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147469650" r:id="rId2"/>
    <p:sldId id="2147469643" r:id="rId3"/>
    <p:sldId id="2147469662" r:id="rId4"/>
    <p:sldId id="2147469672" r:id="rId5"/>
    <p:sldId id="2147469658" r:id="rId6"/>
    <p:sldId id="2147469660" r:id="rId7"/>
    <p:sldId id="2147469663" r:id="rId8"/>
    <p:sldId id="2147469670" r:id="rId9"/>
    <p:sldId id="2147469659" r:id="rId10"/>
    <p:sldId id="2147469673" r:id="rId11"/>
    <p:sldId id="2147469653" r:id="rId12"/>
    <p:sldId id="2147469654" r:id="rId13"/>
    <p:sldId id="2147469655" r:id="rId14"/>
    <p:sldId id="2147469656" r:id="rId15"/>
    <p:sldId id="2147469664" r:id="rId16"/>
    <p:sldId id="2147469665" r:id="rId17"/>
    <p:sldId id="2147469666" r:id="rId18"/>
    <p:sldId id="2147469667" r:id="rId19"/>
    <p:sldId id="2147468817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73C7ED7E-81DD-4E57-8EB6-899F9B3CAF2C}">
          <p14:sldIdLst>
            <p14:sldId id="2147469650"/>
            <p14:sldId id="2147469643"/>
            <p14:sldId id="2147469662"/>
            <p14:sldId id="2147469672"/>
            <p14:sldId id="2147469658"/>
            <p14:sldId id="2147469660"/>
            <p14:sldId id="2147469663"/>
            <p14:sldId id="2147469670"/>
            <p14:sldId id="2147469659"/>
            <p14:sldId id="2147469673"/>
            <p14:sldId id="2147469653"/>
            <p14:sldId id="2147469654"/>
            <p14:sldId id="2147469655"/>
            <p14:sldId id="2147469656"/>
            <p14:sldId id="2147469664"/>
            <p14:sldId id="2147469665"/>
            <p14:sldId id="2147469666"/>
            <p14:sldId id="2147469667"/>
            <p14:sldId id="21474688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30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pos="619" userDrawn="1">
          <p15:clr>
            <a:srgbClr val="A4A3A4"/>
          </p15:clr>
        </p15:guide>
        <p15:guide id="4" pos="7446" userDrawn="1">
          <p15:clr>
            <a:srgbClr val="A4A3A4"/>
          </p15:clr>
        </p15:guide>
        <p15:guide id="5" orient="horz" pos="34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anca Morganti Ito" initials="BMI" lastIdx="3" clrIdx="0">
    <p:extLst>
      <p:ext uri="{19B8F6BF-5375-455C-9EA6-DF929625EA0E}">
        <p15:presenceInfo xmlns:p15="http://schemas.microsoft.com/office/powerpoint/2012/main" userId="S::bianca.ito@telefonica.com::6121568b-0931-4b15-9831-ba82acb122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99"/>
    <a:srgbClr val="82C8E6"/>
    <a:srgbClr val="00AADC"/>
    <a:srgbClr val="E7E0F0"/>
    <a:srgbClr val="F2F2F2"/>
    <a:srgbClr val="88C5EC"/>
    <a:srgbClr val="3C3C3C"/>
    <a:srgbClr val="EB3C7D"/>
    <a:srgbClr val="E93C81"/>
    <a:srgbClr val="EAE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5238" autoAdjust="0"/>
  </p:normalViewPr>
  <p:slideViewPr>
    <p:cSldViewPr snapToGrid="0" showGuides="1">
      <p:cViewPr varScale="1">
        <p:scale>
          <a:sx n="62" d="100"/>
          <a:sy n="62" d="100"/>
        </p:scale>
        <p:origin x="836" y="52"/>
      </p:cViewPr>
      <p:guideLst>
        <p:guide orient="horz" pos="1230"/>
        <p:guide pos="347"/>
        <p:guide pos="619"/>
        <p:guide pos="7446"/>
        <p:guide orient="horz" pos="3453"/>
      </p:guideLst>
    </p:cSldViewPr>
  </p:slideViewPr>
  <p:outlineViewPr>
    <p:cViewPr>
      <p:scale>
        <a:sx n="33" d="100"/>
        <a:sy n="33" d="100"/>
      </p:scale>
      <p:origin x="0" y="-239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6" d="100"/>
          <a:sy n="46" d="100"/>
        </p:scale>
        <p:origin x="2728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1A6E5B31-B46F-402C-A4C0-10F874499E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01023B1-D3C0-4AA7-A8C5-8A8179C263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A0FFD-F9D7-46EC-BCAC-EB0AA7CDCC37}" type="datetimeFigureOut">
              <a:rPr lang="pt-BR" smtClean="0"/>
              <a:t>16/05/2022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494F8CC-9E07-40AC-A675-545D39BC0F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127CDB3-A4AD-4EB4-A176-EBC7CA2560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C84F3-8FFC-45A0-B018-70EA3C91FB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479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52FDC-B290-4125-9342-624C947EADEE}" type="datetimeFigureOut">
              <a:rPr lang="pt-BR" smtClean="0"/>
              <a:t>16/05/2022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E3B1B-9E8E-4C03-BBCD-F2129151C2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094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88187-FBDB-485A-AAFA-BF7F3A947B3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9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 média da satisfação entre os voluntários que participam de programas empresariais é maior  em todos os níveis</a:t>
            </a:r>
          </a:p>
          <a:p>
            <a:pPr marL="742950" lvl="1" indent="-285750"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80% se diz satisfeito com o apoio recebido nas organizações (vs. 67%)</a:t>
            </a:r>
          </a:p>
          <a:p>
            <a:pPr marL="742950" lvl="1" indent="-285750"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63% com os cursos e palestras oferecidos pelas empresas (vs. 50%).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88187-FBDB-485A-AAFA-BF7F3A947B3F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22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088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+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39">
            <a:extLst>
              <a:ext uri="{FF2B5EF4-FFF2-40B4-BE49-F238E27FC236}">
                <a16:creationId xmlns:a16="http://schemas.microsoft.com/office/drawing/2014/main" id="{C0753624-816D-42D6-9B90-98DAA91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11943" y="1028699"/>
            <a:ext cx="11660981" cy="2209800"/>
          </a:xfrm>
          <a:prstGeom prst="round2DiagRect">
            <a:avLst>
              <a:gd name="adj1" fmla="val 50000"/>
              <a:gd name="adj2" fmla="val 0"/>
            </a:avLst>
          </a:prstGeom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14" name="Espaço Reservado para Texto 21">
            <a:extLst>
              <a:ext uri="{FF2B5EF4-FFF2-40B4-BE49-F238E27FC236}">
                <a16:creationId xmlns:a16="http://schemas.microsoft.com/office/drawing/2014/main" id="{9C1A9FAC-2174-47FC-9DE1-FDBBE3ED40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0800000" flipV="1">
            <a:off x="438147" y="336549"/>
            <a:ext cx="6464301" cy="108737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FF9E06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363" y="434462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363" y="1051698"/>
            <a:ext cx="5124451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6" name="Espaço Reservado para Texto 21">
            <a:extLst>
              <a:ext uri="{FF2B5EF4-FFF2-40B4-BE49-F238E27FC236}">
                <a16:creationId xmlns:a16="http://schemas.microsoft.com/office/drawing/2014/main" id="{336BDD27-51B9-4AC4-AF33-A875A7F9E66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536448" y="212020"/>
            <a:ext cx="677151" cy="677151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31" name="Espaço Reservado para Tabela 30">
            <a:extLst>
              <a:ext uri="{FF2B5EF4-FFF2-40B4-BE49-F238E27FC236}">
                <a16:creationId xmlns:a16="http://schemas.microsoft.com/office/drawing/2014/main" id="{9BE56A68-23E0-49F1-98AC-0E307EEA267C}"/>
              </a:ext>
            </a:extLst>
          </p:cNvPr>
          <p:cNvSpPr>
            <a:spLocks noGrp="1"/>
          </p:cNvSpPr>
          <p:nvPr>
            <p:ph type="tbl" sz="quarter" idx="40"/>
          </p:nvPr>
        </p:nvSpPr>
        <p:spPr>
          <a:xfrm>
            <a:off x="311944" y="3440112"/>
            <a:ext cx="11568113" cy="287360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58DD849A-8B14-4D72-9A82-05F0DE75F6DF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26">
            <a:extLst>
              <a:ext uri="{FF2B5EF4-FFF2-40B4-BE49-F238E27FC236}">
                <a16:creationId xmlns:a16="http://schemas.microsoft.com/office/drawing/2014/main" id="{8690C370-0EBE-46EC-85C7-4EF3C56E1645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0678E17-9F83-4EF2-B4C4-445B07D50210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13" name="Imagem 12" descr="Uma imagem contendo desenho&#10;&#10;Descrição gerada automaticamente">
            <a:extLst>
              <a:ext uri="{FF2B5EF4-FFF2-40B4-BE49-F238E27FC236}">
                <a16:creationId xmlns:a16="http://schemas.microsoft.com/office/drawing/2014/main" id="{F4689F5C-B78B-485A-AA80-66E512BAA0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95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F6F9BB6D-C3D4-401A-ACCD-B43C7BA878F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366713" y="1232311"/>
            <a:ext cx="5449887" cy="262439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15" name="Espaço Reservado para Conteúdo 11">
            <a:extLst>
              <a:ext uri="{FF2B5EF4-FFF2-40B4-BE49-F238E27FC236}">
                <a16:creationId xmlns:a16="http://schemas.microsoft.com/office/drawing/2014/main" id="{F27F7FB8-C164-45C2-B9E3-C5B49F93737E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081713" y="1232311"/>
            <a:ext cx="5449887" cy="262439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17" name="Espaço Reservado para Conteúdo 11">
            <a:extLst>
              <a:ext uri="{FF2B5EF4-FFF2-40B4-BE49-F238E27FC236}">
                <a16:creationId xmlns:a16="http://schemas.microsoft.com/office/drawing/2014/main" id="{364570AB-F028-4283-902D-4B1373CD1568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366713" y="4005007"/>
            <a:ext cx="5449887" cy="262439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18" name="Espaço Reservado para Conteúdo 11">
            <a:extLst>
              <a:ext uri="{FF2B5EF4-FFF2-40B4-BE49-F238E27FC236}">
                <a16:creationId xmlns:a16="http://schemas.microsoft.com/office/drawing/2014/main" id="{4AB8C846-5478-4256-9766-F219DA16C56E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6081713" y="4005007"/>
            <a:ext cx="5449887" cy="262439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E39D2D80-8E74-4AD4-8848-0693A5F5CC5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84949" y="732552"/>
            <a:ext cx="181082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8" name="Espaço Reservado para Texto 21">
            <a:extLst>
              <a:ext uri="{FF2B5EF4-FFF2-40B4-BE49-F238E27FC236}">
                <a16:creationId xmlns:a16="http://schemas.microsoft.com/office/drawing/2014/main" id="{C308FF88-FE00-4D5D-A366-739D6BEB4F5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642006" y="449943"/>
            <a:ext cx="368296" cy="368296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29" name="Espaço Reservado para Texto 21">
            <a:extLst>
              <a:ext uri="{FF2B5EF4-FFF2-40B4-BE49-F238E27FC236}">
                <a16:creationId xmlns:a16="http://schemas.microsoft.com/office/drawing/2014/main" id="{49A7B59A-B912-476A-B1CD-CB9075489A6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62442" y="-1321187"/>
            <a:ext cx="2063410" cy="2063410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E8BD24C7-5119-4A7D-97F1-0FB3981EEFB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 rot="10800000" flipV="1">
            <a:off x="-19052" y="602455"/>
            <a:ext cx="297658" cy="57282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0066CC"/>
                </a:gs>
                <a:gs pos="100000">
                  <a:srgbClr val="82C8E6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6A27D834-E4B5-4C1A-AA7B-31912C5B4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147" y="483480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660099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0557D61-6C0B-4838-97D0-C14DDCF2B8FF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6">
            <a:extLst>
              <a:ext uri="{FF2B5EF4-FFF2-40B4-BE49-F238E27FC236}">
                <a16:creationId xmlns:a16="http://schemas.microsoft.com/office/drawing/2014/main" id="{2674979E-5ED0-4BF4-AB7C-FCD62EA5710C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C5A91CF-1AE9-48CD-9618-B9EB742F3BDF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20" name="Imagem 19" descr="Uma imagem contendo desenho&#10;&#10;Descrição gerada automaticamente">
            <a:extLst>
              <a:ext uri="{FF2B5EF4-FFF2-40B4-BE49-F238E27FC236}">
                <a16:creationId xmlns:a16="http://schemas.microsoft.com/office/drawing/2014/main" id="{1A71819E-2877-4CD8-9385-A023023A1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6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ço Reservado para Texto 21">
            <a:extLst>
              <a:ext uri="{FF2B5EF4-FFF2-40B4-BE49-F238E27FC236}">
                <a16:creationId xmlns:a16="http://schemas.microsoft.com/office/drawing/2014/main" id="{AF184F9E-201F-4F6B-8EA8-1B3F1249AD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47200" y="2092842"/>
            <a:ext cx="1423299" cy="345557"/>
          </a:xfrm>
          <a:prstGeom prst="roundRect">
            <a:avLst>
              <a:gd name="adj" fmla="val 50000"/>
            </a:avLst>
          </a:prstGeom>
          <a:solidFill>
            <a:srgbClr val="E7E0F0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18" name="Espaço Reservado para Conteúdo 11">
            <a:extLst>
              <a:ext uri="{FF2B5EF4-FFF2-40B4-BE49-F238E27FC236}">
                <a16:creationId xmlns:a16="http://schemas.microsoft.com/office/drawing/2014/main" id="{4AB8C846-5478-4256-9766-F219DA16C56E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5969001" y="615950"/>
            <a:ext cx="5613400" cy="5626101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E39D2D80-8E74-4AD4-8848-0693A5F5CC5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55738" y="2434352"/>
            <a:ext cx="4832262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6" name="Espaço Reservado para Texto 3">
            <a:extLst>
              <a:ext uri="{FF2B5EF4-FFF2-40B4-BE49-F238E27FC236}">
                <a16:creationId xmlns:a16="http://schemas.microsoft.com/office/drawing/2014/main" id="{8505C5C3-AB22-4B14-B625-A847D23D1C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4529" y="3168664"/>
            <a:ext cx="2466671" cy="260013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DAEDA10A-6C5D-4C1A-9552-08981FA0D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875" y="1836291"/>
            <a:ext cx="4855207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FF9900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23" name="Espaço Reservado para Texto 3">
            <a:extLst>
              <a:ext uri="{FF2B5EF4-FFF2-40B4-BE49-F238E27FC236}">
                <a16:creationId xmlns:a16="http://schemas.microsoft.com/office/drawing/2014/main" id="{23196781-34E3-4876-811F-99BD9B2507F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53129" y="3892564"/>
            <a:ext cx="1806271" cy="199227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174625" indent="-174625" algn="l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>
                <a:srgbClr val="FF9900"/>
              </a:buClr>
              <a:buFont typeface="Arial" panose="020B0604020202020204" pitchFamily="34" charset="0"/>
              <a:buChar char="_"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</a:t>
            </a:r>
          </a:p>
          <a:p>
            <a:pPr lvl="0"/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</a:t>
            </a:r>
          </a:p>
          <a:p>
            <a:pPr lvl="0"/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</a:t>
            </a:r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A7F10060-4E8E-4231-96A6-6EA5A2AE250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679604" y="282605"/>
            <a:ext cx="1203295" cy="1203295"/>
          </a:xfrm>
          <a:prstGeom prst="ellipse">
            <a:avLst/>
          </a:prstGeom>
          <a:gradFill flip="none" rotWithShape="1">
            <a:gsLst>
              <a:gs pos="0">
                <a:srgbClr val="FADC50"/>
              </a:gs>
              <a:gs pos="70000">
                <a:srgbClr val="FF9900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lIns="121954" tIns="60977" rIns="121954" bIns="60977" rtlCol="0" anchor="ctr"/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35" name="Espaço Reservado para Texto 21">
            <a:extLst>
              <a:ext uri="{FF2B5EF4-FFF2-40B4-BE49-F238E27FC236}">
                <a16:creationId xmlns:a16="http://schemas.microsoft.com/office/drawing/2014/main" id="{A5FF09E7-D288-4177-A8FA-1203DB392B0C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-420452" y="-1483236"/>
            <a:ext cx="2982346" cy="2982346"/>
          </a:xfrm>
          <a:prstGeom prst="ellipse">
            <a:avLst/>
          </a:prstGeom>
          <a:noFill/>
          <a:ln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38" name="Espaço Reservado para Texto 21">
            <a:extLst>
              <a:ext uri="{FF2B5EF4-FFF2-40B4-BE49-F238E27FC236}">
                <a16:creationId xmlns:a16="http://schemas.microsoft.com/office/drawing/2014/main" id="{4DF2C904-C0B3-456A-9395-F4A4CA9EE47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0800000" flipV="1">
            <a:off x="787399" y="6287976"/>
            <a:ext cx="4616447" cy="8742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BA186CF-35E8-454E-AEE9-EBE04DE8A993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6">
            <a:extLst>
              <a:ext uri="{FF2B5EF4-FFF2-40B4-BE49-F238E27FC236}">
                <a16:creationId xmlns:a16="http://schemas.microsoft.com/office/drawing/2014/main" id="{6023611A-ABA9-41F4-882C-04C9EF6BFF9E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BA7D863-B873-47F8-B56F-D03F0D67E114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17" name="Imagem 16" descr="Uma imagem contendo desenho&#10;&#10;Descrição gerada automaticamente">
            <a:extLst>
              <a:ext uri="{FF2B5EF4-FFF2-40B4-BE49-F238E27FC236}">
                <a16:creationId xmlns:a16="http://schemas.microsoft.com/office/drawing/2014/main" id="{B84D3CC2-B03F-4F0A-8154-306E328ED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11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do Tempo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Espaço Reservado para Texto 21">
            <a:extLst>
              <a:ext uri="{FF2B5EF4-FFF2-40B4-BE49-F238E27FC236}">
                <a16:creationId xmlns:a16="http://schemas.microsoft.com/office/drawing/2014/main" id="{73804259-FF1F-4FC9-B13B-B133B8702B0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75970" y="603284"/>
            <a:ext cx="890617" cy="890617"/>
          </a:xfrm>
          <a:prstGeom prst="ellipse">
            <a:avLst/>
          </a:prstGeom>
          <a:solidFill>
            <a:srgbClr val="00324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62" name="Espaço Reservado para Texto 21">
            <a:extLst>
              <a:ext uri="{FF2B5EF4-FFF2-40B4-BE49-F238E27FC236}">
                <a16:creationId xmlns:a16="http://schemas.microsoft.com/office/drawing/2014/main" id="{89B3179E-08AC-41DA-ACE3-CFFEB813B8A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0800000" flipV="1">
            <a:off x="4078916" y="889347"/>
            <a:ext cx="5646108" cy="859773"/>
          </a:xfrm>
          <a:prstGeom prst="round2DiagRect">
            <a:avLst>
              <a:gd name="adj1" fmla="val 49194"/>
              <a:gd name="adj2" fmla="val 0"/>
            </a:avLst>
          </a:prstGeom>
          <a:solidFill>
            <a:schemeClr val="tx2">
              <a:alpha val="80000"/>
            </a:scheme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54" name="Espaço Reservado para Texto 21">
            <a:extLst>
              <a:ext uri="{FF2B5EF4-FFF2-40B4-BE49-F238E27FC236}">
                <a16:creationId xmlns:a16="http://schemas.microsoft.com/office/drawing/2014/main" id="{1E0DB67D-AA2D-4577-93BA-02EEFD1A4B4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0800000">
            <a:off x="-87683" y="3561687"/>
            <a:ext cx="12413293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0066CC"/>
                </a:gs>
                <a:gs pos="100000">
                  <a:srgbClr val="82C8E6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1D1E388C-C61E-451C-AEB9-13E4571B80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9880" y="3535562"/>
            <a:ext cx="372632" cy="126802"/>
          </a:xfrm>
          <a:prstGeom prst="roundRect">
            <a:avLst>
              <a:gd name="adj" fmla="val 50000"/>
            </a:avLst>
          </a:prstGeom>
          <a:solidFill>
            <a:srgbClr val="0066CC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E9A7A5-68EC-4329-A3BA-567ABD4415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791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4B7AE241-B19C-4DB9-AF10-871724042E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739" y="2795427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23" name="Espaço Reservado para Texto 21">
            <a:extLst>
              <a:ext uri="{FF2B5EF4-FFF2-40B4-BE49-F238E27FC236}">
                <a16:creationId xmlns:a16="http://schemas.microsoft.com/office/drawing/2014/main" id="{7DC20F69-D3E8-4BCB-AE81-95461B55FF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99205" y="3535562"/>
            <a:ext cx="372632" cy="126802"/>
          </a:xfrm>
          <a:prstGeom prst="roundRect">
            <a:avLst>
              <a:gd name="adj" fmla="val 50000"/>
            </a:avLst>
          </a:prstGeom>
          <a:solidFill>
            <a:srgbClr val="0066CC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B817C0C9-62CF-4529-8F19-F70C48D5C1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4116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26" name="Espaço Reservado para Texto 21">
            <a:extLst>
              <a:ext uri="{FF2B5EF4-FFF2-40B4-BE49-F238E27FC236}">
                <a16:creationId xmlns:a16="http://schemas.microsoft.com/office/drawing/2014/main" id="{1FFC8246-2D57-4A7E-8DF3-D635F9DAD7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580" y="3535562"/>
            <a:ext cx="372632" cy="126802"/>
          </a:xfrm>
          <a:prstGeom prst="roundRect">
            <a:avLst>
              <a:gd name="adj" fmla="val 50000"/>
            </a:avLst>
          </a:prstGeom>
          <a:solidFill>
            <a:srgbClr val="0066CC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5EEF6872-FB60-46EB-B8B1-541834D481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2491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29" name="Espaço Reservado para Texto 21">
            <a:extLst>
              <a:ext uri="{FF2B5EF4-FFF2-40B4-BE49-F238E27FC236}">
                <a16:creationId xmlns:a16="http://schemas.microsoft.com/office/drawing/2014/main" id="{795DA9B3-3A70-43B5-B96E-B6AC8846F7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85480" y="3535562"/>
            <a:ext cx="372632" cy="126802"/>
          </a:xfrm>
          <a:prstGeom prst="roundRect">
            <a:avLst>
              <a:gd name="adj" fmla="val 50000"/>
            </a:avLst>
          </a:prstGeom>
          <a:solidFill>
            <a:srgbClr val="0066CC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30" name="Espaço Reservado para Texto 3">
            <a:extLst>
              <a:ext uri="{FF2B5EF4-FFF2-40B4-BE49-F238E27FC236}">
                <a16:creationId xmlns:a16="http://schemas.microsoft.com/office/drawing/2014/main" id="{D85A05FC-E024-416B-81CA-8AF0BBF713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60391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32" name="Espaço Reservado para Texto 21">
            <a:extLst>
              <a:ext uri="{FF2B5EF4-FFF2-40B4-BE49-F238E27FC236}">
                <a16:creationId xmlns:a16="http://schemas.microsoft.com/office/drawing/2014/main" id="{5C0AA334-0F71-4C3C-B26B-17F071D8F1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04805" y="3535562"/>
            <a:ext cx="372632" cy="126802"/>
          </a:xfrm>
          <a:prstGeom prst="roundRect">
            <a:avLst>
              <a:gd name="adj" fmla="val 50000"/>
            </a:avLst>
          </a:prstGeom>
          <a:solidFill>
            <a:srgbClr val="0066CC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33" name="Espaço Reservado para Texto 3">
            <a:extLst>
              <a:ext uri="{FF2B5EF4-FFF2-40B4-BE49-F238E27FC236}">
                <a16:creationId xmlns:a16="http://schemas.microsoft.com/office/drawing/2014/main" id="{E9E2D111-F193-4E09-8927-BBCF42F1C0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79716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41" name="Espaço Reservado para Texto 3">
            <a:extLst>
              <a:ext uri="{FF2B5EF4-FFF2-40B4-BE49-F238E27FC236}">
                <a16:creationId xmlns:a16="http://schemas.microsoft.com/office/drawing/2014/main" id="{31ECD18E-D5A3-4BE6-B4CD-D37E36D3E3A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4791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TÍTULO DO TÓPICO </a:t>
            </a:r>
          </a:p>
        </p:txBody>
      </p:sp>
      <p:sp>
        <p:nvSpPr>
          <p:cNvPr id="46" name="Espaço Reservado para Texto 3">
            <a:extLst>
              <a:ext uri="{FF2B5EF4-FFF2-40B4-BE49-F238E27FC236}">
                <a16:creationId xmlns:a16="http://schemas.microsoft.com/office/drawing/2014/main" id="{45E83089-FBB6-429A-AA56-B0B5503071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74116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TÍTULO DO TÓPICO </a:t>
            </a:r>
          </a:p>
        </p:txBody>
      </p:sp>
      <p:sp>
        <p:nvSpPr>
          <p:cNvPr id="47" name="Espaço Reservado para Texto 3">
            <a:extLst>
              <a:ext uri="{FF2B5EF4-FFF2-40B4-BE49-F238E27FC236}">
                <a16:creationId xmlns:a16="http://schemas.microsoft.com/office/drawing/2014/main" id="{2E0E4335-FAA7-4B2B-9BE7-3262913A329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2491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TÍTULO DO TÓPICO </a:t>
            </a:r>
          </a:p>
        </p:txBody>
      </p:sp>
      <p:sp>
        <p:nvSpPr>
          <p:cNvPr id="48" name="Espaço Reservado para Texto 3">
            <a:extLst>
              <a:ext uri="{FF2B5EF4-FFF2-40B4-BE49-F238E27FC236}">
                <a16:creationId xmlns:a16="http://schemas.microsoft.com/office/drawing/2014/main" id="{C2DF0E65-AE2E-429F-BE7A-AB440483AB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60391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TÍTULO DO TÓPICO </a:t>
            </a:r>
          </a:p>
        </p:txBody>
      </p:sp>
      <p:sp>
        <p:nvSpPr>
          <p:cNvPr id="49" name="Espaço Reservado para Texto 3">
            <a:extLst>
              <a:ext uri="{FF2B5EF4-FFF2-40B4-BE49-F238E27FC236}">
                <a16:creationId xmlns:a16="http://schemas.microsoft.com/office/drawing/2014/main" id="{2AD65C9B-87A2-4FDE-BF92-A47E562AEF4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79716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TÍTULO DO TÓPICO </a:t>
            </a:r>
          </a:p>
        </p:txBody>
      </p:sp>
      <p:sp>
        <p:nvSpPr>
          <p:cNvPr id="50" name="Espaço Reservado para Texto 3">
            <a:extLst>
              <a:ext uri="{FF2B5EF4-FFF2-40B4-BE49-F238E27FC236}">
                <a16:creationId xmlns:a16="http://schemas.microsoft.com/office/drawing/2014/main" id="{B60B8324-1E0B-444D-91B6-D684F38721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846846" y="2795427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51" name="Espaço Reservado para Texto 3">
            <a:extLst>
              <a:ext uri="{FF2B5EF4-FFF2-40B4-BE49-F238E27FC236}">
                <a16:creationId xmlns:a16="http://schemas.microsoft.com/office/drawing/2014/main" id="{15DBBE1F-6158-48D2-AD1F-D1435FB2D83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4057" y="2795427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52" name="Espaço Reservado para Texto 3">
            <a:extLst>
              <a:ext uri="{FF2B5EF4-FFF2-40B4-BE49-F238E27FC236}">
                <a16:creationId xmlns:a16="http://schemas.microsoft.com/office/drawing/2014/main" id="{5D18EC93-8229-43AA-A3B0-08D4B61CD0E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56216" y="2795427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53" name="Espaço Reservado para Texto 3">
            <a:extLst>
              <a:ext uri="{FF2B5EF4-FFF2-40B4-BE49-F238E27FC236}">
                <a16:creationId xmlns:a16="http://schemas.microsoft.com/office/drawing/2014/main" id="{BE4BA7BF-58BE-45EC-A622-91AEEF2F06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60797" y="2795427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59" name="Espaço Reservado para Texto 3">
            <a:extLst>
              <a:ext uri="{FF2B5EF4-FFF2-40B4-BE49-F238E27FC236}">
                <a16:creationId xmlns:a16="http://schemas.microsoft.com/office/drawing/2014/main" id="{F896D332-3B77-4D91-8361-EF223CBA0F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95601" y="1806411"/>
            <a:ext cx="6394784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3EE910D9-8FB0-40BB-AE72-1D6968EE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0668" y="1059677"/>
            <a:ext cx="6383381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003243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1A9F3177-2CAD-4156-976B-201456987EE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1229774" y="-2092605"/>
            <a:ext cx="4156418" cy="4156418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D0480E06-DA8A-4FF8-848E-8EC43DC9EB8F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26">
            <a:extLst>
              <a:ext uri="{FF2B5EF4-FFF2-40B4-BE49-F238E27FC236}">
                <a16:creationId xmlns:a16="http://schemas.microsoft.com/office/drawing/2014/main" id="{D3F33D88-B6C1-44D5-BA55-760363B1276C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B0F3BDDD-A036-4445-8E49-7491194E629E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36" name="Imagem 35" descr="Uma imagem contendo desenho&#10;&#10;Descrição gerada automaticamente">
            <a:extLst>
              <a:ext uri="{FF2B5EF4-FFF2-40B4-BE49-F238E27FC236}">
                <a16:creationId xmlns:a16="http://schemas.microsoft.com/office/drawing/2014/main" id="{E264838D-F0BE-4302-9213-ADF16B7BFE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56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do Tempo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Espaço Reservado para Texto 21">
            <a:extLst>
              <a:ext uri="{FF2B5EF4-FFF2-40B4-BE49-F238E27FC236}">
                <a16:creationId xmlns:a16="http://schemas.microsoft.com/office/drawing/2014/main" id="{0A28241A-DC27-46CE-8A0A-1090EC07E5B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-720183" y="971550"/>
            <a:ext cx="4914900" cy="4914900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54" name="Espaço Reservado para Texto 21">
            <a:extLst>
              <a:ext uri="{FF2B5EF4-FFF2-40B4-BE49-F238E27FC236}">
                <a16:creationId xmlns:a16="http://schemas.microsoft.com/office/drawing/2014/main" id="{1E0DB67D-AA2D-4577-93BA-02EEFD1A4B4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4614013" y="3336464"/>
            <a:ext cx="6978200" cy="64873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0066CC"/>
                </a:gs>
                <a:gs pos="100000">
                  <a:srgbClr val="82C8E6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B817C0C9-62CF-4529-8F19-F70C48D5C1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0642" y="10446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26" name="Espaço Reservado para Texto 21">
            <a:extLst>
              <a:ext uri="{FF2B5EF4-FFF2-40B4-BE49-F238E27FC236}">
                <a16:creationId xmlns:a16="http://schemas.microsoft.com/office/drawing/2014/main" id="{1FFC8246-2D57-4A7E-8DF3-D635F9DAD7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5400000">
            <a:off x="7905793" y="1248671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59" name="Espaço Reservado para Texto 3">
            <a:extLst>
              <a:ext uri="{FF2B5EF4-FFF2-40B4-BE49-F238E27FC236}">
                <a16:creationId xmlns:a16="http://schemas.microsoft.com/office/drawing/2014/main" id="{F896D332-3B77-4D91-8361-EF223CBA0F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2294" y="3726285"/>
            <a:ext cx="4537467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3EE910D9-8FB0-40BB-AE72-1D6968EE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3093851"/>
            <a:ext cx="4529376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660099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34" name="Espaço Reservado para Texto 3">
            <a:extLst>
              <a:ext uri="{FF2B5EF4-FFF2-40B4-BE49-F238E27FC236}">
                <a16:creationId xmlns:a16="http://schemas.microsoft.com/office/drawing/2014/main" id="{5D4A8A78-6BB6-470D-B99B-6B137BDB910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914679" y="2096058"/>
            <a:ext cx="1988201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DD1EFD85-3323-4E22-920F-3B7EB0DA399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220642" y="21114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37" name="Espaço Reservado para Texto 3">
            <a:extLst>
              <a:ext uri="{FF2B5EF4-FFF2-40B4-BE49-F238E27FC236}">
                <a16:creationId xmlns:a16="http://schemas.microsoft.com/office/drawing/2014/main" id="{36A0E553-F77D-438F-8639-5F410ACC556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914679" y="3162858"/>
            <a:ext cx="1988201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38" name="Espaço Reservado para Texto 3">
            <a:extLst>
              <a:ext uri="{FF2B5EF4-FFF2-40B4-BE49-F238E27FC236}">
                <a16:creationId xmlns:a16="http://schemas.microsoft.com/office/drawing/2014/main" id="{6C486DA1-7885-47EB-884D-DCD93EFC89EF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220642" y="31782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39" name="Espaço Reservado para Texto 3">
            <a:extLst>
              <a:ext uri="{FF2B5EF4-FFF2-40B4-BE49-F238E27FC236}">
                <a16:creationId xmlns:a16="http://schemas.microsoft.com/office/drawing/2014/main" id="{AD203C9F-BB5B-44D5-BA8B-6CFBE0E34E03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914679" y="4229658"/>
            <a:ext cx="1988201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40" name="Espaço Reservado para Texto 3">
            <a:extLst>
              <a:ext uri="{FF2B5EF4-FFF2-40B4-BE49-F238E27FC236}">
                <a16:creationId xmlns:a16="http://schemas.microsoft.com/office/drawing/2014/main" id="{A763DE66-C00D-416B-BB17-2A99B4A99F5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220642" y="42450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44" name="Espaço Reservado para Texto 3">
            <a:extLst>
              <a:ext uri="{FF2B5EF4-FFF2-40B4-BE49-F238E27FC236}">
                <a16:creationId xmlns:a16="http://schemas.microsoft.com/office/drawing/2014/main" id="{365FD5DD-1DE6-4A03-9D6B-AA02A6338E7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914679" y="5296458"/>
            <a:ext cx="1988201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55" name="Espaço Reservado para Texto 3">
            <a:extLst>
              <a:ext uri="{FF2B5EF4-FFF2-40B4-BE49-F238E27FC236}">
                <a16:creationId xmlns:a16="http://schemas.microsoft.com/office/drawing/2014/main" id="{DFB34B11-2F33-47E5-99BE-BD23016E058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220642" y="53118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4B7AE241-B19C-4DB9-AF10-871724042E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4679" y="1029258"/>
            <a:ext cx="1988201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73BCA572-81F5-4438-9BEA-E5C2A7DE011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 rot="5400000">
            <a:off x="7905793" y="2320233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A4414307-9482-4A7F-ACEE-4B243068BBB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 rot="5400000">
            <a:off x="7905793" y="3391795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58" name="Espaço Reservado para Texto 21">
            <a:extLst>
              <a:ext uri="{FF2B5EF4-FFF2-40B4-BE49-F238E27FC236}">
                <a16:creationId xmlns:a16="http://schemas.microsoft.com/office/drawing/2014/main" id="{47862DAB-9CAC-4E3B-89AF-B37F33013C6C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 rot="5400000">
            <a:off x="7905793" y="4463358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64" name="Espaço Reservado para Texto 21">
            <a:extLst>
              <a:ext uri="{FF2B5EF4-FFF2-40B4-BE49-F238E27FC236}">
                <a16:creationId xmlns:a16="http://schemas.microsoft.com/office/drawing/2014/main" id="{7D3332ED-1A12-4EBA-8DE4-32BBEFE32542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 rot="5400000">
            <a:off x="7905793" y="5534921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67" name="Espaço Reservado para Texto 21">
            <a:extLst>
              <a:ext uri="{FF2B5EF4-FFF2-40B4-BE49-F238E27FC236}">
                <a16:creationId xmlns:a16="http://schemas.microsoft.com/office/drawing/2014/main" id="{22282FD4-22D2-4188-B70A-BB1C6C2FFB2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-1121482" y="2611084"/>
            <a:ext cx="1635832" cy="1635832"/>
          </a:xfrm>
          <a:prstGeom prst="ellipse">
            <a:avLst/>
          </a:prstGeom>
          <a:gradFill flip="none" rotWithShape="1">
            <a:gsLst>
              <a:gs pos="0">
                <a:srgbClr val="82C8E6"/>
              </a:gs>
              <a:gs pos="70000">
                <a:srgbClr val="0066CC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lIns="121954" tIns="60977" rIns="121954" bIns="60977" rtlCol="0" anchor="ctr"/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3864D76E-33EE-4F63-953A-167B4D9ECFC4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26">
            <a:extLst>
              <a:ext uri="{FF2B5EF4-FFF2-40B4-BE49-F238E27FC236}">
                <a16:creationId xmlns:a16="http://schemas.microsoft.com/office/drawing/2014/main" id="{49576492-9252-41DC-8F8F-3AFF597961C6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6E7F2BF-EE94-4EE3-9912-990186FC1FCF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28" name="Imagem 27" descr="Uma imagem contendo desenho&#10;&#10;Descrição gerada automaticamente">
            <a:extLst>
              <a:ext uri="{FF2B5EF4-FFF2-40B4-BE49-F238E27FC236}">
                <a16:creationId xmlns:a16="http://schemas.microsoft.com/office/drawing/2014/main" id="{A18841F6-B684-4C07-92A3-814CEDE42F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09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Espaço Reservado para Texto 21">
            <a:extLst>
              <a:ext uri="{FF2B5EF4-FFF2-40B4-BE49-F238E27FC236}">
                <a16:creationId xmlns:a16="http://schemas.microsoft.com/office/drawing/2014/main" id="{0A28241A-DC27-46CE-8A0A-1090EC07E5B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-910683" y="3018192"/>
            <a:ext cx="4914900" cy="4914900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B817C0C9-62CF-4529-8F19-F70C48D5C1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58667" y="1177998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 </a:t>
            </a:r>
          </a:p>
        </p:txBody>
      </p:sp>
      <p:sp>
        <p:nvSpPr>
          <p:cNvPr id="59" name="Espaço Reservado para Texto 3">
            <a:extLst>
              <a:ext uri="{FF2B5EF4-FFF2-40B4-BE49-F238E27FC236}">
                <a16:creationId xmlns:a16="http://schemas.microsoft.com/office/drawing/2014/main" id="{F896D332-3B77-4D91-8361-EF223CBA0F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36296" y="1911838"/>
            <a:ext cx="2349165" cy="350284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2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3EE910D9-8FB0-40BB-AE72-1D6968EE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4150" y="1174183"/>
            <a:ext cx="2344976" cy="824324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6000" b="1" i="0">
                <a:solidFill>
                  <a:srgbClr val="FF9E06"/>
                </a:solidFill>
              </a:defRPr>
            </a:lvl1pPr>
          </a:lstStyle>
          <a:p>
            <a:r>
              <a:rPr lang="pt-BR" dirty="0"/>
              <a:t>ÍNDICE</a:t>
            </a:r>
            <a:endParaRPr lang="en-US" dirty="0"/>
          </a:p>
        </p:txBody>
      </p:sp>
      <p:sp>
        <p:nvSpPr>
          <p:cNvPr id="34" name="Espaço Reservado para Texto 3">
            <a:extLst>
              <a:ext uri="{FF2B5EF4-FFF2-40B4-BE49-F238E27FC236}">
                <a16:creationId xmlns:a16="http://schemas.microsoft.com/office/drawing/2014/main" id="{5D4A8A78-6BB6-470D-B99B-6B137BDB910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657504" y="2238933"/>
            <a:ext cx="1988201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00324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 2</a:t>
            </a:r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DD1EFD85-3323-4E22-920F-3B7EB0DA399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611042" y="2254323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</a:t>
            </a:r>
          </a:p>
        </p:txBody>
      </p:sp>
      <p:sp>
        <p:nvSpPr>
          <p:cNvPr id="37" name="Espaço Reservado para Texto 3">
            <a:extLst>
              <a:ext uri="{FF2B5EF4-FFF2-40B4-BE49-F238E27FC236}">
                <a16:creationId xmlns:a16="http://schemas.microsoft.com/office/drawing/2014/main" id="{36A0E553-F77D-438F-8639-5F410ACC556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657504" y="3305733"/>
            <a:ext cx="1988201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00324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 3</a:t>
            </a:r>
          </a:p>
        </p:txBody>
      </p:sp>
      <p:sp>
        <p:nvSpPr>
          <p:cNvPr id="38" name="Espaço Reservado para Texto 3">
            <a:extLst>
              <a:ext uri="{FF2B5EF4-FFF2-40B4-BE49-F238E27FC236}">
                <a16:creationId xmlns:a16="http://schemas.microsoft.com/office/drawing/2014/main" id="{6C486DA1-7885-47EB-884D-DCD93EFC89EF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582467" y="3311598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 </a:t>
            </a:r>
          </a:p>
        </p:txBody>
      </p:sp>
      <p:sp>
        <p:nvSpPr>
          <p:cNvPr id="39" name="Espaço Reservado para Texto 3">
            <a:extLst>
              <a:ext uri="{FF2B5EF4-FFF2-40B4-BE49-F238E27FC236}">
                <a16:creationId xmlns:a16="http://schemas.microsoft.com/office/drawing/2014/main" id="{AD203C9F-BB5B-44D5-BA8B-6CFBE0E34E03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657504" y="4372533"/>
            <a:ext cx="1988201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00324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 4</a:t>
            </a:r>
          </a:p>
        </p:txBody>
      </p:sp>
      <p:sp>
        <p:nvSpPr>
          <p:cNvPr id="40" name="Espaço Reservado para Texto 3">
            <a:extLst>
              <a:ext uri="{FF2B5EF4-FFF2-40B4-BE49-F238E27FC236}">
                <a16:creationId xmlns:a16="http://schemas.microsoft.com/office/drawing/2014/main" id="{A763DE66-C00D-416B-BB17-2A99B4A99F5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658667" y="4378398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 </a:t>
            </a:r>
          </a:p>
        </p:txBody>
      </p:sp>
      <p:sp>
        <p:nvSpPr>
          <p:cNvPr id="44" name="Espaço Reservado para Texto 3">
            <a:extLst>
              <a:ext uri="{FF2B5EF4-FFF2-40B4-BE49-F238E27FC236}">
                <a16:creationId xmlns:a16="http://schemas.microsoft.com/office/drawing/2014/main" id="{365FD5DD-1DE6-4A03-9D6B-AA02A6338E7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657504" y="5439333"/>
            <a:ext cx="1988201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00324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 5</a:t>
            </a:r>
          </a:p>
        </p:txBody>
      </p:sp>
      <p:sp>
        <p:nvSpPr>
          <p:cNvPr id="55" name="Espaço Reservado para Texto 3">
            <a:extLst>
              <a:ext uri="{FF2B5EF4-FFF2-40B4-BE49-F238E27FC236}">
                <a16:creationId xmlns:a16="http://schemas.microsoft.com/office/drawing/2014/main" id="{DFB34B11-2F33-47E5-99BE-BD23016E058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15817" y="5445198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 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4B7AE241-B19C-4DB9-AF10-871724042E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504" y="1172133"/>
            <a:ext cx="1988201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00324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 1</a:t>
            </a:r>
          </a:p>
        </p:txBody>
      </p:sp>
      <p:sp>
        <p:nvSpPr>
          <p:cNvPr id="67" name="Espaço Reservado para Texto 21">
            <a:extLst>
              <a:ext uri="{FF2B5EF4-FFF2-40B4-BE49-F238E27FC236}">
                <a16:creationId xmlns:a16="http://schemas.microsoft.com/office/drawing/2014/main" id="{22282FD4-22D2-4188-B70A-BB1C6C2FFB2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12143" y="2628900"/>
            <a:ext cx="711907" cy="711907"/>
          </a:xfrm>
          <a:prstGeom prst="ellipse">
            <a:avLst/>
          </a:prstGeom>
          <a:solidFill>
            <a:srgbClr val="003243"/>
          </a:solidFill>
          <a:ln w="9525" cap="flat" cmpd="sng" algn="ctr">
            <a:noFill/>
            <a:prstDash val="solid"/>
          </a:ln>
          <a:effectLst/>
        </p:spPr>
        <p:txBody>
          <a:bodyPr lIns="121954" tIns="60977" rIns="121954" bIns="60977" rtlCol="0" anchor="ctr"/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DBBA202F-DFA6-4C69-8888-D2AB6934F5EE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 rot="10800000">
            <a:off x="9325018" y="1402595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FF9E06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7" name="Espaço Reservado para Texto 21">
            <a:extLst>
              <a:ext uri="{FF2B5EF4-FFF2-40B4-BE49-F238E27FC236}">
                <a16:creationId xmlns:a16="http://schemas.microsoft.com/office/drawing/2014/main" id="{68C0F35F-D0A2-47CE-88EC-D4E6264A8C8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 rot="10800000">
            <a:off x="9325018" y="2451869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FF9E06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8" name="Espaço Reservado para Texto 21">
            <a:extLst>
              <a:ext uri="{FF2B5EF4-FFF2-40B4-BE49-F238E27FC236}">
                <a16:creationId xmlns:a16="http://schemas.microsoft.com/office/drawing/2014/main" id="{ECAE09C9-A170-4645-9425-1E0880292419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 rot="10800000">
            <a:off x="9325018" y="3480950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FF9E06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9" name="Espaço Reservado para Texto 21">
            <a:extLst>
              <a:ext uri="{FF2B5EF4-FFF2-40B4-BE49-F238E27FC236}">
                <a16:creationId xmlns:a16="http://schemas.microsoft.com/office/drawing/2014/main" id="{27478FC5-72E2-4F58-90F7-7126667AD47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 rot="10800000">
            <a:off x="9325018" y="4585469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FF9E06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50" name="Espaço Reservado para Texto 21">
            <a:extLst>
              <a:ext uri="{FF2B5EF4-FFF2-40B4-BE49-F238E27FC236}">
                <a16:creationId xmlns:a16="http://schemas.microsoft.com/office/drawing/2014/main" id="{0C648189-C207-4010-8328-249D4CDBA7B6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 rot="10800000">
            <a:off x="9325018" y="5651507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FF9E06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51" name="Espaço Reservado para Texto 21">
            <a:extLst>
              <a:ext uri="{FF2B5EF4-FFF2-40B4-BE49-F238E27FC236}">
                <a16:creationId xmlns:a16="http://schemas.microsoft.com/office/drawing/2014/main" id="{0620E911-AB1E-44C7-AFB4-658EF149467C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5355772" y="1206500"/>
            <a:ext cx="45719" cy="4570186"/>
          </a:xfrm>
          <a:prstGeom prst="rect">
            <a:avLst/>
          </a:prstGeom>
          <a:solidFill>
            <a:srgbClr val="FF9E06"/>
          </a:solidFill>
          <a:ln w="9525" cap="flat" cmpd="sng" algn="ctr">
            <a:noFill/>
            <a:prstDash val="solid"/>
          </a:ln>
          <a:effectLst/>
        </p:spPr>
        <p:txBody>
          <a:bodyPr lIns="121954" tIns="60977" rIns="121954" bIns="60977" rtlCol="0" anchor="ctr"/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0A4B38CD-014D-4E9E-903C-BDF745FC2862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10800000" flipV="1">
            <a:off x="6981370" y="1492687"/>
            <a:ext cx="2249716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62" name="Espaço Reservado para Texto 21">
            <a:extLst>
              <a:ext uri="{FF2B5EF4-FFF2-40B4-BE49-F238E27FC236}">
                <a16:creationId xmlns:a16="http://schemas.microsoft.com/office/drawing/2014/main" id="{B2540EAE-02D0-4ECC-9356-D8C853D34327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10800000" flipV="1">
            <a:off x="6981370" y="2580823"/>
            <a:ext cx="2249716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63" name="Espaço Reservado para Texto 21">
            <a:extLst>
              <a:ext uri="{FF2B5EF4-FFF2-40B4-BE49-F238E27FC236}">
                <a16:creationId xmlns:a16="http://schemas.microsoft.com/office/drawing/2014/main" id="{32FFF89E-ACD3-4300-BD6E-F43802EEB6F2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0800000" flipV="1">
            <a:off x="6981370" y="3614095"/>
            <a:ext cx="2249716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65" name="Espaço Reservado para Texto 21">
            <a:extLst>
              <a:ext uri="{FF2B5EF4-FFF2-40B4-BE49-F238E27FC236}">
                <a16:creationId xmlns:a16="http://schemas.microsoft.com/office/drawing/2014/main" id="{AB086488-8685-4896-A227-43A383A7752E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 rot="10800000" flipV="1">
            <a:off x="6990514" y="4711375"/>
            <a:ext cx="2249716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66" name="Espaço Reservado para Texto 21">
            <a:extLst>
              <a:ext uri="{FF2B5EF4-FFF2-40B4-BE49-F238E27FC236}">
                <a16:creationId xmlns:a16="http://schemas.microsoft.com/office/drawing/2014/main" id="{39DEC8F0-51BB-4373-B8BA-0EA135505745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 rot="10800000" flipV="1">
            <a:off x="6990514" y="5772079"/>
            <a:ext cx="2249716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A5D0F800-ED6A-46D2-B9E8-B07679DE93B3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26">
            <a:extLst>
              <a:ext uri="{FF2B5EF4-FFF2-40B4-BE49-F238E27FC236}">
                <a16:creationId xmlns:a16="http://schemas.microsoft.com/office/drawing/2014/main" id="{079160E4-2C8F-45CA-8004-48C126B02661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15DF86D-5A51-4E31-8CFB-6583C5863E31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32" name="Imagem 31" descr="Uma imagem contendo desenho&#10;&#10;Descrição gerada automaticamente">
            <a:extLst>
              <a:ext uri="{FF2B5EF4-FFF2-40B4-BE49-F238E27FC236}">
                <a16:creationId xmlns:a16="http://schemas.microsoft.com/office/drawing/2014/main" id="{350AE4F9-77CF-4C9F-9F3E-35B0170CE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6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Espaço Reservado para Texto 21">
            <a:extLst>
              <a:ext uri="{FF2B5EF4-FFF2-40B4-BE49-F238E27FC236}">
                <a16:creationId xmlns:a16="http://schemas.microsoft.com/office/drawing/2014/main" id="{243BC9AB-E490-4B16-8B4E-13DB3E0AC15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0800000" flipV="1">
            <a:off x="4325458" y="339996"/>
            <a:ext cx="3541084" cy="469900"/>
          </a:xfrm>
          <a:prstGeom prst="round2DiagRect">
            <a:avLst>
              <a:gd name="adj1" fmla="val 49194"/>
              <a:gd name="adj2" fmla="val 0"/>
            </a:avLst>
          </a:prstGeom>
          <a:solidFill>
            <a:schemeClr val="tx2">
              <a:alpha val="80000"/>
            </a:scheme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68" name="Espaço Reservado para Texto 21">
            <a:extLst>
              <a:ext uri="{FF2B5EF4-FFF2-40B4-BE49-F238E27FC236}">
                <a16:creationId xmlns:a16="http://schemas.microsoft.com/office/drawing/2014/main" id="{0A28241A-DC27-46CE-8A0A-1090EC07E5B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638550" y="1221007"/>
            <a:ext cx="4914900" cy="4914900"/>
          </a:xfrm>
          <a:prstGeom prst="ellipse">
            <a:avLst/>
          </a:prstGeom>
          <a:noFill/>
          <a:ln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29" name="Espaço Reservado para Texto 3">
            <a:extLst>
              <a:ext uri="{FF2B5EF4-FFF2-40B4-BE49-F238E27FC236}">
                <a16:creationId xmlns:a16="http://schemas.microsoft.com/office/drawing/2014/main" id="{86C22308-31C7-4624-8BA3-FCE96A4898E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82170" y="1138982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30" name="Espaço Reservado para Texto 3">
            <a:extLst>
              <a:ext uri="{FF2B5EF4-FFF2-40B4-BE49-F238E27FC236}">
                <a16:creationId xmlns:a16="http://schemas.microsoft.com/office/drawing/2014/main" id="{6A5448A9-D08A-4A4B-AE4B-C189D2C7DE69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82170" y="2517537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31" name="Espaço Reservado para Texto 3">
            <a:extLst>
              <a:ext uri="{FF2B5EF4-FFF2-40B4-BE49-F238E27FC236}">
                <a16:creationId xmlns:a16="http://schemas.microsoft.com/office/drawing/2014/main" id="{72A12420-89F5-4E2F-B8E2-D64422A556F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82170" y="3896092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32" name="Espaço Reservado para Texto 3">
            <a:extLst>
              <a:ext uri="{FF2B5EF4-FFF2-40B4-BE49-F238E27FC236}">
                <a16:creationId xmlns:a16="http://schemas.microsoft.com/office/drawing/2014/main" id="{F3A34EEE-E3FA-4A70-9482-F02EA62C84D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82170" y="5274646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33" name="Espaço Reservado para Texto 3">
            <a:extLst>
              <a:ext uri="{FF2B5EF4-FFF2-40B4-BE49-F238E27FC236}">
                <a16:creationId xmlns:a16="http://schemas.microsoft.com/office/drawing/2014/main" id="{9B52C40E-9707-4DE3-865B-59DB2E19EA3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778420" y="1138982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41" name="Espaço Reservado para Texto 3">
            <a:extLst>
              <a:ext uri="{FF2B5EF4-FFF2-40B4-BE49-F238E27FC236}">
                <a16:creationId xmlns:a16="http://schemas.microsoft.com/office/drawing/2014/main" id="{639D1650-638E-469D-8B96-94B83E574767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778420" y="2517537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46" name="Espaço Reservado para Texto 3">
            <a:extLst>
              <a:ext uri="{FF2B5EF4-FFF2-40B4-BE49-F238E27FC236}">
                <a16:creationId xmlns:a16="http://schemas.microsoft.com/office/drawing/2014/main" id="{77C30109-27C5-44A0-BE42-75C7868AF937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778420" y="3896092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47" name="Espaço Reservado para Texto 3">
            <a:extLst>
              <a:ext uri="{FF2B5EF4-FFF2-40B4-BE49-F238E27FC236}">
                <a16:creationId xmlns:a16="http://schemas.microsoft.com/office/drawing/2014/main" id="{AA70B084-E9F0-4CFF-B69C-0296E282B2E1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778420" y="5274646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48" name="Espaço Reservado para Texto 21">
            <a:extLst>
              <a:ext uri="{FF2B5EF4-FFF2-40B4-BE49-F238E27FC236}">
                <a16:creationId xmlns:a16="http://schemas.microsoft.com/office/drawing/2014/main" id="{3C2475E7-38EE-4724-BB81-E8F79B462AFF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7359489" y="1483171"/>
            <a:ext cx="300150" cy="300150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49" name="Espaço Reservado para Texto 21">
            <a:extLst>
              <a:ext uri="{FF2B5EF4-FFF2-40B4-BE49-F238E27FC236}">
                <a16:creationId xmlns:a16="http://schemas.microsoft.com/office/drawing/2014/main" id="{B4361EFA-2CDA-4FE6-A2BD-21ADBF7593AE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4070981" y="5278657"/>
            <a:ext cx="849086" cy="849086"/>
          </a:xfrm>
          <a:prstGeom prst="ellipse">
            <a:avLst/>
          </a:prstGeom>
          <a:gradFill flip="none" rotWithShape="1">
            <a:gsLst>
              <a:gs pos="0">
                <a:srgbClr val="F596B4"/>
              </a:gs>
              <a:gs pos="70000">
                <a:srgbClr val="EB3C7D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71" name="Espaço Reservado para Imagem 39">
            <a:extLst>
              <a:ext uri="{FF2B5EF4-FFF2-40B4-BE49-F238E27FC236}">
                <a16:creationId xmlns:a16="http://schemas.microsoft.com/office/drawing/2014/main" id="{19C9E34E-4000-4120-9CC8-8C2D0FD1201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985617" y="1568074"/>
            <a:ext cx="4220766" cy="4220766"/>
          </a:xfrm>
          <a:prstGeom prst="ellipse">
            <a:avLst/>
          </a:prstGeom>
          <a:ln w="15875">
            <a:solidFill>
              <a:srgbClr val="E7E0F0"/>
            </a:solidFill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72" name="Título 1">
            <a:extLst>
              <a:ext uri="{FF2B5EF4-FFF2-40B4-BE49-F238E27FC236}">
                <a16:creationId xmlns:a16="http://schemas.microsoft.com/office/drawing/2014/main" id="{7512DEC9-90DD-4686-AFF0-2495AE587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312" y="538539"/>
            <a:ext cx="4529376" cy="509173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ctr">
              <a:lnSpc>
                <a:spcPct val="85000"/>
              </a:lnSpc>
              <a:spcBef>
                <a:spcPts val="0"/>
              </a:spcBef>
              <a:defRPr sz="3600" b="1" i="0">
                <a:solidFill>
                  <a:srgbClr val="003243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FAC5CC46-2239-4BA5-85C8-AF4760B3923A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26">
            <a:extLst>
              <a:ext uri="{FF2B5EF4-FFF2-40B4-BE49-F238E27FC236}">
                <a16:creationId xmlns:a16="http://schemas.microsoft.com/office/drawing/2014/main" id="{E3422D67-77C4-477D-AD5E-E2F83D0F6F81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721F8D1-29B6-44F4-AECE-A9417BDFBD53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B4761C7E-5E54-4785-B9E6-49FDD70FD3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6881" y="993707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10BDFDEE-18E3-493D-8300-FF6B46E3BD49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6881" y="2333776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18DAD8D4-20A6-450C-828F-04FEC92A6159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6881" y="3768438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8D8B975B-DE93-4733-8AC6-EAE1400424F5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6881" y="5119017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55C08DE5-F4F8-4D06-AAA8-CEAA11F9E02A}"/>
              </a:ext>
            </a:extLst>
          </p:cNvPr>
          <p:cNvCxnSpPr>
            <a:cxnSpLocks/>
          </p:cNvCxnSpPr>
          <p:nvPr userDrawn="1"/>
        </p:nvCxnSpPr>
        <p:spPr>
          <a:xfrm flipH="1">
            <a:off x="8778420" y="993707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1EEBBF69-C6A6-4EEB-9474-B351C5521350}"/>
              </a:ext>
            </a:extLst>
          </p:cNvPr>
          <p:cNvCxnSpPr>
            <a:cxnSpLocks/>
          </p:cNvCxnSpPr>
          <p:nvPr userDrawn="1"/>
        </p:nvCxnSpPr>
        <p:spPr>
          <a:xfrm flipH="1">
            <a:off x="8778420" y="5150428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89CFAB6D-413B-4798-B2EA-D485F6515A28}"/>
              </a:ext>
            </a:extLst>
          </p:cNvPr>
          <p:cNvCxnSpPr>
            <a:cxnSpLocks/>
          </p:cNvCxnSpPr>
          <p:nvPr userDrawn="1"/>
        </p:nvCxnSpPr>
        <p:spPr>
          <a:xfrm flipH="1">
            <a:off x="8778420" y="3768438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9F428C73-8783-4E76-AF7F-7C498E2F6C6C}"/>
              </a:ext>
            </a:extLst>
          </p:cNvPr>
          <p:cNvCxnSpPr>
            <a:cxnSpLocks/>
          </p:cNvCxnSpPr>
          <p:nvPr userDrawn="1"/>
        </p:nvCxnSpPr>
        <p:spPr>
          <a:xfrm flipH="1">
            <a:off x="8778420" y="2428369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m 49" descr="Uma imagem contendo desenho&#10;&#10;Descrição gerada automaticamente">
            <a:extLst>
              <a:ext uri="{FF2B5EF4-FFF2-40B4-BE49-F238E27FC236}">
                <a16:creationId xmlns:a16="http://schemas.microsoft.com/office/drawing/2014/main" id="{482EB993-9445-490C-A761-3EB12570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46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1">
            <a:extLst>
              <a:ext uri="{FF2B5EF4-FFF2-40B4-BE49-F238E27FC236}">
                <a16:creationId xmlns:a16="http://schemas.microsoft.com/office/drawing/2014/main" id="{E58E22EC-E837-4969-885E-167A82F0C52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300568" y="432920"/>
            <a:ext cx="2319808" cy="2319804"/>
          </a:xfrm>
          <a:prstGeom prst="ellipse">
            <a:avLst/>
          </a:prstGeom>
          <a:noFill/>
          <a:ln>
            <a:solidFill>
              <a:srgbClr val="FF9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AE2ABC9B-4790-4239-B75A-0B187DB03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0800000" flipV="1">
            <a:off x="348342" y="1611086"/>
            <a:ext cx="9900557" cy="532772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794" y="1040179"/>
            <a:ext cx="4645078" cy="1100746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70000"/>
              </a:lnSpc>
              <a:spcBef>
                <a:spcPts val="0"/>
              </a:spcBef>
              <a:defRPr sz="4800" b="1" i="0">
                <a:solidFill>
                  <a:srgbClr val="FF9900"/>
                </a:solidFill>
              </a:defRPr>
            </a:lvl1pPr>
          </a:lstStyle>
          <a:p>
            <a:r>
              <a:rPr lang="pt-BR" dirty="0"/>
              <a:t>TÍTULO </a:t>
            </a:r>
            <a:br>
              <a:rPr lang="pt-BR" dirty="0"/>
            </a:br>
            <a:r>
              <a:rPr lang="pt-BR" dirty="0"/>
              <a:t>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91151" y="1730515"/>
            <a:ext cx="5219699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36758578-286C-4CEF-9B0C-40FFD4D2BE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0380" y="439738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33" name="Espaço Reservado para Texto 3">
            <a:extLst>
              <a:ext uri="{FF2B5EF4-FFF2-40B4-BE49-F238E27FC236}">
                <a16:creationId xmlns:a16="http://schemas.microsoft.com/office/drawing/2014/main" id="{04650401-03E7-4122-8F21-DDAD315D87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395330" y="439738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35" name="Espaço Reservado para Texto 3">
            <a:extLst>
              <a:ext uri="{FF2B5EF4-FFF2-40B4-BE49-F238E27FC236}">
                <a16:creationId xmlns:a16="http://schemas.microsoft.com/office/drawing/2014/main" id="{15AEA6A6-565E-4B83-B956-8467A661BCA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70280" y="439738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6EDC0191-B6E7-45ED-820F-8B13FAD274D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945230" y="439738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19" name="Espaço Reservado para Texto 3">
            <a:extLst>
              <a:ext uri="{FF2B5EF4-FFF2-40B4-BE49-F238E27FC236}">
                <a16:creationId xmlns:a16="http://schemas.microsoft.com/office/drawing/2014/main" id="{8056883B-FDC9-4F66-9789-7205D3AD4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254" y="3740708"/>
            <a:ext cx="2467321" cy="5159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3200" b="0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PASSO #</a:t>
            </a:r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A270EFDC-FE93-4A1F-84EF-37879AEB570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385792" y="3740708"/>
            <a:ext cx="2410171" cy="5159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3200" b="0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PASSO #</a:t>
            </a:r>
          </a:p>
        </p:txBody>
      </p:sp>
      <p:sp>
        <p:nvSpPr>
          <p:cNvPr id="25" name="Espaço Reservado para Texto 3">
            <a:extLst>
              <a:ext uri="{FF2B5EF4-FFF2-40B4-BE49-F238E27FC236}">
                <a16:creationId xmlns:a16="http://schemas.microsoft.com/office/drawing/2014/main" id="{2F27A804-6081-49CB-8492-3BDD570C02B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157566" y="3740708"/>
            <a:ext cx="2438746" cy="5159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3200" b="0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PASSO #</a:t>
            </a:r>
          </a:p>
        </p:txBody>
      </p:sp>
      <p:sp>
        <p:nvSpPr>
          <p:cNvPr id="26" name="Espaço Reservado para Texto 3">
            <a:extLst>
              <a:ext uri="{FF2B5EF4-FFF2-40B4-BE49-F238E27FC236}">
                <a16:creationId xmlns:a16="http://schemas.microsoft.com/office/drawing/2014/main" id="{6623293F-CCEC-4EAE-B1A3-6DAA58120C6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34104" y="3740708"/>
            <a:ext cx="2467321" cy="5159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3200" b="0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PASSO #</a:t>
            </a:r>
          </a:p>
        </p:txBody>
      </p:sp>
      <p:sp>
        <p:nvSpPr>
          <p:cNvPr id="28" name="Espaço Reservado para Texto 3">
            <a:extLst>
              <a:ext uri="{FF2B5EF4-FFF2-40B4-BE49-F238E27FC236}">
                <a16:creationId xmlns:a16="http://schemas.microsoft.com/office/drawing/2014/main" id="{0D5FD46F-661B-4D51-AF89-E2DA78FC5A2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3500000">
            <a:off x="3129812" y="3963084"/>
            <a:ext cx="154276" cy="154276"/>
          </a:xfrm>
          <a:prstGeom prst="corner">
            <a:avLst/>
          </a:pr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pt-BR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PASSO #</a:t>
            </a:r>
          </a:p>
        </p:txBody>
      </p:sp>
      <p:sp>
        <p:nvSpPr>
          <p:cNvPr id="34" name="Espaço Reservado para Texto 3">
            <a:extLst>
              <a:ext uri="{FF2B5EF4-FFF2-40B4-BE49-F238E27FC236}">
                <a16:creationId xmlns:a16="http://schemas.microsoft.com/office/drawing/2014/main" id="{3689D4BE-A368-4452-A302-928571882F3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3500000">
            <a:off x="5873917" y="3905934"/>
            <a:ext cx="154276" cy="154276"/>
          </a:xfrm>
          <a:prstGeom prst="corner">
            <a:avLst/>
          </a:pr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pt-BR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PASSO #</a:t>
            </a:r>
          </a:p>
        </p:txBody>
      </p:sp>
      <p:sp>
        <p:nvSpPr>
          <p:cNvPr id="38" name="Espaço Reservado para Texto 3">
            <a:extLst>
              <a:ext uri="{FF2B5EF4-FFF2-40B4-BE49-F238E27FC236}">
                <a16:creationId xmlns:a16="http://schemas.microsoft.com/office/drawing/2014/main" id="{9A26833E-F098-4E2E-A770-340A0600E0A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 rot="13500000">
            <a:off x="8668570" y="3963084"/>
            <a:ext cx="154276" cy="154276"/>
          </a:xfrm>
          <a:prstGeom prst="corner">
            <a:avLst/>
          </a:pr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pt-BR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PASSO #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8C538CA2-1427-4A7D-B051-A23FBECA8F8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0800000">
            <a:off x="2054413" y="4077127"/>
            <a:ext cx="1047562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9E09A243-5F20-4B13-9BFE-03F2AA2C5C6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0800000">
            <a:off x="4803963" y="4077127"/>
            <a:ext cx="1047562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41" name="Espaço Reservado para Texto 21">
            <a:extLst>
              <a:ext uri="{FF2B5EF4-FFF2-40B4-BE49-F238E27FC236}">
                <a16:creationId xmlns:a16="http://schemas.microsoft.com/office/drawing/2014/main" id="{75E19D16-1B82-4A00-96C9-232C7A12F88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>
            <a:off x="7566213" y="4077127"/>
            <a:ext cx="1047562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42" name="Espaço Reservado para Texto 21">
            <a:extLst>
              <a:ext uri="{FF2B5EF4-FFF2-40B4-BE49-F238E27FC236}">
                <a16:creationId xmlns:a16="http://schemas.microsoft.com/office/drawing/2014/main" id="{C7794745-A700-4D82-A964-EB4D0269461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7346" y="2981325"/>
            <a:ext cx="667104" cy="66710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43" name="Espaço Reservado para Texto 21">
            <a:extLst>
              <a:ext uri="{FF2B5EF4-FFF2-40B4-BE49-F238E27FC236}">
                <a16:creationId xmlns:a16="http://schemas.microsoft.com/office/drawing/2014/main" id="{D361DCF4-CB23-4C69-AD3C-8062A4ACD7D6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610246" y="495300"/>
            <a:ext cx="305154" cy="30515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44" name="Espaço Reservado para Texto 21">
            <a:extLst>
              <a:ext uri="{FF2B5EF4-FFF2-40B4-BE49-F238E27FC236}">
                <a16:creationId xmlns:a16="http://schemas.microsoft.com/office/drawing/2014/main" id="{79B9A34A-52F8-49AF-9CF1-ABDA3641A3BA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6171846" y="2981325"/>
            <a:ext cx="667104" cy="66710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45" name="Espaço Reservado para Texto 21">
            <a:extLst>
              <a:ext uri="{FF2B5EF4-FFF2-40B4-BE49-F238E27FC236}">
                <a16:creationId xmlns:a16="http://schemas.microsoft.com/office/drawing/2014/main" id="{0E7E453A-DDE9-46B0-8480-CD57764B51AE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8905521" y="2981325"/>
            <a:ext cx="667104" cy="66710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46" name="Espaço Reservado para Texto 21">
            <a:extLst>
              <a:ext uri="{FF2B5EF4-FFF2-40B4-BE49-F238E27FC236}">
                <a16:creationId xmlns:a16="http://schemas.microsoft.com/office/drawing/2014/main" id="{A5FC51F3-BBFA-4371-B2E0-A2F9318BAAFB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 rot="10800000">
            <a:off x="10357038" y="4077127"/>
            <a:ext cx="1047562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47" name="Espaço Reservado para Texto 21">
            <a:extLst>
              <a:ext uri="{FF2B5EF4-FFF2-40B4-BE49-F238E27FC236}">
                <a16:creationId xmlns:a16="http://schemas.microsoft.com/office/drawing/2014/main" id="{BAF1D73C-7682-41D6-A41C-5C0F2BAA292F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409596" y="2981325"/>
            <a:ext cx="667104" cy="66710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5ADBE389-D5BB-47EA-B642-9E0BCEAFD898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26">
            <a:extLst>
              <a:ext uri="{FF2B5EF4-FFF2-40B4-BE49-F238E27FC236}">
                <a16:creationId xmlns:a16="http://schemas.microsoft.com/office/drawing/2014/main" id="{29B07E7D-42EC-4964-B271-ADC4FD758B47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2454D7D-0F2A-4812-BC92-24AD57FA809D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31" name="Imagem 30" descr="Uma imagem contendo desenho&#10;&#10;Descrição gerada automaticamente">
            <a:extLst>
              <a:ext uri="{FF2B5EF4-FFF2-40B4-BE49-F238E27FC236}">
                <a16:creationId xmlns:a16="http://schemas.microsoft.com/office/drawing/2014/main" id="{56EE7157-3AEC-4969-BA59-7EA8C8B17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09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1">
            <a:extLst>
              <a:ext uri="{FF2B5EF4-FFF2-40B4-BE49-F238E27FC236}">
                <a16:creationId xmlns:a16="http://schemas.microsoft.com/office/drawing/2014/main" id="{E58E22EC-E837-4969-885E-167A82F0C52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811697" y="-2432505"/>
            <a:ext cx="4376691" cy="4376684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AE2ABC9B-4790-4239-B75A-0B187DB03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0800000" flipV="1">
            <a:off x="453116" y="2525122"/>
            <a:ext cx="12157984" cy="532772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FF9E06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794" y="1167853"/>
            <a:ext cx="4645078" cy="652033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70000"/>
              </a:lnSpc>
              <a:spcBef>
                <a:spcPts val="0"/>
              </a:spcBef>
              <a:defRPr sz="5400" b="1" i="0">
                <a:solidFill>
                  <a:srgbClr val="8533AD"/>
                </a:solidFill>
              </a:defRPr>
            </a:lvl1pPr>
          </a:lstStyle>
          <a:p>
            <a:r>
              <a:rPr lang="pt-BR" dirty="0"/>
              <a:t>CRONOGRAMA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9794" y="1914301"/>
            <a:ext cx="5219699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rgbClr val="3C3C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43" name="Espaço Reservado para Texto 21">
            <a:extLst>
              <a:ext uri="{FF2B5EF4-FFF2-40B4-BE49-F238E27FC236}">
                <a16:creationId xmlns:a16="http://schemas.microsoft.com/office/drawing/2014/main" id="{D361DCF4-CB23-4C69-AD3C-8062A4ACD7D6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787799" y="734997"/>
            <a:ext cx="305154" cy="30515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8C538CA2-1427-4A7D-B051-A23FBECA8F8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6200000">
            <a:off x="-500980" y="4250905"/>
            <a:ext cx="2214997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32" name="Espaço Reservado para Texto 21">
            <a:extLst>
              <a:ext uri="{FF2B5EF4-FFF2-40B4-BE49-F238E27FC236}">
                <a16:creationId xmlns:a16="http://schemas.microsoft.com/office/drawing/2014/main" id="{0D094C20-64C8-4B8A-B412-C0DC3E47B38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16200000">
            <a:off x="435934" y="4250906"/>
            <a:ext cx="22149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48" name="Espaço Reservado para Texto 21">
            <a:extLst>
              <a:ext uri="{FF2B5EF4-FFF2-40B4-BE49-F238E27FC236}">
                <a16:creationId xmlns:a16="http://schemas.microsoft.com/office/drawing/2014/main" id="{FF7F2233-C1DB-43AF-A6AD-C49C800ED45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 rot="16200000">
            <a:off x="1372849" y="4250906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49" name="Espaço Reservado para Texto 21">
            <a:extLst>
              <a:ext uri="{FF2B5EF4-FFF2-40B4-BE49-F238E27FC236}">
                <a16:creationId xmlns:a16="http://schemas.microsoft.com/office/drawing/2014/main" id="{0B6F9A21-F3A8-4C92-B6F3-916ECF02CC2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 rot="16200000">
            <a:off x="2309763" y="4250906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0" name="Espaço Reservado para Texto 21">
            <a:extLst>
              <a:ext uri="{FF2B5EF4-FFF2-40B4-BE49-F238E27FC236}">
                <a16:creationId xmlns:a16="http://schemas.microsoft.com/office/drawing/2014/main" id="{44C3902B-6FDF-4A93-84E3-F176ED7B4DA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 rot="16200000">
            <a:off x="3246677" y="4250905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1" name="Espaço Reservado para Texto 21">
            <a:extLst>
              <a:ext uri="{FF2B5EF4-FFF2-40B4-BE49-F238E27FC236}">
                <a16:creationId xmlns:a16="http://schemas.microsoft.com/office/drawing/2014/main" id="{B79EE582-1E5D-40BC-AFEF-ED2EF4C1B38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 rot="16200000">
            <a:off x="4183591" y="4250905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2" name="Espaço Reservado para Texto 21">
            <a:extLst>
              <a:ext uri="{FF2B5EF4-FFF2-40B4-BE49-F238E27FC236}">
                <a16:creationId xmlns:a16="http://schemas.microsoft.com/office/drawing/2014/main" id="{2BC04C65-F776-44E4-AD0E-B874397DA47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 rot="16200000">
            <a:off x="5120505" y="4250906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3" name="Espaço Reservado para Texto 21">
            <a:extLst>
              <a:ext uri="{FF2B5EF4-FFF2-40B4-BE49-F238E27FC236}">
                <a16:creationId xmlns:a16="http://schemas.microsoft.com/office/drawing/2014/main" id="{1F6AD295-1BBF-40EE-A07F-BD2EC67AC83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 rot="16200000">
            <a:off x="6057419" y="4250906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4" name="Espaço Reservado para Texto 21">
            <a:extLst>
              <a:ext uri="{FF2B5EF4-FFF2-40B4-BE49-F238E27FC236}">
                <a16:creationId xmlns:a16="http://schemas.microsoft.com/office/drawing/2014/main" id="{8185D24E-8716-430C-9038-D075B1DFC8D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 rot="16200000">
            <a:off x="6994333" y="4250906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5" name="Espaço Reservado para Texto 21">
            <a:extLst>
              <a:ext uri="{FF2B5EF4-FFF2-40B4-BE49-F238E27FC236}">
                <a16:creationId xmlns:a16="http://schemas.microsoft.com/office/drawing/2014/main" id="{96E776DC-50C6-4595-9148-89B7C7481BAF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 rot="16200000">
            <a:off x="7931247" y="4250906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09E38B55-869D-458D-91BD-033FACE95E0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 rot="16200000">
            <a:off x="8868161" y="4250907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88AC7760-5470-47ED-9F36-2E257A5D5BE0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 rot="16200000">
            <a:off x="9805076" y="4250907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11" name="Espaço Reservado para Tabela 10">
            <a:extLst>
              <a:ext uri="{FF2B5EF4-FFF2-40B4-BE49-F238E27FC236}">
                <a16:creationId xmlns:a16="http://schemas.microsoft.com/office/drawing/2014/main" id="{19F391BC-355B-4A52-ACF0-ED6269FCF261}"/>
              </a:ext>
            </a:extLst>
          </p:cNvPr>
          <p:cNvSpPr>
            <a:spLocks noGrp="1"/>
          </p:cNvSpPr>
          <p:nvPr>
            <p:ph type="tbl" sz="quarter" idx="77"/>
          </p:nvPr>
        </p:nvSpPr>
        <p:spPr>
          <a:xfrm>
            <a:off x="457200" y="2617650"/>
            <a:ext cx="11315700" cy="32512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EB481F91-D085-4600-A71F-DF8DD35957FF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6">
            <a:extLst>
              <a:ext uri="{FF2B5EF4-FFF2-40B4-BE49-F238E27FC236}">
                <a16:creationId xmlns:a16="http://schemas.microsoft.com/office/drawing/2014/main" id="{BC79944B-F67C-466F-857E-FEA8D8907715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D56294D-EAC1-4E9E-B16E-B337A0E1D71C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25" name="Imagem 24" descr="Uma imagem contendo desenho&#10;&#10;Descrição gerada automaticamente">
            <a:extLst>
              <a:ext uri="{FF2B5EF4-FFF2-40B4-BE49-F238E27FC236}">
                <a16:creationId xmlns:a16="http://schemas.microsoft.com/office/drawing/2014/main" id="{1DE89545-98EA-4AD5-ABBA-B4F8A0B233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57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BFE35D70-9FBB-46FA-A72C-809119B54A0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102282" y="-319315"/>
            <a:ext cx="3443659" cy="3443659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E39D2D80-8E74-4AD4-8848-0693A5F5CC5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55738" y="1292848"/>
            <a:ext cx="4832262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6" name="Espaço Reservado para Texto 3">
            <a:extLst>
              <a:ext uri="{FF2B5EF4-FFF2-40B4-BE49-F238E27FC236}">
                <a16:creationId xmlns:a16="http://schemas.microsoft.com/office/drawing/2014/main" id="{8505C5C3-AB22-4B14-B625-A847D23D1C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0643" y="3938555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</a:t>
            </a:r>
            <a:r>
              <a:rPr lang="pt-BR" dirty="0"/>
              <a:t>.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DAEDA10A-6C5D-4C1A-9552-08981FA0D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875" y="694787"/>
            <a:ext cx="4855207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0066CC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15" name="Espaço Reservado para Texto 21">
            <a:extLst>
              <a:ext uri="{FF2B5EF4-FFF2-40B4-BE49-F238E27FC236}">
                <a16:creationId xmlns:a16="http://schemas.microsoft.com/office/drawing/2014/main" id="{C3C5EF47-FD47-482F-908D-5F99FB42AB8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885289" y="233135"/>
            <a:ext cx="591964" cy="591964"/>
          </a:xfrm>
          <a:prstGeom prst="ellipse">
            <a:avLst/>
          </a:prstGeom>
          <a:gradFill flip="none" rotWithShape="1">
            <a:gsLst>
              <a:gs pos="0">
                <a:srgbClr val="82C8E6"/>
              </a:gs>
              <a:gs pos="70000">
                <a:srgbClr val="0066CC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lIns="121954" tIns="60977" rIns="121954" bIns="60977" rtlCol="0" anchor="ctr"/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17" name="Espaço Reservado para Texto 111">
            <a:extLst>
              <a:ext uri="{FF2B5EF4-FFF2-40B4-BE49-F238E27FC236}">
                <a16:creationId xmlns:a16="http://schemas.microsoft.com/office/drawing/2014/main" id="{F0E1AB98-9D1F-4F18-905E-F40945F7BD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163" y="942928"/>
            <a:ext cx="2807274" cy="1895044"/>
          </a:xfrm>
          <a:custGeom>
            <a:avLst/>
            <a:gdLst>
              <a:gd name="connsiteX0" fmla="*/ 1638995 w 2807274"/>
              <a:gd name="connsiteY0" fmla="*/ 0 h 1895044"/>
              <a:gd name="connsiteX1" fmla="*/ 1726899 w 2807274"/>
              <a:gd name="connsiteY1" fmla="*/ 66915 h 1895044"/>
              <a:gd name="connsiteX2" fmla="*/ 1817639 w 2807274"/>
              <a:gd name="connsiteY2" fmla="*/ 369373 h 1895044"/>
              <a:gd name="connsiteX3" fmla="*/ 1817639 w 2807274"/>
              <a:gd name="connsiteY3" fmla="*/ 481791 h 1895044"/>
              <a:gd name="connsiteX4" fmla="*/ 1789283 w 2807274"/>
              <a:gd name="connsiteY4" fmla="*/ 492497 h 1895044"/>
              <a:gd name="connsiteX5" fmla="*/ 1916886 w 2807274"/>
              <a:gd name="connsiteY5" fmla="*/ 567443 h 1895044"/>
              <a:gd name="connsiteX6" fmla="*/ 1956585 w 2807274"/>
              <a:gd name="connsiteY6" fmla="*/ 567443 h 1895044"/>
              <a:gd name="connsiteX7" fmla="*/ 1956585 w 2807274"/>
              <a:gd name="connsiteY7" fmla="*/ 481791 h 1895044"/>
              <a:gd name="connsiteX8" fmla="*/ 2047325 w 2807274"/>
              <a:gd name="connsiteY8" fmla="*/ 417552 h 1895044"/>
              <a:gd name="connsiteX9" fmla="*/ 2098367 w 2807274"/>
              <a:gd name="connsiteY9" fmla="*/ 481791 h 1895044"/>
              <a:gd name="connsiteX10" fmla="*/ 2197614 w 2807274"/>
              <a:gd name="connsiteY10" fmla="*/ 369373 h 1895044"/>
              <a:gd name="connsiteX11" fmla="*/ 2237312 w 2807274"/>
              <a:gd name="connsiteY11" fmla="*/ 369373 h 1895044"/>
              <a:gd name="connsiteX12" fmla="*/ 2237312 w 2807274"/>
              <a:gd name="connsiteY12" fmla="*/ 321194 h 1895044"/>
              <a:gd name="connsiteX13" fmla="*/ 2285518 w 2807274"/>
              <a:gd name="connsiteY13" fmla="*/ 283721 h 1895044"/>
              <a:gd name="connsiteX14" fmla="*/ 2427300 w 2807274"/>
              <a:gd name="connsiteY14" fmla="*/ 283721 h 1895044"/>
              <a:gd name="connsiteX15" fmla="*/ 2427300 w 2807274"/>
              <a:gd name="connsiteY15" fmla="*/ 404169 h 1895044"/>
              <a:gd name="connsiteX16" fmla="*/ 2566246 w 2807274"/>
              <a:gd name="connsiteY16" fmla="*/ 567443 h 1895044"/>
              <a:gd name="connsiteX17" fmla="*/ 2656986 w 2807274"/>
              <a:gd name="connsiteY17" fmla="*/ 623652 h 1895044"/>
              <a:gd name="connsiteX18" fmla="*/ 2719370 w 2807274"/>
              <a:gd name="connsiteY18" fmla="*/ 623652 h 1895044"/>
              <a:gd name="connsiteX19" fmla="*/ 2787425 w 2807274"/>
              <a:gd name="connsiteY19" fmla="*/ 658448 h 1895044"/>
              <a:gd name="connsiteX20" fmla="*/ 2807274 w 2807274"/>
              <a:gd name="connsiteY20" fmla="*/ 706627 h 1895044"/>
              <a:gd name="connsiteX21" fmla="*/ 2506697 w 2807274"/>
              <a:gd name="connsiteY21" fmla="*/ 1397194 h 1895044"/>
              <a:gd name="connsiteX22" fmla="*/ 2557739 w 2807274"/>
              <a:gd name="connsiteY22" fmla="*/ 1480169 h 1895044"/>
              <a:gd name="connsiteX23" fmla="*/ 2506697 w 2807274"/>
              <a:gd name="connsiteY23" fmla="*/ 1517641 h 1895044"/>
              <a:gd name="connsiteX24" fmla="*/ 2506697 w 2807274"/>
              <a:gd name="connsiteY24" fmla="*/ 1670208 h 1895044"/>
              <a:gd name="connsiteX25" fmla="*/ 2007626 w 2807274"/>
              <a:gd name="connsiteY25" fmla="*/ 1726417 h 1895044"/>
              <a:gd name="connsiteX26" fmla="*/ 1857338 w 2807274"/>
              <a:gd name="connsiteY26" fmla="*/ 1678238 h 1895044"/>
              <a:gd name="connsiteX27" fmla="*/ 1777940 w 2807274"/>
              <a:gd name="connsiteY27" fmla="*/ 1573850 h 1895044"/>
              <a:gd name="connsiteX28" fmla="*/ 1627652 w 2807274"/>
              <a:gd name="connsiteY28" fmla="*/ 1573850 h 1895044"/>
              <a:gd name="connsiteX29" fmla="*/ 1638995 w 2807274"/>
              <a:gd name="connsiteY29" fmla="*/ 1630059 h 1895044"/>
              <a:gd name="connsiteX30" fmla="*/ 1596460 w 2807274"/>
              <a:gd name="connsiteY30" fmla="*/ 1662179 h 1895044"/>
              <a:gd name="connsiteX31" fmla="*/ 1587953 w 2807274"/>
              <a:gd name="connsiteY31" fmla="*/ 1726417 h 1895044"/>
              <a:gd name="connsiteX32" fmla="*/ 1528405 w 2807274"/>
              <a:gd name="connsiteY32" fmla="*/ 1726417 h 1895044"/>
              <a:gd name="connsiteX33" fmla="*/ 1397966 w 2807274"/>
              <a:gd name="connsiteY33" fmla="*/ 1801363 h 1895044"/>
              <a:gd name="connsiteX34" fmla="*/ 1327075 w 2807274"/>
              <a:gd name="connsiteY34" fmla="*/ 1828129 h 1895044"/>
              <a:gd name="connsiteX35" fmla="*/ 1267527 w 2807274"/>
              <a:gd name="connsiteY35" fmla="*/ 1820099 h 1895044"/>
              <a:gd name="connsiteX36" fmla="*/ 1219321 w 2807274"/>
              <a:gd name="connsiteY36" fmla="*/ 1820099 h 1895044"/>
              <a:gd name="connsiteX37" fmla="*/ 1148430 w 2807274"/>
              <a:gd name="connsiteY37" fmla="*/ 1895044 h 1895044"/>
              <a:gd name="connsiteX38" fmla="*/ 558619 w 2807274"/>
              <a:gd name="connsiteY38" fmla="*/ 1678238 h 1895044"/>
              <a:gd name="connsiteX39" fmla="*/ 0 w 2807274"/>
              <a:gd name="connsiteY39" fmla="*/ 1517641 h 1895044"/>
              <a:gd name="connsiteX40" fmla="*/ 42535 w 2807274"/>
              <a:gd name="connsiteY40" fmla="*/ 1480169 h 1895044"/>
              <a:gd name="connsiteX41" fmla="*/ 87905 w 2807274"/>
              <a:gd name="connsiteY41" fmla="*/ 1450726 h 1895044"/>
              <a:gd name="connsiteX42" fmla="*/ 79398 w 2807274"/>
              <a:gd name="connsiteY42" fmla="*/ 1397194 h 1895044"/>
              <a:gd name="connsiteX43" fmla="*/ 121932 w 2807274"/>
              <a:gd name="connsiteY43" fmla="*/ 1319572 h 1895044"/>
              <a:gd name="connsiteX44" fmla="*/ 121932 w 2807274"/>
              <a:gd name="connsiteY44" fmla="*/ 1274069 h 1895044"/>
              <a:gd name="connsiteX45" fmla="*/ 249536 w 2807274"/>
              <a:gd name="connsiteY45" fmla="*/ 1102766 h 1895044"/>
              <a:gd name="connsiteX46" fmla="*/ 399824 w 2807274"/>
              <a:gd name="connsiteY46" fmla="*/ 1113472 h 1895044"/>
              <a:gd name="connsiteX47" fmla="*/ 448030 w 2807274"/>
              <a:gd name="connsiteY47" fmla="*/ 1076000 h 1895044"/>
              <a:gd name="connsiteX48" fmla="*/ 586976 w 2807274"/>
              <a:gd name="connsiteY48" fmla="*/ 1067970 h 1895044"/>
              <a:gd name="connsiteX49" fmla="*/ 586976 w 2807274"/>
              <a:gd name="connsiteY49" fmla="*/ 1038527 h 1895044"/>
              <a:gd name="connsiteX50" fmla="*/ 689058 w 2807274"/>
              <a:gd name="connsiteY50" fmla="*/ 615622 h 1895044"/>
              <a:gd name="connsiteX51" fmla="*/ 638017 w 2807274"/>
              <a:gd name="connsiteY51" fmla="*/ 575472 h 1895044"/>
              <a:gd name="connsiteX52" fmla="*/ 629510 w 2807274"/>
              <a:gd name="connsiteY52" fmla="*/ 527293 h 1895044"/>
              <a:gd name="connsiteX53" fmla="*/ 550112 w 2807274"/>
              <a:gd name="connsiteY53" fmla="*/ 425582 h 1895044"/>
              <a:gd name="connsiteX54" fmla="*/ 550112 w 2807274"/>
              <a:gd name="connsiteY54" fmla="*/ 321194 h 1895044"/>
              <a:gd name="connsiteX55" fmla="*/ 649359 w 2807274"/>
              <a:gd name="connsiteY55" fmla="*/ 283721 h 1895044"/>
              <a:gd name="connsiteX56" fmla="*/ 697565 w 2807274"/>
              <a:gd name="connsiteY56" fmla="*/ 321194 h 1895044"/>
              <a:gd name="connsiteX57" fmla="*/ 689058 w 2807274"/>
              <a:gd name="connsiteY57" fmla="*/ 246249 h 1895044"/>
              <a:gd name="connsiteX58" fmla="*/ 601154 w 2807274"/>
              <a:gd name="connsiteY58" fmla="*/ 246249 h 1895044"/>
              <a:gd name="connsiteX59" fmla="*/ 586976 w 2807274"/>
              <a:gd name="connsiteY59" fmla="*/ 152567 h 1895044"/>
              <a:gd name="connsiteX60" fmla="*/ 870539 w 2807274"/>
              <a:gd name="connsiteY60" fmla="*/ 152567 h 1895044"/>
              <a:gd name="connsiteX61" fmla="*/ 847854 w 2807274"/>
              <a:gd name="connsiteY61" fmla="*/ 115095 h 1895044"/>
              <a:gd name="connsiteX62" fmla="*/ 879046 w 2807274"/>
              <a:gd name="connsiteY62" fmla="*/ 123124 h 1895044"/>
              <a:gd name="connsiteX63" fmla="*/ 918744 w 2807274"/>
              <a:gd name="connsiteY63" fmla="*/ 141861 h 1895044"/>
              <a:gd name="connsiteX64" fmla="*/ 1009484 w 2807274"/>
              <a:gd name="connsiteY64" fmla="*/ 66915 h 1895044"/>
              <a:gd name="connsiteX65" fmla="*/ 1017991 w 2807274"/>
              <a:gd name="connsiteY65" fmla="*/ 131154 h 1895044"/>
              <a:gd name="connsiteX66" fmla="*/ 1057690 w 2807274"/>
              <a:gd name="connsiteY66" fmla="*/ 198070 h 1895044"/>
              <a:gd name="connsiteX67" fmla="*/ 1108732 w 2807274"/>
              <a:gd name="connsiteY67" fmla="*/ 206099 h 1895044"/>
              <a:gd name="connsiteX68" fmla="*/ 1168280 w 2807274"/>
              <a:gd name="connsiteY68" fmla="*/ 283721 h 1895044"/>
              <a:gd name="connsiteX69" fmla="*/ 1219321 w 2807274"/>
              <a:gd name="connsiteY69" fmla="*/ 254279 h 1895044"/>
              <a:gd name="connsiteX70" fmla="*/ 1267527 w 2807274"/>
              <a:gd name="connsiteY70" fmla="*/ 235542 h 1895044"/>
              <a:gd name="connsiteX71" fmla="*/ 1278869 w 2807274"/>
              <a:gd name="connsiteY71" fmla="*/ 273015 h 1895044"/>
              <a:gd name="connsiteX72" fmla="*/ 1298719 w 2807274"/>
              <a:gd name="connsiteY72" fmla="*/ 294428 h 1895044"/>
              <a:gd name="connsiteX73" fmla="*/ 1349760 w 2807274"/>
              <a:gd name="connsiteY73" fmla="*/ 246249 h 1895044"/>
              <a:gd name="connsiteX74" fmla="*/ 1369610 w 2807274"/>
              <a:gd name="connsiteY74" fmla="*/ 198070 h 1895044"/>
              <a:gd name="connsiteX75" fmla="*/ 1449007 w 2807274"/>
              <a:gd name="connsiteY75" fmla="*/ 198070 h 189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807274" h="1895044">
                <a:moveTo>
                  <a:pt x="1638995" y="0"/>
                </a:moveTo>
                <a:lnTo>
                  <a:pt x="1726899" y="66915"/>
                </a:lnTo>
                <a:lnTo>
                  <a:pt x="1817639" y="369373"/>
                </a:lnTo>
                <a:lnTo>
                  <a:pt x="1817639" y="481791"/>
                </a:lnTo>
                <a:lnTo>
                  <a:pt x="1789283" y="492497"/>
                </a:lnTo>
                <a:lnTo>
                  <a:pt x="1916886" y="567443"/>
                </a:lnTo>
                <a:lnTo>
                  <a:pt x="1956585" y="567443"/>
                </a:lnTo>
                <a:lnTo>
                  <a:pt x="1956585" y="481791"/>
                </a:lnTo>
                <a:lnTo>
                  <a:pt x="2047325" y="417552"/>
                </a:lnTo>
                <a:lnTo>
                  <a:pt x="2098367" y="481791"/>
                </a:lnTo>
                <a:lnTo>
                  <a:pt x="2197614" y="369373"/>
                </a:lnTo>
                <a:lnTo>
                  <a:pt x="2237312" y="369373"/>
                </a:lnTo>
                <a:lnTo>
                  <a:pt x="2237312" y="321194"/>
                </a:lnTo>
                <a:lnTo>
                  <a:pt x="2285518" y="283721"/>
                </a:lnTo>
                <a:lnTo>
                  <a:pt x="2427300" y="283721"/>
                </a:lnTo>
                <a:lnTo>
                  <a:pt x="2427300" y="404169"/>
                </a:lnTo>
                <a:lnTo>
                  <a:pt x="2566246" y="567443"/>
                </a:lnTo>
                <a:lnTo>
                  <a:pt x="2656986" y="623652"/>
                </a:lnTo>
                <a:lnTo>
                  <a:pt x="2719370" y="623652"/>
                </a:lnTo>
                <a:lnTo>
                  <a:pt x="2787425" y="658448"/>
                </a:lnTo>
                <a:lnTo>
                  <a:pt x="2807274" y="706627"/>
                </a:lnTo>
                <a:lnTo>
                  <a:pt x="2506697" y="1397194"/>
                </a:lnTo>
                <a:lnTo>
                  <a:pt x="2557739" y="1480169"/>
                </a:lnTo>
                <a:lnTo>
                  <a:pt x="2506697" y="1517641"/>
                </a:lnTo>
                <a:lnTo>
                  <a:pt x="2506697" y="1670208"/>
                </a:lnTo>
                <a:lnTo>
                  <a:pt x="2007626" y="1726417"/>
                </a:lnTo>
                <a:lnTo>
                  <a:pt x="1857338" y="1678238"/>
                </a:lnTo>
                <a:lnTo>
                  <a:pt x="1777940" y="1573850"/>
                </a:lnTo>
                <a:lnTo>
                  <a:pt x="1627652" y="1573850"/>
                </a:lnTo>
                <a:lnTo>
                  <a:pt x="1638995" y="1630059"/>
                </a:lnTo>
                <a:lnTo>
                  <a:pt x="1596460" y="1662179"/>
                </a:lnTo>
                <a:lnTo>
                  <a:pt x="1587953" y="1726417"/>
                </a:lnTo>
                <a:lnTo>
                  <a:pt x="1528405" y="1726417"/>
                </a:lnTo>
                <a:lnTo>
                  <a:pt x="1397966" y="1801363"/>
                </a:lnTo>
                <a:lnTo>
                  <a:pt x="1327075" y="1828129"/>
                </a:lnTo>
                <a:lnTo>
                  <a:pt x="1267527" y="1820099"/>
                </a:lnTo>
                <a:lnTo>
                  <a:pt x="1219321" y="1820099"/>
                </a:lnTo>
                <a:lnTo>
                  <a:pt x="1148430" y="1895044"/>
                </a:lnTo>
                <a:lnTo>
                  <a:pt x="558619" y="1678238"/>
                </a:lnTo>
                <a:lnTo>
                  <a:pt x="0" y="1517641"/>
                </a:lnTo>
                <a:lnTo>
                  <a:pt x="42535" y="1480169"/>
                </a:lnTo>
                <a:lnTo>
                  <a:pt x="87905" y="1450726"/>
                </a:lnTo>
                <a:lnTo>
                  <a:pt x="79398" y="1397194"/>
                </a:lnTo>
                <a:lnTo>
                  <a:pt x="121932" y="1319572"/>
                </a:lnTo>
                <a:lnTo>
                  <a:pt x="121932" y="1274069"/>
                </a:lnTo>
                <a:lnTo>
                  <a:pt x="249536" y="1102766"/>
                </a:lnTo>
                <a:lnTo>
                  <a:pt x="399824" y="1113472"/>
                </a:lnTo>
                <a:lnTo>
                  <a:pt x="448030" y="1076000"/>
                </a:lnTo>
                <a:lnTo>
                  <a:pt x="586976" y="1067970"/>
                </a:lnTo>
                <a:lnTo>
                  <a:pt x="586976" y="1038527"/>
                </a:lnTo>
                <a:lnTo>
                  <a:pt x="689058" y="615622"/>
                </a:lnTo>
                <a:lnTo>
                  <a:pt x="638017" y="575472"/>
                </a:lnTo>
                <a:lnTo>
                  <a:pt x="629510" y="527293"/>
                </a:lnTo>
                <a:lnTo>
                  <a:pt x="550112" y="425582"/>
                </a:lnTo>
                <a:lnTo>
                  <a:pt x="550112" y="321194"/>
                </a:lnTo>
                <a:lnTo>
                  <a:pt x="649359" y="283721"/>
                </a:lnTo>
                <a:lnTo>
                  <a:pt x="697565" y="321194"/>
                </a:lnTo>
                <a:lnTo>
                  <a:pt x="689058" y="246249"/>
                </a:lnTo>
                <a:lnTo>
                  <a:pt x="601154" y="246249"/>
                </a:lnTo>
                <a:lnTo>
                  <a:pt x="586976" y="152567"/>
                </a:lnTo>
                <a:lnTo>
                  <a:pt x="870539" y="152567"/>
                </a:lnTo>
                <a:lnTo>
                  <a:pt x="847854" y="115095"/>
                </a:lnTo>
                <a:lnTo>
                  <a:pt x="879046" y="123124"/>
                </a:lnTo>
                <a:lnTo>
                  <a:pt x="918744" y="141861"/>
                </a:lnTo>
                <a:lnTo>
                  <a:pt x="1009484" y="66915"/>
                </a:lnTo>
                <a:lnTo>
                  <a:pt x="1017991" y="131154"/>
                </a:lnTo>
                <a:lnTo>
                  <a:pt x="1057690" y="198070"/>
                </a:lnTo>
                <a:lnTo>
                  <a:pt x="1108732" y="206099"/>
                </a:lnTo>
                <a:lnTo>
                  <a:pt x="1168280" y="283721"/>
                </a:lnTo>
                <a:lnTo>
                  <a:pt x="1219321" y="254279"/>
                </a:lnTo>
                <a:lnTo>
                  <a:pt x="1267527" y="235542"/>
                </a:lnTo>
                <a:lnTo>
                  <a:pt x="1278869" y="273015"/>
                </a:lnTo>
                <a:lnTo>
                  <a:pt x="1298719" y="294428"/>
                </a:lnTo>
                <a:lnTo>
                  <a:pt x="1349760" y="246249"/>
                </a:lnTo>
                <a:lnTo>
                  <a:pt x="1369610" y="198070"/>
                </a:lnTo>
                <a:lnTo>
                  <a:pt x="1449007" y="19807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0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e</a:t>
            </a:r>
          </a:p>
        </p:txBody>
      </p:sp>
      <p:sp>
        <p:nvSpPr>
          <p:cNvPr id="22" name="Espaço Reservado para Texto 117">
            <a:extLst>
              <a:ext uri="{FF2B5EF4-FFF2-40B4-BE49-F238E27FC236}">
                <a16:creationId xmlns:a16="http://schemas.microsoft.com/office/drawing/2014/main" id="{3A95A7E4-5FB2-47D8-BFF9-0AEA48381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1390" y="2452870"/>
            <a:ext cx="1209966" cy="619607"/>
          </a:xfrm>
          <a:custGeom>
            <a:avLst/>
            <a:gdLst>
              <a:gd name="connsiteX0" fmla="*/ 42505 w 1209966"/>
              <a:gd name="connsiteY0" fmla="*/ 0 h 619607"/>
              <a:gd name="connsiteX1" fmla="*/ 600733 w 1209966"/>
              <a:gd name="connsiteY1" fmla="*/ 159556 h 619607"/>
              <a:gd name="connsiteX2" fmla="*/ 1209966 w 1209966"/>
              <a:gd name="connsiteY2" fmla="*/ 374955 h 619607"/>
              <a:gd name="connsiteX3" fmla="*/ 1071118 w 1209966"/>
              <a:gd name="connsiteY3" fmla="*/ 537170 h 619607"/>
              <a:gd name="connsiteX4" fmla="*/ 1020112 w 1209966"/>
              <a:gd name="connsiteY4" fmla="*/ 537170 h 619607"/>
              <a:gd name="connsiteX5" fmla="*/ 969106 w 1209966"/>
              <a:gd name="connsiteY5" fmla="*/ 579718 h 619607"/>
              <a:gd name="connsiteX6" fmla="*/ 878430 w 1209966"/>
              <a:gd name="connsiteY6" fmla="*/ 619607 h 619607"/>
              <a:gd name="connsiteX7" fmla="*/ 745248 w 1209966"/>
              <a:gd name="connsiteY7" fmla="*/ 619607 h 619607"/>
              <a:gd name="connsiteX8" fmla="*/ 674407 w 1209966"/>
              <a:gd name="connsiteY8" fmla="*/ 619607 h 619607"/>
              <a:gd name="connsiteX9" fmla="*/ 600733 w 1209966"/>
              <a:gd name="connsiteY9" fmla="*/ 619607 h 619607"/>
              <a:gd name="connsiteX10" fmla="*/ 600733 w 1209966"/>
              <a:gd name="connsiteY10" fmla="*/ 385592 h 619607"/>
              <a:gd name="connsiteX11" fmla="*/ 558228 w 1209966"/>
              <a:gd name="connsiteY11" fmla="*/ 385592 h 619607"/>
              <a:gd name="connsiteX12" fmla="*/ 459050 w 1209966"/>
              <a:gd name="connsiteY12" fmla="*/ 470689 h 619607"/>
              <a:gd name="connsiteX13" fmla="*/ 371207 w 1209966"/>
              <a:gd name="connsiteY13" fmla="*/ 470689 h 619607"/>
              <a:gd name="connsiteX14" fmla="*/ 280531 w 1209966"/>
              <a:gd name="connsiteY14" fmla="*/ 385592 h 619607"/>
              <a:gd name="connsiteX15" fmla="*/ 181353 w 1209966"/>
              <a:gd name="connsiteY15" fmla="*/ 385592 h 619607"/>
              <a:gd name="connsiteX16" fmla="*/ 181353 w 1209966"/>
              <a:gd name="connsiteY16" fmla="*/ 292518 h 619607"/>
              <a:gd name="connsiteX17" fmla="*/ 138849 w 1209966"/>
              <a:gd name="connsiteY17" fmla="*/ 247311 h 619607"/>
              <a:gd name="connsiteX18" fmla="*/ 96344 w 1209966"/>
              <a:gd name="connsiteY18" fmla="*/ 207422 h 619607"/>
              <a:gd name="connsiteX19" fmla="*/ 48172 w 1209966"/>
              <a:gd name="connsiteY19" fmla="*/ 164874 h 619607"/>
              <a:gd name="connsiteX20" fmla="*/ 0 w 1209966"/>
              <a:gd name="connsiteY20" fmla="*/ 122326 h 619607"/>
              <a:gd name="connsiteX21" fmla="*/ 51006 w 1209966"/>
              <a:gd name="connsiteY21" fmla="*/ 55845 h 61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09966" h="619607">
                <a:moveTo>
                  <a:pt x="42505" y="0"/>
                </a:moveTo>
                <a:lnTo>
                  <a:pt x="600733" y="159556"/>
                </a:lnTo>
                <a:lnTo>
                  <a:pt x="1209966" y="374955"/>
                </a:lnTo>
                <a:lnTo>
                  <a:pt x="1071118" y="537170"/>
                </a:lnTo>
                <a:lnTo>
                  <a:pt x="1020112" y="537170"/>
                </a:lnTo>
                <a:lnTo>
                  <a:pt x="969106" y="579718"/>
                </a:lnTo>
                <a:lnTo>
                  <a:pt x="878430" y="619607"/>
                </a:lnTo>
                <a:lnTo>
                  <a:pt x="745248" y="619607"/>
                </a:lnTo>
                <a:lnTo>
                  <a:pt x="674407" y="619607"/>
                </a:lnTo>
                <a:lnTo>
                  <a:pt x="600733" y="619607"/>
                </a:lnTo>
                <a:lnTo>
                  <a:pt x="600733" y="385592"/>
                </a:lnTo>
                <a:lnTo>
                  <a:pt x="558228" y="385592"/>
                </a:lnTo>
                <a:lnTo>
                  <a:pt x="459050" y="470689"/>
                </a:lnTo>
                <a:lnTo>
                  <a:pt x="371207" y="470689"/>
                </a:lnTo>
                <a:lnTo>
                  <a:pt x="280531" y="385592"/>
                </a:lnTo>
                <a:lnTo>
                  <a:pt x="181353" y="385592"/>
                </a:lnTo>
                <a:lnTo>
                  <a:pt x="181353" y="292518"/>
                </a:lnTo>
                <a:lnTo>
                  <a:pt x="138849" y="247311"/>
                </a:lnTo>
                <a:lnTo>
                  <a:pt x="96344" y="207422"/>
                </a:lnTo>
                <a:lnTo>
                  <a:pt x="48172" y="164874"/>
                </a:lnTo>
                <a:lnTo>
                  <a:pt x="0" y="122326"/>
                </a:lnTo>
                <a:lnTo>
                  <a:pt x="51006" y="5584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26" name="Espaço Reservado para Texto 121">
            <a:extLst>
              <a:ext uri="{FF2B5EF4-FFF2-40B4-BE49-F238E27FC236}">
                <a16:creationId xmlns:a16="http://schemas.microsoft.com/office/drawing/2014/main" id="{25D0A41A-CBFD-4E4F-B6CD-0622AF74F3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2966" y="488059"/>
            <a:ext cx="1027800" cy="1029501"/>
          </a:xfrm>
          <a:custGeom>
            <a:avLst/>
            <a:gdLst>
              <a:gd name="connsiteX0" fmla="*/ 702189 w 1027800"/>
              <a:gd name="connsiteY0" fmla="*/ 0 h 1029501"/>
              <a:gd name="connsiteX1" fmla="*/ 789962 w 1027800"/>
              <a:gd name="connsiteY1" fmla="*/ 0 h 1029501"/>
              <a:gd name="connsiteX2" fmla="*/ 840927 w 1027800"/>
              <a:gd name="connsiteY2" fmla="*/ 48258 h 1029501"/>
              <a:gd name="connsiteX3" fmla="*/ 789962 w 1027800"/>
              <a:gd name="connsiteY3" fmla="*/ 96516 h 1029501"/>
              <a:gd name="connsiteX4" fmla="*/ 840927 w 1027800"/>
              <a:gd name="connsiteY4" fmla="*/ 160860 h 1029501"/>
              <a:gd name="connsiteX5" fmla="*/ 889061 w 1027800"/>
              <a:gd name="connsiteY5" fmla="*/ 198393 h 1029501"/>
              <a:gd name="connsiteX6" fmla="*/ 889061 w 1027800"/>
              <a:gd name="connsiteY6" fmla="*/ 235927 h 1029501"/>
              <a:gd name="connsiteX7" fmla="*/ 840927 w 1027800"/>
              <a:gd name="connsiteY7" fmla="*/ 281504 h 1029501"/>
              <a:gd name="connsiteX8" fmla="*/ 840927 w 1027800"/>
              <a:gd name="connsiteY8" fmla="*/ 372658 h 1029501"/>
              <a:gd name="connsiteX9" fmla="*/ 840927 w 1027800"/>
              <a:gd name="connsiteY9" fmla="*/ 420916 h 1029501"/>
              <a:gd name="connsiteX10" fmla="*/ 840927 w 1027800"/>
              <a:gd name="connsiteY10" fmla="*/ 461131 h 1029501"/>
              <a:gd name="connsiteX11" fmla="*/ 889061 w 1027800"/>
              <a:gd name="connsiteY11" fmla="*/ 528155 h 1029501"/>
              <a:gd name="connsiteX12" fmla="*/ 979666 w 1027800"/>
              <a:gd name="connsiteY12" fmla="*/ 613947 h 1029501"/>
              <a:gd name="connsiteX13" fmla="*/ 1027800 w 1027800"/>
              <a:gd name="connsiteY13" fmla="*/ 613947 h 1029501"/>
              <a:gd name="connsiteX14" fmla="*/ 1027800 w 1027800"/>
              <a:gd name="connsiteY14" fmla="*/ 747997 h 1029501"/>
              <a:gd name="connsiteX15" fmla="*/ 889061 w 1027800"/>
              <a:gd name="connsiteY15" fmla="*/ 747997 h 1029501"/>
              <a:gd name="connsiteX16" fmla="*/ 840927 w 1027800"/>
              <a:gd name="connsiteY16" fmla="*/ 782850 h 1029501"/>
              <a:gd name="connsiteX17" fmla="*/ 840927 w 1027800"/>
              <a:gd name="connsiteY17" fmla="*/ 831108 h 1029501"/>
              <a:gd name="connsiteX18" fmla="*/ 789962 w 1027800"/>
              <a:gd name="connsiteY18" fmla="*/ 831108 h 1029501"/>
              <a:gd name="connsiteX19" fmla="*/ 702189 w 1027800"/>
              <a:gd name="connsiteY19" fmla="*/ 946390 h 1029501"/>
              <a:gd name="connsiteX20" fmla="*/ 651223 w 1027800"/>
              <a:gd name="connsiteY20" fmla="*/ 879366 h 1029501"/>
              <a:gd name="connsiteX21" fmla="*/ 557787 w 1027800"/>
              <a:gd name="connsiteY21" fmla="*/ 946390 h 1029501"/>
              <a:gd name="connsiteX22" fmla="*/ 557787 w 1027800"/>
              <a:gd name="connsiteY22" fmla="*/ 1029501 h 1029501"/>
              <a:gd name="connsiteX23" fmla="*/ 509653 w 1027800"/>
              <a:gd name="connsiteY23" fmla="*/ 1029501 h 1029501"/>
              <a:gd name="connsiteX24" fmla="*/ 390734 w 1027800"/>
              <a:gd name="connsiteY24" fmla="*/ 954433 h 1029501"/>
              <a:gd name="connsiteX25" fmla="*/ 419048 w 1027800"/>
              <a:gd name="connsiteY25" fmla="*/ 946390 h 1029501"/>
              <a:gd name="connsiteX26" fmla="*/ 419048 w 1027800"/>
              <a:gd name="connsiteY26" fmla="*/ 831108 h 1029501"/>
              <a:gd name="connsiteX27" fmla="*/ 328443 w 1027800"/>
              <a:gd name="connsiteY27" fmla="*/ 528155 h 1029501"/>
              <a:gd name="connsiteX28" fmla="*/ 240670 w 1027800"/>
              <a:gd name="connsiteY28" fmla="*/ 461131 h 1029501"/>
              <a:gd name="connsiteX29" fmla="*/ 152896 w 1027800"/>
              <a:gd name="connsiteY29" fmla="*/ 461131 h 1029501"/>
              <a:gd name="connsiteX30" fmla="*/ 152896 w 1027800"/>
              <a:gd name="connsiteY30" fmla="*/ 418235 h 1029501"/>
              <a:gd name="connsiteX31" fmla="*/ 101931 w 1027800"/>
              <a:gd name="connsiteY31" fmla="*/ 378020 h 1029501"/>
              <a:gd name="connsiteX32" fmla="*/ 101931 w 1027800"/>
              <a:gd name="connsiteY32" fmla="*/ 281504 h 1029501"/>
              <a:gd name="connsiteX33" fmla="*/ 0 w 1027800"/>
              <a:gd name="connsiteY33" fmla="*/ 235927 h 1029501"/>
              <a:gd name="connsiteX34" fmla="*/ 0 w 1027800"/>
              <a:gd name="connsiteY34" fmla="*/ 198393 h 1029501"/>
              <a:gd name="connsiteX35" fmla="*/ 101931 w 1027800"/>
              <a:gd name="connsiteY35" fmla="*/ 198393 h 1029501"/>
              <a:gd name="connsiteX36" fmla="*/ 152896 w 1027800"/>
              <a:gd name="connsiteY36" fmla="*/ 235927 h 1029501"/>
              <a:gd name="connsiteX37" fmla="*/ 240670 w 1027800"/>
              <a:gd name="connsiteY37" fmla="*/ 235927 h 1029501"/>
              <a:gd name="connsiteX38" fmla="*/ 328443 w 1027800"/>
              <a:gd name="connsiteY38" fmla="*/ 281504 h 1029501"/>
              <a:gd name="connsiteX39" fmla="*/ 328443 w 1027800"/>
              <a:gd name="connsiteY39" fmla="*/ 235927 h 1029501"/>
              <a:gd name="connsiteX40" fmla="*/ 419048 w 1027800"/>
              <a:gd name="connsiteY40" fmla="*/ 198393 h 1029501"/>
              <a:gd name="connsiteX41" fmla="*/ 509653 w 1027800"/>
              <a:gd name="connsiteY41" fmla="*/ 198393 h 1029501"/>
              <a:gd name="connsiteX42" fmla="*/ 557787 w 1027800"/>
              <a:gd name="connsiteY42" fmla="*/ 160860 h 1029501"/>
              <a:gd name="connsiteX43" fmla="*/ 651223 w 1027800"/>
              <a:gd name="connsiteY43" fmla="*/ 160860 h 1029501"/>
              <a:gd name="connsiteX44" fmla="*/ 747491 w 1027800"/>
              <a:gd name="connsiteY44" fmla="*/ 48258 h 102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27800" h="1029501">
                <a:moveTo>
                  <a:pt x="702189" y="0"/>
                </a:moveTo>
                <a:lnTo>
                  <a:pt x="789962" y="0"/>
                </a:lnTo>
                <a:lnTo>
                  <a:pt x="840927" y="48258"/>
                </a:lnTo>
                <a:lnTo>
                  <a:pt x="789962" y="96516"/>
                </a:lnTo>
                <a:lnTo>
                  <a:pt x="840927" y="160860"/>
                </a:lnTo>
                <a:lnTo>
                  <a:pt x="889061" y="198393"/>
                </a:lnTo>
                <a:lnTo>
                  <a:pt x="889061" y="235927"/>
                </a:lnTo>
                <a:lnTo>
                  <a:pt x="840927" y="281504"/>
                </a:lnTo>
                <a:lnTo>
                  <a:pt x="840927" y="372658"/>
                </a:lnTo>
                <a:lnTo>
                  <a:pt x="840927" y="420916"/>
                </a:lnTo>
                <a:lnTo>
                  <a:pt x="840927" y="461131"/>
                </a:lnTo>
                <a:lnTo>
                  <a:pt x="889061" y="528155"/>
                </a:lnTo>
                <a:lnTo>
                  <a:pt x="979666" y="613947"/>
                </a:lnTo>
                <a:lnTo>
                  <a:pt x="1027800" y="613947"/>
                </a:lnTo>
                <a:lnTo>
                  <a:pt x="1027800" y="747997"/>
                </a:lnTo>
                <a:lnTo>
                  <a:pt x="889061" y="747997"/>
                </a:lnTo>
                <a:lnTo>
                  <a:pt x="840927" y="782850"/>
                </a:lnTo>
                <a:lnTo>
                  <a:pt x="840927" y="831108"/>
                </a:lnTo>
                <a:lnTo>
                  <a:pt x="789962" y="831108"/>
                </a:lnTo>
                <a:lnTo>
                  <a:pt x="702189" y="946390"/>
                </a:lnTo>
                <a:lnTo>
                  <a:pt x="651223" y="879366"/>
                </a:lnTo>
                <a:lnTo>
                  <a:pt x="557787" y="946390"/>
                </a:lnTo>
                <a:lnTo>
                  <a:pt x="557787" y="1029501"/>
                </a:lnTo>
                <a:lnTo>
                  <a:pt x="509653" y="1029501"/>
                </a:lnTo>
                <a:lnTo>
                  <a:pt x="390734" y="954433"/>
                </a:lnTo>
                <a:lnTo>
                  <a:pt x="419048" y="946390"/>
                </a:lnTo>
                <a:lnTo>
                  <a:pt x="419048" y="831108"/>
                </a:lnTo>
                <a:lnTo>
                  <a:pt x="328443" y="528155"/>
                </a:lnTo>
                <a:lnTo>
                  <a:pt x="240670" y="461131"/>
                </a:lnTo>
                <a:lnTo>
                  <a:pt x="152896" y="461131"/>
                </a:lnTo>
                <a:lnTo>
                  <a:pt x="152896" y="418235"/>
                </a:lnTo>
                <a:lnTo>
                  <a:pt x="101931" y="378020"/>
                </a:lnTo>
                <a:lnTo>
                  <a:pt x="101931" y="281504"/>
                </a:lnTo>
                <a:lnTo>
                  <a:pt x="0" y="235927"/>
                </a:lnTo>
                <a:lnTo>
                  <a:pt x="0" y="198393"/>
                </a:lnTo>
                <a:lnTo>
                  <a:pt x="101931" y="198393"/>
                </a:lnTo>
                <a:lnTo>
                  <a:pt x="152896" y="235927"/>
                </a:lnTo>
                <a:lnTo>
                  <a:pt x="240670" y="235927"/>
                </a:lnTo>
                <a:lnTo>
                  <a:pt x="328443" y="281504"/>
                </a:lnTo>
                <a:lnTo>
                  <a:pt x="328443" y="235927"/>
                </a:lnTo>
                <a:lnTo>
                  <a:pt x="419048" y="198393"/>
                </a:lnTo>
                <a:lnTo>
                  <a:pt x="509653" y="198393"/>
                </a:lnTo>
                <a:lnTo>
                  <a:pt x="557787" y="160860"/>
                </a:lnTo>
                <a:lnTo>
                  <a:pt x="651223" y="160860"/>
                </a:lnTo>
                <a:lnTo>
                  <a:pt x="747491" y="4825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pt-BR" dirty="0"/>
              <a:t> </a:t>
            </a:r>
          </a:p>
        </p:txBody>
      </p:sp>
      <p:sp>
        <p:nvSpPr>
          <p:cNvPr id="28" name="Espaço Reservado para Texto 125">
            <a:extLst>
              <a:ext uri="{FF2B5EF4-FFF2-40B4-BE49-F238E27FC236}">
                <a16:creationId xmlns:a16="http://schemas.microsoft.com/office/drawing/2014/main" id="{DD0885F1-7FED-473D-B3CD-DD9D243311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60765" y="888468"/>
            <a:ext cx="2080528" cy="1893137"/>
          </a:xfrm>
          <a:custGeom>
            <a:avLst/>
            <a:gdLst>
              <a:gd name="connsiteX0" fmla="*/ 439948 w 2080528"/>
              <a:gd name="connsiteY0" fmla="*/ 0 h 1893137"/>
              <a:gd name="connsiteX1" fmla="*/ 669856 w 2080528"/>
              <a:gd name="connsiteY1" fmla="*/ 0 h 1893137"/>
              <a:gd name="connsiteX2" fmla="*/ 669856 w 2080528"/>
              <a:gd name="connsiteY2" fmla="*/ 101753 h 1893137"/>
              <a:gd name="connsiteX3" fmla="*/ 720947 w 2080528"/>
              <a:gd name="connsiteY3" fmla="*/ 112464 h 1893137"/>
              <a:gd name="connsiteX4" fmla="*/ 757846 w 2080528"/>
              <a:gd name="connsiteY4" fmla="*/ 149951 h 1893137"/>
              <a:gd name="connsiteX5" fmla="*/ 851512 w 2080528"/>
              <a:gd name="connsiteY5" fmla="*/ 149951 h 1893137"/>
              <a:gd name="connsiteX6" fmla="*/ 950855 w 2080528"/>
              <a:gd name="connsiteY6" fmla="*/ 232960 h 1893137"/>
              <a:gd name="connsiteX7" fmla="*/ 950855 w 2080528"/>
              <a:gd name="connsiteY7" fmla="*/ 366846 h 1893137"/>
              <a:gd name="connsiteX8" fmla="*/ 999108 w 2080528"/>
              <a:gd name="connsiteY8" fmla="*/ 415044 h 1893137"/>
              <a:gd name="connsiteX9" fmla="*/ 1038845 w 2080528"/>
              <a:gd name="connsiteY9" fmla="*/ 516797 h 1893137"/>
              <a:gd name="connsiteX10" fmla="*/ 1129673 w 2080528"/>
              <a:gd name="connsiteY10" fmla="*/ 564996 h 1893137"/>
              <a:gd name="connsiteX11" fmla="*/ 1129673 w 2080528"/>
              <a:gd name="connsiteY11" fmla="*/ 613194 h 1893137"/>
              <a:gd name="connsiteX12" fmla="*/ 999108 w 2080528"/>
              <a:gd name="connsiteY12" fmla="*/ 613194 h 1893137"/>
              <a:gd name="connsiteX13" fmla="*/ 1078582 w 2080528"/>
              <a:gd name="connsiteY13" fmla="*/ 648005 h 1893137"/>
              <a:gd name="connsiteX14" fmla="*/ 1220501 w 2080528"/>
              <a:gd name="connsiteY14" fmla="*/ 564996 h 1893137"/>
              <a:gd name="connsiteX15" fmla="*/ 1271592 w 2080528"/>
              <a:gd name="connsiteY15" fmla="*/ 564996 h 1893137"/>
              <a:gd name="connsiteX16" fmla="*/ 1319844 w 2080528"/>
              <a:gd name="connsiteY16" fmla="*/ 564996 h 1893137"/>
              <a:gd name="connsiteX17" fmla="*/ 1319844 w 2080528"/>
              <a:gd name="connsiteY17" fmla="*/ 613194 h 1893137"/>
              <a:gd name="connsiteX18" fmla="*/ 1319844 w 2080528"/>
              <a:gd name="connsiteY18" fmla="*/ 648005 h 1893137"/>
              <a:gd name="connsiteX19" fmla="*/ 1271592 w 2080528"/>
              <a:gd name="connsiteY19" fmla="*/ 648005 h 1893137"/>
              <a:gd name="connsiteX20" fmla="*/ 1319844 w 2080528"/>
              <a:gd name="connsiteY20" fmla="*/ 696203 h 1893137"/>
              <a:gd name="connsiteX21" fmla="*/ 1359581 w 2080528"/>
              <a:gd name="connsiteY21" fmla="*/ 648005 h 1893137"/>
              <a:gd name="connsiteX22" fmla="*/ 1359581 w 2080528"/>
              <a:gd name="connsiteY22" fmla="*/ 696203 h 1893137"/>
              <a:gd name="connsiteX23" fmla="*/ 1410672 w 2080528"/>
              <a:gd name="connsiteY23" fmla="*/ 696203 h 1893137"/>
              <a:gd name="connsiteX24" fmla="*/ 1461763 w 2080528"/>
              <a:gd name="connsiteY24" fmla="*/ 648005 h 1893137"/>
              <a:gd name="connsiteX25" fmla="*/ 1461763 w 2080528"/>
              <a:gd name="connsiteY25" fmla="*/ 696203 h 1893137"/>
              <a:gd name="connsiteX26" fmla="*/ 1498662 w 2080528"/>
              <a:gd name="connsiteY26" fmla="*/ 696203 h 1893137"/>
              <a:gd name="connsiteX27" fmla="*/ 1549752 w 2080528"/>
              <a:gd name="connsiteY27" fmla="*/ 648005 h 1893137"/>
              <a:gd name="connsiteX28" fmla="*/ 1549752 w 2080528"/>
              <a:gd name="connsiteY28" fmla="*/ 696203 h 1893137"/>
              <a:gd name="connsiteX29" fmla="*/ 1498662 w 2080528"/>
              <a:gd name="connsiteY29" fmla="*/ 779212 h 1893137"/>
              <a:gd name="connsiteX30" fmla="*/ 1549752 w 2080528"/>
              <a:gd name="connsiteY30" fmla="*/ 779212 h 1893137"/>
              <a:gd name="connsiteX31" fmla="*/ 1600843 w 2080528"/>
              <a:gd name="connsiteY31" fmla="*/ 696203 h 1893137"/>
              <a:gd name="connsiteX32" fmla="*/ 1688833 w 2080528"/>
              <a:gd name="connsiteY32" fmla="*/ 613194 h 1893137"/>
              <a:gd name="connsiteX33" fmla="*/ 1739923 w 2080528"/>
              <a:gd name="connsiteY33" fmla="*/ 613194 h 1893137"/>
              <a:gd name="connsiteX34" fmla="*/ 1779661 w 2080528"/>
              <a:gd name="connsiteY34" fmla="*/ 516797 h 1893137"/>
              <a:gd name="connsiteX35" fmla="*/ 1870489 w 2080528"/>
              <a:gd name="connsiteY35" fmla="*/ 449854 h 1893137"/>
              <a:gd name="connsiteX36" fmla="*/ 1870489 w 2080528"/>
              <a:gd name="connsiteY36" fmla="*/ 516797 h 1893137"/>
              <a:gd name="connsiteX37" fmla="*/ 1890357 w 2080528"/>
              <a:gd name="connsiteY37" fmla="*/ 449854 h 1893137"/>
              <a:gd name="connsiteX38" fmla="*/ 1989700 w 2080528"/>
              <a:gd name="connsiteY38" fmla="*/ 516797 h 1893137"/>
              <a:gd name="connsiteX39" fmla="*/ 2037953 w 2080528"/>
              <a:gd name="connsiteY39" fmla="*/ 564996 h 1893137"/>
              <a:gd name="connsiteX40" fmla="*/ 2080528 w 2080528"/>
              <a:gd name="connsiteY40" fmla="*/ 564996 h 1893137"/>
              <a:gd name="connsiteX41" fmla="*/ 2080528 w 2080528"/>
              <a:gd name="connsiteY41" fmla="*/ 696203 h 1893137"/>
              <a:gd name="connsiteX42" fmla="*/ 1989700 w 2080528"/>
              <a:gd name="connsiteY42" fmla="*/ 779212 h 1893137"/>
              <a:gd name="connsiteX43" fmla="*/ 1989700 w 2080528"/>
              <a:gd name="connsiteY43" fmla="*/ 886320 h 1893137"/>
              <a:gd name="connsiteX44" fmla="*/ 1941448 w 2080528"/>
              <a:gd name="connsiteY44" fmla="*/ 931841 h 1893137"/>
              <a:gd name="connsiteX45" fmla="*/ 1870489 w 2080528"/>
              <a:gd name="connsiteY45" fmla="*/ 1065726 h 1893137"/>
              <a:gd name="connsiteX46" fmla="*/ 1717216 w 2080528"/>
              <a:gd name="connsiteY46" fmla="*/ 1159446 h 1893137"/>
              <a:gd name="connsiteX47" fmla="*/ 1768307 w 2080528"/>
              <a:gd name="connsiteY47" fmla="*/ 1204967 h 1893137"/>
              <a:gd name="connsiteX48" fmla="*/ 1731408 w 2080528"/>
              <a:gd name="connsiteY48" fmla="*/ 1346885 h 1893137"/>
              <a:gd name="connsiteX49" fmla="*/ 1637742 w 2080528"/>
              <a:gd name="connsiteY49" fmla="*/ 1395084 h 1893137"/>
              <a:gd name="connsiteX50" fmla="*/ 1600843 w 2080528"/>
              <a:gd name="connsiteY50" fmla="*/ 1443283 h 1893137"/>
              <a:gd name="connsiteX51" fmla="*/ 1600843 w 2080528"/>
              <a:gd name="connsiteY51" fmla="*/ 1478093 h 1893137"/>
              <a:gd name="connsiteX52" fmla="*/ 1549752 w 2080528"/>
              <a:gd name="connsiteY52" fmla="*/ 1526292 h 1893137"/>
              <a:gd name="connsiteX53" fmla="*/ 1600843 w 2080528"/>
              <a:gd name="connsiteY53" fmla="*/ 1563780 h 1893137"/>
              <a:gd name="connsiteX54" fmla="*/ 1549752 w 2080528"/>
              <a:gd name="connsiteY54" fmla="*/ 1676243 h 1893137"/>
              <a:gd name="connsiteX55" fmla="*/ 1498662 w 2080528"/>
              <a:gd name="connsiteY55" fmla="*/ 1761930 h 1893137"/>
              <a:gd name="connsiteX56" fmla="*/ 1410672 w 2080528"/>
              <a:gd name="connsiteY56" fmla="*/ 1893137 h 1893137"/>
              <a:gd name="connsiteX57" fmla="*/ 340605 w 2080528"/>
              <a:gd name="connsiteY57" fmla="*/ 1855649 h 1893137"/>
              <a:gd name="connsiteX58" fmla="*/ 292353 w 2080528"/>
              <a:gd name="connsiteY58" fmla="*/ 1810128 h 1893137"/>
              <a:gd name="connsiteX59" fmla="*/ 269646 w 2080528"/>
              <a:gd name="connsiteY59" fmla="*/ 1761930 h 1893137"/>
              <a:gd name="connsiteX60" fmla="*/ 221393 w 2080528"/>
              <a:gd name="connsiteY60" fmla="*/ 1724442 h 1893137"/>
              <a:gd name="connsiteX61" fmla="*/ 221393 w 2080528"/>
              <a:gd name="connsiteY61" fmla="*/ 1611978 h 1893137"/>
              <a:gd name="connsiteX62" fmla="*/ 139080 w 2080528"/>
              <a:gd name="connsiteY62" fmla="*/ 1526292 h 1893137"/>
              <a:gd name="connsiteX63" fmla="*/ 79475 w 2080528"/>
              <a:gd name="connsiteY63" fmla="*/ 1443283 h 1893137"/>
              <a:gd name="connsiteX64" fmla="*/ 210040 w 2080528"/>
              <a:gd name="connsiteY64" fmla="*/ 1148735 h 1893137"/>
              <a:gd name="connsiteX65" fmla="*/ 380342 w 2080528"/>
              <a:gd name="connsiteY65" fmla="*/ 744402 h 1893137"/>
              <a:gd name="connsiteX66" fmla="*/ 340605 w 2080528"/>
              <a:gd name="connsiteY66" fmla="*/ 696203 h 1893137"/>
              <a:gd name="connsiteX67" fmla="*/ 278161 w 2080528"/>
              <a:gd name="connsiteY67" fmla="*/ 658715 h 1893137"/>
              <a:gd name="connsiteX68" fmla="*/ 232747 w 2080528"/>
              <a:gd name="connsiteY68" fmla="*/ 669426 h 1893137"/>
              <a:gd name="connsiteX69" fmla="*/ 139080 w 2080528"/>
              <a:gd name="connsiteY69" fmla="*/ 613194 h 1893137"/>
              <a:gd name="connsiteX70" fmla="*/ 0 w 2080528"/>
              <a:gd name="connsiteY70" fmla="*/ 449854 h 1893137"/>
              <a:gd name="connsiteX71" fmla="*/ 0 w 2080528"/>
              <a:gd name="connsiteY71" fmla="*/ 187439 h 1893137"/>
              <a:gd name="connsiteX72" fmla="*/ 90828 w 2080528"/>
              <a:gd name="connsiteY72" fmla="*/ 149951 h 1893137"/>
              <a:gd name="connsiteX73" fmla="*/ 139080 w 2080528"/>
              <a:gd name="connsiteY73" fmla="*/ 149951 h 1893137"/>
              <a:gd name="connsiteX74" fmla="*/ 181656 w 2080528"/>
              <a:gd name="connsiteY74" fmla="*/ 149951 h 1893137"/>
              <a:gd name="connsiteX75" fmla="*/ 232747 w 2080528"/>
              <a:gd name="connsiteY75" fmla="*/ 112464 h 1893137"/>
              <a:gd name="connsiteX76" fmla="*/ 295191 w 2080528"/>
              <a:gd name="connsiteY76" fmla="*/ 112464 h 1893137"/>
              <a:gd name="connsiteX77" fmla="*/ 357635 w 2080528"/>
              <a:gd name="connsiteY77" fmla="*/ 112464 h 1893137"/>
              <a:gd name="connsiteX78" fmla="*/ 488200 w 2080528"/>
              <a:gd name="connsiteY78" fmla="*/ 112464 h 1893137"/>
              <a:gd name="connsiteX79" fmla="*/ 439948 w 2080528"/>
              <a:gd name="connsiteY79" fmla="*/ 37488 h 189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080528" h="1893137">
                <a:moveTo>
                  <a:pt x="439948" y="0"/>
                </a:moveTo>
                <a:lnTo>
                  <a:pt x="669856" y="0"/>
                </a:lnTo>
                <a:lnTo>
                  <a:pt x="669856" y="101753"/>
                </a:lnTo>
                <a:lnTo>
                  <a:pt x="720947" y="112464"/>
                </a:lnTo>
                <a:lnTo>
                  <a:pt x="757846" y="149951"/>
                </a:lnTo>
                <a:lnTo>
                  <a:pt x="851512" y="149951"/>
                </a:lnTo>
                <a:lnTo>
                  <a:pt x="950855" y="232960"/>
                </a:lnTo>
                <a:lnTo>
                  <a:pt x="950855" y="366846"/>
                </a:lnTo>
                <a:lnTo>
                  <a:pt x="999108" y="415044"/>
                </a:lnTo>
                <a:lnTo>
                  <a:pt x="1038845" y="516797"/>
                </a:lnTo>
                <a:lnTo>
                  <a:pt x="1129673" y="564996"/>
                </a:lnTo>
                <a:lnTo>
                  <a:pt x="1129673" y="613194"/>
                </a:lnTo>
                <a:lnTo>
                  <a:pt x="999108" y="613194"/>
                </a:lnTo>
                <a:lnTo>
                  <a:pt x="1078582" y="648005"/>
                </a:lnTo>
                <a:lnTo>
                  <a:pt x="1220501" y="564996"/>
                </a:lnTo>
                <a:lnTo>
                  <a:pt x="1271592" y="564996"/>
                </a:lnTo>
                <a:lnTo>
                  <a:pt x="1319844" y="564996"/>
                </a:lnTo>
                <a:lnTo>
                  <a:pt x="1319844" y="613194"/>
                </a:lnTo>
                <a:lnTo>
                  <a:pt x="1319844" y="648005"/>
                </a:lnTo>
                <a:lnTo>
                  <a:pt x="1271592" y="648005"/>
                </a:lnTo>
                <a:lnTo>
                  <a:pt x="1319844" y="696203"/>
                </a:lnTo>
                <a:lnTo>
                  <a:pt x="1359581" y="648005"/>
                </a:lnTo>
                <a:lnTo>
                  <a:pt x="1359581" y="696203"/>
                </a:lnTo>
                <a:lnTo>
                  <a:pt x="1410672" y="696203"/>
                </a:lnTo>
                <a:lnTo>
                  <a:pt x="1461763" y="648005"/>
                </a:lnTo>
                <a:lnTo>
                  <a:pt x="1461763" y="696203"/>
                </a:lnTo>
                <a:lnTo>
                  <a:pt x="1498662" y="696203"/>
                </a:lnTo>
                <a:lnTo>
                  <a:pt x="1549752" y="648005"/>
                </a:lnTo>
                <a:lnTo>
                  <a:pt x="1549752" y="696203"/>
                </a:lnTo>
                <a:lnTo>
                  <a:pt x="1498662" y="779212"/>
                </a:lnTo>
                <a:lnTo>
                  <a:pt x="1549752" y="779212"/>
                </a:lnTo>
                <a:lnTo>
                  <a:pt x="1600843" y="696203"/>
                </a:lnTo>
                <a:lnTo>
                  <a:pt x="1688833" y="613194"/>
                </a:lnTo>
                <a:lnTo>
                  <a:pt x="1739923" y="613194"/>
                </a:lnTo>
                <a:lnTo>
                  <a:pt x="1779661" y="516797"/>
                </a:lnTo>
                <a:lnTo>
                  <a:pt x="1870489" y="449854"/>
                </a:lnTo>
                <a:lnTo>
                  <a:pt x="1870489" y="516797"/>
                </a:lnTo>
                <a:lnTo>
                  <a:pt x="1890357" y="449854"/>
                </a:lnTo>
                <a:lnTo>
                  <a:pt x="1989700" y="516797"/>
                </a:lnTo>
                <a:lnTo>
                  <a:pt x="2037953" y="564996"/>
                </a:lnTo>
                <a:lnTo>
                  <a:pt x="2080528" y="564996"/>
                </a:lnTo>
                <a:lnTo>
                  <a:pt x="2080528" y="696203"/>
                </a:lnTo>
                <a:lnTo>
                  <a:pt x="1989700" y="779212"/>
                </a:lnTo>
                <a:lnTo>
                  <a:pt x="1989700" y="886320"/>
                </a:lnTo>
                <a:lnTo>
                  <a:pt x="1941448" y="931841"/>
                </a:lnTo>
                <a:lnTo>
                  <a:pt x="1870489" y="1065726"/>
                </a:lnTo>
                <a:lnTo>
                  <a:pt x="1717216" y="1159446"/>
                </a:lnTo>
                <a:lnTo>
                  <a:pt x="1768307" y="1204967"/>
                </a:lnTo>
                <a:lnTo>
                  <a:pt x="1731408" y="1346885"/>
                </a:lnTo>
                <a:lnTo>
                  <a:pt x="1637742" y="1395084"/>
                </a:lnTo>
                <a:lnTo>
                  <a:pt x="1600843" y="1443283"/>
                </a:lnTo>
                <a:lnTo>
                  <a:pt x="1600843" y="1478093"/>
                </a:lnTo>
                <a:lnTo>
                  <a:pt x="1549752" y="1526292"/>
                </a:lnTo>
                <a:lnTo>
                  <a:pt x="1600843" y="1563780"/>
                </a:lnTo>
                <a:lnTo>
                  <a:pt x="1549752" y="1676243"/>
                </a:lnTo>
                <a:lnTo>
                  <a:pt x="1498662" y="1761930"/>
                </a:lnTo>
                <a:lnTo>
                  <a:pt x="1410672" y="1893137"/>
                </a:lnTo>
                <a:lnTo>
                  <a:pt x="340605" y="1855649"/>
                </a:lnTo>
                <a:lnTo>
                  <a:pt x="292353" y="1810128"/>
                </a:lnTo>
                <a:lnTo>
                  <a:pt x="269646" y="1761930"/>
                </a:lnTo>
                <a:lnTo>
                  <a:pt x="221393" y="1724442"/>
                </a:lnTo>
                <a:lnTo>
                  <a:pt x="221393" y="1611978"/>
                </a:lnTo>
                <a:lnTo>
                  <a:pt x="139080" y="1526292"/>
                </a:lnTo>
                <a:lnTo>
                  <a:pt x="79475" y="1443283"/>
                </a:lnTo>
                <a:lnTo>
                  <a:pt x="210040" y="1148735"/>
                </a:lnTo>
                <a:lnTo>
                  <a:pt x="380342" y="744402"/>
                </a:lnTo>
                <a:lnTo>
                  <a:pt x="340605" y="696203"/>
                </a:lnTo>
                <a:lnTo>
                  <a:pt x="278161" y="658715"/>
                </a:lnTo>
                <a:lnTo>
                  <a:pt x="232747" y="669426"/>
                </a:lnTo>
                <a:lnTo>
                  <a:pt x="139080" y="613194"/>
                </a:lnTo>
                <a:lnTo>
                  <a:pt x="0" y="449854"/>
                </a:lnTo>
                <a:lnTo>
                  <a:pt x="0" y="187439"/>
                </a:lnTo>
                <a:lnTo>
                  <a:pt x="90828" y="149951"/>
                </a:lnTo>
                <a:lnTo>
                  <a:pt x="139080" y="149951"/>
                </a:lnTo>
                <a:lnTo>
                  <a:pt x="181656" y="149951"/>
                </a:lnTo>
                <a:lnTo>
                  <a:pt x="232747" y="112464"/>
                </a:lnTo>
                <a:lnTo>
                  <a:pt x="295191" y="112464"/>
                </a:lnTo>
                <a:lnTo>
                  <a:pt x="357635" y="112464"/>
                </a:lnTo>
                <a:lnTo>
                  <a:pt x="488200" y="112464"/>
                </a:lnTo>
                <a:lnTo>
                  <a:pt x="439948" y="3748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29" name="Espaço Reservado para Texto 129">
            <a:extLst>
              <a:ext uri="{FF2B5EF4-FFF2-40B4-BE49-F238E27FC236}">
                <a16:creationId xmlns:a16="http://schemas.microsoft.com/office/drawing/2014/main" id="{C6B0FED2-FB6E-4058-AB7D-73399BA70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3821" y="645729"/>
            <a:ext cx="788108" cy="835039"/>
          </a:xfrm>
          <a:custGeom>
            <a:avLst/>
            <a:gdLst>
              <a:gd name="connsiteX0" fmla="*/ 509283 w 788108"/>
              <a:gd name="connsiteY0" fmla="*/ 0 h 835039"/>
              <a:gd name="connsiteX1" fmla="*/ 597483 w 788108"/>
              <a:gd name="connsiteY1" fmla="*/ 40275 h 835039"/>
              <a:gd name="connsiteX2" fmla="*/ 648696 w 788108"/>
              <a:gd name="connsiteY2" fmla="*/ 255076 h 835039"/>
              <a:gd name="connsiteX3" fmla="*/ 648696 w 788108"/>
              <a:gd name="connsiteY3" fmla="*/ 303407 h 835039"/>
              <a:gd name="connsiteX4" fmla="*/ 685683 w 788108"/>
              <a:gd name="connsiteY4" fmla="*/ 303407 h 835039"/>
              <a:gd name="connsiteX5" fmla="*/ 685683 w 788108"/>
              <a:gd name="connsiteY5" fmla="*/ 378587 h 835039"/>
              <a:gd name="connsiteX6" fmla="*/ 788108 w 788108"/>
              <a:gd name="connsiteY6" fmla="*/ 418862 h 835039"/>
              <a:gd name="connsiteX7" fmla="*/ 788108 w 788108"/>
              <a:gd name="connsiteY7" fmla="*/ 467192 h 835039"/>
              <a:gd name="connsiteX8" fmla="*/ 736895 w 788108"/>
              <a:gd name="connsiteY8" fmla="*/ 550428 h 835039"/>
              <a:gd name="connsiteX9" fmla="*/ 685683 w 788108"/>
              <a:gd name="connsiteY9" fmla="*/ 588018 h 835039"/>
              <a:gd name="connsiteX10" fmla="*/ 597483 w 788108"/>
              <a:gd name="connsiteY10" fmla="*/ 636348 h 835039"/>
              <a:gd name="connsiteX11" fmla="*/ 597483 w 788108"/>
              <a:gd name="connsiteY11" fmla="*/ 673938 h 835039"/>
              <a:gd name="connsiteX12" fmla="*/ 557651 w 788108"/>
              <a:gd name="connsiteY12" fmla="*/ 719584 h 835039"/>
              <a:gd name="connsiteX13" fmla="*/ 509283 w 788108"/>
              <a:gd name="connsiteY13" fmla="*/ 733009 h 835039"/>
              <a:gd name="connsiteX14" fmla="*/ 497902 w 788108"/>
              <a:gd name="connsiteY14" fmla="*/ 786709 h 835039"/>
              <a:gd name="connsiteX15" fmla="*/ 458070 w 788108"/>
              <a:gd name="connsiteY15" fmla="*/ 835039 h 835039"/>
              <a:gd name="connsiteX16" fmla="*/ 367025 w 788108"/>
              <a:gd name="connsiteY16" fmla="*/ 786709 h 835039"/>
              <a:gd name="connsiteX17" fmla="*/ 330038 w 788108"/>
              <a:gd name="connsiteY17" fmla="*/ 692733 h 835039"/>
              <a:gd name="connsiteX18" fmla="*/ 278825 w 788108"/>
              <a:gd name="connsiteY18" fmla="*/ 636348 h 835039"/>
              <a:gd name="connsiteX19" fmla="*/ 270290 w 788108"/>
              <a:gd name="connsiteY19" fmla="*/ 502097 h 835039"/>
              <a:gd name="connsiteX20" fmla="*/ 179245 w 788108"/>
              <a:gd name="connsiteY20" fmla="*/ 418862 h 835039"/>
              <a:gd name="connsiteX21" fmla="*/ 88200 w 788108"/>
              <a:gd name="connsiteY21" fmla="*/ 418862 h 835039"/>
              <a:gd name="connsiteX22" fmla="*/ 51213 w 788108"/>
              <a:gd name="connsiteY22" fmla="*/ 378587 h 835039"/>
              <a:gd name="connsiteX23" fmla="*/ 0 w 788108"/>
              <a:gd name="connsiteY23" fmla="*/ 370532 h 835039"/>
              <a:gd name="connsiteX24" fmla="*/ 0 w 788108"/>
              <a:gd name="connsiteY24" fmla="*/ 268501 h 835039"/>
              <a:gd name="connsiteX25" fmla="*/ 51213 w 788108"/>
              <a:gd name="connsiteY25" fmla="*/ 268501 h 835039"/>
              <a:gd name="connsiteX26" fmla="*/ 88200 w 788108"/>
              <a:gd name="connsiteY26" fmla="*/ 303407 h 835039"/>
              <a:gd name="connsiteX27" fmla="*/ 139413 w 788108"/>
              <a:gd name="connsiteY27" fmla="*/ 303407 h 835039"/>
              <a:gd name="connsiteX28" fmla="*/ 139413 w 788108"/>
              <a:gd name="connsiteY28" fmla="*/ 268501 h 835039"/>
              <a:gd name="connsiteX29" fmla="*/ 179245 w 788108"/>
              <a:gd name="connsiteY29" fmla="*/ 303407 h 835039"/>
              <a:gd name="connsiteX30" fmla="*/ 241838 w 788108"/>
              <a:gd name="connsiteY30" fmla="*/ 268501 h 835039"/>
              <a:gd name="connsiteX31" fmla="*/ 278825 w 788108"/>
              <a:gd name="connsiteY31" fmla="*/ 303407 h 835039"/>
              <a:gd name="connsiteX32" fmla="*/ 330038 w 788108"/>
              <a:gd name="connsiteY32" fmla="*/ 303407 h 835039"/>
              <a:gd name="connsiteX33" fmla="*/ 367025 w 788108"/>
              <a:gd name="connsiteY33" fmla="*/ 268501 h 835039"/>
              <a:gd name="connsiteX34" fmla="*/ 458070 w 788108"/>
              <a:gd name="connsiteY34" fmla="*/ 85920 h 835039"/>
              <a:gd name="connsiteX35" fmla="*/ 509283 w 788108"/>
              <a:gd name="connsiteY35" fmla="*/ 40275 h 835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8108" h="835039">
                <a:moveTo>
                  <a:pt x="509283" y="0"/>
                </a:moveTo>
                <a:lnTo>
                  <a:pt x="597483" y="40275"/>
                </a:lnTo>
                <a:lnTo>
                  <a:pt x="648696" y="255076"/>
                </a:lnTo>
                <a:lnTo>
                  <a:pt x="648696" y="303407"/>
                </a:lnTo>
                <a:lnTo>
                  <a:pt x="685683" y="303407"/>
                </a:lnTo>
                <a:lnTo>
                  <a:pt x="685683" y="378587"/>
                </a:lnTo>
                <a:lnTo>
                  <a:pt x="788108" y="418862"/>
                </a:lnTo>
                <a:lnTo>
                  <a:pt x="788108" y="467192"/>
                </a:lnTo>
                <a:lnTo>
                  <a:pt x="736895" y="550428"/>
                </a:lnTo>
                <a:lnTo>
                  <a:pt x="685683" y="588018"/>
                </a:lnTo>
                <a:lnTo>
                  <a:pt x="597483" y="636348"/>
                </a:lnTo>
                <a:lnTo>
                  <a:pt x="597483" y="673938"/>
                </a:lnTo>
                <a:lnTo>
                  <a:pt x="557651" y="719584"/>
                </a:lnTo>
                <a:lnTo>
                  <a:pt x="509283" y="733009"/>
                </a:lnTo>
                <a:lnTo>
                  <a:pt x="497902" y="786709"/>
                </a:lnTo>
                <a:lnTo>
                  <a:pt x="458070" y="835039"/>
                </a:lnTo>
                <a:lnTo>
                  <a:pt x="367025" y="786709"/>
                </a:lnTo>
                <a:lnTo>
                  <a:pt x="330038" y="692733"/>
                </a:lnTo>
                <a:lnTo>
                  <a:pt x="278825" y="636348"/>
                </a:lnTo>
                <a:lnTo>
                  <a:pt x="270290" y="502097"/>
                </a:lnTo>
                <a:lnTo>
                  <a:pt x="179245" y="418862"/>
                </a:lnTo>
                <a:lnTo>
                  <a:pt x="88200" y="418862"/>
                </a:lnTo>
                <a:lnTo>
                  <a:pt x="51213" y="378587"/>
                </a:lnTo>
                <a:lnTo>
                  <a:pt x="0" y="370532"/>
                </a:lnTo>
                <a:lnTo>
                  <a:pt x="0" y="268501"/>
                </a:lnTo>
                <a:lnTo>
                  <a:pt x="51213" y="268501"/>
                </a:lnTo>
                <a:lnTo>
                  <a:pt x="88200" y="303407"/>
                </a:lnTo>
                <a:lnTo>
                  <a:pt x="139413" y="303407"/>
                </a:lnTo>
                <a:lnTo>
                  <a:pt x="139413" y="268501"/>
                </a:lnTo>
                <a:lnTo>
                  <a:pt x="179245" y="303407"/>
                </a:lnTo>
                <a:lnTo>
                  <a:pt x="241838" y="268501"/>
                </a:lnTo>
                <a:lnTo>
                  <a:pt x="278825" y="303407"/>
                </a:lnTo>
                <a:lnTo>
                  <a:pt x="330038" y="303407"/>
                </a:lnTo>
                <a:lnTo>
                  <a:pt x="367025" y="268501"/>
                </a:lnTo>
                <a:lnTo>
                  <a:pt x="458070" y="85920"/>
                </a:lnTo>
                <a:lnTo>
                  <a:pt x="509283" y="4027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r>
              <a:rPr lang="pt-BR" dirty="0"/>
              <a:t>nível</a:t>
            </a:r>
          </a:p>
        </p:txBody>
      </p:sp>
      <p:sp>
        <p:nvSpPr>
          <p:cNvPr id="30" name="Espaço Reservado para Texto 133">
            <a:extLst>
              <a:ext uri="{FF2B5EF4-FFF2-40B4-BE49-F238E27FC236}">
                <a16:creationId xmlns:a16="http://schemas.microsoft.com/office/drawing/2014/main" id="{001B5BAF-600C-469C-9A87-8E17B99F18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10531" y="2504345"/>
            <a:ext cx="1110254" cy="899860"/>
          </a:xfrm>
          <a:custGeom>
            <a:avLst/>
            <a:gdLst>
              <a:gd name="connsiteX0" fmla="*/ 450333 w 1110254"/>
              <a:gd name="connsiteY0" fmla="*/ 0 h 899860"/>
              <a:gd name="connsiteX1" fmla="*/ 600444 w 1110254"/>
              <a:gd name="connsiteY1" fmla="*/ 0 h 899860"/>
              <a:gd name="connsiteX2" fmla="*/ 691077 w 1110254"/>
              <a:gd name="connsiteY2" fmla="*/ 104760 h 899860"/>
              <a:gd name="connsiteX3" fmla="*/ 821362 w 1110254"/>
              <a:gd name="connsiteY3" fmla="*/ 153111 h 899860"/>
              <a:gd name="connsiteX4" fmla="*/ 821362 w 1110254"/>
              <a:gd name="connsiteY4" fmla="*/ 206834 h 899860"/>
              <a:gd name="connsiteX5" fmla="*/ 821362 w 1110254"/>
              <a:gd name="connsiteY5" fmla="*/ 260557 h 899860"/>
              <a:gd name="connsiteX6" fmla="*/ 821362 w 1110254"/>
              <a:gd name="connsiteY6" fmla="*/ 359944 h 899860"/>
              <a:gd name="connsiteX7" fmla="*/ 923324 w 1110254"/>
              <a:gd name="connsiteY7" fmla="*/ 483507 h 899860"/>
              <a:gd name="connsiteX8" fmla="*/ 1062105 w 1110254"/>
              <a:gd name="connsiteY8" fmla="*/ 483507 h 899860"/>
              <a:gd name="connsiteX9" fmla="*/ 1062105 w 1110254"/>
              <a:gd name="connsiteY9" fmla="*/ 569464 h 899860"/>
              <a:gd name="connsiteX10" fmla="*/ 1110254 w 1110254"/>
              <a:gd name="connsiteY10" fmla="*/ 652734 h 899860"/>
              <a:gd name="connsiteX11" fmla="*/ 1110254 w 1110254"/>
              <a:gd name="connsiteY11" fmla="*/ 693027 h 899860"/>
              <a:gd name="connsiteX12" fmla="*/ 1062105 w 1110254"/>
              <a:gd name="connsiteY12" fmla="*/ 741377 h 899860"/>
              <a:gd name="connsiteX13" fmla="*/ 1022453 w 1110254"/>
              <a:gd name="connsiteY13" fmla="*/ 851509 h 899860"/>
              <a:gd name="connsiteX14" fmla="*/ 971472 w 1110254"/>
              <a:gd name="connsiteY14" fmla="*/ 899860 h 899860"/>
              <a:gd name="connsiteX15" fmla="*/ 778877 w 1110254"/>
              <a:gd name="connsiteY15" fmla="*/ 899860 h 899860"/>
              <a:gd name="connsiteX16" fmla="*/ 730729 w 1110254"/>
              <a:gd name="connsiteY16" fmla="*/ 851509 h 899860"/>
              <a:gd name="connsiteX17" fmla="*/ 679748 w 1110254"/>
              <a:gd name="connsiteY17" fmla="*/ 851509 h 899860"/>
              <a:gd name="connsiteX18" fmla="*/ 600444 w 1110254"/>
              <a:gd name="connsiteY18" fmla="*/ 784356 h 899860"/>
              <a:gd name="connsiteX19" fmla="*/ 600444 w 1110254"/>
              <a:gd name="connsiteY19" fmla="*/ 741377 h 899860"/>
              <a:gd name="connsiteX20" fmla="*/ 359700 w 1110254"/>
              <a:gd name="connsiteY20" fmla="*/ 741377 h 899860"/>
              <a:gd name="connsiteX21" fmla="*/ 320048 w 1110254"/>
              <a:gd name="connsiteY21" fmla="*/ 693027 h 899860"/>
              <a:gd name="connsiteX22" fmla="*/ 220918 w 1110254"/>
              <a:gd name="connsiteY22" fmla="*/ 652734 h 899860"/>
              <a:gd name="connsiteX23" fmla="*/ 181266 w 1110254"/>
              <a:gd name="connsiteY23" fmla="*/ 521113 h 899860"/>
              <a:gd name="connsiteX24" fmla="*/ 220918 w 1110254"/>
              <a:gd name="connsiteY24" fmla="*/ 521113 h 899860"/>
              <a:gd name="connsiteX25" fmla="*/ 181266 w 1110254"/>
              <a:gd name="connsiteY25" fmla="*/ 405609 h 899860"/>
              <a:gd name="connsiteX26" fmla="*/ 138782 w 1110254"/>
              <a:gd name="connsiteY26" fmla="*/ 322338 h 899860"/>
              <a:gd name="connsiteX27" fmla="*/ 0 w 1110254"/>
              <a:gd name="connsiteY27" fmla="*/ 284732 h 899860"/>
              <a:gd name="connsiteX28" fmla="*/ 42484 w 1110254"/>
              <a:gd name="connsiteY28" fmla="*/ 247126 h 899860"/>
              <a:gd name="connsiteX29" fmla="*/ 150111 w 1110254"/>
              <a:gd name="connsiteY29" fmla="*/ 255184 h 899860"/>
              <a:gd name="connsiteX30" fmla="*/ 220918 w 1110254"/>
              <a:gd name="connsiteY30" fmla="*/ 228323 h 899860"/>
              <a:gd name="connsiteX31" fmla="*/ 339874 w 1110254"/>
              <a:gd name="connsiteY31" fmla="*/ 153111 h 899860"/>
              <a:gd name="connsiteX32" fmla="*/ 410681 w 1110254"/>
              <a:gd name="connsiteY32" fmla="*/ 153111 h 899860"/>
              <a:gd name="connsiteX33" fmla="*/ 419178 w 1110254"/>
              <a:gd name="connsiteY33" fmla="*/ 85957 h 899860"/>
              <a:gd name="connsiteX34" fmla="*/ 461662 w 1110254"/>
              <a:gd name="connsiteY34" fmla="*/ 67154 h 89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10254" h="899860">
                <a:moveTo>
                  <a:pt x="450333" y="0"/>
                </a:moveTo>
                <a:lnTo>
                  <a:pt x="600444" y="0"/>
                </a:lnTo>
                <a:lnTo>
                  <a:pt x="691077" y="104760"/>
                </a:lnTo>
                <a:lnTo>
                  <a:pt x="821362" y="153111"/>
                </a:lnTo>
                <a:lnTo>
                  <a:pt x="821362" y="206834"/>
                </a:lnTo>
                <a:lnTo>
                  <a:pt x="821362" y="260557"/>
                </a:lnTo>
                <a:lnTo>
                  <a:pt x="821362" y="359944"/>
                </a:lnTo>
                <a:lnTo>
                  <a:pt x="923324" y="483507"/>
                </a:lnTo>
                <a:lnTo>
                  <a:pt x="1062105" y="483507"/>
                </a:lnTo>
                <a:lnTo>
                  <a:pt x="1062105" y="569464"/>
                </a:lnTo>
                <a:lnTo>
                  <a:pt x="1110254" y="652734"/>
                </a:lnTo>
                <a:lnTo>
                  <a:pt x="1110254" y="693027"/>
                </a:lnTo>
                <a:lnTo>
                  <a:pt x="1062105" y="741377"/>
                </a:lnTo>
                <a:lnTo>
                  <a:pt x="1022453" y="851509"/>
                </a:lnTo>
                <a:lnTo>
                  <a:pt x="971472" y="899860"/>
                </a:lnTo>
                <a:lnTo>
                  <a:pt x="778877" y="899860"/>
                </a:lnTo>
                <a:lnTo>
                  <a:pt x="730729" y="851509"/>
                </a:lnTo>
                <a:lnTo>
                  <a:pt x="679748" y="851509"/>
                </a:lnTo>
                <a:lnTo>
                  <a:pt x="600444" y="784356"/>
                </a:lnTo>
                <a:lnTo>
                  <a:pt x="600444" y="741377"/>
                </a:lnTo>
                <a:lnTo>
                  <a:pt x="359700" y="741377"/>
                </a:lnTo>
                <a:lnTo>
                  <a:pt x="320048" y="693027"/>
                </a:lnTo>
                <a:lnTo>
                  <a:pt x="220918" y="652734"/>
                </a:lnTo>
                <a:lnTo>
                  <a:pt x="181266" y="521113"/>
                </a:lnTo>
                <a:lnTo>
                  <a:pt x="220918" y="521113"/>
                </a:lnTo>
                <a:lnTo>
                  <a:pt x="181266" y="405609"/>
                </a:lnTo>
                <a:lnTo>
                  <a:pt x="138782" y="322338"/>
                </a:lnTo>
                <a:lnTo>
                  <a:pt x="0" y="284732"/>
                </a:lnTo>
                <a:lnTo>
                  <a:pt x="42484" y="247126"/>
                </a:lnTo>
                <a:lnTo>
                  <a:pt x="150111" y="255184"/>
                </a:lnTo>
                <a:lnTo>
                  <a:pt x="220918" y="228323"/>
                </a:lnTo>
                <a:lnTo>
                  <a:pt x="339874" y="153111"/>
                </a:lnTo>
                <a:lnTo>
                  <a:pt x="410681" y="153111"/>
                </a:lnTo>
                <a:lnTo>
                  <a:pt x="419178" y="85957"/>
                </a:lnTo>
                <a:lnTo>
                  <a:pt x="461662" y="67154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31" name="Espaço Reservado para Texto 140">
            <a:extLst>
              <a:ext uri="{FF2B5EF4-FFF2-40B4-BE49-F238E27FC236}">
                <a16:creationId xmlns:a16="http://schemas.microsoft.com/office/drawing/2014/main" id="{847810B6-D5BB-4409-A45F-6CA904BCE6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37041" y="2417899"/>
            <a:ext cx="1823434" cy="1657015"/>
          </a:xfrm>
          <a:custGeom>
            <a:avLst/>
            <a:gdLst>
              <a:gd name="connsiteX0" fmla="*/ 551007 w 1823434"/>
              <a:gd name="connsiteY0" fmla="*/ 0 h 1657015"/>
              <a:gd name="connsiteX1" fmla="*/ 641894 w 1823434"/>
              <a:gd name="connsiteY1" fmla="*/ 82851 h 1657015"/>
              <a:gd name="connsiteX2" fmla="*/ 641894 w 1823434"/>
              <a:gd name="connsiteY2" fmla="*/ 197773 h 1657015"/>
              <a:gd name="connsiteX3" fmla="*/ 690178 w 1823434"/>
              <a:gd name="connsiteY3" fmla="*/ 235189 h 1657015"/>
              <a:gd name="connsiteX4" fmla="*/ 712900 w 1823434"/>
              <a:gd name="connsiteY4" fmla="*/ 280624 h 1657015"/>
              <a:gd name="connsiteX5" fmla="*/ 761184 w 1823434"/>
              <a:gd name="connsiteY5" fmla="*/ 328731 h 1657015"/>
              <a:gd name="connsiteX6" fmla="*/ 1823434 w 1823434"/>
              <a:gd name="connsiteY6" fmla="*/ 366147 h 1657015"/>
              <a:gd name="connsiteX7" fmla="*/ 1732547 w 1823434"/>
              <a:gd name="connsiteY7" fmla="*/ 574610 h 1657015"/>
              <a:gd name="connsiteX8" fmla="*/ 1732547 w 1823434"/>
              <a:gd name="connsiteY8" fmla="*/ 783073 h 1657015"/>
              <a:gd name="connsiteX9" fmla="*/ 1772310 w 1823434"/>
              <a:gd name="connsiteY9" fmla="*/ 828508 h 1657015"/>
              <a:gd name="connsiteX10" fmla="*/ 1732547 w 1823434"/>
              <a:gd name="connsiteY10" fmla="*/ 940757 h 1657015"/>
              <a:gd name="connsiteX11" fmla="*/ 1692783 w 1823434"/>
              <a:gd name="connsiteY11" fmla="*/ 1071715 h 1657015"/>
              <a:gd name="connsiteX12" fmla="*/ 1641659 w 1823434"/>
              <a:gd name="connsiteY12" fmla="*/ 1159911 h 1657015"/>
              <a:gd name="connsiteX13" fmla="*/ 1590535 w 1823434"/>
              <a:gd name="connsiteY13" fmla="*/ 1159911 h 1657015"/>
              <a:gd name="connsiteX14" fmla="*/ 1542250 w 1823434"/>
              <a:gd name="connsiteY14" fmla="*/ 1290868 h 1657015"/>
              <a:gd name="connsiteX15" fmla="*/ 1502487 w 1823434"/>
              <a:gd name="connsiteY15" fmla="*/ 1290868 h 1657015"/>
              <a:gd name="connsiteX16" fmla="*/ 1459883 w 1823434"/>
              <a:gd name="connsiteY16" fmla="*/ 1392427 h 1657015"/>
              <a:gd name="connsiteX17" fmla="*/ 1363315 w 1823434"/>
              <a:gd name="connsiteY17" fmla="*/ 1440534 h 1657015"/>
              <a:gd name="connsiteX18" fmla="*/ 1363315 w 1823434"/>
              <a:gd name="connsiteY18" fmla="*/ 1526058 h 1657015"/>
              <a:gd name="connsiteX19" fmla="*/ 1363315 w 1823434"/>
              <a:gd name="connsiteY19" fmla="*/ 1608908 h 1657015"/>
              <a:gd name="connsiteX20" fmla="*/ 1263907 w 1823434"/>
              <a:gd name="connsiteY20" fmla="*/ 1563474 h 1657015"/>
              <a:gd name="connsiteX21" fmla="*/ 1263907 w 1823434"/>
              <a:gd name="connsiteY21" fmla="*/ 1526058 h 1657015"/>
              <a:gd name="connsiteX22" fmla="*/ 1229824 w 1823434"/>
              <a:gd name="connsiteY22" fmla="*/ 1526058 h 1657015"/>
              <a:gd name="connsiteX23" fmla="*/ 1195741 w 1823434"/>
              <a:gd name="connsiteY23" fmla="*/ 1526058 h 1657015"/>
              <a:gd name="connsiteX24" fmla="*/ 1121895 w 1823434"/>
              <a:gd name="connsiteY24" fmla="*/ 1526058 h 1657015"/>
              <a:gd name="connsiteX25" fmla="*/ 1082132 w 1823434"/>
              <a:gd name="connsiteY25" fmla="*/ 1574164 h 1657015"/>
              <a:gd name="connsiteX26" fmla="*/ 852072 w 1823434"/>
              <a:gd name="connsiteY26" fmla="*/ 1488641 h 1657015"/>
              <a:gd name="connsiteX27" fmla="*/ 852072 w 1823434"/>
              <a:gd name="connsiteY27" fmla="*/ 1526058 h 1657015"/>
              <a:gd name="connsiteX28" fmla="*/ 761184 w 1823434"/>
              <a:gd name="connsiteY28" fmla="*/ 1534075 h 1657015"/>
              <a:gd name="connsiteX29" fmla="*/ 712900 w 1823434"/>
              <a:gd name="connsiteY29" fmla="*/ 1574164 h 1657015"/>
              <a:gd name="connsiteX30" fmla="*/ 690178 w 1823434"/>
              <a:gd name="connsiteY30" fmla="*/ 1608908 h 1657015"/>
              <a:gd name="connsiteX31" fmla="*/ 641894 w 1823434"/>
              <a:gd name="connsiteY31" fmla="*/ 1657015 h 1657015"/>
              <a:gd name="connsiteX32" fmla="*/ 602131 w 1823434"/>
              <a:gd name="connsiteY32" fmla="*/ 1574164 h 1657015"/>
              <a:gd name="connsiteX33" fmla="*/ 499882 w 1823434"/>
              <a:gd name="connsiteY33" fmla="*/ 1488641 h 1657015"/>
              <a:gd name="connsiteX34" fmla="*/ 551007 w 1823434"/>
              <a:gd name="connsiteY34" fmla="*/ 1440534 h 1657015"/>
              <a:gd name="connsiteX35" fmla="*/ 551007 w 1823434"/>
              <a:gd name="connsiteY35" fmla="*/ 1392427 h 1657015"/>
              <a:gd name="connsiteX36" fmla="*/ 232900 w 1823434"/>
              <a:gd name="connsiteY36" fmla="*/ 1392427 h 1657015"/>
              <a:gd name="connsiteX37" fmla="*/ 232900 w 1823434"/>
              <a:gd name="connsiteY37" fmla="*/ 1242761 h 1657015"/>
              <a:gd name="connsiteX38" fmla="*/ 181775 w 1823434"/>
              <a:gd name="connsiteY38" fmla="*/ 1194655 h 1657015"/>
              <a:gd name="connsiteX39" fmla="*/ 181775 w 1823434"/>
              <a:gd name="connsiteY39" fmla="*/ 1159911 h 1657015"/>
              <a:gd name="connsiteX40" fmla="*/ 232900 w 1823434"/>
              <a:gd name="connsiteY40" fmla="*/ 1111804 h 1657015"/>
              <a:gd name="connsiteX41" fmla="*/ 181775 w 1823434"/>
              <a:gd name="connsiteY41" fmla="*/ 1071715 h 1657015"/>
              <a:gd name="connsiteX42" fmla="*/ 181775 w 1823434"/>
              <a:gd name="connsiteY42" fmla="*/ 1026280 h 1657015"/>
              <a:gd name="connsiteX43" fmla="*/ 130651 w 1823434"/>
              <a:gd name="connsiteY43" fmla="*/ 988864 h 1657015"/>
              <a:gd name="connsiteX44" fmla="*/ 190296 w 1823434"/>
              <a:gd name="connsiteY44" fmla="*/ 940757 h 1657015"/>
              <a:gd name="connsiteX45" fmla="*/ 232900 w 1823434"/>
              <a:gd name="connsiteY45" fmla="*/ 828508 h 1657015"/>
              <a:gd name="connsiteX46" fmla="*/ 281184 w 1823434"/>
              <a:gd name="connsiteY46" fmla="*/ 783073 h 1657015"/>
              <a:gd name="connsiteX47" fmla="*/ 281184 w 1823434"/>
              <a:gd name="connsiteY47" fmla="*/ 742984 h 1657015"/>
              <a:gd name="connsiteX48" fmla="*/ 232900 w 1823434"/>
              <a:gd name="connsiteY48" fmla="*/ 649443 h 1657015"/>
              <a:gd name="connsiteX49" fmla="*/ 232900 w 1823434"/>
              <a:gd name="connsiteY49" fmla="*/ 574610 h 1657015"/>
              <a:gd name="connsiteX50" fmla="*/ 90888 w 1823434"/>
              <a:gd name="connsiteY50" fmla="*/ 574610 h 1657015"/>
              <a:gd name="connsiteX51" fmla="*/ 0 w 1823434"/>
              <a:gd name="connsiteY51" fmla="*/ 462361 h 1657015"/>
              <a:gd name="connsiteX52" fmla="*/ 0 w 1823434"/>
              <a:gd name="connsiteY52" fmla="*/ 245880 h 1657015"/>
              <a:gd name="connsiteX53" fmla="*/ 499882 w 1823434"/>
              <a:gd name="connsiteY53" fmla="*/ 197773 h 1657015"/>
              <a:gd name="connsiteX54" fmla="*/ 499882 w 1823434"/>
              <a:gd name="connsiteY54" fmla="*/ 157684 h 1657015"/>
              <a:gd name="connsiteX55" fmla="*/ 499882 w 1823434"/>
              <a:gd name="connsiteY55" fmla="*/ 117595 h 1657015"/>
              <a:gd name="connsiteX56" fmla="*/ 499882 w 1823434"/>
              <a:gd name="connsiteY56" fmla="*/ 74833 h 1657015"/>
              <a:gd name="connsiteX57" fmla="*/ 499882 w 1823434"/>
              <a:gd name="connsiteY57" fmla="*/ 37417 h 1657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823434" h="1657015">
                <a:moveTo>
                  <a:pt x="551007" y="0"/>
                </a:moveTo>
                <a:lnTo>
                  <a:pt x="641894" y="82851"/>
                </a:lnTo>
                <a:lnTo>
                  <a:pt x="641894" y="197773"/>
                </a:lnTo>
                <a:lnTo>
                  <a:pt x="690178" y="235189"/>
                </a:lnTo>
                <a:lnTo>
                  <a:pt x="712900" y="280624"/>
                </a:lnTo>
                <a:lnTo>
                  <a:pt x="761184" y="328731"/>
                </a:lnTo>
                <a:lnTo>
                  <a:pt x="1823434" y="366147"/>
                </a:lnTo>
                <a:lnTo>
                  <a:pt x="1732547" y="574610"/>
                </a:lnTo>
                <a:lnTo>
                  <a:pt x="1732547" y="783073"/>
                </a:lnTo>
                <a:lnTo>
                  <a:pt x="1772310" y="828508"/>
                </a:lnTo>
                <a:lnTo>
                  <a:pt x="1732547" y="940757"/>
                </a:lnTo>
                <a:lnTo>
                  <a:pt x="1692783" y="1071715"/>
                </a:lnTo>
                <a:lnTo>
                  <a:pt x="1641659" y="1159911"/>
                </a:lnTo>
                <a:lnTo>
                  <a:pt x="1590535" y="1159911"/>
                </a:lnTo>
                <a:lnTo>
                  <a:pt x="1542250" y="1290868"/>
                </a:lnTo>
                <a:lnTo>
                  <a:pt x="1502487" y="1290868"/>
                </a:lnTo>
                <a:lnTo>
                  <a:pt x="1459883" y="1392427"/>
                </a:lnTo>
                <a:lnTo>
                  <a:pt x="1363315" y="1440534"/>
                </a:lnTo>
                <a:lnTo>
                  <a:pt x="1363315" y="1526058"/>
                </a:lnTo>
                <a:lnTo>
                  <a:pt x="1363315" y="1608908"/>
                </a:lnTo>
                <a:lnTo>
                  <a:pt x="1263907" y="1563474"/>
                </a:lnTo>
                <a:lnTo>
                  <a:pt x="1263907" y="1526058"/>
                </a:lnTo>
                <a:lnTo>
                  <a:pt x="1229824" y="1526058"/>
                </a:lnTo>
                <a:lnTo>
                  <a:pt x="1195741" y="1526058"/>
                </a:lnTo>
                <a:lnTo>
                  <a:pt x="1121895" y="1526058"/>
                </a:lnTo>
                <a:lnTo>
                  <a:pt x="1082132" y="1574164"/>
                </a:lnTo>
                <a:lnTo>
                  <a:pt x="852072" y="1488641"/>
                </a:lnTo>
                <a:lnTo>
                  <a:pt x="852072" y="1526058"/>
                </a:lnTo>
                <a:lnTo>
                  <a:pt x="761184" y="1534075"/>
                </a:lnTo>
                <a:lnTo>
                  <a:pt x="712900" y="1574164"/>
                </a:lnTo>
                <a:lnTo>
                  <a:pt x="690178" y="1608908"/>
                </a:lnTo>
                <a:lnTo>
                  <a:pt x="641894" y="1657015"/>
                </a:lnTo>
                <a:lnTo>
                  <a:pt x="602131" y="1574164"/>
                </a:lnTo>
                <a:lnTo>
                  <a:pt x="499882" y="1488641"/>
                </a:lnTo>
                <a:lnTo>
                  <a:pt x="551007" y="1440534"/>
                </a:lnTo>
                <a:lnTo>
                  <a:pt x="551007" y="1392427"/>
                </a:lnTo>
                <a:lnTo>
                  <a:pt x="232900" y="1392427"/>
                </a:lnTo>
                <a:lnTo>
                  <a:pt x="232900" y="1242761"/>
                </a:lnTo>
                <a:lnTo>
                  <a:pt x="181775" y="1194655"/>
                </a:lnTo>
                <a:lnTo>
                  <a:pt x="181775" y="1159911"/>
                </a:lnTo>
                <a:lnTo>
                  <a:pt x="232900" y="1111804"/>
                </a:lnTo>
                <a:lnTo>
                  <a:pt x="181775" y="1071715"/>
                </a:lnTo>
                <a:lnTo>
                  <a:pt x="181775" y="1026280"/>
                </a:lnTo>
                <a:lnTo>
                  <a:pt x="130651" y="988864"/>
                </a:lnTo>
                <a:lnTo>
                  <a:pt x="190296" y="940757"/>
                </a:lnTo>
                <a:lnTo>
                  <a:pt x="232900" y="828508"/>
                </a:lnTo>
                <a:lnTo>
                  <a:pt x="281184" y="783073"/>
                </a:lnTo>
                <a:lnTo>
                  <a:pt x="281184" y="742984"/>
                </a:lnTo>
                <a:lnTo>
                  <a:pt x="232900" y="649443"/>
                </a:lnTo>
                <a:lnTo>
                  <a:pt x="232900" y="574610"/>
                </a:lnTo>
                <a:lnTo>
                  <a:pt x="90888" y="574610"/>
                </a:lnTo>
                <a:lnTo>
                  <a:pt x="0" y="462361"/>
                </a:lnTo>
                <a:lnTo>
                  <a:pt x="0" y="245880"/>
                </a:lnTo>
                <a:lnTo>
                  <a:pt x="499882" y="197773"/>
                </a:lnTo>
                <a:lnTo>
                  <a:pt x="499882" y="157684"/>
                </a:lnTo>
                <a:lnTo>
                  <a:pt x="499882" y="117595"/>
                </a:lnTo>
                <a:lnTo>
                  <a:pt x="499882" y="74833"/>
                </a:lnTo>
                <a:lnTo>
                  <a:pt x="499882" y="37417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 marL="914400" indent="0">
              <a:buNone/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32" name="Espaço Reservado para Texto 144">
            <a:extLst>
              <a:ext uri="{FF2B5EF4-FFF2-40B4-BE49-F238E27FC236}">
                <a16:creationId xmlns:a16="http://schemas.microsoft.com/office/drawing/2014/main" id="{D3F4AA72-3E04-43A9-B2FD-BA197995BE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77134" y="1441097"/>
            <a:ext cx="1095116" cy="1374689"/>
          </a:xfrm>
          <a:custGeom>
            <a:avLst/>
            <a:gdLst>
              <a:gd name="connsiteX0" fmla="*/ 364091 w 1095116"/>
              <a:gd name="connsiteY0" fmla="*/ 0 h 1374689"/>
              <a:gd name="connsiteX1" fmla="*/ 401069 w 1095116"/>
              <a:gd name="connsiteY1" fmla="*/ 40117 h 1374689"/>
              <a:gd name="connsiteX2" fmla="*/ 494936 w 1095116"/>
              <a:gd name="connsiteY2" fmla="*/ 40117 h 1374689"/>
              <a:gd name="connsiteX3" fmla="*/ 494936 w 1095116"/>
              <a:gd name="connsiteY3" fmla="*/ 74886 h 1374689"/>
              <a:gd name="connsiteX4" fmla="*/ 543292 w 1095116"/>
              <a:gd name="connsiteY4" fmla="*/ 40117 h 1374689"/>
              <a:gd name="connsiteX5" fmla="*/ 634314 w 1095116"/>
              <a:gd name="connsiteY5" fmla="*/ 131050 h 1374689"/>
              <a:gd name="connsiteX6" fmla="*/ 594492 w 1095116"/>
              <a:gd name="connsiteY6" fmla="*/ 171168 h 1374689"/>
              <a:gd name="connsiteX7" fmla="*/ 634314 w 1095116"/>
              <a:gd name="connsiteY7" fmla="*/ 179191 h 1374689"/>
              <a:gd name="connsiteX8" fmla="*/ 634314 w 1095116"/>
              <a:gd name="connsiteY8" fmla="*/ 205936 h 1374689"/>
              <a:gd name="connsiteX9" fmla="*/ 594492 w 1095116"/>
              <a:gd name="connsiteY9" fmla="*/ 246053 h 1374689"/>
              <a:gd name="connsiteX10" fmla="*/ 634314 w 1095116"/>
              <a:gd name="connsiteY10" fmla="*/ 254077 h 1374689"/>
              <a:gd name="connsiteX11" fmla="*/ 594492 w 1095116"/>
              <a:gd name="connsiteY11" fmla="*/ 320939 h 1374689"/>
              <a:gd name="connsiteX12" fmla="*/ 634314 w 1095116"/>
              <a:gd name="connsiteY12" fmla="*/ 320939 h 1374689"/>
              <a:gd name="connsiteX13" fmla="*/ 682670 w 1095116"/>
              <a:gd name="connsiteY13" fmla="*/ 254077 h 1374689"/>
              <a:gd name="connsiteX14" fmla="*/ 725337 w 1095116"/>
              <a:gd name="connsiteY14" fmla="*/ 254077 h 1374689"/>
              <a:gd name="connsiteX15" fmla="*/ 733870 w 1095116"/>
              <a:gd name="connsiteY15" fmla="*/ 219308 h 1374689"/>
              <a:gd name="connsiteX16" fmla="*/ 824893 w 1095116"/>
              <a:gd name="connsiteY16" fmla="*/ 205936 h 1374689"/>
              <a:gd name="connsiteX17" fmla="*/ 813515 w 1095116"/>
              <a:gd name="connsiteY17" fmla="*/ 171168 h 1374689"/>
              <a:gd name="connsiteX18" fmla="*/ 964271 w 1095116"/>
              <a:gd name="connsiteY18" fmla="*/ 254077 h 1374689"/>
              <a:gd name="connsiteX19" fmla="*/ 1095116 w 1095116"/>
              <a:gd name="connsiteY19" fmla="*/ 254077 h 1374689"/>
              <a:gd name="connsiteX20" fmla="*/ 1006938 w 1095116"/>
              <a:gd name="connsiteY20" fmla="*/ 358382 h 1374689"/>
              <a:gd name="connsiteX21" fmla="*/ 955738 w 1095116"/>
              <a:gd name="connsiteY21" fmla="*/ 358382 h 1374689"/>
              <a:gd name="connsiteX22" fmla="*/ 915915 w 1095116"/>
              <a:gd name="connsiteY22" fmla="*/ 443966 h 1374689"/>
              <a:gd name="connsiteX23" fmla="*/ 907382 w 1095116"/>
              <a:gd name="connsiteY23" fmla="*/ 631180 h 1374689"/>
              <a:gd name="connsiteX24" fmla="*/ 876093 w 1095116"/>
              <a:gd name="connsiteY24" fmla="*/ 668623 h 1374689"/>
              <a:gd name="connsiteX25" fmla="*/ 864715 w 1095116"/>
              <a:gd name="connsiteY25" fmla="*/ 772928 h 1374689"/>
              <a:gd name="connsiteX26" fmla="*/ 907382 w 1095116"/>
              <a:gd name="connsiteY26" fmla="*/ 772928 h 1374689"/>
              <a:gd name="connsiteX27" fmla="*/ 907382 w 1095116"/>
              <a:gd name="connsiteY27" fmla="*/ 866536 h 1374689"/>
              <a:gd name="connsiteX28" fmla="*/ 674137 w 1095116"/>
              <a:gd name="connsiteY28" fmla="*/ 877234 h 1374689"/>
              <a:gd name="connsiteX29" fmla="*/ 594492 w 1095116"/>
              <a:gd name="connsiteY29" fmla="*/ 952119 h 1374689"/>
              <a:gd name="connsiteX30" fmla="*/ 494936 w 1095116"/>
              <a:gd name="connsiteY30" fmla="*/ 997586 h 1374689"/>
              <a:gd name="connsiteX31" fmla="*/ 401069 w 1095116"/>
              <a:gd name="connsiteY31" fmla="*/ 1184800 h 1374689"/>
              <a:gd name="connsiteX32" fmla="*/ 401069 w 1095116"/>
              <a:gd name="connsiteY32" fmla="*/ 1273058 h 1374689"/>
              <a:gd name="connsiteX33" fmla="*/ 349868 w 1095116"/>
              <a:gd name="connsiteY33" fmla="*/ 1374689 h 1374689"/>
              <a:gd name="connsiteX34" fmla="*/ 312891 w 1095116"/>
              <a:gd name="connsiteY34" fmla="*/ 1374689 h 1374689"/>
              <a:gd name="connsiteX35" fmla="*/ 261690 w 1095116"/>
              <a:gd name="connsiteY35" fmla="*/ 1291780 h 1374689"/>
              <a:gd name="connsiteX36" fmla="*/ 261690 w 1095116"/>
              <a:gd name="connsiteY36" fmla="*/ 1243639 h 1374689"/>
              <a:gd name="connsiteX37" fmla="*/ 210490 w 1095116"/>
              <a:gd name="connsiteY37" fmla="*/ 1206196 h 1374689"/>
              <a:gd name="connsiteX38" fmla="*/ 261690 w 1095116"/>
              <a:gd name="connsiteY38" fmla="*/ 1120612 h 1374689"/>
              <a:gd name="connsiteX39" fmla="*/ 312891 w 1095116"/>
              <a:gd name="connsiteY39" fmla="*/ 1120612 h 1374689"/>
              <a:gd name="connsiteX40" fmla="*/ 312891 w 1095116"/>
              <a:gd name="connsiteY40" fmla="*/ 1053750 h 1374689"/>
              <a:gd name="connsiteX41" fmla="*/ 210490 w 1095116"/>
              <a:gd name="connsiteY41" fmla="*/ 1053750 h 1374689"/>
              <a:gd name="connsiteX42" fmla="*/ 139379 w 1095116"/>
              <a:gd name="connsiteY42" fmla="*/ 960143 h 1374689"/>
              <a:gd name="connsiteX43" fmla="*/ 139379 w 1095116"/>
              <a:gd name="connsiteY43" fmla="*/ 914676 h 1374689"/>
              <a:gd name="connsiteX44" fmla="*/ 102401 w 1095116"/>
              <a:gd name="connsiteY44" fmla="*/ 914676 h 1374689"/>
              <a:gd name="connsiteX45" fmla="*/ 139379 w 1095116"/>
              <a:gd name="connsiteY45" fmla="*/ 877234 h 1374689"/>
              <a:gd name="connsiteX46" fmla="*/ 153601 w 1095116"/>
              <a:gd name="connsiteY46" fmla="*/ 679321 h 1374689"/>
              <a:gd name="connsiteX47" fmla="*/ 102401 w 1095116"/>
              <a:gd name="connsiteY47" fmla="*/ 641878 h 1374689"/>
              <a:gd name="connsiteX48" fmla="*/ 51200 w 1095116"/>
              <a:gd name="connsiteY48" fmla="*/ 641878 h 1374689"/>
              <a:gd name="connsiteX49" fmla="*/ 0 w 1095116"/>
              <a:gd name="connsiteY49" fmla="*/ 593737 h 1374689"/>
              <a:gd name="connsiteX50" fmla="*/ 153601 w 1095116"/>
              <a:gd name="connsiteY50" fmla="*/ 508154 h 1374689"/>
              <a:gd name="connsiteX51" fmla="*/ 221868 w 1095116"/>
              <a:gd name="connsiteY51" fmla="*/ 369080 h 1374689"/>
              <a:gd name="connsiteX52" fmla="*/ 270224 w 1095116"/>
              <a:gd name="connsiteY52" fmla="*/ 328963 h 1374689"/>
              <a:gd name="connsiteX53" fmla="*/ 270224 w 1095116"/>
              <a:gd name="connsiteY53" fmla="*/ 219308 h 1374689"/>
              <a:gd name="connsiteX54" fmla="*/ 364091 w 1095116"/>
              <a:gd name="connsiteY54" fmla="*/ 131050 h 137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95116" h="1374689">
                <a:moveTo>
                  <a:pt x="364091" y="0"/>
                </a:moveTo>
                <a:lnTo>
                  <a:pt x="401069" y="40117"/>
                </a:lnTo>
                <a:lnTo>
                  <a:pt x="494936" y="40117"/>
                </a:lnTo>
                <a:lnTo>
                  <a:pt x="494936" y="74886"/>
                </a:lnTo>
                <a:lnTo>
                  <a:pt x="543292" y="40117"/>
                </a:lnTo>
                <a:lnTo>
                  <a:pt x="634314" y="131050"/>
                </a:lnTo>
                <a:lnTo>
                  <a:pt x="594492" y="171168"/>
                </a:lnTo>
                <a:lnTo>
                  <a:pt x="634314" y="179191"/>
                </a:lnTo>
                <a:lnTo>
                  <a:pt x="634314" y="205936"/>
                </a:lnTo>
                <a:lnTo>
                  <a:pt x="594492" y="246053"/>
                </a:lnTo>
                <a:lnTo>
                  <a:pt x="634314" y="254077"/>
                </a:lnTo>
                <a:lnTo>
                  <a:pt x="594492" y="320939"/>
                </a:lnTo>
                <a:lnTo>
                  <a:pt x="634314" y="320939"/>
                </a:lnTo>
                <a:lnTo>
                  <a:pt x="682670" y="254077"/>
                </a:lnTo>
                <a:lnTo>
                  <a:pt x="725337" y="254077"/>
                </a:lnTo>
                <a:lnTo>
                  <a:pt x="733870" y="219308"/>
                </a:lnTo>
                <a:lnTo>
                  <a:pt x="824893" y="205936"/>
                </a:lnTo>
                <a:lnTo>
                  <a:pt x="813515" y="171168"/>
                </a:lnTo>
                <a:lnTo>
                  <a:pt x="964271" y="254077"/>
                </a:lnTo>
                <a:lnTo>
                  <a:pt x="1095116" y="254077"/>
                </a:lnTo>
                <a:lnTo>
                  <a:pt x="1006938" y="358382"/>
                </a:lnTo>
                <a:lnTo>
                  <a:pt x="955738" y="358382"/>
                </a:lnTo>
                <a:lnTo>
                  <a:pt x="915915" y="443966"/>
                </a:lnTo>
                <a:lnTo>
                  <a:pt x="907382" y="631180"/>
                </a:lnTo>
                <a:lnTo>
                  <a:pt x="876093" y="668623"/>
                </a:lnTo>
                <a:lnTo>
                  <a:pt x="864715" y="772928"/>
                </a:lnTo>
                <a:lnTo>
                  <a:pt x="907382" y="772928"/>
                </a:lnTo>
                <a:lnTo>
                  <a:pt x="907382" y="866536"/>
                </a:lnTo>
                <a:lnTo>
                  <a:pt x="674137" y="877234"/>
                </a:lnTo>
                <a:lnTo>
                  <a:pt x="594492" y="952119"/>
                </a:lnTo>
                <a:lnTo>
                  <a:pt x="494936" y="997586"/>
                </a:lnTo>
                <a:lnTo>
                  <a:pt x="401069" y="1184800"/>
                </a:lnTo>
                <a:lnTo>
                  <a:pt x="401069" y="1273058"/>
                </a:lnTo>
                <a:lnTo>
                  <a:pt x="349868" y="1374689"/>
                </a:lnTo>
                <a:lnTo>
                  <a:pt x="312891" y="1374689"/>
                </a:lnTo>
                <a:lnTo>
                  <a:pt x="261690" y="1291780"/>
                </a:lnTo>
                <a:lnTo>
                  <a:pt x="261690" y="1243639"/>
                </a:lnTo>
                <a:lnTo>
                  <a:pt x="210490" y="1206196"/>
                </a:lnTo>
                <a:lnTo>
                  <a:pt x="261690" y="1120612"/>
                </a:lnTo>
                <a:lnTo>
                  <a:pt x="312891" y="1120612"/>
                </a:lnTo>
                <a:lnTo>
                  <a:pt x="312891" y="1053750"/>
                </a:lnTo>
                <a:lnTo>
                  <a:pt x="210490" y="1053750"/>
                </a:lnTo>
                <a:lnTo>
                  <a:pt x="139379" y="960143"/>
                </a:lnTo>
                <a:lnTo>
                  <a:pt x="139379" y="914676"/>
                </a:lnTo>
                <a:lnTo>
                  <a:pt x="102401" y="914676"/>
                </a:lnTo>
                <a:lnTo>
                  <a:pt x="139379" y="877234"/>
                </a:lnTo>
                <a:lnTo>
                  <a:pt x="153601" y="679321"/>
                </a:lnTo>
                <a:lnTo>
                  <a:pt x="102401" y="641878"/>
                </a:lnTo>
                <a:lnTo>
                  <a:pt x="51200" y="641878"/>
                </a:lnTo>
                <a:lnTo>
                  <a:pt x="0" y="593737"/>
                </a:lnTo>
                <a:lnTo>
                  <a:pt x="153601" y="508154"/>
                </a:lnTo>
                <a:lnTo>
                  <a:pt x="221868" y="369080"/>
                </a:lnTo>
                <a:lnTo>
                  <a:pt x="270224" y="328963"/>
                </a:lnTo>
                <a:lnTo>
                  <a:pt x="270224" y="219308"/>
                </a:lnTo>
                <a:lnTo>
                  <a:pt x="364091" y="13105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33" name="Espaço Reservado para Texto 148">
            <a:extLst>
              <a:ext uri="{FF2B5EF4-FFF2-40B4-BE49-F238E27FC236}">
                <a16:creationId xmlns:a16="http://schemas.microsoft.com/office/drawing/2014/main" id="{CCC9D84F-1455-4FBB-9441-E635EA7BD4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19749" y="1716042"/>
            <a:ext cx="683458" cy="781013"/>
          </a:xfrm>
          <a:custGeom>
            <a:avLst/>
            <a:gdLst>
              <a:gd name="connsiteX0" fmla="*/ 192843 w 683458"/>
              <a:gd name="connsiteY0" fmla="*/ 0 h 781013"/>
              <a:gd name="connsiteX1" fmla="*/ 331803 w 683458"/>
              <a:gd name="connsiteY1" fmla="*/ 103957 h 781013"/>
              <a:gd name="connsiteX2" fmla="*/ 561513 w 683458"/>
              <a:gd name="connsiteY2" fmla="*/ 245233 h 781013"/>
              <a:gd name="connsiteX3" fmla="*/ 623904 w 683458"/>
              <a:gd name="connsiteY3" fmla="*/ 319869 h 781013"/>
              <a:gd name="connsiteX4" fmla="*/ 683458 w 683458"/>
              <a:gd name="connsiteY4" fmla="*/ 319869 h 781013"/>
              <a:gd name="connsiteX5" fmla="*/ 510467 w 683458"/>
              <a:gd name="connsiteY5" fmla="*/ 517121 h 781013"/>
              <a:gd name="connsiteX6" fmla="*/ 473600 w 683458"/>
              <a:gd name="connsiteY6" fmla="*/ 613082 h 781013"/>
              <a:gd name="connsiteX7" fmla="*/ 473600 w 683458"/>
              <a:gd name="connsiteY7" fmla="*/ 650400 h 781013"/>
              <a:gd name="connsiteX8" fmla="*/ 473600 w 683458"/>
              <a:gd name="connsiteY8" fmla="*/ 735698 h 781013"/>
              <a:gd name="connsiteX9" fmla="*/ 473600 w 683458"/>
              <a:gd name="connsiteY9" fmla="*/ 781013 h 781013"/>
              <a:gd name="connsiteX10" fmla="*/ 382850 w 683458"/>
              <a:gd name="connsiteY10" fmla="*/ 781013 h 781013"/>
              <a:gd name="connsiteX11" fmla="*/ 331803 w 683458"/>
              <a:gd name="connsiteY11" fmla="*/ 735698 h 781013"/>
              <a:gd name="connsiteX12" fmla="*/ 141797 w 683458"/>
              <a:gd name="connsiteY12" fmla="*/ 698380 h 781013"/>
              <a:gd name="connsiteX13" fmla="*/ 141797 w 683458"/>
              <a:gd name="connsiteY13" fmla="*/ 650400 h 781013"/>
              <a:gd name="connsiteX14" fmla="*/ 90750 w 683458"/>
              <a:gd name="connsiteY14" fmla="*/ 565102 h 781013"/>
              <a:gd name="connsiteX15" fmla="*/ 51047 w 683458"/>
              <a:gd name="connsiteY15" fmla="*/ 415830 h 781013"/>
              <a:gd name="connsiteX16" fmla="*/ 51047 w 683458"/>
              <a:gd name="connsiteY16" fmla="*/ 319869 h 781013"/>
              <a:gd name="connsiteX17" fmla="*/ 51047 w 683458"/>
              <a:gd name="connsiteY17" fmla="*/ 285216 h 781013"/>
              <a:gd name="connsiteX18" fmla="*/ 51047 w 683458"/>
              <a:gd name="connsiteY18" fmla="*/ 245233 h 781013"/>
              <a:gd name="connsiteX19" fmla="*/ 0 w 683458"/>
              <a:gd name="connsiteY19" fmla="*/ 95961 h 781013"/>
              <a:gd name="connsiteX20" fmla="*/ 42539 w 683458"/>
              <a:gd name="connsiteY20" fmla="*/ 55977 h 78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3458" h="781013">
                <a:moveTo>
                  <a:pt x="192843" y="0"/>
                </a:moveTo>
                <a:lnTo>
                  <a:pt x="331803" y="103957"/>
                </a:lnTo>
                <a:lnTo>
                  <a:pt x="561513" y="245233"/>
                </a:lnTo>
                <a:lnTo>
                  <a:pt x="623904" y="319869"/>
                </a:lnTo>
                <a:lnTo>
                  <a:pt x="683458" y="319869"/>
                </a:lnTo>
                <a:lnTo>
                  <a:pt x="510467" y="517121"/>
                </a:lnTo>
                <a:lnTo>
                  <a:pt x="473600" y="613082"/>
                </a:lnTo>
                <a:lnTo>
                  <a:pt x="473600" y="650400"/>
                </a:lnTo>
                <a:lnTo>
                  <a:pt x="473600" y="735698"/>
                </a:lnTo>
                <a:lnTo>
                  <a:pt x="473600" y="781013"/>
                </a:lnTo>
                <a:lnTo>
                  <a:pt x="382850" y="781013"/>
                </a:lnTo>
                <a:lnTo>
                  <a:pt x="331803" y="735698"/>
                </a:lnTo>
                <a:lnTo>
                  <a:pt x="141797" y="698380"/>
                </a:lnTo>
                <a:lnTo>
                  <a:pt x="141797" y="650400"/>
                </a:lnTo>
                <a:lnTo>
                  <a:pt x="90750" y="565102"/>
                </a:lnTo>
                <a:lnTo>
                  <a:pt x="51047" y="415830"/>
                </a:lnTo>
                <a:lnTo>
                  <a:pt x="51047" y="319869"/>
                </a:lnTo>
                <a:lnTo>
                  <a:pt x="51047" y="285216"/>
                </a:lnTo>
                <a:lnTo>
                  <a:pt x="51047" y="245233"/>
                </a:lnTo>
                <a:lnTo>
                  <a:pt x="0" y="95961"/>
                </a:lnTo>
                <a:lnTo>
                  <a:pt x="42539" y="55977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 marL="1828800" indent="0">
              <a:buNone/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37" name="Espaço Reservado para Texto 152">
            <a:extLst>
              <a:ext uri="{FF2B5EF4-FFF2-40B4-BE49-F238E27FC236}">
                <a16:creationId xmlns:a16="http://schemas.microsoft.com/office/drawing/2014/main" id="{C3AE54DD-6751-4998-BB60-41E64D9140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25460" y="1695447"/>
            <a:ext cx="931508" cy="1282340"/>
          </a:xfrm>
          <a:custGeom>
            <a:avLst/>
            <a:gdLst>
              <a:gd name="connsiteX0" fmla="*/ 741809 w 931508"/>
              <a:gd name="connsiteY0" fmla="*/ 0 h 1282340"/>
              <a:gd name="connsiteX1" fmla="*/ 792773 w 931508"/>
              <a:gd name="connsiteY1" fmla="*/ 74959 h 1282340"/>
              <a:gd name="connsiteX2" fmla="*/ 832412 w 931508"/>
              <a:gd name="connsiteY2" fmla="*/ 74959 h 1282340"/>
              <a:gd name="connsiteX3" fmla="*/ 792773 w 931508"/>
              <a:gd name="connsiteY3" fmla="*/ 112439 h 1282340"/>
              <a:gd name="connsiteX4" fmla="*/ 843737 w 931508"/>
              <a:gd name="connsiteY4" fmla="*/ 262358 h 1282340"/>
              <a:gd name="connsiteX5" fmla="*/ 843737 w 931508"/>
              <a:gd name="connsiteY5" fmla="*/ 444402 h 1282340"/>
              <a:gd name="connsiteX6" fmla="*/ 880544 w 931508"/>
              <a:gd name="connsiteY6" fmla="*/ 583612 h 1282340"/>
              <a:gd name="connsiteX7" fmla="*/ 931508 w 931508"/>
              <a:gd name="connsiteY7" fmla="*/ 677311 h 1282340"/>
              <a:gd name="connsiteX8" fmla="*/ 923014 w 931508"/>
              <a:gd name="connsiteY8" fmla="*/ 800459 h 1282340"/>
              <a:gd name="connsiteX9" fmla="*/ 880544 w 931508"/>
              <a:gd name="connsiteY9" fmla="*/ 904866 h 1282340"/>
              <a:gd name="connsiteX10" fmla="*/ 832412 w 931508"/>
              <a:gd name="connsiteY10" fmla="*/ 904866 h 1282340"/>
              <a:gd name="connsiteX11" fmla="*/ 792773 w 931508"/>
              <a:gd name="connsiteY11" fmla="*/ 953055 h 1282340"/>
              <a:gd name="connsiteX12" fmla="*/ 702170 w 931508"/>
              <a:gd name="connsiteY12" fmla="*/ 1028014 h 1282340"/>
              <a:gd name="connsiteX13" fmla="*/ 382230 w 931508"/>
              <a:gd name="connsiteY13" fmla="*/ 1028014 h 1282340"/>
              <a:gd name="connsiteX14" fmla="*/ 382230 w 931508"/>
              <a:gd name="connsiteY14" fmla="*/ 1121713 h 1282340"/>
              <a:gd name="connsiteX15" fmla="*/ 331266 w 931508"/>
              <a:gd name="connsiteY15" fmla="*/ 1204704 h 1282340"/>
              <a:gd name="connsiteX16" fmla="*/ 240663 w 931508"/>
              <a:gd name="connsiteY16" fmla="*/ 1204704 h 1282340"/>
              <a:gd name="connsiteX17" fmla="*/ 240663 w 931508"/>
              <a:gd name="connsiteY17" fmla="*/ 1282340 h 1282340"/>
              <a:gd name="connsiteX18" fmla="*/ 152892 w 931508"/>
              <a:gd name="connsiteY18" fmla="*/ 1274309 h 1282340"/>
              <a:gd name="connsiteX19" fmla="*/ 110422 w 931508"/>
              <a:gd name="connsiteY19" fmla="*/ 1167224 h 1282340"/>
              <a:gd name="connsiteX20" fmla="*/ 50964 w 931508"/>
              <a:gd name="connsiteY20" fmla="*/ 1167224 h 1282340"/>
              <a:gd name="connsiteX21" fmla="*/ 0 w 931508"/>
              <a:gd name="connsiteY21" fmla="*/ 1121713 h 1282340"/>
              <a:gd name="connsiteX22" fmla="*/ 50964 w 931508"/>
              <a:gd name="connsiteY22" fmla="*/ 1017305 h 1282340"/>
              <a:gd name="connsiteX23" fmla="*/ 50964 w 931508"/>
              <a:gd name="connsiteY23" fmla="*/ 931638 h 1282340"/>
              <a:gd name="connsiteX24" fmla="*/ 90603 w 931508"/>
              <a:gd name="connsiteY24" fmla="*/ 856678 h 1282340"/>
              <a:gd name="connsiteX25" fmla="*/ 138735 w 931508"/>
              <a:gd name="connsiteY25" fmla="*/ 744239 h 1282340"/>
              <a:gd name="connsiteX26" fmla="*/ 232169 w 931508"/>
              <a:gd name="connsiteY26" fmla="*/ 698728 h 1282340"/>
              <a:gd name="connsiteX27" fmla="*/ 319941 w 931508"/>
              <a:gd name="connsiteY27" fmla="*/ 623769 h 1282340"/>
              <a:gd name="connsiteX28" fmla="*/ 549278 w 931508"/>
              <a:gd name="connsiteY28" fmla="*/ 610383 h 1282340"/>
              <a:gd name="connsiteX29" fmla="*/ 549278 w 931508"/>
              <a:gd name="connsiteY29" fmla="*/ 519361 h 1282340"/>
              <a:gd name="connsiteX30" fmla="*/ 512471 w 931508"/>
              <a:gd name="connsiteY30" fmla="*/ 519361 h 1282340"/>
              <a:gd name="connsiteX31" fmla="*/ 520965 w 931508"/>
              <a:gd name="connsiteY31" fmla="*/ 412276 h 1282340"/>
              <a:gd name="connsiteX32" fmla="*/ 549278 w 931508"/>
              <a:gd name="connsiteY32" fmla="*/ 385505 h 1282340"/>
              <a:gd name="connsiteX33" fmla="*/ 563435 w 931508"/>
              <a:gd name="connsiteY33" fmla="*/ 187398 h 1282340"/>
              <a:gd name="connsiteX34" fmla="*/ 600242 w 931508"/>
              <a:gd name="connsiteY34" fmla="*/ 112439 h 1282340"/>
              <a:gd name="connsiteX35" fmla="*/ 651206 w 931508"/>
              <a:gd name="connsiteY35" fmla="*/ 112439 h 1282340"/>
              <a:gd name="connsiteX36" fmla="*/ 693676 w 931508"/>
              <a:gd name="connsiteY36" fmla="*/ 66928 h 128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31508" h="1282340">
                <a:moveTo>
                  <a:pt x="741809" y="0"/>
                </a:moveTo>
                <a:lnTo>
                  <a:pt x="792773" y="74959"/>
                </a:lnTo>
                <a:lnTo>
                  <a:pt x="832412" y="74959"/>
                </a:lnTo>
                <a:lnTo>
                  <a:pt x="792773" y="112439"/>
                </a:lnTo>
                <a:lnTo>
                  <a:pt x="843737" y="262358"/>
                </a:lnTo>
                <a:lnTo>
                  <a:pt x="843737" y="444402"/>
                </a:lnTo>
                <a:lnTo>
                  <a:pt x="880544" y="583612"/>
                </a:lnTo>
                <a:lnTo>
                  <a:pt x="931508" y="677311"/>
                </a:lnTo>
                <a:lnTo>
                  <a:pt x="923014" y="800459"/>
                </a:lnTo>
                <a:lnTo>
                  <a:pt x="880544" y="904866"/>
                </a:lnTo>
                <a:lnTo>
                  <a:pt x="832412" y="904866"/>
                </a:lnTo>
                <a:lnTo>
                  <a:pt x="792773" y="953055"/>
                </a:lnTo>
                <a:lnTo>
                  <a:pt x="702170" y="1028014"/>
                </a:lnTo>
                <a:lnTo>
                  <a:pt x="382230" y="1028014"/>
                </a:lnTo>
                <a:lnTo>
                  <a:pt x="382230" y="1121713"/>
                </a:lnTo>
                <a:lnTo>
                  <a:pt x="331266" y="1204704"/>
                </a:lnTo>
                <a:lnTo>
                  <a:pt x="240663" y="1204704"/>
                </a:lnTo>
                <a:lnTo>
                  <a:pt x="240663" y="1282340"/>
                </a:lnTo>
                <a:lnTo>
                  <a:pt x="152892" y="1274309"/>
                </a:lnTo>
                <a:lnTo>
                  <a:pt x="110422" y="1167224"/>
                </a:lnTo>
                <a:lnTo>
                  <a:pt x="50964" y="1167224"/>
                </a:lnTo>
                <a:lnTo>
                  <a:pt x="0" y="1121713"/>
                </a:lnTo>
                <a:lnTo>
                  <a:pt x="50964" y="1017305"/>
                </a:lnTo>
                <a:lnTo>
                  <a:pt x="50964" y="931638"/>
                </a:lnTo>
                <a:lnTo>
                  <a:pt x="90603" y="856678"/>
                </a:lnTo>
                <a:lnTo>
                  <a:pt x="138735" y="744239"/>
                </a:lnTo>
                <a:lnTo>
                  <a:pt x="232169" y="698728"/>
                </a:lnTo>
                <a:lnTo>
                  <a:pt x="319941" y="623769"/>
                </a:lnTo>
                <a:lnTo>
                  <a:pt x="549278" y="610383"/>
                </a:lnTo>
                <a:lnTo>
                  <a:pt x="549278" y="519361"/>
                </a:lnTo>
                <a:lnTo>
                  <a:pt x="512471" y="519361"/>
                </a:lnTo>
                <a:lnTo>
                  <a:pt x="520965" y="412276"/>
                </a:lnTo>
                <a:lnTo>
                  <a:pt x="549278" y="385505"/>
                </a:lnTo>
                <a:lnTo>
                  <a:pt x="563435" y="187398"/>
                </a:lnTo>
                <a:lnTo>
                  <a:pt x="600242" y="112439"/>
                </a:lnTo>
                <a:lnTo>
                  <a:pt x="651206" y="112439"/>
                </a:lnTo>
                <a:lnTo>
                  <a:pt x="693676" y="6692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 marL="1828800" indent="0">
              <a:buNone/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39" name="Espaço Reservado para Texto 156">
            <a:extLst>
              <a:ext uri="{FF2B5EF4-FFF2-40B4-BE49-F238E27FC236}">
                <a16:creationId xmlns:a16="http://schemas.microsoft.com/office/drawing/2014/main" id="{AC90E9EA-3D40-4E83-B7BB-EFC004F098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6383" y="2088559"/>
            <a:ext cx="812702" cy="1170807"/>
          </a:xfrm>
          <a:custGeom>
            <a:avLst/>
            <a:gdLst>
              <a:gd name="connsiteX0" fmla="*/ 463184 w 812702"/>
              <a:gd name="connsiteY0" fmla="*/ 0 h 1170807"/>
              <a:gd name="connsiteX1" fmla="*/ 514333 w 812702"/>
              <a:gd name="connsiteY1" fmla="*/ 0 h 1170807"/>
              <a:gd name="connsiteX2" fmla="*/ 562640 w 812702"/>
              <a:gd name="connsiteY2" fmla="*/ 34832 h 1170807"/>
              <a:gd name="connsiteX3" fmla="*/ 551274 w 812702"/>
              <a:gd name="connsiteY3" fmla="*/ 235789 h 1170807"/>
              <a:gd name="connsiteX4" fmla="*/ 514333 w 812702"/>
              <a:gd name="connsiteY4" fmla="*/ 273301 h 1170807"/>
              <a:gd name="connsiteX5" fmla="*/ 551274 w 812702"/>
              <a:gd name="connsiteY5" fmla="*/ 273301 h 1170807"/>
              <a:gd name="connsiteX6" fmla="*/ 551274 w 812702"/>
              <a:gd name="connsiteY6" fmla="*/ 321530 h 1170807"/>
              <a:gd name="connsiteX7" fmla="*/ 622314 w 812702"/>
              <a:gd name="connsiteY7" fmla="*/ 415310 h 1170807"/>
              <a:gd name="connsiteX8" fmla="*/ 724612 w 812702"/>
              <a:gd name="connsiteY8" fmla="*/ 415310 h 1170807"/>
              <a:gd name="connsiteX9" fmla="*/ 724612 w 812702"/>
              <a:gd name="connsiteY9" fmla="*/ 479616 h 1170807"/>
              <a:gd name="connsiteX10" fmla="*/ 673463 w 812702"/>
              <a:gd name="connsiteY10" fmla="*/ 479616 h 1170807"/>
              <a:gd name="connsiteX11" fmla="*/ 622314 w 812702"/>
              <a:gd name="connsiteY11" fmla="*/ 554640 h 1170807"/>
              <a:gd name="connsiteX12" fmla="*/ 673463 w 812702"/>
              <a:gd name="connsiteY12" fmla="*/ 602869 h 1170807"/>
              <a:gd name="connsiteX13" fmla="*/ 673463 w 812702"/>
              <a:gd name="connsiteY13" fmla="*/ 651099 h 1170807"/>
              <a:gd name="connsiteX14" fmla="*/ 724612 w 812702"/>
              <a:gd name="connsiteY14" fmla="*/ 736840 h 1170807"/>
              <a:gd name="connsiteX15" fmla="*/ 761553 w 812702"/>
              <a:gd name="connsiteY15" fmla="*/ 736840 h 1170807"/>
              <a:gd name="connsiteX16" fmla="*/ 812702 w 812702"/>
              <a:gd name="connsiteY16" fmla="*/ 782390 h 1170807"/>
              <a:gd name="connsiteX17" fmla="*/ 724612 w 812702"/>
              <a:gd name="connsiteY17" fmla="*/ 819902 h 1170807"/>
              <a:gd name="connsiteX18" fmla="*/ 724612 w 812702"/>
              <a:gd name="connsiteY18" fmla="*/ 897605 h 1170807"/>
              <a:gd name="connsiteX19" fmla="*/ 673463 w 812702"/>
              <a:gd name="connsiteY19" fmla="*/ 935117 h 1170807"/>
              <a:gd name="connsiteX20" fmla="*/ 761553 w 812702"/>
              <a:gd name="connsiteY20" fmla="*/ 980667 h 1170807"/>
              <a:gd name="connsiteX21" fmla="*/ 724612 w 812702"/>
              <a:gd name="connsiteY21" fmla="*/ 980667 h 1170807"/>
              <a:gd name="connsiteX22" fmla="*/ 724612 w 812702"/>
              <a:gd name="connsiteY22" fmla="*/ 1028897 h 1170807"/>
              <a:gd name="connsiteX23" fmla="*/ 724612 w 812702"/>
              <a:gd name="connsiteY23" fmla="*/ 1066409 h 1170807"/>
              <a:gd name="connsiteX24" fmla="*/ 724612 w 812702"/>
              <a:gd name="connsiteY24" fmla="*/ 1103921 h 1170807"/>
              <a:gd name="connsiteX25" fmla="*/ 761553 w 812702"/>
              <a:gd name="connsiteY25" fmla="*/ 1103921 h 1170807"/>
              <a:gd name="connsiteX26" fmla="*/ 741662 w 812702"/>
              <a:gd name="connsiteY26" fmla="*/ 1130715 h 1170807"/>
              <a:gd name="connsiteX27" fmla="*/ 772920 w 812702"/>
              <a:gd name="connsiteY27" fmla="*/ 1152150 h 1170807"/>
              <a:gd name="connsiteX28" fmla="*/ 673463 w 812702"/>
              <a:gd name="connsiteY28" fmla="*/ 1152150 h 1170807"/>
              <a:gd name="connsiteX29" fmla="*/ 582531 w 812702"/>
              <a:gd name="connsiteY29" fmla="*/ 1152150 h 1170807"/>
              <a:gd name="connsiteX30" fmla="*/ 514333 w 812702"/>
              <a:gd name="connsiteY30" fmla="*/ 1152150 h 1170807"/>
              <a:gd name="connsiteX31" fmla="*/ 463184 w 812702"/>
              <a:gd name="connsiteY31" fmla="*/ 1103921 h 1170807"/>
              <a:gd name="connsiteX32" fmla="*/ 372252 w 812702"/>
              <a:gd name="connsiteY32" fmla="*/ 1103921 h 1170807"/>
              <a:gd name="connsiteX33" fmla="*/ 321103 w 812702"/>
              <a:gd name="connsiteY33" fmla="*/ 1152150 h 1170807"/>
              <a:gd name="connsiteX34" fmla="*/ 233013 w 812702"/>
              <a:gd name="connsiteY34" fmla="*/ 1152150 h 1170807"/>
              <a:gd name="connsiteX35" fmla="*/ 190388 w 812702"/>
              <a:gd name="connsiteY35" fmla="*/ 1103921 h 1170807"/>
              <a:gd name="connsiteX36" fmla="*/ 90932 w 812702"/>
              <a:gd name="connsiteY36" fmla="*/ 1103921 h 1170807"/>
              <a:gd name="connsiteX37" fmla="*/ 90932 w 812702"/>
              <a:gd name="connsiteY37" fmla="*/ 1152150 h 1170807"/>
              <a:gd name="connsiteX38" fmla="*/ 51359 w 812702"/>
              <a:gd name="connsiteY38" fmla="*/ 1170807 h 1170807"/>
              <a:gd name="connsiteX39" fmla="*/ 51104 w 812702"/>
              <a:gd name="connsiteY39" fmla="*/ 1170807 h 1170807"/>
              <a:gd name="connsiteX40" fmla="*/ 42624 w 812702"/>
              <a:gd name="connsiteY40" fmla="*/ 1152150 h 1170807"/>
              <a:gd name="connsiteX41" fmla="*/ 0 w 812702"/>
              <a:gd name="connsiteY41" fmla="*/ 1103921 h 1170807"/>
              <a:gd name="connsiteX42" fmla="*/ 0 w 812702"/>
              <a:gd name="connsiteY42" fmla="*/ 897605 h 1170807"/>
              <a:gd name="connsiteX43" fmla="*/ 90932 w 812702"/>
              <a:gd name="connsiteY43" fmla="*/ 699328 h 1170807"/>
              <a:gd name="connsiteX44" fmla="*/ 190388 w 812702"/>
              <a:gd name="connsiteY44" fmla="*/ 568037 h 1170807"/>
              <a:gd name="connsiteX45" fmla="*/ 241538 w 812702"/>
              <a:gd name="connsiteY45" fmla="*/ 479616 h 1170807"/>
              <a:gd name="connsiteX46" fmla="*/ 292687 w 812702"/>
              <a:gd name="connsiteY46" fmla="*/ 356363 h 1170807"/>
              <a:gd name="connsiteX47" fmla="*/ 241538 w 812702"/>
              <a:gd name="connsiteY47" fmla="*/ 321530 h 1170807"/>
              <a:gd name="connsiteX48" fmla="*/ 292687 w 812702"/>
              <a:gd name="connsiteY48" fmla="*/ 273301 h 1170807"/>
              <a:gd name="connsiteX49" fmla="*/ 284162 w 812702"/>
              <a:gd name="connsiteY49" fmla="*/ 235789 h 1170807"/>
              <a:gd name="connsiteX50" fmla="*/ 321103 w 812702"/>
              <a:gd name="connsiteY50" fmla="*/ 187559 h 1170807"/>
              <a:gd name="connsiteX51" fmla="*/ 423401 w 812702"/>
              <a:gd name="connsiteY51" fmla="*/ 142009 h 1170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12702" h="1170807">
                <a:moveTo>
                  <a:pt x="463184" y="0"/>
                </a:moveTo>
                <a:lnTo>
                  <a:pt x="514333" y="0"/>
                </a:lnTo>
                <a:lnTo>
                  <a:pt x="562640" y="34832"/>
                </a:lnTo>
                <a:lnTo>
                  <a:pt x="551274" y="235789"/>
                </a:lnTo>
                <a:lnTo>
                  <a:pt x="514333" y="273301"/>
                </a:lnTo>
                <a:lnTo>
                  <a:pt x="551274" y="273301"/>
                </a:lnTo>
                <a:lnTo>
                  <a:pt x="551274" y="321530"/>
                </a:lnTo>
                <a:lnTo>
                  <a:pt x="622314" y="415310"/>
                </a:lnTo>
                <a:lnTo>
                  <a:pt x="724612" y="415310"/>
                </a:lnTo>
                <a:lnTo>
                  <a:pt x="724612" y="479616"/>
                </a:lnTo>
                <a:lnTo>
                  <a:pt x="673463" y="479616"/>
                </a:lnTo>
                <a:lnTo>
                  <a:pt x="622314" y="554640"/>
                </a:lnTo>
                <a:lnTo>
                  <a:pt x="673463" y="602869"/>
                </a:lnTo>
                <a:lnTo>
                  <a:pt x="673463" y="651099"/>
                </a:lnTo>
                <a:lnTo>
                  <a:pt x="724612" y="736840"/>
                </a:lnTo>
                <a:lnTo>
                  <a:pt x="761553" y="736840"/>
                </a:lnTo>
                <a:lnTo>
                  <a:pt x="812702" y="782390"/>
                </a:lnTo>
                <a:lnTo>
                  <a:pt x="724612" y="819902"/>
                </a:lnTo>
                <a:lnTo>
                  <a:pt x="724612" y="897605"/>
                </a:lnTo>
                <a:lnTo>
                  <a:pt x="673463" y="935117"/>
                </a:lnTo>
                <a:lnTo>
                  <a:pt x="761553" y="980667"/>
                </a:lnTo>
                <a:lnTo>
                  <a:pt x="724612" y="980667"/>
                </a:lnTo>
                <a:lnTo>
                  <a:pt x="724612" y="1028897"/>
                </a:lnTo>
                <a:lnTo>
                  <a:pt x="724612" y="1066409"/>
                </a:lnTo>
                <a:lnTo>
                  <a:pt x="724612" y="1103921"/>
                </a:lnTo>
                <a:lnTo>
                  <a:pt x="761553" y="1103921"/>
                </a:lnTo>
                <a:lnTo>
                  <a:pt x="741662" y="1130715"/>
                </a:lnTo>
                <a:lnTo>
                  <a:pt x="772920" y="1152150"/>
                </a:lnTo>
                <a:lnTo>
                  <a:pt x="673463" y="1152150"/>
                </a:lnTo>
                <a:lnTo>
                  <a:pt x="582531" y="1152150"/>
                </a:lnTo>
                <a:lnTo>
                  <a:pt x="514333" y="1152150"/>
                </a:lnTo>
                <a:lnTo>
                  <a:pt x="463184" y="1103921"/>
                </a:lnTo>
                <a:lnTo>
                  <a:pt x="372252" y="1103921"/>
                </a:lnTo>
                <a:lnTo>
                  <a:pt x="321103" y="1152150"/>
                </a:lnTo>
                <a:lnTo>
                  <a:pt x="233013" y="1152150"/>
                </a:lnTo>
                <a:lnTo>
                  <a:pt x="190388" y="1103921"/>
                </a:lnTo>
                <a:lnTo>
                  <a:pt x="90932" y="1103921"/>
                </a:lnTo>
                <a:lnTo>
                  <a:pt x="90932" y="1152150"/>
                </a:lnTo>
                <a:lnTo>
                  <a:pt x="51359" y="1170807"/>
                </a:lnTo>
                <a:lnTo>
                  <a:pt x="51104" y="1170807"/>
                </a:lnTo>
                <a:lnTo>
                  <a:pt x="42624" y="1152150"/>
                </a:lnTo>
                <a:lnTo>
                  <a:pt x="0" y="1103921"/>
                </a:lnTo>
                <a:lnTo>
                  <a:pt x="0" y="897605"/>
                </a:lnTo>
                <a:lnTo>
                  <a:pt x="90932" y="699328"/>
                </a:lnTo>
                <a:lnTo>
                  <a:pt x="190388" y="568037"/>
                </a:lnTo>
                <a:lnTo>
                  <a:pt x="241538" y="479616"/>
                </a:lnTo>
                <a:lnTo>
                  <a:pt x="292687" y="356363"/>
                </a:lnTo>
                <a:lnTo>
                  <a:pt x="241538" y="321530"/>
                </a:lnTo>
                <a:lnTo>
                  <a:pt x="292687" y="273301"/>
                </a:lnTo>
                <a:lnTo>
                  <a:pt x="284162" y="235789"/>
                </a:lnTo>
                <a:lnTo>
                  <a:pt x="321103" y="187559"/>
                </a:lnTo>
                <a:lnTo>
                  <a:pt x="423401" y="142009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 marL="1828800" indent="0">
              <a:buNone/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0" name="Espaço Reservado para Texto 160">
            <a:extLst>
              <a:ext uri="{FF2B5EF4-FFF2-40B4-BE49-F238E27FC236}">
                <a16:creationId xmlns:a16="http://schemas.microsoft.com/office/drawing/2014/main" id="{0AFF4A17-BC09-4FB3-B1EE-10EDC1DDC5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186823" y="2040070"/>
            <a:ext cx="575266" cy="377314"/>
          </a:xfrm>
          <a:custGeom>
            <a:avLst/>
            <a:gdLst>
              <a:gd name="connsiteX0" fmla="*/ 201202 w 575266"/>
              <a:gd name="connsiteY0" fmla="*/ 0 h 377314"/>
              <a:gd name="connsiteX1" fmla="*/ 255044 w 575266"/>
              <a:gd name="connsiteY1" fmla="*/ 48168 h 377314"/>
              <a:gd name="connsiteX2" fmla="*/ 342893 w 575266"/>
              <a:gd name="connsiteY2" fmla="*/ 82956 h 377314"/>
              <a:gd name="connsiteX3" fmla="*/ 484584 w 575266"/>
              <a:gd name="connsiteY3" fmla="*/ 82956 h 377314"/>
              <a:gd name="connsiteX4" fmla="*/ 535593 w 575266"/>
              <a:gd name="connsiteY4" fmla="*/ 152531 h 377314"/>
              <a:gd name="connsiteX5" fmla="*/ 575266 w 575266"/>
              <a:gd name="connsiteY5" fmla="*/ 283655 h 377314"/>
              <a:gd name="connsiteX6" fmla="*/ 518590 w 575266"/>
              <a:gd name="connsiteY6" fmla="*/ 283655 h 377314"/>
              <a:gd name="connsiteX7" fmla="*/ 461913 w 575266"/>
              <a:gd name="connsiteY7" fmla="*/ 283655 h 377314"/>
              <a:gd name="connsiteX8" fmla="*/ 399569 w 575266"/>
              <a:gd name="connsiteY8" fmla="*/ 283655 h 377314"/>
              <a:gd name="connsiteX9" fmla="*/ 342893 w 575266"/>
              <a:gd name="connsiteY9" fmla="*/ 283655 h 377314"/>
              <a:gd name="connsiteX10" fmla="*/ 303219 w 575266"/>
              <a:gd name="connsiteY10" fmla="*/ 329146 h 377314"/>
              <a:gd name="connsiteX11" fmla="*/ 303219 w 575266"/>
              <a:gd name="connsiteY11" fmla="*/ 377314 h 377314"/>
              <a:gd name="connsiteX12" fmla="*/ 255044 w 575266"/>
              <a:gd name="connsiteY12" fmla="*/ 329146 h 377314"/>
              <a:gd name="connsiteX13" fmla="*/ 161528 w 575266"/>
              <a:gd name="connsiteY13" fmla="*/ 329146 h 377314"/>
              <a:gd name="connsiteX14" fmla="*/ 161528 w 575266"/>
              <a:gd name="connsiteY14" fmla="*/ 283655 h 377314"/>
              <a:gd name="connsiteX15" fmla="*/ 201202 w 575266"/>
              <a:gd name="connsiteY15" fmla="*/ 246191 h 377314"/>
              <a:gd name="connsiteX16" fmla="*/ 201202 w 575266"/>
              <a:gd name="connsiteY16" fmla="*/ 198023 h 377314"/>
              <a:gd name="connsiteX17" fmla="*/ 141691 w 575266"/>
              <a:gd name="connsiteY17" fmla="*/ 246191 h 377314"/>
              <a:gd name="connsiteX18" fmla="*/ 90683 w 575266"/>
              <a:gd name="connsiteY18" fmla="*/ 283655 h 377314"/>
              <a:gd name="connsiteX19" fmla="*/ 0 w 575266"/>
              <a:gd name="connsiteY19" fmla="*/ 283655 h 377314"/>
              <a:gd name="connsiteX20" fmla="*/ 51009 w 575266"/>
              <a:gd name="connsiteY20" fmla="*/ 198023 h 37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266" h="377314">
                <a:moveTo>
                  <a:pt x="201202" y="0"/>
                </a:moveTo>
                <a:lnTo>
                  <a:pt x="255044" y="48168"/>
                </a:lnTo>
                <a:lnTo>
                  <a:pt x="342893" y="82956"/>
                </a:lnTo>
                <a:lnTo>
                  <a:pt x="484584" y="82956"/>
                </a:lnTo>
                <a:lnTo>
                  <a:pt x="535593" y="152531"/>
                </a:lnTo>
                <a:lnTo>
                  <a:pt x="575266" y="283655"/>
                </a:lnTo>
                <a:lnTo>
                  <a:pt x="518590" y="283655"/>
                </a:lnTo>
                <a:lnTo>
                  <a:pt x="461913" y="283655"/>
                </a:lnTo>
                <a:lnTo>
                  <a:pt x="399569" y="283655"/>
                </a:lnTo>
                <a:lnTo>
                  <a:pt x="342893" y="283655"/>
                </a:lnTo>
                <a:lnTo>
                  <a:pt x="303219" y="329146"/>
                </a:lnTo>
                <a:lnTo>
                  <a:pt x="303219" y="377314"/>
                </a:lnTo>
                <a:lnTo>
                  <a:pt x="255044" y="329146"/>
                </a:lnTo>
                <a:lnTo>
                  <a:pt x="161528" y="329146"/>
                </a:lnTo>
                <a:lnTo>
                  <a:pt x="161528" y="283655"/>
                </a:lnTo>
                <a:lnTo>
                  <a:pt x="201202" y="246191"/>
                </a:lnTo>
                <a:lnTo>
                  <a:pt x="201202" y="198023"/>
                </a:lnTo>
                <a:lnTo>
                  <a:pt x="141691" y="246191"/>
                </a:lnTo>
                <a:lnTo>
                  <a:pt x="90683" y="283655"/>
                </a:lnTo>
                <a:lnTo>
                  <a:pt x="0" y="283655"/>
                </a:lnTo>
                <a:lnTo>
                  <a:pt x="51009" y="198023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1" name="Espaço Reservado para Texto 166">
            <a:extLst>
              <a:ext uri="{FF2B5EF4-FFF2-40B4-BE49-F238E27FC236}">
                <a16:creationId xmlns:a16="http://schemas.microsoft.com/office/drawing/2014/main" id="{0327941B-D547-4E31-B8F5-A81B1D71A32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186823" y="2237962"/>
            <a:ext cx="577904" cy="377314"/>
          </a:xfrm>
          <a:custGeom>
            <a:avLst/>
            <a:gdLst>
              <a:gd name="connsiteX0" fmla="*/ 208609 w 577904"/>
              <a:gd name="connsiteY0" fmla="*/ 0 h 377314"/>
              <a:gd name="connsiteX1" fmla="*/ 208609 w 577904"/>
              <a:gd name="connsiteY1" fmla="*/ 47829 h 377314"/>
              <a:gd name="connsiteX2" fmla="*/ 157867 w 577904"/>
              <a:gd name="connsiteY2" fmla="*/ 87686 h 377314"/>
              <a:gd name="connsiteX3" fmla="*/ 157867 w 577904"/>
              <a:gd name="connsiteY3" fmla="*/ 132857 h 377314"/>
              <a:gd name="connsiteX4" fmla="*/ 248076 w 577904"/>
              <a:gd name="connsiteY4" fmla="*/ 132857 h 377314"/>
              <a:gd name="connsiteX5" fmla="*/ 298819 w 577904"/>
              <a:gd name="connsiteY5" fmla="*/ 170057 h 377314"/>
              <a:gd name="connsiteX6" fmla="*/ 298819 w 577904"/>
              <a:gd name="connsiteY6" fmla="*/ 132857 h 377314"/>
              <a:gd name="connsiteX7" fmla="*/ 338286 w 577904"/>
              <a:gd name="connsiteY7" fmla="*/ 87686 h 377314"/>
              <a:gd name="connsiteX8" fmla="*/ 569447 w 577904"/>
              <a:gd name="connsiteY8" fmla="*/ 95657 h 377314"/>
              <a:gd name="connsiteX9" fmla="*/ 577904 w 577904"/>
              <a:gd name="connsiteY9" fmla="*/ 236486 h 377314"/>
              <a:gd name="connsiteX10" fmla="*/ 470781 w 577904"/>
              <a:gd name="connsiteY10" fmla="*/ 263057 h 377314"/>
              <a:gd name="connsiteX11" fmla="*/ 287543 w 577904"/>
              <a:gd name="connsiteY11" fmla="*/ 329486 h 377314"/>
              <a:gd name="connsiteX12" fmla="*/ 239619 w 577904"/>
              <a:gd name="connsiteY12" fmla="*/ 377314 h 377314"/>
              <a:gd name="connsiteX13" fmla="*/ 200152 w 577904"/>
              <a:gd name="connsiteY13" fmla="*/ 377314 h 377314"/>
              <a:gd name="connsiteX14" fmla="*/ 191695 w 577904"/>
              <a:gd name="connsiteY14" fmla="*/ 329486 h 377314"/>
              <a:gd name="connsiteX15" fmla="*/ 239619 w 577904"/>
              <a:gd name="connsiteY15" fmla="*/ 228514 h 377314"/>
              <a:gd name="connsiteX16" fmla="*/ 200152 w 577904"/>
              <a:gd name="connsiteY16" fmla="*/ 228514 h 377314"/>
              <a:gd name="connsiteX17" fmla="*/ 121219 w 577904"/>
              <a:gd name="connsiteY17" fmla="*/ 263057 h 377314"/>
              <a:gd name="connsiteX18" fmla="*/ 0 w 577904"/>
              <a:gd name="connsiteY18" fmla="*/ 263057 h 377314"/>
              <a:gd name="connsiteX19" fmla="*/ 0 w 577904"/>
              <a:gd name="connsiteY19" fmla="*/ 87686 h 377314"/>
              <a:gd name="connsiteX20" fmla="*/ 90210 w 577904"/>
              <a:gd name="connsiteY20" fmla="*/ 87686 h 377314"/>
              <a:gd name="connsiteX21" fmla="*/ 140952 w 577904"/>
              <a:gd name="connsiteY21" fmla="*/ 47829 h 37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7904" h="377314">
                <a:moveTo>
                  <a:pt x="208609" y="0"/>
                </a:moveTo>
                <a:lnTo>
                  <a:pt x="208609" y="47829"/>
                </a:lnTo>
                <a:lnTo>
                  <a:pt x="157867" y="87686"/>
                </a:lnTo>
                <a:lnTo>
                  <a:pt x="157867" y="132857"/>
                </a:lnTo>
                <a:lnTo>
                  <a:pt x="248076" y="132857"/>
                </a:lnTo>
                <a:lnTo>
                  <a:pt x="298819" y="170057"/>
                </a:lnTo>
                <a:lnTo>
                  <a:pt x="298819" y="132857"/>
                </a:lnTo>
                <a:lnTo>
                  <a:pt x="338286" y="87686"/>
                </a:lnTo>
                <a:lnTo>
                  <a:pt x="569447" y="95657"/>
                </a:lnTo>
                <a:lnTo>
                  <a:pt x="577904" y="236486"/>
                </a:lnTo>
                <a:lnTo>
                  <a:pt x="470781" y="263057"/>
                </a:lnTo>
                <a:lnTo>
                  <a:pt x="287543" y="329486"/>
                </a:lnTo>
                <a:lnTo>
                  <a:pt x="239619" y="377314"/>
                </a:lnTo>
                <a:lnTo>
                  <a:pt x="200152" y="377314"/>
                </a:lnTo>
                <a:lnTo>
                  <a:pt x="191695" y="329486"/>
                </a:lnTo>
                <a:lnTo>
                  <a:pt x="239619" y="228514"/>
                </a:lnTo>
                <a:lnTo>
                  <a:pt x="200152" y="228514"/>
                </a:lnTo>
                <a:lnTo>
                  <a:pt x="121219" y="263057"/>
                </a:lnTo>
                <a:lnTo>
                  <a:pt x="0" y="263057"/>
                </a:lnTo>
                <a:lnTo>
                  <a:pt x="0" y="87686"/>
                </a:lnTo>
                <a:lnTo>
                  <a:pt x="90210" y="87686"/>
                </a:lnTo>
                <a:lnTo>
                  <a:pt x="140952" y="47829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2" name="Espaço Reservado para Texto 170">
            <a:extLst>
              <a:ext uri="{FF2B5EF4-FFF2-40B4-BE49-F238E27FC236}">
                <a16:creationId xmlns:a16="http://schemas.microsoft.com/office/drawing/2014/main" id="{21E57651-3646-4097-9F0E-46FB75A447A4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10731789" y="2410739"/>
            <a:ext cx="1033475" cy="374380"/>
          </a:xfrm>
          <a:custGeom>
            <a:avLst/>
            <a:gdLst>
              <a:gd name="connsiteX0" fmla="*/ 122087 w 1033475"/>
              <a:gd name="connsiteY0" fmla="*/ 0 h 374380"/>
              <a:gd name="connsiteX1" fmla="*/ 312314 w 1033475"/>
              <a:gd name="connsiteY1" fmla="*/ 40401 h 374380"/>
              <a:gd name="connsiteX2" fmla="*/ 360581 w 1033475"/>
              <a:gd name="connsiteY2" fmla="*/ 86188 h 374380"/>
              <a:gd name="connsiteX3" fmla="*/ 584879 w 1033475"/>
              <a:gd name="connsiteY3" fmla="*/ 86188 h 374380"/>
              <a:gd name="connsiteX4" fmla="*/ 664377 w 1033475"/>
              <a:gd name="connsiteY4" fmla="*/ 40401 h 374380"/>
              <a:gd name="connsiteX5" fmla="*/ 701287 w 1033475"/>
              <a:gd name="connsiteY5" fmla="*/ 40401 h 374380"/>
              <a:gd name="connsiteX6" fmla="*/ 664377 w 1033475"/>
              <a:gd name="connsiteY6" fmla="*/ 153523 h 374380"/>
              <a:gd name="connsiteX7" fmla="*/ 664377 w 1033475"/>
              <a:gd name="connsiteY7" fmla="*/ 202004 h 374380"/>
              <a:gd name="connsiteX8" fmla="*/ 701287 w 1033475"/>
              <a:gd name="connsiteY8" fmla="*/ 202004 h 374380"/>
              <a:gd name="connsiteX9" fmla="*/ 752393 w 1033475"/>
              <a:gd name="connsiteY9" fmla="*/ 153523 h 374380"/>
              <a:gd name="connsiteX10" fmla="*/ 934103 w 1033475"/>
              <a:gd name="connsiteY10" fmla="*/ 86188 h 374380"/>
              <a:gd name="connsiteX11" fmla="*/ 1033475 w 1033475"/>
              <a:gd name="connsiteY11" fmla="*/ 56561 h 374380"/>
              <a:gd name="connsiteX12" fmla="*/ 1024958 w 1033475"/>
              <a:gd name="connsiteY12" fmla="*/ 202004 h 374380"/>
              <a:gd name="connsiteX13" fmla="*/ 982369 w 1033475"/>
              <a:gd name="connsiteY13" fmla="*/ 325899 h 374380"/>
              <a:gd name="connsiteX14" fmla="*/ 794981 w 1033475"/>
              <a:gd name="connsiteY14" fmla="*/ 325899 h 374380"/>
              <a:gd name="connsiteX15" fmla="*/ 664377 w 1033475"/>
              <a:gd name="connsiteY15" fmla="*/ 374380 h 374380"/>
              <a:gd name="connsiteX16" fmla="*/ 613271 w 1033475"/>
              <a:gd name="connsiteY16" fmla="*/ 325899 h 374380"/>
              <a:gd name="connsiteX17" fmla="*/ 593397 w 1033475"/>
              <a:gd name="connsiteY17" fmla="*/ 285499 h 374380"/>
              <a:gd name="connsiteX18" fmla="*/ 499702 w 1033475"/>
              <a:gd name="connsiteY18" fmla="*/ 325899 h 374380"/>
              <a:gd name="connsiteX19" fmla="*/ 451436 w 1033475"/>
              <a:gd name="connsiteY19" fmla="*/ 285499 h 374380"/>
              <a:gd name="connsiteX20" fmla="*/ 403169 w 1033475"/>
              <a:gd name="connsiteY20" fmla="*/ 285499 h 374380"/>
              <a:gd name="connsiteX21" fmla="*/ 312314 w 1033475"/>
              <a:gd name="connsiteY21" fmla="*/ 202004 h 374380"/>
              <a:gd name="connsiteX22" fmla="*/ 221459 w 1033475"/>
              <a:gd name="connsiteY22" fmla="*/ 285499 h 374380"/>
              <a:gd name="connsiteX23" fmla="*/ 173192 w 1033475"/>
              <a:gd name="connsiteY23" fmla="*/ 285499 h 374380"/>
              <a:gd name="connsiteX24" fmla="*/ 122087 w 1033475"/>
              <a:gd name="connsiteY24" fmla="*/ 325899 h 374380"/>
              <a:gd name="connsiteX25" fmla="*/ 79498 w 1033475"/>
              <a:gd name="connsiteY25" fmla="*/ 325899 h 374380"/>
              <a:gd name="connsiteX26" fmla="*/ 31232 w 1033475"/>
              <a:gd name="connsiteY26" fmla="*/ 285499 h 374380"/>
              <a:gd name="connsiteX27" fmla="*/ 42589 w 1033475"/>
              <a:gd name="connsiteY27" fmla="*/ 228938 h 374380"/>
              <a:gd name="connsiteX28" fmla="*/ 0 w 1033475"/>
              <a:gd name="connsiteY28" fmla="*/ 228938 h 374380"/>
              <a:gd name="connsiteX29" fmla="*/ 31232 w 1033475"/>
              <a:gd name="connsiteY29" fmla="*/ 183150 h 374380"/>
              <a:gd name="connsiteX30" fmla="*/ 79498 w 1033475"/>
              <a:gd name="connsiteY30" fmla="*/ 191230 h 374380"/>
              <a:gd name="connsiteX31" fmla="*/ 122087 w 1033475"/>
              <a:gd name="connsiteY31" fmla="*/ 86188 h 37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33475" h="374380">
                <a:moveTo>
                  <a:pt x="122087" y="0"/>
                </a:moveTo>
                <a:lnTo>
                  <a:pt x="312314" y="40401"/>
                </a:lnTo>
                <a:lnTo>
                  <a:pt x="360581" y="86188"/>
                </a:lnTo>
                <a:lnTo>
                  <a:pt x="584879" y="86188"/>
                </a:lnTo>
                <a:lnTo>
                  <a:pt x="664377" y="40401"/>
                </a:lnTo>
                <a:lnTo>
                  <a:pt x="701287" y="40401"/>
                </a:lnTo>
                <a:lnTo>
                  <a:pt x="664377" y="153523"/>
                </a:lnTo>
                <a:lnTo>
                  <a:pt x="664377" y="202004"/>
                </a:lnTo>
                <a:lnTo>
                  <a:pt x="701287" y="202004"/>
                </a:lnTo>
                <a:lnTo>
                  <a:pt x="752393" y="153523"/>
                </a:lnTo>
                <a:lnTo>
                  <a:pt x="934103" y="86188"/>
                </a:lnTo>
                <a:lnTo>
                  <a:pt x="1033475" y="56561"/>
                </a:lnTo>
                <a:lnTo>
                  <a:pt x="1024958" y="202004"/>
                </a:lnTo>
                <a:lnTo>
                  <a:pt x="982369" y="325899"/>
                </a:lnTo>
                <a:lnTo>
                  <a:pt x="794981" y="325899"/>
                </a:lnTo>
                <a:lnTo>
                  <a:pt x="664377" y="374380"/>
                </a:lnTo>
                <a:lnTo>
                  <a:pt x="613271" y="325899"/>
                </a:lnTo>
                <a:lnTo>
                  <a:pt x="593397" y="285499"/>
                </a:lnTo>
                <a:lnTo>
                  <a:pt x="499702" y="325899"/>
                </a:lnTo>
                <a:lnTo>
                  <a:pt x="451436" y="285499"/>
                </a:lnTo>
                <a:lnTo>
                  <a:pt x="403169" y="285499"/>
                </a:lnTo>
                <a:lnTo>
                  <a:pt x="312314" y="202004"/>
                </a:lnTo>
                <a:lnTo>
                  <a:pt x="221459" y="285499"/>
                </a:lnTo>
                <a:lnTo>
                  <a:pt x="173192" y="285499"/>
                </a:lnTo>
                <a:lnTo>
                  <a:pt x="122087" y="325899"/>
                </a:lnTo>
                <a:lnTo>
                  <a:pt x="79498" y="325899"/>
                </a:lnTo>
                <a:lnTo>
                  <a:pt x="31232" y="285499"/>
                </a:lnTo>
                <a:lnTo>
                  <a:pt x="42589" y="228938"/>
                </a:lnTo>
                <a:lnTo>
                  <a:pt x="0" y="228938"/>
                </a:lnTo>
                <a:lnTo>
                  <a:pt x="31232" y="183150"/>
                </a:lnTo>
                <a:lnTo>
                  <a:pt x="79498" y="191230"/>
                </a:lnTo>
                <a:lnTo>
                  <a:pt x="122087" y="8618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3" name="Espaço Reservado para Texto 174">
            <a:extLst>
              <a:ext uri="{FF2B5EF4-FFF2-40B4-BE49-F238E27FC236}">
                <a16:creationId xmlns:a16="http://schemas.microsoft.com/office/drawing/2014/main" id="{F8C7DAA4-2C45-4BB9-B54A-FB0A39A4FD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233549" y="2699968"/>
            <a:ext cx="477629" cy="292880"/>
          </a:xfrm>
          <a:custGeom>
            <a:avLst/>
            <a:gdLst>
              <a:gd name="connsiteX0" fmla="*/ 90439 w 477629"/>
              <a:gd name="connsiteY0" fmla="*/ 0 h 292880"/>
              <a:gd name="connsiteX1" fmla="*/ 110222 w 477629"/>
              <a:gd name="connsiteY1" fmla="*/ 48366 h 292880"/>
              <a:gd name="connsiteX2" fmla="*/ 161094 w 477629"/>
              <a:gd name="connsiteY2" fmla="*/ 85983 h 292880"/>
              <a:gd name="connsiteX3" fmla="*/ 291100 w 477629"/>
              <a:gd name="connsiteY3" fmla="*/ 37618 h 292880"/>
              <a:gd name="connsiteX4" fmla="*/ 358929 w 477629"/>
              <a:gd name="connsiteY4" fmla="*/ 37618 h 292880"/>
              <a:gd name="connsiteX5" fmla="*/ 477629 w 477629"/>
              <a:gd name="connsiteY5" fmla="*/ 37618 h 292880"/>
              <a:gd name="connsiteX6" fmla="*/ 260011 w 477629"/>
              <a:gd name="connsiteY6" fmla="*/ 292880 h 292880"/>
              <a:gd name="connsiteX7" fmla="*/ 211966 w 477629"/>
              <a:gd name="connsiteY7" fmla="*/ 180027 h 292880"/>
              <a:gd name="connsiteX8" fmla="*/ 50872 w 477629"/>
              <a:gd name="connsiteY8" fmla="*/ 96731 h 292880"/>
              <a:gd name="connsiteX9" fmla="*/ 0 w 477629"/>
              <a:gd name="connsiteY9" fmla="*/ 48366 h 29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7629" h="292880">
                <a:moveTo>
                  <a:pt x="90439" y="0"/>
                </a:moveTo>
                <a:lnTo>
                  <a:pt x="110222" y="48366"/>
                </a:lnTo>
                <a:lnTo>
                  <a:pt x="161094" y="85983"/>
                </a:lnTo>
                <a:lnTo>
                  <a:pt x="291100" y="37618"/>
                </a:lnTo>
                <a:lnTo>
                  <a:pt x="358929" y="37618"/>
                </a:lnTo>
                <a:lnTo>
                  <a:pt x="477629" y="37618"/>
                </a:lnTo>
                <a:lnTo>
                  <a:pt x="260011" y="292880"/>
                </a:lnTo>
                <a:lnTo>
                  <a:pt x="211966" y="180027"/>
                </a:lnTo>
                <a:lnTo>
                  <a:pt x="50872" y="96731"/>
                </a:lnTo>
                <a:lnTo>
                  <a:pt x="0" y="48366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4" name="Espaço Reservado para Texto 178">
            <a:extLst>
              <a:ext uri="{FF2B5EF4-FFF2-40B4-BE49-F238E27FC236}">
                <a16:creationId xmlns:a16="http://schemas.microsoft.com/office/drawing/2014/main" id="{3F4E4EA5-DE37-49F8-82CE-6FC52C74E8B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237352" y="2794670"/>
            <a:ext cx="252769" cy="313583"/>
          </a:xfrm>
          <a:custGeom>
            <a:avLst/>
            <a:gdLst>
              <a:gd name="connsiteX0" fmla="*/ 48831 w 252769"/>
              <a:gd name="connsiteY0" fmla="*/ 0 h 313583"/>
              <a:gd name="connsiteX1" fmla="*/ 203939 w 252769"/>
              <a:gd name="connsiteY1" fmla="*/ 85766 h 313583"/>
              <a:gd name="connsiteX2" fmla="*/ 252769 w 252769"/>
              <a:gd name="connsiteY2" fmla="*/ 198335 h 313583"/>
              <a:gd name="connsiteX3" fmla="*/ 120640 w 252769"/>
              <a:gd name="connsiteY3" fmla="*/ 235857 h 313583"/>
              <a:gd name="connsiteX4" fmla="*/ 91916 w 252769"/>
              <a:gd name="connsiteY4" fmla="*/ 313583 h 313583"/>
              <a:gd name="connsiteX5" fmla="*/ 40213 w 252769"/>
              <a:gd name="connsiteY5" fmla="*/ 313583 h 313583"/>
              <a:gd name="connsiteX6" fmla="*/ 40213 w 252769"/>
              <a:gd name="connsiteY6" fmla="*/ 265340 h 313583"/>
              <a:gd name="connsiteX7" fmla="*/ 0 w 252769"/>
              <a:gd name="connsiteY7" fmla="*/ 190294 h 313583"/>
              <a:gd name="connsiteX8" fmla="*/ 40213 w 252769"/>
              <a:gd name="connsiteY8" fmla="*/ 176893 h 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769" h="313583">
                <a:moveTo>
                  <a:pt x="48831" y="0"/>
                </a:moveTo>
                <a:lnTo>
                  <a:pt x="203939" y="85766"/>
                </a:lnTo>
                <a:lnTo>
                  <a:pt x="252769" y="198335"/>
                </a:lnTo>
                <a:lnTo>
                  <a:pt x="120640" y="235857"/>
                </a:lnTo>
                <a:lnTo>
                  <a:pt x="91916" y="313583"/>
                </a:lnTo>
                <a:lnTo>
                  <a:pt x="40213" y="313583"/>
                </a:lnTo>
                <a:lnTo>
                  <a:pt x="40213" y="265340"/>
                </a:lnTo>
                <a:lnTo>
                  <a:pt x="0" y="190294"/>
                </a:lnTo>
                <a:lnTo>
                  <a:pt x="40213" y="176893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5" name="Espaço Reservado para Texto 182">
            <a:extLst>
              <a:ext uri="{FF2B5EF4-FFF2-40B4-BE49-F238E27FC236}">
                <a16:creationId xmlns:a16="http://schemas.microsoft.com/office/drawing/2014/main" id="{C9A55D87-6F61-4867-80BD-568DD2738A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839120" y="2615479"/>
            <a:ext cx="1487820" cy="1510320"/>
          </a:xfrm>
          <a:custGeom>
            <a:avLst/>
            <a:gdLst>
              <a:gd name="connsiteX0" fmla="*/ 1198206 w 1487820"/>
              <a:gd name="connsiteY0" fmla="*/ 0 h 1510320"/>
              <a:gd name="connsiteX1" fmla="*/ 1246475 w 1487820"/>
              <a:gd name="connsiteY1" fmla="*/ 48287 h 1510320"/>
              <a:gd name="connsiteX2" fmla="*/ 1289066 w 1487820"/>
              <a:gd name="connsiteY2" fmla="*/ 83162 h 1510320"/>
              <a:gd name="connsiteX3" fmla="*/ 1337335 w 1487820"/>
              <a:gd name="connsiteY3" fmla="*/ 83162 h 1510320"/>
              <a:gd name="connsiteX4" fmla="*/ 1436712 w 1487820"/>
              <a:gd name="connsiteY4" fmla="*/ 179736 h 1510320"/>
              <a:gd name="connsiteX5" fmla="*/ 1436712 w 1487820"/>
              <a:gd name="connsiteY5" fmla="*/ 222658 h 1510320"/>
              <a:gd name="connsiteX6" fmla="*/ 1436712 w 1487820"/>
              <a:gd name="connsiteY6" fmla="*/ 268263 h 1510320"/>
              <a:gd name="connsiteX7" fmla="*/ 1436712 w 1487820"/>
              <a:gd name="connsiteY7" fmla="*/ 313868 h 1510320"/>
              <a:gd name="connsiteX8" fmla="*/ 1436712 w 1487820"/>
              <a:gd name="connsiteY8" fmla="*/ 359472 h 1510320"/>
              <a:gd name="connsiteX9" fmla="*/ 1399800 w 1487820"/>
              <a:gd name="connsiteY9" fmla="*/ 359472 h 1510320"/>
              <a:gd name="connsiteX10" fmla="*/ 1436712 w 1487820"/>
              <a:gd name="connsiteY10" fmla="*/ 445317 h 1510320"/>
              <a:gd name="connsiteX11" fmla="*/ 1436712 w 1487820"/>
              <a:gd name="connsiteY11" fmla="*/ 490921 h 1510320"/>
              <a:gd name="connsiteX12" fmla="*/ 1487820 w 1487820"/>
              <a:gd name="connsiteY12" fmla="*/ 490921 h 1510320"/>
              <a:gd name="connsiteX13" fmla="*/ 1436712 w 1487820"/>
              <a:gd name="connsiteY13" fmla="*/ 576765 h 1510320"/>
              <a:gd name="connsiteX14" fmla="*/ 1348692 w 1487820"/>
              <a:gd name="connsiteY14" fmla="*/ 659927 h 1510320"/>
              <a:gd name="connsiteX15" fmla="*/ 1306102 w 1487820"/>
              <a:gd name="connsiteY15" fmla="*/ 659927 h 1510320"/>
              <a:gd name="connsiteX16" fmla="*/ 1260672 w 1487820"/>
              <a:gd name="connsiteY16" fmla="*/ 659927 h 1510320"/>
              <a:gd name="connsiteX17" fmla="*/ 1260672 w 1487820"/>
              <a:gd name="connsiteY17" fmla="*/ 726993 h 1510320"/>
              <a:gd name="connsiteX18" fmla="*/ 1209564 w 1487820"/>
              <a:gd name="connsiteY18" fmla="*/ 775280 h 1510320"/>
              <a:gd name="connsiteX19" fmla="*/ 1209564 w 1487820"/>
              <a:gd name="connsiteY19" fmla="*/ 874537 h 1510320"/>
              <a:gd name="connsiteX20" fmla="*/ 1209564 w 1487820"/>
              <a:gd name="connsiteY20" fmla="*/ 981842 h 1510320"/>
              <a:gd name="connsiteX21" fmla="*/ 1209564 w 1487820"/>
              <a:gd name="connsiteY21" fmla="*/ 1089147 h 1510320"/>
              <a:gd name="connsiteX22" fmla="*/ 1209564 w 1487820"/>
              <a:gd name="connsiteY22" fmla="*/ 1188405 h 1510320"/>
              <a:gd name="connsiteX23" fmla="*/ 1158455 w 1487820"/>
              <a:gd name="connsiteY23" fmla="*/ 1360093 h 1510320"/>
              <a:gd name="connsiteX24" fmla="*/ 1158455 w 1487820"/>
              <a:gd name="connsiteY24" fmla="*/ 1453985 h 1510320"/>
              <a:gd name="connsiteX25" fmla="*/ 1078954 w 1487820"/>
              <a:gd name="connsiteY25" fmla="*/ 1510320 h 1510320"/>
              <a:gd name="connsiteX26" fmla="*/ 976737 w 1487820"/>
              <a:gd name="connsiteY26" fmla="*/ 1453985 h 1510320"/>
              <a:gd name="connsiteX27" fmla="*/ 976737 w 1487820"/>
              <a:gd name="connsiteY27" fmla="*/ 1405698 h 1510320"/>
              <a:gd name="connsiteX28" fmla="*/ 928468 w 1487820"/>
              <a:gd name="connsiteY28" fmla="*/ 1360093 h 1510320"/>
              <a:gd name="connsiteX29" fmla="*/ 928468 w 1487820"/>
              <a:gd name="connsiteY29" fmla="*/ 1319854 h 1510320"/>
              <a:gd name="connsiteX30" fmla="*/ 976737 w 1487820"/>
              <a:gd name="connsiteY30" fmla="*/ 1274249 h 1510320"/>
              <a:gd name="connsiteX31" fmla="*/ 1027845 w 1487820"/>
              <a:gd name="connsiteY31" fmla="*/ 1236692 h 1510320"/>
              <a:gd name="connsiteX32" fmla="*/ 1078954 w 1487820"/>
              <a:gd name="connsiteY32" fmla="*/ 1236692 h 1510320"/>
              <a:gd name="connsiteX33" fmla="*/ 1078954 w 1487820"/>
              <a:gd name="connsiteY33" fmla="*/ 1188405 h 1510320"/>
              <a:gd name="connsiteX34" fmla="*/ 1027845 w 1487820"/>
              <a:gd name="connsiteY34" fmla="*/ 1188405 h 1510320"/>
              <a:gd name="connsiteX35" fmla="*/ 976737 w 1487820"/>
              <a:gd name="connsiteY35" fmla="*/ 1140117 h 1510320"/>
              <a:gd name="connsiteX36" fmla="*/ 837609 w 1487820"/>
              <a:gd name="connsiteY36" fmla="*/ 1086465 h 1510320"/>
              <a:gd name="connsiteX37" fmla="*/ 789340 w 1487820"/>
              <a:gd name="connsiteY37" fmla="*/ 989890 h 1510320"/>
              <a:gd name="connsiteX38" fmla="*/ 698481 w 1487820"/>
              <a:gd name="connsiteY38" fmla="*/ 1000621 h 1510320"/>
              <a:gd name="connsiteX39" fmla="*/ 519601 w 1487820"/>
              <a:gd name="connsiteY39" fmla="*/ 914777 h 1510320"/>
              <a:gd name="connsiteX40" fmla="*/ 519601 w 1487820"/>
              <a:gd name="connsiteY40" fmla="*/ 955016 h 1510320"/>
              <a:gd name="connsiteX41" fmla="*/ 468493 w 1487820"/>
              <a:gd name="connsiteY41" fmla="*/ 955016 h 1510320"/>
              <a:gd name="connsiteX42" fmla="*/ 420224 w 1487820"/>
              <a:gd name="connsiteY42" fmla="*/ 914777 h 1510320"/>
              <a:gd name="connsiteX43" fmla="*/ 420224 w 1487820"/>
              <a:gd name="connsiteY43" fmla="*/ 866489 h 1510320"/>
              <a:gd name="connsiteX44" fmla="*/ 329365 w 1487820"/>
              <a:gd name="connsiteY44" fmla="*/ 866489 h 1510320"/>
              <a:gd name="connsiteX45" fmla="*/ 139128 w 1487820"/>
              <a:gd name="connsiteY45" fmla="*/ 955016 h 1510320"/>
              <a:gd name="connsiteX46" fmla="*/ 119253 w 1487820"/>
              <a:gd name="connsiteY46" fmla="*/ 963064 h 1510320"/>
              <a:gd name="connsiteX47" fmla="*/ 102217 w 1487820"/>
              <a:gd name="connsiteY47" fmla="*/ 955016 h 1510320"/>
              <a:gd name="connsiteX48" fmla="*/ 102217 w 1487820"/>
              <a:gd name="connsiteY48" fmla="*/ 906729 h 1510320"/>
              <a:gd name="connsiteX49" fmla="*/ 102217 w 1487820"/>
              <a:gd name="connsiteY49" fmla="*/ 866489 h 1510320"/>
              <a:gd name="connsiteX50" fmla="*/ 59627 w 1487820"/>
              <a:gd name="connsiteY50" fmla="*/ 775280 h 1510320"/>
              <a:gd name="connsiteX51" fmla="*/ 59627 w 1487820"/>
              <a:gd name="connsiteY51" fmla="*/ 726993 h 1510320"/>
              <a:gd name="connsiteX52" fmla="*/ 102217 w 1487820"/>
              <a:gd name="connsiteY52" fmla="*/ 726993 h 1510320"/>
              <a:gd name="connsiteX53" fmla="*/ 59627 w 1487820"/>
              <a:gd name="connsiteY53" fmla="*/ 659927 h 1510320"/>
              <a:gd name="connsiteX54" fmla="*/ 59627 w 1487820"/>
              <a:gd name="connsiteY54" fmla="*/ 641148 h 1510320"/>
              <a:gd name="connsiteX55" fmla="*/ 59627 w 1487820"/>
              <a:gd name="connsiteY55" fmla="*/ 625053 h 1510320"/>
              <a:gd name="connsiteX56" fmla="*/ 102217 w 1487820"/>
              <a:gd name="connsiteY56" fmla="*/ 576765 h 1510320"/>
              <a:gd name="connsiteX57" fmla="*/ 51109 w 1487820"/>
              <a:gd name="connsiteY57" fmla="*/ 576765 h 1510320"/>
              <a:gd name="connsiteX58" fmla="*/ 51109 w 1487820"/>
              <a:gd name="connsiteY58" fmla="*/ 536526 h 1510320"/>
              <a:gd name="connsiteX59" fmla="*/ 51109 w 1487820"/>
              <a:gd name="connsiteY59" fmla="*/ 490921 h 1510320"/>
              <a:gd name="connsiteX60" fmla="*/ 51109 w 1487820"/>
              <a:gd name="connsiteY60" fmla="*/ 453364 h 1510320"/>
              <a:gd name="connsiteX61" fmla="*/ 88020 w 1487820"/>
              <a:gd name="connsiteY61" fmla="*/ 445317 h 1510320"/>
              <a:gd name="connsiteX62" fmla="*/ 0 w 1487820"/>
              <a:gd name="connsiteY62" fmla="*/ 405077 h 1510320"/>
              <a:gd name="connsiteX63" fmla="*/ 51109 w 1487820"/>
              <a:gd name="connsiteY63" fmla="*/ 359472 h 1510320"/>
              <a:gd name="connsiteX64" fmla="*/ 51109 w 1487820"/>
              <a:gd name="connsiteY64" fmla="*/ 303137 h 1510320"/>
              <a:gd name="connsiteX65" fmla="*/ 139128 w 1487820"/>
              <a:gd name="connsiteY65" fmla="*/ 254850 h 1510320"/>
              <a:gd name="connsiteX66" fmla="*/ 198755 w 1487820"/>
              <a:gd name="connsiteY66" fmla="*/ 254850 h 1510320"/>
              <a:gd name="connsiteX67" fmla="*/ 241345 w 1487820"/>
              <a:gd name="connsiteY67" fmla="*/ 359472 h 1510320"/>
              <a:gd name="connsiteX68" fmla="*/ 329365 w 1487820"/>
              <a:gd name="connsiteY68" fmla="*/ 359472 h 1510320"/>
              <a:gd name="connsiteX69" fmla="*/ 329365 w 1487820"/>
              <a:gd name="connsiteY69" fmla="*/ 295089 h 1510320"/>
              <a:gd name="connsiteX70" fmla="*/ 420224 w 1487820"/>
              <a:gd name="connsiteY70" fmla="*/ 295089 h 1510320"/>
              <a:gd name="connsiteX71" fmla="*/ 468493 w 1487820"/>
              <a:gd name="connsiteY71" fmla="*/ 206563 h 1510320"/>
              <a:gd name="connsiteX72" fmla="*/ 468493 w 1487820"/>
              <a:gd name="connsiteY72" fmla="*/ 112671 h 1510320"/>
              <a:gd name="connsiteX73" fmla="*/ 545156 w 1487820"/>
              <a:gd name="connsiteY73" fmla="*/ 112671 h 1510320"/>
              <a:gd name="connsiteX74" fmla="*/ 627497 w 1487820"/>
              <a:gd name="connsiteY74" fmla="*/ 112671 h 1510320"/>
              <a:gd name="connsiteX75" fmla="*/ 712677 w 1487820"/>
              <a:gd name="connsiteY75" fmla="*/ 112671 h 1510320"/>
              <a:gd name="connsiteX76" fmla="*/ 789340 w 1487820"/>
              <a:gd name="connsiteY76" fmla="*/ 112671 h 1510320"/>
              <a:gd name="connsiteX77" fmla="*/ 888717 w 1487820"/>
              <a:gd name="connsiteY77" fmla="*/ 26826 h 1510320"/>
              <a:gd name="connsiteX78" fmla="*/ 928468 w 1487820"/>
              <a:gd name="connsiteY78" fmla="*/ 26826 h 1510320"/>
              <a:gd name="connsiteX79" fmla="*/ 919950 w 1487820"/>
              <a:gd name="connsiteY79" fmla="*/ 83162 h 1510320"/>
              <a:gd name="connsiteX80" fmla="*/ 968219 w 1487820"/>
              <a:gd name="connsiteY80" fmla="*/ 131449 h 1510320"/>
              <a:gd name="connsiteX81" fmla="*/ 1007970 w 1487820"/>
              <a:gd name="connsiteY81" fmla="*/ 123401 h 1510320"/>
              <a:gd name="connsiteX82" fmla="*/ 1059078 w 1487820"/>
              <a:gd name="connsiteY82" fmla="*/ 83162 h 1510320"/>
              <a:gd name="connsiteX83" fmla="*/ 1107347 w 1487820"/>
              <a:gd name="connsiteY83" fmla="*/ 83162 h 151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487820" h="1510320">
                <a:moveTo>
                  <a:pt x="1198206" y="0"/>
                </a:moveTo>
                <a:lnTo>
                  <a:pt x="1246475" y="48287"/>
                </a:lnTo>
                <a:lnTo>
                  <a:pt x="1289066" y="83162"/>
                </a:lnTo>
                <a:lnTo>
                  <a:pt x="1337335" y="83162"/>
                </a:lnTo>
                <a:lnTo>
                  <a:pt x="1436712" y="179736"/>
                </a:lnTo>
                <a:lnTo>
                  <a:pt x="1436712" y="222658"/>
                </a:lnTo>
                <a:lnTo>
                  <a:pt x="1436712" y="268263"/>
                </a:lnTo>
                <a:lnTo>
                  <a:pt x="1436712" y="313868"/>
                </a:lnTo>
                <a:lnTo>
                  <a:pt x="1436712" y="359472"/>
                </a:lnTo>
                <a:lnTo>
                  <a:pt x="1399800" y="359472"/>
                </a:lnTo>
                <a:lnTo>
                  <a:pt x="1436712" y="445317"/>
                </a:lnTo>
                <a:lnTo>
                  <a:pt x="1436712" y="490921"/>
                </a:lnTo>
                <a:lnTo>
                  <a:pt x="1487820" y="490921"/>
                </a:lnTo>
                <a:lnTo>
                  <a:pt x="1436712" y="576765"/>
                </a:lnTo>
                <a:lnTo>
                  <a:pt x="1348692" y="659927"/>
                </a:lnTo>
                <a:lnTo>
                  <a:pt x="1306102" y="659927"/>
                </a:lnTo>
                <a:lnTo>
                  <a:pt x="1260672" y="659927"/>
                </a:lnTo>
                <a:lnTo>
                  <a:pt x="1260672" y="726993"/>
                </a:lnTo>
                <a:lnTo>
                  <a:pt x="1209564" y="775280"/>
                </a:lnTo>
                <a:lnTo>
                  <a:pt x="1209564" y="874537"/>
                </a:lnTo>
                <a:lnTo>
                  <a:pt x="1209564" y="981842"/>
                </a:lnTo>
                <a:lnTo>
                  <a:pt x="1209564" y="1089147"/>
                </a:lnTo>
                <a:lnTo>
                  <a:pt x="1209564" y="1188405"/>
                </a:lnTo>
                <a:lnTo>
                  <a:pt x="1158455" y="1360093"/>
                </a:lnTo>
                <a:lnTo>
                  <a:pt x="1158455" y="1453985"/>
                </a:lnTo>
                <a:lnTo>
                  <a:pt x="1078954" y="1510320"/>
                </a:lnTo>
                <a:lnTo>
                  <a:pt x="976737" y="1453985"/>
                </a:lnTo>
                <a:lnTo>
                  <a:pt x="976737" y="1405698"/>
                </a:lnTo>
                <a:lnTo>
                  <a:pt x="928468" y="1360093"/>
                </a:lnTo>
                <a:lnTo>
                  <a:pt x="928468" y="1319854"/>
                </a:lnTo>
                <a:lnTo>
                  <a:pt x="976737" y="1274249"/>
                </a:lnTo>
                <a:lnTo>
                  <a:pt x="1027845" y="1236692"/>
                </a:lnTo>
                <a:lnTo>
                  <a:pt x="1078954" y="1236692"/>
                </a:lnTo>
                <a:lnTo>
                  <a:pt x="1078954" y="1188405"/>
                </a:lnTo>
                <a:lnTo>
                  <a:pt x="1027845" y="1188405"/>
                </a:lnTo>
                <a:lnTo>
                  <a:pt x="976737" y="1140117"/>
                </a:lnTo>
                <a:lnTo>
                  <a:pt x="837609" y="1086465"/>
                </a:lnTo>
                <a:lnTo>
                  <a:pt x="789340" y="989890"/>
                </a:lnTo>
                <a:lnTo>
                  <a:pt x="698481" y="1000621"/>
                </a:lnTo>
                <a:lnTo>
                  <a:pt x="519601" y="914777"/>
                </a:lnTo>
                <a:lnTo>
                  <a:pt x="519601" y="955016"/>
                </a:lnTo>
                <a:lnTo>
                  <a:pt x="468493" y="955016"/>
                </a:lnTo>
                <a:lnTo>
                  <a:pt x="420224" y="914777"/>
                </a:lnTo>
                <a:lnTo>
                  <a:pt x="420224" y="866489"/>
                </a:lnTo>
                <a:lnTo>
                  <a:pt x="329365" y="866489"/>
                </a:lnTo>
                <a:lnTo>
                  <a:pt x="139128" y="955016"/>
                </a:lnTo>
                <a:lnTo>
                  <a:pt x="119253" y="963064"/>
                </a:lnTo>
                <a:lnTo>
                  <a:pt x="102217" y="955016"/>
                </a:lnTo>
                <a:lnTo>
                  <a:pt x="102217" y="906729"/>
                </a:lnTo>
                <a:lnTo>
                  <a:pt x="102217" y="866489"/>
                </a:lnTo>
                <a:lnTo>
                  <a:pt x="59627" y="775280"/>
                </a:lnTo>
                <a:lnTo>
                  <a:pt x="59627" y="726993"/>
                </a:lnTo>
                <a:lnTo>
                  <a:pt x="102217" y="726993"/>
                </a:lnTo>
                <a:lnTo>
                  <a:pt x="59627" y="659927"/>
                </a:lnTo>
                <a:lnTo>
                  <a:pt x="59627" y="641148"/>
                </a:lnTo>
                <a:lnTo>
                  <a:pt x="59627" y="625053"/>
                </a:lnTo>
                <a:lnTo>
                  <a:pt x="102217" y="576765"/>
                </a:lnTo>
                <a:lnTo>
                  <a:pt x="51109" y="576765"/>
                </a:lnTo>
                <a:lnTo>
                  <a:pt x="51109" y="536526"/>
                </a:lnTo>
                <a:lnTo>
                  <a:pt x="51109" y="490921"/>
                </a:lnTo>
                <a:lnTo>
                  <a:pt x="51109" y="453364"/>
                </a:lnTo>
                <a:lnTo>
                  <a:pt x="88020" y="445317"/>
                </a:lnTo>
                <a:lnTo>
                  <a:pt x="0" y="405077"/>
                </a:lnTo>
                <a:lnTo>
                  <a:pt x="51109" y="359472"/>
                </a:lnTo>
                <a:lnTo>
                  <a:pt x="51109" y="303137"/>
                </a:lnTo>
                <a:lnTo>
                  <a:pt x="139128" y="254850"/>
                </a:lnTo>
                <a:lnTo>
                  <a:pt x="198755" y="254850"/>
                </a:lnTo>
                <a:lnTo>
                  <a:pt x="241345" y="359472"/>
                </a:lnTo>
                <a:lnTo>
                  <a:pt x="329365" y="359472"/>
                </a:lnTo>
                <a:lnTo>
                  <a:pt x="329365" y="295089"/>
                </a:lnTo>
                <a:lnTo>
                  <a:pt x="420224" y="295089"/>
                </a:lnTo>
                <a:lnTo>
                  <a:pt x="468493" y="206563"/>
                </a:lnTo>
                <a:lnTo>
                  <a:pt x="468493" y="112671"/>
                </a:lnTo>
                <a:lnTo>
                  <a:pt x="545156" y="112671"/>
                </a:lnTo>
                <a:lnTo>
                  <a:pt x="627497" y="112671"/>
                </a:lnTo>
                <a:lnTo>
                  <a:pt x="712677" y="112671"/>
                </a:lnTo>
                <a:lnTo>
                  <a:pt x="789340" y="112671"/>
                </a:lnTo>
                <a:lnTo>
                  <a:pt x="888717" y="26826"/>
                </a:lnTo>
                <a:lnTo>
                  <a:pt x="928468" y="26826"/>
                </a:lnTo>
                <a:lnTo>
                  <a:pt x="919950" y="83162"/>
                </a:lnTo>
                <a:lnTo>
                  <a:pt x="968219" y="131449"/>
                </a:lnTo>
                <a:lnTo>
                  <a:pt x="1007970" y="123401"/>
                </a:lnTo>
                <a:lnTo>
                  <a:pt x="1059078" y="83162"/>
                </a:lnTo>
                <a:lnTo>
                  <a:pt x="1107347" y="83162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 marL="914400" indent="0">
              <a:buNone/>
              <a:defRPr lang="pt-BR" smtClean="0"/>
            </a:lvl3pPr>
            <a:lvl4pPr marL="1371600" indent="0">
              <a:buNone/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6" name="Espaço Reservado para Texto 186">
            <a:extLst>
              <a:ext uri="{FF2B5EF4-FFF2-40B4-BE49-F238E27FC236}">
                <a16:creationId xmlns:a16="http://schemas.microsoft.com/office/drawing/2014/main" id="{FB37C139-663C-47C9-AAF7-F458A9D5E3F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19207" y="3485982"/>
            <a:ext cx="1794983" cy="1327930"/>
          </a:xfrm>
          <a:custGeom>
            <a:avLst/>
            <a:gdLst>
              <a:gd name="connsiteX0" fmla="*/ 1052526 w 1794983"/>
              <a:gd name="connsiteY0" fmla="*/ 0 h 1327930"/>
              <a:gd name="connsiteX1" fmla="*/ 1140710 w 1794983"/>
              <a:gd name="connsiteY1" fmla="*/ 0 h 1327930"/>
              <a:gd name="connsiteX2" fmla="*/ 1140710 w 1794983"/>
              <a:gd name="connsiteY2" fmla="*/ 48094 h 1327930"/>
              <a:gd name="connsiteX3" fmla="*/ 1191914 w 1794983"/>
              <a:gd name="connsiteY3" fmla="*/ 85501 h 1327930"/>
              <a:gd name="connsiteX4" fmla="*/ 1234584 w 1794983"/>
              <a:gd name="connsiteY4" fmla="*/ 85501 h 1327930"/>
              <a:gd name="connsiteX5" fmla="*/ 1234584 w 1794983"/>
              <a:gd name="connsiteY5" fmla="*/ 48094 h 1327930"/>
              <a:gd name="connsiteX6" fmla="*/ 1334148 w 1794983"/>
              <a:gd name="connsiteY6" fmla="*/ 85501 h 1327930"/>
              <a:gd name="connsiteX7" fmla="*/ 1422332 w 1794983"/>
              <a:gd name="connsiteY7" fmla="*/ 130923 h 1327930"/>
              <a:gd name="connsiteX8" fmla="*/ 1513361 w 1794983"/>
              <a:gd name="connsiteY8" fmla="*/ 130923 h 1327930"/>
              <a:gd name="connsiteX9" fmla="*/ 1561721 w 1794983"/>
              <a:gd name="connsiteY9" fmla="*/ 205736 h 1327930"/>
              <a:gd name="connsiteX10" fmla="*/ 1703954 w 1794983"/>
              <a:gd name="connsiteY10" fmla="*/ 272533 h 1327930"/>
              <a:gd name="connsiteX11" fmla="*/ 1743779 w 1794983"/>
              <a:gd name="connsiteY11" fmla="*/ 320627 h 1327930"/>
              <a:gd name="connsiteX12" fmla="*/ 1794983 w 1794983"/>
              <a:gd name="connsiteY12" fmla="*/ 320627 h 1327930"/>
              <a:gd name="connsiteX13" fmla="*/ 1794983 w 1794983"/>
              <a:gd name="connsiteY13" fmla="*/ 368721 h 1327930"/>
              <a:gd name="connsiteX14" fmla="*/ 1752313 w 1794983"/>
              <a:gd name="connsiteY14" fmla="*/ 358034 h 1327930"/>
              <a:gd name="connsiteX15" fmla="*/ 1655595 w 1794983"/>
              <a:gd name="connsiteY15" fmla="*/ 451550 h 1327930"/>
              <a:gd name="connsiteX16" fmla="*/ 1655595 w 1794983"/>
              <a:gd name="connsiteY16" fmla="*/ 491628 h 1327930"/>
              <a:gd name="connsiteX17" fmla="*/ 1703954 w 1794983"/>
              <a:gd name="connsiteY17" fmla="*/ 534378 h 1327930"/>
              <a:gd name="connsiteX18" fmla="*/ 1703954 w 1794983"/>
              <a:gd name="connsiteY18" fmla="*/ 582472 h 1327930"/>
              <a:gd name="connsiteX19" fmla="*/ 1561721 w 1794983"/>
              <a:gd name="connsiteY19" fmla="*/ 593160 h 1327930"/>
              <a:gd name="connsiteX20" fmla="*/ 1553187 w 1794983"/>
              <a:gd name="connsiteY20" fmla="*/ 836302 h 1327930"/>
              <a:gd name="connsiteX21" fmla="*/ 1513361 w 1794983"/>
              <a:gd name="connsiteY21" fmla="*/ 911115 h 1327930"/>
              <a:gd name="connsiteX22" fmla="*/ 1473536 w 1794983"/>
              <a:gd name="connsiteY22" fmla="*/ 911115 h 1327930"/>
              <a:gd name="connsiteX23" fmla="*/ 1422332 w 1794983"/>
              <a:gd name="connsiteY23" fmla="*/ 959209 h 1327930"/>
              <a:gd name="connsiteX24" fmla="*/ 1413798 w 1794983"/>
              <a:gd name="connsiteY24" fmla="*/ 1017991 h 1327930"/>
              <a:gd name="connsiteX25" fmla="*/ 1365439 w 1794983"/>
              <a:gd name="connsiteY25" fmla="*/ 1074101 h 1327930"/>
              <a:gd name="connsiteX26" fmla="*/ 1322769 w 1794983"/>
              <a:gd name="connsiteY26" fmla="*/ 1148913 h 1327930"/>
              <a:gd name="connsiteX27" fmla="*/ 1191914 w 1794983"/>
              <a:gd name="connsiteY27" fmla="*/ 1197008 h 1327930"/>
              <a:gd name="connsiteX28" fmla="*/ 1092351 w 1794983"/>
              <a:gd name="connsiteY28" fmla="*/ 1197008 h 1327930"/>
              <a:gd name="connsiteX29" fmla="*/ 961497 w 1794983"/>
              <a:gd name="connsiteY29" fmla="*/ 1231742 h 1327930"/>
              <a:gd name="connsiteX30" fmla="*/ 913137 w 1794983"/>
              <a:gd name="connsiteY30" fmla="*/ 1279836 h 1327930"/>
              <a:gd name="connsiteX31" fmla="*/ 822108 w 1794983"/>
              <a:gd name="connsiteY31" fmla="*/ 1279836 h 1327930"/>
              <a:gd name="connsiteX32" fmla="*/ 770904 w 1794983"/>
              <a:gd name="connsiteY32" fmla="*/ 1327930 h 1327930"/>
              <a:gd name="connsiteX33" fmla="*/ 719700 w 1794983"/>
              <a:gd name="connsiteY33" fmla="*/ 1327930 h 1327930"/>
              <a:gd name="connsiteX34" fmla="*/ 719700 w 1794983"/>
              <a:gd name="connsiteY34" fmla="*/ 1279836 h 1327930"/>
              <a:gd name="connsiteX35" fmla="*/ 682720 w 1794983"/>
              <a:gd name="connsiteY35" fmla="*/ 1242430 h 1327930"/>
              <a:gd name="connsiteX36" fmla="*/ 631516 w 1794983"/>
              <a:gd name="connsiteY36" fmla="*/ 1197008 h 1327930"/>
              <a:gd name="connsiteX37" fmla="*/ 668496 w 1794983"/>
              <a:gd name="connsiteY37" fmla="*/ 1108835 h 1327930"/>
              <a:gd name="connsiteX38" fmla="*/ 631516 w 1794983"/>
              <a:gd name="connsiteY38" fmla="*/ 1108835 h 1327930"/>
              <a:gd name="connsiteX39" fmla="*/ 600224 w 1794983"/>
              <a:gd name="connsiteY39" fmla="*/ 1074101 h 1327930"/>
              <a:gd name="connsiteX40" fmla="*/ 611603 w 1794983"/>
              <a:gd name="connsiteY40" fmla="*/ 903099 h 1327930"/>
              <a:gd name="connsiteX41" fmla="*/ 571778 w 1794983"/>
              <a:gd name="connsiteY41" fmla="*/ 868365 h 1327930"/>
              <a:gd name="connsiteX42" fmla="*/ 378341 w 1794983"/>
              <a:gd name="connsiteY42" fmla="*/ 868365 h 1327930"/>
              <a:gd name="connsiteX43" fmla="*/ 341360 w 1794983"/>
              <a:gd name="connsiteY43" fmla="*/ 903099 h 1327930"/>
              <a:gd name="connsiteX44" fmla="*/ 290156 w 1794983"/>
              <a:gd name="connsiteY44" fmla="*/ 868365 h 1327930"/>
              <a:gd name="connsiteX45" fmla="*/ 150767 w 1794983"/>
              <a:gd name="connsiteY45" fmla="*/ 868365 h 1327930"/>
              <a:gd name="connsiteX46" fmla="*/ 99563 w 1794983"/>
              <a:gd name="connsiteY46" fmla="*/ 820271 h 1327930"/>
              <a:gd name="connsiteX47" fmla="*/ 0 w 1794983"/>
              <a:gd name="connsiteY47" fmla="*/ 868365 h 1327930"/>
              <a:gd name="connsiteX48" fmla="*/ 8534 w 1794983"/>
              <a:gd name="connsiteY48" fmla="*/ 780192 h 1327930"/>
              <a:gd name="connsiteX49" fmla="*/ 48360 w 1794983"/>
              <a:gd name="connsiteY49" fmla="*/ 732098 h 1327930"/>
              <a:gd name="connsiteX50" fmla="*/ 99563 w 1794983"/>
              <a:gd name="connsiteY50" fmla="*/ 649270 h 1327930"/>
              <a:gd name="connsiteX51" fmla="*/ 238952 w 1794983"/>
              <a:gd name="connsiteY51" fmla="*/ 649270 h 1327930"/>
              <a:gd name="connsiteX52" fmla="*/ 281622 w 1794983"/>
              <a:gd name="connsiteY52" fmla="*/ 649270 h 1327930"/>
              <a:gd name="connsiteX53" fmla="*/ 332826 w 1794983"/>
              <a:gd name="connsiteY53" fmla="*/ 593160 h 1327930"/>
              <a:gd name="connsiteX54" fmla="*/ 429545 w 1794983"/>
              <a:gd name="connsiteY54" fmla="*/ 649270 h 1327930"/>
              <a:gd name="connsiteX55" fmla="*/ 509195 w 1794983"/>
              <a:gd name="connsiteY55" fmla="*/ 649270 h 1327930"/>
              <a:gd name="connsiteX56" fmla="*/ 611603 w 1794983"/>
              <a:gd name="connsiteY56" fmla="*/ 547738 h 1327930"/>
              <a:gd name="connsiteX57" fmla="*/ 611603 w 1794983"/>
              <a:gd name="connsiteY57" fmla="*/ 499644 h 1327930"/>
              <a:gd name="connsiteX58" fmla="*/ 560399 w 1794983"/>
              <a:gd name="connsiteY58" fmla="*/ 499644 h 1327930"/>
              <a:gd name="connsiteX59" fmla="*/ 560399 w 1794983"/>
              <a:gd name="connsiteY59" fmla="*/ 459565 h 1327930"/>
              <a:gd name="connsiteX60" fmla="*/ 611603 w 1794983"/>
              <a:gd name="connsiteY60" fmla="*/ 416815 h 1327930"/>
              <a:gd name="connsiteX61" fmla="*/ 611603 w 1794983"/>
              <a:gd name="connsiteY61" fmla="*/ 384752 h 1327930"/>
              <a:gd name="connsiteX62" fmla="*/ 611603 w 1794983"/>
              <a:gd name="connsiteY62" fmla="*/ 352690 h 1327930"/>
              <a:gd name="connsiteX63" fmla="*/ 611603 w 1794983"/>
              <a:gd name="connsiteY63" fmla="*/ 283221 h 1327930"/>
              <a:gd name="connsiteX64" fmla="*/ 682720 w 1794983"/>
              <a:gd name="connsiteY64" fmla="*/ 219095 h 1327930"/>
              <a:gd name="connsiteX65" fmla="*/ 682720 w 1794983"/>
              <a:gd name="connsiteY65" fmla="*/ 171001 h 1327930"/>
              <a:gd name="connsiteX66" fmla="*/ 631516 w 1794983"/>
              <a:gd name="connsiteY66" fmla="*/ 130923 h 1327930"/>
              <a:gd name="connsiteX67" fmla="*/ 682720 w 1794983"/>
              <a:gd name="connsiteY67" fmla="*/ 85501 h 1327930"/>
              <a:gd name="connsiteX68" fmla="*/ 719700 w 1794983"/>
              <a:gd name="connsiteY68" fmla="*/ 85501 h 1327930"/>
              <a:gd name="connsiteX69" fmla="*/ 719700 w 1794983"/>
              <a:gd name="connsiteY69" fmla="*/ 48094 h 1327930"/>
              <a:gd name="connsiteX70" fmla="*/ 770904 w 1794983"/>
              <a:gd name="connsiteY70" fmla="*/ 85501 h 1327930"/>
              <a:gd name="connsiteX71" fmla="*/ 822108 w 1794983"/>
              <a:gd name="connsiteY71" fmla="*/ 85501 h 1327930"/>
              <a:gd name="connsiteX72" fmla="*/ 842021 w 1794983"/>
              <a:gd name="connsiteY72" fmla="*/ 85501 h 1327930"/>
              <a:gd name="connsiteX73" fmla="*/ 861933 w 1794983"/>
              <a:gd name="connsiteY73" fmla="*/ 85501 h 132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94983" h="1327930">
                <a:moveTo>
                  <a:pt x="1052526" y="0"/>
                </a:moveTo>
                <a:lnTo>
                  <a:pt x="1140710" y="0"/>
                </a:lnTo>
                <a:lnTo>
                  <a:pt x="1140710" y="48094"/>
                </a:lnTo>
                <a:lnTo>
                  <a:pt x="1191914" y="85501"/>
                </a:lnTo>
                <a:lnTo>
                  <a:pt x="1234584" y="85501"/>
                </a:lnTo>
                <a:lnTo>
                  <a:pt x="1234584" y="48094"/>
                </a:lnTo>
                <a:lnTo>
                  <a:pt x="1334148" y="85501"/>
                </a:lnTo>
                <a:lnTo>
                  <a:pt x="1422332" y="130923"/>
                </a:lnTo>
                <a:lnTo>
                  <a:pt x="1513361" y="130923"/>
                </a:lnTo>
                <a:lnTo>
                  <a:pt x="1561721" y="205736"/>
                </a:lnTo>
                <a:lnTo>
                  <a:pt x="1703954" y="272533"/>
                </a:lnTo>
                <a:lnTo>
                  <a:pt x="1743779" y="320627"/>
                </a:lnTo>
                <a:lnTo>
                  <a:pt x="1794983" y="320627"/>
                </a:lnTo>
                <a:lnTo>
                  <a:pt x="1794983" y="368721"/>
                </a:lnTo>
                <a:lnTo>
                  <a:pt x="1752313" y="358034"/>
                </a:lnTo>
                <a:lnTo>
                  <a:pt x="1655595" y="451550"/>
                </a:lnTo>
                <a:lnTo>
                  <a:pt x="1655595" y="491628"/>
                </a:lnTo>
                <a:lnTo>
                  <a:pt x="1703954" y="534378"/>
                </a:lnTo>
                <a:lnTo>
                  <a:pt x="1703954" y="582472"/>
                </a:lnTo>
                <a:lnTo>
                  <a:pt x="1561721" y="593160"/>
                </a:lnTo>
                <a:lnTo>
                  <a:pt x="1553187" y="836302"/>
                </a:lnTo>
                <a:lnTo>
                  <a:pt x="1513361" y="911115"/>
                </a:lnTo>
                <a:lnTo>
                  <a:pt x="1473536" y="911115"/>
                </a:lnTo>
                <a:lnTo>
                  <a:pt x="1422332" y="959209"/>
                </a:lnTo>
                <a:lnTo>
                  <a:pt x="1413798" y="1017991"/>
                </a:lnTo>
                <a:lnTo>
                  <a:pt x="1365439" y="1074101"/>
                </a:lnTo>
                <a:lnTo>
                  <a:pt x="1322769" y="1148913"/>
                </a:lnTo>
                <a:lnTo>
                  <a:pt x="1191914" y="1197008"/>
                </a:lnTo>
                <a:lnTo>
                  <a:pt x="1092351" y="1197008"/>
                </a:lnTo>
                <a:lnTo>
                  <a:pt x="961497" y="1231742"/>
                </a:lnTo>
                <a:lnTo>
                  <a:pt x="913137" y="1279836"/>
                </a:lnTo>
                <a:lnTo>
                  <a:pt x="822108" y="1279836"/>
                </a:lnTo>
                <a:lnTo>
                  <a:pt x="770904" y="1327930"/>
                </a:lnTo>
                <a:lnTo>
                  <a:pt x="719700" y="1327930"/>
                </a:lnTo>
                <a:lnTo>
                  <a:pt x="719700" y="1279836"/>
                </a:lnTo>
                <a:lnTo>
                  <a:pt x="682720" y="1242430"/>
                </a:lnTo>
                <a:lnTo>
                  <a:pt x="631516" y="1197008"/>
                </a:lnTo>
                <a:lnTo>
                  <a:pt x="668496" y="1108835"/>
                </a:lnTo>
                <a:lnTo>
                  <a:pt x="631516" y="1108835"/>
                </a:lnTo>
                <a:lnTo>
                  <a:pt x="600224" y="1074101"/>
                </a:lnTo>
                <a:lnTo>
                  <a:pt x="611603" y="903099"/>
                </a:lnTo>
                <a:lnTo>
                  <a:pt x="571778" y="868365"/>
                </a:lnTo>
                <a:lnTo>
                  <a:pt x="378341" y="868365"/>
                </a:lnTo>
                <a:lnTo>
                  <a:pt x="341360" y="903099"/>
                </a:lnTo>
                <a:lnTo>
                  <a:pt x="290156" y="868365"/>
                </a:lnTo>
                <a:lnTo>
                  <a:pt x="150767" y="868365"/>
                </a:lnTo>
                <a:lnTo>
                  <a:pt x="99563" y="820271"/>
                </a:lnTo>
                <a:lnTo>
                  <a:pt x="0" y="868365"/>
                </a:lnTo>
                <a:lnTo>
                  <a:pt x="8534" y="780192"/>
                </a:lnTo>
                <a:lnTo>
                  <a:pt x="48360" y="732098"/>
                </a:lnTo>
                <a:lnTo>
                  <a:pt x="99563" y="649270"/>
                </a:lnTo>
                <a:lnTo>
                  <a:pt x="238952" y="649270"/>
                </a:lnTo>
                <a:lnTo>
                  <a:pt x="281622" y="649270"/>
                </a:lnTo>
                <a:lnTo>
                  <a:pt x="332826" y="593160"/>
                </a:lnTo>
                <a:lnTo>
                  <a:pt x="429545" y="649270"/>
                </a:lnTo>
                <a:lnTo>
                  <a:pt x="509195" y="649270"/>
                </a:lnTo>
                <a:lnTo>
                  <a:pt x="611603" y="547738"/>
                </a:lnTo>
                <a:lnTo>
                  <a:pt x="611603" y="499644"/>
                </a:lnTo>
                <a:lnTo>
                  <a:pt x="560399" y="499644"/>
                </a:lnTo>
                <a:lnTo>
                  <a:pt x="560399" y="459565"/>
                </a:lnTo>
                <a:lnTo>
                  <a:pt x="611603" y="416815"/>
                </a:lnTo>
                <a:lnTo>
                  <a:pt x="611603" y="384752"/>
                </a:lnTo>
                <a:lnTo>
                  <a:pt x="611603" y="352690"/>
                </a:lnTo>
                <a:lnTo>
                  <a:pt x="611603" y="283221"/>
                </a:lnTo>
                <a:lnTo>
                  <a:pt x="682720" y="219095"/>
                </a:lnTo>
                <a:lnTo>
                  <a:pt x="682720" y="171001"/>
                </a:lnTo>
                <a:lnTo>
                  <a:pt x="631516" y="130923"/>
                </a:lnTo>
                <a:lnTo>
                  <a:pt x="682720" y="85501"/>
                </a:lnTo>
                <a:lnTo>
                  <a:pt x="719700" y="85501"/>
                </a:lnTo>
                <a:lnTo>
                  <a:pt x="719700" y="48094"/>
                </a:lnTo>
                <a:lnTo>
                  <a:pt x="770904" y="85501"/>
                </a:lnTo>
                <a:lnTo>
                  <a:pt x="822108" y="85501"/>
                </a:lnTo>
                <a:lnTo>
                  <a:pt x="842021" y="85501"/>
                </a:lnTo>
                <a:lnTo>
                  <a:pt x="861933" y="85501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7" name="Espaço Reservado para Texto 190">
            <a:extLst>
              <a:ext uri="{FF2B5EF4-FFF2-40B4-BE49-F238E27FC236}">
                <a16:creationId xmlns:a16="http://schemas.microsoft.com/office/drawing/2014/main" id="{4FD95419-4210-444A-AF9F-36F99973E94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96046" y="3196358"/>
            <a:ext cx="1142262" cy="1062344"/>
          </a:xfrm>
          <a:custGeom>
            <a:avLst/>
            <a:gdLst>
              <a:gd name="connsiteX0" fmla="*/ 460315 w 1142262"/>
              <a:gd name="connsiteY0" fmla="*/ 0 h 1062344"/>
              <a:gd name="connsiteX1" fmla="*/ 568290 w 1142262"/>
              <a:gd name="connsiteY1" fmla="*/ 0 h 1062344"/>
              <a:gd name="connsiteX2" fmla="*/ 610911 w 1142262"/>
              <a:gd name="connsiteY2" fmla="*/ 48046 h 1062344"/>
              <a:gd name="connsiteX3" fmla="*/ 690472 w 1142262"/>
              <a:gd name="connsiteY3" fmla="*/ 48046 h 1062344"/>
              <a:gd name="connsiteX4" fmla="*/ 741618 w 1142262"/>
              <a:gd name="connsiteY4" fmla="*/ 0 h 1062344"/>
              <a:gd name="connsiteX5" fmla="*/ 841069 w 1142262"/>
              <a:gd name="connsiteY5" fmla="*/ 0 h 1062344"/>
              <a:gd name="connsiteX6" fmla="*/ 892215 w 1142262"/>
              <a:gd name="connsiteY6" fmla="*/ 48046 h 1062344"/>
              <a:gd name="connsiteX7" fmla="*/ 960410 w 1142262"/>
              <a:gd name="connsiteY7" fmla="*/ 48046 h 1062344"/>
              <a:gd name="connsiteX8" fmla="*/ 1051336 w 1142262"/>
              <a:gd name="connsiteY8" fmla="*/ 48046 h 1062344"/>
              <a:gd name="connsiteX9" fmla="*/ 1099640 w 1142262"/>
              <a:gd name="connsiteY9" fmla="*/ 48046 h 1062344"/>
              <a:gd name="connsiteX10" fmla="*/ 1099640 w 1142262"/>
              <a:gd name="connsiteY10" fmla="*/ 82746 h 1062344"/>
              <a:gd name="connsiteX11" fmla="*/ 1142262 w 1142262"/>
              <a:gd name="connsiteY11" fmla="*/ 149476 h 1062344"/>
              <a:gd name="connsiteX12" fmla="*/ 1099640 w 1142262"/>
              <a:gd name="connsiteY12" fmla="*/ 149476 h 1062344"/>
              <a:gd name="connsiteX13" fmla="*/ 1099640 w 1142262"/>
              <a:gd name="connsiteY13" fmla="*/ 197521 h 1062344"/>
              <a:gd name="connsiteX14" fmla="*/ 1142262 w 1142262"/>
              <a:gd name="connsiteY14" fmla="*/ 280267 h 1062344"/>
              <a:gd name="connsiteX15" fmla="*/ 1142262 w 1142262"/>
              <a:gd name="connsiteY15" fmla="*/ 368351 h 1062344"/>
              <a:gd name="connsiteX16" fmla="*/ 1099640 w 1142262"/>
              <a:gd name="connsiteY16" fmla="*/ 368351 h 1062344"/>
              <a:gd name="connsiteX17" fmla="*/ 1051336 w 1142262"/>
              <a:gd name="connsiteY17" fmla="*/ 328312 h 1062344"/>
              <a:gd name="connsiteX18" fmla="*/ 1051336 w 1142262"/>
              <a:gd name="connsiteY18" fmla="*/ 368351 h 1062344"/>
              <a:gd name="connsiteX19" fmla="*/ 1003031 w 1142262"/>
              <a:gd name="connsiteY19" fmla="*/ 368351 h 1062344"/>
              <a:gd name="connsiteX20" fmla="*/ 951885 w 1142262"/>
              <a:gd name="connsiteY20" fmla="*/ 413727 h 1062344"/>
              <a:gd name="connsiteX21" fmla="*/ 1003031 w 1142262"/>
              <a:gd name="connsiteY21" fmla="*/ 461773 h 1062344"/>
              <a:gd name="connsiteX22" fmla="*/ 1003031 w 1142262"/>
              <a:gd name="connsiteY22" fmla="*/ 499142 h 1062344"/>
              <a:gd name="connsiteX23" fmla="*/ 931995 w 1142262"/>
              <a:gd name="connsiteY23" fmla="*/ 565872 h 1062344"/>
              <a:gd name="connsiteX24" fmla="*/ 931995 w 1142262"/>
              <a:gd name="connsiteY24" fmla="*/ 635271 h 1062344"/>
              <a:gd name="connsiteX25" fmla="*/ 931995 w 1142262"/>
              <a:gd name="connsiteY25" fmla="*/ 667302 h 1062344"/>
              <a:gd name="connsiteX26" fmla="*/ 931995 w 1142262"/>
              <a:gd name="connsiteY26" fmla="*/ 696663 h 1062344"/>
              <a:gd name="connsiteX27" fmla="*/ 892215 w 1142262"/>
              <a:gd name="connsiteY27" fmla="*/ 742039 h 1062344"/>
              <a:gd name="connsiteX28" fmla="*/ 892215 w 1142262"/>
              <a:gd name="connsiteY28" fmla="*/ 782078 h 1062344"/>
              <a:gd name="connsiteX29" fmla="*/ 931995 w 1142262"/>
              <a:gd name="connsiteY29" fmla="*/ 782078 h 1062344"/>
              <a:gd name="connsiteX30" fmla="*/ 931995 w 1142262"/>
              <a:gd name="connsiteY30" fmla="*/ 827454 h 1062344"/>
              <a:gd name="connsiteX31" fmla="*/ 841069 w 1142262"/>
              <a:gd name="connsiteY31" fmla="*/ 931553 h 1062344"/>
              <a:gd name="connsiteX32" fmla="*/ 750142 w 1142262"/>
              <a:gd name="connsiteY32" fmla="*/ 931553 h 1062344"/>
              <a:gd name="connsiteX33" fmla="*/ 653533 w 1142262"/>
              <a:gd name="connsiteY33" fmla="*/ 872831 h 1062344"/>
              <a:gd name="connsiteX34" fmla="*/ 610911 w 1142262"/>
              <a:gd name="connsiteY34" fmla="*/ 931553 h 1062344"/>
              <a:gd name="connsiteX35" fmla="*/ 420535 w 1142262"/>
              <a:gd name="connsiteY35" fmla="*/ 931553 h 1062344"/>
              <a:gd name="connsiteX36" fmla="*/ 380754 w 1142262"/>
              <a:gd name="connsiteY36" fmla="*/ 1014298 h 1062344"/>
              <a:gd name="connsiteX37" fmla="*/ 329608 w 1142262"/>
              <a:gd name="connsiteY37" fmla="*/ 1062344 h 1062344"/>
              <a:gd name="connsiteX38" fmla="*/ 281304 w 1142262"/>
              <a:gd name="connsiteY38" fmla="*/ 1014298 h 1062344"/>
              <a:gd name="connsiteX39" fmla="*/ 201743 w 1142262"/>
              <a:gd name="connsiteY39" fmla="*/ 979599 h 1062344"/>
              <a:gd name="connsiteX40" fmla="*/ 51146 w 1142262"/>
              <a:gd name="connsiteY40" fmla="*/ 931553 h 1062344"/>
              <a:gd name="connsiteX41" fmla="*/ 0 w 1142262"/>
              <a:gd name="connsiteY41" fmla="*/ 920876 h 1062344"/>
              <a:gd name="connsiteX42" fmla="*/ 51146 w 1142262"/>
              <a:gd name="connsiteY42" fmla="*/ 864823 h 1062344"/>
              <a:gd name="connsiteX43" fmla="*/ 0 w 1142262"/>
              <a:gd name="connsiteY43" fmla="*/ 864823 h 1062344"/>
              <a:gd name="connsiteX44" fmla="*/ 0 w 1142262"/>
              <a:gd name="connsiteY44" fmla="*/ 816777 h 1062344"/>
              <a:gd name="connsiteX45" fmla="*/ 8524 w 1142262"/>
              <a:gd name="connsiteY45" fmla="*/ 742039 h 1062344"/>
              <a:gd name="connsiteX46" fmla="*/ 8524 w 1142262"/>
              <a:gd name="connsiteY46" fmla="*/ 648617 h 1062344"/>
              <a:gd name="connsiteX47" fmla="*/ 99451 w 1142262"/>
              <a:gd name="connsiteY47" fmla="*/ 611248 h 1062344"/>
              <a:gd name="connsiteX48" fmla="*/ 139231 w 1142262"/>
              <a:gd name="connsiteY48" fmla="*/ 499142 h 1062344"/>
              <a:gd name="connsiteX49" fmla="*/ 190377 w 1142262"/>
              <a:gd name="connsiteY49" fmla="*/ 499142 h 1062344"/>
              <a:gd name="connsiteX50" fmla="*/ 230158 w 1142262"/>
              <a:gd name="connsiteY50" fmla="*/ 368351 h 1062344"/>
              <a:gd name="connsiteX51" fmla="*/ 269938 w 1142262"/>
              <a:gd name="connsiteY51" fmla="*/ 368351 h 1062344"/>
              <a:gd name="connsiteX52" fmla="*/ 321084 w 1142262"/>
              <a:gd name="connsiteY52" fmla="*/ 280267 h 1062344"/>
              <a:gd name="connsiteX53" fmla="*/ 369388 w 1142262"/>
              <a:gd name="connsiteY53" fmla="*/ 149476 h 1062344"/>
              <a:gd name="connsiteX54" fmla="*/ 409169 w 1142262"/>
              <a:gd name="connsiteY54" fmla="*/ 48046 h 1062344"/>
              <a:gd name="connsiteX55" fmla="*/ 460315 w 1142262"/>
              <a:gd name="connsiteY55" fmla="*/ 40038 h 106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42262" h="1062344">
                <a:moveTo>
                  <a:pt x="460315" y="0"/>
                </a:moveTo>
                <a:lnTo>
                  <a:pt x="568290" y="0"/>
                </a:lnTo>
                <a:lnTo>
                  <a:pt x="610911" y="48046"/>
                </a:lnTo>
                <a:lnTo>
                  <a:pt x="690472" y="48046"/>
                </a:lnTo>
                <a:lnTo>
                  <a:pt x="741618" y="0"/>
                </a:lnTo>
                <a:lnTo>
                  <a:pt x="841069" y="0"/>
                </a:lnTo>
                <a:lnTo>
                  <a:pt x="892215" y="48046"/>
                </a:lnTo>
                <a:lnTo>
                  <a:pt x="960410" y="48046"/>
                </a:lnTo>
                <a:lnTo>
                  <a:pt x="1051336" y="48046"/>
                </a:lnTo>
                <a:lnTo>
                  <a:pt x="1099640" y="48046"/>
                </a:lnTo>
                <a:lnTo>
                  <a:pt x="1099640" y="82746"/>
                </a:lnTo>
                <a:lnTo>
                  <a:pt x="1142262" y="149476"/>
                </a:lnTo>
                <a:lnTo>
                  <a:pt x="1099640" y="149476"/>
                </a:lnTo>
                <a:lnTo>
                  <a:pt x="1099640" y="197521"/>
                </a:lnTo>
                <a:lnTo>
                  <a:pt x="1142262" y="280267"/>
                </a:lnTo>
                <a:lnTo>
                  <a:pt x="1142262" y="368351"/>
                </a:lnTo>
                <a:lnTo>
                  <a:pt x="1099640" y="368351"/>
                </a:lnTo>
                <a:lnTo>
                  <a:pt x="1051336" y="328312"/>
                </a:lnTo>
                <a:lnTo>
                  <a:pt x="1051336" y="368351"/>
                </a:lnTo>
                <a:lnTo>
                  <a:pt x="1003031" y="368351"/>
                </a:lnTo>
                <a:lnTo>
                  <a:pt x="951885" y="413727"/>
                </a:lnTo>
                <a:lnTo>
                  <a:pt x="1003031" y="461773"/>
                </a:lnTo>
                <a:lnTo>
                  <a:pt x="1003031" y="499142"/>
                </a:lnTo>
                <a:lnTo>
                  <a:pt x="931995" y="565872"/>
                </a:lnTo>
                <a:lnTo>
                  <a:pt x="931995" y="635271"/>
                </a:lnTo>
                <a:lnTo>
                  <a:pt x="931995" y="667302"/>
                </a:lnTo>
                <a:lnTo>
                  <a:pt x="931995" y="696663"/>
                </a:lnTo>
                <a:lnTo>
                  <a:pt x="892215" y="742039"/>
                </a:lnTo>
                <a:lnTo>
                  <a:pt x="892215" y="782078"/>
                </a:lnTo>
                <a:lnTo>
                  <a:pt x="931995" y="782078"/>
                </a:lnTo>
                <a:lnTo>
                  <a:pt x="931995" y="827454"/>
                </a:lnTo>
                <a:lnTo>
                  <a:pt x="841069" y="931553"/>
                </a:lnTo>
                <a:lnTo>
                  <a:pt x="750142" y="931553"/>
                </a:lnTo>
                <a:lnTo>
                  <a:pt x="653533" y="872831"/>
                </a:lnTo>
                <a:lnTo>
                  <a:pt x="610911" y="931553"/>
                </a:lnTo>
                <a:lnTo>
                  <a:pt x="420535" y="931553"/>
                </a:lnTo>
                <a:lnTo>
                  <a:pt x="380754" y="1014298"/>
                </a:lnTo>
                <a:lnTo>
                  <a:pt x="329608" y="1062344"/>
                </a:lnTo>
                <a:lnTo>
                  <a:pt x="281304" y="1014298"/>
                </a:lnTo>
                <a:lnTo>
                  <a:pt x="201743" y="979599"/>
                </a:lnTo>
                <a:lnTo>
                  <a:pt x="51146" y="931553"/>
                </a:lnTo>
                <a:lnTo>
                  <a:pt x="0" y="920876"/>
                </a:lnTo>
                <a:lnTo>
                  <a:pt x="51146" y="864823"/>
                </a:lnTo>
                <a:lnTo>
                  <a:pt x="0" y="864823"/>
                </a:lnTo>
                <a:lnTo>
                  <a:pt x="0" y="816777"/>
                </a:lnTo>
                <a:lnTo>
                  <a:pt x="8524" y="742039"/>
                </a:lnTo>
                <a:lnTo>
                  <a:pt x="8524" y="648617"/>
                </a:lnTo>
                <a:lnTo>
                  <a:pt x="99451" y="611248"/>
                </a:lnTo>
                <a:lnTo>
                  <a:pt x="139231" y="499142"/>
                </a:lnTo>
                <a:lnTo>
                  <a:pt x="190377" y="499142"/>
                </a:lnTo>
                <a:lnTo>
                  <a:pt x="230158" y="368351"/>
                </a:lnTo>
                <a:lnTo>
                  <a:pt x="269938" y="368351"/>
                </a:lnTo>
                <a:lnTo>
                  <a:pt x="321084" y="280267"/>
                </a:lnTo>
                <a:lnTo>
                  <a:pt x="369388" y="149476"/>
                </a:lnTo>
                <a:lnTo>
                  <a:pt x="409169" y="48046"/>
                </a:lnTo>
                <a:lnTo>
                  <a:pt x="460315" y="4003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8" name="Espaço Reservado para Texto 193">
            <a:extLst>
              <a:ext uri="{FF2B5EF4-FFF2-40B4-BE49-F238E27FC236}">
                <a16:creationId xmlns:a16="http://schemas.microsoft.com/office/drawing/2014/main" id="{E48E0847-9C8F-477E-BD82-B3FDE22CAE0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404237" y="3861028"/>
            <a:ext cx="142875" cy="100012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9" name="Espaço Reservado para Texto 199">
            <a:extLst>
              <a:ext uri="{FF2B5EF4-FFF2-40B4-BE49-F238E27FC236}">
                <a16:creationId xmlns:a16="http://schemas.microsoft.com/office/drawing/2014/main" id="{161CFC23-E4E0-44E2-BCB3-F3CD0C192D7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527114" y="4071181"/>
            <a:ext cx="387908" cy="527712"/>
          </a:xfrm>
          <a:custGeom>
            <a:avLst/>
            <a:gdLst>
              <a:gd name="connsiteX0" fmla="*/ 293086 w 387908"/>
              <a:gd name="connsiteY0" fmla="*/ 0 h 527712"/>
              <a:gd name="connsiteX1" fmla="*/ 387908 w 387908"/>
              <a:gd name="connsiteY1" fmla="*/ 56254 h 527712"/>
              <a:gd name="connsiteX2" fmla="*/ 344807 w 387908"/>
              <a:gd name="connsiteY2" fmla="*/ 206263 h 527712"/>
              <a:gd name="connsiteX3" fmla="*/ 344807 w 387908"/>
              <a:gd name="connsiteY3" fmla="*/ 294662 h 527712"/>
              <a:gd name="connsiteX4" fmla="*/ 255732 w 387908"/>
              <a:gd name="connsiteY4" fmla="*/ 377703 h 527712"/>
              <a:gd name="connsiteX5" fmla="*/ 255732 w 387908"/>
              <a:gd name="connsiteY5" fmla="*/ 425920 h 527712"/>
              <a:gd name="connsiteX6" fmla="*/ 143670 w 387908"/>
              <a:gd name="connsiteY6" fmla="*/ 527712 h 527712"/>
              <a:gd name="connsiteX7" fmla="*/ 0 w 387908"/>
              <a:gd name="connsiteY7" fmla="*/ 500925 h 527712"/>
              <a:gd name="connsiteX8" fmla="*/ 0 w 387908"/>
              <a:gd name="connsiteY8" fmla="*/ 433956 h 527712"/>
              <a:gd name="connsiteX9" fmla="*/ 8620 w 387908"/>
              <a:gd name="connsiteY9" fmla="*/ 377703 h 527712"/>
              <a:gd name="connsiteX10" fmla="*/ 60341 w 387908"/>
              <a:gd name="connsiteY10" fmla="*/ 329485 h 527712"/>
              <a:gd name="connsiteX11" fmla="*/ 103442 w 387908"/>
              <a:gd name="connsiteY11" fmla="*/ 329485 h 527712"/>
              <a:gd name="connsiteX12" fmla="*/ 143670 w 387908"/>
              <a:gd name="connsiteY12" fmla="*/ 254481 h 527712"/>
              <a:gd name="connsiteX13" fmla="*/ 143670 w 387908"/>
              <a:gd name="connsiteY13" fmla="*/ 8036 h 52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908" h="527712">
                <a:moveTo>
                  <a:pt x="293086" y="0"/>
                </a:moveTo>
                <a:lnTo>
                  <a:pt x="387908" y="56254"/>
                </a:lnTo>
                <a:lnTo>
                  <a:pt x="344807" y="206263"/>
                </a:lnTo>
                <a:lnTo>
                  <a:pt x="344807" y="294662"/>
                </a:lnTo>
                <a:lnTo>
                  <a:pt x="255732" y="377703"/>
                </a:lnTo>
                <a:lnTo>
                  <a:pt x="255732" y="425920"/>
                </a:lnTo>
                <a:lnTo>
                  <a:pt x="143670" y="527712"/>
                </a:lnTo>
                <a:lnTo>
                  <a:pt x="0" y="500925"/>
                </a:lnTo>
                <a:lnTo>
                  <a:pt x="0" y="433956"/>
                </a:lnTo>
                <a:lnTo>
                  <a:pt x="8620" y="377703"/>
                </a:lnTo>
                <a:lnTo>
                  <a:pt x="60341" y="329485"/>
                </a:lnTo>
                <a:lnTo>
                  <a:pt x="103442" y="329485"/>
                </a:lnTo>
                <a:lnTo>
                  <a:pt x="143670" y="254481"/>
                </a:lnTo>
                <a:lnTo>
                  <a:pt x="143670" y="8036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50" name="Espaço Reservado para Texto 203">
            <a:extLst>
              <a:ext uri="{FF2B5EF4-FFF2-40B4-BE49-F238E27FC236}">
                <a16:creationId xmlns:a16="http://schemas.microsoft.com/office/drawing/2014/main" id="{A45DC01D-707B-474A-9490-05EE39AE3A0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018300" y="4498765"/>
            <a:ext cx="652721" cy="374380"/>
          </a:xfrm>
          <a:custGeom>
            <a:avLst/>
            <a:gdLst>
              <a:gd name="connsiteX0" fmla="*/ 513056 w 652721"/>
              <a:gd name="connsiteY0" fmla="*/ 0 h 374380"/>
              <a:gd name="connsiteX1" fmla="*/ 513056 w 652721"/>
              <a:gd name="connsiteY1" fmla="*/ 56971 h 374380"/>
              <a:gd name="connsiteX2" fmla="*/ 652721 w 652721"/>
              <a:gd name="connsiteY2" fmla="*/ 94952 h 374380"/>
              <a:gd name="connsiteX3" fmla="*/ 604266 w 652721"/>
              <a:gd name="connsiteY3" fmla="*/ 192616 h 374380"/>
              <a:gd name="connsiteX4" fmla="*/ 604266 w 652721"/>
              <a:gd name="connsiteY4" fmla="*/ 238735 h 374380"/>
              <a:gd name="connsiteX5" fmla="*/ 464601 w 652721"/>
              <a:gd name="connsiteY5" fmla="*/ 287567 h 374380"/>
              <a:gd name="connsiteX6" fmla="*/ 464601 w 652721"/>
              <a:gd name="connsiteY6" fmla="*/ 328261 h 374380"/>
              <a:gd name="connsiteX7" fmla="*/ 319235 w 652721"/>
              <a:gd name="connsiteY7" fmla="*/ 374380 h 374380"/>
              <a:gd name="connsiteX8" fmla="*/ 282181 w 652721"/>
              <a:gd name="connsiteY8" fmla="*/ 374380 h 374380"/>
              <a:gd name="connsiteX9" fmla="*/ 282181 w 652721"/>
              <a:gd name="connsiteY9" fmla="*/ 328261 h 374380"/>
              <a:gd name="connsiteX10" fmla="*/ 230875 w 652721"/>
              <a:gd name="connsiteY10" fmla="*/ 328261 h 374380"/>
              <a:gd name="connsiteX11" fmla="*/ 230875 w 652721"/>
              <a:gd name="connsiteY11" fmla="*/ 374380 h 374380"/>
              <a:gd name="connsiteX12" fmla="*/ 179570 w 652721"/>
              <a:gd name="connsiteY12" fmla="*/ 328261 h 374380"/>
              <a:gd name="connsiteX13" fmla="*/ 139665 w 652721"/>
              <a:gd name="connsiteY13" fmla="*/ 374380 h 374380"/>
              <a:gd name="connsiteX14" fmla="*/ 88360 w 652721"/>
              <a:gd name="connsiteY14" fmla="*/ 336400 h 374380"/>
              <a:gd name="connsiteX15" fmla="*/ 51306 w 652721"/>
              <a:gd name="connsiteY15" fmla="*/ 374380 h 374380"/>
              <a:gd name="connsiteX16" fmla="*/ 0 w 652721"/>
              <a:gd name="connsiteY16" fmla="*/ 374380 h 374380"/>
              <a:gd name="connsiteX17" fmla="*/ 59857 w 652721"/>
              <a:gd name="connsiteY17" fmla="*/ 306558 h 374380"/>
              <a:gd name="connsiteX18" fmla="*/ 108312 w 652721"/>
              <a:gd name="connsiteY18" fmla="*/ 306558 h 374380"/>
              <a:gd name="connsiteX19" fmla="*/ 151067 w 652721"/>
              <a:gd name="connsiteY19" fmla="*/ 268577 h 374380"/>
              <a:gd name="connsiteX20" fmla="*/ 59857 w 652721"/>
              <a:gd name="connsiteY20" fmla="*/ 268577 h 374380"/>
              <a:gd name="connsiteX21" fmla="*/ 59857 w 652721"/>
              <a:gd name="connsiteY21" fmla="*/ 219745 h 374380"/>
              <a:gd name="connsiteX22" fmla="*/ 190971 w 652721"/>
              <a:gd name="connsiteY22" fmla="*/ 184477 h 374380"/>
              <a:gd name="connsiteX23" fmla="*/ 290732 w 652721"/>
              <a:gd name="connsiteY23" fmla="*/ 184477 h 374380"/>
              <a:gd name="connsiteX24" fmla="*/ 421846 w 652721"/>
              <a:gd name="connsiteY24" fmla="*/ 135645 h 374380"/>
              <a:gd name="connsiteX25" fmla="*/ 464601 w 652721"/>
              <a:gd name="connsiteY25" fmla="*/ 56971 h 37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2721" h="374380">
                <a:moveTo>
                  <a:pt x="513056" y="0"/>
                </a:moveTo>
                <a:lnTo>
                  <a:pt x="513056" y="56971"/>
                </a:lnTo>
                <a:lnTo>
                  <a:pt x="652721" y="94952"/>
                </a:lnTo>
                <a:lnTo>
                  <a:pt x="604266" y="192616"/>
                </a:lnTo>
                <a:lnTo>
                  <a:pt x="604266" y="238735"/>
                </a:lnTo>
                <a:lnTo>
                  <a:pt x="464601" y="287567"/>
                </a:lnTo>
                <a:lnTo>
                  <a:pt x="464601" y="328261"/>
                </a:lnTo>
                <a:lnTo>
                  <a:pt x="319235" y="374380"/>
                </a:lnTo>
                <a:lnTo>
                  <a:pt x="282181" y="374380"/>
                </a:lnTo>
                <a:lnTo>
                  <a:pt x="282181" y="328261"/>
                </a:lnTo>
                <a:lnTo>
                  <a:pt x="230875" y="328261"/>
                </a:lnTo>
                <a:lnTo>
                  <a:pt x="230875" y="374380"/>
                </a:lnTo>
                <a:lnTo>
                  <a:pt x="179570" y="328261"/>
                </a:lnTo>
                <a:lnTo>
                  <a:pt x="139665" y="374380"/>
                </a:lnTo>
                <a:lnTo>
                  <a:pt x="88360" y="336400"/>
                </a:lnTo>
                <a:lnTo>
                  <a:pt x="51306" y="374380"/>
                </a:lnTo>
                <a:lnTo>
                  <a:pt x="0" y="374380"/>
                </a:lnTo>
                <a:lnTo>
                  <a:pt x="59857" y="306558"/>
                </a:lnTo>
                <a:lnTo>
                  <a:pt x="108312" y="306558"/>
                </a:lnTo>
                <a:lnTo>
                  <a:pt x="151067" y="268577"/>
                </a:lnTo>
                <a:lnTo>
                  <a:pt x="59857" y="268577"/>
                </a:lnTo>
                <a:lnTo>
                  <a:pt x="59857" y="219745"/>
                </a:lnTo>
                <a:lnTo>
                  <a:pt x="190971" y="184477"/>
                </a:lnTo>
                <a:lnTo>
                  <a:pt x="290732" y="184477"/>
                </a:lnTo>
                <a:lnTo>
                  <a:pt x="421846" y="135645"/>
                </a:lnTo>
                <a:lnTo>
                  <a:pt x="464601" y="56971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51" name="Espaço Reservado para Texto 207">
            <a:extLst>
              <a:ext uri="{FF2B5EF4-FFF2-40B4-BE49-F238E27FC236}">
                <a16:creationId xmlns:a16="http://schemas.microsoft.com/office/drawing/2014/main" id="{CF8E5208-4BD7-4EF0-BDA0-F947D594F91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812044" y="4308338"/>
            <a:ext cx="1356636" cy="825556"/>
          </a:xfrm>
          <a:custGeom>
            <a:avLst/>
            <a:gdLst>
              <a:gd name="connsiteX0" fmla="*/ 407841 w 1356636"/>
              <a:gd name="connsiteY0" fmla="*/ 0 h 825556"/>
              <a:gd name="connsiteX1" fmla="*/ 458821 w 1356636"/>
              <a:gd name="connsiteY1" fmla="*/ 48247 h 825556"/>
              <a:gd name="connsiteX2" fmla="*/ 549452 w 1356636"/>
              <a:gd name="connsiteY2" fmla="*/ 48247 h 825556"/>
              <a:gd name="connsiteX3" fmla="*/ 597600 w 1356636"/>
              <a:gd name="connsiteY3" fmla="*/ 48247 h 825556"/>
              <a:gd name="connsiteX4" fmla="*/ 648580 w 1356636"/>
              <a:gd name="connsiteY4" fmla="*/ 83092 h 825556"/>
              <a:gd name="connsiteX5" fmla="*/ 688231 w 1356636"/>
              <a:gd name="connsiteY5" fmla="*/ 48247 h 825556"/>
              <a:gd name="connsiteX6" fmla="*/ 778862 w 1356636"/>
              <a:gd name="connsiteY6" fmla="*/ 48247 h 825556"/>
              <a:gd name="connsiteX7" fmla="*/ 827010 w 1356636"/>
              <a:gd name="connsiteY7" fmla="*/ 48247 h 825556"/>
              <a:gd name="connsiteX8" fmla="*/ 877990 w 1356636"/>
              <a:gd name="connsiteY8" fmla="*/ 48247 h 825556"/>
              <a:gd name="connsiteX9" fmla="*/ 917641 w 1356636"/>
              <a:gd name="connsiteY9" fmla="*/ 83092 h 825556"/>
              <a:gd name="connsiteX10" fmla="*/ 917641 w 1356636"/>
              <a:gd name="connsiteY10" fmla="*/ 254636 h 825556"/>
              <a:gd name="connsiteX11" fmla="*/ 937467 w 1356636"/>
              <a:gd name="connsiteY11" fmla="*/ 289481 h 825556"/>
              <a:gd name="connsiteX12" fmla="*/ 977118 w 1356636"/>
              <a:gd name="connsiteY12" fmla="*/ 289481 h 825556"/>
              <a:gd name="connsiteX13" fmla="*/ 937467 w 1356636"/>
              <a:gd name="connsiteY13" fmla="*/ 377933 h 825556"/>
              <a:gd name="connsiteX14" fmla="*/ 1028098 w 1356636"/>
              <a:gd name="connsiteY14" fmla="*/ 461025 h 825556"/>
              <a:gd name="connsiteX15" fmla="*/ 1028098 w 1356636"/>
              <a:gd name="connsiteY15" fmla="*/ 509272 h 825556"/>
              <a:gd name="connsiteX16" fmla="*/ 1076246 w 1356636"/>
              <a:gd name="connsiteY16" fmla="*/ 509272 h 825556"/>
              <a:gd name="connsiteX17" fmla="*/ 1127226 w 1356636"/>
              <a:gd name="connsiteY17" fmla="*/ 461025 h 825556"/>
              <a:gd name="connsiteX18" fmla="*/ 1217857 w 1356636"/>
              <a:gd name="connsiteY18" fmla="*/ 461025 h 825556"/>
              <a:gd name="connsiteX19" fmla="*/ 1268837 w 1356636"/>
              <a:gd name="connsiteY19" fmla="*/ 412778 h 825556"/>
              <a:gd name="connsiteX20" fmla="*/ 1268837 w 1356636"/>
              <a:gd name="connsiteY20" fmla="*/ 461025 h 825556"/>
              <a:gd name="connsiteX21" fmla="*/ 1356636 w 1356636"/>
              <a:gd name="connsiteY21" fmla="*/ 461025 h 825556"/>
              <a:gd name="connsiteX22" fmla="*/ 1305656 w 1356636"/>
              <a:gd name="connsiteY22" fmla="*/ 495870 h 825556"/>
              <a:gd name="connsiteX23" fmla="*/ 1268837 w 1356636"/>
              <a:gd name="connsiteY23" fmla="*/ 495870 h 825556"/>
              <a:gd name="connsiteX24" fmla="*/ 1127226 w 1356636"/>
              <a:gd name="connsiteY24" fmla="*/ 656692 h 825556"/>
              <a:gd name="connsiteX25" fmla="*/ 1087575 w 1356636"/>
              <a:gd name="connsiteY25" fmla="*/ 656692 h 825556"/>
              <a:gd name="connsiteX26" fmla="*/ 937467 w 1356636"/>
              <a:gd name="connsiteY26" fmla="*/ 694218 h 825556"/>
              <a:gd name="connsiteX27" fmla="*/ 778862 w 1356636"/>
              <a:gd name="connsiteY27" fmla="*/ 825556 h 825556"/>
              <a:gd name="connsiteX28" fmla="*/ 727882 w 1356636"/>
              <a:gd name="connsiteY28" fmla="*/ 779990 h 825556"/>
              <a:gd name="connsiteX29" fmla="*/ 688231 w 1356636"/>
              <a:gd name="connsiteY29" fmla="*/ 825556 h 825556"/>
              <a:gd name="connsiteX30" fmla="*/ 688231 w 1356636"/>
              <a:gd name="connsiteY30" fmla="*/ 779990 h 825556"/>
              <a:gd name="connsiteX31" fmla="*/ 597600 w 1356636"/>
              <a:gd name="connsiteY31" fmla="*/ 731743 h 825556"/>
              <a:gd name="connsiteX32" fmla="*/ 549452 w 1356636"/>
              <a:gd name="connsiteY32" fmla="*/ 731743 h 825556"/>
              <a:gd name="connsiteX33" fmla="*/ 597600 w 1356636"/>
              <a:gd name="connsiteY33" fmla="*/ 694218 h 825556"/>
              <a:gd name="connsiteX34" fmla="*/ 557949 w 1356636"/>
              <a:gd name="connsiteY34" fmla="*/ 656692 h 825556"/>
              <a:gd name="connsiteX35" fmla="*/ 498472 w 1356636"/>
              <a:gd name="connsiteY35" fmla="*/ 544117 h 825556"/>
              <a:gd name="connsiteX36" fmla="*/ 458821 w 1356636"/>
              <a:gd name="connsiteY36" fmla="*/ 495870 h 825556"/>
              <a:gd name="connsiteX37" fmla="*/ 371022 w 1356636"/>
              <a:gd name="connsiteY37" fmla="*/ 495870 h 825556"/>
              <a:gd name="connsiteX38" fmla="*/ 269062 w 1356636"/>
              <a:gd name="connsiteY38" fmla="*/ 461025 h 825556"/>
              <a:gd name="connsiteX39" fmla="*/ 130283 w 1356636"/>
              <a:gd name="connsiteY39" fmla="*/ 461025 h 825556"/>
              <a:gd name="connsiteX40" fmla="*/ 50980 w 1356636"/>
              <a:gd name="connsiteY40" fmla="*/ 412778 h 825556"/>
              <a:gd name="connsiteX41" fmla="*/ 0 w 1356636"/>
              <a:gd name="connsiteY41" fmla="*/ 412778 h 825556"/>
              <a:gd name="connsiteX42" fmla="*/ 79303 w 1356636"/>
              <a:gd name="connsiteY42" fmla="*/ 364531 h 825556"/>
              <a:gd name="connsiteX43" fmla="*/ 130283 w 1356636"/>
              <a:gd name="connsiteY43" fmla="*/ 281440 h 825556"/>
              <a:gd name="connsiteX44" fmla="*/ 181263 w 1356636"/>
              <a:gd name="connsiteY44" fmla="*/ 233193 h 825556"/>
              <a:gd name="connsiteX45" fmla="*/ 181263 w 1356636"/>
              <a:gd name="connsiteY45" fmla="*/ 168864 h 825556"/>
              <a:gd name="connsiteX46" fmla="*/ 311545 w 1356636"/>
              <a:gd name="connsiteY46" fmla="*/ 48247 h 82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356636" h="825556">
                <a:moveTo>
                  <a:pt x="407841" y="0"/>
                </a:moveTo>
                <a:lnTo>
                  <a:pt x="458821" y="48247"/>
                </a:lnTo>
                <a:lnTo>
                  <a:pt x="549452" y="48247"/>
                </a:lnTo>
                <a:lnTo>
                  <a:pt x="597600" y="48247"/>
                </a:lnTo>
                <a:lnTo>
                  <a:pt x="648580" y="83092"/>
                </a:lnTo>
                <a:lnTo>
                  <a:pt x="688231" y="48247"/>
                </a:lnTo>
                <a:lnTo>
                  <a:pt x="778862" y="48247"/>
                </a:lnTo>
                <a:lnTo>
                  <a:pt x="827010" y="48247"/>
                </a:lnTo>
                <a:lnTo>
                  <a:pt x="877990" y="48247"/>
                </a:lnTo>
                <a:lnTo>
                  <a:pt x="917641" y="83092"/>
                </a:lnTo>
                <a:lnTo>
                  <a:pt x="917641" y="254636"/>
                </a:lnTo>
                <a:lnTo>
                  <a:pt x="937467" y="289481"/>
                </a:lnTo>
                <a:lnTo>
                  <a:pt x="977118" y="289481"/>
                </a:lnTo>
                <a:lnTo>
                  <a:pt x="937467" y="377933"/>
                </a:lnTo>
                <a:lnTo>
                  <a:pt x="1028098" y="461025"/>
                </a:lnTo>
                <a:lnTo>
                  <a:pt x="1028098" y="509272"/>
                </a:lnTo>
                <a:lnTo>
                  <a:pt x="1076246" y="509272"/>
                </a:lnTo>
                <a:lnTo>
                  <a:pt x="1127226" y="461025"/>
                </a:lnTo>
                <a:lnTo>
                  <a:pt x="1217857" y="461025"/>
                </a:lnTo>
                <a:lnTo>
                  <a:pt x="1268837" y="412778"/>
                </a:lnTo>
                <a:lnTo>
                  <a:pt x="1268837" y="461025"/>
                </a:lnTo>
                <a:lnTo>
                  <a:pt x="1356636" y="461025"/>
                </a:lnTo>
                <a:lnTo>
                  <a:pt x="1305656" y="495870"/>
                </a:lnTo>
                <a:lnTo>
                  <a:pt x="1268837" y="495870"/>
                </a:lnTo>
                <a:lnTo>
                  <a:pt x="1127226" y="656692"/>
                </a:lnTo>
                <a:lnTo>
                  <a:pt x="1087575" y="656692"/>
                </a:lnTo>
                <a:lnTo>
                  <a:pt x="937467" y="694218"/>
                </a:lnTo>
                <a:lnTo>
                  <a:pt x="778862" y="825556"/>
                </a:lnTo>
                <a:lnTo>
                  <a:pt x="727882" y="779990"/>
                </a:lnTo>
                <a:lnTo>
                  <a:pt x="688231" y="825556"/>
                </a:lnTo>
                <a:lnTo>
                  <a:pt x="688231" y="779990"/>
                </a:lnTo>
                <a:lnTo>
                  <a:pt x="597600" y="731743"/>
                </a:lnTo>
                <a:lnTo>
                  <a:pt x="549452" y="731743"/>
                </a:lnTo>
                <a:lnTo>
                  <a:pt x="597600" y="694218"/>
                </a:lnTo>
                <a:lnTo>
                  <a:pt x="557949" y="656692"/>
                </a:lnTo>
                <a:lnTo>
                  <a:pt x="498472" y="544117"/>
                </a:lnTo>
                <a:lnTo>
                  <a:pt x="458821" y="495870"/>
                </a:lnTo>
                <a:lnTo>
                  <a:pt x="371022" y="495870"/>
                </a:lnTo>
                <a:lnTo>
                  <a:pt x="269062" y="461025"/>
                </a:lnTo>
                <a:lnTo>
                  <a:pt x="130283" y="461025"/>
                </a:lnTo>
                <a:lnTo>
                  <a:pt x="50980" y="412778"/>
                </a:lnTo>
                <a:lnTo>
                  <a:pt x="0" y="412778"/>
                </a:lnTo>
                <a:lnTo>
                  <a:pt x="79303" y="364531"/>
                </a:lnTo>
                <a:lnTo>
                  <a:pt x="130283" y="281440"/>
                </a:lnTo>
                <a:lnTo>
                  <a:pt x="181263" y="233193"/>
                </a:lnTo>
                <a:lnTo>
                  <a:pt x="181263" y="168864"/>
                </a:lnTo>
                <a:lnTo>
                  <a:pt x="311545" y="48247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 marL="1371600" indent="0">
              <a:buNone/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52" name="Espaço Reservado para Texto 215">
            <a:extLst>
              <a:ext uri="{FF2B5EF4-FFF2-40B4-BE49-F238E27FC236}">
                <a16:creationId xmlns:a16="http://schemas.microsoft.com/office/drawing/2014/main" id="{95F6BFD6-374F-4D1D-B395-27C49E0E10A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028140" y="3892360"/>
            <a:ext cx="1087869" cy="1094342"/>
          </a:xfrm>
          <a:custGeom>
            <a:avLst/>
            <a:gdLst>
              <a:gd name="connsiteX0" fmla="*/ 261316 w 1087869"/>
              <a:gd name="connsiteY0" fmla="*/ 0 h 1094342"/>
              <a:gd name="connsiteX1" fmla="*/ 488547 w 1087869"/>
              <a:gd name="connsiteY1" fmla="*/ 74736 h 1094342"/>
              <a:gd name="connsiteX2" fmla="*/ 528313 w 1087869"/>
              <a:gd name="connsiteY2" fmla="*/ 34699 h 1094342"/>
              <a:gd name="connsiteX3" fmla="*/ 576599 w 1087869"/>
              <a:gd name="connsiteY3" fmla="*/ 34699 h 1094342"/>
              <a:gd name="connsiteX4" fmla="*/ 627726 w 1087869"/>
              <a:gd name="connsiteY4" fmla="*/ 34699 h 1094342"/>
              <a:gd name="connsiteX5" fmla="*/ 670332 w 1087869"/>
              <a:gd name="connsiteY5" fmla="*/ 34699 h 1094342"/>
              <a:gd name="connsiteX6" fmla="*/ 670332 w 1087869"/>
              <a:gd name="connsiteY6" fmla="*/ 74736 h 1094342"/>
              <a:gd name="connsiteX7" fmla="*/ 766905 w 1087869"/>
              <a:gd name="connsiteY7" fmla="*/ 120111 h 1094342"/>
              <a:gd name="connsiteX8" fmla="*/ 766905 w 1087869"/>
              <a:gd name="connsiteY8" fmla="*/ 168155 h 1094342"/>
              <a:gd name="connsiteX9" fmla="*/ 818032 w 1087869"/>
              <a:gd name="connsiteY9" fmla="*/ 168155 h 1094342"/>
              <a:gd name="connsiteX10" fmla="*/ 766905 w 1087869"/>
              <a:gd name="connsiteY10" fmla="*/ 224207 h 1094342"/>
              <a:gd name="connsiteX11" fmla="*/ 818032 w 1087869"/>
              <a:gd name="connsiteY11" fmla="*/ 224207 h 1094342"/>
              <a:gd name="connsiteX12" fmla="*/ 948690 w 1087869"/>
              <a:gd name="connsiteY12" fmla="*/ 272251 h 1094342"/>
              <a:gd name="connsiteX13" fmla="*/ 1036742 w 1087869"/>
              <a:gd name="connsiteY13" fmla="*/ 314957 h 1094342"/>
              <a:gd name="connsiteX14" fmla="*/ 1087869 w 1087869"/>
              <a:gd name="connsiteY14" fmla="*/ 363001 h 1094342"/>
              <a:gd name="connsiteX15" fmla="*/ 1087869 w 1087869"/>
              <a:gd name="connsiteY15" fmla="*/ 451083 h 1094342"/>
              <a:gd name="connsiteX16" fmla="*/ 957211 w 1087869"/>
              <a:gd name="connsiteY16" fmla="*/ 568524 h 1094342"/>
              <a:gd name="connsiteX17" fmla="*/ 957211 w 1087869"/>
              <a:gd name="connsiteY17" fmla="*/ 635252 h 1094342"/>
              <a:gd name="connsiteX18" fmla="*/ 906084 w 1087869"/>
              <a:gd name="connsiteY18" fmla="*/ 683297 h 1094342"/>
              <a:gd name="connsiteX19" fmla="*/ 857798 w 1087869"/>
              <a:gd name="connsiteY19" fmla="*/ 766040 h 1094342"/>
              <a:gd name="connsiteX20" fmla="*/ 778267 w 1087869"/>
              <a:gd name="connsiteY20" fmla="*/ 814084 h 1094342"/>
              <a:gd name="connsiteX21" fmla="*/ 698736 w 1087869"/>
              <a:gd name="connsiteY21" fmla="*/ 888819 h 1094342"/>
              <a:gd name="connsiteX22" fmla="*/ 636247 w 1087869"/>
              <a:gd name="connsiteY22" fmla="*/ 944871 h 1094342"/>
              <a:gd name="connsiteX23" fmla="*/ 636247 w 1087869"/>
              <a:gd name="connsiteY23" fmla="*/ 1059644 h 1094342"/>
              <a:gd name="connsiteX24" fmla="*/ 528313 w 1087869"/>
              <a:gd name="connsiteY24" fmla="*/ 1059644 h 1094342"/>
              <a:gd name="connsiteX25" fmla="*/ 437420 w 1087869"/>
              <a:gd name="connsiteY25" fmla="*/ 1094342 h 1094342"/>
              <a:gd name="connsiteX26" fmla="*/ 400495 w 1087869"/>
              <a:gd name="connsiteY26" fmla="*/ 1059644 h 1094342"/>
              <a:gd name="connsiteX27" fmla="*/ 400495 w 1087869"/>
              <a:gd name="connsiteY27" fmla="*/ 944871 h 1094342"/>
              <a:gd name="connsiteX28" fmla="*/ 349368 w 1087869"/>
              <a:gd name="connsiteY28" fmla="*/ 910172 h 1094342"/>
              <a:gd name="connsiteX29" fmla="*/ 349368 w 1087869"/>
              <a:gd name="connsiteY29" fmla="*/ 814084 h 1094342"/>
              <a:gd name="connsiteX30" fmla="*/ 306762 w 1087869"/>
              <a:gd name="connsiteY30" fmla="*/ 814084 h 1094342"/>
              <a:gd name="connsiteX31" fmla="*/ 261316 w 1087869"/>
              <a:gd name="connsiteY31" fmla="*/ 766040 h 1094342"/>
              <a:gd name="connsiteX32" fmla="*/ 210189 w 1087869"/>
              <a:gd name="connsiteY32" fmla="*/ 814084 h 1094342"/>
              <a:gd name="connsiteX33" fmla="*/ 119296 w 1087869"/>
              <a:gd name="connsiteY33" fmla="*/ 814084 h 1094342"/>
              <a:gd name="connsiteX34" fmla="*/ 51127 w 1087869"/>
              <a:gd name="connsiteY34" fmla="*/ 766040 h 1094342"/>
              <a:gd name="connsiteX35" fmla="*/ 0 w 1087869"/>
              <a:gd name="connsiteY35" fmla="*/ 766040 h 1094342"/>
              <a:gd name="connsiteX36" fmla="*/ 51127 w 1087869"/>
              <a:gd name="connsiteY36" fmla="*/ 581870 h 1094342"/>
              <a:gd name="connsiteX37" fmla="*/ 0 w 1087869"/>
              <a:gd name="connsiteY37" fmla="*/ 533826 h 1094342"/>
              <a:gd name="connsiteX38" fmla="*/ 0 w 1087869"/>
              <a:gd name="connsiteY38" fmla="*/ 451083 h 1094342"/>
              <a:gd name="connsiteX39" fmla="*/ 0 w 1087869"/>
              <a:gd name="connsiteY39" fmla="*/ 363001 h 1094342"/>
              <a:gd name="connsiteX40" fmla="*/ 51127 w 1087869"/>
              <a:gd name="connsiteY40" fmla="*/ 168155 h 1094342"/>
              <a:gd name="connsiteX41" fmla="*/ 88052 w 1087869"/>
              <a:gd name="connsiteY41" fmla="*/ 120111 h 1094342"/>
              <a:gd name="connsiteX42" fmla="*/ 119296 w 1087869"/>
              <a:gd name="connsiteY42" fmla="*/ 74736 h 1094342"/>
              <a:gd name="connsiteX43" fmla="*/ 167583 w 1087869"/>
              <a:gd name="connsiteY43" fmla="*/ 34699 h 1094342"/>
              <a:gd name="connsiteX44" fmla="*/ 261316 w 1087869"/>
              <a:gd name="connsiteY44" fmla="*/ 34699 h 109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7869" h="1094342">
                <a:moveTo>
                  <a:pt x="261316" y="0"/>
                </a:moveTo>
                <a:lnTo>
                  <a:pt x="488547" y="74736"/>
                </a:lnTo>
                <a:lnTo>
                  <a:pt x="528313" y="34699"/>
                </a:lnTo>
                <a:lnTo>
                  <a:pt x="576599" y="34699"/>
                </a:lnTo>
                <a:lnTo>
                  <a:pt x="627726" y="34699"/>
                </a:lnTo>
                <a:lnTo>
                  <a:pt x="670332" y="34699"/>
                </a:lnTo>
                <a:lnTo>
                  <a:pt x="670332" y="74736"/>
                </a:lnTo>
                <a:lnTo>
                  <a:pt x="766905" y="120111"/>
                </a:lnTo>
                <a:lnTo>
                  <a:pt x="766905" y="168155"/>
                </a:lnTo>
                <a:lnTo>
                  <a:pt x="818032" y="168155"/>
                </a:lnTo>
                <a:lnTo>
                  <a:pt x="766905" y="224207"/>
                </a:lnTo>
                <a:lnTo>
                  <a:pt x="818032" y="224207"/>
                </a:lnTo>
                <a:lnTo>
                  <a:pt x="948690" y="272251"/>
                </a:lnTo>
                <a:lnTo>
                  <a:pt x="1036742" y="314957"/>
                </a:lnTo>
                <a:lnTo>
                  <a:pt x="1087869" y="363001"/>
                </a:lnTo>
                <a:lnTo>
                  <a:pt x="1087869" y="451083"/>
                </a:lnTo>
                <a:lnTo>
                  <a:pt x="957211" y="568524"/>
                </a:lnTo>
                <a:lnTo>
                  <a:pt x="957211" y="635252"/>
                </a:lnTo>
                <a:lnTo>
                  <a:pt x="906084" y="683297"/>
                </a:lnTo>
                <a:lnTo>
                  <a:pt x="857798" y="766040"/>
                </a:lnTo>
                <a:lnTo>
                  <a:pt x="778267" y="814084"/>
                </a:lnTo>
                <a:lnTo>
                  <a:pt x="698736" y="888819"/>
                </a:lnTo>
                <a:lnTo>
                  <a:pt x="636247" y="944871"/>
                </a:lnTo>
                <a:lnTo>
                  <a:pt x="636247" y="1059644"/>
                </a:lnTo>
                <a:lnTo>
                  <a:pt x="528313" y="1059644"/>
                </a:lnTo>
                <a:lnTo>
                  <a:pt x="437420" y="1094342"/>
                </a:lnTo>
                <a:lnTo>
                  <a:pt x="400495" y="1059644"/>
                </a:lnTo>
                <a:lnTo>
                  <a:pt x="400495" y="944871"/>
                </a:lnTo>
                <a:lnTo>
                  <a:pt x="349368" y="910172"/>
                </a:lnTo>
                <a:lnTo>
                  <a:pt x="349368" y="814084"/>
                </a:lnTo>
                <a:lnTo>
                  <a:pt x="306762" y="814084"/>
                </a:lnTo>
                <a:lnTo>
                  <a:pt x="261316" y="766040"/>
                </a:lnTo>
                <a:lnTo>
                  <a:pt x="210189" y="814084"/>
                </a:lnTo>
                <a:lnTo>
                  <a:pt x="119296" y="814084"/>
                </a:lnTo>
                <a:lnTo>
                  <a:pt x="51127" y="766040"/>
                </a:lnTo>
                <a:lnTo>
                  <a:pt x="0" y="766040"/>
                </a:lnTo>
                <a:lnTo>
                  <a:pt x="51127" y="581870"/>
                </a:lnTo>
                <a:lnTo>
                  <a:pt x="0" y="533826"/>
                </a:lnTo>
                <a:lnTo>
                  <a:pt x="0" y="451083"/>
                </a:lnTo>
                <a:lnTo>
                  <a:pt x="0" y="363001"/>
                </a:lnTo>
                <a:lnTo>
                  <a:pt x="51127" y="168155"/>
                </a:lnTo>
                <a:lnTo>
                  <a:pt x="88052" y="120111"/>
                </a:lnTo>
                <a:lnTo>
                  <a:pt x="119296" y="74736"/>
                </a:lnTo>
                <a:lnTo>
                  <a:pt x="167583" y="34699"/>
                </a:lnTo>
                <a:lnTo>
                  <a:pt x="261316" y="34699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53" name="Espaço Reservado para Texto 219">
            <a:extLst>
              <a:ext uri="{FF2B5EF4-FFF2-40B4-BE49-F238E27FC236}">
                <a16:creationId xmlns:a16="http://schemas.microsoft.com/office/drawing/2014/main" id="{91FDAEF4-070D-4562-BC58-0137F716330E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579656" y="4704435"/>
            <a:ext cx="968452" cy="662278"/>
          </a:xfrm>
          <a:custGeom>
            <a:avLst/>
            <a:gdLst>
              <a:gd name="connsiteX0" fmla="*/ 229370 w 968452"/>
              <a:gd name="connsiteY0" fmla="*/ 0 h 662278"/>
              <a:gd name="connsiteX1" fmla="*/ 280342 w 968452"/>
              <a:gd name="connsiteY1" fmla="*/ 0 h 662278"/>
              <a:gd name="connsiteX2" fmla="*/ 368125 w 968452"/>
              <a:gd name="connsiteY2" fmla="*/ 48460 h 662278"/>
              <a:gd name="connsiteX3" fmla="*/ 419096 w 968452"/>
              <a:gd name="connsiteY3" fmla="*/ 48460 h 662278"/>
              <a:gd name="connsiteX4" fmla="*/ 506880 w 968452"/>
              <a:gd name="connsiteY4" fmla="*/ 48460 h 662278"/>
              <a:gd name="connsiteX5" fmla="*/ 600327 w 968452"/>
              <a:gd name="connsiteY5" fmla="*/ 96919 h 662278"/>
              <a:gd name="connsiteX6" fmla="*/ 699438 w 968452"/>
              <a:gd name="connsiteY6" fmla="*/ 96919 h 662278"/>
              <a:gd name="connsiteX7" fmla="*/ 739082 w 968452"/>
              <a:gd name="connsiteY7" fmla="*/ 131917 h 662278"/>
              <a:gd name="connsiteX8" fmla="*/ 787221 w 968452"/>
              <a:gd name="connsiteY8" fmla="*/ 247681 h 662278"/>
              <a:gd name="connsiteX9" fmla="*/ 829697 w 968452"/>
              <a:gd name="connsiteY9" fmla="*/ 282680 h 662278"/>
              <a:gd name="connsiteX10" fmla="*/ 778726 w 968452"/>
              <a:gd name="connsiteY10" fmla="*/ 331139 h 662278"/>
              <a:gd name="connsiteX11" fmla="*/ 829697 w 968452"/>
              <a:gd name="connsiteY11" fmla="*/ 323063 h 662278"/>
              <a:gd name="connsiteX12" fmla="*/ 917481 w 968452"/>
              <a:gd name="connsiteY12" fmla="*/ 368830 h 662278"/>
              <a:gd name="connsiteX13" fmla="*/ 917481 w 968452"/>
              <a:gd name="connsiteY13" fmla="*/ 414597 h 662278"/>
              <a:gd name="connsiteX14" fmla="*/ 968452 w 968452"/>
              <a:gd name="connsiteY14" fmla="*/ 368830 h 662278"/>
              <a:gd name="connsiteX15" fmla="*/ 968452 w 968452"/>
              <a:gd name="connsiteY15" fmla="*/ 463056 h 662278"/>
              <a:gd name="connsiteX16" fmla="*/ 889164 w 968452"/>
              <a:gd name="connsiteY16" fmla="*/ 463056 h 662278"/>
              <a:gd name="connsiteX17" fmla="*/ 925976 w 968452"/>
              <a:gd name="connsiteY17" fmla="*/ 503439 h 662278"/>
              <a:gd name="connsiteX18" fmla="*/ 917481 w 968452"/>
              <a:gd name="connsiteY18" fmla="*/ 551899 h 662278"/>
              <a:gd name="connsiteX19" fmla="*/ 838193 w 968452"/>
              <a:gd name="connsiteY19" fmla="*/ 551899 h 662278"/>
              <a:gd name="connsiteX20" fmla="*/ 739082 w 968452"/>
              <a:gd name="connsiteY20" fmla="*/ 613819 h 662278"/>
              <a:gd name="connsiteX21" fmla="*/ 739082 w 968452"/>
              <a:gd name="connsiteY21" fmla="*/ 551899 h 662278"/>
              <a:gd name="connsiteX22" fmla="*/ 699438 w 968452"/>
              <a:gd name="connsiteY22" fmla="*/ 551899 h 662278"/>
              <a:gd name="connsiteX23" fmla="*/ 648467 w 968452"/>
              <a:gd name="connsiteY23" fmla="*/ 551899 h 662278"/>
              <a:gd name="connsiteX24" fmla="*/ 600327 w 968452"/>
              <a:gd name="connsiteY24" fmla="*/ 551899 h 662278"/>
              <a:gd name="connsiteX25" fmla="*/ 557851 w 968452"/>
              <a:gd name="connsiteY25" fmla="*/ 613819 h 662278"/>
              <a:gd name="connsiteX26" fmla="*/ 506880 w 968452"/>
              <a:gd name="connsiteY26" fmla="*/ 613819 h 662278"/>
              <a:gd name="connsiteX27" fmla="*/ 506880 w 968452"/>
              <a:gd name="connsiteY27" fmla="*/ 662278 h 662278"/>
              <a:gd name="connsiteX28" fmla="*/ 461572 w 968452"/>
              <a:gd name="connsiteY28" fmla="*/ 662278 h 662278"/>
              <a:gd name="connsiteX29" fmla="*/ 368125 w 968452"/>
              <a:gd name="connsiteY29" fmla="*/ 613819 h 662278"/>
              <a:gd name="connsiteX30" fmla="*/ 280342 w 968452"/>
              <a:gd name="connsiteY30" fmla="*/ 613819 h 662278"/>
              <a:gd name="connsiteX31" fmla="*/ 189726 w 968452"/>
              <a:gd name="connsiteY31" fmla="*/ 613819 h 662278"/>
              <a:gd name="connsiteX32" fmla="*/ 138755 w 968452"/>
              <a:gd name="connsiteY32" fmla="*/ 613819 h 662278"/>
              <a:gd name="connsiteX33" fmla="*/ 87784 w 968452"/>
              <a:gd name="connsiteY33" fmla="*/ 503439 h 662278"/>
              <a:gd name="connsiteX34" fmla="*/ 0 w 968452"/>
              <a:gd name="connsiteY34" fmla="*/ 503439 h 662278"/>
              <a:gd name="connsiteX35" fmla="*/ 0 w 968452"/>
              <a:gd name="connsiteY35" fmla="*/ 368830 h 662278"/>
              <a:gd name="connsiteX36" fmla="*/ 50971 w 968452"/>
              <a:gd name="connsiteY36" fmla="*/ 331139 h 662278"/>
              <a:gd name="connsiteX37" fmla="*/ 50971 w 968452"/>
              <a:gd name="connsiteY37" fmla="*/ 247681 h 662278"/>
              <a:gd name="connsiteX38" fmla="*/ 87784 w 968452"/>
              <a:gd name="connsiteY38" fmla="*/ 247681 h 662278"/>
              <a:gd name="connsiteX39" fmla="*/ 87784 w 968452"/>
              <a:gd name="connsiteY39" fmla="*/ 131917 h 662278"/>
              <a:gd name="connsiteX40" fmla="*/ 138755 w 968452"/>
              <a:gd name="connsiteY40" fmla="*/ 96919 h 66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8452" h="662278">
                <a:moveTo>
                  <a:pt x="229370" y="0"/>
                </a:moveTo>
                <a:lnTo>
                  <a:pt x="280342" y="0"/>
                </a:lnTo>
                <a:lnTo>
                  <a:pt x="368125" y="48460"/>
                </a:lnTo>
                <a:lnTo>
                  <a:pt x="419096" y="48460"/>
                </a:lnTo>
                <a:lnTo>
                  <a:pt x="506880" y="48460"/>
                </a:lnTo>
                <a:lnTo>
                  <a:pt x="600327" y="96919"/>
                </a:lnTo>
                <a:lnTo>
                  <a:pt x="699438" y="96919"/>
                </a:lnTo>
                <a:lnTo>
                  <a:pt x="739082" y="131917"/>
                </a:lnTo>
                <a:lnTo>
                  <a:pt x="787221" y="247681"/>
                </a:lnTo>
                <a:lnTo>
                  <a:pt x="829697" y="282680"/>
                </a:lnTo>
                <a:lnTo>
                  <a:pt x="778726" y="331139"/>
                </a:lnTo>
                <a:lnTo>
                  <a:pt x="829697" y="323063"/>
                </a:lnTo>
                <a:lnTo>
                  <a:pt x="917481" y="368830"/>
                </a:lnTo>
                <a:lnTo>
                  <a:pt x="917481" y="414597"/>
                </a:lnTo>
                <a:lnTo>
                  <a:pt x="968452" y="368830"/>
                </a:lnTo>
                <a:lnTo>
                  <a:pt x="968452" y="463056"/>
                </a:lnTo>
                <a:lnTo>
                  <a:pt x="889164" y="463056"/>
                </a:lnTo>
                <a:lnTo>
                  <a:pt x="925976" y="503439"/>
                </a:lnTo>
                <a:lnTo>
                  <a:pt x="917481" y="551899"/>
                </a:lnTo>
                <a:lnTo>
                  <a:pt x="838193" y="551899"/>
                </a:lnTo>
                <a:lnTo>
                  <a:pt x="739082" y="613819"/>
                </a:lnTo>
                <a:lnTo>
                  <a:pt x="739082" y="551899"/>
                </a:lnTo>
                <a:lnTo>
                  <a:pt x="699438" y="551899"/>
                </a:lnTo>
                <a:lnTo>
                  <a:pt x="648467" y="551899"/>
                </a:lnTo>
                <a:lnTo>
                  <a:pt x="600327" y="551899"/>
                </a:lnTo>
                <a:lnTo>
                  <a:pt x="557851" y="613819"/>
                </a:lnTo>
                <a:lnTo>
                  <a:pt x="506880" y="613819"/>
                </a:lnTo>
                <a:lnTo>
                  <a:pt x="506880" y="662278"/>
                </a:lnTo>
                <a:lnTo>
                  <a:pt x="461572" y="662278"/>
                </a:lnTo>
                <a:lnTo>
                  <a:pt x="368125" y="613819"/>
                </a:lnTo>
                <a:lnTo>
                  <a:pt x="280342" y="613819"/>
                </a:lnTo>
                <a:lnTo>
                  <a:pt x="189726" y="613819"/>
                </a:lnTo>
                <a:lnTo>
                  <a:pt x="138755" y="613819"/>
                </a:lnTo>
                <a:lnTo>
                  <a:pt x="87784" y="503439"/>
                </a:lnTo>
                <a:lnTo>
                  <a:pt x="0" y="503439"/>
                </a:lnTo>
                <a:lnTo>
                  <a:pt x="0" y="368830"/>
                </a:lnTo>
                <a:lnTo>
                  <a:pt x="50971" y="331139"/>
                </a:lnTo>
                <a:lnTo>
                  <a:pt x="50971" y="247681"/>
                </a:lnTo>
                <a:lnTo>
                  <a:pt x="87784" y="247681"/>
                </a:lnTo>
                <a:lnTo>
                  <a:pt x="87784" y="131917"/>
                </a:lnTo>
                <a:lnTo>
                  <a:pt x="138755" y="96919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54" name="Espaço Reservado para Texto 223">
            <a:extLst>
              <a:ext uri="{FF2B5EF4-FFF2-40B4-BE49-F238E27FC236}">
                <a16:creationId xmlns:a16="http://schemas.microsoft.com/office/drawing/2014/main" id="{9F974E9B-82B2-4319-971E-2D4EA52A3F2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61459" y="5255893"/>
            <a:ext cx="836510" cy="514519"/>
          </a:xfrm>
          <a:custGeom>
            <a:avLst/>
            <a:gdLst>
              <a:gd name="connsiteX0" fmla="*/ 518920 w 836510"/>
              <a:gd name="connsiteY0" fmla="*/ 0 h 514519"/>
              <a:gd name="connsiteX1" fmla="*/ 657866 w 836510"/>
              <a:gd name="connsiteY1" fmla="*/ 0 h 514519"/>
              <a:gd name="connsiteX2" fmla="*/ 657866 w 836510"/>
              <a:gd name="connsiteY2" fmla="*/ 66995 h 514519"/>
              <a:gd name="connsiteX3" fmla="*/ 757113 w 836510"/>
              <a:gd name="connsiteY3" fmla="*/ 0 h 514519"/>
              <a:gd name="connsiteX4" fmla="*/ 836510 w 836510"/>
              <a:gd name="connsiteY4" fmla="*/ 0 h 514519"/>
              <a:gd name="connsiteX5" fmla="*/ 785469 w 836510"/>
              <a:gd name="connsiteY5" fmla="*/ 66995 h 514519"/>
              <a:gd name="connsiteX6" fmla="*/ 785469 w 836510"/>
              <a:gd name="connsiteY6" fmla="*/ 136669 h 514519"/>
              <a:gd name="connsiteX7" fmla="*/ 785469 w 836510"/>
              <a:gd name="connsiteY7" fmla="*/ 211703 h 514519"/>
              <a:gd name="connsiteX8" fmla="*/ 785469 w 836510"/>
              <a:gd name="connsiteY8" fmla="*/ 364451 h 514519"/>
              <a:gd name="connsiteX9" fmla="*/ 748606 w 836510"/>
              <a:gd name="connsiteY9" fmla="*/ 364451 h 514519"/>
              <a:gd name="connsiteX10" fmla="*/ 748606 w 836510"/>
              <a:gd name="connsiteY10" fmla="*/ 431446 h 514519"/>
              <a:gd name="connsiteX11" fmla="*/ 646523 w 836510"/>
              <a:gd name="connsiteY11" fmla="*/ 514519 h 514519"/>
              <a:gd name="connsiteX12" fmla="*/ 558619 w 836510"/>
              <a:gd name="connsiteY12" fmla="*/ 514519 h 514519"/>
              <a:gd name="connsiteX13" fmla="*/ 646523 w 836510"/>
              <a:gd name="connsiteY13" fmla="*/ 431446 h 514519"/>
              <a:gd name="connsiteX14" fmla="*/ 598318 w 836510"/>
              <a:gd name="connsiteY14" fmla="*/ 364451 h 514519"/>
              <a:gd name="connsiteX15" fmla="*/ 507577 w 836510"/>
              <a:gd name="connsiteY15" fmla="*/ 364451 h 514519"/>
              <a:gd name="connsiteX16" fmla="*/ 328933 w 836510"/>
              <a:gd name="connsiteY16" fmla="*/ 184906 h 514519"/>
              <a:gd name="connsiteX17" fmla="*/ 0 w 836510"/>
              <a:gd name="connsiteY17" fmla="*/ 184906 h 514519"/>
              <a:gd name="connsiteX18" fmla="*/ 59548 w 836510"/>
              <a:gd name="connsiteY18" fmla="*/ 139349 h 514519"/>
              <a:gd name="connsiteX19" fmla="*/ 59548 w 836510"/>
              <a:gd name="connsiteY19" fmla="*/ 66995 h 514519"/>
              <a:gd name="connsiteX20" fmla="*/ 297741 w 836510"/>
              <a:gd name="connsiteY20" fmla="*/ 66995 h 514519"/>
              <a:gd name="connsiteX21" fmla="*/ 379974 w 836510"/>
              <a:gd name="connsiteY21" fmla="*/ 109871 h 514519"/>
              <a:gd name="connsiteX22" fmla="*/ 428180 w 836510"/>
              <a:gd name="connsiteY22" fmla="*/ 101832 h 514519"/>
              <a:gd name="connsiteX23" fmla="*/ 428180 w 836510"/>
              <a:gd name="connsiteY23" fmla="*/ 66995 h 514519"/>
              <a:gd name="connsiteX24" fmla="*/ 479221 w 836510"/>
              <a:gd name="connsiteY24" fmla="*/ 66995 h 51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36510" h="514519">
                <a:moveTo>
                  <a:pt x="518920" y="0"/>
                </a:moveTo>
                <a:lnTo>
                  <a:pt x="657866" y="0"/>
                </a:lnTo>
                <a:lnTo>
                  <a:pt x="657866" y="66995"/>
                </a:lnTo>
                <a:lnTo>
                  <a:pt x="757113" y="0"/>
                </a:lnTo>
                <a:lnTo>
                  <a:pt x="836510" y="0"/>
                </a:lnTo>
                <a:lnTo>
                  <a:pt x="785469" y="66995"/>
                </a:lnTo>
                <a:lnTo>
                  <a:pt x="785469" y="136669"/>
                </a:lnTo>
                <a:lnTo>
                  <a:pt x="785469" y="211703"/>
                </a:lnTo>
                <a:lnTo>
                  <a:pt x="785469" y="364451"/>
                </a:lnTo>
                <a:lnTo>
                  <a:pt x="748606" y="364451"/>
                </a:lnTo>
                <a:lnTo>
                  <a:pt x="748606" y="431446"/>
                </a:lnTo>
                <a:lnTo>
                  <a:pt x="646523" y="514519"/>
                </a:lnTo>
                <a:lnTo>
                  <a:pt x="558619" y="514519"/>
                </a:lnTo>
                <a:lnTo>
                  <a:pt x="646523" y="431446"/>
                </a:lnTo>
                <a:lnTo>
                  <a:pt x="598318" y="364451"/>
                </a:lnTo>
                <a:lnTo>
                  <a:pt x="507577" y="364451"/>
                </a:lnTo>
                <a:lnTo>
                  <a:pt x="328933" y="184906"/>
                </a:lnTo>
                <a:lnTo>
                  <a:pt x="0" y="184906"/>
                </a:lnTo>
                <a:lnTo>
                  <a:pt x="59548" y="139349"/>
                </a:lnTo>
                <a:lnTo>
                  <a:pt x="59548" y="66995"/>
                </a:lnTo>
                <a:lnTo>
                  <a:pt x="297741" y="66995"/>
                </a:lnTo>
                <a:lnTo>
                  <a:pt x="379974" y="109871"/>
                </a:lnTo>
                <a:lnTo>
                  <a:pt x="428180" y="101832"/>
                </a:lnTo>
                <a:lnTo>
                  <a:pt x="428180" y="66995"/>
                </a:lnTo>
                <a:lnTo>
                  <a:pt x="479221" y="6699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55" name="Espaço Reservado para Texto 240">
            <a:extLst>
              <a:ext uri="{FF2B5EF4-FFF2-40B4-BE49-F238E27FC236}">
                <a16:creationId xmlns:a16="http://schemas.microsoft.com/office/drawing/2014/main" id="{C4559A5E-6C3E-43F8-8B53-7AF26F76393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157660" y="5444340"/>
            <a:ext cx="1152292" cy="962192"/>
          </a:xfrm>
          <a:custGeom>
            <a:avLst/>
            <a:gdLst>
              <a:gd name="connsiteX0" fmla="*/ 502354 w 1152292"/>
              <a:gd name="connsiteY0" fmla="*/ 0 h 962192"/>
              <a:gd name="connsiteX1" fmla="*/ 831580 w 1152292"/>
              <a:gd name="connsiteY1" fmla="*/ 0 h 962192"/>
              <a:gd name="connsiteX2" fmla="*/ 1013222 w 1152292"/>
              <a:gd name="connsiteY2" fmla="*/ 179574 h 962192"/>
              <a:gd name="connsiteX3" fmla="*/ 1104044 w 1152292"/>
              <a:gd name="connsiteY3" fmla="*/ 179574 h 962192"/>
              <a:gd name="connsiteX4" fmla="*/ 1152292 w 1152292"/>
              <a:gd name="connsiteY4" fmla="*/ 246579 h 962192"/>
              <a:gd name="connsiteX5" fmla="*/ 1104044 w 1152292"/>
              <a:gd name="connsiteY5" fmla="*/ 284101 h 962192"/>
              <a:gd name="connsiteX6" fmla="*/ 1061471 w 1152292"/>
              <a:gd name="connsiteY6" fmla="*/ 329665 h 962192"/>
              <a:gd name="connsiteX7" fmla="*/ 1104044 w 1152292"/>
              <a:gd name="connsiteY7" fmla="*/ 329665 h 962192"/>
              <a:gd name="connsiteX8" fmla="*/ 1152292 w 1152292"/>
              <a:gd name="connsiteY8" fmla="*/ 329665 h 962192"/>
              <a:gd name="connsiteX9" fmla="*/ 1061471 w 1152292"/>
              <a:gd name="connsiteY9" fmla="*/ 415431 h 962192"/>
              <a:gd name="connsiteX10" fmla="*/ 1013222 w 1152292"/>
              <a:gd name="connsiteY10" fmla="*/ 549441 h 962192"/>
              <a:gd name="connsiteX11" fmla="*/ 871315 w 1152292"/>
              <a:gd name="connsiteY11" fmla="*/ 670050 h 962192"/>
              <a:gd name="connsiteX12" fmla="*/ 783332 w 1152292"/>
              <a:gd name="connsiteY12" fmla="*/ 745096 h 962192"/>
              <a:gd name="connsiteX13" fmla="*/ 740759 w 1152292"/>
              <a:gd name="connsiteY13" fmla="*/ 790659 h 962192"/>
              <a:gd name="connsiteX14" fmla="*/ 692511 w 1152292"/>
              <a:gd name="connsiteY14" fmla="*/ 879106 h 962192"/>
              <a:gd name="connsiteX15" fmla="*/ 598851 w 1152292"/>
              <a:gd name="connsiteY15" fmla="*/ 962192 h 962192"/>
              <a:gd name="connsiteX16" fmla="*/ 553441 w 1152292"/>
              <a:gd name="connsiteY16" fmla="*/ 913949 h 962192"/>
              <a:gd name="connsiteX17" fmla="*/ 553441 w 1152292"/>
              <a:gd name="connsiteY17" fmla="*/ 879106 h 962192"/>
              <a:gd name="connsiteX18" fmla="*/ 598851 w 1152292"/>
              <a:gd name="connsiteY18" fmla="*/ 879106 h 962192"/>
              <a:gd name="connsiteX19" fmla="*/ 598851 w 1152292"/>
              <a:gd name="connsiteY19" fmla="*/ 830862 h 962192"/>
              <a:gd name="connsiteX20" fmla="*/ 502354 w 1152292"/>
              <a:gd name="connsiteY20" fmla="*/ 745096 h 962192"/>
              <a:gd name="connsiteX21" fmla="*/ 459782 w 1152292"/>
              <a:gd name="connsiteY21" fmla="*/ 699533 h 962192"/>
              <a:gd name="connsiteX22" fmla="*/ 411533 w 1152292"/>
              <a:gd name="connsiteY22" fmla="*/ 651289 h 962192"/>
              <a:gd name="connsiteX23" fmla="*/ 368961 w 1152292"/>
              <a:gd name="connsiteY23" fmla="*/ 651289 h 962192"/>
              <a:gd name="connsiteX24" fmla="*/ 280978 w 1152292"/>
              <a:gd name="connsiteY24" fmla="*/ 549441 h 962192"/>
              <a:gd name="connsiteX25" fmla="*/ 229891 w 1152292"/>
              <a:gd name="connsiteY25" fmla="*/ 584284 h 962192"/>
              <a:gd name="connsiteX26" fmla="*/ 187319 w 1152292"/>
              <a:gd name="connsiteY26" fmla="*/ 584284 h 962192"/>
              <a:gd name="connsiteX27" fmla="*/ 187319 w 1152292"/>
              <a:gd name="connsiteY27" fmla="*/ 549441 h 962192"/>
              <a:gd name="connsiteX28" fmla="*/ 139070 w 1152292"/>
              <a:gd name="connsiteY28" fmla="*/ 501198 h 962192"/>
              <a:gd name="connsiteX29" fmla="*/ 139070 w 1152292"/>
              <a:gd name="connsiteY29" fmla="*/ 460995 h 962192"/>
              <a:gd name="connsiteX30" fmla="*/ 48249 w 1152292"/>
              <a:gd name="connsiteY30" fmla="*/ 460995 h 962192"/>
              <a:gd name="connsiteX31" fmla="*/ 48249 w 1152292"/>
              <a:gd name="connsiteY31" fmla="*/ 501198 h 962192"/>
              <a:gd name="connsiteX32" fmla="*/ 0 w 1152292"/>
              <a:gd name="connsiteY32" fmla="*/ 460995 h 962192"/>
              <a:gd name="connsiteX33" fmla="*/ 0 w 1152292"/>
              <a:gd name="connsiteY33" fmla="*/ 415431 h 962192"/>
              <a:gd name="connsiteX34" fmla="*/ 90821 w 1152292"/>
              <a:gd name="connsiteY34" fmla="*/ 329665 h 962192"/>
              <a:gd name="connsiteX35" fmla="*/ 139070 w 1152292"/>
              <a:gd name="connsiteY35" fmla="*/ 329665 h 962192"/>
              <a:gd name="connsiteX36" fmla="*/ 229891 w 1152292"/>
              <a:gd name="connsiteY36" fmla="*/ 179574 h 962192"/>
              <a:gd name="connsiteX37" fmla="*/ 368961 w 1152292"/>
              <a:gd name="connsiteY37" fmla="*/ 48244 h 962192"/>
              <a:gd name="connsiteX38" fmla="*/ 459782 w 1152292"/>
              <a:gd name="connsiteY38" fmla="*/ 48244 h 96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2292" h="962192">
                <a:moveTo>
                  <a:pt x="502354" y="0"/>
                </a:moveTo>
                <a:lnTo>
                  <a:pt x="831580" y="0"/>
                </a:lnTo>
                <a:lnTo>
                  <a:pt x="1013222" y="179574"/>
                </a:lnTo>
                <a:lnTo>
                  <a:pt x="1104044" y="179574"/>
                </a:lnTo>
                <a:lnTo>
                  <a:pt x="1152292" y="246579"/>
                </a:lnTo>
                <a:lnTo>
                  <a:pt x="1104044" y="284101"/>
                </a:lnTo>
                <a:lnTo>
                  <a:pt x="1061471" y="329665"/>
                </a:lnTo>
                <a:lnTo>
                  <a:pt x="1104044" y="329665"/>
                </a:lnTo>
                <a:lnTo>
                  <a:pt x="1152292" y="329665"/>
                </a:lnTo>
                <a:lnTo>
                  <a:pt x="1061471" y="415431"/>
                </a:lnTo>
                <a:lnTo>
                  <a:pt x="1013222" y="549441"/>
                </a:lnTo>
                <a:lnTo>
                  <a:pt x="871315" y="670050"/>
                </a:lnTo>
                <a:lnTo>
                  <a:pt x="783332" y="745096"/>
                </a:lnTo>
                <a:lnTo>
                  <a:pt x="740759" y="790659"/>
                </a:lnTo>
                <a:lnTo>
                  <a:pt x="692511" y="879106"/>
                </a:lnTo>
                <a:lnTo>
                  <a:pt x="598851" y="962192"/>
                </a:lnTo>
                <a:lnTo>
                  <a:pt x="553441" y="913949"/>
                </a:lnTo>
                <a:lnTo>
                  <a:pt x="553441" y="879106"/>
                </a:lnTo>
                <a:lnTo>
                  <a:pt x="598851" y="879106"/>
                </a:lnTo>
                <a:lnTo>
                  <a:pt x="598851" y="830862"/>
                </a:lnTo>
                <a:lnTo>
                  <a:pt x="502354" y="745096"/>
                </a:lnTo>
                <a:lnTo>
                  <a:pt x="459782" y="699533"/>
                </a:lnTo>
                <a:lnTo>
                  <a:pt x="411533" y="651289"/>
                </a:lnTo>
                <a:lnTo>
                  <a:pt x="368961" y="651289"/>
                </a:lnTo>
                <a:lnTo>
                  <a:pt x="280978" y="549441"/>
                </a:lnTo>
                <a:lnTo>
                  <a:pt x="229891" y="584284"/>
                </a:lnTo>
                <a:lnTo>
                  <a:pt x="187319" y="584284"/>
                </a:lnTo>
                <a:lnTo>
                  <a:pt x="187319" y="549441"/>
                </a:lnTo>
                <a:lnTo>
                  <a:pt x="139070" y="501198"/>
                </a:lnTo>
                <a:lnTo>
                  <a:pt x="139070" y="460995"/>
                </a:lnTo>
                <a:lnTo>
                  <a:pt x="48249" y="460995"/>
                </a:lnTo>
                <a:lnTo>
                  <a:pt x="48249" y="501198"/>
                </a:lnTo>
                <a:lnTo>
                  <a:pt x="0" y="460995"/>
                </a:lnTo>
                <a:lnTo>
                  <a:pt x="0" y="415431"/>
                </a:lnTo>
                <a:lnTo>
                  <a:pt x="90821" y="329665"/>
                </a:lnTo>
                <a:lnTo>
                  <a:pt x="139070" y="329665"/>
                </a:lnTo>
                <a:lnTo>
                  <a:pt x="229891" y="179574"/>
                </a:lnTo>
                <a:lnTo>
                  <a:pt x="368961" y="48244"/>
                </a:lnTo>
                <a:lnTo>
                  <a:pt x="459782" y="48244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9213435C-6E53-4EBC-ADE4-82F4FA82AF3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 flipV="1">
            <a:off x="769255" y="3410857"/>
            <a:ext cx="2351316" cy="36285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58" name="Espaço Reservado para Texto 3">
            <a:extLst>
              <a:ext uri="{FF2B5EF4-FFF2-40B4-BE49-F238E27FC236}">
                <a16:creationId xmlns:a16="http://schemas.microsoft.com/office/drawing/2014/main" id="{47BE5B79-B342-4508-BF57-470FF6DBECC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29910" y="3447450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</a:t>
            </a:r>
          </a:p>
        </p:txBody>
      </p:sp>
      <p:sp>
        <p:nvSpPr>
          <p:cNvPr id="59" name="Espaço Reservado para Texto 3">
            <a:extLst>
              <a:ext uri="{FF2B5EF4-FFF2-40B4-BE49-F238E27FC236}">
                <a16:creationId xmlns:a16="http://schemas.microsoft.com/office/drawing/2014/main" id="{104FB710-D99C-482A-83C5-EEDBA5278E9D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701900" y="3938555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</a:t>
            </a:r>
            <a:r>
              <a:rPr lang="pt-BR" dirty="0"/>
              <a:t>.</a:t>
            </a:r>
          </a:p>
        </p:txBody>
      </p:sp>
      <p:sp>
        <p:nvSpPr>
          <p:cNvPr id="60" name="Espaço Reservado para Texto 21">
            <a:extLst>
              <a:ext uri="{FF2B5EF4-FFF2-40B4-BE49-F238E27FC236}">
                <a16:creationId xmlns:a16="http://schemas.microsoft.com/office/drawing/2014/main" id="{45A40550-41AA-4F02-909F-C4E7E9809F7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 rot="10800000" flipV="1">
            <a:off x="3570512" y="3410857"/>
            <a:ext cx="2351316" cy="36285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61" name="Espaço Reservado para Texto 3">
            <a:extLst>
              <a:ext uri="{FF2B5EF4-FFF2-40B4-BE49-F238E27FC236}">
                <a16:creationId xmlns:a16="http://schemas.microsoft.com/office/drawing/2014/main" id="{AEF4081C-CCF9-42C6-8C28-30F0C808A1C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731167" y="3447450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</a:t>
            </a:r>
          </a:p>
        </p:txBody>
      </p:sp>
      <p:sp>
        <p:nvSpPr>
          <p:cNvPr id="62" name="Espaço Reservado para Texto 3">
            <a:extLst>
              <a:ext uri="{FF2B5EF4-FFF2-40B4-BE49-F238E27FC236}">
                <a16:creationId xmlns:a16="http://schemas.microsoft.com/office/drawing/2014/main" id="{04B36956-77DB-4C3B-9BC1-FCCB91029A8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00643" y="5448040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</a:t>
            </a:r>
            <a:r>
              <a:rPr lang="pt-BR" dirty="0"/>
              <a:t>.</a:t>
            </a:r>
          </a:p>
        </p:txBody>
      </p:sp>
      <p:sp>
        <p:nvSpPr>
          <p:cNvPr id="63" name="Espaço Reservado para Texto 21">
            <a:extLst>
              <a:ext uri="{FF2B5EF4-FFF2-40B4-BE49-F238E27FC236}">
                <a16:creationId xmlns:a16="http://schemas.microsoft.com/office/drawing/2014/main" id="{8E68C22A-2BB2-444B-A046-EE0EC7846D4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 rot="10800000" flipV="1">
            <a:off x="769255" y="4920342"/>
            <a:ext cx="2351316" cy="36285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64" name="Espaço Reservado para Texto 3">
            <a:extLst>
              <a:ext uri="{FF2B5EF4-FFF2-40B4-BE49-F238E27FC236}">
                <a16:creationId xmlns:a16="http://schemas.microsoft.com/office/drawing/2014/main" id="{D699A934-9B61-461C-B4C2-DEE134A0B6C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29910" y="4956935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</a:t>
            </a:r>
          </a:p>
        </p:txBody>
      </p:sp>
      <p:sp>
        <p:nvSpPr>
          <p:cNvPr id="65" name="Espaço Reservado para Texto 3">
            <a:extLst>
              <a:ext uri="{FF2B5EF4-FFF2-40B4-BE49-F238E27FC236}">
                <a16:creationId xmlns:a16="http://schemas.microsoft.com/office/drawing/2014/main" id="{82550FD7-66C0-4547-9039-167540EB0D7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701900" y="5448040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</a:t>
            </a:r>
            <a:r>
              <a:rPr lang="pt-BR" dirty="0"/>
              <a:t>.</a:t>
            </a:r>
          </a:p>
        </p:txBody>
      </p:sp>
      <p:sp>
        <p:nvSpPr>
          <p:cNvPr id="66" name="Espaço Reservado para Texto 21">
            <a:extLst>
              <a:ext uri="{FF2B5EF4-FFF2-40B4-BE49-F238E27FC236}">
                <a16:creationId xmlns:a16="http://schemas.microsoft.com/office/drawing/2014/main" id="{C000CE79-2B59-47E0-B4E7-1188435138A6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 rot="10800000" flipV="1">
            <a:off x="3570512" y="4920342"/>
            <a:ext cx="2351316" cy="36285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67" name="Espaço Reservado para Texto 3">
            <a:extLst>
              <a:ext uri="{FF2B5EF4-FFF2-40B4-BE49-F238E27FC236}">
                <a16:creationId xmlns:a16="http://schemas.microsoft.com/office/drawing/2014/main" id="{6EE21177-4940-4553-8712-181504A3131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3731167" y="4956935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</a:t>
            </a:r>
          </a:p>
        </p:txBody>
      </p:sp>
      <p:sp>
        <p:nvSpPr>
          <p:cNvPr id="69" name="Espaço Reservado para Texto 21">
            <a:extLst>
              <a:ext uri="{FF2B5EF4-FFF2-40B4-BE49-F238E27FC236}">
                <a16:creationId xmlns:a16="http://schemas.microsoft.com/office/drawing/2014/main" id="{C06194A9-34EE-4CFA-B013-7E00A69D0D7B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1498589" y="401183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83B815DC-4C6C-41E8-9B36-D46B380AC049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feld 26">
            <a:extLst>
              <a:ext uri="{FF2B5EF4-FFF2-40B4-BE49-F238E27FC236}">
                <a16:creationId xmlns:a16="http://schemas.microsoft.com/office/drawing/2014/main" id="{98CD4DB1-F278-4B7C-8D42-F6CA33EEC15D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C608D468-47A2-4668-B2D3-9A2BB5F536AE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sp>
        <p:nvSpPr>
          <p:cNvPr id="74" name="Espaço Reservado para Texto 3">
            <a:extLst>
              <a:ext uri="{FF2B5EF4-FFF2-40B4-BE49-F238E27FC236}">
                <a16:creationId xmlns:a16="http://schemas.microsoft.com/office/drawing/2014/main" id="{FC118263-78AC-4390-9231-23A40E38DC0B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900643" y="2414555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</a:t>
            </a:r>
            <a:r>
              <a:rPr lang="pt-BR" dirty="0"/>
              <a:t>.</a:t>
            </a:r>
          </a:p>
        </p:txBody>
      </p:sp>
      <p:sp>
        <p:nvSpPr>
          <p:cNvPr id="75" name="Espaço Reservado para Texto 21">
            <a:extLst>
              <a:ext uri="{FF2B5EF4-FFF2-40B4-BE49-F238E27FC236}">
                <a16:creationId xmlns:a16="http://schemas.microsoft.com/office/drawing/2014/main" id="{9DBAB339-2ACA-4961-B311-ADF06170376E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 rot="10800000" flipV="1">
            <a:off x="769255" y="1886857"/>
            <a:ext cx="2351316" cy="36285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76" name="Espaço Reservado para Texto 3">
            <a:extLst>
              <a:ext uri="{FF2B5EF4-FFF2-40B4-BE49-F238E27FC236}">
                <a16:creationId xmlns:a16="http://schemas.microsoft.com/office/drawing/2014/main" id="{6149E648-F99E-4A19-90B3-0EE34F2BB5B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929910" y="1923450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</a:t>
            </a:r>
          </a:p>
        </p:txBody>
      </p:sp>
      <p:pic>
        <p:nvPicPr>
          <p:cNvPr id="70" name="Imagem 69" descr="Uma imagem contendo desenho&#10;&#10;Descrição gerada automaticamente">
            <a:extLst>
              <a:ext uri="{FF2B5EF4-FFF2-40B4-BE49-F238E27FC236}">
                <a16:creationId xmlns:a16="http://schemas.microsoft.com/office/drawing/2014/main" id="{5E47D331-2066-488C-8BA9-861BAF802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 Assina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FEF8D040-E855-4A72-ADFC-402AA68D78CD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26">
            <a:extLst>
              <a:ext uri="{FF2B5EF4-FFF2-40B4-BE49-F238E27FC236}">
                <a16:creationId xmlns:a16="http://schemas.microsoft.com/office/drawing/2014/main" id="{069C9546-D32D-498B-9EB1-C1A0BF3A30F5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E063A08-9EC8-4288-966E-DB6324EEEBCC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3" name="Imagem 2" descr="Uma imagem contendo desenho&#10;&#10;Descrição gerada automaticamente">
            <a:extLst>
              <a:ext uri="{FF2B5EF4-FFF2-40B4-BE49-F238E27FC236}">
                <a16:creationId xmlns:a16="http://schemas.microsoft.com/office/drawing/2014/main" id="{B340E30D-4D48-4E64-AF3E-11241E366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7704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Espaço Reservado para Texto 21">
            <a:extLst>
              <a:ext uri="{FF2B5EF4-FFF2-40B4-BE49-F238E27FC236}">
                <a16:creationId xmlns:a16="http://schemas.microsoft.com/office/drawing/2014/main" id="{9ADAEFC9-3AA5-42DE-B6AD-1D0491CD9ACD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7982581" y="1544132"/>
            <a:ext cx="849086" cy="849086"/>
          </a:xfrm>
          <a:prstGeom prst="ellipse">
            <a:avLst/>
          </a:prstGeom>
          <a:gradFill flip="none" rotWithShape="1">
            <a:gsLst>
              <a:gs pos="0">
                <a:srgbClr val="F596B4"/>
              </a:gs>
              <a:gs pos="70000">
                <a:srgbClr val="EB3C7D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81" name="Espaço Reservado para Texto 21">
            <a:extLst>
              <a:ext uri="{FF2B5EF4-FFF2-40B4-BE49-F238E27FC236}">
                <a16:creationId xmlns:a16="http://schemas.microsoft.com/office/drawing/2014/main" id="{0DBF1EFE-D888-4FFE-9B64-A7A9B8812243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3638550" y="-1735189"/>
            <a:ext cx="4914900" cy="4914900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76" name="Espaço Reservado para Texto 21">
            <a:extLst>
              <a:ext uri="{FF2B5EF4-FFF2-40B4-BE49-F238E27FC236}">
                <a16:creationId xmlns:a16="http://schemas.microsoft.com/office/drawing/2014/main" id="{BB00E0B0-829A-4EAF-9643-16967EB343BF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 rot="16200000" flipV="1">
            <a:off x="533315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7" name="Espaço Reservado para Texto 21">
            <a:extLst>
              <a:ext uri="{FF2B5EF4-FFF2-40B4-BE49-F238E27FC236}">
                <a16:creationId xmlns:a16="http://schemas.microsoft.com/office/drawing/2014/main" id="{51D9047B-3754-4673-BB16-24DBB57FDBBD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 rot="16200000" flipV="1">
            <a:off x="749723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8" name="Espaço Reservado para Texto 21">
            <a:extLst>
              <a:ext uri="{FF2B5EF4-FFF2-40B4-BE49-F238E27FC236}">
                <a16:creationId xmlns:a16="http://schemas.microsoft.com/office/drawing/2014/main" id="{51FA1055-8DC2-45DF-92E3-B8C2FF28CEA8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 rot="16200000" flipV="1">
            <a:off x="965750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9" name="Espaço Reservado para Texto 21">
            <a:extLst>
              <a:ext uri="{FF2B5EF4-FFF2-40B4-BE49-F238E27FC236}">
                <a16:creationId xmlns:a16="http://schemas.microsoft.com/office/drawing/2014/main" id="{6C8AB26E-CD06-46FB-8D03-6448B7840AD4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 rot="16200000" flipV="1">
            <a:off x="3170976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80" name="Espaço Reservado para Texto 21">
            <a:extLst>
              <a:ext uri="{FF2B5EF4-FFF2-40B4-BE49-F238E27FC236}">
                <a16:creationId xmlns:a16="http://schemas.microsoft.com/office/drawing/2014/main" id="{A45ED1C9-1D50-4B29-84C4-19956C80A2E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 rot="16200000" flipV="1">
            <a:off x="1018326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B7226482-4C00-49D8-BEE2-61FD9F8146E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10800000" flipV="1">
            <a:off x="1770742" y="3938633"/>
            <a:ext cx="88900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4" name="Espaço Reservado para Texto 21">
            <a:extLst>
              <a:ext uri="{FF2B5EF4-FFF2-40B4-BE49-F238E27FC236}">
                <a16:creationId xmlns:a16="http://schemas.microsoft.com/office/drawing/2014/main" id="{FF751CBF-065F-460F-A0DF-20C00180FA6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 flipV="1">
            <a:off x="5060042" y="3075033"/>
            <a:ext cx="20447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2" name="Título 1">
            <a:extLst>
              <a:ext uri="{FF2B5EF4-FFF2-40B4-BE49-F238E27FC236}">
                <a16:creationId xmlns:a16="http://schemas.microsoft.com/office/drawing/2014/main" id="{7512DEC9-90DD-4686-AFF0-2495AE587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312" y="993436"/>
            <a:ext cx="4529376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ct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EB3C7D"/>
                </a:solidFill>
              </a:defRPr>
            </a:lvl1pPr>
          </a:lstStyle>
          <a:p>
            <a:r>
              <a:rPr lang="pt-BR" dirty="0"/>
              <a:t>ORGANOGRAMA</a:t>
            </a:r>
            <a:endParaRPr lang="en-US" dirty="0"/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76C5899C-25B2-49AA-9C22-D01FD2EA71C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 flipV="1">
            <a:off x="5175213" y="1942872"/>
            <a:ext cx="1852908" cy="617310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6" name="Espaço Reservado para Texto 21">
            <a:extLst>
              <a:ext uri="{FF2B5EF4-FFF2-40B4-BE49-F238E27FC236}">
                <a16:creationId xmlns:a16="http://schemas.microsoft.com/office/drawing/2014/main" id="{8C6245AF-B269-45E1-862C-0347A286ECA7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 rot="10800000" flipV="1">
            <a:off x="5333531" y="28025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95056BED-8A41-4ED7-BF51-FB5091180D2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 rot="10800000" flipV="1">
            <a:off x="5333531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8" name="Espaço Reservado para Texto 21">
            <a:extLst>
              <a:ext uri="{FF2B5EF4-FFF2-40B4-BE49-F238E27FC236}">
                <a16:creationId xmlns:a16="http://schemas.microsoft.com/office/drawing/2014/main" id="{3EAAB92F-88B0-4BD9-9296-397AD557F3CD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 rot="10800000" flipV="1">
            <a:off x="3181675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0787560F-01C6-4322-BD44-04B0A208904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10800000" flipV="1">
            <a:off x="1029819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0736957E-C286-4CA4-9663-031DA64C8A5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 rot="10800000" flipV="1">
            <a:off x="7485387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4" name="Espaço Reservado para Texto 21">
            <a:extLst>
              <a:ext uri="{FF2B5EF4-FFF2-40B4-BE49-F238E27FC236}">
                <a16:creationId xmlns:a16="http://schemas.microsoft.com/office/drawing/2014/main" id="{724E81DA-75C5-4570-92CE-2319AF4D953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10800000" flipV="1">
            <a:off x="9637244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4B74A14B-0307-4B5C-AC5B-4F4D8BF1C65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10800000" flipV="1">
            <a:off x="5400970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8" name="Espaço Reservado para Texto 21">
            <a:extLst>
              <a:ext uri="{FF2B5EF4-FFF2-40B4-BE49-F238E27FC236}">
                <a16:creationId xmlns:a16="http://schemas.microsoft.com/office/drawing/2014/main" id="{A4ABBA24-D1EA-4762-B1EC-3C0FED50D9D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0800000" flipV="1">
            <a:off x="3249114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9" name="Espaço Reservado para Texto 21">
            <a:extLst>
              <a:ext uri="{FF2B5EF4-FFF2-40B4-BE49-F238E27FC236}">
                <a16:creationId xmlns:a16="http://schemas.microsoft.com/office/drawing/2014/main" id="{9DBFA2AC-5132-4F72-84C8-2003ADB0D4FD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 rot="10800000" flipV="1">
            <a:off x="1097258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0" name="Espaço Reservado para Texto 21">
            <a:extLst>
              <a:ext uri="{FF2B5EF4-FFF2-40B4-BE49-F238E27FC236}">
                <a16:creationId xmlns:a16="http://schemas.microsoft.com/office/drawing/2014/main" id="{3F68576D-8455-48FE-8325-BB3748CFDD37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 rot="10800000" flipV="1">
            <a:off x="7552826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38ACFD66-0F6A-4962-A7E5-0FC023EA4E39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 rot="10800000" flipV="1">
            <a:off x="9704683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2" name="Espaço Reservado para Texto 21">
            <a:extLst>
              <a:ext uri="{FF2B5EF4-FFF2-40B4-BE49-F238E27FC236}">
                <a16:creationId xmlns:a16="http://schemas.microsoft.com/office/drawing/2014/main" id="{E6F6AD38-DC7B-4514-9131-F5AB85E5C2D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 rot="10800000" flipV="1">
            <a:off x="5400970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3" name="Espaço Reservado para Texto 21">
            <a:extLst>
              <a:ext uri="{FF2B5EF4-FFF2-40B4-BE49-F238E27FC236}">
                <a16:creationId xmlns:a16="http://schemas.microsoft.com/office/drawing/2014/main" id="{A17212EF-D2BA-465F-B072-5D274BC12186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 rot="10800000" flipV="1">
            <a:off x="3249114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4" name="Espaço Reservado para Texto 21">
            <a:extLst>
              <a:ext uri="{FF2B5EF4-FFF2-40B4-BE49-F238E27FC236}">
                <a16:creationId xmlns:a16="http://schemas.microsoft.com/office/drawing/2014/main" id="{42695110-6AA6-40EC-B522-C02141E30EEA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 rot="10800000" flipV="1">
            <a:off x="1097258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7" name="Espaço Reservado para Texto 21">
            <a:extLst>
              <a:ext uri="{FF2B5EF4-FFF2-40B4-BE49-F238E27FC236}">
                <a16:creationId xmlns:a16="http://schemas.microsoft.com/office/drawing/2014/main" id="{9FB3B0AC-F219-40E4-8F73-C2B28D9C52CE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 rot="10800000" flipV="1">
            <a:off x="7552826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74" name="Espaço Reservado para Texto 21">
            <a:extLst>
              <a:ext uri="{FF2B5EF4-FFF2-40B4-BE49-F238E27FC236}">
                <a16:creationId xmlns:a16="http://schemas.microsoft.com/office/drawing/2014/main" id="{206E5FEB-88A4-4F11-9745-59F4C4534E95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 rot="10800000" flipV="1">
            <a:off x="9704683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84" name="Espaço Reservado para Texto 21">
            <a:extLst>
              <a:ext uri="{FF2B5EF4-FFF2-40B4-BE49-F238E27FC236}">
                <a16:creationId xmlns:a16="http://schemas.microsoft.com/office/drawing/2014/main" id="{4247D04E-A800-4A11-A6A6-28D58FFB3048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 rot="10800000">
            <a:off x="5624558" y="723056"/>
            <a:ext cx="942885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EB3C7D"/>
                </a:gs>
                <a:gs pos="100000">
                  <a:srgbClr val="F596B4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E8EABCB0-4729-4B2E-B9B0-B0ABEB8C7960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26">
            <a:extLst>
              <a:ext uri="{FF2B5EF4-FFF2-40B4-BE49-F238E27FC236}">
                <a16:creationId xmlns:a16="http://schemas.microsoft.com/office/drawing/2014/main" id="{69DDC031-5A51-45D2-BD54-BE354F05FBFF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00BA0FF0-163A-47BA-B5FB-1F15E1B1E36A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42" name="Imagem 41" descr="Uma imagem contendo desenho&#10;&#10;Descrição gerada automaticamente">
            <a:extLst>
              <a:ext uri="{FF2B5EF4-FFF2-40B4-BE49-F238E27FC236}">
                <a16:creationId xmlns:a16="http://schemas.microsoft.com/office/drawing/2014/main" id="{5F16A99A-DCBB-4A66-A179-B26416FCC8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72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Diagonais Arredondados 2">
            <a:extLst>
              <a:ext uri="{FF2B5EF4-FFF2-40B4-BE49-F238E27FC236}">
                <a16:creationId xmlns:a16="http://schemas.microsoft.com/office/drawing/2014/main" id="{B17B3E7A-4F5C-416D-B3FD-2AA647C313E5}"/>
              </a:ext>
            </a:extLst>
          </p:cNvPr>
          <p:cNvSpPr/>
          <p:nvPr userDrawn="1"/>
        </p:nvSpPr>
        <p:spPr>
          <a:xfrm flipV="1">
            <a:off x="4676775" y="1790699"/>
            <a:ext cx="2695575" cy="742950"/>
          </a:xfrm>
          <a:prstGeom prst="round2DiagRect">
            <a:avLst>
              <a:gd name="adj1" fmla="val 39899"/>
              <a:gd name="adj2" fmla="val 0"/>
            </a:avLst>
          </a:prstGeom>
          <a:solidFill>
            <a:srgbClr val="853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Espaço Reservado para Texto 21">
            <a:extLst>
              <a:ext uri="{FF2B5EF4-FFF2-40B4-BE49-F238E27FC236}">
                <a16:creationId xmlns:a16="http://schemas.microsoft.com/office/drawing/2014/main" id="{0DBF1EFE-D888-4FFE-9B64-A7A9B8812243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3638550" y="-1735189"/>
            <a:ext cx="4914900" cy="4914900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76" name="Espaço Reservado para Texto 21">
            <a:extLst>
              <a:ext uri="{FF2B5EF4-FFF2-40B4-BE49-F238E27FC236}">
                <a16:creationId xmlns:a16="http://schemas.microsoft.com/office/drawing/2014/main" id="{BB00E0B0-829A-4EAF-9643-16967EB343BF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 rot="16200000" flipV="1">
            <a:off x="514029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7" name="Espaço Reservado para Texto 21">
            <a:extLst>
              <a:ext uri="{FF2B5EF4-FFF2-40B4-BE49-F238E27FC236}">
                <a16:creationId xmlns:a16="http://schemas.microsoft.com/office/drawing/2014/main" id="{51D9047B-3754-4673-BB16-24DBB57FDBBD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 rot="16200000" flipV="1">
            <a:off x="732342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8" name="Espaço Reservado para Texto 21">
            <a:extLst>
              <a:ext uri="{FF2B5EF4-FFF2-40B4-BE49-F238E27FC236}">
                <a16:creationId xmlns:a16="http://schemas.microsoft.com/office/drawing/2014/main" id="{51FA1055-8DC2-45DF-92E3-B8C2FF28CEA8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 rot="16200000" flipV="1">
            <a:off x="946464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9" name="Espaço Reservado para Texto 21">
            <a:extLst>
              <a:ext uri="{FF2B5EF4-FFF2-40B4-BE49-F238E27FC236}">
                <a16:creationId xmlns:a16="http://schemas.microsoft.com/office/drawing/2014/main" id="{6C8AB26E-CD06-46FB-8D03-6448B7840AD4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 rot="16200000" flipV="1">
            <a:off x="3016217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80" name="Espaço Reservado para Texto 21">
            <a:extLst>
              <a:ext uri="{FF2B5EF4-FFF2-40B4-BE49-F238E27FC236}">
                <a16:creationId xmlns:a16="http://schemas.microsoft.com/office/drawing/2014/main" id="{A45ED1C9-1D50-4B29-84C4-19956C80A2E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 rot="16200000" flipV="1">
            <a:off x="87309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B7226482-4C00-49D8-BEE2-61FD9F8146E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10800000" flipV="1">
            <a:off x="1770742" y="3938633"/>
            <a:ext cx="88900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2" name="Título 1">
            <a:extLst>
              <a:ext uri="{FF2B5EF4-FFF2-40B4-BE49-F238E27FC236}">
                <a16:creationId xmlns:a16="http://schemas.microsoft.com/office/drawing/2014/main" id="{7512DEC9-90DD-4686-AFF0-2495AE587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312" y="993436"/>
            <a:ext cx="4529376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ct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EB3C7D"/>
                </a:solidFill>
              </a:defRPr>
            </a:lvl1pPr>
          </a:lstStyle>
          <a:p>
            <a:r>
              <a:rPr lang="pt-BR" dirty="0"/>
              <a:t>ORGANOGRAMA</a:t>
            </a:r>
            <a:endParaRPr lang="en-US" dirty="0"/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76C5899C-25B2-49AA-9C22-D01FD2EA71C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 flipV="1">
            <a:off x="5518113" y="1941157"/>
            <a:ext cx="1463712" cy="442035"/>
          </a:xfrm>
          <a:prstGeom prst="rect">
            <a:avLst/>
          </a:prstGeom>
          <a:noFill/>
        </p:spPr>
        <p:txBody>
          <a:bodyPr wrap="square" lIns="36000" tIns="36000" rIns="36000" bIns="36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95056BED-8A41-4ED7-BF51-FB5091180D2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 rot="10800000" flipV="1">
            <a:off x="5333531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8" name="Espaço Reservado para Texto 21">
            <a:extLst>
              <a:ext uri="{FF2B5EF4-FFF2-40B4-BE49-F238E27FC236}">
                <a16:creationId xmlns:a16="http://schemas.microsoft.com/office/drawing/2014/main" id="{3EAAB92F-88B0-4BD9-9296-397AD557F3CD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 rot="10800000" flipV="1">
            <a:off x="3181675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0787560F-01C6-4322-BD44-04B0A208904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10800000" flipV="1">
            <a:off x="1029819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0736957E-C286-4CA4-9663-031DA64C8A5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 rot="10800000" flipV="1">
            <a:off x="7485387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4" name="Espaço Reservado para Texto 21">
            <a:extLst>
              <a:ext uri="{FF2B5EF4-FFF2-40B4-BE49-F238E27FC236}">
                <a16:creationId xmlns:a16="http://schemas.microsoft.com/office/drawing/2014/main" id="{724E81DA-75C5-4570-92CE-2319AF4D953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10800000" flipV="1">
            <a:off x="9637244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4B74A14B-0307-4B5C-AC5B-4F4D8BF1C65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10800000" flipV="1">
            <a:off x="6067795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8" name="Espaço Reservado para Texto 21">
            <a:extLst>
              <a:ext uri="{FF2B5EF4-FFF2-40B4-BE49-F238E27FC236}">
                <a16:creationId xmlns:a16="http://schemas.microsoft.com/office/drawing/2014/main" id="{A4ABBA24-D1EA-4762-B1EC-3C0FED50D9D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0800000" flipV="1">
            <a:off x="3915939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9" name="Espaço Reservado para Texto 21">
            <a:extLst>
              <a:ext uri="{FF2B5EF4-FFF2-40B4-BE49-F238E27FC236}">
                <a16:creationId xmlns:a16="http://schemas.microsoft.com/office/drawing/2014/main" id="{9DBFA2AC-5132-4F72-84C8-2003ADB0D4FD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 rot="10800000" flipV="1">
            <a:off x="1764083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0" name="Espaço Reservado para Texto 21">
            <a:extLst>
              <a:ext uri="{FF2B5EF4-FFF2-40B4-BE49-F238E27FC236}">
                <a16:creationId xmlns:a16="http://schemas.microsoft.com/office/drawing/2014/main" id="{3F68576D-8455-48FE-8325-BB3748CFDD37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 rot="10800000" flipV="1">
            <a:off x="8219651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38ACFD66-0F6A-4962-A7E5-0FC023EA4E39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 rot="10800000" flipV="1">
            <a:off x="10371508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84" name="Espaço Reservado para Texto 21">
            <a:extLst>
              <a:ext uri="{FF2B5EF4-FFF2-40B4-BE49-F238E27FC236}">
                <a16:creationId xmlns:a16="http://schemas.microsoft.com/office/drawing/2014/main" id="{4247D04E-A800-4A11-A6A6-28D58FFB3048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 rot="10800000">
            <a:off x="5624558" y="723056"/>
            <a:ext cx="942885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EB3C7D"/>
                </a:gs>
                <a:gs pos="100000">
                  <a:srgbClr val="F596B4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65" name="Espaço Reservado para Imagem 8">
            <a:extLst>
              <a:ext uri="{FF2B5EF4-FFF2-40B4-BE49-F238E27FC236}">
                <a16:creationId xmlns:a16="http://schemas.microsoft.com/office/drawing/2014/main" id="{0A93D9A0-3D87-45E7-84C5-E69B7A8A551E}"/>
              </a:ext>
            </a:extLst>
          </p:cNvPr>
          <p:cNvSpPr>
            <a:spLocks noGrp="1"/>
          </p:cNvSpPr>
          <p:nvPr>
            <p:ph type="pic" sz="quarter" idx="117" hasCustomPrompt="1"/>
          </p:nvPr>
        </p:nvSpPr>
        <p:spPr>
          <a:xfrm>
            <a:off x="12446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indent="0" algn="ctr">
              <a:buNone/>
              <a:defRPr sz="700"/>
            </a:lvl1pPr>
          </a:lstStyle>
          <a:p>
            <a:r>
              <a:rPr lang="pt-BR" dirty="0"/>
              <a:t>Insira imagem</a:t>
            </a:r>
          </a:p>
        </p:txBody>
      </p:sp>
      <p:sp>
        <p:nvSpPr>
          <p:cNvPr id="66" name="Espaço Reservado para Imagem 8">
            <a:extLst>
              <a:ext uri="{FF2B5EF4-FFF2-40B4-BE49-F238E27FC236}">
                <a16:creationId xmlns:a16="http://schemas.microsoft.com/office/drawing/2014/main" id="{D8D21A49-06A0-4260-B7AD-4C83B61E3863}"/>
              </a:ext>
            </a:extLst>
          </p:cNvPr>
          <p:cNvSpPr>
            <a:spLocks noGrp="1"/>
          </p:cNvSpPr>
          <p:nvPr>
            <p:ph type="pic" sz="quarter" idx="118" hasCustomPrompt="1"/>
          </p:nvPr>
        </p:nvSpPr>
        <p:spPr>
          <a:xfrm>
            <a:off x="33782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68" name="Espaço Reservado para Imagem 8">
            <a:extLst>
              <a:ext uri="{FF2B5EF4-FFF2-40B4-BE49-F238E27FC236}">
                <a16:creationId xmlns:a16="http://schemas.microsoft.com/office/drawing/2014/main" id="{CF6B84BF-D13B-4AA1-BFD1-AC1FB350379F}"/>
              </a:ext>
            </a:extLst>
          </p:cNvPr>
          <p:cNvSpPr>
            <a:spLocks noGrp="1"/>
          </p:cNvSpPr>
          <p:nvPr>
            <p:ph type="pic" sz="quarter" idx="119" hasCustomPrompt="1"/>
          </p:nvPr>
        </p:nvSpPr>
        <p:spPr>
          <a:xfrm>
            <a:off x="55372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69" name="Espaço Reservado para Imagem 8">
            <a:extLst>
              <a:ext uri="{FF2B5EF4-FFF2-40B4-BE49-F238E27FC236}">
                <a16:creationId xmlns:a16="http://schemas.microsoft.com/office/drawing/2014/main" id="{271CE2CA-4471-4F25-88FC-30050F8D49EE}"/>
              </a:ext>
            </a:extLst>
          </p:cNvPr>
          <p:cNvSpPr>
            <a:spLocks noGrp="1"/>
          </p:cNvSpPr>
          <p:nvPr>
            <p:ph type="pic" sz="quarter" idx="120" hasCustomPrompt="1"/>
          </p:nvPr>
        </p:nvSpPr>
        <p:spPr>
          <a:xfrm>
            <a:off x="76708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70" name="Espaço Reservado para Imagem 8">
            <a:extLst>
              <a:ext uri="{FF2B5EF4-FFF2-40B4-BE49-F238E27FC236}">
                <a16:creationId xmlns:a16="http://schemas.microsoft.com/office/drawing/2014/main" id="{343000DA-7EAA-4566-A2E6-B6E5539EDA7D}"/>
              </a:ext>
            </a:extLst>
          </p:cNvPr>
          <p:cNvSpPr>
            <a:spLocks noGrp="1"/>
          </p:cNvSpPr>
          <p:nvPr>
            <p:ph type="pic" sz="quarter" idx="121" hasCustomPrompt="1"/>
          </p:nvPr>
        </p:nvSpPr>
        <p:spPr>
          <a:xfrm>
            <a:off x="98298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75" name="Espaço Reservado para Imagem 8">
            <a:extLst>
              <a:ext uri="{FF2B5EF4-FFF2-40B4-BE49-F238E27FC236}">
                <a16:creationId xmlns:a16="http://schemas.microsoft.com/office/drawing/2014/main" id="{ECB6A18F-619E-4879-B3E4-8C10781AE2E4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10414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2" name="Espaço Reservado para Imagem 8">
            <a:extLst>
              <a:ext uri="{FF2B5EF4-FFF2-40B4-BE49-F238E27FC236}">
                <a16:creationId xmlns:a16="http://schemas.microsoft.com/office/drawing/2014/main" id="{B395E357-7E75-4E14-A8AF-F0D822B3B60C}"/>
              </a:ext>
            </a:extLst>
          </p:cNvPr>
          <p:cNvSpPr>
            <a:spLocks noGrp="1"/>
          </p:cNvSpPr>
          <p:nvPr>
            <p:ph type="pic" sz="quarter" idx="123" hasCustomPrompt="1"/>
          </p:nvPr>
        </p:nvSpPr>
        <p:spPr>
          <a:xfrm>
            <a:off x="32131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5" name="Espaço Reservado para Imagem 8">
            <a:extLst>
              <a:ext uri="{FF2B5EF4-FFF2-40B4-BE49-F238E27FC236}">
                <a16:creationId xmlns:a16="http://schemas.microsoft.com/office/drawing/2014/main" id="{B4988E1F-E230-466B-AFAB-C82DD4466FA4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53594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  <a:p>
            <a:endParaRPr lang="pt-BR" dirty="0"/>
          </a:p>
        </p:txBody>
      </p:sp>
      <p:sp>
        <p:nvSpPr>
          <p:cNvPr id="86" name="Espaço Reservado para Imagem 8">
            <a:extLst>
              <a:ext uri="{FF2B5EF4-FFF2-40B4-BE49-F238E27FC236}">
                <a16:creationId xmlns:a16="http://schemas.microsoft.com/office/drawing/2014/main" id="{0C36825D-EC40-47D6-858D-3229B36F7766}"/>
              </a:ext>
            </a:extLst>
          </p:cNvPr>
          <p:cNvSpPr>
            <a:spLocks noGrp="1"/>
          </p:cNvSpPr>
          <p:nvPr>
            <p:ph type="pic" sz="quarter" idx="125" hasCustomPrompt="1"/>
          </p:nvPr>
        </p:nvSpPr>
        <p:spPr>
          <a:xfrm>
            <a:off x="75438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7" name="Espaço Reservado para Imagem 8">
            <a:extLst>
              <a:ext uri="{FF2B5EF4-FFF2-40B4-BE49-F238E27FC236}">
                <a16:creationId xmlns:a16="http://schemas.microsoft.com/office/drawing/2014/main" id="{7B22AC84-65AD-4894-A147-6AE375BDF92E}"/>
              </a:ext>
            </a:extLst>
          </p:cNvPr>
          <p:cNvSpPr>
            <a:spLocks noGrp="1"/>
          </p:cNvSpPr>
          <p:nvPr>
            <p:ph type="pic" sz="quarter" idx="126" hasCustomPrompt="1"/>
          </p:nvPr>
        </p:nvSpPr>
        <p:spPr>
          <a:xfrm>
            <a:off x="97028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  <a:p>
            <a:endParaRPr lang="pt-BR" dirty="0"/>
          </a:p>
        </p:txBody>
      </p:sp>
      <p:sp>
        <p:nvSpPr>
          <p:cNvPr id="89" name="Espaço Reservado para Imagem 8">
            <a:extLst>
              <a:ext uri="{FF2B5EF4-FFF2-40B4-BE49-F238E27FC236}">
                <a16:creationId xmlns:a16="http://schemas.microsoft.com/office/drawing/2014/main" id="{F4D603D0-59BD-4E12-9CC2-61E7E543951D}"/>
              </a:ext>
            </a:extLst>
          </p:cNvPr>
          <p:cNvSpPr>
            <a:spLocks noGrp="1"/>
          </p:cNvSpPr>
          <p:nvPr>
            <p:ph type="pic" sz="quarter" idx="127" hasCustomPrompt="1"/>
          </p:nvPr>
        </p:nvSpPr>
        <p:spPr>
          <a:xfrm>
            <a:off x="4775200" y="18669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3" name="Espaço Reservado para Texto 21">
            <a:extLst>
              <a:ext uri="{FF2B5EF4-FFF2-40B4-BE49-F238E27FC236}">
                <a16:creationId xmlns:a16="http://schemas.microsoft.com/office/drawing/2014/main" id="{9ADAEFC9-3AA5-42DE-B6AD-1D0491CD9ACD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7982581" y="1544132"/>
            <a:ext cx="849086" cy="849086"/>
          </a:xfrm>
          <a:prstGeom prst="ellipse">
            <a:avLst/>
          </a:prstGeom>
          <a:gradFill flip="none" rotWithShape="1">
            <a:gsLst>
              <a:gs pos="0">
                <a:srgbClr val="F596B4"/>
              </a:gs>
              <a:gs pos="70000">
                <a:srgbClr val="EB3C7D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A4CDE45B-6705-40FB-902E-2921655F8E46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26">
            <a:extLst>
              <a:ext uri="{FF2B5EF4-FFF2-40B4-BE49-F238E27FC236}">
                <a16:creationId xmlns:a16="http://schemas.microsoft.com/office/drawing/2014/main" id="{431F4D6C-5230-4D5F-ABD4-45112696ECA9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5428E1E7-FB91-499D-A2BC-32C43B5A7F7F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43" name="Imagem 42" descr="Uma imagem contendo desenho&#10;&#10;Descrição gerada automaticamente">
            <a:extLst>
              <a:ext uri="{FF2B5EF4-FFF2-40B4-BE49-F238E27FC236}">
                <a16:creationId xmlns:a16="http://schemas.microsoft.com/office/drawing/2014/main" id="{B96545CA-EF3E-4EF0-BE64-7E041D1C5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99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Espaço Reservado para Texto 21">
            <a:extLst>
              <a:ext uri="{FF2B5EF4-FFF2-40B4-BE49-F238E27FC236}">
                <a16:creationId xmlns:a16="http://schemas.microsoft.com/office/drawing/2014/main" id="{9ADAEFC9-3AA5-42DE-B6AD-1D0491CD9ACD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7982581" y="1544132"/>
            <a:ext cx="849086" cy="849086"/>
          </a:xfrm>
          <a:prstGeom prst="ellipse">
            <a:avLst/>
          </a:prstGeom>
          <a:gradFill flip="none" rotWithShape="1">
            <a:gsLst>
              <a:gs pos="0">
                <a:srgbClr val="F596B4"/>
              </a:gs>
              <a:gs pos="70000">
                <a:srgbClr val="EB3C7D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81" name="Espaço Reservado para Texto 21">
            <a:extLst>
              <a:ext uri="{FF2B5EF4-FFF2-40B4-BE49-F238E27FC236}">
                <a16:creationId xmlns:a16="http://schemas.microsoft.com/office/drawing/2014/main" id="{0DBF1EFE-D888-4FFE-9B64-A7A9B8812243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3638550" y="-1735189"/>
            <a:ext cx="4914900" cy="4914900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76" name="Espaço Reservado para Texto 21">
            <a:extLst>
              <a:ext uri="{FF2B5EF4-FFF2-40B4-BE49-F238E27FC236}">
                <a16:creationId xmlns:a16="http://schemas.microsoft.com/office/drawing/2014/main" id="{BB00E0B0-829A-4EAF-9643-16967EB343BF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 rot="16200000" flipV="1">
            <a:off x="533315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7" name="Espaço Reservado para Texto 21">
            <a:extLst>
              <a:ext uri="{FF2B5EF4-FFF2-40B4-BE49-F238E27FC236}">
                <a16:creationId xmlns:a16="http://schemas.microsoft.com/office/drawing/2014/main" id="{51D9047B-3754-4673-BB16-24DBB57FDBBD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 rot="16200000" flipV="1">
            <a:off x="749723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8" name="Espaço Reservado para Texto 21">
            <a:extLst>
              <a:ext uri="{FF2B5EF4-FFF2-40B4-BE49-F238E27FC236}">
                <a16:creationId xmlns:a16="http://schemas.microsoft.com/office/drawing/2014/main" id="{51FA1055-8DC2-45DF-92E3-B8C2FF28CEA8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 rot="16200000" flipV="1">
            <a:off x="965750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9" name="Espaço Reservado para Texto 21">
            <a:extLst>
              <a:ext uri="{FF2B5EF4-FFF2-40B4-BE49-F238E27FC236}">
                <a16:creationId xmlns:a16="http://schemas.microsoft.com/office/drawing/2014/main" id="{6C8AB26E-CD06-46FB-8D03-6448B7840AD4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 rot="16200000" flipV="1">
            <a:off x="3170976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80" name="Espaço Reservado para Texto 21">
            <a:extLst>
              <a:ext uri="{FF2B5EF4-FFF2-40B4-BE49-F238E27FC236}">
                <a16:creationId xmlns:a16="http://schemas.microsoft.com/office/drawing/2014/main" id="{A45ED1C9-1D50-4B29-84C4-19956C80A2E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 rot="16200000" flipV="1">
            <a:off x="1018326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B7226482-4C00-49D8-BEE2-61FD9F8146E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10800000" flipV="1">
            <a:off x="1770742" y="3938633"/>
            <a:ext cx="88900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4" name="Espaço Reservado para Texto 21">
            <a:extLst>
              <a:ext uri="{FF2B5EF4-FFF2-40B4-BE49-F238E27FC236}">
                <a16:creationId xmlns:a16="http://schemas.microsoft.com/office/drawing/2014/main" id="{FF751CBF-065F-460F-A0DF-20C00180FA6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 flipV="1">
            <a:off x="5060042" y="3075033"/>
            <a:ext cx="20447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2" name="Título 1">
            <a:extLst>
              <a:ext uri="{FF2B5EF4-FFF2-40B4-BE49-F238E27FC236}">
                <a16:creationId xmlns:a16="http://schemas.microsoft.com/office/drawing/2014/main" id="{7512DEC9-90DD-4686-AFF0-2495AE587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312" y="993436"/>
            <a:ext cx="4529376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ct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EB3C7D"/>
                </a:solidFill>
              </a:defRPr>
            </a:lvl1pPr>
          </a:lstStyle>
          <a:p>
            <a:r>
              <a:rPr lang="pt-BR" dirty="0"/>
              <a:t>ORGANOGRAMA</a:t>
            </a:r>
            <a:endParaRPr lang="en-US" dirty="0"/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76C5899C-25B2-49AA-9C22-D01FD2EA71C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 flipV="1">
            <a:off x="5175213" y="1942872"/>
            <a:ext cx="1852908" cy="617310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6" name="Espaço Reservado para Texto 21">
            <a:extLst>
              <a:ext uri="{FF2B5EF4-FFF2-40B4-BE49-F238E27FC236}">
                <a16:creationId xmlns:a16="http://schemas.microsoft.com/office/drawing/2014/main" id="{8C6245AF-B269-45E1-862C-0347A286ECA7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 rot="10800000" flipV="1">
            <a:off x="5333531" y="28025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95056BED-8A41-4ED7-BF51-FB5091180D2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 rot="10800000" flipV="1">
            <a:off x="5333531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8" name="Espaço Reservado para Texto 21">
            <a:extLst>
              <a:ext uri="{FF2B5EF4-FFF2-40B4-BE49-F238E27FC236}">
                <a16:creationId xmlns:a16="http://schemas.microsoft.com/office/drawing/2014/main" id="{3EAAB92F-88B0-4BD9-9296-397AD557F3CD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 rot="10800000" flipV="1">
            <a:off x="3181675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0787560F-01C6-4322-BD44-04B0A208904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10800000" flipV="1">
            <a:off x="1029819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0736957E-C286-4CA4-9663-031DA64C8A5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 rot="10800000" flipV="1">
            <a:off x="7485387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4" name="Espaço Reservado para Texto 21">
            <a:extLst>
              <a:ext uri="{FF2B5EF4-FFF2-40B4-BE49-F238E27FC236}">
                <a16:creationId xmlns:a16="http://schemas.microsoft.com/office/drawing/2014/main" id="{724E81DA-75C5-4570-92CE-2319AF4D953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10800000" flipV="1">
            <a:off x="9637244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4B74A14B-0307-4B5C-AC5B-4F4D8BF1C65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10800000" flipV="1">
            <a:off x="5400970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8" name="Espaço Reservado para Texto 21">
            <a:extLst>
              <a:ext uri="{FF2B5EF4-FFF2-40B4-BE49-F238E27FC236}">
                <a16:creationId xmlns:a16="http://schemas.microsoft.com/office/drawing/2014/main" id="{A4ABBA24-D1EA-4762-B1EC-3C0FED50D9D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0800000" flipV="1">
            <a:off x="3249114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9" name="Espaço Reservado para Texto 21">
            <a:extLst>
              <a:ext uri="{FF2B5EF4-FFF2-40B4-BE49-F238E27FC236}">
                <a16:creationId xmlns:a16="http://schemas.microsoft.com/office/drawing/2014/main" id="{9DBFA2AC-5132-4F72-84C8-2003ADB0D4FD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 rot="10800000" flipV="1">
            <a:off x="1097258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0" name="Espaço Reservado para Texto 21">
            <a:extLst>
              <a:ext uri="{FF2B5EF4-FFF2-40B4-BE49-F238E27FC236}">
                <a16:creationId xmlns:a16="http://schemas.microsoft.com/office/drawing/2014/main" id="{3F68576D-8455-48FE-8325-BB3748CFDD37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 rot="10800000" flipV="1">
            <a:off x="7552826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38ACFD66-0F6A-4962-A7E5-0FC023EA4E39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 rot="10800000" flipV="1">
            <a:off x="9704683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2" name="Espaço Reservado para Texto 21">
            <a:extLst>
              <a:ext uri="{FF2B5EF4-FFF2-40B4-BE49-F238E27FC236}">
                <a16:creationId xmlns:a16="http://schemas.microsoft.com/office/drawing/2014/main" id="{E6F6AD38-DC7B-4514-9131-F5AB85E5C2D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 rot="10800000" flipV="1">
            <a:off x="5400970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3" name="Espaço Reservado para Texto 21">
            <a:extLst>
              <a:ext uri="{FF2B5EF4-FFF2-40B4-BE49-F238E27FC236}">
                <a16:creationId xmlns:a16="http://schemas.microsoft.com/office/drawing/2014/main" id="{A17212EF-D2BA-465F-B072-5D274BC12186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 rot="10800000" flipV="1">
            <a:off x="3249114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4" name="Espaço Reservado para Texto 21">
            <a:extLst>
              <a:ext uri="{FF2B5EF4-FFF2-40B4-BE49-F238E27FC236}">
                <a16:creationId xmlns:a16="http://schemas.microsoft.com/office/drawing/2014/main" id="{42695110-6AA6-40EC-B522-C02141E30EEA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 rot="10800000" flipV="1">
            <a:off x="1097258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7" name="Espaço Reservado para Texto 21">
            <a:extLst>
              <a:ext uri="{FF2B5EF4-FFF2-40B4-BE49-F238E27FC236}">
                <a16:creationId xmlns:a16="http://schemas.microsoft.com/office/drawing/2014/main" id="{9FB3B0AC-F219-40E4-8F73-C2B28D9C52CE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 rot="10800000" flipV="1">
            <a:off x="7552826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74" name="Espaço Reservado para Texto 21">
            <a:extLst>
              <a:ext uri="{FF2B5EF4-FFF2-40B4-BE49-F238E27FC236}">
                <a16:creationId xmlns:a16="http://schemas.microsoft.com/office/drawing/2014/main" id="{206E5FEB-88A4-4F11-9745-59F4C4534E95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 rot="10800000" flipV="1">
            <a:off x="9704683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84" name="Espaço Reservado para Texto 21">
            <a:extLst>
              <a:ext uri="{FF2B5EF4-FFF2-40B4-BE49-F238E27FC236}">
                <a16:creationId xmlns:a16="http://schemas.microsoft.com/office/drawing/2014/main" id="{4247D04E-A800-4A11-A6A6-28D58FFB3048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 rot="10800000">
            <a:off x="5624558" y="723056"/>
            <a:ext cx="942885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EB3C7D"/>
                </a:gs>
                <a:gs pos="100000">
                  <a:srgbClr val="F596B4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E8EABCB0-4729-4B2E-B9B0-B0ABEB8C7960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26">
            <a:extLst>
              <a:ext uri="{FF2B5EF4-FFF2-40B4-BE49-F238E27FC236}">
                <a16:creationId xmlns:a16="http://schemas.microsoft.com/office/drawing/2014/main" id="{69DDC031-5A51-45D2-BD54-BE354F05FBFF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00BA0FF0-163A-47BA-B5FB-1F15E1B1E36A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42" name="Imagem 41" descr="Uma imagem contendo desenho&#10;&#10;Descrição gerada automaticamente">
            <a:extLst>
              <a:ext uri="{FF2B5EF4-FFF2-40B4-BE49-F238E27FC236}">
                <a16:creationId xmlns:a16="http://schemas.microsoft.com/office/drawing/2014/main" id="{80368A30-6FDE-4F7C-A09F-2EE130D2F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94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ogram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Diagonais Arredondados 2">
            <a:extLst>
              <a:ext uri="{FF2B5EF4-FFF2-40B4-BE49-F238E27FC236}">
                <a16:creationId xmlns:a16="http://schemas.microsoft.com/office/drawing/2014/main" id="{B17B3E7A-4F5C-416D-B3FD-2AA647C313E5}"/>
              </a:ext>
            </a:extLst>
          </p:cNvPr>
          <p:cNvSpPr/>
          <p:nvPr userDrawn="1"/>
        </p:nvSpPr>
        <p:spPr>
          <a:xfrm flipV="1">
            <a:off x="4676775" y="1790699"/>
            <a:ext cx="2695575" cy="742950"/>
          </a:xfrm>
          <a:prstGeom prst="round2DiagRect">
            <a:avLst>
              <a:gd name="adj1" fmla="val 39899"/>
              <a:gd name="adj2" fmla="val 0"/>
            </a:avLst>
          </a:prstGeom>
          <a:solidFill>
            <a:srgbClr val="003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Espaço Reservado para Texto 21">
            <a:extLst>
              <a:ext uri="{FF2B5EF4-FFF2-40B4-BE49-F238E27FC236}">
                <a16:creationId xmlns:a16="http://schemas.microsoft.com/office/drawing/2014/main" id="{0DBF1EFE-D888-4FFE-9B64-A7A9B8812243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3638550" y="-1735189"/>
            <a:ext cx="4914900" cy="4914900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76" name="Espaço Reservado para Texto 21">
            <a:extLst>
              <a:ext uri="{FF2B5EF4-FFF2-40B4-BE49-F238E27FC236}">
                <a16:creationId xmlns:a16="http://schemas.microsoft.com/office/drawing/2014/main" id="{BB00E0B0-829A-4EAF-9643-16967EB343BF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 rot="16200000" flipV="1">
            <a:off x="514029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7" name="Espaço Reservado para Texto 21">
            <a:extLst>
              <a:ext uri="{FF2B5EF4-FFF2-40B4-BE49-F238E27FC236}">
                <a16:creationId xmlns:a16="http://schemas.microsoft.com/office/drawing/2014/main" id="{51D9047B-3754-4673-BB16-24DBB57FDBBD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 rot="16200000" flipV="1">
            <a:off x="732342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8" name="Espaço Reservado para Texto 21">
            <a:extLst>
              <a:ext uri="{FF2B5EF4-FFF2-40B4-BE49-F238E27FC236}">
                <a16:creationId xmlns:a16="http://schemas.microsoft.com/office/drawing/2014/main" id="{51FA1055-8DC2-45DF-92E3-B8C2FF28CEA8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 rot="16200000" flipV="1">
            <a:off x="946464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9" name="Espaço Reservado para Texto 21">
            <a:extLst>
              <a:ext uri="{FF2B5EF4-FFF2-40B4-BE49-F238E27FC236}">
                <a16:creationId xmlns:a16="http://schemas.microsoft.com/office/drawing/2014/main" id="{6C8AB26E-CD06-46FB-8D03-6448B7840AD4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 rot="16200000" flipV="1">
            <a:off x="3016217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80" name="Espaço Reservado para Texto 21">
            <a:extLst>
              <a:ext uri="{FF2B5EF4-FFF2-40B4-BE49-F238E27FC236}">
                <a16:creationId xmlns:a16="http://schemas.microsoft.com/office/drawing/2014/main" id="{A45ED1C9-1D50-4B29-84C4-19956C80A2E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 rot="16200000" flipV="1">
            <a:off x="87309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B7226482-4C00-49D8-BEE2-61FD9F8146E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10800000" flipV="1">
            <a:off x="1770742" y="3938633"/>
            <a:ext cx="88900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2" name="Título 1">
            <a:extLst>
              <a:ext uri="{FF2B5EF4-FFF2-40B4-BE49-F238E27FC236}">
                <a16:creationId xmlns:a16="http://schemas.microsoft.com/office/drawing/2014/main" id="{7512DEC9-90DD-4686-AFF0-2495AE587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312" y="993436"/>
            <a:ext cx="4529376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ct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EB3C7D"/>
                </a:solidFill>
              </a:defRPr>
            </a:lvl1pPr>
          </a:lstStyle>
          <a:p>
            <a:r>
              <a:rPr lang="pt-BR" dirty="0"/>
              <a:t>ORGANOGRAMA</a:t>
            </a:r>
            <a:endParaRPr lang="en-US" dirty="0"/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76C5899C-25B2-49AA-9C22-D01FD2EA71C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 flipV="1">
            <a:off x="5518113" y="1941157"/>
            <a:ext cx="1463712" cy="442035"/>
          </a:xfrm>
          <a:prstGeom prst="rect">
            <a:avLst/>
          </a:prstGeom>
          <a:noFill/>
        </p:spPr>
        <p:txBody>
          <a:bodyPr wrap="square" lIns="36000" tIns="36000" rIns="36000" bIns="36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95056BED-8A41-4ED7-BF51-FB5091180D2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 rot="10800000" flipV="1">
            <a:off x="5333531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8" name="Espaço Reservado para Texto 21">
            <a:extLst>
              <a:ext uri="{FF2B5EF4-FFF2-40B4-BE49-F238E27FC236}">
                <a16:creationId xmlns:a16="http://schemas.microsoft.com/office/drawing/2014/main" id="{3EAAB92F-88B0-4BD9-9296-397AD557F3CD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 rot="10800000" flipV="1">
            <a:off x="3181675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0787560F-01C6-4322-BD44-04B0A208904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10800000" flipV="1">
            <a:off x="1029819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0736957E-C286-4CA4-9663-031DA64C8A5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 rot="10800000" flipV="1">
            <a:off x="7485387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4" name="Espaço Reservado para Texto 21">
            <a:extLst>
              <a:ext uri="{FF2B5EF4-FFF2-40B4-BE49-F238E27FC236}">
                <a16:creationId xmlns:a16="http://schemas.microsoft.com/office/drawing/2014/main" id="{724E81DA-75C5-4570-92CE-2319AF4D953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10800000" flipV="1">
            <a:off x="9637244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4B74A14B-0307-4B5C-AC5B-4F4D8BF1C65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10800000" flipV="1">
            <a:off x="6067795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8" name="Espaço Reservado para Texto 21">
            <a:extLst>
              <a:ext uri="{FF2B5EF4-FFF2-40B4-BE49-F238E27FC236}">
                <a16:creationId xmlns:a16="http://schemas.microsoft.com/office/drawing/2014/main" id="{A4ABBA24-D1EA-4762-B1EC-3C0FED50D9D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0800000" flipV="1">
            <a:off x="3915939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9" name="Espaço Reservado para Texto 21">
            <a:extLst>
              <a:ext uri="{FF2B5EF4-FFF2-40B4-BE49-F238E27FC236}">
                <a16:creationId xmlns:a16="http://schemas.microsoft.com/office/drawing/2014/main" id="{9DBFA2AC-5132-4F72-84C8-2003ADB0D4FD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 rot="10800000" flipV="1">
            <a:off x="1764083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0" name="Espaço Reservado para Texto 21">
            <a:extLst>
              <a:ext uri="{FF2B5EF4-FFF2-40B4-BE49-F238E27FC236}">
                <a16:creationId xmlns:a16="http://schemas.microsoft.com/office/drawing/2014/main" id="{3F68576D-8455-48FE-8325-BB3748CFDD37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 rot="10800000" flipV="1">
            <a:off x="8219651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38ACFD66-0F6A-4962-A7E5-0FC023EA4E39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 rot="10800000" flipV="1">
            <a:off x="10371508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84" name="Espaço Reservado para Texto 21">
            <a:extLst>
              <a:ext uri="{FF2B5EF4-FFF2-40B4-BE49-F238E27FC236}">
                <a16:creationId xmlns:a16="http://schemas.microsoft.com/office/drawing/2014/main" id="{4247D04E-A800-4A11-A6A6-28D58FFB3048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 rot="10800000">
            <a:off x="5624558" y="723056"/>
            <a:ext cx="942885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EB3C7D"/>
                </a:gs>
                <a:gs pos="100000">
                  <a:srgbClr val="F596B4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65" name="Espaço Reservado para Imagem 8">
            <a:extLst>
              <a:ext uri="{FF2B5EF4-FFF2-40B4-BE49-F238E27FC236}">
                <a16:creationId xmlns:a16="http://schemas.microsoft.com/office/drawing/2014/main" id="{0A93D9A0-3D87-45E7-84C5-E69B7A8A551E}"/>
              </a:ext>
            </a:extLst>
          </p:cNvPr>
          <p:cNvSpPr>
            <a:spLocks noGrp="1"/>
          </p:cNvSpPr>
          <p:nvPr>
            <p:ph type="pic" sz="quarter" idx="117" hasCustomPrompt="1"/>
          </p:nvPr>
        </p:nvSpPr>
        <p:spPr>
          <a:xfrm>
            <a:off x="12446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indent="0" algn="ctr">
              <a:buNone/>
              <a:defRPr sz="700"/>
            </a:lvl1pPr>
          </a:lstStyle>
          <a:p>
            <a:r>
              <a:rPr lang="pt-BR" dirty="0"/>
              <a:t>Insira imagem</a:t>
            </a:r>
          </a:p>
        </p:txBody>
      </p:sp>
      <p:sp>
        <p:nvSpPr>
          <p:cNvPr id="66" name="Espaço Reservado para Imagem 8">
            <a:extLst>
              <a:ext uri="{FF2B5EF4-FFF2-40B4-BE49-F238E27FC236}">
                <a16:creationId xmlns:a16="http://schemas.microsoft.com/office/drawing/2014/main" id="{D8D21A49-06A0-4260-B7AD-4C83B61E3863}"/>
              </a:ext>
            </a:extLst>
          </p:cNvPr>
          <p:cNvSpPr>
            <a:spLocks noGrp="1"/>
          </p:cNvSpPr>
          <p:nvPr>
            <p:ph type="pic" sz="quarter" idx="118" hasCustomPrompt="1"/>
          </p:nvPr>
        </p:nvSpPr>
        <p:spPr>
          <a:xfrm>
            <a:off x="33782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68" name="Espaço Reservado para Imagem 8">
            <a:extLst>
              <a:ext uri="{FF2B5EF4-FFF2-40B4-BE49-F238E27FC236}">
                <a16:creationId xmlns:a16="http://schemas.microsoft.com/office/drawing/2014/main" id="{CF6B84BF-D13B-4AA1-BFD1-AC1FB350379F}"/>
              </a:ext>
            </a:extLst>
          </p:cNvPr>
          <p:cNvSpPr>
            <a:spLocks noGrp="1"/>
          </p:cNvSpPr>
          <p:nvPr>
            <p:ph type="pic" sz="quarter" idx="119" hasCustomPrompt="1"/>
          </p:nvPr>
        </p:nvSpPr>
        <p:spPr>
          <a:xfrm>
            <a:off x="55372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69" name="Espaço Reservado para Imagem 8">
            <a:extLst>
              <a:ext uri="{FF2B5EF4-FFF2-40B4-BE49-F238E27FC236}">
                <a16:creationId xmlns:a16="http://schemas.microsoft.com/office/drawing/2014/main" id="{271CE2CA-4471-4F25-88FC-30050F8D49EE}"/>
              </a:ext>
            </a:extLst>
          </p:cNvPr>
          <p:cNvSpPr>
            <a:spLocks noGrp="1"/>
          </p:cNvSpPr>
          <p:nvPr>
            <p:ph type="pic" sz="quarter" idx="120" hasCustomPrompt="1"/>
          </p:nvPr>
        </p:nvSpPr>
        <p:spPr>
          <a:xfrm>
            <a:off x="76708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70" name="Espaço Reservado para Imagem 8">
            <a:extLst>
              <a:ext uri="{FF2B5EF4-FFF2-40B4-BE49-F238E27FC236}">
                <a16:creationId xmlns:a16="http://schemas.microsoft.com/office/drawing/2014/main" id="{343000DA-7EAA-4566-A2E6-B6E5539EDA7D}"/>
              </a:ext>
            </a:extLst>
          </p:cNvPr>
          <p:cNvSpPr>
            <a:spLocks noGrp="1"/>
          </p:cNvSpPr>
          <p:nvPr>
            <p:ph type="pic" sz="quarter" idx="121" hasCustomPrompt="1"/>
          </p:nvPr>
        </p:nvSpPr>
        <p:spPr>
          <a:xfrm>
            <a:off x="98298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75" name="Espaço Reservado para Imagem 8">
            <a:extLst>
              <a:ext uri="{FF2B5EF4-FFF2-40B4-BE49-F238E27FC236}">
                <a16:creationId xmlns:a16="http://schemas.microsoft.com/office/drawing/2014/main" id="{ECB6A18F-619E-4879-B3E4-8C10781AE2E4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10414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2" name="Espaço Reservado para Imagem 8">
            <a:extLst>
              <a:ext uri="{FF2B5EF4-FFF2-40B4-BE49-F238E27FC236}">
                <a16:creationId xmlns:a16="http://schemas.microsoft.com/office/drawing/2014/main" id="{B395E357-7E75-4E14-A8AF-F0D822B3B60C}"/>
              </a:ext>
            </a:extLst>
          </p:cNvPr>
          <p:cNvSpPr>
            <a:spLocks noGrp="1"/>
          </p:cNvSpPr>
          <p:nvPr>
            <p:ph type="pic" sz="quarter" idx="123" hasCustomPrompt="1"/>
          </p:nvPr>
        </p:nvSpPr>
        <p:spPr>
          <a:xfrm>
            <a:off x="32131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5" name="Espaço Reservado para Imagem 8">
            <a:extLst>
              <a:ext uri="{FF2B5EF4-FFF2-40B4-BE49-F238E27FC236}">
                <a16:creationId xmlns:a16="http://schemas.microsoft.com/office/drawing/2014/main" id="{B4988E1F-E230-466B-AFAB-C82DD4466FA4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53594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  <a:p>
            <a:endParaRPr lang="pt-BR" dirty="0"/>
          </a:p>
        </p:txBody>
      </p:sp>
      <p:sp>
        <p:nvSpPr>
          <p:cNvPr id="86" name="Espaço Reservado para Imagem 8">
            <a:extLst>
              <a:ext uri="{FF2B5EF4-FFF2-40B4-BE49-F238E27FC236}">
                <a16:creationId xmlns:a16="http://schemas.microsoft.com/office/drawing/2014/main" id="{0C36825D-EC40-47D6-858D-3229B36F7766}"/>
              </a:ext>
            </a:extLst>
          </p:cNvPr>
          <p:cNvSpPr>
            <a:spLocks noGrp="1"/>
          </p:cNvSpPr>
          <p:nvPr>
            <p:ph type="pic" sz="quarter" idx="125" hasCustomPrompt="1"/>
          </p:nvPr>
        </p:nvSpPr>
        <p:spPr>
          <a:xfrm>
            <a:off x="75438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7" name="Espaço Reservado para Imagem 8">
            <a:extLst>
              <a:ext uri="{FF2B5EF4-FFF2-40B4-BE49-F238E27FC236}">
                <a16:creationId xmlns:a16="http://schemas.microsoft.com/office/drawing/2014/main" id="{7B22AC84-65AD-4894-A147-6AE375BDF92E}"/>
              </a:ext>
            </a:extLst>
          </p:cNvPr>
          <p:cNvSpPr>
            <a:spLocks noGrp="1"/>
          </p:cNvSpPr>
          <p:nvPr>
            <p:ph type="pic" sz="quarter" idx="126" hasCustomPrompt="1"/>
          </p:nvPr>
        </p:nvSpPr>
        <p:spPr>
          <a:xfrm>
            <a:off x="97028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  <a:p>
            <a:endParaRPr lang="pt-BR" dirty="0"/>
          </a:p>
        </p:txBody>
      </p:sp>
      <p:sp>
        <p:nvSpPr>
          <p:cNvPr id="89" name="Espaço Reservado para Imagem 8">
            <a:extLst>
              <a:ext uri="{FF2B5EF4-FFF2-40B4-BE49-F238E27FC236}">
                <a16:creationId xmlns:a16="http://schemas.microsoft.com/office/drawing/2014/main" id="{F4D603D0-59BD-4E12-9CC2-61E7E543951D}"/>
              </a:ext>
            </a:extLst>
          </p:cNvPr>
          <p:cNvSpPr>
            <a:spLocks noGrp="1"/>
          </p:cNvSpPr>
          <p:nvPr>
            <p:ph type="pic" sz="quarter" idx="127" hasCustomPrompt="1"/>
          </p:nvPr>
        </p:nvSpPr>
        <p:spPr>
          <a:xfrm>
            <a:off x="4775200" y="18669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3" name="Espaço Reservado para Texto 21">
            <a:extLst>
              <a:ext uri="{FF2B5EF4-FFF2-40B4-BE49-F238E27FC236}">
                <a16:creationId xmlns:a16="http://schemas.microsoft.com/office/drawing/2014/main" id="{9ADAEFC9-3AA5-42DE-B6AD-1D0491CD9ACD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7982581" y="1544132"/>
            <a:ext cx="849086" cy="849086"/>
          </a:xfrm>
          <a:prstGeom prst="ellipse">
            <a:avLst/>
          </a:prstGeom>
          <a:gradFill flip="none" rotWithShape="1">
            <a:gsLst>
              <a:gs pos="0">
                <a:srgbClr val="F596B4"/>
              </a:gs>
              <a:gs pos="70000">
                <a:srgbClr val="EB3C7D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A4CDE45B-6705-40FB-902E-2921655F8E46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26">
            <a:extLst>
              <a:ext uri="{FF2B5EF4-FFF2-40B4-BE49-F238E27FC236}">
                <a16:creationId xmlns:a16="http://schemas.microsoft.com/office/drawing/2014/main" id="{431F4D6C-5230-4D5F-ABD4-45112696ECA9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5428E1E7-FB91-499D-A2BC-32C43B5A7F7F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43" name="Imagem 42" descr="Uma imagem contendo desenho&#10;&#10;Descrição gerada automaticamente">
            <a:extLst>
              <a:ext uri="{FF2B5EF4-FFF2-40B4-BE49-F238E27FC236}">
                <a16:creationId xmlns:a16="http://schemas.microsoft.com/office/drawing/2014/main" id="{8DC4AC32-C176-4D7C-95B5-D48FBE3FB6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21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lefo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A3BC319F-9558-A96B-A4CC-1EAB2C4AC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438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ço Reservado para Texto 21">
            <a:extLst>
              <a:ext uri="{FF2B5EF4-FFF2-40B4-BE49-F238E27FC236}">
                <a16:creationId xmlns:a16="http://schemas.microsoft.com/office/drawing/2014/main" id="{D5BB3EB7-9DB0-4F21-AF5B-2C5BFBE938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0800000" flipV="1">
            <a:off x="390037" y="377084"/>
            <a:ext cx="10193465" cy="781760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E7E0F0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8DB43C3B-4395-4772-8D68-CB7D3AAC3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358" y="503491"/>
            <a:ext cx="9861182" cy="650554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>
            <a:lvl1pPr>
              <a:lnSpc>
                <a:spcPct val="85000"/>
              </a:lnSpc>
              <a:defRPr b="1" i="0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C3AA791E-6FBE-4957-B61A-E37347EB6E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38749" y="1098601"/>
            <a:ext cx="372632" cy="126802"/>
          </a:xfrm>
          <a:prstGeom prst="roundRect">
            <a:avLst>
              <a:gd name="adj" fmla="val 50000"/>
            </a:avLst>
          </a:prstGeom>
          <a:solidFill>
            <a:srgbClr val="EB3C7D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35" name="Espaço Reservado para Texto 21">
            <a:extLst>
              <a:ext uri="{FF2B5EF4-FFF2-40B4-BE49-F238E27FC236}">
                <a16:creationId xmlns:a16="http://schemas.microsoft.com/office/drawing/2014/main" id="{2FF04923-B7DB-48D4-852B-CA1FCDBB205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87073" y="311792"/>
            <a:ext cx="1272275" cy="124143"/>
          </a:xfrm>
          <a:prstGeom prst="roundRect">
            <a:avLst>
              <a:gd name="adj" fmla="val 50000"/>
            </a:avLst>
          </a:prstGeom>
          <a:solidFill>
            <a:srgbClr val="EB3C7D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E6CF667A-72B6-4DAF-A102-23436E0298E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7465" y="1242033"/>
            <a:ext cx="9864340" cy="2943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600" b="0" spc="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0E0F7EE9-87AC-4F24-A48F-BDDAFF50A68B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26">
            <a:extLst>
              <a:ext uri="{FF2B5EF4-FFF2-40B4-BE49-F238E27FC236}">
                <a16:creationId xmlns:a16="http://schemas.microsoft.com/office/drawing/2014/main" id="{18DACAC6-02EE-4CC0-8D17-EE135567635F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6244A57-68E2-44D5-9A34-B53AC2F12E99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12" name="Imagem 11" descr="Uma imagem contendo desenho&#10;&#10;Descrição gerada automaticamente">
            <a:extLst>
              <a:ext uri="{FF2B5EF4-FFF2-40B4-BE49-F238E27FC236}">
                <a16:creationId xmlns:a16="http://schemas.microsoft.com/office/drawing/2014/main" id="{97939C5E-BA93-44C7-BA37-DF23A6028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3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39">
            <a:extLst>
              <a:ext uri="{FF2B5EF4-FFF2-40B4-BE49-F238E27FC236}">
                <a16:creationId xmlns:a16="http://schemas.microsoft.com/office/drawing/2014/main" id="{5E7BE0DE-BA58-4E56-90AC-4234280EFBD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288000" tIns="792000"/>
          <a:lstStyle>
            <a:lvl1pPr marL="0" indent="0" algn="ctr">
              <a:buNone/>
              <a:defRPr sz="1600" spc="200" baseline="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CLIQUE PARA </a:t>
            </a:r>
            <a:br>
              <a:rPr lang="pt-BR" dirty="0"/>
            </a:br>
            <a:r>
              <a:rPr lang="pt-BR" dirty="0"/>
              <a:t>INSERIR IMAGEM</a:t>
            </a:r>
            <a:endParaRPr lang="en-US" dirty="0"/>
          </a:p>
        </p:txBody>
      </p:sp>
      <p:sp>
        <p:nvSpPr>
          <p:cNvPr id="6" name="Espaço Reservado para Texto 21">
            <a:extLst>
              <a:ext uri="{FF2B5EF4-FFF2-40B4-BE49-F238E27FC236}">
                <a16:creationId xmlns:a16="http://schemas.microsoft.com/office/drawing/2014/main" id="{5D56B746-5996-400D-B3A5-E7BA71AC0B8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0800000" flipV="1">
            <a:off x="6603998" y="3040124"/>
            <a:ext cx="6464301" cy="1285753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2B14993-2A79-45B1-8441-4F1AA2FD1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058" y="3346090"/>
            <a:ext cx="4757384" cy="561688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DA CAPA</a:t>
            </a:r>
            <a:endParaRPr lang="en-US" dirty="0"/>
          </a:p>
        </p:txBody>
      </p:sp>
      <p:sp>
        <p:nvSpPr>
          <p:cNvPr id="10" name="Espaço Reservado para Texto 3">
            <a:extLst>
              <a:ext uri="{FF2B5EF4-FFF2-40B4-BE49-F238E27FC236}">
                <a16:creationId xmlns:a16="http://schemas.microsoft.com/office/drawing/2014/main" id="{81FAA689-E630-41C1-8C4F-23252DBB06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29450" y="3858233"/>
            <a:ext cx="4786994" cy="24564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6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5" name="Espaço Reservado para Texto 21">
            <a:extLst>
              <a:ext uri="{FF2B5EF4-FFF2-40B4-BE49-F238E27FC236}">
                <a16:creationId xmlns:a16="http://schemas.microsoft.com/office/drawing/2014/main" id="{5D5D41C2-38D6-4286-855F-D768537049F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0800000" flipV="1">
            <a:off x="4613646" y="1897567"/>
            <a:ext cx="2964709" cy="1285753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66CC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16" name="Espaço Reservado para Texto 21">
            <a:extLst>
              <a:ext uri="{FF2B5EF4-FFF2-40B4-BE49-F238E27FC236}">
                <a16:creationId xmlns:a16="http://schemas.microsoft.com/office/drawing/2014/main" id="{4A1BF259-9566-45DF-82BF-BC37CEDD3C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52605" y="4273550"/>
            <a:ext cx="529796" cy="107950"/>
          </a:xfrm>
          <a:prstGeom prst="roundRect">
            <a:avLst>
              <a:gd name="adj" fmla="val 50000"/>
            </a:avLst>
          </a:prstGeom>
          <a:solidFill>
            <a:srgbClr val="E7E0F0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17" name="Espaço Reservado para Texto 21">
            <a:extLst>
              <a:ext uri="{FF2B5EF4-FFF2-40B4-BE49-F238E27FC236}">
                <a16:creationId xmlns:a16="http://schemas.microsoft.com/office/drawing/2014/main" id="{B3CE0B52-35C4-47E8-B124-1864CE4C605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0800000" flipV="1">
            <a:off x="4625552" y="1794108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13000">
                  <a:srgbClr val="0066CC"/>
                </a:gs>
                <a:gs pos="100000">
                  <a:srgbClr val="82C8E6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22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21">
            <a:extLst>
              <a:ext uri="{FF2B5EF4-FFF2-40B4-BE49-F238E27FC236}">
                <a16:creationId xmlns:a16="http://schemas.microsoft.com/office/drawing/2014/main" id="{BDDC10F4-54D9-4943-8532-1F530A0F73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32535" y="841830"/>
            <a:ext cx="1125364" cy="1125364"/>
          </a:xfrm>
          <a:prstGeom prst="ellipse">
            <a:avLst/>
          </a:prstGeom>
          <a:solidFill>
            <a:srgbClr val="FF9900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3" name="Espaço Reservado para Imagem 39">
            <a:extLst>
              <a:ext uri="{FF2B5EF4-FFF2-40B4-BE49-F238E27FC236}">
                <a16:creationId xmlns:a16="http://schemas.microsoft.com/office/drawing/2014/main" id="{C0753624-816D-42D6-9B90-98DAA91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65989" y="486651"/>
            <a:ext cx="5557440" cy="5884699"/>
          </a:xfrm>
          <a:prstGeom prst="round2DiagRect">
            <a:avLst>
              <a:gd name="adj1" fmla="val 0"/>
              <a:gd name="adj2" fmla="val 29279"/>
            </a:avLst>
          </a:prstGeom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18" name="Espaço Reservado para Texto 21">
            <a:extLst>
              <a:ext uri="{FF2B5EF4-FFF2-40B4-BE49-F238E27FC236}">
                <a16:creationId xmlns:a16="http://schemas.microsoft.com/office/drawing/2014/main" id="{E58E22EC-E837-4969-885E-167A82F0C52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621448" y="261257"/>
            <a:ext cx="1894623" cy="1894623"/>
          </a:xfrm>
          <a:prstGeom prst="ellipse">
            <a:avLst/>
          </a:prstGeom>
          <a:noFill/>
          <a:ln>
            <a:solidFill>
              <a:srgbClr val="FF9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5057" y="1441226"/>
            <a:ext cx="5192485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003243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21449" y="2058462"/>
            <a:ext cx="5224803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36758578-286C-4CEF-9B0C-40FFD4D2BE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21449" y="2697091"/>
            <a:ext cx="5220608" cy="873504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7" name="Espaço Reservado para Texto 3">
            <a:extLst>
              <a:ext uri="{FF2B5EF4-FFF2-40B4-BE49-F238E27FC236}">
                <a16:creationId xmlns:a16="http://schemas.microsoft.com/office/drawing/2014/main" id="{D79568CC-5F57-4CA8-B508-8A002184054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21450" y="4024838"/>
            <a:ext cx="3464380" cy="159985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174625" indent="-174625" algn="l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>
                <a:srgbClr val="FF9900"/>
              </a:buClr>
              <a:buFont typeface="Arial" panose="020B0604020202020204" pitchFamily="34" charset="0"/>
              <a:buChar char="_"/>
              <a:defRPr sz="16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</a:t>
            </a:r>
          </a:p>
          <a:p>
            <a:pPr lvl="0"/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</a:t>
            </a:r>
          </a:p>
          <a:p>
            <a:pPr lvl="0"/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</a:t>
            </a:r>
          </a:p>
        </p:txBody>
      </p:sp>
      <p:sp>
        <p:nvSpPr>
          <p:cNvPr id="9" name="Espaço Reservado para Texto 21">
            <a:extLst>
              <a:ext uri="{FF2B5EF4-FFF2-40B4-BE49-F238E27FC236}">
                <a16:creationId xmlns:a16="http://schemas.microsoft.com/office/drawing/2014/main" id="{D43CCE78-2E42-4649-B9BE-1E94575357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0800000" flipV="1">
            <a:off x="11004184" y="1944367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660099"/>
                </a:gs>
                <a:gs pos="100000">
                  <a:srgbClr val="C87FF1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42711C0E-FBAF-4805-A273-FF747A44A2C9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26">
            <a:extLst>
              <a:ext uri="{FF2B5EF4-FFF2-40B4-BE49-F238E27FC236}">
                <a16:creationId xmlns:a16="http://schemas.microsoft.com/office/drawing/2014/main" id="{0086467E-2CC2-4149-9A5E-EBB7B0E2191D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3850F8C-1CAC-42F8-98F9-E2AF62F3E6A5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16" name="Imagem 15" descr="Uma imagem contendo desenho&#10;&#10;Descrição gerada automaticamente">
            <a:extLst>
              <a:ext uri="{FF2B5EF4-FFF2-40B4-BE49-F238E27FC236}">
                <a16:creationId xmlns:a16="http://schemas.microsoft.com/office/drawing/2014/main" id="{92A342AD-7897-4758-A68A-AFBF7A062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4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s +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D37EB277-DFFD-41DD-A906-15C8C1EF1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984" y="493598"/>
            <a:ext cx="1265388" cy="285000"/>
          </a:xfrm>
          <a:prstGeom prst="roundRect">
            <a:avLst>
              <a:gd name="adj" fmla="val 50000"/>
            </a:avLst>
          </a:prstGeom>
          <a:solidFill>
            <a:srgbClr val="E7E0F0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3" name="Espaço Reservado para Imagem 39">
            <a:extLst>
              <a:ext uri="{FF2B5EF4-FFF2-40B4-BE49-F238E27FC236}">
                <a16:creationId xmlns:a16="http://schemas.microsoft.com/office/drawing/2014/main" id="{C0753624-816D-42D6-9B90-98DAA91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57374" y="1852004"/>
            <a:ext cx="2610936" cy="2610936"/>
          </a:xfrm>
          <a:prstGeom prst="round2DiagRect">
            <a:avLst>
              <a:gd name="adj1" fmla="val 0"/>
              <a:gd name="adj2" fmla="val 25207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2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722" y="560829"/>
            <a:ext cx="10902338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003243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0380" y="1178065"/>
            <a:ext cx="10929286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rgbClr val="00324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36758578-286C-4CEF-9B0C-40FFD4D2BE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0380" y="501333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9" name="Espaço Reservado para Texto 21">
            <a:extLst>
              <a:ext uri="{FF2B5EF4-FFF2-40B4-BE49-F238E27FC236}">
                <a16:creationId xmlns:a16="http://schemas.microsoft.com/office/drawing/2014/main" id="{D43CCE78-2E42-4649-B9BE-1E94575357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0800000" flipV="1">
            <a:off x="630209" y="49003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660099"/>
                </a:gs>
                <a:gs pos="100000">
                  <a:srgbClr val="C87FF1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16" name="Espaço Reservado para Imagem 39">
            <a:extLst>
              <a:ext uri="{FF2B5EF4-FFF2-40B4-BE49-F238E27FC236}">
                <a16:creationId xmlns:a16="http://schemas.microsoft.com/office/drawing/2014/main" id="{5972EB7F-44B4-4F8A-96A4-44D17FEB261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418294" y="1852004"/>
            <a:ext cx="2610936" cy="2610936"/>
          </a:xfrm>
          <a:prstGeom prst="round2DiagRect">
            <a:avLst>
              <a:gd name="adj1" fmla="val 26877"/>
              <a:gd name="adj2" fmla="val 0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2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17" name="Espaço Reservado para Imagem 39">
            <a:extLst>
              <a:ext uri="{FF2B5EF4-FFF2-40B4-BE49-F238E27FC236}">
                <a16:creationId xmlns:a16="http://schemas.microsoft.com/office/drawing/2014/main" id="{E4FF8BA7-CFA8-47A4-80B3-90FB1D8ACD5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179214" y="1852004"/>
            <a:ext cx="2610936" cy="2610936"/>
          </a:xfrm>
          <a:prstGeom prst="round2DiagRect">
            <a:avLst>
              <a:gd name="adj1" fmla="val 0"/>
              <a:gd name="adj2" fmla="val 25207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2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24" name="Espaço Reservado para Imagem 39">
            <a:extLst>
              <a:ext uri="{FF2B5EF4-FFF2-40B4-BE49-F238E27FC236}">
                <a16:creationId xmlns:a16="http://schemas.microsoft.com/office/drawing/2014/main" id="{69099D30-3DE8-4C8C-8F62-EE1D2E17896B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940136" y="1852004"/>
            <a:ext cx="2610936" cy="2610936"/>
          </a:xfrm>
          <a:prstGeom prst="round2DiagRect">
            <a:avLst>
              <a:gd name="adj1" fmla="val 25656"/>
              <a:gd name="adj2" fmla="val 0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2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F810E073-AE46-4B63-9DD8-CDAC759B88B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392608" y="501333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28" name="Espaço Reservado para Texto 3">
            <a:extLst>
              <a:ext uri="{FF2B5EF4-FFF2-40B4-BE49-F238E27FC236}">
                <a16:creationId xmlns:a16="http://schemas.microsoft.com/office/drawing/2014/main" id="{D99D4468-617F-49F2-8422-0625556204B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64837" y="501333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29" name="Espaço Reservado para Texto 3">
            <a:extLst>
              <a:ext uri="{FF2B5EF4-FFF2-40B4-BE49-F238E27FC236}">
                <a16:creationId xmlns:a16="http://schemas.microsoft.com/office/drawing/2014/main" id="{A59D69DB-DF8B-4562-B87A-93B5EDBD107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10907" y="501333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D3D7AA0D-9483-4653-8543-8903E134B96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0800000" flipV="1">
            <a:off x="3431466" y="49003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EB3C7D"/>
                </a:gs>
                <a:gs pos="100000">
                  <a:srgbClr val="F596B4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31" name="Espaço Reservado para Texto 21">
            <a:extLst>
              <a:ext uri="{FF2B5EF4-FFF2-40B4-BE49-F238E27FC236}">
                <a16:creationId xmlns:a16="http://schemas.microsoft.com/office/drawing/2014/main" id="{A2D2BCAB-6382-4E1E-947B-C5E4487D39F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0800000" flipV="1">
            <a:off x="6191037" y="49003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660099"/>
                </a:gs>
                <a:gs pos="100000">
                  <a:srgbClr val="C87FF1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32" name="Espaço Reservado para Texto 21">
            <a:extLst>
              <a:ext uri="{FF2B5EF4-FFF2-40B4-BE49-F238E27FC236}">
                <a16:creationId xmlns:a16="http://schemas.microsoft.com/office/drawing/2014/main" id="{F2A3464E-FAD9-4362-AC38-3A5778EFF9D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 rot="10800000" flipV="1">
            <a:off x="8939132" y="49003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EB3C7D"/>
                </a:gs>
                <a:gs pos="100000">
                  <a:srgbClr val="F596B4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19" name="Espaço Reservado para Texto 21">
            <a:extLst>
              <a:ext uri="{FF2B5EF4-FFF2-40B4-BE49-F238E27FC236}">
                <a16:creationId xmlns:a16="http://schemas.microsoft.com/office/drawing/2014/main" id="{920A2964-C2ED-4B7C-BE5D-D67A0D28779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57011" y="3856233"/>
            <a:ext cx="847738" cy="847738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25" name="Espaço Reservado para Texto 21">
            <a:extLst>
              <a:ext uri="{FF2B5EF4-FFF2-40B4-BE49-F238E27FC236}">
                <a16:creationId xmlns:a16="http://schemas.microsoft.com/office/drawing/2014/main" id="{62BF9246-C689-453F-B9DF-80468F75610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62246" y="1493279"/>
            <a:ext cx="847738" cy="847738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26" name="Espaço Reservado para Texto 21">
            <a:extLst>
              <a:ext uri="{FF2B5EF4-FFF2-40B4-BE49-F238E27FC236}">
                <a16:creationId xmlns:a16="http://schemas.microsoft.com/office/drawing/2014/main" id="{462BB323-3D8C-4205-B4D4-3FF42473EC2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78851" y="3856233"/>
            <a:ext cx="847738" cy="847738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9A30D606-5892-4A34-9467-6873B7F20BD0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26">
            <a:extLst>
              <a:ext uri="{FF2B5EF4-FFF2-40B4-BE49-F238E27FC236}">
                <a16:creationId xmlns:a16="http://schemas.microsoft.com/office/drawing/2014/main" id="{B0945250-80C4-41EE-A51F-BAD8D7400A21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2152ECD-9E88-4AEA-8514-2BCFA5FE4EEB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35" name="Imagem 34" descr="Uma imagem contendo desenho&#10;&#10;Descrição gerada automaticamente">
            <a:extLst>
              <a:ext uri="{FF2B5EF4-FFF2-40B4-BE49-F238E27FC236}">
                <a16:creationId xmlns:a16="http://schemas.microsoft.com/office/drawing/2014/main" id="{5A26FAC6-95BB-4611-AD18-52FBC7DF7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1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1">
            <a:extLst>
              <a:ext uri="{FF2B5EF4-FFF2-40B4-BE49-F238E27FC236}">
                <a16:creationId xmlns:a16="http://schemas.microsoft.com/office/drawing/2014/main" id="{E58E22EC-E837-4969-885E-167A82F0C52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66900" y="428625"/>
            <a:ext cx="1394943" cy="1394943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AE2ABC9B-4790-4239-B75A-0B187DB03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0800000" flipV="1">
            <a:off x="4543425" y="945068"/>
            <a:ext cx="6753224" cy="417008"/>
          </a:xfrm>
          <a:prstGeom prst="round2DiagRect">
            <a:avLst>
              <a:gd name="adj1" fmla="val 49194"/>
              <a:gd name="adj2" fmla="val 0"/>
            </a:avLst>
          </a:prstGeom>
          <a:solidFill>
            <a:schemeClr val="tx2">
              <a:alpha val="80000"/>
            </a:scheme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4697" y="846579"/>
            <a:ext cx="4645078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5F297C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67399" y="1006615"/>
            <a:ext cx="5082191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36758578-286C-4CEF-9B0C-40FFD4D2BE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0380" y="2955939"/>
            <a:ext cx="2405925" cy="3149511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lvl="0"/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9" name="Espaço Reservado para Texto 21">
            <a:extLst>
              <a:ext uri="{FF2B5EF4-FFF2-40B4-BE49-F238E27FC236}">
                <a16:creationId xmlns:a16="http://schemas.microsoft.com/office/drawing/2014/main" id="{D43CCE78-2E42-4649-B9BE-1E94575357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0800000" flipV="1">
            <a:off x="630209" y="28429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D3D7AA0D-9483-4653-8543-8903E134B96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0800000" flipV="1">
            <a:off x="3431466" y="28429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31" name="Espaço Reservado para Texto 21">
            <a:extLst>
              <a:ext uri="{FF2B5EF4-FFF2-40B4-BE49-F238E27FC236}">
                <a16:creationId xmlns:a16="http://schemas.microsoft.com/office/drawing/2014/main" id="{A2D2BCAB-6382-4E1E-947B-C5E4487D39F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0800000" flipV="1">
            <a:off x="6191037" y="28429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32" name="Espaço Reservado para Texto 21">
            <a:extLst>
              <a:ext uri="{FF2B5EF4-FFF2-40B4-BE49-F238E27FC236}">
                <a16:creationId xmlns:a16="http://schemas.microsoft.com/office/drawing/2014/main" id="{F2A3464E-FAD9-4362-AC38-3A5778EFF9D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 rot="10800000" flipV="1">
            <a:off x="8939132" y="28429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33" name="Espaço Reservado para Texto 3">
            <a:extLst>
              <a:ext uri="{FF2B5EF4-FFF2-40B4-BE49-F238E27FC236}">
                <a16:creationId xmlns:a16="http://schemas.microsoft.com/office/drawing/2014/main" id="{04650401-03E7-4122-8F21-DDAD315D87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395330" y="2955939"/>
            <a:ext cx="2405925" cy="3149511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lvl="0"/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35" name="Espaço Reservado para Texto 3">
            <a:extLst>
              <a:ext uri="{FF2B5EF4-FFF2-40B4-BE49-F238E27FC236}">
                <a16:creationId xmlns:a16="http://schemas.microsoft.com/office/drawing/2014/main" id="{15AEA6A6-565E-4B83-B956-8467A661BCA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70280" y="2955939"/>
            <a:ext cx="2405925" cy="3149511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lvl="0"/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6EDC0191-B6E7-45ED-820F-8B13FAD274D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945230" y="2955939"/>
            <a:ext cx="2405925" cy="3149511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lvl="0"/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6BD362E2-91C5-4427-A4D9-162714D5863F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6">
            <a:extLst>
              <a:ext uri="{FF2B5EF4-FFF2-40B4-BE49-F238E27FC236}">
                <a16:creationId xmlns:a16="http://schemas.microsoft.com/office/drawing/2014/main" id="{5D5AC40A-7C2A-457D-91DC-04AA68FF0321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EB625E8-03AF-4C27-B09C-03AECA5237EA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21" name="Imagem 20" descr="Uma imagem contendo desenho&#10;&#10;Descrição gerada automaticamente">
            <a:extLst>
              <a:ext uri="{FF2B5EF4-FFF2-40B4-BE49-F238E27FC236}">
                <a16:creationId xmlns:a16="http://schemas.microsoft.com/office/drawing/2014/main" id="{77BB18E8-CC3D-420B-AEA1-F6DDD5998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39">
            <a:extLst>
              <a:ext uri="{FF2B5EF4-FFF2-40B4-BE49-F238E27FC236}">
                <a16:creationId xmlns:a16="http://schemas.microsoft.com/office/drawing/2014/main" id="{C0753624-816D-42D6-9B90-98DAA91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71463" y="655782"/>
            <a:ext cx="7428423" cy="5833917"/>
          </a:xfrm>
          <a:prstGeom prst="round2DiagRect">
            <a:avLst>
              <a:gd name="adj1" fmla="val 0"/>
              <a:gd name="adj2" fmla="val 24045"/>
            </a:avLst>
          </a:prstGeom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18" name="Espaço Reservado para Texto 21">
            <a:extLst>
              <a:ext uri="{FF2B5EF4-FFF2-40B4-BE49-F238E27FC236}">
                <a16:creationId xmlns:a16="http://schemas.microsoft.com/office/drawing/2014/main" id="{E58E22EC-E837-4969-885E-167A82F0C52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-1672772" y="-1415143"/>
            <a:ext cx="3243943" cy="3243943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8" name="Espaço Reservado para Texto 21">
            <a:extLst>
              <a:ext uri="{FF2B5EF4-FFF2-40B4-BE49-F238E27FC236}">
                <a16:creationId xmlns:a16="http://schemas.microsoft.com/office/drawing/2014/main" id="{12DA5134-AB7D-4F95-B493-978E98E816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14800" y="1140822"/>
            <a:ext cx="1612900" cy="286658"/>
          </a:xfrm>
          <a:prstGeom prst="roundRect">
            <a:avLst>
              <a:gd name="adj" fmla="val 50000"/>
            </a:avLst>
          </a:prstGeom>
          <a:solidFill>
            <a:srgbClr val="E7E0F0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21" y="574163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0066CC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7513" y="1191399"/>
            <a:ext cx="5124451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F6F9BB6D-C3D4-401A-ACCD-B43C7BA878F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65163" y="1625600"/>
            <a:ext cx="5118417" cy="481171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id="{62E220D7-5969-4DA1-A40C-5D63EBDC04F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26318" y="1466850"/>
            <a:ext cx="591964" cy="591964"/>
          </a:xfrm>
          <a:prstGeom prst="ellipse">
            <a:avLst/>
          </a:prstGeom>
          <a:gradFill flip="none" rotWithShape="1">
            <a:gsLst>
              <a:gs pos="0">
                <a:srgbClr val="82C8E6"/>
              </a:gs>
              <a:gs pos="70000">
                <a:srgbClr val="0066CC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lIns="121954" tIns="60977" rIns="121954" bIns="60977" rtlCol="0" anchor="ctr"/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33" name="Espaço Reservado para Texto 21">
            <a:extLst>
              <a:ext uri="{FF2B5EF4-FFF2-40B4-BE49-F238E27FC236}">
                <a16:creationId xmlns:a16="http://schemas.microsoft.com/office/drawing/2014/main" id="{0368240E-1138-44F7-8CF9-AFC274C5DB0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947228" y="5176157"/>
            <a:ext cx="1529443" cy="1529443"/>
          </a:xfrm>
          <a:prstGeom prst="ellipse">
            <a:avLst/>
          </a:prstGeom>
          <a:noFill/>
          <a:ln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A50EF878-C871-43FB-B3BB-91A24E29B1AD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26">
            <a:extLst>
              <a:ext uri="{FF2B5EF4-FFF2-40B4-BE49-F238E27FC236}">
                <a16:creationId xmlns:a16="http://schemas.microsoft.com/office/drawing/2014/main" id="{6B7450A4-C0DD-4F39-B1D3-A91DEC487FD1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B550F02-881B-4774-913D-12053A0369CD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072F2D73-52AF-40CC-9836-9A075E5B6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84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áficos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39">
            <a:extLst>
              <a:ext uri="{FF2B5EF4-FFF2-40B4-BE49-F238E27FC236}">
                <a16:creationId xmlns:a16="http://schemas.microsoft.com/office/drawing/2014/main" id="{C0753624-816D-42D6-9B90-98DAA91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9075" y="4419600"/>
            <a:ext cx="11753850" cy="1724271"/>
          </a:xfrm>
          <a:prstGeom prst="round2DiagRect">
            <a:avLst>
              <a:gd name="adj1" fmla="val 50000"/>
              <a:gd name="adj2" fmla="val 0"/>
            </a:avLst>
          </a:prstGeom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F6F9BB6D-C3D4-401A-ACCD-B43C7BA878F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9113" y="482601"/>
            <a:ext cx="5449887" cy="3365500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14" name="Espaço Reservado para Texto 21">
            <a:extLst>
              <a:ext uri="{FF2B5EF4-FFF2-40B4-BE49-F238E27FC236}">
                <a16:creationId xmlns:a16="http://schemas.microsoft.com/office/drawing/2014/main" id="{9C1A9FAC-2174-47FC-9DE1-FDBBE3ED40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0800000" flipV="1">
            <a:off x="5251447" y="4057650"/>
            <a:ext cx="6464301" cy="108737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EB3C7D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8971" y="4155563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15363" y="4772799"/>
            <a:ext cx="5124451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33" name="Espaço Reservado para Texto 21">
            <a:extLst>
              <a:ext uri="{FF2B5EF4-FFF2-40B4-BE49-F238E27FC236}">
                <a16:creationId xmlns:a16="http://schemas.microsoft.com/office/drawing/2014/main" id="{0368240E-1138-44F7-8CF9-AFC274C5DB0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43329" y="4025900"/>
            <a:ext cx="1327150" cy="1327150"/>
          </a:xfrm>
          <a:prstGeom prst="ellipse">
            <a:avLst/>
          </a:prstGeom>
          <a:noFill/>
          <a:ln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dirty="0">
                <a:solidFill>
                  <a:schemeClr val="bg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5" name="Espaço Reservado para Conteúdo 11">
            <a:extLst>
              <a:ext uri="{FF2B5EF4-FFF2-40B4-BE49-F238E27FC236}">
                <a16:creationId xmlns:a16="http://schemas.microsoft.com/office/drawing/2014/main" id="{F27F7FB8-C164-45C2-B9E3-C5B49F93737E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234113" y="482601"/>
            <a:ext cx="5449887" cy="3365500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16" name="Espaço Reservado para Texto 21">
            <a:extLst>
              <a:ext uri="{FF2B5EF4-FFF2-40B4-BE49-F238E27FC236}">
                <a16:creationId xmlns:a16="http://schemas.microsoft.com/office/drawing/2014/main" id="{336BDD27-51B9-4AC4-AF33-A875A7F9E66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13548" y="4123621"/>
            <a:ext cx="677151" cy="677151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E2686F62-BE74-4AA1-9AA6-1FA44C300975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26">
            <a:extLst>
              <a:ext uri="{FF2B5EF4-FFF2-40B4-BE49-F238E27FC236}">
                <a16:creationId xmlns:a16="http://schemas.microsoft.com/office/drawing/2014/main" id="{070ADFE2-3C05-4F79-93FD-7F1F4089A3D5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B0AAB00-1534-4C8E-BFCC-B721097E4BA8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18" name="Imagem 17" descr="Uma imagem contendo desenho&#10;&#10;Descrição gerada automaticamente">
            <a:extLst>
              <a:ext uri="{FF2B5EF4-FFF2-40B4-BE49-F238E27FC236}">
                <a16:creationId xmlns:a16="http://schemas.microsoft.com/office/drawing/2014/main" id="{31B4F258-D7E7-47C4-9030-33ED174EB1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2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85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6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9" r:id="rId10"/>
    <p:sldLayoutId id="2147483702" r:id="rId11"/>
    <p:sldLayoutId id="2147483703" r:id="rId12"/>
    <p:sldLayoutId id="2147483685" r:id="rId13"/>
    <p:sldLayoutId id="2147483704" r:id="rId14"/>
    <p:sldLayoutId id="2147483711" r:id="rId15"/>
    <p:sldLayoutId id="2147483705" r:id="rId16"/>
    <p:sldLayoutId id="2147483706" r:id="rId17"/>
    <p:sldLayoutId id="2147483712" r:id="rId18"/>
    <p:sldLayoutId id="2147483707" r:id="rId19"/>
    <p:sldLayoutId id="2147483708" r:id="rId20"/>
    <p:sldLayoutId id="2147483710" r:id="rId21"/>
    <p:sldLayoutId id="2147483713" r:id="rId22"/>
    <p:sldLayoutId id="2147483714" r:id="rId23"/>
    <p:sldLayoutId id="214748372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fundacaotelefonicavivo.org.br/wp-content/uploads/pdfs/Caderno3_%20Hackeando%20Futuros_FINAL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mpabrasil.org/" TargetMode="External"/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m 62">
            <a:extLst>
              <a:ext uri="{FF2B5EF4-FFF2-40B4-BE49-F238E27FC236}">
                <a16:creationId xmlns:a16="http://schemas.microsoft.com/office/drawing/2014/main" id="{0D2DAB22-4110-2725-C038-9437F10B31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80" b="33381"/>
          <a:stretch/>
        </p:blipFill>
        <p:spPr>
          <a:xfrm>
            <a:off x="0" y="1"/>
            <a:ext cx="11820525" cy="4383314"/>
          </a:xfrm>
          <a:prstGeom prst="rect">
            <a:avLst/>
          </a:prstGeom>
        </p:spPr>
      </p:pic>
      <p:sp>
        <p:nvSpPr>
          <p:cNvPr id="65" name="Gráfico 21">
            <a:extLst>
              <a:ext uri="{FF2B5EF4-FFF2-40B4-BE49-F238E27FC236}">
                <a16:creationId xmlns:a16="http://schemas.microsoft.com/office/drawing/2014/main" id="{6B0D93F6-1C1E-085D-EE70-39D1ABF54844}"/>
              </a:ext>
            </a:extLst>
          </p:cNvPr>
          <p:cNvSpPr/>
          <p:nvPr/>
        </p:nvSpPr>
        <p:spPr>
          <a:xfrm>
            <a:off x="6848723" y="2925850"/>
            <a:ext cx="6381626" cy="4215180"/>
          </a:xfrm>
          <a:custGeom>
            <a:avLst/>
            <a:gdLst>
              <a:gd name="connsiteX0" fmla="*/ 3760139 w 4614921"/>
              <a:gd name="connsiteY0" fmla="*/ 2964361 h 2964394"/>
              <a:gd name="connsiteX1" fmla="*/ 3634707 w 4614921"/>
              <a:gd name="connsiteY1" fmla="*/ 2941137 h 2964394"/>
              <a:gd name="connsiteX2" fmla="*/ 3629217 w 4614921"/>
              <a:gd name="connsiteY2" fmla="*/ 2928590 h 2964394"/>
              <a:gd name="connsiteX3" fmla="*/ 3658554 w 4614921"/>
              <a:gd name="connsiteY3" fmla="*/ 2913972 h 2964394"/>
              <a:gd name="connsiteX4" fmla="*/ 3783632 w 4614921"/>
              <a:gd name="connsiteY4" fmla="*/ 2908129 h 2964394"/>
              <a:gd name="connsiteX5" fmla="*/ 3782470 w 4614921"/>
              <a:gd name="connsiteY5" fmla="*/ 2906849 h 2964394"/>
              <a:gd name="connsiteX6" fmla="*/ 3704900 w 4614921"/>
              <a:gd name="connsiteY6" fmla="*/ 2829936 h 2964394"/>
              <a:gd name="connsiteX7" fmla="*/ 3468857 w 4614921"/>
              <a:gd name="connsiteY7" fmla="*/ 2618262 h 2964394"/>
              <a:gd name="connsiteX8" fmla="*/ 3175756 w 4614921"/>
              <a:gd name="connsiteY8" fmla="*/ 2351029 h 2964394"/>
              <a:gd name="connsiteX9" fmla="*/ 3091871 w 4614921"/>
              <a:gd name="connsiteY9" fmla="*/ 2387321 h 2964394"/>
              <a:gd name="connsiteX10" fmla="*/ 2898284 w 4614921"/>
              <a:gd name="connsiteY10" fmla="*/ 2477976 h 2964394"/>
              <a:gd name="connsiteX11" fmla="*/ 2882993 w 4614921"/>
              <a:gd name="connsiteY11" fmla="*/ 2652567 h 2964394"/>
              <a:gd name="connsiteX12" fmla="*/ 2966271 w 4614921"/>
              <a:gd name="connsiteY12" fmla="*/ 2860317 h 2964394"/>
              <a:gd name="connsiteX13" fmla="*/ 2983197 w 4614921"/>
              <a:gd name="connsiteY13" fmla="*/ 2900550 h 2964394"/>
              <a:gd name="connsiteX14" fmla="*/ 2979374 w 4614921"/>
              <a:gd name="connsiteY14" fmla="*/ 2907135 h 2964394"/>
              <a:gd name="connsiteX15" fmla="*/ 2971660 w 4614921"/>
              <a:gd name="connsiteY15" fmla="*/ 2906748 h 2964394"/>
              <a:gd name="connsiteX16" fmla="*/ 2834928 w 4614921"/>
              <a:gd name="connsiteY16" fmla="*/ 2686990 h 2964394"/>
              <a:gd name="connsiteX17" fmla="*/ 2752576 w 4614921"/>
              <a:gd name="connsiteY17" fmla="*/ 2531817 h 2964394"/>
              <a:gd name="connsiteX18" fmla="*/ 2747288 w 4614921"/>
              <a:gd name="connsiteY18" fmla="*/ 2535168 h 2964394"/>
              <a:gd name="connsiteX19" fmla="*/ 2741377 w 4614921"/>
              <a:gd name="connsiteY19" fmla="*/ 2532979 h 2964394"/>
              <a:gd name="connsiteX20" fmla="*/ 2512120 w 4614921"/>
              <a:gd name="connsiteY20" fmla="*/ 2338348 h 2964394"/>
              <a:gd name="connsiteX21" fmla="*/ 2359238 w 4614921"/>
              <a:gd name="connsiteY21" fmla="*/ 2306720 h 2964394"/>
              <a:gd name="connsiteX22" fmla="*/ 2166122 w 4614921"/>
              <a:gd name="connsiteY22" fmla="*/ 2256079 h 2964394"/>
              <a:gd name="connsiteX23" fmla="*/ 2082153 w 4614921"/>
              <a:gd name="connsiteY23" fmla="*/ 2085581 h 2964394"/>
              <a:gd name="connsiteX24" fmla="*/ 2081816 w 4614921"/>
              <a:gd name="connsiteY24" fmla="*/ 2085817 h 2964394"/>
              <a:gd name="connsiteX25" fmla="*/ 2035167 w 4614921"/>
              <a:gd name="connsiteY25" fmla="*/ 2089775 h 2964394"/>
              <a:gd name="connsiteX26" fmla="*/ 2010495 w 4614921"/>
              <a:gd name="connsiteY26" fmla="*/ 2072563 h 2964394"/>
              <a:gd name="connsiteX27" fmla="*/ 1882419 w 4614921"/>
              <a:gd name="connsiteY27" fmla="*/ 2180901 h 2964394"/>
              <a:gd name="connsiteX28" fmla="*/ 1629484 w 4614921"/>
              <a:gd name="connsiteY28" fmla="*/ 2280398 h 2964394"/>
              <a:gd name="connsiteX29" fmla="*/ 1623641 w 4614921"/>
              <a:gd name="connsiteY29" fmla="*/ 2280095 h 2964394"/>
              <a:gd name="connsiteX30" fmla="*/ 1620020 w 4614921"/>
              <a:gd name="connsiteY30" fmla="*/ 2275497 h 2964394"/>
              <a:gd name="connsiteX31" fmla="*/ 1468737 w 4614921"/>
              <a:gd name="connsiteY31" fmla="*/ 2052792 h 2964394"/>
              <a:gd name="connsiteX32" fmla="*/ 1427359 w 4614921"/>
              <a:gd name="connsiteY32" fmla="*/ 2034890 h 2964394"/>
              <a:gd name="connsiteX33" fmla="*/ 1481402 w 4614921"/>
              <a:gd name="connsiteY33" fmla="*/ 1960975 h 2964394"/>
              <a:gd name="connsiteX34" fmla="*/ 1596173 w 4614921"/>
              <a:gd name="connsiteY34" fmla="*/ 1834398 h 2964394"/>
              <a:gd name="connsiteX35" fmla="*/ 1685447 w 4614921"/>
              <a:gd name="connsiteY35" fmla="*/ 1704537 h 2964394"/>
              <a:gd name="connsiteX36" fmla="*/ 1667680 w 4614921"/>
              <a:gd name="connsiteY36" fmla="*/ 1640474 h 2964394"/>
              <a:gd name="connsiteX37" fmla="*/ 1666467 w 4614921"/>
              <a:gd name="connsiteY37" fmla="*/ 1635321 h 2964394"/>
              <a:gd name="connsiteX38" fmla="*/ 1598227 w 4614921"/>
              <a:gd name="connsiteY38" fmla="*/ 1706962 h 2964394"/>
              <a:gd name="connsiteX39" fmla="*/ 1467491 w 4614921"/>
              <a:gd name="connsiteY39" fmla="*/ 1928303 h 2964394"/>
              <a:gd name="connsiteX40" fmla="*/ 1379665 w 4614921"/>
              <a:gd name="connsiteY40" fmla="*/ 2076436 h 2964394"/>
              <a:gd name="connsiteX41" fmla="*/ 1392767 w 4614921"/>
              <a:gd name="connsiteY41" fmla="*/ 2078458 h 2964394"/>
              <a:gd name="connsiteX42" fmla="*/ 1541709 w 4614921"/>
              <a:gd name="connsiteY42" fmla="*/ 2194492 h 2964394"/>
              <a:gd name="connsiteX43" fmla="*/ 1613182 w 4614921"/>
              <a:gd name="connsiteY43" fmla="*/ 2327014 h 2964394"/>
              <a:gd name="connsiteX44" fmla="*/ 1547368 w 4614921"/>
              <a:gd name="connsiteY44" fmla="*/ 2455409 h 2964394"/>
              <a:gd name="connsiteX45" fmla="*/ 1437497 w 4614921"/>
              <a:gd name="connsiteY45" fmla="*/ 2709506 h 2964394"/>
              <a:gd name="connsiteX46" fmla="*/ 1259387 w 4614921"/>
              <a:gd name="connsiteY46" fmla="*/ 2925441 h 2964394"/>
              <a:gd name="connsiteX47" fmla="*/ 1242428 w 4614921"/>
              <a:gd name="connsiteY47" fmla="*/ 2928961 h 2964394"/>
              <a:gd name="connsiteX48" fmla="*/ 1243152 w 4614921"/>
              <a:gd name="connsiteY48" fmla="*/ 2909409 h 2964394"/>
              <a:gd name="connsiteX49" fmla="*/ 1394351 w 4614921"/>
              <a:gd name="connsiteY49" fmla="*/ 2667757 h 2964394"/>
              <a:gd name="connsiteX50" fmla="*/ 1531503 w 4614921"/>
              <a:gd name="connsiteY50" fmla="*/ 2454230 h 2964394"/>
              <a:gd name="connsiteX51" fmla="*/ 1347836 w 4614921"/>
              <a:gd name="connsiteY51" fmla="*/ 2328849 h 2964394"/>
              <a:gd name="connsiteX52" fmla="*/ 1132726 w 4614921"/>
              <a:gd name="connsiteY52" fmla="*/ 2268441 h 2964394"/>
              <a:gd name="connsiteX53" fmla="*/ 830093 w 4614921"/>
              <a:gd name="connsiteY53" fmla="*/ 2495255 h 2964394"/>
              <a:gd name="connsiteX54" fmla="*/ 490882 w 4614921"/>
              <a:gd name="connsiteY54" fmla="*/ 2848309 h 2964394"/>
              <a:gd name="connsiteX55" fmla="*/ 469292 w 4614921"/>
              <a:gd name="connsiteY55" fmla="*/ 2895430 h 2964394"/>
              <a:gd name="connsiteX56" fmla="*/ 474344 w 4614921"/>
              <a:gd name="connsiteY56" fmla="*/ 2897081 h 2964394"/>
              <a:gd name="connsiteX57" fmla="*/ 485358 w 4614921"/>
              <a:gd name="connsiteY57" fmla="*/ 2897552 h 2964394"/>
              <a:gd name="connsiteX58" fmla="*/ 495530 w 4614921"/>
              <a:gd name="connsiteY58" fmla="*/ 2905114 h 2964394"/>
              <a:gd name="connsiteX59" fmla="*/ 487329 w 4614921"/>
              <a:gd name="connsiteY59" fmla="*/ 2912120 h 2964394"/>
              <a:gd name="connsiteX60" fmla="*/ 483102 w 4614921"/>
              <a:gd name="connsiteY60" fmla="*/ 2912187 h 2964394"/>
              <a:gd name="connsiteX61" fmla="*/ 467726 w 4614921"/>
              <a:gd name="connsiteY61" fmla="*/ 2912187 h 2964394"/>
              <a:gd name="connsiteX62" fmla="*/ 413144 w 4614921"/>
              <a:gd name="connsiteY62" fmla="*/ 2911632 h 2964394"/>
              <a:gd name="connsiteX63" fmla="*/ 247648 w 4614921"/>
              <a:gd name="connsiteY63" fmla="*/ 2909207 h 2964394"/>
              <a:gd name="connsiteX64" fmla="*/ 6956 w 4614921"/>
              <a:gd name="connsiteY64" fmla="*/ 2905181 h 2964394"/>
              <a:gd name="connsiteX65" fmla="*/ 1 w 4614921"/>
              <a:gd name="connsiteY65" fmla="*/ 2897990 h 2964394"/>
              <a:gd name="connsiteX66" fmla="*/ 7192 w 4614921"/>
              <a:gd name="connsiteY66" fmla="*/ 2891052 h 2964394"/>
              <a:gd name="connsiteX67" fmla="*/ 455297 w 4614921"/>
              <a:gd name="connsiteY67" fmla="*/ 2897973 h 2964394"/>
              <a:gd name="connsiteX68" fmla="*/ 479245 w 4614921"/>
              <a:gd name="connsiteY68" fmla="*/ 2840310 h 2964394"/>
              <a:gd name="connsiteX69" fmla="*/ 820629 w 4614921"/>
              <a:gd name="connsiteY69" fmla="*/ 2484780 h 2964394"/>
              <a:gd name="connsiteX70" fmla="*/ 1014906 w 4614921"/>
              <a:gd name="connsiteY70" fmla="*/ 2321372 h 2964394"/>
              <a:gd name="connsiteX71" fmla="*/ 1134157 w 4614921"/>
              <a:gd name="connsiteY71" fmla="*/ 2254362 h 2964394"/>
              <a:gd name="connsiteX72" fmla="*/ 1353124 w 4614921"/>
              <a:gd name="connsiteY72" fmla="*/ 2315713 h 2964394"/>
              <a:gd name="connsiteX73" fmla="*/ 1540042 w 4614921"/>
              <a:gd name="connsiteY73" fmla="*/ 2440370 h 2964394"/>
              <a:gd name="connsiteX74" fmla="*/ 1599137 w 4614921"/>
              <a:gd name="connsiteY74" fmla="*/ 2328445 h 2964394"/>
              <a:gd name="connsiteX75" fmla="*/ 1530493 w 4614921"/>
              <a:gd name="connsiteY75" fmla="*/ 2203098 h 2964394"/>
              <a:gd name="connsiteX76" fmla="*/ 1390039 w 4614921"/>
              <a:gd name="connsiteY76" fmla="*/ 2092368 h 2964394"/>
              <a:gd name="connsiteX77" fmla="*/ 1367994 w 4614921"/>
              <a:gd name="connsiteY77" fmla="*/ 2089876 h 2964394"/>
              <a:gd name="connsiteX78" fmla="*/ 1333353 w 4614921"/>
              <a:gd name="connsiteY78" fmla="*/ 2123356 h 2964394"/>
              <a:gd name="connsiteX79" fmla="*/ 1205159 w 4614921"/>
              <a:gd name="connsiteY79" fmla="*/ 2193953 h 2964394"/>
              <a:gd name="connsiteX80" fmla="*/ 1203054 w 4614921"/>
              <a:gd name="connsiteY80" fmla="*/ 2169214 h 2964394"/>
              <a:gd name="connsiteX81" fmla="*/ 1269778 w 4614921"/>
              <a:gd name="connsiteY81" fmla="*/ 2103315 h 2964394"/>
              <a:gd name="connsiteX82" fmla="*/ 1361831 w 4614921"/>
              <a:gd name="connsiteY82" fmla="*/ 2075561 h 2964394"/>
              <a:gd name="connsiteX83" fmla="*/ 1454523 w 4614921"/>
              <a:gd name="connsiteY83" fmla="*/ 1922729 h 2964394"/>
              <a:gd name="connsiteX84" fmla="*/ 1587112 w 4614921"/>
              <a:gd name="connsiteY84" fmla="*/ 1698255 h 2964394"/>
              <a:gd name="connsiteX85" fmla="*/ 1663166 w 4614921"/>
              <a:gd name="connsiteY85" fmla="*/ 1620080 h 2964394"/>
              <a:gd name="connsiteX86" fmla="*/ 1662829 w 4614921"/>
              <a:gd name="connsiteY86" fmla="*/ 1552008 h 2964394"/>
              <a:gd name="connsiteX87" fmla="*/ 1681995 w 4614921"/>
              <a:gd name="connsiteY87" fmla="*/ 1541887 h 2964394"/>
              <a:gd name="connsiteX88" fmla="*/ 1607995 w 4614921"/>
              <a:gd name="connsiteY88" fmla="*/ 1480586 h 2964394"/>
              <a:gd name="connsiteX89" fmla="*/ 1534249 w 4614921"/>
              <a:gd name="connsiteY89" fmla="*/ 1438264 h 2964394"/>
              <a:gd name="connsiteX90" fmla="*/ 1497081 w 4614921"/>
              <a:gd name="connsiteY90" fmla="*/ 1423933 h 2964394"/>
              <a:gd name="connsiteX91" fmla="*/ 1516094 w 4614921"/>
              <a:gd name="connsiteY91" fmla="*/ 1443973 h 2964394"/>
              <a:gd name="connsiteX92" fmla="*/ 1524043 w 4614921"/>
              <a:gd name="connsiteY92" fmla="*/ 1469336 h 2964394"/>
              <a:gd name="connsiteX93" fmla="*/ 1426854 w 4614921"/>
              <a:gd name="connsiteY93" fmla="*/ 1540085 h 2964394"/>
              <a:gd name="connsiteX94" fmla="*/ 1406105 w 4614921"/>
              <a:gd name="connsiteY94" fmla="*/ 1550324 h 2964394"/>
              <a:gd name="connsiteX95" fmla="*/ 1365418 w 4614921"/>
              <a:gd name="connsiteY95" fmla="*/ 1552396 h 2964394"/>
              <a:gd name="connsiteX96" fmla="*/ 1347128 w 4614921"/>
              <a:gd name="connsiteY96" fmla="*/ 1533163 h 2964394"/>
              <a:gd name="connsiteX97" fmla="*/ 1338792 w 4614921"/>
              <a:gd name="connsiteY97" fmla="*/ 1535437 h 2964394"/>
              <a:gd name="connsiteX98" fmla="*/ 1280455 w 4614921"/>
              <a:gd name="connsiteY98" fmla="*/ 1525837 h 2964394"/>
              <a:gd name="connsiteX99" fmla="*/ 1123295 w 4614921"/>
              <a:gd name="connsiteY99" fmla="*/ 1490354 h 2964394"/>
              <a:gd name="connsiteX100" fmla="*/ 507689 w 4614921"/>
              <a:gd name="connsiteY100" fmla="*/ 1348670 h 2964394"/>
              <a:gd name="connsiteX101" fmla="*/ 240642 w 4614921"/>
              <a:gd name="connsiteY101" fmla="*/ 1272802 h 2964394"/>
              <a:gd name="connsiteX102" fmla="*/ 126965 w 4614921"/>
              <a:gd name="connsiteY102" fmla="*/ 1207728 h 2964394"/>
              <a:gd name="connsiteX103" fmla="*/ 197815 w 4614921"/>
              <a:gd name="connsiteY103" fmla="*/ 1109680 h 2964394"/>
              <a:gd name="connsiteX104" fmla="*/ 313749 w 4614921"/>
              <a:gd name="connsiteY104" fmla="*/ 945245 h 2964394"/>
              <a:gd name="connsiteX105" fmla="*/ 289161 w 4614921"/>
              <a:gd name="connsiteY105" fmla="*/ 655007 h 2964394"/>
              <a:gd name="connsiteX106" fmla="*/ 287275 w 4614921"/>
              <a:gd name="connsiteY106" fmla="*/ 569926 h 2964394"/>
              <a:gd name="connsiteX107" fmla="*/ 343793 w 4614921"/>
              <a:gd name="connsiteY107" fmla="*/ 567013 h 2964394"/>
              <a:gd name="connsiteX108" fmla="*/ 902425 w 4614921"/>
              <a:gd name="connsiteY108" fmla="*/ 801962 h 2964394"/>
              <a:gd name="connsiteX109" fmla="*/ 1439771 w 4614921"/>
              <a:gd name="connsiteY109" fmla="*/ 1040312 h 2964394"/>
              <a:gd name="connsiteX110" fmla="*/ 1482900 w 4614921"/>
              <a:gd name="connsiteY110" fmla="*/ 1084216 h 2964394"/>
              <a:gd name="connsiteX111" fmla="*/ 1496946 w 4614921"/>
              <a:gd name="connsiteY111" fmla="*/ 1076773 h 2964394"/>
              <a:gd name="connsiteX112" fmla="*/ 1619178 w 4614921"/>
              <a:gd name="connsiteY112" fmla="*/ 1107406 h 2964394"/>
              <a:gd name="connsiteX113" fmla="*/ 1639993 w 4614921"/>
              <a:gd name="connsiteY113" fmla="*/ 1113958 h 2964394"/>
              <a:gd name="connsiteX114" fmla="*/ 1647369 w 4614921"/>
              <a:gd name="connsiteY114" fmla="*/ 1119936 h 2964394"/>
              <a:gd name="connsiteX115" fmla="*/ 1640903 w 4614921"/>
              <a:gd name="connsiteY115" fmla="*/ 1128660 h 2964394"/>
              <a:gd name="connsiteX116" fmla="*/ 1633358 w 4614921"/>
              <a:gd name="connsiteY116" fmla="*/ 1131337 h 2964394"/>
              <a:gd name="connsiteX117" fmla="*/ 1566482 w 4614921"/>
              <a:gd name="connsiteY117" fmla="*/ 1155403 h 2964394"/>
              <a:gd name="connsiteX118" fmla="*/ 1730547 w 4614921"/>
              <a:gd name="connsiteY118" fmla="*/ 1180294 h 2964394"/>
              <a:gd name="connsiteX119" fmla="*/ 1817312 w 4614921"/>
              <a:gd name="connsiteY119" fmla="*/ 1167478 h 2964394"/>
              <a:gd name="connsiteX120" fmla="*/ 2053170 w 4614921"/>
              <a:gd name="connsiteY120" fmla="*/ 1156245 h 2964394"/>
              <a:gd name="connsiteX121" fmla="*/ 2103474 w 4614921"/>
              <a:gd name="connsiteY121" fmla="*/ 1202423 h 2964394"/>
              <a:gd name="connsiteX122" fmla="*/ 2139025 w 4614921"/>
              <a:gd name="connsiteY122" fmla="*/ 1212578 h 2964394"/>
              <a:gd name="connsiteX123" fmla="*/ 2176918 w 4614921"/>
              <a:gd name="connsiteY123" fmla="*/ 1260070 h 2964394"/>
              <a:gd name="connsiteX124" fmla="*/ 2190929 w 4614921"/>
              <a:gd name="connsiteY124" fmla="*/ 1364113 h 2964394"/>
              <a:gd name="connsiteX125" fmla="*/ 2221597 w 4614921"/>
              <a:gd name="connsiteY125" fmla="*/ 1458339 h 2964394"/>
              <a:gd name="connsiteX126" fmla="*/ 2242783 w 4614921"/>
              <a:gd name="connsiteY126" fmla="*/ 1449245 h 2964394"/>
              <a:gd name="connsiteX127" fmla="*/ 2260668 w 4614921"/>
              <a:gd name="connsiteY127" fmla="*/ 1426863 h 2964394"/>
              <a:gd name="connsiteX128" fmla="*/ 2301945 w 4614921"/>
              <a:gd name="connsiteY128" fmla="*/ 1306753 h 2964394"/>
              <a:gd name="connsiteX129" fmla="*/ 2314239 w 4614921"/>
              <a:gd name="connsiteY129" fmla="*/ 1304513 h 2964394"/>
              <a:gd name="connsiteX130" fmla="*/ 2313397 w 4614921"/>
              <a:gd name="connsiteY130" fmla="*/ 1340317 h 2964394"/>
              <a:gd name="connsiteX131" fmla="*/ 2292733 w 4614921"/>
              <a:gd name="connsiteY131" fmla="*/ 1396330 h 2964394"/>
              <a:gd name="connsiteX132" fmla="*/ 2274679 w 4614921"/>
              <a:gd name="connsiteY132" fmla="*/ 1430955 h 2964394"/>
              <a:gd name="connsiteX133" fmla="*/ 2278671 w 4614921"/>
              <a:gd name="connsiteY133" fmla="*/ 1453590 h 2964394"/>
              <a:gd name="connsiteX134" fmla="*/ 2302383 w 4614921"/>
              <a:gd name="connsiteY134" fmla="*/ 1466406 h 2964394"/>
              <a:gd name="connsiteX135" fmla="*/ 2387918 w 4614921"/>
              <a:gd name="connsiteY135" fmla="*/ 1347407 h 2964394"/>
              <a:gd name="connsiteX136" fmla="*/ 2401711 w 4614921"/>
              <a:gd name="connsiteY136" fmla="*/ 1324672 h 2964394"/>
              <a:gd name="connsiteX137" fmla="*/ 2401728 w 4614921"/>
              <a:gd name="connsiteY137" fmla="*/ 1324672 h 2964394"/>
              <a:gd name="connsiteX138" fmla="*/ 2409037 w 4614921"/>
              <a:gd name="connsiteY138" fmla="*/ 1330246 h 2964394"/>
              <a:gd name="connsiteX139" fmla="*/ 2401593 w 4614921"/>
              <a:gd name="connsiteY139" fmla="*/ 1366202 h 2964394"/>
              <a:gd name="connsiteX140" fmla="*/ 2388221 w 4614921"/>
              <a:gd name="connsiteY140" fmla="*/ 1482371 h 2964394"/>
              <a:gd name="connsiteX141" fmla="*/ 2403244 w 4614921"/>
              <a:gd name="connsiteY141" fmla="*/ 1491330 h 2964394"/>
              <a:gd name="connsiteX142" fmla="*/ 2406073 w 4614921"/>
              <a:gd name="connsiteY142" fmla="*/ 1491549 h 2964394"/>
              <a:gd name="connsiteX143" fmla="*/ 2422762 w 4614921"/>
              <a:gd name="connsiteY143" fmla="*/ 1486227 h 2964394"/>
              <a:gd name="connsiteX144" fmla="*/ 2426585 w 4614921"/>
              <a:gd name="connsiteY144" fmla="*/ 1483415 h 2964394"/>
              <a:gd name="connsiteX145" fmla="*/ 2450533 w 4614921"/>
              <a:gd name="connsiteY145" fmla="*/ 1452343 h 2964394"/>
              <a:gd name="connsiteX146" fmla="*/ 2482581 w 4614921"/>
              <a:gd name="connsiteY146" fmla="*/ 1352881 h 2964394"/>
              <a:gd name="connsiteX147" fmla="*/ 2486825 w 4614921"/>
              <a:gd name="connsiteY147" fmla="*/ 1342675 h 2964394"/>
              <a:gd name="connsiteX148" fmla="*/ 2495633 w 4614921"/>
              <a:gd name="connsiteY148" fmla="*/ 1337437 h 2964394"/>
              <a:gd name="connsiteX149" fmla="*/ 2499742 w 4614921"/>
              <a:gd name="connsiteY149" fmla="*/ 1352527 h 2964394"/>
              <a:gd name="connsiteX150" fmla="*/ 2464461 w 4614921"/>
              <a:gd name="connsiteY150" fmla="*/ 1456335 h 2964394"/>
              <a:gd name="connsiteX151" fmla="*/ 2467189 w 4614921"/>
              <a:gd name="connsiteY151" fmla="*/ 1470127 h 2964394"/>
              <a:gd name="connsiteX152" fmla="*/ 2479129 w 4614921"/>
              <a:gd name="connsiteY152" fmla="*/ 1470818 h 2964394"/>
              <a:gd name="connsiteX153" fmla="*/ 2586170 w 4614921"/>
              <a:gd name="connsiteY153" fmla="*/ 1339576 h 2964394"/>
              <a:gd name="connsiteX154" fmla="*/ 2600603 w 4614921"/>
              <a:gd name="connsiteY154" fmla="*/ 1316454 h 2964394"/>
              <a:gd name="connsiteX155" fmla="*/ 2616332 w 4614921"/>
              <a:gd name="connsiteY155" fmla="*/ 1305793 h 2964394"/>
              <a:gd name="connsiteX156" fmla="*/ 2616332 w 4614921"/>
              <a:gd name="connsiteY156" fmla="*/ 1330566 h 2964394"/>
              <a:gd name="connsiteX157" fmla="*/ 2519632 w 4614921"/>
              <a:gd name="connsiteY157" fmla="*/ 1490488 h 2964394"/>
              <a:gd name="connsiteX158" fmla="*/ 2513754 w 4614921"/>
              <a:gd name="connsiteY158" fmla="*/ 1492964 h 2964394"/>
              <a:gd name="connsiteX159" fmla="*/ 2428438 w 4614921"/>
              <a:gd name="connsiteY159" fmla="*/ 1499397 h 2964394"/>
              <a:gd name="connsiteX160" fmla="*/ 2408750 w 4614921"/>
              <a:gd name="connsiteY160" fmla="*/ 1505662 h 2964394"/>
              <a:gd name="connsiteX161" fmla="*/ 2379784 w 4614921"/>
              <a:gd name="connsiteY161" fmla="*/ 1530098 h 2964394"/>
              <a:gd name="connsiteX162" fmla="*/ 2389383 w 4614921"/>
              <a:gd name="connsiteY162" fmla="*/ 1541567 h 2964394"/>
              <a:gd name="connsiteX163" fmla="*/ 2523050 w 4614921"/>
              <a:gd name="connsiteY163" fmla="*/ 1545929 h 2964394"/>
              <a:gd name="connsiteX164" fmla="*/ 2605571 w 4614921"/>
              <a:gd name="connsiteY164" fmla="*/ 1525400 h 2964394"/>
              <a:gd name="connsiteX165" fmla="*/ 2633931 w 4614921"/>
              <a:gd name="connsiteY165" fmla="*/ 1492593 h 2964394"/>
              <a:gd name="connsiteX166" fmla="*/ 2675731 w 4614921"/>
              <a:gd name="connsiteY166" fmla="*/ 1299865 h 2964394"/>
              <a:gd name="connsiteX167" fmla="*/ 2644238 w 4614921"/>
              <a:gd name="connsiteY167" fmla="*/ 1266520 h 2964394"/>
              <a:gd name="connsiteX168" fmla="*/ 2612762 w 4614921"/>
              <a:gd name="connsiteY168" fmla="*/ 1233630 h 2964394"/>
              <a:gd name="connsiteX169" fmla="*/ 2547739 w 4614921"/>
              <a:gd name="connsiteY169" fmla="*/ 1215997 h 2964394"/>
              <a:gd name="connsiteX170" fmla="*/ 2510083 w 4614921"/>
              <a:gd name="connsiteY170" fmla="*/ 1231710 h 2964394"/>
              <a:gd name="connsiteX171" fmla="*/ 2439620 w 4614921"/>
              <a:gd name="connsiteY171" fmla="*/ 1203434 h 2964394"/>
              <a:gd name="connsiteX172" fmla="*/ 2329716 w 4614921"/>
              <a:gd name="connsiteY172" fmla="*/ 1152641 h 2964394"/>
              <a:gd name="connsiteX173" fmla="*/ 2214237 w 4614921"/>
              <a:gd name="connsiteY173" fmla="*/ 1233310 h 2964394"/>
              <a:gd name="connsiteX174" fmla="*/ 2202044 w 4614921"/>
              <a:gd name="connsiteY174" fmla="*/ 1245401 h 2964394"/>
              <a:gd name="connsiteX175" fmla="*/ 2196150 w 4614921"/>
              <a:gd name="connsiteY175" fmla="*/ 1237082 h 2964394"/>
              <a:gd name="connsiteX176" fmla="*/ 2238084 w 4614921"/>
              <a:gd name="connsiteY176" fmla="*/ 981571 h 2964394"/>
              <a:gd name="connsiteX177" fmla="*/ 2254436 w 4614921"/>
              <a:gd name="connsiteY177" fmla="*/ 900683 h 2964394"/>
              <a:gd name="connsiteX178" fmla="*/ 2245124 w 4614921"/>
              <a:gd name="connsiteY178" fmla="*/ 906561 h 2964394"/>
              <a:gd name="connsiteX179" fmla="*/ 2230809 w 4614921"/>
              <a:gd name="connsiteY179" fmla="*/ 909693 h 2964394"/>
              <a:gd name="connsiteX180" fmla="*/ 2215046 w 4614921"/>
              <a:gd name="connsiteY180" fmla="*/ 867860 h 2964394"/>
              <a:gd name="connsiteX181" fmla="*/ 2222674 w 4614921"/>
              <a:gd name="connsiteY181" fmla="*/ 761105 h 2964394"/>
              <a:gd name="connsiteX182" fmla="*/ 2179932 w 4614921"/>
              <a:gd name="connsiteY182" fmla="*/ 801642 h 2964394"/>
              <a:gd name="connsiteX183" fmla="*/ 2244972 w 4614921"/>
              <a:gd name="connsiteY183" fmla="*/ 937178 h 2964394"/>
              <a:gd name="connsiteX184" fmla="*/ 2247060 w 4614921"/>
              <a:gd name="connsiteY184" fmla="*/ 945396 h 2964394"/>
              <a:gd name="connsiteX185" fmla="*/ 2239751 w 4614921"/>
              <a:gd name="connsiteY185" fmla="*/ 949707 h 2964394"/>
              <a:gd name="connsiteX186" fmla="*/ 2125990 w 4614921"/>
              <a:gd name="connsiteY186" fmla="*/ 832865 h 2964394"/>
              <a:gd name="connsiteX187" fmla="*/ 2116475 w 4614921"/>
              <a:gd name="connsiteY187" fmla="*/ 483027 h 2964394"/>
              <a:gd name="connsiteX188" fmla="*/ 2121511 w 4614921"/>
              <a:gd name="connsiteY188" fmla="*/ 275209 h 2964394"/>
              <a:gd name="connsiteX189" fmla="*/ 2043352 w 4614921"/>
              <a:gd name="connsiteY189" fmla="*/ 18064 h 2964394"/>
              <a:gd name="connsiteX190" fmla="*/ 2026544 w 4614921"/>
              <a:gd name="connsiteY190" fmla="*/ 10149 h 2964394"/>
              <a:gd name="connsiteX191" fmla="*/ 2027622 w 4614921"/>
              <a:gd name="connsiteY191" fmla="*/ 2402 h 2964394"/>
              <a:gd name="connsiteX192" fmla="*/ 2043705 w 4614921"/>
              <a:gd name="connsiteY192" fmla="*/ 2924 h 2964394"/>
              <a:gd name="connsiteX193" fmla="*/ 2047848 w 4614921"/>
              <a:gd name="connsiteY193" fmla="*/ 4558 h 2964394"/>
              <a:gd name="connsiteX194" fmla="*/ 2190441 w 4614921"/>
              <a:gd name="connsiteY194" fmla="*/ 23302 h 2964394"/>
              <a:gd name="connsiteX195" fmla="*/ 2348527 w 4614921"/>
              <a:gd name="connsiteY195" fmla="*/ 56377 h 2964394"/>
              <a:gd name="connsiteX196" fmla="*/ 2482228 w 4614921"/>
              <a:gd name="connsiteY196" fmla="*/ 93882 h 2964394"/>
              <a:gd name="connsiteX197" fmla="*/ 2554560 w 4614921"/>
              <a:gd name="connsiteY197" fmla="*/ 93983 h 2964394"/>
              <a:gd name="connsiteX198" fmla="*/ 2567140 w 4614921"/>
              <a:gd name="connsiteY198" fmla="*/ 74397 h 2964394"/>
              <a:gd name="connsiteX199" fmla="*/ 2582448 w 4614921"/>
              <a:gd name="connsiteY199" fmla="*/ 52689 h 2964394"/>
              <a:gd name="connsiteX200" fmla="*/ 2590229 w 4614921"/>
              <a:gd name="connsiteY200" fmla="*/ 54070 h 2964394"/>
              <a:gd name="connsiteX201" fmla="*/ 2589758 w 4614921"/>
              <a:gd name="connsiteY201" fmla="*/ 459062 h 2964394"/>
              <a:gd name="connsiteX202" fmla="*/ 2566854 w 4614921"/>
              <a:gd name="connsiteY202" fmla="*/ 885173 h 2964394"/>
              <a:gd name="connsiteX203" fmla="*/ 2554947 w 4614921"/>
              <a:gd name="connsiteY203" fmla="*/ 914341 h 2964394"/>
              <a:gd name="connsiteX204" fmla="*/ 2558534 w 4614921"/>
              <a:gd name="connsiteY204" fmla="*/ 954187 h 2964394"/>
              <a:gd name="connsiteX205" fmla="*/ 2634049 w 4614921"/>
              <a:gd name="connsiteY205" fmla="*/ 1130007 h 2964394"/>
              <a:gd name="connsiteX206" fmla="*/ 2682602 w 4614921"/>
              <a:gd name="connsiteY206" fmla="*/ 1226455 h 2964394"/>
              <a:gd name="connsiteX207" fmla="*/ 2690113 w 4614921"/>
              <a:gd name="connsiteY207" fmla="*/ 1294948 h 2964394"/>
              <a:gd name="connsiteX208" fmla="*/ 2720275 w 4614921"/>
              <a:gd name="connsiteY208" fmla="*/ 1358758 h 2964394"/>
              <a:gd name="connsiteX209" fmla="*/ 2738800 w 4614921"/>
              <a:gd name="connsiteY209" fmla="*/ 1403589 h 2964394"/>
              <a:gd name="connsiteX210" fmla="*/ 2723795 w 4614921"/>
              <a:gd name="connsiteY210" fmla="*/ 1433279 h 2964394"/>
              <a:gd name="connsiteX211" fmla="*/ 2703485 w 4614921"/>
              <a:gd name="connsiteY211" fmla="*/ 1450272 h 2964394"/>
              <a:gd name="connsiteX212" fmla="*/ 2645973 w 4614921"/>
              <a:gd name="connsiteY212" fmla="*/ 1500559 h 2964394"/>
              <a:gd name="connsiteX213" fmla="*/ 2640988 w 4614921"/>
              <a:gd name="connsiteY213" fmla="*/ 1513527 h 2964394"/>
              <a:gd name="connsiteX214" fmla="*/ 2614850 w 4614921"/>
              <a:gd name="connsiteY214" fmla="*/ 1536649 h 2964394"/>
              <a:gd name="connsiteX215" fmla="*/ 2604055 w 4614921"/>
              <a:gd name="connsiteY215" fmla="*/ 1562568 h 2964394"/>
              <a:gd name="connsiteX216" fmla="*/ 2588259 w 4614921"/>
              <a:gd name="connsiteY216" fmla="*/ 1618244 h 2964394"/>
              <a:gd name="connsiteX217" fmla="*/ 2576133 w 4614921"/>
              <a:gd name="connsiteY217" fmla="*/ 1646890 h 2964394"/>
              <a:gd name="connsiteX218" fmla="*/ 2564546 w 4614921"/>
              <a:gd name="connsiteY218" fmla="*/ 1781164 h 2964394"/>
              <a:gd name="connsiteX219" fmla="*/ 2638630 w 4614921"/>
              <a:gd name="connsiteY219" fmla="*/ 1832529 h 2964394"/>
              <a:gd name="connsiteX220" fmla="*/ 2730144 w 4614921"/>
              <a:gd name="connsiteY220" fmla="*/ 1848713 h 2964394"/>
              <a:gd name="connsiteX221" fmla="*/ 2720494 w 4614921"/>
              <a:gd name="connsiteY221" fmla="*/ 1806762 h 2964394"/>
              <a:gd name="connsiteX222" fmla="*/ 2687637 w 4614921"/>
              <a:gd name="connsiteY222" fmla="*/ 1786115 h 2964394"/>
              <a:gd name="connsiteX223" fmla="*/ 2674400 w 4614921"/>
              <a:gd name="connsiteY223" fmla="*/ 1778048 h 2964394"/>
              <a:gd name="connsiteX224" fmla="*/ 2667192 w 4614921"/>
              <a:gd name="connsiteY224" fmla="*/ 1765316 h 2964394"/>
              <a:gd name="connsiteX225" fmla="*/ 2689540 w 4614921"/>
              <a:gd name="connsiteY225" fmla="*/ 1763935 h 2964394"/>
              <a:gd name="connsiteX226" fmla="*/ 2731036 w 4614921"/>
              <a:gd name="connsiteY226" fmla="*/ 1796809 h 2964394"/>
              <a:gd name="connsiteX227" fmla="*/ 2769484 w 4614921"/>
              <a:gd name="connsiteY227" fmla="*/ 1840882 h 2964394"/>
              <a:gd name="connsiteX228" fmla="*/ 2745435 w 4614921"/>
              <a:gd name="connsiteY228" fmla="*/ 1861714 h 2964394"/>
              <a:gd name="connsiteX229" fmla="*/ 2741461 w 4614921"/>
              <a:gd name="connsiteY229" fmla="*/ 1862236 h 2964394"/>
              <a:gd name="connsiteX230" fmla="*/ 2711231 w 4614921"/>
              <a:gd name="connsiteY230" fmla="*/ 1884214 h 2964394"/>
              <a:gd name="connsiteX231" fmla="*/ 2649391 w 4614921"/>
              <a:gd name="connsiteY231" fmla="*/ 1863465 h 2964394"/>
              <a:gd name="connsiteX232" fmla="*/ 2625292 w 4614921"/>
              <a:gd name="connsiteY232" fmla="*/ 1852569 h 2964394"/>
              <a:gd name="connsiteX233" fmla="*/ 2683326 w 4614921"/>
              <a:gd name="connsiteY233" fmla="*/ 1923487 h 2964394"/>
              <a:gd name="connsiteX234" fmla="*/ 2723778 w 4614921"/>
              <a:gd name="connsiteY234" fmla="*/ 1975559 h 2964394"/>
              <a:gd name="connsiteX235" fmla="*/ 2766402 w 4614921"/>
              <a:gd name="connsiteY235" fmla="*/ 1984316 h 2964394"/>
              <a:gd name="connsiteX236" fmla="*/ 2815258 w 4614921"/>
              <a:gd name="connsiteY236" fmla="*/ 1976738 h 2964394"/>
              <a:gd name="connsiteX237" fmla="*/ 2817043 w 4614921"/>
              <a:gd name="connsiteY237" fmla="*/ 1971551 h 2964394"/>
              <a:gd name="connsiteX238" fmla="*/ 2828175 w 4614921"/>
              <a:gd name="connsiteY238" fmla="*/ 1946576 h 2964394"/>
              <a:gd name="connsiteX239" fmla="*/ 2988838 w 4614921"/>
              <a:gd name="connsiteY239" fmla="*/ 1759102 h 2964394"/>
              <a:gd name="connsiteX240" fmla="*/ 3218263 w 4614921"/>
              <a:gd name="connsiteY240" fmla="*/ 1644769 h 2964394"/>
              <a:gd name="connsiteX241" fmla="*/ 3245293 w 4614921"/>
              <a:gd name="connsiteY241" fmla="*/ 1637847 h 2964394"/>
              <a:gd name="connsiteX242" fmla="*/ 3310299 w 4614921"/>
              <a:gd name="connsiteY242" fmla="*/ 1625755 h 2964394"/>
              <a:gd name="connsiteX243" fmla="*/ 3278267 w 4614921"/>
              <a:gd name="connsiteY243" fmla="*/ 1551722 h 2964394"/>
              <a:gd name="connsiteX244" fmla="*/ 3204639 w 4614921"/>
              <a:gd name="connsiteY244" fmla="*/ 1344106 h 2964394"/>
              <a:gd name="connsiteX245" fmla="*/ 3204470 w 4614921"/>
              <a:gd name="connsiteY245" fmla="*/ 1334322 h 2964394"/>
              <a:gd name="connsiteX246" fmla="*/ 3178956 w 4614921"/>
              <a:gd name="connsiteY246" fmla="*/ 1404330 h 2964394"/>
              <a:gd name="connsiteX247" fmla="*/ 3171091 w 4614921"/>
              <a:gd name="connsiteY247" fmla="*/ 1437961 h 2964394"/>
              <a:gd name="connsiteX248" fmla="*/ 3152297 w 4614921"/>
              <a:gd name="connsiteY248" fmla="*/ 1469269 h 2964394"/>
              <a:gd name="connsiteX249" fmla="*/ 3117402 w 4614921"/>
              <a:gd name="connsiteY249" fmla="*/ 1446567 h 2964394"/>
              <a:gd name="connsiteX250" fmla="*/ 3069153 w 4614921"/>
              <a:gd name="connsiteY250" fmla="*/ 1401905 h 2964394"/>
              <a:gd name="connsiteX251" fmla="*/ 2893855 w 4614921"/>
              <a:gd name="connsiteY251" fmla="*/ 1383026 h 2964394"/>
              <a:gd name="connsiteX252" fmla="*/ 2791193 w 4614921"/>
              <a:gd name="connsiteY252" fmla="*/ 1383279 h 2964394"/>
              <a:gd name="connsiteX253" fmla="*/ 2773930 w 4614921"/>
              <a:gd name="connsiteY253" fmla="*/ 1364164 h 2964394"/>
              <a:gd name="connsiteX254" fmla="*/ 2851567 w 4614921"/>
              <a:gd name="connsiteY254" fmla="*/ 1343568 h 2964394"/>
              <a:gd name="connsiteX255" fmla="*/ 3010883 w 4614921"/>
              <a:gd name="connsiteY255" fmla="*/ 1342136 h 2964394"/>
              <a:gd name="connsiteX256" fmla="*/ 3161829 w 4614921"/>
              <a:gd name="connsiteY256" fmla="*/ 1325295 h 2964394"/>
              <a:gd name="connsiteX257" fmla="*/ 3198997 w 4614921"/>
              <a:gd name="connsiteY257" fmla="*/ 1318929 h 2964394"/>
              <a:gd name="connsiteX258" fmla="*/ 3199216 w 4614921"/>
              <a:gd name="connsiteY258" fmla="*/ 1318929 h 2964394"/>
              <a:gd name="connsiteX259" fmla="*/ 3261342 w 4614921"/>
              <a:gd name="connsiteY259" fmla="*/ 1287133 h 2964394"/>
              <a:gd name="connsiteX260" fmla="*/ 3365958 w 4614921"/>
              <a:gd name="connsiteY260" fmla="*/ 1247254 h 2964394"/>
              <a:gd name="connsiteX261" fmla="*/ 3440059 w 4614921"/>
              <a:gd name="connsiteY261" fmla="*/ 1227449 h 2964394"/>
              <a:gd name="connsiteX262" fmla="*/ 3447166 w 4614921"/>
              <a:gd name="connsiteY262" fmla="*/ 1247355 h 2964394"/>
              <a:gd name="connsiteX263" fmla="*/ 3437482 w 4614921"/>
              <a:gd name="connsiteY263" fmla="*/ 1286780 h 2964394"/>
              <a:gd name="connsiteX264" fmla="*/ 3446778 w 4614921"/>
              <a:gd name="connsiteY264" fmla="*/ 1520196 h 2964394"/>
              <a:gd name="connsiteX265" fmla="*/ 3493125 w 4614921"/>
              <a:gd name="connsiteY265" fmla="*/ 1616964 h 2964394"/>
              <a:gd name="connsiteX266" fmla="*/ 3553803 w 4614921"/>
              <a:gd name="connsiteY266" fmla="*/ 1623902 h 2964394"/>
              <a:gd name="connsiteX267" fmla="*/ 3531337 w 4614921"/>
              <a:gd name="connsiteY267" fmla="*/ 1586819 h 2964394"/>
              <a:gd name="connsiteX268" fmla="*/ 3444892 w 4614921"/>
              <a:gd name="connsiteY268" fmla="*/ 1397071 h 2964394"/>
              <a:gd name="connsiteX269" fmla="*/ 3472090 w 4614921"/>
              <a:gd name="connsiteY269" fmla="*/ 1261013 h 2964394"/>
              <a:gd name="connsiteX270" fmla="*/ 3492602 w 4614921"/>
              <a:gd name="connsiteY270" fmla="*/ 1216738 h 2964394"/>
              <a:gd name="connsiteX271" fmla="*/ 3655573 w 4614921"/>
              <a:gd name="connsiteY271" fmla="*/ 1148549 h 2964394"/>
              <a:gd name="connsiteX272" fmla="*/ 3970786 w 4614921"/>
              <a:gd name="connsiteY272" fmla="*/ 1075240 h 2964394"/>
              <a:gd name="connsiteX273" fmla="*/ 4343308 w 4614921"/>
              <a:gd name="connsiteY273" fmla="*/ 980358 h 2964394"/>
              <a:gd name="connsiteX274" fmla="*/ 4390261 w 4614921"/>
              <a:gd name="connsiteY274" fmla="*/ 974312 h 2964394"/>
              <a:gd name="connsiteX275" fmla="*/ 4367879 w 4614921"/>
              <a:gd name="connsiteY275" fmla="*/ 1060050 h 2964394"/>
              <a:gd name="connsiteX276" fmla="*/ 4313752 w 4614921"/>
              <a:gd name="connsiteY276" fmla="*/ 1292270 h 2964394"/>
              <a:gd name="connsiteX277" fmla="*/ 4438073 w 4614921"/>
              <a:gd name="connsiteY277" fmla="*/ 1476982 h 2964394"/>
              <a:gd name="connsiteX278" fmla="*/ 4487130 w 4614921"/>
              <a:gd name="connsiteY278" fmla="*/ 1536616 h 2964394"/>
              <a:gd name="connsiteX279" fmla="*/ 4485227 w 4614921"/>
              <a:gd name="connsiteY279" fmla="*/ 1546114 h 2964394"/>
              <a:gd name="connsiteX280" fmla="*/ 4327023 w 4614921"/>
              <a:gd name="connsiteY280" fmla="*/ 1596620 h 2964394"/>
              <a:gd name="connsiteX281" fmla="*/ 4021157 w 4614921"/>
              <a:gd name="connsiteY281" fmla="*/ 1652616 h 2964394"/>
              <a:gd name="connsiteX282" fmla="*/ 3586895 w 4614921"/>
              <a:gd name="connsiteY282" fmla="*/ 1718684 h 2964394"/>
              <a:gd name="connsiteX283" fmla="*/ 3584066 w 4614921"/>
              <a:gd name="connsiteY283" fmla="*/ 1718498 h 2964394"/>
              <a:gd name="connsiteX284" fmla="*/ 3485176 w 4614921"/>
              <a:gd name="connsiteY284" fmla="*/ 1630892 h 2964394"/>
              <a:gd name="connsiteX285" fmla="*/ 3328757 w 4614921"/>
              <a:gd name="connsiteY285" fmla="*/ 1637948 h 2964394"/>
              <a:gd name="connsiteX286" fmla="*/ 3329009 w 4614921"/>
              <a:gd name="connsiteY286" fmla="*/ 1640760 h 2964394"/>
              <a:gd name="connsiteX287" fmla="*/ 3158056 w 4614921"/>
              <a:gd name="connsiteY287" fmla="*/ 1710701 h 2964394"/>
              <a:gd name="connsiteX288" fmla="*/ 3037374 w 4614921"/>
              <a:gd name="connsiteY288" fmla="*/ 1832529 h 2964394"/>
              <a:gd name="connsiteX289" fmla="*/ 3012702 w 4614921"/>
              <a:gd name="connsiteY289" fmla="*/ 1880997 h 2964394"/>
              <a:gd name="connsiteX290" fmla="*/ 2826053 w 4614921"/>
              <a:gd name="connsiteY290" fmla="*/ 1988476 h 2964394"/>
              <a:gd name="connsiteX291" fmla="*/ 2804345 w 4614921"/>
              <a:gd name="connsiteY291" fmla="*/ 2018874 h 2964394"/>
              <a:gd name="connsiteX292" fmla="*/ 2811907 w 4614921"/>
              <a:gd name="connsiteY292" fmla="*/ 2022192 h 2964394"/>
              <a:gd name="connsiteX293" fmla="*/ 2959215 w 4614921"/>
              <a:gd name="connsiteY293" fmla="*/ 2145198 h 2964394"/>
              <a:gd name="connsiteX294" fmla="*/ 3054468 w 4614921"/>
              <a:gd name="connsiteY294" fmla="*/ 2273864 h 2964394"/>
              <a:gd name="connsiteX295" fmla="*/ 2984948 w 4614921"/>
              <a:gd name="connsiteY295" fmla="*/ 2320462 h 2964394"/>
              <a:gd name="connsiteX296" fmla="*/ 2907951 w 4614921"/>
              <a:gd name="connsiteY296" fmla="*/ 2345623 h 2964394"/>
              <a:gd name="connsiteX297" fmla="*/ 2761384 w 4614921"/>
              <a:gd name="connsiteY297" fmla="*/ 2517536 h 2964394"/>
              <a:gd name="connsiteX298" fmla="*/ 2845269 w 4614921"/>
              <a:gd name="connsiteY298" fmla="*/ 2676734 h 2964394"/>
              <a:gd name="connsiteX299" fmla="*/ 2936833 w 4614921"/>
              <a:gd name="connsiteY299" fmla="*/ 2831031 h 2964394"/>
              <a:gd name="connsiteX300" fmla="*/ 2869267 w 4614921"/>
              <a:gd name="connsiteY300" fmla="*/ 2656457 h 2964394"/>
              <a:gd name="connsiteX301" fmla="*/ 2890571 w 4614921"/>
              <a:gd name="connsiteY301" fmla="*/ 2466087 h 2964394"/>
              <a:gd name="connsiteX302" fmla="*/ 3086567 w 4614921"/>
              <a:gd name="connsiteY302" fmla="*/ 2374202 h 2964394"/>
              <a:gd name="connsiteX303" fmla="*/ 3165584 w 4614921"/>
              <a:gd name="connsiteY303" fmla="*/ 2340537 h 2964394"/>
              <a:gd name="connsiteX304" fmla="*/ 3130084 w 4614921"/>
              <a:gd name="connsiteY304" fmla="*/ 2293012 h 2964394"/>
              <a:gd name="connsiteX305" fmla="*/ 3132643 w 4614921"/>
              <a:gd name="connsiteY305" fmla="*/ 2258336 h 2964394"/>
              <a:gd name="connsiteX306" fmla="*/ 3157568 w 4614921"/>
              <a:gd name="connsiteY306" fmla="*/ 2264921 h 2964394"/>
              <a:gd name="connsiteX307" fmla="*/ 3194063 w 4614921"/>
              <a:gd name="connsiteY307" fmla="*/ 2334457 h 2964394"/>
              <a:gd name="connsiteX308" fmla="*/ 3187511 w 4614921"/>
              <a:gd name="connsiteY308" fmla="*/ 2342945 h 2964394"/>
              <a:gd name="connsiteX309" fmla="*/ 3478086 w 4614921"/>
              <a:gd name="connsiteY309" fmla="*/ 2607719 h 2964394"/>
              <a:gd name="connsiteX310" fmla="*/ 3715897 w 4614921"/>
              <a:gd name="connsiteY310" fmla="*/ 2821044 h 2964394"/>
              <a:gd name="connsiteX311" fmla="*/ 3802072 w 4614921"/>
              <a:gd name="connsiteY311" fmla="*/ 2907910 h 2964394"/>
              <a:gd name="connsiteX312" fmla="*/ 4607981 w 4614921"/>
              <a:gd name="connsiteY312" fmla="*/ 2913888 h 2964394"/>
              <a:gd name="connsiteX313" fmla="*/ 4614920 w 4614921"/>
              <a:gd name="connsiteY313" fmla="*/ 2921079 h 2964394"/>
              <a:gd name="connsiteX314" fmla="*/ 4607846 w 4614921"/>
              <a:gd name="connsiteY314" fmla="*/ 2928018 h 2964394"/>
              <a:gd name="connsiteX315" fmla="*/ 4607712 w 4614921"/>
              <a:gd name="connsiteY315" fmla="*/ 2928018 h 2964394"/>
              <a:gd name="connsiteX316" fmla="*/ 3813272 w 4614921"/>
              <a:gd name="connsiteY316" fmla="*/ 2921921 h 2964394"/>
              <a:gd name="connsiteX317" fmla="*/ 3824033 w 4614921"/>
              <a:gd name="connsiteY317" fmla="*/ 2946206 h 2964394"/>
              <a:gd name="connsiteX318" fmla="*/ 3818324 w 4614921"/>
              <a:gd name="connsiteY318" fmla="*/ 2954913 h 2964394"/>
              <a:gd name="connsiteX319" fmla="*/ 3760037 w 4614921"/>
              <a:gd name="connsiteY319" fmla="*/ 2964394 h 2964394"/>
              <a:gd name="connsiteX320" fmla="*/ 3645772 w 4614921"/>
              <a:gd name="connsiteY320" fmla="*/ 2931554 h 2964394"/>
              <a:gd name="connsiteX321" fmla="*/ 3718104 w 4614921"/>
              <a:gd name="connsiteY321" fmla="*/ 2947705 h 2964394"/>
              <a:gd name="connsiteX322" fmla="*/ 3809819 w 4614921"/>
              <a:gd name="connsiteY322" fmla="*/ 2943394 h 2964394"/>
              <a:gd name="connsiteX323" fmla="*/ 3795707 w 4614921"/>
              <a:gd name="connsiteY323" fmla="*/ 2922123 h 2964394"/>
              <a:gd name="connsiteX324" fmla="*/ 3660861 w 4614921"/>
              <a:gd name="connsiteY324" fmla="*/ 2927934 h 2964394"/>
              <a:gd name="connsiteX325" fmla="*/ 3645772 w 4614921"/>
              <a:gd name="connsiteY325" fmla="*/ 2931554 h 2964394"/>
              <a:gd name="connsiteX326" fmla="*/ 1536168 w 4614921"/>
              <a:gd name="connsiteY326" fmla="*/ 2473412 h 2964394"/>
              <a:gd name="connsiteX327" fmla="*/ 1406122 w 4614921"/>
              <a:gd name="connsiteY327" fmla="*/ 2675487 h 2964394"/>
              <a:gd name="connsiteX328" fmla="*/ 1261088 w 4614921"/>
              <a:gd name="connsiteY328" fmla="*/ 2905249 h 2964394"/>
              <a:gd name="connsiteX329" fmla="*/ 1366984 w 4614921"/>
              <a:gd name="connsiteY329" fmla="*/ 2781720 h 2964394"/>
              <a:gd name="connsiteX330" fmla="*/ 1517172 w 4614921"/>
              <a:gd name="connsiteY330" fmla="*/ 2545744 h 2964394"/>
              <a:gd name="connsiteX331" fmla="*/ 1536152 w 4614921"/>
              <a:gd name="connsiteY331" fmla="*/ 2473412 h 2964394"/>
              <a:gd name="connsiteX332" fmla="*/ 2093672 w 4614921"/>
              <a:gd name="connsiteY332" fmla="*/ 2074887 h 2964394"/>
              <a:gd name="connsiteX333" fmla="*/ 2116778 w 4614921"/>
              <a:gd name="connsiteY333" fmla="*/ 2138529 h 2964394"/>
              <a:gd name="connsiteX334" fmla="*/ 2176463 w 4614921"/>
              <a:gd name="connsiteY334" fmla="*/ 2246446 h 2964394"/>
              <a:gd name="connsiteX335" fmla="*/ 2361444 w 4614921"/>
              <a:gd name="connsiteY335" fmla="*/ 2292742 h 2964394"/>
              <a:gd name="connsiteX336" fmla="*/ 2517274 w 4614921"/>
              <a:gd name="connsiteY336" fmla="*/ 2325161 h 2964394"/>
              <a:gd name="connsiteX337" fmla="*/ 2745301 w 4614921"/>
              <a:gd name="connsiteY337" fmla="*/ 2516559 h 2964394"/>
              <a:gd name="connsiteX338" fmla="*/ 2745368 w 4614921"/>
              <a:gd name="connsiteY338" fmla="*/ 2516458 h 2964394"/>
              <a:gd name="connsiteX339" fmla="*/ 2713960 w 4614921"/>
              <a:gd name="connsiteY339" fmla="*/ 2420464 h 2964394"/>
              <a:gd name="connsiteX340" fmla="*/ 2880012 w 4614921"/>
              <a:gd name="connsiteY340" fmla="*/ 2295403 h 2964394"/>
              <a:gd name="connsiteX341" fmla="*/ 2978043 w 4614921"/>
              <a:gd name="connsiteY341" fmla="*/ 2251398 h 2964394"/>
              <a:gd name="connsiteX342" fmla="*/ 3007447 w 4614921"/>
              <a:gd name="connsiteY342" fmla="*/ 2227702 h 2964394"/>
              <a:gd name="connsiteX343" fmla="*/ 2950323 w 4614921"/>
              <a:gd name="connsiteY343" fmla="*/ 2192269 h 2964394"/>
              <a:gd name="connsiteX344" fmla="*/ 2785988 w 4614921"/>
              <a:gd name="connsiteY344" fmla="*/ 2061633 h 2964394"/>
              <a:gd name="connsiteX345" fmla="*/ 2779336 w 4614921"/>
              <a:gd name="connsiteY345" fmla="*/ 2024027 h 2964394"/>
              <a:gd name="connsiteX346" fmla="*/ 2753199 w 4614921"/>
              <a:gd name="connsiteY346" fmla="*/ 2016247 h 2964394"/>
              <a:gd name="connsiteX347" fmla="*/ 2715458 w 4614921"/>
              <a:gd name="connsiteY347" fmla="*/ 1987247 h 2964394"/>
              <a:gd name="connsiteX348" fmla="*/ 2595466 w 4614921"/>
              <a:gd name="connsiteY348" fmla="*/ 1907892 h 2964394"/>
              <a:gd name="connsiteX349" fmla="*/ 2574331 w 4614921"/>
              <a:gd name="connsiteY349" fmla="*/ 1856359 h 2964394"/>
              <a:gd name="connsiteX350" fmla="*/ 2581640 w 4614921"/>
              <a:gd name="connsiteY350" fmla="*/ 1839332 h 2964394"/>
              <a:gd name="connsiteX351" fmla="*/ 2566736 w 4614921"/>
              <a:gd name="connsiteY351" fmla="*/ 1834280 h 2964394"/>
              <a:gd name="connsiteX352" fmla="*/ 2497182 w 4614921"/>
              <a:gd name="connsiteY352" fmla="*/ 1821717 h 2964394"/>
              <a:gd name="connsiteX353" fmla="*/ 2464444 w 4614921"/>
              <a:gd name="connsiteY353" fmla="*/ 1815418 h 2964394"/>
              <a:gd name="connsiteX354" fmla="*/ 2339601 w 4614921"/>
              <a:gd name="connsiteY354" fmla="*/ 1805886 h 2964394"/>
              <a:gd name="connsiteX355" fmla="*/ 2338406 w 4614921"/>
              <a:gd name="connsiteY355" fmla="*/ 1806947 h 2964394"/>
              <a:gd name="connsiteX356" fmla="*/ 2263329 w 4614921"/>
              <a:gd name="connsiteY356" fmla="*/ 1837109 h 2964394"/>
              <a:gd name="connsiteX357" fmla="*/ 2254201 w 4614921"/>
              <a:gd name="connsiteY357" fmla="*/ 1838153 h 2964394"/>
              <a:gd name="connsiteX358" fmla="*/ 2178113 w 4614921"/>
              <a:gd name="connsiteY358" fmla="*/ 1888239 h 2964394"/>
              <a:gd name="connsiteX359" fmla="*/ 2179915 w 4614921"/>
              <a:gd name="connsiteY359" fmla="*/ 1962255 h 2964394"/>
              <a:gd name="connsiteX360" fmla="*/ 2209673 w 4614921"/>
              <a:gd name="connsiteY360" fmla="*/ 1998328 h 2964394"/>
              <a:gd name="connsiteX361" fmla="*/ 2228064 w 4614921"/>
              <a:gd name="connsiteY361" fmla="*/ 2024044 h 2964394"/>
              <a:gd name="connsiteX362" fmla="*/ 2245898 w 4614921"/>
              <a:gd name="connsiteY362" fmla="*/ 2011632 h 2964394"/>
              <a:gd name="connsiteX363" fmla="*/ 2254369 w 4614921"/>
              <a:gd name="connsiteY363" fmla="*/ 1989891 h 2964394"/>
              <a:gd name="connsiteX364" fmla="*/ 2250984 w 4614921"/>
              <a:gd name="connsiteY364" fmla="*/ 1963417 h 2964394"/>
              <a:gd name="connsiteX365" fmla="*/ 2262840 w 4614921"/>
              <a:gd name="connsiteY365" fmla="*/ 1957590 h 2964394"/>
              <a:gd name="connsiteX366" fmla="*/ 2269139 w 4614921"/>
              <a:gd name="connsiteY366" fmla="*/ 1987836 h 2964394"/>
              <a:gd name="connsiteX367" fmla="*/ 2278519 w 4614921"/>
              <a:gd name="connsiteY367" fmla="*/ 2005166 h 2964394"/>
              <a:gd name="connsiteX368" fmla="*/ 2293828 w 4614921"/>
              <a:gd name="connsiteY368" fmla="*/ 2059158 h 2964394"/>
              <a:gd name="connsiteX369" fmla="*/ 2266596 w 4614921"/>
              <a:gd name="connsiteY369" fmla="*/ 2065119 h 2964394"/>
              <a:gd name="connsiteX370" fmla="*/ 2221630 w 4614921"/>
              <a:gd name="connsiteY370" fmla="*/ 2038241 h 2964394"/>
              <a:gd name="connsiteX371" fmla="*/ 2189026 w 4614921"/>
              <a:gd name="connsiteY371" fmla="*/ 2017779 h 2964394"/>
              <a:gd name="connsiteX372" fmla="*/ 2167655 w 4614921"/>
              <a:gd name="connsiteY372" fmla="*/ 1971332 h 2964394"/>
              <a:gd name="connsiteX373" fmla="*/ 2155614 w 4614921"/>
              <a:gd name="connsiteY373" fmla="*/ 1968621 h 2964394"/>
              <a:gd name="connsiteX374" fmla="*/ 2126041 w 4614921"/>
              <a:gd name="connsiteY374" fmla="*/ 1972629 h 2964394"/>
              <a:gd name="connsiteX375" fmla="*/ 2093656 w 4614921"/>
              <a:gd name="connsiteY375" fmla="*/ 2074921 h 2964394"/>
              <a:gd name="connsiteX376" fmla="*/ 3020061 w 4614921"/>
              <a:gd name="connsiteY376" fmla="*/ 2235315 h 2964394"/>
              <a:gd name="connsiteX377" fmla="*/ 2984359 w 4614921"/>
              <a:gd name="connsiteY377" fmla="*/ 2264062 h 2964394"/>
              <a:gd name="connsiteX378" fmla="*/ 2885519 w 4614921"/>
              <a:gd name="connsiteY378" fmla="*/ 2308438 h 2964394"/>
              <a:gd name="connsiteX379" fmla="*/ 2728056 w 4614921"/>
              <a:gd name="connsiteY379" fmla="*/ 2421491 h 2964394"/>
              <a:gd name="connsiteX380" fmla="*/ 2754395 w 4614921"/>
              <a:gd name="connsiteY380" fmla="*/ 2502177 h 2964394"/>
              <a:gd name="connsiteX381" fmla="*/ 2901316 w 4614921"/>
              <a:gd name="connsiteY381" fmla="*/ 2333127 h 2964394"/>
              <a:gd name="connsiteX382" fmla="*/ 2982018 w 4614921"/>
              <a:gd name="connsiteY382" fmla="*/ 2306602 h 2964394"/>
              <a:gd name="connsiteX383" fmla="*/ 3040489 w 4614921"/>
              <a:gd name="connsiteY383" fmla="*/ 2272264 h 2964394"/>
              <a:gd name="connsiteX384" fmla="*/ 3020078 w 4614921"/>
              <a:gd name="connsiteY384" fmla="*/ 2235315 h 2964394"/>
              <a:gd name="connsiteX385" fmla="*/ 3140845 w 4614921"/>
              <a:gd name="connsiteY385" fmla="*/ 2270765 h 2964394"/>
              <a:gd name="connsiteX386" fmla="*/ 3143758 w 4614921"/>
              <a:gd name="connsiteY386" fmla="*/ 2289088 h 2964394"/>
              <a:gd name="connsiteX387" fmla="*/ 3177878 w 4614921"/>
              <a:gd name="connsiteY387" fmla="*/ 2332857 h 2964394"/>
              <a:gd name="connsiteX388" fmla="*/ 3181011 w 4614921"/>
              <a:gd name="connsiteY388" fmla="*/ 2329169 h 2964394"/>
              <a:gd name="connsiteX389" fmla="*/ 3169593 w 4614921"/>
              <a:gd name="connsiteY389" fmla="*/ 2299428 h 2964394"/>
              <a:gd name="connsiteX390" fmla="*/ 3140828 w 4614921"/>
              <a:gd name="connsiteY390" fmla="*/ 2270765 h 2964394"/>
              <a:gd name="connsiteX391" fmla="*/ 1678963 w 4614921"/>
              <a:gd name="connsiteY391" fmla="*/ 1626530 h 2964394"/>
              <a:gd name="connsiteX392" fmla="*/ 1681422 w 4614921"/>
              <a:gd name="connsiteY392" fmla="*/ 1637207 h 2964394"/>
              <a:gd name="connsiteX393" fmla="*/ 1699947 w 4614921"/>
              <a:gd name="connsiteY393" fmla="*/ 1703544 h 2964394"/>
              <a:gd name="connsiteX394" fmla="*/ 1699038 w 4614921"/>
              <a:gd name="connsiteY394" fmla="*/ 1709724 h 2964394"/>
              <a:gd name="connsiteX395" fmla="*/ 1607793 w 4614921"/>
              <a:gd name="connsiteY395" fmla="*/ 1842431 h 2964394"/>
              <a:gd name="connsiteX396" fmla="*/ 1491068 w 4614921"/>
              <a:gd name="connsiteY396" fmla="*/ 1971281 h 2964394"/>
              <a:gd name="connsiteX397" fmla="*/ 1440663 w 4614921"/>
              <a:gd name="connsiteY397" fmla="*/ 2030208 h 2964394"/>
              <a:gd name="connsiteX398" fmla="*/ 1469832 w 4614921"/>
              <a:gd name="connsiteY398" fmla="*/ 2038696 h 2964394"/>
              <a:gd name="connsiteX399" fmla="*/ 1631674 w 4614921"/>
              <a:gd name="connsiteY399" fmla="*/ 2264298 h 2964394"/>
              <a:gd name="connsiteX400" fmla="*/ 1877215 w 4614921"/>
              <a:gd name="connsiteY400" fmla="*/ 2167715 h 2964394"/>
              <a:gd name="connsiteX401" fmla="*/ 1985671 w 4614921"/>
              <a:gd name="connsiteY401" fmla="*/ 2082331 h 2964394"/>
              <a:gd name="connsiteX402" fmla="*/ 2004600 w 4614921"/>
              <a:gd name="connsiteY402" fmla="*/ 2055857 h 2964394"/>
              <a:gd name="connsiteX403" fmla="*/ 2004499 w 4614921"/>
              <a:gd name="connsiteY403" fmla="*/ 2054729 h 2964394"/>
              <a:gd name="connsiteX404" fmla="*/ 2032455 w 4614921"/>
              <a:gd name="connsiteY404" fmla="*/ 1997688 h 2964394"/>
              <a:gd name="connsiteX405" fmla="*/ 2042257 w 4614921"/>
              <a:gd name="connsiteY405" fmla="*/ 1998497 h 2964394"/>
              <a:gd name="connsiteX406" fmla="*/ 2044059 w 4614921"/>
              <a:gd name="connsiteY406" fmla="*/ 2010656 h 2964394"/>
              <a:gd name="connsiteX407" fmla="*/ 2019488 w 4614921"/>
              <a:gd name="connsiteY407" fmla="*/ 2058787 h 2964394"/>
              <a:gd name="connsiteX408" fmla="*/ 2039596 w 4614921"/>
              <a:gd name="connsiteY408" fmla="*/ 2076352 h 2964394"/>
              <a:gd name="connsiteX409" fmla="*/ 2073935 w 4614921"/>
              <a:gd name="connsiteY409" fmla="*/ 2074028 h 2964394"/>
              <a:gd name="connsiteX410" fmla="*/ 2077842 w 4614921"/>
              <a:gd name="connsiteY410" fmla="*/ 2071014 h 2964394"/>
              <a:gd name="connsiteX411" fmla="*/ 2070297 w 4614921"/>
              <a:gd name="connsiteY411" fmla="*/ 2022832 h 2964394"/>
              <a:gd name="connsiteX412" fmla="*/ 2113107 w 4614921"/>
              <a:gd name="connsiteY412" fmla="*/ 1961800 h 2964394"/>
              <a:gd name="connsiteX413" fmla="*/ 2117368 w 4614921"/>
              <a:gd name="connsiteY413" fmla="*/ 1916666 h 2964394"/>
              <a:gd name="connsiteX414" fmla="*/ 2078903 w 4614921"/>
              <a:gd name="connsiteY414" fmla="*/ 1812067 h 2964394"/>
              <a:gd name="connsiteX415" fmla="*/ 2057616 w 4614921"/>
              <a:gd name="connsiteY415" fmla="*/ 1798173 h 2964394"/>
              <a:gd name="connsiteX416" fmla="*/ 2005442 w 4614921"/>
              <a:gd name="connsiteY416" fmla="*/ 1744855 h 2964394"/>
              <a:gd name="connsiteX417" fmla="*/ 1957698 w 4614921"/>
              <a:gd name="connsiteY417" fmla="*/ 1694129 h 2964394"/>
              <a:gd name="connsiteX418" fmla="*/ 1851415 w 4614921"/>
              <a:gd name="connsiteY418" fmla="*/ 1666426 h 2964394"/>
              <a:gd name="connsiteX419" fmla="*/ 1834153 w 4614921"/>
              <a:gd name="connsiteY419" fmla="*/ 1667184 h 2964394"/>
              <a:gd name="connsiteX420" fmla="*/ 1778476 w 4614921"/>
              <a:gd name="connsiteY420" fmla="*/ 1646419 h 2964394"/>
              <a:gd name="connsiteX421" fmla="*/ 1715643 w 4614921"/>
              <a:gd name="connsiteY421" fmla="*/ 1616998 h 2964394"/>
              <a:gd name="connsiteX422" fmla="*/ 1678913 w 4614921"/>
              <a:gd name="connsiteY422" fmla="*/ 1626530 h 2964394"/>
              <a:gd name="connsiteX423" fmla="*/ 2791950 w 4614921"/>
              <a:gd name="connsiteY423" fmla="*/ 2030545 h 2964394"/>
              <a:gd name="connsiteX424" fmla="*/ 2798906 w 4614921"/>
              <a:gd name="connsiteY424" fmla="*/ 2055907 h 2964394"/>
              <a:gd name="connsiteX425" fmla="*/ 2956167 w 4614921"/>
              <a:gd name="connsiteY425" fmla="*/ 2179402 h 2964394"/>
              <a:gd name="connsiteX426" fmla="*/ 2984594 w 4614921"/>
              <a:gd name="connsiteY426" fmla="*/ 2192639 h 2964394"/>
              <a:gd name="connsiteX427" fmla="*/ 2972671 w 4614921"/>
              <a:gd name="connsiteY427" fmla="*/ 2179588 h 2964394"/>
              <a:gd name="connsiteX428" fmla="*/ 2842456 w 4614921"/>
              <a:gd name="connsiteY428" fmla="*/ 2058905 h 2964394"/>
              <a:gd name="connsiteX429" fmla="*/ 2791950 w 4614921"/>
              <a:gd name="connsiteY429" fmla="*/ 2030545 h 2964394"/>
              <a:gd name="connsiteX430" fmla="*/ 1213849 w 4614921"/>
              <a:gd name="connsiteY430" fmla="*/ 2182670 h 2964394"/>
              <a:gd name="connsiteX431" fmla="*/ 1324174 w 4614921"/>
              <a:gd name="connsiteY431" fmla="*/ 2112527 h 2964394"/>
              <a:gd name="connsiteX432" fmla="*/ 1347634 w 4614921"/>
              <a:gd name="connsiteY432" fmla="*/ 2090735 h 2964394"/>
              <a:gd name="connsiteX433" fmla="*/ 1229090 w 4614921"/>
              <a:gd name="connsiteY433" fmla="*/ 2155320 h 2964394"/>
              <a:gd name="connsiteX434" fmla="*/ 1213832 w 4614921"/>
              <a:gd name="connsiteY434" fmla="*/ 2182670 h 2964394"/>
              <a:gd name="connsiteX435" fmla="*/ 2111086 w 4614921"/>
              <a:gd name="connsiteY435" fmla="*/ 1977833 h 2964394"/>
              <a:gd name="connsiteX436" fmla="*/ 2084460 w 4614921"/>
              <a:gd name="connsiteY436" fmla="*/ 2023623 h 2964394"/>
              <a:gd name="connsiteX437" fmla="*/ 2088923 w 4614921"/>
              <a:gd name="connsiteY437" fmla="*/ 2057103 h 2964394"/>
              <a:gd name="connsiteX438" fmla="*/ 2111086 w 4614921"/>
              <a:gd name="connsiteY438" fmla="*/ 1977833 h 2964394"/>
              <a:gd name="connsiteX439" fmla="*/ 2239027 w 4614921"/>
              <a:gd name="connsiteY439" fmla="*/ 2035597 h 2964394"/>
              <a:gd name="connsiteX440" fmla="*/ 2269155 w 4614921"/>
              <a:gd name="connsiteY440" fmla="*/ 2051158 h 2964394"/>
              <a:gd name="connsiteX441" fmla="*/ 2282342 w 4614921"/>
              <a:gd name="connsiteY441" fmla="*/ 2050906 h 2964394"/>
              <a:gd name="connsiteX442" fmla="*/ 2279867 w 4614921"/>
              <a:gd name="connsiteY442" fmla="*/ 2038443 h 2964394"/>
              <a:gd name="connsiteX443" fmla="*/ 2266242 w 4614921"/>
              <a:gd name="connsiteY443" fmla="*/ 2012053 h 2964394"/>
              <a:gd name="connsiteX444" fmla="*/ 2263750 w 4614921"/>
              <a:gd name="connsiteY444" fmla="*/ 2007641 h 2964394"/>
              <a:gd name="connsiteX445" fmla="*/ 2239027 w 4614921"/>
              <a:gd name="connsiteY445" fmla="*/ 2035597 h 2964394"/>
              <a:gd name="connsiteX446" fmla="*/ 2746985 w 4614921"/>
              <a:gd name="connsiteY446" fmla="*/ 1996375 h 2964394"/>
              <a:gd name="connsiteX447" fmla="*/ 2759093 w 4614921"/>
              <a:gd name="connsiteY447" fmla="*/ 2003380 h 2964394"/>
              <a:gd name="connsiteX448" fmla="*/ 2794224 w 4614921"/>
              <a:gd name="connsiteY448" fmla="*/ 2008231 h 2964394"/>
              <a:gd name="connsiteX449" fmla="*/ 2808774 w 4614921"/>
              <a:gd name="connsiteY449" fmla="*/ 1992804 h 2964394"/>
              <a:gd name="connsiteX450" fmla="*/ 2766520 w 4614921"/>
              <a:gd name="connsiteY450" fmla="*/ 1998446 h 2964394"/>
              <a:gd name="connsiteX451" fmla="*/ 2746985 w 4614921"/>
              <a:gd name="connsiteY451" fmla="*/ 1996375 h 2964394"/>
              <a:gd name="connsiteX452" fmla="*/ 3314863 w 4614921"/>
              <a:gd name="connsiteY452" fmla="*/ 1639581 h 2964394"/>
              <a:gd name="connsiteX453" fmla="*/ 3248964 w 4614921"/>
              <a:gd name="connsiteY453" fmla="*/ 1651505 h 2964394"/>
              <a:gd name="connsiteX454" fmla="*/ 3221833 w 4614921"/>
              <a:gd name="connsiteY454" fmla="*/ 1658443 h 2964394"/>
              <a:gd name="connsiteX455" fmla="*/ 3001553 w 4614921"/>
              <a:gd name="connsiteY455" fmla="*/ 1765552 h 2964394"/>
              <a:gd name="connsiteX456" fmla="*/ 3000341 w 4614921"/>
              <a:gd name="connsiteY456" fmla="*/ 1767506 h 2964394"/>
              <a:gd name="connsiteX457" fmla="*/ 2839593 w 4614921"/>
              <a:gd name="connsiteY457" fmla="*/ 1955030 h 2964394"/>
              <a:gd name="connsiteX458" fmla="*/ 2831914 w 4614921"/>
              <a:gd name="connsiteY458" fmla="*/ 1972056 h 2964394"/>
              <a:gd name="connsiteX459" fmla="*/ 2894091 w 4614921"/>
              <a:gd name="connsiteY459" fmla="*/ 1948479 h 2964394"/>
              <a:gd name="connsiteX460" fmla="*/ 3000896 w 4614921"/>
              <a:gd name="connsiteY460" fmla="*/ 1873284 h 2964394"/>
              <a:gd name="connsiteX461" fmla="*/ 3024575 w 4614921"/>
              <a:gd name="connsiteY461" fmla="*/ 1826634 h 2964394"/>
              <a:gd name="connsiteX462" fmla="*/ 3154958 w 4614921"/>
              <a:gd name="connsiteY462" fmla="*/ 1696858 h 2964394"/>
              <a:gd name="connsiteX463" fmla="*/ 3275388 w 4614921"/>
              <a:gd name="connsiteY463" fmla="*/ 1665550 h 2964394"/>
              <a:gd name="connsiteX464" fmla="*/ 3314947 w 4614921"/>
              <a:gd name="connsiteY464" fmla="*/ 1640710 h 2964394"/>
              <a:gd name="connsiteX465" fmla="*/ 3314846 w 4614921"/>
              <a:gd name="connsiteY465" fmla="*/ 1639581 h 2964394"/>
              <a:gd name="connsiteX466" fmla="*/ 2595281 w 4614921"/>
              <a:gd name="connsiteY466" fmla="*/ 1846743 h 2964394"/>
              <a:gd name="connsiteX467" fmla="*/ 2594271 w 4614921"/>
              <a:gd name="connsiteY467" fmla="*/ 1847197 h 2964394"/>
              <a:gd name="connsiteX468" fmla="*/ 2588326 w 4614921"/>
              <a:gd name="connsiteY468" fmla="*/ 1858497 h 2964394"/>
              <a:gd name="connsiteX469" fmla="*/ 2606211 w 4614921"/>
              <a:gd name="connsiteY469" fmla="*/ 1898680 h 2964394"/>
              <a:gd name="connsiteX470" fmla="*/ 2695536 w 4614921"/>
              <a:gd name="connsiteY470" fmla="*/ 1963652 h 2964394"/>
              <a:gd name="connsiteX471" fmla="*/ 2671975 w 4614921"/>
              <a:gd name="connsiteY471" fmla="*/ 1931739 h 2964394"/>
              <a:gd name="connsiteX472" fmla="*/ 2595281 w 4614921"/>
              <a:gd name="connsiteY472" fmla="*/ 1846759 h 2964394"/>
              <a:gd name="connsiteX473" fmla="*/ 1876794 w 4614921"/>
              <a:gd name="connsiteY473" fmla="*/ 1651269 h 2964394"/>
              <a:gd name="connsiteX474" fmla="*/ 1967769 w 4614921"/>
              <a:gd name="connsiteY474" fmla="*/ 1684109 h 2964394"/>
              <a:gd name="connsiteX475" fmla="*/ 2015968 w 4614921"/>
              <a:gd name="connsiteY475" fmla="*/ 1735322 h 2964394"/>
              <a:gd name="connsiteX476" fmla="*/ 2066878 w 4614921"/>
              <a:gd name="connsiteY476" fmla="*/ 1787428 h 2964394"/>
              <a:gd name="connsiteX477" fmla="*/ 2085824 w 4614921"/>
              <a:gd name="connsiteY477" fmla="*/ 1799706 h 2964394"/>
              <a:gd name="connsiteX478" fmla="*/ 2131531 w 4614921"/>
              <a:gd name="connsiteY478" fmla="*/ 1917744 h 2964394"/>
              <a:gd name="connsiteX479" fmla="*/ 2127860 w 4614921"/>
              <a:gd name="connsiteY479" fmla="*/ 1957775 h 2964394"/>
              <a:gd name="connsiteX480" fmla="*/ 2154755 w 4614921"/>
              <a:gd name="connsiteY480" fmla="*/ 1954474 h 2964394"/>
              <a:gd name="connsiteX481" fmla="*/ 2163950 w 4614921"/>
              <a:gd name="connsiteY481" fmla="*/ 1955030 h 2964394"/>
              <a:gd name="connsiteX482" fmla="*/ 2164438 w 4614921"/>
              <a:gd name="connsiteY482" fmla="*/ 1884635 h 2964394"/>
              <a:gd name="connsiteX483" fmla="*/ 2252635 w 4614921"/>
              <a:gd name="connsiteY483" fmla="*/ 1824108 h 2964394"/>
              <a:gd name="connsiteX484" fmla="*/ 2261678 w 4614921"/>
              <a:gd name="connsiteY484" fmla="*/ 1823081 h 2964394"/>
              <a:gd name="connsiteX485" fmla="*/ 2329076 w 4614921"/>
              <a:gd name="connsiteY485" fmla="*/ 1796320 h 2964394"/>
              <a:gd name="connsiteX486" fmla="*/ 2330288 w 4614921"/>
              <a:gd name="connsiteY486" fmla="*/ 1795260 h 2964394"/>
              <a:gd name="connsiteX487" fmla="*/ 2468334 w 4614921"/>
              <a:gd name="connsiteY487" fmla="*/ 1801844 h 2964394"/>
              <a:gd name="connsiteX488" fmla="*/ 2498429 w 4614921"/>
              <a:gd name="connsiteY488" fmla="*/ 1807654 h 2964394"/>
              <a:gd name="connsiteX489" fmla="*/ 2569952 w 4614921"/>
              <a:gd name="connsiteY489" fmla="*/ 1820538 h 2964394"/>
              <a:gd name="connsiteX490" fmla="*/ 2598111 w 4614921"/>
              <a:gd name="connsiteY490" fmla="*/ 1831905 h 2964394"/>
              <a:gd name="connsiteX491" fmla="*/ 2599323 w 4614921"/>
              <a:gd name="connsiteY491" fmla="*/ 1831838 h 2964394"/>
              <a:gd name="connsiteX492" fmla="*/ 2550737 w 4614921"/>
              <a:gd name="connsiteY492" fmla="*/ 1783959 h 2964394"/>
              <a:gd name="connsiteX493" fmla="*/ 2562778 w 4614921"/>
              <a:gd name="connsiteY493" fmla="*/ 1642444 h 2964394"/>
              <a:gd name="connsiteX494" fmla="*/ 2575628 w 4614921"/>
              <a:gd name="connsiteY494" fmla="*/ 1612030 h 2964394"/>
              <a:gd name="connsiteX495" fmla="*/ 2590027 w 4614921"/>
              <a:gd name="connsiteY495" fmla="*/ 1561305 h 2964394"/>
              <a:gd name="connsiteX496" fmla="*/ 2594422 w 4614921"/>
              <a:gd name="connsiteY496" fmla="*/ 1544969 h 2964394"/>
              <a:gd name="connsiteX497" fmla="*/ 2524903 w 4614921"/>
              <a:gd name="connsiteY497" fmla="*/ 1559991 h 2964394"/>
              <a:gd name="connsiteX498" fmla="*/ 2383961 w 4614921"/>
              <a:gd name="connsiteY498" fmla="*/ 1554652 h 2964394"/>
              <a:gd name="connsiteX499" fmla="*/ 2366732 w 4614921"/>
              <a:gd name="connsiteY499" fmla="*/ 1524692 h 2964394"/>
              <a:gd name="connsiteX500" fmla="*/ 2387581 w 4614921"/>
              <a:gd name="connsiteY500" fmla="*/ 1500896 h 2964394"/>
              <a:gd name="connsiteX501" fmla="*/ 2376298 w 4614921"/>
              <a:gd name="connsiteY501" fmla="*/ 1490067 h 2964394"/>
              <a:gd name="connsiteX502" fmla="*/ 2371734 w 4614921"/>
              <a:gd name="connsiteY502" fmla="*/ 1424943 h 2964394"/>
              <a:gd name="connsiteX503" fmla="*/ 2303174 w 4614921"/>
              <a:gd name="connsiteY503" fmla="*/ 1480569 h 2964394"/>
              <a:gd name="connsiteX504" fmla="*/ 2265720 w 4614921"/>
              <a:gd name="connsiteY504" fmla="*/ 1459434 h 2964394"/>
              <a:gd name="connsiteX505" fmla="*/ 2262318 w 4614921"/>
              <a:gd name="connsiteY505" fmla="*/ 1448790 h 2964394"/>
              <a:gd name="connsiteX506" fmla="*/ 2218127 w 4614921"/>
              <a:gd name="connsiteY506" fmla="*/ 1472081 h 2964394"/>
              <a:gd name="connsiteX507" fmla="*/ 2176766 w 4614921"/>
              <a:gd name="connsiteY507" fmla="*/ 1364972 h 2964394"/>
              <a:gd name="connsiteX508" fmla="*/ 2163276 w 4614921"/>
              <a:gd name="connsiteY508" fmla="*/ 1263960 h 2964394"/>
              <a:gd name="connsiteX509" fmla="*/ 2132541 w 4614921"/>
              <a:gd name="connsiteY509" fmla="*/ 1225175 h 2964394"/>
              <a:gd name="connsiteX510" fmla="*/ 2114353 w 4614921"/>
              <a:gd name="connsiteY510" fmla="*/ 1218624 h 2964394"/>
              <a:gd name="connsiteX511" fmla="*/ 2131918 w 4614921"/>
              <a:gd name="connsiteY511" fmla="*/ 1251245 h 2964394"/>
              <a:gd name="connsiteX512" fmla="*/ 2164725 w 4614921"/>
              <a:gd name="connsiteY512" fmla="*/ 1373561 h 2964394"/>
              <a:gd name="connsiteX513" fmla="*/ 2151285 w 4614921"/>
              <a:gd name="connsiteY513" fmla="*/ 1491415 h 2964394"/>
              <a:gd name="connsiteX514" fmla="*/ 2129982 w 4614921"/>
              <a:gd name="connsiteY514" fmla="*/ 1492442 h 2964394"/>
              <a:gd name="connsiteX515" fmla="*/ 2100998 w 4614921"/>
              <a:gd name="connsiteY515" fmla="*/ 1454331 h 2964394"/>
              <a:gd name="connsiteX516" fmla="*/ 2088300 w 4614921"/>
              <a:gd name="connsiteY516" fmla="*/ 1540405 h 2964394"/>
              <a:gd name="connsiteX517" fmla="*/ 2081378 w 4614921"/>
              <a:gd name="connsiteY517" fmla="*/ 1548219 h 2964394"/>
              <a:gd name="connsiteX518" fmla="*/ 2030569 w 4614921"/>
              <a:gd name="connsiteY518" fmla="*/ 1589901 h 2964394"/>
              <a:gd name="connsiteX519" fmla="*/ 2024102 w 4614921"/>
              <a:gd name="connsiteY519" fmla="*/ 1587223 h 2964394"/>
              <a:gd name="connsiteX520" fmla="*/ 2013375 w 4614921"/>
              <a:gd name="connsiteY520" fmla="*/ 1631936 h 2964394"/>
              <a:gd name="connsiteX521" fmla="*/ 1956099 w 4614921"/>
              <a:gd name="connsiteY521" fmla="*/ 1653442 h 2964394"/>
              <a:gd name="connsiteX522" fmla="*/ 1927233 w 4614921"/>
              <a:gd name="connsiteY522" fmla="*/ 1629713 h 2964394"/>
              <a:gd name="connsiteX523" fmla="*/ 1913693 w 4614921"/>
              <a:gd name="connsiteY523" fmla="*/ 1595408 h 2964394"/>
              <a:gd name="connsiteX524" fmla="*/ 1905205 w 4614921"/>
              <a:gd name="connsiteY524" fmla="*/ 1573464 h 2964394"/>
              <a:gd name="connsiteX525" fmla="*/ 1902258 w 4614921"/>
              <a:gd name="connsiteY525" fmla="*/ 1628786 h 2964394"/>
              <a:gd name="connsiteX526" fmla="*/ 1877400 w 4614921"/>
              <a:gd name="connsiteY526" fmla="*/ 1646234 h 2964394"/>
              <a:gd name="connsiteX527" fmla="*/ 1854362 w 4614921"/>
              <a:gd name="connsiteY527" fmla="*/ 1649484 h 2964394"/>
              <a:gd name="connsiteX528" fmla="*/ 1782502 w 4614921"/>
              <a:gd name="connsiteY528" fmla="*/ 1565330 h 2964394"/>
              <a:gd name="connsiteX529" fmla="*/ 1777988 w 4614921"/>
              <a:gd name="connsiteY529" fmla="*/ 1555141 h 2964394"/>
              <a:gd name="connsiteX530" fmla="*/ 1751817 w 4614921"/>
              <a:gd name="connsiteY530" fmla="*/ 1503254 h 2964394"/>
              <a:gd name="connsiteX531" fmla="*/ 1719264 w 4614921"/>
              <a:gd name="connsiteY531" fmla="*/ 1395370 h 2964394"/>
              <a:gd name="connsiteX532" fmla="*/ 1749999 w 4614921"/>
              <a:gd name="connsiteY532" fmla="*/ 1375313 h 2964394"/>
              <a:gd name="connsiteX533" fmla="*/ 1808959 w 4614921"/>
              <a:gd name="connsiteY533" fmla="*/ 1371793 h 2964394"/>
              <a:gd name="connsiteX534" fmla="*/ 1890486 w 4614921"/>
              <a:gd name="connsiteY534" fmla="*/ 1336983 h 2964394"/>
              <a:gd name="connsiteX535" fmla="*/ 1916691 w 4614921"/>
              <a:gd name="connsiteY535" fmla="*/ 1267261 h 2964394"/>
              <a:gd name="connsiteX536" fmla="*/ 1958642 w 4614921"/>
              <a:gd name="connsiteY536" fmla="*/ 1213471 h 2964394"/>
              <a:gd name="connsiteX537" fmla="*/ 1996247 w 4614921"/>
              <a:gd name="connsiteY537" fmla="*/ 1216199 h 2964394"/>
              <a:gd name="connsiteX538" fmla="*/ 2012768 w 4614921"/>
              <a:gd name="connsiteY538" fmla="*/ 1214667 h 2964394"/>
              <a:gd name="connsiteX539" fmla="*/ 2014335 w 4614921"/>
              <a:gd name="connsiteY539" fmla="*/ 1213892 h 2964394"/>
              <a:gd name="connsiteX540" fmla="*/ 2085050 w 4614921"/>
              <a:gd name="connsiteY540" fmla="*/ 1201514 h 2964394"/>
              <a:gd name="connsiteX541" fmla="*/ 2046551 w 4614921"/>
              <a:gd name="connsiteY541" fmla="*/ 1168741 h 2964394"/>
              <a:gd name="connsiteX542" fmla="*/ 1819889 w 4614921"/>
              <a:gd name="connsiteY542" fmla="*/ 1181406 h 2964394"/>
              <a:gd name="connsiteX543" fmla="*/ 1730581 w 4614921"/>
              <a:gd name="connsiteY543" fmla="*/ 1194457 h 2964394"/>
              <a:gd name="connsiteX544" fmla="*/ 1546862 w 4614921"/>
              <a:gd name="connsiteY544" fmla="*/ 1165154 h 2964394"/>
              <a:gd name="connsiteX545" fmla="*/ 1472257 w 4614921"/>
              <a:gd name="connsiteY545" fmla="*/ 1382285 h 2964394"/>
              <a:gd name="connsiteX546" fmla="*/ 1539048 w 4614921"/>
              <a:gd name="connsiteY546" fmla="*/ 1424960 h 2964394"/>
              <a:gd name="connsiteX547" fmla="*/ 1620912 w 4614921"/>
              <a:gd name="connsiteY547" fmla="*/ 1474742 h 2964394"/>
              <a:gd name="connsiteX548" fmla="*/ 1732534 w 4614921"/>
              <a:gd name="connsiteY548" fmla="*/ 1549095 h 2964394"/>
              <a:gd name="connsiteX549" fmla="*/ 1745822 w 4614921"/>
              <a:gd name="connsiteY549" fmla="*/ 1554097 h 2964394"/>
              <a:gd name="connsiteX550" fmla="*/ 1749628 w 4614921"/>
              <a:gd name="connsiteY550" fmla="*/ 1563157 h 2964394"/>
              <a:gd name="connsiteX551" fmla="*/ 1740719 w 4614921"/>
              <a:gd name="connsiteY551" fmla="*/ 1567283 h 2964394"/>
              <a:gd name="connsiteX552" fmla="*/ 1727718 w 4614921"/>
              <a:gd name="connsiteY552" fmla="*/ 1562433 h 2964394"/>
              <a:gd name="connsiteX553" fmla="*/ 1673911 w 4614921"/>
              <a:gd name="connsiteY553" fmla="*/ 1560867 h 2964394"/>
              <a:gd name="connsiteX554" fmla="*/ 1675999 w 4614921"/>
              <a:gd name="connsiteY554" fmla="*/ 1611844 h 2964394"/>
              <a:gd name="connsiteX555" fmla="*/ 1720527 w 4614921"/>
              <a:gd name="connsiteY555" fmla="*/ 1603693 h 2964394"/>
              <a:gd name="connsiteX556" fmla="*/ 1785381 w 4614921"/>
              <a:gd name="connsiteY556" fmla="*/ 1634024 h 2964394"/>
              <a:gd name="connsiteX557" fmla="*/ 1834271 w 4614921"/>
              <a:gd name="connsiteY557" fmla="*/ 1653054 h 2964394"/>
              <a:gd name="connsiteX558" fmla="*/ 1850674 w 4614921"/>
              <a:gd name="connsiteY558" fmla="*/ 1652330 h 2964394"/>
              <a:gd name="connsiteX559" fmla="*/ 1876845 w 4614921"/>
              <a:gd name="connsiteY559" fmla="*/ 1651303 h 2964394"/>
              <a:gd name="connsiteX560" fmla="*/ 2662713 w 4614921"/>
              <a:gd name="connsiteY560" fmla="*/ 1854035 h 2964394"/>
              <a:gd name="connsiteX561" fmla="*/ 2711332 w 4614921"/>
              <a:gd name="connsiteY561" fmla="*/ 1870050 h 2964394"/>
              <a:gd name="connsiteX562" fmla="*/ 2725546 w 4614921"/>
              <a:gd name="connsiteY562" fmla="*/ 1862842 h 2964394"/>
              <a:gd name="connsiteX563" fmla="*/ 2662696 w 4614921"/>
              <a:gd name="connsiteY563" fmla="*/ 1854035 h 2964394"/>
              <a:gd name="connsiteX564" fmla="*/ 2742404 w 4614921"/>
              <a:gd name="connsiteY564" fmla="*/ 1823653 h 2964394"/>
              <a:gd name="connsiteX565" fmla="*/ 2744560 w 4614921"/>
              <a:gd name="connsiteY565" fmla="*/ 1847534 h 2964394"/>
              <a:gd name="connsiteX566" fmla="*/ 2755523 w 4614921"/>
              <a:gd name="connsiteY566" fmla="*/ 1842448 h 2964394"/>
              <a:gd name="connsiteX567" fmla="*/ 2742387 w 4614921"/>
              <a:gd name="connsiteY567" fmla="*/ 1823653 h 2964394"/>
              <a:gd name="connsiteX568" fmla="*/ 3503128 w 4614921"/>
              <a:gd name="connsiteY568" fmla="*/ 1631548 h 2964394"/>
              <a:gd name="connsiteX569" fmla="*/ 3539168 w 4614921"/>
              <a:gd name="connsiteY569" fmla="*/ 1673095 h 2964394"/>
              <a:gd name="connsiteX570" fmla="*/ 3586660 w 4614921"/>
              <a:gd name="connsiteY570" fmla="*/ 1704419 h 2964394"/>
              <a:gd name="connsiteX571" fmla="*/ 4021157 w 4614921"/>
              <a:gd name="connsiteY571" fmla="*/ 1638268 h 2964394"/>
              <a:gd name="connsiteX572" fmla="*/ 4326720 w 4614921"/>
              <a:gd name="connsiteY572" fmla="*/ 1582221 h 2964394"/>
              <a:gd name="connsiteX573" fmla="*/ 4473186 w 4614921"/>
              <a:gd name="connsiteY573" fmla="*/ 1538788 h 2964394"/>
              <a:gd name="connsiteX574" fmla="*/ 4428642 w 4614921"/>
              <a:gd name="connsiteY574" fmla="*/ 1487389 h 2964394"/>
              <a:gd name="connsiteX575" fmla="*/ 4300178 w 4614921"/>
              <a:gd name="connsiteY575" fmla="*/ 1295840 h 2964394"/>
              <a:gd name="connsiteX576" fmla="*/ 4355181 w 4614921"/>
              <a:gd name="connsiteY576" fmla="*/ 1054037 h 2964394"/>
              <a:gd name="connsiteX577" fmla="*/ 4376990 w 4614921"/>
              <a:gd name="connsiteY577" fmla="*/ 1004053 h 2964394"/>
              <a:gd name="connsiteX578" fmla="*/ 4380392 w 4614921"/>
              <a:gd name="connsiteY578" fmla="*/ 984299 h 2964394"/>
              <a:gd name="connsiteX579" fmla="*/ 4349438 w 4614921"/>
              <a:gd name="connsiteY579" fmla="*/ 993140 h 2964394"/>
              <a:gd name="connsiteX580" fmla="*/ 3973935 w 4614921"/>
              <a:gd name="connsiteY580" fmla="*/ 1089033 h 2964394"/>
              <a:gd name="connsiteX581" fmla="*/ 3659328 w 4614921"/>
              <a:gd name="connsiteY581" fmla="*/ 1162207 h 2964394"/>
              <a:gd name="connsiteX582" fmla="*/ 3505958 w 4614921"/>
              <a:gd name="connsiteY582" fmla="*/ 1221689 h 2964394"/>
              <a:gd name="connsiteX583" fmla="*/ 3484738 w 4614921"/>
              <a:gd name="connsiteY583" fmla="*/ 1267530 h 2964394"/>
              <a:gd name="connsiteX584" fmla="*/ 3459106 w 4614921"/>
              <a:gd name="connsiteY584" fmla="*/ 1395926 h 2964394"/>
              <a:gd name="connsiteX585" fmla="*/ 3543429 w 4614921"/>
              <a:gd name="connsiteY585" fmla="*/ 1579257 h 2964394"/>
              <a:gd name="connsiteX586" fmla="*/ 3569296 w 4614921"/>
              <a:gd name="connsiteY586" fmla="*/ 1638066 h 2964394"/>
              <a:gd name="connsiteX587" fmla="*/ 3555571 w 4614921"/>
              <a:gd name="connsiteY587" fmla="*/ 1639346 h 2964394"/>
              <a:gd name="connsiteX588" fmla="*/ 3503128 w 4614921"/>
              <a:gd name="connsiteY588" fmla="*/ 1631582 h 2964394"/>
              <a:gd name="connsiteX589" fmla="*/ 1889610 w 4614921"/>
              <a:gd name="connsiteY589" fmla="*/ 1516204 h 2964394"/>
              <a:gd name="connsiteX590" fmla="*/ 1908186 w 4614921"/>
              <a:gd name="connsiteY590" fmla="*/ 1543066 h 2964394"/>
              <a:gd name="connsiteX591" fmla="*/ 1926913 w 4614921"/>
              <a:gd name="connsiteY591" fmla="*/ 1590338 h 2964394"/>
              <a:gd name="connsiteX592" fmla="*/ 1940251 w 4614921"/>
              <a:gd name="connsiteY592" fmla="*/ 1624138 h 2964394"/>
              <a:gd name="connsiteX593" fmla="*/ 1958793 w 4614921"/>
              <a:gd name="connsiteY593" fmla="*/ 1639548 h 2964394"/>
              <a:gd name="connsiteX594" fmla="*/ 2003405 w 4614921"/>
              <a:gd name="connsiteY594" fmla="*/ 1621932 h 2964394"/>
              <a:gd name="connsiteX595" fmla="*/ 2001232 w 4614921"/>
              <a:gd name="connsiteY595" fmla="*/ 1537592 h 2964394"/>
              <a:gd name="connsiteX596" fmla="*/ 1990151 w 4614921"/>
              <a:gd name="connsiteY596" fmla="*/ 1508693 h 2964394"/>
              <a:gd name="connsiteX597" fmla="*/ 1969117 w 4614921"/>
              <a:gd name="connsiteY597" fmla="*/ 1440403 h 2964394"/>
              <a:gd name="connsiteX598" fmla="*/ 1975617 w 4614921"/>
              <a:gd name="connsiteY598" fmla="*/ 1437304 h 2964394"/>
              <a:gd name="connsiteX599" fmla="*/ 1985806 w 4614921"/>
              <a:gd name="connsiteY599" fmla="*/ 1449868 h 2964394"/>
              <a:gd name="connsiteX600" fmla="*/ 2015025 w 4614921"/>
              <a:gd name="connsiteY600" fmla="*/ 1534157 h 2964394"/>
              <a:gd name="connsiteX601" fmla="*/ 2031327 w 4614921"/>
              <a:gd name="connsiteY601" fmla="*/ 1574036 h 2964394"/>
              <a:gd name="connsiteX602" fmla="*/ 2032573 w 4614921"/>
              <a:gd name="connsiteY602" fmla="*/ 1575906 h 2964394"/>
              <a:gd name="connsiteX603" fmla="*/ 2070819 w 4614921"/>
              <a:gd name="connsiteY603" fmla="*/ 1538856 h 2964394"/>
              <a:gd name="connsiteX604" fmla="*/ 2077758 w 4614921"/>
              <a:gd name="connsiteY604" fmla="*/ 1531025 h 2964394"/>
              <a:gd name="connsiteX605" fmla="*/ 2085185 w 4614921"/>
              <a:gd name="connsiteY605" fmla="*/ 1450289 h 2964394"/>
              <a:gd name="connsiteX606" fmla="*/ 2072015 w 4614921"/>
              <a:gd name="connsiteY606" fmla="*/ 1400524 h 2964394"/>
              <a:gd name="connsiteX607" fmla="*/ 2067552 w 4614921"/>
              <a:gd name="connsiteY607" fmla="*/ 1380752 h 2964394"/>
              <a:gd name="connsiteX608" fmla="*/ 2071695 w 4614921"/>
              <a:gd name="connsiteY608" fmla="*/ 1366505 h 2964394"/>
              <a:gd name="connsiteX609" fmla="*/ 2083079 w 4614921"/>
              <a:gd name="connsiteY609" fmla="*/ 1375717 h 2964394"/>
              <a:gd name="connsiteX610" fmla="*/ 2088839 w 4614921"/>
              <a:gd name="connsiteY610" fmla="*/ 1390065 h 2964394"/>
              <a:gd name="connsiteX611" fmla="*/ 2135590 w 4614921"/>
              <a:gd name="connsiteY611" fmla="*/ 1479457 h 2964394"/>
              <a:gd name="connsiteX612" fmla="*/ 2143185 w 4614921"/>
              <a:gd name="connsiteY612" fmla="*/ 1479862 h 2964394"/>
              <a:gd name="connsiteX613" fmla="*/ 2150629 w 4614921"/>
              <a:gd name="connsiteY613" fmla="*/ 1374420 h 2964394"/>
              <a:gd name="connsiteX614" fmla="*/ 2095996 w 4614921"/>
              <a:gd name="connsiteY614" fmla="*/ 1215997 h 2964394"/>
              <a:gd name="connsiteX615" fmla="*/ 2019808 w 4614921"/>
              <a:gd name="connsiteY615" fmla="*/ 1226977 h 2964394"/>
              <a:gd name="connsiteX616" fmla="*/ 1994243 w 4614921"/>
              <a:gd name="connsiteY616" fmla="*/ 1230211 h 2964394"/>
              <a:gd name="connsiteX617" fmla="*/ 1958625 w 4614921"/>
              <a:gd name="connsiteY617" fmla="*/ 1227634 h 2964394"/>
              <a:gd name="connsiteX618" fmla="*/ 1930450 w 4614921"/>
              <a:gd name="connsiteY618" fmla="*/ 1270545 h 2964394"/>
              <a:gd name="connsiteX619" fmla="*/ 1902376 w 4614921"/>
              <a:gd name="connsiteY619" fmla="*/ 1344662 h 2964394"/>
              <a:gd name="connsiteX620" fmla="*/ 1808689 w 4614921"/>
              <a:gd name="connsiteY620" fmla="*/ 1385973 h 2964394"/>
              <a:gd name="connsiteX621" fmla="*/ 1752575 w 4614921"/>
              <a:gd name="connsiteY621" fmla="*/ 1389257 h 2964394"/>
              <a:gd name="connsiteX622" fmla="*/ 1731995 w 4614921"/>
              <a:gd name="connsiteY622" fmla="*/ 1401534 h 2964394"/>
              <a:gd name="connsiteX623" fmla="*/ 1764280 w 4614921"/>
              <a:gd name="connsiteY623" fmla="*/ 1496635 h 2964394"/>
              <a:gd name="connsiteX624" fmla="*/ 1790905 w 4614921"/>
              <a:gd name="connsiteY624" fmla="*/ 1549449 h 2964394"/>
              <a:gd name="connsiteX625" fmla="*/ 1795435 w 4614921"/>
              <a:gd name="connsiteY625" fmla="*/ 1559654 h 2964394"/>
              <a:gd name="connsiteX626" fmla="*/ 1873965 w 4614921"/>
              <a:gd name="connsiteY626" fmla="*/ 1632559 h 2964394"/>
              <a:gd name="connsiteX627" fmla="*/ 1890115 w 4614921"/>
              <a:gd name="connsiteY627" fmla="*/ 1621595 h 2964394"/>
              <a:gd name="connsiteX628" fmla="*/ 1886562 w 4614921"/>
              <a:gd name="connsiteY628" fmla="*/ 1556353 h 2964394"/>
              <a:gd name="connsiteX629" fmla="*/ 1881055 w 4614921"/>
              <a:gd name="connsiteY629" fmla="*/ 1527471 h 2964394"/>
              <a:gd name="connsiteX630" fmla="*/ 1887926 w 4614921"/>
              <a:gd name="connsiteY630" fmla="*/ 1516423 h 2964394"/>
              <a:gd name="connsiteX631" fmla="*/ 1889610 w 4614921"/>
              <a:gd name="connsiteY631" fmla="*/ 1516255 h 2964394"/>
              <a:gd name="connsiteX632" fmla="*/ 3562762 w 4614921"/>
              <a:gd name="connsiteY632" fmla="*/ 1626934 h 2964394"/>
              <a:gd name="connsiteX633" fmla="*/ 3562762 w 4614921"/>
              <a:gd name="connsiteY633" fmla="*/ 1626934 h 2964394"/>
              <a:gd name="connsiteX634" fmla="*/ 3214339 w 4614921"/>
              <a:gd name="connsiteY634" fmla="*/ 1324032 h 2964394"/>
              <a:gd name="connsiteX635" fmla="*/ 3218684 w 4614921"/>
              <a:gd name="connsiteY635" fmla="*/ 1346414 h 2964394"/>
              <a:gd name="connsiteX636" fmla="*/ 3291269 w 4614921"/>
              <a:gd name="connsiteY636" fmla="*/ 1545912 h 2964394"/>
              <a:gd name="connsiteX637" fmla="*/ 3324782 w 4614921"/>
              <a:gd name="connsiteY637" fmla="*/ 1623936 h 2964394"/>
              <a:gd name="connsiteX638" fmla="*/ 3476116 w 4614921"/>
              <a:gd name="connsiteY638" fmla="*/ 1616425 h 2964394"/>
              <a:gd name="connsiteX639" fmla="*/ 3433575 w 4614921"/>
              <a:gd name="connsiteY639" fmla="*/ 1524911 h 2964394"/>
              <a:gd name="connsiteX640" fmla="*/ 3424127 w 4614921"/>
              <a:gd name="connsiteY640" fmla="*/ 1282468 h 2964394"/>
              <a:gd name="connsiteX641" fmla="*/ 3433188 w 4614921"/>
              <a:gd name="connsiteY641" fmla="*/ 1246142 h 2964394"/>
              <a:gd name="connsiteX642" fmla="*/ 3432093 w 4614921"/>
              <a:gd name="connsiteY642" fmla="*/ 1239036 h 2964394"/>
              <a:gd name="connsiteX643" fmla="*/ 3372072 w 4614921"/>
              <a:gd name="connsiteY643" fmla="*/ 1260019 h 2964394"/>
              <a:gd name="connsiteX644" fmla="*/ 3264424 w 4614921"/>
              <a:gd name="connsiteY644" fmla="*/ 1300909 h 2964394"/>
              <a:gd name="connsiteX645" fmla="*/ 3214322 w 4614921"/>
              <a:gd name="connsiteY645" fmla="*/ 1323998 h 2964394"/>
              <a:gd name="connsiteX646" fmla="*/ 1358765 w 4614921"/>
              <a:gd name="connsiteY646" fmla="*/ 1525366 h 2964394"/>
              <a:gd name="connsiteX647" fmla="*/ 1372205 w 4614921"/>
              <a:gd name="connsiteY647" fmla="*/ 1539984 h 2964394"/>
              <a:gd name="connsiteX648" fmla="*/ 1399773 w 4614921"/>
              <a:gd name="connsiteY648" fmla="*/ 1537660 h 2964394"/>
              <a:gd name="connsiteX649" fmla="*/ 1420623 w 4614921"/>
              <a:gd name="connsiteY649" fmla="*/ 1527370 h 2964394"/>
              <a:gd name="connsiteX650" fmla="*/ 1510166 w 4614921"/>
              <a:gd name="connsiteY650" fmla="*/ 1466540 h 2964394"/>
              <a:gd name="connsiteX651" fmla="*/ 1505451 w 4614921"/>
              <a:gd name="connsiteY651" fmla="*/ 1453270 h 2964394"/>
              <a:gd name="connsiteX652" fmla="*/ 1401407 w 4614921"/>
              <a:gd name="connsiteY652" fmla="*/ 1380870 h 2964394"/>
              <a:gd name="connsiteX653" fmla="*/ 1394670 w 4614921"/>
              <a:gd name="connsiteY653" fmla="*/ 1382184 h 2964394"/>
              <a:gd name="connsiteX654" fmla="*/ 1373788 w 4614921"/>
              <a:gd name="connsiteY654" fmla="*/ 1469117 h 2964394"/>
              <a:gd name="connsiteX655" fmla="*/ 1368180 w 4614921"/>
              <a:gd name="connsiteY655" fmla="*/ 1508912 h 2964394"/>
              <a:gd name="connsiteX656" fmla="*/ 1358765 w 4614921"/>
              <a:gd name="connsiteY656" fmla="*/ 1525366 h 2964394"/>
              <a:gd name="connsiteX657" fmla="*/ 312469 w 4614921"/>
              <a:gd name="connsiteY657" fmla="*/ 574591 h 2964394"/>
              <a:gd name="connsiteX658" fmla="*/ 297430 w 4614921"/>
              <a:gd name="connsiteY658" fmla="*/ 579728 h 2964394"/>
              <a:gd name="connsiteX659" fmla="*/ 302263 w 4614921"/>
              <a:gd name="connsiteY659" fmla="*/ 649770 h 2964394"/>
              <a:gd name="connsiteX660" fmla="*/ 302330 w 4614921"/>
              <a:gd name="connsiteY660" fmla="*/ 649938 h 2964394"/>
              <a:gd name="connsiteX661" fmla="*/ 327558 w 4614921"/>
              <a:gd name="connsiteY661" fmla="*/ 745494 h 2964394"/>
              <a:gd name="connsiteX662" fmla="*/ 327491 w 4614921"/>
              <a:gd name="connsiteY662" fmla="*/ 948495 h 2964394"/>
              <a:gd name="connsiteX663" fmla="*/ 207246 w 4614921"/>
              <a:gd name="connsiteY663" fmla="*/ 1120206 h 2964394"/>
              <a:gd name="connsiteX664" fmla="*/ 141061 w 4614921"/>
              <a:gd name="connsiteY664" fmla="*/ 1208520 h 2964394"/>
              <a:gd name="connsiteX665" fmla="*/ 245172 w 4614921"/>
              <a:gd name="connsiteY665" fmla="*/ 1259430 h 2964394"/>
              <a:gd name="connsiteX666" fmla="*/ 511125 w 4614921"/>
              <a:gd name="connsiteY666" fmla="*/ 1334979 h 2964394"/>
              <a:gd name="connsiteX667" fmla="*/ 1126276 w 4614921"/>
              <a:gd name="connsiteY667" fmla="*/ 1476544 h 2964394"/>
              <a:gd name="connsiteX668" fmla="*/ 1284901 w 4614921"/>
              <a:gd name="connsiteY668" fmla="*/ 1512415 h 2964394"/>
              <a:gd name="connsiteX669" fmla="*/ 1336434 w 4614921"/>
              <a:gd name="connsiteY669" fmla="*/ 1521476 h 2964394"/>
              <a:gd name="connsiteX670" fmla="*/ 1340897 w 4614921"/>
              <a:gd name="connsiteY670" fmla="*/ 1520364 h 2964394"/>
              <a:gd name="connsiteX671" fmla="*/ 1316815 w 4614921"/>
              <a:gd name="connsiteY671" fmla="*/ 1385333 h 2964394"/>
              <a:gd name="connsiteX672" fmla="*/ 1312958 w 4614921"/>
              <a:gd name="connsiteY672" fmla="*/ 1349900 h 2964394"/>
              <a:gd name="connsiteX673" fmla="*/ 1391252 w 4614921"/>
              <a:gd name="connsiteY673" fmla="*/ 1173002 h 2964394"/>
              <a:gd name="connsiteX674" fmla="*/ 1470893 w 4614921"/>
              <a:gd name="connsiteY674" fmla="*/ 1093176 h 2964394"/>
              <a:gd name="connsiteX675" fmla="*/ 1432445 w 4614921"/>
              <a:gd name="connsiteY675" fmla="*/ 1052437 h 2964394"/>
              <a:gd name="connsiteX676" fmla="*/ 896800 w 4614921"/>
              <a:gd name="connsiteY676" fmla="*/ 814946 h 2964394"/>
              <a:gd name="connsiteX677" fmla="*/ 338909 w 4614921"/>
              <a:gd name="connsiteY677" fmla="*/ 580284 h 2964394"/>
              <a:gd name="connsiteX678" fmla="*/ 312469 w 4614921"/>
              <a:gd name="connsiteY678" fmla="*/ 574575 h 2964394"/>
              <a:gd name="connsiteX679" fmla="*/ 1473638 w 4614921"/>
              <a:gd name="connsiteY679" fmla="*/ 1109141 h 2964394"/>
              <a:gd name="connsiteX680" fmla="*/ 1401592 w 4614921"/>
              <a:gd name="connsiteY680" fmla="*/ 1182702 h 2964394"/>
              <a:gd name="connsiteX681" fmla="*/ 1327020 w 4614921"/>
              <a:gd name="connsiteY681" fmla="*/ 1348266 h 2964394"/>
              <a:gd name="connsiteX682" fmla="*/ 1330894 w 4614921"/>
              <a:gd name="connsiteY682" fmla="*/ 1383834 h 2964394"/>
              <a:gd name="connsiteX683" fmla="*/ 1352130 w 4614921"/>
              <a:gd name="connsiteY683" fmla="*/ 1510580 h 2964394"/>
              <a:gd name="connsiteX684" fmla="*/ 1354757 w 4614921"/>
              <a:gd name="connsiteY684" fmla="*/ 1504433 h 2964394"/>
              <a:gd name="connsiteX685" fmla="*/ 1359709 w 4614921"/>
              <a:gd name="connsiteY685" fmla="*/ 1467787 h 2964394"/>
              <a:gd name="connsiteX686" fmla="*/ 1386351 w 4614921"/>
              <a:gd name="connsiteY686" fmla="*/ 1370749 h 2964394"/>
              <a:gd name="connsiteX687" fmla="*/ 1404472 w 4614921"/>
              <a:gd name="connsiteY687" fmla="*/ 1367078 h 2964394"/>
              <a:gd name="connsiteX688" fmla="*/ 1460081 w 4614921"/>
              <a:gd name="connsiteY688" fmla="*/ 1393316 h 2964394"/>
              <a:gd name="connsiteX689" fmla="*/ 1458077 w 4614921"/>
              <a:gd name="connsiteY689" fmla="*/ 1382268 h 2964394"/>
              <a:gd name="connsiteX690" fmla="*/ 1530224 w 4614921"/>
              <a:gd name="connsiteY690" fmla="*/ 1160270 h 2964394"/>
              <a:gd name="connsiteX691" fmla="*/ 1484601 w 4614921"/>
              <a:gd name="connsiteY691" fmla="*/ 1137990 h 2964394"/>
              <a:gd name="connsiteX692" fmla="*/ 1473672 w 4614921"/>
              <a:gd name="connsiteY692" fmla="*/ 1109141 h 2964394"/>
              <a:gd name="connsiteX693" fmla="*/ 2453396 w 4614921"/>
              <a:gd name="connsiteY693" fmla="*/ 1474607 h 2964394"/>
              <a:gd name="connsiteX694" fmla="*/ 2448377 w 4614921"/>
              <a:gd name="connsiteY694" fmla="*/ 1481310 h 2964394"/>
              <a:gd name="connsiteX695" fmla="*/ 2457253 w 4614921"/>
              <a:gd name="connsiteY695" fmla="*/ 1480232 h 2964394"/>
              <a:gd name="connsiteX696" fmla="*/ 2456579 w 4614921"/>
              <a:gd name="connsiteY696" fmla="*/ 1479508 h 2964394"/>
              <a:gd name="connsiteX697" fmla="*/ 2453379 w 4614921"/>
              <a:gd name="connsiteY697" fmla="*/ 1474607 h 2964394"/>
              <a:gd name="connsiteX698" fmla="*/ 2496189 w 4614921"/>
              <a:gd name="connsiteY698" fmla="*/ 1478312 h 2964394"/>
              <a:gd name="connsiteX699" fmla="*/ 2511093 w 4614921"/>
              <a:gd name="connsiteY699" fmla="*/ 1478666 h 2964394"/>
              <a:gd name="connsiteX700" fmla="*/ 2583392 w 4614921"/>
              <a:gd name="connsiteY700" fmla="*/ 1371069 h 2964394"/>
              <a:gd name="connsiteX701" fmla="*/ 2496189 w 4614921"/>
              <a:gd name="connsiteY701" fmla="*/ 1478312 h 2964394"/>
              <a:gd name="connsiteX702" fmla="*/ 2688799 w 4614921"/>
              <a:gd name="connsiteY702" fmla="*/ 1315780 h 2964394"/>
              <a:gd name="connsiteX703" fmla="*/ 2655454 w 4614921"/>
              <a:gd name="connsiteY703" fmla="*/ 1472435 h 2964394"/>
              <a:gd name="connsiteX704" fmla="*/ 2694559 w 4614921"/>
              <a:gd name="connsiteY704" fmla="*/ 1439359 h 2964394"/>
              <a:gd name="connsiteX705" fmla="*/ 2714532 w 4614921"/>
              <a:gd name="connsiteY705" fmla="*/ 1422653 h 2964394"/>
              <a:gd name="connsiteX706" fmla="*/ 2724704 w 4614921"/>
              <a:gd name="connsiteY706" fmla="*/ 1403050 h 2964394"/>
              <a:gd name="connsiteX707" fmla="*/ 2708183 w 4614921"/>
              <a:gd name="connsiteY707" fmla="*/ 1366438 h 2964394"/>
              <a:gd name="connsiteX708" fmla="*/ 2706213 w 4614921"/>
              <a:gd name="connsiteY708" fmla="*/ 1361537 h 2964394"/>
              <a:gd name="connsiteX709" fmla="*/ 2688782 w 4614921"/>
              <a:gd name="connsiteY709" fmla="*/ 1315797 h 2964394"/>
              <a:gd name="connsiteX710" fmla="*/ 2978127 w 4614921"/>
              <a:gd name="connsiteY710" fmla="*/ 1361436 h 2964394"/>
              <a:gd name="connsiteX711" fmla="*/ 3078348 w 4614921"/>
              <a:gd name="connsiteY711" fmla="*/ 1391042 h 2964394"/>
              <a:gd name="connsiteX712" fmla="*/ 3127456 w 4614921"/>
              <a:gd name="connsiteY712" fmla="*/ 1436496 h 2964394"/>
              <a:gd name="connsiteX713" fmla="*/ 3148929 w 4614921"/>
              <a:gd name="connsiteY713" fmla="*/ 1455392 h 2964394"/>
              <a:gd name="connsiteX714" fmla="*/ 3157635 w 4614921"/>
              <a:gd name="connsiteY714" fmla="*/ 1433751 h 2964394"/>
              <a:gd name="connsiteX715" fmla="*/ 3165146 w 4614921"/>
              <a:gd name="connsiteY715" fmla="*/ 1401517 h 2964394"/>
              <a:gd name="connsiteX716" fmla="*/ 3187276 w 4614921"/>
              <a:gd name="connsiteY716" fmla="*/ 1334339 h 2964394"/>
              <a:gd name="connsiteX717" fmla="*/ 3164995 w 4614921"/>
              <a:gd name="connsiteY717" fmla="*/ 1339037 h 2964394"/>
              <a:gd name="connsiteX718" fmla="*/ 3010563 w 4614921"/>
              <a:gd name="connsiteY718" fmla="*/ 1356215 h 2964394"/>
              <a:gd name="connsiteX719" fmla="*/ 2858809 w 4614921"/>
              <a:gd name="connsiteY719" fmla="*/ 1357242 h 2964394"/>
              <a:gd name="connsiteX720" fmla="*/ 2789997 w 4614921"/>
              <a:gd name="connsiteY720" fmla="*/ 1366758 h 2964394"/>
              <a:gd name="connsiteX721" fmla="*/ 2796834 w 4614921"/>
              <a:gd name="connsiteY721" fmla="*/ 1370210 h 2964394"/>
              <a:gd name="connsiteX722" fmla="*/ 2892104 w 4614921"/>
              <a:gd name="connsiteY722" fmla="*/ 1368930 h 2964394"/>
              <a:gd name="connsiteX723" fmla="*/ 2978127 w 4614921"/>
              <a:gd name="connsiteY723" fmla="*/ 1361402 h 2964394"/>
              <a:gd name="connsiteX724" fmla="*/ 2299672 w 4614921"/>
              <a:gd name="connsiteY724" fmla="*/ 1336932 h 2964394"/>
              <a:gd name="connsiteX725" fmla="*/ 2281146 w 4614921"/>
              <a:gd name="connsiteY725" fmla="*/ 1387876 h 2964394"/>
              <a:gd name="connsiteX726" fmla="*/ 2299672 w 4614921"/>
              <a:gd name="connsiteY726" fmla="*/ 1336932 h 2964394"/>
              <a:gd name="connsiteX727" fmla="*/ 2395412 w 4614921"/>
              <a:gd name="connsiteY727" fmla="*/ 1333968 h 2964394"/>
              <a:gd name="connsiteX728" fmla="*/ 2395412 w 4614921"/>
              <a:gd name="connsiteY728" fmla="*/ 1333968 h 2964394"/>
              <a:gd name="connsiteX729" fmla="*/ 2570542 w 4614921"/>
              <a:gd name="connsiteY729" fmla="*/ 1191072 h 2964394"/>
              <a:gd name="connsiteX730" fmla="*/ 2623103 w 4614921"/>
              <a:gd name="connsiteY730" fmla="*/ 1223997 h 2964394"/>
              <a:gd name="connsiteX731" fmla="*/ 2654410 w 4614921"/>
              <a:gd name="connsiteY731" fmla="*/ 1256719 h 2964394"/>
              <a:gd name="connsiteX732" fmla="*/ 2676236 w 4614921"/>
              <a:gd name="connsiteY732" fmla="*/ 1279488 h 2964394"/>
              <a:gd name="connsiteX733" fmla="*/ 2669331 w 4614921"/>
              <a:gd name="connsiteY733" fmla="*/ 1231188 h 2964394"/>
              <a:gd name="connsiteX734" fmla="*/ 2621789 w 4614921"/>
              <a:gd name="connsiteY734" fmla="*/ 1136962 h 2964394"/>
              <a:gd name="connsiteX735" fmla="*/ 2544590 w 4614921"/>
              <a:gd name="connsiteY735" fmla="*/ 956107 h 2964394"/>
              <a:gd name="connsiteX736" fmla="*/ 2541036 w 4614921"/>
              <a:gd name="connsiteY736" fmla="*/ 917592 h 2964394"/>
              <a:gd name="connsiteX737" fmla="*/ 2479920 w 4614921"/>
              <a:gd name="connsiteY737" fmla="*/ 868568 h 2964394"/>
              <a:gd name="connsiteX738" fmla="*/ 2364240 w 4614921"/>
              <a:gd name="connsiteY738" fmla="*/ 867742 h 2964394"/>
              <a:gd name="connsiteX739" fmla="*/ 2268869 w 4614921"/>
              <a:gd name="connsiteY739" fmla="*/ 894284 h 2964394"/>
              <a:gd name="connsiteX740" fmla="*/ 2251304 w 4614921"/>
              <a:gd name="connsiteY740" fmla="*/ 986741 h 2964394"/>
              <a:gd name="connsiteX741" fmla="*/ 2212401 w 4614921"/>
              <a:gd name="connsiteY741" fmla="*/ 1204848 h 2964394"/>
              <a:gd name="connsiteX742" fmla="*/ 2240880 w 4614921"/>
              <a:gd name="connsiteY742" fmla="*/ 1164716 h 2964394"/>
              <a:gd name="connsiteX743" fmla="*/ 2333875 w 4614921"/>
              <a:gd name="connsiteY743" fmla="*/ 1139152 h 2964394"/>
              <a:gd name="connsiteX744" fmla="*/ 2446794 w 4614921"/>
              <a:gd name="connsiteY744" fmla="*/ 1191275 h 2964394"/>
              <a:gd name="connsiteX745" fmla="*/ 2510116 w 4614921"/>
              <a:gd name="connsiteY745" fmla="*/ 1217631 h 2964394"/>
              <a:gd name="connsiteX746" fmla="*/ 2539302 w 4614921"/>
              <a:gd name="connsiteY746" fmla="*/ 1204730 h 2964394"/>
              <a:gd name="connsiteX747" fmla="*/ 2570542 w 4614921"/>
              <a:gd name="connsiteY747" fmla="*/ 1191089 h 2964394"/>
              <a:gd name="connsiteX748" fmla="*/ 1486555 w 4614921"/>
              <a:gd name="connsiteY748" fmla="*/ 1098767 h 2964394"/>
              <a:gd name="connsiteX749" fmla="*/ 1487431 w 4614921"/>
              <a:gd name="connsiteY749" fmla="*/ 1105419 h 2964394"/>
              <a:gd name="connsiteX750" fmla="*/ 1495430 w 4614921"/>
              <a:gd name="connsiteY750" fmla="*/ 1128929 h 2964394"/>
              <a:gd name="connsiteX751" fmla="*/ 1544724 w 4614921"/>
              <a:gd name="connsiteY751" fmla="*/ 1149728 h 2964394"/>
              <a:gd name="connsiteX752" fmla="*/ 1558045 w 4614921"/>
              <a:gd name="connsiteY752" fmla="*/ 1143412 h 2964394"/>
              <a:gd name="connsiteX753" fmla="*/ 1617729 w 4614921"/>
              <a:gd name="connsiteY753" fmla="*/ 1121806 h 2964394"/>
              <a:gd name="connsiteX754" fmla="*/ 1614782 w 4614921"/>
              <a:gd name="connsiteY754" fmla="*/ 1120846 h 2964394"/>
              <a:gd name="connsiteX755" fmla="*/ 1499674 w 4614921"/>
              <a:gd name="connsiteY755" fmla="*/ 1090633 h 2964394"/>
              <a:gd name="connsiteX756" fmla="*/ 1486555 w 4614921"/>
              <a:gd name="connsiteY756" fmla="*/ 1098767 h 2964394"/>
              <a:gd name="connsiteX757" fmla="*/ 1639404 w 4614921"/>
              <a:gd name="connsiteY757" fmla="*/ 1113941 h 2964394"/>
              <a:gd name="connsiteX758" fmla="*/ 1639303 w 4614921"/>
              <a:gd name="connsiteY758" fmla="*/ 1113941 h 2964394"/>
              <a:gd name="connsiteX759" fmla="*/ 1639639 w 4614921"/>
              <a:gd name="connsiteY759" fmla="*/ 1113941 h 2964394"/>
              <a:gd name="connsiteX760" fmla="*/ 1639404 w 4614921"/>
              <a:gd name="connsiteY760" fmla="*/ 1113941 h 2964394"/>
              <a:gd name="connsiteX761" fmla="*/ 2073430 w 4614921"/>
              <a:gd name="connsiteY761" fmla="*/ 25811 h 2964394"/>
              <a:gd name="connsiteX762" fmla="*/ 2135691 w 4614921"/>
              <a:gd name="connsiteY762" fmla="*/ 274889 h 2964394"/>
              <a:gd name="connsiteX763" fmla="*/ 2130638 w 4614921"/>
              <a:gd name="connsiteY763" fmla="*/ 483667 h 2964394"/>
              <a:gd name="connsiteX764" fmla="*/ 2139497 w 4614921"/>
              <a:gd name="connsiteY764" fmla="*/ 828570 h 2964394"/>
              <a:gd name="connsiteX765" fmla="*/ 2202314 w 4614921"/>
              <a:gd name="connsiteY765" fmla="*/ 919225 h 2964394"/>
              <a:gd name="connsiteX766" fmla="*/ 2210027 w 4614921"/>
              <a:gd name="connsiteY766" fmla="*/ 923974 h 2964394"/>
              <a:gd name="connsiteX767" fmla="*/ 2168480 w 4614921"/>
              <a:gd name="connsiteY767" fmla="*/ 793440 h 2964394"/>
              <a:gd name="connsiteX768" fmla="*/ 2227390 w 4614921"/>
              <a:gd name="connsiteY768" fmla="*/ 744837 h 2964394"/>
              <a:gd name="connsiteX769" fmla="*/ 2245140 w 4614921"/>
              <a:gd name="connsiteY769" fmla="*/ 716915 h 2964394"/>
              <a:gd name="connsiteX770" fmla="*/ 2384179 w 4614921"/>
              <a:gd name="connsiteY770" fmla="*/ 698221 h 2964394"/>
              <a:gd name="connsiteX771" fmla="*/ 2384179 w 4614921"/>
              <a:gd name="connsiteY771" fmla="*/ 698221 h 2964394"/>
              <a:gd name="connsiteX772" fmla="*/ 2527581 w 4614921"/>
              <a:gd name="connsiteY772" fmla="*/ 726211 h 2964394"/>
              <a:gd name="connsiteX773" fmla="*/ 2553886 w 4614921"/>
              <a:gd name="connsiteY773" fmla="*/ 857166 h 2964394"/>
              <a:gd name="connsiteX774" fmla="*/ 2553937 w 4614921"/>
              <a:gd name="connsiteY774" fmla="*/ 868079 h 2964394"/>
              <a:gd name="connsiteX775" fmla="*/ 2575342 w 4614921"/>
              <a:gd name="connsiteY775" fmla="*/ 466910 h 2964394"/>
              <a:gd name="connsiteX776" fmla="*/ 2582482 w 4614921"/>
              <a:gd name="connsiteY776" fmla="*/ 71888 h 2964394"/>
              <a:gd name="connsiteX777" fmla="*/ 2581051 w 4614921"/>
              <a:gd name="connsiteY777" fmla="*/ 77530 h 2964394"/>
              <a:gd name="connsiteX778" fmla="*/ 2479920 w 4614921"/>
              <a:gd name="connsiteY778" fmla="*/ 107844 h 2964394"/>
              <a:gd name="connsiteX779" fmla="*/ 2343980 w 4614921"/>
              <a:gd name="connsiteY779" fmla="*/ 69766 h 2964394"/>
              <a:gd name="connsiteX780" fmla="*/ 2191148 w 4614921"/>
              <a:gd name="connsiteY780" fmla="*/ 37448 h 2964394"/>
              <a:gd name="connsiteX781" fmla="*/ 2080587 w 4614921"/>
              <a:gd name="connsiteY781" fmla="*/ 27327 h 2964394"/>
              <a:gd name="connsiteX782" fmla="*/ 2073463 w 4614921"/>
              <a:gd name="connsiteY782" fmla="*/ 25794 h 2964394"/>
              <a:gd name="connsiteX783" fmla="*/ 2438391 w 4614921"/>
              <a:gd name="connsiteY783" fmla="*/ 845209 h 2964394"/>
              <a:gd name="connsiteX784" fmla="*/ 2490564 w 4614921"/>
              <a:gd name="connsiteY784" fmla="*/ 859255 h 2964394"/>
              <a:gd name="connsiteX785" fmla="*/ 2540396 w 4614921"/>
              <a:gd name="connsiteY785" fmla="*/ 903058 h 2964394"/>
              <a:gd name="connsiteX786" fmla="*/ 2539723 w 4614921"/>
              <a:gd name="connsiteY786" fmla="*/ 857234 h 2964394"/>
              <a:gd name="connsiteX787" fmla="*/ 2517560 w 4614921"/>
              <a:gd name="connsiteY787" fmla="*/ 736214 h 2964394"/>
              <a:gd name="connsiteX788" fmla="*/ 2384163 w 4614921"/>
              <a:gd name="connsiteY788" fmla="*/ 712367 h 2964394"/>
              <a:gd name="connsiteX789" fmla="*/ 2384146 w 4614921"/>
              <a:gd name="connsiteY789" fmla="*/ 712367 h 2964394"/>
              <a:gd name="connsiteX790" fmla="*/ 2252618 w 4614921"/>
              <a:gd name="connsiteY790" fmla="*/ 728922 h 2964394"/>
              <a:gd name="connsiteX791" fmla="*/ 2242058 w 4614921"/>
              <a:gd name="connsiteY791" fmla="*/ 745443 h 2964394"/>
              <a:gd name="connsiteX792" fmla="*/ 2242311 w 4614921"/>
              <a:gd name="connsiteY792" fmla="*/ 745527 h 2964394"/>
              <a:gd name="connsiteX793" fmla="*/ 2264238 w 4614921"/>
              <a:gd name="connsiteY793" fmla="*/ 789280 h 2964394"/>
              <a:gd name="connsiteX794" fmla="*/ 2266394 w 4614921"/>
              <a:gd name="connsiteY794" fmla="*/ 832023 h 2964394"/>
              <a:gd name="connsiteX795" fmla="*/ 2268920 w 4614921"/>
              <a:gd name="connsiteY795" fmla="*/ 879194 h 2964394"/>
              <a:gd name="connsiteX796" fmla="*/ 2361579 w 4614921"/>
              <a:gd name="connsiteY796" fmla="*/ 853849 h 2964394"/>
              <a:gd name="connsiteX797" fmla="*/ 2438391 w 4614921"/>
              <a:gd name="connsiteY797" fmla="*/ 845192 h 2964394"/>
              <a:gd name="connsiteX798" fmla="*/ 2237781 w 4614921"/>
              <a:gd name="connsiteY798" fmla="*/ 758933 h 2964394"/>
              <a:gd name="connsiteX799" fmla="*/ 2228468 w 4614921"/>
              <a:gd name="connsiteY799" fmla="*/ 829513 h 2964394"/>
              <a:gd name="connsiteX800" fmla="*/ 2235760 w 4614921"/>
              <a:gd name="connsiteY800" fmla="*/ 896035 h 2964394"/>
              <a:gd name="connsiteX801" fmla="*/ 2235979 w 4614921"/>
              <a:gd name="connsiteY801" fmla="*/ 895850 h 2964394"/>
              <a:gd name="connsiteX802" fmla="*/ 2254807 w 4614921"/>
              <a:gd name="connsiteY802" fmla="*/ 885038 h 2964394"/>
              <a:gd name="connsiteX803" fmla="*/ 2252298 w 4614921"/>
              <a:gd name="connsiteY803" fmla="*/ 833033 h 2964394"/>
              <a:gd name="connsiteX804" fmla="*/ 2250092 w 4614921"/>
              <a:gd name="connsiteY804" fmla="*/ 789247 h 2964394"/>
              <a:gd name="connsiteX805" fmla="*/ 2237983 w 4614921"/>
              <a:gd name="connsiteY805" fmla="*/ 758966 h 2964394"/>
              <a:gd name="connsiteX806" fmla="*/ 2237781 w 4614921"/>
              <a:gd name="connsiteY806" fmla="*/ 758899 h 2964394"/>
              <a:gd name="connsiteX0" fmla="*/ 3792444 w 4647226"/>
              <a:gd name="connsiteY0" fmla="*/ 2964361 h 2964394"/>
              <a:gd name="connsiteX1" fmla="*/ 3667012 w 4647226"/>
              <a:gd name="connsiteY1" fmla="*/ 2941137 h 2964394"/>
              <a:gd name="connsiteX2" fmla="*/ 3661522 w 4647226"/>
              <a:gd name="connsiteY2" fmla="*/ 2928590 h 2964394"/>
              <a:gd name="connsiteX3" fmla="*/ 3690859 w 4647226"/>
              <a:gd name="connsiteY3" fmla="*/ 2913972 h 2964394"/>
              <a:gd name="connsiteX4" fmla="*/ 3815937 w 4647226"/>
              <a:gd name="connsiteY4" fmla="*/ 2908129 h 2964394"/>
              <a:gd name="connsiteX5" fmla="*/ 3814775 w 4647226"/>
              <a:gd name="connsiteY5" fmla="*/ 2906849 h 2964394"/>
              <a:gd name="connsiteX6" fmla="*/ 3737205 w 4647226"/>
              <a:gd name="connsiteY6" fmla="*/ 2829936 h 2964394"/>
              <a:gd name="connsiteX7" fmla="*/ 3501162 w 4647226"/>
              <a:gd name="connsiteY7" fmla="*/ 2618262 h 2964394"/>
              <a:gd name="connsiteX8" fmla="*/ 3208061 w 4647226"/>
              <a:gd name="connsiteY8" fmla="*/ 2351029 h 2964394"/>
              <a:gd name="connsiteX9" fmla="*/ 3124176 w 4647226"/>
              <a:gd name="connsiteY9" fmla="*/ 2387321 h 2964394"/>
              <a:gd name="connsiteX10" fmla="*/ 2930589 w 4647226"/>
              <a:gd name="connsiteY10" fmla="*/ 2477976 h 2964394"/>
              <a:gd name="connsiteX11" fmla="*/ 2915298 w 4647226"/>
              <a:gd name="connsiteY11" fmla="*/ 2652567 h 2964394"/>
              <a:gd name="connsiteX12" fmla="*/ 2998576 w 4647226"/>
              <a:gd name="connsiteY12" fmla="*/ 2860317 h 2964394"/>
              <a:gd name="connsiteX13" fmla="*/ 3015502 w 4647226"/>
              <a:gd name="connsiteY13" fmla="*/ 2900550 h 2964394"/>
              <a:gd name="connsiteX14" fmla="*/ 3011679 w 4647226"/>
              <a:gd name="connsiteY14" fmla="*/ 2907135 h 2964394"/>
              <a:gd name="connsiteX15" fmla="*/ 3003965 w 4647226"/>
              <a:gd name="connsiteY15" fmla="*/ 2906748 h 2964394"/>
              <a:gd name="connsiteX16" fmla="*/ 2867233 w 4647226"/>
              <a:gd name="connsiteY16" fmla="*/ 2686990 h 2964394"/>
              <a:gd name="connsiteX17" fmla="*/ 2784881 w 4647226"/>
              <a:gd name="connsiteY17" fmla="*/ 2531817 h 2964394"/>
              <a:gd name="connsiteX18" fmla="*/ 2779593 w 4647226"/>
              <a:gd name="connsiteY18" fmla="*/ 2535168 h 2964394"/>
              <a:gd name="connsiteX19" fmla="*/ 2773682 w 4647226"/>
              <a:gd name="connsiteY19" fmla="*/ 2532979 h 2964394"/>
              <a:gd name="connsiteX20" fmla="*/ 2544425 w 4647226"/>
              <a:gd name="connsiteY20" fmla="*/ 2338348 h 2964394"/>
              <a:gd name="connsiteX21" fmla="*/ 2391543 w 4647226"/>
              <a:gd name="connsiteY21" fmla="*/ 2306720 h 2964394"/>
              <a:gd name="connsiteX22" fmla="*/ 2198427 w 4647226"/>
              <a:gd name="connsiteY22" fmla="*/ 2256079 h 2964394"/>
              <a:gd name="connsiteX23" fmla="*/ 2114458 w 4647226"/>
              <a:gd name="connsiteY23" fmla="*/ 2085581 h 2964394"/>
              <a:gd name="connsiteX24" fmla="*/ 2114121 w 4647226"/>
              <a:gd name="connsiteY24" fmla="*/ 2085817 h 2964394"/>
              <a:gd name="connsiteX25" fmla="*/ 2067472 w 4647226"/>
              <a:gd name="connsiteY25" fmla="*/ 2089775 h 2964394"/>
              <a:gd name="connsiteX26" fmla="*/ 2042800 w 4647226"/>
              <a:gd name="connsiteY26" fmla="*/ 2072563 h 2964394"/>
              <a:gd name="connsiteX27" fmla="*/ 1914724 w 4647226"/>
              <a:gd name="connsiteY27" fmla="*/ 2180901 h 2964394"/>
              <a:gd name="connsiteX28" fmla="*/ 1661789 w 4647226"/>
              <a:gd name="connsiteY28" fmla="*/ 2280398 h 2964394"/>
              <a:gd name="connsiteX29" fmla="*/ 1655946 w 4647226"/>
              <a:gd name="connsiteY29" fmla="*/ 2280095 h 2964394"/>
              <a:gd name="connsiteX30" fmla="*/ 1652325 w 4647226"/>
              <a:gd name="connsiteY30" fmla="*/ 2275497 h 2964394"/>
              <a:gd name="connsiteX31" fmla="*/ 1501042 w 4647226"/>
              <a:gd name="connsiteY31" fmla="*/ 2052792 h 2964394"/>
              <a:gd name="connsiteX32" fmla="*/ 1459664 w 4647226"/>
              <a:gd name="connsiteY32" fmla="*/ 2034890 h 2964394"/>
              <a:gd name="connsiteX33" fmla="*/ 1513707 w 4647226"/>
              <a:gd name="connsiteY33" fmla="*/ 1960975 h 2964394"/>
              <a:gd name="connsiteX34" fmla="*/ 1628478 w 4647226"/>
              <a:gd name="connsiteY34" fmla="*/ 1834398 h 2964394"/>
              <a:gd name="connsiteX35" fmla="*/ 1717752 w 4647226"/>
              <a:gd name="connsiteY35" fmla="*/ 1704537 h 2964394"/>
              <a:gd name="connsiteX36" fmla="*/ 1699985 w 4647226"/>
              <a:gd name="connsiteY36" fmla="*/ 1640474 h 2964394"/>
              <a:gd name="connsiteX37" fmla="*/ 1698772 w 4647226"/>
              <a:gd name="connsiteY37" fmla="*/ 1635321 h 2964394"/>
              <a:gd name="connsiteX38" fmla="*/ 1630532 w 4647226"/>
              <a:gd name="connsiteY38" fmla="*/ 1706962 h 2964394"/>
              <a:gd name="connsiteX39" fmla="*/ 1499796 w 4647226"/>
              <a:gd name="connsiteY39" fmla="*/ 1928303 h 2964394"/>
              <a:gd name="connsiteX40" fmla="*/ 1411970 w 4647226"/>
              <a:gd name="connsiteY40" fmla="*/ 2076436 h 2964394"/>
              <a:gd name="connsiteX41" fmla="*/ 1425072 w 4647226"/>
              <a:gd name="connsiteY41" fmla="*/ 2078458 h 2964394"/>
              <a:gd name="connsiteX42" fmla="*/ 1574014 w 4647226"/>
              <a:gd name="connsiteY42" fmla="*/ 2194492 h 2964394"/>
              <a:gd name="connsiteX43" fmla="*/ 1645487 w 4647226"/>
              <a:gd name="connsiteY43" fmla="*/ 2327014 h 2964394"/>
              <a:gd name="connsiteX44" fmla="*/ 1579673 w 4647226"/>
              <a:gd name="connsiteY44" fmla="*/ 2455409 h 2964394"/>
              <a:gd name="connsiteX45" fmla="*/ 1469802 w 4647226"/>
              <a:gd name="connsiteY45" fmla="*/ 2709506 h 2964394"/>
              <a:gd name="connsiteX46" fmla="*/ 1291692 w 4647226"/>
              <a:gd name="connsiteY46" fmla="*/ 2925441 h 2964394"/>
              <a:gd name="connsiteX47" fmla="*/ 1274733 w 4647226"/>
              <a:gd name="connsiteY47" fmla="*/ 2928961 h 2964394"/>
              <a:gd name="connsiteX48" fmla="*/ 1275457 w 4647226"/>
              <a:gd name="connsiteY48" fmla="*/ 2909409 h 2964394"/>
              <a:gd name="connsiteX49" fmla="*/ 1426656 w 4647226"/>
              <a:gd name="connsiteY49" fmla="*/ 2667757 h 2964394"/>
              <a:gd name="connsiteX50" fmla="*/ 1563808 w 4647226"/>
              <a:gd name="connsiteY50" fmla="*/ 2454230 h 2964394"/>
              <a:gd name="connsiteX51" fmla="*/ 1380141 w 4647226"/>
              <a:gd name="connsiteY51" fmla="*/ 2328849 h 2964394"/>
              <a:gd name="connsiteX52" fmla="*/ 1165031 w 4647226"/>
              <a:gd name="connsiteY52" fmla="*/ 2268441 h 2964394"/>
              <a:gd name="connsiteX53" fmla="*/ 862398 w 4647226"/>
              <a:gd name="connsiteY53" fmla="*/ 2495255 h 2964394"/>
              <a:gd name="connsiteX54" fmla="*/ 523187 w 4647226"/>
              <a:gd name="connsiteY54" fmla="*/ 2848309 h 2964394"/>
              <a:gd name="connsiteX55" fmla="*/ 501597 w 4647226"/>
              <a:gd name="connsiteY55" fmla="*/ 2895430 h 2964394"/>
              <a:gd name="connsiteX56" fmla="*/ 506649 w 4647226"/>
              <a:gd name="connsiteY56" fmla="*/ 2897081 h 2964394"/>
              <a:gd name="connsiteX57" fmla="*/ 517663 w 4647226"/>
              <a:gd name="connsiteY57" fmla="*/ 2897552 h 2964394"/>
              <a:gd name="connsiteX58" fmla="*/ 527835 w 4647226"/>
              <a:gd name="connsiteY58" fmla="*/ 2905114 h 2964394"/>
              <a:gd name="connsiteX59" fmla="*/ 519634 w 4647226"/>
              <a:gd name="connsiteY59" fmla="*/ 2912120 h 2964394"/>
              <a:gd name="connsiteX60" fmla="*/ 515407 w 4647226"/>
              <a:gd name="connsiteY60" fmla="*/ 2912187 h 2964394"/>
              <a:gd name="connsiteX61" fmla="*/ 500031 w 4647226"/>
              <a:gd name="connsiteY61" fmla="*/ 2912187 h 2964394"/>
              <a:gd name="connsiteX62" fmla="*/ 445449 w 4647226"/>
              <a:gd name="connsiteY62" fmla="*/ 2911632 h 2964394"/>
              <a:gd name="connsiteX63" fmla="*/ 279953 w 4647226"/>
              <a:gd name="connsiteY63" fmla="*/ 2909207 h 2964394"/>
              <a:gd name="connsiteX64" fmla="*/ 39261 w 4647226"/>
              <a:gd name="connsiteY64" fmla="*/ 2905181 h 2964394"/>
              <a:gd name="connsiteX65" fmla="*/ 32306 w 4647226"/>
              <a:gd name="connsiteY65" fmla="*/ 2897990 h 2964394"/>
              <a:gd name="connsiteX66" fmla="*/ 487602 w 4647226"/>
              <a:gd name="connsiteY66" fmla="*/ 2897973 h 2964394"/>
              <a:gd name="connsiteX67" fmla="*/ 511550 w 4647226"/>
              <a:gd name="connsiteY67" fmla="*/ 2840310 h 2964394"/>
              <a:gd name="connsiteX68" fmla="*/ 852934 w 4647226"/>
              <a:gd name="connsiteY68" fmla="*/ 2484780 h 2964394"/>
              <a:gd name="connsiteX69" fmla="*/ 1047211 w 4647226"/>
              <a:gd name="connsiteY69" fmla="*/ 2321372 h 2964394"/>
              <a:gd name="connsiteX70" fmla="*/ 1166462 w 4647226"/>
              <a:gd name="connsiteY70" fmla="*/ 2254362 h 2964394"/>
              <a:gd name="connsiteX71" fmla="*/ 1385429 w 4647226"/>
              <a:gd name="connsiteY71" fmla="*/ 2315713 h 2964394"/>
              <a:gd name="connsiteX72" fmla="*/ 1572347 w 4647226"/>
              <a:gd name="connsiteY72" fmla="*/ 2440370 h 2964394"/>
              <a:gd name="connsiteX73" fmla="*/ 1631442 w 4647226"/>
              <a:gd name="connsiteY73" fmla="*/ 2328445 h 2964394"/>
              <a:gd name="connsiteX74" fmla="*/ 1562798 w 4647226"/>
              <a:gd name="connsiteY74" fmla="*/ 2203098 h 2964394"/>
              <a:gd name="connsiteX75" fmla="*/ 1422344 w 4647226"/>
              <a:gd name="connsiteY75" fmla="*/ 2092368 h 2964394"/>
              <a:gd name="connsiteX76" fmla="*/ 1400299 w 4647226"/>
              <a:gd name="connsiteY76" fmla="*/ 2089876 h 2964394"/>
              <a:gd name="connsiteX77" fmla="*/ 1365658 w 4647226"/>
              <a:gd name="connsiteY77" fmla="*/ 2123356 h 2964394"/>
              <a:gd name="connsiteX78" fmla="*/ 1237464 w 4647226"/>
              <a:gd name="connsiteY78" fmla="*/ 2193953 h 2964394"/>
              <a:gd name="connsiteX79" fmla="*/ 1235359 w 4647226"/>
              <a:gd name="connsiteY79" fmla="*/ 2169214 h 2964394"/>
              <a:gd name="connsiteX80" fmla="*/ 1302083 w 4647226"/>
              <a:gd name="connsiteY80" fmla="*/ 2103315 h 2964394"/>
              <a:gd name="connsiteX81" fmla="*/ 1394136 w 4647226"/>
              <a:gd name="connsiteY81" fmla="*/ 2075561 h 2964394"/>
              <a:gd name="connsiteX82" fmla="*/ 1486828 w 4647226"/>
              <a:gd name="connsiteY82" fmla="*/ 1922729 h 2964394"/>
              <a:gd name="connsiteX83" fmla="*/ 1619417 w 4647226"/>
              <a:gd name="connsiteY83" fmla="*/ 1698255 h 2964394"/>
              <a:gd name="connsiteX84" fmla="*/ 1695471 w 4647226"/>
              <a:gd name="connsiteY84" fmla="*/ 1620080 h 2964394"/>
              <a:gd name="connsiteX85" fmla="*/ 1695134 w 4647226"/>
              <a:gd name="connsiteY85" fmla="*/ 1552008 h 2964394"/>
              <a:gd name="connsiteX86" fmla="*/ 1714300 w 4647226"/>
              <a:gd name="connsiteY86" fmla="*/ 1541887 h 2964394"/>
              <a:gd name="connsiteX87" fmla="*/ 1640300 w 4647226"/>
              <a:gd name="connsiteY87" fmla="*/ 1480586 h 2964394"/>
              <a:gd name="connsiteX88" fmla="*/ 1566554 w 4647226"/>
              <a:gd name="connsiteY88" fmla="*/ 1438264 h 2964394"/>
              <a:gd name="connsiteX89" fmla="*/ 1529386 w 4647226"/>
              <a:gd name="connsiteY89" fmla="*/ 1423933 h 2964394"/>
              <a:gd name="connsiteX90" fmla="*/ 1548399 w 4647226"/>
              <a:gd name="connsiteY90" fmla="*/ 1443973 h 2964394"/>
              <a:gd name="connsiteX91" fmla="*/ 1556348 w 4647226"/>
              <a:gd name="connsiteY91" fmla="*/ 1469336 h 2964394"/>
              <a:gd name="connsiteX92" fmla="*/ 1459159 w 4647226"/>
              <a:gd name="connsiteY92" fmla="*/ 1540085 h 2964394"/>
              <a:gd name="connsiteX93" fmla="*/ 1438410 w 4647226"/>
              <a:gd name="connsiteY93" fmla="*/ 1550324 h 2964394"/>
              <a:gd name="connsiteX94" fmla="*/ 1397723 w 4647226"/>
              <a:gd name="connsiteY94" fmla="*/ 1552396 h 2964394"/>
              <a:gd name="connsiteX95" fmla="*/ 1379433 w 4647226"/>
              <a:gd name="connsiteY95" fmla="*/ 1533163 h 2964394"/>
              <a:gd name="connsiteX96" fmla="*/ 1371097 w 4647226"/>
              <a:gd name="connsiteY96" fmla="*/ 1535437 h 2964394"/>
              <a:gd name="connsiteX97" fmla="*/ 1312760 w 4647226"/>
              <a:gd name="connsiteY97" fmla="*/ 1525837 h 2964394"/>
              <a:gd name="connsiteX98" fmla="*/ 1155600 w 4647226"/>
              <a:gd name="connsiteY98" fmla="*/ 1490354 h 2964394"/>
              <a:gd name="connsiteX99" fmla="*/ 539994 w 4647226"/>
              <a:gd name="connsiteY99" fmla="*/ 1348670 h 2964394"/>
              <a:gd name="connsiteX100" fmla="*/ 272947 w 4647226"/>
              <a:gd name="connsiteY100" fmla="*/ 1272802 h 2964394"/>
              <a:gd name="connsiteX101" fmla="*/ 159270 w 4647226"/>
              <a:gd name="connsiteY101" fmla="*/ 1207728 h 2964394"/>
              <a:gd name="connsiteX102" fmla="*/ 230120 w 4647226"/>
              <a:gd name="connsiteY102" fmla="*/ 1109680 h 2964394"/>
              <a:gd name="connsiteX103" fmla="*/ 346054 w 4647226"/>
              <a:gd name="connsiteY103" fmla="*/ 945245 h 2964394"/>
              <a:gd name="connsiteX104" fmla="*/ 321466 w 4647226"/>
              <a:gd name="connsiteY104" fmla="*/ 655007 h 2964394"/>
              <a:gd name="connsiteX105" fmla="*/ 319580 w 4647226"/>
              <a:gd name="connsiteY105" fmla="*/ 569926 h 2964394"/>
              <a:gd name="connsiteX106" fmla="*/ 376098 w 4647226"/>
              <a:gd name="connsiteY106" fmla="*/ 567013 h 2964394"/>
              <a:gd name="connsiteX107" fmla="*/ 934730 w 4647226"/>
              <a:gd name="connsiteY107" fmla="*/ 801962 h 2964394"/>
              <a:gd name="connsiteX108" fmla="*/ 1472076 w 4647226"/>
              <a:gd name="connsiteY108" fmla="*/ 1040312 h 2964394"/>
              <a:gd name="connsiteX109" fmla="*/ 1515205 w 4647226"/>
              <a:gd name="connsiteY109" fmla="*/ 1084216 h 2964394"/>
              <a:gd name="connsiteX110" fmla="*/ 1529251 w 4647226"/>
              <a:gd name="connsiteY110" fmla="*/ 1076773 h 2964394"/>
              <a:gd name="connsiteX111" fmla="*/ 1651483 w 4647226"/>
              <a:gd name="connsiteY111" fmla="*/ 1107406 h 2964394"/>
              <a:gd name="connsiteX112" fmla="*/ 1672298 w 4647226"/>
              <a:gd name="connsiteY112" fmla="*/ 1113958 h 2964394"/>
              <a:gd name="connsiteX113" fmla="*/ 1679674 w 4647226"/>
              <a:gd name="connsiteY113" fmla="*/ 1119936 h 2964394"/>
              <a:gd name="connsiteX114" fmla="*/ 1673208 w 4647226"/>
              <a:gd name="connsiteY114" fmla="*/ 1128660 h 2964394"/>
              <a:gd name="connsiteX115" fmla="*/ 1665663 w 4647226"/>
              <a:gd name="connsiteY115" fmla="*/ 1131337 h 2964394"/>
              <a:gd name="connsiteX116" fmla="*/ 1598787 w 4647226"/>
              <a:gd name="connsiteY116" fmla="*/ 1155403 h 2964394"/>
              <a:gd name="connsiteX117" fmla="*/ 1762852 w 4647226"/>
              <a:gd name="connsiteY117" fmla="*/ 1180294 h 2964394"/>
              <a:gd name="connsiteX118" fmla="*/ 1849617 w 4647226"/>
              <a:gd name="connsiteY118" fmla="*/ 1167478 h 2964394"/>
              <a:gd name="connsiteX119" fmla="*/ 2085475 w 4647226"/>
              <a:gd name="connsiteY119" fmla="*/ 1156245 h 2964394"/>
              <a:gd name="connsiteX120" fmla="*/ 2135779 w 4647226"/>
              <a:gd name="connsiteY120" fmla="*/ 1202423 h 2964394"/>
              <a:gd name="connsiteX121" fmla="*/ 2171330 w 4647226"/>
              <a:gd name="connsiteY121" fmla="*/ 1212578 h 2964394"/>
              <a:gd name="connsiteX122" fmla="*/ 2209223 w 4647226"/>
              <a:gd name="connsiteY122" fmla="*/ 1260070 h 2964394"/>
              <a:gd name="connsiteX123" fmla="*/ 2223234 w 4647226"/>
              <a:gd name="connsiteY123" fmla="*/ 1364113 h 2964394"/>
              <a:gd name="connsiteX124" fmla="*/ 2253902 w 4647226"/>
              <a:gd name="connsiteY124" fmla="*/ 1458339 h 2964394"/>
              <a:gd name="connsiteX125" fmla="*/ 2275088 w 4647226"/>
              <a:gd name="connsiteY125" fmla="*/ 1449245 h 2964394"/>
              <a:gd name="connsiteX126" fmla="*/ 2292973 w 4647226"/>
              <a:gd name="connsiteY126" fmla="*/ 1426863 h 2964394"/>
              <a:gd name="connsiteX127" fmla="*/ 2334250 w 4647226"/>
              <a:gd name="connsiteY127" fmla="*/ 1306753 h 2964394"/>
              <a:gd name="connsiteX128" fmla="*/ 2346544 w 4647226"/>
              <a:gd name="connsiteY128" fmla="*/ 1304513 h 2964394"/>
              <a:gd name="connsiteX129" fmla="*/ 2345702 w 4647226"/>
              <a:gd name="connsiteY129" fmla="*/ 1340317 h 2964394"/>
              <a:gd name="connsiteX130" fmla="*/ 2325038 w 4647226"/>
              <a:gd name="connsiteY130" fmla="*/ 1396330 h 2964394"/>
              <a:gd name="connsiteX131" fmla="*/ 2306984 w 4647226"/>
              <a:gd name="connsiteY131" fmla="*/ 1430955 h 2964394"/>
              <a:gd name="connsiteX132" fmla="*/ 2310976 w 4647226"/>
              <a:gd name="connsiteY132" fmla="*/ 1453590 h 2964394"/>
              <a:gd name="connsiteX133" fmla="*/ 2334688 w 4647226"/>
              <a:gd name="connsiteY133" fmla="*/ 1466406 h 2964394"/>
              <a:gd name="connsiteX134" fmla="*/ 2420223 w 4647226"/>
              <a:gd name="connsiteY134" fmla="*/ 1347407 h 2964394"/>
              <a:gd name="connsiteX135" fmla="*/ 2434016 w 4647226"/>
              <a:gd name="connsiteY135" fmla="*/ 1324672 h 2964394"/>
              <a:gd name="connsiteX136" fmla="*/ 2434033 w 4647226"/>
              <a:gd name="connsiteY136" fmla="*/ 1324672 h 2964394"/>
              <a:gd name="connsiteX137" fmla="*/ 2441342 w 4647226"/>
              <a:gd name="connsiteY137" fmla="*/ 1330246 h 2964394"/>
              <a:gd name="connsiteX138" fmla="*/ 2433898 w 4647226"/>
              <a:gd name="connsiteY138" fmla="*/ 1366202 h 2964394"/>
              <a:gd name="connsiteX139" fmla="*/ 2420526 w 4647226"/>
              <a:gd name="connsiteY139" fmla="*/ 1482371 h 2964394"/>
              <a:gd name="connsiteX140" fmla="*/ 2435549 w 4647226"/>
              <a:gd name="connsiteY140" fmla="*/ 1491330 h 2964394"/>
              <a:gd name="connsiteX141" fmla="*/ 2438378 w 4647226"/>
              <a:gd name="connsiteY141" fmla="*/ 1491549 h 2964394"/>
              <a:gd name="connsiteX142" fmla="*/ 2455067 w 4647226"/>
              <a:gd name="connsiteY142" fmla="*/ 1486227 h 2964394"/>
              <a:gd name="connsiteX143" fmla="*/ 2458890 w 4647226"/>
              <a:gd name="connsiteY143" fmla="*/ 1483415 h 2964394"/>
              <a:gd name="connsiteX144" fmla="*/ 2482838 w 4647226"/>
              <a:gd name="connsiteY144" fmla="*/ 1452343 h 2964394"/>
              <a:gd name="connsiteX145" fmla="*/ 2514886 w 4647226"/>
              <a:gd name="connsiteY145" fmla="*/ 1352881 h 2964394"/>
              <a:gd name="connsiteX146" fmla="*/ 2519130 w 4647226"/>
              <a:gd name="connsiteY146" fmla="*/ 1342675 h 2964394"/>
              <a:gd name="connsiteX147" fmla="*/ 2527938 w 4647226"/>
              <a:gd name="connsiteY147" fmla="*/ 1337437 h 2964394"/>
              <a:gd name="connsiteX148" fmla="*/ 2532047 w 4647226"/>
              <a:gd name="connsiteY148" fmla="*/ 1352527 h 2964394"/>
              <a:gd name="connsiteX149" fmla="*/ 2496766 w 4647226"/>
              <a:gd name="connsiteY149" fmla="*/ 1456335 h 2964394"/>
              <a:gd name="connsiteX150" fmla="*/ 2499494 w 4647226"/>
              <a:gd name="connsiteY150" fmla="*/ 1470127 h 2964394"/>
              <a:gd name="connsiteX151" fmla="*/ 2511434 w 4647226"/>
              <a:gd name="connsiteY151" fmla="*/ 1470818 h 2964394"/>
              <a:gd name="connsiteX152" fmla="*/ 2618475 w 4647226"/>
              <a:gd name="connsiteY152" fmla="*/ 1339576 h 2964394"/>
              <a:gd name="connsiteX153" fmla="*/ 2632908 w 4647226"/>
              <a:gd name="connsiteY153" fmla="*/ 1316454 h 2964394"/>
              <a:gd name="connsiteX154" fmla="*/ 2648637 w 4647226"/>
              <a:gd name="connsiteY154" fmla="*/ 1305793 h 2964394"/>
              <a:gd name="connsiteX155" fmla="*/ 2648637 w 4647226"/>
              <a:gd name="connsiteY155" fmla="*/ 1330566 h 2964394"/>
              <a:gd name="connsiteX156" fmla="*/ 2551937 w 4647226"/>
              <a:gd name="connsiteY156" fmla="*/ 1490488 h 2964394"/>
              <a:gd name="connsiteX157" fmla="*/ 2546059 w 4647226"/>
              <a:gd name="connsiteY157" fmla="*/ 1492964 h 2964394"/>
              <a:gd name="connsiteX158" fmla="*/ 2460743 w 4647226"/>
              <a:gd name="connsiteY158" fmla="*/ 1499397 h 2964394"/>
              <a:gd name="connsiteX159" fmla="*/ 2441055 w 4647226"/>
              <a:gd name="connsiteY159" fmla="*/ 1505662 h 2964394"/>
              <a:gd name="connsiteX160" fmla="*/ 2412089 w 4647226"/>
              <a:gd name="connsiteY160" fmla="*/ 1530098 h 2964394"/>
              <a:gd name="connsiteX161" fmla="*/ 2421688 w 4647226"/>
              <a:gd name="connsiteY161" fmla="*/ 1541567 h 2964394"/>
              <a:gd name="connsiteX162" fmla="*/ 2555355 w 4647226"/>
              <a:gd name="connsiteY162" fmla="*/ 1545929 h 2964394"/>
              <a:gd name="connsiteX163" fmla="*/ 2637876 w 4647226"/>
              <a:gd name="connsiteY163" fmla="*/ 1525400 h 2964394"/>
              <a:gd name="connsiteX164" fmla="*/ 2666236 w 4647226"/>
              <a:gd name="connsiteY164" fmla="*/ 1492593 h 2964394"/>
              <a:gd name="connsiteX165" fmla="*/ 2708036 w 4647226"/>
              <a:gd name="connsiteY165" fmla="*/ 1299865 h 2964394"/>
              <a:gd name="connsiteX166" fmla="*/ 2676543 w 4647226"/>
              <a:gd name="connsiteY166" fmla="*/ 1266520 h 2964394"/>
              <a:gd name="connsiteX167" fmla="*/ 2645067 w 4647226"/>
              <a:gd name="connsiteY167" fmla="*/ 1233630 h 2964394"/>
              <a:gd name="connsiteX168" fmla="*/ 2580044 w 4647226"/>
              <a:gd name="connsiteY168" fmla="*/ 1215997 h 2964394"/>
              <a:gd name="connsiteX169" fmla="*/ 2542388 w 4647226"/>
              <a:gd name="connsiteY169" fmla="*/ 1231710 h 2964394"/>
              <a:gd name="connsiteX170" fmla="*/ 2471925 w 4647226"/>
              <a:gd name="connsiteY170" fmla="*/ 1203434 h 2964394"/>
              <a:gd name="connsiteX171" fmla="*/ 2362021 w 4647226"/>
              <a:gd name="connsiteY171" fmla="*/ 1152641 h 2964394"/>
              <a:gd name="connsiteX172" fmla="*/ 2246542 w 4647226"/>
              <a:gd name="connsiteY172" fmla="*/ 1233310 h 2964394"/>
              <a:gd name="connsiteX173" fmla="*/ 2234349 w 4647226"/>
              <a:gd name="connsiteY173" fmla="*/ 1245401 h 2964394"/>
              <a:gd name="connsiteX174" fmla="*/ 2228455 w 4647226"/>
              <a:gd name="connsiteY174" fmla="*/ 1237082 h 2964394"/>
              <a:gd name="connsiteX175" fmla="*/ 2270389 w 4647226"/>
              <a:gd name="connsiteY175" fmla="*/ 981571 h 2964394"/>
              <a:gd name="connsiteX176" fmla="*/ 2286741 w 4647226"/>
              <a:gd name="connsiteY176" fmla="*/ 900683 h 2964394"/>
              <a:gd name="connsiteX177" fmla="*/ 2277429 w 4647226"/>
              <a:gd name="connsiteY177" fmla="*/ 906561 h 2964394"/>
              <a:gd name="connsiteX178" fmla="*/ 2263114 w 4647226"/>
              <a:gd name="connsiteY178" fmla="*/ 909693 h 2964394"/>
              <a:gd name="connsiteX179" fmla="*/ 2247351 w 4647226"/>
              <a:gd name="connsiteY179" fmla="*/ 867860 h 2964394"/>
              <a:gd name="connsiteX180" fmla="*/ 2254979 w 4647226"/>
              <a:gd name="connsiteY180" fmla="*/ 761105 h 2964394"/>
              <a:gd name="connsiteX181" fmla="*/ 2212237 w 4647226"/>
              <a:gd name="connsiteY181" fmla="*/ 801642 h 2964394"/>
              <a:gd name="connsiteX182" fmla="*/ 2277277 w 4647226"/>
              <a:gd name="connsiteY182" fmla="*/ 937178 h 2964394"/>
              <a:gd name="connsiteX183" fmla="*/ 2279365 w 4647226"/>
              <a:gd name="connsiteY183" fmla="*/ 945396 h 2964394"/>
              <a:gd name="connsiteX184" fmla="*/ 2272056 w 4647226"/>
              <a:gd name="connsiteY184" fmla="*/ 949707 h 2964394"/>
              <a:gd name="connsiteX185" fmla="*/ 2158295 w 4647226"/>
              <a:gd name="connsiteY185" fmla="*/ 832865 h 2964394"/>
              <a:gd name="connsiteX186" fmla="*/ 2148780 w 4647226"/>
              <a:gd name="connsiteY186" fmla="*/ 483027 h 2964394"/>
              <a:gd name="connsiteX187" fmla="*/ 2153816 w 4647226"/>
              <a:gd name="connsiteY187" fmla="*/ 275209 h 2964394"/>
              <a:gd name="connsiteX188" fmla="*/ 2075657 w 4647226"/>
              <a:gd name="connsiteY188" fmla="*/ 18064 h 2964394"/>
              <a:gd name="connsiteX189" fmla="*/ 2058849 w 4647226"/>
              <a:gd name="connsiteY189" fmla="*/ 10149 h 2964394"/>
              <a:gd name="connsiteX190" fmla="*/ 2059927 w 4647226"/>
              <a:gd name="connsiteY190" fmla="*/ 2402 h 2964394"/>
              <a:gd name="connsiteX191" fmla="*/ 2076010 w 4647226"/>
              <a:gd name="connsiteY191" fmla="*/ 2924 h 2964394"/>
              <a:gd name="connsiteX192" fmla="*/ 2080153 w 4647226"/>
              <a:gd name="connsiteY192" fmla="*/ 4558 h 2964394"/>
              <a:gd name="connsiteX193" fmla="*/ 2222746 w 4647226"/>
              <a:gd name="connsiteY193" fmla="*/ 23302 h 2964394"/>
              <a:gd name="connsiteX194" fmla="*/ 2380832 w 4647226"/>
              <a:gd name="connsiteY194" fmla="*/ 56377 h 2964394"/>
              <a:gd name="connsiteX195" fmla="*/ 2514533 w 4647226"/>
              <a:gd name="connsiteY195" fmla="*/ 93882 h 2964394"/>
              <a:gd name="connsiteX196" fmla="*/ 2586865 w 4647226"/>
              <a:gd name="connsiteY196" fmla="*/ 93983 h 2964394"/>
              <a:gd name="connsiteX197" fmla="*/ 2599445 w 4647226"/>
              <a:gd name="connsiteY197" fmla="*/ 74397 h 2964394"/>
              <a:gd name="connsiteX198" fmla="*/ 2614753 w 4647226"/>
              <a:gd name="connsiteY198" fmla="*/ 52689 h 2964394"/>
              <a:gd name="connsiteX199" fmla="*/ 2622534 w 4647226"/>
              <a:gd name="connsiteY199" fmla="*/ 54070 h 2964394"/>
              <a:gd name="connsiteX200" fmla="*/ 2622063 w 4647226"/>
              <a:gd name="connsiteY200" fmla="*/ 459062 h 2964394"/>
              <a:gd name="connsiteX201" fmla="*/ 2599159 w 4647226"/>
              <a:gd name="connsiteY201" fmla="*/ 885173 h 2964394"/>
              <a:gd name="connsiteX202" fmla="*/ 2587252 w 4647226"/>
              <a:gd name="connsiteY202" fmla="*/ 914341 h 2964394"/>
              <a:gd name="connsiteX203" fmla="*/ 2590839 w 4647226"/>
              <a:gd name="connsiteY203" fmla="*/ 954187 h 2964394"/>
              <a:gd name="connsiteX204" fmla="*/ 2666354 w 4647226"/>
              <a:gd name="connsiteY204" fmla="*/ 1130007 h 2964394"/>
              <a:gd name="connsiteX205" fmla="*/ 2714907 w 4647226"/>
              <a:gd name="connsiteY205" fmla="*/ 1226455 h 2964394"/>
              <a:gd name="connsiteX206" fmla="*/ 2722418 w 4647226"/>
              <a:gd name="connsiteY206" fmla="*/ 1294948 h 2964394"/>
              <a:gd name="connsiteX207" fmla="*/ 2752580 w 4647226"/>
              <a:gd name="connsiteY207" fmla="*/ 1358758 h 2964394"/>
              <a:gd name="connsiteX208" fmla="*/ 2771105 w 4647226"/>
              <a:gd name="connsiteY208" fmla="*/ 1403589 h 2964394"/>
              <a:gd name="connsiteX209" fmla="*/ 2756100 w 4647226"/>
              <a:gd name="connsiteY209" fmla="*/ 1433279 h 2964394"/>
              <a:gd name="connsiteX210" fmla="*/ 2735790 w 4647226"/>
              <a:gd name="connsiteY210" fmla="*/ 1450272 h 2964394"/>
              <a:gd name="connsiteX211" fmla="*/ 2678278 w 4647226"/>
              <a:gd name="connsiteY211" fmla="*/ 1500559 h 2964394"/>
              <a:gd name="connsiteX212" fmla="*/ 2673293 w 4647226"/>
              <a:gd name="connsiteY212" fmla="*/ 1513527 h 2964394"/>
              <a:gd name="connsiteX213" fmla="*/ 2647155 w 4647226"/>
              <a:gd name="connsiteY213" fmla="*/ 1536649 h 2964394"/>
              <a:gd name="connsiteX214" fmla="*/ 2636360 w 4647226"/>
              <a:gd name="connsiteY214" fmla="*/ 1562568 h 2964394"/>
              <a:gd name="connsiteX215" fmla="*/ 2620564 w 4647226"/>
              <a:gd name="connsiteY215" fmla="*/ 1618244 h 2964394"/>
              <a:gd name="connsiteX216" fmla="*/ 2608438 w 4647226"/>
              <a:gd name="connsiteY216" fmla="*/ 1646890 h 2964394"/>
              <a:gd name="connsiteX217" fmla="*/ 2596851 w 4647226"/>
              <a:gd name="connsiteY217" fmla="*/ 1781164 h 2964394"/>
              <a:gd name="connsiteX218" fmla="*/ 2670935 w 4647226"/>
              <a:gd name="connsiteY218" fmla="*/ 1832529 h 2964394"/>
              <a:gd name="connsiteX219" fmla="*/ 2762449 w 4647226"/>
              <a:gd name="connsiteY219" fmla="*/ 1848713 h 2964394"/>
              <a:gd name="connsiteX220" fmla="*/ 2752799 w 4647226"/>
              <a:gd name="connsiteY220" fmla="*/ 1806762 h 2964394"/>
              <a:gd name="connsiteX221" fmla="*/ 2719942 w 4647226"/>
              <a:gd name="connsiteY221" fmla="*/ 1786115 h 2964394"/>
              <a:gd name="connsiteX222" fmla="*/ 2706705 w 4647226"/>
              <a:gd name="connsiteY222" fmla="*/ 1778048 h 2964394"/>
              <a:gd name="connsiteX223" fmla="*/ 2699497 w 4647226"/>
              <a:gd name="connsiteY223" fmla="*/ 1765316 h 2964394"/>
              <a:gd name="connsiteX224" fmla="*/ 2721845 w 4647226"/>
              <a:gd name="connsiteY224" fmla="*/ 1763935 h 2964394"/>
              <a:gd name="connsiteX225" fmla="*/ 2763341 w 4647226"/>
              <a:gd name="connsiteY225" fmla="*/ 1796809 h 2964394"/>
              <a:gd name="connsiteX226" fmla="*/ 2801789 w 4647226"/>
              <a:gd name="connsiteY226" fmla="*/ 1840882 h 2964394"/>
              <a:gd name="connsiteX227" fmla="*/ 2777740 w 4647226"/>
              <a:gd name="connsiteY227" fmla="*/ 1861714 h 2964394"/>
              <a:gd name="connsiteX228" fmla="*/ 2773766 w 4647226"/>
              <a:gd name="connsiteY228" fmla="*/ 1862236 h 2964394"/>
              <a:gd name="connsiteX229" fmla="*/ 2743536 w 4647226"/>
              <a:gd name="connsiteY229" fmla="*/ 1884214 h 2964394"/>
              <a:gd name="connsiteX230" fmla="*/ 2681696 w 4647226"/>
              <a:gd name="connsiteY230" fmla="*/ 1863465 h 2964394"/>
              <a:gd name="connsiteX231" fmla="*/ 2657597 w 4647226"/>
              <a:gd name="connsiteY231" fmla="*/ 1852569 h 2964394"/>
              <a:gd name="connsiteX232" fmla="*/ 2715631 w 4647226"/>
              <a:gd name="connsiteY232" fmla="*/ 1923487 h 2964394"/>
              <a:gd name="connsiteX233" fmla="*/ 2756083 w 4647226"/>
              <a:gd name="connsiteY233" fmla="*/ 1975559 h 2964394"/>
              <a:gd name="connsiteX234" fmla="*/ 2798707 w 4647226"/>
              <a:gd name="connsiteY234" fmla="*/ 1984316 h 2964394"/>
              <a:gd name="connsiteX235" fmla="*/ 2847563 w 4647226"/>
              <a:gd name="connsiteY235" fmla="*/ 1976738 h 2964394"/>
              <a:gd name="connsiteX236" fmla="*/ 2849348 w 4647226"/>
              <a:gd name="connsiteY236" fmla="*/ 1971551 h 2964394"/>
              <a:gd name="connsiteX237" fmla="*/ 2860480 w 4647226"/>
              <a:gd name="connsiteY237" fmla="*/ 1946576 h 2964394"/>
              <a:gd name="connsiteX238" fmla="*/ 3021143 w 4647226"/>
              <a:gd name="connsiteY238" fmla="*/ 1759102 h 2964394"/>
              <a:gd name="connsiteX239" fmla="*/ 3250568 w 4647226"/>
              <a:gd name="connsiteY239" fmla="*/ 1644769 h 2964394"/>
              <a:gd name="connsiteX240" fmla="*/ 3277598 w 4647226"/>
              <a:gd name="connsiteY240" fmla="*/ 1637847 h 2964394"/>
              <a:gd name="connsiteX241" fmla="*/ 3342604 w 4647226"/>
              <a:gd name="connsiteY241" fmla="*/ 1625755 h 2964394"/>
              <a:gd name="connsiteX242" fmla="*/ 3310572 w 4647226"/>
              <a:gd name="connsiteY242" fmla="*/ 1551722 h 2964394"/>
              <a:gd name="connsiteX243" fmla="*/ 3236944 w 4647226"/>
              <a:gd name="connsiteY243" fmla="*/ 1344106 h 2964394"/>
              <a:gd name="connsiteX244" fmla="*/ 3236775 w 4647226"/>
              <a:gd name="connsiteY244" fmla="*/ 1334322 h 2964394"/>
              <a:gd name="connsiteX245" fmla="*/ 3211261 w 4647226"/>
              <a:gd name="connsiteY245" fmla="*/ 1404330 h 2964394"/>
              <a:gd name="connsiteX246" fmla="*/ 3203396 w 4647226"/>
              <a:gd name="connsiteY246" fmla="*/ 1437961 h 2964394"/>
              <a:gd name="connsiteX247" fmla="*/ 3184602 w 4647226"/>
              <a:gd name="connsiteY247" fmla="*/ 1469269 h 2964394"/>
              <a:gd name="connsiteX248" fmla="*/ 3149707 w 4647226"/>
              <a:gd name="connsiteY248" fmla="*/ 1446567 h 2964394"/>
              <a:gd name="connsiteX249" fmla="*/ 3101458 w 4647226"/>
              <a:gd name="connsiteY249" fmla="*/ 1401905 h 2964394"/>
              <a:gd name="connsiteX250" fmla="*/ 2926160 w 4647226"/>
              <a:gd name="connsiteY250" fmla="*/ 1383026 h 2964394"/>
              <a:gd name="connsiteX251" fmla="*/ 2823498 w 4647226"/>
              <a:gd name="connsiteY251" fmla="*/ 1383279 h 2964394"/>
              <a:gd name="connsiteX252" fmla="*/ 2806235 w 4647226"/>
              <a:gd name="connsiteY252" fmla="*/ 1364164 h 2964394"/>
              <a:gd name="connsiteX253" fmla="*/ 2883872 w 4647226"/>
              <a:gd name="connsiteY253" fmla="*/ 1343568 h 2964394"/>
              <a:gd name="connsiteX254" fmla="*/ 3043188 w 4647226"/>
              <a:gd name="connsiteY254" fmla="*/ 1342136 h 2964394"/>
              <a:gd name="connsiteX255" fmla="*/ 3194134 w 4647226"/>
              <a:gd name="connsiteY255" fmla="*/ 1325295 h 2964394"/>
              <a:gd name="connsiteX256" fmla="*/ 3231302 w 4647226"/>
              <a:gd name="connsiteY256" fmla="*/ 1318929 h 2964394"/>
              <a:gd name="connsiteX257" fmla="*/ 3231521 w 4647226"/>
              <a:gd name="connsiteY257" fmla="*/ 1318929 h 2964394"/>
              <a:gd name="connsiteX258" fmla="*/ 3293647 w 4647226"/>
              <a:gd name="connsiteY258" fmla="*/ 1287133 h 2964394"/>
              <a:gd name="connsiteX259" fmla="*/ 3398263 w 4647226"/>
              <a:gd name="connsiteY259" fmla="*/ 1247254 h 2964394"/>
              <a:gd name="connsiteX260" fmla="*/ 3472364 w 4647226"/>
              <a:gd name="connsiteY260" fmla="*/ 1227449 h 2964394"/>
              <a:gd name="connsiteX261" fmla="*/ 3479471 w 4647226"/>
              <a:gd name="connsiteY261" fmla="*/ 1247355 h 2964394"/>
              <a:gd name="connsiteX262" fmla="*/ 3469787 w 4647226"/>
              <a:gd name="connsiteY262" fmla="*/ 1286780 h 2964394"/>
              <a:gd name="connsiteX263" fmla="*/ 3479083 w 4647226"/>
              <a:gd name="connsiteY263" fmla="*/ 1520196 h 2964394"/>
              <a:gd name="connsiteX264" fmla="*/ 3525430 w 4647226"/>
              <a:gd name="connsiteY264" fmla="*/ 1616964 h 2964394"/>
              <a:gd name="connsiteX265" fmla="*/ 3586108 w 4647226"/>
              <a:gd name="connsiteY265" fmla="*/ 1623902 h 2964394"/>
              <a:gd name="connsiteX266" fmla="*/ 3563642 w 4647226"/>
              <a:gd name="connsiteY266" fmla="*/ 1586819 h 2964394"/>
              <a:gd name="connsiteX267" fmla="*/ 3477197 w 4647226"/>
              <a:gd name="connsiteY267" fmla="*/ 1397071 h 2964394"/>
              <a:gd name="connsiteX268" fmla="*/ 3504395 w 4647226"/>
              <a:gd name="connsiteY268" fmla="*/ 1261013 h 2964394"/>
              <a:gd name="connsiteX269" fmla="*/ 3524907 w 4647226"/>
              <a:gd name="connsiteY269" fmla="*/ 1216738 h 2964394"/>
              <a:gd name="connsiteX270" fmla="*/ 3687878 w 4647226"/>
              <a:gd name="connsiteY270" fmla="*/ 1148549 h 2964394"/>
              <a:gd name="connsiteX271" fmla="*/ 4003091 w 4647226"/>
              <a:gd name="connsiteY271" fmla="*/ 1075240 h 2964394"/>
              <a:gd name="connsiteX272" fmla="*/ 4375613 w 4647226"/>
              <a:gd name="connsiteY272" fmla="*/ 980358 h 2964394"/>
              <a:gd name="connsiteX273" fmla="*/ 4422566 w 4647226"/>
              <a:gd name="connsiteY273" fmla="*/ 974312 h 2964394"/>
              <a:gd name="connsiteX274" fmla="*/ 4400184 w 4647226"/>
              <a:gd name="connsiteY274" fmla="*/ 1060050 h 2964394"/>
              <a:gd name="connsiteX275" fmla="*/ 4346057 w 4647226"/>
              <a:gd name="connsiteY275" fmla="*/ 1292270 h 2964394"/>
              <a:gd name="connsiteX276" fmla="*/ 4470378 w 4647226"/>
              <a:gd name="connsiteY276" fmla="*/ 1476982 h 2964394"/>
              <a:gd name="connsiteX277" fmla="*/ 4519435 w 4647226"/>
              <a:gd name="connsiteY277" fmla="*/ 1536616 h 2964394"/>
              <a:gd name="connsiteX278" fmla="*/ 4517532 w 4647226"/>
              <a:gd name="connsiteY278" fmla="*/ 1546114 h 2964394"/>
              <a:gd name="connsiteX279" fmla="*/ 4359328 w 4647226"/>
              <a:gd name="connsiteY279" fmla="*/ 1596620 h 2964394"/>
              <a:gd name="connsiteX280" fmla="*/ 4053462 w 4647226"/>
              <a:gd name="connsiteY280" fmla="*/ 1652616 h 2964394"/>
              <a:gd name="connsiteX281" fmla="*/ 3619200 w 4647226"/>
              <a:gd name="connsiteY281" fmla="*/ 1718684 h 2964394"/>
              <a:gd name="connsiteX282" fmla="*/ 3616371 w 4647226"/>
              <a:gd name="connsiteY282" fmla="*/ 1718498 h 2964394"/>
              <a:gd name="connsiteX283" fmla="*/ 3517481 w 4647226"/>
              <a:gd name="connsiteY283" fmla="*/ 1630892 h 2964394"/>
              <a:gd name="connsiteX284" fmla="*/ 3361062 w 4647226"/>
              <a:gd name="connsiteY284" fmla="*/ 1637948 h 2964394"/>
              <a:gd name="connsiteX285" fmla="*/ 3361314 w 4647226"/>
              <a:gd name="connsiteY285" fmla="*/ 1640760 h 2964394"/>
              <a:gd name="connsiteX286" fmla="*/ 3190361 w 4647226"/>
              <a:gd name="connsiteY286" fmla="*/ 1710701 h 2964394"/>
              <a:gd name="connsiteX287" fmla="*/ 3069679 w 4647226"/>
              <a:gd name="connsiteY287" fmla="*/ 1832529 h 2964394"/>
              <a:gd name="connsiteX288" fmla="*/ 3045007 w 4647226"/>
              <a:gd name="connsiteY288" fmla="*/ 1880997 h 2964394"/>
              <a:gd name="connsiteX289" fmla="*/ 2858358 w 4647226"/>
              <a:gd name="connsiteY289" fmla="*/ 1988476 h 2964394"/>
              <a:gd name="connsiteX290" fmla="*/ 2836650 w 4647226"/>
              <a:gd name="connsiteY290" fmla="*/ 2018874 h 2964394"/>
              <a:gd name="connsiteX291" fmla="*/ 2844212 w 4647226"/>
              <a:gd name="connsiteY291" fmla="*/ 2022192 h 2964394"/>
              <a:gd name="connsiteX292" fmla="*/ 2991520 w 4647226"/>
              <a:gd name="connsiteY292" fmla="*/ 2145198 h 2964394"/>
              <a:gd name="connsiteX293" fmla="*/ 3086773 w 4647226"/>
              <a:gd name="connsiteY293" fmla="*/ 2273864 h 2964394"/>
              <a:gd name="connsiteX294" fmla="*/ 3017253 w 4647226"/>
              <a:gd name="connsiteY294" fmla="*/ 2320462 h 2964394"/>
              <a:gd name="connsiteX295" fmla="*/ 2940256 w 4647226"/>
              <a:gd name="connsiteY295" fmla="*/ 2345623 h 2964394"/>
              <a:gd name="connsiteX296" fmla="*/ 2793689 w 4647226"/>
              <a:gd name="connsiteY296" fmla="*/ 2517536 h 2964394"/>
              <a:gd name="connsiteX297" fmla="*/ 2877574 w 4647226"/>
              <a:gd name="connsiteY297" fmla="*/ 2676734 h 2964394"/>
              <a:gd name="connsiteX298" fmla="*/ 2969138 w 4647226"/>
              <a:gd name="connsiteY298" fmla="*/ 2831031 h 2964394"/>
              <a:gd name="connsiteX299" fmla="*/ 2901572 w 4647226"/>
              <a:gd name="connsiteY299" fmla="*/ 2656457 h 2964394"/>
              <a:gd name="connsiteX300" fmla="*/ 2922876 w 4647226"/>
              <a:gd name="connsiteY300" fmla="*/ 2466087 h 2964394"/>
              <a:gd name="connsiteX301" fmla="*/ 3118872 w 4647226"/>
              <a:gd name="connsiteY301" fmla="*/ 2374202 h 2964394"/>
              <a:gd name="connsiteX302" fmla="*/ 3197889 w 4647226"/>
              <a:gd name="connsiteY302" fmla="*/ 2340537 h 2964394"/>
              <a:gd name="connsiteX303" fmla="*/ 3162389 w 4647226"/>
              <a:gd name="connsiteY303" fmla="*/ 2293012 h 2964394"/>
              <a:gd name="connsiteX304" fmla="*/ 3164948 w 4647226"/>
              <a:gd name="connsiteY304" fmla="*/ 2258336 h 2964394"/>
              <a:gd name="connsiteX305" fmla="*/ 3189873 w 4647226"/>
              <a:gd name="connsiteY305" fmla="*/ 2264921 h 2964394"/>
              <a:gd name="connsiteX306" fmla="*/ 3226368 w 4647226"/>
              <a:gd name="connsiteY306" fmla="*/ 2334457 h 2964394"/>
              <a:gd name="connsiteX307" fmla="*/ 3219816 w 4647226"/>
              <a:gd name="connsiteY307" fmla="*/ 2342945 h 2964394"/>
              <a:gd name="connsiteX308" fmla="*/ 3510391 w 4647226"/>
              <a:gd name="connsiteY308" fmla="*/ 2607719 h 2964394"/>
              <a:gd name="connsiteX309" fmla="*/ 3748202 w 4647226"/>
              <a:gd name="connsiteY309" fmla="*/ 2821044 h 2964394"/>
              <a:gd name="connsiteX310" fmla="*/ 3834377 w 4647226"/>
              <a:gd name="connsiteY310" fmla="*/ 2907910 h 2964394"/>
              <a:gd name="connsiteX311" fmla="*/ 4640286 w 4647226"/>
              <a:gd name="connsiteY311" fmla="*/ 2913888 h 2964394"/>
              <a:gd name="connsiteX312" fmla="*/ 4647225 w 4647226"/>
              <a:gd name="connsiteY312" fmla="*/ 2921079 h 2964394"/>
              <a:gd name="connsiteX313" fmla="*/ 4640151 w 4647226"/>
              <a:gd name="connsiteY313" fmla="*/ 2928018 h 2964394"/>
              <a:gd name="connsiteX314" fmla="*/ 4640017 w 4647226"/>
              <a:gd name="connsiteY314" fmla="*/ 2928018 h 2964394"/>
              <a:gd name="connsiteX315" fmla="*/ 3845577 w 4647226"/>
              <a:gd name="connsiteY315" fmla="*/ 2921921 h 2964394"/>
              <a:gd name="connsiteX316" fmla="*/ 3856338 w 4647226"/>
              <a:gd name="connsiteY316" fmla="*/ 2946206 h 2964394"/>
              <a:gd name="connsiteX317" fmla="*/ 3850629 w 4647226"/>
              <a:gd name="connsiteY317" fmla="*/ 2954913 h 2964394"/>
              <a:gd name="connsiteX318" fmla="*/ 3792342 w 4647226"/>
              <a:gd name="connsiteY318" fmla="*/ 2964394 h 2964394"/>
              <a:gd name="connsiteX319" fmla="*/ 3792444 w 4647226"/>
              <a:gd name="connsiteY319" fmla="*/ 2964361 h 2964394"/>
              <a:gd name="connsiteX320" fmla="*/ 3678077 w 4647226"/>
              <a:gd name="connsiteY320" fmla="*/ 2931554 h 2964394"/>
              <a:gd name="connsiteX321" fmla="*/ 3750409 w 4647226"/>
              <a:gd name="connsiteY321" fmla="*/ 2947705 h 2964394"/>
              <a:gd name="connsiteX322" fmla="*/ 3842124 w 4647226"/>
              <a:gd name="connsiteY322" fmla="*/ 2943394 h 2964394"/>
              <a:gd name="connsiteX323" fmla="*/ 3828012 w 4647226"/>
              <a:gd name="connsiteY323" fmla="*/ 2922123 h 2964394"/>
              <a:gd name="connsiteX324" fmla="*/ 3693166 w 4647226"/>
              <a:gd name="connsiteY324" fmla="*/ 2927934 h 2964394"/>
              <a:gd name="connsiteX325" fmla="*/ 3678077 w 4647226"/>
              <a:gd name="connsiteY325" fmla="*/ 2931554 h 2964394"/>
              <a:gd name="connsiteX326" fmla="*/ 1568473 w 4647226"/>
              <a:gd name="connsiteY326" fmla="*/ 2473412 h 2964394"/>
              <a:gd name="connsiteX327" fmla="*/ 1438427 w 4647226"/>
              <a:gd name="connsiteY327" fmla="*/ 2675487 h 2964394"/>
              <a:gd name="connsiteX328" fmla="*/ 1293393 w 4647226"/>
              <a:gd name="connsiteY328" fmla="*/ 2905249 h 2964394"/>
              <a:gd name="connsiteX329" fmla="*/ 1399289 w 4647226"/>
              <a:gd name="connsiteY329" fmla="*/ 2781720 h 2964394"/>
              <a:gd name="connsiteX330" fmla="*/ 1549477 w 4647226"/>
              <a:gd name="connsiteY330" fmla="*/ 2545744 h 2964394"/>
              <a:gd name="connsiteX331" fmla="*/ 1568457 w 4647226"/>
              <a:gd name="connsiteY331" fmla="*/ 2473412 h 2964394"/>
              <a:gd name="connsiteX332" fmla="*/ 1568473 w 4647226"/>
              <a:gd name="connsiteY332" fmla="*/ 2473412 h 2964394"/>
              <a:gd name="connsiteX333" fmla="*/ 2125977 w 4647226"/>
              <a:gd name="connsiteY333" fmla="*/ 2074887 h 2964394"/>
              <a:gd name="connsiteX334" fmla="*/ 2149083 w 4647226"/>
              <a:gd name="connsiteY334" fmla="*/ 2138529 h 2964394"/>
              <a:gd name="connsiteX335" fmla="*/ 2208768 w 4647226"/>
              <a:gd name="connsiteY335" fmla="*/ 2246446 h 2964394"/>
              <a:gd name="connsiteX336" fmla="*/ 2393749 w 4647226"/>
              <a:gd name="connsiteY336" fmla="*/ 2292742 h 2964394"/>
              <a:gd name="connsiteX337" fmla="*/ 2549579 w 4647226"/>
              <a:gd name="connsiteY337" fmla="*/ 2325161 h 2964394"/>
              <a:gd name="connsiteX338" fmla="*/ 2777606 w 4647226"/>
              <a:gd name="connsiteY338" fmla="*/ 2516559 h 2964394"/>
              <a:gd name="connsiteX339" fmla="*/ 2777673 w 4647226"/>
              <a:gd name="connsiteY339" fmla="*/ 2516458 h 2964394"/>
              <a:gd name="connsiteX340" fmla="*/ 2746265 w 4647226"/>
              <a:gd name="connsiteY340" fmla="*/ 2420464 h 2964394"/>
              <a:gd name="connsiteX341" fmla="*/ 2912317 w 4647226"/>
              <a:gd name="connsiteY341" fmla="*/ 2295403 h 2964394"/>
              <a:gd name="connsiteX342" fmla="*/ 3010348 w 4647226"/>
              <a:gd name="connsiteY342" fmla="*/ 2251398 h 2964394"/>
              <a:gd name="connsiteX343" fmla="*/ 3039752 w 4647226"/>
              <a:gd name="connsiteY343" fmla="*/ 2227702 h 2964394"/>
              <a:gd name="connsiteX344" fmla="*/ 2982628 w 4647226"/>
              <a:gd name="connsiteY344" fmla="*/ 2192269 h 2964394"/>
              <a:gd name="connsiteX345" fmla="*/ 2818293 w 4647226"/>
              <a:gd name="connsiteY345" fmla="*/ 2061633 h 2964394"/>
              <a:gd name="connsiteX346" fmla="*/ 2811641 w 4647226"/>
              <a:gd name="connsiteY346" fmla="*/ 2024027 h 2964394"/>
              <a:gd name="connsiteX347" fmla="*/ 2785504 w 4647226"/>
              <a:gd name="connsiteY347" fmla="*/ 2016247 h 2964394"/>
              <a:gd name="connsiteX348" fmla="*/ 2747763 w 4647226"/>
              <a:gd name="connsiteY348" fmla="*/ 1987247 h 2964394"/>
              <a:gd name="connsiteX349" fmla="*/ 2627771 w 4647226"/>
              <a:gd name="connsiteY349" fmla="*/ 1907892 h 2964394"/>
              <a:gd name="connsiteX350" fmla="*/ 2606636 w 4647226"/>
              <a:gd name="connsiteY350" fmla="*/ 1856359 h 2964394"/>
              <a:gd name="connsiteX351" fmla="*/ 2613945 w 4647226"/>
              <a:gd name="connsiteY351" fmla="*/ 1839332 h 2964394"/>
              <a:gd name="connsiteX352" fmla="*/ 2599041 w 4647226"/>
              <a:gd name="connsiteY352" fmla="*/ 1834280 h 2964394"/>
              <a:gd name="connsiteX353" fmla="*/ 2529487 w 4647226"/>
              <a:gd name="connsiteY353" fmla="*/ 1821717 h 2964394"/>
              <a:gd name="connsiteX354" fmla="*/ 2496749 w 4647226"/>
              <a:gd name="connsiteY354" fmla="*/ 1815418 h 2964394"/>
              <a:gd name="connsiteX355" fmla="*/ 2371906 w 4647226"/>
              <a:gd name="connsiteY355" fmla="*/ 1805886 h 2964394"/>
              <a:gd name="connsiteX356" fmla="*/ 2370711 w 4647226"/>
              <a:gd name="connsiteY356" fmla="*/ 1806947 h 2964394"/>
              <a:gd name="connsiteX357" fmla="*/ 2295634 w 4647226"/>
              <a:gd name="connsiteY357" fmla="*/ 1837109 h 2964394"/>
              <a:gd name="connsiteX358" fmla="*/ 2286506 w 4647226"/>
              <a:gd name="connsiteY358" fmla="*/ 1838153 h 2964394"/>
              <a:gd name="connsiteX359" fmla="*/ 2210418 w 4647226"/>
              <a:gd name="connsiteY359" fmla="*/ 1888239 h 2964394"/>
              <a:gd name="connsiteX360" fmla="*/ 2212220 w 4647226"/>
              <a:gd name="connsiteY360" fmla="*/ 1962255 h 2964394"/>
              <a:gd name="connsiteX361" fmla="*/ 2241978 w 4647226"/>
              <a:gd name="connsiteY361" fmla="*/ 1998328 h 2964394"/>
              <a:gd name="connsiteX362" fmla="*/ 2260369 w 4647226"/>
              <a:gd name="connsiteY362" fmla="*/ 2024044 h 2964394"/>
              <a:gd name="connsiteX363" fmla="*/ 2278203 w 4647226"/>
              <a:gd name="connsiteY363" fmla="*/ 2011632 h 2964394"/>
              <a:gd name="connsiteX364" fmla="*/ 2286674 w 4647226"/>
              <a:gd name="connsiteY364" fmla="*/ 1989891 h 2964394"/>
              <a:gd name="connsiteX365" fmla="*/ 2283289 w 4647226"/>
              <a:gd name="connsiteY365" fmla="*/ 1963417 h 2964394"/>
              <a:gd name="connsiteX366" fmla="*/ 2295145 w 4647226"/>
              <a:gd name="connsiteY366" fmla="*/ 1957590 h 2964394"/>
              <a:gd name="connsiteX367" fmla="*/ 2301444 w 4647226"/>
              <a:gd name="connsiteY367" fmla="*/ 1987836 h 2964394"/>
              <a:gd name="connsiteX368" fmla="*/ 2310824 w 4647226"/>
              <a:gd name="connsiteY368" fmla="*/ 2005166 h 2964394"/>
              <a:gd name="connsiteX369" fmla="*/ 2326133 w 4647226"/>
              <a:gd name="connsiteY369" fmla="*/ 2059158 h 2964394"/>
              <a:gd name="connsiteX370" fmla="*/ 2298901 w 4647226"/>
              <a:gd name="connsiteY370" fmla="*/ 2065119 h 2964394"/>
              <a:gd name="connsiteX371" fmla="*/ 2253935 w 4647226"/>
              <a:gd name="connsiteY371" fmla="*/ 2038241 h 2964394"/>
              <a:gd name="connsiteX372" fmla="*/ 2221331 w 4647226"/>
              <a:gd name="connsiteY372" fmla="*/ 2017779 h 2964394"/>
              <a:gd name="connsiteX373" fmla="*/ 2199960 w 4647226"/>
              <a:gd name="connsiteY373" fmla="*/ 1971332 h 2964394"/>
              <a:gd name="connsiteX374" fmla="*/ 2187919 w 4647226"/>
              <a:gd name="connsiteY374" fmla="*/ 1968621 h 2964394"/>
              <a:gd name="connsiteX375" fmla="*/ 2158346 w 4647226"/>
              <a:gd name="connsiteY375" fmla="*/ 1972629 h 2964394"/>
              <a:gd name="connsiteX376" fmla="*/ 2125961 w 4647226"/>
              <a:gd name="connsiteY376" fmla="*/ 2074921 h 2964394"/>
              <a:gd name="connsiteX377" fmla="*/ 2125977 w 4647226"/>
              <a:gd name="connsiteY377" fmla="*/ 2074887 h 2964394"/>
              <a:gd name="connsiteX378" fmla="*/ 3052366 w 4647226"/>
              <a:gd name="connsiteY378" fmla="*/ 2235315 h 2964394"/>
              <a:gd name="connsiteX379" fmla="*/ 3016664 w 4647226"/>
              <a:gd name="connsiteY379" fmla="*/ 2264062 h 2964394"/>
              <a:gd name="connsiteX380" fmla="*/ 2917824 w 4647226"/>
              <a:gd name="connsiteY380" fmla="*/ 2308438 h 2964394"/>
              <a:gd name="connsiteX381" fmla="*/ 2760361 w 4647226"/>
              <a:gd name="connsiteY381" fmla="*/ 2421491 h 2964394"/>
              <a:gd name="connsiteX382" fmla="*/ 2786700 w 4647226"/>
              <a:gd name="connsiteY382" fmla="*/ 2502177 h 2964394"/>
              <a:gd name="connsiteX383" fmla="*/ 2933621 w 4647226"/>
              <a:gd name="connsiteY383" fmla="*/ 2333127 h 2964394"/>
              <a:gd name="connsiteX384" fmla="*/ 3014323 w 4647226"/>
              <a:gd name="connsiteY384" fmla="*/ 2306602 h 2964394"/>
              <a:gd name="connsiteX385" fmla="*/ 3072794 w 4647226"/>
              <a:gd name="connsiteY385" fmla="*/ 2272264 h 2964394"/>
              <a:gd name="connsiteX386" fmla="*/ 3052383 w 4647226"/>
              <a:gd name="connsiteY386" fmla="*/ 2235315 h 2964394"/>
              <a:gd name="connsiteX387" fmla="*/ 3052366 w 4647226"/>
              <a:gd name="connsiteY387" fmla="*/ 2235315 h 2964394"/>
              <a:gd name="connsiteX388" fmla="*/ 3173150 w 4647226"/>
              <a:gd name="connsiteY388" fmla="*/ 2270765 h 2964394"/>
              <a:gd name="connsiteX389" fmla="*/ 3176063 w 4647226"/>
              <a:gd name="connsiteY389" fmla="*/ 2289088 h 2964394"/>
              <a:gd name="connsiteX390" fmla="*/ 3210183 w 4647226"/>
              <a:gd name="connsiteY390" fmla="*/ 2332857 h 2964394"/>
              <a:gd name="connsiteX391" fmla="*/ 3213316 w 4647226"/>
              <a:gd name="connsiteY391" fmla="*/ 2329169 h 2964394"/>
              <a:gd name="connsiteX392" fmla="*/ 3201898 w 4647226"/>
              <a:gd name="connsiteY392" fmla="*/ 2299428 h 2964394"/>
              <a:gd name="connsiteX393" fmla="*/ 3173133 w 4647226"/>
              <a:gd name="connsiteY393" fmla="*/ 2270765 h 2964394"/>
              <a:gd name="connsiteX394" fmla="*/ 3173150 w 4647226"/>
              <a:gd name="connsiteY394" fmla="*/ 2270765 h 2964394"/>
              <a:gd name="connsiteX395" fmla="*/ 1711268 w 4647226"/>
              <a:gd name="connsiteY395" fmla="*/ 1626530 h 2964394"/>
              <a:gd name="connsiteX396" fmla="*/ 1713727 w 4647226"/>
              <a:gd name="connsiteY396" fmla="*/ 1637207 h 2964394"/>
              <a:gd name="connsiteX397" fmla="*/ 1732252 w 4647226"/>
              <a:gd name="connsiteY397" fmla="*/ 1703544 h 2964394"/>
              <a:gd name="connsiteX398" fmla="*/ 1731343 w 4647226"/>
              <a:gd name="connsiteY398" fmla="*/ 1709724 h 2964394"/>
              <a:gd name="connsiteX399" fmla="*/ 1640098 w 4647226"/>
              <a:gd name="connsiteY399" fmla="*/ 1842431 h 2964394"/>
              <a:gd name="connsiteX400" fmla="*/ 1523373 w 4647226"/>
              <a:gd name="connsiteY400" fmla="*/ 1971281 h 2964394"/>
              <a:gd name="connsiteX401" fmla="*/ 1472968 w 4647226"/>
              <a:gd name="connsiteY401" fmla="*/ 2030208 h 2964394"/>
              <a:gd name="connsiteX402" fmla="*/ 1502137 w 4647226"/>
              <a:gd name="connsiteY402" fmla="*/ 2038696 h 2964394"/>
              <a:gd name="connsiteX403" fmla="*/ 1663979 w 4647226"/>
              <a:gd name="connsiteY403" fmla="*/ 2264298 h 2964394"/>
              <a:gd name="connsiteX404" fmla="*/ 1909520 w 4647226"/>
              <a:gd name="connsiteY404" fmla="*/ 2167715 h 2964394"/>
              <a:gd name="connsiteX405" fmla="*/ 2017976 w 4647226"/>
              <a:gd name="connsiteY405" fmla="*/ 2082331 h 2964394"/>
              <a:gd name="connsiteX406" fmla="*/ 2036905 w 4647226"/>
              <a:gd name="connsiteY406" fmla="*/ 2055857 h 2964394"/>
              <a:gd name="connsiteX407" fmla="*/ 2036804 w 4647226"/>
              <a:gd name="connsiteY407" fmla="*/ 2054729 h 2964394"/>
              <a:gd name="connsiteX408" fmla="*/ 2064760 w 4647226"/>
              <a:gd name="connsiteY408" fmla="*/ 1997688 h 2964394"/>
              <a:gd name="connsiteX409" fmla="*/ 2074562 w 4647226"/>
              <a:gd name="connsiteY409" fmla="*/ 1998497 h 2964394"/>
              <a:gd name="connsiteX410" fmla="*/ 2076364 w 4647226"/>
              <a:gd name="connsiteY410" fmla="*/ 2010656 h 2964394"/>
              <a:gd name="connsiteX411" fmla="*/ 2051793 w 4647226"/>
              <a:gd name="connsiteY411" fmla="*/ 2058787 h 2964394"/>
              <a:gd name="connsiteX412" fmla="*/ 2071901 w 4647226"/>
              <a:gd name="connsiteY412" fmla="*/ 2076352 h 2964394"/>
              <a:gd name="connsiteX413" fmla="*/ 2106240 w 4647226"/>
              <a:gd name="connsiteY413" fmla="*/ 2074028 h 2964394"/>
              <a:gd name="connsiteX414" fmla="*/ 2110147 w 4647226"/>
              <a:gd name="connsiteY414" fmla="*/ 2071014 h 2964394"/>
              <a:gd name="connsiteX415" fmla="*/ 2102602 w 4647226"/>
              <a:gd name="connsiteY415" fmla="*/ 2022832 h 2964394"/>
              <a:gd name="connsiteX416" fmla="*/ 2145412 w 4647226"/>
              <a:gd name="connsiteY416" fmla="*/ 1961800 h 2964394"/>
              <a:gd name="connsiteX417" fmla="*/ 2149673 w 4647226"/>
              <a:gd name="connsiteY417" fmla="*/ 1916666 h 2964394"/>
              <a:gd name="connsiteX418" fmla="*/ 2111208 w 4647226"/>
              <a:gd name="connsiteY418" fmla="*/ 1812067 h 2964394"/>
              <a:gd name="connsiteX419" fmla="*/ 2089921 w 4647226"/>
              <a:gd name="connsiteY419" fmla="*/ 1798173 h 2964394"/>
              <a:gd name="connsiteX420" fmla="*/ 2037747 w 4647226"/>
              <a:gd name="connsiteY420" fmla="*/ 1744855 h 2964394"/>
              <a:gd name="connsiteX421" fmla="*/ 1990003 w 4647226"/>
              <a:gd name="connsiteY421" fmla="*/ 1694129 h 2964394"/>
              <a:gd name="connsiteX422" fmla="*/ 1883720 w 4647226"/>
              <a:gd name="connsiteY422" fmla="*/ 1666426 h 2964394"/>
              <a:gd name="connsiteX423" fmla="*/ 1866458 w 4647226"/>
              <a:gd name="connsiteY423" fmla="*/ 1667184 h 2964394"/>
              <a:gd name="connsiteX424" fmla="*/ 1810781 w 4647226"/>
              <a:gd name="connsiteY424" fmla="*/ 1646419 h 2964394"/>
              <a:gd name="connsiteX425" fmla="*/ 1747948 w 4647226"/>
              <a:gd name="connsiteY425" fmla="*/ 1616998 h 2964394"/>
              <a:gd name="connsiteX426" fmla="*/ 1711218 w 4647226"/>
              <a:gd name="connsiteY426" fmla="*/ 1626530 h 2964394"/>
              <a:gd name="connsiteX427" fmla="*/ 1711268 w 4647226"/>
              <a:gd name="connsiteY427" fmla="*/ 1626530 h 2964394"/>
              <a:gd name="connsiteX428" fmla="*/ 2824255 w 4647226"/>
              <a:gd name="connsiteY428" fmla="*/ 2030545 h 2964394"/>
              <a:gd name="connsiteX429" fmla="*/ 2831211 w 4647226"/>
              <a:gd name="connsiteY429" fmla="*/ 2055907 h 2964394"/>
              <a:gd name="connsiteX430" fmla="*/ 2988472 w 4647226"/>
              <a:gd name="connsiteY430" fmla="*/ 2179402 h 2964394"/>
              <a:gd name="connsiteX431" fmla="*/ 3016899 w 4647226"/>
              <a:gd name="connsiteY431" fmla="*/ 2192639 h 2964394"/>
              <a:gd name="connsiteX432" fmla="*/ 3004976 w 4647226"/>
              <a:gd name="connsiteY432" fmla="*/ 2179588 h 2964394"/>
              <a:gd name="connsiteX433" fmla="*/ 2874761 w 4647226"/>
              <a:gd name="connsiteY433" fmla="*/ 2058905 h 2964394"/>
              <a:gd name="connsiteX434" fmla="*/ 2824255 w 4647226"/>
              <a:gd name="connsiteY434" fmla="*/ 2030545 h 2964394"/>
              <a:gd name="connsiteX435" fmla="*/ 1246154 w 4647226"/>
              <a:gd name="connsiteY435" fmla="*/ 2182670 h 2964394"/>
              <a:gd name="connsiteX436" fmla="*/ 1356479 w 4647226"/>
              <a:gd name="connsiteY436" fmla="*/ 2112527 h 2964394"/>
              <a:gd name="connsiteX437" fmla="*/ 1379939 w 4647226"/>
              <a:gd name="connsiteY437" fmla="*/ 2090735 h 2964394"/>
              <a:gd name="connsiteX438" fmla="*/ 1261395 w 4647226"/>
              <a:gd name="connsiteY438" fmla="*/ 2155320 h 2964394"/>
              <a:gd name="connsiteX439" fmla="*/ 1246137 w 4647226"/>
              <a:gd name="connsiteY439" fmla="*/ 2182670 h 2964394"/>
              <a:gd name="connsiteX440" fmla="*/ 1246154 w 4647226"/>
              <a:gd name="connsiteY440" fmla="*/ 2182670 h 2964394"/>
              <a:gd name="connsiteX441" fmla="*/ 2143391 w 4647226"/>
              <a:gd name="connsiteY441" fmla="*/ 1977833 h 2964394"/>
              <a:gd name="connsiteX442" fmla="*/ 2116765 w 4647226"/>
              <a:gd name="connsiteY442" fmla="*/ 2023623 h 2964394"/>
              <a:gd name="connsiteX443" fmla="*/ 2121228 w 4647226"/>
              <a:gd name="connsiteY443" fmla="*/ 2057103 h 2964394"/>
              <a:gd name="connsiteX444" fmla="*/ 2143391 w 4647226"/>
              <a:gd name="connsiteY444" fmla="*/ 1977833 h 2964394"/>
              <a:gd name="connsiteX445" fmla="*/ 2271332 w 4647226"/>
              <a:gd name="connsiteY445" fmla="*/ 2035597 h 2964394"/>
              <a:gd name="connsiteX446" fmla="*/ 2301460 w 4647226"/>
              <a:gd name="connsiteY446" fmla="*/ 2051158 h 2964394"/>
              <a:gd name="connsiteX447" fmla="*/ 2314647 w 4647226"/>
              <a:gd name="connsiteY447" fmla="*/ 2050906 h 2964394"/>
              <a:gd name="connsiteX448" fmla="*/ 2312172 w 4647226"/>
              <a:gd name="connsiteY448" fmla="*/ 2038443 h 2964394"/>
              <a:gd name="connsiteX449" fmla="*/ 2298547 w 4647226"/>
              <a:gd name="connsiteY449" fmla="*/ 2012053 h 2964394"/>
              <a:gd name="connsiteX450" fmla="*/ 2296055 w 4647226"/>
              <a:gd name="connsiteY450" fmla="*/ 2007641 h 2964394"/>
              <a:gd name="connsiteX451" fmla="*/ 2271332 w 4647226"/>
              <a:gd name="connsiteY451" fmla="*/ 2035597 h 2964394"/>
              <a:gd name="connsiteX452" fmla="*/ 2779290 w 4647226"/>
              <a:gd name="connsiteY452" fmla="*/ 1996375 h 2964394"/>
              <a:gd name="connsiteX453" fmla="*/ 2791398 w 4647226"/>
              <a:gd name="connsiteY453" fmla="*/ 2003380 h 2964394"/>
              <a:gd name="connsiteX454" fmla="*/ 2826529 w 4647226"/>
              <a:gd name="connsiteY454" fmla="*/ 2008231 h 2964394"/>
              <a:gd name="connsiteX455" fmla="*/ 2841079 w 4647226"/>
              <a:gd name="connsiteY455" fmla="*/ 1992804 h 2964394"/>
              <a:gd name="connsiteX456" fmla="*/ 2798825 w 4647226"/>
              <a:gd name="connsiteY456" fmla="*/ 1998446 h 2964394"/>
              <a:gd name="connsiteX457" fmla="*/ 2779290 w 4647226"/>
              <a:gd name="connsiteY457" fmla="*/ 1996375 h 2964394"/>
              <a:gd name="connsiteX458" fmla="*/ 3347168 w 4647226"/>
              <a:gd name="connsiteY458" fmla="*/ 1639581 h 2964394"/>
              <a:gd name="connsiteX459" fmla="*/ 3281269 w 4647226"/>
              <a:gd name="connsiteY459" fmla="*/ 1651505 h 2964394"/>
              <a:gd name="connsiteX460" fmla="*/ 3254138 w 4647226"/>
              <a:gd name="connsiteY460" fmla="*/ 1658443 h 2964394"/>
              <a:gd name="connsiteX461" fmla="*/ 3033858 w 4647226"/>
              <a:gd name="connsiteY461" fmla="*/ 1765552 h 2964394"/>
              <a:gd name="connsiteX462" fmla="*/ 3032646 w 4647226"/>
              <a:gd name="connsiteY462" fmla="*/ 1767506 h 2964394"/>
              <a:gd name="connsiteX463" fmla="*/ 2871898 w 4647226"/>
              <a:gd name="connsiteY463" fmla="*/ 1955030 h 2964394"/>
              <a:gd name="connsiteX464" fmla="*/ 2864219 w 4647226"/>
              <a:gd name="connsiteY464" fmla="*/ 1972056 h 2964394"/>
              <a:gd name="connsiteX465" fmla="*/ 2926396 w 4647226"/>
              <a:gd name="connsiteY465" fmla="*/ 1948479 h 2964394"/>
              <a:gd name="connsiteX466" fmla="*/ 3033201 w 4647226"/>
              <a:gd name="connsiteY466" fmla="*/ 1873284 h 2964394"/>
              <a:gd name="connsiteX467" fmla="*/ 3056880 w 4647226"/>
              <a:gd name="connsiteY467" fmla="*/ 1826634 h 2964394"/>
              <a:gd name="connsiteX468" fmla="*/ 3187263 w 4647226"/>
              <a:gd name="connsiteY468" fmla="*/ 1696858 h 2964394"/>
              <a:gd name="connsiteX469" fmla="*/ 3307693 w 4647226"/>
              <a:gd name="connsiteY469" fmla="*/ 1665550 h 2964394"/>
              <a:gd name="connsiteX470" fmla="*/ 3347252 w 4647226"/>
              <a:gd name="connsiteY470" fmla="*/ 1640710 h 2964394"/>
              <a:gd name="connsiteX471" fmla="*/ 3347151 w 4647226"/>
              <a:gd name="connsiteY471" fmla="*/ 1639581 h 2964394"/>
              <a:gd name="connsiteX472" fmla="*/ 3347168 w 4647226"/>
              <a:gd name="connsiteY472" fmla="*/ 1639581 h 2964394"/>
              <a:gd name="connsiteX473" fmla="*/ 2627586 w 4647226"/>
              <a:gd name="connsiteY473" fmla="*/ 1846743 h 2964394"/>
              <a:gd name="connsiteX474" fmla="*/ 2626576 w 4647226"/>
              <a:gd name="connsiteY474" fmla="*/ 1847197 h 2964394"/>
              <a:gd name="connsiteX475" fmla="*/ 2620631 w 4647226"/>
              <a:gd name="connsiteY475" fmla="*/ 1858497 h 2964394"/>
              <a:gd name="connsiteX476" fmla="*/ 2638516 w 4647226"/>
              <a:gd name="connsiteY476" fmla="*/ 1898680 h 2964394"/>
              <a:gd name="connsiteX477" fmla="*/ 2727841 w 4647226"/>
              <a:gd name="connsiteY477" fmla="*/ 1963652 h 2964394"/>
              <a:gd name="connsiteX478" fmla="*/ 2704280 w 4647226"/>
              <a:gd name="connsiteY478" fmla="*/ 1931739 h 2964394"/>
              <a:gd name="connsiteX479" fmla="*/ 2627586 w 4647226"/>
              <a:gd name="connsiteY479" fmla="*/ 1846759 h 2964394"/>
              <a:gd name="connsiteX480" fmla="*/ 2627586 w 4647226"/>
              <a:gd name="connsiteY480" fmla="*/ 1846743 h 2964394"/>
              <a:gd name="connsiteX481" fmla="*/ 1909099 w 4647226"/>
              <a:gd name="connsiteY481" fmla="*/ 1651269 h 2964394"/>
              <a:gd name="connsiteX482" fmla="*/ 2000074 w 4647226"/>
              <a:gd name="connsiteY482" fmla="*/ 1684109 h 2964394"/>
              <a:gd name="connsiteX483" fmla="*/ 2048273 w 4647226"/>
              <a:gd name="connsiteY483" fmla="*/ 1735322 h 2964394"/>
              <a:gd name="connsiteX484" fmla="*/ 2099183 w 4647226"/>
              <a:gd name="connsiteY484" fmla="*/ 1787428 h 2964394"/>
              <a:gd name="connsiteX485" fmla="*/ 2118129 w 4647226"/>
              <a:gd name="connsiteY485" fmla="*/ 1799706 h 2964394"/>
              <a:gd name="connsiteX486" fmla="*/ 2163836 w 4647226"/>
              <a:gd name="connsiteY486" fmla="*/ 1917744 h 2964394"/>
              <a:gd name="connsiteX487" fmla="*/ 2160165 w 4647226"/>
              <a:gd name="connsiteY487" fmla="*/ 1957775 h 2964394"/>
              <a:gd name="connsiteX488" fmla="*/ 2187060 w 4647226"/>
              <a:gd name="connsiteY488" fmla="*/ 1954474 h 2964394"/>
              <a:gd name="connsiteX489" fmla="*/ 2196255 w 4647226"/>
              <a:gd name="connsiteY489" fmla="*/ 1955030 h 2964394"/>
              <a:gd name="connsiteX490" fmla="*/ 2196743 w 4647226"/>
              <a:gd name="connsiteY490" fmla="*/ 1884635 h 2964394"/>
              <a:gd name="connsiteX491" fmla="*/ 2284940 w 4647226"/>
              <a:gd name="connsiteY491" fmla="*/ 1824108 h 2964394"/>
              <a:gd name="connsiteX492" fmla="*/ 2293983 w 4647226"/>
              <a:gd name="connsiteY492" fmla="*/ 1823081 h 2964394"/>
              <a:gd name="connsiteX493" fmla="*/ 2361381 w 4647226"/>
              <a:gd name="connsiteY493" fmla="*/ 1796320 h 2964394"/>
              <a:gd name="connsiteX494" fmla="*/ 2362593 w 4647226"/>
              <a:gd name="connsiteY494" fmla="*/ 1795260 h 2964394"/>
              <a:gd name="connsiteX495" fmla="*/ 2500639 w 4647226"/>
              <a:gd name="connsiteY495" fmla="*/ 1801844 h 2964394"/>
              <a:gd name="connsiteX496" fmla="*/ 2530734 w 4647226"/>
              <a:gd name="connsiteY496" fmla="*/ 1807654 h 2964394"/>
              <a:gd name="connsiteX497" fmla="*/ 2602257 w 4647226"/>
              <a:gd name="connsiteY497" fmla="*/ 1820538 h 2964394"/>
              <a:gd name="connsiteX498" fmla="*/ 2630416 w 4647226"/>
              <a:gd name="connsiteY498" fmla="*/ 1831905 h 2964394"/>
              <a:gd name="connsiteX499" fmla="*/ 2631628 w 4647226"/>
              <a:gd name="connsiteY499" fmla="*/ 1831838 h 2964394"/>
              <a:gd name="connsiteX500" fmla="*/ 2583042 w 4647226"/>
              <a:gd name="connsiteY500" fmla="*/ 1783959 h 2964394"/>
              <a:gd name="connsiteX501" fmla="*/ 2595083 w 4647226"/>
              <a:gd name="connsiteY501" fmla="*/ 1642444 h 2964394"/>
              <a:gd name="connsiteX502" fmla="*/ 2607933 w 4647226"/>
              <a:gd name="connsiteY502" fmla="*/ 1612030 h 2964394"/>
              <a:gd name="connsiteX503" fmla="*/ 2622332 w 4647226"/>
              <a:gd name="connsiteY503" fmla="*/ 1561305 h 2964394"/>
              <a:gd name="connsiteX504" fmla="*/ 2626727 w 4647226"/>
              <a:gd name="connsiteY504" fmla="*/ 1544969 h 2964394"/>
              <a:gd name="connsiteX505" fmla="*/ 2557208 w 4647226"/>
              <a:gd name="connsiteY505" fmla="*/ 1559991 h 2964394"/>
              <a:gd name="connsiteX506" fmla="*/ 2416266 w 4647226"/>
              <a:gd name="connsiteY506" fmla="*/ 1554652 h 2964394"/>
              <a:gd name="connsiteX507" fmla="*/ 2399037 w 4647226"/>
              <a:gd name="connsiteY507" fmla="*/ 1524692 h 2964394"/>
              <a:gd name="connsiteX508" fmla="*/ 2419886 w 4647226"/>
              <a:gd name="connsiteY508" fmla="*/ 1500896 h 2964394"/>
              <a:gd name="connsiteX509" fmla="*/ 2408603 w 4647226"/>
              <a:gd name="connsiteY509" fmla="*/ 1490067 h 2964394"/>
              <a:gd name="connsiteX510" fmla="*/ 2404039 w 4647226"/>
              <a:gd name="connsiteY510" fmla="*/ 1424943 h 2964394"/>
              <a:gd name="connsiteX511" fmla="*/ 2335479 w 4647226"/>
              <a:gd name="connsiteY511" fmla="*/ 1480569 h 2964394"/>
              <a:gd name="connsiteX512" fmla="*/ 2298025 w 4647226"/>
              <a:gd name="connsiteY512" fmla="*/ 1459434 h 2964394"/>
              <a:gd name="connsiteX513" fmla="*/ 2294623 w 4647226"/>
              <a:gd name="connsiteY513" fmla="*/ 1448790 h 2964394"/>
              <a:gd name="connsiteX514" fmla="*/ 2250432 w 4647226"/>
              <a:gd name="connsiteY514" fmla="*/ 1472081 h 2964394"/>
              <a:gd name="connsiteX515" fmla="*/ 2209071 w 4647226"/>
              <a:gd name="connsiteY515" fmla="*/ 1364972 h 2964394"/>
              <a:gd name="connsiteX516" fmla="*/ 2195581 w 4647226"/>
              <a:gd name="connsiteY516" fmla="*/ 1263960 h 2964394"/>
              <a:gd name="connsiteX517" fmla="*/ 2164846 w 4647226"/>
              <a:gd name="connsiteY517" fmla="*/ 1225175 h 2964394"/>
              <a:gd name="connsiteX518" fmla="*/ 2146658 w 4647226"/>
              <a:gd name="connsiteY518" fmla="*/ 1218624 h 2964394"/>
              <a:gd name="connsiteX519" fmla="*/ 2164223 w 4647226"/>
              <a:gd name="connsiteY519" fmla="*/ 1251245 h 2964394"/>
              <a:gd name="connsiteX520" fmla="*/ 2197030 w 4647226"/>
              <a:gd name="connsiteY520" fmla="*/ 1373561 h 2964394"/>
              <a:gd name="connsiteX521" fmla="*/ 2183590 w 4647226"/>
              <a:gd name="connsiteY521" fmla="*/ 1491415 h 2964394"/>
              <a:gd name="connsiteX522" fmla="*/ 2162287 w 4647226"/>
              <a:gd name="connsiteY522" fmla="*/ 1492442 h 2964394"/>
              <a:gd name="connsiteX523" fmla="*/ 2133303 w 4647226"/>
              <a:gd name="connsiteY523" fmla="*/ 1454331 h 2964394"/>
              <a:gd name="connsiteX524" fmla="*/ 2120605 w 4647226"/>
              <a:gd name="connsiteY524" fmla="*/ 1540405 h 2964394"/>
              <a:gd name="connsiteX525" fmla="*/ 2113683 w 4647226"/>
              <a:gd name="connsiteY525" fmla="*/ 1548219 h 2964394"/>
              <a:gd name="connsiteX526" fmla="*/ 2062874 w 4647226"/>
              <a:gd name="connsiteY526" fmla="*/ 1589901 h 2964394"/>
              <a:gd name="connsiteX527" fmla="*/ 2056407 w 4647226"/>
              <a:gd name="connsiteY527" fmla="*/ 1587223 h 2964394"/>
              <a:gd name="connsiteX528" fmla="*/ 2045680 w 4647226"/>
              <a:gd name="connsiteY528" fmla="*/ 1631936 h 2964394"/>
              <a:gd name="connsiteX529" fmla="*/ 1988404 w 4647226"/>
              <a:gd name="connsiteY529" fmla="*/ 1653442 h 2964394"/>
              <a:gd name="connsiteX530" fmla="*/ 1959538 w 4647226"/>
              <a:gd name="connsiteY530" fmla="*/ 1629713 h 2964394"/>
              <a:gd name="connsiteX531" fmla="*/ 1945998 w 4647226"/>
              <a:gd name="connsiteY531" fmla="*/ 1595408 h 2964394"/>
              <a:gd name="connsiteX532" fmla="*/ 1937510 w 4647226"/>
              <a:gd name="connsiteY532" fmla="*/ 1573464 h 2964394"/>
              <a:gd name="connsiteX533" fmla="*/ 1934563 w 4647226"/>
              <a:gd name="connsiteY533" fmla="*/ 1628786 h 2964394"/>
              <a:gd name="connsiteX534" fmla="*/ 1909705 w 4647226"/>
              <a:gd name="connsiteY534" fmla="*/ 1646234 h 2964394"/>
              <a:gd name="connsiteX535" fmla="*/ 1886667 w 4647226"/>
              <a:gd name="connsiteY535" fmla="*/ 1649484 h 2964394"/>
              <a:gd name="connsiteX536" fmla="*/ 1814807 w 4647226"/>
              <a:gd name="connsiteY536" fmla="*/ 1565330 h 2964394"/>
              <a:gd name="connsiteX537" fmla="*/ 1810293 w 4647226"/>
              <a:gd name="connsiteY537" fmla="*/ 1555141 h 2964394"/>
              <a:gd name="connsiteX538" fmla="*/ 1784122 w 4647226"/>
              <a:gd name="connsiteY538" fmla="*/ 1503254 h 2964394"/>
              <a:gd name="connsiteX539" fmla="*/ 1751569 w 4647226"/>
              <a:gd name="connsiteY539" fmla="*/ 1395370 h 2964394"/>
              <a:gd name="connsiteX540" fmla="*/ 1782304 w 4647226"/>
              <a:gd name="connsiteY540" fmla="*/ 1375313 h 2964394"/>
              <a:gd name="connsiteX541" fmla="*/ 1841264 w 4647226"/>
              <a:gd name="connsiteY541" fmla="*/ 1371793 h 2964394"/>
              <a:gd name="connsiteX542" fmla="*/ 1922791 w 4647226"/>
              <a:gd name="connsiteY542" fmla="*/ 1336983 h 2964394"/>
              <a:gd name="connsiteX543" fmla="*/ 1948996 w 4647226"/>
              <a:gd name="connsiteY543" fmla="*/ 1267261 h 2964394"/>
              <a:gd name="connsiteX544" fmla="*/ 1990947 w 4647226"/>
              <a:gd name="connsiteY544" fmla="*/ 1213471 h 2964394"/>
              <a:gd name="connsiteX545" fmla="*/ 2028552 w 4647226"/>
              <a:gd name="connsiteY545" fmla="*/ 1216199 h 2964394"/>
              <a:gd name="connsiteX546" fmla="*/ 2045073 w 4647226"/>
              <a:gd name="connsiteY546" fmla="*/ 1214667 h 2964394"/>
              <a:gd name="connsiteX547" fmla="*/ 2046640 w 4647226"/>
              <a:gd name="connsiteY547" fmla="*/ 1213892 h 2964394"/>
              <a:gd name="connsiteX548" fmla="*/ 2117355 w 4647226"/>
              <a:gd name="connsiteY548" fmla="*/ 1201514 h 2964394"/>
              <a:gd name="connsiteX549" fmla="*/ 2078856 w 4647226"/>
              <a:gd name="connsiteY549" fmla="*/ 1168741 h 2964394"/>
              <a:gd name="connsiteX550" fmla="*/ 1852194 w 4647226"/>
              <a:gd name="connsiteY550" fmla="*/ 1181406 h 2964394"/>
              <a:gd name="connsiteX551" fmla="*/ 1762886 w 4647226"/>
              <a:gd name="connsiteY551" fmla="*/ 1194457 h 2964394"/>
              <a:gd name="connsiteX552" fmla="*/ 1579167 w 4647226"/>
              <a:gd name="connsiteY552" fmla="*/ 1165154 h 2964394"/>
              <a:gd name="connsiteX553" fmla="*/ 1504562 w 4647226"/>
              <a:gd name="connsiteY553" fmla="*/ 1382285 h 2964394"/>
              <a:gd name="connsiteX554" fmla="*/ 1571353 w 4647226"/>
              <a:gd name="connsiteY554" fmla="*/ 1424960 h 2964394"/>
              <a:gd name="connsiteX555" fmla="*/ 1653217 w 4647226"/>
              <a:gd name="connsiteY555" fmla="*/ 1474742 h 2964394"/>
              <a:gd name="connsiteX556" fmla="*/ 1764839 w 4647226"/>
              <a:gd name="connsiteY556" fmla="*/ 1549095 h 2964394"/>
              <a:gd name="connsiteX557" fmla="*/ 1778127 w 4647226"/>
              <a:gd name="connsiteY557" fmla="*/ 1554097 h 2964394"/>
              <a:gd name="connsiteX558" fmla="*/ 1781933 w 4647226"/>
              <a:gd name="connsiteY558" fmla="*/ 1563157 h 2964394"/>
              <a:gd name="connsiteX559" fmla="*/ 1773024 w 4647226"/>
              <a:gd name="connsiteY559" fmla="*/ 1567283 h 2964394"/>
              <a:gd name="connsiteX560" fmla="*/ 1760023 w 4647226"/>
              <a:gd name="connsiteY560" fmla="*/ 1562433 h 2964394"/>
              <a:gd name="connsiteX561" fmla="*/ 1706216 w 4647226"/>
              <a:gd name="connsiteY561" fmla="*/ 1560867 h 2964394"/>
              <a:gd name="connsiteX562" fmla="*/ 1708304 w 4647226"/>
              <a:gd name="connsiteY562" fmla="*/ 1611844 h 2964394"/>
              <a:gd name="connsiteX563" fmla="*/ 1752832 w 4647226"/>
              <a:gd name="connsiteY563" fmla="*/ 1603693 h 2964394"/>
              <a:gd name="connsiteX564" fmla="*/ 1817686 w 4647226"/>
              <a:gd name="connsiteY564" fmla="*/ 1634024 h 2964394"/>
              <a:gd name="connsiteX565" fmla="*/ 1866576 w 4647226"/>
              <a:gd name="connsiteY565" fmla="*/ 1653054 h 2964394"/>
              <a:gd name="connsiteX566" fmla="*/ 1882979 w 4647226"/>
              <a:gd name="connsiteY566" fmla="*/ 1652330 h 2964394"/>
              <a:gd name="connsiteX567" fmla="*/ 1909150 w 4647226"/>
              <a:gd name="connsiteY567" fmla="*/ 1651303 h 2964394"/>
              <a:gd name="connsiteX568" fmla="*/ 1909099 w 4647226"/>
              <a:gd name="connsiteY568" fmla="*/ 1651269 h 2964394"/>
              <a:gd name="connsiteX569" fmla="*/ 2695018 w 4647226"/>
              <a:gd name="connsiteY569" fmla="*/ 1854035 h 2964394"/>
              <a:gd name="connsiteX570" fmla="*/ 2743637 w 4647226"/>
              <a:gd name="connsiteY570" fmla="*/ 1870050 h 2964394"/>
              <a:gd name="connsiteX571" fmla="*/ 2757851 w 4647226"/>
              <a:gd name="connsiteY571" fmla="*/ 1862842 h 2964394"/>
              <a:gd name="connsiteX572" fmla="*/ 2695001 w 4647226"/>
              <a:gd name="connsiteY572" fmla="*/ 1854035 h 2964394"/>
              <a:gd name="connsiteX573" fmla="*/ 2695018 w 4647226"/>
              <a:gd name="connsiteY573" fmla="*/ 1854035 h 2964394"/>
              <a:gd name="connsiteX574" fmla="*/ 2774709 w 4647226"/>
              <a:gd name="connsiteY574" fmla="*/ 1823653 h 2964394"/>
              <a:gd name="connsiteX575" fmla="*/ 2776865 w 4647226"/>
              <a:gd name="connsiteY575" fmla="*/ 1847534 h 2964394"/>
              <a:gd name="connsiteX576" fmla="*/ 2787828 w 4647226"/>
              <a:gd name="connsiteY576" fmla="*/ 1842448 h 2964394"/>
              <a:gd name="connsiteX577" fmla="*/ 2774692 w 4647226"/>
              <a:gd name="connsiteY577" fmla="*/ 1823653 h 2964394"/>
              <a:gd name="connsiteX578" fmla="*/ 2774709 w 4647226"/>
              <a:gd name="connsiteY578" fmla="*/ 1823653 h 2964394"/>
              <a:gd name="connsiteX579" fmla="*/ 3535433 w 4647226"/>
              <a:gd name="connsiteY579" fmla="*/ 1631548 h 2964394"/>
              <a:gd name="connsiteX580" fmla="*/ 3571473 w 4647226"/>
              <a:gd name="connsiteY580" fmla="*/ 1673095 h 2964394"/>
              <a:gd name="connsiteX581" fmla="*/ 3618965 w 4647226"/>
              <a:gd name="connsiteY581" fmla="*/ 1704419 h 2964394"/>
              <a:gd name="connsiteX582" fmla="*/ 4053462 w 4647226"/>
              <a:gd name="connsiteY582" fmla="*/ 1638268 h 2964394"/>
              <a:gd name="connsiteX583" fmla="*/ 4359025 w 4647226"/>
              <a:gd name="connsiteY583" fmla="*/ 1582221 h 2964394"/>
              <a:gd name="connsiteX584" fmla="*/ 4505491 w 4647226"/>
              <a:gd name="connsiteY584" fmla="*/ 1538788 h 2964394"/>
              <a:gd name="connsiteX585" fmla="*/ 4460947 w 4647226"/>
              <a:gd name="connsiteY585" fmla="*/ 1487389 h 2964394"/>
              <a:gd name="connsiteX586" fmla="*/ 4332483 w 4647226"/>
              <a:gd name="connsiteY586" fmla="*/ 1295840 h 2964394"/>
              <a:gd name="connsiteX587" fmla="*/ 4387486 w 4647226"/>
              <a:gd name="connsiteY587" fmla="*/ 1054037 h 2964394"/>
              <a:gd name="connsiteX588" fmla="*/ 4409295 w 4647226"/>
              <a:gd name="connsiteY588" fmla="*/ 1004053 h 2964394"/>
              <a:gd name="connsiteX589" fmla="*/ 4412697 w 4647226"/>
              <a:gd name="connsiteY589" fmla="*/ 984299 h 2964394"/>
              <a:gd name="connsiteX590" fmla="*/ 4381743 w 4647226"/>
              <a:gd name="connsiteY590" fmla="*/ 993140 h 2964394"/>
              <a:gd name="connsiteX591" fmla="*/ 4006240 w 4647226"/>
              <a:gd name="connsiteY591" fmla="*/ 1089033 h 2964394"/>
              <a:gd name="connsiteX592" fmla="*/ 3691633 w 4647226"/>
              <a:gd name="connsiteY592" fmla="*/ 1162207 h 2964394"/>
              <a:gd name="connsiteX593" fmla="*/ 3538263 w 4647226"/>
              <a:gd name="connsiteY593" fmla="*/ 1221689 h 2964394"/>
              <a:gd name="connsiteX594" fmla="*/ 3517043 w 4647226"/>
              <a:gd name="connsiteY594" fmla="*/ 1267530 h 2964394"/>
              <a:gd name="connsiteX595" fmla="*/ 3491411 w 4647226"/>
              <a:gd name="connsiteY595" fmla="*/ 1395926 h 2964394"/>
              <a:gd name="connsiteX596" fmla="*/ 3575734 w 4647226"/>
              <a:gd name="connsiteY596" fmla="*/ 1579257 h 2964394"/>
              <a:gd name="connsiteX597" fmla="*/ 3601601 w 4647226"/>
              <a:gd name="connsiteY597" fmla="*/ 1638066 h 2964394"/>
              <a:gd name="connsiteX598" fmla="*/ 3587876 w 4647226"/>
              <a:gd name="connsiteY598" fmla="*/ 1639346 h 2964394"/>
              <a:gd name="connsiteX599" fmla="*/ 3535433 w 4647226"/>
              <a:gd name="connsiteY599" fmla="*/ 1631582 h 2964394"/>
              <a:gd name="connsiteX600" fmla="*/ 3535433 w 4647226"/>
              <a:gd name="connsiteY600" fmla="*/ 1631548 h 2964394"/>
              <a:gd name="connsiteX601" fmla="*/ 1921915 w 4647226"/>
              <a:gd name="connsiteY601" fmla="*/ 1516204 h 2964394"/>
              <a:gd name="connsiteX602" fmla="*/ 1940491 w 4647226"/>
              <a:gd name="connsiteY602" fmla="*/ 1543066 h 2964394"/>
              <a:gd name="connsiteX603" fmla="*/ 1959218 w 4647226"/>
              <a:gd name="connsiteY603" fmla="*/ 1590338 h 2964394"/>
              <a:gd name="connsiteX604" fmla="*/ 1972556 w 4647226"/>
              <a:gd name="connsiteY604" fmla="*/ 1624138 h 2964394"/>
              <a:gd name="connsiteX605" fmla="*/ 1991098 w 4647226"/>
              <a:gd name="connsiteY605" fmla="*/ 1639548 h 2964394"/>
              <a:gd name="connsiteX606" fmla="*/ 2035710 w 4647226"/>
              <a:gd name="connsiteY606" fmla="*/ 1621932 h 2964394"/>
              <a:gd name="connsiteX607" fmla="*/ 2033537 w 4647226"/>
              <a:gd name="connsiteY607" fmla="*/ 1537592 h 2964394"/>
              <a:gd name="connsiteX608" fmla="*/ 2022456 w 4647226"/>
              <a:gd name="connsiteY608" fmla="*/ 1508693 h 2964394"/>
              <a:gd name="connsiteX609" fmla="*/ 2001422 w 4647226"/>
              <a:gd name="connsiteY609" fmla="*/ 1440403 h 2964394"/>
              <a:gd name="connsiteX610" fmla="*/ 2007922 w 4647226"/>
              <a:gd name="connsiteY610" fmla="*/ 1437304 h 2964394"/>
              <a:gd name="connsiteX611" fmla="*/ 2018111 w 4647226"/>
              <a:gd name="connsiteY611" fmla="*/ 1449868 h 2964394"/>
              <a:gd name="connsiteX612" fmla="*/ 2047330 w 4647226"/>
              <a:gd name="connsiteY612" fmla="*/ 1534157 h 2964394"/>
              <a:gd name="connsiteX613" fmla="*/ 2063632 w 4647226"/>
              <a:gd name="connsiteY613" fmla="*/ 1574036 h 2964394"/>
              <a:gd name="connsiteX614" fmla="*/ 2064878 w 4647226"/>
              <a:gd name="connsiteY614" fmla="*/ 1575906 h 2964394"/>
              <a:gd name="connsiteX615" fmla="*/ 2103124 w 4647226"/>
              <a:gd name="connsiteY615" fmla="*/ 1538856 h 2964394"/>
              <a:gd name="connsiteX616" fmla="*/ 2110063 w 4647226"/>
              <a:gd name="connsiteY616" fmla="*/ 1531025 h 2964394"/>
              <a:gd name="connsiteX617" fmla="*/ 2117490 w 4647226"/>
              <a:gd name="connsiteY617" fmla="*/ 1450289 h 2964394"/>
              <a:gd name="connsiteX618" fmla="*/ 2104320 w 4647226"/>
              <a:gd name="connsiteY618" fmla="*/ 1400524 h 2964394"/>
              <a:gd name="connsiteX619" fmla="*/ 2099857 w 4647226"/>
              <a:gd name="connsiteY619" fmla="*/ 1380752 h 2964394"/>
              <a:gd name="connsiteX620" fmla="*/ 2104000 w 4647226"/>
              <a:gd name="connsiteY620" fmla="*/ 1366505 h 2964394"/>
              <a:gd name="connsiteX621" fmla="*/ 2115384 w 4647226"/>
              <a:gd name="connsiteY621" fmla="*/ 1375717 h 2964394"/>
              <a:gd name="connsiteX622" fmla="*/ 2121144 w 4647226"/>
              <a:gd name="connsiteY622" fmla="*/ 1390065 h 2964394"/>
              <a:gd name="connsiteX623" fmla="*/ 2167895 w 4647226"/>
              <a:gd name="connsiteY623" fmla="*/ 1479457 h 2964394"/>
              <a:gd name="connsiteX624" fmla="*/ 2175490 w 4647226"/>
              <a:gd name="connsiteY624" fmla="*/ 1479862 h 2964394"/>
              <a:gd name="connsiteX625" fmla="*/ 2182934 w 4647226"/>
              <a:gd name="connsiteY625" fmla="*/ 1374420 h 2964394"/>
              <a:gd name="connsiteX626" fmla="*/ 2128301 w 4647226"/>
              <a:gd name="connsiteY626" fmla="*/ 1215997 h 2964394"/>
              <a:gd name="connsiteX627" fmla="*/ 2052113 w 4647226"/>
              <a:gd name="connsiteY627" fmla="*/ 1226977 h 2964394"/>
              <a:gd name="connsiteX628" fmla="*/ 2026548 w 4647226"/>
              <a:gd name="connsiteY628" fmla="*/ 1230211 h 2964394"/>
              <a:gd name="connsiteX629" fmla="*/ 1990930 w 4647226"/>
              <a:gd name="connsiteY629" fmla="*/ 1227634 h 2964394"/>
              <a:gd name="connsiteX630" fmla="*/ 1962755 w 4647226"/>
              <a:gd name="connsiteY630" fmla="*/ 1270545 h 2964394"/>
              <a:gd name="connsiteX631" fmla="*/ 1934681 w 4647226"/>
              <a:gd name="connsiteY631" fmla="*/ 1344662 h 2964394"/>
              <a:gd name="connsiteX632" fmla="*/ 1840994 w 4647226"/>
              <a:gd name="connsiteY632" fmla="*/ 1385973 h 2964394"/>
              <a:gd name="connsiteX633" fmla="*/ 1784880 w 4647226"/>
              <a:gd name="connsiteY633" fmla="*/ 1389257 h 2964394"/>
              <a:gd name="connsiteX634" fmla="*/ 1764300 w 4647226"/>
              <a:gd name="connsiteY634" fmla="*/ 1401534 h 2964394"/>
              <a:gd name="connsiteX635" fmla="*/ 1796585 w 4647226"/>
              <a:gd name="connsiteY635" fmla="*/ 1496635 h 2964394"/>
              <a:gd name="connsiteX636" fmla="*/ 1823210 w 4647226"/>
              <a:gd name="connsiteY636" fmla="*/ 1549449 h 2964394"/>
              <a:gd name="connsiteX637" fmla="*/ 1827740 w 4647226"/>
              <a:gd name="connsiteY637" fmla="*/ 1559654 h 2964394"/>
              <a:gd name="connsiteX638" fmla="*/ 1906270 w 4647226"/>
              <a:gd name="connsiteY638" fmla="*/ 1632559 h 2964394"/>
              <a:gd name="connsiteX639" fmla="*/ 1922420 w 4647226"/>
              <a:gd name="connsiteY639" fmla="*/ 1621595 h 2964394"/>
              <a:gd name="connsiteX640" fmla="*/ 1918867 w 4647226"/>
              <a:gd name="connsiteY640" fmla="*/ 1556353 h 2964394"/>
              <a:gd name="connsiteX641" fmla="*/ 1913360 w 4647226"/>
              <a:gd name="connsiteY641" fmla="*/ 1527471 h 2964394"/>
              <a:gd name="connsiteX642" fmla="*/ 1920231 w 4647226"/>
              <a:gd name="connsiteY642" fmla="*/ 1516423 h 2964394"/>
              <a:gd name="connsiteX643" fmla="*/ 1921915 w 4647226"/>
              <a:gd name="connsiteY643" fmla="*/ 1516255 h 2964394"/>
              <a:gd name="connsiteX644" fmla="*/ 1921915 w 4647226"/>
              <a:gd name="connsiteY644" fmla="*/ 1516204 h 2964394"/>
              <a:gd name="connsiteX645" fmla="*/ 3595067 w 4647226"/>
              <a:gd name="connsiteY645" fmla="*/ 1626934 h 2964394"/>
              <a:gd name="connsiteX646" fmla="*/ 3595067 w 4647226"/>
              <a:gd name="connsiteY646" fmla="*/ 1626934 h 2964394"/>
              <a:gd name="connsiteX647" fmla="*/ 3246644 w 4647226"/>
              <a:gd name="connsiteY647" fmla="*/ 1324032 h 2964394"/>
              <a:gd name="connsiteX648" fmla="*/ 3250989 w 4647226"/>
              <a:gd name="connsiteY648" fmla="*/ 1346414 h 2964394"/>
              <a:gd name="connsiteX649" fmla="*/ 3323574 w 4647226"/>
              <a:gd name="connsiteY649" fmla="*/ 1545912 h 2964394"/>
              <a:gd name="connsiteX650" fmla="*/ 3357087 w 4647226"/>
              <a:gd name="connsiteY650" fmla="*/ 1623936 h 2964394"/>
              <a:gd name="connsiteX651" fmla="*/ 3508421 w 4647226"/>
              <a:gd name="connsiteY651" fmla="*/ 1616425 h 2964394"/>
              <a:gd name="connsiteX652" fmla="*/ 3465880 w 4647226"/>
              <a:gd name="connsiteY652" fmla="*/ 1524911 h 2964394"/>
              <a:gd name="connsiteX653" fmla="*/ 3456432 w 4647226"/>
              <a:gd name="connsiteY653" fmla="*/ 1282468 h 2964394"/>
              <a:gd name="connsiteX654" fmla="*/ 3465493 w 4647226"/>
              <a:gd name="connsiteY654" fmla="*/ 1246142 h 2964394"/>
              <a:gd name="connsiteX655" fmla="*/ 3464398 w 4647226"/>
              <a:gd name="connsiteY655" fmla="*/ 1239036 h 2964394"/>
              <a:gd name="connsiteX656" fmla="*/ 3404377 w 4647226"/>
              <a:gd name="connsiteY656" fmla="*/ 1260019 h 2964394"/>
              <a:gd name="connsiteX657" fmla="*/ 3296729 w 4647226"/>
              <a:gd name="connsiteY657" fmla="*/ 1300909 h 2964394"/>
              <a:gd name="connsiteX658" fmla="*/ 3246627 w 4647226"/>
              <a:gd name="connsiteY658" fmla="*/ 1323998 h 2964394"/>
              <a:gd name="connsiteX659" fmla="*/ 3246644 w 4647226"/>
              <a:gd name="connsiteY659" fmla="*/ 1324032 h 2964394"/>
              <a:gd name="connsiteX660" fmla="*/ 1391070 w 4647226"/>
              <a:gd name="connsiteY660" fmla="*/ 1525366 h 2964394"/>
              <a:gd name="connsiteX661" fmla="*/ 1404510 w 4647226"/>
              <a:gd name="connsiteY661" fmla="*/ 1539984 h 2964394"/>
              <a:gd name="connsiteX662" fmla="*/ 1432078 w 4647226"/>
              <a:gd name="connsiteY662" fmla="*/ 1537660 h 2964394"/>
              <a:gd name="connsiteX663" fmla="*/ 1452928 w 4647226"/>
              <a:gd name="connsiteY663" fmla="*/ 1527370 h 2964394"/>
              <a:gd name="connsiteX664" fmla="*/ 1542471 w 4647226"/>
              <a:gd name="connsiteY664" fmla="*/ 1466540 h 2964394"/>
              <a:gd name="connsiteX665" fmla="*/ 1537756 w 4647226"/>
              <a:gd name="connsiteY665" fmla="*/ 1453270 h 2964394"/>
              <a:gd name="connsiteX666" fmla="*/ 1433712 w 4647226"/>
              <a:gd name="connsiteY666" fmla="*/ 1380870 h 2964394"/>
              <a:gd name="connsiteX667" fmla="*/ 1426975 w 4647226"/>
              <a:gd name="connsiteY667" fmla="*/ 1382184 h 2964394"/>
              <a:gd name="connsiteX668" fmla="*/ 1406093 w 4647226"/>
              <a:gd name="connsiteY668" fmla="*/ 1469117 h 2964394"/>
              <a:gd name="connsiteX669" fmla="*/ 1400485 w 4647226"/>
              <a:gd name="connsiteY669" fmla="*/ 1508912 h 2964394"/>
              <a:gd name="connsiteX670" fmla="*/ 1391070 w 4647226"/>
              <a:gd name="connsiteY670" fmla="*/ 1525366 h 2964394"/>
              <a:gd name="connsiteX671" fmla="*/ 344774 w 4647226"/>
              <a:gd name="connsiteY671" fmla="*/ 574591 h 2964394"/>
              <a:gd name="connsiteX672" fmla="*/ 329735 w 4647226"/>
              <a:gd name="connsiteY672" fmla="*/ 579728 h 2964394"/>
              <a:gd name="connsiteX673" fmla="*/ 334568 w 4647226"/>
              <a:gd name="connsiteY673" fmla="*/ 649770 h 2964394"/>
              <a:gd name="connsiteX674" fmla="*/ 334635 w 4647226"/>
              <a:gd name="connsiteY674" fmla="*/ 649938 h 2964394"/>
              <a:gd name="connsiteX675" fmla="*/ 359863 w 4647226"/>
              <a:gd name="connsiteY675" fmla="*/ 745494 h 2964394"/>
              <a:gd name="connsiteX676" fmla="*/ 359796 w 4647226"/>
              <a:gd name="connsiteY676" fmla="*/ 948495 h 2964394"/>
              <a:gd name="connsiteX677" fmla="*/ 239551 w 4647226"/>
              <a:gd name="connsiteY677" fmla="*/ 1120206 h 2964394"/>
              <a:gd name="connsiteX678" fmla="*/ 173366 w 4647226"/>
              <a:gd name="connsiteY678" fmla="*/ 1208520 h 2964394"/>
              <a:gd name="connsiteX679" fmla="*/ 277477 w 4647226"/>
              <a:gd name="connsiteY679" fmla="*/ 1259430 h 2964394"/>
              <a:gd name="connsiteX680" fmla="*/ 543430 w 4647226"/>
              <a:gd name="connsiteY680" fmla="*/ 1334979 h 2964394"/>
              <a:gd name="connsiteX681" fmla="*/ 1158581 w 4647226"/>
              <a:gd name="connsiteY681" fmla="*/ 1476544 h 2964394"/>
              <a:gd name="connsiteX682" fmla="*/ 1317206 w 4647226"/>
              <a:gd name="connsiteY682" fmla="*/ 1512415 h 2964394"/>
              <a:gd name="connsiteX683" fmla="*/ 1368739 w 4647226"/>
              <a:gd name="connsiteY683" fmla="*/ 1521476 h 2964394"/>
              <a:gd name="connsiteX684" fmla="*/ 1373202 w 4647226"/>
              <a:gd name="connsiteY684" fmla="*/ 1520364 h 2964394"/>
              <a:gd name="connsiteX685" fmla="*/ 1349120 w 4647226"/>
              <a:gd name="connsiteY685" fmla="*/ 1385333 h 2964394"/>
              <a:gd name="connsiteX686" fmla="*/ 1345263 w 4647226"/>
              <a:gd name="connsiteY686" fmla="*/ 1349900 h 2964394"/>
              <a:gd name="connsiteX687" fmla="*/ 1423557 w 4647226"/>
              <a:gd name="connsiteY687" fmla="*/ 1173002 h 2964394"/>
              <a:gd name="connsiteX688" fmla="*/ 1503198 w 4647226"/>
              <a:gd name="connsiteY688" fmla="*/ 1093176 h 2964394"/>
              <a:gd name="connsiteX689" fmla="*/ 1464750 w 4647226"/>
              <a:gd name="connsiteY689" fmla="*/ 1052437 h 2964394"/>
              <a:gd name="connsiteX690" fmla="*/ 929105 w 4647226"/>
              <a:gd name="connsiteY690" fmla="*/ 814946 h 2964394"/>
              <a:gd name="connsiteX691" fmla="*/ 371214 w 4647226"/>
              <a:gd name="connsiteY691" fmla="*/ 580284 h 2964394"/>
              <a:gd name="connsiteX692" fmla="*/ 344774 w 4647226"/>
              <a:gd name="connsiteY692" fmla="*/ 574575 h 2964394"/>
              <a:gd name="connsiteX693" fmla="*/ 344774 w 4647226"/>
              <a:gd name="connsiteY693" fmla="*/ 574591 h 2964394"/>
              <a:gd name="connsiteX694" fmla="*/ 1505943 w 4647226"/>
              <a:gd name="connsiteY694" fmla="*/ 1109141 h 2964394"/>
              <a:gd name="connsiteX695" fmla="*/ 1433897 w 4647226"/>
              <a:gd name="connsiteY695" fmla="*/ 1182702 h 2964394"/>
              <a:gd name="connsiteX696" fmla="*/ 1359325 w 4647226"/>
              <a:gd name="connsiteY696" fmla="*/ 1348266 h 2964394"/>
              <a:gd name="connsiteX697" fmla="*/ 1363199 w 4647226"/>
              <a:gd name="connsiteY697" fmla="*/ 1383834 h 2964394"/>
              <a:gd name="connsiteX698" fmla="*/ 1384435 w 4647226"/>
              <a:gd name="connsiteY698" fmla="*/ 1510580 h 2964394"/>
              <a:gd name="connsiteX699" fmla="*/ 1387062 w 4647226"/>
              <a:gd name="connsiteY699" fmla="*/ 1504433 h 2964394"/>
              <a:gd name="connsiteX700" fmla="*/ 1392014 w 4647226"/>
              <a:gd name="connsiteY700" fmla="*/ 1467787 h 2964394"/>
              <a:gd name="connsiteX701" fmla="*/ 1418656 w 4647226"/>
              <a:gd name="connsiteY701" fmla="*/ 1370749 h 2964394"/>
              <a:gd name="connsiteX702" fmla="*/ 1436777 w 4647226"/>
              <a:gd name="connsiteY702" fmla="*/ 1367078 h 2964394"/>
              <a:gd name="connsiteX703" fmla="*/ 1492386 w 4647226"/>
              <a:gd name="connsiteY703" fmla="*/ 1393316 h 2964394"/>
              <a:gd name="connsiteX704" fmla="*/ 1490382 w 4647226"/>
              <a:gd name="connsiteY704" fmla="*/ 1382268 h 2964394"/>
              <a:gd name="connsiteX705" fmla="*/ 1562529 w 4647226"/>
              <a:gd name="connsiteY705" fmla="*/ 1160270 h 2964394"/>
              <a:gd name="connsiteX706" fmla="*/ 1516906 w 4647226"/>
              <a:gd name="connsiteY706" fmla="*/ 1137990 h 2964394"/>
              <a:gd name="connsiteX707" fmla="*/ 1505977 w 4647226"/>
              <a:gd name="connsiteY707" fmla="*/ 1109141 h 2964394"/>
              <a:gd name="connsiteX708" fmla="*/ 1505943 w 4647226"/>
              <a:gd name="connsiteY708" fmla="*/ 1109141 h 2964394"/>
              <a:gd name="connsiteX709" fmla="*/ 2485701 w 4647226"/>
              <a:gd name="connsiteY709" fmla="*/ 1474607 h 2964394"/>
              <a:gd name="connsiteX710" fmla="*/ 2480682 w 4647226"/>
              <a:gd name="connsiteY710" fmla="*/ 1481310 h 2964394"/>
              <a:gd name="connsiteX711" fmla="*/ 2489558 w 4647226"/>
              <a:gd name="connsiteY711" fmla="*/ 1480232 h 2964394"/>
              <a:gd name="connsiteX712" fmla="*/ 2488884 w 4647226"/>
              <a:gd name="connsiteY712" fmla="*/ 1479508 h 2964394"/>
              <a:gd name="connsiteX713" fmla="*/ 2485684 w 4647226"/>
              <a:gd name="connsiteY713" fmla="*/ 1474607 h 2964394"/>
              <a:gd name="connsiteX714" fmla="*/ 2485701 w 4647226"/>
              <a:gd name="connsiteY714" fmla="*/ 1474607 h 2964394"/>
              <a:gd name="connsiteX715" fmla="*/ 2528494 w 4647226"/>
              <a:gd name="connsiteY715" fmla="*/ 1478312 h 2964394"/>
              <a:gd name="connsiteX716" fmla="*/ 2543398 w 4647226"/>
              <a:gd name="connsiteY716" fmla="*/ 1478666 h 2964394"/>
              <a:gd name="connsiteX717" fmla="*/ 2615697 w 4647226"/>
              <a:gd name="connsiteY717" fmla="*/ 1371069 h 2964394"/>
              <a:gd name="connsiteX718" fmla="*/ 2528494 w 4647226"/>
              <a:gd name="connsiteY718" fmla="*/ 1478312 h 2964394"/>
              <a:gd name="connsiteX719" fmla="*/ 2721104 w 4647226"/>
              <a:gd name="connsiteY719" fmla="*/ 1315780 h 2964394"/>
              <a:gd name="connsiteX720" fmla="*/ 2687759 w 4647226"/>
              <a:gd name="connsiteY720" fmla="*/ 1472435 h 2964394"/>
              <a:gd name="connsiteX721" fmla="*/ 2726864 w 4647226"/>
              <a:gd name="connsiteY721" fmla="*/ 1439359 h 2964394"/>
              <a:gd name="connsiteX722" fmla="*/ 2746837 w 4647226"/>
              <a:gd name="connsiteY722" fmla="*/ 1422653 h 2964394"/>
              <a:gd name="connsiteX723" fmla="*/ 2757009 w 4647226"/>
              <a:gd name="connsiteY723" fmla="*/ 1403050 h 2964394"/>
              <a:gd name="connsiteX724" fmla="*/ 2740488 w 4647226"/>
              <a:gd name="connsiteY724" fmla="*/ 1366438 h 2964394"/>
              <a:gd name="connsiteX725" fmla="*/ 2738518 w 4647226"/>
              <a:gd name="connsiteY725" fmla="*/ 1361537 h 2964394"/>
              <a:gd name="connsiteX726" fmla="*/ 2721087 w 4647226"/>
              <a:gd name="connsiteY726" fmla="*/ 1315797 h 2964394"/>
              <a:gd name="connsiteX727" fmla="*/ 2721104 w 4647226"/>
              <a:gd name="connsiteY727" fmla="*/ 1315780 h 2964394"/>
              <a:gd name="connsiteX728" fmla="*/ 3010432 w 4647226"/>
              <a:gd name="connsiteY728" fmla="*/ 1361436 h 2964394"/>
              <a:gd name="connsiteX729" fmla="*/ 3110653 w 4647226"/>
              <a:gd name="connsiteY729" fmla="*/ 1391042 h 2964394"/>
              <a:gd name="connsiteX730" fmla="*/ 3159761 w 4647226"/>
              <a:gd name="connsiteY730" fmla="*/ 1436496 h 2964394"/>
              <a:gd name="connsiteX731" fmla="*/ 3181234 w 4647226"/>
              <a:gd name="connsiteY731" fmla="*/ 1455392 h 2964394"/>
              <a:gd name="connsiteX732" fmla="*/ 3189940 w 4647226"/>
              <a:gd name="connsiteY732" fmla="*/ 1433751 h 2964394"/>
              <a:gd name="connsiteX733" fmla="*/ 3197451 w 4647226"/>
              <a:gd name="connsiteY733" fmla="*/ 1401517 h 2964394"/>
              <a:gd name="connsiteX734" fmla="*/ 3219581 w 4647226"/>
              <a:gd name="connsiteY734" fmla="*/ 1334339 h 2964394"/>
              <a:gd name="connsiteX735" fmla="*/ 3197300 w 4647226"/>
              <a:gd name="connsiteY735" fmla="*/ 1339037 h 2964394"/>
              <a:gd name="connsiteX736" fmla="*/ 3042868 w 4647226"/>
              <a:gd name="connsiteY736" fmla="*/ 1356215 h 2964394"/>
              <a:gd name="connsiteX737" fmla="*/ 2891114 w 4647226"/>
              <a:gd name="connsiteY737" fmla="*/ 1357242 h 2964394"/>
              <a:gd name="connsiteX738" fmla="*/ 2822302 w 4647226"/>
              <a:gd name="connsiteY738" fmla="*/ 1366758 h 2964394"/>
              <a:gd name="connsiteX739" fmla="*/ 2829139 w 4647226"/>
              <a:gd name="connsiteY739" fmla="*/ 1370210 h 2964394"/>
              <a:gd name="connsiteX740" fmla="*/ 2924409 w 4647226"/>
              <a:gd name="connsiteY740" fmla="*/ 1368930 h 2964394"/>
              <a:gd name="connsiteX741" fmla="*/ 3010432 w 4647226"/>
              <a:gd name="connsiteY741" fmla="*/ 1361402 h 2964394"/>
              <a:gd name="connsiteX742" fmla="*/ 3010432 w 4647226"/>
              <a:gd name="connsiteY742" fmla="*/ 1361436 h 2964394"/>
              <a:gd name="connsiteX743" fmla="*/ 2331977 w 4647226"/>
              <a:gd name="connsiteY743" fmla="*/ 1336932 h 2964394"/>
              <a:gd name="connsiteX744" fmla="*/ 2313451 w 4647226"/>
              <a:gd name="connsiteY744" fmla="*/ 1387876 h 2964394"/>
              <a:gd name="connsiteX745" fmla="*/ 2331977 w 4647226"/>
              <a:gd name="connsiteY745" fmla="*/ 1336932 h 2964394"/>
              <a:gd name="connsiteX746" fmla="*/ 2427717 w 4647226"/>
              <a:gd name="connsiteY746" fmla="*/ 1333968 h 2964394"/>
              <a:gd name="connsiteX747" fmla="*/ 2427717 w 4647226"/>
              <a:gd name="connsiteY747" fmla="*/ 1333968 h 2964394"/>
              <a:gd name="connsiteX748" fmla="*/ 2602847 w 4647226"/>
              <a:gd name="connsiteY748" fmla="*/ 1191072 h 2964394"/>
              <a:gd name="connsiteX749" fmla="*/ 2655408 w 4647226"/>
              <a:gd name="connsiteY749" fmla="*/ 1223997 h 2964394"/>
              <a:gd name="connsiteX750" fmla="*/ 2686715 w 4647226"/>
              <a:gd name="connsiteY750" fmla="*/ 1256719 h 2964394"/>
              <a:gd name="connsiteX751" fmla="*/ 2708541 w 4647226"/>
              <a:gd name="connsiteY751" fmla="*/ 1279488 h 2964394"/>
              <a:gd name="connsiteX752" fmla="*/ 2701636 w 4647226"/>
              <a:gd name="connsiteY752" fmla="*/ 1231188 h 2964394"/>
              <a:gd name="connsiteX753" fmla="*/ 2654094 w 4647226"/>
              <a:gd name="connsiteY753" fmla="*/ 1136962 h 2964394"/>
              <a:gd name="connsiteX754" fmla="*/ 2576895 w 4647226"/>
              <a:gd name="connsiteY754" fmla="*/ 956107 h 2964394"/>
              <a:gd name="connsiteX755" fmla="*/ 2573341 w 4647226"/>
              <a:gd name="connsiteY755" fmla="*/ 917592 h 2964394"/>
              <a:gd name="connsiteX756" fmla="*/ 2512225 w 4647226"/>
              <a:gd name="connsiteY756" fmla="*/ 868568 h 2964394"/>
              <a:gd name="connsiteX757" fmla="*/ 2396545 w 4647226"/>
              <a:gd name="connsiteY757" fmla="*/ 867742 h 2964394"/>
              <a:gd name="connsiteX758" fmla="*/ 2301174 w 4647226"/>
              <a:gd name="connsiteY758" fmla="*/ 894284 h 2964394"/>
              <a:gd name="connsiteX759" fmla="*/ 2283609 w 4647226"/>
              <a:gd name="connsiteY759" fmla="*/ 986741 h 2964394"/>
              <a:gd name="connsiteX760" fmla="*/ 2244706 w 4647226"/>
              <a:gd name="connsiteY760" fmla="*/ 1204848 h 2964394"/>
              <a:gd name="connsiteX761" fmla="*/ 2273185 w 4647226"/>
              <a:gd name="connsiteY761" fmla="*/ 1164716 h 2964394"/>
              <a:gd name="connsiteX762" fmla="*/ 2366180 w 4647226"/>
              <a:gd name="connsiteY762" fmla="*/ 1139152 h 2964394"/>
              <a:gd name="connsiteX763" fmla="*/ 2479099 w 4647226"/>
              <a:gd name="connsiteY763" fmla="*/ 1191275 h 2964394"/>
              <a:gd name="connsiteX764" fmla="*/ 2542421 w 4647226"/>
              <a:gd name="connsiteY764" fmla="*/ 1217631 h 2964394"/>
              <a:gd name="connsiteX765" fmla="*/ 2571607 w 4647226"/>
              <a:gd name="connsiteY765" fmla="*/ 1204730 h 2964394"/>
              <a:gd name="connsiteX766" fmla="*/ 2602847 w 4647226"/>
              <a:gd name="connsiteY766" fmla="*/ 1191089 h 2964394"/>
              <a:gd name="connsiteX767" fmla="*/ 2602847 w 4647226"/>
              <a:gd name="connsiteY767" fmla="*/ 1191072 h 2964394"/>
              <a:gd name="connsiteX768" fmla="*/ 1518860 w 4647226"/>
              <a:gd name="connsiteY768" fmla="*/ 1098767 h 2964394"/>
              <a:gd name="connsiteX769" fmla="*/ 1519736 w 4647226"/>
              <a:gd name="connsiteY769" fmla="*/ 1105419 h 2964394"/>
              <a:gd name="connsiteX770" fmla="*/ 1527735 w 4647226"/>
              <a:gd name="connsiteY770" fmla="*/ 1128929 h 2964394"/>
              <a:gd name="connsiteX771" fmla="*/ 1577029 w 4647226"/>
              <a:gd name="connsiteY771" fmla="*/ 1149728 h 2964394"/>
              <a:gd name="connsiteX772" fmla="*/ 1590350 w 4647226"/>
              <a:gd name="connsiteY772" fmla="*/ 1143412 h 2964394"/>
              <a:gd name="connsiteX773" fmla="*/ 1650034 w 4647226"/>
              <a:gd name="connsiteY773" fmla="*/ 1121806 h 2964394"/>
              <a:gd name="connsiteX774" fmla="*/ 1647087 w 4647226"/>
              <a:gd name="connsiteY774" fmla="*/ 1120846 h 2964394"/>
              <a:gd name="connsiteX775" fmla="*/ 1531979 w 4647226"/>
              <a:gd name="connsiteY775" fmla="*/ 1090633 h 2964394"/>
              <a:gd name="connsiteX776" fmla="*/ 1518860 w 4647226"/>
              <a:gd name="connsiteY776" fmla="*/ 1098767 h 2964394"/>
              <a:gd name="connsiteX777" fmla="*/ 1671709 w 4647226"/>
              <a:gd name="connsiteY777" fmla="*/ 1113941 h 2964394"/>
              <a:gd name="connsiteX778" fmla="*/ 1671608 w 4647226"/>
              <a:gd name="connsiteY778" fmla="*/ 1113941 h 2964394"/>
              <a:gd name="connsiteX779" fmla="*/ 1671944 w 4647226"/>
              <a:gd name="connsiteY779" fmla="*/ 1113941 h 2964394"/>
              <a:gd name="connsiteX780" fmla="*/ 1671709 w 4647226"/>
              <a:gd name="connsiteY780" fmla="*/ 1113941 h 2964394"/>
              <a:gd name="connsiteX781" fmla="*/ 2105735 w 4647226"/>
              <a:gd name="connsiteY781" fmla="*/ 25811 h 2964394"/>
              <a:gd name="connsiteX782" fmla="*/ 2167996 w 4647226"/>
              <a:gd name="connsiteY782" fmla="*/ 274889 h 2964394"/>
              <a:gd name="connsiteX783" fmla="*/ 2162943 w 4647226"/>
              <a:gd name="connsiteY783" fmla="*/ 483667 h 2964394"/>
              <a:gd name="connsiteX784" fmla="*/ 2171802 w 4647226"/>
              <a:gd name="connsiteY784" fmla="*/ 828570 h 2964394"/>
              <a:gd name="connsiteX785" fmla="*/ 2234619 w 4647226"/>
              <a:gd name="connsiteY785" fmla="*/ 919225 h 2964394"/>
              <a:gd name="connsiteX786" fmla="*/ 2242332 w 4647226"/>
              <a:gd name="connsiteY786" fmla="*/ 923974 h 2964394"/>
              <a:gd name="connsiteX787" fmla="*/ 2200785 w 4647226"/>
              <a:gd name="connsiteY787" fmla="*/ 793440 h 2964394"/>
              <a:gd name="connsiteX788" fmla="*/ 2259695 w 4647226"/>
              <a:gd name="connsiteY788" fmla="*/ 744837 h 2964394"/>
              <a:gd name="connsiteX789" fmla="*/ 2277445 w 4647226"/>
              <a:gd name="connsiteY789" fmla="*/ 716915 h 2964394"/>
              <a:gd name="connsiteX790" fmla="*/ 2416484 w 4647226"/>
              <a:gd name="connsiteY790" fmla="*/ 698221 h 2964394"/>
              <a:gd name="connsiteX791" fmla="*/ 2416484 w 4647226"/>
              <a:gd name="connsiteY791" fmla="*/ 698221 h 2964394"/>
              <a:gd name="connsiteX792" fmla="*/ 2559886 w 4647226"/>
              <a:gd name="connsiteY792" fmla="*/ 726211 h 2964394"/>
              <a:gd name="connsiteX793" fmla="*/ 2586191 w 4647226"/>
              <a:gd name="connsiteY793" fmla="*/ 857166 h 2964394"/>
              <a:gd name="connsiteX794" fmla="*/ 2586242 w 4647226"/>
              <a:gd name="connsiteY794" fmla="*/ 868079 h 2964394"/>
              <a:gd name="connsiteX795" fmla="*/ 2607647 w 4647226"/>
              <a:gd name="connsiteY795" fmla="*/ 466910 h 2964394"/>
              <a:gd name="connsiteX796" fmla="*/ 2614787 w 4647226"/>
              <a:gd name="connsiteY796" fmla="*/ 71888 h 2964394"/>
              <a:gd name="connsiteX797" fmla="*/ 2613356 w 4647226"/>
              <a:gd name="connsiteY797" fmla="*/ 77530 h 2964394"/>
              <a:gd name="connsiteX798" fmla="*/ 2512225 w 4647226"/>
              <a:gd name="connsiteY798" fmla="*/ 107844 h 2964394"/>
              <a:gd name="connsiteX799" fmla="*/ 2376285 w 4647226"/>
              <a:gd name="connsiteY799" fmla="*/ 69766 h 2964394"/>
              <a:gd name="connsiteX800" fmla="*/ 2223453 w 4647226"/>
              <a:gd name="connsiteY800" fmla="*/ 37448 h 2964394"/>
              <a:gd name="connsiteX801" fmla="*/ 2112892 w 4647226"/>
              <a:gd name="connsiteY801" fmla="*/ 27327 h 2964394"/>
              <a:gd name="connsiteX802" fmla="*/ 2105768 w 4647226"/>
              <a:gd name="connsiteY802" fmla="*/ 25794 h 2964394"/>
              <a:gd name="connsiteX803" fmla="*/ 2105735 w 4647226"/>
              <a:gd name="connsiteY803" fmla="*/ 25811 h 2964394"/>
              <a:gd name="connsiteX804" fmla="*/ 2470696 w 4647226"/>
              <a:gd name="connsiteY804" fmla="*/ 845209 h 2964394"/>
              <a:gd name="connsiteX805" fmla="*/ 2522869 w 4647226"/>
              <a:gd name="connsiteY805" fmla="*/ 859255 h 2964394"/>
              <a:gd name="connsiteX806" fmla="*/ 2572701 w 4647226"/>
              <a:gd name="connsiteY806" fmla="*/ 903058 h 2964394"/>
              <a:gd name="connsiteX807" fmla="*/ 2572028 w 4647226"/>
              <a:gd name="connsiteY807" fmla="*/ 857234 h 2964394"/>
              <a:gd name="connsiteX808" fmla="*/ 2549865 w 4647226"/>
              <a:gd name="connsiteY808" fmla="*/ 736214 h 2964394"/>
              <a:gd name="connsiteX809" fmla="*/ 2416468 w 4647226"/>
              <a:gd name="connsiteY809" fmla="*/ 712367 h 2964394"/>
              <a:gd name="connsiteX810" fmla="*/ 2416451 w 4647226"/>
              <a:gd name="connsiteY810" fmla="*/ 712367 h 2964394"/>
              <a:gd name="connsiteX811" fmla="*/ 2284923 w 4647226"/>
              <a:gd name="connsiteY811" fmla="*/ 728922 h 2964394"/>
              <a:gd name="connsiteX812" fmla="*/ 2274363 w 4647226"/>
              <a:gd name="connsiteY812" fmla="*/ 745443 h 2964394"/>
              <a:gd name="connsiteX813" fmla="*/ 2274616 w 4647226"/>
              <a:gd name="connsiteY813" fmla="*/ 745527 h 2964394"/>
              <a:gd name="connsiteX814" fmla="*/ 2296543 w 4647226"/>
              <a:gd name="connsiteY814" fmla="*/ 789280 h 2964394"/>
              <a:gd name="connsiteX815" fmla="*/ 2298699 w 4647226"/>
              <a:gd name="connsiteY815" fmla="*/ 832023 h 2964394"/>
              <a:gd name="connsiteX816" fmla="*/ 2301225 w 4647226"/>
              <a:gd name="connsiteY816" fmla="*/ 879194 h 2964394"/>
              <a:gd name="connsiteX817" fmla="*/ 2393884 w 4647226"/>
              <a:gd name="connsiteY817" fmla="*/ 853849 h 2964394"/>
              <a:gd name="connsiteX818" fmla="*/ 2470696 w 4647226"/>
              <a:gd name="connsiteY818" fmla="*/ 845192 h 2964394"/>
              <a:gd name="connsiteX819" fmla="*/ 2470696 w 4647226"/>
              <a:gd name="connsiteY819" fmla="*/ 845209 h 2964394"/>
              <a:gd name="connsiteX820" fmla="*/ 2270086 w 4647226"/>
              <a:gd name="connsiteY820" fmla="*/ 758933 h 2964394"/>
              <a:gd name="connsiteX821" fmla="*/ 2260773 w 4647226"/>
              <a:gd name="connsiteY821" fmla="*/ 829513 h 2964394"/>
              <a:gd name="connsiteX822" fmla="*/ 2268065 w 4647226"/>
              <a:gd name="connsiteY822" fmla="*/ 896035 h 2964394"/>
              <a:gd name="connsiteX823" fmla="*/ 2268284 w 4647226"/>
              <a:gd name="connsiteY823" fmla="*/ 895850 h 2964394"/>
              <a:gd name="connsiteX824" fmla="*/ 2287112 w 4647226"/>
              <a:gd name="connsiteY824" fmla="*/ 885038 h 2964394"/>
              <a:gd name="connsiteX825" fmla="*/ 2284603 w 4647226"/>
              <a:gd name="connsiteY825" fmla="*/ 833033 h 2964394"/>
              <a:gd name="connsiteX826" fmla="*/ 2282397 w 4647226"/>
              <a:gd name="connsiteY826" fmla="*/ 789247 h 2964394"/>
              <a:gd name="connsiteX827" fmla="*/ 2270288 w 4647226"/>
              <a:gd name="connsiteY827" fmla="*/ 758966 h 2964394"/>
              <a:gd name="connsiteX828" fmla="*/ 2270086 w 4647226"/>
              <a:gd name="connsiteY828" fmla="*/ 758899 h 2964394"/>
              <a:gd name="connsiteX829" fmla="*/ 2270086 w 4647226"/>
              <a:gd name="connsiteY829" fmla="*/ 758933 h 2964394"/>
              <a:gd name="connsiteX0" fmla="*/ 3753183 w 4607965"/>
              <a:gd name="connsiteY0" fmla="*/ 2964361 h 2964394"/>
              <a:gd name="connsiteX1" fmla="*/ 3627751 w 4607965"/>
              <a:gd name="connsiteY1" fmla="*/ 2941137 h 2964394"/>
              <a:gd name="connsiteX2" fmla="*/ 3622261 w 4607965"/>
              <a:gd name="connsiteY2" fmla="*/ 2928590 h 2964394"/>
              <a:gd name="connsiteX3" fmla="*/ 3651598 w 4607965"/>
              <a:gd name="connsiteY3" fmla="*/ 2913972 h 2964394"/>
              <a:gd name="connsiteX4" fmla="*/ 3776676 w 4607965"/>
              <a:gd name="connsiteY4" fmla="*/ 2908129 h 2964394"/>
              <a:gd name="connsiteX5" fmla="*/ 3775514 w 4607965"/>
              <a:gd name="connsiteY5" fmla="*/ 2906849 h 2964394"/>
              <a:gd name="connsiteX6" fmla="*/ 3697944 w 4607965"/>
              <a:gd name="connsiteY6" fmla="*/ 2829936 h 2964394"/>
              <a:gd name="connsiteX7" fmla="*/ 3461901 w 4607965"/>
              <a:gd name="connsiteY7" fmla="*/ 2618262 h 2964394"/>
              <a:gd name="connsiteX8" fmla="*/ 3168800 w 4607965"/>
              <a:gd name="connsiteY8" fmla="*/ 2351029 h 2964394"/>
              <a:gd name="connsiteX9" fmla="*/ 3084915 w 4607965"/>
              <a:gd name="connsiteY9" fmla="*/ 2387321 h 2964394"/>
              <a:gd name="connsiteX10" fmla="*/ 2891328 w 4607965"/>
              <a:gd name="connsiteY10" fmla="*/ 2477976 h 2964394"/>
              <a:gd name="connsiteX11" fmla="*/ 2876037 w 4607965"/>
              <a:gd name="connsiteY11" fmla="*/ 2652567 h 2964394"/>
              <a:gd name="connsiteX12" fmla="*/ 2959315 w 4607965"/>
              <a:gd name="connsiteY12" fmla="*/ 2860317 h 2964394"/>
              <a:gd name="connsiteX13" fmla="*/ 2976241 w 4607965"/>
              <a:gd name="connsiteY13" fmla="*/ 2900550 h 2964394"/>
              <a:gd name="connsiteX14" fmla="*/ 2972418 w 4607965"/>
              <a:gd name="connsiteY14" fmla="*/ 2907135 h 2964394"/>
              <a:gd name="connsiteX15" fmla="*/ 2964704 w 4607965"/>
              <a:gd name="connsiteY15" fmla="*/ 2906748 h 2964394"/>
              <a:gd name="connsiteX16" fmla="*/ 2827972 w 4607965"/>
              <a:gd name="connsiteY16" fmla="*/ 2686990 h 2964394"/>
              <a:gd name="connsiteX17" fmla="*/ 2745620 w 4607965"/>
              <a:gd name="connsiteY17" fmla="*/ 2531817 h 2964394"/>
              <a:gd name="connsiteX18" fmla="*/ 2740332 w 4607965"/>
              <a:gd name="connsiteY18" fmla="*/ 2535168 h 2964394"/>
              <a:gd name="connsiteX19" fmla="*/ 2734421 w 4607965"/>
              <a:gd name="connsiteY19" fmla="*/ 2532979 h 2964394"/>
              <a:gd name="connsiteX20" fmla="*/ 2505164 w 4607965"/>
              <a:gd name="connsiteY20" fmla="*/ 2338348 h 2964394"/>
              <a:gd name="connsiteX21" fmla="*/ 2352282 w 4607965"/>
              <a:gd name="connsiteY21" fmla="*/ 2306720 h 2964394"/>
              <a:gd name="connsiteX22" fmla="*/ 2159166 w 4607965"/>
              <a:gd name="connsiteY22" fmla="*/ 2256079 h 2964394"/>
              <a:gd name="connsiteX23" fmla="*/ 2075197 w 4607965"/>
              <a:gd name="connsiteY23" fmla="*/ 2085581 h 2964394"/>
              <a:gd name="connsiteX24" fmla="*/ 2074860 w 4607965"/>
              <a:gd name="connsiteY24" fmla="*/ 2085817 h 2964394"/>
              <a:gd name="connsiteX25" fmla="*/ 2028211 w 4607965"/>
              <a:gd name="connsiteY25" fmla="*/ 2089775 h 2964394"/>
              <a:gd name="connsiteX26" fmla="*/ 2003539 w 4607965"/>
              <a:gd name="connsiteY26" fmla="*/ 2072563 h 2964394"/>
              <a:gd name="connsiteX27" fmla="*/ 1875463 w 4607965"/>
              <a:gd name="connsiteY27" fmla="*/ 2180901 h 2964394"/>
              <a:gd name="connsiteX28" fmla="*/ 1622528 w 4607965"/>
              <a:gd name="connsiteY28" fmla="*/ 2280398 h 2964394"/>
              <a:gd name="connsiteX29" fmla="*/ 1616685 w 4607965"/>
              <a:gd name="connsiteY29" fmla="*/ 2280095 h 2964394"/>
              <a:gd name="connsiteX30" fmla="*/ 1613064 w 4607965"/>
              <a:gd name="connsiteY30" fmla="*/ 2275497 h 2964394"/>
              <a:gd name="connsiteX31" fmla="*/ 1461781 w 4607965"/>
              <a:gd name="connsiteY31" fmla="*/ 2052792 h 2964394"/>
              <a:gd name="connsiteX32" fmla="*/ 1420403 w 4607965"/>
              <a:gd name="connsiteY32" fmla="*/ 2034890 h 2964394"/>
              <a:gd name="connsiteX33" fmla="*/ 1474446 w 4607965"/>
              <a:gd name="connsiteY33" fmla="*/ 1960975 h 2964394"/>
              <a:gd name="connsiteX34" fmla="*/ 1589217 w 4607965"/>
              <a:gd name="connsiteY34" fmla="*/ 1834398 h 2964394"/>
              <a:gd name="connsiteX35" fmla="*/ 1678491 w 4607965"/>
              <a:gd name="connsiteY35" fmla="*/ 1704537 h 2964394"/>
              <a:gd name="connsiteX36" fmla="*/ 1660724 w 4607965"/>
              <a:gd name="connsiteY36" fmla="*/ 1640474 h 2964394"/>
              <a:gd name="connsiteX37" fmla="*/ 1659511 w 4607965"/>
              <a:gd name="connsiteY37" fmla="*/ 1635321 h 2964394"/>
              <a:gd name="connsiteX38" fmla="*/ 1591271 w 4607965"/>
              <a:gd name="connsiteY38" fmla="*/ 1706962 h 2964394"/>
              <a:gd name="connsiteX39" fmla="*/ 1460535 w 4607965"/>
              <a:gd name="connsiteY39" fmla="*/ 1928303 h 2964394"/>
              <a:gd name="connsiteX40" fmla="*/ 1372709 w 4607965"/>
              <a:gd name="connsiteY40" fmla="*/ 2076436 h 2964394"/>
              <a:gd name="connsiteX41" fmla="*/ 1385811 w 4607965"/>
              <a:gd name="connsiteY41" fmla="*/ 2078458 h 2964394"/>
              <a:gd name="connsiteX42" fmla="*/ 1534753 w 4607965"/>
              <a:gd name="connsiteY42" fmla="*/ 2194492 h 2964394"/>
              <a:gd name="connsiteX43" fmla="*/ 1606226 w 4607965"/>
              <a:gd name="connsiteY43" fmla="*/ 2327014 h 2964394"/>
              <a:gd name="connsiteX44" fmla="*/ 1540412 w 4607965"/>
              <a:gd name="connsiteY44" fmla="*/ 2455409 h 2964394"/>
              <a:gd name="connsiteX45" fmla="*/ 1430541 w 4607965"/>
              <a:gd name="connsiteY45" fmla="*/ 2709506 h 2964394"/>
              <a:gd name="connsiteX46" fmla="*/ 1252431 w 4607965"/>
              <a:gd name="connsiteY46" fmla="*/ 2925441 h 2964394"/>
              <a:gd name="connsiteX47" fmla="*/ 1235472 w 4607965"/>
              <a:gd name="connsiteY47" fmla="*/ 2928961 h 2964394"/>
              <a:gd name="connsiteX48" fmla="*/ 1236196 w 4607965"/>
              <a:gd name="connsiteY48" fmla="*/ 2909409 h 2964394"/>
              <a:gd name="connsiteX49" fmla="*/ 1387395 w 4607965"/>
              <a:gd name="connsiteY49" fmla="*/ 2667757 h 2964394"/>
              <a:gd name="connsiteX50" fmla="*/ 1524547 w 4607965"/>
              <a:gd name="connsiteY50" fmla="*/ 2454230 h 2964394"/>
              <a:gd name="connsiteX51" fmla="*/ 1340880 w 4607965"/>
              <a:gd name="connsiteY51" fmla="*/ 2328849 h 2964394"/>
              <a:gd name="connsiteX52" fmla="*/ 1125770 w 4607965"/>
              <a:gd name="connsiteY52" fmla="*/ 2268441 h 2964394"/>
              <a:gd name="connsiteX53" fmla="*/ 823137 w 4607965"/>
              <a:gd name="connsiteY53" fmla="*/ 2495255 h 2964394"/>
              <a:gd name="connsiteX54" fmla="*/ 483926 w 4607965"/>
              <a:gd name="connsiteY54" fmla="*/ 2848309 h 2964394"/>
              <a:gd name="connsiteX55" fmla="*/ 462336 w 4607965"/>
              <a:gd name="connsiteY55" fmla="*/ 2895430 h 2964394"/>
              <a:gd name="connsiteX56" fmla="*/ 467388 w 4607965"/>
              <a:gd name="connsiteY56" fmla="*/ 2897081 h 2964394"/>
              <a:gd name="connsiteX57" fmla="*/ 478402 w 4607965"/>
              <a:gd name="connsiteY57" fmla="*/ 2897552 h 2964394"/>
              <a:gd name="connsiteX58" fmla="*/ 488574 w 4607965"/>
              <a:gd name="connsiteY58" fmla="*/ 2905114 h 2964394"/>
              <a:gd name="connsiteX59" fmla="*/ 480373 w 4607965"/>
              <a:gd name="connsiteY59" fmla="*/ 2912120 h 2964394"/>
              <a:gd name="connsiteX60" fmla="*/ 476146 w 4607965"/>
              <a:gd name="connsiteY60" fmla="*/ 2912187 h 2964394"/>
              <a:gd name="connsiteX61" fmla="*/ 460770 w 4607965"/>
              <a:gd name="connsiteY61" fmla="*/ 2912187 h 2964394"/>
              <a:gd name="connsiteX62" fmla="*/ 406188 w 4607965"/>
              <a:gd name="connsiteY62" fmla="*/ 2911632 h 2964394"/>
              <a:gd name="connsiteX63" fmla="*/ 240692 w 4607965"/>
              <a:gd name="connsiteY63" fmla="*/ 2909207 h 2964394"/>
              <a:gd name="connsiteX64" fmla="*/ 0 w 4607965"/>
              <a:gd name="connsiteY64" fmla="*/ 2905181 h 2964394"/>
              <a:gd name="connsiteX65" fmla="*/ 448341 w 4607965"/>
              <a:gd name="connsiteY65" fmla="*/ 2897973 h 2964394"/>
              <a:gd name="connsiteX66" fmla="*/ 472289 w 4607965"/>
              <a:gd name="connsiteY66" fmla="*/ 2840310 h 2964394"/>
              <a:gd name="connsiteX67" fmla="*/ 813673 w 4607965"/>
              <a:gd name="connsiteY67" fmla="*/ 2484780 h 2964394"/>
              <a:gd name="connsiteX68" fmla="*/ 1007950 w 4607965"/>
              <a:gd name="connsiteY68" fmla="*/ 2321372 h 2964394"/>
              <a:gd name="connsiteX69" fmla="*/ 1127201 w 4607965"/>
              <a:gd name="connsiteY69" fmla="*/ 2254362 h 2964394"/>
              <a:gd name="connsiteX70" fmla="*/ 1346168 w 4607965"/>
              <a:gd name="connsiteY70" fmla="*/ 2315713 h 2964394"/>
              <a:gd name="connsiteX71" fmla="*/ 1533086 w 4607965"/>
              <a:gd name="connsiteY71" fmla="*/ 2440370 h 2964394"/>
              <a:gd name="connsiteX72" fmla="*/ 1592181 w 4607965"/>
              <a:gd name="connsiteY72" fmla="*/ 2328445 h 2964394"/>
              <a:gd name="connsiteX73" fmla="*/ 1523537 w 4607965"/>
              <a:gd name="connsiteY73" fmla="*/ 2203098 h 2964394"/>
              <a:gd name="connsiteX74" fmla="*/ 1383083 w 4607965"/>
              <a:gd name="connsiteY74" fmla="*/ 2092368 h 2964394"/>
              <a:gd name="connsiteX75" fmla="*/ 1361038 w 4607965"/>
              <a:gd name="connsiteY75" fmla="*/ 2089876 h 2964394"/>
              <a:gd name="connsiteX76" fmla="*/ 1326397 w 4607965"/>
              <a:gd name="connsiteY76" fmla="*/ 2123356 h 2964394"/>
              <a:gd name="connsiteX77" fmla="*/ 1198203 w 4607965"/>
              <a:gd name="connsiteY77" fmla="*/ 2193953 h 2964394"/>
              <a:gd name="connsiteX78" fmla="*/ 1196098 w 4607965"/>
              <a:gd name="connsiteY78" fmla="*/ 2169214 h 2964394"/>
              <a:gd name="connsiteX79" fmla="*/ 1262822 w 4607965"/>
              <a:gd name="connsiteY79" fmla="*/ 2103315 h 2964394"/>
              <a:gd name="connsiteX80" fmla="*/ 1354875 w 4607965"/>
              <a:gd name="connsiteY80" fmla="*/ 2075561 h 2964394"/>
              <a:gd name="connsiteX81" fmla="*/ 1447567 w 4607965"/>
              <a:gd name="connsiteY81" fmla="*/ 1922729 h 2964394"/>
              <a:gd name="connsiteX82" fmla="*/ 1580156 w 4607965"/>
              <a:gd name="connsiteY82" fmla="*/ 1698255 h 2964394"/>
              <a:gd name="connsiteX83" fmla="*/ 1656210 w 4607965"/>
              <a:gd name="connsiteY83" fmla="*/ 1620080 h 2964394"/>
              <a:gd name="connsiteX84" fmla="*/ 1655873 w 4607965"/>
              <a:gd name="connsiteY84" fmla="*/ 1552008 h 2964394"/>
              <a:gd name="connsiteX85" fmla="*/ 1675039 w 4607965"/>
              <a:gd name="connsiteY85" fmla="*/ 1541887 h 2964394"/>
              <a:gd name="connsiteX86" fmla="*/ 1601039 w 4607965"/>
              <a:gd name="connsiteY86" fmla="*/ 1480586 h 2964394"/>
              <a:gd name="connsiteX87" fmla="*/ 1527293 w 4607965"/>
              <a:gd name="connsiteY87" fmla="*/ 1438264 h 2964394"/>
              <a:gd name="connsiteX88" fmla="*/ 1490125 w 4607965"/>
              <a:gd name="connsiteY88" fmla="*/ 1423933 h 2964394"/>
              <a:gd name="connsiteX89" fmla="*/ 1509138 w 4607965"/>
              <a:gd name="connsiteY89" fmla="*/ 1443973 h 2964394"/>
              <a:gd name="connsiteX90" fmla="*/ 1517087 w 4607965"/>
              <a:gd name="connsiteY90" fmla="*/ 1469336 h 2964394"/>
              <a:gd name="connsiteX91" fmla="*/ 1419898 w 4607965"/>
              <a:gd name="connsiteY91" fmla="*/ 1540085 h 2964394"/>
              <a:gd name="connsiteX92" fmla="*/ 1399149 w 4607965"/>
              <a:gd name="connsiteY92" fmla="*/ 1550324 h 2964394"/>
              <a:gd name="connsiteX93" fmla="*/ 1358462 w 4607965"/>
              <a:gd name="connsiteY93" fmla="*/ 1552396 h 2964394"/>
              <a:gd name="connsiteX94" fmla="*/ 1340172 w 4607965"/>
              <a:gd name="connsiteY94" fmla="*/ 1533163 h 2964394"/>
              <a:gd name="connsiteX95" fmla="*/ 1331836 w 4607965"/>
              <a:gd name="connsiteY95" fmla="*/ 1535437 h 2964394"/>
              <a:gd name="connsiteX96" fmla="*/ 1273499 w 4607965"/>
              <a:gd name="connsiteY96" fmla="*/ 1525837 h 2964394"/>
              <a:gd name="connsiteX97" fmla="*/ 1116339 w 4607965"/>
              <a:gd name="connsiteY97" fmla="*/ 1490354 h 2964394"/>
              <a:gd name="connsiteX98" fmla="*/ 500733 w 4607965"/>
              <a:gd name="connsiteY98" fmla="*/ 1348670 h 2964394"/>
              <a:gd name="connsiteX99" fmla="*/ 233686 w 4607965"/>
              <a:gd name="connsiteY99" fmla="*/ 1272802 h 2964394"/>
              <a:gd name="connsiteX100" fmla="*/ 120009 w 4607965"/>
              <a:gd name="connsiteY100" fmla="*/ 1207728 h 2964394"/>
              <a:gd name="connsiteX101" fmla="*/ 190859 w 4607965"/>
              <a:gd name="connsiteY101" fmla="*/ 1109680 h 2964394"/>
              <a:gd name="connsiteX102" fmla="*/ 306793 w 4607965"/>
              <a:gd name="connsiteY102" fmla="*/ 945245 h 2964394"/>
              <a:gd name="connsiteX103" fmla="*/ 282205 w 4607965"/>
              <a:gd name="connsiteY103" fmla="*/ 655007 h 2964394"/>
              <a:gd name="connsiteX104" fmla="*/ 280319 w 4607965"/>
              <a:gd name="connsiteY104" fmla="*/ 569926 h 2964394"/>
              <a:gd name="connsiteX105" fmla="*/ 336837 w 4607965"/>
              <a:gd name="connsiteY105" fmla="*/ 567013 h 2964394"/>
              <a:gd name="connsiteX106" fmla="*/ 895469 w 4607965"/>
              <a:gd name="connsiteY106" fmla="*/ 801962 h 2964394"/>
              <a:gd name="connsiteX107" fmla="*/ 1432815 w 4607965"/>
              <a:gd name="connsiteY107" fmla="*/ 1040312 h 2964394"/>
              <a:gd name="connsiteX108" fmla="*/ 1475944 w 4607965"/>
              <a:gd name="connsiteY108" fmla="*/ 1084216 h 2964394"/>
              <a:gd name="connsiteX109" fmla="*/ 1489990 w 4607965"/>
              <a:gd name="connsiteY109" fmla="*/ 1076773 h 2964394"/>
              <a:gd name="connsiteX110" fmla="*/ 1612222 w 4607965"/>
              <a:gd name="connsiteY110" fmla="*/ 1107406 h 2964394"/>
              <a:gd name="connsiteX111" fmla="*/ 1633037 w 4607965"/>
              <a:gd name="connsiteY111" fmla="*/ 1113958 h 2964394"/>
              <a:gd name="connsiteX112" fmla="*/ 1640413 w 4607965"/>
              <a:gd name="connsiteY112" fmla="*/ 1119936 h 2964394"/>
              <a:gd name="connsiteX113" fmla="*/ 1633947 w 4607965"/>
              <a:gd name="connsiteY113" fmla="*/ 1128660 h 2964394"/>
              <a:gd name="connsiteX114" fmla="*/ 1626402 w 4607965"/>
              <a:gd name="connsiteY114" fmla="*/ 1131337 h 2964394"/>
              <a:gd name="connsiteX115" fmla="*/ 1559526 w 4607965"/>
              <a:gd name="connsiteY115" fmla="*/ 1155403 h 2964394"/>
              <a:gd name="connsiteX116" fmla="*/ 1723591 w 4607965"/>
              <a:gd name="connsiteY116" fmla="*/ 1180294 h 2964394"/>
              <a:gd name="connsiteX117" fmla="*/ 1810356 w 4607965"/>
              <a:gd name="connsiteY117" fmla="*/ 1167478 h 2964394"/>
              <a:gd name="connsiteX118" fmla="*/ 2046214 w 4607965"/>
              <a:gd name="connsiteY118" fmla="*/ 1156245 h 2964394"/>
              <a:gd name="connsiteX119" fmla="*/ 2096518 w 4607965"/>
              <a:gd name="connsiteY119" fmla="*/ 1202423 h 2964394"/>
              <a:gd name="connsiteX120" fmla="*/ 2132069 w 4607965"/>
              <a:gd name="connsiteY120" fmla="*/ 1212578 h 2964394"/>
              <a:gd name="connsiteX121" fmla="*/ 2169962 w 4607965"/>
              <a:gd name="connsiteY121" fmla="*/ 1260070 h 2964394"/>
              <a:gd name="connsiteX122" fmla="*/ 2183973 w 4607965"/>
              <a:gd name="connsiteY122" fmla="*/ 1364113 h 2964394"/>
              <a:gd name="connsiteX123" fmla="*/ 2214641 w 4607965"/>
              <a:gd name="connsiteY123" fmla="*/ 1458339 h 2964394"/>
              <a:gd name="connsiteX124" fmla="*/ 2235827 w 4607965"/>
              <a:gd name="connsiteY124" fmla="*/ 1449245 h 2964394"/>
              <a:gd name="connsiteX125" fmla="*/ 2253712 w 4607965"/>
              <a:gd name="connsiteY125" fmla="*/ 1426863 h 2964394"/>
              <a:gd name="connsiteX126" fmla="*/ 2294989 w 4607965"/>
              <a:gd name="connsiteY126" fmla="*/ 1306753 h 2964394"/>
              <a:gd name="connsiteX127" fmla="*/ 2307283 w 4607965"/>
              <a:gd name="connsiteY127" fmla="*/ 1304513 h 2964394"/>
              <a:gd name="connsiteX128" fmla="*/ 2306441 w 4607965"/>
              <a:gd name="connsiteY128" fmla="*/ 1340317 h 2964394"/>
              <a:gd name="connsiteX129" fmla="*/ 2285777 w 4607965"/>
              <a:gd name="connsiteY129" fmla="*/ 1396330 h 2964394"/>
              <a:gd name="connsiteX130" fmla="*/ 2267723 w 4607965"/>
              <a:gd name="connsiteY130" fmla="*/ 1430955 h 2964394"/>
              <a:gd name="connsiteX131" fmla="*/ 2271715 w 4607965"/>
              <a:gd name="connsiteY131" fmla="*/ 1453590 h 2964394"/>
              <a:gd name="connsiteX132" fmla="*/ 2295427 w 4607965"/>
              <a:gd name="connsiteY132" fmla="*/ 1466406 h 2964394"/>
              <a:gd name="connsiteX133" fmla="*/ 2380962 w 4607965"/>
              <a:gd name="connsiteY133" fmla="*/ 1347407 h 2964394"/>
              <a:gd name="connsiteX134" fmla="*/ 2394755 w 4607965"/>
              <a:gd name="connsiteY134" fmla="*/ 1324672 h 2964394"/>
              <a:gd name="connsiteX135" fmla="*/ 2394772 w 4607965"/>
              <a:gd name="connsiteY135" fmla="*/ 1324672 h 2964394"/>
              <a:gd name="connsiteX136" fmla="*/ 2402081 w 4607965"/>
              <a:gd name="connsiteY136" fmla="*/ 1330246 h 2964394"/>
              <a:gd name="connsiteX137" fmla="*/ 2394637 w 4607965"/>
              <a:gd name="connsiteY137" fmla="*/ 1366202 h 2964394"/>
              <a:gd name="connsiteX138" fmla="*/ 2381265 w 4607965"/>
              <a:gd name="connsiteY138" fmla="*/ 1482371 h 2964394"/>
              <a:gd name="connsiteX139" fmla="*/ 2396288 w 4607965"/>
              <a:gd name="connsiteY139" fmla="*/ 1491330 h 2964394"/>
              <a:gd name="connsiteX140" fmla="*/ 2399117 w 4607965"/>
              <a:gd name="connsiteY140" fmla="*/ 1491549 h 2964394"/>
              <a:gd name="connsiteX141" fmla="*/ 2415806 w 4607965"/>
              <a:gd name="connsiteY141" fmla="*/ 1486227 h 2964394"/>
              <a:gd name="connsiteX142" fmla="*/ 2419629 w 4607965"/>
              <a:gd name="connsiteY142" fmla="*/ 1483415 h 2964394"/>
              <a:gd name="connsiteX143" fmla="*/ 2443577 w 4607965"/>
              <a:gd name="connsiteY143" fmla="*/ 1452343 h 2964394"/>
              <a:gd name="connsiteX144" fmla="*/ 2475625 w 4607965"/>
              <a:gd name="connsiteY144" fmla="*/ 1352881 h 2964394"/>
              <a:gd name="connsiteX145" fmla="*/ 2479869 w 4607965"/>
              <a:gd name="connsiteY145" fmla="*/ 1342675 h 2964394"/>
              <a:gd name="connsiteX146" fmla="*/ 2488677 w 4607965"/>
              <a:gd name="connsiteY146" fmla="*/ 1337437 h 2964394"/>
              <a:gd name="connsiteX147" fmla="*/ 2492786 w 4607965"/>
              <a:gd name="connsiteY147" fmla="*/ 1352527 h 2964394"/>
              <a:gd name="connsiteX148" fmla="*/ 2457505 w 4607965"/>
              <a:gd name="connsiteY148" fmla="*/ 1456335 h 2964394"/>
              <a:gd name="connsiteX149" fmla="*/ 2460233 w 4607965"/>
              <a:gd name="connsiteY149" fmla="*/ 1470127 h 2964394"/>
              <a:gd name="connsiteX150" fmla="*/ 2472173 w 4607965"/>
              <a:gd name="connsiteY150" fmla="*/ 1470818 h 2964394"/>
              <a:gd name="connsiteX151" fmla="*/ 2579214 w 4607965"/>
              <a:gd name="connsiteY151" fmla="*/ 1339576 h 2964394"/>
              <a:gd name="connsiteX152" fmla="*/ 2593647 w 4607965"/>
              <a:gd name="connsiteY152" fmla="*/ 1316454 h 2964394"/>
              <a:gd name="connsiteX153" fmla="*/ 2609376 w 4607965"/>
              <a:gd name="connsiteY153" fmla="*/ 1305793 h 2964394"/>
              <a:gd name="connsiteX154" fmla="*/ 2609376 w 4607965"/>
              <a:gd name="connsiteY154" fmla="*/ 1330566 h 2964394"/>
              <a:gd name="connsiteX155" fmla="*/ 2512676 w 4607965"/>
              <a:gd name="connsiteY155" fmla="*/ 1490488 h 2964394"/>
              <a:gd name="connsiteX156" fmla="*/ 2506798 w 4607965"/>
              <a:gd name="connsiteY156" fmla="*/ 1492964 h 2964394"/>
              <a:gd name="connsiteX157" fmla="*/ 2421482 w 4607965"/>
              <a:gd name="connsiteY157" fmla="*/ 1499397 h 2964394"/>
              <a:gd name="connsiteX158" fmla="*/ 2401794 w 4607965"/>
              <a:gd name="connsiteY158" fmla="*/ 1505662 h 2964394"/>
              <a:gd name="connsiteX159" fmla="*/ 2372828 w 4607965"/>
              <a:gd name="connsiteY159" fmla="*/ 1530098 h 2964394"/>
              <a:gd name="connsiteX160" fmla="*/ 2382427 w 4607965"/>
              <a:gd name="connsiteY160" fmla="*/ 1541567 h 2964394"/>
              <a:gd name="connsiteX161" fmla="*/ 2516094 w 4607965"/>
              <a:gd name="connsiteY161" fmla="*/ 1545929 h 2964394"/>
              <a:gd name="connsiteX162" fmla="*/ 2598615 w 4607965"/>
              <a:gd name="connsiteY162" fmla="*/ 1525400 h 2964394"/>
              <a:gd name="connsiteX163" fmla="*/ 2626975 w 4607965"/>
              <a:gd name="connsiteY163" fmla="*/ 1492593 h 2964394"/>
              <a:gd name="connsiteX164" fmla="*/ 2668775 w 4607965"/>
              <a:gd name="connsiteY164" fmla="*/ 1299865 h 2964394"/>
              <a:gd name="connsiteX165" fmla="*/ 2637282 w 4607965"/>
              <a:gd name="connsiteY165" fmla="*/ 1266520 h 2964394"/>
              <a:gd name="connsiteX166" fmla="*/ 2605806 w 4607965"/>
              <a:gd name="connsiteY166" fmla="*/ 1233630 h 2964394"/>
              <a:gd name="connsiteX167" fmla="*/ 2540783 w 4607965"/>
              <a:gd name="connsiteY167" fmla="*/ 1215997 h 2964394"/>
              <a:gd name="connsiteX168" fmla="*/ 2503127 w 4607965"/>
              <a:gd name="connsiteY168" fmla="*/ 1231710 h 2964394"/>
              <a:gd name="connsiteX169" fmla="*/ 2432664 w 4607965"/>
              <a:gd name="connsiteY169" fmla="*/ 1203434 h 2964394"/>
              <a:gd name="connsiteX170" fmla="*/ 2322760 w 4607965"/>
              <a:gd name="connsiteY170" fmla="*/ 1152641 h 2964394"/>
              <a:gd name="connsiteX171" fmla="*/ 2207281 w 4607965"/>
              <a:gd name="connsiteY171" fmla="*/ 1233310 h 2964394"/>
              <a:gd name="connsiteX172" fmla="*/ 2195088 w 4607965"/>
              <a:gd name="connsiteY172" fmla="*/ 1245401 h 2964394"/>
              <a:gd name="connsiteX173" fmla="*/ 2189194 w 4607965"/>
              <a:gd name="connsiteY173" fmla="*/ 1237082 h 2964394"/>
              <a:gd name="connsiteX174" fmla="*/ 2231128 w 4607965"/>
              <a:gd name="connsiteY174" fmla="*/ 981571 h 2964394"/>
              <a:gd name="connsiteX175" fmla="*/ 2247480 w 4607965"/>
              <a:gd name="connsiteY175" fmla="*/ 900683 h 2964394"/>
              <a:gd name="connsiteX176" fmla="*/ 2238168 w 4607965"/>
              <a:gd name="connsiteY176" fmla="*/ 906561 h 2964394"/>
              <a:gd name="connsiteX177" fmla="*/ 2223853 w 4607965"/>
              <a:gd name="connsiteY177" fmla="*/ 909693 h 2964394"/>
              <a:gd name="connsiteX178" fmla="*/ 2208090 w 4607965"/>
              <a:gd name="connsiteY178" fmla="*/ 867860 h 2964394"/>
              <a:gd name="connsiteX179" fmla="*/ 2215718 w 4607965"/>
              <a:gd name="connsiteY179" fmla="*/ 761105 h 2964394"/>
              <a:gd name="connsiteX180" fmla="*/ 2172976 w 4607965"/>
              <a:gd name="connsiteY180" fmla="*/ 801642 h 2964394"/>
              <a:gd name="connsiteX181" fmla="*/ 2238016 w 4607965"/>
              <a:gd name="connsiteY181" fmla="*/ 937178 h 2964394"/>
              <a:gd name="connsiteX182" fmla="*/ 2240104 w 4607965"/>
              <a:gd name="connsiteY182" fmla="*/ 945396 h 2964394"/>
              <a:gd name="connsiteX183" fmla="*/ 2232795 w 4607965"/>
              <a:gd name="connsiteY183" fmla="*/ 949707 h 2964394"/>
              <a:gd name="connsiteX184" fmla="*/ 2119034 w 4607965"/>
              <a:gd name="connsiteY184" fmla="*/ 832865 h 2964394"/>
              <a:gd name="connsiteX185" fmla="*/ 2109519 w 4607965"/>
              <a:gd name="connsiteY185" fmla="*/ 483027 h 2964394"/>
              <a:gd name="connsiteX186" fmla="*/ 2114555 w 4607965"/>
              <a:gd name="connsiteY186" fmla="*/ 275209 h 2964394"/>
              <a:gd name="connsiteX187" fmla="*/ 2036396 w 4607965"/>
              <a:gd name="connsiteY187" fmla="*/ 18064 h 2964394"/>
              <a:gd name="connsiteX188" fmla="*/ 2019588 w 4607965"/>
              <a:gd name="connsiteY188" fmla="*/ 10149 h 2964394"/>
              <a:gd name="connsiteX189" fmla="*/ 2020666 w 4607965"/>
              <a:gd name="connsiteY189" fmla="*/ 2402 h 2964394"/>
              <a:gd name="connsiteX190" fmla="*/ 2036749 w 4607965"/>
              <a:gd name="connsiteY190" fmla="*/ 2924 h 2964394"/>
              <a:gd name="connsiteX191" fmla="*/ 2040892 w 4607965"/>
              <a:gd name="connsiteY191" fmla="*/ 4558 h 2964394"/>
              <a:gd name="connsiteX192" fmla="*/ 2183485 w 4607965"/>
              <a:gd name="connsiteY192" fmla="*/ 23302 h 2964394"/>
              <a:gd name="connsiteX193" fmla="*/ 2341571 w 4607965"/>
              <a:gd name="connsiteY193" fmla="*/ 56377 h 2964394"/>
              <a:gd name="connsiteX194" fmla="*/ 2475272 w 4607965"/>
              <a:gd name="connsiteY194" fmla="*/ 93882 h 2964394"/>
              <a:gd name="connsiteX195" fmla="*/ 2547604 w 4607965"/>
              <a:gd name="connsiteY195" fmla="*/ 93983 h 2964394"/>
              <a:gd name="connsiteX196" fmla="*/ 2560184 w 4607965"/>
              <a:gd name="connsiteY196" fmla="*/ 74397 h 2964394"/>
              <a:gd name="connsiteX197" fmla="*/ 2575492 w 4607965"/>
              <a:gd name="connsiteY197" fmla="*/ 52689 h 2964394"/>
              <a:gd name="connsiteX198" fmla="*/ 2583273 w 4607965"/>
              <a:gd name="connsiteY198" fmla="*/ 54070 h 2964394"/>
              <a:gd name="connsiteX199" fmla="*/ 2582802 w 4607965"/>
              <a:gd name="connsiteY199" fmla="*/ 459062 h 2964394"/>
              <a:gd name="connsiteX200" fmla="*/ 2559898 w 4607965"/>
              <a:gd name="connsiteY200" fmla="*/ 885173 h 2964394"/>
              <a:gd name="connsiteX201" fmla="*/ 2547991 w 4607965"/>
              <a:gd name="connsiteY201" fmla="*/ 914341 h 2964394"/>
              <a:gd name="connsiteX202" fmla="*/ 2551578 w 4607965"/>
              <a:gd name="connsiteY202" fmla="*/ 954187 h 2964394"/>
              <a:gd name="connsiteX203" fmla="*/ 2627093 w 4607965"/>
              <a:gd name="connsiteY203" fmla="*/ 1130007 h 2964394"/>
              <a:gd name="connsiteX204" fmla="*/ 2675646 w 4607965"/>
              <a:gd name="connsiteY204" fmla="*/ 1226455 h 2964394"/>
              <a:gd name="connsiteX205" fmla="*/ 2683157 w 4607965"/>
              <a:gd name="connsiteY205" fmla="*/ 1294948 h 2964394"/>
              <a:gd name="connsiteX206" fmla="*/ 2713319 w 4607965"/>
              <a:gd name="connsiteY206" fmla="*/ 1358758 h 2964394"/>
              <a:gd name="connsiteX207" fmla="*/ 2731844 w 4607965"/>
              <a:gd name="connsiteY207" fmla="*/ 1403589 h 2964394"/>
              <a:gd name="connsiteX208" fmla="*/ 2716839 w 4607965"/>
              <a:gd name="connsiteY208" fmla="*/ 1433279 h 2964394"/>
              <a:gd name="connsiteX209" fmla="*/ 2696529 w 4607965"/>
              <a:gd name="connsiteY209" fmla="*/ 1450272 h 2964394"/>
              <a:gd name="connsiteX210" fmla="*/ 2639017 w 4607965"/>
              <a:gd name="connsiteY210" fmla="*/ 1500559 h 2964394"/>
              <a:gd name="connsiteX211" fmla="*/ 2634032 w 4607965"/>
              <a:gd name="connsiteY211" fmla="*/ 1513527 h 2964394"/>
              <a:gd name="connsiteX212" fmla="*/ 2607894 w 4607965"/>
              <a:gd name="connsiteY212" fmla="*/ 1536649 h 2964394"/>
              <a:gd name="connsiteX213" fmla="*/ 2597099 w 4607965"/>
              <a:gd name="connsiteY213" fmla="*/ 1562568 h 2964394"/>
              <a:gd name="connsiteX214" fmla="*/ 2581303 w 4607965"/>
              <a:gd name="connsiteY214" fmla="*/ 1618244 h 2964394"/>
              <a:gd name="connsiteX215" fmla="*/ 2569177 w 4607965"/>
              <a:gd name="connsiteY215" fmla="*/ 1646890 h 2964394"/>
              <a:gd name="connsiteX216" fmla="*/ 2557590 w 4607965"/>
              <a:gd name="connsiteY216" fmla="*/ 1781164 h 2964394"/>
              <a:gd name="connsiteX217" fmla="*/ 2631674 w 4607965"/>
              <a:gd name="connsiteY217" fmla="*/ 1832529 h 2964394"/>
              <a:gd name="connsiteX218" fmla="*/ 2723188 w 4607965"/>
              <a:gd name="connsiteY218" fmla="*/ 1848713 h 2964394"/>
              <a:gd name="connsiteX219" fmla="*/ 2713538 w 4607965"/>
              <a:gd name="connsiteY219" fmla="*/ 1806762 h 2964394"/>
              <a:gd name="connsiteX220" fmla="*/ 2680681 w 4607965"/>
              <a:gd name="connsiteY220" fmla="*/ 1786115 h 2964394"/>
              <a:gd name="connsiteX221" fmla="*/ 2667444 w 4607965"/>
              <a:gd name="connsiteY221" fmla="*/ 1778048 h 2964394"/>
              <a:gd name="connsiteX222" fmla="*/ 2660236 w 4607965"/>
              <a:gd name="connsiteY222" fmla="*/ 1765316 h 2964394"/>
              <a:gd name="connsiteX223" fmla="*/ 2682584 w 4607965"/>
              <a:gd name="connsiteY223" fmla="*/ 1763935 h 2964394"/>
              <a:gd name="connsiteX224" fmla="*/ 2724080 w 4607965"/>
              <a:gd name="connsiteY224" fmla="*/ 1796809 h 2964394"/>
              <a:gd name="connsiteX225" fmla="*/ 2762528 w 4607965"/>
              <a:gd name="connsiteY225" fmla="*/ 1840882 h 2964394"/>
              <a:gd name="connsiteX226" fmla="*/ 2738479 w 4607965"/>
              <a:gd name="connsiteY226" fmla="*/ 1861714 h 2964394"/>
              <a:gd name="connsiteX227" fmla="*/ 2734505 w 4607965"/>
              <a:gd name="connsiteY227" fmla="*/ 1862236 h 2964394"/>
              <a:gd name="connsiteX228" fmla="*/ 2704275 w 4607965"/>
              <a:gd name="connsiteY228" fmla="*/ 1884214 h 2964394"/>
              <a:gd name="connsiteX229" fmla="*/ 2642435 w 4607965"/>
              <a:gd name="connsiteY229" fmla="*/ 1863465 h 2964394"/>
              <a:gd name="connsiteX230" fmla="*/ 2618336 w 4607965"/>
              <a:gd name="connsiteY230" fmla="*/ 1852569 h 2964394"/>
              <a:gd name="connsiteX231" fmla="*/ 2676370 w 4607965"/>
              <a:gd name="connsiteY231" fmla="*/ 1923487 h 2964394"/>
              <a:gd name="connsiteX232" fmla="*/ 2716822 w 4607965"/>
              <a:gd name="connsiteY232" fmla="*/ 1975559 h 2964394"/>
              <a:gd name="connsiteX233" fmla="*/ 2759446 w 4607965"/>
              <a:gd name="connsiteY233" fmla="*/ 1984316 h 2964394"/>
              <a:gd name="connsiteX234" fmla="*/ 2808302 w 4607965"/>
              <a:gd name="connsiteY234" fmla="*/ 1976738 h 2964394"/>
              <a:gd name="connsiteX235" fmla="*/ 2810087 w 4607965"/>
              <a:gd name="connsiteY235" fmla="*/ 1971551 h 2964394"/>
              <a:gd name="connsiteX236" fmla="*/ 2821219 w 4607965"/>
              <a:gd name="connsiteY236" fmla="*/ 1946576 h 2964394"/>
              <a:gd name="connsiteX237" fmla="*/ 2981882 w 4607965"/>
              <a:gd name="connsiteY237" fmla="*/ 1759102 h 2964394"/>
              <a:gd name="connsiteX238" fmla="*/ 3211307 w 4607965"/>
              <a:gd name="connsiteY238" fmla="*/ 1644769 h 2964394"/>
              <a:gd name="connsiteX239" fmla="*/ 3238337 w 4607965"/>
              <a:gd name="connsiteY239" fmla="*/ 1637847 h 2964394"/>
              <a:gd name="connsiteX240" fmla="*/ 3303343 w 4607965"/>
              <a:gd name="connsiteY240" fmla="*/ 1625755 h 2964394"/>
              <a:gd name="connsiteX241" fmla="*/ 3271311 w 4607965"/>
              <a:gd name="connsiteY241" fmla="*/ 1551722 h 2964394"/>
              <a:gd name="connsiteX242" fmla="*/ 3197683 w 4607965"/>
              <a:gd name="connsiteY242" fmla="*/ 1344106 h 2964394"/>
              <a:gd name="connsiteX243" fmla="*/ 3197514 w 4607965"/>
              <a:gd name="connsiteY243" fmla="*/ 1334322 h 2964394"/>
              <a:gd name="connsiteX244" fmla="*/ 3172000 w 4607965"/>
              <a:gd name="connsiteY244" fmla="*/ 1404330 h 2964394"/>
              <a:gd name="connsiteX245" fmla="*/ 3164135 w 4607965"/>
              <a:gd name="connsiteY245" fmla="*/ 1437961 h 2964394"/>
              <a:gd name="connsiteX246" fmla="*/ 3145341 w 4607965"/>
              <a:gd name="connsiteY246" fmla="*/ 1469269 h 2964394"/>
              <a:gd name="connsiteX247" fmla="*/ 3110446 w 4607965"/>
              <a:gd name="connsiteY247" fmla="*/ 1446567 h 2964394"/>
              <a:gd name="connsiteX248" fmla="*/ 3062197 w 4607965"/>
              <a:gd name="connsiteY248" fmla="*/ 1401905 h 2964394"/>
              <a:gd name="connsiteX249" fmla="*/ 2886899 w 4607965"/>
              <a:gd name="connsiteY249" fmla="*/ 1383026 h 2964394"/>
              <a:gd name="connsiteX250" fmla="*/ 2784237 w 4607965"/>
              <a:gd name="connsiteY250" fmla="*/ 1383279 h 2964394"/>
              <a:gd name="connsiteX251" fmla="*/ 2766974 w 4607965"/>
              <a:gd name="connsiteY251" fmla="*/ 1364164 h 2964394"/>
              <a:gd name="connsiteX252" fmla="*/ 2844611 w 4607965"/>
              <a:gd name="connsiteY252" fmla="*/ 1343568 h 2964394"/>
              <a:gd name="connsiteX253" fmla="*/ 3003927 w 4607965"/>
              <a:gd name="connsiteY253" fmla="*/ 1342136 h 2964394"/>
              <a:gd name="connsiteX254" fmla="*/ 3154873 w 4607965"/>
              <a:gd name="connsiteY254" fmla="*/ 1325295 h 2964394"/>
              <a:gd name="connsiteX255" fmla="*/ 3192041 w 4607965"/>
              <a:gd name="connsiteY255" fmla="*/ 1318929 h 2964394"/>
              <a:gd name="connsiteX256" fmla="*/ 3192260 w 4607965"/>
              <a:gd name="connsiteY256" fmla="*/ 1318929 h 2964394"/>
              <a:gd name="connsiteX257" fmla="*/ 3254386 w 4607965"/>
              <a:gd name="connsiteY257" fmla="*/ 1287133 h 2964394"/>
              <a:gd name="connsiteX258" fmla="*/ 3359002 w 4607965"/>
              <a:gd name="connsiteY258" fmla="*/ 1247254 h 2964394"/>
              <a:gd name="connsiteX259" fmla="*/ 3433103 w 4607965"/>
              <a:gd name="connsiteY259" fmla="*/ 1227449 h 2964394"/>
              <a:gd name="connsiteX260" fmla="*/ 3440210 w 4607965"/>
              <a:gd name="connsiteY260" fmla="*/ 1247355 h 2964394"/>
              <a:gd name="connsiteX261" fmla="*/ 3430526 w 4607965"/>
              <a:gd name="connsiteY261" fmla="*/ 1286780 h 2964394"/>
              <a:gd name="connsiteX262" fmla="*/ 3439822 w 4607965"/>
              <a:gd name="connsiteY262" fmla="*/ 1520196 h 2964394"/>
              <a:gd name="connsiteX263" fmla="*/ 3486169 w 4607965"/>
              <a:gd name="connsiteY263" fmla="*/ 1616964 h 2964394"/>
              <a:gd name="connsiteX264" fmla="*/ 3546847 w 4607965"/>
              <a:gd name="connsiteY264" fmla="*/ 1623902 h 2964394"/>
              <a:gd name="connsiteX265" fmla="*/ 3524381 w 4607965"/>
              <a:gd name="connsiteY265" fmla="*/ 1586819 h 2964394"/>
              <a:gd name="connsiteX266" fmla="*/ 3437936 w 4607965"/>
              <a:gd name="connsiteY266" fmla="*/ 1397071 h 2964394"/>
              <a:gd name="connsiteX267" fmla="*/ 3465134 w 4607965"/>
              <a:gd name="connsiteY267" fmla="*/ 1261013 h 2964394"/>
              <a:gd name="connsiteX268" fmla="*/ 3485646 w 4607965"/>
              <a:gd name="connsiteY268" fmla="*/ 1216738 h 2964394"/>
              <a:gd name="connsiteX269" fmla="*/ 3648617 w 4607965"/>
              <a:gd name="connsiteY269" fmla="*/ 1148549 h 2964394"/>
              <a:gd name="connsiteX270" fmla="*/ 3963830 w 4607965"/>
              <a:gd name="connsiteY270" fmla="*/ 1075240 h 2964394"/>
              <a:gd name="connsiteX271" fmla="*/ 4336352 w 4607965"/>
              <a:gd name="connsiteY271" fmla="*/ 980358 h 2964394"/>
              <a:gd name="connsiteX272" fmla="*/ 4383305 w 4607965"/>
              <a:gd name="connsiteY272" fmla="*/ 974312 h 2964394"/>
              <a:gd name="connsiteX273" fmla="*/ 4360923 w 4607965"/>
              <a:gd name="connsiteY273" fmla="*/ 1060050 h 2964394"/>
              <a:gd name="connsiteX274" fmla="*/ 4306796 w 4607965"/>
              <a:gd name="connsiteY274" fmla="*/ 1292270 h 2964394"/>
              <a:gd name="connsiteX275" fmla="*/ 4431117 w 4607965"/>
              <a:gd name="connsiteY275" fmla="*/ 1476982 h 2964394"/>
              <a:gd name="connsiteX276" fmla="*/ 4480174 w 4607965"/>
              <a:gd name="connsiteY276" fmla="*/ 1536616 h 2964394"/>
              <a:gd name="connsiteX277" fmla="*/ 4478271 w 4607965"/>
              <a:gd name="connsiteY277" fmla="*/ 1546114 h 2964394"/>
              <a:gd name="connsiteX278" fmla="*/ 4320067 w 4607965"/>
              <a:gd name="connsiteY278" fmla="*/ 1596620 h 2964394"/>
              <a:gd name="connsiteX279" fmla="*/ 4014201 w 4607965"/>
              <a:gd name="connsiteY279" fmla="*/ 1652616 h 2964394"/>
              <a:gd name="connsiteX280" fmla="*/ 3579939 w 4607965"/>
              <a:gd name="connsiteY280" fmla="*/ 1718684 h 2964394"/>
              <a:gd name="connsiteX281" fmla="*/ 3577110 w 4607965"/>
              <a:gd name="connsiteY281" fmla="*/ 1718498 h 2964394"/>
              <a:gd name="connsiteX282" fmla="*/ 3478220 w 4607965"/>
              <a:gd name="connsiteY282" fmla="*/ 1630892 h 2964394"/>
              <a:gd name="connsiteX283" fmla="*/ 3321801 w 4607965"/>
              <a:gd name="connsiteY283" fmla="*/ 1637948 h 2964394"/>
              <a:gd name="connsiteX284" fmla="*/ 3322053 w 4607965"/>
              <a:gd name="connsiteY284" fmla="*/ 1640760 h 2964394"/>
              <a:gd name="connsiteX285" fmla="*/ 3151100 w 4607965"/>
              <a:gd name="connsiteY285" fmla="*/ 1710701 h 2964394"/>
              <a:gd name="connsiteX286" fmla="*/ 3030418 w 4607965"/>
              <a:gd name="connsiteY286" fmla="*/ 1832529 h 2964394"/>
              <a:gd name="connsiteX287" fmla="*/ 3005746 w 4607965"/>
              <a:gd name="connsiteY287" fmla="*/ 1880997 h 2964394"/>
              <a:gd name="connsiteX288" fmla="*/ 2819097 w 4607965"/>
              <a:gd name="connsiteY288" fmla="*/ 1988476 h 2964394"/>
              <a:gd name="connsiteX289" fmla="*/ 2797389 w 4607965"/>
              <a:gd name="connsiteY289" fmla="*/ 2018874 h 2964394"/>
              <a:gd name="connsiteX290" fmla="*/ 2804951 w 4607965"/>
              <a:gd name="connsiteY290" fmla="*/ 2022192 h 2964394"/>
              <a:gd name="connsiteX291" fmla="*/ 2952259 w 4607965"/>
              <a:gd name="connsiteY291" fmla="*/ 2145198 h 2964394"/>
              <a:gd name="connsiteX292" fmla="*/ 3047512 w 4607965"/>
              <a:gd name="connsiteY292" fmla="*/ 2273864 h 2964394"/>
              <a:gd name="connsiteX293" fmla="*/ 2977992 w 4607965"/>
              <a:gd name="connsiteY293" fmla="*/ 2320462 h 2964394"/>
              <a:gd name="connsiteX294" fmla="*/ 2900995 w 4607965"/>
              <a:gd name="connsiteY294" fmla="*/ 2345623 h 2964394"/>
              <a:gd name="connsiteX295" fmla="*/ 2754428 w 4607965"/>
              <a:gd name="connsiteY295" fmla="*/ 2517536 h 2964394"/>
              <a:gd name="connsiteX296" fmla="*/ 2838313 w 4607965"/>
              <a:gd name="connsiteY296" fmla="*/ 2676734 h 2964394"/>
              <a:gd name="connsiteX297" fmla="*/ 2929877 w 4607965"/>
              <a:gd name="connsiteY297" fmla="*/ 2831031 h 2964394"/>
              <a:gd name="connsiteX298" fmla="*/ 2862311 w 4607965"/>
              <a:gd name="connsiteY298" fmla="*/ 2656457 h 2964394"/>
              <a:gd name="connsiteX299" fmla="*/ 2883615 w 4607965"/>
              <a:gd name="connsiteY299" fmla="*/ 2466087 h 2964394"/>
              <a:gd name="connsiteX300" fmla="*/ 3079611 w 4607965"/>
              <a:gd name="connsiteY300" fmla="*/ 2374202 h 2964394"/>
              <a:gd name="connsiteX301" fmla="*/ 3158628 w 4607965"/>
              <a:gd name="connsiteY301" fmla="*/ 2340537 h 2964394"/>
              <a:gd name="connsiteX302" fmla="*/ 3123128 w 4607965"/>
              <a:gd name="connsiteY302" fmla="*/ 2293012 h 2964394"/>
              <a:gd name="connsiteX303" fmla="*/ 3125687 w 4607965"/>
              <a:gd name="connsiteY303" fmla="*/ 2258336 h 2964394"/>
              <a:gd name="connsiteX304" fmla="*/ 3150612 w 4607965"/>
              <a:gd name="connsiteY304" fmla="*/ 2264921 h 2964394"/>
              <a:gd name="connsiteX305" fmla="*/ 3187107 w 4607965"/>
              <a:gd name="connsiteY305" fmla="*/ 2334457 h 2964394"/>
              <a:gd name="connsiteX306" fmla="*/ 3180555 w 4607965"/>
              <a:gd name="connsiteY306" fmla="*/ 2342945 h 2964394"/>
              <a:gd name="connsiteX307" fmla="*/ 3471130 w 4607965"/>
              <a:gd name="connsiteY307" fmla="*/ 2607719 h 2964394"/>
              <a:gd name="connsiteX308" fmla="*/ 3708941 w 4607965"/>
              <a:gd name="connsiteY308" fmla="*/ 2821044 h 2964394"/>
              <a:gd name="connsiteX309" fmla="*/ 3795116 w 4607965"/>
              <a:gd name="connsiteY309" fmla="*/ 2907910 h 2964394"/>
              <a:gd name="connsiteX310" fmla="*/ 4601025 w 4607965"/>
              <a:gd name="connsiteY310" fmla="*/ 2913888 h 2964394"/>
              <a:gd name="connsiteX311" fmla="*/ 4607964 w 4607965"/>
              <a:gd name="connsiteY311" fmla="*/ 2921079 h 2964394"/>
              <a:gd name="connsiteX312" fmla="*/ 4600890 w 4607965"/>
              <a:gd name="connsiteY312" fmla="*/ 2928018 h 2964394"/>
              <a:gd name="connsiteX313" fmla="*/ 4600756 w 4607965"/>
              <a:gd name="connsiteY313" fmla="*/ 2928018 h 2964394"/>
              <a:gd name="connsiteX314" fmla="*/ 3806316 w 4607965"/>
              <a:gd name="connsiteY314" fmla="*/ 2921921 h 2964394"/>
              <a:gd name="connsiteX315" fmla="*/ 3817077 w 4607965"/>
              <a:gd name="connsiteY315" fmla="*/ 2946206 h 2964394"/>
              <a:gd name="connsiteX316" fmla="*/ 3811368 w 4607965"/>
              <a:gd name="connsiteY316" fmla="*/ 2954913 h 2964394"/>
              <a:gd name="connsiteX317" fmla="*/ 3753081 w 4607965"/>
              <a:gd name="connsiteY317" fmla="*/ 2964394 h 2964394"/>
              <a:gd name="connsiteX318" fmla="*/ 3753183 w 4607965"/>
              <a:gd name="connsiteY318" fmla="*/ 2964361 h 2964394"/>
              <a:gd name="connsiteX319" fmla="*/ 3638816 w 4607965"/>
              <a:gd name="connsiteY319" fmla="*/ 2931554 h 2964394"/>
              <a:gd name="connsiteX320" fmla="*/ 3711148 w 4607965"/>
              <a:gd name="connsiteY320" fmla="*/ 2947705 h 2964394"/>
              <a:gd name="connsiteX321" fmla="*/ 3802863 w 4607965"/>
              <a:gd name="connsiteY321" fmla="*/ 2943394 h 2964394"/>
              <a:gd name="connsiteX322" fmla="*/ 3788751 w 4607965"/>
              <a:gd name="connsiteY322" fmla="*/ 2922123 h 2964394"/>
              <a:gd name="connsiteX323" fmla="*/ 3653905 w 4607965"/>
              <a:gd name="connsiteY323" fmla="*/ 2927934 h 2964394"/>
              <a:gd name="connsiteX324" fmla="*/ 3638816 w 4607965"/>
              <a:gd name="connsiteY324" fmla="*/ 2931554 h 2964394"/>
              <a:gd name="connsiteX325" fmla="*/ 1529212 w 4607965"/>
              <a:gd name="connsiteY325" fmla="*/ 2473412 h 2964394"/>
              <a:gd name="connsiteX326" fmla="*/ 1399166 w 4607965"/>
              <a:gd name="connsiteY326" fmla="*/ 2675487 h 2964394"/>
              <a:gd name="connsiteX327" fmla="*/ 1254132 w 4607965"/>
              <a:gd name="connsiteY327" fmla="*/ 2905249 h 2964394"/>
              <a:gd name="connsiteX328" fmla="*/ 1360028 w 4607965"/>
              <a:gd name="connsiteY328" fmla="*/ 2781720 h 2964394"/>
              <a:gd name="connsiteX329" fmla="*/ 1510216 w 4607965"/>
              <a:gd name="connsiteY329" fmla="*/ 2545744 h 2964394"/>
              <a:gd name="connsiteX330" fmla="*/ 1529196 w 4607965"/>
              <a:gd name="connsiteY330" fmla="*/ 2473412 h 2964394"/>
              <a:gd name="connsiteX331" fmla="*/ 1529212 w 4607965"/>
              <a:gd name="connsiteY331" fmla="*/ 2473412 h 2964394"/>
              <a:gd name="connsiteX332" fmla="*/ 2086716 w 4607965"/>
              <a:gd name="connsiteY332" fmla="*/ 2074887 h 2964394"/>
              <a:gd name="connsiteX333" fmla="*/ 2109822 w 4607965"/>
              <a:gd name="connsiteY333" fmla="*/ 2138529 h 2964394"/>
              <a:gd name="connsiteX334" fmla="*/ 2169507 w 4607965"/>
              <a:gd name="connsiteY334" fmla="*/ 2246446 h 2964394"/>
              <a:gd name="connsiteX335" fmla="*/ 2354488 w 4607965"/>
              <a:gd name="connsiteY335" fmla="*/ 2292742 h 2964394"/>
              <a:gd name="connsiteX336" fmla="*/ 2510318 w 4607965"/>
              <a:gd name="connsiteY336" fmla="*/ 2325161 h 2964394"/>
              <a:gd name="connsiteX337" fmla="*/ 2738345 w 4607965"/>
              <a:gd name="connsiteY337" fmla="*/ 2516559 h 2964394"/>
              <a:gd name="connsiteX338" fmla="*/ 2738412 w 4607965"/>
              <a:gd name="connsiteY338" fmla="*/ 2516458 h 2964394"/>
              <a:gd name="connsiteX339" fmla="*/ 2707004 w 4607965"/>
              <a:gd name="connsiteY339" fmla="*/ 2420464 h 2964394"/>
              <a:gd name="connsiteX340" fmla="*/ 2873056 w 4607965"/>
              <a:gd name="connsiteY340" fmla="*/ 2295403 h 2964394"/>
              <a:gd name="connsiteX341" fmla="*/ 2971087 w 4607965"/>
              <a:gd name="connsiteY341" fmla="*/ 2251398 h 2964394"/>
              <a:gd name="connsiteX342" fmla="*/ 3000491 w 4607965"/>
              <a:gd name="connsiteY342" fmla="*/ 2227702 h 2964394"/>
              <a:gd name="connsiteX343" fmla="*/ 2943367 w 4607965"/>
              <a:gd name="connsiteY343" fmla="*/ 2192269 h 2964394"/>
              <a:gd name="connsiteX344" fmla="*/ 2779032 w 4607965"/>
              <a:gd name="connsiteY344" fmla="*/ 2061633 h 2964394"/>
              <a:gd name="connsiteX345" fmla="*/ 2772380 w 4607965"/>
              <a:gd name="connsiteY345" fmla="*/ 2024027 h 2964394"/>
              <a:gd name="connsiteX346" fmla="*/ 2746243 w 4607965"/>
              <a:gd name="connsiteY346" fmla="*/ 2016247 h 2964394"/>
              <a:gd name="connsiteX347" fmla="*/ 2708502 w 4607965"/>
              <a:gd name="connsiteY347" fmla="*/ 1987247 h 2964394"/>
              <a:gd name="connsiteX348" fmla="*/ 2588510 w 4607965"/>
              <a:gd name="connsiteY348" fmla="*/ 1907892 h 2964394"/>
              <a:gd name="connsiteX349" fmla="*/ 2567375 w 4607965"/>
              <a:gd name="connsiteY349" fmla="*/ 1856359 h 2964394"/>
              <a:gd name="connsiteX350" fmla="*/ 2574684 w 4607965"/>
              <a:gd name="connsiteY350" fmla="*/ 1839332 h 2964394"/>
              <a:gd name="connsiteX351" fmla="*/ 2559780 w 4607965"/>
              <a:gd name="connsiteY351" fmla="*/ 1834280 h 2964394"/>
              <a:gd name="connsiteX352" fmla="*/ 2490226 w 4607965"/>
              <a:gd name="connsiteY352" fmla="*/ 1821717 h 2964394"/>
              <a:gd name="connsiteX353" fmla="*/ 2457488 w 4607965"/>
              <a:gd name="connsiteY353" fmla="*/ 1815418 h 2964394"/>
              <a:gd name="connsiteX354" fmla="*/ 2332645 w 4607965"/>
              <a:gd name="connsiteY354" fmla="*/ 1805886 h 2964394"/>
              <a:gd name="connsiteX355" fmla="*/ 2331450 w 4607965"/>
              <a:gd name="connsiteY355" fmla="*/ 1806947 h 2964394"/>
              <a:gd name="connsiteX356" fmla="*/ 2256373 w 4607965"/>
              <a:gd name="connsiteY356" fmla="*/ 1837109 h 2964394"/>
              <a:gd name="connsiteX357" fmla="*/ 2247245 w 4607965"/>
              <a:gd name="connsiteY357" fmla="*/ 1838153 h 2964394"/>
              <a:gd name="connsiteX358" fmla="*/ 2171157 w 4607965"/>
              <a:gd name="connsiteY358" fmla="*/ 1888239 h 2964394"/>
              <a:gd name="connsiteX359" fmla="*/ 2172959 w 4607965"/>
              <a:gd name="connsiteY359" fmla="*/ 1962255 h 2964394"/>
              <a:gd name="connsiteX360" fmla="*/ 2202717 w 4607965"/>
              <a:gd name="connsiteY360" fmla="*/ 1998328 h 2964394"/>
              <a:gd name="connsiteX361" fmla="*/ 2221108 w 4607965"/>
              <a:gd name="connsiteY361" fmla="*/ 2024044 h 2964394"/>
              <a:gd name="connsiteX362" fmla="*/ 2238942 w 4607965"/>
              <a:gd name="connsiteY362" fmla="*/ 2011632 h 2964394"/>
              <a:gd name="connsiteX363" fmla="*/ 2247413 w 4607965"/>
              <a:gd name="connsiteY363" fmla="*/ 1989891 h 2964394"/>
              <a:gd name="connsiteX364" fmla="*/ 2244028 w 4607965"/>
              <a:gd name="connsiteY364" fmla="*/ 1963417 h 2964394"/>
              <a:gd name="connsiteX365" fmla="*/ 2255884 w 4607965"/>
              <a:gd name="connsiteY365" fmla="*/ 1957590 h 2964394"/>
              <a:gd name="connsiteX366" fmla="*/ 2262183 w 4607965"/>
              <a:gd name="connsiteY366" fmla="*/ 1987836 h 2964394"/>
              <a:gd name="connsiteX367" fmla="*/ 2271563 w 4607965"/>
              <a:gd name="connsiteY367" fmla="*/ 2005166 h 2964394"/>
              <a:gd name="connsiteX368" fmla="*/ 2286872 w 4607965"/>
              <a:gd name="connsiteY368" fmla="*/ 2059158 h 2964394"/>
              <a:gd name="connsiteX369" fmla="*/ 2259640 w 4607965"/>
              <a:gd name="connsiteY369" fmla="*/ 2065119 h 2964394"/>
              <a:gd name="connsiteX370" fmla="*/ 2214674 w 4607965"/>
              <a:gd name="connsiteY370" fmla="*/ 2038241 h 2964394"/>
              <a:gd name="connsiteX371" fmla="*/ 2182070 w 4607965"/>
              <a:gd name="connsiteY371" fmla="*/ 2017779 h 2964394"/>
              <a:gd name="connsiteX372" fmla="*/ 2160699 w 4607965"/>
              <a:gd name="connsiteY372" fmla="*/ 1971332 h 2964394"/>
              <a:gd name="connsiteX373" fmla="*/ 2148658 w 4607965"/>
              <a:gd name="connsiteY373" fmla="*/ 1968621 h 2964394"/>
              <a:gd name="connsiteX374" fmla="*/ 2119085 w 4607965"/>
              <a:gd name="connsiteY374" fmla="*/ 1972629 h 2964394"/>
              <a:gd name="connsiteX375" fmla="*/ 2086700 w 4607965"/>
              <a:gd name="connsiteY375" fmla="*/ 2074921 h 2964394"/>
              <a:gd name="connsiteX376" fmla="*/ 2086716 w 4607965"/>
              <a:gd name="connsiteY376" fmla="*/ 2074887 h 2964394"/>
              <a:gd name="connsiteX377" fmla="*/ 3013105 w 4607965"/>
              <a:gd name="connsiteY377" fmla="*/ 2235315 h 2964394"/>
              <a:gd name="connsiteX378" fmla="*/ 2977403 w 4607965"/>
              <a:gd name="connsiteY378" fmla="*/ 2264062 h 2964394"/>
              <a:gd name="connsiteX379" fmla="*/ 2878563 w 4607965"/>
              <a:gd name="connsiteY379" fmla="*/ 2308438 h 2964394"/>
              <a:gd name="connsiteX380" fmla="*/ 2721100 w 4607965"/>
              <a:gd name="connsiteY380" fmla="*/ 2421491 h 2964394"/>
              <a:gd name="connsiteX381" fmla="*/ 2747439 w 4607965"/>
              <a:gd name="connsiteY381" fmla="*/ 2502177 h 2964394"/>
              <a:gd name="connsiteX382" fmla="*/ 2894360 w 4607965"/>
              <a:gd name="connsiteY382" fmla="*/ 2333127 h 2964394"/>
              <a:gd name="connsiteX383" fmla="*/ 2975062 w 4607965"/>
              <a:gd name="connsiteY383" fmla="*/ 2306602 h 2964394"/>
              <a:gd name="connsiteX384" fmla="*/ 3033533 w 4607965"/>
              <a:gd name="connsiteY384" fmla="*/ 2272264 h 2964394"/>
              <a:gd name="connsiteX385" fmla="*/ 3013122 w 4607965"/>
              <a:gd name="connsiteY385" fmla="*/ 2235315 h 2964394"/>
              <a:gd name="connsiteX386" fmla="*/ 3013105 w 4607965"/>
              <a:gd name="connsiteY386" fmla="*/ 2235315 h 2964394"/>
              <a:gd name="connsiteX387" fmla="*/ 3133889 w 4607965"/>
              <a:gd name="connsiteY387" fmla="*/ 2270765 h 2964394"/>
              <a:gd name="connsiteX388" fmla="*/ 3136802 w 4607965"/>
              <a:gd name="connsiteY388" fmla="*/ 2289088 h 2964394"/>
              <a:gd name="connsiteX389" fmla="*/ 3170922 w 4607965"/>
              <a:gd name="connsiteY389" fmla="*/ 2332857 h 2964394"/>
              <a:gd name="connsiteX390" fmla="*/ 3174055 w 4607965"/>
              <a:gd name="connsiteY390" fmla="*/ 2329169 h 2964394"/>
              <a:gd name="connsiteX391" fmla="*/ 3162637 w 4607965"/>
              <a:gd name="connsiteY391" fmla="*/ 2299428 h 2964394"/>
              <a:gd name="connsiteX392" fmla="*/ 3133872 w 4607965"/>
              <a:gd name="connsiteY392" fmla="*/ 2270765 h 2964394"/>
              <a:gd name="connsiteX393" fmla="*/ 3133889 w 4607965"/>
              <a:gd name="connsiteY393" fmla="*/ 2270765 h 2964394"/>
              <a:gd name="connsiteX394" fmla="*/ 1672007 w 4607965"/>
              <a:gd name="connsiteY394" fmla="*/ 1626530 h 2964394"/>
              <a:gd name="connsiteX395" fmla="*/ 1674466 w 4607965"/>
              <a:gd name="connsiteY395" fmla="*/ 1637207 h 2964394"/>
              <a:gd name="connsiteX396" fmla="*/ 1692991 w 4607965"/>
              <a:gd name="connsiteY396" fmla="*/ 1703544 h 2964394"/>
              <a:gd name="connsiteX397" fmla="*/ 1692082 w 4607965"/>
              <a:gd name="connsiteY397" fmla="*/ 1709724 h 2964394"/>
              <a:gd name="connsiteX398" fmla="*/ 1600837 w 4607965"/>
              <a:gd name="connsiteY398" fmla="*/ 1842431 h 2964394"/>
              <a:gd name="connsiteX399" fmla="*/ 1484112 w 4607965"/>
              <a:gd name="connsiteY399" fmla="*/ 1971281 h 2964394"/>
              <a:gd name="connsiteX400" fmla="*/ 1433707 w 4607965"/>
              <a:gd name="connsiteY400" fmla="*/ 2030208 h 2964394"/>
              <a:gd name="connsiteX401" fmla="*/ 1462876 w 4607965"/>
              <a:gd name="connsiteY401" fmla="*/ 2038696 h 2964394"/>
              <a:gd name="connsiteX402" fmla="*/ 1624718 w 4607965"/>
              <a:gd name="connsiteY402" fmla="*/ 2264298 h 2964394"/>
              <a:gd name="connsiteX403" fmla="*/ 1870259 w 4607965"/>
              <a:gd name="connsiteY403" fmla="*/ 2167715 h 2964394"/>
              <a:gd name="connsiteX404" fmla="*/ 1978715 w 4607965"/>
              <a:gd name="connsiteY404" fmla="*/ 2082331 h 2964394"/>
              <a:gd name="connsiteX405" fmla="*/ 1997644 w 4607965"/>
              <a:gd name="connsiteY405" fmla="*/ 2055857 h 2964394"/>
              <a:gd name="connsiteX406" fmla="*/ 1997543 w 4607965"/>
              <a:gd name="connsiteY406" fmla="*/ 2054729 h 2964394"/>
              <a:gd name="connsiteX407" fmla="*/ 2025499 w 4607965"/>
              <a:gd name="connsiteY407" fmla="*/ 1997688 h 2964394"/>
              <a:gd name="connsiteX408" fmla="*/ 2035301 w 4607965"/>
              <a:gd name="connsiteY408" fmla="*/ 1998497 h 2964394"/>
              <a:gd name="connsiteX409" fmla="*/ 2037103 w 4607965"/>
              <a:gd name="connsiteY409" fmla="*/ 2010656 h 2964394"/>
              <a:gd name="connsiteX410" fmla="*/ 2012532 w 4607965"/>
              <a:gd name="connsiteY410" fmla="*/ 2058787 h 2964394"/>
              <a:gd name="connsiteX411" fmla="*/ 2032640 w 4607965"/>
              <a:gd name="connsiteY411" fmla="*/ 2076352 h 2964394"/>
              <a:gd name="connsiteX412" fmla="*/ 2066979 w 4607965"/>
              <a:gd name="connsiteY412" fmla="*/ 2074028 h 2964394"/>
              <a:gd name="connsiteX413" fmla="*/ 2070886 w 4607965"/>
              <a:gd name="connsiteY413" fmla="*/ 2071014 h 2964394"/>
              <a:gd name="connsiteX414" fmla="*/ 2063341 w 4607965"/>
              <a:gd name="connsiteY414" fmla="*/ 2022832 h 2964394"/>
              <a:gd name="connsiteX415" fmla="*/ 2106151 w 4607965"/>
              <a:gd name="connsiteY415" fmla="*/ 1961800 h 2964394"/>
              <a:gd name="connsiteX416" fmla="*/ 2110412 w 4607965"/>
              <a:gd name="connsiteY416" fmla="*/ 1916666 h 2964394"/>
              <a:gd name="connsiteX417" fmla="*/ 2071947 w 4607965"/>
              <a:gd name="connsiteY417" fmla="*/ 1812067 h 2964394"/>
              <a:gd name="connsiteX418" fmla="*/ 2050660 w 4607965"/>
              <a:gd name="connsiteY418" fmla="*/ 1798173 h 2964394"/>
              <a:gd name="connsiteX419" fmla="*/ 1998486 w 4607965"/>
              <a:gd name="connsiteY419" fmla="*/ 1744855 h 2964394"/>
              <a:gd name="connsiteX420" fmla="*/ 1950742 w 4607965"/>
              <a:gd name="connsiteY420" fmla="*/ 1694129 h 2964394"/>
              <a:gd name="connsiteX421" fmla="*/ 1844459 w 4607965"/>
              <a:gd name="connsiteY421" fmla="*/ 1666426 h 2964394"/>
              <a:gd name="connsiteX422" fmla="*/ 1827197 w 4607965"/>
              <a:gd name="connsiteY422" fmla="*/ 1667184 h 2964394"/>
              <a:gd name="connsiteX423" fmla="*/ 1771520 w 4607965"/>
              <a:gd name="connsiteY423" fmla="*/ 1646419 h 2964394"/>
              <a:gd name="connsiteX424" fmla="*/ 1708687 w 4607965"/>
              <a:gd name="connsiteY424" fmla="*/ 1616998 h 2964394"/>
              <a:gd name="connsiteX425" fmla="*/ 1671957 w 4607965"/>
              <a:gd name="connsiteY425" fmla="*/ 1626530 h 2964394"/>
              <a:gd name="connsiteX426" fmla="*/ 1672007 w 4607965"/>
              <a:gd name="connsiteY426" fmla="*/ 1626530 h 2964394"/>
              <a:gd name="connsiteX427" fmla="*/ 2784994 w 4607965"/>
              <a:gd name="connsiteY427" fmla="*/ 2030545 h 2964394"/>
              <a:gd name="connsiteX428" fmla="*/ 2791950 w 4607965"/>
              <a:gd name="connsiteY428" fmla="*/ 2055907 h 2964394"/>
              <a:gd name="connsiteX429" fmla="*/ 2949211 w 4607965"/>
              <a:gd name="connsiteY429" fmla="*/ 2179402 h 2964394"/>
              <a:gd name="connsiteX430" fmla="*/ 2977638 w 4607965"/>
              <a:gd name="connsiteY430" fmla="*/ 2192639 h 2964394"/>
              <a:gd name="connsiteX431" fmla="*/ 2965715 w 4607965"/>
              <a:gd name="connsiteY431" fmla="*/ 2179588 h 2964394"/>
              <a:gd name="connsiteX432" fmla="*/ 2835500 w 4607965"/>
              <a:gd name="connsiteY432" fmla="*/ 2058905 h 2964394"/>
              <a:gd name="connsiteX433" fmla="*/ 2784994 w 4607965"/>
              <a:gd name="connsiteY433" fmla="*/ 2030545 h 2964394"/>
              <a:gd name="connsiteX434" fmla="*/ 1206893 w 4607965"/>
              <a:gd name="connsiteY434" fmla="*/ 2182670 h 2964394"/>
              <a:gd name="connsiteX435" fmla="*/ 1317218 w 4607965"/>
              <a:gd name="connsiteY435" fmla="*/ 2112527 h 2964394"/>
              <a:gd name="connsiteX436" fmla="*/ 1340678 w 4607965"/>
              <a:gd name="connsiteY436" fmla="*/ 2090735 h 2964394"/>
              <a:gd name="connsiteX437" fmla="*/ 1222134 w 4607965"/>
              <a:gd name="connsiteY437" fmla="*/ 2155320 h 2964394"/>
              <a:gd name="connsiteX438" fmla="*/ 1206876 w 4607965"/>
              <a:gd name="connsiteY438" fmla="*/ 2182670 h 2964394"/>
              <a:gd name="connsiteX439" fmla="*/ 1206893 w 4607965"/>
              <a:gd name="connsiteY439" fmla="*/ 2182670 h 2964394"/>
              <a:gd name="connsiteX440" fmla="*/ 2104130 w 4607965"/>
              <a:gd name="connsiteY440" fmla="*/ 1977833 h 2964394"/>
              <a:gd name="connsiteX441" fmla="*/ 2077504 w 4607965"/>
              <a:gd name="connsiteY441" fmla="*/ 2023623 h 2964394"/>
              <a:gd name="connsiteX442" fmla="*/ 2081967 w 4607965"/>
              <a:gd name="connsiteY442" fmla="*/ 2057103 h 2964394"/>
              <a:gd name="connsiteX443" fmla="*/ 2104130 w 4607965"/>
              <a:gd name="connsiteY443" fmla="*/ 1977833 h 2964394"/>
              <a:gd name="connsiteX444" fmla="*/ 2232071 w 4607965"/>
              <a:gd name="connsiteY444" fmla="*/ 2035597 h 2964394"/>
              <a:gd name="connsiteX445" fmla="*/ 2262199 w 4607965"/>
              <a:gd name="connsiteY445" fmla="*/ 2051158 h 2964394"/>
              <a:gd name="connsiteX446" fmla="*/ 2275386 w 4607965"/>
              <a:gd name="connsiteY446" fmla="*/ 2050906 h 2964394"/>
              <a:gd name="connsiteX447" fmla="*/ 2272911 w 4607965"/>
              <a:gd name="connsiteY447" fmla="*/ 2038443 h 2964394"/>
              <a:gd name="connsiteX448" fmla="*/ 2259286 w 4607965"/>
              <a:gd name="connsiteY448" fmla="*/ 2012053 h 2964394"/>
              <a:gd name="connsiteX449" fmla="*/ 2256794 w 4607965"/>
              <a:gd name="connsiteY449" fmla="*/ 2007641 h 2964394"/>
              <a:gd name="connsiteX450" fmla="*/ 2232071 w 4607965"/>
              <a:gd name="connsiteY450" fmla="*/ 2035597 h 2964394"/>
              <a:gd name="connsiteX451" fmla="*/ 2740029 w 4607965"/>
              <a:gd name="connsiteY451" fmla="*/ 1996375 h 2964394"/>
              <a:gd name="connsiteX452" fmla="*/ 2752137 w 4607965"/>
              <a:gd name="connsiteY452" fmla="*/ 2003380 h 2964394"/>
              <a:gd name="connsiteX453" fmla="*/ 2787268 w 4607965"/>
              <a:gd name="connsiteY453" fmla="*/ 2008231 h 2964394"/>
              <a:gd name="connsiteX454" fmla="*/ 2801818 w 4607965"/>
              <a:gd name="connsiteY454" fmla="*/ 1992804 h 2964394"/>
              <a:gd name="connsiteX455" fmla="*/ 2759564 w 4607965"/>
              <a:gd name="connsiteY455" fmla="*/ 1998446 h 2964394"/>
              <a:gd name="connsiteX456" fmla="*/ 2740029 w 4607965"/>
              <a:gd name="connsiteY456" fmla="*/ 1996375 h 2964394"/>
              <a:gd name="connsiteX457" fmla="*/ 3307907 w 4607965"/>
              <a:gd name="connsiteY457" fmla="*/ 1639581 h 2964394"/>
              <a:gd name="connsiteX458" fmla="*/ 3242008 w 4607965"/>
              <a:gd name="connsiteY458" fmla="*/ 1651505 h 2964394"/>
              <a:gd name="connsiteX459" fmla="*/ 3214877 w 4607965"/>
              <a:gd name="connsiteY459" fmla="*/ 1658443 h 2964394"/>
              <a:gd name="connsiteX460" fmla="*/ 2994597 w 4607965"/>
              <a:gd name="connsiteY460" fmla="*/ 1765552 h 2964394"/>
              <a:gd name="connsiteX461" fmla="*/ 2993385 w 4607965"/>
              <a:gd name="connsiteY461" fmla="*/ 1767506 h 2964394"/>
              <a:gd name="connsiteX462" fmla="*/ 2832637 w 4607965"/>
              <a:gd name="connsiteY462" fmla="*/ 1955030 h 2964394"/>
              <a:gd name="connsiteX463" fmla="*/ 2824958 w 4607965"/>
              <a:gd name="connsiteY463" fmla="*/ 1972056 h 2964394"/>
              <a:gd name="connsiteX464" fmla="*/ 2887135 w 4607965"/>
              <a:gd name="connsiteY464" fmla="*/ 1948479 h 2964394"/>
              <a:gd name="connsiteX465" fmla="*/ 2993940 w 4607965"/>
              <a:gd name="connsiteY465" fmla="*/ 1873284 h 2964394"/>
              <a:gd name="connsiteX466" fmla="*/ 3017619 w 4607965"/>
              <a:gd name="connsiteY466" fmla="*/ 1826634 h 2964394"/>
              <a:gd name="connsiteX467" fmla="*/ 3148002 w 4607965"/>
              <a:gd name="connsiteY467" fmla="*/ 1696858 h 2964394"/>
              <a:gd name="connsiteX468" fmla="*/ 3268432 w 4607965"/>
              <a:gd name="connsiteY468" fmla="*/ 1665550 h 2964394"/>
              <a:gd name="connsiteX469" fmla="*/ 3307991 w 4607965"/>
              <a:gd name="connsiteY469" fmla="*/ 1640710 h 2964394"/>
              <a:gd name="connsiteX470" fmla="*/ 3307890 w 4607965"/>
              <a:gd name="connsiteY470" fmla="*/ 1639581 h 2964394"/>
              <a:gd name="connsiteX471" fmla="*/ 3307907 w 4607965"/>
              <a:gd name="connsiteY471" fmla="*/ 1639581 h 2964394"/>
              <a:gd name="connsiteX472" fmla="*/ 2588325 w 4607965"/>
              <a:gd name="connsiteY472" fmla="*/ 1846743 h 2964394"/>
              <a:gd name="connsiteX473" fmla="*/ 2587315 w 4607965"/>
              <a:gd name="connsiteY473" fmla="*/ 1847197 h 2964394"/>
              <a:gd name="connsiteX474" fmla="*/ 2581370 w 4607965"/>
              <a:gd name="connsiteY474" fmla="*/ 1858497 h 2964394"/>
              <a:gd name="connsiteX475" fmla="*/ 2599255 w 4607965"/>
              <a:gd name="connsiteY475" fmla="*/ 1898680 h 2964394"/>
              <a:gd name="connsiteX476" fmla="*/ 2688580 w 4607965"/>
              <a:gd name="connsiteY476" fmla="*/ 1963652 h 2964394"/>
              <a:gd name="connsiteX477" fmla="*/ 2665019 w 4607965"/>
              <a:gd name="connsiteY477" fmla="*/ 1931739 h 2964394"/>
              <a:gd name="connsiteX478" fmla="*/ 2588325 w 4607965"/>
              <a:gd name="connsiteY478" fmla="*/ 1846759 h 2964394"/>
              <a:gd name="connsiteX479" fmla="*/ 2588325 w 4607965"/>
              <a:gd name="connsiteY479" fmla="*/ 1846743 h 2964394"/>
              <a:gd name="connsiteX480" fmla="*/ 1869838 w 4607965"/>
              <a:gd name="connsiteY480" fmla="*/ 1651269 h 2964394"/>
              <a:gd name="connsiteX481" fmla="*/ 1960813 w 4607965"/>
              <a:gd name="connsiteY481" fmla="*/ 1684109 h 2964394"/>
              <a:gd name="connsiteX482" fmla="*/ 2009012 w 4607965"/>
              <a:gd name="connsiteY482" fmla="*/ 1735322 h 2964394"/>
              <a:gd name="connsiteX483" fmla="*/ 2059922 w 4607965"/>
              <a:gd name="connsiteY483" fmla="*/ 1787428 h 2964394"/>
              <a:gd name="connsiteX484" fmla="*/ 2078868 w 4607965"/>
              <a:gd name="connsiteY484" fmla="*/ 1799706 h 2964394"/>
              <a:gd name="connsiteX485" fmla="*/ 2124575 w 4607965"/>
              <a:gd name="connsiteY485" fmla="*/ 1917744 h 2964394"/>
              <a:gd name="connsiteX486" fmla="*/ 2120904 w 4607965"/>
              <a:gd name="connsiteY486" fmla="*/ 1957775 h 2964394"/>
              <a:gd name="connsiteX487" fmla="*/ 2147799 w 4607965"/>
              <a:gd name="connsiteY487" fmla="*/ 1954474 h 2964394"/>
              <a:gd name="connsiteX488" fmla="*/ 2156994 w 4607965"/>
              <a:gd name="connsiteY488" fmla="*/ 1955030 h 2964394"/>
              <a:gd name="connsiteX489" fmla="*/ 2157482 w 4607965"/>
              <a:gd name="connsiteY489" fmla="*/ 1884635 h 2964394"/>
              <a:gd name="connsiteX490" fmla="*/ 2245679 w 4607965"/>
              <a:gd name="connsiteY490" fmla="*/ 1824108 h 2964394"/>
              <a:gd name="connsiteX491" fmla="*/ 2254722 w 4607965"/>
              <a:gd name="connsiteY491" fmla="*/ 1823081 h 2964394"/>
              <a:gd name="connsiteX492" fmla="*/ 2322120 w 4607965"/>
              <a:gd name="connsiteY492" fmla="*/ 1796320 h 2964394"/>
              <a:gd name="connsiteX493" fmla="*/ 2323332 w 4607965"/>
              <a:gd name="connsiteY493" fmla="*/ 1795260 h 2964394"/>
              <a:gd name="connsiteX494" fmla="*/ 2461378 w 4607965"/>
              <a:gd name="connsiteY494" fmla="*/ 1801844 h 2964394"/>
              <a:gd name="connsiteX495" fmla="*/ 2491473 w 4607965"/>
              <a:gd name="connsiteY495" fmla="*/ 1807654 h 2964394"/>
              <a:gd name="connsiteX496" fmla="*/ 2562996 w 4607965"/>
              <a:gd name="connsiteY496" fmla="*/ 1820538 h 2964394"/>
              <a:gd name="connsiteX497" fmla="*/ 2591155 w 4607965"/>
              <a:gd name="connsiteY497" fmla="*/ 1831905 h 2964394"/>
              <a:gd name="connsiteX498" fmla="*/ 2592367 w 4607965"/>
              <a:gd name="connsiteY498" fmla="*/ 1831838 h 2964394"/>
              <a:gd name="connsiteX499" fmla="*/ 2543781 w 4607965"/>
              <a:gd name="connsiteY499" fmla="*/ 1783959 h 2964394"/>
              <a:gd name="connsiteX500" fmla="*/ 2555822 w 4607965"/>
              <a:gd name="connsiteY500" fmla="*/ 1642444 h 2964394"/>
              <a:gd name="connsiteX501" fmla="*/ 2568672 w 4607965"/>
              <a:gd name="connsiteY501" fmla="*/ 1612030 h 2964394"/>
              <a:gd name="connsiteX502" fmla="*/ 2583071 w 4607965"/>
              <a:gd name="connsiteY502" fmla="*/ 1561305 h 2964394"/>
              <a:gd name="connsiteX503" fmla="*/ 2587466 w 4607965"/>
              <a:gd name="connsiteY503" fmla="*/ 1544969 h 2964394"/>
              <a:gd name="connsiteX504" fmla="*/ 2517947 w 4607965"/>
              <a:gd name="connsiteY504" fmla="*/ 1559991 h 2964394"/>
              <a:gd name="connsiteX505" fmla="*/ 2377005 w 4607965"/>
              <a:gd name="connsiteY505" fmla="*/ 1554652 h 2964394"/>
              <a:gd name="connsiteX506" fmla="*/ 2359776 w 4607965"/>
              <a:gd name="connsiteY506" fmla="*/ 1524692 h 2964394"/>
              <a:gd name="connsiteX507" fmla="*/ 2380625 w 4607965"/>
              <a:gd name="connsiteY507" fmla="*/ 1500896 h 2964394"/>
              <a:gd name="connsiteX508" fmla="*/ 2369342 w 4607965"/>
              <a:gd name="connsiteY508" fmla="*/ 1490067 h 2964394"/>
              <a:gd name="connsiteX509" fmla="*/ 2364778 w 4607965"/>
              <a:gd name="connsiteY509" fmla="*/ 1424943 h 2964394"/>
              <a:gd name="connsiteX510" fmla="*/ 2296218 w 4607965"/>
              <a:gd name="connsiteY510" fmla="*/ 1480569 h 2964394"/>
              <a:gd name="connsiteX511" fmla="*/ 2258764 w 4607965"/>
              <a:gd name="connsiteY511" fmla="*/ 1459434 h 2964394"/>
              <a:gd name="connsiteX512" fmla="*/ 2255362 w 4607965"/>
              <a:gd name="connsiteY512" fmla="*/ 1448790 h 2964394"/>
              <a:gd name="connsiteX513" fmla="*/ 2211171 w 4607965"/>
              <a:gd name="connsiteY513" fmla="*/ 1472081 h 2964394"/>
              <a:gd name="connsiteX514" fmla="*/ 2169810 w 4607965"/>
              <a:gd name="connsiteY514" fmla="*/ 1364972 h 2964394"/>
              <a:gd name="connsiteX515" fmla="*/ 2156320 w 4607965"/>
              <a:gd name="connsiteY515" fmla="*/ 1263960 h 2964394"/>
              <a:gd name="connsiteX516" fmla="*/ 2125585 w 4607965"/>
              <a:gd name="connsiteY516" fmla="*/ 1225175 h 2964394"/>
              <a:gd name="connsiteX517" fmla="*/ 2107397 w 4607965"/>
              <a:gd name="connsiteY517" fmla="*/ 1218624 h 2964394"/>
              <a:gd name="connsiteX518" fmla="*/ 2124962 w 4607965"/>
              <a:gd name="connsiteY518" fmla="*/ 1251245 h 2964394"/>
              <a:gd name="connsiteX519" fmla="*/ 2157769 w 4607965"/>
              <a:gd name="connsiteY519" fmla="*/ 1373561 h 2964394"/>
              <a:gd name="connsiteX520" fmla="*/ 2144329 w 4607965"/>
              <a:gd name="connsiteY520" fmla="*/ 1491415 h 2964394"/>
              <a:gd name="connsiteX521" fmla="*/ 2123026 w 4607965"/>
              <a:gd name="connsiteY521" fmla="*/ 1492442 h 2964394"/>
              <a:gd name="connsiteX522" fmla="*/ 2094042 w 4607965"/>
              <a:gd name="connsiteY522" fmla="*/ 1454331 h 2964394"/>
              <a:gd name="connsiteX523" fmla="*/ 2081344 w 4607965"/>
              <a:gd name="connsiteY523" fmla="*/ 1540405 h 2964394"/>
              <a:gd name="connsiteX524" fmla="*/ 2074422 w 4607965"/>
              <a:gd name="connsiteY524" fmla="*/ 1548219 h 2964394"/>
              <a:gd name="connsiteX525" fmla="*/ 2023613 w 4607965"/>
              <a:gd name="connsiteY525" fmla="*/ 1589901 h 2964394"/>
              <a:gd name="connsiteX526" fmla="*/ 2017146 w 4607965"/>
              <a:gd name="connsiteY526" fmla="*/ 1587223 h 2964394"/>
              <a:gd name="connsiteX527" fmla="*/ 2006419 w 4607965"/>
              <a:gd name="connsiteY527" fmla="*/ 1631936 h 2964394"/>
              <a:gd name="connsiteX528" fmla="*/ 1949143 w 4607965"/>
              <a:gd name="connsiteY528" fmla="*/ 1653442 h 2964394"/>
              <a:gd name="connsiteX529" fmla="*/ 1920277 w 4607965"/>
              <a:gd name="connsiteY529" fmla="*/ 1629713 h 2964394"/>
              <a:gd name="connsiteX530" fmla="*/ 1906737 w 4607965"/>
              <a:gd name="connsiteY530" fmla="*/ 1595408 h 2964394"/>
              <a:gd name="connsiteX531" fmla="*/ 1898249 w 4607965"/>
              <a:gd name="connsiteY531" fmla="*/ 1573464 h 2964394"/>
              <a:gd name="connsiteX532" fmla="*/ 1895302 w 4607965"/>
              <a:gd name="connsiteY532" fmla="*/ 1628786 h 2964394"/>
              <a:gd name="connsiteX533" fmla="*/ 1870444 w 4607965"/>
              <a:gd name="connsiteY533" fmla="*/ 1646234 h 2964394"/>
              <a:gd name="connsiteX534" fmla="*/ 1847406 w 4607965"/>
              <a:gd name="connsiteY534" fmla="*/ 1649484 h 2964394"/>
              <a:gd name="connsiteX535" fmla="*/ 1775546 w 4607965"/>
              <a:gd name="connsiteY535" fmla="*/ 1565330 h 2964394"/>
              <a:gd name="connsiteX536" fmla="*/ 1771032 w 4607965"/>
              <a:gd name="connsiteY536" fmla="*/ 1555141 h 2964394"/>
              <a:gd name="connsiteX537" fmla="*/ 1744861 w 4607965"/>
              <a:gd name="connsiteY537" fmla="*/ 1503254 h 2964394"/>
              <a:gd name="connsiteX538" fmla="*/ 1712308 w 4607965"/>
              <a:gd name="connsiteY538" fmla="*/ 1395370 h 2964394"/>
              <a:gd name="connsiteX539" fmla="*/ 1743043 w 4607965"/>
              <a:gd name="connsiteY539" fmla="*/ 1375313 h 2964394"/>
              <a:gd name="connsiteX540" fmla="*/ 1802003 w 4607965"/>
              <a:gd name="connsiteY540" fmla="*/ 1371793 h 2964394"/>
              <a:gd name="connsiteX541" fmla="*/ 1883530 w 4607965"/>
              <a:gd name="connsiteY541" fmla="*/ 1336983 h 2964394"/>
              <a:gd name="connsiteX542" fmla="*/ 1909735 w 4607965"/>
              <a:gd name="connsiteY542" fmla="*/ 1267261 h 2964394"/>
              <a:gd name="connsiteX543" fmla="*/ 1951686 w 4607965"/>
              <a:gd name="connsiteY543" fmla="*/ 1213471 h 2964394"/>
              <a:gd name="connsiteX544" fmla="*/ 1989291 w 4607965"/>
              <a:gd name="connsiteY544" fmla="*/ 1216199 h 2964394"/>
              <a:gd name="connsiteX545" fmla="*/ 2005812 w 4607965"/>
              <a:gd name="connsiteY545" fmla="*/ 1214667 h 2964394"/>
              <a:gd name="connsiteX546" fmla="*/ 2007379 w 4607965"/>
              <a:gd name="connsiteY546" fmla="*/ 1213892 h 2964394"/>
              <a:gd name="connsiteX547" fmla="*/ 2078094 w 4607965"/>
              <a:gd name="connsiteY547" fmla="*/ 1201514 h 2964394"/>
              <a:gd name="connsiteX548" fmla="*/ 2039595 w 4607965"/>
              <a:gd name="connsiteY548" fmla="*/ 1168741 h 2964394"/>
              <a:gd name="connsiteX549" fmla="*/ 1812933 w 4607965"/>
              <a:gd name="connsiteY549" fmla="*/ 1181406 h 2964394"/>
              <a:gd name="connsiteX550" fmla="*/ 1723625 w 4607965"/>
              <a:gd name="connsiteY550" fmla="*/ 1194457 h 2964394"/>
              <a:gd name="connsiteX551" fmla="*/ 1539906 w 4607965"/>
              <a:gd name="connsiteY551" fmla="*/ 1165154 h 2964394"/>
              <a:gd name="connsiteX552" fmla="*/ 1465301 w 4607965"/>
              <a:gd name="connsiteY552" fmla="*/ 1382285 h 2964394"/>
              <a:gd name="connsiteX553" fmla="*/ 1532092 w 4607965"/>
              <a:gd name="connsiteY553" fmla="*/ 1424960 h 2964394"/>
              <a:gd name="connsiteX554" fmla="*/ 1613956 w 4607965"/>
              <a:gd name="connsiteY554" fmla="*/ 1474742 h 2964394"/>
              <a:gd name="connsiteX555" fmla="*/ 1725578 w 4607965"/>
              <a:gd name="connsiteY555" fmla="*/ 1549095 h 2964394"/>
              <a:gd name="connsiteX556" fmla="*/ 1738866 w 4607965"/>
              <a:gd name="connsiteY556" fmla="*/ 1554097 h 2964394"/>
              <a:gd name="connsiteX557" fmla="*/ 1742672 w 4607965"/>
              <a:gd name="connsiteY557" fmla="*/ 1563157 h 2964394"/>
              <a:gd name="connsiteX558" fmla="*/ 1733763 w 4607965"/>
              <a:gd name="connsiteY558" fmla="*/ 1567283 h 2964394"/>
              <a:gd name="connsiteX559" fmla="*/ 1720762 w 4607965"/>
              <a:gd name="connsiteY559" fmla="*/ 1562433 h 2964394"/>
              <a:gd name="connsiteX560" fmla="*/ 1666955 w 4607965"/>
              <a:gd name="connsiteY560" fmla="*/ 1560867 h 2964394"/>
              <a:gd name="connsiteX561" fmla="*/ 1669043 w 4607965"/>
              <a:gd name="connsiteY561" fmla="*/ 1611844 h 2964394"/>
              <a:gd name="connsiteX562" fmla="*/ 1713571 w 4607965"/>
              <a:gd name="connsiteY562" fmla="*/ 1603693 h 2964394"/>
              <a:gd name="connsiteX563" fmla="*/ 1778425 w 4607965"/>
              <a:gd name="connsiteY563" fmla="*/ 1634024 h 2964394"/>
              <a:gd name="connsiteX564" fmla="*/ 1827315 w 4607965"/>
              <a:gd name="connsiteY564" fmla="*/ 1653054 h 2964394"/>
              <a:gd name="connsiteX565" fmla="*/ 1843718 w 4607965"/>
              <a:gd name="connsiteY565" fmla="*/ 1652330 h 2964394"/>
              <a:gd name="connsiteX566" fmla="*/ 1869889 w 4607965"/>
              <a:gd name="connsiteY566" fmla="*/ 1651303 h 2964394"/>
              <a:gd name="connsiteX567" fmla="*/ 1869838 w 4607965"/>
              <a:gd name="connsiteY567" fmla="*/ 1651269 h 2964394"/>
              <a:gd name="connsiteX568" fmla="*/ 2655757 w 4607965"/>
              <a:gd name="connsiteY568" fmla="*/ 1854035 h 2964394"/>
              <a:gd name="connsiteX569" fmla="*/ 2704376 w 4607965"/>
              <a:gd name="connsiteY569" fmla="*/ 1870050 h 2964394"/>
              <a:gd name="connsiteX570" fmla="*/ 2718590 w 4607965"/>
              <a:gd name="connsiteY570" fmla="*/ 1862842 h 2964394"/>
              <a:gd name="connsiteX571" fmla="*/ 2655740 w 4607965"/>
              <a:gd name="connsiteY571" fmla="*/ 1854035 h 2964394"/>
              <a:gd name="connsiteX572" fmla="*/ 2655757 w 4607965"/>
              <a:gd name="connsiteY572" fmla="*/ 1854035 h 2964394"/>
              <a:gd name="connsiteX573" fmla="*/ 2735448 w 4607965"/>
              <a:gd name="connsiteY573" fmla="*/ 1823653 h 2964394"/>
              <a:gd name="connsiteX574" fmla="*/ 2737604 w 4607965"/>
              <a:gd name="connsiteY574" fmla="*/ 1847534 h 2964394"/>
              <a:gd name="connsiteX575" fmla="*/ 2748567 w 4607965"/>
              <a:gd name="connsiteY575" fmla="*/ 1842448 h 2964394"/>
              <a:gd name="connsiteX576" fmla="*/ 2735431 w 4607965"/>
              <a:gd name="connsiteY576" fmla="*/ 1823653 h 2964394"/>
              <a:gd name="connsiteX577" fmla="*/ 2735448 w 4607965"/>
              <a:gd name="connsiteY577" fmla="*/ 1823653 h 2964394"/>
              <a:gd name="connsiteX578" fmla="*/ 3496172 w 4607965"/>
              <a:gd name="connsiteY578" fmla="*/ 1631548 h 2964394"/>
              <a:gd name="connsiteX579" fmla="*/ 3532212 w 4607965"/>
              <a:gd name="connsiteY579" fmla="*/ 1673095 h 2964394"/>
              <a:gd name="connsiteX580" fmla="*/ 3579704 w 4607965"/>
              <a:gd name="connsiteY580" fmla="*/ 1704419 h 2964394"/>
              <a:gd name="connsiteX581" fmla="*/ 4014201 w 4607965"/>
              <a:gd name="connsiteY581" fmla="*/ 1638268 h 2964394"/>
              <a:gd name="connsiteX582" fmla="*/ 4319764 w 4607965"/>
              <a:gd name="connsiteY582" fmla="*/ 1582221 h 2964394"/>
              <a:gd name="connsiteX583" fmla="*/ 4466230 w 4607965"/>
              <a:gd name="connsiteY583" fmla="*/ 1538788 h 2964394"/>
              <a:gd name="connsiteX584" fmla="*/ 4421686 w 4607965"/>
              <a:gd name="connsiteY584" fmla="*/ 1487389 h 2964394"/>
              <a:gd name="connsiteX585" fmla="*/ 4293222 w 4607965"/>
              <a:gd name="connsiteY585" fmla="*/ 1295840 h 2964394"/>
              <a:gd name="connsiteX586" fmla="*/ 4348225 w 4607965"/>
              <a:gd name="connsiteY586" fmla="*/ 1054037 h 2964394"/>
              <a:gd name="connsiteX587" fmla="*/ 4370034 w 4607965"/>
              <a:gd name="connsiteY587" fmla="*/ 1004053 h 2964394"/>
              <a:gd name="connsiteX588" fmla="*/ 4373436 w 4607965"/>
              <a:gd name="connsiteY588" fmla="*/ 984299 h 2964394"/>
              <a:gd name="connsiteX589" fmla="*/ 4342482 w 4607965"/>
              <a:gd name="connsiteY589" fmla="*/ 993140 h 2964394"/>
              <a:gd name="connsiteX590" fmla="*/ 3966979 w 4607965"/>
              <a:gd name="connsiteY590" fmla="*/ 1089033 h 2964394"/>
              <a:gd name="connsiteX591" fmla="*/ 3652372 w 4607965"/>
              <a:gd name="connsiteY591" fmla="*/ 1162207 h 2964394"/>
              <a:gd name="connsiteX592" fmla="*/ 3499002 w 4607965"/>
              <a:gd name="connsiteY592" fmla="*/ 1221689 h 2964394"/>
              <a:gd name="connsiteX593" fmla="*/ 3477782 w 4607965"/>
              <a:gd name="connsiteY593" fmla="*/ 1267530 h 2964394"/>
              <a:gd name="connsiteX594" fmla="*/ 3452150 w 4607965"/>
              <a:gd name="connsiteY594" fmla="*/ 1395926 h 2964394"/>
              <a:gd name="connsiteX595" fmla="*/ 3536473 w 4607965"/>
              <a:gd name="connsiteY595" fmla="*/ 1579257 h 2964394"/>
              <a:gd name="connsiteX596" fmla="*/ 3562340 w 4607965"/>
              <a:gd name="connsiteY596" fmla="*/ 1638066 h 2964394"/>
              <a:gd name="connsiteX597" fmla="*/ 3548615 w 4607965"/>
              <a:gd name="connsiteY597" fmla="*/ 1639346 h 2964394"/>
              <a:gd name="connsiteX598" fmla="*/ 3496172 w 4607965"/>
              <a:gd name="connsiteY598" fmla="*/ 1631582 h 2964394"/>
              <a:gd name="connsiteX599" fmla="*/ 3496172 w 4607965"/>
              <a:gd name="connsiteY599" fmla="*/ 1631548 h 2964394"/>
              <a:gd name="connsiteX600" fmla="*/ 1882654 w 4607965"/>
              <a:gd name="connsiteY600" fmla="*/ 1516204 h 2964394"/>
              <a:gd name="connsiteX601" fmla="*/ 1901230 w 4607965"/>
              <a:gd name="connsiteY601" fmla="*/ 1543066 h 2964394"/>
              <a:gd name="connsiteX602" fmla="*/ 1919957 w 4607965"/>
              <a:gd name="connsiteY602" fmla="*/ 1590338 h 2964394"/>
              <a:gd name="connsiteX603" fmla="*/ 1933295 w 4607965"/>
              <a:gd name="connsiteY603" fmla="*/ 1624138 h 2964394"/>
              <a:gd name="connsiteX604" fmla="*/ 1951837 w 4607965"/>
              <a:gd name="connsiteY604" fmla="*/ 1639548 h 2964394"/>
              <a:gd name="connsiteX605" fmla="*/ 1996449 w 4607965"/>
              <a:gd name="connsiteY605" fmla="*/ 1621932 h 2964394"/>
              <a:gd name="connsiteX606" fmla="*/ 1994276 w 4607965"/>
              <a:gd name="connsiteY606" fmla="*/ 1537592 h 2964394"/>
              <a:gd name="connsiteX607" fmla="*/ 1983195 w 4607965"/>
              <a:gd name="connsiteY607" fmla="*/ 1508693 h 2964394"/>
              <a:gd name="connsiteX608" fmla="*/ 1962161 w 4607965"/>
              <a:gd name="connsiteY608" fmla="*/ 1440403 h 2964394"/>
              <a:gd name="connsiteX609" fmla="*/ 1968661 w 4607965"/>
              <a:gd name="connsiteY609" fmla="*/ 1437304 h 2964394"/>
              <a:gd name="connsiteX610" fmla="*/ 1978850 w 4607965"/>
              <a:gd name="connsiteY610" fmla="*/ 1449868 h 2964394"/>
              <a:gd name="connsiteX611" fmla="*/ 2008069 w 4607965"/>
              <a:gd name="connsiteY611" fmla="*/ 1534157 h 2964394"/>
              <a:gd name="connsiteX612" fmla="*/ 2024371 w 4607965"/>
              <a:gd name="connsiteY612" fmla="*/ 1574036 h 2964394"/>
              <a:gd name="connsiteX613" fmla="*/ 2025617 w 4607965"/>
              <a:gd name="connsiteY613" fmla="*/ 1575906 h 2964394"/>
              <a:gd name="connsiteX614" fmla="*/ 2063863 w 4607965"/>
              <a:gd name="connsiteY614" fmla="*/ 1538856 h 2964394"/>
              <a:gd name="connsiteX615" fmla="*/ 2070802 w 4607965"/>
              <a:gd name="connsiteY615" fmla="*/ 1531025 h 2964394"/>
              <a:gd name="connsiteX616" fmla="*/ 2078229 w 4607965"/>
              <a:gd name="connsiteY616" fmla="*/ 1450289 h 2964394"/>
              <a:gd name="connsiteX617" fmla="*/ 2065059 w 4607965"/>
              <a:gd name="connsiteY617" fmla="*/ 1400524 h 2964394"/>
              <a:gd name="connsiteX618" fmla="*/ 2060596 w 4607965"/>
              <a:gd name="connsiteY618" fmla="*/ 1380752 h 2964394"/>
              <a:gd name="connsiteX619" fmla="*/ 2064739 w 4607965"/>
              <a:gd name="connsiteY619" fmla="*/ 1366505 h 2964394"/>
              <a:gd name="connsiteX620" fmla="*/ 2076123 w 4607965"/>
              <a:gd name="connsiteY620" fmla="*/ 1375717 h 2964394"/>
              <a:gd name="connsiteX621" fmla="*/ 2081883 w 4607965"/>
              <a:gd name="connsiteY621" fmla="*/ 1390065 h 2964394"/>
              <a:gd name="connsiteX622" fmla="*/ 2128634 w 4607965"/>
              <a:gd name="connsiteY622" fmla="*/ 1479457 h 2964394"/>
              <a:gd name="connsiteX623" fmla="*/ 2136229 w 4607965"/>
              <a:gd name="connsiteY623" fmla="*/ 1479862 h 2964394"/>
              <a:gd name="connsiteX624" fmla="*/ 2143673 w 4607965"/>
              <a:gd name="connsiteY624" fmla="*/ 1374420 h 2964394"/>
              <a:gd name="connsiteX625" fmla="*/ 2089040 w 4607965"/>
              <a:gd name="connsiteY625" fmla="*/ 1215997 h 2964394"/>
              <a:gd name="connsiteX626" fmla="*/ 2012852 w 4607965"/>
              <a:gd name="connsiteY626" fmla="*/ 1226977 h 2964394"/>
              <a:gd name="connsiteX627" fmla="*/ 1987287 w 4607965"/>
              <a:gd name="connsiteY627" fmla="*/ 1230211 h 2964394"/>
              <a:gd name="connsiteX628" fmla="*/ 1951669 w 4607965"/>
              <a:gd name="connsiteY628" fmla="*/ 1227634 h 2964394"/>
              <a:gd name="connsiteX629" fmla="*/ 1923494 w 4607965"/>
              <a:gd name="connsiteY629" fmla="*/ 1270545 h 2964394"/>
              <a:gd name="connsiteX630" fmla="*/ 1895420 w 4607965"/>
              <a:gd name="connsiteY630" fmla="*/ 1344662 h 2964394"/>
              <a:gd name="connsiteX631" fmla="*/ 1801733 w 4607965"/>
              <a:gd name="connsiteY631" fmla="*/ 1385973 h 2964394"/>
              <a:gd name="connsiteX632" fmla="*/ 1745619 w 4607965"/>
              <a:gd name="connsiteY632" fmla="*/ 1389257 h 2964394"/>
              <a:gd name="connsiteX633" fmla="*/ 1725039 w 4607965"/>
              <a:gd name="connsiteY633" fmla="*/ 1401534 h 2964394"/>
              <a:gd name="connsiteX634" fmla="*/ 1757324 w 4607965"/>
              <a:gd name="connsiteY634" fmla="*/ 1496635 h 2964394"/>
              <a:gd name="connsiteX635" fmla="*/ 1783949 w 4607965"/>
              <a:gd name="connsiteY635" fmla="*/ 1549449 h 2964394"/>
              <a:gd name="connsiteX636" fmla="*/ 1788479 w 4607965"/>
              <a:gd name="connsiteY636" fmla="*/ 1559654 h 2964394"/>
              <a:gd name="connsiteX637" fmla="*/ 1867009 w 4607965"/>
              <a:gd name="connsiteY637" fmla="*/ 1632559 h 2964394"/>
              <a:gd name="connsiteX638" fmla="*/ 1883159 w 4607965"/>
              <a:gd name="connsiteY638" fmla="*/ 1621595 h 2964394"/>
              <a:gd name="connsiteX639" fmla="*/ 1879606 w 4607965"/>
              <a:gd name="connsiteY639" fmla="*/ 1556353 h 2964394"/>
              <a:gd name="connsiteX640" fmla="*/ 1874099 w 4607965"/>
              <a:gd name="connsiteY640" fmla="*/ 1527471 h 2964394"/>
              <a:gd name="connsiteX641" fmla="*/ 1880970 w 4607965"/>
              <a:gd name="connsiteY641" fmla="*/ 1516423 h 2964394"/>
              <a:gd name="connsiteX642" fmla="*/ 1882654 w 4607965"/>
              <a:gd name="connsiteY642" fmla="*/ 1516255 h 2964394"/>
              <a:gd name="connsiteX643" fmla="*/ 1882654 w 4607965"/>
              <a:gd name="connsiteY643" fmla="*/ 1516204 h 2964394"/>
              <a:gd name="connsiteX644" fmla="*/ 3555806 w 4607965"/>
              <a:gd name="connsiteY644" fmla="*/ 1626934 h 2964394"/>
              <a:gd name="connsiteX645" fmla="*/ 3555806 w 4607965"/>
              <a:gd name="connsiteY645" fmla="*/ 1626934 h 2964394"/>
              <a:gd name="connsiteX646" fmla="*/ 3207383 w 4607965"/>
              <a:gd name="connsiteY646" fmla="*/ 1324032 h 2964394"/>
              <a:gd name="connsiteX647" fmla="*/ 3211728 w 4607965"/>
              <a:gd name="connsiteY647" fmla="*/ 1346414 h 2964394"/>
              <a:gd name="connsiteX648" fmla="*/ 3284313 w 4607965"/>
              <a:gd name="connsiteY648" fmla="*/ 1545912 h 2964394"/>
              <a:gd name="connsiteX649" fmla="*/ 3317826 w 4607965"/>
              <a:gd name="connsiteY649" fmla="*/ 1623936 h 2964394"/>
              <a:gd name="connsiteX650" fmla="*/ 3469160 w 4607965"/>
              <a:gd name="connsiteY650" fmla="*/ 1616425 h 2964394"/>
              <a:gd name="connsiteX651" fmla="*/ 3426619 w 4607965"/>
              <a:gd name="connsiteY651" fmla="*/ 1524911 h 2964394"/>
              <a:gd name="connsiteX652" fmla="*/ 3417171 w 4607965"/>
              <a:gd name="connsiteY652" fmla="*/ 1282468 h 2964394"/>
              <a:gd name="connsiteX653" fmla="*/ 3426232 w 4607965"/>
              <a:gd name="connsiteY653" fmla="*/ 1246142 h 2964394"/>
              <a:gd name="connsiteX654" fmla="*/ 3425137 w 4607965"/>
              <a:gd name="connsiteY654" fmla="*/ 1239036 h 2964394"/>
              <a:gd name="connsiteX655" fmla="*/ 3365116 w 4607965"/>
              <a:gd name="connsiteY655" fmla="*/ 1260019 h 2964394"/>
              <a:gd name="connsiteX656" fmla="*/ 3257468 w 4607965"/>
              <a:gd name="connsiteY656" fmla="*/ 1300909 h 2964394"/>
              <a:gd name="connsiteX657" fmla="*/ 3207366 w 4607965"/>
              <a:gd name="connsiteY657" fmla="*/ 1323998 h 2964394"/>
              <a:gd name="connsiteX658" fmla="*/ 3207383 w 4607965"/>
              <a:gd name="connsiteY658" fmla="*/ 1324032 h 2964394"/>
              <a:gd name="connsiteX659" fmla="*/ 1351809 w 4607965"/>
              <a:gd name="connsiteY659" fmla="*/ 1525366 h 2964394"/>
              <a:gd name="connsiteX660" fmla="*/ 1365249 w 4607965"/>
              <a:gd name="connsiteY660" fmla="*/ 1539984 h 2964394"/>
              <a:gd name="connsiteX661" fmla="*/ 1392817 w 4607965"/>
              <a:gd name="connsiteY661" fmla="*/ 1537660 h 2964394"/>
              <a:gd name="connsiteX662" fmla="*/ 1413667 w 4607965"/>
              <a:gd name="connsiteY662" fmla="*/ 1527370 h 2964394"/>
              <a:gd name="connsiteX663" fmla="*/ 1503210 w 4607965"/>
              <a:gd name="connsiteY663" fmla="*/ 1466540 h 2964394"/>
              <a:gd name="connsiteX664" fmla="*/ 1498495 w 4607965"/>
              <a:gd name="connsiteY664" fmla="*/ 1453270 h 2964394"/>
              <a:gd name="connsiteX665" fmla="*/ 1394451 w 4607965"/>
              <a:gd name="connsiteY665" fmla="*/ 1380870 h 2964394"/>
              <a:gd name="connsiteX666" fmla="*/ 1387714 w 4607965"/>
              <a:gd name="connsiteY666" fmla="*/ 1382184 h 2964394"/>
              <a:gd name="connsiteX667" fmla="*/ 1366832 w 4607965"/>
              <a:gd name="connsiteY667" fmla="*/ 1469117 h 2964394"/>
              <a:gd name="connsiteX668" fmla="*/ 1361224 w 4607965"/>
              <a:gd name="connsiteY668" fmla="*/ 1508912 h 2964394"/>
              <a:gd name="connsiteX669" fmla="*/ 1351809 w 4607965"/>
              <a:gd name="connsiteY669" fmla="*/ 1525366 h 2964394"/>
              <a:gd name="connsiteX670" fmla="*/ 305513 w 4607965"/>
              <a:gd name="connsiteY670" fmla="*/ 574591 h 2964394"/>
              <a:gd name="connsiteX671" fmla="*/ 290474 w 4607965"/>
              <a:gd name="connsiteY671" fmla="*/ 579728 h 2964394"/>
              <a:gd name="connsiteX672" fmla="*/ 295307 w 4607965"/>
              <a:gd name="connsiteY672" fmla="*/ 649770 h 2964394"/>
              <a:gd name="connsiteX673" fmla="*/ 295374 w 4607965"/>
              <a:gd name="connsiteY673" fmla="*/ 649938 h 2964394"/>
              <a:gd name="connsiteX674" fmla="*/ 320602 w 4607965"/>
              <a:gd name="connsiteY674" fmla="*/ 745494 h 2964394"/>
              <a:gd name="connsiteX675" fmla="*/ 320535 w 4607965"/>
              <a:gd name="connsiteY675" fmla="*/ 948495 h 2964394"/>
              <a:gd name="connsiteX676" fmla="*/ 200290 w 4607965"/>
              <a:gd name="connsiteY676" fmla="*/ 1120206 h 2964394"/>
              <a:gd name="connsiteX677" fmla="*/ 134105 w 4607965"/>
              <a:gd name="connsiteY677" fmla="*/ 1208520 h 2964394"/>
              <a:gd name="connsiteX678" fmla="*/ 238216 w 4607965"/>
              <a:gd name="connsiteY678" fmla="*/ 1259430 h 2964394"/>
              <a:gd name="connsiteX679" fmla="*/ 504169 w 4607965"/>
              <a:gd name="connsiteY679" fmla="*/ 1334979 h 2964394"/>
              <a:gd name="connsiteX680" fmla="*/ 1119320 w 4607965"/>
              <a:gd name="connsiteY680" fmla="*/ 1476544 h 2964394"/>
              <a:gd name="connsiteX681" fmla="*/ 1277945 w 4607965"/>
              <a:gd name="connsiteY681" fmla="*/ 1512415 h 2964394"/>
              <a:gd name="connsiteX682" fmla="*/ 1329478 w 4607965"/>
              <a:gd name="connsiteY682" fmla="*/ 1521476 h 2964394"/>
              <a:gd name="connsiteX683" fmla="*/ 1333941 w 4607965"/>
              <a:gd name="connsiteY683" fmla="*/ 1520364 h 2964394"/>
              <a:gd name="connsiteX684" fmla="*/ 1309859 w 4607965"/>
              <a:gd name="connsiteY684" fmla="*/ 1385333 h 2964394"/>
              <a:gd name="connsiteX685" fmla="*/ 1306002 w 4607965"/>
              <a:gd name="connsiteY685" fmla="*/ 1349900 h 2964394"/>
              <a:gd name="connsiteX686" fmla="*/ 1384296 w 4607965"/>
              <a:gd name="connsiteY686" fmla="*/ 1173002 h 2964394"/>
              <a:gd name="connsiteX687" fmla="*/ 1463937 w 4607965"/>
              <a:gd name="connsiteY687" fmla="*/ 1093176 h 2964394"/>
              <a:gd name="connsiteX688" fmla="*/ 1425489 w 4607965"/>
              <a:gd name="connsiteY688" fmla="*/ 1052437 h 2964394"/>
              <a:gd name="connsiteX689" fmla="*/ 889844 w 4607965"/>
              <a:gd name="connsiteY689" fmla="*/ 814946 h 2964394"/>
              <a:gd name="connsiteX690" fmla="*/ 331953 w 4607965"/>
              <a:gd name="connsiteY690" fmla="*/ 580284 h 2964394"/>
              <a:gd name="connsiteX691" fmla="*/ 305513 w 4607965"/>
              <a:gd name="connsiteY691" fmla="*/ 574575 h 2964394"/>
              <a:gd name="connsiteX692" fmla="*/ 305513 w 4607965"/>
              <a:gd name="connsiteY692" fmla="*/ 574591 h 2964394"/>
              <a:gd name="connsiteX693" fmla="*/ 1466682 w 4607965"/>
              <a:gd name="connsiteY693" fmla="*/ 1109141 h 2964394"/>
              <a:gd name="connsiteX694" fmla="*/ 1394636 w 4607965"/>
              <a:gd name="connsiteY694" fmla="*/ 1182702 h 2964394"/>
              <a:gd name="connsiteX695" fmla="*/ 1320064 w 4607965"/>
              <a:gd name="connsiteY695" fmla="*/ 1348266 h 2964394"/>
              <a:gd name="connsiteX696" fmla="*/ 1323938 w 4607965"/>
              <a:gd name="connsiteY696" fmla="*/ 1383834 h 2964394"/>
              <a:gd name="connsiteX697" fmla="*/ 1345174 w 4607965"/>
              <a:gd name="connsiteY697" fmla="*/ 1510580 h 2964394"/>
              <a:gd name="connsiteX698" fmla="*/ 1347801 w 4607965"/>
              <a:gd name="connsiteY698" fmla="*/ 1504433 h 2964394"/>
              <a:gd name="connsiteX699" fmla="*/ 1352753 w 4607965"/>
              <a:gd name="connsiteY699" fmla="*/ 1467787 h 2964394"/>
              <a:gd name="connsiteX700" fmla="*/ 1379395 w 4607965"/>
              <a:gd name="connsiteY700" fmla="*/ 1370749 h 2964394"/>
              <a:gd name="connsiteX701" fmla="*/ 1397516 w 4607965"/>
              <a:gd name="connsiteY701" fmla="*/ 1367078 h 2964394"/>
              <a:gd name="connsiteX702" fmla="*/ 1453125 w 4607965"/>
              <a:gd name="connsiteY702" fmla="*/ 1393316 h 2964394"/>
              <a:gd name="connsiteX703" fmla="*/ 1451121 w 4607965"/>
              <a:gd name="connsiteY703" fmla="*/ 1382268 h 2964394"/>
              <a:gd name="connsiteX704" fmla="*/ 1523268 w 4607965"/>
              <a:gd name="connsiteY704" fmla="*/ 1160270 h 2964394"/>
              <a:gd name="connsiteX705" fmla="*/ 1477645 w 4607965"/>
              <a:gd name="connsiteY705" fmla="*/ 1137990 h 2964394"/>
              <a:gd name="connsiteX706" fmla="*/ 1466716 w 4607965"/>
              <a:gd name="connsiteY706" fmla="*/ 1109141 h 2964394"/>
              <a:gd name="connsiteX707" fmla="*/ 1466682 w 4607965"/>
              <a:gd name="connsiteY707" fmla="*/ 1109141 h 2964394"/>
              <a:gd name="connsiteX708" fmla="*/ 2446440 w 4607965"/>
              <a:gd name="connsiteY708" fmla="*/ 1474607 h 2964394"/>
              <a:gd name="connsiteX709" fmla="*/ 2441421 w 4607965"/>
              <a:gd name="connsiteY709" fmla="*/ 1481310 h 2964394"/>
              <a:gd name="connsiteX710" fmla="*/ 2450297 w 4607965"/>
              <a:gd name="connsiteY710" fmla="*/ 1480232 h 2964394"/>
              <a:gd name="connsiteX711" fmla="*/ 2449623 w 4607965"/>
              <a:gd name="connsiteY711" fmla="*/ 1479508 h 2964394"/>
              <a:gd name="connsiteX712" fmla="*/ 2446423 w 4607965"/>
              <a:gd name="connsiteY712" fmla="*/ 1474607 h 2964394"/>
              <a:gd name="connsiteX713" fmla="*/ 2446440 w 4607965"/>
              <a:gd name="connsiteY713" fmla="*/ 1474607 h 2964394"/>
              <a:gd name="connsiteX714" fmla="*/ 2489233 w 4607965"/>
              <a:gd name="connsiteY714" fmla="*/ 1478312 h 2964394"/>
              <a:gd name="connsiteX715" fmla="*/ 2504137 w 4607965"/>
              <a:gd name="connsiteY715" fmla="*/ 1478666 h 2964394"/>
              <a:gd name="connsiteX716" fmla="*/ 2576436 w 4607965"/>
              <a:gd name="connsiteY716" fmla="*/ 1371069 h 2964394"/>
              <a:gd name="connsiteX717" fmla="*/ 2489233 w 4607965"/>
              <a:gd name="connsiteY717" fmla="*/ 1478312 h 2964394"/>
              <a:gd name="connsiteX718" fmla="*/ 2681843 w 4607965"/>
              <a:gd name="connsiteY718" fmla="*/ 1315780 h 2964394"/>
              <a:gd name="connsiteX719" fmla="*/ 2648498 w 4607965"/>
              <a:gd name="connsiteY719" fmla="*/ 1472435 h 2964394"/>
              <a:gd name="connsiteX720" fmla="*/ 2687603 w 4607965"/>
              <a:gd name="connsiteY720" fmla="*/ 1439359 h 2964394"/>
              <a:gd name="connsiteX721" fmla="*/ 2707576 w 4607965"/>
              <a:gd name="connsiteY721" fmla="*/ 1422653 h 2964394"/>
              <a:gd name="connsiteX722" fmla="*/ 2717748 w 4607965"/>
              <a:gd name="connsiteY722" fmla="*/ 1403050 h 2964394"/>
              <a:gd name="connsiteX723" fmla="*/ 2701227 w 4607965"/>
              <a:gd name="connsiteY723" fmla="*/ 1366438 h 2964394"/>
              <a:gd name="connsiteX724" fmla="*/ 2699257 w 4607965"/>
              <a:gd name="connsiteY724" fmla="*/ 1361537 h 2964394"/>
              <a:gd name="connsiteX725" fmla="*/ 2681826 w 4607965"/>
              <a:gd name="connsiteY725" fmla="*/ 1315797 h 2964394"/>
              <a:gd name="connsiteX726" fmla="*/ 2681843 w 4607965"/>
              <a:gd name="connsiteY726" fmla="*/ 1315780 h 2964394"/>
              <a:gd name="connsiteX727" fmla="*/ 2971171 w 4607965"/>
              <a:gd name="connsiteY727" fmla="*/ 1361436 h 2964394"/>
              <a:gd name="connsiteX728" fmla="*/ 3071392 w 4607965"/>
              <a:gd name="connsiteY728" fmla="*/ 1391042 h 2964394"/>
              <a:gd name="connsiteX729" fmla="*/ 3120500 w 4607965"/>
              <a:gd name="connsiteY729" fmla="*/ 1436496 h 2964394"/>
              <a:gd name="connsiteX730" fmla="*/ 3141973 w 4607965"/>
              <a:gd name="connsiteY730" fmla="*/ 1455392 h 2964394"/>
              <a:gd name="connsiteX731" fmla="*/ 3150679 w 4607965"/>
              <a:gd name="connsiteY731" fmla="*/ 1433751 h 2964394"/>
              <a:gd name="connsiteX732" fmla="*/ 3158190 w 4607965"/>
              <a:gd name="connsiteY732" fmla="*/ 1401517 h 2964394"/>
              <a:gd name="connsiteX733" fmla="*/ 3180320 w 4607965"/>
              <a:gd name="connsiteY733" fmla="*/ 1334339 h 2964394"/>
              <a:gd name="connsiteX734" fmla="*/ 3158039 w 4607965"/>
              <a:gd name="connsiteY734" fmla="*/ 1339037 h 2964394"/>
              <a:gd name="connsiteX735" fmla="*/ 3003607 w 4607965"/>
              <a:gd name="connsiteY735" fmla="*/ 1356215 h 2964394"/>
              <a:gd name="connsiteX736" fmla="*/ 2851853 w 4607965"/>
              <a:gd name="connsiteY736" fmla="*/ 1357242 h 2964394"/>
              <a:gd name="connsiteX737" fmla="*/ 2783041 w 4607965"/>
              <a:gd name="connsiteY737" fmla="*/ 1366758 h 2964394"/>
              <a:gd name="connsiteX738" fmla="*/ 2789878 w 4607965"/>
              <a:gd name="connsiteY738" fmla="*/ 1370210 h 2964394"/>
              <a:gd name="connsiteX739" fmla="*/ 2885148 w 4607965"/>
              <a:gd name="connsiteY739" fmla="*/ 1368930 h 2964394"/>
              <a:gd name="connsiteX740" fmla="*/ 2971171 w 4607965"/>
              <a:gd name="connsiteY740" fmla="*/ 1361402 h 2964394"/>
              <a:gd name="connsiteX741" fmla="*/ 2971171 w 4607965"/>
              <a:gd name="connsiteY741" fmla="*/ 1361436 h 2964394"/>
              <a:gd name="connsiteX742" fmla="*/ 2292716 w 4607965"/>
              <a:gd name="connsiteY742" fmla="*/ 1336932 h 2964394"/>
              <a:gd name="connsiteX743" fmla="*/ 2274190 w 4607965"/>
              <a:gd name="connsiteY743" fmla="*/ 1387876 h 2964394"/>
              <a:gd name="connsiteX744" fmla="*/ 2292716 w 4607965"/>
              <a:gd name="connsiteY744" fmla="*/ 1336932 h 2964394"/>
              <a:gd name="connsiteX745" fmla="*/ 2388456 w 4607965"/>
              <a:gd name="connsiteY745" fmla="*/ 1333968 h 2964394"/>
              <a:gd name="connsiteX746" fmla="*/ 2388456 w 4607965"/>
              <a:gd name="connsiteY746" fmla="*/ 1333968 h 2964394"/>
              <a:gd name="connsiteX747" fmla="*/ 2563586 w 4607965"/>
              <a:gd name="connsiteY747" fmla="*/ 1191072 h 2964394"/>
              <a:gd name="connsiteX748" fmla="*/ 2616147 w 4607965"/>
              <a:gd name="connsiteY748" fmla="*/ 1223997 h 2964394"/>
              <a:gd name="connsiteX749" fmla="*/ 2647454 w 4607965"/>
              <a:gd name="connsiteY749" fmla="*/ 1256719 h 2964394"/>
              <a:gd name="connsiteX750" fmla="*/ 2669280 w 4607965"/>
              <a:gd name="connsiteY750" fmla="*/ 1279488 h 2964394"/>
              <a:gd name="connsiteX751" fmla="*/ 2662375 w 4607965"/>
              <a:gd name="connsiteY751" fmla="*/ 1231188 h 2964394"/>
              <a:gd name="connsiteX752" fmla="*/ 2614833 w 4607965"/>
              <a:gd name="connsiteY752" fmla="*/ 1136962 h 2964394"/>
              <a:gd name="connsiteX753" fmla="*/ 2537634 w 4607965"/>
              <a:gd name="connsiteY753" fmla="*/ 956107 h 2964394"/>
              <a:gd name="connsiteX754" fmla="*/ 2534080 w 4607965"/>
              <a:gd name="connsiteY754" fmla="*/ 917592 h 2964394"/>
              <a:gd name="connsiteX755" fmla="*/ 2472964 w 4607965"/>
              <a:gd name="connsiteY755" fmla="*/ 868568 h 2964394"/>
              <a:gd name="connsiteX756" fmla="*/ 2357284 w 4607965"/>
              <a:gd name="connsiteY756" fmla="*/ 867742 h 2964394"/>
              <a:gd name="connsiteX757" fmla="*/ 2261913 w 4607965"/>
              <a:gd name="connsiteY757" fmla="*/ 894284 h 2964394"/>
              <a:gd name="connsiteX758" fmla="*/ 2244348 w 4607965"/>
              <a:gd name="connsiteY758" fmla="*/ 986741 h 2964394"/>
              <a:gd name="connsiteX759" fmla="*/ 2205445 w 4607965"/>
              <a:gd name="connsiteY759" fmla="*/ 1204848 h 2964394"/>
              <a:gd name="connsiteX760" fmla="*/ 2233924 w 4607965"/>
              <a:gd name="connsiteY760" fmla="*/ 1164716 h 2964394"/>
              <a:gd name="connsiteX761" fmla="*/ 2326919 w 4607965"/>
              <a:gd name="connsiteY761" fmla="*/ 1139152 h 2964394"/>
              <a:gd name="connsiteX762" fmla="*/ 2439838 w 4607965"/>
              <a:gd name="connsiteY762" fmla="*/ 1191275 h 2964394"/>
              <a:gd name="connsiteX763" fmla="*/ 2503160 w 4607965"/>
              <a:gd name="connsiteY763" fmla="*/ 1217631 h 2964394"/>
              <a:gd name="connsiteX764" fmla="*/ 2532346 w 4607965"/>
              <a:gd name="connsiteY764" fmla="*/ 1204730 h 2964394"/>
              <a:gd name="connsiteX765" fmla="*/ 2563586 w 4607965"/>
              <a:gd name="connsiteY765" fmla="*/ 1191089 h 2964394"/>
              <a:gd name="connsiteX766" fmla="*/ 2563586 w 4607965"/>
              <a:gd name="connsiteY766" fmla="*/ 1191072 h 2964394"/>
              <a:gd name="connsiteX767" fmla="*/ 1479599 w 4607965"/>
              <a:gd name="connsiteY767" fmla="*/ 1098767 h 2964394"/>
              <a:gd name="connsiteX768" fmla="*/ 1480475 w 4607965"/>
              <a:gd name="connsiteY768" fmla="*/ 1105419 h 2964394"/>
              <a:gd name="connsiteX769" fmla="*/ 1488474 w 4607965"/>
              <a:gd name="connsiteY769" fmla="*/ 1128929 h 2964394"/>
              <a:gd name="connsiteX770" fmla="*/ 1537768 w 4607965"/>
              <a:gd name="connsiteY770" fmla="*/ 1149728 h 2964394"/>
              <a:gd name="connsiteX771" fmla="*/ 1551089 w 4607965"/>
              <a:gd name="connsiteY771" fmla="*/ 1143412 h 2964394"/>
              <a:gd name="connsiteX772" fmla="*/ 1610773 w 4607965"/>
              <a:gd name="connsiteY772" fmla="*/ 1121806 h 2964394"/>
              <a:gd name="connsiteX773" fmla="*/ 1607826 w 4607965"/>
              <a:gd name="connsiteY773" fmla="*/ 1120846 h 2964394"/>
              <a:gd name="connsiteX774" fmla="*/ 1492718 w 4607965"/>
              <a:gd name="connsiteY774" fmla="*/ 1090633 h 2964394"/>
              <a:gd name="connsiteX775" fmla="*/ 1479599 w 4607965"/>
              <a:gd name="connsiteY775" fmla="*/ 1098767 h 2964394"/>
              <a:gd name="connsiteX776" fmla="*/ 1632448 w 4607965"/>
              <a:gd name="connsiteY776" fmla="*/ 1113941 h 2964394"/>
              <a:gd name="connsiteX777" fmla="*/ 1632347 w 4607965"/>
              <a:gd name="connsiteY777" fmla="*/ 1113941 h 2964394"/>
              <a:gd name="connsiteX778" fmla="*/ 1632683 w 4607965"/>
              <a:gd name="connsiteY778" fmla="*/ 1113941 h 2964394"/>
              <a:gd name="connsiteX779" fmla="*/ 1632448 w 4607965"/>
              <a:gd name="connsiteY779" fmla="*/ 1113941 h 2964394"/>
              <a:gd name="connsiteX780" fmla="*/ 2066474 w 4607965"/>
              <a:gd name="connsiteY780" fmla="*/ 25811 h 2964394"/>
              <a:gd name="connsiteX781" fmla="*/ 2128735 w 4607965"/>
              <a:gd name="connsiteY781" fmla="*/ 274889 h 2964394"/>
              <a:gd name="connsiteX782" fmla="*/ 2123682 w 4607965"/>
              <a:gd name="connsiteY782" fmla="*/ 483667 h 2964394"/>
              <a:gd name="connsiteX783" fmla="*/ 2132541 w 4607965"/>
              <a:gd name="connsiteY783" fmla="*/ 828570 h 2964394"/>
              <a:gd name="connsiteX784" fmla="*/ 2195358 w 4607965"/>
              <a:gd name="connsiteY784" fmla="*/ 919225 h 2964394"/>
              <a:gd name="connsiteX785" fmla="*/ 2203071 w 4607965"/>
              <a:gd name="connsiteY785" fmla="*/ 923974 h 2964394"/>
              <a:gd name="connsiteX786" fmla="*/ 2161524 w 4607965"/>
              <a:gd name="connsiteY786" fmla="*/ 793440 h 2964394"/>
              <a:gd name="connsiteX787" fmla="*/ 2220434 w 4607965"/>
              <a:gd name="connsiteY787" fmla="*/ 744837 h 2964394"/>
              <a:gd name="connsiteX788" fmla="*/ 2238184 w 4607965"/>
              <a:gd name="connsiteY788" fmla="*/ 716915 h 2964394"/>
              <a:gd name="connsiteX789" fmla="*/ 2377223 w 4607965"/>
              <a:gd name="connsiteY789" fmla="*/ 698221 h 2964394"/>
              <a:gd name="connsiteX790" fmla="*/ 2377223 w 4607965"/>
              <a:gd name="connsiteY790" fmla="*/ 698221 h 2964394"/>
              <a:gd name="connsiteX791" fmla="*/ 2520625 w 4607965"/>
              <a:gd name="connsiteY791" fmla="*/ 726211 h 2964394"/>
              <a:gd name="connsiteX792" fmla="*/ 2546930 w 4607965"/>
              <a:gd name="connsiteY792" fmla="*/ 857166 h 2964394"/>
              <a:gd name="connsiteX793" fmla="*/ 2546981 w 4607965"/>
              <a:gd name="connsiteY793" fmla="*/ 868079 h 2964394"/>
              <a:gd name="connsiteX794" fmla="*/ 2568386 w 4607965"/>
              <a:gd name="connsiteY794" fmla="*/ 466910 h 2964394"/>
              <a:gd name="connsiteX795" fmla="*/ 2575526 w 4607965"/>
              <a:gd name="connsiteY795" fmla="*/ 71888 h 2964394"/>
              <a:gd name="connsiteX796" fmla="*/ 2574095 w 4607965"/>
              <a:gd name="connsiteY796" fmla="*/ 77530 h 2964394"/>
              <a:gd name="connsiteX797" fmla="*/ 2472964 w 4607965"/>
              <a:gd name="connsiteY797" fmla="*/ 107844 h 2964394"/>
              <a:gd name="connsiteX798" fmla="*/ 2337024 w 4607965"/>
              <a:gd name="connsiteY798" fmla="*/ 69766 h 2964394"/>
              <a:gd name="connsiteX799" fmla="*/ 2184192 w 4607965"/>
              <a:gd name="connsiteY799" fmla="*/ 37448 h 2964394"/>
              <a:gd name="connsiteX800" fmla="*/ 2073631 w 4607965"/>
              <a:gd name="connsiteY800" fmla="*/ 27327 h 2964394"/>
              <a:gd name="connsiteX801" fmla="*/ 2066507 w 4607965"/>
              <a:gd name="connsiteY801" fmla="*/ 25794 h 2964394"/>
              <a:gd name="connsiteX802" fmla="*/ 2066474 w 4607965"/>
              <a:gd name="connsiteY802" fmla="*/ 25811 h 2964394"/>
              <a:gd name="connsiteX803" fmla="*/ 2431435 w 4607965"/>
              <a:gd name="connsiteY803" fmla="*/ 845209 h 2964394"/>
              <a:gd name="connsiteX804" fmla="*/ 2483608 w 4607965"/>
              <a:gd name="connsiteY804" fmla="*/ 859255 h 2964394"/>
              <a:gd name="connsiteX805" fmla="*/ 2533440 w 4607965"/>
              <a:gd name="connsiteY805" fmla="*/ 903058 h 2964394"/>
              <a:gd name="connsiteX806" fmla="*/ 2532767 w 4607965"/>
              <a:gd name="connsiteY806" fmla="*/ 857234 h 2964394"/>
              <a:gd name="connsiteX807" fmla="*/ 2510604 w 4607965"/>
              <a:gd name="connsiteY807" fmla="*/ 736214 h 2964394"/>
              <a:gd name="connsiteX808" fmla="*/ 2377207 w 4607965"/>
              <a:gd name="connsiteY808" fmla="*/ 712367 h 2964394"/>
              <a:gd name="connsiteX809" fmla="*/ 2377190 w 4607965"/>
              <a:gd name="connsiteY809" fmla="*/ 712367 h 2964394"/>
              <a:gd name="connsiteX810" fmla="*/ 2245662 w 4607965"/>
              <a:gd name="connsiteY810" fmla="*/ 728922 h 2964394"/>
              <a:gd name="connsiteX811" fmla="*/ 2235102 w 4607965"/>
              <a:gd name="connsiteY811" fmla="*/ 745443 h 2964394"/>
              <a:gd name="connsiteX812" fmla="*/ 2235355 w 4607965"/>
              <a:gd name="connsiteY812" fmla="*/ 745527 h 2964394"/>
              <a:gd name="connsiteX813" fmla="*/ 2257282 w 4607965"/>
              <a:gd name="connsiteY813" fmla="*/ 789280 h 2964394"/>
              <a:gd name="connsiteX814" fmla="*/ 2259438 w 4607965"/>
              <a:gd name="connsiteY814" fmla="*/ 832023 h 2964394"/>
              <a:gd name="connsiteX815" fmla="*/ 2261964 w 4607965"/>
              <a:gd name="connsiteY815" fmla="*/ 879194 h 2964394"/>
              <a:gd name="connsiteX816" fmla="*/ 2354623 w 4607965"/>
              <a:gd name="connsiteY816" fmla="*/ 853849 h 2964394"/>
              <a:gd name="connsiteX817" fmla="*/ 2431435 w 4607965"/>
              <a:gd name="connsiteY817" fmla="*/ 845192 h 2964394"/>
              <a:gd name="connsiteX818" fmla="*/ 2431435 w 4607965"/>
              <a:gd name="connsiteY818" fmla="*/ 845209 h 2964394"/>
              <a:gd name="connsiteX819" fmla="*/ 2230825 w 4607965"/>
              <a:gd name="connsiteY819" fmla="*/ 758933 h 2964394"/>
              <a:gd name="connsiteX820" fmla="*/ 2221512 w 4607965"/>
              <a:gd name="connsiteY820" fmla="*/ 829513 h 2964394"/>
              <a:gd name="connsiteX821" fmla="*/ 2228804 w 4607965"/>
              <a:gd name="connsiteY821" fmla="*/ 896035 h 2964394"/>
              <a:gd name="connsiteX822" fmla="*/ 2229023 w 4607965"/>
              <a:gd name="connsiteY822" fmla="*/ 895850 h 2964394"/>
              <a:gd name="connsiteX823" fmla="*/ 2247851 w 4607965"/>
              <a:gd name="connsiteY823" fmla="*/ 885038 h 2964394"/>
              <a:gd name="connsiteX824" fmla="*/ 2245342 w 4607965"/>
              <a:gd name="connsiteY824" fmla="*/ 833033 h 2964394"/>
              <a:gd name="connsiteX825" fmla="*/ 2243136 w 4607965"/>
              <a:gd name="connsiteY825" fmla="*/ 789247 h 2964394"/>
              <a:gd name="connsiteX826" fmla="*/ 2231027 w 4607965"/>
              <a:gd name="connsiteY826" fmla="*/ 758966 h 2964394"/>
              <a:gd name="connsiteX827" fmla="*/ 2230825 w 4607965"/>
              <a:gd name="connsiteY827" fmla="*/ 758899 h 2964394"/>
              <a:gd name="connsiteX828" fmla="*/ 2230825 w 4607965"/>
              <a:gd name="connsiteY828" fmla="*/ 758933 h 2964394"/>
              <a:gd name="connsiteX0" fmla="*/ 3633201 w 4487983"/>
              <a:gd name="connsiteY0" fmla="*/ 2964361 h 2964394"/>
              <a:gd name="connsiteX1" fmla="*/ 3507769 w 4487983"/>
              <a:gd name="connsiteY1" fmla="*/ 2941137 h 2964394"/>
              <a:gd name="connsiteX2" fmla="*/ 3502279 w 4487983"/>
              <a:gd name="connsiteY2" fmla="*/ 2928590 h 2964394"/>
              <a:gd name="connsiteX3" fmla="*/ 3531616 w 4487983"/>
              <a:gd name="connsiteY3" fmla="*/ 2913972 h 2964394"/>
              <a:gd name="connsiteX4" fmla="*/ 3656694 w 4487983"/>
              <a:gd name="connsiteY4" fmla="*/ 2908129 h 2964394"/>
              <a:gd name="connsiteX5" fmla="*/ 3655532 w 4487983"/>
              <a:gd name="connsiteY5" fmla="*/ 2906849 h 2964394"/>
              <a:gd name="connsiteX6" fmla="*/ 3577962 w 4487983"/>
              <a:gd name="connsiteY6" fmla="*/ 2829936 h 2964394"/>
              <a:gd name="connsiteX7" fmla="*/ 3341919 w 4487983"/>
              <a:gd name="connsiteY7" fmla="*/ 2618262 h 2964394"/>
              <a:gd name="connsiteX8" fmla="*/ 3048818 w 4487983"/>
              <a:gd name="connsiteY8" fmla="*/ 2351029 h 2964394"/>
              <a:gd name="connsiteX9" fmla="*/ 2964933 w 4487983"/>
              <a:gd name="connsiteY9" fmla="*/ 2387321 h 2964394"/>
              <a:gd name="connsiteX10" fmla="*/ 2771346 w 4487983"/>
              <a:gd name="connsiteY10" fmla="*/ 2477976 h 2964394"/>
              <a:gd name="connsiteX11" fmla="*/ 2756055 w 4487983"/>
              <a:gd name="connsiteY11" fmla="*/ 2652567 h 2964394"/>
              <a:gd name="connsiteX12" fmla="*/ 2839333 w 4487983"/>
              <a:gd name="connsiteY12" fmla="*/ 2860317 h 2964394"/>
              <a:gd name="connsiteX13" fmla="*/ 2856259 w 4487983"/>
              <a:gd name="connsiteY13" fmla="*/ 2900550 h 2964394"/>
              <a:gd name="connsiteX14" fmla="*/ 2852436 w 4487983"/>
              <a:gd name="connsiteY14" fmla="*/ 2907135 h 2964394"/>
              <a:gd name="connsiteX15" fmla="*/ 2844722 w 4487983"/>
              <a:gd name="connsiteY15" fmla="*/ 2906748 h 2964394"/>
              <a:gd name="connsiteX16" fmla="*/ 2707990 w 4487983"/>
              <a:gd name="connsiteY16" fmla="*/ 2686990 h 2964394"/>
              <a:gd name="connsiteX17" fmla="*/ 2625638 w 4487983"/>
              <a:gd name="connsiteY17" fmla="*/ 2531817 h 2964394"/>
              <a:gd name="connsiteX18" fmla="*/ 2620350 w 4487983"/>
              <a:gd name="connsiteY18" fmla="*/ 2535168 h 2964394"/>
              <a:gd name="connsiteX19" fmla="*/ 2614439 w 4487983"/>
              <a:gd name="connsiteY19" fmla="*/ 2532979 h 2964394"/>
              <a:gd name="connsiteX20" fmla="*/ 2385182 w 4487983"/>
              <a:gd name="connsiteY20" fmla="*/ 2338348 h 2964394"/>
              <a:gd name="connsiteX21" fmla="*/ 2232300 w 4487983"/>
              <a:gd name="connsiteY21" fmla="*/ 2306720 h 2964394"/>
              <a:gd name="connsiteX22" fmla="*/ 2039184 w 4487983"/>
              <a:gd name="connsiteY22" fmla="*/ 2256079 h 2964394"/>
              <a:gd name="connsiteX23" fmla="*/ 1955215 w 4487983"/>
              <a:gd name="connsiteY23" fmla="*/ 2085581 h 2964394"/>
              <a:gd name="connsiteX24" fmla="*/ 1954878 w 4487983"/>
              <a:gd name="connsiteY24" fmla="*/ 2085817 h 2964394"/>
              <a:gd name="connsiteX25" fmla="*/ 1908229 w 4487983"/>
              <a:gd name="connsiteY25" fmla="*/ 2089775 h 2964394"/>
              <a:gd name="connsiteX26" fmla="*/ 1883557 w 4487983"/>
              <a:gd name="connsiteY26" fmla="*/ 2072563 h 2964394"/>
              <a:gd name="connsiteX27" fmla="*/ 1755481 w 4487983"/>
              <a:gd name="connsiteY27" fmla="*/ 2180901 h 2964394"/>
              <a:gd name="connsiteX28" fmla="*/ 1502546 w 4487983"/>
              <a:gd name="connsiteY28" fmla="*/ 2280398 h 2964394"/>
              <a:gd name="connsiteX29" fmla="*/ 1496703 w 4487983"/>
              <a:gd name="connsiteY29" fmla="*/ 2280095 h 2964394"/>
              <a:gd name="connsiteX30" fmla="*/ 1493082 w 4487983"/>
              <a:gd name="connsiteY30" fmla="*/ 2275497 h 2964394"/>
              <a:gd name="connsiteX31" fmla="*/ 1341799 w 4487983"/>
              <a:gd name="connsiteY31" fmla="*/ 2052792 h 2964394"/>
              <a:gd name="connsiteX32" fmla="*/ 1300421 w 4487983"/>
              <a:gd name="connsiteY32" fmla="*/ 2034890 h 2964394"/>
              <a:gd name="connsiteX33" fmla="*/ 1354464 w 4487983"/>
              <a:gd name="connsiteY33" fmla="*/ 1960975 h 2964394"/>
              <a:gd name="connsiteX34" fmla="*/ 1469235 w 4487983"/>
              <a:gd name="connsiteY34" fmla="*/ 1834398 h 2964394"/>
              <a:gd name="connsiteX35" fmla="*/ 1558509 w 4487983"/>
              <a:gd name="connsiteY35" fmla="*/ 1704537 h 2964394"/>
              <a:gd name="connsiteX36" fmla="*/ 1540742 w 4487983"/>
              <a:gd name="connsiteY36" fmla="*/ 1640474 h 2964394"/>
              <a:gd name="connsiteX37" fmla="*/ 1539529 w 4487983"/>
              <a:gd name="connsiteY37" fmla="*/ 1635321 h 2964394"/>
              <a:gd name="connsiteX38" fmla="*/ 1471289 w 4487983"/>
              <a:gd name="connsiteY38" fmla="*/ 1706962 h 2964394"/>
              <a:gd name="connsiteX39" fmla="*/ 1340553 w 4487983"/>
              <a:gd name="connsiteY39" fmla="*/ 1928303 h 2964394"/>
              <a:gd name="connsiteX40" fmla="*/ 1252727 w 4487983"/>
              <a:gd name="connsiteY40" fmla="*/ 2076436 h 2964394"/>
              <a:gd name="connsiteX41" fmla="*/ 1265829 w 4487983"/>
              <a:gd name="connsiteY41" fmla="*/ 2078458 h 2964394"/>
              <a:gd name="connsiteX42" fmla="*/ 1414771 w 4487983"/>
              <a:gd name="connsiteY42" fmla="*/ 2194492 h 2964394"/>
              <a:gd name="connsiteX43" fmla="*/ 1486244 w 4487983"/>
              <a:gd name="connsiteY43" fmla="*/ 2327014 h 2964394"/>
              <a:gd name="connsiteX44" fmla="*/ 1420430 w 4487983"/>
              <a:gd name="connsiteY44" fmla="*/ 2455409 h 2964394"/>
              <a:gd name="connsiteX45" fmla="*/ 1310559 w 4487983"/>
              <a:gd name="connsiteY45" fmla="*/ 2709506 h 2964394"/>
              <a:gd name="connsiteX46" fmla="*/ 1132449 w 4487983"/>
              <a:gd name="connsiteY46" fmla="*/ 2925441 h 2964394"/>
              <a:gd name="connsiteX47" fmla="*/ 1115490 w 4487983"/>
              <a:gd name="connsiteY47" fmla="*/ 2928961 h 2964394"/>
              <a:gd name="connsiteX48" fmla="*/ 1116214 w 4487983"/>
              <a:gd name="connsiteY48" fmla="*/ 2909409 h 2964394"/>
              <a:gd name="connsiteX49" fmla="*/ 1267413 w 4487983"/>
              <a:gd name="connsiteY49" fmla="*/ 2667757 h 2964394"/>
              <a:gd name="connsiteX50" fmla="*/ 1404565 w 4487983"/>
              <a:gd name="connsiteY50" fmla="*/ 2454230 h 2964394"/>
              <a:gd name="connsiteX51" fmla="*/ 1220898 w 4487983"/>
              <a:gd name="connsiteY51" fmla="*/ 2328849 h 2964394"/>
              <a:gd name="connsiteX52" fmla="*/ 1005788 w 4487983"/>
              <a:gd name="connsiteY52" fmla="*/ 2268441 h 2964394"/>
              <a:gd name="connsiteX53" fmla="*/ 703155 w 4487983"/>
              <a:gd name="connsiteY53" fmla="*/ 2495255 h 2964394"/>
              <a:gd name="connsiteX54" fmla="*/ 363944 w 4487983"/>
              <a:gd name="connsiteY54" fmla="*/ 2848309 h 2964394"/>
              <a:gd name="connsiteX55" fmla="*/ 342354 w 4487983"/>
              <a:gd name="connsiteY55" fmla="*/ 2895430 h 2964394"/>
              <a:gd name="connsiteX56" fmla="*/ 347406 w 4487983"/>
              <a:gd name="connsiteY56" fmla="*/ 2897081 h 2964394"/>
              <a:gd name="connsiteX57" fmla="*/ 358420 w 4487983"/>
              <a:gd name="connsiteY57" fmla="*/ 2897552 h 2964394"/>
              <a:gd name="connsiteX58" fmla="*/ 368592 w 4487983"/>
              <a:gd name="connsiteY58" fmla="*/ 2905114 h 2964394"/>
              <a:gd name="connsiteX59" fmla="*/ 360391 w 4487983"/>
              <a:gd name="connsiteY59" fmla="*/ 2912120 h 2964394"/>
              <a:gd name="connsiteX60" fmla="*/ 356164 w 4487983"/>
              <a:gd name="connsiteY60" fmla="*/ 2912187 h 2964394"/>
              <a:gd name="connsiteX61" fmla="*/ 340788 w 4487983"/>
              <a:gd name="connsiteY61" fmla="*/ 2912187 h 2964394"/>
              <a:gd name="connsiteX62" fmla="*/ 286206 w 4487983"/>
              <a:gd name="connsiteY62" fmla="*/ 2911632 h 2964394"/>
              <a:gd name="connsiteX63" fmla="*/ 120710 w 4487983"/>
              <a:gd name="connsiteY63" fmla="*/ 2909207 h 2964394"/>
              <a:gd name="connsiteX64" fmla="*/ 328359 w 4487983"/>
              <a:gd name="connsiteY64" fmla="*/ 2897973 h 2964394"/>
              <a:gd name="connsiteX65" fmla="*/ 352307 w 4487983"/>
              <a:gd name="connsiteY65" fmla="*/ 2840310 h 2964394"/>
              <a:gd name="connsiteX66" fmla="*/ 693691 w 4487983"/>
              <a:gd name="connsiteY66" fmla="*/ 2484780 h 2964394"/>
              <a:gd name="connsiteX67" fmla="*/ 887968 w 4487983"/>
              <a:gd name="connsiteY67" fmla="*/ 2321372 h 2964394"/>
              <a:gd name="connsiteX68" fmla="*/ 1007219 w 4487983"/>
              <a:gd name="connsiteY68" fmla="*/ 2254362 h 2964394"/>
              <a:gd name="connsiteX69" fmla="*/ 1226186 w 4487983"/>
              <a:gd name="connsiteY69" fmla="*/ 2315713 h 2964394"/>
              <a:gd name="connsiteX70" fmla="*/ 1413104 w 4487983"/>
              <a:gd name="connsiteY70" fmla="*/ 2440370 h 2964394"/>
              <a:gd name="connsiteX71" fmla="*/ 1472199 w 4487983"/>
              <a:gd name="connsiteY71" fmla="*/ 2328445 h 2964394"/>
              <a:gd name="connsiteX72" fmla="*/ 1403555 w 4487983"/>
              <a:gd name="connsiteY72" fmla="*/ 2203098 h 2964394"/>
              <a:gd name="connsiteX73" fmla="*/ 1263101 w 4487983"/>
              <a:gd name="connsiteY73" fmla="*/ 2092368 h 2964394"/>
              <a:gd name="connsiteX74" fmla="*/ 1241056 w 4487983"/>
              <a:gd name="connsiteY74" fmla="*/ 2089876 h 2964394"/>
              <a:gd name="connsiteX75" fmla="*/ 1206415 w 4487983"/>
              <a:gd name="connsiteY75" fmla="*/ 2123356 h 2964394"/>
              <a:gd name="connsiteX76" fmla="*/ 1078221 w 4487983"/>
              <a:gd name="connsiteY76" fmla="*/ 2193953 h 2964394"/>
              <a:gd name="connsiteX77" fmla="*/ 1076116 w 4487983"/>
              <a:gd name="connsiteY77" fmla="*/ 2169214 h 2964394"/>
              <a:gd name="connsiteX78" fmla="*/ 1142840 w 4487983"/>
              <a:gd name="connsiteY78" fmla="*/ 2103315 h 2964394"/>
              <a:gd name="connsiteX79" fmla="*/ 1234893 w 4487983"/>
              <a:gd name="connsiteY79" fmla="*/ 2075561 h 2964394"/>
              <a:gd name="connsiteX80" fmla="*/ 1327585 w 4487983"/>
              <a:gd name="connsiteY80" fmla="*/ 1922729 h 2964394"/>
              <a:gd name="connsiteX81" fmla="*/ 1460174 w 4487983"/>
              <a:gd name="connsiteY81" fmla="*/ 1698255 h 2964394"/>
              <a:gd name="connsiteX82" fmla="*/ 1536228 w 4487983"/>
              <a:gd name="connsiteY82" fmla="*/ 1620080 h 2964394"/>
              <a:gd name="connsiteX83" fmla="*/ 1535891 w 4487983"/>
              <a:gd name="connsiteY83" fmla="*/ 1552008 h 2964394"/>
              <a:gd name="connsiteX84" fmla="*/ 1555057 w 4487983"/>
              <a:gd name="connsiteY84" fmla="*/ 1541887 h 2964394"/>
              <a:gd name="connsiteX85" fmla="*/ 1481057 w 4487983"/>
              <a:gd name="connsiteY85" fmla="*/ 1480586 h 2964394"/>
              <a:gd name="connsiteX86" fmla="*/ 1407311 w 4487983"/>
              <a:gd name="connsiteY86" fmla="*/ 1438264 h 2964394"/>
              <a:gd name="connsiteX87" fmla="*/ 1370143 w 4487983"/>
              <a:gd name="connsiteY87" fmla="*/ 1423933 h 2964394"/>
              <a:gd name="connsiteX88" fmla="*/ 1389156 w 4487983"/>
              <a:gd name="connsiteY88" fmla="*/ 1443973 h 2964394"/>
              <a:gd name="connsiteX89" fmla="*/ 1397105 w 4487983"/>
              <a:gd name="connsiteY89" fmla="*/ 1469336 h 2964394"/>
              <a:gd name="connsiteX90" fmla="*/ 1299916 w 4487983"/>
              <a:gd name="connsiteY90" fmla="*/ 1540085 h 2964394"/>
              <a:gd name="connsiteX91" fmla="*/ 1279167 w 4487983"/>
              <a:gd name="connsiteY91" fmla="*/ 1550324 h 2964394"/>
              <a:gd name="connsiteX92" fmla="*/ 1238480 w 4487983"/>
              <a:gd name="connsiteY92" fmla="*/ 1552396 h 2964394"/>
              <a:gd name="connsiteX93" fmla="*/ 1220190 w 4487983"/>
              <a:gd name="connsiteY93" fmla="*/ 1533163 h 2964394"/>
              <a:gd name="connsiteX94" fmla="*/ 1211854 w 4487983"/>
              <a:gd name="connsiteY94" fmla="*/ 1535437 h 2964394"/>
              <a:gd name="connsiteX95" fmla="*/ 1153517 w 4487983"/>
              <a:gd name="connsiteY95" fmla="*/ 1525837 h 2964394"/>
              <a:gd name="connsiteX96" fmla="*/ 996357 w 4487983"/>
              <a:gd name="connsiteY96" fmla="*/ 1490354 h 2964394"/>
              <a:gd name="connsiteX97" fmla="*/ 380751 w 4487983"/>
              <a:gd name="connsiteY97" fmla="*/ 1348670 h 2964394"/>
              <a:gd name="connsiteX98" fmla="*/ 113704 w 4487983"/>
              <a:gd name="connsiteY98" fmla="*/ 1272802 h 2964394"/>
              <a:gd name="connsiteX99" fmla="*/ 27 w 4487983"/>
              <a:gd name="connsiteY99" fmla="*/ 1207728 h 2964394"/>
              <a:gd name="connsiteX100" fmla="*/ 70877 w 4487983"/>
              <a:gd name="connsiteY100" fmla="*/ 1109680 h 2964394"/>
              <a:gd name="connsiteX101" fmla="*/ 186811 w 4487983"/>
              <a:gd name="connsiteY101" fmla="*/ 945245 h 2964394"/>
              <a:gd name="connsiteX102" fmla="*/ 162223 w 4487983"/>
              <a:gd name="connsiteY102" fmla="*/ 655007 h 2964394"/>
              <a:gd name="connsiteX103" fmla="*/ 160337 w 4487983"/>
              <a:gd name="connsiteY103" fmla="*/ 569926 h 2964394"/>
              <a:gd name="connsiteX104" fmla="*/ 216855 w 4487983"/>
              <a:gd name="connsiteY104" fmla="*/ 567013 h 2964394"/>
              <a:gd name="connsiteX105" fmla="*/ 775487 w 4487983"/>
              <a:gd name="connsiteY105" fmla="*/ 801962 h 2964394"/>
              <a:gd name="connsiteX106" fmla="*/ 1312833 w 4487983"/>
              <a:gd name="connsiteY106" fmla="*/ 1040312 h 2964394"/>
              <a:gd name="connsiteX107" fmla="*/ 1355962 w 4487983"/>
              <a:gd name="connsiteY107" fmla="*/ 1084216 h 2964394"/>
              <a:gd name="connsiteX108" fmla="*/ 1370008 w 4487983"/>
              <a:gd name="connsiteY108" fmla="*/ 1076773 h 2964394"/>
              <a:gd name="connsiteX109" fmla="*/ 1492240 w 4487983"/>
              <a:gd name="connsiteY109" fmla="*/ 1107406 h 2964394"/>
              <a:gd name="connsiteX110" fmla="*/ 1513055 w 4487983"/>
              <a:gd name="connsiteY110" fmla="*/ 1113958 h 2964394"/>
              <a:gd name="connsiteX111" fmla="*/ 1520431 w 4487983"/>
              <a:gd name="connsiteY111" fmla="*/ 1119936 h 2964394"/>
              <a:gd name="connsiteX112" fmla="*/ 1513965 w 4487983"/>
              <a:gd name="connsiteY112" fmla="*/ 1128660 h 2964394"/>
              <a:gd name="connsiteX113" fmla="*/ 1506420 w 4487983"/>
              <a:gd name="connsiteY113" fmla="*/ 1131337 h 2964394"/>
              <a:gd name="connsiteX114" fmla="*/ 1439544 w 4487983"/>
              <a:gd name="connsiteY114" fmla="*/ 1155403 h 2964394"/>
              <a:gd name="connsiteX115" fmla="*/ 1603609 w 4487983"/>
              <a:gd name="connsiteY115" fmla="*/ 1180294 h 2964394"/>
              <a:gd name="connsiteX116" fmla="*/ 1690374 w 4487983"/>
              <a:gd name="connsiteY116" fmla="*/ 1167478 h 2964394"/>
              <a:gd name="connsiteX117" fmla="*/ 1926232 w 4487983"/>
              <a:gd name="connsiteY117" fmla="*/ 1156245 h 2964394"/>
              <a:gd name="connsiteX118" fmla="*/ 1976536 w 4487983"/>
              <a:gd name="connsiteY118" fmla="*/ 1202423 h 2964394"/>
              <a:gd name="connsiteX119" fmla="*/ 2012087 w 4487983"/>
              <a:gd name="connsiteY119" fmla="*/ 1212578 h 2964394"/>
              <a:gd name="connsiteX120" fmla="*/ 2049980 w 4487983"/>
              <a:gd name="connsiteY120" fmla="*/ 1260070 h 2964394"/>
              <a:gd name="connsiteX121" fmla="*/ 2063991 w 4487983"/>
              <a:gd name="connsiteY121" fmla="*/ 1364113 h 2964394"/>
              <a:gd name="connsiteX122" fmla="*/ 2094659 w 4487983"/>
              <a:gd name="connsiteY122" fmla="*/ 1458339 h 2964394"/>
              <a:gd name="connsiteX123" fmla="*/ 2115845 w 4487983"/>
              <a:gd name="connsiteY123" fmla="*/ 1449245 h 2964394"/>
              <a:gd name="connsiteX124" fmla="*/ 2133730 w 4487983"/>
              <a:gd name="connsiteY124" fmla="*/ 1426863 h 2964394"/>
              <a:gd name="connsiteX125" fmla="*/ 2175007 w 4487983"/>
              <a:gd name="connsiteY125" fmla="*/ 1306753 h 2964394"/>
              <a:gd name="connsiteX126" fmla="*/ 2187301 w 4487983"/>
              <a:gd name="connsiteY126" fmla="*/ 1304513 h 2964394"/>
              <a:gd name="connsiteX127" fmla="*/ 2186459 w 4487983"/>
              <a:gd name="connsiteY127" fmla="*/ 1340317 h 2964394"/>
              <a:gd name="connsiteX128" fmla="*/ 2165795 w 4487983"/>
              <a:gd name="connsiteY128" fmla="*/ 1396330 h 2964394"/>
              <a:gd name="connsiteX129" fmla="*/ 2147741 w 4487983"/>
              <a:gd name="connsiteY129" fmla="*/ 1430955 h 2964394"/>
              <a:gd name="connsiteX130" fmla="*/ 2151733 w 4487983"/>
              <a:gd name="connsiteY130" fmla="*/ 1453590 h 2964394"/>
              <a:gd name="connsiteX131" fmla="*/ 2175445 w 4487983"/>
              <a:gd name="connsiteY131" fmla="*/ 1466406 h 2964394"/>
              <a:gd name="connsiteX132" fmla="*/ 2260980 w 4487983"/>
              <a:gd name="connsiteY132" fmla="*/ 1347407 h 2964394"/>
              <a:gd name="connsiteX133" fmla="*/ 2274773 w 4487983"/>
              <a:gd name="connsiteY133" fmla="*/ 1324672 h 2964394"/>
              <a:gd name="connsiteX134" fmla="*/ 2274790 w 4487983"/>
              <a:gd name="connsiteY134" fmla="*/ 1324672 h 2964394"/>
              <a:gd name="connsiteX135" fmla="*/ 2282099 w 4487983"/>
              <a:gd name="connsiteY135" fmla="*/ 1330246 h 2964394"/>
              <a:gd name="connsiteX136" fmla="*/ 2274655 w 4487983"/>
              <a:gd name="connsiteY136" fmla="*/ 1366202 h 2964394"/>
              <a:gd name="connsiteX137" fmla="*/ 2261283 w 4487983"/>
              <a:gd name="connsiteY137" fmla="*/ 1482371 h 2964394"/>
              <a:gd name="connsiteX138" fmla="*/ 2276306 w 4487983"/>
              <a:gd name="connsiteY138" fmla="*/ 1491330 h 2964394"/>
              <a:gd name="connsiteX139" fmla="*/ 2279135 w 4487983"/>
              <a:gd name="connsiteY139" fmla="*/ 1491549 h 2964394"/>
              <a:gd name="connsiteX140" fmla="*/ 2295824 w 4487983"/>
              <a:gd name="connsiteY140" fmla="*/ 1486227 h 2964394"/>
              <a:gd name="connsiteX141" fmla="*/ 2299647 w 4487983"/>
              <a:gd name="connsiteY141" fmla="*/ 1483415 h 2964394"/>
              <a:gd name="connsiteX142" fmla="*/ 2323595 w 4487983"/>
              <a:gd name="connsiteY142" fmla="*/ 1452343 h 2964394"/>
              <a:gd name="connsiteX143" fmla="*/ 2355643 w 4487983"/>
              <a:gd name="connsiteY143" fmla="*/ 1352881 h 2964394"/>
              <a:gd name="connsiteX144" fmla="*/ 2359887 w 4487983"/>
              <a:gd name="connsiteY144" fmla="*/ 1342675 h 2964394"/>
              <a:gd name="connsiteX145" fmla="*/ 2368695 w 4487983"/>
              <a:gd name="connsiteY145" fmla="*/ 1337437 h 2964394"/>
              <a:gd name="connsiteX146" fmla="*/ 2372804 w 4487983"/>
              <a:gd name="connsiteY146" fmla="*/ 1352527 h 2964394"/>
              <a:gd name="connsiteX147" fmla="*/ 2337523 w 4487983"/>
              <a:gd name="connsiteY147" fmla="*/ 1456335 h 2964394"/>
              <a:gd name="connsiteX148" fmla="*/ 2340251 w 4487983"/>
              <a:gd name="connsiteY148" fmla="*/ 1470127 h 2964394"/>
              <a:gd name="connsiteX149" fmla="*/ 2352191 w 4487983"/>
              <a:gd name="connsiteY149" fmla="*/ 1470818 h 2964394"/>
              <a:gd name="connsiteX150" fmla="*/ 2459232 w 4487983"/>
              <a:gd name="connsiteY150" fmla="*/ 1339576 h 2964394"/>
              <a:gd name="connsiteX151" fmla="*/ 2473665 w 4487983"/>
              <a:gd name="connsiteY151" fmla="*/ 1316454 h 2964394"/>
              <a:gd name="connsiteX152" fmla="*/ 2489394 w 4487983"/>
              <a:gd name="connsiteY152" fmla="*/ 1305793 h 2964394"/>
              <a:gd name="connsiteX153" fmla="*/ 2489394 w 4487983"/>
              <a:gd name="connsiteY153" fmla="*/ 1330566 h 2964394"/>
              <a:gd name="connsiteX154" fmla="*/ 2392694 w 4487983"/>
              <a:gd name="connsiteY154" fmla="*/ 1490488 h 2964394"/>
              <a:gd name="connsiteX155" fmla="*/ 2386816 w 4487983"/>
              <a:gd name="connsiteY155" fmla="*/ 1492964 h 2964394"/>
              <a:gd name="connsiteX156" fmla="*/ 2301500 w 4487983"/>
              <a:gd name="connsiteY156" fmla="*/ 1499397 h 2964394"/>
              <a:gd name="connsiteX157" fmla="*/ 2281812 w 4487983"/>
              <a:gd name="connsiteY157" fmla="*/ 1505662 h 2964394"/>
              <a:gd name="connsiteX158" fmla="*/ 2252846 w 4487983"/>
              <a:gd name="connsiteY158" fmla="*/ 1530098 h 2964394"/>
              <a:gd name="connsiteX159" fmla="*/ 2262445 w 4487983"/>
              <a:gd name="connsiteY159" fmla="*/ 1541567 h 2964394"/>
              <a:gd name="connsiteX160" fmla="*/ 2396112 w 4487983"/>
              <a:gd name="connsiteY160" fmla="*/ 1545929 h 2964394"/>
              <a:gd name="connsiteX161" fmla="*/ 2478633 w 4487983"/>
              <a:gd name="connsiteY161" fmla="*/ 1525400 h 2964394"/>
              <a:gd name="connsiteX162" fmla="*/ 2506993 w 4487983"/>
              <a:gd name="connsiteY162" fmla="*/ 1492593 h 2964394"/>
              <a:gd name="connsiteX163" fmla="*/ 2548793 w 4487983"/>
              <a:gd name="connsiteY163" fmla="*/ 1299865 h 2964394"/>
              <a:gd name="connsiteX164" fmla="*/ 2517300 w 4487983"/>
              <a:gd name="connsiteY164" fmla="*/ 1266520 h 2964394"/>
              <a:gd name="connsiteX165" fmla="*/ 2485824 w 4487983"/>
              <a:gd name="connsiteY165" fmla="*/ 1233630 h 2964394"/>
              <a:gd name="connsiteX166" fmla="*/ 2420801 w 4487983"/>
              <a:gd name="connsiteY166" fmla="*/ 1215997 h 2964394"/>
              <a:gd name="connsiteX167" fmla="*/ 2383145 w 4487983"/>
              <a:gd name="connsiteY167" fmla="*/ 1231710 h 2964394"/>
              <a:gd name="connsiteX168" fmla="*/ 2312682 w 4487983"/>
              <a:gd name="connsiteY168" fmla="*/ 1203434 h 2964394"/>
              <a:gd name="connsiteX169" fmla="*/ 2202778 w 4487983"/>
              <a:gd name="connsiteY169" fmla="*/ 1152641 h 2964394"/>
              <a:gd name="connsiteX170" fmla="*/ 2087299 w 4487983"/>
              <a:gd name="connsiteY170" fmla="*/ 1233310 h 2964394"/>
              <a:gd name="connsiteX171" fmla="*/ 2075106 w 4487983"/>
              <a:gd name="connsiteY171" fmla="*/ 1245401 h 2964394"/>
              <a:gd name="connsiteX172" fmla="*/ 2069212 w 4487983"/>
              <a:gd name="connsiteY172" fmla="*/ 1237082 h 2964394"/>
              <a:gd name="connsiteX173" fmla="*/ 2111146 w 4487983"/>
              <a:gd name="connsiteY173" fmla="*/ 981571 h 2964394"/>
              <a:gd name="connsiteX174" fmla="*/ 2127498 w 4487983"/>
              <a:gd name="connsiteY174" fmla="*/ 900683 h 2964394"/>
              <a:gd name="connsiteX175" fmla="*/ 2118186 w 4487983"/>
              <a:gd name="connsiteY175" fmla="*/ 906561 h 2964394"/>
              <a:gd name="connsiteX176" fmla="*/ 2103871 w 4487983"/>
              <a:gd name="connsiteY176" fmla="*/ 909693 h 2964394"/>
              <a:gd name="connsiteX177" fmla="*/ 2088108 w 4487983"/>
              <a:gd name="connsiteY177" fmla="*/ 867860 h 2964394"/>
              <a:gd name="connsiteX178" fmla="*/ 2095736 w 4487983"/>
              <a:gd name="connsiteY178" fmla="*/ 761105 h 2964394"/>
              <a:gd name="connsiteX179" fmla="*/ 2052994 w 4487983"/>
              <a:gd name="connsiteY179" fmla="*/ 801642 h 2964394"/>
              <a:gd name="connsiteX180" fmla="*/ 2118034 w 4487983"/>
              <a:gd name="connsiteY180" fmla="*/ 937178 h 2964394"/>
              <a:gd name="connsiteX181" fmla="*/ 2120122 w 4487983"/>
              <a:gd name="connsiteY181" fmla="*/ 945396 h 2964394"/>
              <a:gd name="connsiteX182" fmla="*/ 2112813 w 4487983"/>
              <a:gd name="connsiteY182" fmla="*/ 949707 h 2964394"/>
              <a:gd name="connsiteX183" fmla="*/ 1999052 w 4487983"/>
              <a:gd name="connsiteY183" fmla="*/ 832865 h 2964394"/>
              <a:gd name="connsiteX184" fmla="*/ 1989537 w 4487983"/>
              <a:gd name="connsiteY184" fmla="*/ 483027 h 2964394"/>
              <a:gd name="connsiteX185" fmla="*/ 1994573 w 4487983"/>
              <a:gd name="connsiteY185" fmla="*/ 275209 h 2964394"/>
              <a:gd name="connsiteX186" fmla="*/ 1916414 w 4487983"/>
              <a:gd name="connsiteY186" fmla="*/ 18064 h 2964394"/>
              <a:gd name="connsiteX187" fmla="*/ 1899606 w 4487983"/>
              <a:gd name="connsiteY187" fmla="*/ 10149 h 2964394"/>
              <a:gd name="connsiteX188" fmla="*/ 1900684 w 4487983"/>
              <a:gd name="connsiteY188" fmla="*/ 2402 h 2964394"/>
              <a:gd name="connsiteX189" fmla="*/ 1916767 w 4487983"/>
              <a:gd name="connsiteY189" fmla="*/ 2924 h 2964394"/>
              <a:gd name="connsiteX190" fmla="*/ 1920910 w 4487983"/>
              <a:gd name="connsiteY190" fmla="*/ 4558 h 2964394"/>
              <a:gd name="connsiteX191" fmla="*/ 2063503 w 4487983"/>
              <a:gd name="connsiteY191" fmla="*/ 23302 h 2964394"/>
              <a:gd name="connsiteX192" fmla="*/ 2221589 w 4487983"/>
              <a:gd name="connsiteY192" fmla="*/ 56377 h 2964394"/>
              <a:gd name="connsiteX193" fmla="*/ 2355290 w 4487983"/>
              <a:gd name="connsiteY193" fmla="*/ 93882 h 2964394"/>
              <a:gd name="connsiteX194" fmla="*/ 2427622 w 4487983"/>
              <a:gd name="connsiteY194" fmla="*/ 93983 h 2964394"/>
              <a:gd name="connsiteX195" fmla="*/ 2440202 w 4487983"/>
              <a:gd name="connsiteY195" fmla="*/ 74397 h 2964394"/>
              <a:gd name="connsiteX196" fmla="*/ 2455510 w 4487983"/>
              <a:gd name="connsiteY196" fmla="*/ 52689 h 2964394"/>
              <a:gd name="connsiteX197" fmla="*/ 2463291 w 4487983"/>
              <a:gd name="connsiteY197" fmla="*/ 54070 h 2964394"/>
              <a:gd name="connsiteX198" fmla="*/ 2462820 w 4487983"/>
              <a:gd name="connsiteY198" fmla="*/ 459062 h 2964394"/>
              <a:gd name="connsiteX199" fmla="*/ 2439916 w 4487983"/>
              <a:gd name="connsiteY199" fmla="*/ 885173 h 2964394"/>
              <a:gd name="connsiteX200" fmla="*/ 2428009 w 4487983"/>
              <a:gd name="connsiteY200" fmla="*/ 914341 h 2964394"/>
              <a:gd name="connsiteX201" fmla="*/ 2431596 w 4487983"/>
              <a:gd name="connsiteY201" fmla="*/ 954187 h 2964394"/>
              <a:gd name="connsiteX202" fmla="*/ 2507111 w 4487983"/>
              <a:gd name="connsiteY202" fmla="*/ 1130007 h 2964394"/>
              <a:gd name="connsiteX203" fmla="*/ 2555664 w 4487983"/>
              <a:gd name="connsiteY203" fmla="*/ 1226455 h 2964394"/>
              <a:gd name="connsiteX204" fmla="*/ 2563175 w 4487983"/>
              <a:gd name="connsiteY204" fmla="*/ 1294948 h 2964394"/>
              <a:gd name="connsiteX205" fmla="*/ 2593337 w 4487983"/>
              <a:gd name="connsiteY205" fmla="*/ 1358758 h 2964394"/>
              <a:gd name="connsiteX206" fmla="*/ 2611862 w 4487983"/>
              <a:gd name="connsiteY206" fmla="*/ 1403589 h 2964394"/>
              <a:gd name="connsiteX207" fmla="*/ 2596857 w 4487983"/>
              <a:gd name="connsiteY207" fmla="*/ 1433279 h 2964394"/>
              <a:gd name="connsiteX208" fmla="*/ 2576547 w 4487983"/>
              <a:gd name="connsiteY208" fmla="*/ 1450272 h 2964394"/>
              <a:gd name="connsiteX209" fmla="*/ 2519035 w 4487983"/>
              <a:gd name="connsiteY209" fmla="*/ 1500559 h 2964394"/>
              <a:gd name="connsiteX210" fmla="*/ 2514050 w 4487983"/>
              <a:gd name="connsiteY210" fmla="*/ 1513527 h 2964394"/>
              <a:gd name="connsiteX211" fmla="*/ 2487912 w 4487983"/>
              <a:gd name="connsiteY211" fmla="*/ 1536649 h 2964394"/>
              <a:gd name="connsiteX212" fmla="*/ 2477117 w 4487983"/>
              <a:gd name="connsiteY212" fmla="*/ 1562568 h 2964394"/>
              <a:gd name="connsiteX213" fmla="*/ 2461321 w 4487983"/>
              <a:gd name="connsiteY213" fmla="*/ 1618244 h 2964394"/>
              <a:gd name="connsiteX214" fmla="*/ 2449195 w 4487983"/>
              <a:gd name="connsiteY214" fmla="*/ 1646890 h 2964394"/>
              <a:gd name="connsiteX215" fmla="*/ 2437608 w 4487983"/>
              <a:gd name="connsiteY215" fmla="*/ 1781164 h 2964394"/>
              <a:gd name="connsiteX216" fmla="*/ 2511692 w 4487983"/>
              <a:gd name="connsiteY216" fmla="*/ 1832529 h 2964394"/>
              <a:gd name="connsiteX217" fmla="*/ 2603206 w 4487983"/>
              <a:gd name="connsiteY217" fmla="*/ 1848713 h 2964394"/>
              <a:gd name="connsiteX218" fmla="*/ 2593556 w 4487983"/>
              <a:gd name="connsiteY218" fmla="*/ 1806762 h 2964394"/>
              <a:gd name="connsiteX219" fmla="*/ 2560699 w 4487983"/>
              <a:gd name="connsiteY219" fmla="*/ 1786115 h 2964394"/>
              <a:gd name="connsiteX220" fmla="*/ 2547462 w 4487983"/>
              <a:gd name="connsiteY220" fmla="*/ 1778048 h 2964394"/>
              <a:gd name="connsiteX221" fmla="*/ 2540254 w 4487983"/>
              <a:gd name="connsiteY221" fmla="*/ 1765316 h 2964394"/>
              <a:gd name="connsiteX222" fmla="*/ 2562602 w 4487983"/>
              <a:gd name="connsiteY222" fmla="*/ 1763935 h 2964394"/>
              <a:gd name="connsiteX223" fmla="*/ 2604098 w 4487983"/>
              <a:gd name="connsiteY223" fmla="*/ 1796809 h 2964394"/>
              <a:gd name="connsiteX224" fmla="*/ 2642546 w 4487983"/>
              <a:gd name="connsiteY224" fmla="*/ 1840882 h 2964394"/>
              <a:gd name="connsiteX225" fmla="*/ 2618497 w 4487983"/>
              <a:gd name="connsiteY225" fmla="*/ 1861714 h 2964394"/>
              <a:gd name="connsiteX226" fmla="*/ 2614523 w 4487983"/>
              <a:gd name="connsiteY226" fmla="*/ 1862236 h 2964394"/>
              <a:gd name="connsiteX227" fmla="*/ 2584293 w 4487983"/>
              <a:gd name="connsiteY227" fmla="*/ 1884214 h 2964394"/>
              <a:gd name="connsiteX228" fmla="*/ 2522453 w 4487983"/>
              <a:gd name="connsiteY228" fmla="*/ 1863465 h 2964394"/>
              <a:gd name="connsiteX229" fmla="*/ 2498354 w 4487983"/>
              <a:gd name="connsiteY229" fmla="*/ 1852569 h 2964394"/>
              <a:gd name="connsiteX230" fmla="*/ 2556388 w 4487983"/>
              <a:gd name="connsiteY230" fmla="*/ 1923487 h 2964394"/>
              <a:gd name="connsiteX231" fmla="*/ 2596840 w 4487983"/>
              <a:gd name="connsiteY231" fmla="*/ 1975559 h 2964394"/>
              <a:gd name="connsiteX232" fmla="*/ 2639464 w 4487983"/>
              <a:gd name="connsiteY232" fmla="*/ 1984316 h 2964394"/>
              <a:gd name="connsiteX233" fmla="*/ 2688320 w 4487983"/>
              <a:gd name="connsiteY233" fmla="*/ 1976738 h 2964394"/>
              <a:gd name="connsiteX234" fmla="*/ 2690105 w 4487983"/>
              <a:gd name="connsiteY234" fmla="*/ 1971551 h 2964394"/>
              <a:gd name="connsiteX235" fmla="*/ 2701237 w 4487983"/>
              <a:gd name="connsiteY235" fmla="*/ 1946576 h 2964394"/>
              <a:gd name="connsiteX236" fmla="*/ 2861900 w 4487983"/>
              <a:gd name="connsiteY236" fmla="*/ 1759102 h 2964394"/>
              <a:gd name="connsiteX237" fmla="*/ 3091325 w 4487983"/>
              <a:gd name="connsiteY237" fmla="*/ 1644769 h 2964394"/>
              <a:gd name="connsiteX238" fmla="*/ 3118355 w 4487983"/>
              <a:gd name="connsiteY238" fmla="*/ 1637847 h 2964394"/>
              <a:gd name="connsiteX239" fmla="*/ 3183361 w 4487983"/>
              <a:gd name="connsiteY239" fmla="*/ 1625755 h 2964394"/>
              <a:gd name="connsiteX240" fmla="*/ 3151329 w 4487983"/>
              <a:gd name="connsiteY240" fmla="*/ 1551722 h 2964394"/>
              <a:gd name="connsiteX241" fmla="*/ 3077701 w 4487983"/>
              <a:gd name="connsiteY241" fmla="*/ 1344106 h 2964394"/>
              <a:gd name="connsiteX242" fmla="*/ 3077532 w 4487983"/>
              <a:gd name="connsiteY242" fmla="*/ 1334322 h 2964394"/>
              <a:gd name="connsiteX243" fmla="*/ 3052018 w 4487983"/>
              <a:gd name="connsiteY243" fmla="*/ 1404330 h 2964394"/>
              <a:gd name="connsiteX244" fmla="*/ 3044153 w 4487983"/>
              <a:gd name="connsiteY244" fmla="*/ 1437961 h 2964394"/>
              <a:gd name="connsiteX245" fmla="*/ 3025359 w 4487983"/>
              <a:gd name="connsiteY245" fmla="*/ 1469269 h 2964394"/>
              <a:gd name="connsiteX246" fmla="*/ 2990464 w 4487983"/>
              <a:gd name="connsiteY246" fmla="*/ 1446567 h 2964394"/>
              <a:gd name="connsiteX247" fmla="*/ 2942215 w 4487983"/>
              <a:gd name="connsiteY247" fmla="*/ 1401905 h 2964394"/>
              <a:gd name="connsiteX248" fmla="*/ 2766917 w 4487983"/>
              <a:gd name="connsiteY248" fmla="*/ 1383026 h 2964394"/>
              <a:gd name="connsiteX249" fmla="*/ 2664255 w 4487983"/>
              <a:gd name="connsiteY249" fmla="*/ 1383279 h 2964394"/>
              <a:gd name="connsiteX250" fmla="*/ 2646992 w 4487983"/>
              <a:gd name="connsiteY250" fmla="*/ 1364164 h 2964394"/>
              <a:gd name="connsiteX251" fmla="*/ 2724629 w 4487983"/>
              <a:gd name="connsiteY251" fmla="*/ 1343568 h 2964394"/>
              <a:gd name="connsiteX252" fmla="*/ 2883945 w 4487983"/>
              <a:gd name="connsiteY252" fmla="*/ 1342136 h 2964394"/>
              <a:gd name="connsiteX253" fmla="*/ 3034891 w 4487983"/>
              <a:gd name="connsiteY253" fmla="*/ 1325295 h 2964394"/>
              <a:gd name="connsiteX254" fmla="*/ 3072059 w 4487983"/>
              <a:gd name="connsiteY254" fmla="*/ 1318929 h 2964394"/>
              <a:gd name="connsiteX255" fmla="*/ 3072278 w 4487983"/>
              <a:gd name="connsiteY255" fmla="*/ 1318929 h 2964394"/>
              <a:gd name="connsiteX256" fmla="*/ 3134404 w 4487983"/>
              <a:gd name="connsiteY256" fmla="*/ 1287133 h 2964394"/>
              <a:gd name="connsiteX257" fmla="*/ 3239020 w 4487983"/>
              <a:gd name="connsiteY257" fmla="*/ 1247254 h 2964394"/>
              <a:gd name="connsiteX258" fmla="*/ 3313121 w 4487983"/>
              <a:gd name="connsiteY258" fmla="*/ 1227449 h 2964394"/>
              <a:gd name="connsiteX259" fmla="*/ 3320228 w 4487983"/>
              <a:gd name="connsiteY259" fmla="*/ 1247355 h 2964394"/>
              <a:gd name="connsiteX260" fmla="*/ 3310544 w 4487983"/>
              <a:gd name="connsiteY260" fmla="*/ 1286780 h 2964394"/>
              <a:gd name="connsiteX261" fmla="*/ 3319840 w 4487983"/>
              <a:gd name="connsiteY261" fmla="*/ 1520196 h 2964394"/>
              <a:gd name="connsiteX262" fmla="*/ 3366187 w 4487983"/>
              <a:gd name="connsiteY262" fmla="*/ 1616964 h 2964394"/>
              <a:gd name="connsiteX263" fmla="*/ 3426865 w 4487983"/>
              <a:gd name="connsiteY263" fmla="*/ 1623902 h 2964394"/>
              <a:gd name="connsiteX264" fmla="*/ 3404399 w 4487983"/>
              <a:gd name="connsiteY264" fmla="*/ 1586819 h 2964394"/>
              <a:gd name="connsiteX265" fmla="*/ 3317954 w 4487983"/>
              <a:gd name="connsiteY265" fmla="*/ 1397071 h 2964394"/>
              <a:gd name="connsiteX266" fmla="*/ 3345152 w 4487983"/>
              <a:gd name="connsiteY266" fmla="*/ 1261013 h 2964394"/>
              <a:gd name="connsiteX267" fmla="*/ 3365664 w 4487983"/>
              <a:gd name="connsiteY267" fmla="*/ 1216738 h 2964394"/>
              <a:gd name="connsiteX268" fmla="*/ 3528635 w 4487983"/>
              <a:gd name="connsiteY268" fmla="*/ 1148549 h 2964394"/>
              <a:gd name="connsiteX269" fmla="*/ 3843848 w 4487983"/>
              <a:gd name="connsiteY269" fmla="*/ 1075240 h 2964394"/>
              <a:gd name="connsiteX270" fmla="*/ 4216370 w 4487983"/>
              <a:gd name="connsiteY270" fmla="*/ 980358 h 2964394"/>
              <a:gd name="connsiteX271" fmla="*/ 4263323 w 4487983"/>
              <a:gd name="connsiteY271" fmla="*/ 974312 h 2964394"/>
              <a:gd name="connsiteX272" fmla="*/ 4240941 w 4487983"/>
              <a:gd name="connsiteY272" fmla="*/ 1060050 h 2964394"/>
              <a:gd name="connsiteX273" fmla="*/ 4186814 w 4487983"/>
              <a:gd name="connsiteY273" fmla="*/ 1292270 h 2964394"/>
              <a:gd name="connsiteX274" fmla="*/ 4311135 w 4487983"/>
              <a:gd name="connsiteY274" fmla="*/ 1476982 h 2964394"/>
              <a:gd name="connsiteX275" fmla="*/ 4360192 w 4487983"/>
              <a:gd name="connsiteY275" fmla="*/ 1536616 h 2964394"/>
              <a:gd name="connsiteX276" fmla="*/ 4358289 w 4487983"/>
              <a:gd name="connsiteY276" fmla="*/ 1546114 h 2964394"/>
              <a:gd name="connsiteX277" fmla="*/ 4200085 w 4487983"/>
              <a:gd name="connsiteY277" fmla="*/ 1596620 h 2964394"/>
              <a:gd name="connsiteX278" fmla="*/ 3894219 w 4487983"/>
              <a:gd name="connsiteY278" fmla="*/ 1652616 h 2964394"/>
              <a:gd name="connsiteX279" fmla="*/ 3459957 w 4487983"/>
              <a:gd name="connsiteY279" fmla="*/ 1718684 h 2964394"/>
              <a:gd name="connsiteX280" fmla="*/ 3457128 w 4487983"/>
              <a:gd name="connsiteY280" fmla="*/ 1718498 h 2964394"/>
              <a:gd name="connsiteX281" fmla="*/ 3358238 w 4487983"/>
              <a:gd name="connsiteY281" fmla="*/ 1630892 h 2964394"/>
              <a:gd name="connsiteX282" fmla="*/ 3201819 w 4487983"/>
              <a:gd name="connsiteY282" fmla="*/ 1637948 h 2964394"/>
              <a:gd name="connsiteX283" fmla="*/ 3202071 w 4487983"/>
              <a:gd name="connsiteY283" fmla="*/ 1640760 h 2964394"/>
              <a:gd name="connsiteX284" fmla="*/ 3031118 w 4487983"/>
              <a:gd name="connsiteY284" fmla="*/ 1710701 h 2964394"/>
              <a:gd name="connsiteX285" fmla="*/ 2910436 w 4487983"/>
              <a:gd name="connsiteY285" fmla="*/ 1832529 h 2964394"/>
              <a:gd name="connsiteX286" fmla="*/ 2885764 w 4487983"/>
              <a:gd name="connsiteY286" fmla="*/ 1880997 h 2964394"/>
              <a:gd name="connsiteX287" fmla="*/ 2699115 w 4487983"/>
              <a:gd name="connsiteY287" fmla="*/ 1988476 h 2964394"/>
              <a:gd name="connsiteX288" fmla="*/ 2677407 w 4487983"/>
              <a:gd name="connsiteY288" fmla="*/ 2018874 h 2964394"/>
              <a:gd name="connsiteX289" fmla="*/ 2684969 w 4487983"/>
              <a:gd name="connsiteY289" fmla="*/ 2022192 h 2964394"/>
              <a:gd name="connsiteX290" fmla="*/ 2832277 w 4487983"/>
              <a:gd name="connsiteY290" fmla="*/ 2145198 h 2964394"/>
              <a:gd name="connsiteX291" fmla="*/ 2927530 w 4487983"/>
              <a:gd name="connsiteY291" fmla="*/ 2273864 h 2964394"/>
              <a:gd name="connsiteX292" fmla="*/ 2858010 w 4487983"/>
              <a:gd name="connsiteY292" fmla="*/ 2320462 h 2964394"/>
              <a:gd name="connsiteX293" fmla="*/ 2781013 w 4487983"/>
              <a:gd name="connsiteY293" fmla="*/ 2345623 h 2964394"/>
              <a:gd name="connsiteX294" fmla="*/ 2634446 w 4487983"/>
              <a:gd name="connsiteY294" fmla="*/ 2517536 h 2964394"/>
              <a:gd name="connsiteX295" fmla="*/ 2718331 w 4487983"/>
              <a:gd name="connsiteY295" fmla="*/ 2676734 h 2964394"/>
              <a:gd name="connsiteX296" fmla="*/ 2809895 w 4487983"/>
              <a:gd name="connsiteY296" fmla="*/ 2831031 h 2964394"/>
              <a:gd name="connsiteX297" fmla="*/ 2742329 w 4487983"/>
              <a:gd name="connsiteY297" fmla="*/ 2656457 h 2964394"/>
              <a:gd name="connsiteX298" fmla="*/ 2763633 w 4487983"/>
              <a:gd name="connsiteY298" fmla="*/ 2466087 h 2964394"/>
              <a:gd name="connsiteX299" fmla="*/ 2959629 w 4487983"/>
              <a:gd name="connsiteY299" fmla="*/ 2374202 h 2964394"/>
              <a:gd name="connsiteX300" fmla="*/ 3038646 w 4487983"/>
              <a:gd name="connsiteY300" fmla="*/ 2340537 h 2964394"/>
              <a:gd name="connsiteX301" fmla="*/ 3003146 w 4487983"/>
              <a:gd name="connsiteY301" fmla="*/ 2293012 h 2964394"/>
              <a:gd name="connsiteX302" fmla="*/ 3005705 w 4487983"/>
              <a:gd name="connsiteY302" fmla="*/ 2258336 h 2964394"/>
              <a:gd name="connsiteX303" fmla="*/ 3030630 w 4487983"/>
              <a:gd name="connsiteY303" fmla="*/ 2264921 h 2964394"/>
              <a:gd name="connsiteX304" fmla="*/ 3067125 w 4487983"/>
              <a:gd name="connsiteY304" fmla="*/ 2334457 h 2964394"/>
              <a:gd name="connsiteX305" fmla="*/ 3060573 w 4487983"/>
              <a:gd name="connsiteY305" fmla="*/ 2342945 h 2964394"/>
              <a:gd name="connsiteX306" fmla="*/ 3351148 w 4487983"/>
              <a:gd name="connsiteY306" fmla="*/ 2607719 h 2964394"/>
              <a:gd name="connsiteX307" fmla="*/ 3588959 w 4487983"/>
              <a:gd name="connsiteY307" fmla="*/ 2821044 h 2964394"/>
              <a:gd name="connsiteX308" fmla="*/ 3675134 w 4487983"/>
              <a:gd name="connsiteY308" fmla="*/ 2907910 h 2964394"/>
              <a:gd name="connsiteX309" fmla="*/ 4481043 w 4487983"/>
              <a:gd name="connsiteY309" fmla="*/ 2913888 h 2964394"/>
              <a:gd name="connsiteX310" fmla="*/ 4487982 w 4487983"/>
              <a:gd name="connsiteY310" fmla="*/ 2921079 h 2964394"/>
              <a:gd name="connsiteX311" fmla="*/ 4480908 w 4487983"/>
              <a:gd name="connsiteY311" fmla="*/ 2928018 h 2964394"/>
              <a:gd name="connsiteX312" fmla="*/ 4480774 w 4487983"/>
              <a:gd name="connsiteY312" fmla="*/ 2928018 h 2964394"/>
              <a:gd name="connsiteX313" fmla="*/ 3686334 w 4487983"/>
              <a:gd name="connsiteY313" fmla="*/ 2921921 h 2964394"/>
              <a:gd name="connsiteX314" fmla="*/ 3697095 w 4487983"/>
              <a:gd name="connsiteY314" fmla="*/ 2946206 h 2964394"/>
              <a:gd name="connsiteX315" fmla="*/ 3691386 w 4487983"/>
              <a:gd name="connsiteY315" fmla="*/ 2954913 h 2964394"/>
              <a:gd name="connsiteX316" fmla="*/ 3633099 w 4487983"/>
              <a:gd name="connsiteY316" fmla="*/ 2964394 h 2964394"/>
              <a:gd name="connsiteX317" fmla="*/ 3633201 w 4487983"/>
              <a:gd name="connsiteY317" fmla="*/ 2964361 h 2964394"/>
              <a:gd name="connsiteX318" fmla="*/ 3518834 w 4487983"/>
              <a:gd name="connsiteY318" fmla="*/ 2931554 h 2964394"/>
              <a:gd name="connsiteX319" fmla="*/ 3591166 w 4487983"/>
              <a:gd name="connsiteY319" fmla="*/ 2947705 h 2964394"/>
              <a:gd name="connsiteX320" fmla="*/ 3682881 w 4487983"/>
              <a:gd name="connsiteY320" fmla="*/ 2943394 h 2964394"/>
              <a:gd name="connsiteX321" fmla="*/ 3668769 w 4487983"/>
              <a:gd name="connsiteY321" fmla="*/ 2922123 h 2964394"/>
              <a:gd name="connsiteX322" fmla="*/ 3533923 w 4487983"/>
              <a:gd name="connsiteY322" fmla="*/ 2927934 h 2964394"/>
              <a:gd name="connsiteX323" fmla="*/ 3518834 w 4487983"/>
              <a:gd name="connsiteY323" fmla="*/ 2931554 h 2964394"/>
              <a:gd name="connsiteX324" fmla="*/ 1409230 w 4487983"/>
              <a:gd name="connsiteY324" fmla="*/ 2473412 h 2964394"/>
              <a:gd name="connsiteX325" fmla="*/ 1279184 w 4487983"/>
              <a:gd name="connsiteY325" fmla="*/ 2675487 h 2964394"/>
              <a:gd name="connsiteX326" fmla="*/ 1134150 w 4487983"/>
              <a:gd name="connsiteY326" fmla="*/ 2905249 h 2964394"/>
              <a:gd name="connsiteX327" fmla="*/ 1240046 w 4487983"/>
              <a:gd name="connsiteY327" fmla="*/ 2781720 h 2964394"/>
              <a:gd name="connsiteX328" fmla="*/ 1390234 w 4487983"/>
              <a:gd name="connsiteY328" fmla="*/ 2545744 h 2964394"/>
              <a:gd name="connsiteX329" fmla="*/ 1409214 w 4487983"/>
              <a:gd name="connsiteY329" fmla="*/ 2473412 h 2964394"/>
              <a:gd name="connsiteX330" fmla="*/ 1409230 w 4487983"/>
              <a:gd name="connsiteY330" fmla="*/ 2473412 h 2964394"/>
              <a:gd name="connsiteX331" fmla="*/ 1966734 w 4487983"/>
              <a:gd name="connsiteY331" fmla="*/ 2074887 h 2964394"/>
              <a:gd name="connsiteX332" fmla="*/ 1989840 w 4487983"/>
              <a:gd name="connsiteY332" fmla="*/ 2138529 h 2964394"/>
              <a:gd name="connsiteX333" fmla="*/ 2049525 w 4487983"/>
              <a:gd name="connsiteY333" fmla="*/ 2246446 h 2964394"/>
              <a:gd name="connsiteX334" fmla="*/ 2234506 w 4487983"/>
              <a:gd name="connsiteY334" fmla="*/ 2292742 h 2964394"/>
              <a:gd name="connsiteX335" fmla="*/ 2390336 w 4487983"/>
              <a:gd name="connsiteY335" fmla="*/ 2325161 h 2964394"/>
              <a:gd name="connsiteX336" fmla="*/ 2618363 w 4487983"/>
              <a:gd name="connsiteY336" fmla="*/ 2516559 h 2964394"/>
              <a:gd name="connsiteX337" fmla="*/ 2618430 w 4487983"/>
              <a:gd name="connsiteY337" fmla="*/ 2516458 h 2964394"/>
              <a:gd name="connsiteX338" fmla="*/ 2587022 w 4487983"/>
              <a:gd name="connsiteY338" fmla="*/ 2420464 h 2964394"/>
              <a:gd name="connsiteX339" fmla="*/ 2753074 w 4487983"/>
              <a:gd name="connsiteY339" fmla="*/ 2295403 h 2964394"/>
              <a:gd name="connsiteX340" fmla="*/ 2851105 w 4487983"/>
              <a:gd name="connsiteY340" fmla="*/ 2251398 h 2964394"/>
              <a:gd name="connsiteX341" fmla="*/ 2880509 w 4487983"/>
              <a:gd name="connsiteY341" fmla="*/ 2227702 h 2964394"/>
              <a:gd name="connsiteX342" fmla="*/ 2823385 w 4487983"/>
              <a:gd name="connsiteY342" fmla="*/ 2192269 h 2964394"/>
              <a:gd name="connsiteX343" fmla="*/ 2659050 w 4487983"/>
              <a:gd name="connsiteY343" fmla="*/ 2061633 h 2964394"/>
              <a:gd name="connsiteX344" fmla="*/ 2652398 w 4487983"/>
              <a:gd name="connsiteY344" fmla="*/ 2024027 h 2964394"/>
              <a:gd name="connsiteX345" fmla="*/ 2626261 w 4487983"/>
              <a:gd name="connsiteY345" fmla="*/ 2016247 h 2964394"/>
              <a:gd name="connsiteX346" fmla="*/ 2588520 w 4487983"/>
              <a:gd name="connsiteY346" fmla="*/ 1987247 h 2964394"/>
              <a:gd name="connsiteX347" fmla="*/ 2468528 w 4487983"/>
              <a:gd name="connsiteY347" fmla="*/ 1907892 h 2964394"/>
              <a:gd name="connsiteX348" fmla="*/ 2447393 w 4487983"/>
              <a:gd name="connsiteY348" fmla="*/ 1856359 h 2964394"/>
              <a:gd name="connsiteX349" fmla="*/ 2454702 w 4487983"/>
              <a:gd name="connsiteY349" fmla="*/ 1839332 h 2964394"/>
              <a:gd name="connsiteX350" fmla="*/ 2439798 w 4487983"/>
              <a:gd name="connsiteY350" fmla="*/ 1834280 h 2964394"/>
              <a:gd name="connsiteX351" fmla="*/ 2370244 w 4487983"/>
              <a:gd name="connsiteY351" fmla="*/ 1821717 h 2964394"/>
              <a:gd name="connsiteX352" fmla="*/ 2337506 w 4487983"/>
              <a:gd name="connsiteY352" fmla="*/ 1815418 h 2964394"/>
              <a:gd name="connsiteX353" fmla="*/ 2212663 w 4487983"/>
              <a:gd name="connsiteY353" fmla="*/ 1805886 h 2964394"/>
              <a:gd name="connsiteX354" fmla="*/ 2211468 w 4487983"/>
              <a:gd name="connsiteY354" fmla="*/ 1806947 h 2964394"/>
              <a:gd name="connsiteX355" fmla="*/ 2136391 w 4487983"/>
              <a:gd name="connsiteY355" fmla="*/ 1837109 h 2964394"/>
              <a:gd name="connsiteX356" fmla="*/ 2127263 w 4487983"/>
              <a:gd name="connsiteY356" fmla="*/ 1838153 h 2964394"/>
              <a:gd name="connsiteX357" fmla="*/ 2051175 w 4487983"/>
              <a:gd name="connsiteY357" fmla="*/ 1888239 h 2964394"/>
              <a:gd name="connsiteX358" fmla="*/ 2052977 w 4487983"/>
              <a:gd name="connsiteY358" fmla="*/ 1962255 h 2964394"/>
              <a:gd name="connsiteX359" fmla="*/ 2082735 w 4487983"/>
              <a:gd name="connsiteY359" fmla="*/ 1998328 h 2964394"/>
              <a:gd name="connsiteX360" fmla="*/ 2101126 w 4487983"/>
              <a:gd name="connsiteY360" fmla="*/ 2024044 h 2964394"/>
              <a:gd name="connsiteX361" fmla="*/ 2118960 w 4487983"/>
              <a:gd name="connsiteY361" fmla="*/ 2011632 h 2964394"/>
              <a:gd name="connsiteX362" fmla="*/ 2127431 w 4487983"/>
              <a:gd name="connsiteY362" fmla="*/ 1989891 h 2964394"/>
              <a:gd name="connsiteX363" fmla="*/ 2124046 w 4487983"/>
              <a:gd name="connsiteY363" fmla="*/ 1963417 h 2964394"/>
              <a:gd name="connsiteX364" fmla="*/ 2135902 w 4487983"/>
              <a:gd name="connsiteY364" fmla="*/ 1957590 h 2964394"/>
              <a:gd name="connsiteX365" fmla="*/ 2142201 w 4487983"/>
              <a:gd name="connsiteY365" fmla="*/ 1987836 h 2964394"/>
              <a:gd name="connsiteX366" fmla="*/ 2151581 w 4487983"/>
              <a:gd name="connsiteY366" fmla="*/ 2005166 h 2964394"/>
              <a:gd name="connsiteX367" fmla="*/ 2166890 w 4487983"/>
              <a:gd name="connsiteY367" fmla="*/ 2059158 h 2964394"/>
              <a:gd name="connsiteX368" fmla="*/ 2139658 w 4487983"/>
              <a:gd name="connsiteY368" fmla="*/ 2065119 h 2964394"/>
              <a:gd name="connsiteX369" fmla="*/ 2094692 w 4487983"/>
              <a:gd name="connsiteY369" fmla="*/ 2038241 h 2964394"/>
              <a:gd name="connsiteX370" fmla="*/ 2062088 w 4487983"/>
              <a:gd name="connsiteY370" fmla="*/ 2017779 h 2964394"/>
              <a:gd name="connsiteX371" fmla="*/ 2040717 w 4487983"/>
              <a:gd name="connsiteY371" fmla="*/ 1971332 h 2964394"/>
              <a:gd name="connsiteX372" fmla="*/ 2028676 w 4487983"/>
              <a:gd name="connsiteY372" fmla="*/ 1968621 h 2964394"/>
              <a:gd name="connsiteX373" fmla="*/ 1999103 w 4487983"/>
              <a:gd name="connsiteY373" fmla="*/ 1972629 h 2964394"/>
              <a:gd name="connsiteX374" fmla="*/ 1966718 w 4487983"/>
              <a:gd name="connsiteY374" fmla="*/ 2074921 h 2964394"/>
              <a:gd name="connsiteX375" fmla="*/ 1966734 w 4487983"/>
              <a:gd name="connsiteY375" fmla="*/ 2074887 h 2964394"/>
              <a:gd name="connsiteX376" fmla="*/ 2893123 w 4487983"/>
              <a:gd name="connsiteY376" fmla="*/ 2235315 h 2964394"/>
              <a:gd name="connsiteX377" fmla="*/ 2857421 w 4487983"/>
              <a:gd name="connsiteY377" fmla="*/ 2264062 h 2964394"/>
              <a:gd name="connsiteX378" fmla="*/ 2758581 w 4487983"/>
              <a:gd name="connsiteY378" fmla="*/ 2308438 h 2964394"/>
              <a:gd name="connsiteX379" fmla="*/ 2601118 w 4487983"/>
              <a:gd name="connsiteY379" fmla="*/ 2421491 h 2964394"/>
              <a:gd name="connsiteX380" fmla="*/ 2627457 w 4487983"/>
              <a:gd name="connsiteY380" fmla="*/ 2502177 h 2964394"/>
              <a:gd name="connsiteX381" fmla="*/ 2774378 w 4487983"/>
              <a:gd name="connsiteY381" fmla="*/ 2333127 h 2964394"/>
              <a:gd name="connsiteX382" fmla="*/ 2855080 w 4487983"/>
              <a:gd name="connsiteY382" fmla="*/ 2306602 h 2964394"/>
              <a:gd name="connsiteX383" fmla="*/ 2913551 w 4487983"/>
              <a:gd name="connsiteY383" fmla="*/ 2272264 h 2964394"/>
              <a:gd name="connsiteX384" fmla="*/ 2893140 w 4487983"/>
              <a:gd name="connsiteY384" fmla="*/ 2235315 h 2964394"/>
              <a:gd name="connsiteX385" fmla="*/ 2893123 w 4487983"/>
              <a:gd name="connsiteY385" fmla="*/ 2235315 h 2964394"/>
              <a:gd name="connsiteX386" fmla="*/ 3013907 w 4487983"/>
              <a:gd name="connsiteY386" fmla="*/ 2270765 h 2964394"/>
              <a:gd name="connsiteX387" fmla="*/ 3016820 w 4487983"/>
              <a:gd name="connsiteY387" fmla="*/ 2289088 h 2964394"/>
              <a:gd name="connsiteX388" fmla="*/ 3050940 w 4487983"/>
              <a:gd name="connsiteY388" fmla="*/ 2332857 h 2964394"/>
              <a:gd name="connsiteX389" fmla="*/ 3054073 w 4487983"/>
              <a:gd name="connsiteY389" fmla="*/ 2329169 h 2964394"/>
              <a:gd name="connsiteX390" fmla="*/ 3042655 w 4487983"/>
              <a:gd name="connsiteY390" fmla="*/ 2299428 h 2964394"/>
              <a:gd name="connsiteX391" fmla="*/ 3013890 w 4487983"/>
              <a:gd name="connsiteY391" fmla="*/ 2270765 h 2964394"/>
              <a:gd name="connsiteX392" fmla="*/ 3013907 w 4487983"/>
              <a:gd name="connsiteY392" fmla="*/ 2270765 h 2964394"/>
              <a:gd name="connsiteX393" fmla="*/ 1552025 w 4487983"/>
              <a:gd name="connsiteY393" fmla="*/ 1626530 h 2964394"/>
              <a:gd name="connsiteX394" fmla="*/ 1554484 w 4487983"/>
              <a:gd name="connsiteY394" fmla="*/ 1637207 h 2964394"/>
              <a:gd name="connsiteX395" fmla="*/ 1573009 w 4487983"/>
              <a:gd name="connsiteY395" fmla="*/ 1703544 h 2964394"/>
              <a:gd name="connsiteX396" fmla="*/ 1572100 w 4487983"/>
              <a:gd name="connsiteY396" fmla="*/ 1709724 h 2964394"/>
              <a:gd name="connsiteX397" fmla="*/ 1480855 w 4487983"/>
              <a:gd name="connsiteY397" fmla="*/ 1842431 h 2964394"/>
              <a:gd name="connsiteX398" fmla="*/ 1364130 w 4487983"/>
              <a:gd name="connsiteY398" fmla="*/ 1971281 h 2964394"/>
              <a:gd name="connsiteX399" fmla="*/ 1313725 w 4487983"/>
              <a:gd name="connsiteY399" fmla="*/ 2030208 h 2964394"/>
              <a:gd name="connsiteX400" fmla="*/ 1342894 w 4487983"/>
              <a:gd name="connsiteY400" fmla="*/ 2038696 h 2964394"/>
              <a:gd name="connsiteX401" fmla="*/ 1504736 w 4487983"/>
              <a:gd name="connsiteY401" fmla="*/ 2264298 h 2964394"/>
              <a:gd name="connsiteX402" fmla="*/ 1750277 w 4487983"/>
              <a:gd name="connsiteY402" fmla="*/ 2167715 h 2964394"/>
              <a:gd name="connsiteX403" fmla="*/ 1858733 w 4487983"/>
              <a:gd name="connsiteY403" fmla="*/ 2082331 h 2964394"/>
              <a:gd name="connsiteX404" fmla="*/ 1877662 w 4487983"/>
              <a:gd name="connsiteY404" fmla="*/ 2055857 h 2964394"/>
              <a:gd name="connsiteX405" fmla="*/ 1877561 w 4487983"/>
              <a:gd name="connsiteY405" fmla="*/ 2054729 h 2964394"/>
              <a:gd name="connsiteX406" fmla="*/ 1905517 w 4487983"/>
              <a:gd name="connsiteY406" fmla="*/ 1997688 h 2964394"/>
              <a:gd name="connsiteX407" fmla="*/ 1915319 w 4487983"/>
              <a:gd name="connsiteY407" fmla="*/ 1998497 h 2964394"/>
              <a:gd name="connsiteX408" fmla="*/ 1917121 w 4487983"/>
              <a:gd name="connsiteY408" fmla="*/ 2010656 h 2964394"/>
              <a:gd name="connsiteX409" fmla="*/ 1892550 w 4487983"/>
              <a:gd name="connsiteY409" fmla="*/ 2058787 h 2964394"/>
              <a:gd name="connsiteX410" fmla="*/ 1912658 w 4487983"/>
              <a:gd name="connsiteY410" fmla="*/ 2076352 h 2964394"/>
              <a:gd name="connsiteX411" fmla="*/ 1946997 w 4487983"/>
              <a:gd name="connsiteY411" fmla="*/ 2074028 h 2964394"/>
              <a:gd name="connsiteX412" fmla="*/ 1950904 w 4487983"/>
              <a:gd name="connsiteY412" fmla="*/ 2071014 h 2964394"/>
              <a:gd name="connsiteX413" fmla="*/ 1943359 w 4487983"/>
              <a:gd name="connsiteY413" fmla="*/ 2022832 h 2964394"/>
              <a:gd name="connsiteX414" fmla="*/ 1986169 w 4487983"/>
              <a:gd name="connsiteY414" fmla="*/ 1961800 h 2964394"/>
              <a:gd name="connsiteX415" fmla="*/ 1990430 w 4487983"/>
              <a:gd name="connsiteY415" fmla="*/ 1916666 h 2964394"/>
              <a:gd name="connsiteX416" fmla="*/ 1951965 w 4487983"/>
              <a:gd name="connsiteY416" fmla="*/ 1812067 h 2964394"/>
              <a:gd name="connsiteX417" fmla="*/ 1930678 w 4487983"/>
              <a:gd name="connsiteY417" fmla="*/ 1798173 h 2964394"/>
              <a:gd name="connsiteX418" fmla="*/ 1878504 w 4487983"/>
              <a:gd name="connsiteY418" fmla="*/ 1744855 h 2964394"/>
              <a:gd name="connsiteX419" fmla="*/ 1830760 w 4487983"/>
              <a:gd name="connsiteY419" fmla="*/ 1694129 h 2964394"/>
              <a:gd name="connsiteX420" fmla="*/ 1724477 w 4487983"/>
              <a:gd name="connsiteY420" fmla="*/ 1666426 h 2964394"/>
              <a:gd name="connsiteX421" fmla="*/ 1707215 w 4487983"/>
              <a:gd name="connsiteY421" fmla="*/ 1667184 h 2964394"/>
              <a:gd name="connsiteX422" fmla="*/ 1651538 w 4487983"/>
              <a:gd name="connsiteY422" fmla="*/ 1646419 h 2964394"/>
              <a:gd name="connsiteX423" fmla="*/ 1588705 w 4487983"/>
              <a:gd name="connsiteY423" fmla="*/ 1616998 h 2964394"/>
              <a:gd name="connsiteX424" fmla="*/ 1551975 w 4487983"/>
              <a:gd name="connsiteY424" fmla="*/ 1626530 h 2964394"/>
              <a:gd name="connsiteX425" fmla="*/ 1552025 w 4487983"/>
              <a:gd name="connsiteY425" fmla="*/ 1626530 h 2964394"/>
              <a:gd name="connsiteX426" fmla="*/ 2665012 w 4487983"/>
              <a:gd name="connsiteY426" fmla="*/ 2030545 h 2964394"/>
              <a:gd name="connsiteX427" fmla="*/ 2671968 w 4487983"/>
              <a:gd name="connsiteY427" fmla="*/ 2055907 h 2964394"/>
              <a:gd name="connsiteX428" fmla="*/ 2829229 w 4487983"/>
              <a:gd name="connsiteY428" fmla="*/ 2179402 h 2964394"/>
              <a:gd name="connsiteX429" fmla="*/ 2857656 w 4487983"/>
              <a:gd name="connsiteY429" fmla="*/ 2192639 h 2964394"/>
              <a:gd name="connsiteX430" fmla="*/ 2845733 w 4487983"/>
              <a:gd name="connsiteY430" fmla="*/ 2179588 h 2964394"/>
              <a:gd name="connsiteX431" fmla="*/ 2715518 w 4487983"/>
              <a:gd name="connsiteY431" fmla="*/ 2058905 h 2964394"/>
              <a:gd name="connsiteX432" fmla="*/ 2665012 w 4487983"/>
              <a:gd name="connsiteY432" fmla="*/ 2030545 h 2964394"/>
              <a:gd name="connsiteX433" fmla="*/ 1086911 w 4487983"/>
              <a:gd name="connsiteY433" fmla="*/ 2182670 h 2964394"/>
              <a:gd name="connsiteX434" fmla="*/ 1197236 w 4487983"/>
              <a:gd name="connsiteY434" fmla="*/ 2112527 h 2964394"/>
              <a:gd name="connsiteX435" fmla="*/ 1220696 w 4487983"/>
              <a:gd name="connsiteY435" fmla="*/ 2090735 h 2964394"/>
              <a:gd name="connsiteX436" fmla="*/ 1102152 w 4487983"/>
              <a:gd name="connsiteY436" fmla="*/ 2155320 h 2964394"/>
              <a:gd name="connsiteX437" fmla="*/ 1086894 w 4487983"/>
              <a:gd name="connsiteY437" fmla="*/ 2182670 h 2964394"/>
              <a:gd name="connsiteX438" fmla="*/ 1086911 w 4487983"/>
              <a:gd name="connsiteY438" fmla="*/ 2182670 h 2964394"/>
              <a:gd name="connsiteX439" fmla="*/ 1984148 w 4487983"/>
              <a:gd name="connsiteY439" fmla="*/ 1977833 h 2964394"/>
              <a:gd name="connsiteX440" fmla="*/ 1957522 w 4487983"/>
              <a:gd name="connsiteY440" fmla="*/ 2023623 h 2964394"/>
              <a:gd name="connsiteX441" fmla="*/ 1961985 w 4487983"/>
              <a:gd name="connsiteY441" fmla="*/ 2057103 h 2964394"/>
              <a:gd name="connsiteX442" fmla="*/ 1984148 w 4487983"/>
              <a:gd name="connsiteY442" fmla="*/ 1977833 h 2964394"/>
              <a:gd name="connsiteX443" fmla="*/ 2112089 w 4487983"/>
              <a:gd name="connsiteY443" fmla="*/ 2035597 h 2964394"/>
              <a:gd name="connsiteX444" fmla="*/ 2142217 w 4487983"/>
              <a:gd name="connsiteY444" fmla="*/ 2051158 h 2964394"/>
              <a:gd name="connsiteX445" fmla="*/ 2155404 w 4487983"/>
              <a:gd name="connsiteY445" fmla="*/ 2050906 h 2964394"/>
              <a:gd name="connsiteX446" fmla="*/ 2152929 w 4487983"/>
              <a:gd name="connsiteY446" fmla="*/ 2038443 h 2964394"/>
              <a:gd name="connsiteX447" fmla="*/ 2139304 w 4487983"/>
              <a:gd name="connsiteY447" fmla="*/ 2012053 h 2964394"/>
              <a:gd name="connsiteX448" fmla="*/ 2136812 w 4487983"/>
              <a:gd name="connsiteY448" fmla="*/ 2007641 h 2964394"/>
              <a:gd name="connsiteX449" fmla="*/ 2112089 w 4487983"/>
              <a:gd name="connsiteY449" fmla="*/ 2035597 h 2964394"/>
              <a:gd name="connsiteX450" fmla="*/ 2620047 w 4487983"/>
              <a:gd name="connsiteY450" fmla="*/ 1996375 h 2964394"/>
              <a:gd name="connsiteX451" fmla="*/ 2632155 w 4487983"/>
              <a:gd name="connsiteY451" fmla="*/ 2003380 h 2964394"/>
              <a:gd name="connsiteX452" fmla="*/ 2667286 w 4487983"/>
              <a:gd name="connsiteY452" fmla="*/ 2008231 h 2964394"/>
              <a:gd name="connsiteX453" fmla="*/ 2681836 w 4487983"/>
              <a:gd name="connsiteY453" fmla="*/ 1992804 h 2964394"/>
              <a:gd name="connsiteX454" fmla="*/ 2639582 w 4487983"/>
              <a:gd name="connsiteY454" fmla="*/ 1998446 h 2964394"/>
              <a:gd name="connsiteX455" fmla="*/ 2620047 w 4487983"/>
              <a:gd name="connsiteY455" fmla="*/ 1996375 h 2964394"/>
              <a:gd name="connsiteX456" fmla="*/ 3187925 w 4487983"/>
              <a:gd name="connsiteY456" fmla="*/ 1639581 h 2964394"/>
              <a:gd name="connsiteX457" fmla="*/ 3122026 w 4487983"/>
              <a:gd name="connsiteY457" fmla="*/ 1651505 h 2964394"/>
              <a:gd name="connsiteX458" fmla="*/ 3094895 w 4487983"/>
              <a:gd name="connsiteY458" fmla="*/ 1658443 h 2964394"/>
              <a:gd name="connsiteX459" fmla="*/ 2874615 w 4487983"/>
              <a:gd name="connsiteY459" fmla="*/ 1765552 h 2964394"/>
              <a:gd name="connsiteX460" fmla="*/ 2873403 w 4487983"/>
              <a:gd name="connsiteY460" fmla="*/ 1767506 h 2964394"/>
              <a:gd name="connsiteX461" fmla="*/ 2712655 w 4487983"/>
              <a:gd name="connsiteY461" fmla="*/ 1955030 h 2964394"/>
              <a:gd name="connsiteX462" fmla="*/ 2704976 w 4487983"/>
              <a:gd name="connsiteY462" fmla="*/ 1972056 h 2964394"/>
              <a:gd name="connsiteX463" fmla="*/ 2767153 w 4487983"/>
              <a:gd name="connsiteY463" fmla="*/ 1948479 h 2964394"/>
              <a:gd name="connsiteX464" fmla="*/ 2873958 w 4487983"/>
              <a:gd name="connsiteY464" fmla="*/ 1873284 h 2964394"/>
              <a:gd name="connsiteX465" fmla="*/ 2897637 w 4487983"/>
              <a:gd name="connsiteY465" fmla="*/ 1826634 h 2964394"/>
              <a:gd name="connsiteX466" fmla="*/ 3028020 w 4487983"/>
              <a:gd name="connsiteY466" fmla="*/ 1696858 h 2964394"/>
              <a:gd name="connsiteX467" fmla="*/ 3148450 w 4487983"/>
              <a:gd name="connsiteY467" fmla="*/ 1665550 h 2964394"/>
              <a:gd name="connsiteX468" fmla="*/ 3188009 w 4487983"/>
              <a:gd name="connsiteY468" fmla="*/ 1640710 h 2964394"/>
              <a:gd name="connsiteX469" fmla="*/ 3187908 w 4487983"/>
              <a:gd name="connsiteY469" fmla="*/ 1639581 h 2964394"/>
              <a:gd name="connsiteX470" fmla="*/ 3187925 w 4487983"/>
              <a:gd name="connsiteY470" fmla="*/ 1639581 h 2964394"/>
              <a:gd name="connsiteX471" fmla="*/ 2468343 w 4487983"/>
              <a:gd name="connsiteY471" fmla="*/ 1846743 h 2964394"/>
              <a:gd name="connsiteX472" fmla="*/ 2467333 w 4487983"/>
              <a:gd name="connsiteY472" fmla="*/ 1847197 h 2964394"/>
              <a:gd name="connsiteX473" fmla="*/ 2461388 w 4487983"/>
              <a:gd name="connsiteY473" fmla="*/ 1858497 h 2964394"/>
              <a:gd name="connsiteX474" fmla="*/ 2479273 w 4487983"/>
              <a:gd name="connsiteY474" fmla="*/ 1898680 h 2964394"/>
              <a:gd name="connsiteX475" fmla="*/ 2568598 w 4487983"/>
              <a:gd name="connsiteY475" fmla="*/ 1963652 h 2964394"/>
              <a:gd name="connsiteX476" fmla="*/ 2545037 w 4487983"/>
              <a:gd name="connsiteY476" fmla="*/ 1931739 h 2964394"/>
              <a:gd name="connsiteX477" fmla="*/ 2468343 w 4487983"/>
              <a:gd name="connsiteY477" fmla="*/ 1846759 h 2964394"/>
              <a:gd name="connsiteX478" fmla="*/ 2468343 w 4487983"/>
              <a:gd name="connsiteY478" fmla="*/ 1846743 h 2964394"/>
              <a:gd name="connsiteX479" fmla="*/ 1749856 w 4487983"/>
              <a:gd name="connsiteY479" fmla="*/ 1651269 h 2964394"/>
              <a:gd name="connsiteX480" fmla="*/ 1840831 w 4487983"/>
              <a:gd name="connsiteY480" fmla="*/ 1684109 h 2964394"/>
              <a:gd name="connsiteX481" fmla="*/ 1889030 w 4487983"/>
              <a:gd name="connsiteY481" fmla="*/ 1735322 h 2964394"/>
              <a:gd name="connsiteX482" fmla="*/ 1939940 w 4487983"/>
              <a:gd name="connsiteY482" fmla="*/ 1787428 h 2964394"/>
              <a:gd name="connsiteX483" fmla="*/ 1958886 w 4487983"/>
              <a:gd name="connsiteY483" fmla="*/ 1799706 h 2964394"/>
              <a:gd name="connsiteX484" fmla="*/ 2004593 w 4487983"/>
              <a:gd name="connsiteY484" fmla="*/ 1917744 h 2964394"/>
              <a:gd name="connsiteX485" fmla="*/ 2000922 w 4487983"/>
              <a:gd name="connsiteY485" fmla="*/ 1957775 h 2964394"/>
              <a:gd name="connsiteX486" fmla="*/ 2027817 w 4487983"/>
              <a:gd name="connsiteY486" fmla="*/ 1954474 h 2964394"/>
              <a:gd name="connsiteX487" fmla="*/ 2037012 w 4487983"/>
              <a:gd name="connsiteY487" fmla="*/ 1955030 h 2964394"/>
              <a:gd name="connsiteX488" fmla="*/ 2037500 w 4487983"/>
              <a:gd name="connsiteY488" fmla="*/ 1884635 h 2964394"/>
              <a:gd name="connsiteX489" fmla="*/ 2125697 w 4487983"/>
              <a:gd name="connsiteY489" fmla="*/ 1824108 h 2964394"/>
              <a:gd name="connsiteX490" fmla="*/ 2134740 w 4487983"/>
              <a:gd name="connsiteY490" fmla="*/ 1823081 h 2964394"/>
              <a:gd name="connsiteX491" fmla="*/ 2202138 w 4487983"/>
              <a:gd name="connsiteY491" fmla="*/ 1796320 h 2964394"/>
              <a:gd name="connsiteX492" fmla="*/ 2203350 w 4487983"/>
              <a:gd name="connsiteY492" fmla="*/ 1795260 h 2964394"/>
              <a:gd name="connsiteX493" fmla="*/ 2341396 w 4487983"/>
              <a:gd name="connsiteY493" fmla="*/ 1801844 h 2964394"/>
              <a:gd name="connsiteX494" fmla="*/ 2371491 w 4487983"/>
              <a:gd name="connsiteY494" fmla="*/ 1807654 h 2964394"/>
              <a:gd name="connsiteX495" fmla="*/ 2443014 w 4487983"/>
              <a:gd name="connsiteY495" fmla="*/ 1820538 h 2964394"/>
              <a:gd name="connsiteX496" fmla="*/ 2471173 w 4487983"/>
              <a:gd name="connsiteY496" fmla="*/ 1831905 h 2964394"/>
              <a:gd name="connsiteX497" fmla="*/ 2472385 w 4487983"/>
              <a:gd name="connsiteY497" fmla="*/ 1831838 h 2964394"/>
              <a:gd name="connsiteX498" fmla="*/ 2423799 w 4487983"/>
              <a:gd name="connsiteY498" fmla="*/ 1783959 h 2964394"/>
              <a:gd name="connsiteX499" fmla="*/ 2435840 w 4487983"/>
              <a:gd name="connsiteY499" fmla="*/ 1642444 h 2964394"/>
              <a:gd name="connsiteX500" fmla="*/ 2448690 w 4487983"/>
              <a:gd name="connsiteY500" fmla="*/ 1612030 h 2964394"/>
              <a:gd name="connsiteX501" fmla="*/ 2463089 w 4487983"/>
              <a:gd name="connsiteY501" fmla="*/ 1561305 h 2964394"/>
              <a:gd name="connsiteX502" fmla="*/ 2467484 w 4487983"/>
              <a:gd name="connsiteY502" fmla="*/ 1544969 h 2964394"/>
              <a:gd name="connsiteX503" fmla="*/ 2397965 w 4487983"/>
              <a:gd name="connsiteY503" fmla="*/ 1559991 h 2964394"/>
              <a:gd name="connsiteX504" fmla="*/ 2257023 w 4487983"/>
              <a:gd name="connsiteY504" fmla="*/ 1554652 h 2964394"/>
              <a:gd name="connsiteX505" fmla="*/ 2239794 w 4487983"/>
              <a:gd name="connsiteY505" fmla="*/ 1524692 h 2964394"/>
              <a:gd name="connsiteX506" fmla="*/ 2260643 w 4487983"/>
              <a:gd name="connsiteY506" fmla="*/ 1500896 h 2964394"/>
              <a:gd name="connsiteX507" fmla="*/ 2249360 w 4487983"/>
              <a:gd name="connsiteY507" fmla="*/ 1490067 h 2964394"/>
              <a:gd name="connsiteX508" fmla="*/ 2244796 w 4487983"/>
              <a:gd name="connsiteY508" fmla="*/ 1424943 h 2964394"/>
              <a:gd name="connsiteX509" fmla="*/ 2176236 w 4487983"/>
              <a:gd name="connsiteY509" fmla="*/ 1480569 h 2964394"/>
              <a:gd name="connsiteX510" fmla="*/ 2138782 w 4487983"/>
              <a:gd name="connsiteY510" fmla="*/ 1459434 h 2964394"/>
              <a:gd name="connsiteX511" fmla="*/ 2135380 w 4487983"/>
              <a:gd name="connsiteY511" fmla="*/ 1448790 h 2964394"/>
              <a:gd name="connsiteX512" fmla="*/ 2091189 w 4487983"/>
              <a:gd name="connsiteY512" fmla="*/ 1472081 h 2964394"/>
              <a:gd name="connsiteX513" fmla="*/ 2049828 w 4487983"/>
              <a:gd name="connsiteY513" fmla="*/ 1364972 h 2964394"/>
              <a:gd name="connsiteX514" fmla="*/ 2036338 w 4487983"/>
              <a:gd name="connsiteY514" fmla="*/ 1263960 h 2964394"/>
              <a:gd name="connsiteX515" fmla="*/ 2005603 w 4487983"/>
              <a:gd name="connsiteY515" fmla="*/ 1225175 h 2964394"/>
              <a:gd name="connsiteX516" fmla="*/ 1987415 w 4487983"/>
              <a:gd name="connsiteY516" fmla="*/ 1218624 h 2964394"/>
              <a:gd name="connsiteX517" fmla="*/ 2004980 w 4487983"/>
              <a:gd name="connsiteY517" fmla="*/ 1251245 h 2964394"/>
              <a:gd name="connsiteX518" fmla="*/ 2037787 w 4487983"/>
              <a:gd name="connsiteY518" fmla="*/ 1373561 h 2964394"/>
              <a:gd name="connsiteX519" fmla="*/ 2024347 w 4487983"/>
              <a:gd name="connsiteY519" fmla="*/ 1491415 h 2964394"/>
              <a:gd name="connsiteX520" fmla="*/ 2003044 w 4487983"/>
              <a:gd name="connsiteY520" fmla="*/ 1492442 h 2964394"/>
              <a:gd name="connsiteX521" fmla="*/ 1974060 w 4487983"/>
              <a:gd name="connsiteY521" fmla="*/ 1454331 h 2964394"/>
              <a:gd name="connsiteX522" fmla="*/ 1961362 w 4487983"/>
              <a:gd name="connsiteY522" fmla="*/ 1540405 h 2964394"/>
              <a:gd name="connsiteX523" fmla="*/ 1954440 w 4487983"/>
              <a:gd name="connsiteY523" fmla="*/ 1548219 h 2964394"/>
              <a:gd name="connsiteX524" fmla="*/ 1903631 w 4487983"/>
              <a:gd name="connsiteY524" fmla="*/ 1589901 h 2964394"/>
              <a:gd name="connsiteX525" fmla="*/ 1897164 w 4487983"/>
              <a:gd name="connsiteY525" fmla="*/ 1587223 h 2964394"/>
              <a:gd name="connsiteX526" fmla="*/ 1886437 w 4487983"/>
              <a:gd name="connsiteY526" fmla="*/ 1631936 h 2964394"/>
              <a:gd name="connsiteX527" fmla="*/ 1829161 w 4487983"/>
              <a:gd name="connsiteY527" fmla="*/ 1653442 h 2964394"/>
              <a:gd name="connsiteX528" fmla="*/ 1800295 w 4487983"/>
              <a:gd name="connsiteY528" fmla="*/ 1629713 h 2964394"/>
              <a:gd name="connsiteX529" fmla="*/ 1786755 w 4487983"/>
              <a:gd name="connsiteY529" fmla="*/ 1595408 h 2964394"/>
              <a:gd name="connsiteX530" fmla="*/ 1778267 w 4487983"/>
              <a:gd name="connsiteY530" fmla="*/ 1573464 h 2964394"/>
              <a:gd name="connsiteX531" fmla="*/ 1775320 w 4487983"/>
              <a:gd name="connsiteY531" fmla="*/ 1628786 h 2964394"/>
              <a:gd name="connsiteX532" fmla="*/ 1750462 w 4487983"/>
              <a:gd name="connsiteY532" fmla="*/ 1646234 h 2964394"/>
              <a:gd name="connsiteX533" fmla="*/ 1727424 w 4487983"/>
              <a:gd name="connsiteY533" fmla="*/ 1649484 h 2964394"/>
              <a:gd name="connsiteX534" fmla="*/ 1655564 w 4487983"/>
              <a:gd name="connsiteY534" fmla="*/ 1565330 h 2964394"/>
              <a:gd name="connsiteX535" fmla="*/ 1651050 w 4487983"/>
              <a:gd name="connsiteY535" fmla="*/ 1555141 h 2964394"/>
              <a:gd name="connsiteX536" fmla="*/ 1624879 w 4487983"/>
              <a:gd name="connsiteY536" fmla="*/ 1503254 h 2964394"/>
              <a:gd name="connsiteX537" fmla="*/ 1592326 w 4487983"/>
              <a:gd name="connsiteY537" fmla="*/ 1395370 h 2964394"/>
              <a:gd name="connsiteX538" fmla="*/ 1623061 w 4487983"/>
              <a:gd name="connsiteY538" fmla="*/ 1375313 h 2964394"/>
              <a:gd name="connsiteX539" fmla="*/ 1682021 w 4487983"/>
              <a:gd name="connsiteY539" fmla="*/ 1371793 h 2964394"/>
              <a:gd name="connsiteX540" fmla="*/ 1763548 w 4487983"/>
              <a:gd name="connsiteY540" fmla="*/ 1336983 h 2964394"/>
              <a:gd name="connsiteX541" fmla="*/ 1789753 w 4487983"/>
              <a:gd name="connsiteY541" fmla="*/ 1267261 h 2964394"/>
              <a:gd name="connsiteX542" fmla="*/ 1831704 w 4487983"/>
              <a:gd name="connsiteY542" fmla="*/ 1213471 h 2964394"/>
              <a:gd name="connsiteX543" fmla="*/ 1869309 w 4487983"/>
              <a:gd name="connsiteY543" fmla="*/ 1216199 h 2964394"/>
              <a:gd name="connsiteX544" fmla="*/ 1885830 w 4487983"/>
              <a:gd name="connsiteY544" fmla="*/ 1214667 h 2964394"/>
              <a:gd name="connsiteX545" fmla="*/ 1887397 w 4487983"/>
              <a:gd name="connsiteY545" fmla="*/ 1213892 h 2964394"/>
              <a:gd name="connsiteX546" fmla="*/ 1958112 w 4487983"/>
              <a:gd name="connsiteY546" fmla="*/ 1201514 h 2964394"/>
              <a:gd name="connsiteX547" fmla="*/ 1919613 w 4487983"/>
              <a:gd name="connsiteY547" fmla="*/ 1168741 h 2964394"/>
              <a:gd name="connsiteX548" fmla="*/ 1692951 w 4487983"/>
              <a:gd name="connsiteY548" fmla="*/ 1181406 h 2964394"/>
              <a:gd name="connsiteX549" fmla="*/ 1603643 w 4487983"/>
              <a:gd name="connsiteY549" fmla="*/ 1194457 h 2964394"/>
              <a:gd name="connsiteX550" fmla="*/ 1419924 w 4487983"/>
              <a:gd name="connsiteY550" fmla="*/ 1165154 h 2964394"/>
              <a:gd name="connsiteX551" fmla="*/ 1345319 w 4487983"/>
              <a:gd name="connsiteY551" fmla="*/ 1382285 h 2964394"/>
              <a:gd name="connsiteX552" fmla="*/ 1412110 w 4487983"/>
              <a:gd name="connsiteY552" fmla="*/ 1424960 h 2964394"/>
              <a:gd name="connsiteX553" fmla="*/ 1493974 w 4487983"/>
              <a:gd name="connsiteY553" fmla="*/ 1474742 h 2964394"/>
              <a:gd name="connsiteX554" fmla="*/ 1605596 w 4487983"/>
              <a:gd name="connsiteY554" fmla="*/ 1549095 h 2964394"/>
              <a:gd name="connsiteX555" fmla="*/ 1618884 w 4487983"/>
              <a:gd name="connsiteY555" fmla="*/ 1554097 h 2964394"/>
              <a:gd name="connsiteX556" fmla="*/ 1622690 w 4487983"/>
              <a:gd name="connsiteY556" fmla="*/ 1563157 h 2964394"/>
              <a:gd name="connsiteX557" fmla="*/ 1613781 w 4487983"/>
              <a:gd name="connsiteY557" fmla="*/ 1567283 h 2964394"/>
              <a:gd name="connsiteX558" fmla="*/ 1600780 w 4487983"/>
              <a:gd name="connsiteY558" fmla="*/ 1562433 h 2964394"/>
              <a:gd name="connsiteX559" fmla="*/ 1546973 w 4487983"/>
              <a:gd name="connsiteY559" fmla="*/ 1560867 h 2964394"/>
              <a:gd name="connsiteX560" fmla="*/ 1549061 w 4487983"/>
              <a:gd name="connsiteY560" fmla="*/ 1611844 h 2964394"/>
              <a:gd name="connsiteX561" fmla="*/ 1593589 w 4487983"/>
              <a:gd name="connsiteY561" fmla="*/ 1603693 h 2964394"/>
              <a:gd name="connsiteX562" fmla="*/ 1658443 w 4487983"/>
              <a:gd name="connsiteY562" fmla="*/ 1634024 h 2964394"/>
              <a:gd name="connsiteX563" fmla="*/ 1707333 w 4487983"/>
              <a:gd name="connsiteY563" fmla="*/ 1653054 h 2964394"/>
              <a:gd name="connsiteX564" fmla="*/ 1723736 w 4487983"/>
              <a:gd name="connsiteY564" fmla="*/ 1652330 h 2964394"/>
              <a:gd name="connsiteX565" fmla="*/ 1749907 w 4487983"/>
              <a:gd name="connsiteY565" fmla="*/ 1651303 h 2964394"/>
              <a:gd name="connsiteX566" fmla="*/ 1749856 w 4487983"/>
              <a:gd name="connsiteY566" fmla="*/ 1651269 h 2964394"/>
              <a:gd name="connsiteX567" fmla="*/ 2535775 w 4487983"/>
              <a:gd name="connsiteY567" fmla="*/ 1854035 h 2964394"/>
              <a:gd name="connsiteX568" fmla="*/ 2584394 w 4487983"/>
              <a:gd name="connsiteY568" fmla="*/ 1870050 h 2964394"/>
              <a:gd name="connsiteX569" fmla="*/ 2598608 w 4487983"/>
              <a:gd name="connsiteY569" fmla="*/ 1862842 h 2964394"/>
              <a:gd name="connsiteX570" fmla="*/ 2535758 w 4487983"/>
              <a:gd name="connsiteY570" fmla="*/ 1854035 h 2964394"/>
              <a:gd name="connsiteX571" fmla="*/ 2535775 w 4487983"/>
              <a:gd name="connsiteY571" fmla="*/ 1854035 h 2964394"/>
              <a:gd name="connsiteX572" fmla="*/ 2615466 w 4487983"/>
              <a:gd name="connsiteY572" fmla="*/ 1823653 h 2964394"/>
              <a:gd name="connsiteX573" fmla="*/ 2617622 w 4487983"/>
              <a:gd name="connsiteY573" fmla="*/ 1847534 h 2964394"/>
              <a:gd name="connsiteX574" fmla="*/ 2628585 w 4487983"/>
              <a:gd name="connsiteY574" fmla="*/ 1842448 h 2964394"/>
              <a:gd name="connsiteX575" fmla="*/ 2615449 w 4487983"/>
              <a:gd name="connsiteY575" fmla="*/ 1823653 h 2964394"/>
              <a:gd name="connsiteX576" fmla="*/ 2615466 w 4487983"/>
              <a:gd name="connsiteY576" fmla="*/ 1823653 h 2964394"/>
              <a:gd name="connsiteX577" fmla="*/ 3376190 w 4487983"/>
              <a:gd name="connsiteY577" fmla="*/ 1631548 h 2964394"/>
              <a:gd name="connsiteX578" fmla="*/ 3412230 w 4487983"/>
              <a:gd name="connsiteY578" fmla="*/ 1673095 h 2964394"/>
              <a:gd name="connsiteX579" fmla="*/ 3459722 w 4487983"/>
              <a:gd name="connsiteY579" fmla="*/ 1704419 h 2964394"/>
              <a:gd name="connsiteX580" fmla="*/ 3894219 w 4487983"/>
              <a:gd name="connsiteY580" fmla="*/ 1638268 h 2964394"/>
              <a:gd name="connsiteX581" fmla="*/ 4199782 w 4487983"/>
              <a:gd name="connsiteY581" fmla="*/ 1582221 h 2964394"/>
              <a:gd name="connsiteX582" fmla="*/ 4346248 w 4487983"/>
              <a:gd name="connsiteY582" fmla="*/ 1538788 h 2964394"/>
              <a:gd name="connsiteX583" fmla="*/ 4301704 w 4487983"/>
              <a:gd name="connsiteY583" fmla="*/ 1487389 h 2964394"/>
              <a:gd name="connsiteX584" fmla="*/ 4173240 w 4487983"/>
              <a:gd name="connsiteY584" fmla="*/ 1295840 h 2964394"/>
              <a:gd name="connsiteX585" fmla="*/ 4228243 w 4487983"/>
              <a:gd name="connsiteY585" fmla="*/ 1054037 h 2964394"/>
              <a:gd name="connsiteX586" fmla="*/ 4250052 w 4487983"/>
              <a:gd name="connsiteY586" fmla="*/ 1004053 h 2964394"/>
              <a:gd name="connsiteX587" fmla="*/ 4253454 w 4487983"/>
              <a:gd name="connsiteY587" fmla="*/ 984299 h 2964394"/>
              <a:gd name="connsiteX588" fmla="*/ 4222500 w 4487983"/>
              <a:gd name="connsiteY588" fmla="*/ 993140 h 2964394"/>
              <a:gd name="connsiteX589" fmla="*/ 3846997 w 4487983"/>
              <a:gd name="connsiteY589" fmla="*/ 1089033 h 2964394"/>
              <a:gd name="connsiteX590" fmla="*/ 3532390 w 4487983"/>
              <a:gd name="connsiteY590" fmla="*/ 1162207 h 2964394"/>
              <a:gd name="connsiteX591" fmla="*/ 3379020 w 4487983"/>
              <a:gd name="connsiteY591" fmla="*/ 1221689 h 2964394"/>
              <a:gd name="connsiteX592" fmla="*/ 3357800 w 4487983"/>
              <a:gd name="connsiteY592" fmla="*/ 1267530 h 2964394"/>
              <a:gd name="connsiteX593" fmla="*/ 3332168 w 4487983"/>
              <a:gd name="connsiteY593" fmla="*/ 1395926 h 2964394"/>
              <a:gd name="connsiteX594" fmla="*/ 3416491 w 4487983"/>
              <a:gd name="connsiteY594" fmla="*/ 1579257 h 2964394"/>
              <a:gd name="connsiteX595" fmla="*/ 3442358 w 4487983"/>
              <a:gd name="connsiteY595" fmla="*/ 1638066 h 2964394"/>
              <a:gd name="connsiteX596" fmla="*/ 3428633 w 4487983"/>
              <a:gd name="connsiteY596" fmla="*/ 1639346 h 2964394"/>
              <a:gd name="connsiteX597" fmla="*/ 3376190 w 4487983"/>
              <a:gd name="connsiteY597" fmla="*/ 1631582 h 2964394"/>
              <a:gd name="connsiteX598" fmla="*/ 3376190 w 4487983"/>
              <a:gd name="connsiteY598" fmla="*/ 1631548 h 2964394"/>
              <a:gd name="connsiteX599" fmla="*/ 1762672 w 4487983"/>
              <a:gd name="connsiteY599" fmla="*/ 1516204 h 2964394"/>
              <a:gd name="connsiteX600" fmla="*/ 1781248 w 4487983"/>
              <a:gd name="connsiteY600" fmla="*/ 1543066 h 2964394"/>
              <a:gd name="connsiteX601" fmla="*/ 1799975 w 4487983"/>
              <a:gd name="connsiteY601" fmla="*/ 1590338 h 2964394"/>
              <a:gd name="connsiteX602" fmla="*/ 1813313 w 4487983"/>
              <a:gd name="connsiteY602" fmla="*/ 1624138 h 2964394"/>
              <a:gd name="connsiteX603" fmla="*/ 1831855 w 4487983"/>
              <a:gd name="connsiteY603" fmla="*/ 1639548 h 2964394"/>
              <a:gd name="connsiteX604" fmla="*/ 1876467 w 4487983"/>
              <a:gd name="connsiteY604" fmla="*/ 1621932 h 2964394"/>
              <a:gd name="connsiteX605" fmla="*/ 1874294 w 4487983"/>
              <a:gd name="connsiteY605" fmla="*/ 1537592 h 2964394"/>
              <a:gd name="connsiteX606" fmla="*/ 1863213 w 4487983"/>
              <a:gd name="connsiteY606" fmla="*/ 1508693 h 2964394"/>
              <a:gd name="connsiteX607" fmla="*/ 1842179 w 4487983"/>
              <a:gd name="connsiteY607" fmla="*/ 1440403 h 2964394"/>
              <a:gd name="connsiteX608" fmla="*/ 1848679 w 4487983"/>
              <a:gd name="connsiteY608" fmla="*/ 1437304 h 2964394"/>
              <a:gd name="connsiteX609" fmla="*/ 1858868 w 4487983"/>
              <a:gd name="connsiteY609" fmla="*/ 1449868 h 2964394"/>
              <a:gd name="connsiteX610" fmla="*/ 1888087 w 4487983"/>
              <a:gd name="connsiteY610" fmla="*/ 1534157 h 2964394"/>
              <a:gd name="connsiteX611" fmla="*/ 1904389 w 4487983"/>
              <a:gd name="connsiteY611" fmla="*/ 1574036 h 2964394"/>
              <a:gd name="connsiteX612" fmla="*/ 1905635 w 4487983"/>
              <a:gd name="connsiteY612" fmla="*/ 1575906 h 2964394"/>
              <a:gd name="connsiteX613" fmla="*/ 1943881 w 4487983"/>
              <a:gd name="connsiteY613" fmla="*/ 1538856 h 2964394"/>
              <a:gd name="connsiteX614" fmla="*/ 1950820 w 4487983"/>
              <a:gd name="connsiteY614" fmla="*/ 1531025 h 2964394"/>
              <a:gd name="connsiteX615" fmla="*/ 1958247 w 4487983"/>
              <a:gd name="connsiteY615" fmla="*/ 1450289 h 2964394"/>
              <a:gd name="connsiteX616" fmla="*/ 1945077 w 4487983"/>
              <a:gd name="connsiteY616" fmla="*/ 1400524 h 2964394"/>
              <a:gd name="connsiteX617" fmla="*/ 1940614 w 4487983"/>
              <a:gd name="connsiteY617" fmla="*/ 1380752 h 2964394"/>
              <a:gd name="connsiteX618" fmla="*/ 1944757 w 4487983"/>
              <a:gd name="connsiteY618" fmla="*/ 1366505 h 2964394"/>
              <a:gd name="connsiteX619" fmla="*/ 1956141 w 4487983"/>
              <a:gd name="connsiteY619" fmla="*/ 1375717 h 2964394"/>
              <a:gd name="connsiteX620" fmla="*/ 1961901 w 4487983"/>
              <a:gd name="connsiteY620" fmla="*/ 1390065 h 2964394"/>
              <a:gd name="connsiteX621" fmla="*/ 2008652 w 4487983"/>
              <a:gd name="connsiteY621" fmla="*/ 1479457 h 2964394"/>
              <a:gd name="connsiteX622" fmla="*/ 2016247 w 4487983"/>
              <a:gd name="connsiteY622" fmla="*/ 1479862 h 2964394"/>
              <a:gd name="connsiteX623" fmla="*/ 2023691 w 4487983"/>
              <a:gd name="connsiteY623" fmla="*/ 1374420 h 2964394"/>
              <a:gd name="connsiteX624" fmla="*/ 1969058 w 4487983"/>
              <a:gd name="connsiteY624" fmla="*/ 1215997 h 2964394"/>
              <a:gd name="connsiteX625" fmla="*/ 1892870 w 4487983"/>
              <a:gd name="connsiteY625" fmla="*/ 1226977 h 2964394"/>
              <a:gd name="connsiteX626" fmla="*/ 1867305 w 4487983"/>
              <a:gd name="connsiteY626" fmla="*/ 1230211 h 2964394"/>
              <a:gd name="connsiteX627" fmla="*/ 1831687 w 4487983"/>
              <a:gd name="connsiteY627" fmla="*/ 1227634 h 2964394"/>
              <a:gd name="connsiteX628" fmla="*/ 1803512 w 4487983"/>
              <a:gd name="connsiteY628" fmla="*/ 1270545 h 2964394"/>
              <a:gd name="connsiteX629" fmla="*/ 1775438 w 4487983"/>
              <a:gd name="connsiteY629" fmla="*/ 1344662 h 2964394"/>
              <a:gd name="connsiteX630" fmla="*/ 1681751 w 4487983"/>
              <a:gd name="connsiteY630" fmla="*/ 1385973 h 2964394"/>
              <a:gd name="connsiteX631" fmla="*/ 1625637 w 4487983"/>
              <a:gd name="connsiteY631" fmla="*/ 1389257 h 2964394"/>
              <a:gd name="connsiteX632" fmla="*/ 1605057 w 4487983"/>
              <a:gd name="connsiteY632" fmla="*/ 1401534 h 2964394"/>
              <a:gd name="connsiteX633" fmla="*/ 1637342 w 4487983"/>
              <a:gd name="connsiteY633" fmla="*/ 1496635 h 2964394"/>
              <a:gd name="connsiteX634" fmla="*/ 1663967 w 4487983"/>
              <a:gd name="connsiteY634" fmla="*/ 1549449 h 2964394"/>
              <a:gd name="connsiteX635" fmla="*/ 1668497 w 4487983"/>
              <a:gd name="connsiteY635" fmla="*/ 1559654 h 2964394"/>
              <a:gd name="connsiteX636" fmla="*/ 1747027 w 4487983"/>
              <a:gd name="connsiteY636" fmla="*/ 1632559 h 2964394"/>
              <a:gd name="connsiteX637" fmla="*/ 1763177 w 4487983"/>
              <a:gd name="connsiteY637" fmla="*/ 1621595 h 2964394"/>
              <a:gd name="connsiteX638" fmla="*/ 1759624 w 4487983"/>
              <a:gd name="connsiteY638" fmla="*/ 1556353 h 2964394"/>
              <a:gd name="connsiteX639" fmla="*/ 1754117 w 4487983"/>
              <a:gd name="connsiteY639" fmla="*/ 1527471 h 2964394"/>
              <a:gd name="connsiteX640" fmla="*/ 1760988 w 4487983"/>
              <a:gd name="connsiteY640" fmla="*/ 1516423 h 2964394"/>
              <a:gd name="connsiteX641" fmla="*/ 1762672 w 4487983"/>
              <a:gd name="connsiteY641" fmla="*/ 1516255 h 2964394"/>
              <a:gd name="connsiteX642" fmla="*/ 1762672 w 4487983"/>
              <a:gd name="connsiteY642" fmla="*/ 1516204 h 2964394"/>
              <a:gd name="connsiteX643" fmla="*/ 3435824 w 4487983"/>
              <a:gd name="connsiteY643" fmla="*/ 1626934 h 2964394"/>
              <a:gd name="connsiteX644" fmla="*/ 3435824 w 4487983"/>
              <a:gd name="connsiteY644" fmla="*/ 1626934 h 2964394"/>
              <a:gd name="connsiteX645" fmla="*/ 3087401 w 4487983"/>
              <a:gd name="connsiteY645" fmla="*/ 1324032 h 2964394"/>
              <a:gd name="connsiteX646" fmla="*/ 3091746 w 4487983"/>
              <a:gd name="connsiteY646" fmla="*/ 1346414 h 2964394"/>
              <a:gd name="connsiteX647" fmla="*/ 3164331 w 4487983"/>
              <a:gd name="connsiteY647" fmla="*/ 1545912 h 2964394"/>
              <a:gd name="connsiteX648" fmla="*/ 3197844 w 4487983"/>
              <a:gd name="connsiteY648" fmla="*/ 1623936 h 2964394"/>
              <a:gd name="connsiteX649" fmla="*/ 3349178 w 4487983"/>
              <a:gd name="connsiteY649" fmla="*/ 1616425 h 2964394"/>
              <a:gd name="connsiteX650" fmla="*/ 3306637 w 4487983"/>
              <a:gd name="connsiteY650" fmla="*/ 1524911 h 2964394"/>
              <a:gd name="connsiteX651" fmla="*/ 3297189 w 4487983"/>
              <a:gd name="connsiteY651" fmla="*/ 1282468 h 2964394"/>
              <a:gd name="connsiteX652" fmla="*/ 3306250 w 4487983"/>
              <a:gd name="connsiteY652" fmla="*/ 1246142 h 2964394"/>
              <a:gd name="connsiteX653" fmla="*/ 3305155 w 4487983"/>
              <a:gd name="connsiteY653" fmla="*/ 1239036 h 2964394"/>
              <a:gd name="connsiteX654" fmla="*/ 3245134 w 4487983"/>
              <a:gd name="connsiteY654" fmla="*/ 1260019 h 2964394"/>
              <a:gd name="connsiteX655" fmla="*/ 3137486 w 4487983"/>
              <a:gd name="connsiteY655" fmla="*/ 1300909 h 2964394"/>
              <a:gd name="connsiteX656" fmla="*/ 3087384 w 4487983"/>
              <a:gd name="connsiteY656" fmla="*/ 1323998 h 2964394"/>
              <a:gd name="connsiteX657" fmla="*/ 3087401 w 4487983"/>
              <a:gd name="connsiteY657" fmla="*/ 1324032 h 2964394"/>
              <a:gd name="connsiteX658" fmla="*/ 1231827 w 4487983"/>
              <a:gd name="connsiteY658" fmla="*/ 1525366 h 2964394"/>
              <a:gd name="connsiteX659" fmla="*/ 1245267 w 4487983"/>
              <a:gd name="connsiteY659" fmla="*/ 1539984 h 2964394"/>
              <a:gd name="connsiteX660" fmla="*/ 1272835 w 4487983"/>
              <a:gd name="connsiteY660" fmla="*/ 1537660 h 2964394"/>
              <a:gd name="connsiteX661" fmla="*/ 1293685 w 4487983"/>
              <a:gd name="connsiteY661" fmla="*/ 1527370 h 2964394"/>
              <a:gd name="connsiteX662" fmla="*/ 1383228 w 4487983"/>
              <a:gd name="connsiteY662" fmla="*/ 1466540 h 2964394"/>
              <a:gd name="connsiteX663" fmla="*/ 1378513 w 4487983"/>
              <a:gd name="connsiteY663" fmla="*/ 1453270 h 2964394"/>
              <a:gd name="connsiteX664" fmla="*/ 1274469 w 4487983"/>
              <a:gd name="connsiteY664" fmla="*/ 1380870 h 2964394"/>
              <a:gd name="connsiteX665" fmla="*/ 1267732 w 4487983"/>
              <a:gd name="connsiteY665" fmla="*/ 1382184 h 2964394"/>
              <a:gd name="connsiteX666" fmla="*/ 1246850 w 4487983"/>
              <a:gd name="connsiteY666" fmla="*/ 1469117 h 2964394"/>
              <a:gd name="connsiteX667" fmla="*/ 1241242 w 4487983"/>
              <a:gd name="connsiteY667" fmla="*/ 1508912 h 2964394"/>
              <a:gd name="connsiteX668" fmla="*/ 1231827 w 4487983"/>
              <a:gd name="connsiteY668" fmla="*/ 1525366 h 2964394"/>
              <a:gd name="connsiteX669" fmla="*/ 185531 w 4487983"/>
              <a:gd name="connsiteY669" fmla="*/ 574591 h 2964394"/>
              <a:gd name="connsiteX670" fmla="*/ 170492 w 4487983"/>
              <a:gd name="connsiteY670" fmla="*/ 579728 h 2964394"/>
              <a:gd name="connsiteX671" fmla="*/ 175325 w 4487983"/>
              <a:gd name="connsiteY671" fmla="*/ 649770 h 2964394"/>
              <a:gd name="connsiteX672" fmla="*/ 175392 w 4487983"/>
              <a:gd name="connsiteY672" fmla="*/ 649938 h 2964394"/>
              <a:gd name="connsiteX673" fmla="*/ 200620 w 4487983"/>
              <a:gd name="connsiteY673" fmla="*/ 745494 h 2964394"/>
              <a:gd name="connsiteX674" fmla="*/ 200553 w 4487983"/>
              <a:gd name="connsiteY674" fmla="*/ 948495 h 2964394"/>
              <a:gd name="connsiteX675" fmla="*/ 80308 w 4487983"/>
              <a:gd name="connsiteY675" fmla="*/ 1120206 h 2964394"/>
              <a:gd name="connsiteX676" fmla="*/ 14123 w 4487983"/>
              <a:gd name="connsiteY676" fmla="*/ 1208520 h 2964394"/>
              <a:gd name="connsiteX677" fmla="*/ 118234 w 4487983"/>
              <a:gd name="connsiteY677" fmla="*/ 1259430 h 2964394"/>
              <a:gd name="connsiteX678" fmla="*/ 384187 w 4487983"/>
              <a:gd name="connsiteY678" fmla="*/ 1334979 h 2964394"/>
              <a:gd name="connsiteX679" fmla="*/ 999338 w 4487983"/>
              <a:gd name="connsiteY679" fmla="*/ 1476544 h 2964394"/>
              <a:gd name="connsiteX680" fmla="*/ 1157963 w 4487983"/>
              <a:gd name="connsiteY680" fmla="*/ 1512415 h 2964394"/>
              <a:gd name="connsiteX681" fmla="*/ 1209496 w 4487983"/>
              <a:gd name="connsiteY681" fmla="*/ 1521476 h 2964394"/>
              <a:gd name="connsiteX682" fmla="*/ 1213959 w 4487983"/>
              <a:gd name="connsiteY682" fmla="*/ 1520364 h 2964394"/>
              <a:gd name="connsiteX683" fmla="*/ 1189877 w 4487983"/>
              <a:gd name="connsiteY683" fmla="*/ 1385333 h 2964394"/>
              <a:gd name="connsiteX684" fmla="*/ 1186020 w 4487983"/>
              <a:gd name="connsiteY684" fmla="*/ 1349900 h 2964394"/>
              <a:gd name="connsiteX685" fmla="*/ 1264314 w 4487983"/>
              <a:gd name="connsiteY685" fmla="*/ 1173002 h 2964394"/>
              <a:gd name="connsiteX686" fmla="*/ 1343955 w 4487983"/>
              <a:gd name="connsiteY686" fmla="*/ 1093176 h 2964394"/>
              <a:gd name="connsiteX687" fmla="*/ 1305507 w 4487983"/>
              <a:gd name="connsiteY687" fmla="*/ 1052437 h 2964394"/>
              <a:gd name="connsiteX688" fmla="*/ 769862 w 4487983"/>
              <a:gd name="connsiteY688" fmla="*/ 814946 h 2964394"/>
              <a:gd name="connsiteX689" fmla="*/ 211971 w 4487983"/>
              <a:gd name="connsiteY689" fmla="*/ 580284 h 2964394"/>
              <a:gd name="connsiteX690" fmla="*/ 185531 w 4487983"/>
              <a:gd name="connsiteY690" fmla="*/ 574575 h 2964394"/>
              <a:gd name="connsiteX691" fmla="*/ 185531 w 4487983"/>
              <a:gd name="connsiteY691" fmla="*/ 574591 h 2964394"/>
              <a:gd name="connsiteX692" fmla="*/ 1346700 w 4487983"/>
              <a:gd name="connsiteY692" fmla="*/ 1109141 h 2964394"/>
              <a:gd name="connsiteX693" fmla="*/ 1274654 w 4487983"/>
              <a:gd name="connsiteY693" fmla="*/ 1182702 h 2964394"/>
              <a:gd name="connsiteX694" fmla="*/ 1200082 w 4487983"/>
              <a:gd name="connsiteY694" fmla="*/ 1348266 h 2964394"/>
              <a:gd name="connsiteX695" fmla="*/ 1203956 w 4487983"/>
              <a:gd name="connsiteY695" fmla="*/ 1383834 h 2964394"/>
              <a:gd name="connsiteX696" fmla="*/ 1225192 w 4487983"/>
              <a:gd name="connsiteY696" fmla="*/ 1510580 h 2964394"/>
              <a:gd name="connsiteX697" fmla="*/ 1227819 w 4487983"/>
              <a:gd name="connsiteY697" fmla="*/ 1504433 h 2964394"/>
              <a:gd name="connsiteX698" fmla="*/ 1232771 w 4487983"/>
              <a:gd name="connsiteY698" fmla="*/ 1467787 h 2964394"/>
              <a:gd name="connsiteX699" fmla="*/ 1259413 w 4487983"/>
              <a:gd name="connsiteY699" fmla="*/ 1370749 h 2964394"/>
              <a:gd name="connsiteX700" fmla="*/ 1277534 w 4487983"/>
              <a:gd name="connsiteY700" fmla="*/ 1367078 h 2964394"/>
              <a:gd name="connsiteX701" fmla="*/ 1333143 w 4487983"/>
              <a:gd name="connsiteY701" fmla="*/ 1393316 h 2964394"/>
              <a:gd name="connsiteX702" fmla="*/ 1331139 w 4487983"/>
              <a:gd name="connsiteY702" fmla="*/ 1382268 h 2964394"/>
              <a:gd name="connsiteX703" fmla="*/ 1403286 w 4487983"/>
              <a:gd name="connsiteY703" fmla="*/ 1160270 h 2964394"/>
              <a:gd name="connsiteX704" fmla="*/ 1357663 w 4487983"/>
              <a:gd name="connsiteY704" fmla="*/ 1137990 h 2964394"/>
              <a:gd name="connsiteX705" fmla="*/ 1346734 w 4487983"/>
              <a:gd name="connsiteY705" fmla="*/ 1109141 h 2964394"/>
              <a:gd name="connsiteX706" fmla="*/ 1346700 w 4487983"/>
              <a:gd name="connsiteY706" fmla="*/ 1109141 h 2964394"/>
              <a:gd name="connsiteX707" fmla="*/ 2326458 w 4487983"/>
              <a:gd name="connsiteY707" fmla="*/ 1474607 h 2964394"/>
              <a:gd name="connsiteX708" fmla="*/ 2321439 w 4487983"/>
              <a:gd name="connsiteY708" fmla="*/ 1481310 h 2964394"/>
              <a:gd name="connsiteX709" fmla="*/ 2330315 w 4487983"/>
              <a:gd name="connsiteY709" fmla="*/ 1480232 h 2964394"/>
              <a:gd name="connsiteX710" fmla="*/ 2329641 w 4487983"/>
              <a:gd name="connsiteY710" fmla="*/ 1479508 h 2964394"/>
              <a:gd name="connsiteX711" fmla="*/ 2326441 w 4487983"/>
              <a:gd name="connsiteY711" fmla="*/ 1474607 h 2964394"/>
              <a:gd name="connsiteX712" fmla="*/ 2326458 w 4487983"/>
              <a:gd name="connsiteY712" fmla="*/ 1474607 h 2964394"/>
              <a:gd name="connsiteX713" fmla="*/ 2369251 w 4487983"/>
              <a:gd name="connsiteY713" fmla="*/ 1478312 h 2964394"/>
              <a:gd name="connsiteX714" fmla="*/ 2384155 w 4487983"/>
              <a:gd name="connsiteY714" fmla="*/ 1478666 h 2964394"/>
              <a:gd name="connsiteX715" fmla="*/ 2456454 w 4487983"/>
              <a:gd name="connsiteY715" fmla="*/ 1371069 h 2964394"/>
              <a:gd name="connsiteX716" fmla="*/ 2369251 w 4487983"/>
              <a:gd name="connsiteY716" fmla="*/ 1478312 h 2964394"/>
              <a:gd name="connsiteX717" fmla="*/ 2561861 w 4487983"/>
              <a:gd name="connsiteY717" fmla="*/ 1315780 h 2964394"/>
              <a:gd name="connsiteX718" fmla="*/ 2528516 w 4487983"/>
              <a:gd name="connsiteY718" fmla="*/ 1472435 h 2964394"/>
              <a:gd name="connsiteX719" fmla="*/ 2567621 w 4487983"/>
              <a:gd name="connsiteY719" fmla="*/ 1439359 h 2964394"/>
              <a:gd name="connsiteX720" fmla="*/ 2587594 w 4487983"/>
              <a:gd name="connsiteY720" fmla="*/ 1422653 h 2964394"/>
              <a:gd name="connsiteX721" fmla="*/ 2597766 w 4487983"/>
              <a:gd name="connsiteY721" fmla="*/ 1403050 h 2964394"/>
              <a:gd name="connsiteX722" fmla="*/ 2581245 w 4487983"/>
              <a:gd name="connsiteY722" fmla="*/ 1366438 h 2964394"/>
              <a:gd name="connsiteX723" fmla="*/ 2579275 w 4487983"/>
              <a:gd name="connsiteY723" fmla="*/ 1361537 h 2964394"/>
              <a:gd name="connsiteX724" fmla="*/ 2561844 w 4487983"/>
              <a:gd name="connsiteY724" fmla="*/ 1315797 h 2964394"/>
              <a:gd name="connsiteX725" fmla="*/ 2561861 w 4487983"/>
              <a:gd name="connsiteY725" fmla="*/ 1315780 h 2964394"/>
              <a:gd name="connsiteX726" fmla="*/ 2851189 w 4487983"/>
              <a:gd name="connsiteY726" fmla="*/ 1361436 h 2964394"/>
              <a:gd name="connsiteX727" fmla="*/ 2951410 w 4487983"/>
              <a:gd name="connsiteY727" fmla="*/ 1391042 h 2964394"/>
              <a:gd name="connsiteX728" fmla="*/ 3000518 w 4487983"/>
              <a:gd name="connsiteY728" fmla="*/ 1436496 h 2964394"/>
              <a:gd name="connsiteX729" fmla="*/ 3021991 w 4487983"/>
              <a:gd name="connsiteY729" fmla="*/ 1455392 h 2964394"/>
              <a:gd name="connsiteX730" fmla="*/ 3030697 w 4487983"/>
              <a:gd name="connsiteY730" fmla="*/ 1433751 h 2964394"/>
              <a:gd name="connsiteX731" fmla="*/ 3038208 w 4487983"/>
              <a:gd name="connsiteY731" fmla="*/ 1401517 h 2964394"/>
              <a:gd name="connsiteX732" fmla="*/ 3060338 w 4487983"/>
              <a:gd name="connsiteY732" fmla="*/ 1334339 h 2964394"/>
              <a:gd name="connsiteX733" fmla="*/ 3038057 w 4487983"/>
              <a:gd name="connsiteY733" fmla="*/ 1339037 h 2964394"/>
              <a:gd name="connsiteX734" fmla="*/ 2883625 w 4487983"/>
              <a:gd name="connsiteY734" fmla="*/ 1356215 h 2964394"/>
              <a:gd name="connsiteX735" fmla="*/ 2731871 w 4487983"/>
              <a:gd name="connsiteY735" fmla="*/ 1357242 h 2964394"/>
              <a:gd name="connsiteX736" fmla="*/ 2663059 w 4487983"/>
              <a:gd name="connsiteY736" fmla="*/ 1366758 h 2964394"/>
              <a:gd name="connsiteX737" fmla="*/ 2669896 w 4487983"/>
              <a:gd name="connsiteY737" fmla="*/ 1370210 h 2964394"/>
              <a:gd name="connsiteX738" fmla="*/ 2765166 w 4487983"/>
              <a:gd name="connsiteY738" fmla="*/ 1368930 h 2964394"/>
              <a:gd name="connsiteX739" fmla="*/ 2851189 w 4487983"/>
              <a:gd name="connsiteY739" fmla="*/ 1361402 h 2964394"/>
              <a:gd name="connsiteX740" fmla="*/ 2851189 w 4487983"/>
              <a:gd name="connsiteY740" fmla="*/ 1361436 h 2964394"/>
              <a:gd name="connsiteX741" fmla="*/ 2172734 w 4487983"/>
              <a:gd name="connsiteY741" fmla="*/ 1336932 h 2964394"/>
              <a:gd name="connsiteX742" fmla="*/ 2154208 w 4487983"/>
              <a:gd name="connsiteY742" fmla="*/ 1387876 h 2964394"/>
              <a:gd name="connsiteX743" fmla="*/ 2172734 w 4487983"/>
              <a:gd name="connsiteY743" fmla="*/ 1336932 h 2964394"/>
              <a:gd name="connsiteX744" fmla="*/ 2268474 w 4487983"/>
              <a:gd name="connsiteY744" fmla="*/ 1333968 h 2964394"/>
              <a:gd name="connsiteX745" fmla="*/ 2268474 w 4487983"/>
              <a:gd name="connsiteY745" fmla="*/ 1333968 h 2964394"/>
              <a:gd name="connsiteX746" fmla="*/ 2443604 w 4487983"/>
              <a:gd name="connsiteY746" fmla="*/ 1191072 h 2964394"/>
              <a:gd name="connsiteX747" fmla="*/ 2496165 w 4487983"/>
              <a:gd name="connsiteY747" fmla="*/ 1223997 h 2964394"/>
              <a:gd name="connsiteX748" fmla="*/ 2527472 w 4487983"/>
              <a:gd name="connsiteY748" fmla="*/ 1256719 h 2964394"/>
              <a:gd name="connsiteX749" fmla="*/ 2549298 w 4487983"/>
              <a:gd name="connsiteY749" fmla="*/ 1279488 h 2964394"/>
              <a:gd name="connsiteX750" fmla="*/ 2542393 w 4487983"/>
              <a:gd name="connsiteY750" fmla="*/ 1231188 h 2964394"/>
              <a:gd name="connsiteX751" fmla="*/ 2494851 w 4487983"/>
              <a:gd name="connsiteY751" fmla="*/ 1136962 h 2964394"/>
              <a:gd name="connsiteX752" fmla="*/ 2417652 w 4487983"/>
              <a:gd name="connsiteY752" fmla="*/ 956107 h 2964394"/>
              <a:gd name="connsiteX753" fmla="*/ 2414098 w 4487983"/>
              <a:gd name="connsiteY753" fmla="*/ 917592 h 2964394"/>
              <a:gd name="connsiteX754" fmla="*/ 2352982 w 4487983"/>
              <a:gd name="connsiteY754" fmla="*/ 868568 h 2964394"/>
              <a:gd name="connsiteX755" fmla="*/ 2237302 w 4487983"/>
              <a:gd name="connsiteY755" fmla="*/ 867742 h 2964394"/>
              <a:gd name="connsiteX756" fmla="*/ 2141931 w 4487983"/>
              <a:gd name="connsiteY756" fmla="*/ 894284 h 2964394"/>
              <a:gd name="connsiteX757" fmla="*/ 2124366 w 4487983"/>
              <a:gd name="connsiteY757" fmla="*/ 986741 h 2964394"/>
              <a:gd name="connsiteX758" fmla="*/ 2085463 w 4487983"/>
              <a:gd name="connsiteY758" fmla="*/ 1204848 h 2964394"/>
              <a:gd name="connsiteX759" fmla="*/ 2113942 w 4487983"/>
              <a:gd name="connsiteY759" fmla="*/ 1164716 h 2964394"/>
              <a:gd name="connsiteX760" fmla="*/ 2206937 w 4487983"/>
              <a:gd name="connsiteY760" fmla="*/ 1139152 h 2964394"/>
              <a:gd name="connsiteX761" fmla="*/ 2319856 w 4487983"/>
              <a:gd name="connsiteY761" fmla="*/ 1191275 h 2964394"/>
              <a:gd name="connsiteX762" fmla="*/ 2383178 w 4487983"/>
              <a:gd name="connsiteY762" fmla="*/ 1217631 h 2964394"/>
              <a:gd name="connsiteX763" fmla="*/ 2412364 w 4487983"/>
              <a:gd name="connsiteY763" fmla="*/ 1204730 h 2964394"/>
              <a:gd name="connsiteX764" fmla="*/ 2443604 w 4487983"/>
              <a:gd name="connsiteY764" fmla="*/ 1191089 h 2964394"/>
              <a:gd name="connsiteX765" fmla="*/ 2443604 w 4487983"/>
              <a:gd name="connsiteY765" fmla="*/ 1191072 h 2964394"/>
              <a:gd name="connsiteX766" fmla="*/ 1359617 w 4487983"/>
              <a:gd name="connsiteY766" fmla="*/ 1098767 h 2964394"/>
              <a:gd name="connsiteX767" fmla="*/ 1360493 w 4487983"/>
              <a:gd name="connsiteY767" fmla="*/ 1105419 h 2964394"/>
              <a:gd name="connsiteX768" fmla="*/ 1368492 w 4487983"/>
              <a:gd name="connsiteY768" fmla="*/ 1128929 h 2964394"/>
              <a:gd name="connsiteX769" fmla="*/ 1417786 w 4487983"/>
              <a:gd name="connsiteY769" fmla="*/ 1149728 h 2964394"/>
              <a:gd name="connsiteX770" fmla="*/ 1431107 w 4487983"/>
              <a:gd name="connsiteY770" fmla="*/ 1143412 h 2964394"/>
              <a:gd name="connsiteX771" fmla="*/ 1490791 w 4487983"/>
              <a:gd name="connsiteY771" fmla="*/ 1121806 h 2964394"/>
              <a:gd name="connsiteX772" fmla="*/ 1487844 w 4487983"/>
              <a:gd name="connsiteY772" fmla="*/ 1120846 h 2964394"/>
              <a:gd name="connsiteX773" fmla="*/ 1372736 w 4487983"/>
              <a:gd name="connsiteY773" fmla="*/ 1090633 h 2964394"/>
              <a:gd name="connsiteX774" fmla="*/ 1359617 w 4487983"/>
              <a:gd name="connsiteY774" fmla="*/ 1098767 h 2964394"/>
              <a:gd name="connsiteX775" fmla="*/ 1512466 w 4487983"/>
              <a:gd name="connsiteY775" fmla="*/ 1113941 h 2964394"/>
              <a:gd name="connsiteX776" fmla="*/ 1512365 w 4487983"/>
              <a:gd name="connsiteY776" fmla="*/ 1113941 h 2964394"/>
              <a:gd name="connsiteX777" fmla="*/ 1512701 w 4487983"/>
              <a:gd name="connsiteY777" fmla="*/ 1113941 h 2964394"/>
              <a:gd name="connsiteX778" fmla="*/ 1512466 w 4487983"/>
              <a:gd name="connsiteY778" fmla="*/ 1113941 h 2964394"/>
              <a:gd name="connsiteX779" fmla="*/ 1946492 w 4487983"/>
              <a:gd name="connsiteY779" fmla="*/ 25811 h 2964394"/>
              <a:gd name="connsiteX780" fmla="*/ 2008753 w 4487983"/>
              <a:gd name="connsiteY780" fmla="*/ 274889 h 2964394"/>
              <a:gd name="connsiteX781" fmla="*/ 2003700 w 4487983"/>
              <a:gd name="connsiteY781" fmla="*/ 483667 h 2964394"/>
              <a:gd name="connsiteX782" fmla="*/ 2012559 w 4487983"/>
              <a:gd name="connsiteY782" fmla="*/ 828570 h 2964394"/>
              <a:gd name="connsiteX783" fmla="*/ 2075376 w 4487983"/>
              <a:gd name="connsiteY783" fmla="*/ 919225 h 2964394"/>
              <a:gd name="connsiteX784" fmla="*/ 2083089 w 4487983"/>
              <a:gd name="connsiteY784" fmla="*/ 923974 h 2964394"/>
              <a:gd name="connsiteX785" fmla="*/ 2041542 w 4487983"/>
              <a:gd name="connsiteY785" fmla="*/ 793440 h 2964394"/>
              <a:gd name="connsiteX786" fmla="*/ 2100452 w 4487983"/>
              <a:gd name="connsiteY786" fmla="*/ 744837 h 2964394"/>
              <a:gd name="connsiteX787" fmla="*/ 2118202 w 4487983"/>
              <a:gd name="connsiteY787" fmla="*/ 716915 h 2964394"/>
              <a:gd name="connsiteX788" fmla="*/ 2257241 w 4487983"/>
              <a:gd name="connsiteY788" fmla="*/ 698221 h 2964394"/>
              <a:gd name="connsiteX789" fmla="*/ 2257241 w 4487983"/>
              <a:gd name="connsiteY789" fmla="*/ 698221 h 2964394"/>
              <a:gd name="connsiteX790" fmla="*/ 2400643 w 4487983"/>
              <a:gd name="connsiteY790" fmla="*/ 726211 h 2964394"/>
              <a:gd name="connsiteX791" fmla="*/ 2426948 w 4487983"/>
              <a:gd name="connsiteY791" fmla="*/ 857166 h 2964394"/>
              <a:gd name="connsiteX792" fmla="*/ 2426999 w 4487983"/>
              <a:gd name="connsiteY792" fmla="*/ 868079 h 2964394"/>
              <a:gd name="connsiteX793" fmla="*/ 2448404 w 4487983"/>
              <a:gd name="connsiteY793" fmla="*/ 466910 h 2964394"/>
              <a:gd name="connsiteX794" fmla="*/ 2455544 w 4487983"/>
              <a:gd name="connsiteY794" fmla="*/ 71888 h 2964394"/>
              <a:gd name="connsiteX795" fmla="*/ 2454113 w 4487983"/>
              <a:gd name="connsiteY795" fmla="*/ 77530 h 2964394"/>
              <a:gd name="connsiteX796" fmla="*/ 2352982 w 4487983"/>
              <a:gd name="connsiteY796" fmla="*/ 107844 h 2964394"/>
              <a:gd name="connsiteX797" fmla="*/ 2217042 w 4487983"/>
              <a:gd name="connsiteY797" fmla="*/ 69766 h 2964394"/>
              <a:gd name="connsiteX798" fmla="*/ 2064210 w 4487983"/>
              <a:gd name="connsiteY798" fmla="*/ 37448 h 2964394"/>
              <a:gd name="connsiteX799" fmla="*/ 1953649 w 4487983"/>
              <a:gd name="connsiteY799" fmla="*/ 27327 h 2964394"/>
              <a:gd name="connsiteX800" fmla="*/ 1946525 w 4487983"/>
              <a:gd name="connsiteY800" fmla="*/ 25794 h 2964394"/>
              <a:gd name="connsiteX801" fmla="*/ 1946492 w 4487983"/>
              <a:gd name="connsiteY801" fmla="*/ 25811 h 2964394"/>
              <a:gd name="connsiteX802" fmla="*/ 2311453 w 4487983"/>
              <a:gd name="connsiteY802" fmla="*/ 845209 h 2964394"/>
              <a:gd name="connsiteX803" fmla="*/ 2363626 w 4487983"/>
              <a:gd name="connsiteY803" fmla="*/ 859255 h 2964394"/>
              <a:gd name="connsiteX804" fmla="*/ 2413458 w 4487983"/>
              <a:gd name="connsiteY804" fmla="*/ 903058 h 2964394"/>
              <a:gd name="connsiteX805" fmla="*/ 2412785 w 4487983"/>
              <a:gd name="connsiteY805" fmla="*/ 857234 h 2964394"/>
              <a:gd name="connsiteX806" fmla="*/ 2390622 w 4487983"/>
              <a:gd name="connsiteY806" fmla="*/ 736214 h 2964394"/>
              <a:gd name="connsiteX807" fmla="*/ 2257225 w 4487983"/>
              <a:gd name="connsiteY807" fmla="*/ 712367 h 2964394"/>
              <a:gd name="connsiteX808" fmla="*/ 2257208 w 4487983"/>
              <a:gd name="connsiteY808" fmla="*/ 712367 h 2964394"/>
              <a:gd name="connsiteX809" fmla="*/ 2125680 w 4487983"/>
              <a:gd name="connsiteY809" fmla="*/ 728922 h 2964394"/>
              <a:gd name="connsiteX810" fmla="*/ 2115120 w 4487983"/>
              <a:gd name="connsiteY810" fmla="*/ 745443 h 2964394"/>
              <a:gd name="connsiteX811" fmla="*/ 2115373 w 4487983"/>
              <a:gd name="connsiteY811" fmla="*/ 745527 h 2964394"/>
              <a:gd name="connsiteX812" fmla="*/ 2137300 w 4487983"/>
              <a:gd name="connsiteY812" fmla="*/ 789280 h 2964394"/>
              <a:gd name="connsiteX813" fmla="*/ 2139456 w 4487983"/>
              <a:gd name="connsiteY813" fmla="*/ 832023 h 2964394"/>
              <a:gd name="connsiteX814" fmla="*/ 2141982 w 4487983"/>
              <a:gd name="connsiteY814" fmla="*/ 879194 h 2964394"/>
              <a:gd name="connsiteX815" fmla="*/ 2234641 w 4487983"/>
              <a:gd name="connsiteY815" fmla="*/ 853849 h 2964394"/>
              <a:gd name="connsiteX816" fmla="*/ 2311453 w 4487983"/>
              <a:gd name="connsiteY816" fmla="*/ 845192 h 2964394"/>
              <a:gd name="connsiteX817" fmla="*/ 2311453 w 4487983"/>
              <a:gd name="connsiteY817" fmla="*/ 845209 h 2964394"/>
              <a:gd name="connsiteX818" fmla="*/ 2110843 w 4487983"/>
              <a:gd name="connsiteY818" fmla="*/ 758933 h 2964394"/>
              <a:gd name="connsiteX819" fmla="*/ 2101530 w 4487983"/>
              <a:gd name="connsiteY819" fmla="*/ 829513 h 2964394"/>
              <a:gd name="connsiteX820" fmla="*/ 2108822 w 4487983"/>
              <a:gd name="connsiteY820" fmla="*/ 896035 h 2964394"/>
              <a:gd name="connsiteX821" fmla="*/ 2109041 w 4487983"/>
              <a:gd name="connsiteY821" fmla="*/ 895850 h 2964394"/>
              <a:gd name="connsiteX822" fmla="*/ 2127869 w 4487983"/>
              <a:gd name="connsiteY822" fmla="*/ 885038 h 2964394"/>
              <a:gd name="connsiteX823" fmla="*/ 2125360 w 4487983"/>
              <a:gd name="connsiteY823" fmla="*/ 833033 h 2964394"/>
              <a:gd name="connsiteX824" fmla="*/ 2123154 w 4487983"/>
              <a:gd name="connsiteY824" fmla="*/ 789247 h 2964394"/>
              <a:gd name="connsiteX825" fmla="*/ 2111045 w 4487983"/>
              <a:gd name="connsiteY825" fmla="*/ 758966 h 2964394"/>
              <a:gd name="connsiteX826" fmla="*/ 2110843 w 4487983"/>
              <a:gd name="connsiteY826" fmla="*/ 758899 h 2964394"/>
              <a:gd name="connsiteX827" fmla="*/ 2110843 w 4487983"/>
              <a:gd name="connsiteY827" fmla="*/ 758933 h 2964394"/>
              <a:gd name="connsiteX0" fmla="*/ 3633201 w 4487983"/>
              <a:gd name="connsiteY0" fmla="*/ 2964361 h 2964394"/>
              <a:gd name="connsiteX1" fmla="*/ 3507769 w 4487983"/>
              <a:gd name="connsiteY1" fmla="*/ 2941137 h 2964394"/>
              <a:gd name="connsiteX2" fmla="*/ 3502279 w 4487983"/>
              <a:gd name="connsiteY2" fmla="*/ 2928590 h 2964394"/>
              <a:gd name="connsiteX3" fmla="*/ 3531616 w 4487983"/>
              <a:gd name="connsiteY3" fmla="*/ 2913972 h 2964394"/>
              <a:gd name="connsiteX4" fmla="*/ 3656694 w 4487983"/>
              <a:gd name="connsiteY4" fmla="*/ 2908129 h 2964394"/>
              <a:gd name="connsiteX5" fmla="*/ 3655532 w 4487983"/>
              <a:gd name="connsiteY5" fmla="*/ 2906849 h 2964394"/>
              <a:gd name="connsiteX6" fmla="*/ 3577962 w 4487983"/>
              <a:gd name="connsiteY6" fmla="*/ 2829936 h 2964394"/>
              <a:gd name="connsiteX7" fmla="*/ 3341919 w 4487983"/>
              <a:gd name="connsiteY7" fmla="*/ 2618262 h 2964394"/>
              <a:gd name="connsiteX8" fmla="*/ 3048818 w 4487983"/>
              <a:gd name="connsiteY8" fmla="*/ 2351029 h 2964394"/>
              <a:gd name="connsiteX9" fmla="*/ 2964933 w 4487983"/>
              <a:gd name="connsiteY9" fmla="*/ 2387321 h 2964394"/>
              <a:gd name="connsiteX10" fmla="*/ 2771346 w 4487983"/>
              <a:gd name="connsiteY10" fmla="*/ 2477976 h 2964394"/>
              <a:gd name="connsiteX11" fmla="*/ 2756055 w 4487983"/>
              <a:gd name="connsiteY11" fmla="*/ 2652567 h 2964394"/>
              <a:gd name="connsiteX12" fmla="*/ 2839333 w 4487983"/>
              <a:gd name="connsiteY12" fmla="*/ 2860317 h 2964394"/>
              <a:gd name="connsiteX13" fmla="*/ 2856259 w 4487983"/>
              <a:gd name="connsiteY13" fmla="*/ 2900550 h 2964394"/>
              <a:gd name="connsiteX14" fmla="*/ 2852436 w 4487983"/>
              <a:gd name="connsiteY14" fmla="*/ 2907135 h 2964394"/>
              <a:gd name="connsiteX15" fmla="*/ 2844722 w 4487983"/>
              <a:gd name="connsiteY15" fmla="*/ 2906748 h 2964394"/>
              <a:gd name="connsiteX16" fmla="*/ 2707990 w 4487983"/>
              <a:gd name="connsiteY16" fmla="*/ 2686990 h 2964394"/>
              <a:gd name="connsiteX17" fmla="*/ 2625638 w 4487983"/>
              <a:gd name="connsiteY17" fmla="*/ 2531817 h 2964394"/>
              <a:gd name="connsiteX18" fmla="*/ 2620350 w 4487983"/>
              <a:gd name="connsiteY18" fmla="*/ 2535168 h 2964394"/>
              <a:gd name="connsiteX19" fmla="*/ 2614439 w 4487983"/>
              <a:gd name="connsiteY19" fmla="*/ 2532979 h 2964394"/>
              <a:gd name="connsiteX20" fmla="*/ 2385182 w 4487983"/>
              <a:gd name="connsiteY20" fmla="*/ 2338348 h 2964394"/>
              <a:gd name="connsiteX21" fmla="*/ 2232300 w 4487983"/>
              <a:gd name="connsiteY21" fmla="*/ 2306720 h 2964394"/>
              <a:gd name="connsiteX22" fmla="*/ 2039184 w 4487983"/>
              <a:gd name="connsiteY22" fmla="*/ 2256079 h 2964394"/>
              <a:gd name="connsiteX23" fmla="*/ 1955215 w 4487983"/>
              <a:gd name="connsiteY23" fmla="*/ 2085581 h 2964394"/>
              <a:gd name="connsiteX24" fmla="*/ 1954878 w 4487983"/>
              <a:gd name="connsiteY24" fmla="*/ 2085817 h 2964394"/>
              <a:gd name="connsiteX25" fmla="*/ 1908229 w 4487983"/>
              <a:gd name="connsiteY25" fmla="*/ 2089775 h 2964394"/>
              <a:gd name="connsiteX26" fmla="*/ 1883557 w 4487983"/>
              <a:gd name="connsiteY26" fmla="*/ 2072563 h 2964394"/>
              <a:gd name="connsiteX27" fmla="*/ 1755481 w 4487983"/>
              <a:gd name="connsiteY27" fmla="*/ 2180901 h 2964394"/>
              <a:gd name="connsiteX28" fmla="*/ 1502546 w 4487983"/>
              <a:gd name="connsiteY28" fmla="*/ 2280398 h 2964394"/>
              <a:gd name="connsiteX29" fmla="*/ 1496703 w 4487983"/>
              <a:gd name="connsiteY29" fmla="*/ 2280095 h 2964394"/>
              <a:gd name="connsiteX30" fmla="*/ 1493082 w 4487983"/>
              <a:gd name="connsiteY30" fmla="*/ 2275497 h 2964394"/>
              <a:gd name="connsiteX31" fmla="*/ 1341799 w 4487983"/>
              <a:gd name="connsiteY31" fmla="*/ 2052792 h 2964394"/>
              <a:gd name="connsiteX32" fmla="*/ 1300421 w 4487983"/>
              <a:gd name="connsiteY32" fmla="*/ 2034890 h 2964394"/>
              <a:gd name="connsiteX33" fmla="*/ 1354464 w 4487983"/>
              <a:gd name="connsiteY33" fmla="*/ 1960975 h 2964394"/>
              <a:gd name="connsiteX34" fmla="*/ 1469235 w 4487983"/>
              <a:gd name="connsiteY34" fmla="*/ 1834398 h 2964394"/>
              <a:gd name="connsiteX35" fmla="*/ 1558509 w 4487983"/>
              <a:gd name="connsiteY35" fmla="*/ 1704537 h 2964394"/>
              <a:gd name="connsiteX36" fmla="*/ 1540742 w 4487983"/>
              <a:gd name="connsiteY36" fmla="*/ 1640474 h 2964394"/>
              <a:gd name="connsiteX37" fmla="*/ 1539529 w 4487983"/>
              <a:gd name="connsiteY37" fmla="*/ 1635321 h 2964394"/>
              <a:gd name="connsiteX38" fmla="*/ 1471289 w 4487983"/>
              <a:gd name="connsiteY38" fmla="*/ 1706962 h 2964394"/>
              <a:gd name="connsiteX39" fmla="*/ 1340553 w 4487983"/>
              <a:gd name="connsiteY39" fmla="*/ 1928303 h 2964394"/>
              <a:gd name="connsiteX40" fmla="*/ 1252727 w 4487983"/>
              <a:gd name="connsiteY40" fmla="*/ 2076436 h 2964394"/>
              <a:gd name="connsiteX41" fmla="*/ 1265829 w 4487983"/>
              <a:gd name="connsiteY41" fmla="*/ 2078458 h 2964394"/>
              <a:gd name="connsiteX42" fmla="*/ 1414771 w 4487983"/>
              <a:gd name="connsiteY42" fmla="*/ 2194492 h 2964394"/>
              <a:gd name="connsiteX43" fmla="*/ 1486244 w 4487983"/>
              <a:gd name="connsiteY43" fmla="*/ 2327014 h 2964394"/>
              <a:gd name="connsiteX44" fmla="*/ 1420430 w 4487983"/>
              <a:gd name="connsiteY44" fmla="*/ 2455409 h 2964394"/>
              <a:gd name="connsiteX45" fmla="*/ 1310559 w 4487983"/>
              <a:gd name="connsiteY45" fmla="*/ 2709506 h 2964394"/>
              <a:gd name="connsiteX46" fmla="*/ 1132449 w 4487983"/>
              <a:gd name="connsiteY46" fmla="*/ 2925441 h 2964394"/>
              <a:gd name="connsiteX47" fmla="*/ 1115490 w 4487983"/>
              <a:gd name="connsiteY47" fmla="*/ 2928961 h 2964394"/>
              <a:gd name="connsiteX48" fmla="*/ 1116214 w 4487983"/>
              <a:gd name="connsiteY48" fmla="*/ 2909409 h 2964394"/>
              <a:gd name="connsiteX49" fmla="*/ 1267413 w 4487983"/>
              <a:gd name="connsiteY49" fmla="*/ 2667757 h 2964394"/>
              <a:gd name="connsiteX50" fmla="*/ 1404565 w 4487983"/>
              <a:gd name="connsiteY50" fmla="*/ 2454230 h 2964394"/>
              <a:gd name="connsiteX51" fmla="*/ 1220898 w 4487983"/>
              <a:gd name="connsiteY51" fmla="*/ 2328849 h 2964394"/>
              <a:gd name="connsiteX52" fmla="*/ 1005788 w 4487983"/>
              <a:gd name="connsiteY52" fmla="*/ 2268441 h 2964394"/>
              <a:gd name="connsiteX53" fmla="*/ 703155 w 4487983"/>
              <a:gd name="connsiteY53" fmla="*/ 2495255 h 2964394"/>
              <a:gd name="connsiteX54" fmla="*/ 363944 w 4487983"/>
              <a:gd name="connsiteY54" fmla="*/ 2848309 h 2964394"/>
              <a:gd name="connsiteX55" fmla="*/ 342354 w 4487983"/>
              <a:gd name="connsiteY55" fmla="*/ 2895430 h 2964394"/>
              <a:gd name="connsiteX56" fmla="*/ 347406 w 4487983"/>
              <a:gd name="connsiteY56" fmla="*/ 2897081 h 2964394"/>
              <a:gd name="connsiteX57" fmla="*/ 358420 w 4487983"/>
              <a:gd name="connsiteY57" fmla="*/ 2897552 h 2964394"/>
              <a:gd name="connsiteX58" fmla="*/ 368592 w 4487983"/>
              <a:gd name="connsiteY58" fmla="*/ 2905114 h 2964394"/>
              <a:gd name="connsiteX59" fmla="*/ 360391 w 4487983"/>
              <a:gd name="connsiteY59" fmla="*/ 2912120 h 2964394"/>
              <a:gd name="connsiteX60" fmla="*/ 356164 w 4487983"/>
              <a:gd name="connsiteY60" fmla="*/ 2912187 h 2964394"/>
              <a:gd name="connsiteX61" fmla="*/ 340788 w 4487983"/>
              <a:gd name="connsiteY61" fmla="*/ 2912187 h 2964394"/>
              <a:gd name="connsiteX62" fmla="*/ 286206 w 4487983"/>
              <a:gd name="connsiteY62" fmla="*/ 2911632 h 2964394"/>
              <a:gd name="connsiteX63" fmla="*/ 328359 w 4487983"/>
              <a:gd name="connsiteY63" fmla="*/ 2897973 h 2964394"/>
              <a:gd name="connsiteX64" fmla="*/ 352307 w 4487983"/>
              <a:gd name="connsiteY64" fmla="*/ 2840310 h 2964394"/>
              <a:gd name="connsiteX65" fmla="*/ 693691 w 4487983"/>
              <a:gd name="connsiteY65" fmla="*/ 2484780 h 2964394"/>
              <a:gd name="connsiteX66" fmla="*/ 887968 w 4487983"/>
              <a:gd name="connsiteY66" fmla="*/ 2321372 h 2964394"/>
              <a:gd name="connsiteX67" fmla="*/ 1007219 w 4487983"/>
              <a:gd name="connsiteY67" fmla="*/ 2254362 h 2964394"/>
              <a:gd name="connsiteX68" fmla="*/ 1226186 w 4487983"/>
              <a:gd name="connsiteY68" fmla="*/ 2315713 h 2964394"/>
              <a:gd name="connsiteX69" fmla="*/ 1413104 w 4487983"/>
              <a:gd name="connsiteY69" fmla="*/ 2440370 h 2964394"/>
              <a:gd name="connsiteX70" fmla="*/ 1472199 w 4487983"/>
              <a:gd name="connsiteY70" fmla="*/ 2328445 h 2964394"/>
              <a:gd name="connsiteX71" fmla="*/ 1403555 w 4487983"/>
              <a:gd name="connsiteY71" fmla="*/ 2203098 h 2964394"/>
              <a:gd name="connsiteX72" fmla="*/ 1263101 w 4487983"/>
              <a:gd name="connsiteY72" fmla="*/ 2092368 h 2964394"/>
              <a:gd name="connsiteX73" fmla="*/ 1241056 w 4487983"/>
              <a:gd name="connsiteY73" fmla="*/ 2089876 h 2964394"/>
              <a:gd name="connsiteX74" fmla="*/ 1206415 w 4487983"/>
              <a:gd name="connsiteY74" fmla="*/ 2123356 h 2964394"/>
              <a:gd name="connsiteX75" fmla="*/ 1078221 w 4487983"/>
              <a:gd name="connsiteY75" fmla="*/ 2193953 h 2964394"/>
              <a:gd name="connsiteX76" fmla="*/ 1076116 w 4487983"/>
              <a:gd name="connsiteY76" fmla="*/ 2169214 h 2964394"/>
              <a:gd name="connsiteX77" fmla="*/ 1142840 w 4487983"/>
              <a:gd name="connsiteY77" fmla="*/ 2103315 h 2964394"/>
              <a:gd name="connsiteX78" fmla="*/ 1234893 w 4487983"/>
              <a:gd name="connsiteY78" fmla="*/ 2075561 h 2964394"/>
              <a:gd name="connsiteX79" fmla="*/ 1327585 w 4487983"/>
              <a:gd name="connsiteY79" fmla="*/ 1922729 h 2964394"/>
              <a:gd name="connsiteX80" fmla="*/ 1460174 w 4487983"/>
              <a:gd name="connsiteY80" fmla="*/ 1698255 h 2964394"/>
              <a:gd name="connsiteX81" fmla="*/ 1536228 w 4487983"/>
              <a:gd name="connsiteY81" fmla="*/ 1620080 h 2964394"/>
              <a:gd name="connsiteX82" fmla="*/ 1535891 w 4487983"/>
              <a:gd name="connsiteY82" fmla="*/ 1552008 h 2964394"/>
              <a:gd name="connsiteX83" fmla="*/ 1555057 w 4487983"/>
              <a:gd name="connsiteY83" fmla="*/ 1541887 h 2964394"/>
              <a:gd name="connsiteX84" fmla="*/ 1481057 w 4487983"/>
              <a:gd name="connsiteY84" fmla="*/ 1480586 h 2964394"/>
              <a:gd name="connsiteX85" fmla="*/ 1407311 w 4487983"/>
              <a:gd name="connsiteY85" fmla="*/ 1438264 h 2964394"/>
              <a:gd name="connsiteX86" fmla="*/ 1370143 w 4487983"/>
              <a:gd name="connsiteY86" fmla="*/ 1423933 h 2964394"/>
              <a:gd name="connsiteX87" fmla="*/ 1389156 w 4487983"/>
              <a:gd name="connsiteY87" fmla="*/ 1443973 h 2964394"/>
              <a:gd name="connsiteX88" fmla="*/ 1397105 w 4487983"/>
              <a:gd name="connsiteY88" fmla="*/ 1469336 h 2964394"/>
              <a:gd name="connsiteX89" fmla="*/ 1299916 w 4487983"/>
              <a:gd name="connsiteY89" fmla="*/ 1540085 h 2964394"/>
              <a:gd name="connsiteX90" fmla="*/ 1279167 w 4487983"/>
              <a:gd name="connsiteY90" fmla="*/ 1550324 h 2964394"/>
              <a:gd name="connsiteX91" fmla="*/ 1238480 w 4487983"/>
              <a:gd name="connsiteY91" fmla="*/ 1552396 h 2964394"/>
              <a:gd name="connsiteX92" fmla="*/ 1220190 w 4487983"/>
              <a:gd name="connsiteY92" fmla="*/ 1533163 h 2964394"/>
              <a:gd name="connsiteX93" fmla="*/ 1211854 w 4487983"/>
              <a:gd name="connsiteY93" fmla="*/ 1535437 h 2964394"/>
              <a:gd name="connsiteX94" fmla="*/ 1153517 w 4487983"/>
              <a:gd name="connsiteY94" fmla="*/ 1525837 h 2964394"/>
              <a:gd name="connsiteX95" fmla="*/ 996357 w 4487983"/>
              <a:gd name="connsiteY95" fmla="*/ 1490354 h 2964394"/>
              <a:gd name="connsiteX96" fmla="*/ 380751 w 4487983"/>
              <a:gd name="connsiteY96" fmla="*/ 1348670 h 2964394"/>
              <a:gd name="connsiteX97" fmla="*/ 113704 w 4487983"/>
              <a:gd name="connsiteY97" fmla="*/ 1272802 h 2964394"/>
              <a:gd name="connsiteX98" fmla="*/ 27 w 4487983"/>
              <a:gd name="connsiteY98" fmla="*/ 1207728 h 2964394"/>
              <a:gd name="connsiteX99" fmla="*/ 70877 w 4487983"/>
              <a:gd name="connsiteY99" fmla="*/ 1109680 h 2964394"/>
              <a:gd name="connsiteX100" fmla="*/ 186811 w 4487983"/>
              <a:gd name="connsiteY100" fmla="*/ 945245 h 2964394"/>
              <a:gd name="connsiteX101" fmla="*/ 162223 w 4487983"/>
              <a:gd name="connsiteY101" fmla="*/ 655007 h 2964394"/>
              <a:gd name="connsiteX102" fmla="*/ 160337 w 4487983"/>
              <a:gd name="connsiteY102" fmla="*/ 569926 h 2964394"/>
              <a:gd name="connsiteX103" fmla="*/ 216855 w 4487983"/>
              <a:gd name="connsiteY103" fmla="*/ 567013 h 2964394"/>
              <a:gd name="connsiteX104" fmla="*/ 775487 w 4487983"/>
              <a:gd name="connsiteY104" fmla="*/ 801962 h 2964394"/>
              <a:gd name="connsiteX105" fmla="*/ 1312833 w 4487983"/>
              <a:gd name="connsiteY105" fmla="*/ 1040312 h 2964394"/>
              <a:gd name="connsiteX106" fmla="*/ 1355962 w 4487983"/>
              <a:gd name="connsiteY106" fmla="*/ 1084216 h 2964394"/>
              <a:gd name="connsiteX107" fmla="*/ 1370008 w 4487983"/>
              <a:gd name="connsiteY107" fmla="*/ 1076773 h 2964394"/>
              <a:gd name="connsiteX108" fmla="*/ 1492240 w 4487983"/>
              <a:gd name="connsiteY108" fmla="*/ 1107406 h 2964394"/>
              <a:gd name="connsiteX109" fmla="*/ 1513055 w 4487983"/>
              <a:gd name="connsiteY109" fmla="*/ 1113958 h 2964394"/>
              <a:gd name="connsiteX110" fmla="*/ 1520431 w 4487983"/>
              <a:gd name="connsiteY110" fmla="*/ 1119936 h 2964394"/>
              <a:gd name="connsiteX111" fmla="*/ 1513965 w 4487983"/>
              <a:gd name="connsiteY111" fmla="*/ 1128660 h 2964394"/>
              <a:gd name="connsiteX112" fmla="*/ 1506420 w 4487983"/>
              <a:gd name="connsiteY112" fmla="*/ 1131337 h 2964394"/>
              <a:gd name="connsiteX113" fmla="*/ 1439544 w 4487983"/>
              <a:gd name="connsiteY113" fmla="*/ 1155403 h 2964394"/>
              <a:gd name="connsiteX114" fmla="*/ 1603609 w 4487983"/>
              <a:gd name="connsiteY114" fmla="*/ 1180294 h 2964394"/>
              <a:gd name="connsiteX115" fmla="*/ 1690374 w 4487983"/>
              <a:gd name="connsiteY115" fmla="*/ 1167478 h 2964394"/>
              <a:gd name="connsiteX116" fmla="*/ 1926232 w 4487983"/>
              <a:gd name="connsiteY116" fmla="*/ 1156245 h 2964394"/>
              <a:gd name="connsiteX117" fmla="*/ 1976536 w 4487983"/>
              <a:gd name="connsiteY117" fmla="*/ 1202423 h 2964394"/>
              <a:gd name="connsiteX118" fmla="*/ 2012087 w 4487983"/>
              <a:gd name="connsiteY118" fmla="*/ 1212578 h 2964394"/>
              <a:gd name="connsiteX119" fmla="*/ 2049980 w 4487983"/>
              <a:gd name="connsiteY119" fmla="*/ 1260070 h 2964394"/>
              <a:gd name="connsiteX120" fmla="*/ 2063991 w 4487983"/>
              <a:gd name="connsiteY120" fmla="*/ 1364113 h 2964394"/>
              <a:gd name="connsiteX121" fmla="*/ 2094659 w 4487983"/>
              <a:gd name="connsiteY121" fmla="*/ 1458339 h 2964394"/>
              <a:gd name="connsiteX122" fmla="*/ 2115845 w 4487983"/>
              <a:gd name="connsiteY122" fmla="*/ 1449245 h 2964394"/>
              <a:gd name="connsiteX123" fmla="*/ 2133730 w 4487983"/>
              <a:gd name="connsiteY123" fmla="*/ 1426863 h 2964394"/>
              <a:gd name="connsiteX124" fmla="*/ 2175007 w 4487983"/>
              <a:gd name="connsiteY124" fmla="*/ 1306753 h 2964394"/>
              <a:gd name="connsiteX125" fmla="*/ 2187301 w 4487983"/>
              <a:gd name="connsiteY125" fmla="*/ 1304513 h 2964394"/>
              <a:gd name="connsiteX126" fmla="*/ 2186459 w 4487983"/>
              <a:gd name="connsiteY126" fmla="*/ 1340317 h 2964394"/>
              <a:gd name="connsiteX127" fmla="*/ 2165795 w 4487983"/>
              <a:gd name="connsiteY127" fmla="*/ 1396330 h 2964394"/>
              <a:gd name="connsiteX128" fmla="*/ 2147741 w 4487983"/>
              <a:gd name="connsiteY128" fmla="*/ 1430955 h 2964394"/>
              <a:gd name="connsiteX129" fmla="*/ 2151733 w 4487983"/>
              <a:gd name="connsiteY129" fmla="*/ 1453590 h 2964394"/>
              <a:gd name="connsiteX130" fmla="*/ 2175445 w 4487983"/>
              <a:gd name="connsiteY130" fmla="*/ 1466406 h 2964394"/>
              <a:gd name="connsiteX131" fmla="*/ 2260980 w 4487983"/>
              <a:gd name="connsiteY131" fmla="*/ 1347407 h 2964394"/>
              <a:gd name="connsiteX132" fmla="*/ 2274773 w 4487983"/>
              <a:gd name="connsiteY132" fmla="*/ 1324672 h 2964394"/>
              <a:gd name="connsiteX133" fmla="*/ 2274790 w 4487983"/>
              <a:gd name="connsiteY133" fmla="*/ 1324672 h 2964394"/>
              <a:gd name="connsiteX134" fmla="*/ 2282099 w 4487983"/>
              <a:gd name="connsiteY134" fmla="*/ 1330246 h 2964394"/>
              <a:gd name="connsiteX135" fmla="*/ 2274655 w 4487983"/>
              <a:gd name="connsiteY135" fmla="*/ 1366202 h 2964394"/>
              <a:gd name="connsiteX136" fmla="*/ 2261283 w 4487983"/>
              <a:gd name="connsiteY136" fmla="*/ 1482371 h 2964394"/>
              <a:gd name="connsiteX137" fmla="*/ 2276306 w 4487983"/>
              <a:gd name="connsiteY137" fmla="*/ 1491330 h 2964394"/>
              <a:gd name="connsiteX138" fmla="*/ 2279135 w 4487983"/>
              <a:gd name="connsiteY138" fmla="*/ 1491549 h 2964394"/>
              <a:gd name="connsiteX139" fmla="*/ 2295824 w 4487983"/>
              <a:gd name="connsiteY139" fmla="*/ 1486227 h 2964394"/>
              <a:gd name="connsiteX140" fmla="*/ 2299647 w 4487983"/>
              <a:gd name="connsiteY140" fmla="*/ 1483415 h 2964394"/>
              <a:gd name="connsiteX141" fmla="*/ 2323595 w 4487983"/>
              <a:gd name="connsiteY141" fmla="*/ 1452343 h 2964394"/>
              <a:gd name="connsiteX142" fmla="*/ 2355643 w 4487983"/>
              <a:gd name="connsiteY142" fmla="*/ 1352881 h 2964394"/>
              <a:gd name="connsiteX143" fmla="*/ 2359887 w 4487983"/>
              <a:gd name="connsiteY143" fmla="*/ 1342675 h 2964394"/>
              <a:gd name="connsiteX144" fmla="*/ 2368695 w 4487983"/>
              <a:gd name="connsiteY144" fmla="*/ 1337437 h 2964394"/>
              <a:gd name="connsiteX145" fmla="*/ 2372804 w 4487983"/>
              <a:gd name="connsiteY145" fmla="*/ 1352527 h 2964394"/>
              <a:gd name="connsiteX146" fmla="*/ 2337523 w 4487983"/>
              <a:gd name="connsiteY146" fmla="*/ 1456335 h 2964394"/>
              <a:gd name="connsiteX147" fmla="*/ 2340251 w 4487983"/>
              <a:gd name="connsiteY147" fmla="*/ 1470127 h 2964394"/>
              <a:gd name="connsiteX148" fmla="*/ 2352191 w 4487983"/>
              <a:gd name="connsiteY148" fmla="*/ 1470818 h 2964394"/>
              <a:gd name="connsiteX149" fmla="*/ 2459232 w 4487983"/>
              <a:gd name="connsiteY149" fmla="*/ 1339576 h 2964394"/>
              <a:gd name="connsiteX150" fmla="*/ 2473665 w 4487983"/>
              <a:gd name="connsiteY150" fmla="*/ 1316454 h 2964394"/>
              <a:gd name="connsiteX151" fmla="*/ 2489394 w 4487983"/>
              <a:gd name="connsiteY151" fmla="*/ 1305793 h 2964394"/>
              <a:gd name="connsiteX152" fmla="*/ 2489394 w 4487983"/>
              <a:gd name="connsiteY152" fmla="*/ 1330566 h 2964394"/>
              <a:gd name="connsiteX153" fmla="*/ 2392694 w 4487983"/>
              <a:gd name="connsiteY153" fmla="*/ 1490488 h 2964394"/>
              <a:gd name="connsiteX154" fmla="*/ 2386816 w 4487983"/>
              <a:gd name="connsiteY154" fmla="*/ 1492964 h 2964394"/>
              <a:gd name="connsiteX155" fmla="*/ 2301500 w 4487983"/>
              <a:gd name="connsiteY155" fmla="*/ 1499397 h 2964394"/>
              <a:gd name="connsiteX156" fmla="*/ 2281812 w 4487983"/>
              <a:gd name="connsiteY156" fmla="*/ 1505662 h 2964394"/>
              <a:gd name="connsiteX157" fmla="*/ 2252846 w 4487983"/>
              <a:gd name="connsiteY157" fmla="*/ 1530098 h 2964394"/>
              <a:gd name="connsiteX158" fmla="*/ 2262445 w 4487983"/>
              <a:gd name="connsiteY158" fmla="*/ 1541567 h 2964394"/>
              <a:gd name="connsiteX159" fmla="*/ 2396112 w 4487983"/>
              <a:gd name="connsiteY159" fmla="*/ 1545929 h 2964394"/>
              <a:gd name="connsiteX160" fmla="*/ 2478633 w 4487983"/>
              <a:gd name="connsiteY160" fmla="*/ 1525400 h 2964394"/>
              <a:gd name="connsiteX161" fmla="*/ 2506993 w 4487983"/>
              <a:gd name="connsiteY161" fmla="*/ 1492593 h 2964394"/>
              <a:gd name="connsiteX162" fmla="*/ 2548793 w 4487983"/>
              <a:gd name="connsiteY162" fmla="*/ 1299865 h 2964394"/>
              <a:gd name="connsiteX163" fmla="*/ 2517300 w 4487983"/>
              <a:gd name="connsiteY163" fmla="*/ 1266520 h 2964394"/>
              <a:gd name="connsiteX164" fmla="*/ 2485824 w 4487983"/>
              <a:gd name="connsiteY164" fmla="*/ 1233630 h 2964394"/>
              <a:gd name="connsiteX165" fmla="*/ 2420801 w 4487983"/>
              <a:gd name="connsiteY165" fmla="*/ 1215997 h 2964394"/>
              <a:gd name="connsiteX166" fmla="*/ 2383145 w 4487983"/>
              <a:gd name="connsiteY166" fmla="*/ 1231710 h 2964394"/>
              <a:gd name="connsiteX167" fmla="*/ 2312682 w 4487983"/>
              <a:gd name="connsiteY167" fmla="*/ 1203434 h 2964394"/>
              <a:gd name="connsiteX168" fmla="*/ 2202778 w 4487983"/>
              <a:gd name="connsiteY168" fmla="*/ 1152641 h 2964394"/>
              <a:gd name="connsiteX169" fmla="*/ 2087299 w 4487983"/>
              <a:gd name="connsiteY169" fmla="*/ 1233310 h 2964394"/>
              <a:gd name="connsiteX170" fmla="*/ 2075106 w 4487983"/>
              <a:gd name="connsiteY170" fmla="*/ 1245401 h 2964394"/>
              <a:gd name="connsiteX171" fmla="*/ 2069212 w 4487983"/>
              <a:gd name="connsiteY171" fmla="*/ 1237082 h 2964394"/>
              <a:gd name="connsiteX172" fmla="*/ 2111146 w 4487983"/>
              <a:gd name="connsiteY172" fmla="*/ 981571 h 2964394"/>
              <a:gd name="connsiteX173" fmla="*/ 2127498 w 4487983"/>
              <a:gd name="connsiteY173" fmla="*/ 900683 h 2964394"/>
              <a:gd name="connsiteX174" fmla="*/ 2118186 w 4487983"/>
              <a:gd name="connsiteY174" fmla="*/ 906561 h 2964394"/>
              <a:gd name="connsiteX175" fmla="*/ 2103871 w 4487983"/>
              <a:gd name="connsiteY175" fmla="*/ 909693 h 2964394"/>
              <a:gd name="connsiteX176" fmla="*/ 2088108 w 4487983"/>
              <a:gd name="connsiteY176" fmla="*/ 867860 h 2964394"/>
              <a:gd name="connsiteX177" fmla="*/ 2095736 w 4487983"/>
              <a:gd name="connsiteY177" fmla="*/ 761105 h 2964394"/>
              <a:gd name="connsiteX178" fmla="*/ 2052994 w 4487983"/>
              <a:gd name="connsiteY178" fmla="*/ 801642 h 2964394"/>
              <a:gd name="connsiteX179" fmla="*/ 2118034 w 4487983"/>
              <a:gd name="connsiteY179" fmla="*/ 937178 h 2964394"/>
              <a:gd name="connsiteX180" fmla="*/ 2120122 w 4487983"/>
              <a:gd name="connsiteY180" fmla="*/ 945396 h 2964394"/>
              <a:gd name="connsiteX181" fmla="*/ 2112813 w 4487983"/>
              <a:gd name="connsiteY181" fmla="*/ 949707 h 2964394"/>
              <a:gd name="connsiteX182" fmla="*/ 1999052 w 4487983"/>
              <a:gd name="connsiteY182" fmla="*/ 832865 h 2964394"/>
              <a:gd name="connsiteX183" fmla="*/ 1989537 w 4487983"/>
              <a:gd name="connsiteY183" fmla="*/ 483027 h 2964394"/>
              <a:gd name="connsiteX184" fmla="*/ 1994573 w 4487983"/>
              <a:gd name="connsiteY184" fmla="*/ 275209 h 2964394"/>
              <a:gd name="connsiteX185" fmla="*/ 1916414 w 4487983"/>
              <a:gd name="connsiteY185" fmla="*/ 18064 h 2964394"/>
              <a:gd name="connsiteX186" fmla="*/ 1899606 w 4487983"/>
              <a:gd name="connsiteY186" fmla="*/ 10149 h 2964394"/>
              <a:gd name="connsiteX187" fmla="*/ 1900684 w 4487983"/>
              <a:gd name="connsiteY187" fmla="*/ 2402 h 2964394"/>
              <a:gd name="connsiteX188" fmla="*/ 1916767 w 4487983"/>
              <a:gd name="connsiteY188" fmla="*/ 2924 h 2964394"/>
              <a:gd name="connsiteX189" fmla="*/ 1920910 w 4487983"/>
              <a:gd name="connsiteY189" fmla="*/ 4558 h 2964394"/>
              <a:gd name="connsiteX190" fmla="*/ 2063503 w 4487983"/>
              <a:gd name="connsiteY190" fmla="*/ 23302 h 2964394"/>
              <a:gd name="connsiteX191" fmla="*/ 2221589 w 4487983"/>
              <a:gd name="connsiteY191" fmla="*/ 56377 h 2964394"/>
              <a:gd name="connsiteX192" fmla="*/ 2355290 w 4487983"/>
              <a:gd name="connsiteY192" fmla="*/ 93882 h 2964394"/>
              <a:gd name="connsiteX193" fmla="*/ 2427622 w 4487983"/>
              <a:gd name="connsiteY193" fmla="*/ 93983 h 2964394"/>
              <a:gd name="connsiteX194" fmla="*/ 2440202 w 4487983"/>
              <a:gd name="connsiteY194" fmla="*/ 74397 h 2964394"/>
              <a:gd name="connsiteX195" fmla="*/ 2455510 w 4487983"/>
              <a:gd name="connsiteY195" fmla="*/ 52689 h 2964394"/>
              <a:gd name="connsiteX196" fmla="*/ 2463291 w 4487983"/>
              <a:gd name="connsiteY196" fmla="*/ 54070 h 2964394"/>
              <a:gd name="connsiteX197" fmla="*/ 2462820 w 4487983"/>
              <a:gd name="connsiteY197" fmla="*/ 459062 h 2964394"/>
              <a:gd name="connsiteX198" fmla="*/ 2439916 w 4487983"/>
              <a:gd name="connsiteY198" fmla="*/ 885173 h 2964394"/>
              <a:gd name="connsiteX199" fmla="*/ 2428009 w 4487983"/>
              <a:gd name="connsiteY199" fmla="*/ 914341 h 2964394"/>
              <a:gd name="connsiteX200" fmla="*/ 2431596 w 4487983"/>
              <a:gd name="connsiteY200" fmla="*/ 954187 h 2964394"/>
              <a:gd name="connsiteX201" fmla="*/ 2507111 w 4487983"/>
              <a:gd name="connsiteY201" fmla="*/ 1130007 h 2964394"/>
              <a:gd name="connsiteX202" fmla="*/ 2555664 w 4487983"/>
              <a:gd name="connsiteY202" fmla="*/ 1226455 h 2964394"/>
              <a:gd name="connsiteX203" fmla="*/ 2563175 w 4487983"/>
              <a:gd name="connsiteY203" fmla="*/ 1294948 h 2964394"/>
              <a:gd name="connsiteX204" fmla="*/ 2593337 w 4487983"/>
              <a:gd name="connsiteY204" fmla="*/ 1358758 h 2964394"/>
              <a:gd name="connsiteX205" fmla="*/ 2611862 w 4487983"/>
              <a:gd name="connsiteY205" fmla="*/ 1403589 h 2964394"/>
              <a:gd name="connsiteX206" fmla="*/ 2596857 w 4487983"/>
              <a:gd name="connsiteY206" fmla="*/ 1433279 h 2964394"/>
              <a:gd name="connsiteX207" fmla="*/ 2576547 w 4487983"/>
              <a:gd name="connsiteY207" fmla="*/ 1450272 h 2964394"/>
              <a:gd name="connsiteX208" fmla="*/ 2519035 w 4487983"/>
              <a:gd name="connsiteY208" fmla="*/ 1500559 h 2964394"/>
              <a:gd name="connsiteX209" fmla="*/ 2514050 w 4487983"/>
              <a:gd name="connsiteY209" fmla="*/ 1513527 h 2964394"/>
              <a:gd name="connsiteX210" fmla="*/ 2487912 w 4487983"/>
              <a:gd name="connsiteY210" fmla="*/ 1536649 h 2964394"/>
              <a:gd name="connsiteX211" fmla="*/ 2477117 w 4487983"/>
              <a:gd name="connsiteY211" fmla="*/ 1562568 h 2964394"/>
              <a:gd name="connsiteX212" fmla="*/ 2461321 w 4487983"/>
              <a:gd name="connsiteY212" fmla="*/ 1618244 h 2964394"/>
              <a:gd name="connsiteX213" fmla="*/ 2449195 w 4487983"/>
              <a:gd name="connsiteY213" fmla="*/ 1646890 h 2964394"/>
              <a:gd name="connsiteX214" fmla="*/ 2437608 w 4487983"/>
              <a:gd name="connsiteY214" fmla="*/ 1781164 h 2964394"/>
              <a:gd name="connsiteX215" fmla="*/ 2511692 w 4487983"/>
              <a:gd name="connsiteY215" fmla="*/ 1832529 h 2964394"/>
              <a:gd name="connsiteX216" fmla="*/ 2603206 w 4487983"/>
              <a:gd name="connsiteY216" fmla="*/ 1848713 h 2964394"/>
              <a:gd name="connsiteX217" fmla="*/ 2593556 w 4487983"/>
              <a:gd name="connsiteY217" fmla="*/ 1806762 h 2964394"/>
              <a:gd name="connsiteX218" fmla="*/ 2560699 w 4487983"/>
              <a:gd name="connsiteY218" fmla="*/ 1786115 h 2964394"/>
              <a:gd name="connsiteX219" fmla="*/ 2547462 w 4487983"/>
              <a:gd name="connsiteY219" fmla="*/ 1778048 h 2964394"/>
              <a:gd name="connsiteX220" fmla="*/ 2540254 w 4487983"/>
              <a:gd name="connsiteY220" fmla="*/ 1765316 h 2964394"/>
              <a:gd name="connsiteX221" fmla="*/ 2562602 w 4487983"/>
              <a:gd name="connsiteY221" fmla="*/ 1763935 h 2964394"/>
              <a:gd name="connsiteX222" fmla="*/ 2604098 w 4487983"/>
              <a:gd name="connsiteY222" fmla="*/ 1796809 h 2964394"/>
              <a:gd name="connsiteX223" fmla="*/ 2642546 w 4487983"/>
              <a:gd name="connsiteY223" fmla="*/ 1840882 h 2964394"/>
              <a:gd name="connsiteX224" fmla="*/ 2618497 w 4487983"/>
              <a:gd name="connsiteY224" fmla="*/ 1861714 h 2964394"/>
              <a:gd name="connsiteX225" fmla="*/ 2614523 w 4487983"/>
              <a:gd name="connsiteY225" fmla="*/ 1862236 h 2964394"/>
              <a:gd name="connsiteX226" fmla="*/ 2584293 w 4487983"/>
              <a:gd name="connsiteY226" fmla="*/ 1884214 h 2964394"/>
              <a:gd name="connsiteX227" fmla="*/ 2522453 w 4487983"/>
              <a:gd name="connsiteY227" fmla="*/ 1863465 h 2964394"/>
              <a:gd name="connsiteX228" fmla="*/ 2498354 w 4487983"/>
              <a:gd name="connsiteY228" fmla="*/ 1852569 h 2964394"/>
              <a:gd name="connsiteX229" fmla="*/ 2556388 w 4487983"/>
              <a:gd name="connsiteY229" fmla="*/ 1923487 h 2964394"/>
              <a:gd name="connsiteX230" fmla="*/ 2596840 w 4487983"/>
              <a:gd name="connsiteY230" fmla="*/ 1975559 h 2964394"/>
              <a:gd name="connsiteX231" fmla="*/ 2639464 w 4487983"/>
              <a:gd name="connsiteY231" fmla="*/ 1984316 h 2964394"/>
              <a:gd name="connsiteX232" fmla="*/ 2688320 w 4487983"/>
              <a:gd name="connsiteY232" fmla="*/ 1976738 h 2964394"/>
              <a:gd name="connsiteX233" fmla="*/ 2690105 w 4487983"/>
              <a:gd name="connsiteY233" fmla="*/ 1971551 h 2964394"/>
              <a:gd name="connsiteX234" fmla="*/ 2701237 w 4487983"/>
              <a:gd name="connsiteY234" fmla="*/ 1946576 h 2964394"/>
              <a:gd name="connsiteX235" fmla="*/ 2861900 w 4487983"/>
              <a:gd name="connsiteY235" fmla="*/ 1759102 h 2964394"/>
              <a:gd name="connsiteX236" fmla="*/ 3091325 w 4487983"/>
              <a:gd name="connsiteY236" fmla="*/ 1644769 h 2964394"/>
              <a:gd name="connsiteX237" fmla="*/ 3118355 w 4487983"/>
              <a:gd name="connsiteY237" fmla="*/ 1637847 h 2964394"/>
              <a:gd name="connsiteX238" fmla="*/ 3183361 w 4487983"/>
              <a:gd name="connsiteY238" fmla="*/ 1625755 h 2964394"/>
              <a:gd name="connsiteX239" fmla="*/ 3151329 w 4487983"/>
              <a:gd name="connsiteY239" fmla="*/ 1551722 h 2964394"/>
              <a:gd name="connsiteX240" fmla="*/ 3077701 w 4487983"/>
              <a:gd name="connsiteY240" fmla="*/ 1344106 h 2964394"/>
              <a:gd name="connsiteX241" fmla="*/ 3077532 w 4487983"/>
              <a:gd name="connsiteY241" fmla="*/ 1334322 h 2964394"/>
              <a:gd name="connsiteX242" fmla="*/ 3052018 w 4487983"/>
              <a:gd name="connsiteY242" fmla="*/ 1404330 h 2964394"/>
              <a:gd name="connsiteX243" fmla="*/ 3044153 w 4487983"/>
              <a:gd name="connsiteY243" fmla="*/ 1437961 h 2964394"/>
              <a:gd name="connsiteX244" fmla="*/ 3025359 w 4487983"/>
              <a:gd name="connsiteY244" fmla="*/ 1469269 h 2964394"/>
              <a:gd name="connsiteX245" fmla="*/ 2990464 w 4487983"/>
              <a:gd name="connsiteY245" fmla="*/ 1446567 h 2964394"/>
              <a:gd name="connsiteX246" fmla="*/ 2942215 w 4487983"/>
              <a:gd name="connsiteY246" fmla="*/ 1401905 h 2964394"/>
              <a:gd name="connsiteX247" fmla="*/ 2766917 w 4487983"/>
              <a:gd name="connsiteY247" fmla="*/ 1383026 h 2964394"/>
              <a:gd name="connsiteX248" fmla="*/ 2664255 w 4487983"/>
              <a:gd name="connsiteY248" fmla="*/ 1383279 h 2964394"/>
              <a:gd name="connsiteX249" fmla="*/ 2646992 w 4487983"/>
              <a:gd name="connsiteY249" fmla="*/ 1364164 h 2964394"/>
              <a:gd name="connsiteX250" fmla="*/ 2724629 w 4487983"/>
              <a:gd name="connsiteY250" fmla="*/ 1343568 h 2964394"/>
              <a:gd name="connsiteX251" fmla="*/ 2883945 w 4487983"/>
              <a:gd name="connsiteY251" fmla="*/ 1342136 h 2964394"/>
              <a:gd name="connsiteX252" fmla="*/ 3034891 w 4487983"/>
              <a:gd name="connsiteY252" fmla="*/ 1325295 h 2964394"/>
              <a:gd name="connsiteX253" fmla="*/ 3072059 w 4487983"/>
              <a:gd name="connsiteY253" fmla="*/ 1318929 h 2964394"/>
              <a:gd name="connsiteX254" fmla="*/ 3072278 w 4487983"/>
              <a:gd name="connsiteY254" fmla="*/ 1318929 h 2964394"/>
              <a:gd name="connsiteX255" fmla="*/ 3134404 w 4487983"/>
              <a:gd name="connsiteY255" fmla="*/ 1287133 h 2964394"/>
              <a:gd name="connsiteX256" fmla="*/ 3239020 w 4487983"/>
              <a:gd name="connsiteY256" fmla="*/ 1247254 h 2964394"/>
              <a:gd name="connsiteX257" fmla="*/ 3313121 w 4487983"/>
              <a:gd name="connsiteY257" fmla="*/ 1227449 h 2964394"/>
              <a:gd name="connsiteX258" fmla="*/ 3320228 w 4487983"/>
              <a:gd name="connsiteY258" fmla="*/ 1247355 h 2964394"/>
              <a:gd name="connsiteX259" fmla="*/ 3310544 w 4487983"/>
              <a:gd name="connsiteY259" fmla="*/ 1286780 h 2964394"/>
              <a:gd name="connsiteX260" fmla="*/ 3319840 w 4487983"/>
              <a:gd name="connsiteY260" fmla="*/ 1520196 h 2964394"/>
              <a:gd name="connsiteX261" fmla="*/ 3366187 w 4487983"/>
              <a:gd name="connsiteY261" fmla="*/ 1616964 h 2964394"/>
              <a:gd name="connsiteX262" fmla="*/ 3426865 w 4487983"/>
              <a:gd name="connsiteY262" fmla="*/ 1623902 h 2964394"/>
              <a:gd name="connsiteX263" fmla="*/ 3404399 w 4487983"/>
              <a:gd name="connsiteY263" fmla="*/ 1586819 h 2964394"/>
              <a:gd name="connsiteX264" fmla="*/ 3317954 w 4487983"/>
              <a:gd name="connsiteY264" fmla="*/ 1397071 h 2964394"/>
              <a:gd name="connsiteX265" fmla="*/ 3345152 w 4487983"/>
              <a:gd name="connsiteY265" fmla="*/ 1261013 h 2964394"/>
              <a:gd name="connsiteX266" fmla="*/ 3365664 w 4487983"/>
              <a:gd name="connsiteY266" fmla="*/ 1216738 h 2964394"/>
              <a:gd name="connsiteX267" fmla="*/ 3528635 w 4487983"/>
              <a:gd name="connsiteY267" fmla="*/ 1148549 h 2964394"/>
              <a:gd name="connsiteX268" fmla="*/ 3843848 w 4487983"/>
              <a:gd name="connsiteY268" fmla="*/ 1075240 h 2964394"/>
              <a:gd name="connsiteX269" fmla="*/ 4216370 w 4487983"/>
              <a:gd name="connsiteY269" fmla="*/ 980358 h 2964394"/>
              <a:gd name="connsiteX270" fmla="*/ 4263323 w 4487983"/>
              <a:gd name="connsiteY270" fmla="*/ 974312 h 2964394"/>
              <a:gd name="connsiteX271" fmla="*/ 4240941 w 4487983"/>
              <a:gd name="connsiteY271" fmla="*/ 1060050 h 2964394"/>
              <a:gd name="connsiteX272" fmla="*/ 4186814 w 4487983"/>
              <a:gd name="connsiteY272" fmla="*/ 1292270 h 2964394"/>
              <a:gd name="connsiteX273" fmla="*/ 4311135 w 4487983"/>
              <a:gd name="connsiteY273" fmla="*/ 1476982 h 2964394"/>
              <a:gd name="connsiteX274" fmla="*/ 4360192 w 4487983"/>
              <a:gd name="connsiteY274" fmla="*/ 1536616 h 2964394"/>
              <a:gd name="connsiteX275" fmla="*/ 4358289 w 4487983"/>
              <a:gd name="connsiteY275" fmla="*/ 1546114 h 2964394"/>
              <a:gd name="connsiteX276" fmla="*/ 4200085 w 4487983"/>
              <a:gd name="connsiteY276" fmla="*/ 1596620 h 2964394"/>
              <a:gd name="connsiteX277" fmla="*/ 3894219 w 4487983"/>
              <a:gd name="connsiteY277" fmla="*/ 1652616 h 2964394"/>
              <a:gd name="connsiteX278" fmla="*/ 3459957 w 4487983"/>
              <a:gd name="connsiteY278" fmla="*/ 1718684 h 2964394"/>
              <a:gd name="connsiteX279" fmla="*/ 3457128 w 4487983"/>
              <a:gd name="connsiteY279" fmla="*/ 1718498 h 2964394"/>
              <a:gd name="connsiteX280" fmla="*/ 3358238 w 4487983"/>
              <a:gd name="connsiteY280" fmla="*/ 1630892 h 2964394"/>
              <a:gd name="connsiteX281" fmla="*/ 3201819 w 4487983"/>
              <a:gd name="connsiteY281" fmla="*/ 1637948 h 2964394"/>
              <a:gd name="connsiteX282" fmla="*/ 3202071 w 4487983"/>
              <a:gd name="connsiteY282" fmla="*/ 1640760 h 2964394"/>
              <a:gd name="connsiteX283" fmla="*/ 3031118 w 4487983"/>
              <a:gd name="connsiteY283" fmla="*/ 1710701 h 2964394"/>
              <a:gd name="connsiteX284" fmla="*/ 2910436 w 4487983"/>
              <a:gd name="connsiteY284" fmla="*/ 1832529 h 2964394"/>
              <a:gd name="connsiteX285" fmla="*/ 2885764 w 4487983"/>
              <a:gd name="connsiteY285" fmla="*/ 1880997 h 2964394"/>
              <a:gd name="connsiteX286" fmla="*/ 2699115 w 4487983"/>
              <a:gd name="connsiteY286" fmla="*/ 1988476 h 2964394"/>
              <a:gd name="connsiteX287" fmla="*/ 2677407 w 4487983"/>
              <a:gd name="connsiteY287" fmla="*/ 2018874 h 2964394"/>
              <a:gd name="connsiteX288" fmla="*/ 2684969 w 4487983"/>
              <a:gd name="connsiteY288" fmla="*/ 2022192 h 2964394"/>
              <a:gd name="connsiteX289" fmla="*/ 2832277 w 4487983"/>
              <a:gd name="connsiteY289" fmla="*/ 2145198 h 2964394"/>
              <a:gd name="connsiteX290" fmla="*/ 2927530 w 4487983"/>
              <a:gd name="connsiteY290" fmla="*/ 2273864 h 2964394"/>
              <a:gd name="connsiteX291" fmla="*/ 2858010 w 4487983"/>
              <a:gd name="connsiteY291" fmla="*/ 2320462 h 2964394"/>
              <a:gd name="connsiteX292" fmla="*/ 2781013 w 4487983"/>
              <a:gd name="connsiteY292" fmla="*/ 2345623 h 2964394"/>
              <a:gd name="connsiteX293" fmla="*/ 2634446 w 4487983"/>
              <a:gd name="connsiteY293" fmla="*/ 2517536 h 2964394"/>
              <a:gd name="connsiteX294" fmla="*/ 2718331 w 4487983"/>
              <a:gd name="connsiteY294" fmla="*/ 2676734 h 2964394"/>
              <a:gd name="connsiteX295" fmla="*/ 2809895 w 4487983"/>
              <a:gd name="connsiteY295" fmla="*/ 2831031 h 2964394"/>
              <a:gd name="connsiteX296" fmla="*/ 2742329 w 4487983"/>
              <a:gd name="connsiteY296" fmla="*/ 2656457 h 2964394"/>
              <a:gd name="connsiteX297" fmla="*/ 2763633 w 4487983"/>
              <a:gd name="connsiteY297" fmla="*/ 2466087 h 2964394"/>
              <a:gd name="connsiteX298" fmla="*/ 2959629 w 4487983"/>
              <a:gd name="connsiteY298" fmla="*/ 2374202 h 2964394"/>
              <a:gd name="connsiteX299" fmla="*/ 3038646 w 4487983"/>
              <a:gd name="connsiteY299" fmla="*/ 2340537 h 2964394"/>
              <a:gd name="connsiteX300" fmla="*/ 3003146 w 4487983"/>
              <a:gd name="connsiteY300" fmla="*/ 2293012 h 2964394"/>
              <a:gd name="connsiteX301" fmla="*/ 3005705 w 4487983"/>
              <a:gd name="connsiteY301" fmla="*/ 2258336 h 2964394"/>
              <a:gd name="connsiteX302" fmla="*/ 3030630 w 4487983"/>
              <a:gd name="connsiteY302" fmla="*/ 2264921 h 2964394"/>
              <a:gd name="connsiteX303" fmla="*/ 3067125 w 4487983"/>
              <a:gd name="connsiteY303" fmla="*/ 2334457 h 2964394"/>
              <a:gd name="connsiteX304" fmla="*/ 3060573 w 4487983"/>
              <a:gd name="connsiteY304" fmla="*/ 2342945 h 2964394"/>
              <a:gd name="connsiteX305" fmla="*/ 3351148 w 4487983"/>
              <a:gd name="connsiteY305" fmla="*/ 2607719 h 2964394"/>
              <a:gd name="connsiteX306" fmla="*/ 3588959 w 4487983"/>
              <a:gd name="connsiteY306" fmla="*/ 2821044 h 2964394"/>
              <a:gd name="connsiteX307" fmla="*/ 3675134 w 4487983"/>
              <a:gd name="connsiteY307" fmla="*/ 2907910 h 2964394"/>
              <a:gd name="connsiteX308" fmla="*/ 4481043 w 4487983"/>
              <a:gd name="connsiteY308" fmla="*/ 2913888 h 2964394"/>
              <a:gd name="connsiteX309" fmla="*/ 4487982 w 4487983"/>
              <a:gd name="connsiteY309" fmla="*/ 2921079 h 2964394"/>
              <a:gd name="connsiteX310" fmla="*/ 4480908 w 4487983"/>
              <a:gd name="connsiteY310" fmla="*/ 2928018 h 2964394"/>
              <a:gd name="connsiteX311" fmla="*/ 4480774 w 4487983"/>
              <a:gd name="connsiteY311" fmla="*/ 2928018 h 2964394"/>
              <a:gd name="connsiteX312" fmla="*/ 3686334 w 4487983"/>
              <a:gd name="connsiteY312" fmla="*/ 2921921 h 2964394"/>
              <a:gd name="connsiteX313" fmla="*/ 3697095 w 4487983"/>
              <a:gd name="connsiteY313" fmla="*/ 2946206 h 2964394"/>
              <a:gd name="connsiteX314" fmla="*/ 3691386 w 4487983"/>
              <a:gd name="connsiteY314" fmla="*/ 2954913 h 2964394"/>
              <a:gd name="connsiteX315" fmla="*/ 3633099 w 4487983"/>
              <a:gd name="connsiteY315" fmla="*/ 2964394 h 2964394"/>
              <a:gd name="connsiteX316" fmla="*/ 3633201 w 4487983"/>
              <a:gd name="connsiteY316" fmla="*/ 2964361 h 2964394"/>
              <a:gd name="connsiteX317" fmla="*/ 3518834 w 4487983"/>
              <a:gd name="connsiteY317" fmla="*/ 2931554 h 2964394"/>
              <a:gd name="connsiteX318" fmla="*/ 3591166 w 4487983"/>
              <a:gd name="connsiteY318" fmla="*/ 2947705 h 2964394"/>
              <a:gd name="connsiteX319" fmla="*/ 3682881 w 4487983"/>
              <a:gd name="connsiteY319" fmla="*/ 2943394 h 2964394"/>
              <a:gd name="connsiteX320" fmla="*/ 3668769 w 4487983"/>
              <a:gd name="connsiteY320" fmla="*/ 2922123 h 2964394"/>
              <a:gd name="connsiteX321" fmla="*/ 3533923 w 4487983"/>
              <a:gd name="connsiteY321" fmla="*/ 2927934 h 2964394"/>
              <a:gd name="connsiteX322" fmla="*/ 3518834 w 4487983"/>
              <a:gd name="connsiteY322" fmla="*/ 2931554 h 2964394"/>
              <a:gd name="connsiteX323" fmla="*/ 1409230 w 4487983"/>
              <a:gd name="connsiteY323" fmla="*/ 2473412 h 2964394"/>
              <a:gd name="connsiteX324" fmla="*/ 1279184 w 4487983"/>
              <a:gd name="connsiteY324" fmla="*/ 2675487 h 2964394"/>
              <a:gd name="connsiteX325" fmla="*/ 1134150 w 4487983"/>
              <a:gd name="connsiteY325" fmla="*/ 2905249 h 2964394"/>
              <a:gd name="connsiteX326" fmla="*/ 1240046 w 4487983"/>
              <a:gd name="connsiteY326" fmla="*/ 2781720 h 2964394"/>
              <a:gd name="connsiteX327" fmla="*/ 1390234 w 4487983"/>
              <a:gd name="connsiteY327" fmla="*/ 2545744 h 2964394"/>
              <a:gd name="connsiteX328" fmla="*/ 1409214 w 4487983"/>
              <a:gd name="connsiteY328" fmla="*/ 2473412 h 2964394"/>
              <a:gd name="connsiteX329" fmla="*/ 1409230 w 4487983"/>
              <a:gd name="connsiteY329" fmla="*/ 2473412 h 2964394"/>
              <a:gd name="connsiteX330" fmla="*/ 1966734 w 4487983"/>
              <a:gd name="connsiteY330" fmla="*/ 2074887 h 2964394"/>
              <a:gd name="connsiteX331" fmla="*/ 1989840 w 4487983"/>
              <a:gd name="connsiteY331" fmla="*/ 2138529 h 2964394"/>
              <a:gd name="connsiteX332" fmla="*/ 2049525 w 4487983"/>
              <a:gd name="connsiteY332" fmla="*/ 2246446 h 2964394"/>
              <a:gd name="connsiteX333" fmla="*/ 2234506 w 4487983"/>
              <a:gd name="connsiteY333" fmla="*/ 2292742 h 2964394"/>
              <a:gd name="connsiteX334" fmla="*/ 2390336 w 4487983"/>
              <a:gd name="connsiteY334" fmla="*/ 2325161 h 2964394"/>
              <a:gd name="connsiteX335" fmla="*/ 2618363 w 4487983"/>
              <a:gd name="connsiteY335" fmla="*/ 2516559 h 2964394"/>
              <a:gd name="connsiteX336" fmla="*/ 2618430 w 4487983"/>
              <a:gd name="connsiteY336" fmla="*/ 2516458 h 2964394"/>
              <a:gd name="connsiteX337" fmla="*/ 2587022 w 4487983"/>
              <a:gd name="connsiteY337" fmla="*/ 2420464 h 2964394"/>
              <a:gd name="connsiteX338" fmla="*/ 2753074 w 4487983"/>
              <a:gd name="connsiteY338" fmla="*/ 2295403 h 2964394"/>
              <a:gd name="connsiteX339" fmla="*/ 2851105 w 4487983"/>
              <a:gd name="connsiteY339" fmla="*/ 2251398 h 2964394"/>
              <a:gd name="connsiteX340" fmla="*/ 2880509 w 4487983"/>
              <a:gd name="connsiteY340" fmla="*/ 2227702 h 2964394"/>
              <a:gd name="connsiteX341" fmla="*/ 2823385 w 4487983"/>
              <a:gd name="connsiteY341" fmla="*/ 2192269 h 2964394"/>
              <a:gd name="connsiteX342" fmla="*/ 2659050 w 4487983"/>
              <a:gd name="connsiteY342" fmla="*/ 2061633 h 2964394"/>
              <a:gd name="connsiteX343" fmla="*/ 2652398 w 4487983"/>
              <a:gd name="connsiteY343" fmla="*/ 2024027 h 2964394"/>
              <a:gd name="connsiteX344" fmla="*/ 2626261 w 4487983"/>
              <a:gd name="connsiteY344" fmla="*/ 2016247 h 2964394"/>
              <a:gd name="connsiteX345" fmla="*/ 2588520 w 4487983"/>
              <a:gd name="connsiteY345" fmla="*/ 1987247 h 2964394"/>
              <a:gd name="connsiteX346" fmla="*/ 2468528 w 4487983"/>
              <a:gd name="connsiteY346" fmla="*/ 1907892 h 2964394"/>
              <a:gd name="connsiteX347" fmla="*/ 2447393 w 4487983"/>
              <a:gd name="connsiteY347" fmla="*/ 1856359 h 2964394"/>
              <a:gd name="connsiteX348" fmla="*/ 2454702 w 4487983"/>
              <a:gd name="connsiteY348" fmla="*/ 1839332 h 2964394"/>
              <a:gd name="connsiteX349" fmla="*/ 2439798 w 4487983"/>
              <a:gd name="connsiteY349" fmla="*/ 1834280 h 2964394"/>
              <a:gd name="connsiteX350" fmla="*/ 2370244 w 4487983"/>
              <a:gd name="connsiteY350" fmla="*/ 1821717 h 2964394"/>
              <a:gd name="connsiteX351" fmla="*/ 2337506 w 4487983"/>
              <a:gd name="connsiteY351" fmla="*/ 1815418 h 2964394"/>
              <a:gd name="connsiteX352" fmla="*/ 2212663 w 4487983"/>
              <a:gd name="connsiteY352" fmla="*/ 1805886 h 2964394"/>
              <a:gd name="connsiteX353" fmla="*/ 2211468 w 4487983"/>
              <a:gd name="connsiteY353" fmla="*/ 1806947 h 2964394"/>
              <a:gd name="connsiteX354" fmla="*/ 2136391 w 4487983"/>
              <a:gd name="connsiteY354" fmla="*/ 1837109 h 2964394"/>
              <a:gd name="connsiteX355" fmla="*/ 2127263 w 4487983"/>
              <a:gd name="connsiteY355" fmla="*/ 1838153 h 2964394"/>
              <a:gd name="connsiteX356" fmla="*/ 2051175 w 4487983"/>
              <a:gd name="connsiteY356" fmla="*/ 1888239 h 2964394"/>
              <a:gd name="connsiteX357" fmla="*/ 2052977 w 4487983"/>
              <a:gd name="connsiteY357" fmla="*/ 1962255 h 2964394"/>
              <a:gd name="connsiteX358" fmla="*/ 2082735 w 4487983"/>
              <a:gd name="connsiteY358" fmla="*/ 1998328 h 2964394"/>
              <a:gd name="connsiteX359" fmla="*/ 2101126 w 4487983"/>
              <a:gd name="connsiteY359" fmla="*/ 2024044 h 2964394"/>
              <a:gd name="connsiteX360" fmla="*/ 2118960 w 4487983"/>
              <a:gd name="connsiteY360" fmla="*/ 2011632 h 2964394"/>
              <a:gd name="connsiteX361" fmla="*/ 2127431 w 4487983"/>
              <a:gd name="connsiteY361" fmla="*/ 1989891 h 2964394"/>
              <a:gd name="connsiteX362" fmla="*/ 2124046 w 4487983"/>
              <a:gd name="connsiteY362" fmla="*/ 1963417 h 2964394"/>
              <a:gd name="connsiteX363" fmla="*/ 2135902 w 4487983"/>
              <a:gd name="connsiteY363" fmla="*/ 1957590 h 2964394"/>
              <a:gd name="connsiteX364" fmla="*/ 2142201 w 4487983"/>
              <a:gd name="connsiteY364" fmla="*/ 1987836 h 2964394"/>
              <a:gd name="connsiteX365" fmla="*/ 2151581 w 4487983"/>
              <a:gd name="connsiteY365" fmla="*/ 2005166 h 2964394"/>
              <a:gd name="connsiteX366" fmla="*/ 2166890 w 4487983"/>
              <a:gd name="connsiteY366" fmla="*/ 2059158 h 2964394"/>
              <a:gd name="connsiteX367" fmla="*/ 2139658 w 4487983"/>
              <a:gd name="connsiteY367" fmla="*/ 2065119 h 2964394"/>
              <a:gd name="connsiteX368" fmla="*/ 2094692 w 4487983"/>
              <a:gd name="connsiteY368" fmla="*/ 2038241 h 2964394"/>
              <a:gd name="connsiteX369" fmla="*/ 2062088 w 4487983"/>
              <a:gd name="connsiteY369" fmla="*/ 2017779 h 2964394"/>
              <a:gd name="connsiteX370" fmla="*/ 2040717 w 4487983"/>
              <a:gd name="connsiteY370" fmla="*/ 1971332 h 2964394"/>
              <a:gd name="connsiteX371" fmla="*/ 2028676 w 4487983"/>
              <a:gd name="connsiteY371" fmla="*/ 1968621 h 2964394"/>
              <a:gd name="connsiteX372" fmla="*/ 1999103 w 4487983"/>
              <a:gd name="connsiteY372" fmla="*/ 1972629 h 2964394"/>
              <a:gd name="connsiteX373" fmla="*/ 1966718 w 4487983"/>
              <a:gd name="connsiteY373" fmla="*/ 2074921 h 2964394"/>
              <a:gd name="connsiteX374" fmla="*/ 1966734 w 4487983"/>
              <a:gd name="connsiteY374" fmla="*/ 2074887 h 2964394"/>
              <a:gd name="connsiteX375" fmla="*/ 2893123 w 4487983"/>
              <a:gd name="connsiteY375" fmla="*/ 2235315 h 2964394"/>
              <a:gd name="connsiteX376" fmla="*/ 2857421 w 4487983"/>
              <a:gd name="connsiteY376" fmla="*/ 2264062 h 2964394"/>
              <a:gd name="connsiteX377" fmla="*/ 2758581 w 4487983"/>
              <a:gd name="connsiteY377" fmla="*/ 2308438 h 2964394"/>
              <a:gd name="connsiteX378" fmla="*/ 2601118 w 4487983"/>
              <a:gd name="connsiteY378" fmla="*/ 2421491 h 2964394"/>
              <a:gd name="connsiteX379" fmla="*/ 2627457 w 4487983"/>
              <a:gd name="connsiteY379" fmla="*/ 2502177 h 2964394"/>
              <a:gd name="connsiteX380" fmla="*/ 2774378 w 4487983"/>
              <a:gd name="connsiteY380" fmla="*/ 2333127 h 2964394"/>
              <a:gd name="connsiteX381" fmla="*/ 2855080 w 4487983"/>
              <a:gd name="connsiteY381" fmla="*/ 2306602 h 2964394"/>
              <a:gd name="connsiteX382" fmla="*/ 2913551 w 4487983"/>
              <a:gd name="connsiteY382" fmla="*/ 2272264 h 2964394"/>
              <a:gd name="connsiteX383" fmla="*/ 2893140 w 4487983"/>
              <a:gd name="connsiteY383" fmla="*/ 2235315 h 2964394"/>
              <a:gd name="connsiteX384" fmla="*/ 2893123 w 4487983"/>
              <a:gd name="connsiteY384" fmla="*/ 2235315 h 2964394"/>
              <a:gd name="connsiteX385" fmla="*/ 3013907 w 4487983"/>
              <a:gd name="connsiteY385" fmla="*/ 2270765 h 2964394"/>
              <a:gd name="connsiteX386" fmla="*/ 3016820 w 4487983"/>
              <a:gd name="connsiteY386" fmla="*/ 2289088 h 2964394"/>
              <a:gd name="connsiteX387" fmla="*/ 3050940 w 4487983"/>
              <a:gd name="connsiteY387" fmla="*/ 2332857 h 2964394"/>
              <a:gd name="connsiteX388" fmla="*/ 3054073 w 4487983"/>
              <a:gd name="connsiteY388" fmla="*/ 2329169 h 2964394"/>
              <a:gd name="connsiteX389" fmla="*/ 3042655 w 4487983"/>
              <a:gd name="connsiteY389" fmla="*/ 2299428 h 2964394"/>
              <a:gd name="connsiteX390" fmla="*/ 3013890 w 4487983"/>
              <a:gd name="connsiteY390" fmla="*/ 2270765 h 2964394"/>
              <a:gd name="connsiteX391" fmla="*/ 3013907 w 4487983"/>
              <a:gd name="connsiteY391" fmla="*/ 2270765 h 2964394"/>
              <a:gd name="connsiteX392" fmla="*/ 1552025 w 4487983"/>
              <a:gd name="connsiteY392" fmla="*/ 1626530 h 2964394"/>
              <a:gd name="connsiteX393" fmla="*/ 1554484 w 4487983"/>
              <a:gd name="connsiteY393" fmla="*/ 1637207 h 2964394"/>
              <a:gd name="connsiteX394" fmla="*/ 1573009 w 4487983"/>
              <a:gd name="connsiteY394" fmla="*/ 1703544 h 2964394"/>
              <a:gd name="connsiteX395" fmla="*/ 1572100 w 4487983"/>
              <a:gd name="connsiteY395" fmla="*/ 1709724 h 2964394"/>
              <a:gd name="connsiteX396" fmla="*/ 1480855 w 4487983"/>
              <a:gd name="connsiteY396" fmla="*/ 1842431 h 2964394"/>
              <a:gd name="connsiteX397" fmla="*/ 1364130 w 4487983"/>
              <a:gd name="connsiteY397" fmla="*/ 1971281 h 2964394"/>
              <a:gd name="connsiteX398" fmla="*/ 1313725 w 4487983"/>
              <a:gd name="connsiteY398" fmla="*/ 2030208 h 2964394"/>
              <a:gd name="connsiteX399" fmla="*/ 1342894 w 4487983"/>
              <a:gd name="connsiteY399" fmla="*/ 2038696 h 2964394"/>
              <a:gd name="connsiteX400" fmla="*/ 1504736 w 4487983"/>
              <a:gd name="connsiteY400" fmla="*/ 2264298 h 2964394"/>
              <a:gd name="connsiteX401" fmla="*/ 1750277 w 4487983"/>
              <a:gd name="connsiteY401" fmla="*/ 2167715 h 2964394"/>
              <a:gd name="connsiteX402" fmla="*/ 1858733 w 4487983"/>
              <a:gd name="connsiteY402" fmla="*/ 2082331 h 2964394"/>
              <a:gd name="connsiteX403" fmla="*/ 1877662 w 4487983"/>
              <a:gd name="connsiteY403" fmla="*/ 2055857 h 2964394"/>
              <a:gd name="connsiteX404" fmla="*/ 1877561 w 4487983"/>
              <a:gd name="connsiteY404" fmla="*/ 2054729 h 2964394"/>
              <a:gd name="connsiteX405" fmla="*/ 1905517 w 4487983"/>
              <a:gd name="connsiteY405" fmla="*/ 1997688 h 2964394"/>
              <a:gd name="connsiteX406" fmla="*/ 1915319 w 4487983"/>
              <a:gd name="connsiteY406" fmla="*/ 1998497 h 2964394"/>
              <a:gd name="connsiteX407" fmla="*/ 1917121 w 4487983"/>
              <a:gd name="connsiteY407" fmla="*/ 2010656 h 2964394"/>
              <a:gd name="connsiteX408" fmla="*/ 1892550 w 4487983"/>
              <a:gd name="connsiteY408" fmla="*/ 2058787 h 2964394"/>
              <a:gd name="connsiteX409" fmla="*/ 1912658 w 4487983"/>
              <a:gd name="connsiteY409" fmla="*/ 2076352 h 2964394"/>
              <a:gd name="connsiteX410" fmla="*/ 1946997 w 4487983"/>
              <a:gd name="connsiteY410" fmla="*/ 2074028 h 2964394"/>
              <a:gd name="connsiteX411" fmla="*/ 1950904 w 4487983"/>
              <a:gd name="connsiteY411" fmla="*/ 2071014 h 2964394"/>
              <a:gd name="connsiteX412" fmla="*/ 1943359 w 4487983"/>
              <a:gd name="connsiteY412" fmla="*/ 2022832 h 2964394"/>
              <a:gd name="connsiteX413" fmla="*/ 1986169 w 4487983"/>
              <a:gd name="connsiteY413" fmla="*/ 1961800 h 2964394"/>
              <a:gd name="connsiteX414" fmla="*/ 1990430 w 4487983"/>
              <a:gd name="connsiteY414" fmla="*/ 1916666 h 2964394"/>
              <a:gd name="connsiteX415" fmla="*/ 1951965 w 4487983"/>
              <a:gd name="connsiteY415" fmla="*/ 1812067 h 2964394"/>
              <a:gd name="connsiteX416" fmla="*/ 1930678 w 4487983"/>
              <a:gd name="connsiteY416" fmla="*/ 1798173 h 2964394"/>
              <a:gd name="connsiteX417" fmla="*/ 1878504 w 4487983"/>
              <a:gd name="connsiteY417" fmla="*/ 1744855 h 2964394"/>
              <a:gd name="connsiteX418" fmla="*/ 1830760 w 4487983"/>
              <a:gd name="connsiteY418" fmla="*/ 1694129 h 2964394"/>
              <a:gd name="connsiteX419" fmla="*/ 1724477 w 4487983"/>
              <a:gd name="connsiteY419" fmla="*/ 1666426 h 2964394"/>
              <a:gd name="connsiteX420" fmla="*/ 1707215 w 4487983"/>
              <a:gd name="connsiteY420" fmla="*/ 1667184 h 2964394"/>
              <a:gd name="connsiteX421" fmla="*/ 1651538 w 4487983"/>
              <a:gd name="connsiteY421" fmla="*/ 1646419 h 2964394"/>
              <a:gd name="connsiteX422" fmla="*/ 1588705 w 4487983"/>
              <a:gd name="connsiteY422" fmla="*/ 1616998 h 2964394"/>
              <a:gd name="connsiteX423" fmla="*/ 1551975 w 4487983"/>
              <a:gd name="connsiteY423" fmla="*/ 1626530 h 2964394"/>
              <a:gd name="connsiteX424" fmla="*/ 1552025 w 4487983"/>
              <a:gd name="connsiteY424" fmla="*/ 1626530 h 2964394"/>
              <a:gd name="connsiteX425" fmla="*/ 2665012 w 4487983"/>
              <a:gd name="connsiteY425" fmla="*/ 2030545 h 2964394"/>
              <a:gd name="connsiteX426" fmla="*/ 2671968 w 4487983"/>
              <a:gd name="connsiteY426" fmla="*/ 2055907 h 2964394"/>
              <a:gd name="connsiteX427" fmla="*/ 2829229 w 4487983"/>
              <a:gd name="connsiteY427" fmla="*/ 2179402 h 2964394"/>
              <a:gd name="connsiteX428" fmla="*/ 2857656 w 4487983"/>
              <a:gd name="connsiteY428" fmla="*/ 2192639 h 2964394"/>
              <a:gd name="connsiteX429" fmla="*/ 2845733 w 4487983"/>
              <a:gd name="connsiteY429" fmla="*/ 2179588 h 2964394"/>
              <a:gd name="connsiteX430" fmla="*/ 2715518 w 4487983"/>
              <a:gd name="connsiteY430" fmla="*/ 2058905 h 2964394"/>
              <a:gd name="connsiteX431" fmla="*/ 2665012 w 4487983"/>
              <a:gd name="connsiteY431" fmla="*/ 2030545 h 2964394"/>
              <a:gd name="connsiteX432" fmla="*/ 1086911 w 4487983"/>
              <a:gd name="connsiteY432" fmla="*/ 2182670 h 2964394"/>
              <a:gd name="connsiteX433" fmla="*/ 1197236 w 4487983"/>
              <a:gd name="connsiteY433" fmla="*/ 2112527 h 2964394"/>
              <a:gd name="connsiteX434" fmla="*/ 1220696 w 4487983"/>
              <a:gd name="connsiteY434" fmla="*/ 2090735 h 2964394"/>
              <a:gd name="connsiteX435" fmla="*/ 1102152 w 4487983"/>
              <a:gd name="connsiteY435" fmla="*/ 2155320 h 2964394"/>
              <a:gd name="connsiteX436" fmla="*/ 1086894 w 4487983"/>
              <a:gd name="connsiteY436" fmla="*/ 2182670 h 2964394"/>
              <a:gd name="connsiteX437" fmla="*/ 1086911 w 4487983"/>
              <a:gd name="connsiteY437" fmla="*/ 2182670 h 2964394"/>
              <a:gd name="connsiteX438" fmla="*/ 1984148 w 4487983"/>
              <a:gd name="connsiteY438" fmla="*/ 1977833 h 2964394"/>
              <a:gd name="connsiteX439" fmla="*/ 1957522 w 4487983"/>
              <a:gd name="connsiteY439" fmla="*/ 2023623 h 2964394"/>
              <a:gd name="connsiteX440" fmla="*/ 1961985 w 4487983"/>
              <a:gd name="connsiteY440" fmla="*/ 2057103 h 2964394"/>
              <a:gd name="connsiteX441" fmla="*/ 1984148 w 4487983"/>
              <a:gd name="connsiteY441" fmla="*/ 1977833 h 2964394"/>
              <a:gd name="connsiteX442" fmla="*/ 2112089 w 4487983"/>
              <a:gd name="connsiteY442" fmla="*/ 2035597 h 2964394"/>
              <a:gd name="connsiteX443" fmla="*/ 2142217 w 4487983"/>
              <a:gd name="connsiteY443" fmla="*/ 2051158 h 2964394"/>
              <a:gd name="connsiteX444" fmla="*/ 2155404 w 4487983"/>
              <a:gd name="connsiteY444" fmla="*/ 2050906 h 2964394"/>
              <a:gd name="connsiteX445" fmla="*/ 2152929 w 4487983"/>
              <a:gd name="connsiteY445" fmla="*/ 2038443 h 2964394"/>
              <a:gd name="connsiteX446" fmla="*/ 2139304 w 4487983"/>
              <a:gd name="connsiteY446" fmla="*/ 2012053 h 2964394"/>
              <a:gd name="connsiteX447" fmla="*/ 2136812 w 4487983"/>
              <a:gd name="connsiteY447" fmla="*/ 2007641 h 2964394"/>
              <a:gd name="connsiteX448" fmla="*/ 2112089 w 4487983"/>
              <a:gd name="connsiteY448" fmla="*/ 2035597 h 2964394"/>
              <a:gd name="connsiteX449" fmla="*/ 2620047 w 4487983"/>
              <a:gd name="connsiteY449" fmla="*/ 1996375 h 2964394"/>
              <a:gd name="connsiteX450" fmla="*/ 2632155 w 4487983"/>
              <a:gd name="connsiteY450" fmla="*/ 2003380 h 2964394"/>
              <a:gd name="connsiteX451" fmla="*/ 2667286 w 4487983"/>
              <a:gd name="connsiteY451" fmla="*/ 2008231 h 2964394"/>
              <a:gd name="connsiteX452" fmla="*/ 2681836 w 4487983"/>
              <a:gd name="connsiteY452" fmla="*/ 1992804 h 2964394"/>
              <a:gd name="connsiteX453" fmla="*/ 2639582 w 4487983"/>
              <a:gd name="connsiteY453" fmla="*/ 1998446 h 2964394"/>
              <a:gd name="connsiteX454" fmla="*/ 2620047 w 4487983"/>
              <a:gd name="connsiteY454" fmla="*/ 1996375 h 2964394"/>
              <a:gd name="connsiteX455" fmla="*/ 3187925 w 4487983"/>
              <a:gd name="connsiteY455" fmla="*/ 1639581 h 2964394"/>
              <a:gd name="connsiteX456" fmla="*/ 3122026 w 4487983"/>
              <a:gd name="connsiteY456" fmla="*/ 1651505 h 2964394"/>
              <a:gd name="connsiteX457" fmla="*/ 3094895 w 4487983"/>
              <a:gd name="connsiteY457" fmla="*/ 1658443 h 2964394"/>
              <a:gd name="connsiteX458" fmla="*/ 2874615 w 4487983"/>
              <a:gd name="connsiteY458" fmla="*/ 1765552 h 2964394"/>
              <a:gd name="connsiteX459" fmla="*/ 2873403 w 4487983"/>
              <a:gd name="connsiteY459" fmla="*/ 1767506 h 2964394"/>
              <a:gd name="connsiteX460" fmla="*/ 2712655 w 4487983"/>
              <a:gd name="connsiteY460" fmla="*/ 1955030 h 2964394"/>
              <a:gd name="connsiteX461" fmla="*/ 2704976 w 4487983"/>
              <a:gd name="connsiteY461" fmla="*/ 1972056 h 2964394"/>
              <a:gd name="connsiteX462" fmla="*/ 2767153 w 4487983"/>
              <a:gd name="connsiteY462" fmla="*/ 1948479 h 2964394"/>
              <a:gd name="connsiteX463" fmla="*/ 2873958 w 4487983"/>
              <a:gd name="connsiteY463" fmla="*/ 1873284 h 2964394"/>
              <a:gd name="connsiteX464" fmla="*/ 2897637 w 4487983"/>
              <a:gd name="connsiteY464" fmla="*/ 1826634 h 2964394"/>
              <a:gd name="connsiteX465" fmla="*/ 3028020 w 4487983"/>
              <a:gd name="connsiteY465" fmla="*/ 1696858 h 2964394"/>
              <a:gd name="connsiteX466" fmla="*/ 3148450 w 4487983"/>
              <a:gd name="connsiteY466" fmla="*/ 1665550 h 2964394"/>
              <a:gd name="connsiteX467" fmla="*/ 3188009 w 4487983"/>
              <a:gd name="connsiteY467" fmla="*/ 1640710 h 2964394"/>
              <a:gd name="connsiteX468" fmla="*/ 3187908 w 4487983"/>
              <a:gd name="connsiteY468" fmla="*/ 1639581 h 2964394"/>
              <a:gd name="connsiteX469" fmla="*/ 3187925 w 4487983"/>
              <a:gd name="connsiteY469" fmla="*/ 1639581 h 2964394"/>
              <a:gd name="connsiteX470" fmla="*/ 2468343 w 4487983"/>
              <a:gd name="connsiteY470" fmla="*/ 1846743 h 2964394"/>
              <a:gd name="connsiteX471" fmla="*/ 2467333 w 4487983"/>
              <a:gd name="connsiteY471" fmla="*/ 1847197 h 2964394"/>
              <a:gd name="connsiteX472" fmla="*/ 2461388 w 4487983"/>
              <a:gd name="connsiteY472" fmla="*/ 1858497 h 2964394"/>
              <a:gd name="connsiteX473" fmla="*/ 2479273 w 4487983"/>
              <a:gd name="connsiteY473" fmla="*/ 1898680 h 2964394"/>
              <a:gd name="connsiteX474" fmla="*/ 2568598 w 4487983"/>
              <a:gd name="connsiteY474" fmla="*/ 1963652 h 2964394"/>
              <a:gd name="connsiteX475" fmla="*/ 2545037 w 4487983"/>
              <a:gd name="connsiteY475" fmla="*/ 1931739 h 2964394"/>
              <a:gd name="connsiteX476" fmla="*/ 2468343 w 4487983"/>
              <a:gd name="connsiteY476" fmla="*/ 1846759 h 2964394"/>
              <a:gd name="connsiteX477" fmla="*/ 2468343 w 4487983"/>
              <a:gd name="connsiteY477" fmla="*/ 1846743 h 2964394"/>
              <a:gd name="connsiteX478" fmla="*/ 1749856 w 4487983"/>
              <a:gd name="connsiteY478" fmla="*/ 1651269 h 2964394"/>
              <a:gd name="connsiteX479" fmla="*/ 1840831 w 4487983"/>
              <a:gd name="connsiteY479" fmla="*/ 1684109 h 2964394"/>
              <a:gd name="connsiteX480" fmla="*/ 1889030 w 4487983"/>
              <a:gd name="connsiteY480" fmla="*/ 1735322 h 2964394"/>
              <a:gd name="connsiteX481" fmla="*/ 1939940 w 4487983"/>
              <a:gd name="connsiteY481" fmla="*/ 1787428 h 2964394"/>
              <a:gd name="connsiteX482" fmla="*/ 1958886 w 4487983"/>
              <a:gd name="connsiteY482" fmla="*/ 1799706 h 2964394"/>
              <a:gd name="connsiteX483" fmla="*/ 2004593 w 4487983"/>
              <a:gd name="connsiteY483" fmla="*/ 1917744 h 2964394"/>
              <a:gd name="connsiteX484" fmla="*/ 2000922 w 4487983"/>
              <a:gd name="connsiteY484" fmla="*/ 1957775 h 2964394"/>
              <a:gd name="connsiteX485" fmla="*/ 2027817 w 4487983"/>
              <a:gd name="connsiteY485" fmla="*/ 1954474 h 2964394"/>
              <a:gd name="connsiteX486" fmla="*/ 2037012 w 4487983"/>
              <a:gd name="connsiteY486" fmla="*/ 1955030 h 2964394"/>
              <a:gd name="connsiteX487" fmla="*/ 2037500 w 4487983"/>
              <a:gd name="connsiteY487" fmla="*/ 1884635 h 2964394"/>
              <a:gd name="connsiteX488" fmla="*/ 2125697 w 4487983"/>
              <a:gd name="connsiteY488" fmla="*/ 1824108 h 2964394"/>
              <a:gd name="connsiteX489" fmla="*/ 2134740 w 4487983"/>
              <a:gd name="connsiteY489" fmla="*/ 1823081 h 2964394"/>
              <a:gd name="connsiteX490" fmla="*/ 2202138 w 4487983"/>
              <a:gd name="connsiteY490" fmla="*/ 1796320 h 2964394"/>
              <a:gd name="connsiteX491" fmla="*/ 2203350 w 4487983"/>
              <a:gd name="connsiteY491" fmla="*/ 1795260 h 2964394"/>
              <a:gd name="connsiteX492" fmla="*/ 2341396 w 4487983"/>
              <a:gd name="connsiteY492" fmla="*/ 1801844 h 2964394"/>
              <a:gd name="connsiteX493" fmla="*/ 2371491 w 4487983"/>
              <a:gd name="connsiteY493" fmla="*/ 1807654 h 2964394"/>
              <a:gd name="connsiteX494" fmla="*/ 2443014 w 4487983"/>
              <a:gd name="connsiteY494" fmla="*/ 1820538 h 2964394"/>
              <a:gd name="connsiteX495" fmla="*/ 2471173 w 4487983"/>
              <a:gd name="connsiteY495" fmla="*/ 1831905 h 2964394"/>
              <a:gd name="connsiteX496" fmla="*/ 2472385 w 4487983"/>
              <a:gd name="connsiteY496" fmla="*/ 1831838 h 2964394"/>
              <a:gd name="connsiteX497" fmla="*/ 2423799 w 4487983"/>
              <a:gd name="connsiteY497" fmla="*/ 1783959 h 2964394"/>
              <a:gd name="connsiteX498" fmla="*/ 2435840 w 4487983"/>
              <a:gd name="connsiteY498" fmla="*/ 1642444 h 2964394"/>
              <a:gd name="connsiteX499" fmla="*/ 2448690 w 4487983"/>
              <a:gd name="connsiteY499" fmla="*/ 1612030 h 2964394"/>
              <a:gd name="connsiteX500" fmla="*/ 2463089 w 4487983"/>
              <a:gd name="connsiteY500" fmla="*/ 1561305 h 2964394"/>
              <a:gd name="connsiteX501" fmla="*/ 2467484 w 4487983"/>
              <a:gd name="connsiteY501" fmla="*/ 1544969 h 2964394"/>
              <a:gd name="connsiteX502" fmla="*/ 2397965 w 4487983"/>
              <a:gd name="connsiteY502" fmla="*/ 1559991 h 2964394"/>
              <a:gd name="connsiteX503" fmla="*/ 2257023 w 4487983"/>
              <a:gd name="connsiteY503" fmla="*/ 1554652 h 2964394"/>
              <a:gd name="connsiteX504" fmla="*/ 2239794 w 4487983"/>
              <a:gd name="connsiteY504" fmla="*/ 1524692 h 2964394"/>
              <a:gd name="connsiteX505" fmla="*/ 2260643 w 4487983"/>
              <a:gd name="connsiteY505" fmla="*/ 1500896 h 2964394"/>
              <a:gd name="connsiteX506" fmla="*/ 2249360 w 4487983"/>
              <a:gd name="connsiteY506" fmla="*/ 1490067 h 2964394"/>
              <a:gd name="connsiteX507" fmla="*/ 2244796 w 4487983"/>
              <a:gd name="connsiteY507" fmla="*/ 1424943 h 2964394"/>
              <a:gd name="connsiteX508" fmla="*/ 2176236 w 4487983"/>
              <a:gd name="connsiteY508" fmla="*/ 1480569 h 2964394"/>
              <a:gd name="connsiteX509" fmla="*/ 2138782 w 4487983"/>
              <a:gd name="connsiteY509" fmla="*/ 1459434 h 2964394"/>
              <a:gd name="connsiteX510" fmla="*/ 2135380 w 4487983"/>
              <a:gd name="connsiteY510" fmla="*/ 1448790 h 2964394"/>
              <a:gd name="connsiteX511" fmla="*/ 2091189 w 4487983"/>
              <a:gd name="connsiteY511" fmla="*/ 1472081 h 2964394"/>
              <a:gd name="connsiteX512" fmla="*/ 2049828 w 4487983"/>
              <a:gd name="connsiteY512" fmla="*/ 1364972 h 2964394"/>
              <a:gd name="connsiteX513" fmla="*/ 2036338 w 4487983"/>
              <a:gd name="connsiteY513" fmla="*/ 1263960 h 2964394"/>
              <a:gd name="connsiteX514" fmla="*/ 2005603 w 4487983"/>
              <a:gd name="connsiteY514" fmla="*/ 1225175 h 2964394"/>
              <a:gd name="connsiteX515" fmla="*/ 1987415 w 4487983"/>
              <a:gd name="connsiteY515" fmla="*/ 1218624 h 2964394"/>
              <a:gd name="connsiteX516" fmla="*/ 2004980 w 4487983"/>
              <a:gd name="connsiteY516" fmla="*/ 1251245 h 2964394"/>
              <a:gd name="connsiteX517" fmla="*/ 2037787 w 4487983"/>
              <a:gd name="connsiteY517" fmla="*/ 1373561 h 2964394"/>
              <a:gd name="connsiteX518" fmla="*/ 2024347 w 4487983"/>
              <a:gd name="connsiteY518" fmla="*/ 1491415 h 2964394"/>
              <a:gd name="connsiteX519" fmla="*/ 2003044 w 4487983"/>
              <a:gd name="connsiteY519" fmla="*/ 1492442 h 2964394"/>
              <a:gd name="connsiteX520" fmla="*/ 1974060 w 4487983"/>
              <a:gd name="connsiteY520" fmla="*/ 1454331 h 2964394"/>
              <a:gd name="connsiteX521" fmla="*/ 1961362 w 4487983"/>
              <a:gd name="connsiteY521" fmla="*/ 1540405 h 2964394"/>
              <a:gd name="connsiteX522" fmla="*/ 1954440 w 4487983"/>
              <a:gd name="connsiteY522" fmla="*/ 1548219 h 2964394"/>
              <a:gd name="connsiteX523" fmla="*/ 1903631 w 4487983"/>
              <a:gd name="connsiteY523" fmla="*/ 1589901 h 2964394"/>
              <a:gd name="connsiteX524" fmla="*/ 1897164 w 4487983"/>
              <a:gd name="connsiteY524" fmla="*/ 1587223 h 2964394"/>
              <a:gd name="connsiteX525" fmla="*/ 1886437 w 4487983"/>
              <a:gd name="connsiteY525" fmla="*/ 1631936 h 2964394"/>
              <a:gd name="connsiteX526" fmla="*/ 1829161 w 4487983"/>
              <a:gd name="connsiteY526" fmla="*/ 1653442 h 2964394"/>
              <a:gd name="connsiteX527" fmla="*/ 1800295 w 4487983"/>
              <a:gd name="connsiteY527" fmla="*/ 1629713 h 2964394"/>
              <a:gd name="connsiteX528" fmla="*/ 1786755 w 4487983"/>
              <a:gd name="connsiteY528" fmla="*/ 1595408 h 2964394"/>
              <a:gd name="connsiteX529" fmla="*/ 1778267 w 4487983"/>
              <a:gd name="connsiteY529" fmla="*/ 1573464 h 2964394"/>
              <a:gd name="connsiteX530" fmla="*/ 1775320 w 4487983"/>
              <a:gd name="connsiteY530" fmla="*/ 1628786 h 2964394"/>
              <a:gd name="connsiteX531" fmla="*/ 1750462 w 4487983"/>
              <a:gd name="connsiteY531" fmla="*/ 1646234 h 2964394"/>
              <a:gd name="connsiteX532" fmla="*/ 1727424 w 4487983"/>
              <a:gd name="connsiteY532" fmla="*/ 1649484 h 2964394"/>
              <a:gd name="connsiteX533" fmla="*/ 1655564 w 4487983"/>
              <a:gd name="connsiteY533" fmla="*/ 1565330 h 2964394"/>
              <a:gd name="connsiteX534" fmla="*/ 1651050 w 4487983"/>
              <a:gd name="connsiteY534" fmla="*/ 1555141 h 2964394"/>
              <a:gd name="connsiteX535" fmla="*/ 1624879 w 4487983"/>
              <a:gd name="connsiteY535" fmla="*/ 1503254 h 2964394"/>
              <a:gd name="connsiteX536" fmla="*/ 1592326 w 4487983"/>
              <a:gd name="connsiteY536" fmla="*/ 1395370 h 2964394"/>
              <a:gd name="connsiteX537" fmla="*/ 1623061 w 4487983"/>
              <a:gd name="connsiteY537" fmla="*/ 1375313 h 2964394"/>
              <a:gd name="connsiteX538" fmla="*/ 1682021 w 4487983"/>
              <a:gd name="connsiteY538" fmla="*/ 1371793 h 2964394"/>
              <a:gd name="connsiteX539" fmla="*/ 1763548 w 4487983"/>
              <a:gd name="connsiteY539" fmla="*/ 1336983 h 2964394"/>
              <a:gd name="connsiteX540" fmla="*/ 1789753 w 4487983"/>
              <a:gd name="connsiteY540" fmla="*/ 1267261 h 2964394"/>
              <a:gd name="connsiteX541" fmla="*/ 1831704 w 4487983"/>
              <a:gd name="connsiteY541" fmla="*/ 1213471 h 2964394"/>
              <a:gd name="connsiteX542" fmla="*/ 1869309 w 4487983"/>
              <a:gd name="connsiteY542" fmla="*/ 1216199 h 2964394"/>
              <a:gd name="connsiteX543" fmla="*/ 1885830 w 4487983"/>
              <a:gd name="connsiteY543" fmla="*/ 1214667 h 2964394"/>
              <a:gd name="connsiteX544" fmla="*/ 1887397 w 4487983"/>
              <a:gd name="connsiteY544" fmla="*/ 1213892 h 2964394"/>
              <a:gd name="connsiteX545" fmla="*/ 1958112 w 4487983"/>
              <a:gd name="connsiteY545" fmla="*/ 1201514 h 2964394"/>
              <a:gd name="connsiteX546" fmla="*/ 1919613 w 4487983"/>
              <a:gd name="connsiteY546" fmla="*/ 1168741 h 2964394"/>
              <a:gd name="connsiteX547" fmla="*/ 1692951 w 4487983"/>
              <a:gd name="connsiteY547" fmla="*/ 1181406 h 2964394"/>
              <a:gd name="connsiteX548" fmla="*/ 1603643 w 4487983"/>
              <a:gd name="connsiteY548" fmla="*/ 1194457 h 2964394"/>
              <a:gd name="connsiteX549" fmla="*/ 1419924 w 4487983"/>
              <a:gd name="connsiteY549" fmla="*/ 1165154 h 2964394"/>
              <a:gd name="connsiteX550" fmla="*/ 1345319 w 4487983"/>
              <a:gd name="connsiteY550" fmla="*/ 1382285 h 2964394"/>
              <a:gd name="connsiteX551" fmla="*/ 1412110 w 4487983"/>
              <a:gd name="connsiteY551" fmla="*/ 1424960 h 2964394"/>
              <a:gd name="connsiteX552" fmla="*/ 1493974 w 4487983"/>
              <a:gd name="connsiteY552" fmla="*/ 1474742 h 2964394"/>
              <a:gd name="connsiteX553" fmla="*/ 1605596 w 4487983"/>
              <a:gd name="connsiteY553" fmla="*/ 1549095 h 2964394"/>
              <a:gd name="connsiteX554" fmla="*/ 1618884 w 4487983"/>
              <a:gd name="connsiteY554" fmla="*/ 1554097 h 2964394"/>
              <a:gd name="connsiteX555" fmla="*/ 1622690 w 4487983"/>
              <a:gd name="connsiteY555" fmla="*/ 1563157 h 2964394"/>
              <a:gd name="connsiteX556" fmla="*/ 1613781 w 4487983"/>
              <a:gd name="connsiteY556" fmla="*/ 1567283 h 2964394"/>
              <a:gd name="connsiteX557" fmla="*/ 1600780 w 4487983"/>
              <a:gd name="connsiteY557" fmla="*/ 1562433 h 2964394"/>
              <a:gd name="connsiteX558" fmla="*/ 1546973 w 4487983"/>
              <a:gd name="connsiteY558" fmla="*/ 1560867 h 2964394"/>
              <a:gd name="connsiteX559" fmla="*/ 1549061 w 4487983"/>
              <a:gd name="connsiteY559" fmla="*/ 1611844 h 2964394"/>
              <a:gd name="connsiteX560" fmla="*/ 1593589 w 4487983"/>
              <a:gd name="connsiteY560" fmla="*/ 1603693 h 2964394"/>
              <a:gd name="connsiteX561" fmla="*/ 1658443 w 4487983"/>
              <a:gd name="connsiteY561" fmla="*/ 1634024 h 2964394"/>
              <a:gd name="connsiteX562" fmla="*/ 1707333 w 4487983"/>
              <a:gd name="connsiteY562" fmla="*/ 1653054 h 2964394"/>
              <a:gd name="connsiteX563" fmla="*/ 1723736 w 4487983"/>
              <a:gd name="connsiteY563" fmla="*/ 1652330 h 2964394"/>
              <a:gd name="connsiteX564" fmla="*/ 1749907 w 4487983"/>
              <a:gd name="connsiteY564" fmla="*/ 1651303 h 2964394"/>
              <a:gd name="connsiteX565" fmla="*/ 1749856 w 4487983"/>
              <a:gd name="connsiteY565" fmla="*/ 1651269 h 2964394"/>
              <a:gd name="connsiteX566" fmla="*/ 2535775 w 4487983"/>
              <a:gd name="connsiteY566" fmla="*/ 1854035 h 2964394"/>
              <a:gd name="connsiteX567" fmla="*/ 2584394 w 4487983"/>
              <a:gd name="connsiteY567" fmla="*/ 1870050 h 2964394"/>
              <a:gd name="connsiteX568" fmla="*/ 2598608 w 4487983"/>
              <a:gd name="connsiteY568" fmla="*/ 1862842 h 2964394"/>
              <a:gd name="connsiteX569" fmla="*/ 2535758 w 4487983"/>
              <a:gd name="connsiteY569" fmla="*/ 1854035 h 2964394"/>
              <a:gd name="connsiteX570" fmla="*/ 2535775 w 4487983"/>
              <a:gd name="connsiteY570" fmla="*/ 1854035 h 2964394"/>
              <a:gd name="connsiteX571" fmla="*/ 2615466 w 4487983"/>
              <a:gd name="connsiteY571" fmla="*/ 1823653 h 2964394"/>
              <a:gd name="connsiteX572" fmla="*/ 2617622 w 4487983"/>
              <a:gd name="connsiteY572" fmla="*/ 1847534 h 2964394"/>
              <a:gd name="connsiteX573" fmla="*/ 2628585 w 4487983"/>
              <a:gd name="connsiteY573" fmla="*/ 1842448 h 2964394"/>
              <a:gd name="connsiteX574" fmla="*/ 2615449 w 4487983"/>
              <a:gd name="connsiteY574" fmla="*/ 1823653 h 2964394"/>
              <a:gd name="connsiteX575" fmla="*/ 2615466 w 4487983"/>
              <a:gd name="connsiteY575" fmla="*/ 1823653 h 2964394"/>
              <a:gd name="connsiteX576" fmla="*/ 3376190 w 4487983"/>
              <a:gd name="connsiteY576" fmla="*/ 1631548 h 2964394"/>
              <a:gd name="connsiteX577" fmla="*/ 3412230 w 4487983"/>
              <a:gd name="connsiteY577" fmla="*/ 1673095 h 2964394"/>
              <a:gd name="connsiteX578" fmla="*/ 3459722 w 4487983"/>
              <a:gd name="connsiteY578" fmla="*/ 1704419 h 2964394"/>
              <a:gd name="connsiteX579" fmla="*/ 3894219 w 4487983"/>
              <a:gd name="connsiteY579" fmla="*/ 1638268 h 2964394"/>
              <a:gd name="connsiteX580" fmla="*/ 4199782 w 4487983"/>
              <a:gd name="connsiteY580" fmla="*/ 1582221 h 2964394"/>
              <a:gd name="connsiteX581" fmla="*/ 4346248 w 4487983"/>
              <a:gd name="connsiteY581" fmla="*/ 1538788 h 2964394"/>
              <a:gd name="connsiteX582" fmla="*/ 4301704 w 4487983"/>
              <a:gd name="connsiteY582" fmla="*/ 1487389 h 2964394"/>
              <a:gd name="connsiteX583" fmla="*/ 4173240 w 4487983"/>
              <a:gd name="connsiteY583" fmla="*/ 1295840 h 2964394"/>
              <a:gd name="connsiteX584" fmla="*/ 4228243 w 4487983"/>
              <a:gd name="connsiteY584" fmla="*/ 1054037 h 2964394"/>
              <a:gd name="connsiteX585" fmla="*/ 4250052 w 4487983"/>
              <a:gd name="connsiteY585" fmla="*/ 1004053 h 2964394"/>
              <a:gd name="connsiteX586" fmla="*/ 4253454 w 4487983"/>
              <a:gd name="connsiteY586" fmla="*/ 984299 h 2964394"/>
              <a:gd name="connsiteX587" fmla="*/ 4222500 w 4487983"/>
              <a:gd name="connsiteY587" fmla="*/ 993140 h 2964394"/>
              <a:gd name="connsiteX588" fmla="*/ 3846997 w 4487983"/>
              <a:gd name="connsiteY588" fmla="*/ 1089033 h 2964394"/>
              <a:gd name="connsiteX589" fmla="*/ 3532390 w 4487983"/>
              <a:gd name="connsiteY589" fmla="*/ 1162207 h 2964394"/>
              <a:gd name="connsiteX590" fmla="*/ 3379020 w 4487983"/>
              <a:gd name="connsiteY590" fmla="*/ 1221689 h 2964394"/>
              <a:gd name="connsiteX591" fmla="*/ 3357800 w 4487983"/>
              <a:gd name="connsiteY591" fmla="*/ 1267530 h 2964394"/>
              <a:gd name="connsiteX592" fmla="*/ 3332168 w 4487983"/>
              <a:gd name="connsiteY592" fmla="*/ 1395926 h 2964394"/>
              <a:gd name="connsiteX593" fmla="*/ 3416491 w 4487983"/>
              <a:gd name="connsiteY593" fmla="*/ 1579257 h 2964394"/>
              <a:gd name="connsiteX594" fmla="*/ 3442358 w 4487983"/>
              <a:gd name="connsiteY594" fmla="*/ 1638066 h 2964394"/>
              <a:gd name="connsiteX595" fmla="*/ 3428633 w 4487983"/>
              <a:gd name="connsiteY595" fmla="*/ 1639346 h 2964394"/>
              <a:gd name="connsiteX596" fmla="*/ 3376190 w 4487983"/>
              <a:gd name="connsiteY596" fmla="*/ 1631582 h 2964394"/>
              <a:gd name="connsiteX597" fmla="*/ 3376190 w 4487983"/>
              <a:gd name="connsiteY597" fmla="*/ 1631548 h 2964394"/>
              <a:gd name="connsiteX598" fmla="*/ 1762672 w 4487983"/>
              <a:gd name="connsiteY598" fmla="*/ 1516204 h 2964394"/>
              <a:gd name="connsiteX599" fmla="*/ 1781248 w 4487983"/>
              <a:gd name="connsiteY599" fmla="*/ 1543066 h 2964394"/>
              <a:gd name="connsiteX600" fmla="*/ 1799975 w 4487983"/>
              <a:gd name="connsiteY600" fmla="*/ 1590338 h 2964394"/>
              <a:gd name="connsiteX601" fmla="*/ 1813313 w 4487983"/>
              <a:gd name="connsiteY601" fmla="*/ 1624138 h 2964394"/>
              <a:gd name="connsiteX602" fmla="*/ 1831855 w 4487983"/>
              <a:gd name="connsiteY602" fmla="*/ 1639548 h 2964394"/>
              <a:gd name="connsiteX603" fmla="*/ 1876467 w 4487983"/>
              <a:gd name="connsiteY603" fmla="*/ 1621932 h 2964394"/>
              <a:gd name="connsiteX604" fmla="*/ 1874294 w 4487983"/>
              <a:gd name="connsiteY604" fmla="*/ 1537592 h 2964394"/>
              <a:gd name="connsiteX605" fmla="*/ 1863213 w 4487983"/>
              <a:gd name="connsiteY605" fmla="*/ 1508693 h 2964394"/>
              <a:gd name="connsiteX606" fmla="*/ 1842179 w 4487983"/>
              <a:gd name="connsiteY606" fmla="*/ 1440403 h 2964394"/>
              <a:gd name="connsiteX607" fmla="*/ 1848679 w 4487983"/>
              <a:gd name="connsiteY607" fmla="*/ 1437304 h 2964394"/>
              <a:gd name="connsiteX608" fmla="*/ 1858868 w 4487983"/>
              <a:gd name="connsiteY608" fmla="*/ 1449868 h 2964394"/>
              <a:gd name="connsiteX609" fmla="*/ 1888087 w 4487983"/>
              <a:gd name="connsiteY609" fmla="*/ 1534157 h 2964394"/>
              <a:gd name="connsiteX610" fmla="*/ 1904389 w 4487983"/>
              <a:gd name="connsiteY610" fmla="*/ 1574036 h 2964394"/>
              <a:gd name="connsiteX611" fmla="*/ 1905635 w 4487983"/>
              <a:gd name="connsiteY611" fmla="*/ 1575906 h 2964394"/>
              <a:gd name="connsiteX612" fmla="*/ 1943881 w 4487983"/>
              <a:gd name="connsiteY612" fmla="*/ 1538856 h 2964394"/>
              <a:gd name="connsiteX613" fmla="*/ 1950820 w 4487983"/>
              <a:gd name="connsiteY613" fmla="*/ 1531025 h 2964394"/>
              <a:gd name="connsiteX614" fmla="*/ 1958247 w 4487983"/>
              <a:gd name="connsiteY614" fmla="*/ 1450289 h 2964394"/>
              <a:gd name="connsiteX615" fmla="*/ 1945077 w 4487983"/>
              <a:gd name="connsiteY615" fmla="*/ 1400524 h 2964394"/>
              <a:gd name="connsiteX616" fmla="*/ 1940614 w 4487983"/>
              <a:gd name="connsiteY616" fmla="*/ 1380752 h 2964394"/>
              <a:gd name="connsiteX617" fmla="*/ 1944757 w 4487983"/>
              <a:gd name="connsiteY617" fmla="*/ 1366505 h 2964394"/>
              <a:gd name="connsiteX618" fmla="*/ 1956141 w 4487983"/>
              <a:gd name="connsiteY618" fmla="*/ 1375717 h 2964394"/>
              <a:gd name="connsiteX619" fmla="*/ 1961901 w 4487983"/>
              <a:gd name="connsiteY619" fmla="*/ 1390065 h 2964394"/>
              <a:gd name="connsiteX620" fmla="*/ 2008652 w 4487983"/>
              <a:gd name="connsiteY620" fmla="*/ 1479457 h 2964394"/>
              <a:gd name="connsiteX621" fmla="*/ 2016247 w 4487983"/>
              <a:gd name="connsiteY621" fmla="*/ 1479862 h 2964394"/>
              <a:gd name="connsiteX622" fmla="*/ 2023691 w 4487983"/>
              <a:gd name="connsiteY622" fmla="*/ 1374420 h 2964394"/>
              <a:gd name="connsiteX623" fmla="*/ 1969058 w 4487983"/>
              <a:gd name="connsiteY623" fmla="*/ 1215997 h 2964394"/>
              <a:gd name="connsiteX624" fmla="*/ 1892870 w 4487983"/>
              <a:gd name="connsiteY624" fmla="*/ 1226977 h 2964394"/>
              <a:gd name="connsiteX625" fmla="*/ 1867305 w 4487983"/>
              <a:gd name="connsiteY625" fmla="*/ 1230211 h 2964394"/>
              <a:gd name="connsiteX626" fmla="*/ 1831687 w 4487983"/>
              <a:gd name="connsiteY626" fmla="*/ 1227634 h 2964394"/>
              <a:gd name="connsiteX627" fmla="*/ 1803512 w 4487983"/>
              <a:gd name="connsiteY627" fmla="*/ 1270545 h 2964394"/>
              <a:gd name="connsiteX628" fmla="*/ 1775438 w 4487983"/>
              <a:gd name="connsiteY628" fmla="*/ 1344662 h 2964394"/>
              <a:gd name="connsiteX629" fmla="*/ 1681751 w 4487983"/>
              <a:gd name="connsiteY629" fmla="*/ 1385973 h 2964394"/>
              <a:gd name="connsiteX630" fmla="*/ 1625637 w 4487983"/>
              <a:gd name="connsiteY630" fmla="*/ 1389257 h 2964394"/>
              <a:gd name="connsiteX631" fmla="*/ 1605057 w 4487983"/>
              <a:gd name="connsiteY631" fmla="*/ 1401534 h 2964394"/>
              <a:gd name="connsiteX632" fmla="*/ 1637342 w 4487983"/>
              <a:gd name="connsiteY632" fmla="*/ 1496635 h 2964394"/>
              <a:gd name="connsiteX633" fmla="*/ 1663967 w 4487983"/>
              <a:gd name="connsiteY633" fmla="*/ 1549449 h 2964394"/>
              <a:gd name="connsiteX634" fmla="*/ 1668497 w 4487983"/>
              <a:gd name="connsiteY634" fmla="*/ 1559654 h 2964394"/>
              <a:gd name="connsiteX635" fmla="*/ 1747027 w 4487983"/>
              <a:gd name="connsiteY635" fmla="*/ 1632559 h 2964394"/>
              <a:gd name="connsiteX636" fmla="*/ 1763177 w 4487983"/>
              <a:gd name="connsiteY636" fmla="*/ 1621595 h 2964394"/>
              <a:gd name="connsiteX637" fmla="*/ 1759624 w 4487983"/>
              <a:gd name="connsiteY637" fmla="*/ 1556353 h 2964394"/>
              <a:gd name="connsiteX638" fmla="*/ 1754117 w 4487983"/>
              <a:gd name="connsiteY638" fmla="*/ 1527471 h 2964394"/>
              <a:gd name="connsiteX639" fmla="*/ 1760988 w 4487983"/>
              <a:gd name="connsiteY639" fmla="*/ 1516423 h 2964394"/>
              <a:gd name="connsiteX640" fmla="*/ 1762672 w 4487983"/>
              <a:gd name="connsiteY640" fmla="*/ 1516255 h 2964394"/>
              <a:gd name="connsiteX641" fmla="*/ 1762672 w 4487983"/>
              <a:gd name="connsiteY641" fmla="*/ 1516204 h 2964394"/>
              <a:gd name="connsiteX642" fmla="*/ 3435824 w 4487983"/>
              <a:gd name="connsiteY642" fmla="*/ 1626934 h 2964394"/>
              <a:gd name="connsiteX643" fmla="*/ 3435824 w 4487983"/>
              <a:gd name="connsiteY643" fmla="*/ 1626934 h 2964394"/>
              <a:gd name="connsiteX644" fmla="*/ 3087401 w 4487983"/>
              <a:gd name="connsiteY644" fmla="*/ 1324032 h 2964394"/>
              <a:gd name="connsiteX645" fmla="*/ 3091746 w 4487983"/>
              <a:gd name="connsiteY645" fmla="*/ 1346414 h 2964394"/>
              <a:gd name="connsiteX646" fmla="*/ 3164331 w 4487983"/>
              <a:gd name="connsiteY646" fmla="*/ 1545912 h 2964394"/>
              <a:gd name="connsiteX647" fmla="*/ 3197844 w 4487983"/>
              <a:gd name="connsiteY647" fmla="*/ 1623936 h 2964394"/>
              <a:gd name="connsiteX648" fmla="*/ 3349178 w 4487983"/>
              <a:gd name="connsiteY648" fmla="*/ 1616425 h 2964394"/>
              <a:gd name="connsiteX649" fmla="*/ 3306637 w 4487983"/>
              <a:gd name="connsiteY649" fmla="*/ 1524911 h 2964394"/>
              <a:gd name="connsiteX650" fmla="*/ 3297189 w 4487983"/>
              <a:gd name="connsiteY650" fmla="*/ 1282468 h 2964394"/>
              <a:gd name="connsiteX651" fmla="*/ 3306250 w 4487983"/>
              <a:gd name="connsiteY651" fmla="*/ 1246142 h 2964394"/>
              <a:gd name="connsiteX652" fmla="*/ 3305155 w 4487983"/>
              <a:gd name="connsiteY652" fmla="*/ 1239036 h 2964394"/>
              <a:gd name="connsiteX653" fmla="*/ 3245134 w 4487983"/>
              <a:gd name="connsiteY653" fmla="*/ 1260019 h 2964394"/>
              <a:gd name="connsiteX654" fmla="*/ 3137486 w 4487983"/>
              <a:gd name="connsiteY654" fmla="*/ 1300909 h 2964394"/>
              <a:gd name="connsiteX655" fmla="*/ 3087384 w 4487983"/>
              <a:gd name="connsiteY655" fmla="*/ 1323998 h 2964394"/>
              <a:gd name="connsiteX656" fmla="*/ 3087401 w 4487983"/>
              <a:gd name="connsiteY656" fmla="*/ 1324032 h 2964394"/>
              <a:gd name="connsiteX657" fmla="*/ 1231827 w 4487983"/>
              <a:gd name="connsiteY657" fmla="*/ 1525366 h 2964394"/>
              <a:gd name="connsiteX658" fmla="*/ 1245267 w 4487983"/>
              <a:gd name="connsiteY658" fmla="*/ 1539984 h 2964394"/>
              <a:gd name="connsiteX659" fmla="*/ 1272835 w 4487983"/>
              <a:gd name="connsiteY659" fmla="*/ 1537660 h 2964394"/>
              <a:gd name="connsiteX660" fmla="*/ 1293685 w 4487983"/>
              <a:gd name="connsiteY660" fmla="*/ 1527370 h 2964394"/>
              <a:gd name="connsiteX661" fmla="*/ 1383228 w 4487983"/>
              <a:gd name="connsiteY661" fmla="*/ 1466540 h 2964394"/>
              <a:gd name="connsiteX662" fmla="*/ 1378513 w 4487983"/>
              <a:gd name="connsiteY662" fmla="*/ 1453270 h 2964394"/>
              <a:gd name="connsiteX663" fmla="*/ 1274469 w 4487983"/>
              <a:gd name="connsiteY663" fmla="*/ 1380870 h 2964394"/>
              <a:gd name="connsiteX664" fmla="*/ 1267732 w 4487983"/>
              <a:gd name="connsiteY664" fmla="*/ 1382184 h 2964394"/>
              <a:gd name="connsiteX665" fmla="*/ 1246850 w 4487983"/>
              <a:gd name="connsiteY665" fmla="*/ 1469117 h 2964394"/>
              <a:gd name="connsiteX666" fmla="*/ 1241242 w 4487983"/>
              <a:gd name="connsiteY666" fmla="*/ 1508912 h 2964394"/>
              <a:gd name="connsiteX667" fmla="*/ 1231827 w 4487983"/>
              <a:gd name="connsiteY667" fmla="*/ 1525366 h 2964394"/>
              <a:gd name="connsiteX668" fmla="*/ 185531 w 4487983"/>
              <a:gd name="connsiteY668" fmla="*/ 574591 h 2964394"/>
              <a:gd name="connsiteX669" fmla="*/ 170492 w 4487983"/>
              <a:gd name="connsiteY669" fmla="*/ 579728 h 2964394"/>
              <a:gd name="connsiteX670" fmla="*/ 175325 w 4487983"/>
              <a:gd name="connsiteY670" fmla="*/ 649770 h 2964394"/>
              <a:gd name="connsiteX671" fmla="*/ 175392 w 4487983"/>
              <a:gd name="connsiteY671" fmla="*/ 649938 h 2964394"/>
              <a:gd name="connsiteX672" fmla="*/ 200620 w 4487983"/>
              <a:gd name="connsiteY672" fmla="*/ 745494 h 2964394"/>
              <a:gd name="connsiteX673" fmla="*/ 200553 w 4487983"/>
              <a:gd name="connsiteY673" fmla="*/ 948495 h 2964394"/>
              <a:gd name="connsiteX674" fmla="*/ 80308 w 4487983"/>
              <a:gd name="connsiteY674" fmla="*/ 1120206 h 2964394"/>
              <a:gd name="connsiteX675" fmla="*/ 14123 w 4487983"/>
              <a:gd name="connsiteY675" fmla="*/ 1208520 h 2964394"/>
              <a:gd name="connsiteX676" fmla="*/ 118234 w 4487983"/>
              <a:gd name="connsiteY676" fmla="*/ 1259430 h 2964394"/>
              <a:gd name="connsiteX677" fmla="*/ 384187 w 4487983"/>
              <a:gd name="connsiteY677" fmla="*/ 1334979 h 2964394"/>
              <a:gd name="connsiteX678" fmla="*/ 999338 w 4487983"/>
              <a:gd name="connsiteY678" fmla="*/ 1476544 h 2964394"/>
              <a:gd name="connsiteX679" fmla="*/ 1157963 w 4487983"/>
              <a:gd name="connsiteY679" fmla="*/ 1512415 h 2964394"/>
              <a:gd name="connsiteX680" fmla="*/ 1209496 w 4487983"/>
              <a:gd name="connsiteY680" fmla="*/ 1521476 h 2964394"/>
              <a:gd name="connsiteX681" fmla="*/ 1213959 w 4487983"/>
              <a:gd name="connsiteY681" fmla="*/ 1520364 h 2964394"/>
              <a:gd name="connsiteX682" fmla="*/ 1189877 w 4487983"/>
              <a:gd name="connsiteY682" fmla="*/ 1385333 h 2964394"/>
              <a:gd name="connsiteX683" fmla="*/ 1186020 w 4487983"/>
              <a:gd name="connsiteY683" fmla="*/ 1349900 h 2964394"/>
              <a:gd name="connsiteX684" fmla="*/ 1264314 w 4487983"/>
              <a:gd name="connsiteY684" fmla="*/ 1173002 h 2964394"/>
              <a:gd name="connsiteX685" fmla="*/ 1343955 w 4487983"/>
              <a:gd name="connsiteY685" fmla="*/ 1093176 h 2964394"/>
              <a:gd name="connsiteX686" fmla="*/ 1305507 w 4487983"/>
              <a:gd name="connsiteY686" fmla="*/ 1052437 h 2964394"/>
              <a:gd name="connsiteX687" fmla="*/ 769862 w 4487983"/>
              <a:gd name="connsiteY687" fmla="*/ 814946 h 2964394"/>
              <a:gd name="connsiteX688" fmla="*/ 211971 w 4487983"/>
              <a:gd name="connsiteY688" fmla="*/ 580284 h 2964394"/>
              <a:gd name="connsiteX689" fmla="*/ 185531 w 4487983"/>
              <a:gd name="connsiteY689" fmla="*/ 574575 h 2964394"/>
              <a:gd name="connsiteX690" fmla="*/ 185531 w 4487983"/>
              <a:gd name="connsiteY690" fmla="*/ 574591 h 2964394"/>
              <a:gd name="connsiteX691" fmla="*/ 1346700 w 4487983"/>
              <a:gd name="connsiteY691" fmla="*/ 1109141 h 2964394"/>
              <a:gd name="connsiteX692" fmla="*/ 1274654 w 4487983"/>
              <a:gd name="connsiteY692" fmla="*/ 1182702 h 2964394"/>
              <a:gd name="connsiteX693" fmla="*/ 1200082 w 4487983"/>
              <a:gd name="connsiteY693" fmla="*/ 1348266 h 2964394"/>
              <a:gd name="connsiteX694" fmla="*/ 1203956 w 4487983"/>
              <a:gd name="connsiteY694" fmla="*/ 1383834 h 2964394"/>
              <a:gd name="connsiteX695" fmla="*/ 1225192 w 4487983"/>
              <a:gd name="connsiteY695" fmla="*/ 1510580 h 2964394"/>
              <a:gd name="connsiteX696" fmla="*/ 1227819 w 4487983"/>
              <a:gd name="connsiteY696" fmla="*/ 1504433 h 2964394"/>
              <a:gd name="connsiteX697" fmla="*/ 1232771 w 4487983"/>
              <a:gd name="connsiteY697" fmla="*/ 1467787 h 2964394"/>
              <a:gd name="connsiteX698" fmla="*/ 1259413 w 4487983"/>
              <a:gd name="connsiteY698" fmla="*/ 1370749 h 2964394"/>
              <a:gd name="connsiteX699" fmla="*/ 1277534 w 4487983"/>
              <a:gd name="connsiteY699" fmla="*/ 1367078 h 2964394"/>
              <a:gd name="connsiteX700" fmla="*/ 1333143 w 4487983"/>
              <a:gd name="connsiteY700" fmla="*/ 1393316 h 2964394"/>
              <a:gd name="connsiteX701" fmla="*/ 1331139 w 4487983"/>
              <a:gd name="connsiteY701" fmla="*/ 1382268 h 2964394"/>
              <a:gd name="connsiteX702" fmla="*/ 1403286 w 4487983"/>
              <a:gd name="connsiteY702" fmla="*/ 1160270 h 2964394"/>
              <a:gd name="connsiteX703" fmla="*/ 1357663 w 4487983"/>
              <a:gd name="connsiteY703" fmla="*/ 1137990 h 2964394"/>
              <a:gd name="connsiteX704" fmla="*/ 1346734 w 4487983"/>
              <a:gd name="connsiteY704" fmla="*/ 1109141 h 2964394"/>
              <a:gd name="connsiteX705" fmla="*/ 1346700 w 4487983"/>
              <a:gd name="connsiteY705" fmla="*/ 1109141 h 2964394"/>
              <a:gd name="connsiteX706" fmla="*/ 2326458 w 4487983"/>
              <a:gd name="connsiteY706" fmla="*/ 1474607 h 2964394"/>
              <a:gd name="connsiteX707" fmla="*/ 2321439 w 4487983"/>
              <a:gd name="connsiteY707" fmla="*/ 1481310 h 2964394"/>
              <a:gd name="connsiteX708" fmla="*/ 2330315 w 4487983"/>
              <a:gd name="connsiteY708" fmla="*/ 1480232 h 2964394"/>
              <a:gd name="connsiteX709" fmla="*/ 2329641 w 4487983"/>
              <a:gd name="connsiteY709" fmla="*/ 1479508 h 2964394"/>
              <a:gd name="connsiteX710" fmla="*/ 2326441 w 4487983"/>
              <a:gd name="connsiteY710" fmla="*/ 1474607 h 2964394"/>
              <a:gd name="connsiteX711" fmla="*/ 2326458 w 4487983"/>
              <a:gd name="connsiteY711" fmla="*/ 1474607 h 2964394"/>
              <a:gd name="connsiteX712" fmla="*/ 2369251 w 4487983"/>
              <a:gd name="connsiteY712" fmla="*/ 1478312 h 2964394"/>
              <a:gd name="connsiteX713" fmla="*/ 2384155 w 4487983"/>
              <a:gd name="connsiteY713" fmla="*/ 1478666 h 2964394"/>
              <a:gd name="connsiteX714" fmla="*/ 2456454 w 4487983"/>
              <a:gd name="connsiteY714" fmla="*/ 1371069 h 2964394"/>
              <a:gd name="connsiteX715" fmla="*/ 2369251 w 4487983"/>
              <a:gd name="connsiteY715" fmla="*/ 1478312 h 2964394"/>
              <a:gd name="connsiteX716" fmla="*/ 2561861 w 4487983"/>
              <a:gd name="connsiteY716" fmla="*/ 1315780 h 2964394"/>
              <a:gd name="connsiteX717" fmla="*/ 2528516 w 4487983"/>
              <a:gd name="connsiteY717" fmla="*/ 1472435 h 2964394"/>
              <a:gd name="connsiteX718" fmla="*/ 2567621 w 4487983"/>
              <a:gd name="connsiteY718" fmla="*/ 1439359 h 2964394"/>
              <a:gd name="connsiteX719" fmla="*/ 2587594 w 4487983"/>
              <a:gd name="connsiteY719" fmla="*/ 1422653 h 2964394"/>
              <a:gd name="connsiteX720" fmla="*/ 2597766 w 4487983"/>
              <a:gd name="connsiteY720" fmla="*/ 1403050 h 2964394"/>
              <a:gd name="connsiteX721" fmla="*/ 2581245 w 4487983"/>
              <a:gd name="connsiteY721" fmla="*/ 1366438 h 2964394"/>
              <a:gd name="connsiteX722" fmla="*/ 2579275 w 4487983"/>
              <a:gd name="connsiteY722" fmla="*/ 1361537 h 2964394"/>
              <a:gd name="connsiteX723" fmla="*/ 2561844 w 4487983"/>
              <a:gd name="connsiteY723" fmla="*/ 1315797 h 2964394"/>
              <a:gd name="connsiteX724" fmla="*/ 2561861 w 4487983"/>
              <a:gd name="connsiteY724" fmla="*/ 1315780 h 2964394"/>
              <a:gd name="connsiteX725" fmla="*/ 2851189 w 4487983"/>
              <a:gd name="connsiteY725" fmla="*/ 1361436 h 2964394"/>
              <a:gd name="connsiteX726" fmla="*/ 2951410 w 4487983"/>
              <a:gd name="connsiteY726" fmla="*/ 1391042 h 2964394"/>
              <a:gd name="connsiteX727" fmla="*/ 3000518 w 4487983"/>
              <a:gd name="connsiteY727" fmla="*/ 1436496 h 2964394"/>
              <a:gd name="connsiteX728" fmla="*/ 3021991 w 4487983"/>
              <a:gd name="connsiteY728" fmla="*/ 1455392 h 2964394"/>
              <a:gd name="connsiteX729" fmla="*/ 3030697 w 4487983"/>
              <a:gd name="connsiteY729" fmla="*/ 1433751 h 2964394"/>
              <a:gd name="connsiteX730" fmla="*/ 3038208 w 4487983"/>
              <a:gd name="connsiteY730" fmla="*/ 1401517 h 2964394"/>
              <a:gd name="connsiteX731" fmla="*/ 3060338 w 4487983"/>
              <a:gd name="connsiteY731" fmla="*/ 1334339 h 2964394"/>
              <a:gd name="connsiteX732" fmla="*/ 3038057 w 4487983"/>
              <a:gd name="connsiteY732" fmla="*/ 1339037 h 2964394"/>
              <a:gd name="connsiteX733" fmla="*/ 2883625 w 4487983"/>
              <a:gd name="connsiteY733" fmla="*/ 1356215 h 2964394"/>
              <a:gd name="connsiteX734" fmla="*/ 2731871 w 4487983"/>
              <a:gd name="connsiteY734" fmla="*/ 1357242 h 2964394"/>
              <a:gd name="connsiteX735" fmla="*/ 2663059 w 4487983"/>
              <a:gd name="connsiteY735" fmla="*/ 1366758 h 2964394"/>
              <a:gd name="connsiteX736" fmla="*/ 2669896 w 4487983"/>
              <a:gd name="connsiteY736" fmla="*/ 1370210 h 2964394"/>
              <a:gd name="connsiteX737" fmla="*/ 2765166 w 4487983"/>
              <a:gd name="connsiteY737" fmla="*/ 1368930 h 2964394"/>
              <a:gd name="connsiteX738" fmla="*/ 2851189 w 4487983"/>
              <a:gd name="connsiteY738" fmla="*/ 1361402 h 2964394"/>
              <a:gd name="connsiteX739" fmla="*/ 2851189 w 4487983"/>
              <a:gd name="connsiteY739" fmla="*/ 1361436 h 2964394"/>
              <a:gd name="connsiteX740" fmla="*/ 2172734 w 4487983"/>
              <a:gd name="connsiteY740" fmla="*/ 1336932 h 2964394"/>
              <a:gd name="connsiteX741" fmla="*/ 2154208 w 4487983"/>
              <a:gd name="connsiteY741" fmla="*/ 1387876 h 2964394"/>
              <a:gd name="connsiteX742" fmla="*/ 2172734 w 4487983"/>
              <a:gd name="connsiteY742" fmla="*/ 1336932 h 2964394"/>
              <a:gd name="connsiteX743" fmla="*/ 2268474 w 4487983"/>
              <a:gd name="connsiteY743" fmla="*/ 1333968 h 2964394"/>
              <a:gd name="connsiteX744" fmla="*/ 2268474 w 4487983"/>
              <a:gd name="connsiteY744" fmla="*/ 1333968 h 2964394"/>
              <a:gd name="connsiteX745" fmla="*/ 2443604 w 4487983"/>
              <a:gd name="connsiteY745" fmla="*/ 1191072 h 2964394"/>
              <a:gd name="connsiteX746" fmla="*/ 2496165 w 4487983"/>
              <a:gd name="connsiteY746" fmla="*/ 1223997 h 2964394"/>
              <a:gd name="connsiteX747" fmla="*/ 2527472 w 4487983"/>
              <a:gd name="connsiteY747" fmla="*/ 1256719 h 2964394"/>
              <a:gd name="connsiteX748" fmla="*/ 2549298 w 4487983"/>
              <a:gd name="connsiteY748" fmla="*/ 1279488 h 2964394"/>
              <a:gd name="connsiteX749" fmla="*/ 2542393 w 4487983"/>
              <a:gd name="connsiteY749" fmla="*/ 1231188 h 2964394"/>
              <a:gd name="connsiteX750" fmla="*/ 2494851 w 4487983"/>
              <a:gd name="connsiteY750" fmla="*/ 1136962 h 2964394"/>
              <a:gd name="connsiteX751" fmla="*/ 2417652 w 4487983"/>
              <a:gd name="connsiteY751" fmla="*/ 956107 h 2964394"/>
              <a:gd name="connsiteX752" fmla="*/ 2414098 w 4487983"/>
              <a:gd name="connsiteY752" fmla="*/ 917592 h 2964394"/>
              <a:gd name="connsiteX753" fmla="*/ 2352982 w 4487983"/>
              <a:gd name="connsiteY753" fmla="*/ 868568 h 2964394"/>
              <a:gd name="connsiteX754" fmla="*/ 2237302 w 4487983"/>
              <a:gd name="connsiteY754" fmla="*/ 867742 h 2964394"/>
              <a:gd name="connsiteX755" fmla="*/ 2141931 w 4487983"/>
              <a:gd name="connsiteY755" fmla="*/ 894284 h 2964394"/>
              <a:gd name="connsiteX756" fmla="*/ 2124366 w 4487983"/>
              <a:gd name="connsiteY756" fmla="*/ 986741 h 2964394"/>
              <a:gd name="connsiteX757" fmla="*/ 2085463 w 4487983"/>
              <a:gd name="connsiteY757" fmla="*/ 1204848 h 2964394"/>
              <a:gd name="connsiteX758" fmla="*/ 2113942 w 4487983"/>
              <a:gd name="connsiteY758" fmla="*/ 1164716 h 2964394"/>
              <a:gd name="connsiteX759" fmla="*/ 2206937 w 4487983"/>
              <a:gd name="connsiteY759" fmla="*/ 1139152 h 2964394"/>
              <a:gd name="connsiteX760" fmla="*/ 2319856 w 4487983"/>
              <a:gd name="connsiteY760" fmla="*/ 1191275 h 2964394"/>
              <a:gd name="connsiteX761" fmla="*/ 2383178 w 4487983"/>
              <a:gd name="connsiteY761" fmla="*/ 1217631 h 2964394"/>
              <a:gd name="connsiteX762" fmla="*/ 2412364 w 4487983"/>
              <a:gd name="connsiteY762" fmla="*/ 1204730 h 2964394"/>
              <a:gd name="connsiteX763" fmla="*/ 2443604 w 4487983"/>
              <a:gd name="connsiteY763" fmla="*/ 1191089 h 2964394"/>
              <a:gd name="connsiteX764" fmla="*/ 2443604 w 4487983"/>
              <a:gd name="connsiteY764" fmla="*/ 1191072 h 2964394"/>
              <a:gd name="connsiteX765" fmla="*/ 1359617 w 4487983"/>
              <a:gd name="connsiteY765" fmla="*/ 1098767 h 2964394"/>
              <a:gd name="connsiteX766" fmla="*/ 1360493 w 4487983"/>
              <a:gd name="connsiteY766" fmla="*/ 1105419 h 2964394"/>
              <a:gd name="connsiteX767" fmla="*/ 1368492 w 4487983"/>
              <a:gd name="connsiteY767" fmla="*/ 1128929 h 2964394"/>
              <a:gd name="connsiteX768" fmla="*/ 1417786 w 4487983"/>
              <a:gd name="connsiteY768" fmla="*/ 1149728 h 2964394"/>
              <a:gd name="connsiteX769" fmla="*/ 1431107 w 4487983"/>
              <a:gd name="connsiteY769" fmla="*/ 1143412 h 2964394"/>
              <a:gd name="connsiteX770" fmla="*/ 1490791 w 4487983"/>
              <a:gd name="connsiteY770" fmla="*/ 1121806 h 2964394"/>
              <a:gd name="connsiteX771" fmla="*/ 1487844 w 4487983"/>
              <a:gd name="connsiteY771" fmla="*/ 1120846 h 2964394"/>
              <a:gd name="connsiteX772" fmla="*/ 1372736 w 4487983"/>
              <a:gd name="connsiteY772" fmla="*/ 1090633 h 2964394"/>
              <a:gd name="connsiteX773" fmla="*/ 1359617 w 4487983"/>
              <a:gd name="connsiteY773" fmla="*/ 1098767 h 2964394"/>
              <a:gd name="connsiteX774" fmla="*/ 1512466 w 4487983"/>
              <a:gd name="connsiteY774" fmla="*/ 1113941 h 2964394"/>
              <a:gd name="connsiteX775" fmla="*/ 1512365 w 4487983"/>
              <a:gd name="connsiteY775" fmla="*/ 1113941 h 2964394"/>
              <a:gd name="connsiteX776" fmla="*/ 1512701 w 4487983"/>
              <a:gd name="connsiteY776" fmla="*/ 1113941 h 2964394"/>
              <a:gd name="connsiteX777" fmla="*/ 1512466 w 4487983"/>
              <a:gd name="connsiteY777" fmla="*/ 1113941 h 2964394"/>
              <a:gd name="connsiteX778" fmla="*/ 1946492 w 4487983"/>
              <a:gd name="connsiteY778" fmla="*/ 25811 h 2964394"/>
              <a:gd name="connsiteX779" fmla="*/ 2008753 w 4487983"/>
              <a:gd name="connsiteY779" fmla="*/ 274889 h 2964394"/>
              <a:gd name="connsiteX780" fmla="*/ 2003700 w 4487983"/>
              <a:gd name="connsiteY780" fmla="*/ 483667 h 2964394"/>
              <a:gd name="connsiteX781" fmla="*/ 2012559 w 4487983"/>
              <a:gd name="connsiteY781" fmla="*/ 828570 h 2964394"/>
              <a:gd name="connsiteX782" fmla="*/ 2075376 w 4487983"/>
              <a:gd name="connsiteY782" fmla="*/ 919225 h 2964394"/>
              <a:gd name="connsiteX783" fmla="*/ 2083089 w 4487983"/>
              <a:gd name="connsiteY783" fmla="*/ 923974 h 2964394"/>
              <a:gd name="connsiteX784" fmla="*/ 2041542 w 4487983"/>
              <a:gd name="connsiteY784" fmla="*/ 793440 h 2964394"/>
              <a:gd name="connsiteX785" fmla="*/ 2100452 w 4487983"/>
              <a:gd name="connsiteY785" fmla="*/ 744837 h 2964394"/>
              <a:gd name="connsiteX786" fmla="*/ 2118202 w 4487983"/>
              <a:gd name="connsiteY786" fmla="*/ 716915 h 2964394"/>
              <a:gd name="connsiteX787" fmla="*/ 2257241 w 4487983"/>
              <a:gd name="connsiteY787" fmla="*/ 698221 h 2964394"/>
              <a:gd name="connsiteX788" fmla="*/ 2257241 w 4487983"/>
              <a:gd name="connsiteY788" fmla="*/ 698221 h 2964394"/>
              <a:gd name="connsiteX789" fmla="*/ 2400643 w 4487983"/>
              <a:gd name="connsiteY789" fmla="*/ 726211 h 2964394"/>
              <a:gd name="connsiteX790" fmla="*/ 2426948 w 4487983"/>
              <a:gd name="connsiteY790" fmla="*/ 857166 h 2964394"/>
              <a:gd name="connsiteX791" fmla="*/ 2426999 w 4487983"/>
              <a:gd name="connsiteY791" fmla="*/ 868079 h 2964394"/>
              <a:gd name="connsiteX792" fmla="*/ 2448404 w 4487983"/>
              <a:gd name="connsiteY792" fmla="*/ 466910 h 2964394"/>
              <a:gd name="connsiteX793" fmla="*/ 2455544 w 4487983"/>
              <a:gd name="connsiteY793" fmla="*/ 71888 h 2964394"/>
              <a:gd name="connsiteX794" fmla="*/ 2454113 w 4487983"/>
              <a:gd name="connsiteY794" fmla="*/ 77530 h 2964394"/>
              <a:gd name="connsiteX795" fmla="*/ 2352982 w 4487983"/>
              <a:gd name="connsiteY795" fmla="*/ 107844 h 2964394"/>
              <a:gd name="connsiteX796" fmla="*/ 2217042 w 4487983"/>
              <a:gd name="connsiteY796" fmla="*/ 69766 h 2964394"/>
              <a:gd name="connsiteX797" fmla="*/ 2064210 w 4487983"/>
              <a:gd name="connsiteY797" fmla="*/ 37448 h 2964394"/>
              <a:gd name="connsiteX798" fmla="*/ 1953649 w 4487983"/>
              <a:gd name="connsiteY798" fmla="*/ 27327 h 2964394"/>
              <a:gd name="connsiteX799" fmla="*/ 1946525 w 4487983"/>
              <a:gd name="connsiteY799" fmla="*/ 25794 h 2964394"/>
              <a:gd name="connsiteX800" fmla="*/ 1946492 w 4487983"/>
              <a:gd name="connsiteY800" fmla="*/ 25811 h 2964394"/>
              <a:gd name="connsiteX801" fmla="*/ 2311453 w 4487983"/>
              <a:gd name="connsiteY801" fmla="*/ 845209 h 2964394"/>
              <a:gd name="connsiteX802" fmla="*/ 2363626 w 4487983"/>
              <a:gd name="connsiteY802" fmla="*/ 859255 h 2964394"/>
              <a:gd name="connsiteX803" fmla="*/ 2413458 w 4487983"/>
              <a:gd name="connsiteY803" fmla="*/ 903058 h 2964394"/>
              <a:gd name="connsiteX804" fmla="*/ 2412785 w 4487983"/>
              <a:gd name="connsiteY804" fmla="*/ 857234 h 2964394"/>
              <a:gd name="connsiteX805" fmla="*/ 2390622 w 4487983"/>
              <a:gd name="connsiteY805" fmla="*/ 736214 h 2964394"/>
              <a:gd name="connsiteX806" fmla="*/ 2257225 w 4487983"/>
              <a:gd name="connsiteY806" fmla="*/ 712367 h 2964394"/>
              <a:gd name="connsiteX807" fmla="*/ 2257208 w 4487983"/>
              <a:gd name="connsiteY807" fmla="*/ 712367 h 2964394"/>
              <a:gd name="connsiteX808" fmla="*/ 2125680 w 4487983"/>
              <a:gd name="connsiteY808" fmla="*/ 728922 h 2964394"/>
              <a:gd name="connsiteX809" fmla="*/ 2115120 w 4487983"/>
              <a:gd name="connsiteY809" fmla="*/ 745443 h 2964394"/>
              <a:gd name="connsiteX810" fmla="*/ 2115373 w 4487983"/>
              <a:gd name="connsiteY810" fmla="*/ 745527 h 2964394"/>
              <a:gd name="connsiteX811" fmla="*/ 2137300 w 4487983"/>
              <a:gd name="connsiteY811" fmla="*/ 789280 h 2964394"/>
              <a:gd name="connsiteX812" fmla="*/ 2139456 w 4487983"/>
              <a:gd name="connsiteY812" fmla="*/ 832023 h 2964394"/>
              <a:gd name="connsiteX813" fmla="*/ 2141982 w 4487983"/>
              <a:gd name="connsiteY813" fmla="*/ 879194 h 2964394"/>
              <a:gd name="connsiteX814" fmla="*/ 2234641 w 4487983"/>
              <a:gd name="connsiteY814" fmla="*/ 853849 h 2964394"/>
              <a:gd name="connsiteX815" fmla="*/ 2311453 w 4487983"/>
              <a:gd name="connsiteY815" fmla="*/ 845192 h 2964394"/>
              <a:gd name="connsiteX816" fmla="*/ 2311453 w 4487983"/>
              <a:gd name="connsiteY816" fmla="*/ 845209 h 2964394"/>
              <a:gd name="connsiteX817" fmla="*/ 2110843 w 4487983"/>
              <a:gd name="connsiteY817" fmla="*/ 758933 h 2964394"/>
              <a:gd name="connsiteX818" fmla="*/ 2101530 w 4487983"/>
              <a:gd name="connsiteY818" fmla="*/ 829513 h 2964394"/>
              <a:gd name="connsiteX819" fmla="*/ 2108822 w 4487983"/>
              <a:gd name="connsiteY819" fmla="*/ 896035 h 2964394"/>
              <a:gd name="connsiteX820" fmla="*/ 2109041 w 4487983"/>
              <a:gd name="connsiteY820" fmla="*/ 895850 h 2964394"/>
              <a:gd name="connsiteX821" fmla="*/ 2127869 w 4487983"/>
              <a:gd name="connsiteY821" fmla="*/ 885038 h 2964394"/>
              <a:gd name="connsiteX822" fmla="*/ 2125360 w 4487983"/>
              <a:gd name="connsiteY822" fmla="*/ 833033 h 2964394"/>
              <a:gd name="connsiteX823" fmla="*/ 2123154 w 4487983"/>
              <a:gd name="connsiteY823" fmla="*/ 789247 h 2964394"/>
              <a:gd name="connsiteX824" fmla="*/ 2111045 w 4487983"/>
              <a:gd name="connsiteY824" fmla="*/ 758966 h 2964394"/>
              <a:gd name="connsiteX825" fmla="*/ 2110843 w 4487983"/>
              <a:gd name="connsiteY825" fmla="*/ 758899 h 2964394"/>
              <a:gd name="connsiteX826" fmla="*/ 2110843 w 4487983"/>
              <a:gd name="connsiteY826" fmla="*/ 758933 h 2964394"/>
              <a:gd name="connsiteX0" fmla="*/ 3633201 w 4487983"/>
              <a:gd name="connsiteY0" fmla="*/ 2964361 h 2964394"/>
              <a:gd name="connsiteX1" fmla="*/ 3507769 w 4487983"/>
              <a:gd name="connsiteY1" fmla="*/ 2941137 h 2964394"/>
              <a:gd name="connsiteX2" fmla="*/ 3502279 w 4487983"/>
              <a:gd name="connsiteY2" fmla="*/ 2928590 h 2964394"/>
              <a:gd name="connsiteX3" fmla="*/ 3531616 w 4487983"/>
              <a:gd name="connsiteY3" fmla="*/ 2913972 h 2964394"/>
              <a:gd name="connsiteX4" fmla="*/ 3656694 w 4487983"/>
              <a:gd name="connsiteY4" fmla="*/ 2908129 h 2964394"/>
              <a:gd name="connsiteX5" fmla="*/ 3655532 w 4487983"/>
              <a:gd name="connsiteY5" fmla="*/ 2906849 h 2964394"/>
              <a:gd name="connsiteX6" fmla="*/ 3577962 w 4487983"/>
              <a:gd name="connsiteY6" fmla="*/ 2829936 h 2964394"/>
              <a:gd name="connsiteX7" fmla="*/ 3341919 w 4487983"/>
              <a:gd name="connsiteY7" fmla="*/ 2618262 h 2964394"/>
              <a:gd name="connsiteX8" fmla="*/ 3048818 w 4487983"/>
              <a:gd name="connsiteY8" fmla="*/ 2351029 h 2964394"/>
              <a:gd name="connsiteX9" fmla="*/ 2964933 w 4487983"/>
              <a:gd name="connsiteY9" fmla="*/ 2387321 h 2964394"/>
              <a:gd name="connsiteX10" fmla="*/ 2771346 w 4487983"/>
              <a:gd name="connsiteY10" fmla="*/ 2477976 h 2964394"/>
              <a:gd name="connsiteX11" fmla="*/ 2756055 w 4487983"/>
              <a:gd name="connsiteY11" fmla="*/ 2652567 h 2964394"/>
              <a:gd name="connsiteX12" fmla="*/ 2839333 w 4487983"/>
              <a:gd name="connsiteY12" fmla="*/ 2860317 h 2964394"/>
              <a:gd name="connsiteX13" fmla="*/ 2856259 w 4487983"/>
              <a:gd name="connsiteY13" fmla="*/ 2900550 h 2964394"/>
              <a:gd name="connsiteX14" fmla="*/ 2852436 w 4487983"/>
              <a:gd name="connsiteY14" fmla="*/ 2907135 h 2964394"/>
              <a:gd name="connsiteX15" fmla="*/ 2844722 w 4487983"/>
              <a:gd name="connsiteY15" fmla="*/ 2906748 h 2964394"/>
              <a:gd name="connsiteX16" fmla="*/ 2707990 w 4487983"/>
              <a:gd name="connsiteY16" fmla="*/ 2686990 h 2964394"/>
              <a:gd name="connsiteX17" fmla="*/ 2625638 w 4487983"/>
              <a:gd name="connsiteY17" fmla="*/ 2531817 h 2964394"/>
              <a:gd name="connsiteX18" fmla="*/ 2620350 w 4487983"/>
              <a:gd name="connsiteY18" fmla="*/ 2535168 h 2964394"/>
              <a:gd name="connsiteX19" fmla="*/ 2614439 w 4487983"/>
              <a:gd name="connsiteY19" fmla="*/ 2532979 h 2964394"/>
              <a:gd name="connsiteX20" fmla="*/ 2385182 w 4487983"/>
              <a:gd name="connsiteY20" fmla="*/ 2338348 h 2964394"/>
              <a:gd name="connsiteX21" fmla="*/ 2232300 w 4487983"/>
              <a:gd name="connsiteY21" fmla="*/ 2306720 h 2964394"/>
              <a:gd name="connsiteX22" fmla="*/ 2039184 w 4487983"/>
              <a:gd name="connsiteY22" fmla="*/ 2256079 h 2964394"/>
              <a:gd name="connsiteX23" fmla="*/ 1955215 w 4487983"/>
              <a:gd name="connsiteY23" fmla="*/ 2085581 h 2964394"/>
              <a:gd name="connsiteX24" fmla="*/ 1954878 w 4487983"/>
              <a:gd name="connsiteY24" fmla="*/ 2085817 h 2964394"/>
              <a:gd name="connsiteX25" fmla="*/ 1908229 w 4487983"/>
              <a:gd name="connsiteY25" fmla="*/ 2089775 h 2964394"/>
              <a:gd name="connsiteX26" fmla="*/ 1883557 w 4487983"/>
              <a:gd name="connsiteY26" fmla="*/ 2072563 h 2964394"/>
              <a:gd name="connsiteX27" fmla="*/ 1755481 w 4487983"/>
              <a:gd name="connsiteY27" fmla="*/ 2180901 h 2964394"/>
              <a:gd name="connsiteX28" fmla="*/ 1502546 w 4487983"/>
              <a:gd name="connsiteY28" fmla="*/ 2280398 h 2964394"/>
              <a:gd name="connsiteX29" fmla="*/ 1496703 w 4487983"/>
              <a:gd name="connsiteY29" fmla="*/ 2280095 h 2964394"/>
              <a:gd name="connsiteX30" fmla="*/ 1493082 w 4487983"/>
              <a:gd name="connsiteY30" fmla="*/ 2275497 h 2964394"/>
              <a:gd name="connsiteX31" fmla="*/ 1341799 w 4487983"/>
              <a:gd name="connsiteY31" fmla="*/ 2052792 h 2964394"/>
              <a:gd name="connsiteX32" fmla="*/ 1300421 w 4487983"/>
              <a:gd name="connsiteY32" fmla="*/ 2034890 h 2964394"/>
              <a:gd name="connsiteX33" fmla="*/ 1354464 w 4487983"/>
              <a:gd name="connsiteY33" fmla="*/ 1960975 h 2964394"/>
              <a:gd name="connsiteX34" fmla="*/ 1469235 w 4487983"/>
              <a:gd name="connsiteY34" fmla="*/ 1834398 h 2964394"/>
              <a:gd name="connsiteX35" fmla="*/ 1558509 w 4487983"/>
              <a:gd name="connsiteY35" fmla="*/ 1704537 h 2964394"/>
              <a:gd name="connsiteX36" fmla="*/ 1540742 w 4487983"/>
              <a:gd name="connsiteY36" fmla="*/ 1640474 h 2964394"/>
              <a:gd name="connsiteX37" fmla="*/ 1539529 w 4487983"/>
              <a:gd name="connsiteY37" fmla="*/ 1635321 h 2964394"/>
              <a:gd name="connsiteX38" fmla="*/ 1471289 w 4487983"/>
              <a:gd name="connsiteY38" fmla="*/ 1706962 h 2964394"/>
              <a:gd name="connsiteX39" fmla="*/ 1340553 w 4487983"/>
              <a:gd name="connsiteY39" fmla="*/ 1928303 h 2964394"/>
              <a:gd name="connsiteX40" fmla="*/ 1252727 w 4487983"/>
              <a:gd name="connsiteY40" fmla="*/ 2076436 h 2964394"/>
              <a:gd name="connsiteX41" fmla="*/ 1265829 w 4487983"/>
              <a:gd name="connsiteY41" fmla="*/ 2078458 h 2964394"/>
              <a:gd name="connsiteX42" fmla="*/ 1414771 w 4487983"/>
              <a:gd name="connsiteY42" fmla="*/ 2194492 h 2964394"/>
              <a:gd name="connsiteX43" fmla="*/ 1486244 w 4487983"/>
              <a:gd name="connsiteY43" fmla="*/ 2327014 h 2964394"/>
              <a:gd name="connsiteX44" fmla="*/ 1420430 w 4487983"/>
              <a:gd name="connsiteY44" fmla="*/ 2455409 h 2964394"/>
              <a:gd name="connsiteX45" fmla="*/ 1310559 w 4487983"/>
              <a:gd name="connsiteY45" fmla="*/ 2709506 h 2964394"/>
              <a:gd name="connsiteX46" fmla="*/ 1132449 w 4487983"/>
              <a:gd name="connsiteY46" fmla="*/ 2925441 h 2964394"/>
              <a:gd name="connsiteX47" fmla="*/ 1115490 w 4487983"/>
              <a:gd name="connsiteY47" fmla="*/ 2928961 h 2964394"/>
              <a:gd name="connsiteX48" fmla="*/ 1116214 w 4487983"/>
              <a:gd name="connsiteY48" fmla="*/ 2909409 h 2964394"/>
              <a:gd name="connsiteX49" fmla="*/ 1267413 w 4487983"/>
              <a:gd name="connsiteY49" fmla="*/ 2667757 h 2964394"/>
              <a:gd name="connsiteX50" fmla="*/ 1404565 w 4487983"/>
              <a:gd name="connsiteY50" fmla="*/ 2454230 h 2964394"/>
              <a:gd name="connsiteX51" fmla="*/ 1220898 w 4487983"/>
              <a:gd name="connsiteY51" fmla="*/ 2328849 h 2964394"/>
              <a:gd name="connsiteX52" fmla="*/ 1005788 w 4487983"/>
              <a:gd name="connsiteY52" fmla="*/ 2268441 h 2964394"/>
              <a:gd name="connsiteX53" fmla="*/ 703155 w 4487983"/>
              <a:gd name="connsiteY53" fmla="*/ 2495255 h 2964394"/>
              <a:gd name="connsiteX54" fmla="*/ 363944 w 4487983"/>
              <a:gd name="connsiteY54" fmla="*/ 2848309 h 2964394"/>
              <a:gd name="connsiteX55" fmla="*/ 342354 w 4487983"/>
              <a:gd name="connsiteY55" fmla="*/ 2895430 h 2964394"/>
              <a:gd name="connsiteX56" fmla="*/ 347406 w 4487983"/>
              <a:gd name="connsiteY56" fmla="*/ 2897081 h 2964394"/>
              <a:gd name="connsiteX57" fmla="*/ 358420 w 4487983"/>
              <a:gd name="connsiteY57" fmla="*/ 2897552 h 2964394"/>
              <a:gd name="connsiteX58" fmla="*/ 368592 w 4487983"/>
              <a:gd name="connsiteY58" fmla="*/ 2905114 h 2964394"/>
              <a:gd name="connsiteX59" fmla="*/ 360391 w 4487983"/>
              <a:gd name="connsiteY59" fmla="*/ 2912120 h 2964394"/>
              <a:gd name="connsiteX60" fmla="*/ 356164 w 4487983"/>
              <a:gd name="connsiteY60" fmla="*/ 2912187 h 2964394"/>
              <a:gd name="connsiteX61" fmla="*/ 340788 w 4487983"/>
              <a:gd name="connsiteY61" fmla="*/ 2912187 h 2964394"/>
              <a:gd name="connsiteX62" fmla="*/ 328359 w 4487983"/>
              <a:gd name="connsiteY62" fmla="*/ 2897973 h 2964394"/>
              <a:gd name="connsiteX63" fmla="*/ 352307 w 4487983"/>
              <a:gd name="connsiteY63" fmla="*/ 2840310 h 2964394"/>
              <a:gd name="connsiteX64" fmla="*/ 693691 w 4487983"/>
              <a:gd name="connsiteY64" fmla="*/ 2484780 h 2964394"/>
              <a:gd name="connsiteX65" fmla="*/ 887968 w 4487983"/>
              <a:gd name="connsiteY65" fmla="*/ 2321372 h 2964394"/>
              <a:gd name="connsiteX66" fmla="*/ 1007219 w 4487983"/>
              <a:gd name="connsiteY66" fmla="*/ 2254362 h 2964394"/>
              <a:gd name="connsiteX67" fmla="*/ 1226186 w 4487983"/>
              <a:gd name="connsiteY67" fmla="*/ 2315713 h 2964394"/>
              <a:gd name="connsiteX68" fmla="*/ 1413104 w 4487983"/>
              <a:gd name="connsiteY68" fmla="*/ 2440370 h 2964394"/>
              <a:gd name="connsiteX69" fmla="*/ 1472199 w 4487983"/>
              <a:gd name="connsiteY69" fmla="*/ 2328445 h 2964394"/>
              <a:gd name="connsiteX70" fmla="*/ 1403555 w 4487983"/>
              <a:gd name="connsiteY70" fmla="*/ 2203098 h 2964394"/>
              <a:gd name="connsiteX71" fmla="*/ 1263101 w 4487983"/>
              <a:gd name="connsiteY71" fmla="*/ 2092368 h 2964394"/>
              <a:gd name="connsiteX72" fmla="*/ 1241056 w 4487983"/>
              <a:gd name="connsiteY72" fmla="*/ 2089876 h 2964394"/>
              <a:gd name="connsiteX73" fmla="*/ 1206415 w 4487983"/>
              <a:gd name="connsiteY73" fmla="*/ 2123356 h 2964394"/>
              <a:gd name="connsiteX74" fmla="*/ 1078221 w 4487983"/>
              <a:gd name="connsiteY74" fmla="*/ 2193953 h 2964394"/>
              <a:gd name="connsiteX75" fmla="*/ 1076116 w 4487983"/>
              <a:gd name="connsiteY75" fmla="*/ 2169214 h 2964394"/>
              <a:gd name="connsiteX76" fmla="*/ 1142840 w 4487983"/>
              <a:gd name="connsiteY76" fmla="*/ 2103315 h 2964394"/>
              <a:gd name="connsiteX77" fmla="*/ 1234893 w 4487983"/>
              <a:gd name="connsiteY77" fmla="*/ 2075561 h 2964394"/>
              <a:gd name="connsiteX78" fmla="*/ 1327585 w 4487983"/>
              <a:gd name="connsiteY78" fmla="*/ 1922729 h 2964394"/>
              <a:gd name="connsiteX79" fmla="*/ 1460174 w 4487983"/>
              <a:gd name="connsiteY79" fmla="*/ 1698255 h 2964394"/>
              <a:gd name="connsiteX80" fmla="*/ 1536228 w 4487983"/>
              <a:gd name="connsiteY80" fmla="*/ 1620080 h 2964394"/>
              <a:gd name="connsiteX81" fmla="*/ 1535891 w 4487983"/>
              <a:gd name="connsiteY81" fmla="*/ 1552008 h 2964394"/>
              <a:gd name="connsiteX82" fmla="*/ 1555057 w 4487983"/>
              <a:gd name="connsiteY82" fmla="*/ 1541887 h 2964394"/>
              <a:gd name="connsiteX83" fmla="*/ 1481057 w 4487983"/>
              <a:gd name="connsiteY83" fmla="*/ 1480586 h 2964394"/>
              <a:gd name="connsiteX84" fmla="*/ 1407311 w 4487983"/>
              <a:gd name="connsiteY84" fmla="*/ 1438264 h 2964394"/>
              <a:gd name="connsiteX85" fmla="*/ 1370143 w 4487983"/>
              <a:gd name="connsiteY85" fmla="*/ 1423933 h 2964394"/>
              <a:gd name="connsiteX86" fmla="*/ 1389156 w 4487983"/>
              <a:gd name="connsiteY86" fmla="*/ 1443973 h 2964394"/>
              <a:gd name="connsiteX87" fmla="*/ 1397105 w 4487983"/>
              <a:gd name="connsiteY87" fmla="*/ 1469336 h 2964394"/>
              <a:gd name="connsiteX88" fmla="*/ 1299916 w 4487983"/>
              <a:gd name="connsiteY88" fmla="*/ 1540085 h 2964394"/>
              <a:gd name="connsiteX89" fmla="*/ 1279167 w 4487983"/>
              <a:gd name="connsiteY89" fmla="*/ 1550324 h 2964394"/>
              <a:gd name="connsiteX90" fmla="*/ 1238480 w 4487983"/>
              <a:gd name="connsiteY90" fmla="*/ 1552396 h 2964394"/>
              <a:gd name="connsiteX91" fmla="*/ 1220190 w 4487983"/>
              <a:gd name="connsiteY91" fmla="*/ 1533163 h 2964394"/>
              <a:gd name="connsiteX92" fmla="*/ 1211854 w 4487983"/>
              <a:gd name="connsiteY92" fmla="*/ 1535437 h 2964394"/>
              <a:gd name="connsiteX93" fmla="*/ 1153517 w 4487983"/>
              <a:gd name="connsiteY93" fmla="*/ 1525837 h 2964394"/>
              <a:gd name="connsiteX94" fmla="*/ 996357 w 4487983"/>
              <a:gd name="connsiteY94" fmla="*/ 1490354 h 2964394"/>
              <a:gd name="connsiteX95" fmla="*/ 380751 w 4487983"/>
              <a:gd name="connsiteY95" fmla="*/ 1348670 h 2964394"/>
              <a:gd name="connsiteX96" fmla="*/ 113704 w 4487983"/>
              <a:gd name="connsiteY96" fmla="*/ 1272802 h 2964394"/>
              <a:gd name="connsiteX97" fmla="*/ 27 w 4487983"/>
              <a:gd name="connsiteY97" fmla="*/ 1207728 h 2964394"/>
              <a:gd name="connsiteX98" fmla="*/ 70877 w 4487983"/>
              <a:gd name="connsiteY98" fmla="*/ 1109680 h 2964394"/>
              <a:gd name="connsiteX99" fmla="*/ 186811 w 4487983"/>
              <a:gd name="connsiteY99" fmla="*/ 945245 h 2964394"/>
              <a:gd name="connsiteX100" fmla="*/ 162223 w 4487983"/>
              <a:gd name="connsiteY100" fmla="*/ 655007 h 2964394"/>
              <a:gd name="connsiteX101" fmla="*/ 160337 w 4487983"/>
              <a:gd name="connsiteY101" fmla="*/ 569926 h 2964394"/>
              <a:gd name="connsiteX102" fmla="*/ 216855 w 4487983"/>
              <a:gd name="connsiteY102" fmla="*/ 567013 h 2964394"/>
              <a:gd name="connsiteX103" fmla="*/ 775487 w 4487983"/>
              <a:gd name="connsiteY103" fmla="*/ 801962 h 2964394"/>
              <a:gd name="connsiteX104" fmla="*/ 1312833 w 4487983"/>
              <a:gd name="connsiteY104" fmla="*/ 1040312 h 2964394"/>
              <a:gd name="connsiteX105" fmla="*/ 1355962 w 4487983"/>
              <a:gd name="connsiteY105" fmla="*/ 1084216 h 2964394"/>
              <a:gd name="connsiteX106" fmla="*/ 1370008 w 4487983"/>
              <a:gd name="connsiteY106" fmla="*/ 1076773 h 2964394"/>
              <a:gd name="connsiteX107" fmla="*/ 1492240 w 4487983"/>
              <a:gd name="connsiteY107" fmla="*/ 1107406 h 2964394"/>
              <a:gd name="connsiteX108" fmla="*/ 1513055 w 4487983"/>
              <a:gd name="connsiteY108" fmla="*/ 1113958 h 2964394"/>
              <a:gd name="connsiteX109" fmla="*/ 1520431 w 4487983"/>
              <a:gd name="connsiteY109" fmla="*/ 1119936 h 2964394"/>
              <a:gd name="connsiteX110" fmla="*/ 1513965 w 4487983"/>
              <a:gd name="connsiteY110" fmla="*/ 1128660 h 2964394"/>
              <a:gd name="connsiteX111" fmla="*/ 1506420 w 4487983"/>
              <a:gd name="connsiteY111" fmla="*/ 1131337 h 2964394"/>
              <a:gd name="connsiteX112" fmla="*/ 1439544 w 4487983"/>
              <a:gd name="connsiteY112" fmla="*/ 1155403 h 2964394"/>
              <a:gd name="connsiteX113" fmla="*/ 1603609 w 4487983"/>
              <a:gd name="connsiteY113" fmla="*/ 1180294 h 2964394"/>
              <a:gd name="connsiteX114" fmla="*/ 1690374 w 4487983"/>
              <a:gd name="connsiteY114" fmla="*/ 1167478 h 2964394"/>
              <a:gd name="connsiteX115" fmla="*/ 1926232 w 4487983"/>
              <a:gd name="connsiteY115" fmla="*/ 1156245 h 2964394"/>
              <a:gd name="connsiteX116" fmla="*/ 1976536 w 4487983"/>
              <a:gd name="connsiteY116" fmla="*/ 1202423 h 2964394"/>
              <a:gd name="connsiteX117" fmla="*/ 2012087 w 4487983"/>
              <a:gd name="connsiteY117" fmla="*/ 1212578 h 2964394"/>
              <a:gd name="connsiteX118" fmla="*/ 2049980 w 4487983"/>
              <a:gd name="connsiteY118" fmla="*/ 1260070 h 2964394"/>
              <a:gd name="connsiteX119" fmla="*/ 2063991 w 4487983"/>
              <a:gd name="connsiteY119" fmla="*/ 1364113 h 2964394"/>
              <a:gd name="connsiteX120" fmla="*/ 2094659 w 4487983"/>
              <a:gd name="connsiteY120" fmla="*/ 1458339 h 2964394"/>
              <a:gd name="connsiteX121" fmla="*/ 2115845 w 4487983"/>
              <a:gd name="connsiteY121" fmla="*/ 1449245 h 2964394"/>
              <a:gd name="connsiteX122" fmla="*/ 2133730 w 4487983"/>
              <a:gd name="connsiteY122" fmla="*/ 1426863 h 2964394"/>
              <a:gd name="connsiteX123" fmla="*/ 2175007 w 4487983"/>
              <a:gd name="connsiteY123" fmla="*/ 1306753 h 2964394"/>
              <a:gd name="connsiteX124" fmla="*/ 2187301 w 4487983"/>
              <a:gd name="connsiteY124" fmla="*/ 1304513 h 2964394"/>
              <a:gd name="connsiteX125" fmla="*/ 2186459 w 4487983"/>
              <a:gd name="connsiteY125" fmla="*/ 1340317 h 2964394"/>
              <a:gd name="connsiteX126" fmla="*/ 2165795 w 4487983"/>
              <a:gd name="connsiteY126" fmla="*/ 1396330 h 2964394"/>
              <a:gd name="connsiteX127" fmla="*/ 2147741 w 4487983"/>
              <a:gd name="connsiteY127" fmla="*/ 1430955 h 2964394"/>
              <a:gd name="connsiteX128" fmla="*/ 2151733 w 4487983"/>
              <a:gd name="connsiteY128" fmla="*/ 1453590 h 2964394"/>
              <a:gd name="connsiteX129" fmla="*/ 2175445 w 4487983"/>
              <a:gd name="connsiteY129" fmla="*/ 1466406 h 2964394"/>
              <a:gd name="connsiteX130" fmla="*/ 2260980 w 4487983"/>
              <a:gd name="connsiteY130" fmla="*/ 1347407 h 2964394"/>
              <a:gd name="connsiteX131" fmla="*/ 2274773 w 4487983"/>
              <a:gd name="connsiteY131" fmla="*/ 1324672 h 2964394"/>
              <a:gd name="connsiteX132" fmla="*/ 2274790 w 4487983"/>
              <a:gd name="connsiteY132" fmla="*/ 1324672 h 2964394"/>
              <a:gd name="connsiteX133" fmla="*/ 2282099 w 4487983"/>
              <a:gd name="connsiteY133" fmla="*/ 1330246 h 2964394"/>
              <a:gd name="connsiteX134" fmla="*/ 2274655 w 4487983"/>
              <a:gd name="connsiteY134" fmla="*/ 1366202 h 2964394"/>
              <a:gd name="connsiteX135" fmla="*/ 2261283 w 4487983"/>
              <a:gd name="connsiteY135" fmla="*/ 1482371 h 2964394"/>
              <a:gd name="connsiteX136" fmla="*/ 2276306 w 4487983"/>
              <a:gd name="connsiteY136" fmla="*/ 1491330 h 2964394"/>
              <a:gd name="connsiteX137" fmla="*/ 2279135 w 4487983"/>
              <a:gd name="connsiteY137" fmla="*/ 1491549 h 2964394"/>
              <a:gd name="connsiteX138" fmla="*/ 2295824 w 4487983"/>
              <a:gd name="connsiteY138" fmla="*/ 1486227 h 2964394"/>
              <a:gd name="connsiteX139" fmla="*/ 2299647 w 4487983"/>
              <a:gd name="connsiteY139" fmla="*/ 1483415 h 2964394"/>
              <a:gd name="connsiteX140" fmla="*/ 2323595 w 4487983"/>
              <a:gd name="connsiteY140" fmla="*/ 1452343 h 2964394"/>
              <a:gd name="connsiteX141" fmla="*/ 2355643 w 4487983"/>
              <a:gd name="connsiteY141" fmla="*/ 1352881 h 2964394"/>
              <a:gd name="connsiteX142" fmla="*/ 2359887 w 4487983"/>
              <a:gd name="connsiteY142" fmla="*/ 1342675 h 2964394"/>
              <a:gd name="connsiteX143" fmla="*/ 2368695 w 4487983"/>
              <a:gd name="connsiteY143" fmla="*/ 1337437 h 2964394"/>
              <a:gd name="connsiteX144" fmla="*/ 2372804 w 4487983"/>
              <a:gd name="connsiteY144" fmla="*/ 1352527 h 2964394"/>
              <a:gd name="connsiteX145" fmla="*/ 2337523 w 4487983"/>
              <a:gd name="connsiteY145" fmla="*/ 1456335 h 2964394"/>
              <a:gd name="connsiteX146" fmla="*/ 2340251 w 4487983"/>
              <a:gd name="connsiteY146" fmla="*/ 1470127 h 2964394"/>
              <a:gd name="connsiteX147" fmla="*/ 2352191 w 4487983"/>
              <a:gd name="connsiteY147" fmla="*/ 1470818 h 2964394"/>
              <a:gd name="connsiteX148" fmla="*/ 2459232 w 4487983"/>
              <a:gd name="connsiteY148" fmla="*/ 1339576 h 2964394"/>
              <a:gd name="connsiteX149" fmla="*/ 2473665 w 4487983"/>
              <a:gd name="connsiteY149" fmla="*/ 1316454 h 2964394"/>
              <a:gd name="connsiteX150" fmla="*/ 2489394 w 4487983"/>
              <a:gd name="connsiteY150" fmla="*/ 1305793 h 2964394"/>
              <a:gd name="connsiteX151" fmla="*/ 2489394 w 4487983"/>
              <a:gd name="connsiteY151" fmla="*/ 1330566 h 2964394"/>
              <a:gd name="connsiteX152" fmla="*/ 2392694 w 4487983"/>
              <a:gd name="connsiteY152" fmla="*/ 1490488 h 2964394"/>
              <a:gd name="connsiteX153" fmla="*/ 2386816 w 4487983"/>
              <a:gd name="connsiteY153" fmla="*/ 1492964 h 2964394"/>
              <a:gd name="connsiteX154" fmla="*/ 2301500 w 4487983"/>
              <a:gd name="connsiteY154" fmla="*/ 1499397 h 2964394"/>
              <a:gd name="connsiteX155" fmla="*/ 2281812 w 4487983"/>
              <a:gd name="connsiteY155" fmla="*/ 1505662 h 2964394"/>
              <a:gd name="connsiteX156" fmla="*/ 2252846 w 4487983"/>
              <a:gd name="connsiteY156" fmla="*/ 1530098 h 2964394"/>
              <a:gd name="connsiteX157" fmla="*/ 2262445 w 4487983"/>
              <a:gd name="connsiteY157" fmla="*/ 1541567 h 2964394"/>
              <a:gd name="connsiteX158" fmla="*/ 2396112 w 4487983"/>
              <a:gd name="connsiteY158" fmla="*/ 1545929 h 2964394"/>
              <a:gd name="connsiteX159" fmla="*/ 2478633 w 4487983"/>
              <a:gd name="connsiteY159" fmla="*/ 1525400 h 2964394"/>
              <a:gd name="connsiteX160" fmla="*/ 2506993 w 4487983"/>
              <a:gd name="connsiteY160" fmla="*/ 1492593 h 2964394"/>
              <a:gd name="connsiteX161" fmla="*/ 2548793 w 4487983"/>
              <a:gd name="connsiteY161" fmla="*/ 1299865 h 2964394"/>
              <a:gd name="connsiteX162" fmla="*/ 2517300 w 4487983"/>
              <a:gd name="connsiteY162" fmla="*/ 1266520 h 2964394"/>
              <a:gd name="connsiteX163" fmla="*/ 2485824 w 4487983"/>
              <a:gd name="connsiteY163" fmla="*/ 1233630 h 2964394"/>
              <a:gd name="connsiteX164" fmla="*/ 2420801 w 4487983"/>
              <a:gd name="connsiteY164" fmla="*/ 1215997 h 2964394"/>
              <a:gd name="connsiteX165" fmla="*/ 2383145 w 4487983"/>
              <a:gd name="connsiteY165" fmla="*/ 1231710 h 2964394"/>
              <a:gd name="connsiteX166" fmla="*/ 2312682 w 4487983"/>
              <a:gd name="connsiteY166" fmla="*/ 1203434 h 2964394"/>
              <a:gd name="connsiteX167" fmla="*/ 2202778 w 4487983"/>
              <a:gd name="connsiteY167" fmla="*/ 1152641 h 2964394"/>
              <a:gd name="connsiteX168" fmla="*/ 2087299 w 4487983"/>
              <a:gd name="connsiteY168" fmla="*/ 1233310 h 2964394"/>
              <a:gd name="connsiteX169" fmla="*/ 2075106 w 4487983"/>
              <a:gd name="connsiteY169" fmla="*/ 1245401 h 2964394"/>
              <a:gd name="connsiteX170" fmla="*/ 2069212 w 4487983"/>
              <a:gd name="connsiteY170" fmla="*/ 1237082 h 2964394"/>
              <a:gd name="connsiteX171" fmla="*/ 2111146 w 4487983"/>
              <a:gd name="connsiteY171" fmla="*/ 981571 h 2964394"/>
              <a:gd name="connsiteX172" fmla="*/ 2127498 w 4487983"/>
              <a:gd name="connsiteY172" fmla="*/ 900683 h 2964394"/>
              <a:gd name="connsiteX173" fmla="*/ 2118186 w 4487983"/>
              <a:gd name="connsiteY173" fmla="*/ 906561 h 2964394"/>
              <a:gd name="connsiteX174" fmla="*/ 2103871 w 4487983"/>
              <a:gd name="connsiteY174" fmla="*/ 909693 h 2964394"/>
              <a:gd name="connsiteX175" fmla="*/ 2088108 w 4487983"/>
              <a:gd name="connsiteY175" fmla="*/ 867860 h 2964394"/>
              <a:gd name="connsiteX176" fmla="*/ 2095736 w 4487983"/>
              <a:gd name="connsiteY176" fmla="*/ 761105 h 2964394"/>
              <a:gd name="connsiteX177" fmla="*/ 2052994 w 4487983"/>
              <a:gd name="connsiteY177" fmla="*/ 801642 h 2964394"/>
              <a:gd name="connsiteX178" fmla="*/ 2118034 w 4487983"/>
              <a:gd name="connsiteY178" fmla="*/ 937178 h 2964394"/>
              <a:gd name="connsiteX179" fmla="*/ 2120122 w 4487983"/>
              <a:gd name="connsiteY179" fmla="*/ 945396 h 2964394"/>
              <a:gd name="connsiteX180" fmla="*/ 2112813 w 4487983"/>
              <a:gd name="connsiteY180" fmla="*/ 949707 h 2964394"/>
              <a:gd name="connsiteX181" fmla="*/ 1999052 w 4487983"/>
              <a:gd name="connsiteY181" fmla="*/ 832865 h 2964394"/>
              <a:gd name="connsiteX182" fmla="*/ 1989537 w 4487983"/>
              <a:gd name="connsiteY182" fmla="*/ 483027 h 2964394"/>
              <a:gd name="connsiteX183" fmla="*/ 1994573 w 4487983"/>
              <a:gd name="connsiteY183" fmla="*/ 275209 h 2964394"/>
              <a:gd name="connsiteX184" fmla="*/ 1916414 w 4487983"/>
              <a:gd name="connsiteY184" fmla="*/ 18064 h 2964394"/>
              <a:gd name="connsiteX185" fmla="*/ 1899606 w 4487983"/>
              <a:gd name="connsiteY185" fmla="*/ 10149 h 2964394"/>
              <a:gd name="connsiteX186" fmla="*/ 1900684 w 4487983"/>
              <a:gd name="connsiteY186" fmla="*/ 2402 h 2964394"/>
              <a:gd name="connsiteX187" fmla="*/ 1916767 w 4487983"/>
              <a:gd name="connsiteY187" fmla="*/ 2924 h 2964394"/>
              <a:gd name="connsiteX188" fmla="*/ 1920910 w 4487983"/>
              <a:gd name="connsiteY188" fmla="*/ 4558 h 2964394"/>
              <a:gd name="connsiteX189" fmla="*/ 2063503 w 4487983"/>
              <a:gd name="connsiteY189" fmla="*/ 23302 h 2964394"/>
              <a:gd name="connsiteX190" fmla="*/ 2221589 w 4487983"/>
              <a:gd name="connsiteY190" fmla="*/ 56377 h 2964394"/>
              <a:gd name="connsiteX191" fmla="*/ 2355290 w 4487983"/>
              <a:gd name="connsiteY191" fmla="*/ 93882 h 2964394"/>
              <a:gd name="connsiteX192" fmla="*/ 2427622 w 4487983"/>
              <a:gd name="connsiteY192" fmla="*/ 93983 h 2964394"/>
              <a:gd name="connsiteX193" fmla="*/ 2440202 w 4487983"/>
              <a:gd name="connsiteY193" fmla="*/ 74397 h 2964394"/>
              <a:gd name="connsiteX194" fmla="*/ 2455510 w 4487983"/>
              <a:gd name="connsiteY194" fmla="*/ 52689 h 2964394"/>
              <a:gd name="connsiteX195" fmla="*/ 2463291 w 4487983"/>
              <a:gd name="connsiteY195" fmla="*/ 54070 h 2964394"/>
              <a:gd name="connsiteX196" fmla="*/ 2462820 w 4487983"/>
              <a:gd name="connsiteY196" fmla="*/ 459062 h 2964394"/>
              <a:gd name="connsiteX197" fmla="*/ 2439916 w 4487983"/>
              <a:gd name="connsiteY197" fmla="*/ 885173 h 2964394"/>
              <a:gd name="connsiteX198" fmla="*/ 2428009 w 4487983"/>
              <a:gd name="connsiteY198" fmla="*/ 914341 h 2964394"/>
              <a:gd name="connsiteX199" fmla="*/ 2431596 w 4487983"/>
              <a:gd name="connsiteY199" fmla="*/ 954187 h 2964394"/>
              <a:gd name="connsiteX200" fmla="*/ 2507111 w 4487983"/>
              <a:gd name="connsiteY200" fmla="*/ 1130007 h 2964394"/>
              <a:gd name="connsiteX201" fmla="*/ 2555664 w 4487983"/>
              <a:gd name="connsiteY201" fmla="*/ 1226455 h 2964394"/>
              <a:gd name="connsiteX202" fmla="*/ 2563175 w 4487983"/>
              <a:gd name="connsiteY202" fmla="*/ 1294948 h 2964394"/>
              <a:gd name="connsiteX203" fmla="*/ 2593337 w 4487983"/>
              <a:gd name="connsiteY203" fmla="*/ 1358758 h 2964394"/>
              <a:gd name="connsiteX204" fmla="*/ 2611862 w 4487983"/>
              <a:gd name="connsiteY204" fmla="*/ 1403589 h 2964394"/>
              <a:gd name="connsiteX205" fmla="*/ 2596857 w 4487983"/>
              <a:gd name="connsiteY205" fmla="*/ 1433279 h 2964394"/>
              <a:gd name="connsiteX206" fmla="*/ 2576547 w 4487983"/>
              <a:gd name="connsiteY206" fmla="*/ 1450272 h 2964394"/>
              <a:gd name="connsiteX207" fmla="*/ 2519035 w 4487983"/>
              <a:gd name="connsiteY207" fmla="*/ 1500559 h 2964394"/>
              <a:gd name="connsiteX208" fmla="*/ 2514050 w 4487983"/>
              <a:gd name="connsiteY208" fmla="*/ 1513527 h 2964394"/>
              <a:gd name="connsiteX209" fmla="*/ 2487912 w 4487983"/>
              <a:gd name="connsiteY209" fmla="*/ 1536649 h 2964394"/>
              <a:gd name="connsiteX210" fmla="*/ 2477117 w 4487983"/>
              <a:gd name="connsiteY210" fmla="*/ 1562568 h 2964394"/>
              <a:gd name="connsiteX211" fmla="*/ 2461321 w 4487983"/>
              <a:gd name="connsiteY211" fmla="*/ 1618244 h 2964394"/>
              <a:gd name="connsiteX212" fmla="*/ 2449195 w 4487983"/>
              <a:gd name="connsiteY212" fmla="*/ 1646890 h 2964394"/>
              <a:gd name="connsiteX213" fmla="*/ 2437608 w 4487983"/>
              <a:gd name="connsiteY213" fmla="*/ 1781164 h 2964394"/>
              <a:gd name="connsiteX214" fmla="*/ 2511692 w 4487983"/>
              <a:gd name="connsiteY214" fmla="*/ 1832529 h 2964394"/>
              <a:gd name="connsiteX215" fmla="*/ 2603206 w 4487983"/>
              <a:gd name="connsiteY215" fmla="*/ 1848713 h 2964394"/>
              <a:gd name="connsiteX216" fmla="*/ 2593556 w 4487983"/>
              <a:gd name="connsiteY216" fmla="*/ 1806762 h 2964394"/>
              <a:gd name="connsiteX217" fmla="*/ 2560699 w 4487983"/>
              <a:gd name="connsiteY217" fmla="*/ 1786115 h 2964394"/>
              <a:gd name="connsiteX218" fmla="*/ 2547462 w 4487983"/>
              <a:gd name="connsiteY218" fmla="*/ 1778048 h 2964394"/>
              <a:gd name="connsiteX219" fmla="*/ 2540254 w 4487983"/>
              <a:gd name="connsiteY219" fmla="*/ 1765316 h 2964394"/>
              <a:gd name="connsiteX220" fmla="*/ 2562602 w 4487983"/>
              <a:gd name="connsiteY220" fmla="*/ 1763935 h 2964394"/>
              <a:gd name="connsiteX221" fmla="*/ 2604098 w 4487983"/>
              <a:gd name="connsiteY221" fmla="*/ 1796809 h 2964394"/>
              <a:gd name="connsiteX222" fmla="*/ 2642546 w 4487983"/>
              <a:gd name="connsiteY222" fmla="*/ 1840882 h 2964394"/>
              <a:gd name="connsiteX223" fmla="*/ 2618497 w 4487983"/>
              <a:gd name="connsiteY223" fmla="*/ 1861714 h 2964394"/>
              <a:gd name="connsiteX224" fmla="*/ 2614523 w 4487983"/>
              <a:gd name="connsiteY224" fmla="*/ 1862236 h 2964394"/>
              <a:gd name="connsiteX225" fmla="*/ 2584293 w 4487983"/>
              <a:gd name="connsiteY225" fmla="*/ 1884214 h 2964394"/>
              <a:gd name="connsiteX226" fmla="*/ 2522453 w 4487983"/>
              <a:gd name="connsiteY226" fmla="*/ 1863465 h 2964394"/>
              <a:gd name="connsiteX227" fmla="*/ 2498354 w 4487983"/>
              <a:gd name="connsiteY227" fmla="*/ 1852569 h 2964394"/>
              <a:gd name="connsiteX228" fmla="*/ 2556388 w 4487983"/>
              <a:gd name="connsiteY228" fmla="*/ 1923487 h 2964394"/>
              <a:gd name="connsiteX229" fmla="*/ 2596840 w 4487983"/>
              <a:gd name="connsiteY229" fmla="*/ 1975559 h 2964394"/>
              <a:gd name="connsiteX230" fmla="*/ 2639464 w 4487983"/>
              <a:gd name="connsiteY230" fmla="*/ 1984316 h 2964394"/>
              <a:gd name="connsiteX231" fmla="*/ 2688320 w 4487983"/>
              <a:gd name="connsiteY231" fmla="*/ 1976738 h 2964394"/>
              <a:gd name="connsiteX232" fmla="*/ 2690105 w 4487983"/>
              <a:gd name="connsiteY232" fmla="*/ 1971551 h 2964394"/>
              <a:gd name="connsiteX233" fmla="*/ 2701237 w 4487983"/>
              <a:gd name="connsiteY233" fmla="*/ 1946576 h 2964394"/>
              <a:gd name="connsiteX234" fmla="*/ 2861900 w 4487983"/>
              <a:gd name="connsiteY234" fmla="*/ 1759102 h 2964394"/>
              <a:gd name="connsiteX235" fmla="*/ 3091325 w 4487983"/>
              <a:gd name="connsiteY235" fmla="*/ 1644769 h 2964394"/>
              <a:gd name="connsiteX236" fmla="*/ 3118355 w 4487983"/>
              <a:gd name="connsiteY236" fmla="*/ 1637847 h 2964394"/>
              <a:gd name="connsiteX237" fmla="*/ 3183361 w 4487983"/>
              <a:gd name="connsiteY237" fmla="*/ 1625755 h 2964394"/>
              <a:gd name="connsiteX238" fmla="*/ 3151329 w 4487983"/>
              <a:gd name="connsiteY238" fmla="*/ 1551722 h 2964394"/>
              <a:gd name="connsiteX239" fmla="*/ 3077701 w 4487983"/>
              <a:gd name="connsiteY239" fmla="*/ 1344106 h 2964394"/>
              <a:gd name="connsiteX240" fmla="*/ 3077532 w 4487983"/>
              <a:gd name="connsiteY240" fmla="*/ 1334322 h 2964394"/>
              <a:gd name="connsiteX241" fmla="*/ 3052018 w 4487983"/>
              <a:gd name="connsiteY241" fmla="*/ 1404330 h 2964394"/>
              <a:gd name="connsiteX242" fmla="*/ 3044153 w 4487983"/>
              <a:gd name="connsiteY242" fmla="*/ 1437961 h 2964394"/>
              <a:gd name="connsiteX243" fmla="*/ 3025359 w 4487983"/>
              <a:gd name="connsiteY243" fmla="*/ 1469269 h 2964394"/>
              <a:gd name="connsiteX244" fmla="*/ 2990464 w 4487983"/>
              <a:gd name="connsiteY244" fmla="*/ 1446567 h 2964394"/>
              <a:gd name="connsiteX245" fmla="*/ 2942215 w 4487983"/>
              <a:gd name="connsiteY245" fmla="*/ 1401905 h 2964394"/>
              <a:gd name="connsiteX246" fmla="*/ 2766917 w 4487983"/>
              <a:gd name="connsiteY246" fmla="*/ 1383026 h 2964394"/>
              <a:gd name="connsiteX247" fmla="*/ 2664255 w 4487983"/>
              <a:gd name="connsiteY247" fmla="*/ 1383279 h 2964394"/>
              <a:gd name="connsiteX248" fmla="*/ 2646992 w 4487983"/>
              <a:gd name="connsiteY248" fmla="*/ 1364164 h 2964394"/>
              <a:gd name="connsiteX249" fmla="*/ 2724629 w 4487983"/>
              <a:gd name="connsiteY249" fmla="*/ 1343568 h 2964394"/>
              <a:gd name="connsiteX250" fmla="*/ 2883945 w 4487983"/>
              <a:gd name="connsiteY250" fmla="*/ 1342136 h 2964394"/>
              <a:gd name="connsiteX251" fmla="*/ 3034891 w 4487983"/>
              <a:gd name="connsiteY251" fmla="*/ 1325295 h 2964394"/>
              <a:gd name="connsiteX252" fmla="*/ 3072059 w 4487983"/>
              <a:gd name="connsiteY252" fmla="*/ 1318929 h 2964394"/>
              <a:gd name="connsiteX253" fmla="*/ 3072278 w 4487983"/>
              <a:gd name="connsiteY253" fmla="*/ 1318929 h 2964394"/>
              <a:gd name="connsiteX254" fmla="*/ 3134404 w 4487983"/>
              <a:gd name="connsiteY254" fmla="*/ 1287133 h 2964394"/>
              <a:gd name="connsiteX255" fmla="*/ 3239020 w 4487983"/>
              <a:gd name="connsiteY255" fmla="*/ 1247254 h 2964394"/>
              <a:gd name="connsiteX256" fmla="*/ 3313121 w 4487983"/>
              <a:gd name="connsiteY256" fmla="*/ 1227449 h 2964394"/>
              <a:gd name="connsiteX257" fmla="*/ 3320228 w 4487983"/>
              <a:gd name="connsiteY257" fmla="*/ 1247355 h 2964394"/>
              <a:gd name="connsiteX258" fmla="*/ 3310544 w 4487983"/>
              <a:gd name="connsiteY258" fmla="*/ 1286780 h 2964394"/>
              <a:gd name="connsiteX259" fmla="*/ 3319840 w 4487983"/>
              <a:gd name="connsiteY259" fmla="*/ 1520196 h 2964394"/>
              <a:gd name="connsiteX260" fmla="*/ 3366187 w 4487983"/>
              <a:gd name="connsiteY260" fmla="*/ 1616964 h 2964394"/>
              <a:gd name="connsiteX261" fmla="*/ 3426865 w 4487983"/>
              <a:gd name="connsiteY261" fmla="*/ 1623902 h 2964394"/>
              <a:gd name="connsiteX262" fmla="*/ 3404399 w 4487983"/>
              <a:gd name="connsiteY262" fmla="*/ 1586819 h 2964394"/>
              <a:gd name="connsiteX263" fmla="*/ 3317954 w 4487983"/>
              <a:gd name="connsiteY263" fmla="*/ 1397071 h 2964394"/>
              <a:gd name="connsiteX264" fmla="*/ 3345152 w 4487983"/>
              <a:gd name="connsiteY264" fmla="*/ 1261013 h 2964394"/>
              <a:gd name="connsiteX265" fmla="*/ 3365664 w 4487983"/>
              <a:gd name="connsiteY265" fmla="*/ 1216738 h 2964394"/>
              <a:gd name="connsiteX266" fmla="*/ 3528635 w 4487983"/>
              <a:gd name="connsiteY266" fmla="*/ 1148549 h 2964394"/>
              <a:gd name="connsiteX267" fmla="*/ 3843848 w 4487983"/>
              <a:gd name="connsiteY267" fmla="*/ 1075240 h 2964394"/>
              <a:gd name="connsiteX268" fmla="*/ 4216370 w 4487983"/>
              <a:gd name="connsiteY268" fmla="*/ 980358 h 2964394"/>
              <a:gd name="connsiteX269" fmla="*/ 4263323 w 4487983"/>
              <a:gd name="connsiteY269" fmla="*/ 974312 h 2964394"/>
              <a:gd name="connsiteX270" fmla="*/ 4240941 w 4487983"/>
              <a:gd name="connsiteY270" fmla="*/ 1060050 h 2964394"/>
              <a:gd name="connsiteX271" fmla="*/ 4186814 w 4487983"/>
              <a:gd name="connsiteY271" fmla="*/ 1292270 h 2964394"/>
              <a:gd name="connsiteX272" fmla="*/ 4311135 w 4487983"/>
              <a:gd name="connsiteY272" fmla="*/ 1476982 h 2964394"/>
              <a:gd name="connsiteX273" fmla="*/ 4360192 w 4487983"/>
              <a:gd name="connsiteY273" fmla="*/ 1536616 h 2964394"/>
              <a:gd name="connsiteX274" fmla="*/ 4358289 w 4487983"/>
              <a:gd name="connsiteY274" fmla="*/ 1546114 h 2964394"/>
              <a:gd name="connsiteX275" fmla="*/ 4200085 w 4487983"/>
              <a:gd name="connsiteY275" fmla="*/ 1596620 h 2964394"/>
              <a:gd name="connsiteX276" fmla="*/ 3894219 w 4487983"/>
              <a:gd name="connsiteY276" fmla="*/ 1652616 h 2964394"/>
              <a:gd name="connsiteX277" fmla="*/ 3459957 w 4487983"/>
              <a:gd name="connsiteY277" fmla="*/ 1718684 h 2964394"/>
              <a:gd name="connsiteX278" fmla="*/ 3457128 w 4487983"/>
              <a:gd name="connsiteY278" fmla="*/ 1718498 h 2964394"/>
              <a:gd name="connsiteX279" fmla="*/ 3358238 w 4487983"/>
              <a:gd name="connsiteY279" fmla="*/ 1630892 h 2964394"/>
              <a:gd name="connsiteX280" fmla="*/ 3201819 w 4487983"/>
              <a:gd name="connsiteY280" fmla="*/ 1637948 h 2964394"/>
              <a:gd name="connsiteX281" fmla="*/ 3202071 w 4487983"/>
              <a:gd name="connsiteY281" fmla="*/ 1640760 h 2964394"/>
              <a:gd name="connsiteX282" fmla="*/ 3031118 w 4487983"/>
              <a:gd name="connsiteY282" fmla="*/ 1710701 h 2964394"/>
              <a:gd name="connsiteX283" fmla="*/ 2910436 w 4487983"/>
              <a:gd name="connsiteY283" fmla="*/ 1832529 h 2964394"/>
              <a:gd name="connsiteX284" fmla="*/ 2885764 w 4487983"/>
              <a:gd name="connsiteY284" fmla="*/ 1880997 h 2964394"/>
              <a:gd name="connsiteX285" fmla="*/ 2699115 w 4487983"/>
              <a:gd name="connsiteY285" fmla="*/ 1988476 h 2964394"/>
              <a:gd name="connsiteX286" fmla="*/ 2677407 w 4487983"/>
              <a:gd name="connsiteY286" fmla="*/ 2018874 h 2964394"/>
              <a:gd name="connsiteX287" fmla="*/ 2684969 w 4487983"/>
              <a:gd name="connsiteY287" fmla="*/ 2022192 h 2964394"/>
              <a:gd name="connsiteX288" fmla="*/ 2832277 w 4487983"/>
              <a:gd name="connsiteY288" fmla="*/ 2145198 h 2964394"/>
              <a:gd name="connsiteX289" fmla="*/ 2927530 w 4487983"/>
              <a:gd name="connsiteY289" fmla="*/ 2273864 h 2964394"/>
              <a:gd name="connsiteX290" fmla="*/ 2858010 w 4487983"/>
              <a:gd name="connsiteY290" fmla="*/ 2320462 h 2964394"/>
              <a:gd name="connsiteX291" fmla="*/ 2781013 w 4487983"/>
              <a:gd name="connsiteY291" fmla="*/ 2345623 h 2964394"/>
              <a:gd name="connsiteX292" fmla="*/ 2634446 w 4487983"/>
              <a:gd name="connsiteY292" fmla="*/ 2517536 h 2964394"/>
              <a:gd name="connsiteX293" fmla="*/ 2718331 w 4487983"/>
              <a:gd name="connsiteY293" fmla="*/ 2676734 h 2964394"/>
              <a:gd name="connsiteX294" fmla="*/ 2809895 w 4487983"/>
              <a:gd name="connsiteY294" fmla="*/ 2831031 h 2964394"/>
              <a:gd name="connsiteX295" fmla="*/ 2742329 w 4487983"/>
              <a:gd name="connsiteY295" fmla="*/ 2656457 h 2964394"/>
              <a:gd name="connsiteX296" fmla="*/ 2763633 w 4487983"/>
              <a:gd name="connsiteY296" fmla="*/ 2466087 h 2964394"/>
              <a:gd name="connsiteX297" fmla="*/ 2959629 w 4487983"/>
              <a:gd name="connsiteY297" fmla="*/ 2374202 h 2964394"/>
              <a:gd name="connsiteX298" fmla="*/ 3038646 w 4487983"/>
              <a:gd name="connsiteY298" fmla="*/ 2340537 h 2964394"/>
              <a:gd name="connsiteX299" fmla="*/ 3003146 w 4487983"/>
              <a:gd name="connsiteY299" fmla="*/ 2293012 h 2964394"/>
              <a:gd name="connsiteX300" fmla="*/ 3005705 w 4487983"/>
              <a:gd name="connsiteY300" fmla="*/ 2258336 h 2964394"/>
              <a:gd name="connsiteX301" fmla="*/ 3030630 w 4487983"/>
              <a:gd name="connsiteY301" fmla="*/ 2264921 h 2964394"/>
              <a:gd name="connsiteX302" fmla="*/ 3067125 w 4487983"/>
              <a:gd name="connsiteY302" fmla="*/ 2334457 h 2964394"/>
              <a:gd name="connsiteX303" fmla="*/ 3060573 w 4487983"/>
              <a:gd name="connsiteY303" fmla="*/ 2342945 h 2964394"/>
              <a:gd name="connsiteX304" fmla="*/ 3351148 w 4487983"/>
              <a:gd name="connsiteY304" fmla="*/ 2607719 h 2964394"/>
              <a:gd name="connsiteX305" fmla="*/ 3588959 w 4487983"/>
              <a:gd name="connsiteY305" fmla="*/ 2821044 h 2964394"/>
              <a:gd name="connsiteX306" fmla="*/ 3675134 w 4487983"/>
              <a:gd name="connsiteY306" fmla="*/ 2907910 h 2964394"/>
              <a:gd name="connsiteX307" fmla="*/ 4481043 w 4487983"/>
              <a:gd name="connsiteY307" fmla="*/ 2913888 h 2964394"/>
              <a:gd name="connsiteX308" fmla="*/ 4487982 w 4487983"/>
              <a:gd name="connsiteY308" fmla="*/ 2921079 h 2964394"/>
              <a:gd name="connsiteX309" fmla="*/ 4480908 w 4487983"/>
              <a:gd name="connsiteY309" fmla="*/ 2928018 h 2964394"/>
              <a:gd name="connsiteX310" fmla="*/ 4480774 w 4487983"/>
              <a:gd name="connsiteY310" fmla="*/ 2928018 h 2964394"/>
              <a:gd name="connsiteX311" fmla="*/ 3686334 w 4487983"/>
              <a:gd name="connsiteY311" fmla="*/ 2921921 h 2964394"/>
              <a:gd name="connsiteX312" fmla="*/ 3697095 w 4487983"/>
              <a:gd name="connsiteY312" fmla="*/ 2946206 h 2964394"/>
              <a:gd name="connsiteX313" fmla="*/ 3691386 w 4487983"/>
              <a:gd name="connsiteY313" fmla="*/ 2954913 h 2964394"/>
              <a:gd name="connsiteX314" fmla="*/ 3633099 w 4487983"/>
              <a:gd name="connsiteY314" fmla="*/ 2964394 h 2964394"/>
              <a:gd name="connsiteX315" fmla="*/ 3633201 w 4487983"/>
              <a:gd name="connsiteY315" fmla="*/ 2964361 h 2964394"/>
              <a:gd name="connsiteX316" fmla="*/ 3518834 w 4487983"/>
              <a:gd name="connsiteY316" fmla="*/ 2931554 h 2964394"/>
              <a:gd name="connsiteX317" fmla="*/ 3591166 w 4487983"/>
              <a:gd name="connsiteY317" fmla="*/ 2947705 h 2964394"/>
              <a:gd name="connsiteX318" fmla="*/ 3682881 w 4487983"/>
              <a:gd name="connsiteY318" fmla="*/ 2943394 h 2964394"/>
              <a:gd name="connsiteX319" fmla="*/ 3668769 w 4487983"/>
              <a:gd name="connsiteY319" fmla="*/ 2922123 h 2964394"/>
              <a:gd name="connsiteX320" fmla="*/ 3533923 w 4487983"/>
              <a:gd name="connsiteY320" fmla="*/ 2927934 h 2964394"/>
              <a:gd name="connsiteX321" fmla="*/ 3518834 w 4487983"/>
              <a:gd name="connsiteY321" fmla="*/ 2931554 h 2964394"/>
              <a:gd name="connsiteX322" fmla="*/ 1409230 w 4487983"/>
              <a:gd name="connsiteY322" fmla="*/ 2473412 h 2964394"/>
              <a:gd name="connsiteX323" fmla="*/ 1279184 w 4487983"/>
              <a:gd name="connsiteY323" fmla="*/ 2675487 h 2964394"/>
              <a:gd name="connsiteX324" fmla="*/ 1134150 w 4487983"/>
              <a:gd name="connsiteY324" fmla="*/ 2905249 h 2964394"/>
              <a:gd name="connsiteX325" fmla="*/ 1240046 w 4487983"/>
              <a:gd name="connsiteY325" fmla="*/ 2781720 h 2964394"/>
              <a:gd name="connsiteX326" fmla="*/ 1390234 w 4487983"/>
              <a:gd name="connsiteY326" fmla="*/ 2545744 h 2964394"/>
              <a:gd name="connsiteX327" fmla="*/ 1409214 w 4487983"/>
              <a:gd name="connsiteY327" fmla="*/ 2473412 h 2964394"/>
              <a:gd name="connsiteX328" fmla="*/ 1409230 w 4487983"/>
              <a:gd name="connsiteY328" fmla="*/ 2473412 h 2964394"/>
              <a:gd name="connsiteX329" fmla="*/ 1966734 w 4487983"/>
              <a:gd name="connsiteY329" fmla="*/ 2074887 h 2964394"/>
              <a:gd name="connsiteX330" fmla="*/ 1989840 w 4487983"/>
              <a:gd name="connsiteY330" fmla="*/ 2138529 h 2964394"/>
              <a:gd name="connsiteX331" fmla="*/ 2049525 w 4487983"/>
              <a:gd name="connsiteY331" fmla="*/ 2246446 h 2964394"/>
              <a:gd name="connsiteX332" fmla="*/ 2234506 w 4487983"/>
              <a:gd name="connsiteY332" fmla="*/ 2292742 h 2964394"/>
              <a:gd name="connsiteX333" fmla="*/ 2390336 w 4487983"/>
              <a:gd name="connsiteY333" fmla="*/ 2325161 h 2964394"/>
              <a:gd name="connsiteX334" fmla="*/ 2618363 w 4487983"/>
              <a:gd name="connsiteY334" fmla="*/ 2516559 h 2964394"/>
              <a:gd name="connsiteX335" fmla="*/ 2618430 w 4487983"/>
              <a:gd name="connsiteY335" fmla="*/ 2516458 h 2964394"/>
              <a:gd name="connsiteX336" fmla="*/ 2587022 w 4487983"/>
              <a:gd name="connsiteY336" fmla="*/ 2420464 h 2964394"/>
              <a:gd name="connsiteX337" fmla="*/ 2753074 w 4487983"/>
              <a:gd name="connsiteY337" fmla="*/ 2295403 h 2964394"/>
              <a:gd name="connsiteX338" fmla="*/ 2851105 w 4487983"/>
              <a:gd name="connsiteY338" fmla="*/ 2251398 h 2964394"/>
              <a:gd name="connsiteX339" fmla="*/ 2880509 w 4487983"/>
              <a:gd name="connsiteY339" fmla="*/ 2227702 h 2964394"/>
              <a:gd name="connsiteX340" fmla="*/ 2823385 w 4487983"/>
              <a:gd name="connsiteY340" fmla="*/ 2192269 h 2964394"/>
              <a:gd name="connsiteX341" fmla="*/ 2659050 w 4487983"/>
              <a:gd name="connsiteY341" fmla="*/ 2061633 h 2964394"/>
              <a:gd name="connsiteX342" fmla="*/ 2652398 w 4487983"/>
              <a:gd name="connsiteY342" fmla="*/ 2024027 h 2964394"/>
              <a:gd name="connsiteX343" fmla="*/ 2626261 w 4487983"/>
              <a:gd name="connsiteY343" fmla="*/ 2016247 h 2964394"/>
              <a:gd name="connsiteX344" fmla="*/ 2588520 w 4487983"/>
              <a:gd name="connsiteY344" fmla="*/ 1987247 h 2964394"/>
              <a:gd name="connsiteX345" fmla="*/ 2468528 w 4487983"/>
              <a:gd name="connsiteY345" fmla="*/ 1907892 h 2964394"/>
              <a:gd name="connsiteX346" fmla="*/ 2447393 w 4487983"/>
              <a:gd name="connsiteY346" fmla="*/ 1856359 h 2964394"/>
              <a:gd name="connsiteX347" fmla="*/ 2454702 w 4487983"/>
              <a:gd name="connsiteY347" fmla="*/ 1839332 h 2964394"/>
              <a:gd name="connsiteX348" fmla="*/ 2439798 w 4487983"/>
              <a:gd name="connsiteY348" fmla="*/ 1834280 h 2964394"/>
              <a:gd name="connsiteX349" fmla="*/ 2370244 w 4487983"/>
              <a:gd name="connsiteY349" fmla="*/ 1821717 h 2964394"/>
              <a:gd name="connsiteX350" fmla="*/ 2337506 w 4487983"/>
              <a:gd name="connsiteY350" fmla="*/ 1815418 h 2964394"/>
              <a:gd name="connsiteX351" fmla="*/ 2212663 w 4487983"/>
              <a:gd name="connsiteY351" fmla="*/ 1805886 h 2964394"/>
              <a:gd name="connsiteX352" fmla="*/ 2211468 w 4487983"/>
              <a:gd name="connsiteY352" fmla="*/ 1806947 h 2964394"/>
              <a:gd name="connsiteX353" fmla="*/ 2136391 w 4487983"/>
              <a:gd name="connsiteY353" fmla="*/ 1837109 h 2964394"/>
              <a:gd name="connsiteX354" fmla="*/ 2127263 w 4487983"/>
              <a:gd name="connsiteY354" fmla="*/ 1838153 h 2964394"/>
              <a:gd name="connsiteX355" fmla="*/ 2051175 w 4487983"/>
              <a:gd name="connsiteY355" fmla="*/ 1888239 h 2964394"/>
              <a:gd name="connsiteX356" fmla="*/ 2052977 w 4487983"/>
              <a:gd name="connsiteY356" fmla="*/ 1962255 h 2964394"/>
              <a:gd name="connsiteX357" fmla="*/ 2082735 w 4487983"/>
              <a:gd name="connsiteY357" fmla="*/ 1998328 h 2964394"/>
              <a:gd name="connsiteX358" fmla="*/ 2101126 w 4487983"/>
              <a:gd name="connsiteY358" fmla="*/ 2024044 h 2964394"/>
              <a:gd name="connsiteX359" fmla="*/ 2118960 w 4487983"/>
              <a:gd name="connsiteY359" fmla="*/ 2011632 h 2964394"/>
              <a:gd name="connsiteX360" fmla="*/ 2127431 w 4487983"/>
              <a:gd name="connsiteY360" fmla="*/ 1989891 h 2964394"/>
              <a:gd name="connsiteX361" fmla="*/ 2124046 w 4487983"/>
              <a:gd name="connsiteY361" fmla="*/ 1963417 h 2964394"/>
              <a:gd name="connsiteX362" fmla="*/ 2135902 w 4487983"/>
              <a:gd name="connsiteY362" fmla="*/ 1957590 h 2964394"/>
              <a:gd name="connsiteX363" fmla="*/ 2142201 w 4487983"/>
              <a:gd name="connsiteY363" fmla="*/ 1987836 h 2964394"/>
              <a:gd name="connsiteX364" fmla="*/ 2151581 w 4487983"/>
              <a:gd name="connsiteY364" fmla="*/ 2005166 h 2964394"/>
              <a:gd name="connsiteX365" fmla="*/ 2166890 w 4487983"/>
              <a:gd name="connsiteY365" fmla="*/ 2059158 h 2964394"/>
              <a:gd name="connsiteX366" fmla="*/ 2139658 w 4487983"/>
              <a:gd name="connsiteY366" fmla="*/ 2065119 h 2964394"/>
              <a:gd name="connsiteX367" fmla="*/ 2094692 w 4487983"/>
              <a:gd name="connsiteY367" fmla="*/ 2038241 h 2964394"/>
              <a:gd name="connsiteX368" fmla="*/ 2062088 w 4487983"/>
              <a:gd name="connsiteY368" fmla="*/ 2017779 h 2964394"/>
              <a:gd name="connsiteX369" fmla="*/ 2040717 w 4487983"/>
              <a:gd name="connsiteY369" fmla="*/ 1971332 h 2964394"/>
              <a:gd name="connsiteX370" fmla="*/ 2028676 w 4487983"/>
              <a:gd name="connsiteY370" fmla="*/ 1968621 h 2964394"/>
              <a:gd name="connsiteX371" fmla="*/ 1999103 w 4487983"/>
              <a:gd name="connsiteY371" fmla="*/ 1972629 h 2964394"/>
              <a:gd name="connsiteX372" fmla="*/ 1966718 w 4487983"/>
              <a:gd name="connsiteY372" fmla="*/ 2074921 h 2964394"/>
              <a:gd name="connsiteX373" fmla="*/ 1966734 w 4487983"/>
              <a:gd name="connsiteY373" fmla="*/ 2074887 h 2964394"/>
              <a:gd name="connsiteX374" fmla="*/ 2893123 w 4487983"/>
              <a:gd name="connsiteY374" fmla="*/ 2235315 h 2964394"/>
              <a:gd name="connsiteX375" fmla="*/ 2857421 w 4487983"/>
              <a:gd name="connsiteY375" fmla="*/ 2264062 h 2964394"/>
              <a:gd name="connsiteX376" fmla="*/ 2758581 w 4487983"/>
              <a:gd name="connsiteY376" fmla="*/ 2308438 h 2964394"/>
              <a:gd name="connsiteX377" fmla="*/ 2601118 w 4487983"/>
              <a:gd name="connsiteY377" fmla="*/ 2421491 h 2964394"/>
              <a:gd name="connsiteX378" fmla="*/ 2627457 w 4487983"/>
              <a:gd name="connsiteY378" fmla="*/ 2502177 h 2964394"/>
              <a:gd name="connsiteX379" fmla="*/ 2774378 w 4487983"/>
              <a:gd name="connsiteY379" fmla="*/ 2333127 h 2964394"/>
              <a:gd name="connsiteX380" fmla="*/ 2855080 w 4487983"/>
              <a:gd name="connsiteY380" fmla="*/ 2306602 h 2964394"/>
              <a:gd name="connsiteX381" fmla="*/ 2913551 w 4487983"/>
              <a:gd name="connsiteY381" fmla="*/ 2272264 h 2964394"/>
              <a:gd name="connsiteX382" fmla="*/ 2893140 w 4487983"/>
              <a:gd name="connsiteY382" fmla="*/ 2235315 h 2964394"/>
              <a:gd name="connsiteX383" fmla="*/ 2893123 w 4487983"/>
              <a:gd name="connsiteY383" fmla="*/ 2235315 h 2964394"/>
              <a:gd name="connsiteX384" fmla="*/ 3013907 w 4487983"/>
              <a:gd name="connsiteY384" fmla="*/ 2270765 h 2964394"/>
              <a:gd name="connsiteX385" fmla="*/ 3016820 w 4487983"/>
              <a:gd name="connsiteY385" fmla="*/ 2289088 h 2964394"/>
              <a:gd name="connsiteX386" fmla="*/ 3050940 w 4487983"/>
              <a:gd name="connsiteY386" fmla="*/ 2332857 h 2964394"/>
              <a:gd name="connsiteX387" fmla="*/ 3054073 w 4487983"/>
              <a:gd name="connsiteY387" fmla="*/ 2329169 h 2964394"/>
              <a:gd name="connsiteX388" fmla="*/ 3042655 w 4487983"/>
              <a:gd name="connsiteY388" fmla="*/ 2299428 h 2964394"/>
              <a:gd name="connsiteX389" fmla="*/ 3013890 w 4487983"/>
              <a:gd name="connsiteY389" fmla="*/ 2270765 h 2964394"/>
              <a:gd name="connsiteX390" fmla="*/ 3013907 w 4487983"/>
              <a:gd name="connsiteY390" fmla="*/ 2270765 h 2964394"/>
              <a:gd name="connsiteX391" fmla="*/ 1552025 w 4487983"/>
              <a:gd name="connsiteY391" fmla="*/ 1626530 h 2964394"/>
              <a:gd name="connsiteX392" fmla="*/ 1554484 w 4487983"/>
              <a:gd name="connsiteY392" fmla="*/ 1637207 h 2964394"/>
              <a:gd name="connsiteX393" fmla="*/ 1573009 w 4487983"/>
              <a:gd name="connsiteY393" fmla="*/ 1703544 h 2964394"/>
              <a:gd name="connsiteX394" fmla="*/ 1572100 w 4487983"/>
              <a:gd name="connsiteY394" fmla="*/ 1709724 h 2964394"/>
              <a:gd name="connsiteX395" fmla="*/ 1480855 w 4487983"/>
              <a:gd name="connsiteY395" fmla="*/ 1842431 h 2964394"/>
              <a:gd name="connsiteX396" fmla="*/ 1364130 w 4487983"/>
              <a:gd name="connsiteY396" fmla="*/ 1971281 h 2964394"/>
              <a:gd name="connsiteX397" fmla="*/ 1313725 w 4487983"/>
              <a:gd name="connsiteY397" fmla="*/ 2030208 h 2964394"/>
              <a:gd name="connsiteX398" fmla="*/ 1342894 w 4487983"/>
              <a:gd name="connsiteY398" fmla="*/ 2038696 h 2964394"/>
              <a:gd name="connsiteX399" fmla="*/ 1504736 w 4487983"/>
              <a:gd name="connsiteY399" fmla="*/ 2264298 h 2964394"/>
              <a:gd name="connsiteX400" fmla="*/ 1750277 w 4487983"/>
              <a:gd name="connsiteY400" fmla="*/ 2167715 h 2964394"/>
              <a:gd name="connsiteX401" fmla="*/ 1858733 w 4487983"/>
              <a:gd name="connsiteY401" fmla="*/ 2082331 h 2964394"/>
              <a:gd name="connsiteX402" fmla="*/ 1877662 w 4487983"/>
              <a:gd name="connsiteY402" fmla="*/ 2055857 h 2964394"/>
              <a:gd name="connsiteX403" fmla="*/ 1877561 w 4487983"/>
              <a:gd name="connsiteY403" fmla="*/ 2054729 h 2964394"/>
              <a:gd name="connsiteX404" fmla="*/ 1905517 w 4487983"/>
              <a:gd name="connsiteY404" fmla="*/ 1997688 h 2964394"/>
              <a:gd name="connsiteX405" fmla="*/ 1915319 w 4487983"/>
              <a:gd name="connsiteY405" fmla="*/ 1998497 h 2964394"/>
              <a:gd name="connsiteX406" fmla="*/ 1917121 w 4487983"/>
              <a:gd name="connsiteY406" fmla="*/ 2010656 h 2964394"/>
              <a:gd name="connsiteX407" fmla="*/ 1892550 w 4487983"/>
              <a:gd name="connsiteY407" fmla="*/ 2058787 h 2964394"/>
              <a:gd name="connsiteX408" fmla="*/ 1912658 w 4487983"/>
              <a:gd name="connsiteY408" fmla="*/ 2076352 h 2964394"/>
              <a:gd name="connsiteX409" fmla="*/ 1946997 w 4487983"/>
              <a:gd name="connsiteY409" fmla="*/ 2074028 h 2964394"/>
              <a:gd name="connsiteX410" fmla="*/ 1950904 w 4487983"/>
              <a:gd name="connsiteY410" fmla="*/ 2071014 h 2964394"/>
              <a:gd name="connsiteX411" fmla="*/ 1943359 w 4487983"/>
              <a:gd name="connsiteY411" fmla="*/ 2022832 h 2964394"/>
              <a:gd name="connsiteX412" fmla="*/ 1986169 w 4487983"/>
              <a:gd name="connsiteY412" fmla="*/ 1961800 h 2964394"/>
              <a:gd name="connsiteX413" fmla="*/ 1990430 w 4487983"/>
              <a:gd name="connsiteY413" fmla="*/ 1916666 h 2964394"/>
              <a:gd name="connsiteX414" fmla="*/ 1951965 w 4487983"/>
              <a:gd name="connsiteY414" fmla="*/ 1812067 h 2964394"/>
              <a:gd name="connsiteX415" fmla="*/ 1930678 w 4487983"/>
              <a:gd name="connsiteY415" fmla="*/ 1798173 h 2964394"/>
              <a:gd name="connsiteX416" fmla="*/ 1878504 w 4487983"/>
              <a:gd name="connsiteY416" fmla="*/ 1744855 h 2964394"/>
              <a:gd name="connsiteX417" fmla="*/ 1830760 w 4487983"/>
              <a:gd name="connsiteY417" fmla="*/ 1694129 h 2964394"/>
              <a:gd name="connsiteX418" fmla="*/ 1724477 w 4487983"/>
              <a:gd name="connsiteY418" fmla="*/ 1666426 h 2964394"/>
              <a:gd name="connsiteX419" fmla="*/ 1707215 w 4487983"/>
              <a:gd name="connsiteY419" fmla="*/ 1667184 h 2964394"/>
              <a:gd name="connsiteX420" fmla="*/ 1651538 w 4487983"/>
              <a:gd name="connsiteY420" fmla="*/ 1646419 h 2964394"/>
              <a:gd name="connsiteX421" fmla="*/ 1588705 w 4487983"/>
              <a:gd name="connsiteY421" fmla="*/ 1616998 h 2964394"/>
              <a:gd name="connsiteX422" fmla="*/ 1551975 w 4487983"/>
              <a:gd name="connsiteY422" fmla="*/ 1626530 h 2964394"/>
              <a:gd name="connsiteX423" fmla="*/ 1552025 w 4487983"/>
              <a:gd name="connsiteY423" fmla="*/ 1626530 h 2964394"/>
              <a:gd name="connsiteX424" fmla="*/ 2665012 w 4487983"/>
              <a:gd name="connsiteY424" fmla="*/ 2030545 h 2964394"/>
              <a:gd name="connsiteX425" fmla="*/ 2671968 w 4487983"/>
              <a:gd name="connsiteY425" fmla="*/ 2055907 h 2964394"/>
              <a:gd name="connsiteX426" fmla="*/ 2829229 w 4487983"/>
              <a:gd name="connsiteY426" fmla="*/ 2179402 h 2964394"/>
              <a:gd name="connsiteX427" fmla="*/ 2857656 w 4487983"/>
              <a:gd name="connsiteY427" fmla="*/ 2192639 h 2964394"/>
              <a:gd name="connsiteX428" fmla="*/ 2845733 w 4487983"/>
              <a:gd name="connsiteY428" fmla="*/ 2179588 h 2964394"/>
              <a:gd name="connsiteX429" fmla="*/ 2715518 w 4487983"/>
              <a:gd name="connsiteY429" fmla="*/ 2058905 h 2964394"/>
              <a:gd name="connsiteX430" fmla="*/ 2665012 w 4487983"/>
              <a:gd name="connsiteY430" fmla="*/ 2030545 h 2964394"/>
              <a:gd name="connsiteX431" fmla="*/ 1086911 w 4487983"/>
              <a:gd name="connsiteY431" fmla="*/ 2182670 h 2964394"/>
              <a:gd name="connsiteX432" fmla="*/ 1197236 w 4487983"/>
              <a:gd name="connsiteY432" fmla="*/ 2112527 h 2964394"/>
              <a:gd name="connsiteX433" fmla="*/ 1220696 w 4487983"/>
              <a:gd name="connsiteY433" fmla="*/ 2090735 h 2964394"/>
              <a:gd name="connsiteX434" fmla="*/ 1102152 w 4487983"/>
              <a:gd name="connsiteY434" fmla="*/ 2155320 h 2964394"/>
              <a:gd name="connsiteX435" fmla="*/ 1086894 w 4487983"/>
              <a:gd name="connsiteY435" fmla="*/ 2182670 h 2964394"/>
              <a:gd name="connsiteX436" fmla="*/ 1086911 w 4487983"/>
              <a:gd name="connsiteY436" fmla="*/ 2182670 h 2964394"/>
              <a:gd name="connsiteX437" fmla="*/ 1984148 w 4487983"/>
              <a:gd name="connsiteY437" fmla="*/ 1977833 h 2964394"/>
              <a:gd name="connsiteX438" fmla="*/ 1957522 w 4487983"/>
              <a:gd name="connsiteY438" fmla="*/ 2023623 h 2964394"/>
              <a:gd name="connsiteX439" fmla="*/ 1961985 w 4487983"/>
              <a:gd name="connsiteY439" fmla="*/ 2057103 h 2964394"/>
              <a:gd name="connsiteX440" fmla="*/ 1984148 w 4487983"/>
              <a:gd name="connsiteY440" fmla="*/ 1977833 h 2964394"/>
              <a:gd name="connsiteX441" fmla="*/ 2112089 w 4487983"/>
              <a:gd name="connsiteY441" fmla="*/ 2035597 h 2964394"/>
              <a:gd name="connsiteX442" fmla="*/ 2142217 w 4487983"/>
              <a:gd name="connsiteY442" fmla="*/ 2051158 h 2964394"/>
              <a:gd name="connsiteX443" fmla="*/ 2155404 w 4487983"/>
              <a:gd name="connsiteY443" fmla="*/ 2050906 h 2964394"/>
              <a:gd name="connsiteX444" fmla="*/ 2152929 w 4487983"/>
              <a:gd name="connsiteY444" fmla="*/ 2038443 h 2964394"/>
              <a:gd name="connsiteX445" fmla="*/ 2139304 w 4487983"/>
              <a:gd name="connsiteY445" fmla="*/ 2012053 h 2964394"/>
              <a:gd name="connsiteX446" fmla="*/ 2136812 w 4487983"/>
              <a:gd name="connsiteY446" fmla="*/ 2007641 h 2964394"/>
              <a:gd name="connsiteX447" fmla="*/ 2112089 w 4487983"/>
              <a:gd name="connsiteY447" fmla="*/ 2035597 h 2964394"/>
              <a:gd name="connsiteX448" fmla="*/ 2620047 w 4487983"/>
              <a:gd name="connsiteY448" fmla="*/ 1996375 h 2964394"/>
              <a:gd name="connsiteX449" fmla="*/ 2632155 w 4487983"/>
              <a:gd name="connsiteY449" fmla="*/ 2003380 h 2964394"/>
              <a:gd name="connsiteX450" fmla="*/ 2667286 w 4487983"/>
              <a:gd name="connsiteY450" fmla="*/ 2008231 h 2964394"/>
              <a:gd name="connsiteX451" fmla="*/ 2681836 w 4487983"/>
              <a:gd name="connsiteY451" fmla="*/ 1992804 h 2964394"/>
              <a:gd name="connsiteX452" fmla="*/ 2639582 w 4487983"/>
              <a:gd name="connsiteY452" fmla="*/ 1998446 h 2964394"/>
              <a:gd name="connsiteX453" fmla="*/ 2620047 w 4487983"/>
              <a:gd name="connsiteY453" fmla="*/ 1996375 h 2964394"/>
              <a:gd name="connsiteX454" fmla="*/ 3187925 w 4487983"/>
              <a:gd name="connsiteY454" fmla="*/ 1639581 h 2964394"/>
              <a:gd name="connsiteX455" fmla="*/ 3122026 w 4487983"/>
              <a:gd name="connsiteY455" fmla="*/ 1651505 h 2964394"/>
              <a:gd name="connsiteX456" fmla="*/ 3094895 w 4487983"/>
              <a:gd name="connsiteY456" fmla="*/ 1658443 h 2964394"/>
              <a:gd name="connsiteX457" fmla="*/ 2874615 w 4487983"/>
              <a:gd name="connsiteY457" fmla="*/ 1765552 h 2964394"/>
              <a:gd name="connsiteX458" fmla="*/ 2873403 w 4487983"/>
              <a:gd name="connsiteY458" fmla="*/ 1767506 h 2964394"/>
              <a:gd name="connsiteX459" fmla="*/ 2712655 w 4487983"/>
              <a:gd name="connsiteY459" fmla="*/ 1955030 h 2964394"/>
              <a:gd name="connsiteX460" fmla="*/ 2704976 w 4487983"/>
              <a:gd name="connsiteY460" fmla="*/ 1972056 h 2964394"/>
              <a:gd name="connsiteX461" fmla="*/ 2767153 w 4487983"/>
              <a:gd name="connsiteY461" fmla="*/ 1948479 h 2964394"/>
              <a:gd name="connsiteX462" fmla="*/ 2873958 w 4487983"/>
              <a:gd name="connsiteY462" fmla="*/ 1873284 h 2964394"/>
              <a:gd name="connsiteX463" fmla="*/ 2897637 w 4487983"/>
              <a:gd name="connsiteY463" fmla="*/ 1826634 h 2964394"/>
              <a:gd name="connsiteX464" fmla="*/ 3028020 w 4487983"/>
              <a:gd name="connsiteY464" fmla="*/ 1696858 h 2964394"/>
              <a:gd name="connsiteX465" fmla="*/ 3148450 w 4487983"/>
              <a:gd name="connsiteY465" fmla="*/ 1665550 h 2964394"/>
              <a:gd name="connsiteX466" fmla="*/ 3188009 w 4487983"/>
              <a:gd name="connsiteY466" fmla="*/ 1640710 h 2964394"/>
              <a:gd name="connsiteX467" fmla="*/ 3187908 w 4487983"/>
              <a:gd name="connsiteY467" fmla="*/ 1639581 h 2964394"/>
              <a:gd name="connsiteX468" fmla="*/ 3187925 w 4487983"/>
              <a:gd name="connsiteY468" fmla="*/ 1639581 h 2964394"/>
              <a:gd name="connsiteX469" fmla="*/ 2468343 w 4487983"/>
              <a:gd name="connsiteY469" fmla="*/ 1846743 h 2964394"/>
              <a:gd name="connsiteX470" fmla="*/ 2467333 w 4487983"/>
              <a:gd name="connsiteY470" fmla="*/ 1847197 h 2964394"/>
              <a:gd name="connsiteX471" fmla="*/ 2461388 w 4487983"/>
              <a:gd name="connsiteY471" fmla="*/ 1858497 h 2964394"/>
              <a:gd name="connsiteX472" fmla="*/ 2479273 w 4487983"/>
              <a:gd name="connsiteY472" fmla="*/ 1898680 h 2964394"/>
              <a:gd name="connsiteX473" fmla="*/ 2568598 w 4487983"/>
              <a:gd name="connsiteY473" fmla="*/ 1963652 h 2964394"/>
              <a:gd name="connsiteX474" fmla="*/ 2545037 w 4487983"/>
              <a:gd name="connsiteY474" fmla="*/ 1931739 h 2964394"/>
              <a:gd name="connsiteX475" fmla="*/ 2468343 w 4487983"/>
              <a:gd name="connsiteY475" fmla="*/ 1846759 h 2964394"/>
              <a:gd name="connsiteX476" fmla="*/ 2468343 w 4487983"/>
              <a:gd name="connsiteY476" fmla="*/ 1846743 h 2964394"/>
              <a:gd name="connsiteX477" fmla="*/ 1749856 w 4487983"/>
              <a:gd name="connsiteY477" fmla="*/ 1651269 h 2964394"/>
              <a:gd name="connsiteX478" fmla="*/ 1840831 w 4487983"/>
              <a:gd name="connsiteY478" fmla="*/ 1684109 h 2964394"/>
              <a:gd name="connsiteX479" fmla="*/ 1889030 w 4487983"/>
              <a:gd name="connsiteY479" fmla="*/ 1735322 h 2964394"/>
              <a:gd name="connsiteX480" fmla="*/ 1939940 w 4487983"/>
              <a:gd name="connsiteY480" fmla="*/ 1787428 h 2964394"/>
              <a:gd name="connsiteX481" fmla="*/ 1958886 w 4487983"/>
              <a:gd name="connsiteY481" fmla="*/ 1799706 h 2964394"/>
              <a:gd name="connsiteX482" fmla="*/ 2004593 w 4487983"/>
              <a:gd name="connsiteY482" fmla="*/ 1917744 h 2964394"/>
              <a:gd name="connsiteX483" fmla="*/ 2000922 w 4487983"/>
              <a:gd name="connsiteY483" fmla="*/ 1957775 h 2964394"/>
              <a:gd name="connsiteX484" fmla="*/ 2027817 w 4487983"/>
              <a:gd name="connsiteY484" fmla="*/ 1954474 h 2964394"/>
              <a:gd name="connsiteX485" fmla="*/ 2037012 w 4487983"/>
              <a:gd name="connsiteY485" fmla="*/ 1955030 h 2964394"/>
              <a:gd name="connsiteX486" fmla="*/ 2037500 w 4487983"/>
              <a:gd name="connsiteY486" fmla="*/ 1884635 h 2964394"/>
              <a:gd name="connsiteX487" fmla="*/ 2125697 w 4487983"/>
              <a:gd name="connsiteY487" fmla="*/ 1824108 h 2964394"/>
              <a:gd name="connsiteX488" fmla="*/ 2134740 w 4487983"/>
              <a:gd name="connsiteY488" fmla="*/ 1823081 h 2964394"/>
              <a:gd name="connsiteX489" fmla="*/ 2202138 w 4487983"/>
              <a:gd name="connsiteY489" fmla="*/ 1796320 h 2964394"/>
              <a:gd name="connsiteX490" fmla="*/ 2203350 w 4487983"/>
              <a:gd name="connsiteY490" fmla="*/ 1795260 h 2964394"/>
              <a:gd name="connsiteX491" fmla="*/ 2341396 w 4487983"/>
              <a:gd name="connsiteY491" fmla="*/ 1801844 h 2964394"/>
              <a:gd name="connsiteX492" fmla="*/ 2371491 w 4487983"/>
              <a:gd name="connsiteY492" fmla="*/ 1807654 h 2964394"/>
              <a:gd name="connsiteX493" fmla="*/ 2443014 w 4487983"/>
              <a:gd name="connsiteY493" fmla="*/ 1820538 h 2964394"/>
              <a:gd name="connsiteX494" fmla="*/ 2471173 w 4487983"/>
              <a:gd name="connsiteY494" fmla="*/ 1831905 h 2964394"/>
              <a:gd name="connsiteX495" fmla="*/ 2472385 w 4487983"/>
              <a:gd name="connsiteY495" fmla="*/ 1831838 h 2964394"/>
              <a:gd name="connsiteX496" fmla="*/ 2423799 w 4487983"/>
              <a:gd name="connsiteY496" fmla="*/ 1783959 h 2964394"/>
              <a:gd name="connsiteX497" fmla="*/ 2435840 w 4487983"/>
              <a:gd name="connsiteY497" fmla="*/ 1642444 h 2964394"/>
              <a:gd name="connsiteX498" fmla="*/ 2448690 w 4487983"/>
              <a:gd name="connsiteY498" fmla="*/ 1612030 h 2964394"/>
              <a:gd name="connsiteX499" fmla="*/ 2463089 w 4487983"/>
              <a:gd name="connsiteY499" fmla="*/ 1561305 h 2964394"/>
              <a:gd name="connsiteX500" fmla="*/ 2467484 w 4487983"/>
              <a:gd name="connsiteY500" fmla="*/ 1544969 h 2964394"/>
              <a:gd name="connsiteX501" fmla="*/ 2397965 w 4487983"/>
              <a:gd name="connsiteY501" fmla="*/ 1559991 h 2964394"/>
              <a:gd name="connsiteX502" fmla="*/ 2257023 w 4487983"/>
              <a:gd name="connsiteY502" fmla="*/ 1554652 h 2964394"/>
              <a:gd name="connsiteX503" fmla="*/ 2239794 w 4487983"/>
              <a:gd name="connsiteY503" fmla="*/ 1524692 h 2964394"/>
              <a:gd name="connsiteX504" fmla="*/ 2260643 w 4487983"/>
              <a:gd name="connsiteY504" fmla="*/ 1500896 h 2964394"/>
              <a:gd name="connsiteX505" fmla="*/ 2249360 w 4487983"/>
              <a:gd name="connsiteY505" fmla="*/ 1490067 h 2964394"/>
              <a:gd name="connsiteX506" fmla="*/ 2244796 w 4487983"/>
              <a:gd name="connsiteY506" fmla="*/ 1424943 h 2964394"/>
              <a:gd name="connsiteX507" fmla="*/ 2176236 w 4487983"/>
              <a:gd name="connsiteY507" fmla="*/ 1480569 h 2964394"/>
              <a:gd name="connsiteX508" fmla="*/ 2138782 w 4487983"/>
              <a:gd name="connsiteY508" fmla="*/ 1459434 h 2964394"/>
              <a:gd name="connsiteX509" fmla="*/ 2135380 w 4487983"/>
              <a:gd name="connsiteY509" fmla="*/ 1448790 h 2964394"/>
              <a:gd name="connsiteX510" fmla="*/ 2091189 w 4487983"/>
              <a:gd name="connsiteY510" fmla="*/ 1472081 h 2964394"/>
              <a:gd name="connsiteX511" fmla="*/ 2049828 w 4487983"/>
              <a:gd name="connsiteY511" fmla="*/ 1364972 h 2964394"/>
              <a:gd name="connsiteX512" fmla="*/ 2036338 w 4487983"/>
              <a:gd name="connsiteY512" fmla="*/ 1263960 h 2964394"/>
              <a:gd name="connsiteX513" fmla="*/ 2005603 w 4487983"/>
              <a:gd name="connsiteY513" fmla="*/ 1225175 h 2964394"/>
              <a:gd name="connsiteX514" fmla="*/ 1987415 w 4487983"/>
              <a:gd name="connsiteY514" fmla="*/ 1218624 h 2964394"/>
              <a:gd name="connsiteX515" fmla="*/ 2004980 w 4487983"/>
              <a:gd name="connsiteY515" fmla="*/ 1251245 h 2964394"/>
              <a:gd name="connsiteX516" fmla="*/ 2037787 w 4487983"/>
              <a:gd name="connsiteY516" fmla="*/ 1373561 h 2964394"/>
              <a:gd name="connsiteX517" fmla="*/ 2024347 w 4487983"/>
              <a:gd name="connsiteY517" fmla="*/ 1491415 h 2964394"/>
              <a:gd name="connsiteX518" fmla="*/ 2003044 w 4487983"/>
              <a:gd name="connsiteY518" fmla="*/ 1492442 h 2964394"/>
              <a:gd name="connsiteX519" fmla="*/ 1974060 w 4487983"/>
              <a:gd name="connsiteY519" fmla="*/ 1454331 h 2964394"/>
              <a:gd name="connsiteX520" fmla="*/ 1961362 w 4487983"/>
              <a:gd name="connsiteY520" fmla="*/ 1540405 h 2964394"/>
              <a:gd name="connsiteX521" fmla="*/ 1954440 w 4487983"/>
              <a:gd name="connsiteY521" fmla="*/ 1548219 h 2964394"/>
              <a:gd name="connsiteX522" fmla="*/ 1903631 w 4487983"/>
              <a:gd name="connsiteY522" fmla="*/ 1589901 h 2964394"/>
              <a:gd name="connsiteX523" fmla="*/ 1897164 w 4487983"/>
              <a:gd name="connsiteY523" fmla="*/ 1587223 h 2964394"/>
              <a:gd name="connsiteX524" fmla="*/ 1886437 w 4487983"/>
              <a:gd name="connsiteY524" fmla="*/ 1631936 h 2964394"/>
              <a:gd name="connsiteX525" fmla="*/ 1829161 w 4487983"/>
              <a:gd name="connsiteY525" fmla="*/ 1653442 h 2964394"/>
              <a:gd name="connsiteX526" fmla="*/ 1800295 w 4487983"/>
              <a:gd name="connsiteY526" fmla="*/ 1629713 h 2964394"/>
              <a:gd name="connsiteX527" fmla="*/ 1786755 w 4487983"/>
              <a:gd name="connsiteY527" fmla="*/ 1595408 h 2964394"/>
              <a:gd name="connsiteX528" fmla="*/ 1778267 w 4487983"/>
              <a:gd name="connsiteY528" fmla="*/ 1573464 h 2964394"/>
              <a:gd name="connsiteX529" fmla="*/ 1775320 w 4487983"/>
              <a:gd name="connsiteY529" fmla="*/ 1628786 h 2964394"/>
              <a:gd name="connsiteX530" fmla="*/ 1750462 w 4487983"/>
              <a:gd name="connsiteY530" fmla="*/ 1646234 h 2964394"/>
              <a:gd name="connsiteX531" fmla="*/ 1727424 w 4487983"/>
              <a:gd name="connsiteY531" fmla="*/ 1649484 h 2964394"/>
              <a:gd name="connsiteX532" fmla="*/ 1655564 w 4487983"/>
              <a:gd name="connsiteY532" fmla="*/ 1565330 h 2964394"/>
              <a:gd name="connsiteX533" fmla="*/ 1651050 w 4487983"/>
              <a:gd name="connsiteY533" fmla="*/ 1555141 h 2964394"/>
              <a:gd name="connsiteX534" fmla="*/ 1624879 w 4487983"/>
              <a:gd name="connsiteY534" fmla="*/ 1503254 h 2964394"/>
              <a:gd name="connsiteX535" fmla="*/ 1592326 w 4487983"/>
              <a:gd name="connsiteY535" fmla="*/ 1395370 h 2964394"/>
              <a:gd name="connsiteX536" fmla="*/ 1623061 w 4487983"/>
              <a:gd name="connsiteY536" fmla="*/ 1375313 h 2964394"/>
              <a:gd name="connsiteX537" fmla="*/ 1682021 w 4487983"/>
              <a:gd name="connsiteY537" fmla="*/ 1371793 h 2964394"/>
              <a:gd name="connsiteX538" fmla="*/ 1763548 w 4487983"/>
              <a:gd name="connsiteY538" fmla="*/ 1336983 h 2964394"/>
              <a:gd name="connsiteX539" fmla="*/ 1789753 w 4487983"/>
              <a:gd name="connsiteY539" fmla="*/ 1267261 h 2964394"/>
              <a:gd name="connsiteX540" fmla="*/ 1831704 w 4487983"/>
              <a:gd name="connsiteY540" fmla="*/ 1213471 h 2964394"/>
              <a:gd name="connsiteX541" fmla="*/ 1869309 w 4487983"/>
              <a:gd name="connsiteY541" fmla="*/ 1216199 h 2964394"/>
              <a:gd name="connsiteX542" fmla="*/ 1885830 w 4487983"/>
              <a:gd name="connsiteY542" fmla="*/ 1214667 h 2964394"/>
              <a:gd name="connsiteX543" fmla="*/ 1887397 w 4487983"/>
              <a:gd name="connsiteY543" fmla="*/ 1213892 h 2964394"/>
              <a:gd name="connsiteX544" fmla="*/ 1958112 w 4487983"/>
              <a:gd name="connsiteY544" fmla="*/ 1201514 h 2964394"/>
              <a:gd name="connsiteX545" fmla="*/ 1919613 w 4487983"/>
              <a:gd name="connsiteY545" fmla="*/ 1168741 h 2964394"/>
              <a:gd name="connsiteX546" fmla="*/ 1692951 w 4487983"/>
              <a:gd name="connsiteY546" fmla="*/ 1181406 h 2964394"/>
              <a:gd name="connsiteX547" fmla="*/ 1603643 w 4487983"/>
              <a:gd name="connsiteY547" fmla="*/ 1194457 h 2964394"/>
              <a:gd name="connsiteX548" fmla="*/ 1419924 w 4487983"/>
              <a:gd name="connsiteY548" fmla="*/ 1165154 h 2964394"/>
              <a:gd name="connsiteX549" fmla="*/ 1345319 w 4487983"/>
              <a:gd name="connsiteY549" fmla="*/ 1382285 h 2964394"/>
              <a:gd name="connsiteX550" fmla="*/ 1412110 w 4487983"/>
              <a:gd name="connsiteY550" fmla="*/ 1424960 h 2964394"/>
              <a:gd name="connsiteX551" fmla="*/ 1493974 w 4487983"/>
              <a:gd name="connsiteY551" fmla="*/ 1474742 h 2964394"/>
              <a:gd name="connsiteX552" fmla="*/ 1605596 w 4487983"/>
              <a:gd name="connsiteY552" fmla="*/ 1549095 h 2964394"/>
              <a:gd name="connsiteX553" fmla="*/ 1618884 w 4487983"/>
              <a:gd name="connsiteY553" fmla="*/ 1554097 h 2964394"/>
              <a:gd name="connsiteX554" fmla="*/ 1622690 w 4487983"/>
              <a:gd name="connsiteY554" fmla="*/ 1563157 h 2964394"/>
              <a:gd name="connsiteX555" fmla="*/ 1613781 w 4487983"/>
              <a:gd name="connsiteY555" fmla="*/ 1567283 h 2964394"/>
              <a:gd name="connsiteX556" fmla="*/ 1600780 w 4487983"/>
              <a:gd name="connsiteY556" fmla="*/ 1562433 h 2964394"/>
              <a:gd name="connsiteX557" fmla="*/ 1546973 w 4487983"/>
              <a:gd name="connsiteY557" fmla="*/ 1560867 h 2964394"/>
              <a:gd name="connsiteX558" fmla="*/ 1549061 w 4487983"/>
              <a:gd name="connsiteY558" fmla="*/ 1611844 h 2964394"/>
              <a:gd name="connsiteX559" fmla="*/ 1593589 w 4487983"/>
              <a:gd name="connsiteY559" fmla="*/ 1603693 h 2964394"/>
              <a:gd name="connsiteX560" fmla="*/ 1658443 w 4487983"/>
              <a:gd name="connsiteY560" fmla="*/ 1634024 h 2964394"/>
              <a:gd name="connsiteX561" fmla="*/ 1707333 w 4487983"/>
              <a:gd name="connsiteY561" fmla="*/ 1653054 h 2964394"/>
              <a:gd name="connsiteX562" fmla="*/ 1723736 w 4487983"/>
              <a:gd name="connsiteY562" fmla="*/ 1652330 h 2964394"/>
              <a:gd name="connsiteX563" fmla="*/ 1749907 w 4487983"/>
              <a:gd name="connsiteY563" fmla="*/ 1651303 h 2964394"/>
              <a:gd name="connsiteX564" fmla="*/ 1749856 w 4487983"/>
              <a:gd name="connsiteY564" fmla="*/ 1651269 h 2964394"/>
              <a:gd name="connsiteX565" fmla="*/ 2535775 w 4487983"/>
              <a:gd name="connsiteY565" fmla="*/ 1854035 h 2964394"/>
              <a:gd name="connsiteX566" fmla="*/ 2584394 w 4487983"/>
              <a:gd name="connsiteY566" fmla="*/ 1870050 h 2964394"/>
              <a:gd name="connsiteX567" fmla="*/ 2598608 w 4487983"/>
              <a:gd name="connsiteY567" fmla="*/ 1862842 h 2964394"/>
              <a:gd name="connsiteX568" fmla="*/ 2535758 w 4487983"/>
              <a:gd name="connsiteY568" fmla="*/ 1854035 h 2964394"/>
              <a:gd name="connsiteX569" fmla="*/ 2535775 w 4487983"/>
              <a:gd name="connsiteY569" fmla="*/ 1854035 h 2964394"/>
              <a:gd name="connsiteX570" fmla="*/ 2615466 w 4487983"/>
              <a:gd name="connsiteY570" fmla="*/ 1823653 h 2964394"/>
              <a:gd name="connsiteX571" fmla="*/ 2617622 w 4487983"/>
              <a:gd name="connsiteY571" fmla="*/ 1847534 h 2964394"/>
              <a:gd name="connsiteX572" fmla="*/ 2628585 w 4487983"/>
              <a:gd name="connsiteY572" fmla="*/ 1842448 h 2964394"/>
              <a:gd name="connsiteX573" fmla="*/ 2615449 w 4487983"/>
              <a:gd name="connsiteY573" fmla="*/ 1823653 h 2964394"/>
              <a:gd name="connsiteX574" fmla="*/ 2615466 w 4487983"/>
              <a:gd name="connsiteY574" fmla="*/ 1823653 h 2964394"/>
              <a:gd name="connsiteX575" fmla="*/ 3376190 w 4487983"/>
              <a:gd name="connsiteY575" fmla="*/ 1631548 h 2964394"/>
              <a:gd name="connsiteX576" fmla="*/ 3412230 w 4487983"/>
              <a:gd name="connsiteY576" fmla="*/ 1673095 h 2964394"/>
              <a:gd name="connsiteX577" fmla="*/ 3459722 w 4487983"/>
              <a:gd name="connsiteY577" fmla="*/ 1704419 h 2964394"/>
              <a:gd name="connsiteX578" fmla="*/ 3894219 w 4487983"/>
              <a:gd name="connsiteY578" fmla="*/ 1638268 h 2964394"/>
              <a:gd name="connsiteX579" fmla="*/ 4199782 w 4487983"/>
              <a:gd name="connsiteY579" fmla="*/ 1582221 h 2964394"/>
              <a:gd name="connsiteX580" fmla="*/ 4346248 w 4487983"/>
              <a:gd name="connsiteY580" fmla="*/ 1538788 h 2964394"/>
              <a:gd name="connsiteX581" fmla="*/ 4301704 w 4487983"/>
              <a:gd name="connsiteY581" fmla="*/ 1487389 h 2964394"/>
              <a:gd name="connsiteX582" fmla="*/ 4173240 w 4487983"/>
              <a:gd name="connsiteY582" fmla="*/ 1295840 h 2964394"/>
              <a:gd name="connsiteX583" fmla="*/ 4228243 w 4487983"/>
              <a:gd name="connsiteY583" fmla="*/ 1054037 h 2964394"/>
              <a:gd name="connsiteX584" fmla="*/ 4250052 w 4487983"/>
              <a:gd name="connsiteY584" fmla="*/ 1004053 h 2964394"/>
              <a:gd name="connsiteX585" fmla="*/ 4253454 w 4487983"/>
              <a:gd name="connsiteY585" fmla="*/ 984299 h 2964394"/>
              <a:gd name="connsiteX586" fmla="*/ 4222500 w 4487983"/>
              <a:gd name="connsiteY586" fmla="*/ 993140 h 2964394"/>
              <a:gd name="connsiteX587" fmla="*/ 3846997 w 4487983"/>
              <a:gd name="connsiteY587" fmla="*/ 1089033 h 2964394"/>
              <a:gd name="connsiteX588" fmla="*/ 3532390 w 4487983"/>
              <a:gd name="connsiteY588" fmla="*/ 1162207 h 2964394"/>
              <a:gd name="connsiteX589" fmla="*/ 3379020 w 4487983"/>
              <a:gd name="connsiteY589" fmla="*/ 1221689 h 2964394"/>
              <a:gd name="connsiteX590" fmla="*/ 3357800 w 4487983"/>
              <a:gd name="connsiteY590" fmla="*/ 1267530 h 2964394"/>
              <a:gd name="connsiteX591" fmla="*/ 3332168 w 4487983"/>
              <a:gd name="connsiteY591" fmla="*/ 1395926 h 2964394"/>
              <a:gd name="connsiteX592" fmla="*/ 3416491 w 4487983"/>
              <a:gd name="connsiteY592" fmla="*/ 1579257 h 2964394"/>
              <a:gd name="connsiteX593" fmla="*/ 3442358 w 4487983"/>
              <a:gd name="connsiteY593" fmla="*/ 1638066 h 2964394"/>
              <a:gd name="connsiteX594" fmla="*/ 3428633 w 4487983"/>
              <a:gd name="connsiteY594" fmla="*/ 1639346 h 2964394"/>
              <a:gd name="connsiteX595" fmla="*/ 3376190 w 4487983"/>
              <a:gd name="connsiteY595" fmla="*/ 1631582 h 2964394"/>
              <a:gd name="connsiteX596" fmla="*/ 3376190 w 4487983"/>
              <a:gd name="connsiteY596" fmla="*/ 1631548 h 2964394"/>
              <a:gd name="connsiteX597" fmla="*/ 1762672 w 4487983"/>
              <a:gd name="connsiteY597" fmla="*/ 1516204 h 2964394"/>
              <a:gd name="connsiteX598" fmla="*/ 1781248 w 4487983"/>
              <a:gd name="connsiteY598" fmla="*/ 1543066 h 2964394"/>
              <a:gd name="connsiteX599" fmla="*/ 1799975 w 4487983"/>
              <a:gd name="connsiteY599" fmla="*/ 1590338 h 2964394"/>
              <a:gd name="connsiteX600" fmla="*/ 1813313 w 4487983"/>
              <a:gd name="connsiteY600" fmla="*/ 1624138 h 2964394"/>
              <a:gd name="connsiteX601" fmla="*/ 1831855 w 4487983"/>
              <a:gd name="connsiteY601" fmla="*/ 1639548 h 2964394"/>
              <a:gd name="connsiteX602" fmla="*/ 1876467 w 4487983"/>
              <a:gd name="connsiteY602" fmla="*/ 1621932 h 2964394"/>
              <a:gd name="connsiteX603" fmla="*/ 1874294 w 4487983"/>
              <a:gd name="connsiteY603" fmla="*/ 1537592 h 2964394"/>
              <a:gd name="connsiteX604" fmla="*/ 1863213 w 4487983"/>
              <a:gd name="connsiteY604" fmla="*/ 1508693 h 2964394"/>
              <a:gd name="connsiteX605" fmla="*/ 1842179 w 4487983"/>
              <a:gd name="connsiteY605" fmla="*/ 1440403 h 2964394"/>
              <a:gd name="connsiteX606" fmla="*/ 1848679 w 4487983"/>
              <a:gd name="connsiteY606" fmla="*/ 1437304 h 2964394"/>
              <a:gd name="connsiteX607" fmla="*/ 1858868 w 4487983"/>
              <a:gd name="connsiteY607" fmla="*/ 1449868 h 2964394"/>
              <a:gd name="connsiteX608" fmla="*/ 1888087 w 4487983"/>
              <a:gd name="connsiteY608" fmla="*/ 1534157 h 2964394"/>
              <a:gd name="connsiteX609" fmla="*/ 1904389 w 4487983"/>
              <a:gd name="connsiteY609" fmla="*/ 1574036 h 2964394"/>
              <a:gd name="connsiteX610" fmla="*/ 1905635 w 4487983"/>
              <a:gd name="connsiteY610" fmla="*/ 1575906 h 2964394"/>
              <a:gd name="connsiteX611" fmla="*/ 1943881 w 4487983"/>
              <a:gd name="connsiteY611" fmla="*/ 1538856 h 2964394"/>
              <a:gd name="connsiteX612" fmla="*/ 1950820 w 4487983"/>
              <a:gd name="connsiteY612" fmla="*/ 1531025 h 2964394"/>
              <a:gd name="connsiteX613" fmla="*/ 1958247 w 4487983"/>
              <a:gd name="connsiteY613" fmla="*/ 1450289 h 2964394"/>
              <a:gd name="connsiteX614" fmla="*/ 1945077 w 4487983"/>
              <a:gd name="connsiteY614" fmla="*/ 1400524 h 2964394"/>
              <a:gd name="connsiteX615" fmla="*/ 1940614 w 4487983"/>
              <a:gd name="connsiteY615" fmla="*/ 1380752 h 2964394"/>
              <a:gd name="connsiteX616" fmla="*/ 1944757 w 4487983"/>
              <a:gd name="connsiteY616" fmla="*/ 1366505 h 2964394"/>
              <a:gd name="connsiteX617" fmla="*/ 1956141 w 4487983"/>
              <a:gd name="connsiteY617" fmla="*/ 1375717 h 2964394"/>
              <a:gd name="connsiteX618" fmla="*/ 1961901 w 4487983"/>
              <a:gd name="connsiteY618" fmla="*/ 1390065 h 2964394"/>
              <a:gd name="connsiteX619" fmla="*/ 2008652 w 4487983"/>
              <a:gd name="connsiteY619" fmla="*/ 1479457 h 2964394"/>
              <a:gd name="connsiteX620" fmla="*/ 2016247 w 4487983"/>
              <a:gd name="connsiteY620" fmla="*/ 1479862 h 2964394"/>
              <a:gd name="connsiteX621" fmla="*/ 2023691 w 4487983"/>
              <a:gd name="connsiteY621" fmla="*/ 1374420 h 2964394"/>
              <a:gd name="connsiteX622" fmla="*/ 1969058 w 4487983"/>
              <a:gd name="connsiteY622" fmla="*/ 1215997 h 2964394"/>
              <a:gd name="connsiteX623" fmla="*/ 1892870 w 4487983"/>
              <a:gd name="connsiteY623" fmla="*/ 1226977 h 2964394"/>
              <a:gd name="connsiteX624" fmla="*/ 1867305 w 4487983"/>
              <a:gd name="connsiteY624" fmla="*/ 1230211 h 2964394"/>
              <a:gd name="connsiteX625" fmla="*/ 1831687 w 4487983"/>
              <a:gd name="connsiteY625" fmla="*/ 1227634 h 2964394"/>
              <a:gd name="connsiteX626" fmla="*/ 1803512 w 4487983"/>
              <a:gd name="connsiteY626" fmla="*/ 1270545 h 2964394"/>
              <a:gd name="connsiteX627" fmla="*/ 1775438 w 4487983"/>
              <a:gd name="connsiteY627" fmla="*/ 1344662 h 2964394"/>
              <a:gd name="connsiteX628" fmla="*/ 1681751 w 4487983"/>
              <a:gd name="connsiteY628" fmla="*/ 1385973 h 2964394"/>
              <a:gd name="connsiteX629" fmla="*/ 1625637 w 4487983"/>
              <a:gd name="connsiteY629" fmla="*/ 1389257 h 2964394"/>
              <a:gd name="connsiteX630" fmla="*/ 1605057 w 4487983"/>
              <a:gd name="connsiteY630" fmla="*/ 1401534 h 2964394"/>
              <a:gd name="connsiteX631" fmla="*/ 1637342 w 4487983"/>
              <a:gd name="connsiteY631" fmla="*/ 1496635 h 2964394"/>
              <a:gd name="connsiteX632" fmla="*/ 1663967 w 4487983"/>
              <a:gd name="connsiteY632" fmla="*/ 1549449 h 2964394"/>
              <a:gd name="connsiteX633" fmla="*/ 1668497 w 4487983"/>
              <a:gd name="connsiteY633" fmla="*/ 1559654 h 2964394"/>
              <a:gd name="connsiteX634" fmla="*/ 1747027 w 4487983"/>
              <a:gd name="connsiteY634" fmla="*/ 1632559 h 2964394"/>
              <a:gd name="connsiteX635" fmla="*/ 1763177 w 4487983"/>
              <a:gd name="connsiteY635" fmla="*/ 1621595 h 2964394"/>
              <a:gd name="connsiteX636" fmla="*/ 1759624 w 4487983"/>
              <a:gd name="connsiteY636" fmla="*/ 1556353 h 2964394"/>
              <a:gd name="connsiteX637" fmla="*/ 1754117 w 4487983"/>
              <a:gd name="connsiteY637" fmla="*/ 1527471 h 2964394"/>
              <a:gd name="connsiteX638" fmla="*/ 1760988 w 4487983"/>
              <a:gd name="connsiteY638" fmla="*/ 1516423 h 2964394"/>
              <a:gd name="connsiteX639" fmla="*/ 1762672 w 4487983"/>
              <a:gd name="connsiteY639" fmla="*/ 1516255 h 2964394"/>
              <a:gd name="connsiteX640" fmla="*/ 1762672 w 4487983"/>
              <a:gd name="connsiteY640" fmla="*/ 1516204 h 2964394"/>
              <a:gd name="connsiteX641" fmla="*/ 3435824 w 4487983"/>
              <a:gd name="connsiteY641" fmla="*/ 1626934 h 2964394"/>
              <a:gd name="connsiteX642" fmla="*/ 3435824 w 4487983"/>
              <a:gd name="connsiteY642" fmla="*/ 1626934 h 2964394"/>
              <a:gd name="connsiteX643" fmla="*/ 3087401 w 4487983"/>
              <a:gd name="connsiteY643" fmla="*/ 1324032 h 2964394"/>
              <a:gd name="connsiteX644" fmla="*/ 3091746 w 4487983"/>
              <a:gd name="connsiteY644" fmla="*/ 1346414 h 2964394"/>
              <a:gd name="connsiteX645" fmla="*/ 3164331 w 4487983"/>
              <a:gd name="connsiteY645" fmla="*/ 1545912 h 2964394"/>
              <a:gd name="connsiteX646" fmla="*/ 3197844 w 4487983"/>
              <a:gd name="connsiteY646" fmla="*/ 1623936 h 2964394"/>
              <a:gd name="connsiteX647" fmla="*/ 3349178 w 4487983"/>
              <a:gd name="connsiteY647" fmla="*/ 1616425 h 2964394"/>
              <a:gd name="connsiteX648" fmla="*/ 3306637 w 4487983"/>
              <a:gd name="connsiteY648" fmla="*/ 1524911 h 2964394"/>
              <a:gd name="connsiteX649" fmla="*/ 3297189 w 4487983"/>
              <a:gd name="connsiteY649" fmla="*/ 1282468 h 2964394"/>
              <a:gd name="connsiteX650" fmla="*/ 3306250 w 4487983"/>
              <a:gd name="connsiteY650" fmla="*/ 1246142 h 2964394"/>
              <a:gd name="connsiteX651" fmla="*/ 3305155 w 4487983"/>
              <a:gd name="connsiteY651" fmla="*/ 1239036 h 2964394"/>
              <a:gd name="connsiteX652" fmla="*/ 3245134 w 4487983"/>
              <a:gd name="connsiteY652" fmla="*/ 1260019 h 2964394"/>
              <a:gd name="connsiteX653" fmla="*/ 3137486 w 4487983"/>
              <a:gd name="connsiteY653" fmla="*/ 1300909 h 2964394"/>
              <a:gd name="connsiteX654" fmla="*/ 3087384 w 4487983"/>
              <a:gd name="connsiteY654" fmla="*/ 1323998 h 2964394"/>
              <a:gd name="connsiteX655" fmla="*/ 3087401 w 4487983"/>
              <a:gd name="connsiteY655" fmla="*/ 1324032 h 2964394"/>
              <a:gd name="connsiteX656" fmla="*/ 1231827 w 4487983"/>
              <a:gd name="connsiteY656" fmla="*/ 1525366 h 2964394"/>
              <a:gd name="connsiteX657" fmla="*/ 1245267 w 4487983"/>
              <a:gd name="connsiteY657" fmla="*/ 1539984 h 2964394"/>
              <a:gd name="connsiteX658" fmla="*/ 1272835 w 4487983"/>
              <a:gd name="connsiteY658" fmla="*/ 1537660 h 2964394"/>
              <a:gd name="connsiteX659" fmla="*/ 1293685 w 4487983"/>
              <a:gd name="connsiteY659" fmla="*/ 1527370 h 2964394"/>
              <a:gd name="connsiteX660" fmla="*/ 1383228 w 4487983"/>
              <a:gd name="connsiteY660" fmla="*/ 1466540 h 2964394"/>
              <a:gd name="connsiteX661" fmla="*/ 1378513 w 4487983"/>
              <a:gd name="connsiteY661" fmla="*/ 1453270 h 2964394"/>
              <a:gd name="connsiteX662" fmla="*/ 1274469 w 4487983"/>
              <a:gd name="connsiteY662" fmla="*/ 1380870 h 2964394"/>
              <a:gd name="connsiteX663" fmla="*/ 1267732 w 4487983"/>
              <a:gd name="connsiteY663" fmla="*/ 1382184 h 2964394"/>
              <a:gd name="connsiteX664" fmla="*/ 1246850 w 4487983"/>
              <a:gd name="connsiteY664" fmla="*/ 1469117 h 2964394"/>
              <a:gd name="connsiteX665" fmla="*/ 1241242 w 4487983"/>
              <a:gd name="connsiteY665" fmla="*/ 1508912 h 2964394"/>
              <a:gd name="connsiteX666" fmla="*/ 1231827 w 4487983"/>
              <a:gd name="connsiteY666" fmla="*/ 1525366 h 2964394"/>
              <a:gd name="connsiteX667" fmla="*/ 185531 w 4487983"/>
              <a:gd name="connsiteY667" fmla="*/ 574591 h 2964394"/>
              <a:gd name="connsiteX668" fmla="*/ 170492 w 4487983"/>
              <a:gd name="connsiteY668" fmla="*/ 579728 h 2964394"/>
              <a:gd name="connsiteX669" fmla="*/ 175325 w 4487983"/>
              <a:gd name="connsiteY669" fmla="*/ 649770 h 2964394"/>
              <a:gd name="connsiteX670" fmla="*/ 175392 w 4487983"/>
              <a:gd name="connsiteY670" fmla="*/ 649938 h 2964394"/>
              <a:gd name="connsiteX671" fmla="*/ 200620 w 4487983"/>
              <a:gd name="connsiteY671" fmla="*/ 745494 h 2964394"/>
              <a:gd name="connsiteX672" fmla="*/ 200553 w 4487983"/>
              <a:gd name="connsiteY672" fmla="*/ 948495 h 2964394"/>
              <a:gd name="connsiteX673" fmla="*/ 80308 w 4487983"/>
              <a:gd name="connsiteY673" fmla="*/ 1120206 h 2964394"/>
              <a:gd name="connsiteX674" fmla="*/ 14123 w 4487983"/>
              <a:gd name="connsiteY674" fmla="*/ 1208520 h 2964394"/>
              <a:gd name="connsiteX675" fmla="*/ 118234 w 4487983"/>
              <a:gd name="connsiteY675" fmla="*/ 1259430 h 2964394"/>
              <a:gd name="connsiteX676" fmla="*/ 384187 w 4487983"/>
              <a:gd name="connsiteY676" fmla="*/ 1334979 h 2964394"/>
              <a:gd name="connsiteX677" fmla="*/ 999338 w 4487983"/>
              <a:gd name="connsiteY677" fmla="*/ 1476544 h 2964394"/>
              <a:gd name="connsiteX678" fmla="*/ 1157963 w 4487983"/>
              <a:gd name="connsiteY678" fmla="*/ 1512415 h 2964394"/>
              <a:gd name="connsiteX679" fmla="*/ 1209496 w 4487983"/>
              <a:gd name="connsiteY679" fmla="*/ 1521476 h 2964394"/>
              <a:gd name="connsiteX680" fmla="*/ 1213959 w 4487983"/>
              <a:gd name="connsiteY680" fmla="*/ 1520364 h 2964394"/>
              <a:gd name="connsiteX681" fmla="*/ 1189877 w 4487983"/>
              <a:gd name="connsiteY681" fmla="*/ 1385333 h 2964394"/>
              <a:gd name="connsiteX682" fmla="*/ 1186020 w 4487983"/>
              <a:gd name="connsiteY682" fmla="*/ 1349900 h 2964394"/>
              <a:gd name="connsiteX683" fmla="*/ 1264314 w 4487983"/>
              <a:gd name="connsiteY683" fmla="*/ 1173002 h 2964394"/>
              <a:gd name="connsiteX684" fmla="*/ 1343955 w 4487983"/>
              <a:gd name="connsiteY684" fmla="*/ 1093176 h 2964394"/>
              <a:gd name="connsiteX685" fmla="*/ 1305507 w 4487983"/>
              <a:gd name="connsiteY685" fmla="*/ 1052437 h 2964394"/>
              <a:gd name="connsiteX686" fmla="*/ 769862 w 4487983"/>
              <a:gd name="connsiteY686" fmla="*/ 814946 h 2964394"/>
              <a:gd name="connsiteX687" fmla="*/ 211971 w 4487983"/>
              <a:gd name="connsiteY687" fmla="*/ 580284 h 2964394"/>
              <a:gd name="connsiteX688" fmla="*/ 185531 w 4487983"/>
              <a:gd name="connsiteY688" fmla="*/ 574575 h 2964394"/>
              <a:gd name="connsiteX689" fmla="*/ 185531 w 4487983"/>
              <a:gd name="connsiteY689" fmla="*/ 574591 h 2964394"/>
              <a:gd name="connsiteX690" fmla="*/ 1346700 w 4487983"/>
              <a:gd name="connsiteY690" fmla="*/ 1109141 h 2964394"/>
              <a:gd name="connsiteX691" fmla="*/ 1274654 w 4487983"/>
              <a:gd name="connsiteY691" fmla="*/ 1182702 h 2964394"/>
              <a:gd name="connsiteX692" fmla="*/ 1200082 w 4487983"/>
              <a:gd name="connsiteY692" fmla="*/ 1348266 h 2964394"/>
              <a:gd name="connsiteX693" fmla="*/ 1203956 w 4487983"/>
              <a:gd name="connsiteY693" fmla="*/ 1383834 h 2964394"/>
              <a:gd name="connsiteX694" fmla="*/ 1225192 w 4487983"/>
              <a:gd name="connsiteY694" fmla="*/ 1510580 h 2964394"/>
              <a:gd name="connsiteX695" fmla="*/ 1227819 w 4487983"/>
              <a:gd name="connsiteY695" fmla="*/ 1504433 h 2964394"/>
              <a:gd name="connsiteX696" fmla="*/ 1232771 w 4487983"/>
              <a:gd name="connsiteY696" fmla="*/ 1467787 h 2964394"/>
              <a:gd name="connsiteX697" fmla="*/ 1259413 w 4487983"/>
              <a:gd name="connsiteY697" fmla="*/ 1370749 h 2964394"/>
              <a:gd name="connsiteX698" fmla="*/ 1277534 w 4487983"/>
              <a:gd name="connsiteY698" fmla="*/ 1367078 h 2964394"/>
              <a:gd name="connsiteX699" fmla="*/ 1333143 w 4487983"/>
              <a:gd name="connsiteY699" fmla="*/ 1393316 h 2964394"/>
              <a:gd name="connsiteX700" fmla="*/ 1331139 w 4487983"/>
              <a:gd name="connsiteY700" fmla="*/ 1382268 h 2964394"/>
              <a:gd name="connsiteX701" fmla="*/ 1403286 w 4487983"/>
              <a:gd name="connsiteY701" fmla="*/ 1160270 h 2964394"/>
              <a:gd name="connsiteX702" fmla="*/ 1357663 w 4487983"/>
              <a:gd name="connsiteY702" fmla="*/ 1137990 h 2964394"/>
              <a:gd name="connsiteX703" fmla="*/ 1346734 w 4487983"/>
              <a:gd name="connsiteY703" fmla="*/ 1109141 h 2964394"/>
              <a:gd name="connsiteX704" fmla="*/ 1346700 w 4487983"/>
              <a:gd name="connsiteY704" fmla="*/ 1109141 h 2964394"/>
              <a:gd name="connsiteX705" fmla="*/ 2326458 w 4487983"/>
              <a:gd name="connsiteY705" fmla="*/ 1474607 h 2964394"/>
              <a:gd name="connsiteX706" fmla="*/ 2321439 w 4487983"/>
              <a:gd name="connsiteY706" fmla="*/ 1481310 h 2964394"/>
              <a:gd name="connsiteX707" fmla="*/ 2330315 w 4487983"/>
              <a:gd name="connsiteY707" fmla="*/ 1480232 h 2964394"/>
              <a:gd name="connsiteX708" fmla="*/ 2329641 w 4487983"/>
              <a:gd name="connsiteY708" fmla="*/ 1479508 h 2964394"/>
              <a:gd name="connsiteX709" fmla="*/ 2326441 w 4487983"/>
              <a:gd name="connsiteY709" fmla="*/ 1474607 h 2964394"/>
              <a:gd name="connsiteX710" fmla="*/ 2326458 w 4487983"/>
              <a:gd name="connsiteY710" fmla="*/ 1474607 h 2964394"/>
              <a:gd name="connsiteX711" fmla="*/ 2369251 w 4487983"/>
              <a:gd name="connsiteY711" fmla="*/ 1478312 h 2964394"/>
              <a:gd name="connsiteX712" fmla="*/ 2384155 w 4487983"/>
              <a:gd name="connsiteY712" fmla="*/ 1478666 h 2964394"/>
              <a:gd name="connsiteX713" fmla="*/ 2456454 w 4487983"/>
              <a:gd name="connsiteY713" fmla="*/ 1371069 h 2964394"/>
              <a:gd name="connsiteX714" fmla="*/ 2369251 w 4487983"/>
              <a:gd name="connsiteY714" fmla="*/ 1478312 h 2964394"/>
              <a:gd name="connsiteX715" fmla="*/ 2561861 w 4487983"/>
              <a:gd name="connsiteY715" fmla="*/ 1315780 h 2964394"/>
              <a:gd name="connsiteX716" fmla="*/ 2528516 w 4487983"/>
              <a:gd name="connsiteY716" fmla="*/ 1472435 h 2964394"/>
              <a:gd name="connsiteX717" fmla="*/ 2567621 w 4487983"/>
              <a:gd name="connsiteY717" fmla="*/ 1439359 h 2964394"/>
              <a:gd name="connsiteX718" fmla="*/ 2587594 w 4487983"/>
              <a:gd name="connsiteY718" fmla="*/ 1422653 h 2964394"/>
              <a:gd name="connsiteX719" fmla="*/ 2597766 w 4487983"/>
              <a:gd name="connsiteY719" fmla="*/ 1403050 h 2964394"/>
              <a:gd name="connsiteX720" fmla="*/ 2581245 w 4487983"/>
              <a:gd name="connsiteY720" fmla="*/ 1366438 h 2964394"/>
              <a:gd name="connsiteX721" fmla="*/ 2579275 w 4487983"/>
              <a:gd name="connsiteY721" fmla="*/ 1361537 h 2964394"/>
              <a:gd name="connsiteX722" fmla="*/ 2561844 w 4487983"/>
              <a:gd name="connsiteY722" fmla="*/ 1315797 h 2964394"/>
              <a:gd name="connsiteX723" fmla="*/ 2561861 w 4487983"/>
              <a:gd name="connsiteY723" fmla="*/ 1315780 h 2964394"/>
              <a:gd name="connsiteX724" fmla="*/ 2851189 w 4487983"/>
              <a:gd name="connsiteY724" fmla="*/ 1361436 h 2964394"/>
              <a:gd name="connsiteX725" fmla="*/ 2951410 w 4487983"/>
              <a:gd name="connsiteY725" fmla="*/ 1391042 h 2964394"/>
              <a:gd name="connsiteX726" fmla="*/ 3000518 w 4487983"/>
              <a:gd name="connsiteY726" fmla="*/ 1436496 h 2964394"/>
              <a:gd name="connsiteX727" fmla="*/ 3021991 w 4487983"/>
              <a:gd name="connsiteY727" fmla="*/ 1455392 h 2964394"/>
              <a:gd name="connsiteX728" fmla="*/ 3030697 w 4487983"/>
              <a:gd name="connsiteY728" fmla="*/ 1433751 h 2964394"/>
              <a:gd name="connsiteX729" fmla="*/ 3038208 w 4487983"/>
              <a:gd name="connsiteY729" fmla="*/ 1401517 h 2964394"/>
              <a:gd name="connsiteX730" fmla="*/ 3060338 w 4487983"/>
              <a:gd name="connsiteY730" fmla="*/ 1334339 h 2964394"/>
              <a:gd name="connsiteX731" fmla="*/ 3038057 w 4487983"/>
              <a:gd name="connsiteY731" fmla="*/ 1339037 h 2964394"/>
              <a:gd name="connsiteX732" fmla="*/ 2883625 w 4487983"/>
              <a:gd name="connsiteY732" fmla="*/ 1356215 h 2964394"/>
              <a:gd name="connsiteX733" fmla="*/ 2731871 w 4487983"/>
              <a:gd name="connsiteY733" fmla="*/ 1357242 h 2964394"/>
              <a:gd name="connsiteX734" fmla="*/ 2663059 w 4487983"/>
              <a:gd name="connsiteY734" fmla="*/ 1366758 h 2964394"/>
              <a:gd name="connsiteX735" fmla="*/ 2669896 w 4487983"/>
              <a:gd name="connsiteY735" fmla="*/ 1370210 h 2964394"/>
              <a:gd name="connsiteX736" fmla="*/ 2765166 w 4487983"/>
              <a:gd name="connsiteY736" fmla="*/ 1368930 h 2964394"/>
              <a:gd name="connsiteX737" fmla="*/ 2851189 w 4487983"/>
              <a:gd name="connsiteY737" fmla="*/ 1361402 h 2964394"/>
              <a:gd name="connsiteX738" fmla="*/ 2851189 w 4487983"/>
              <a:gd name="connsiteY738" fmla="*/ 1361436 h 2964394"/>
              <a:gd name="connsiteX739" fmla="*/ 2172734 w 4487983"/>
              <a:gd name="connsiteY739" fmla="*/ 1336932 h 2964394"/>
              <a:gd name="connsiteX740" fmla="*/ 2154208 w 4487983"/>
              <a:gd name="connsiteY740" fmla="*/ 1387876 h 2964394"/>
              <a:gd name="connsiteX741" fmla="*/ 2172734 w 4487983"/>
              <a:gd name="connsiteY741" fmla="*/ 1336932 h 2964394"/>
              <a:gd name="connsiteX742" fmla="*/ 2268474 w 4487983"/>
              <a:gd name="connsiteY742" fmla="*/ 1333968 h 2964394"/>
              <a:gd name="connsiteX743" fmla="*/ 2268474 w 4487983"/>
              <a:gd name="connsiteY743" fmla="*/ 1333968 h 2964394"/>
              <a:gd name="connsiteX744" fmla="*/ 2443604 w 4487983"/>
              <a:gd name="connsiteY744" fmla="*/ 1191072 h 2964394"/>
              <a:gd name="connsiteX745" fmla="*/ 2496165 w 4487983"/>
              <a:gd name="connsiteY745" fmla="*/ 1223997 h 2964394"/>
              <a:gd name="connsiteX746" fmla="*/ 2527472 w 4487983"/>
              <a:gd name="connsiteY746" fmla="*/ 1256719 h 2964394"/>
              <a:gd name="connsiteX747" fmla="*/ 2549298 w 4487983"/>
              <a:gd name="connsiteY747" fmla="*/ 1279488 h 2964394"/>
              <a:gd name="connsiteX748" fmla="*/ 2542393 w 4487983"/>
              <a:gd name="connsiteY748" fmla="*/ 1231188 h 2964394"/>
              <a:gd name="connsiteX749" fmla="*/ 2494851 w 4487983"/>
              <a:gd name="connsiteY749" fmla="*/ 1136962 h 2964394"/>
              <a:gd name="connsiteX750" fmla="*/ 2417652 w 4487983"/>
              <a:gd name="connsiteY750" fmla="*/ 956107 h 2964394"/>
              <a:gd name="connsiteX751" fmla="*/ 2414098 w 4487983"/>
              <a:gd name="connsiteY751" fmla="*/ 917592 h 2964394"/>
              <a:gd name="connsiteX752" fmla="*/ 2352982 w 4487983"/>
              <a:gd name="connsiteY752" fmla="*/ 868568 h 2964394"/>
              <a:gd name="connsiteX753" fmla="*/ 2237302 w 4487983"/>
              <a:gd name="connsiteY753" fmla="*/ 867742 h 2964394"/>
              <a:gd name="connsiteX754" fmla="*/ 2141931 w 4487983"/>
              <a:gd name="connsiteY754" fmla="*/ 894284 h 2964394"/>
              <a:gd name="connsiteX755" fmla="*/ 2124366 w 4487983"/>
              <a:gd name="connsiteY755" fmla="*/ 986741 h 2964394"/>
              <a:gd name="connsiteX756" fmla="*/ 2085463 w 4487983"/>
              <a:gd name="connsiteY756" fmla="*/ 1204848 h 2964394"/>
              <a:gd name="connsiteX757" fmla="*/ 2113942 w 4487983"/>
              <a:gd name="connsiteY757" fmla="*/ 1164716 h 2964394"/>
              <a:gd name="connsiteX758" fmla="*/ 2206937 w 4487983"/>
              <a:gd name="connsiteY758" fmla="*/ 1139152 h 2964394"/>
              <a:gd name="connsiteX759" fmla="*/ 2319856 w 4487983"/>
              <a:gd name="connsiteY759" fmla="*/ 1191275 h 2964394"/>
              <a:gd name="connsiteX760" fmla="*/ 2383178 w 4487983"/>
              <a:gd name="connsiteY760" fmla="*/ 1217631 h 2964394"/>
              <a:gd name="connsiteX761" fmla="*/ 2412364 w 4487983"/>
              <a:gd name="connsiteY761" fmla="*/ 1204730 h 2964394"/>
              <a:gd name="connsiteX762" fmla="*/ 2443604 w 4487983"/>
              <a:gd name="connsiteY762" fmla="*/ 1191089 h 2964394"/>
              <a:gd name="connsiteX763" fmla="*/ 2443604 w 4487983"/>
              <a:gd name="connsiteY763" fmla="*/ 1191072 h 2964394"/>
              <a:gd name="connsiteX764" fmla="*/ 1359617 w 4487983"/>
              <a:gd name="connsiteY764" fmla="*/ 1098767 h 2964394"/>
              <a:gd name="connsiteX765" fmla="*/ 1360493 w 4487983"/>
              <a:gd name="connsiteY765" fmla="*/ 1105419 h 2964394"/>
              <a:gd name="connsiteX766" fmla="*/ 1368492 w 4487983"/>
              <a:gd name="connsiteY766" fmla="*/ 1128929 h 2964394"/>
              <a:gd name="connsiteX767" fmla="*/ 1417786 w 4487983"/>
              <a:gd name="connsiteY767" fmla="*/ 1149728 h 2964394"/>
              <a:gd name="connsiteX768" fmla="*/ 1431107 w 4487983"/>
              <a:gd name="connsiteY768" fmla="*/ 1143412 h 2964394"/>
              <a:gd name="connsiteX769" fmla="*/ 1490791 w 4487983"/>
              <a:gd name="connsiteY769" fmla="*/ 1121806 h 2964394"/>
              <a:gd name="connsiteX770" fmla="*/ 1487844 w 4487983"/>
              <a:gd name="connsiteY770" fmla="*/ 1120846 h 2964394"/>
              <a:gd name="connsiteX771" fmla="*/ 1372736 w 4487983"/>
              <a:gd name="connsiteY771" fmla="*/ 1090633 h 2964394"/>
              <a:gd name="connsiteX772" fmla="*/ 1359617 w 4487983"/>
              <a:gd name="connsiteY772" fmla="*/ 1098767 h 2964394"/>
              <a:gd name="connsiteX773" fmla="*/ 1512466 w 4487983"/>
              <a:gd name="connsiteY773" fmla="*/ 1113941 h 2964394"/>
              <a:gd name="connsiteX774" fmla="*/ 1512365 w 4487983"/>
              <a:gd name="connsiteY774" fmla="*/ 1113941 h 2964394"/>
              <a:gd name="connsiteX775" fmla="*/ 1512701 w 4487983"/>
              <a:gd name="connsiteY775" fmla="*/ 1113941 h 2964394"/>
              <a:gd name="connsiteX776" fmla="*/ 1512466 w 4487983"/>
              <a:gd name="connsiteY776" fmla="*/ 1113941 h 2964394"/>
              <a:gd name="connsiteX777" fmla="*/ 1946492 w 4487983"/>
              <a:gd name="connsiteY777" fmla="*/ 25811 h 2964394"/>
              <a:gd name="connsiteX778" fmla="*/ 2008753 w 4487983"/>
              <a:gd name="connsiteY778" fmla="*/ 274889 h 2964394"/>
              <a:gd name="connsiteX779" fmla="*/ 2003700 w 4487983"/>
              <a:gd name="connsiteY779" fmla="*/ 483667 h 2964394"/>
              <a:gd name="connsiteX780" fmla="*/ 2012559 w 4487983"/>
              <a:gd name="connsiteY780" fmla="*/ 828570 h 2964394"/>
              <a:gd name="connsiteX781" fmla="*/ 2075376 w 4487983"/>
              <a:gd name="connsiteY781" fmla="*/ 919225 h 2964394"/>
              <a:gd name="connsiteX782" fmla="*/ 2083089 w 4487983"/>
              <a:gd name="connsiteY782" fmla="*/ 923974 h 2964394"/>
              <a:gd name="connsiteX783" fmla="*/ 2041542 w 4487983"/>
              <a:gd name="connsiteY783" fmla="*/ 793440 h 2964394"/>
              <a:gd name="connsiteX784" fmla="*/ 2100452 w 4487983"/>
              <a:gd name="connsiteY784" fmla="*/ 744837 h 2964394"/>
              <a:gd name="connsiteX785" fmla="*/ 2118202 w 4487983"/>
              <a:gd name="connsiteY785" fmla="*/ 716915 h 2964394"/>
              <a:gd name="connsiteX786" fmla="*/ 2257241 w 4487983"/>
              <a:gd name="connsiteY786" fmla="*/ 698221 h 2964394"/>
              <a:gd name="connsiteX787" fmla="*/ 2257241 w 4487983"/>
              <a:gd name="connsiteY787" fmla="*/ 698221 h 2964394"/>
              <a:gd name="connsiteX788" fmla="*/ 2400643 w 4487983"/>
              <a:gd name="connsiteY788" fmla="*/ 726211 h 2964394"/>
              <a:gd name="connsiteX789" fmla="*/ 2426948 w 4487983"/>
              <a:gd name="connsiteY789" fmla="*/ 857166 h 2964394"/>
              <a:gd name="connsiteX790" fmla="*/ 2426999 w 4487983"/>
              <a:gd name="connsiteY790" fmla="*/ 868079 h 2964394"/>
              <a:gd name="connsiteX791" fmla="*/ 2448404 w 4487983"/>
              <a:gd name="connsiteY791" fmla="*/ 466910 h 2964394"/>
              <a:gd name="connsiteX792" fmla="*/ 2455544 w 4487983"/>
              <a:gd name="connsiteY792" fmla="*/ 71888 h 2964394"/>
              <a:gd name="connsiteX793" fmla="*/ 2454113 w 4487983"/>
              <a:gd name="connsiteY793" fmla="*/ 77530 h 2964394"/>
              <a:gd name="connsiteX794" fmla="*/ 2352982 w 4487983"/>
              <a:gd name="connsiteY794" fmla="*/ 107844 h 2964394"/>
              <a:gd name="connsiteX795" fmla="*/ 2217042 w 4487983"/>
              <a:gd name="connsiteY795" fmla="*/ 69766 h 2964394"/>
              <a:gd name="connsiteX796" fmla="*/ 2064210 w 4487983"/>
              <a:gd name="connsiteY796" fmla="*/ 37448 h 2964394"/>
              <a:gd name="connsiteX797" fmla="*/ 1953649 w 4487983"/>
              <a:gd name="connsiteY797" fmla="*/ 27327 h 2964394"/>
              <a:gd name="connsiteX798" fmla="*/ 1946525 w 4487983"/>
              <a:gd name="connsiteY798" fmla="*/ 25794 h 2964394"/>
              <a:gd name="connsiteX799" fmla="*/ 1946492 w 4487983"/>
              <a:gd name="connsiteY799" fmla="*/ 25811 h 2964394"/>
              <a:gd name="connsiteX800" fmla="*/ 2311453 w 4487983"/>
              <a:gd name="connsiteY800" fmla="*/ 845209 h 2964394"/>
              <a:gd name="connsiteX801" fmla="*/ 2363626 w 4487983"/>
              <a:gd name="connsiteY801" fmla="*/ 859255 h 2964394"/>
              <a:gd name="connsiteX802" fmla="*/ 2413458 w 4487983"/>
              <a:gd name="connsiteY802" fmla="*/ 903058 h 2964394"/>
              <a:gd name="connsiteX803" fmla="*/ 2412785 w 4487983"/>
              <a:gd name="connsiteY803" fmla="*/ 857234 h 2964394"/>
              <a:gd name="connsiteX804" fmla="*/ 2390622 w 4487983"/>
              <a:gd name="connsiteY804" fmla="*/ 736214 h 2964394"/>
              <a:gd name="connsiteX805" fmla="*/ 2257225 w 4487983"/>
              <a:gd name="connsiteY805" fmla="*/ 712367 h 2964394"/>
              <a:gd name="connsiteX806" fmla="*/ 2257208 w 4487983"/>
              <a:gd name="connsiteY806" fmla="*/ 712367 h 2964394"/>
              <a:gd name="connsiteX807" fmla="*/ 2125680 w 4487983"/>
              <a:gd name="connsiteY807" fmla="*/ 728922 h 2964394"/>
              <a:gd name="connsiteX808" fmla="*/ 2115120 w 4487983"/>
              <a:gd name="connsiteY808" fmla="*/ 745443 h 2964394"/>
              <a:gd name="connsiteX809" fmla="*/ 2115373 w 4487983"/>
              <a:gd name="connsiteY809" fmla="*/ 745527 h 2964394"/>
              <a:gd name="connsiteX810" fmla="*/ 2137300 w 4487983"/>
              <a:gd name="connsiteY810" fmla="*/ 789280 h 2964394"/>
              <a:gd name="connsiteX811" fmla="*/ 2139456 w 4487983"/>
              <a:gd name="connsiteY811" fmla="*/ 832023 h 2964394"/>
              <a:gd name="connsiteX812" fmla="*/ 2141982 w 4487983"/>
              <a:gd name="connsiteY812" fmla="*/ 879194 h 2964394"/>
              <a:gd name="connsiteX813" fmla="*/ 2234641 w 4487983"/>
              <a:gd name="connsiteY813" fmla="*/ 853849 h 2964394"/>
              <a:gd name="connsiteX814" fmla="*/ 2311453 w 4487983"/>
              <a:gd name="connsiteY814" fmla="*/ 845192 h 2964394"/>
              <a:gd name="connsiteX815" fmla="*/ 2311453 w 4487983"/>
              <a:gd name="connsiteY815" fmla="*/ 845209 h 2964394"/>
              <a:gd name="connsiteX816" fmla="*/ 2110843 w 4487983"/>
              <a:gd name="connsiteY816" fmla="*/ 758933 h 2964394"/>
              <a:gd name="connsiteX817" fmla="*/ 2101530 w 4487983"/>
              <a:gd name="connsiteY817" fmla="*/ 829513 h 2964394"/>
              <a:gd name="connsiteX818" fmla="*/ 2108822 w 4487983"/>
              <a:gd name="connsiteY818" fmla="*/ 896035 h 2964394"/>
              <a:gd name="connsiteX819" fmla="*/ 2109041 w 4487983"/>
              <a:gd name="connsiteY819" fmla="*/ 895850 h 2964394"/>
              <a:gd name="connsiteX820" fmla="*/ 2127869 w 4487983"/>
              <a:gd name="connsiteY820" fmla="*/ 885038 h 2964394"/>
              <a:gd name="connsiteX821" fmla="*/ 2125360 w 4487983"/>
              <a:gd name="connsiteY821" fmla="*/ 833033 h 2964394"/>
              <a:gd name="connsiteX822" fmla="*/ 2123154 w 4487983"/>
              <a:gd name="connsiteY822" fmla="*/ 789247 h 2964394"/>
              <a:gd name="connsiteX823" fmla="*/ 2111045 w 4487983"/>
              <a:gd name="connsiteY823" fmla="*/ 758966 h 2964394"/>
              <a:gd name="connsiteX824" fmla="*/ 2110843 w 4487983"/>
              <a:gd name="connsiteY824" fmla="*/ 758899 h 2964394"/>
              <a:gd name="connsiteX825" fmla="*/ 2110843 w 4487983"/>
              <a:gd name="connsiteY825" fmla="*/ 758933 h 29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</a:cxnLst>
            <a:rect l="l" t="t" r="r" b="b"/>
            <a:pathLst>
              <a:path w="4487983" h="2964394">
                <a:moveTo>
                  <a:pt x="3633201" y="2964361"/>
                </a:moveTo>
                <a:cubicBezTo>
                  <a:pt x="3583941" y="2964361"/>
                  <a:pt x="3523549" y="2953229"/>
                  <a:pt x="3507769" y="2941137"/>
                </a:cubicBezTo>
                <a:cubicBezTo>
                  <a:pt x="3501470" y="2936304"/>
                  <a:pt x="3501622" y="2931201"/>
                  <a:pt x="3502279" y="2928590"/>
                </a:cubicBezTo>
                <a:cubicBezTo>
                  <a:pt x="3504081" y="2921383"/>
                  <a:pt x="3512568" y="2917155"/>
                  <a:pt x="3531616" y="2913972"/>
                </a:cubicBezTo>
                <a:cubicBezTo>
                  <a:pt x="3549383" y="2911008"/>
                  <a:pt x="3594803" y="2909173"/>
                  <a:pt x="3656694" y="2908129"/>
                </a:cubicBezTo>
                <a:cubicBezTo>
                  <a:pt x="3656306" y="2907708"/>
                  <a:pt x="3655919" y="2907287"/>
                  <a:pt x="3655532" y="2906849"/>
                </a:cubicBezTo>
                <a:cubicBezTo>
                  <a:pt x="3637950" y="2887549"/>
                  <a:pt x="3612570" y="2862388"/>
                  <a:pt x="3577962" y="2829936"/>
                </a:cubicBezTo>
                <a:cubicBezTo>
                  <a:pt x="3513528" y="2769527"/>
                  <a:pt x="3426275" y="2692631"/>
                  <a:pt x="3341919" y="2618262"/>
                </a:cubicBezTo>
                <a:cubicBezTo>
                  <a:pt x="3204800" y="2497411"/>
                  <a:pt x="3103518" y="2407311"/>
                  <a:pt x="3048818" y="2351029"/>
                </a:cubicBezTo>
                <a:cubicBezTo>
                  <a:pt x="3032382" y="2360477"/>
                  <a:pt x="3005015" y="2371474"/>
                  <a:pt x="2964933" y="2387321"/>
                </a:cubicBezTo>
                <a:cubicBezTo>
                  <a:pt x="2904879" y="2411033"/>
                  <a:pt x="2830155" y="2440556"/>
                  <a:pt x="2771346" y="2477976"/>
                </a:cubicBezTo>
                <a:cubicBezTo>
                  <a:pt x="2734970" y="2501116"/>
                  <a:pt x="2729833" y="2559857"/>
                  <a:pt x="2756055" y="2652567"/>
                </a:cubicBezTo>
                <a:cubicBezTo>
                  <a:pt x="2778200" y="2730827"/>
                  <a:pt x="2817962" y="2815065"/>
                  <a:pt x="2839333" y="2860317"/>
                </a:cubicBezTo>
                <a:cubicBezTo>
                  <a:pt x="2853497" y="2890294"/>
                  <a:pt x="2856259" y="2896525"/>
                  <a:pt x="2856259" y="2900550"/>
                </a:cubicBezTo>
                <a:cubicBezTo>
                  <a:pt x="2856259" y="2903363"/>
                  <a:pt x="2854827" y="2905838"/>
                  <a:pt x="2852436" y="2907135"/>
                </a:cubicBezTo>
                <a:cubicBezTo>
                  <a:pt x="2850027" y="2908449"/>
                  <a:pt x="2847148" y="2908297"/>
                  <a:pt x="2844722" y="2906748"/>
                </a:cubicBezTo>
                <a:cubicBezTo>
                  <a:pt x="2835123" y="2900584"/>
                  <a:pt x="2767389" y="2791724"/>
                  <a:pt x="2707990" y="2686990"/>
                </a:cubicBezTo>
                <a:cubicBezTo>
                  <a:pt x="2679816" y="2637292"/>
                  <a:pt x="2649081" y="2580841"/>
                  <a:pt x="2625638" y="2531817"/>
                </a:cubicBezTo>
                <a:cubicBezTo>
                  <a:pt x="2624493" y="2533703"/>
                  <a:pt x="2622539" y="2534932"/>
                  <a:pt x="2620350" y="2535168"/>
                </a:cubicBezTo>
                <a:cubicBezTo>
                  <a:pt x="2618161" y="2535387"/>
                  <a:pt x="2615954" y="2534596"/>
                  <a:pt x="2614439" y="2532979"/>
                </a:cubicBezTo>
                <a:cubicBezTo>
                  <a:pt x="2612890" y="2531329"/>
                  <a:pt x="2457952" y="2366944"/>
                  <a:pt x="2385182" y="2338348"/>
                </a:cubicBezTo>
                <a:cubicBezTo>
                  <a:pt x="2353942" y="2326071"/>
                  <a:pt x="2292102" y="2316235"/>
                  <a:pt x="2232300" y="2306720"/>
                </a:cubicBezTo>
                <a:cubicBezTo>
                  <a:pt x="2144154" y="2292692"/>
                  <a:pt x="2060892" y="2279455"/>
                  <a:pt x="2039184" y="2256079"/>
                </a:cubicBezTo>
                <a:cubicBezTo>
                  <a:pt x="2013468" y="2228376"/>
                  <a:pt x="1974599" y="2148011"/>
                  <a:pt x="1955215" y="2085581"/>
                </a:cubicBezTo>
                <a:cubicBezTo>
                  <a:pt x="1955097" y="2085666"/>
                  <a:pt x="1954979" y="2085733"/>
                  <a:pt x="1954878" y="2085817"/>
                </a:cubicBezTo>
                <a:cubicBezTo>
                  <a:pt x="1941894" y="2094440"/>
                  <a:pt x="1926198" y="2095770"/>
                  <a:pt x="1908229" y="2089775"/>
                </a:cubicBezTo>
                <a:cubicBezTo>
                  <a:pt x="1895649" y="2085581"/>
                  <a:pt x="1888053" y="2079283"/>
                  <a:pt x="1883557" y="2072563"/>
                </a:cubicBezTo>
                <a:cubicBezTo>
                  <a:pt x="1856527" y="2111819"/>
                  <a:pt x="1813751" y="2158082"/>
                  <a:pt x="1755481" y="2180901"/>
                </a:cubicBezTo>
                <a:lnTo>
                  <a:pt x="1502546" y="2280398"/>
                </a:lnTo>
                <a:cubicBezTo>
                  <a:pt x="1500643" y="2281156"/>
                  <a:pt x="1498521" y="2281038"/>
                  <a:pt x="1496703" y="2280095"/>
                </a:cubicBezTo>
                <a:cubicBezTo>
                  <a:pt x="1494884" y="2279152"/>
                  <a:pt x="1493570" y="2277484"/>
                  <a:pt x="1493082" y="2275497"/>
                </a:cubicBezTo>
                <a:cubicBezTo>
                  <a:pt x="1492560" y="2273341"/>
                  <a:pt x="1439207" y="2060589"/>
                  <a:pt x="1341799" y="2052792"/>
                </a:cubicBezTo>
                <a:cubicBezTo>
                  <a:pt x="1316824" y="2050788"/>
                  <a:pt x="1304059" y="2045264"/>
                  <a:pt x="1300421" y="2034890"/>
                </a:cubicBezTo>
                <a:cubicBezTo>
                  <a:pt x="1294341" y="2017611"/>
                  <a:pt x="1316976" y="1996290"/>
                  <a:pt x="1354464" y="1960975"/>
                </a:cubicBezTo>
                <a:cubicBezTo>
                  <a:pt x="1389560" y="1927899"/>
                  <a:pt x="1433262" y="1886740"/>
                  <a:pt x="1469235" y="1834398"/>
                </a:cubicBezTo>
                <a:lnTo>
                  <a:pt x="1558509" y="1704537"/>
                </a:lnTo>
                <a:cubicBezTo>
                  <a:pt x="1555646" y="1695376"/>
                  <a:pt x="1547478" y="1668632"/>
                  <a:pt x="1540742" y="1640474"/>
                </a:cubicBezTo>
                <a:cubicBezTo>
                  <a:pt x="1540321" y="1638723"/>
                  <a:pt x="1539916" y="1637005"/>
                  <a:pt x="1539529" y="1635321"/>
                </a:cubicBezTo>
                <a:cubicBezTo>
                  <a:pt x="1519539" y="1650814"/>
                  <a:pt x="1496214" y="1675116"/>
                  <a:pt x="1471289" y="1706962"/>
                </a:cubicBezTo>
                <a:cubicBezTo>
                  <a:pt x="1422333" y="1769459"/>
                  <a:pt x="1373460" y="1852216"/>
                  <a:pt x="1340553" y="1928303"/>
                </a:cubicBezTo>
                <a:cubicBezTo>
                  <a:pt x="1315376" y="1987146"/>
                  <a:pt x="1285971" y="2036726"/>
                  <a:pt x="1252727" y="2076436"/>
                </a:cubicBezTo>
                <a:cubicBezTo>
                  <a:pt x="1257039" y="2076908"/>
                  <a:pt x="1261417" y="2077582"/>
                  <a:pt x="1265829" y="2078458"/>
                </a:cubicBezTo>
                <a:cubicBezTo>
                  <a:pt x="1328006" y="2090903"/>
                  <a:pt x="1385821" y="2156499"/>
                  <a:pt x="1414771" y="2194492"/>
                </a:cubicBezTo>
                <a:cubicBezTo>
                  <a:pt x="1456722" y="2249579"/>
                  <a:pt x="1484055" y="2305120"/>
                  <a:pt x="1486244" y="2327014"/>
                </a:cubicBezTo>
                <a:cubicBezTo>
                  <a:pt x="1487154" y="2336192"/>
                  <a:pt x="1480047" y="2358624"/>
                  <a:pt x="1420430" y="2455409"/>
                </a:cubicBezTo>
                <a:cubicBezTo>
                  <a:pt x="1438399" y="2508239"/>
                  <a:pt x="1371052" y="2622186"/>
                  <a:pt x="1310559" y="2709506"/>
                </a:cubicBezTo>
                <a:cubicBezTo>
                  <a:pt x="1243212" y="2806695"/>
                  <a:pt x="1160977" y="2903666"/>
                  <a:pt x="1132449" y="2925441"/>
                </a:cubicBezTo>
                <a:cubicBezTo>
                  <a:pt x="1129165" y="2927951"/>
                  <a:pt x="1121469" y="2933811"/>
                  <a:pt x="1115490" y="2928961"/>
                </a:cubicBezTo>
                <a:cubicBezTo>
                  <a:pt x="1109292" y="2923926"/>
                  <a:pt x="1113621" y="2914831"/>
                  <a:pt x="1116214" y="2909409"/>
                </a:cubicBezTo>
                <a:cubicBezTo>
                  <a:pt x="1133510" y="2873099"/>
                  <a:pt x="1198550" y="2773350"/>
                  <a:pt x="1267413" y="2667757"/>
                </a:cubicBezTo>
                <a:cubicBezTo>
                  <a:pt x="1315763" y="2593606"/>
                  <a:pt x="1365713" y="2517014"/>
                  <a:pt x="1404565" y="2454230"/>
                </a:cubicBezTo>
                <a:cubicBezTo>
                  <a:pt x="1383969" y="2412650"/>
                  <a:pt x="1319013" y="2368257"/>
                  <a:pt x="1220898" y="2328849"/>
                </a:cubicBezTo>
                <a:cubicBezTo>
                  <a:pt x="1137148" y="2295201"/>
                  <a:pt x="1047570" y="2272617"/>
                  <a:pt x="1005788" y="2268441"/>
                </a:cubicBezTo>
                <a:cubicBezTo>
                  <a:pt x="982547" y="2266201"/>
                  <a:pt x="879952" y="2335350"/>
                  <a:pt x="703155" y="2495255"/>
                </a:cubicBezTo>
                <a:cubicBezTo>
                  <a:pt x="576174" y="2610127"/>
                  <a:pt x="422029" y="2763835"/>
                  <a:pt x="363944" y="2848309"/>
                </a:cubicBezTo>
                <a:cubicBezTo>
                  <a:pt x="339053" y="2884518"/>
                  <a:pt x="341596" y="2893915"/>
                  <a:pt x="342354" y="2895430"/>
                </a:cubicBezTo>
                <a:cubicBezTo>
                  <a:pt x="343028" y="2896778"/>
                  <a:pt x="346110" y="2897030"/>
                  <a:pt x="347406" y="2897081"/>
                </a:cubicBezTo>
                <a:lnTo>
                  <a:pt x="358420" y="2897552"/>
                </a:lnTo>
                <a:cubicBezTo>
                  <a:pt x="361788" y="2897738"/>
                  <a:pt x="368778" y="2898125"/>
                  <a:pt x="368592" y="2905114"/>
                </a:cubicBezTo>
                <a:cubicBezTo>
                  <a:pt x="368542" y="2907135"/>
                  <a:pt x="367632" y="2911850"/>
                  <a:pt x="360391" y="2912120"/>
                </a:cubicBezTo>
                <a:cubicBezTo>
                  <a:pt x="359431" y="2912154"/>
                  <a:pt x="358016" y="2912187"/>
                  <a:pt x="356164" y="2912187"/>
                </a:cubicBezTo>
                <a:lnTo>
                  <a:pt x="340788" y="2912187"/>
                </a:lnTo>
                <a:lnTo>
                  <a:pt x="328359" y="2897973"/>
                </a:lnTo>
                <a:cubicBezTo>
                  <a:pt x="325597" y="2886269"/>
                  <a:pt x="333176" y="2868148"/>
                  <a:pt x="352307" y="2840310"/>
                </a:cubicBezTo>
                <a:cubicBezTo>
                  <a:pt x="411048" y="2754893"/>
                  <a:pt x="566086" y="2600191"/>
                  <a:pt x="693691" y="2484780"/>
                </a:cubicBezTo>
                <a:cubicBezTo>
                  <a:pt x="766831" y="2418629"/>
                  <a:pt x="834010" y="2362127"/>
                  <a:pt x="887968" y="2321372"/>
                </a:cubicBezTo>
                <a:cubicBezTo>
                  <a:pt x="980274" y="2251667"/>
                  <a:pt x="1000550" y="2253705"/>
                  <a:pt x="1007219" y="2254362"/>
                </a:cubicBezTo>
                <a:cubicBezTo>
                  <a:pt x="1049962" y="2258622"/>
                  <a:pt x="1141223" y="2281577"/>
                  <a:pt x="1226186" y="2315713"/>
                </a:cubicBezTo>
                <a:cubicBezTo>
                  <a:pt x="1295032" y="2343366"/>
                  <a:pt x="1380971" y="2386782"/>
                  <a:pt x="1413104" y="2440370"/>
                </a:cubicBezTo>
                <a:cubicBezTo>
                  <a:pt x="1467517" y="2351467"/>
                  <a:pt x="1472603" y="2332470"/>
                  <a:pt x="1472199" y="2328445"/>
                </a:cubicBezTo>
                <a:cubicBezTo>
                  <a:pt x="1470245" y="2308876"/>
                  <a:pt x="1442188" y="2253840"/>
                  <a:pt x="1403555" y="2203098"/>
                </a:cubicBezTo>
                <a:cubicBezTo>
                  <a:pt x="1375835" y="2166688"/>
                  <a:pt x="1320714" y="2103887"/>
                  <a:pt x="1263101" y="2092368"/>
                </a:cubicBezTo>
                <a:cubicBezTo>
                  <a:pt x="1255759" y="2090903"/>
                  <a:pt x="1248382" y="2090095"/>
                  <a:pt x="1241056" y="2089876"/>
                </a:cubicBezTo>
                <a:cubicBezTo>
                  <a:pt x="1229908" y="2102102"/>
                  <a:pt x="1218355" y="2113268"/>
                  <a:pt x="1206415" y="2123356"/>
                </a:cubicBezTo>
                <a:cubicBezTo>
                  <a:pt x="1136996" y="2181979"/>
                  <a:pt x="1093866" y="2205742"/>
                  <a:pt x="1078221" y="2193953"/>
                </a:cubicBezTo>
                <a:cubicBezTo>
                  <a:pt x="1074533" y="2191174"/>
                  <a:pt x="1069363" y="2184269"/>
                  <a:pt x="1076116" y="2169214"/>
                </a:cubicBezTo>
                <a:cubicBezTo>
                  <a:pt x="1084014" y="2151598"/>
                  <a:pt x="1107693" y="2124400"/>
                  <a:pt x="1142840" y="2103315"/>
                </a:cubicBezTo>
                <a:cubicBezTo>
                  <a:pt x="1165104" y="2089960"/>
                  <a:pt x="1197371" y="2075898"/>
                  <a:pt x="1234893" y="2075561"/>
                </a:cubicBezTo>
                <a:cubicBezTo>
                  <a:pt x="1270107" y="2035648"/>
                  <a:pt x="1301179" y="1984468"/>
                  <a:pt x="1327585" y="1922729"/>
                </a:cubicBezTo>
                <a:cubicBezTo>
                  <a:pt x="1360947" y="1845564"/>
                  <a:pt x="1410510" y="1761645"/>
                  <a:pt x="1460174" y="1698255"/>
                </a:cubicBezTo>
                <a:cubicBezTo>
                  <a:pt x="1482506" y="1669744"/>
                  <a:pt x="1509805" y="1639043"/>
                  <a:pt x="1536228" y="1620080"/>
                </a:cubicBezTo>
                <a:cubicBezTo>
                  <a:pt x="1526393" y="1571594"/>
                  <a:pt x="1531126" y="1557970"/>
                  <a:pt x="1535891" y="1552008"/>
                </a:cubicBezTo>
                <a:cubicBezTo>
                  <a:pt x="1540523" y="1546215"/>
                  <a:pt x="1547327" y="1543150"/>
                  <a:pt x="1555057" y="1541887"/>
                </a:cubicBezTo>
                <a:cubicBezTo>
                  <a:pt x="1524844" y="1526343"/>
                  <a:pt x="1492088" y="1504803"/>
                  <a:pt x="1481057" y="1480586"/>
                </a:cubicBezTo>
                <a:cubicBezTo>
                  <a:pt x="1472384" y="1461505"/>
                  <a:pt x="1439308" y="1449699"/>
                  <a:pt x="1407311" y="1438264"/>
                </a:cubicBezTo>
                <a:cubicBezTo>
                  <a:pt x="1394259" y="1433599"/>
                  <a:pt x="1381443" y="1429019"/>
                  <a:pt x="1370143" y="1423933"/>
                </a:cubicBezTo>
                <a:cubicBezTo>
                  <a:pt x="1376626" y="1430214"/>
                  <a:pt x="1382975" y="1436917"/>
                  <a:pt x="1389156" y="1443973"/>
                </a:cubicBezTo>
                <a:cubicBezTo>
                  <a:pt x="1396196" y="1452007"/>
                  <a:pt x="1398856" y="1460545"/>
                  <a:pt x="1397105" y="1469336"/>
                </a:cubicBezTo>
                <a:cubicBezTo>
                  <a:pt x="1391952" y="1494968"/>
                  <a:pt x="1349310" y="1515868"/>
                  <a:pt x="1299916" y="1540085"/>
                </a:cubicBezTo>
                <a:lnTo>
                  <a:pt x="1279167" y="1550324"/>
                </a:lnTo>
                <a:cubicBezTo>
                  <a:pt x="1263741" y="1558037"/>
                  <a:pt x="1250049" y="1558728"/>
                  <a:pt x="1238480" y="1552396"/>
                </a:cubicBezTo>
                <a:cubicBezTo>
                  <a:pt x="1231255" y="1548438"/>
                  <a:pt x="1225243" y="1541853"/>
                  <a:pt x="1220190" y="1533163"/>
                </a:cubicBezTo>
                <a:cubicBezTo>
                  <a:pt x="1217614" y="1534191"/>
                  <a:pt x="1214835" y="1534948"/>
                  <a:pt x="1211854" y="1535437"/>
                </a:cubicBezTo>
                <a:cubicBezTo>
                  <a:pt x="1198415" y="1537677"/>
                  <a:pt x="1179873" y="1534628"/>
                  <a:pt x="1153517" y="1525837"/>
                </a:cubicBezTo>
                <a:cubicBezTo>
                  <a:pt x="1143126" y="1522368"/>
                  <a:pt x="1081555" y="1508946"/>
                  <a:pt x="996357" y="1490354"/>
                </a:cubicBezTo>
                <a:cubicBezTo>
                  <a:pt x="834296" y="1455004"/>
                  <a:pt x="589378" y="1401585"/>
                  <a:pt x="380751" y="1348670"/>
                </a:cubicBezTo>
                <a:cubicBezTo>
                  <a:pt x="265677" y="1319485"/>
                  <a:pt x="175830" y="1293954"/>
                  <a:pt x="113704" y="1272802"/>
                </a:cubicBezTo>
                <a:cubicBezTo>
                  <a:pt x="12271" y="1238244"/>
                  <a:pt x="-680" y="1220510"/>
                  <a:pt x="27" y="1207728"/>
                </a:cubicBezTo>
                <a:cubicBezTo>
                  <a:pt x="2031" y="1171672"/>
                  <a:pt x="33928" y="1142941"/>
                  <a:pt x="70877" y="1109680"/>
                </a:cubicBezTo>
                <a:cubicBezTo>
                  <a:pt x="116820" y="1068319"/>
                  <a:pt x="168875" y="1021450"/>
                  <a:pt x="186811" y="945245"/>
                </a:cubicBezTo>
                <a:cubicBezTo>
                  <a:pt x="218825" y="809203"/>
                  <a:pt x="163688" y="658948"/>
                  <a:pt x="162223" y="655007"/>
                </a:cubicBezTo>
                <a:cubicBezTo>
                  <a:pt x="159495" y="648271"/>
                  <a:pt x="138073" y="593066"/>
                  <a:pt x="160337" y="569926"/>
                </a:cubicBezTo>
                <a:cubicBezTo>
                  <a:pt x="171435" y="558390"/>
                  <a:pt x="190448" y="557414"/>
                  <a:pt x="216855" y="567013"/>
                </a:cubicBezTo>
                <a:cubicBezTo>
                  <a:pt x="265172" y="584578"/>
                  <a:pt x="538838" y="700276"/>
                  <a:pt x="775487" y="801962"/>
                </a:cubicBezTo>
                <a:cubicBezTo>
                  <a:pt x="891286" y="851727"/>
                  <a:pt x="1272263" y="1015977"/>
                  <a:pt x="1312833" y="1040312"/>
                </a:cubicBezTo>
                <a:cubicBezTo>
                  <a:pt x="1339896" y="1056547"/>
                  <a:pt x="1350944" y="1071215"/>
                  <a:pt x="1355962" y="1084216"/>
                </a:cubicBezTo>
                <a:cubicBezTo>
                  <a:pt x="1362093" y="1079989"/>
                  <a:pt x="1366943" y="1077396"/>
                  <a:pt x="1370008" y="1076773"/>
                </a:cubicBezTo>
                <a:cubicBezTo>
                  <a:pt x="1384272" y="1073927"/>
                  <a:pt x="1427368" y="1086372"/>
                  <a:pt x="1492240" y="1107406"/>
                </a:cubicBezTo>
                <a:lnTo>
                  <a:pt x="1513055" y="1113958"/>
                </a:lnTo>
                <a:cubicBezTo>
                  <a:pt x="1518832" y="1114244"/>
                  <a:pt x="1520145" y="1118202"/>
                  <a:pt x="1520431" y="1119936"/>
                </a:cubicBezTo>
                <a:cubicBezTo>
                  <a:pt x="1521442" y="1125881"/>
                  <a:pt x="1515800" y="1127969"/>
                  <a:pt x="1513965" y="1128660"/>
                </a:cubicBezTo>
                <a:cubicBezTo>
                  <a:pt x="1512499" y="1129199"/>
                  <a:pt x="1510108" y="1130041"/>
                  <a:pt x="1506420" y="1131337"/>
                </a:cubicBezTo>
                <a:lnTo>
                  <a:pt x="1439544" y="1155403"/>
                </a:lnTo>
                <a:cubicBezTo>
                  <a:pt x="1495372" y="1168994"/>
                  <a:pt x="1568681" y="1180294"/>
                  <a:pt x="1603609" y="1180294"/>
                </a:cubicBezTo>
                <a:cubicBezTo>
                  <a:pt x="1620214" y="1180294"/>
                  <a:pt x="1652717" y="1174349"/>
                  <a:pt x="1690374" y="1167478"/>
                </a:cubicBezTo>
                <a:cubicBezTo>
                  <a:pt x="1775640" y="1151900"/>
                  <a:pt x="1881755" y="1132516"/>
                  <a:pt x="1926232" y="1156245"/>
                </a:cubicBezTo>
                <a:cubicBezTo>
                  <a:pt x="1946306" y="1166956"/>
                  <a:pt x="1963013" y="1183982"/>
                  <a:pt x="1976536" y="1202423"/>
                </a:cubicBezTo>
                <a:cubicBezTo>
                  <a:pt x="1988897" y="1203821"/>
                  <a:pt x="2001090" y="1206920"/>
                  <a:pt x="2012087" y="1212578"/>
                </a:cubicBezTo>
                <a:cubicBezTo>
                  <a:pt x="2031017" y="1222329"/>
                  <a:pt x="2043765" y="1238311"/>
                  <a:pt x="2049980" y="1260070"/>
                </a:cubicBezTo>
                <a:cubicBezTo>
                  <a:pt x="2059848" y="1294594"/>
                  <a:pt x="2062054" y="1331526"/>
                  <a:pt x="2063991" y="1364113"/>
                </a:cubicBezTo>
                <a:cubicBezTo>
                  <a:pt x="2066921" y="1413205"/>
                  <a:pt x="2069229" y="1451990"/>
                  <a:pt x="2094659" y="1458339"/>
                </a:cubicBezTo>
                <a:cubicBezTo>
                  <a:pt x="2100721" y="1459855"/>
                  <a:pt x="2107845" y="1456789"/>
                  <a:pt x="2115845" y="1449245"/>
                </a:cubicBezTo>
                <a:cubicBezTo>
                  <a:pt x="2122059" y="1443384"/>
                  <a:pt x="2128071" y="1435654"/>
                  <a:pt x="2133730" y="1426863"/>
                </a:cubicBezTo>
                <a:cubicBezTo>
                  <a:pt x="2135127" y="1380887"/>
                  <a:pt x="2161854" y="1319906"/>
                  <a:pt x="2175007" y="1306753"/>
                </a:cubicBezTo>
                <a:cubicBezTo>
                  <a:pt x="2180901" y="1300859"/>
                  <a:pt x="2185920" y="1303553"/>
                  <a:pt x="2187301" y="1304513"/>
                </a:cubicBezTo>
                <a:cubicBezTo>
                  <a:pt x="2191360" y="1307326"/>
                  <a:pt x="2194357" y="1312176"/>
                  <a:pt x="2186459" y="1340317"/>
                </a:cubicBezTo>
                <a:cubicBezTo>
                  <a:pt x="2181625" y="1357596"/>
                  <a:pt x="2174081" y="1378007"/>
                  <a:pt x="2165795" y="1396330"/>
                </a:cubicBezTo>
                <a:cubicBezTo>
                  <a:pt x="2160574" y="1407866"/>
                  <a:pt x="2154495" y="1419908"/>
                  <a:pt x="2147741" y="1430955"/>
                </a:cubicBezTo>
                <a:cubicBezTo>
                  <a:pt x="2147758" y="1439662"/>
                  <a:pt x="2148954" y="1447443"/>
                  <a:pt x="2151733" y="1453590"/>
                </a:cubicBezTo>
                <a:cubicBezTo>
                  <a:pt x="2155977" y="1463037"/>
                  <a:pt x="2163505" y="1467113"/>
                  <a:pt x="2175445" y="1466406"/>
                </a:cubicBezTo>
                <a:cubicBezTo>
                  <a:pt x="2223071" y="1463610"/>
                  <a:pt x="2249629" y="1382184"/>
                  <a:pt x="2260980" y="1347407"/>
                </a:cubicBezTo>
                <a:cubicBezTo>
                  <a:pt x="2266976" y="1329051"/>
                  <a:pt x="2268390" y="1324689"/>
                  <a:pt x="2274773" y="1324672"/>
                </a:cubicBezTo>
                <a:lnTo>
                  <a:pt x="2274790" y="1324672"/>
                </a:lnTo>
                <a:cubicBezTo>
                  <a:pt x="2277434" y="1324672"/>
                  <a:pt x="2280735" y="1326137"/>
                  <a:pt x="2282099" y="1330246"/>
                </a:cubicBezTo>
                <a:cubicBezTo>
                  <a:pt x="2283800" y="1335332"/>
                  <a:pt x="2281509" y="1343467"/>
                  <a:pt x="2274655" y="1366202"/>
                </a:cubicBezTo>
                <a:cubicBezTo>
                  <a:pt x="2264146" y="1401096"/>
                  <a:pt x="2246531" y="1459484"/>
                  <a:pt x="2261283" y="1482371"/>
                </a:cubicBezTo>
                <a:cubicBezTo>
                  <a:pt x="2264584" y="1487491"/>
                  <a:pt x="2269502" y="1490421"/>
                  <a:pt x="2276306" y="1491330"/>
                </a:cubicBezTo>
                <a:cubicBezTo>
                  <a:pt x="2277249" y="1491465"/>
                  <a:pt x="2278192" y="1491532"/>
                  <a:pt x="2279135" y="1491549"/>
                </a:cubicBezTo>
                <a:cubicBezTo>
                  <a:pt x="2284473" y="1489478"/>
                  <a:pt x="2290098" y="1487726"/>
                  <a:pt x="2295824" y="1486227"/>
                </a:cubicBezTo>
                <a:cubicBezTo>
                  <a:pt x="2297087" y="1485385"/>
                  <a:pt x="2298367" y="1484442"/>
                  <a:pt x="2299647" y="1483415"/>
                </a:cubicBezTo>
                <a:cubicBezTo>
                  <a:pt x="2308556" y="1476173"/>
                  <a:pt x="2316572" y="1465126"/>
                  <a:pt x="2323595" y="1452343"/>
                </a:cubicBezTo>
                <a:cubicBezTo>
                  <a:pt x="2325549" y="1426846"/>
                  <a:pt x="2339645" y="1390200"/>
                  <a:pt x="2355643" y="1352881"/>
                </a:cubicBezTo>
                <a:cubicBezTo>
                  <a:pt x="2357681" y="1348131"/>
                  <a:pt x="2359433" y="1344039"/>
                  <a:pt x="2359887" y="1342675"/>
                </a:cubicBezTo>
                <a:cubicBezTo>
                  <a:pt x="2361706" y="1337185"/>
                  <a:pt x="2366438" y="1336848"/>
                  <a:pt x="2368695" y="1337437"/>
                </a:cubicBezTo>
                <a:cubicBezTo>
                  <a:pt x="2375432" y="1339223"/>
                  <a:pt x="2374152" y="1345673"/>
                  <a:pt x="2372804" y="1352527"/>
                </a:cubicBezTo>
                <a:cubicBezTo>
                  <a:pt x="2372030" y="1356468"/>
                  <a:pt x="2360561" y="1413070"/>
                  <a:pt x="2337523" y="1456335"/>
                </a:cubicBezTo>
                <a:cubicBezTo>
                  <a:pt x="2337186" y="1465092"/>
                  <a:pt x="2339005" y="1468696"/>
                  <a:pt x="2340251" y="1470127"/>
                </a:cubicBezTo>
                <a:cubicBezTo>
                  <a:pt x="2342642" y="1472839"/>
                  <a:pt x="2348065" y="1471997"/>
                  <a:pt x="2352191" y="1470818"/>
                </a:cubicBezTo>
                <a:cubicBezTo>
                  <a:pt x="2384526" y="1461572"/>
                  <a:pt x="2433129" y="1382218"/>
                  <a:pt x="2459232" y="1339576"/>
                </a:cubicBezTo>
                <a:cubicBezTo>
                  <a:pt x="2464992" y="1330179"/>
                  <a:pt x="2469960" y="1322045"/>
                  <a:pt x="2473665" y="1316454"/>
                </a:cubicBezTo>
                <a:cubicBezTo>
                  <a:pt x="2478330" y="1309380"/>
                  <a:pt x="2482759" y="1302711"/>
                  <a:pt x="2489394" y="1305793"/>
                </a:cubicBezTo>
                <a:cubicBezTo>
                  <a:pt x="2496535" y="1309111"/>
                  <a:pt x="2493840" y="1317195"/>
                  <a:pt x="2489394" y="1330566"/>
                </a:cubicBezTo>
                <a:cubicBezTo>
                  <a:pt x="2464369" y="1405643"/>
                  <a:pt x="2395607" y="1487053"/>
                  <a:pt x="2392694" y="1490488"/>
                </a:cubicBezTo>
                <a:cubicBezTo>
                  <a:pt x="2391245" y="1492206"/>
                  <a:pt x="2389056" y="1493115"/>
                  <a:pt x="2386816" y="1492964"/>
                </a:cubicBezTo>
                <a:cubicBezTo>
                  <a:pt x="2368426" y="1491701"/>
                  <a:pt x="2332049" y="1491953"/>
                  <a:pt x="2301500" y="1499397"/>
                </a:cubicBezTo>
                <a:cubicBezTo>
                  <a:pt x="2295353" y="1503068"/>
                  <a:pt x="2288785" y="1505291"/>
                  <a:pt x="2281812" y="1505662"/>
                </a:cubicBezTo>
                <a:cubicBezTo>
                  <a:pt x="2268121" y="1511321"/>
                  <a:pt x="2257376" y="1519202"/>
                  <a:pt x="2252846" y="1530098"/>
                </a:cubicBezTo>
                <a:cubicBezTo>
                  <a:pt x="2251987" y="1532170"/>
                  <a:pt x="2250202" y="1536464"/>
                  <a:pt x="2262445" y="1541567"/>
                </a:cubicBezTo>
                <a:cubicBezTo>
                  <a:pt x="2285972" y="1551368"/>
                  <a:pt x="2340941" y="1553170"/>
                  <a:pt x="2396112" y="1545929"/>
                </a:cubicBezTo>
                <a:cubicBezTo>
                  <a:pt x="2430569" y="1541415"/>
                  <a:pt x="2459721" y="1533972"/>
                  <a:pt x="2478633" y="1525400"/>
                </a:cubicBezTo>
                <a:cubicBezTo>
                  <a:pt x="2486279" y="1514504"/>
                  <a:pt x="2496165" y="1503422"/>
                  <a:pt x="2506993" y="1492593"/>
                </a:cubicBezTo>
                <a:cubicBezTo>
                  <a:pt x="2522992" y="1448201"/>
                  <a:pt x="2545189" y="1365915"/>
                  <a:pt x="2548793" y="1299865"/>
                </a:cubicBezTo>
                <a:cubicBezTo>
                  <a:pt x="2540136" y="1290097"/>
                  <a:pt x="2529644" y="1279252"/>
                  <a:pt x="2517300" y="1266520"/>
                </a:cubicBezTo>
                <a:cubicBezTo>
                  <a:pt x="2507936" y="1256853"/>
                  <a:pt x="2497327" y="1245890"/>
                  <a:pt x="2485824" y="1233630"/>
                </a:cubicBezTo>
                <a:cubicBezTo>
                  <a:pt x="2449330" y="1194710"/>
                  <a:pt x="2437373" y="1203636"/>
                  <a:pt x="2420801" y="1215997"/>
                </a:cubicBezTo>
                <a:cubicBezTo>
                  <a:pt x="2410932" y="1223357"/>
                  <a:pt x="2399750" y="1231710"/>
                  <a:pt x="2383145" y="1231710"/>
                </a:cubicBezTo>
                <a:cubicBezTo>
                  <a:pt x="2361016" y="1231710"/>
                  <a:pt x="2339678" y="1219231"/>
                  <a:pt x="2312682" y="1203434"/>
                </a:cubicBezTo>
                <a:cubicBezTo>
                  <a:pt x="2285147" y="1187317"/>
                  <a:pt x="2250859" y="1167259"/>
                  <a:pt x="2202778" y="1152641"/>
                </a:cubicBezTo>
                <a:cubicBezTo>
                  <a:pt x="2133191" y="1131455"/>
                  <a:pt x="2098650" y="1208116"/>
                  <a:pt x="2087299" y="1233310"/>
                </a:cubicBezTo>
                <a:cubicBezTo>
                  <a:pt x="2083409" y="1241966"/>
                  <a:pt x="2081253" y="1246732"/>
                  <a:pt x="2075106" y="1245401"/>
                </a:cubicBezTo>
                <a:cubicBezTo>
                  <a:pt x="2073725" y="1245098"/>
                  <a:pt x="2069212" y="1243633"/>
                  <a:pt x="2069212" y="1237082"/>
                </a:cubicBezTo>
                <a:cubicBezTo>
                  <a:pt x="2069212" y="1219264"/>
                  <a:pt x="2082095" y="1056311"/>
                  <a:pt x="2111146" y="981571"/>
                </a:cubicBezTo>
                <a:cubicBezTo>
                  <a:pt x="2122093" y="953412"/>
                  <a:pt x="2126370" y="926366"/>
                  <a:pt x="2127498" y="900683"/>
                </a:cubicBezTo>
                <a:cubicBezTo>
                  <a:pt x="2123474" y="902755"/>
                  <a:pt x="2120324" y="904742"/>
                  <a:pt x="2118186" y="906561"/>
                </a:cubicBezTo>
                <a:cubicBezTo>
                  <a:pt x="2112022" y="911849"/>
                  <a:pt x="2106565" y="910788"/>
                  <a:pt x="2103871" y="909693"/>
                </a:cubicBezTo>
                <a:cubicBezTo>
                  <a:pt x="2098448" y="907470"/>
                  <a:pt x="2090903" y="900717"/>
                  <a:pt x="2088108" y="867860"/>
                </a:cubicBezTo>
                <a:cubicBezTo>
                  <a:pt x="2085784" y="840662"/>
                  <a:pt x="2087602" y="795461"/>
                  <a:pt x="2095736" y="761105"/>
                </a:cubicBezTo>
                <a:cubicBezTo>
                  <a:pt x="2084116" y="766326"/>
                  <a:pt x="2069060" y="779159"/>
                  <a:pt x="2052994" y="801642"/>
                </a:cubicBezTo>
                <a:cubicBezTo>
                  <a:pt x="2015877" y="853613"/>
                  <a:pt x="2117007" y="936336"/>
                  <a:pt x="2118034" y="937178"/>
                </a:cubicBezTo>
                <a:cubicBezTo>
                  <a:pt x="2120476" y="939148"/>
                  <a:pt x="2121318" y="942499"/>
                  <a:pt x="2120122" y="945396"/>
                </a:cubicBezTo>
                <a:cubicBezTo>
                  <a:pt x="2118926" y="948293"/>
                  <a:pt x="2115946" y="950061"/>
                  <a:pt x="2112813" y="949707"/>
                </a:cubicBezTo>
                <a:cubicBezTo>
                  <a:pt x="2109580" y="949354"/>
                  <a:pt x="2033240" y="939687"/>
                  <a:pt x="1999052" y="832865"/>
                </a:cubicBezTo>
                <a:cubicBezTo>
                  <a:pt x="1977243" y="764760"/>
                  <a:pt x="1983491" y="621527"/>
                  <a:pt x="1989537" y="483027"/>
                </a:cubicBezTo>
                <a:cubicBezTo>
                  <a:pt x="1992889" y="406283"/>
                  <a:pt x="1996038" y="333782"/>
                  <a:pt x="1994573" y="275209"/>
                </a:cubicBezTo>
                <a:cubicBezTo>
                  <a:pt x="1990480" y="111431"/>
                  <a:pt x="1947064" y="33507"/>
                  <a:pt x="1916414" y="18064"/>
                </a:cubicBezTo>
                <a:cubicBezTo>
                  <a:pt x="1901274" y="13618"/>
                  <a:pt x="1900903" y="12844"/>
                  <a:pt x="1899606" y="10149"/>
                </a:cubicBezTo>
                <a:cubicBezTo>
                  <a:pt x="1898377" y="7589"/>
                  <a:pt x="1898815" y="4524"/>
                  <a:pt x="1900684" y="2402"/>
                </a:cubicBezTo>
                <a:cubicBezTo>
                  <a:pt x="1904002" y="-1337"/>
                  <a:pt x="1906949" y="-360"/>
                  <a:pt x="1916767" y="2924"/>
                </a:cubicBezTo>
                <a:cubicBezTo>
                  <a:pt x="1918148" y="3379"/>
                  <a:pt x="1919529" y="3935"/>
                  <a:pt x="1920910" y="4558"/>
                </a:cubicBezTo>
                <a:cubicBezTo>
                  <a:pt x="1944791" y="11597"/>
                  <a:pt x="2002134" y="25963"/>
                  <a:pt x="2063503" y="23302"/>
                </a:cubicBezTo>
                <a:cubicBezTo>
                  <a:pt x="2119331" y="20877"/>
                  <a:pt x="2168995" y="38122"/>
                  <a:pt x="2221589" y="56377"/>
                </a:cubicBezTo>
                <a:cubicBezTo>
                  <a:pt x="2262243" y="70490"/>
                  <a:pt x="2304278" y="85091"/>
                  <a:pt x="2355290" y="93882"/>
                </a:cubicBezTo>
                <a:cubicBezTo>
                  <a:pt x="2390689" y="99979"/>
                  <a:pt x="2415025" y="100012"/>
                  <a:pt x="2427622" y="93983"/>
                </a:cubicBezTo>
                <a:cubicBezTo>
                  <a:pt x="2436783" y="89605"/>
                  <a:pt x="2438366" y="82548"/>
                  <a:pt x="2440202" y="74397"/>
                </a:cubicBezTo>
                <a:cubicBezTo>
                  <a:pt x="2442004" y="66398"/>
                  <a:pt x="2444244" y="56428"/>
                  <a:pt x="2455510" y="52689"/>
                </a:cubicBezTo>
                <a:cubicBezTo>
                  <a:pt x="2458188" y="51797"/>
                  <a:pt x="2461034" y="52302"/>
                  <a:pt x="2463291" y="54070"/>
                </a:cubicBezTo>
                <a:cubicBezTo>
                  <a:pt x="2469219" y="58702"/>
                  <a:pt x="2480233" y="67307"/>
                  <a:pt x="2462820" y="459062"/>
                </a:cubicBezTo>
                <a:cubicBezTo>
                  <a:pt x="2454230" y="652110"/>
                  <a:pt x="2442172" y="855802"/>
                  <a:pt x="2439916" y="885173"/>
                </a:cubicBezTo>
                <a:cubicBezTo>
                  <a:pt x="2439478" y="890966"/>
                  <a:pt x="2438232" y="907184"/>
                  <a:pt x="2428009" y="914341"/>
                </a:cubicBezTo>
                <a:cubicBezTo>
                  <a:pt x="2428683" y="927578"/>
                  <a:pt x="2429777" y="940900"/>
                  <a:pt x="2431596" y="954187"/>
                </a:cubicBezTo>
                <a:cubicBezTo>
                  <a:pt x="2439107" y="1009274"/>
                  <a:pt x="2475231" y="1073421"/>
                  <a:pt x="2507111" y="1130007"/>
                </a:cubicBezTo>
                <a:cubicBezTo>
                  <a:pt x="2527085" y="1165474"/>
                  <a:pt x="2545963" y="1198988"/>
                  <a:pt x="2555664" y="1226455"/>
                </a:cubicBezTo>
                <a:cubicBezTo>
                  <a:pt x="2562198" y="1244997"/>
                  <a:pt x="2564185" y="1268844"/>
                  <a:pt x="2563175" y="1294948"/>
                </a:cubicBezTo>
                <a:cubicBezTo>
                  <a:pt x="2582138" y="1317110"/>
                  <a:pt x="2592579" y="1335501"/>
                  <a:pt x="2593337" y="1358758"/>
                </a:cubicBezTo>
                <a:cubicBezTo>
                  <a:pt x="2598625" y="1364922"/>
                  <a:pt x="2612738" y="1383346"/>
                  <a:pt x="2611862" y="1403589"/>
                </a:cubicBezTo>
                <a:cubicBezTo>
                  <a:pt x="2611374" y="1415007"/>
                  <a:pt x="2606321" y="1425011"/>
                  <a:pt x="2596857" y="1433279"/>
                </a:cubicBezTo>
                <a:cubicBezTo>
                  <a:pt x="2591417" y="1438029"/>
                  <a:pt x="2584529" y="1443704"/>
                  <a:pt x="2576547" y="1450272"/>
                </a:cubicBezTo>
                <a:cubicBezTo>
                  <a:pt x="2559874" y="1463981"/>
                  <a:pt x="2538014" y="1481933"/>
                  <a:pt x="2519035" y="1500559"/>
                </a:cubicBezTo>
                <a:cubicBezTo>
                  <a:pt x="2517165" y="1505696"/>
                  <a:pt x="2515481" y="1510074"/>
                  <a:pt x="2514050" y="1513527"/>
                </a:cubicBezTo>
                <a:cubicBezTo>
                  <a:pt x="2510176" y="1522823"/>
                  <a:pt x="2500425" y="1530435"/>
                  <a:pt x="2487912" y="1536649"/>
                </a:cubicBezTo>
                <a:cubicBezTo>
                  <a:pt x="2481799" y="1545895"/>
                  <a:pt x="2477825" y="1554703"/>
                  <a:pt x="2477117" y="1562568"/>
                </a:cubicBezTo>
                <a:cubicBezTo>
                  <a:pt x="2474473" y="1591484"/>
                  <a:pt x="2468377" y="1603895"/>
                  <a:pt x="2461321" y="1618244"/>
                </a:cubicBezTo>
                <a:cubicBezTo>
                  <a:pt x="2457397" y="1626227"/>
                  <a:pt x="2453338" y="1634479"/>
                  <a:pt x="2449195" y="1646890"/>
                </a:cubicBezTo>
                <a:cubicBezTo>
                  <a:pt x="2437575" y="1681768"/>
                  <a:pt x="2426140" y="1723803"/>
                  <a:pt x="2437608" y="1781164"/>
                </a:cubicBezTo>
                <a:cubicBezTo>
                  <a:pt x="2441212" y="1799184"/>
                  <a:pt x="2468916" y="1818382"/>
                  <a:pt x="2511692" y="1832529"/>
                </a:cubicBezTo>
                <a:cubicBezTo>
                  <a:pt x="2542966" y="1842869"/>
                  <a:pt x="2578719" y="1849016"/>
                  <a:pt x="2603206" y="1848713"/>
                </a:cubicBezTo>
                <a:cubicBezTo>
                  <a:pt x="2604621" y="1836486"/>
                  <a:pt x="2601337" y="1820605"/>
                  <a:pt x="2593556" y="1806762"/>
                </a:cubicBezTo>
                <a:cubicBezTo>
                  <a:pt x="2581414" y="1798426"/>
                  <a:pt x="2568817" y="1790931"/>
                  <a:pt x="2560699" y="1786115"/>
                </a:cubicBezTo>
                <a:cubicBezTo>
                  <a:pt x="2555344" y="1782932"/>
                  <a:pt x="2550713" y="1780170"/>
                  <a:pt x="2547462" y="1778048"/>
                </a:cubicBezTo>
                <a:cubicBezTo>
                  <a:pt x="2543757" y="1775623"/>
                  <a:pt x="2537560" y="1771564"/>
                  <a:pt x="2540254" y="1765316"/>
                </a:cubicBezTo>
                <a:cubicBezTo>
                  <a:pt x="2543235" y="1758411"/>
                  <a:pt x="2550948" y="1760601"/>
                  <a:pt x="2562602" y="1763935"/>
                </a:cubicBezTo>
                <a:cubicBezTo>
                  <a:pt x="2580454" y="1769038"/>
                  <a:pt x="2594600" y="1781551"/>
                  <a:pt x="2604098" y="1796809"/>
                </a:cubicBezTo>
                <a:cubicBezTo>
                  <a:pt x="2625066" y="1811427"/>
                  <a:pt x="2640930" y="1826298"/>
                  <a:pt x="2642546" y="1840882"/>
                </a:cubicBezTo>
                <a:cubicBezTo>
                  <a:pt x="2643254" y="1847164"/>
                  <a:pt x="2641048" y="1858211"/>
                  <a:pt x="2618497" y="1861714"/>
                </a:cubicBezTo>
                <a:cubicBezTo>
                  <a:pt x="2617218" y="1861916"/>
                  <a:pt x="2615887" y="1862085"/>
                  <a:pt x="2614523" y="1862236"/>
                </a:cubicBezTo>
                <a:cubicBezTo>
                  <a:pt x="2609471" y="1876181"/>
                  <a:pt x="2598676" y="1884214"/>
                  <a:pt x="2584293" y="1884214"/>
                </a:cubicBezTo>
                <a:cubicBezTo>
                  <a:pt x="2566274" y="1884214"/>
                  <a:pt x="2543993" y="1873654"/>
                  <a:pt x="2522453" y="1863465"/>
                </a:cubicBezTo>
                <a:cubicBezTo>
                  <a:pt x="2514521" y="1859710"/>
                  <a:pt x="2506202" y="1855769"/>
                  <a:pt x="2498354" y="1852569"/>
                </a:cubicBezTo>
                <a:cubicBezTo>
                  <a:pt x="2519506" y="1872307"/>
                  <a:pt x="2538115" y="1898141"/>
                  <a:pt x="2556388" y="1923487"/>
                </a:cubicBezTo>
                <a:cubicBezTo>
                  <a:pt x="2570029" y="1942416"/>
                  <a:pt x="2583266" y="1960773"/>
                  <a:pt x="2596840" y="1975559"/>
                </a:cubicBezTo>
                <a:cubicBezTo>
                  <a:pt x="2612654" y="1981117"/>
                  <a:pt x="2627406" y="1984316"/>
                  <a:pt x="2639464" y="1984316"/>
                </a:cubicBezTo>
                <a:cubicBezTo>
                  <a:pt x="2652432" y="1984316"/>
                  <a:pt x="2669357" y="1981605"/>
                  <a:pt x="2688320" y="1976738"/>
                </a:cubicBezTo>
                <a:cubicBezTo>
                  <a:pt x="2688926" y="1975020"/>
                  <a:pt x="2689516" y="1973285"/>
                  <a:pt x="2690105" y="1971551"/>
                </a:cubicBezTo>
                <a:cubicBezTo>
                  <a:pt x="2693372" y="1961985"/>
                  <a:pt x="2696454" y="1952958"/>
                  <a:pt x="2701237" y="1946576"/>
                </a:cubicBezTo>
                <a:cubicBezTo>
                  <a:pt x="2716883" y="1925727"/>
                  <a:pt x="2849421" y="1773417"/>
                  <a:pt x="2861900" y="1759102"/>
                </a:cubicBezTo>
                <a:cubicBezTo>
                  <a:pt x="2889031" y="1696016"/>
                  <a:pt x="3001141" y="1667605"/>
                  <a:pt x="3091325" y="1644769"/>
                </a:cubicBezTo>
                <a:lnTo>
                  <a:pt x="3118355" y="1637847"/>
                </a:lnTo>
                <a:cubicBezTo>
                  <a:pt x="3136947" y="1632997"/>
                  <a:pt x="3159261" y="1628972"/>
                  <a:pt x="3183361" y="1625755"/>
                </a:cubicBezTo>
                <a:cubicBezTo>
                  <a:pt x="3176591" y="1608089"/>
                  <a:pt x="3163388" y="1578634"/>
                  <a:pt x="3151329" y="1551722"/>
                </a:cubicBezTo>
                <a:cubicBezTo>
                  <a:pt x="3106633" y="1451990"/>
                  <a:pt x="3072834" y="1373376"/>
                  <a:pt x="3077701" y="1344106"/>
                </a:cubicBezTo>
                <a:cubicBezTo>
                  <a:pt x="3078846" y="1337185"/>
                  <a:pt x="3077936" y="1334945"/>
                  <a:pt x="3077532" y="1334322"/>
                </a:cubicBezTo>
                <a:cubicBezTo>
                  <a:pt x="3062072" y="1353790"/>
                  <a:pt x="3057138" y="1378664"/>
                  <a:pt x="3052018" y="1404330"/>
                </a:cubicBezTo>
                <a:cubicBezTo>
                  <a:pt x="3049778" y="1415596"/>
                  <a:pt x="3047454" y="1427250"/>
                  <a:pt x="3044153" y="1437961"/>
                </a:cubicBezTo>
                <a:cubicBezTo>
                  <a:pt x="3038798" y="1455375"/>
                  <a:pt x="3034588" y="1466961"/>
                  <a:pt x="3025359" y="1469269"/>
                </a:cubicBezTo>
                <a:cubicBezTo>
                  <a:pt x="3015743" y="1471677"/>
                  <a:pt x="3007288" y="1463273"/>
                  <a:pt x="2990464" y="1446567"/>
                </a:cubicBezTo>
                <a:cubicBezTo>
                  <a:pt x="2979231" y="1435401"/>
                  <a:pt x="2963855" y="1420110"/>
                  <a:pt x="2942215" y="1401905"/>
                </a:cubicBezTo>
                <a:cubicBezTo>
                  <a:pt x="2899253" y="1365730"/>
                  <a:pt x="2828942" y="1374925"/>
                  <a:pt x="2766917" y="1383026"/>
                </a:cubicBezTo>
                <a:cubicBezTo>
                  <a:pt x="2724461" y="1388583"/>
                  <a:pt x="2687781" y="1393366"/>
                  <a:pt x="2664255" y="1383279"/>
                </a:cubicBezTo>
                <a:cubicBezTo>
                  <a:pt x="2658882" y="1380988"/>
                  <a:pt x="2644635" y="1374875"/>
                  <a:pt x="2646992" y="1364164"/>
                </a:cubicBezTo>
                <a:cubicBezTo>
                  <a:pt x="2648677" y="1356468"/>
                  <a:pt x="2656221" y="1347879"/>
                  <a:pt x="2724629" y="1343568"/>
                </a:cubicBezTo>
                <a:cubicBezTo>
                  <a:pt x="2765620" y="1340974"/>
                  <a:pt x="2822206" y="1340469"/>
                  <a:pt x="2883945" y="1342136"/>
                </a:cubicBezTo>
                <a:cubicBezTo>
                  <a:pt x="2952067" y="1343972"/>
                  <a:pt x="3001916" y="1332739"/>
                  <a:pt x="3034891" y="1325295"/>
                </a:cubicBezTo>
                <a:cubicBezTo>
                  <a:pt x="3051126" y="1321641"/>
                  <a:pt x="3063116" y="1318929"/>
                  <a:pt x="3072059" y="1318929"/>
                </a:cubicBezTo>
                <a:lnTo>
                  <a:pt x="3072278" y="1318929"/>
                </a:lnTo>
                <a:cubicBezTo>
                  <a:pt x="3085835" y="1304783"/>
                  <a:pt x="3105370" y="1293449"/>
                  <a:pt x="3134404" y="1287133"/>
                </a:cubicBezTo>
                <a:cubicBezTo>
                  <a:pt x="3171252" y="1279117"/>
                  <a:pt x="3208841" y="1261451"/>
                  <a:pt x="3239020" y="1247254"/>
                </a:cubicBezTo>
                <a:cubicBezTo>
                  <a:pt x="3275868" y="1229925"/>
                  <a:pt x="3300221" y="1218473"/>
                  <a:pt x="3313121" y="1227449"/>
                </a:cubicBezTo>
                <a:cubicBezTo>
                  <a:pt x="3318628" y="1231272"/>
                  <a:pt x="3321019" y="1237975"/>
                  <a:pt x="3320228" y="1247355"/>
                </a:cubicBezTo>
                <a:cubicBezTo>
                  <a:pt x="3319217" y="1259464"/>
                  <a:pt x="3315209" y="1272128"/>
                  <a:pt x="3310544" y="1286780"/>
                </a:cubicBezTo>
                <a:cubicBezTo>
                  <a:pt x="3296667" y="1330499"/>
                  <a:pt x="3275683" y="1396583"/>
                  <a:pt x="3319840" y="1520196"/>
                </a:cubicBezTo>
                <a:cubicBezTo>
                  <a:pt x="3334324" y="1560749"/>
                  <a:pt x="3350474" y="1592410"/>
                  <a:pt x="3366187" y="1616964"/>
                </a:cubicBezTo>
                <a:cubicBezTo>
                  <a:pt x="3392290" y="1618008"/>
                  <a:pt x="3413746" y="1620332"/>
                  <a:pt x="3426865" y="1623902"/>
                </a:cubicBezTo>
                <a:cubicBezTo>
                  <a:pt x="3422116" y="1614960"/>
                  <a:pt x="3413156" y="1600713"/>
                  <a:pt x="3404399" y="1586819"/>
                </a:cubicBezTo>
                <a:cubicBezTo>
                  <a:pt x="3371896" y="1535201"/>
                  <a:pt x="3322771" y="1457194"/>
                  <a:pt x="3317954" y="1397071"/>
                </a:cubicBezTo>
                <a:cubicBezTo>
                  <a:pt x="3312144" y="1324386"/>
                  <a:pt x="3327436" y="1295015"/>
                  <a:pt x="3345152" y="1261013"/>
                </a:cubicBezTo>
                <a:cubicBezTo>
                  <a:pt x="3352024" y="1247810"/>
                  <a:pt x="3359147" y="1234152"/>
                  <a:pt x="3365664" y="1216738"/>
                </a:cubicBezTo>
                <a:cubicBezTo>
                  <a:pt x="3370767" y="1203114"/>
                  <a:pt x="3394126" y="1184370"/>
                  <a:pt x="3528635" y="1148549"/>
                </a:cubicBezTo>
                <a:cubicBezTo>
                  <a:pt x="3617522" y="1124887"/>
                  <a:pt x="3732579" y="1099643"/>
                  <a:pt x="3843848" y="1075240"/>
                </a:cubicBezTo>
                <a:cubicBezTo>
                  <a:pt x="4008283" y="1039167"/>
                  <a:pt x="4163591" y="1005097"/>
                  <a:pt x="4216370" y="980358"/>
                </a:cubicBezTo>
                <a:cubicBezTo>
                  <a:pt x="4241649" y="968502"/>
                  <a:pt x="4255694" y="966700"/>
                  <a:pt x="4263323" y="974312"/>
                </a:cubicBezTo>
                <a:cubicBezTo>
                  <a:pt x="4275348" y="986320"/>
                  <a:pt x="4262397" y="1014074"/>
                  <a:pt x="4240941" y="1060050"/>
                </a:cubicBezTo>
                <a:cubicBezTo>
                  <a:pt x="4209836" y="1126689"/>
                  <a:pt x="4167245" y="1217934"/>
                  <a:pt x="4186814" y="1292270"/>
                </a:cubicBezTo>
                <a:cubicBezTo>
                  <a:pt x="4211436" y="1385838"/>
                  <a:pt x="4269066" y="1438517"/>
                  <a:pt x="4311135" y="1476982"/>
                </a:cubicBezTo>
                <a:cubicBezTo>
                  <a:pt x="4335874" y="1499599"/>
                  <a:pt x="4355410" y="1517451"/>
                  <a:pt x="4360192" y="1536616"/>
                </a:cubicBezTo>
                <a:cubicBezTo>
                  <a:pt x="4360748" y="1538839"/>
                  <a:pt x="4360866" y="1542308"/>
                  <a:pt x="4358289" y="1546114"/>
                </a:cubicBezTo>
                <a:cubicBezTo>
                  <a:pt x="4352159" y="1555208"/>
                  <a:pt x="4328632" y="1569152"/>
                  <a:pt x="4200085" y="1596620"/>
                </a:cubicBezTo>
                <a:cubicBezTo>
                  <a:pt x="4124469" y="1612771"/>
                  <a:pt x="4021570" y="1631616"/>
                  <a:pt x="3894219" y="1652616"/>
                </a:cubicBezTo>
                <a:cubicBezTo>
                  <a:pt x="3677492" y="1688353"/>
                  <a:pt x="3462096" y="1718397"/>
                  <a:pt x="3459957" y="1718684"/>
                </a:cubicBezTo>
                <a:cubicBezTo>
                  <a:pt x="3459014" y="1718818"/>
                  <a:pt x="3458037" y="1718751"/>
                  <a:pt x="3457128" y="1718498"/>
                </a:cubicBezTo>
                <a:cubicBezTo>
                  <a:pt x="3454434" y="1717757"/>
                  <a:pt x="3406908" y="1703880"/>
                  <a:pt x="3358238" y="1630892"/>
                </a:cubicBezTo>
                <a:cubicBezTo>
                  <a:pt x="3312818" y="1629713"/>
                  <a:pt x="3253941" y="1632121"/>
                  <a:pt x="3201819" y="1637948"/>
                </a:cubicBezTo>
                <a:cubicBezTo>
                  <a:pt x="3201987" y="1639009"/>
                  <a:pt x="3202071" y="1639952"/>
                  <a:pt x="3202071" y="1640760"/>
                </a:cubicBezTo>
                <a:cubicBezTo>
                  <a:pt x="3202071" y="1669895"/>
                  <a:pt x="3143448" y="1684783"/>
                  <a:pt x="3031118" y="1710701"/>
                </a:cubicBezTo>
                <a:cubicBezTo>
                  <a:pt x="2957961" y="1727576"/>
                  <a:pt x="2932717" y="1783336"/>
                  <a:pt x="2910436" y="1832529"/>
                </a:cubicBezTo>
                <a:cubicBezTo>
                  <a:pt x="2902504" y="1850060"/>
                  <a:pt x="2894993" y="1866632"/>
                  <a:pt x="2885764" y="1880997"/>
                </a:cubicBezTo>
                <a:cubicBezTo>
                  <a:pt x="2857117" y="1925558"/>
                  <a:pt x="2768231" y="1969345"/>
                  <a:pt x="2699115" y="1988476"/>
                </a:cubicBezTo>
                <a:cubicBezTo>
                  <a:pt x="2694433" y="2000568"/>
                  <a:pt x="2688286" y="2012222"/>
                  <a:pt x="2677407" y="2018874"/>
                </a:cubicBezTo>
                <a:cubicBezTo>
                  <a:pt x="2680085" y="2019868"/>
                  <a:pt x="2682645" y="2021047"/>
                  <a:pt x="2684969" y="2022192"/>
                </a:cubicBezTo>
                <a:cubicBezTo>
                  <a:pt x="2722760" y="2040835"/>
                  <a:pt x="2787951" y="2100098"/>
                  <a:pt x="2832277" y="2145198"/>
                </a:cubicBezTo>
                <a:cubicBezTo>
                  <a:pt x="2861867" y="2175310"/>
                  <a:pt x="2930392" y="2248097"/>
                  <a:pt x="2927530" y="2273864"/>
                </a:cubicBezTo>
                <a:cubicBezTo>
                  <a:pt x="2923959" y="2306097"/>
                  <a:pt x="2893393" y="2312749"/>
                  <a:pt x="2858010" y="2320462"/>
                </a:cubicBezTo>
                <a:cubicBezTo>
                  <a:pt x="2834180" y="2325650"/>
                  <a:pt x="2807184" y="2331544"/>
                  <a:pt x="2781013" y="2345623"/>
                </a:cubicBezTo>
                <a:cubicBezTo>
                  <a:pt x="2728907" y="2373680"/>
                  <a:pt x="2658916" y="2478953"/>
                  <a:pt x="2634446" y="2517536"/>
                </a:cubicBezTo>
                <a:cubicBezTo>
                  <a:pt x="2654335" y="2559823"/>
                  <a:pt x="2682662" y="2613698"/>
                  <a:pt x="2718331" y="2676734"/>
                </a:cubicBezTo>
                <a:cubicBezTo>
                  <a:pt x="2752080" y="2736384"/>
                  <a:pt x="2785004" y="2791185"/>
                  <a:pt x="2809895" y="2831031"/>
                </a:cubicBezTo>
                <a:cubicBezTo>
                  <a:pt x="2788086" y="2783657"/>
                  <a:pt x="2759844" y="2718381"/>
                  <a:pt x="2742329" y="2656457"/>
                </a:cubicBezTo>
                <a:cubicBezTo>
                  <a:pt x="2714205" y="2557028"/>
                  <a:pt x="2721379" y="2492982"/>
                  <a:pt x="2763633" y="2466087"/>
                </a:cubicBezTo>
                <a:cubicBezTo>
                  <a:pt x="2823587" y="2427925"/>
                  <a:pt x="2899018" y="2398133"/>
                  <a:pt x="2959629" y="2374202"/>
                </a:cubicBezTo>
                <a:cubicBezTo>
                  <a:pt x="2988646" y="2362750"/>
                  <a:pt x="3020306" y="2350237"/>
                  <a:pt x="3038646" y="2340537"/>
                </a:cubicBezTo>
                <a:cubicBezTo>
                  <a:pt x="3017966" y="2318458"/>
                  <a:pt x="3005857" y="2302544"/>
                  <a:pt x="3003146" y="2293012"/>
                </a:cubicBezTo>
                <a:cubicBezTo>
                  <a:pt x="2999457" y="2280078"/>
                  <a:pt x="2996409" y="2264449"/>
                  <a:pt x="3005705" y="2258336"/>
                </a:cubicBezTo>
                <a:cubicBezTo>
                  <a:pt x="3011903" y="2254261"/>
                  <a:pt x="3020290" y="2256467"/>
                  <a:pt x="3030630" y="2264921"/>
                </a:cubicBezTo>
                <a:cubicBezTo>
                  <a:pt x="3047555" y="2278731"/>
                  <a:pt x="3075006" y="2314787"/>
                  <a:pt x="3067125" y="2334457"/>
                </a:cubicBezTo>
                <a:cubicBezTo>
                  <a:pt x="3065996" y="2337303"/>
                  <a:pt x="3063824" y="2340082"/>
                  <a:pt x="3060573" y="2342945"/>
                </a:cubicBezTo>
                <a:cubicBezTo>
                  <a:pt x="3123239" y="2406823"/>
                  <a:pt x="3242372" y="2511843"/>
                  <a:pt x="3351148" y="2607719"/>
                </a:cubicBezTo>
                <a:cubicBezTo>
                  <a:pt x="3436228" y="2682712"/>
                  <a:pt x="3524206" y="2760248"/>
                  <a:pt x="3588959" y="2821044"/>
                </a:cubicBezTo>
                <a:cubicBezTo>
                  <a:pt x="3632763" y="2862170"/>
                  <a:pt x="3659304" y="2889385"/>
                  <a:pt x="3675134" y="2907910"/>
                </a:cubicBezTo>
                <a:lnTo>
                  <a:pt x="4481043" y="2913888"/>
                </a:lnTo>
                <a:cubicBezTo>
                  <a:pt x="4484950" y="2913956"/>
                  <a:pt x="4488066" y="2917189"/>
                  <a:pt x="4487982" y="2921079"/>
                </a:cubicBezTo>
                <a:cubicBezTo>
                  <a:pt x="4487914" y="2924936"/>
                  <a:pt x="4484765" y="2928018"/>
                  <a:pt x="4480908" y="2928018"/>
                </a:cubicBezTo>
                <a:lnTo>
                  <a:pt x="4480774" y="2928018"/>
                </a:lnTo>
                <a:cubicBezTo>
                  <a:pt x="4474105" y="2927900"/>
                  <a:pt x="3956497" y="2918789"/>
                  <a:pt x="3686334" y="2921921"/>
                </a:cubicBezTo>
                <a:cubicBezTo>
                  <a:pt x="3695748" y="2934822"/>
                  <a:pt x="3697600" y="2941524"/>
                  <a:pt x="3697095" y="2946206"/>
                </a:cubicBezTo>
                <a:cubicBezTo>
                  <a:pt x="3696691" y="2950012"/>
                  <a:pt x="3694653" y="2953094"/>
                  <a:pt x="3691386" y="2954913"/>
                </a:cubicBezTo>
                <a:cubicBezTo>
                  <a:pt x="3679261" y="2961649"/>
                  <a:pt x="3657553" y="2964394"/>
                  <a:pt x="3633099" y="2964394"/>
                </a:cubicBezTo>
                <a:lnTo>
                  <a:pt x="3633201" y="2964361"/>
                </a:lnTo>
                <a:close/>
                <a:moveTo>
                  <a:pt x="3518834" y="2931554"/>
                </a:moveTo>
                <a:cubicBezTo>
                  <a:pt x="3528029" y="2936421"/>
                  <a:pt x="3554452" y="2943697"/>
                  <a:pt x="3591166" y="2947705"/>
                </a:cubicBezTo>
                <a:cubicBezTo>
                  <a:pt x="3632847" y="2952269"/>
                  <a:pt x="3667573" y="2950602"/>
                  <a:pt x="3682881" y="2943394"/>
                </a:cubicBezTo>
                <a:cubicBezTo>
                  <a:pt x="3682157" y="2940952"/>
                  <a:pt x="3679362" y="2935041"/>
                  <a:pt x="3668769" y="2922123"/>
                </a:cubicBezTo>
                <a:cubicBezTo>
                  <a:pt x="3601573" y="2923083"/>
                  <a:pt x="3552178" y="2924902"/>
                  <a:pt x="3533923" y="2927934"/>
                </a:cubicBezTo>
                <a:cubicBezTo>
                  <a:pt x="3526125" y="2929230"/>
                  <a:pt x="3521511" y="2930544"/>
                  <a:pt x="3518834" y="2931554"/>
                </a:cubicBezTo>
                <a:close/>
                <a:moveTo>
                  <a:pt x="1409230" y="2473412"/>
                </a:moveTo>
                <a:cubicBezTo>
                  <a:pt x="1371439" y="2534006"/>
                  <a:pt x="1324621" y="2605816"/>
                  <a:pt x="1279184" y="2675487"/>
                </a:cubicBezTo>
                <a:cubicBezTo>
                  <a:pt x="1216351" y="2771851"/>
                  <a:pt x="1156717" y="2863315"/>
                  <a:pt x="1134150" y="2905249"/>
                </a:cubicBezTo>
                <a:cubicBezTo>
                  <a:pt x="1154578" y="2885713"/>
                  <a:pt x="1193093" y="2842550"/>
                  <a:pt x="1240046" y="2781720"/>
                </a:cubicBezTo>
                <a:cubicBezTo>
                  <a:pt x="1309313" y="2692008"/>
                  <a:pt x="1364046" y="2606001"/>
                  <a:pt x="1390234" y="2545744"/>
                </a:cubicBezTo>
                <a:cubicBezTo>
                  <a:pt x="1403370" y="2515532"/>
                  <a:pt x="1409769" y="2490961"/>
                  <a:pt x="1409214" y="2473412"/>
                </a:cubicBezTo>
                <a:lnTo>
                  <a:pt x="1409230" y="2473412"/>
                </a:lnTo>
                <a:close/>
                <a:moveTo>
                  <a:pt x="1966734" y="2074887"/>
                </a:moveTo>
                <a:cubicBezTo>
                  <a:pt x="1972275" y="2093698"/>
                  <a:pt x="1980140" y="2115457"/>
                  <a:pt x="1989840" y="2138529"/>
                </a:cubicBezTo>
                <a:cubicBezTo>
                  <a:pt x="2010184" y="2186947"/>
                  <a:pt x="2033627" y="2229319"/>
                  <a:pt x="2049525" y="2246446"/>
                </a:cubicBezTo>
                <a:cubicBezTo>
                  <a:pt x="2067915" y="2266235"/>
                  <a:pt x="2156415" y="2280314"/>
                  <a:pt x="2234506" y="2292742"/>
                </a:cubicBezTo>
                <a:cubicBezTo>
                  <a:pt x="2297845" y="2302813"/>
                  <a:pt x="2357664" y="2312328"/>
                  <a:pt x="2390336" y="2325161"/>
                </a:cubicBezTo>
                <a:cubicBezTo>
                  <a:pt x="2458272" y="2351854"/>
                  <a:pt x="2587780" y="2484595"/>
                  <a:pt x="2618363" y="2516559"/>
                </a:cubicBezTo>
                <a:cubicBezTo>
                  <a:pt x="2618380" y="2516525"/>
                  <a:pt x="2618396" y="2516492"/>
                  <a:pt x="2618430" y="2516458"/>
                </a:cubicBezTo>
                <a:cubicBezTo>
                  <a:pt x="2598676" y="2473581"/>
                  <a:pt x="2585759" y="2438063"/>
                  <a:pt x="2587022" y="2420464"/>
                </a:cubicBezTo>
                <a:cubicBezTo>
                  <a:pt x="2591063" y="2363963"/>
                  <a:pt x="2666141" y="2332184"/>
                  <a:pt x="2753074" y="2295403"/>
                </a:cubicBezTo>
                <a:cubicBezTo>
                  <a:pt x="2785156" y="2281829"/>
                  <a:pt x="2818333" y="2267784"/>
                  <a:pt x="2851105" y="2251398"/>
                </a:cubicBezTo>
                <a:cubicBezTo>
                  <a:pt x="2877798" y="2238060"/>
                  <a:pt x="2880560" y="2230380"/>
                  <a:pt x="2880509" y="2227702"/>
                </a:cubicBezTo>
                <a:cubicBezTo>
                  <a:pt x="2880324" y="2218069"/>
                  <a:pt x="2851375" y="2204950"/>
                  <a:pt x="2823385" y="2192269"/>
                </a:cubicBezTo>
                <a:cubicBezTo>
                  <a:pt x="2767220" y="2166805"/>
                  <a:pt x="2690291" y="2131945"/>
                  <a:pt x="2659050" y="2061633"/>
                </a:cubicBezTo>
                <a:cubicBezTo>
                  <a:pt x="2650916" y="2043327"/>
                  <a:pt x="2648761" y="2031404"/>
                  <a:pt x="2652398" y="2024027"/>
                </a:cubicBezTo>
                <a:cubicBezTo>
                  <a:pt x="2644567" y="2023253"/>
                  <a:pt x="2635894" y="2020659"/>
                  <a:pt x="2626261" y="2016247"/>
                </a:cubicBezTo>
                <a:cubicBezTo>
                  <a:pt x="2612772" y="2010066"/>
                  <a:pt x="2600393" y="1999861"/>
                  <a:pt x="2588520" y="1987247"/>
                </a:cubicBezTo>
                <a:cubicBezTo>
                  <a:pt x="2545155" y="1971096"/>
                  <a:pt x="2495811" y="1939688"/>
                  <a:pt x="2468528" y="1907892"/>
                </a:cubicBezTo>
                <a:cubicBezTo>
                  <a:pt x="2452176" y="1888828"/>
                  <a:pt x="2445069" y="1871499"/>
                  <a:pt x="2447393" y="1856359"/>
                </a:cubicBezTo>
                <a:cubicBezTo>
                  <a:pt x="2448505" y="1849134"/>
                  <a:pt x="2450963" y="1843442"/>
                  <a:pt x="2454702" y="1839332"/>
                </a:cubicBezTo>
                <a:cubicBezTo>
                  <a:pt x="2449869" y="1837177"/>
                  <a:pt x="2444901" y="1835476"/>
                  <a:pt x="2439798" y="1834280"/>
                </a:cubicBezTo>
                <a:cubicBezTo>
                  <a:pt x="2395489" y="1823940"/>
                  <a:pt x="2380905" y="1822660"/>
                  <a:pt x="2370244" y="1821717"/>
                </a:cubicBezTo>
                <a:cubicBezTo>
                  <a:pt x="2361285" y="1820925"/>
                  <a:pt x="2354818" y="1820353"/>
                  <a:pt x="2337506" y="1815418"/>
                </a:cubicBezTo>
                <a:cubicBezTo>
                  <a:pt x="2286579" y="1800851"/>
                  <a:pt x="2228224" y="1792262"/>
                  <a:pt x="2212663" y="1805886"/>
                </a:cubicBezTo>
                <a:lnTo>
                  <a:pt x="2211468" y="1806947"/>
                </a:lnTo>
                <a:cubicBezTo>
                  <a:pt x="2190417" y="1825371"/>
                  <a:pt x="2183326" y="1831586"/>
                  <a:pt x="2136391" y="1837109"/>
                </a:cubicBezTo>
                <a:lnTo>
                  <a:pt x="2127263" y="1838153"/>
                </a:lnTo>
                <a:cubicBezTo>
                  <a:pt x="2086845" y="1842667"/>
                  <a:pt x="2062459" y="1845395"/>
                  <a:pt x="2051175" y="1888239"/>
                </a:cubicBezTo>
                <a:cubicBezTo>
                  <a:pt x="2045702" y="1909020"/>
                  <a:pt x="2046914" y="1937027"/>
                  <a:pt x="2052977" y="1962255"/>
                </a:cubicBezTo>
                <a:cubicBezTo>
                  <a:pt x="2064210" y="1970490"/>
                  <a:pt x="2073304" y="1984165"/>
                  <a:pt x="2082735" y="1998328"/>
                </a:cubicBezTo>
                <a:cubicBezTo>
                  <a:pt x="2088596" y="2007136"/>
                  <a:pt x="2094541" y="2016062"/>
                  <a:pt x="2101126" y="2024044"/>
                </a:cubicBezTo>
                <a:cubicBezTo>
                  <a:pt x="2108232" y="2023135"/>
                  <a:pt x="2114076" y="2019059"/>
                  <a:pt x="2118960" y="2011632"/>
                </a:cubicBezTo>
                <a:cubicBezTo>
                  <a:pt x="2123221" y="2005149"/>
                  <a:pt x="2125899" y="1997217"/>
                  <a:pt x="2127431" y="1989891"/>
                </a:cubicBezTo>
                <a:cubicBezTo>
                  <a:pt x="2122396" y="1979028"/>
                  <a:pt x="2120240" y="1970069"/>
                  <a:pt x="2124046" y="1963417"/>
                </a:cubicBezTo>
                <a:cubicBezTo>
                  <a:pt x="2128492" y="1955636"/>
                  <a:pt x="2134252" y="1956984"/>
                  <a:pt x="2135902" y="1957590"/>
                </a:cubicBezTo>
                <a:cubicBezTo>
                  <a:pt x="2145097" y="1960907"/>
                  <a:pt x="2143649" y="1978607"/>
                  <a:pt x="2142201" y="1987836"/>
                </a:cubicBezTo>
                <a:cubicBezTo>
                  <a:pt x="2145300" y="1993983"/>
                  <a:pt x="2148954" y="2000467"/>
                  <a:pt x="2151581" y="2005166"/>
                </a:cubicBezTo>
                <a:cubicBezTo>
                  <a:pt x="2164330" y="2027766"/>
                  <a:pt x="2175327" y="2047302"/>
                  <a:pt x="2166890" y="2059158"/>
                </a:cubicBezTo>
                <a:cubicBezTo>
                  <a:pt x="2160019" y="2068825"/>
                  <a:pt x="2144693" y="2066029"/>
                  <a:pt x="2139658" y="2065119"/>
                </a:cubicBezTo>
                <a:cubicBezTo>
                  <a:pt x="2120678" y="2061667"/>
                  <a:pt x="2106447" y="2051192"/>
                  <a:pt x="2094692" y="2038241"/>
                </a:cubicBezTo>
                <a:cubicBezTo>
                  <a:pt x="2082819" y="2037147"/>
                  <a:pt x="2071603" y="2030124"/>
                  <a:pt x="2062088" y="2017779"/>
                </a:cubicBezTo>
                <a:cubicBezTo>
                  <a:pt x="2052960" y="2005940"/>
                  <a:pt x="2045651" y="1989453"/>
                  <a:pt x="2040717" y="1971332"/>
                </a:cubicBezTo>
                <a:cubicBezTo>
                  <a:pt x="2036945" y="1969362"/>
                  <a:pt x="2032970" y="1968368"/>
                  <a:pt x="2028676" y="1968621"/>
                </a:cubicBezTo>
                <a:cubicBezTo>
                  <a:pt x="2017712" y="1969311"/>
                  <a:pt x="2007810" y="1970490"/>
                  <a:pt x="1999103" y="1972629"/>
                </a:cubicBezTo>
                <a:cubicBezTo>
                  <a:pt x="1993444" y="2015860"/>
                  <a:pt x="1984232" y="2053651"/>
                  <a:pt x="1966718" y="2074921"/>
                </a:cubicBezTo>
                <a:cubicBezTo>
                  <a:pt x="1966723" y="2074910"/>
                  <a:pt x="1966729" y="2074898"/>
                  <a:pt x="1966734" y="2074887"/>
                </a:cubicBezTo>
                <a:close/>
                <a:moveTo>
                  <a:pt x="2893123" y="2235315"/>
                </a:moveTo>
                <a:cubicBezTo>
                  <a:pt x="2889250" y="2244729"/>
                  <a:pt x="2877781" y="2253873"/>
                  <a:pt x="2857421" y="2264062"/>
                </a:cubicBezTo>
                <a:cubicBezTo>
                  <a:pt x="2824261" y="2280650"/>
                  <a:pt x="2790865" y="2294780"/>
                  <a:pt x="2758581" y="2308438"/>
                </a:cubicBezTo>
                <a:cubicBezTo>
                  <a:pt x="2675925" y="2343417"/>
                  <a:pt x="2604553" y="2373630"/>
                  <a:pt x="2601118" y="2421491"/>
                </a:cubicBezTo>
                <a:cubicBezTo>
                  <a:pt x="2600208" y="2434341"/>
                  <a:pt x="2609370" y="2462095"/>
                  <a:pt x="2627457" y="2502177"/>
                </a:cubicBezTo>
                <a:cubicBezTo>
                  <a:pt x="2655901" y="2457902"/>
                  <a:pt x="2721985" y="2361352"/>
                  <a:pt x="2774378" y="2333127"/>
                </a:cubicBezTo>
                <a:cubicBezTo>
                  <a:pt x="2802300" y="2318088"/>
                  <a:pt x="2830340" y="2311992"/>
                  <a:pt x="2855080" y="2306602"/>
                </a:cubicBezTo>
                <a:cubicBezTo>
                  <a:pt x="2891877" y="2298586"/>
                  <a:pt x="2911194" y="2293416"/>
                  <a:pt x="2913551" y="2272264"/>
                </a:cubicBezTo>
                <a:cubicBezTo>
                  <a:pt x="2913989" y="2268306"/>
                  <a:pt x="2909223" y="2256888"/>
                  <a:pt x="2893140" y="2235315"/>
                </a:cubicBezTo>
                <a:lnTo>
                  <a:pt x="2893123" y="2235315"/>
                </a:lnTo>
                <a:close/>
                <a:moveTo>
                  <a:pt x="3013907" y="2270765"/>
                </a:moveTo>
                <a:cubicBezTo>
                  <a:pt x="3013638" y="2272904"/>
                  <a:pt x="3013688" y="2278074"/>
                  <a:pt x="3016820" y="2289088"/>
                </a:cubicBezTo>
                <a:cubicBezTo>
                  <a:pt x="3019077" y="2296969"/>
                  <a:pt x="3031388" y="2312261"/>
                  <a:pt x="3050940" y="2332857"/>
                </a:cubicBezTo>
                <a:cubicBezTo>
                  <a:pt x="3052557" y="2331510"/>
                  <a:pt x="3053635" y="2330264"/>
                  <a:pt x="3054073" y="2329169"/>
                </a:cubicBezTo>
                <a:cubicBezTo>
                  <a:pt x="3055639" y="2325245"/>
                  <a:pt x="3052742" y="2314265"/>
                  <a:pt x="3042655" y="2299428"/>
                </a:cubicBezTo>
                <a:cubicBezTo>
                  <a:pt x="3031169" y="2282520"/>
                  <a:pt x="3018808" y="2272567"/>
                  <a:pt x="3013890" y="2270765"/>
                </a:cubicBezTo>
                <a:lnTo>
                  <a:pt x="3013907" y="2270765"/>
                </a:lnTo>
                <a:close/>
                <a:moveTo>
                  <a:pt x="1552025" y="1626530"/>
                </a:moveTo>
                <a:cubicBezTo>
                  <a:pt x="1552766" y="1629915"/>
                  <a:pt x="1553591" y="1633468"/>
                  <a:pt x="1554484" y="1637207"/>
                </a:cubicBezTo>
                <a:cubicBezTo>
                  <a:pt x="1562618" y="1671276"/>
                  <a:pt x="1572891" y="1703224"/>
                  <a:pt x="1573009" y="1703544"/>
                </a:cubicBezTo>
                <a:cubicBezTo>
                  <a:pt x="1573683" y="1705632"/>
                  <a:pt x="1573346" y="1707922"/>
                  <a:pt x="1572100" y="1709724"/>
                </a:cubicBezTo>
                <a:lnTo>
                  <a:pt x="1480855" y="1842431"/>
                </a:lnTo>
                <a:cubicBezTo>
                  <a:pt x="1444024" y="1896019"/>
                  <a:pt x="1397846" y="1939519"/>
                  <a:pt x="1364130" y="1971281"/>
                </a:cubicBezTo>
                <a:cubicBezTo>
                  <a:pt x="1339088" y="1994876"/>
                  <a:pt x="1310711" y="2021602"/>
                  <a:pt x="1313725" y="2030208"/>
                </a:cubicBezTo>
                <a:cubicBezTo>
                  <a:pt x="1314247" y="2031690"/>
                  <a:pt x="1317902" y="2036709"/>
                  <a:pt x="1342894" y="2038696"/>
                </a:cubicBezTo>
                <a:cubicBezTo>
                  <a:pt x="1440235" y="2046493"/>
                  <a:pt x="1493789" y="2223930"/>
                  <a:pt x="1504736" y="2264298"/>
                </a:cubicBezTo>
                <a:lnTo>
                  <a:pt x="1750277" y="2167715"/>
                </a:lnTo>
                <a:cubicBezTo>
                  <a:pt x="1799739" y="2148348"/>
                  <a:pt x="1836554" y="2110590"/>
                  <a:pt x="1858733" y="2082331"/>
                </a:cubicBezTo>
                <a:cubicBezTo>
                  <a:pt x="1865958" y="2073119"/>
                  <a:pt x="1872257" y="2064193"/>
                  <a:pt x="1877662" y="2055857"/>
                </a:cubicBezTo>
                <a:cubicBezTo>
                  <a:pt x="1877629" y="2055470"/>
                  <a:pt x="1877595" y="2055099"/>
                  <a:pt x="1877561" y="2054729"/>
                </a:cubicBezTo>
                <a:cubicBezTo>
                  <a:pt x="1875776" y="2029720"/>
                  <a:pt x="1896609" y="2002151"/>
                  <a:pt x="1905517" y="1997688"/>
                </a:cubicBezTo>
                <a:cubicBezTo>
                  <a:pt x="1910738" y="1995078"/>
                  <a:pt x="1914342" y="1997655"/>
                  <a:pt x="1915319" y="1998497"/>
                </a:cubicBezTo>
                <a:cubicBezTo>
                  <a:pt x="1919866" y="2002437"/>
                  <a:pt x="1917795" y="2008618"/>
                  <a:pt x="1917121" y="2010656"/>
                </a:cubicBezTo>
                <a:cubicBezTo>
                  <a:pt x="1914342" y="2019009"/>
                  <a:pt x="1906141" y="2037079"/>
                  <a:pt x="1892550" y="2058787"/>
                </a:cubicBezTo>
                <a:cubicBezTo>
                  <a:pt x="1894874" y="2066871"/>
                  <a:pt x="1901492" y="2072631"/>
                  <a:pt x="1912658" y="2076352"/>
                </a:cubicBezTo>
                <a:cubicBezTo>
                  <a:pt x="1926484" y="2080967"/>
                  <a:pt x="1937717" y="2080192"/>
                  <a:pt x="1946997" y="2074028"/>
                </a:cubicBezTo>
                <a:cubicBezTo>
                  <a:pt x="1948344" y="2073136"/>
                  <a:pt x="1949641" y="2072125"/>
                  <a:pt x="1950904" y="2071014"/>
                </a:cubicBezTo>
                <a:cubicBezTo>
                  <a:pt x="1945616" y="2051546"/>
                  <a:pt x="1942702" y="2034654"/>
                  <a:pt x="1943359" y="2022832"/>
                </a:cubicBezTo>
                <a:cubicBezTo>
                  <a:pt x="1945346" y="1986994"/>
                  <a:pt x="1963114" y="1970018"/>
                  <a:pt x="1986169" y="1961800"/>
                </a:cubicBezTo>
                <a:cubicBezTo>
                  <a:pt x="1987920" y="1946963"/>
                  <a:pt x="1989285" y="1931705"/>
                  <a:pt x="1990430" y="1916666"/>
                </a:cubicBezTo>
                <a:cubicBezTo>
                  <a:pt x="1996577" y="1836857"/>
                  <a:pt x="1975896" y="1825371"/>
                  <a:pt x="1951965" y="1812067"/>
                </a:cubicBezTo>
                <a:cubicBezTo>
                  <a:pt x="1944875" y="1808126"/>
                  <a:pt x="1937549" y="1804067"/>
                  <a:pt x="1930678" y="1798173"/>
                </a:cubicBezTo>
                <a:cubicBezTo>
                  <a:pt x="1913921" y="1783791"/>
                  <a:pt x="1897501" y="1765754"/>
                  <a:pt x="1878504" y="1744855"/>
                </a:cubicBezTo>
                <a:cubicBezTo>
                  <a:pt x="1864510" y="1729462"/>
                  <a:pt x="1848645" y="1712015"/>
                  <a:pt x="1830760" y="1694129"/>
                </a:cubicBezTo>
                <a:cubicBezTo>
                  <a:pt x="1798493" y="1661879"/>
                  <a:pt x="1755717" y="1664506"/>
                  <a:pt x="1724477" y="1666426"/>
                </a:cubicBezTo>
                <a:cubicBezTo>
                  <a:pt x="1718212" y="1666813"/>
                  <a:pt x="1712301" y="1667184"/>
                  <a:pt x="1707215" y="1667184"/>
                </a:cubicBezTo>
                <a:cubicBezTo>
                  <a:pt x="1689549" y="1667184"/>
                  <a:pt x="1672775" y="1658022"/>
                  <a:pt x="1651538" y="1646419"/>
                </a:cubicBezTo>
                <a:cubicBezTo>
                  <a:pt x="1634192" y="1636954"/>
                  <a:pt x="1614539" y="1626210"/>
                  <a:pt x="1588705" y="1616998"/>
                </a:cubicBezTo>
                <a:cubicBezTo>
                  <a:pt x="1579493" y="1613714"/>
                  <a:pt x="1566946" y="1617132"/>
                  <a:pt x="1551975" y="1626530"/>
                </a:cubicBezTo>
                <a:lnTo>
                  <a:pt x="1552025" y="1626530"/>
                </a:lnTo>
                <a:close/>
                <a:moveTo>
                  <a:pt x="2665012" y="2030545"/>
                </a:moveTo>
                <a:cubicBezTo>
                  <a:pt x="2664659" y="2031808"/>
                  <a:pt x="2663901" y="2037753"/>
                  <a:pt x="2671968" y="2055907"/>
                </a:cubicBezTo>
                <a:cubicBezTo>
                  <a:pt x="2701035" y="2121301"/>
                  <a:pt x="2775119" y="2154882"/>
                  <a:pt x="2829229" y="2179402"/>
                </a:cubicBezTo>
                <a:cubicBezTo>
                  <a:pt x="2839737" y="2184168"/>
                  <a:pt x="2849303" y="2188497"/>
                  <a:pt x="2857656" y="2192639"/>
                </a:cubicBezTo>
                <a:cubicBezTo>
                  <a:pt x="2853918" y="2188480"/>
                  <a:pt x="2849943" y="2184135"/>
                  <a:pt x="2845733" y="2179588"/>
                </a:cubicBezTo>
                <a:cubicBezTo>
                  <a:pt x="2803950" y="2134622"/>
                  <a:pt x="2752838" y="2087248"/>
                  <a:pt x="2715518" y="2058905"/>
                </a:cubicBezTo>
                <a:cubicBezTo>
                  <a:pt x="2677963" y="2030393"/>
                  <a:pt x="2666831" y="2030276"/>
                  <a:pt x="2665012" y="2030545"/>
                </a:cubicBezTo>
                <a:close/>
                <a:moveTo>
                  <a:pt x="1086911" y="2182670"/>
                </a:moveTo>
                <a:cubicBezTo>
                  <a:pt x="1089639" y="2183208"/>
                  <a:pt x="1112172" y="2184371"/>
                  <a:pt x="1197236" y="2112527"/>
                </a:cubicBezTo>
                <a:cubicBezTo>
                  <a:pt x="1205236" y="2105774"/>
                  <a:pt x="1213067" y="2098498"/>
                  <a:pt x="1220696" y="2090735"/>
                </a:cubicBezTo>
                <a:cubicBezTo>
                  <a:pt x="1172547" y="2096208"/>
                  <a:pt x="1127952" y="2124939"/>
                  <a:pt x="1102152" y="2155320"/>
                </a:cubicBezTo>
                <a:cubicBezTo>
                  <a:pt x="1089521" y="2170207"/>
                  <a:pt x="1086473" y="2179925"/>
                  <a:pt x="1086894" y="2182670"/>
                </a:cubicBezTo>
                <a:lnTo>
                  <a:pt x="1086911" y="2182670"/>
                </a:lnTo>
                <a:close/>
                <a:moveTo>
                  <a:pt x="1984148" y="1977833"/>
                </a:moveTo>
                <a:cubicBezTo>
                  <a:pt x="1968318" y="1985563"/>
                  <a:pt x="1958886" y="1999237"/>
                  <a:pt x="1957522" y="2023623"/>
                </a:cubicBezTo>
                <a:cubicBezTo>
                  <a:pt x="1957085" y="2031623"/>
                  <a:pt x="1958651" y="2043125"/>
                  <a:pt x="1961985" y="2057103"/>
                </a:cubicBezTo>
                <a:cubicBezTo>
                  <a:pt x="1972881" y="2038477"/>
                  <a:pt x="1979618" y="2009763"/>
                  <a:pt x="1984148" y="1977833"/>
                </a:cubicBezTo>
                <a:close/>
                <a:moveTo>
                  <a:pt x="2112089" y="2035597"/>
                </a:moveTo>
                <a:cubicBezTo>
                  <a:pt x="2120594" y="2043277"/>
                  <a:pt x="2130345" y="2048986"/>
                  <a:pt x="2142217" y="2051158"/>
                </a:cubicBezTo>
                <a:cubicBezTo>
                  <a:pt x="2151615" y="2052859"/>
                  <a:pt x="2154966" y="2051512"/>
                  <a:pt x="2155404" y="2050906"/>
                </a:cubicBezTo>
                <a:cubicBezTo>
                  <a:pt x="2155404" y="2050889"/>
                  <a:pt x="2156987" y="2048497"/>
                  <a:pt x="2152929" y="2038443"/>
                </a:cubicBezTo>
                <a:cubicBezTo>
                  <a:pt x="2149762" y="2030646"/>
                  <a:pt x="2144441" y="2021198"/>
                  <a:pt x="2139304" y="2012053"/>
                </a:cubicBezTo>
                <a:lnTo>
                  <a:pt x="2136812" y="2007641"/>
                </a:lnTo>
                <a:cubicBezTo>
                  <a:pt x="2131776" y="2019969"/>
                  <a:pt x="2123692" y="2030730"/>
                  <a:pt x="2112089" y="2035597"/>
                </a:cubicBezTo>
                <a:close/>
                <a:moveTo>
                  <a:pt x="2620047" y="1996375"/>
                </a:moveTo>
                <a:cubicBezTo>
                  <a:pt x="2624021" y="1999137"/>
                  <a:pt x="2628046" y="2001494"/>
                  <a:pt x="2632155" y="2003380"/>
                </a:cubicBezTo>
                <a:cubicBezTo>
                  <a:pt x="2647060" y="2010201"/>
                  <a:pt x="2658882" y="2011835"/>
                  <a:pt x="2667286" y="2008231"/>
                </a:cubicBezTo>
                <a:cubicBezTo>
                  <a:pt x="2673669" y="2005486"/>
                  <a:pt x="2678199" y="1999810"/>
                  <a:pt x="2681836" y="1992804"/>
                </a:cubicBezTo>
                <a:cubicBezTo>
                  <a:pt x="2665720" y="1996442"/>
                  <a:pt x="2651220" y="1998446"/>
                  <a:pt x="2639582" y="1998446"/>
                </a:cubicBezTo>
                <a:cubicBezTo>
                  <a:pt x="2633621" y="1998446"/>
                  <a:pt x="2627053" y="1997722"/>
                  <a:pt x="2620047" y="1996375"/>
                </a:cubicBezTo>
                <a:close/>
                <a:moveTo>
                  <a:pt x="3187925" y="1639581"/>
                </a:moveTo>
                <a:cubicBezTo>
                  <a:pt x="3163101" y="1642748"/>
                  <a:pt x="3140366" y="1646722"/>
                  <a:pt x="3122026" y="1651505"/>
                </a:cubicBezTo>
                <a:lnTo>
                  <a:pt x="3094895" y="1658443"/>
                </a:lnTo>
                <a:cubicBezTo>
                  <a:pt x="3007272" y="1680640"/>
                  <a:pt x="2898209" y="1708276"/>
                  <a:pt x="2874615" y="1765552"/>
                </a:cubicBezTo>
                <a:cubicBezTo>
                  <a:pt x="2874329" y="1766259"/>
                  <a:pt x="2873908" y="1766916"/>
                  <a:pt x="2873403" y="1767506"/>
                </a:cubicBezTo>
                <a:cubicBezTo>
                  <a:pt x="2871954" y="1769173"/>
                  <a:pt x="2728402" y="1934029"/>
                  <a:pt x="2712655" y="1955030"/>
                </a:cubicBezTo>
                <a:cubicBezTo>
                  <a:pt x="2709776" y="1958887"/>
                  <a:pt x="2707384" y="1965134"/>
                  <a:pt x="2704976" y="1972056"/>
                </a:cubicBezTo>
                <a:cubicBezTo>
                  <a:pt x="2724848" y="1966027"/>
                  <a:pt x="2746203" y="1957994"/>
                  <a:pt x="2767153" y="1948479"/>
                </a:cubicBezTo>
                <a:cubicBezTo>
                  <a:pt x="2818821" y="1925036"/>
                  <a:pt x="2858751" y="1896929"/>
                  <a:pt x="2873958" y="1873284"/>
                </a:cubicBezTo>
                <a:cubicBezTo>
                  <a:pt x="2882631" y="1859794"/>
                  <a:pt x="2889924" y="1843677"/>
                  <a:pt x="2897637" y="1826634"/>
                </a:cubicBezTo>
                <a:cubicBezTo>
                  <a:pt x="2921265" y="1774461"/>
                  <a:pt x="2948042" y="1715315"/>
                  <a:pt x="3028020" y="1696858"/>
                </a:cubicBezTo>
                <a:cubicBezTo>
                  <a:pt x="3076993" y="1685557"/>
                  <a:pt x="3119870" y="1675402"/>
                  <a:pt x="3148450" y="1665550"/>
                </a:cubicBezTo>
                <a:cubicBezTo>
                  <a:pt x="3181138" y="1654267"/>
                  <a:pt x="3188009" y="1645829"/>
                  <a:pt x="3188009" y="1640710"/>
                </a:cubicBezTo>
                <a:cubicBezTo>
                  <a:pt x="3188009" y="1640390"/>
                  <a:pt x="3187975" y="1640019"/>
                  <a:pt x="3187908" y="1639581"/>
                </a:cubicBezTo>
                <a:lnTo>
                  <a:pt x="3187925" y="1639581"/>
                </a:lnTo>
                <a:close/>
                <a:moveTo>
                  <a:pt x="2468343" y="1846743"/>
                </a:moveTo>
                <a:cubicBezTo>
                  <a:pt x="2467990" y="1846877"/>
                  <a:pt x="2467653" y="1847029"/>
                  <a:pt x="2467333" y="1847197"/>
                </a:cubicBezTo>
                <a:cubicBezTo>
                  <a:pt x="2466204" y="1847803"/>
                  <a:pt x="2462752" y="1849622"/>
                  <a:pt x="2461388" y="1858497"/>
                </a:cubicBezTo>
                <a:cubicBezTo>
                  <a:pt x="2459737" y="1869225"/>
                  <a:pt x="2465918" y="1883119"/>
                  <a:pt x="2479273" y="1898680"/>
                </a:cubicBezTo>
                <a:cubicBezTo>
                  <a:pt x="2500223" y="1923099"/>
                  <a:pt x="2534680" y="1947249"/>
                  <a:pt x="2568598" y="1963652"/>
                </a:cubicBezTo>
                <a:cubicBezTo>
                  <a:pt x="2560750" y="1953531"/>
                  <a:pt x="2552952" y="1942719"/>
                  <a:pt x="2545037" y="1931739"/>
                </a:cubicBezTo>
                <a:cubicBezTo>
                  <a:pt x="2521392" y="1898933"/>
                  <a:pt x="2497141" y="1865284"/>
                  <a:pt x="2468343" y="1846759"/>
                </a:cubicBezTo>
                <a:lnTo>
                  <a:pt x="2468343" y="1846743"/>
                </a:lnTo>
                <a:close/>
                <a:moveTo>
                  <a:pt x="1749856" y="1651269"/>
                </a:moveTo>
                <a:cubicBezTo>
                  <a:pt x="1778789" y="1651269"/>
                  <a:pt x="1813111" y="1656389"/>
                  <a:pt x="1840831" y="1684109"/>
                </a:cubicBezTo>
                <a:cubicBezTo>
                  <a:pt x="1858952" y="1702230"/>
                  <a:pt x="1874934" y="1719812"/>
                  <a:pt x="1889030" y="1735322"/>
                </a:cubicBezTo>
                <a:cubicBezTo>
                  <a:pt x="1907724" y="1755868"/>
                  <a:pt x="1923857" y="1773619"/>
                  <a:pt x="1939940" y="1787428"/>
                </a:cubicBezTo>
                <a:cubicBezTo>
                  <a:pt x="1945717" y="1792380"/>
                  <a:pt x="1952117" y="1795933"/>
                  <a:pt x="1958886" y="1799706"/>
                </a:cubicBezTo>
                <a:cubicBezTo>
                  <a:pt x="1984721" y="1814054"/>
                  <a:pt x="2011431" y="1828908"/>
                  <a:pt x="2004593" y="1917744"/>
                </a:cubicBezTo>
                <a:cubicBezTo>
                  <a:pt x="2003549" y="1931267"/>
                  <a:pt x="2002370" y="1944706"/>
                  <a:pt x="2000922" y="1957775"/>
                </a:cubicBezTo>
                <a:cubicBezTo>
                  <a:pt x="2009645" y="1955990"/>
                  <a:pt x="2018773" y="1955030"/>
                  <a:pt x="2027817" y="1954474"/>
                </a:cubicBezTo>
                <a:cubicBezTo>
                  <a:pt x="2031050" y="1954272"/>
                  <a:pt x="2034098" y="1954474"/>
                  <a:pt x="2037012" y="1955030"/>
                </a:cubicBezTo>
                <a:cubicBezTo>
                  <a:pt x="2032448" y="1930526"/>
                  <a:pt x="2032195" y="1904810"/>
                  <a:pt x="2037500" y="1884635"/>
                </a:cubicBezTo>
                <a:cubicBezTo>
                  <a:pt x="2051259" y="1832411"/>
                  <a:pt x="2084099" y="1828739"/>
                  <a:pt x="2125697" y="1824108"/>
                </a:cubicBezTo>
                <a:lnTo>
                  <a:pt x="2134740" y="1823081"/>
                </a:lnTo>
                <a:cubicBezTo>
                  <a:pt x="2177297" y="1818079"/>
                  <a:pt x="2182063" y="1813903"/>
                  <a:pt x="2202138" y="1796320"/>
                </a:cubicBezTo>
                <a:lnTo>
                  <a:pt x="2203350" y="1795260"/>
                </a:lnTo>
                <a:cubicBezTo>
                  <a:pt x="2228915" y="1772878"/>
                  <a:pt x="2308404" y="1792397"/>
                  <a:pt x="2341396" y="1801844"/>
                </a:cubicBezTo>
                <a:cubicBezTo>
                  <a:pt x="2357395" y="1806408"/>
                  <a:pt x="2363003" y="1806914"/>
                  <a:pt x="2371491" y="1807654"/>
                </a:cubicBezTo>
                <a:cubicBezTo>
                  <a:pt x="2382555" y="1808631"/>
                  <a:pt x="2397729" y="1809962"/>
                  <a:pt x="2443014" y="1820538"/>
                </a:cubicBezTo>
                <a:cubicBezTo>
                  <a:pt x="2452967" y="1822862"/>
                  <a:pt x="2462314" y="1826769"/>
                  <a:pt x="2471173" y="1831905"/>
                </a:cubicBezTo>
                <a:cubicBezTo>
                  <a:pt x="2471577" y="1831872"/>
                  <a:pt x="2471981" y="1831855"/>
                  <a:pt x="2472385" y="1831838"/>
                </a:cubicBezTo>
                <a:cubicBezTo>
                  <a:pt x="2449784" y="1820622"/>
                  <a:pt x="2427942" y="1804707"/>
                  <a:pt x="2423799" y="1783959"/>
                </a:cubicBezTo>
                <a:cubicBezTo>
                  <a:pt x="2411657" y="1723197"/>
                  <a:pt x="2423647" y="1679057"/>
                  <a:pt x="2435840" y="1642444"/>
                </a:cubicBezTo>
                <a:cubicBezTo>
                  <a:pt x="2440286" y="1629123"/>
                  <a:pt x="2444749" y="1620046"/>
                  <a:pt x="2448690" y="1612030"/>
                </a:cubicBezTo>
                <a:cubicBezTo>
                  <a:pt x="2455393" y="1598388"/>
                  <a:pt x="2460698" y="1587610"/>
                  <a:pt x="2463089" y="1561305"/>
                </a:cubicBezTo>
                <a:cubicBezTo>
                  <a:pt x="2463560" y="1556033"/>
                  <a:pt x="2465093" y="1550560"/>
                  <a:pt x="2467484" y="1544969"/>
                </a:cubicBezTo>
                <a:cubicBezTo>
                  <a:pt x="2442694" y="1553271"/>
                  <a:pt x="2414368" y="1557852"/>
                  <a:pt x="2397965" y="1559991"/>
                </a:cubicBezTo>
                <a:cubicBezTo>
                  <a:pt x="2349446" y="1566357"/>
                  <a:pt x="2287050" y="1567165"/>
                  <a:pt x="2257023" y="1554652"/>
                </a:cubicBezTo>
                <a:cubicBezTo>
                  <a:pt x="2234186" y="1545137"/>
                  <a:pt x="2237369" y="1530536"/>
                  <a:pt x="2239794" y="1524692"/>
                </a:cubicBezTo>
                <a:cubicBezTo>
                  <a:pt x="2243903" y="1514840"/>
                  <a:pt x="2251280" y="1507060"/>
                  <a:pt x="2260643" y="1500896"/>
                </a:cubicBezTo>
                <a:cubicBezTo>
                  <a:pt x="2256113" y="1498303"/>
                  <a:pt x="2252341" y="1494682"/>
                  <a:pt x="2249360" y="1490067"/>
                </a:cubicBezTo>
                <a:cubicBezTo>
                  <a:pt x="2239508" y="1474792"/>
                  <a:pt x="2240198" y="1450390"/>
                  <a:pt x="2244796" y="1424943"/>
                </a:cubicBezTo>
                <a:cubicBezTo>
                  <a:pt x="2228797" y="1453926"/>
                  <a:pt x="2206719" y="1478784"/>
                  <a:pt x="2176236" y="1480569"/>
                </a:cubicBezTo>
                <a:cubicBezTo>
                  <a:pt x="2153720" y="1481899"/>
                  <a:pt x="2143447" y="1469808"/>
                  <a:pt x="2138782" y="1459434"/>
                </a:cubicBezTo>
                <a:cubicBezTo>
                  <a:pt x="2137317" y="1456166"/>
                  <a:pt x="2136188" y="1452613"/>
                  <a:pt x="2135380" y="1448790"/>
                </a:cubicBezTo>
                <a:cubicBezTo>
                  <a:pt x="2122109" y="1465412"/>
                  <a:pt x="2107037" y="1476039"/>
                  <a:pt x="2091189" y="1472081"/>
                </a:cubicBezTo>
                <a:cubicBezTo>
                  <a:pt x="2055689" y="1463206"/>
                  <a:pt x="2052977" y="1417685"/>
                  <a:pt x="2049828" y="1364972"/>
                </a:cubicBezTo>
                <a:cubicBezTo>
                  <a:pt x="2047925" y="1333109"/>
                  <a:pt x="2045769" y="1297002"/>
                  <a:pt x="2036338" y="1263960"/>
                </a:cubicBezTo>
                <a:cubicBezTo>
                  <a:pt x="2031236" y="1246109"/>
                  <a:pt x="2020895" y="1233057"/>
                  <a:pt x="2005603" y="1225175"/>
                </a:cubicBezTo>
                <a:cubicBezTo>
                  <a:pt x="1999911" y="1222245"/>
                  <a:pt x="1993781" y="1220106"/>
                  <a:pt x="1987415" y="1218624"/>
                </a:cubicBezTo>
                <a:cubicBezTo>
                  <a:pt x="1994371" y="1229857"/>
                  <a:pt x="2000214" y="1241073"/>
                  <a:pt x="2004980" y="1251245"/>
                </a:cubicBezTo>
                <a:cubicBezTo>
                  <a:pt x="2023320" y="1290468"/>
                  <a:pt x="2035580" y="1336191"/>
                  <a:pt x="2037787" y="1373561"/>
                </a:cubicBezTo>
                <a:cubicBezTo>
                  <a:pt x="2041761" y="1441077"/>
                  <a:pt x="2040801" y="1479862"/>
                  <a:pt x="2024347" y="1491415"/>
                </a:cubicBezTo>
                <a:cubicBezTo>
                  <a:pt x="2020255" y="1494294"/>
                  <a:pt x="2013232" y="1496804"/>
                  <a:pt x="2003044" y="1492442"/>
                </a:cubicBezTo>
                <a:cubicBezTo>
                  <a:pt x="1993562" y="1488383"/>
                  <a:pt x="1983794" y="1473849"/>
                  <a:pt x="1974060" y="1454331"/>
                </a:cubicBezTo>
                <a:cubicBezTo>
                  <a:pt x="1985125" y="1493890"/>
                  <a:pt x="1987769" y="1510681"/>
                  <a:pt x="1961362" y="1540405"/>
                </a:cubicBezTo>
                <a:lnTo>
                  <a:pt x="1954440" y="1548219"/>
                </a:lnTo>
                <a:cubicBezTo>
                  <a:pt x="1928893" y="1577068"/>
                  <a:pt x="1916077" y="1591551"/>
                  <a:pt x="1903631" y="1589901"/>
                </a:cubicBezTo>
                <a:cubicBezTo>
                  <a:pt x="1901745" y="1589648"/>
                  <a:pt x="1899438" y="1588941"/>
                  <a:pt x="1897164" y="1587223"/>
                </a:cubicBezTo>
                <a:cubicBezTo>
                  <a:pt x="1898192" y="1606607"/>
                  <a:pt x="1895480" y="1622909"/>
                  <a:pt x="1886437" y="1631936"/>
                </a:cubicBezTo>
                <a:cubicBezTo>
                  <a:pt x="1869612" y="1648777"/>
                  <a:pt x="1847652" y="1657012"/>
                  <a:pt x="1829161" y="1653442"/>
                </a:cubicBezTo>
                <a:cubicBezTo>
                  <a:pt x="1816024" y="1650916"/>
                  <a:pt x="1805768" y="1642478"/>
                  <a:pt x="1800295" y="1629713"/>
                </a:cubicBezTo>
                <a:cubicBezTo>
                  <a:pt x="1796910" y="1621814"/>
                  <a:pt x="1791975" y="1608981"/>
                  <a:pt x="1786755" y="1595408"/>
                </a:cubicBezTo>
                <a:cubicBezTo>
                  <a:pt x="1784279" y="1588957"/>
                  <a:pt x="1781315" y="1581278"/>
                  <a:pt x="1778267" y="1573464"/>
                </a:cubicBezTo>
                <a:cubicBezTo>
                  <a:pt x="1782393" y="1593185"/>
                  <a:pt x="1784262" y="1613815"/>
                  <a:pt x="1775320" y="1628786"/>
                </a:cubicBezTo>
                <a:cubicBezTo>
                  <a:pt x="1770099" y="1637544"/>
                  <a:pt x="1761729" y="1643404"/>
                  <a:pt x="1750462" y="1646234"/>
                </a:cubicBezTo>
                <a:cubicBezTo>
                  <a:pt x="1741773" y="1648406"/>
                  <a:pt x="1734177" y="1649484"/>
                  <a:pt x="1727424" y="1649484"/>
                </a:cubicBezTo>
                <a:cubicBezTo>
                  <a:pt x="1692816" y="1649484"/>
                  <a:pt x="1680236" y="1621073"/>
                  <a:pt x="1655564" y="1565330"/>
                </a:cubicBezTo>
                <a:lnTo>
                  <a:pt x="1651050" y="1555141"/>
                </a:lnTo>
                <a:cubicBezTo>
                  <a:pt x="1643455" y="1538047"/>
                  <a:pt x="1634007" y="1520364"/>
                  <a:pt x="1624879" y="1503254"/>
                </a:cubicBezTo>
                <a:cubicBezTo>
                  <a:pt x="1601049" y="1458608"/>
                  <a:pt x="1580470" y="1420059"/>
                  <a:pt x="1592326" y="1395370"/>
                </a:cubicBezTo>
                <a:cubicBezTo>
                  <a:pt x="1597327" y="1384946"/>
                  <a:pt x="1607668" y="1378193"/>
                  <a:pt x="1623061" y="1375313"/>
                </a:cubicBezTo>
                <a:cubicBezTo>
                  <a:pt x="1645341" y="1371136"/>
                  <a:pt x="1664826" y="1371490"/>
                  <a:pt x="1682021" y="1371793"/>
                </a:cubicBezTo>
                <a:cubicBezTo>
                  <a:pt x="1717218" y="1372416"/>
                  <a:pt x="1740493" y="1372837"/>
                  <a:pt x="1763548" y="1336983"/>
                </a:cubicBezTo>
                <a:cubicBezTo>
                  <a:pt x="1778941" y="1313035"/>
                  <a:pt x="1784936" y="1287655"/>
                  <a:pt x="1789753" y="1267261"/>
                </a:cubicBezTo>
                <a:cubicBezTo>
                  <a:pt x="1796573" y="1238396"/>
                  <a:pt x="1802467" y="1213471"/>
                  <a:pt x="1831704" y="1213471"/>
                </a:cubicBezTo>
                <a:cubicBezTo>
                  <a:pt x="1850178" y="1213471"/>
                  <a:pt x="1861697" y="1215104"/>
                  <a:pt x="1869309" y="1216199"/>
                </a:cubicBezTo>
                <a:cubicBezTo>
                  <a:pt x="1879178" y="1217597"/>
                  <a:pt x="1881182" y="1217765"/>
                  <a:pt x="1885830" y="1214667"/>
                </a:cubicBezTo>
                <a:cubicBezTo>
                  <a:pt x="1886319" y="1214347"/>
                  <a:pt x="1886841" y="1214077"/>
                  <a:pt x="1887397" y="1213892"/>
                </a:cubicBezTo>
                <a:cubicBezTo>
                  <a:pt x="1889434" y="1213168"/>
                  <a:pt x="1922106" y="1201800"/>
                  <a:pt x="1958112" y="1201514"/>
                </a:cubicBezTo>
                <a:cubicBezTo>
                  <a:pt x="1946593" y="1187654"/>
                  <a:pt x="1933709" y="1176269"/>
                  <a:pt x="1919613" y="1168741"/>
                </a:cubicBezTo>
                <a:cubicBezTo>
                  <a:pt x="1879481" y="1147336"/>
                  <a:pt x="1771665" y="1167040"/>
                  <a:pt x="1692951" y="1181406"/>
                </a:cubicBezTo>
                <a:cubicBezTo>
                  <a:pt x="1654621" y="1188412"/>
                  <a:pt x="1621528" y="1194457"/>
                  <a:pt x="1603643" y="1194457"/>
                </a:cubicBezTo>
                <a:cubicBezTo>
                  <a:pt x="1568479" y="1194457"/>
                  <a:pt x="1481125" y="1181928"/>
                  <a:pt x="1419924" y="1165154"/>
                </a:cubicBezTo>
                <a:cubicBezTo>
                  <a:pt x="1358472" y="1207661"/>
                  <a:pt x="1345319" y="1344780"/>
                  <a:pt x="1345319" y="1382285"/>
                </a:cubicBezTo>
                <a:cubicBezTo>
                  <a:pt x="1345319" y="1401113"/>
                  <a:pt x="1379270" y="1413239"/>
                  <a:pt x="1412110" y="1424960"/>
                </a:cubicBezTo>
                <a:cubicBezTo>
                  <a:pt x="1446870" y="1437372"/>
                  <a:pt x="1482826" y="1450205"/>
                  <a:pt x="1493974" y="1474742"/>
                </a:cubicBezTo>
                <a:cubicBezTo>
                  <a:pt x="1509148" y="1508104"/>
                  <a:pt x="1576967" y="1537811"/>
                  <a:pt x="1605596" y="1549095"/>
                </a:cubicBezTo>
                <a:cubicBezTo>
                  <a:pt x="1612333" y="1551352"/>
                  <a:pt x="1617233" y="1553389"/>
                  <a:pt x="1618884" y="1554097"/>
                </a:cubicBezTo>
                <a:cubicBezTo>
                  <a:pt x="1622387" y="1555595"/>
                  <a:pt x="1624071" y="1559604"/>
                  <a:pt x="1622690" y="1563157"/>
                </a:cubicBezTo>
                <a:cubicBezTo>
                  <a:pt x="1621326" y="1566711"/>
                  <a:pt x="1617385" y="1568546"/>
                  <a:pt x="1613781" y="1567283"/>
                </a:cubicBezTo>
                <a:cubicBezTo>
                  <a:pt x="1612889" y="1566980"/>
                  <a:pt x="1608089" y="1565296"/>
                  <a:pt x="1600780" y="1562433"/>
                </a:cubicBezTo>
                <a:cubicBezTo>
                  <a:pt x="1581581" y="1556134"/>
                  <a:pt x="1554955" y="1550880"/>
                  <a:pt x="1546973" y="1560867"/>
                </a:cubicBezTo>
                <a:cubicBezTo>
                  <a:pt x="1545811" y="1562315"/>
                  <a:pt x="1541264" y="1570971"/>
                  <a:pt x="1549061" y="1611844"/>
                </a:cubicBezTo>
                <a:cubicBezTo>
                  <a:pt x="1565043" y="1602750"/>
                  <a:pt x="1580335" y="1598961"/>
                  <a:pt x="1593589" y="1603693"/>
                </a:cubicBezTo>
                <a:cubicBezTo>
                  <a:pt x="1620467" y="1613293"/>
                  <a:pt x="1641518" y="1624795"/>
                  <a:pt x="1658443" y="1634024"/>
                </a:cubicBezTo>
                <a:cubicBezTo>
                  <a:pt x="1677912" y="1644651"/>
                  <a:pt x="1693287" y="1653054"/>
                  <a:pt x="1707333" y="1653054"/>
                </a:cubicBezTo>
                <a:cubicBezTo>
                  <a:pt x="1711981" y="1653054"/>
                  <a:pt x="1717420" y="1652717"/>
                  <a:pt x="1723736" y="1652330"/>
                </a:cubicBezTo>
                <a:cubicBezTo>
                  <a:pt x="1731601" y="1651842"/>
                  <a:pt x="1740476" y="1651303"/>
                  <a:pt x="1749907" y="1651303"/>
                </a:cubicBezTo>
                <a:cubicBezTo>
                  <a:pt x="1749890" y="1651292"/>
                  <a:pt x="1749873" y="1651280"/>
                  <a:pt x="1749856" y="1651269"/>
                </a:cubicBezTo>
                <a:close/>
                <a:moveTo>
                  <a:pt x="2535775" y="1854035"/>
                </a:moveTo>
                <a:cubicBezTo>
                  <a:pt x="2553575" y="1862388"/>
                  <a:pt x="2571309" y="1870050"/>
                  <a:pt x="2584394" y="1870050"/>
                </a:cubicBezTo>
                <a:cubicBezTo>
                  <a:pt x="2591282" y="1870050"/>
                  <a:pt x="2595728" y="1867036"/>
                  <a:pt x="2598608" y="1862842"/>
                </a:cubicBezTo>
                <a:cubicBezTo>
                  <a:pt x="2580521" y="1862539"/>
                  <a:pt x="2558190" y="1859407"/>
                  <a:pt x="2535758" y="1854035"/>
                </a:cubicBezTo>
                <a:lnTo>
                  <a:pt x="2535775" y="1854035"/>
                </a:lnTo>
                <a:close/>
                <a:moveTo>
                  <a:pt x="2615466" y="1823653"/>
                </a:moveTo>
                <a:cubicBezTo>
                  <a:pt x="2617420" y="1831754"/>
                  <a:pt x="2618178" y="1839888"/>
                  <a:pt x="2617622" y="1847534"/>
                </a:cubicBezTo>
                <a:cubicBezTo>
                  <a:pt x="2624981" y="1846220"/>
                  <a:pt x="2628770" y="1843981"/>
                  <a:pt x="2628585" y="1842448"/>
                </a:cubicBezTo>
                <a:cubicBezTo>
                  <a:pt x="2627979" y="1836958"/>
                  <a:pt x="2622826" y="1830407"/>
                  <a:pt x="2615449" y="1823653"/>
                </a:cubicBezTo>
                <a:lnTo>
                  <a:pt x="2615466" y="1823653"/>
                </a:lnTo>
                <a:close/>
                <a:moveTo>
                  <a:pt x="3376190" y="1631548"/>
                </a:moveTo>
                <a:cubicBezTo>
                  <a:pt x="3389242" y="1649855"/>
                  <a:pt x="3401688" y="1663344"/>
                  <a:pt x="3412230" y="1673095"/>
                </a:cubicBezTo>
                <a:cubicBezTo>
                  <a:pt x="3436009" y="1695106"/>
                  <a:pt x="3454804" y="1702685"/>
                  <a:pt x="3459722" y="1704419"/>
                </a:cubicBezTo>
                <a:cubicBezTo>
                  <a:pt x="3479981" y="1701590"/>
                  <a:pt x="3686806" y="1672506"/>
                  <a:pt x="3894219" y="1638268"/>
                </a:cubicBezTo>
                <a:cubicBezTo>
                  <a:pt x="4021773" y="1617217"/>
                  <a:pt x="4124587" y="1598355"/>
                  <a:pt x="4199782" y="1582221"/>
                </a:cubicBezTo>
                <a:cubicBezTo>
                  <a:pt x="4321458" y="1556118"/>
                  <a:pt x="4342661" y="1542982"/>
                  <a:pt x="4346248" y="1538788"/>
                </a:cubicBezTo>
                <a:cubicBezTo>
                  <a:pt x="4341836" y="1524086"/>
                  <a:pt x="4324052" y="1507834"/>
                  <a:pt x="4301704" y="1487389"/>
                </a:cubicBezTo>
                <a:cubicBezTo>
                  <a:pt x="4258338" y="1447729"/>
                  <a:pt x="4198940" y="1393434"/>
                  <a:pt x="4173240" y="1295840"/>
                </a:cubicBezTo>
                <a:cubicBezTo>
                  <a:pt x="4152375" y="1216553"/>
                  <a:pt x="4196229" y="1122614"/>
                  <a:pt x="4228243" y="1054037"/>
                </a:cubicBezTo>
                <a:cubicBezTo>
                  <a:pt x="4237489" y="1034216"/>
                  <a:pt x="4245472" y="1017105"/>
                  <a:pt x="4250052" y="1004053"/>
                </a:cubicBezTo>
                <a:cubicBezTo>
                  <a:pt x="4255896" y="987364"/>
                  <a:pt x="4253471" y="984316"/>
                  <a:pt x="4253454" y="984299"/>
                </a:cubicBezTo>
                <a:cubicBezTo>
                  <a:pt x="4253421" y="984265"/>
                  <a:pt x="4248857" y="980796"/>
                  <a:pt x="4222500" y="993140"/>
                </a:cubicBezTo>
                <a:cubicBezTo>
                  <a:pt x="4168289" y="1018553"/>
                  <a:pt x="4012224" y="1052791"/>
                  <a:pt x="3846997" y="1089033"/>
                </a:cubicBezTo>
                <a:cubicBezTo>
                  <a:pt x="3735880" y="1113402"/>
                  <a:pt x="3620974" y="1138613"/>
                  <a:pt x="3532390" y="1162207"/>
                </a:cubicBezTo>
                <a:cubicBezTo>
                  <a:pt x="3405712" y="1195939"/>
                  <a:pt x="3381933" y="1213959"/>
                  <a:pt x="3379020" y="1221689"/>
                </a:cubicBezTo>
                <a:cubicBezTo>
                  <a:pt x="3372182" y="1239911"/>
                  <a:pt x="3364873" y="1253957"/>
                  <a:pt x="3357800" y="1267530"/>
                </a:cubicBezTo>
                <a:cubicBezTo>
                  <a:pt x="3340403" y="1300926"/>
                  <a:pt x="3326678" y="1327299"/>
                  <a:pt x="3332168" y="1395926"/>
                </a:cubicBezTo>
                <a:cubicBezTo>
                  <a:pt x="3336698" y="1452579"/>
                  <a:pt x="3384712" y="1528818"/>
                  <a:pt x="3416491" y="1579257"/>
                </a:cubicBezTo>
                <a:cubicBezTo>
                  <a:pt x="3442645" y="1620787"/>
                  <a:pt x="3448589" y="1630858"/>
                  <a:pt x="3442358" y="1638066"/>
                </a:cubicBezTo>
                <a:cubicBezTo>
                  <a:pt x="3440253" y="1640508"/>
                  <a:pt x="3436161" y="1642697"/>
                  <a:pt x="3428633" y="1639346"/>
                </a:cubicBezTo>
                <a:cubicBezTo>
                  <a:pt x="3419859" y="1635455"/>
                  <a:pt x="3400930" y="1632862"/>
                  <a:pt x="3376190" y="1631582"/>
                </a:cubicBezTo>
                <a:lnTo>
                  <a:pt x="3376190" y="1631548"/>
                </a:lnTo>
                <a:close/>
                <a:moveTo>
                  <a:pt x="1762672" y="1516204"/>
                </a:moveTo>
                <a:cubicBezTo>
                  <a:pt x="1768802" y="1516204"/>
                  <a:pt x="1772844" y="1523294"/>
                  <a:pt x="1781248" y="1543066"/>
                </a:cubicBezTo>
                <a:cubicBezTo>
                  <a:pt x="1787024" y="1556656"/>
                  <a:pt x="1793895" y="1574558"/>
                  <a:pt x="1799975" y="1590338"/>
                </a:cubicBezTo>
                <a:cubicBezTo>
                  <a:pt x="1805145" y="1603778"/>
                  <a:pt x="1810029" y="1616493"/>
                  <a:pt x="1813313" y="1624138"/>
                </a:cubicBezTo>
                <a:cubicBezTo>
                  <a:pt x="1816984" y="1632710"/>
                  <a:pt x="1823216" y="1637881"/>
                  <a:pt x="1831855" y="1639548"/>
                </a:cubicBezTo>
                <a:cubicBezTo>
                  <a:pt x="1845597" y="1642192"/>
                  <a:pt x="1863112" y="1635270"/>
                  <a:pt x="1876467" y="1621932"/>
                </a:cubicBezTo>
                <a:cubicBezTo>
                  <a:pt x="1887346" y="1611053"/>
                  <a:pt x="1883927" y="1575939"/>
                  <a:pt x="1874294" y="1537592"/>
                </a:cubicBezTo>
                <a:cubicBezTo>
                  <a:pt x="1870606" y="1528094"/>
                  <a:pt x="1866766" y="1518091"/>
                  <a:pt x="1863213" y="1508693"/>
                </a:cubicBezTo>
                <a:cubicBezTo>
                  <a:pt x="1839097" y="1444950"/>
                  <a:pt x="1839619" y="1444176"/>
                  <a:pt x="1842179" y="1440403"/>
                </a:cubicBezTo>
                <a:cubicBezTo>
                  <a:pt x="1843610" y="1438281"/>
                  <a:pt x="1846136" y="1437085"/>
                  <a:pt x="1848679" y="1437304"/>
                </a:cubicBezTo>
                <a:cubicBezTo>
                  <a:pt x="1853344" y="1437709"/>
                  <a:pt x="1854742" y="1440774"/>
                  <a:pt x="1858868" y="1449868"/>
                </a:cubicBezTo>
                <a:cubicBezTo>
                  <a:pt x="1865402" y="1464233"/>
                  <a:pt x="1878926" y="1498572"/>
                  <a:pt x="1888087" y="1534157"/>
                </a:cubicBezTo>
                <a:cubicBezTo>
                  <a:pt x="1895514" y="1553238"/>
                  <a:pt x="1901913" y="1569102"/>
                  <a:pt x="1904389" y="1574036"/>
                </a:cubicBezTo>
                <a:cubicBezTo>
                  <a:pt x="1904995" y="1575249"/>
                  <a:pt x="1905450" y="1575737"/>
                  <a:pt x="1905635" y="1575906"/>
                </a:cubicBezTo>
                <a:cubicBezTo>
                  <a:pt x="1911125" y="1575855"/>
                  <a:pt x="1928522" y="1556219"/>
                  <a:pt x="1943881" y="1538856"/>
                </a:cubicBezTo>
                <a:lnTo>
                  <a:pt x="1950820" y="1531025"/>
                </a:lnTo>
                <a:cubicBezTo>
                  <a:pt x="1973774" y="1505190"/>
                  <a:pt x="1970793" y="1494648"/>
                  <a:pt x="1958247" y="1450289"/>
                </a:cubicBezTo>
                <a:cubicBezTo>
                  <a:pt x="1954525" y="1437119"/>
                  <a:pt x="1949877" y="1420716"/>
                  <a:pt x="1945077" y="1400524"/>
                </a:cubicBezTo>
                <a:cubicBezTo>
                  <a:pt x="1942871" y="1391228"/>
                  <a:pt x="1941439" y="1384946"/>
                  <a:pt x="1940614" y="1380752"/>
                </a:cubicBezTo>
                <a:cubicBezTo>
                  <a:pt x="1939536" y="1375330"/>
                  <a:pt x="1938206" y="1368576"/>
                  <a:pt x="1944757" y="1366505"/>
                </a:cubicBezTo>
                <a:cubicBezTo>
                  <a:pt x="1951375" y="1364433"/>
                  <a:pt x="1954137" y="1370951"/>
                  <a:pt x="1956141" y="1375717"/>
                </a:cubicBezTo>
                <a:cubicBezTo>
                  <a:pt x="1957623" y="1379220"/>
                  <a:pt x="1959594" y="1384238"/>
                  <a:pt x="1961901" y="1390065"/>
                </a:cubicBezTo>
                <a:cubicBezTo>
                  <a:pt x="1970894" y="1412885"/>
                  <a:pt x="1994775" y="1473513"/>
                  <a:pt x="2008652" y="1479457"/>
                </a:cubicBezTo>
                <a:cubicBezTo>
                  <a:pt x="2013738" y="1481630"/>
                  <a:pt x="2015556" y="1480350"/>
                  <a:pt x="2016247" y="1479862"/>
                </a:cubicBezTo>
                <a:cubicBezTo>
                  <a:pt x="2029349" y="1470650"/>
                  <a:pt x="2025526" y="1405660"/>
                  <a:pt x="2023691" y="1374420"/>
                </a:cubicBezTo>
                <a:cubicBezTo>
                  <a:pt x="2021030" y="1329101"/>
                  <a:pt x="2001595" y="1263051"/>
                  <a:pt x="1969058" y="1215997"/>
                </a:cubicBezTo>
                <a:cubicBezTo>
                  <a:pt x="1934231" y="1213740"/>
                  <a:pt x="1898478" y="1225108"/>
                  <a:pt x="1892870" y="1226977"/>
                </a:cubicBezTo>
                <a:cubicBezTo>
                  <a:pt x="1884012" y="1232585"/>
                  <a:pt x="1877646" y="1231693"/>
                  <a:pt x="1867305" y="1230211"/>
                </a:cubicBezTo>
                <a:cubicBezTo>
                  <a:pt x="1859660" y="1229116"/>
                  <a:pt x="1849168" y="1227634"/>
                  <a:pt x="1831687" y="1227634"/>
                </a:cubicBezTo>
                <a:cubicBezTo>
                  <a:pt x="1814206" y="1227634"/>
                  <a:pt x="1810534" y="1240787"/>
                  <a:pt x="1803512" y="1270545"/>
                </a:cubicBezTo>
                <a:cubicBezTo>
                  <a:pt x="1798443" y="1291984"/>
                  <a:pt x="1792144" y="1318677"/>
                  <a:pt x="1775438" y="1344662"/>
                </a:cubicBezTo>
                <a:cubicBezTo>
                  <a:pt x="1748105" y="1387152"/>
                  <a:pt x="1717370" y="1386613"/>
                  <a:pt x="1681751" y="1385973"/>
                </a:cubicBezTo>
                <a:cubicBezTo>
                  <a:pt x="1665230" y="1385670"/>
                  <a:pt x="1646503" y="1385333"/>
                  <a:pt x="1625637" y="1389257"/>
                </a:cubicBezTo>
                <a:cubicBezTo>
                  <a:pt x="1614775" y="1391295"/>
                  <a:pt x="1608038" y="1395303"/>
                  <a:pt x="1605057" y="1401534"/>
                </a:cubicBezTo>
                <a:cubicBezTo>
                  <a:pt x="1596300" y="1419773"/>
                  <a:pt x="1617166" y="1458844"/>
                  <a:pt x="1637342" y="1496635"/>
                </a:cubicBezTo>
                <a:cubicBezTo>
                  <a:pt x="1646587" y="1513965"/>
                  <a:pt x="1656153" y="1531883"/>
                  <a:pt x="1663967" y="1549449"/>
                </a:cubicBezTo>
                <a:lnTo>
                  <a:pt x="1668497" y="1559654"/>
                </a:lnTo>
                <a:cubicBezTo>
                  <a:pt x="1698946" y="1628416"/>
                  <a:pt x="1706794" y="1642613"/>
                  <a:pt x="1747027" y="1632559"/>
                </a:cubicBezTo>
                <a:cubicBezTo>
                  <a:pt x="1754622" y="1630656"/>
                  <a:pt x="1759894" y="1627069"/>
                  <a:pt x="1763177" y="1621595"/>
                </a:cubicBezTo>
                <a:cubicBezTo>
                  <a:pt x="1772322" y="1606270"/>
                  <a:pt x="1765283" y="1578583"/>
                  <a:pt x="1759624" y="1556353"/>
                </a:cubicBezTo>
                <a:cubicBezTo>
                  <a:pt x="1756677" y="1544767"/>
                  <a:pt x="1754117" y="1534746"/>
                  <a:pt x="1754117" y="1527471"/>
                </a:cubicBezTo>
                <a:cubicBezTo>
                  <a:pt x="1754117" y="1519404"/>
                  <a:pt x="1757856" y="1517013"/>
                  <a:pt x="1760988" y="1516423"/>
                </a:cubicBezTo>
                <a:cubicBezTo>
                  <a:pt x="1761578" y="1516322"/>
                  <a:pt x="1762133" y="1516255"/>
                  <a:pt x="1762672" y="1516255"/>
                </a:cubicBezTo>
                <a:lnTo>
                  <a:pt x="1762672" y="1516204"/>
                </a:lnTo>
                <a:close/>
                <a:moveTo>
                  <a:pt x="3435824" y="1626934"/>
                </a:moveTo>
                <a:lnTo>
                  <a:pt x="3435824" y="1626934"/>
                </a:lnTo>
                <a:close/>
                <a:moveTo>
                  <a:pt x="3087401" y="1324032"/>
                </a:moveTo>
                <a:cubicBezTo>
                  <a:pt x="3093615" y="1330145"/>
                  <a:pt x="3092874" y="1339711"/>
                  <a:pt x="3091746" y="1346414"/>
                </a:cubicBezTo>
                <a:cubicBezTo>
                  <a:pt x="3087182" y="1373797"/>
                  <a:pt x="3133613" y="1477369"/>
                  <a:pt x="3164331" y="1545912"/>
                </a:cubicBezTo>
                <a:cubicBezTo>
                  <a:pt x="3180869" y="1582794"/>
                  <a:pt x="3192135" y="1608156"/>
                  <a:pt x="3197844" y="1623936"/>
                </a:cubicBezTo>
                <a:cubicBezTo>
                  <a:pt x="3247879" y="1618076"/>
                  <a:pt x="3303673" y="1615583"/>
                  <a:pt x="3349178" y="1616425"/>
                </a:cubicBezTo>
                <a:cubicBezTo>
                  <a:pt x="3334442" y="1592023"/>
                  <a:pt x="3319857" y="1561945"/>
                  <a:pt x="3306637" y="1524911"/>
                </a:cubicBezTo>
                <a:cubicBezTo>
                  <a:pt x="3260897" y="1396819"/>
                  <a:pt x="3282740" y="1328007"/>
                  <a:pt x="3297189" y="1282468"/>
                </a:cubicBezTo>
                <a:cubicBezTo>
                  <a:pt x="3301585" y="1268625"/>
                  <a:pt x="3305374" y="1256685"/>
                  <a:pt x="3306250" y="1246142"/>
                </a:cubicBezTo>
                <a:cubicBezTo>
                  <a:pt x="3306620" y="1241713"/>
                  <a:pt x="3305896" y="1239541"/>
                  <a:pt x="3305155" y="1239036"/>
                </a:cubicBezTo>
                <a:cubicBezTo>
                  <a:pt x="3298941" y="1234724"/>
                  <a:pt x="3269115" y="1248753"/>
                  <a:pt x="3245134" y="1260019"/>
                </a:cubicBezTo>
                <a:cubicBezTo>
                  <a:pt x="3214298" y="1274520"/>
                  <a:pt x="3175917" y="1292573"/>
                  <a:pt x="3137486" y="1300909"/>
                </a:cubicBezTo>
                <a:cubicBezTo>
                  <a:pt x="3114987" y="1305793"/>
                  <a:pt x="3099021" y="1313809"/>
                  <a:pt x="3087384" y="1323998"/>
                </a:cubicBezTo>
                <a:cubicBezTo>
                  <a:pt x="3087390" y="1324009"/>
                  <a:pt x="3087395" y="1324021"/>
                  <a:pt x="3087401" y="1324032"/>
                </a:cubicBezTo>
                <a:close/>
                <a:moveTo>
                  <a:pt x="1231827" y="1525366"/>
                </a:moveTo>
                <a:cubicBezTo>
                  <a:pt x="1235684" y="1532136"/>
                  <a:pt x="1240113" y="1537171"/>
                  <a:pt x="1245267" y="1539984"/>
                </a:cubicBezTo>
                <a:cubicBezTo>
                  <a:pt x="1252626" y="1544026"/>
                  <a:pt x="1261653" y="1543251"/>
                  <a:pt x="1272835" y="1537660"/>
                </a:cubicBezTo>
                <a:lnTo>
                  <a:pt x="1293685" y="1527370"/>
                </a:lnTo>
                <a:cubicBezTo>
                  <a:pt x="1335854" y="1506706"/>
                  <a:pt x="1379456" y="1485318"/>
                  <a:pt x="1383228" y="1466540"/>
                </a:cubicBezTo>
                <a:cubicBezTo>
                  <a:pt x="1383784" y="1463795"/>
                  <a:pt x="1383885" y="1459417"/>
                  <a:pt x="1378513" y="1453270"/>
                </a:cubicBezTo>
                <a:cubicBezTo>
                  <a:pt x="1352628" y="1423697"/>
                  <a:pt x="1311721" y="1389156"/>
                  <a:pt x="1274469" y="1380870"/>
                </a:cubicBezTo>
                <a:cubicBezTo>
                  <a:pt x="1271859" y="1380281"/>
                  <a:pt x="1269770" y="1380685"/>
                  <a:pt x="1267732" y="1382184"/>
                </a:cubicBezTo>
                <a:cubicBezTo>
                  <a:pt x="1254091" y="1392120"/>
                  <a:pt x="1249729" y="1438450"/>
                  <a:pt x="1246850" y="1469117"/>
                </a:cubicBezTo>
                <a:cubicBezTo>
                  <a:pt x="1245166" y="1486985"/>
                  <a:pt x="1243852" y="1501098"/>
                  <a:pt x="1241242" y="1508912"/>
                </a:cubicBezTo>
                <a:cubicBezTo>
                  <a:pt x="1238985" y="1515682"/>
                  <a:pt x="1235869" y="1521156"/>
                  <a:pt x="1231827" y="1525366"/>
                </a:cubicBezTo>
                <a:close/>
                <a:moveTo>
                  <a:pt x="185531" y="574591"/>
                </a:moveTo>
                <a:cubicBezTo>
                  <a:pt x="179451" y="574591"/>
                  <a:pt x="174079" y="576006"/>
                  <a:pt x="170492" y="579728"/>
                </a:cubicBezTo>
                <a:cubicBezTo>
                  <a:pt x="156935" y="593807"/>
                  <a:pt x="169768" y="636061"/>
                  <a:pt x="175325" y="649770"/>
                </a:cubicBezTo>
                <a:cubicBezTo>
                  <a:pt x="175342" y="649820"/>
                  <a:pt x="175376" y="649871"/>
                  <a:pt x="175392" y="649938"/>
                </a:cubicBezTo>
                <a:cubicBezTo>
                  <a:pt x="175999" y="651521"/>
                  <a:pt x="190246" y="689531"/>
                  <a:pt x="200620" y="745494"/>
                </a:cubicBezTo>
                <a:cubicBezTo>
                  <a:pt x="210203" y="797246"/>
                  <a:pt x="217966" y="874462"/>
                  <a:pt x="200553" y="948495"/>
                </a:cubicBezTo>
                <a:cubicBezTo>
                  <a:pt x="181607" y="1029012"/>
                  <a:pt x="125442" y="1079585"/>
                  <a:pt x="80308" y="1120206"/>
                </a:cubicBezTo>
                <a:cubicBezTo>
                  <a:pt x="45700" y="1151361"/>
                  <a:pt x="15807" y="1178273"/>
                  <a:pt x="14123" y="1208520"/>
                </a:cubicBezTo>
                <a:cubicBezTo>
                  <a:pt x="14089" y="1209143"/>
                  <a:pt x="14477" y="1224081"/>
                  <a:pt x="118234" y="1259430"/>
                </a:cubicBezTo>
                <a:cubicBezTo>
                  <a:pt x="179990" y="1280464"/>
                  <a:pt x="269483" y="1305877"/>
                  <a:pt x="384187" y="1334979"/>
                </a:cubicBezTo>
                <a:cubicBezTo>
                  <a:pt x="592577" y="1387826"/>
                  <a:pt x="837361" y="1441228"/>
                  <a:pt x="999338" y="1476544"/>
                </a:cubicBezTo>
                <a:lnTo>
                  <a:pt x="1157963" y="1512415"/>
                </a:lnTo>
                <a:cubicBezTo>
                  <a:pt x="1181726" y="1520330"/>
                  <a:pt x="1198583" y="1523311"/>
                  <a:pt x="1209496" y="1521476"/>
                </a:cubicBezTo>
                <a:cubicBezTo>
                  <a:pt x="1211096" y="1521206"/>
                  <a:pt x="1212578" y="1520836"/>
                  <a:pt x="1213959" y="1520364"/>
                </a:cubicBezTo>
                <a:cubicBezTo>
                  <a:pt x="1200705" y="1487945"/>
                  <a:pt x="1195400" y="1437641"/>
                  <a:pt x="1189877" y="1385333"/>
                </a:cubicBezTo>
                <a:cubicBezTo>
                  <a:pt x="1188647" y="1373679"/>
                  <a:pt x="1187367" y="1361621"/>
                  <a:pt x="1186020" y="1349900"/>
                </a:cubicBezTo>
                <a:cubicBezTo>
                  <a:pt x="1179082" y="1289828"/>
                  <a:pt x="1224771" y="1220544"/>
                  <a:pt x="1264314" y="1173002"/>
                </a:cubicBezTo>
                <a:cubicBezTo>
                  <a:pt x="1291310" y="1140549"/>
                  <a:pt x="1321977" y="1110791"/>
                  <a:pt x="1343955" y="1093176"/>
                </a:cubicBezTo>
                <a:cubicBezTo>
                  <a:pt x="1340519" y="1081269"/>
                  <a:pt x="1331947" y="1068319"/>
                  <a:pt x="1305507" y="1052437"/>
                </a:cubicBezTo>
                <a:cubicBezTo>
                  <a:pt x="1273879" y="1033458"/>
                  <a:pt x="1008061" y="917322"/>
                  <a:pt x="769862" y="814946"/>
                </a:cubicBezTo>
                <a:lnTo>
                  <a:pt x="211971" y="580284"/>
                </a:lnTo>
                <a:cubicBezTo>
                  <a:pt x="203719" y="577286"/>
                  <a:pt x="193951" y="574575"/>
                  <a:pt x="185531" y="574575"/>
                </a:cubicBezTo>
                <a:lnTo>
                  <a:pt x="185531" y="574591"/>
                </a:lnTo>
                <a:close/>
                <a:moveTo>
                  <a:pt x="1346700" y="1109141"/>
                </a:moveTo>
                <a:cubicBezTo>
                  <a:pt x="1327535" y="1125342"/>
                  <a:pt x="1300791" y="1151176"/>
                  <a:pt x="1274654" y="1182702"/>
                </a:cubicBezTo>
                <a:cubicBezTo>
                  <a:pt x="1221622" y="1246648"/>
                  <a:pt x="1195148" y="1305456"/>
                  <a:pt x="1200082" y="1348266"/>
                </a:cubicBezTo>
                <a:cubicBezTo>
                  <a:pt x="1201446" y="1360055"/>
                  <a:pt x="1202709" y="1372147"/>
                  <a:pt x="1203956" y="1383834"/>
                </a:cubicBezTo>
                <a:cubicBezTo>
                  <a:pt x="1208974" y="1431309"/>
                  <a:pt x="1214094" y="1479878"/>
                  <a:pt x="1225192" y="1510580"/>
                </a:cubicBezTo>
                <a:cubicBezTo>
                  <a:pt x="1226186" y="1508778"/>
                  <a:pt x="1227045" y="1506740"/>
                  <a:pt x="1227819" y="1504433"/>
                </a:cubicBezTo>
                <a:cubicBezTo>
                  <a:pt x="1229908" y="1498151"/>
                  <a:pt x="1231305" y="1483398"/>
                  <a:pt x="1232771" y="1467787"/>
                </a:cubicBezTo>
                <a:cubicBezTo>
                  <a:pt x="1237217" y="1420564"/>
                  <a:pt x="1241983" y="1383430"/>
                  <a:pt x="1259413" y="1370749"/>
                </a:cubicBezTo>
                <a:cubicBezTo>
                  <a:pt x="1264718" y="1366892"/>
                  <a:pt x="1270983" y="1365612"/>
                  <a:pt x="1277534" y="1367078"/>
                </a:cubicBezTo>
                <a:cubicBezTo>
                  <a:pt x="1294813" y="1370917"/>
                  <a:pt x="1313910" y="1380062"/>
                  <a:pt x="1333143" y="1393316"/>
                </a:cubicBezTo>
                <a:cubicBezTo>
                  <a:pt x="1331829" y="1389897"/>
                  <a:pt x="1331139" y="1386226"/>
                  <a:pt x="1331139" y="1382268"/>
                </a:cubicBezTo>
                <a:cubicBezTo>
                  <a:pt x="1331139" y="1336444"/>
                  <a:pt x="1345184" y="1211130"/>
                  <a:pt x="1403286" y="1160270"/>
                </a:cubicBezTo>
                <a:cubicBezTo>
                  <a:pt x="1380938" y="1153231"/>
                  <a:pt x="1364029" y="1145619"/>
                  <a:pt x="1357663" y="1137990"/>
                </a:cubicBezTo>
                <a:cubicBezTo>
                  <a:pt x="1349512" y="1128205"/>
                  <a:pt x="1347879" y="1118538"/>
                  <a:pt x="1346734" y="1109141"/>
                </a:cubicBezTo>
                <a:lnTo>
                  <a:pt x="1346700" y="1109141"/>
                </a:lnTo>
                <a:close/>
                <a:moveTo>
                  <a:pt x="2326458" y="1474607"/>
                </a:moveTo>
                <a:cubicBezTo>
                  <a:pt x="2324824" y="1476931"/>
                  <a:pt x="2323157" y="1479171"/>
                  <a:pt x="2321439" y="1481310"/>
                </a:cubicBezTo>
                <a:cubicBezTo>
                  <a:pt x="2324420" y="1480906"/>
                  <a:pt x="2327401" y="1480535"/>
                  <a:pt x="2330315" y="1480232"/>
                </a:cubicBezTo>
                <a:cubicBezTo>
                  <a:pt x="2330079" y="1479996"/>
                  <a:pt x="2329860" y="1479761"/>
                  <a:pt x="2329641" y="1479508"/>
                </a:cubicBezTo>
                <a:cubicBezTo>
                  <a:pt x="2328378" y="1478060"/>
                  <a:pt x="2327317" y="1476426"/>
                  <a:pt x="2326441" y="1474607"/>
                </a:cubicBezTo>
                <a:lnTo>
                  <a:pt x="2326458" y="1474607"/>
                </a:lnTo>
                <a:close/>
                <a:moveTo>
                  <a:pt x="2369251" y="1478312"/>
                </a:moveTo>
                <a:cubicBezTo>
                  <a:pt x="2375751" y="1478329"/>
                  <a:pt x="2380905" y="1478514"/>
                  <a:pt x="2384155" y="1478666"/>
                </a:cubicBezTo>
                <a:cubicBezTo>
                  <a:pt x="2393502" y="1467298"/>
                  <a:pt x="2430215" y="1421356"/>
                  <a:pt x="2456454" y="1371069"/>
                </a:cubicBezTo>
                <a:cubicBezTo>
                  <a:pt x="2431327" y="1411201"/>
                  <a:pt x="2398285" y="1460040"/>
                  <a:pt x="2369251" y="1478312"/>
                </a:cubicBezTo>
                <a:close/>
                <a:moveTo>
                  <a:pt x="2561861" y="1315780"/>
                </a:moveTo>
                <a:cubicBezTo>
                  <a:pt x="2556910" y="1370429"/>
                  <a:pt x="2541450" y="1431040"/>
                  <a:pt x="2528516" y="1472435"/>
                </a:cubicBezTo>
                <a:cubicBezTo>
                  <a:pt x="2542006" y="1460410"/>
                  <a:pt x="2555714" y="1449144"/>
                  <a:pt x="2567621" y="1439359"/>
                </a:cubicBezTo>
                <a:cubicBezTo>
                  <a:pt x="2575519" y="1432875"/>
                  <a:pt x="2582340" y="1427267"/>
                  <a:pt x="2587594" y="1422653"/>
                </a:cubicBezTo>
                <a:cubicBezTo>
                  <a:pt x="2594112" y="1416944"/>
                  <a:pt x="2597446" y="1410544"/>
                  <a:pt x="2597766" y="1403050"/>
                </a:cubicBezTo>
                <a:cubicBezTo>
                  <a:pt x="2598575" y="1384794"/>
                  <a:pt x="2581414" y="1366623"/>
                  <a:pt x="2581245" y="1366438"/>
                </a:cubicBezTo>
                <a:cubicBezTo>
                  <a:pt x="2579982" y="1365124"/>
                  <a:pt x="2579275" y="1363356"/>
                  <a:pt x="2579275" y="1361537"/>
                </a:cubicBezTo>
                <a:cubicBezTo>
                  <a:pt x="2579275" y="1345134"/>
                  <a:pt x="2573465" y="1331408"/>
                  <a:pt x="2561844" y="1315797"/>
                </a:cubicBezTo>
                <a:lnTo>
                  <a:pt x="2561861" y="1315780"/>
                </a:lnTo>
                <a:close/>
                <a:moveTo>
                  <a:pt x="2851189" y="1361436"/>
                </a:moveTo>
                <a:cubicBezTo>
                  <a:pt x="2888728" y="1361436"/>
                  <a:pt x="2924263" y="1368172"/>
                  <a:pt x="2951410" y="1391042"/>
                </a:cubicBezTo>
                <a:cubicBezTo>
                  <a:pt x="2973489" y="1409635"/>
                  <a:pt x="2989100" y="1425162"/>
                  <a:pt x="3000518" y="1436496"/>
                </a:cubicBezTo>
                <a:cubicBezTo>
                  <a:pt x="3009394" y="1445321"/>
                  <a:pt x="3018555" y="1454415"/>
                  <a:pt x="3021991" y="1455392"/>
                </a:cubicBezTo>
                <a:cubicBezTo>
                  <a:pt x="3024871" y="1452748"/>
                  <a:pt x="3029232" y="1438534"/>
                  <a:pt x="3030697" y="1433751"/>
                </a:cubicBezTo>
                <a:cubicBezTo>
                  <a:pt x="3033779" y="1423731"/>
                  <a:pt x="3035935" y="1412936"/>
                  <a:pt x="3038208" y="1401517"/>
                </a:cubicBezTo>
                <a:cubicBezTo>
                  <a:pt x="3042688" y="1378967"/>
                  <a:pt x="3047471" y="1354935"/>
                  <a:pt x="3060338" y="1334339"/>
                </a:cubicBezTo>
                <a:cubicBezTo>
                  <a:pt x="3053669" y="1335518"/>
                  <a:pt x="3045804" y="1337286"/>
                  <a:pt x="3038057" y="1339037"/>
                </a:cubicBezTo>
                <a:cubicBezTo>
                  <a:pt x="3004392" y="1346633"/>
                  <a:pt x="2953515" y="1358101"/>
                  <a:pt x="2883625" y="1356215"/>
                </a:cubicBezTo>
                <a:cubicBezTo>
                  <a:pt x="2825642" y="1354649"/>
                  <a:pt x="2771750" y="1355019"/>
                  <a:pt x="2731871" y="1357242"/>
                </a:cubicBezTo>
                <a:cubicBezTo>
                  <a:pt x="2685053" y="1359853"/>
                  <a:pt x="2668650" y="1364349"/>
                  <a:pt x="2663059" y="1366758"/>
                </a:cubicBezTo>
                <a:cubicBezTo>
                  <a:pt x="2664457" y="1367633"/>
                  <a:pt x="2666612" y="1368795"/>
                  <a:pt x="2669896" y="1370210"/>
                </a:cubicBezTo>
                <a:cubicBezTo>
                  <a:pt x="2689870" y="1378765"/>
                  <a:pt x="2726431" y="1373982"/>
                  <a:pt x="2765166" y="1368930"/>
                </a:cubicBezTo>
                <a:cubicBezTo>
                  <a:pt x="2793155" y="1365276"/>
                  <a:pt x="2822745" y="1361402"/>
                  <a:pt x="2851189" y="1361402"/>
                </a:cubicBezTo>
                <a:lnTo>
                  <a:pt x="2851189" y="1361436"/>
                </a:lnTo>
                <a:close/>
                <a:moveTo>
                  <a:pt x="2172734" y="1336932"/>
                </a:moveTo>
                <a:cubicBezTo>
                  <a:pt x="2166182" y="1350590"/>
                  <a:pt x="2159160" y="1369098"/>
                  <a:pt x="2154208" y="1387876"/>
                </a:cubicBezTo>
                <a:cubicBezTo>
                  <a:pt x="2162309" y="1369486"/>
                  <a:pt x="2168742" y="1351011"/>
                  <a:pt x="2172734" y="1336932"/>
                </a:cubicBezTo>
                <a:close/>
                <a:moveTo>
                  <a:pt x="2268474" y="1333968"/>
                </a:moveTo>
                <a:lnTo>
                  <a:pt x="2268474" y="1333968"/>
                </a:lnTo>
                <a:close/>
                <a:moveTo>
                  <a:pt x="2443604" y="1191072"/>
                </a:moveTo>
                <a:cubicBezTo>
                  <a:pt x="2457211" y="1191072"/>
                  <a:pt x="2473328" y="1199628"/>
                  <a:pt x="2496165" y="1223997"/>
                </a:cubicBezTo>
                <a:cubicBezTo>
                  <a:pt x="2507583" y="1236173"/>
                  <a:pt x="2518159" y="1247086"/>
                  <a:pt x="2527472" y="1256719"/>
                </a:cubicBezTo>
                <a:cubicBezTo>
                  <a:pt x="2535421" y="1264920"/>
                  <a:pt x="2542696" y="1272448"/>
                  <a:pt x="2549298" y="1279488"/>
                </a:cubicBezTo>
                <a:cubicBezTo>
                  <a:pt x="2549113" y="1260929"/>
                  <a:pt x="2547024" y="1244357"/>
                  <a:pt x="2542393" y="1231188"/>
                </a:cubicBezTo>
                <a:cubicBezTo>
                  <a:pt x="2533097" y="1204882"/>
                  <a:pt x="2514521" y="1171891"/>
                  <a:pt x="2494851" y="1136962"/>
                </a:cubicBezTo>
                <a:cubicBezTo>
                  <a:pt x="2462348" y="1079265"/>
                  <a:pt x="2425517" y="1013855"/>
                  <a:pt x="2417652" y="956107"/>
                </a:cubicBezTo>
                <a:cubicBezTo>
                  <a:pt x="2415917" y="943342"/>
                  <a:pt x="2414806" y="930408"/>
                  <a:pt x="2414098" y="917592"/>
                </a:cubicBezTo>
                <a:cubicBezTo>
                  <a:pt x="2399750" y="915823"/>
                  <a:pt x="2381023" y="900616"/>
                  <a:pt x="2352982" y="868568"/>
                </a:cubicBezTo>
                <a:cubicBezTo>
                  <a:pt x="2342491" y="856577"/>
                  <a:pt x="2297070" y="856240"/>
                  <a:pt x="2237302" y="867742"/>
                </a:cubicBezTo>
                <a:cubicBezTo>
                  <a:pt x="2201666" y="874597"/>
                  <a:pt x="2165559" y="884853"/>
                  <a:pt x="2141931" y="894284"/>
                </a:cubicBezTo>
                <a:cubicBezTo>
                  <a:pt x="2141274" y="923250"/>
                  <a:pt x="2137047" y="954103"/>
                  <a:pt x="2124366" y="986741"/>
                </a:cubicBezTo>
                <a:cubicBezTo>
                  <a:pt x="2102557" y="1042821"/>
                  <a:pt x="2090078" y="1150149"/>
                  <a:pt x="2085463" y="1204848"/>
                </a:cubicBezTo>
                <a:cubicBezTo>
                  <a:pt x="2092334" y="1192083"/>
                  <a:pt x="2101715" y="1177330"/>
                  <a:pt x="2113942" y="1164716"/>
                </a:cubicBezTo>
                <a:cubicBezTo>
                  <a:pt x="2140702" y="1137114"/>
                  <a:pt x="2171976" y="1128508"/>
                  <a:pt x="2206937" y="1139152"/>
                </a:cubicBezTo>
                <a:cubicBezTo>
                  <a:pt x="2256618" y="1154258"/>
                  <a:pt x="2291681" y="1174787"/>
                  <a:pt x="2319856" y="1191275"/>
                </a:cubicBezTo>
                <a:cubicBezTo>
                  <a:pt x="2345993" y="1206566"/>
                  <a:pt x="2364889" y="1217631"/>
                  <a:pt x="2383178" y="1217631"/>
                </a:cubicBezTo>
                <a:cubicBezTo>
                  <a:pt x="2395085" y="1217631"/>
                  <a:pt x="2403489" y="1211366"/>
                  <a:pt x="2412364" y="1204730"/>
                </a:cubicBezTo>
                <a:cubicBezTo>
                  <a:pt x="2422654" y="1197051"/>
                  <a:pt x="2432253" y="1191089"/>
                  <a:pt x="2443604" y="1191089"/>
                </a:cubicBezTo>
                <a:lnTo>
                  <a:pt x="2443604" y="1191072"/>
                </a:lnTo>
                <a:close/>
                <a:moveTo>
                  <a:pt x="1359617" y="1098767"/>
                </a:moveTo>
                <a:cubicBezTo>
                  <a:pt x="1359971" y="1101041"/>
                  <a:pt x="1360223" y="1103264"/>
                  <a:pt x="1360493" y="1105419"/>
                </a:cubicBezTo>
                <a:cubicBezTo>
                  <a:pt x="1361587" y="1114496"/>
                  <a:pt x="1362446" y="1121654"/>
                  <a:pt x="1368492" y="1128929"/>
                </a:cubicBezTo>
                <a:cubicBezTo>
                  <a:pt x="1373848" y="1135362"/>
                  <a:pt x="1392642" y="1142671"/>
                  <a:pt x="1417786" y="1149728"/>
                </a:cubicBezTo>
                <a:cubicBezTo>
                  <a:pt x="1422030" y="1147235"/>
                  <a:pt x="1426476" y="1145130"/>
                  <a:pt x="1431107" y="1143412"/>
                </a:cubicBezTo>
                <a:lnTo>
                  <a:pt x="1490791" y="1121806"/>
                </a:lnTo>
                <a:lnTo>
                  <a:pt x="1487844" y="1120846"/>
                </a:lnTo>
                <a:cubicBezTo>
                  <a:pt x="1460057" y="1111836"/>
                  <a:pt x="1386259" y="1087905"/>
                  <a:pt x="1372736" y="1090633"/>
                </a:cubicBezTo>
                <a:cubicBezTo>
                  <a:pt x="1370597" y="1091155"/>
                  <a:pt x="1366000" y="1093967"/>
                  <a:pt x="1359617" y="1098767"/>
                </a:cubicBezTo>
                <a:close/>
                <a:moveTo>
                  <a:pt x="1512466" y="1113941"/>
                </a:moveTo>
                <a:lnTo>
                  <a:pt x="1512365" y="1113941"/>
                </a:lnTo>
                <a:lnTo>
                  <a:pt x="1512701" y="1113941"/>
                </a:lnTo>
                <a:lnTo>
                  <a:pt x="1512466" y="1113941"/>
                </a:lnTo>
                <a:close/>
                <a:moveTo>
                  <a:pt x="1946492" y="25811"/>
                </a:moveTo>
                <a:cubicBezTo>
                  <a:pt x="1977816" y="64225"/>
                  <a:pt x="2005553" y="147386"/>
                  <a:pt x="2008753" y="274889"/>
                </a:cubicBezTo>
                <a:cubicBezTo>
                  <a:pt x="2010235" y="333951"/>
                  <a:pt x="2007052" y="406670"/>
                  <a:pt x="2003700" y="483667"/>
                </a:cubicBezTo>
                <a:cubicBezTo>
                  <a:pt x="1997722" y="620938"/>
                  <a:pt x="1991524" y="762874"/>
                  <a:pt x="2012559" y="828570"/>
                </a:cubicBezTo>
                <a:cubicBezTo>
                  <a:pt x="2025526" y="869073"/>
                  <a:pt x="2047234" y="900414"/>
                  <a:pt x="2075376" y="919225"/>
                </a:cubicBezTo>
                <a:cubicBezTo>
                  <a:pt x="2078003" y="920994"/>
                  <a:pt x="2080580" y="922560"/>
                  <a:pt x="2083089" y="923974"/>
                </a:cubicBezTo>
                <a:cubicBezTo>
                  <a:pt x="2052674" y="892600"/>
                  <a:pt x="2010504" y="836907"/>
                  <a:pt x="2041542" y="793440"/>
                </a:cubicBezTo>
                <a:cubicBezTo>
                  <a:pt x="2061633" y="765332"/>
                  <a:pt x="2082634" y="748239"/>
                  <a:pt x="2100452" y="744837"/>
                </a:cubicBezTo>
                <a:cubicBezTo>
                  <a:pt x="2104999" y="731634"/>
                  <a:pt x="2110860" y="721495"/>
                  <a:pt x="2118202" y="716915"/>
                </a:cubicBezTo>
                <a:cubicBezTo>
                  <a:pt x="2137856" y="704637"/>
                  <a:pt x="2203014" y="698221"/>
                  <a:pt x="2257241" y="698221"/>
                </a:cubicBezTo>
                <a:lnTo>
                  <a:pt x="2257241" y="698221"/>
                </a:lnTo>
                <a:cubicBezTo>
                  <a:pt x="2291934" y="698221"/>
                  <a:pt x="2375381" y="700949"/>
                  <a:pt x="2400643" y="726211"/>
                </a:cubicBezTo>
                <a:cubicBezTo>
                  <a:pt x="2426477" y="752045"/>
                  <a:pt x="2426695" y="800766"/>
                  <a:pt x="2426948" y="857166"/>
                </a:cubicBezTo>
                <a:cubicBezTo>
                  <a:pt x="2426948" y="860787"/>
                  <a:pt x="2426982" y="864425"/>
                  <a:pt x="2426999" y="868079"/>
                </a:cubicBezTo>
                <a:cubicBezTo>
                  <a:pt x="2430720" y="810651"/>
                  <a:pt x="2440825" y="635421"/>
                  <a:pt x="2448404" y="466910"/>
                </a:cubicBezTo>
                <a:cubicBezTo>
                  <a:pt x="2461371" y="178306"/>
                  <a:pt x="2458794" y="95078"/>
                  <a:pt x="2455544" y="71888"/>
                </a:cubicBezTo>
                <a:cubicBezTo>
                  <a:pt x="2455089" y="73370"/>
                  <a:pt x="2454635" y="75206"/>
                  <a:pt x="2454113" y="77530"/>
                </a:cubicBezTo>
                <a:cubicBezTo>
                  <a:pt x="2448656" y="101764"/>
                  <a:pt x="2436817" y="122310"/>
                  <a:pt x="2352982" y="107844"/>
                </a:cubicBezTo>
                <a:cubicBezTo>
                  <a:pt x="2300826" y="98850"/>
                  <a:pt x="2256315" y="83407"/>
                  <a:pt x="2217042" y="69766"/>
                </a:cubicBezTo>
                <a:cubicBezTo>
                  <a:pt x="2163538" y="51190"/>
                  <a:pt x="2117310" y="35158"/>
                  <a:pt x="2064210" y="37448"/>
                </a:cubicBezTo>
                <a:cubicBezTo>
                  <a:pt x="2021720" y="39301"/>
                  <a:pt x="1980628" y="32952"/>
                  <a:pt x="1953649" y="27327"/>
                </a:cubicBezTo>
                <a:lnTo>
                  <a:pt x="1946525" y="25794"/>
                </a:lnTo>
                <a:cubicBezTo>
                  <a:pt x="1946514" y="25800"/>
                  <a:pt x="1946503" y="25805"/>
                  <a:pt x="1946492" y="25811"/>
                </a:cubicBezTo>
                <a:close/>
                <a:moveTo>
                  <a:pt x="2311453" y="845209"/>
                </a:moveTo>
                <a:cubicBezTo>
                  <a:pt x="2334323" y="845209"/>
                  <a:pt x="2354431" y="848746"/>
                  <a:pt x="2363626" y="859255"/>
                </a:cubicBezTo>
                <a:cubicBezTo>
                  <a:pt x="2391346" y="890949"/>
                  <a:pt x="2405897" y="900801"/>
                  <a:pt x="2413458" y="903058"/>
                </a:cubicBezTo>
                <a:cubicBezTo>
                  <a:pt x="2412920" y="887227"/>
                  <a:pt x="2412852" y="871767"/>
                  <a:pt x="2412785" y="857234"/>
                </a:cubicBezTo>
                <a:cubicBezTo>
                  <a:pt x="2412549" y="803949"/>
                  <a:pt x="2412347" y="757939"/>
                  <a:pt x="2390622" y="736214"/>
                </a:cubicBezTo>
                <a:cubicBezTo>
                  <a:pt x="2375920" y="721512"/>
                  <a:pt x="2324808" y="712367"/>
                  <a:pt x="2257225" y="712367"/>
                </a:cubicBezTo>
                <a:lnTo>
                  <a:pt x="2257208" y="712367"/>
                </a:lnTo>
                <a:cubicBezTo>
                  <a:pt x="2198298" y="712367"/>
                  <a:pt x="2140533" y="719643"/>
                  <a:pt x="2125680" y="728922"/>
                </a:cubicBezTo>
                <a:cubicBezTo>
                  <a:pt x="2121924" y="731263"/>
                  <a:pt x="2118337" y="737073"/>
                  <a:pt x="2115120" y="745443"/>
                </a:cubicBezTo>
                <a:cubicBezTo>
                  <a:pt x="2115205" y="745477"/>
                  <a:pt x="2115289" y="745494"/>
                  <a:pt x="2115373" y="745527"/>
                </a:cubicBezTo>
                <a:cubicBezTo>
                  <a:pt x="2123558" y="748155"/>
                  <a:pt x="2137300" y="757333"/>
                  <a:pt x="2137300" y="789280"/>
                </a:cubicBezTo>
                <a:cubicBezTo>
                  <a:pt x="2137300" y="802669"/>
                  <a:pt x="2138344" y="816933"/>
                  <a:pt x="2139456" y="832023"/>
                </a:cubicBezTo>
                <a:cubicBezTo>
                  <a:pt x="2140567" y="847095"/>
                  <a:pt x="2141729" y="862825"/>
                  <a:pt x="2141982" y="879194"/>
                </a:cubicBezTo>
                <a:cubicBezTo>
                  <a:pt x="2164818" y="870437"/>
                  <a:pt x="2197035" y="861090"/>
                  <a:pt x="2234641" y="853849"/>
                </a:cubicBezTo>
                <a:cubicBezTo>
                  <a:pt x="2255793" y="849773"/>
                  <a:pt x="2285416" y="845192"/>
                  <a:pt x="2311453" y="845192"/>
                </a:cubicBezTo>
                <a:lnTo>
                  <a:pt x="2311453" y="845209"/>
                </a:lnTo>
                <a:close/>
                <a:moveTo>
                  <a:pt x="2110843" y="758933"/>
                </a:moveTo>
                <a:cubicBezTo>
                  <a:pt x="2105925" y="777441"/>
                  <a:pt x="2102456" y="802517"/>
                  <a:pt x="2101530" y="829513"/>
                </a:cubicBezTo>
                <a:cubicBezTo>
                  <a:pt x="2100098" y="871363"/>
                  <a:pt x="2105538" y="891657"/>
                  <a:pt x="2108822" y="896035"/>
                </a:cubicBezTo>
                <a:cubicBezTo>
                  <a:pt x="2108889" y="895985"/>
                  <a:pt x="2108957" y="895917"/>
                  <a:pt x="2109041" y="895850"/>
                </a:cubicBezTo>
                <a:cubicBezTo>
                  <a:pt x="2112695" y="892734"/>
                  <a:pt x="2119112" y="889029"/>
                  <a:pt x="2127869" y="885038"/>
                </a:cubicBezTo>
                <a:cubicBezTo>
                  <a:pt x="2127852" y="866934"/>
                  <a:pt x="2126572" y="849571"/>
                  <a:pt x="2125360" y="833033"/>
                </a:cubicBezTo>
                <a:cubicBezTo>
                  <a:pt x="2124231" y="817674"/>
                  <a:pt x="2123154" y="803157"/>
                  <a:pt x="2123154" y="789247"/>
                </a:cubicBezTo>
                <a:cubicBezTo>
                  <a:pt x="2123154" y="772473"/>
                  <a:pt x="2118741" y="761425"/>
                  <a:pt x="2111045" y="758966"/>
                </a:cubicBezTo>
                <a:cubicBezTo>
                  <a:pt x="2110978" y="758950"/>
                  <a:pt x="2110910" y="758916"/>
                  <a:pt x="2110843" y="758899"/>
                </a:cubicBezTo>
                <a:lnTo>
                  <a:pt x="2110843" y="758933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66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7642CEF-8E30-2E94-C3FE-8B920100A303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19" name="Retângulo: Cantos Superiores Arredondados 18">
              <a:extLst>
                <a:ext uri="{FF2B5EF4-FFF2-40B4-BE49-F238E27FC236}">
                  <a16:creationId xmlns:a16="http://schemas.microsoft.com/office/drawing/2014/main" id="{49FF0B71-7EA2-B24E-0F51-0382C8A366F1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8DA1242D-D64A-B137-5099-537EE88CD692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21" name="Gráfico 6">
                <a:extLst>
                  <a:ext uri="{FF2B5EF4-FFF2-40B4-BE49-F238E27FC236}">
                    <a16:creationId xmlns:a16="http://schemas.microsoft.com/office/drawing/2014/main" id="{F808C143-52E2-C238-BAC0-1CC329505375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45" name="Forma Livre: Forma 44">
                  <a:extLst>
                    <a:ext uri="{FF2B5EF4-FFF2-40B4-BE49-F238E27FC236}">
                      <a16:creationId xmlns:a16="http://schemas.microsoft.com/office/drawing/2014/main" id="{FB1F3479-90C4-F056-5AD5-C9746BB938F5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orma Livre: Forma 45">
                  <a:extLst>
                    <a:ext uri="{FF2B5EF4-FFF2-40B4-BE49-F238E27FC236}">
                      <a16:creationId xmlns:a16="http://schemas.microsoft.com/office/drawing/2014/main" id="{9BDA7E9E-BEDB-FD6A-05BC-35B8FF263E66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orma Livre: Forma 46">
                  <a:extLst>
                    <a:ext uri="{FF2B5EF4-FFF2-40B4-BE49-F238E27FC236}">
                      <a16:creationId xmlns:a16="http://schemas.microsoft.com/office/drawing/2014/main" id="{CCD8AAF5-6826-A84E-ADF1-31659031A263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orma Livre: Forma 47">
                  <a:extLst>
                    <a:ext uri="{FF2B5EF4-FFF2-40B4-BE49-F238E27FC236}">
                      <a16:creationId xmlns:a16="http://schemas.microsoft.com/office/drawing/2014/main" id="{9FDFFD41-8204-44BF-618F-162C6A21AEA6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orma Livre: Forma 48">
                  <a:extLst>
                    <a:ext uri="{FF2B5EF4-FFF2-40B4-BE49-F238E27FC236}">
                      <a16:creationId xmlns:a16="http://schemas.microsoft.com/office/drawing/2014/main" id="{1F097572-8C6C-3F93-5BFF-96C6A570DCAC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orma Livre: Forma 49">
                  <a:extLst>
                    <a:ext uri="{FF2B5EF4-FFF2-40B4-BE49-F238E27FC236}">
                      <a16:creationId xmlns:a16="http://schemas.microsoft.com/office/drawing/2014/main" id="{4C188043-8FA0-04ED-A554-E2EEB644E7BC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" name="Gráfico 6">
                  <a:extLst>
                    <a:ext uri="{FF2B5EF4-FFF2-40B4-BE49-F238E27FC236}">
                      <a16:creationId xmlns:a16="http://schemas.microsoft.com/office/drawing/2014/main" id="{E2E08B5E-A144-B602-E255-C4637750C796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53" name="Forma Livre: Forma 52">
                    <a:extLst>
                      <a:ext uri="{FF2B5EF4-FFF2-40B4-BE49-F238E27FC236}">
                        <a16:creationId xmlns:a16="http://schemas.microsoft.com/office/drawing/2014/main" id="{E5A1D1F4-8ADE-C4EA-FCFA-7EA012306528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orma Livre: Forma 53">
                    <a:extLst>
                      <a:ext uri="{FF2B5EF4-FFF2-40B4-BE49-F238E27FC236}">
                        <a16:creationId xmlns:a16="http://schemas.microsoft.com/office/drawing/2014/main" id="{A4ED0FF5-D385-D4E1-4EAB-C02088B42C1F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5C8BDD28-304F-3CE1-014D-8C3C4FED195B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áfico 6">
                <a:extLst>
                  <a:ext uri="{FF2B5EF4-FFF2-40B4-BE49-F238E27FC236}">
                    <a16:creationId xmlns:a16="http://schemas.microsoft.com/office/drawing/2014/main" id="{95F0FCFC-D0FC-D2CD-AB8C-18CE5B8E60E4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33" name="Forma Livre: Forma 32">
                  <a:extLst>
                    <a:ext uri="{FF2B5EF4-FFF2-40B4-BE49-F238E27FC236}">
                      <a16:creationId xmlns:a16="http://schemas.microsoft.com/office/drawing/2014/main" id="{BE083918-6266-B72F-75C2-5DE4B26C20DE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orma Livre: Forma 33">
                  <a:extLst>
                    <a:ext uri="{FF2B5EF4-FFF2-40B4-BE49-F238E27FC236}">
                      <a16:creationId xmlns:a16="http://schemas.microsoft.com/office/drawing/2014/main" id="{167C403F-91A5-D157-CF2F-D4E2676C28E8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orma Livre: Forma 34">
                  <a:extLst>
                    <a:ext uri="{FF2B5EF4-FFF2-40B4-BE49-F238E27FC236}">
                      <a16:creationId xmlns:a16="http://schemas.microsoft.com/office/drawing/2014/main" id="{82F52FBC-18BF-C063-F7C3-3CF8F13AB208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orma Livre: Forma 35">
                  <a:extLst>
                    <a:ext uri="{FF2B5EF4-FFF2-40B4-BE49-F238E27FC236}">
                      <a16:creationId xmlns:a16="http://schemas.microsoft.com/office/drawing/2014/main" id="{16AE2AAD-B8A2-18C6-192B-C17B3E195755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orma Livre: Forma 36">
                  <a:extLst>
                    <a:ext uri="{FF2B5EF4-FFF2-40B4-BE49-F238E27FC236}">
                      <a16:creationId xmlns:a16="http://schemas.microsoft.com/office/drawing/2014/main" id="{DE5A49C0-A0C5-A6EF-533D-586864CDC94F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" name="Gráfico 6">
                  <a:extLst>
                    <a:ext uri="{FF2B5EF4-FFF2-40B4-BE49-F238E27FC236}">
                      <a16:creationId xmlns:a16="http://schemas.microsoft.com/office/drawing/2014/main" id="{43BE30E8-44DE-3E8E-2619-954E87EEC64E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43" name="Forma Livre: Forma 42">
                    <a:extLst>
                      <a:ext uri="{FF2B5EF4-FFF2-40B4-BE49-F238E27FC236}">
                        <a16:creationId xmlns:a16="http://schemas.microsoft.com/office/drawing/2014/main" id="{2A91B8B6-D646-E10E-AD9C-64577B250081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orma Livre: Forma 43">
                    <a:extLst>
                      <a:ext uri="{FF2B5EF4-FFF2-40B4-BE49-F238E27FC236}">
                        <a16:creationId xmlns:a16="http://schemas.microsoft.com/office/drawing/2014/main" id="{A66AB466-29B8-A2E8-3F36-3736DA137683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" name="Forma Livre: Forma 38">
                  <a:extLst>
                    <a:ext uri="{FF2B5EF4-FFF2-40B4-BE49-F238E27FC236}">
                      <a16:creationId xmlns:a16="http://schemas.microsoft.com/office/drawing/2014/main" id="{6E88B970-8E27-D7A7-4566-B10F6F755AA4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orma Livre: Forma 39">
                  <a:extLst>
                    <a:ext uri="{FF2B5EF4-FFF2-40B4-BE49-F238E27FC236}">
                      <a16:creationId xmlns:a16="http://schemas.microsoft.com/office/drawing/2014/main" id="{2D994F28-269B-68F1-4753-C0E352BD1948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orma Livre: Forma 40">
                  <a:extLst>
                    <a:ext uri="{FF2B5EF4-FFF2-40B4-BE49-F238E27FC236}">
                      <a16:creationId xmlns:a16="http://schemas.microsoft.com/office/drawing/2014/main" id="{590D7F87-C9F8-FB67-2864-DAE07720ED92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orma Livre: Forma 41">
                  <a:extLst>
                    <a:ext uri="{FF2B5EF4-FFF2-40B4-BE49-F238E27FC236}">
                      <a16:creationId xmlns:a16="http://schemas.microsoft.com/office/drawing/2014/main" id="{2C53AC62-5AAD-4B2C-CDC9-F87A420F3FC0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áfico 6">
                <a:extLst>
                  <a:ext uri="{FF2B5EF4-FFF2-40B4-BE49-F238E27FC236}">
                    <a16:creationId xmlns:a16="http://schemas.microsoft.com/office/drawing/2014/main" id="{3D5E686B-1235-F4B7-4DA9-3472B91C65B0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30" name="Forma Livre: Forma 29">
                  <a:extLst>
                    <a:ext uri="{FF2B5EF4-FFF2-40B4-BE49-F238E27FC236}">
                      <a16:creationId xmlns:a16="http://schemas.microsoft.com/office/drawing/2014/main" id="{5F7BB349-D214-7910-3315-0FA3423100D5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orma Livre: Forma 30">
                  <a:extLst>
                    <a:ext uri="{FF2B5EF4-FFF2-40B4-BE49-F238E27FC236}">
                      <a16:creationId xmlns:a16="http://schemas.microsoft.com/office/drawing/2014/main" id="{1C519E9A-F8A7-9E32-11F9-07ED143A643E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orma Livre: Forma 31">
                  <a:extLst>
                    <a:ext uri="{FF2B5EF4-FFF2-40B4-BE49-F238E27FC236}">
                      <a16:creationId xmlns:a16="http://schemas.microsoft.com/office/drawing/2014/main" id="{FBE63F1B-3E22-836C-3BB7-6414A614CAE6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áfico 6">
                <a:extLst>
                  <a:ext uri="{FF2B5EF4-FFF2-40B4-BE49-F238E27FC236}">
                    <a16:creationId xmlns:a16="http://schemas.microsoft.com/office/drawing/2014/main" id="{7D34FE3B-E661-B4BB-D97B-78A73DB34E8E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FD5CF71E-D2CA-3673-320D-18055ECA30BF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3B5042A1-8837-24DC-2DAF-7DDBAB3F91F1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orma Livre: Forma 26">
                  <a:extLst>
                    <a:ext uri="{FF2B5EF4-FFF2-40B4-BE49-F238E27FC236}">
                      <a16:creationId xmlns:a16="http://schemas.microsoft.com/office/drawing/2014/main" id="{150557DA-7BA9-A2D5-8793-E6A8C0D8C44B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orma Livre: Forma 27">
                  <a:extLst>
                    <a:ext uri="{FF2B5EF4-FFF2-40B4-BE49-F238E27FC236}">
                      <a16:creationId xmlns:a16="http://schemas.microsoft.com/office/drawing/2014/main" id="{A67EE0D1-C3D2-5ECB-5305-D1E60CEDA6EB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orma Livre: Forma 28">
                  <a:extLst>
                    <a:ext uri="{FF2B5EF4-FFF2-40B4-BE49-F238E27FC236}">
                      <a16:creationId xmlns:a16="http://schemas.microsoft.com/office/drawing/2014/main" id="{FF4625A9-8CA8-B04C-BB78-D7A16BC4BF68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A2B1CD0E-1E93-DFFC-47C5-877B06A5967C}"/>
              </a:ext>
            </a:extLst>
          </p:cNvPr>
          <p:cNvSpPr>
            <a:spLocks/>
          </p:cNvSpPr>
          <p:nvPr/>
        </p:nvSpPr>
        <p:spPr>
          <a:xfrm>
            <a:off x="-161926" y="5704742"/>
            <a:ext cx="6762751" cy="480927"/>
          </a:xfrm>
          <a:prstGeom prst="roundRect">
            <a:avLst>
              <a:gd name="adj" fmla="val 14726"/>
            </a:avLst>
          </a:prstGeom>
          <a:gradFill>
            <a:gsLst>
              <a:gs pos="0">
                <a:srgbClr val="00AADC"/>
              </a:gs>
              <a:gs pos="100000">
                <a:srgbClr val="6600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CC16B18-9288-434A-BF12-F5CE4DAB785E}"/>
              </a:ext>
            </a:extLst>
          </p:cNvPr>
          <p:cNvSpPr txBox="1"/>
          <p:nvPr/>
        </p:nvSpPr>
        <p:spPr>
          <a:xfrm>
            <a:off x="805245" y="4315227"/>
            <a:ext cx="4205793" cy="7005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cs typeface="Segoe UI Light" panose="020B0502040204020203" pitchFamily="34" charset="0"/>
              </a:defRPr>
            </a:lvl1pPr>
          </a:lstStyle>
          <a:p>
            <a:r>
              <a:rPr lang="pt-BR" sz="4800" dirty="0"/>
              <a:t>PROGRAMA 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EFA1E22-83A9-B0E1-992D-36A2D581F14B}"/>
              </a:ext>
            </a:extLst>
          </p:cNvPr>
          <p:cNvSpPr txBox="1"/>
          <p:nvPr/>
        </p:nvSpPr>
        <p:spPr>
          <a:xfrm>
            <a:off x="950406" y="5776755"/>
            <a:ext cx="4621474" cy="3878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cs typeface="Segoe UI Light" panose="020B0502040204020203" pitchFamily="34" charset="0"/>
              </a:defRPr>
            </a:lvl1pPr>
          </a:lstStyle>
          <a:p>
            <a:r>
              <a:rPr lang="pt-BR" sz="2400" dirty="0"/>
              <a:t>Encontro de Governança</a:t>
            </a:r>
            <a:endParaRPr lang="pt-BR" sz="2400" dirty="0">
              <a:solidFill>
                <a:srgbClr val="88C5EC"/>
              </a:solidFill>
            </a:endParaRPr>
          </a:p>
        </p:txBody>
      </p:sp>
      <p:grpSp>
        <p:nvGrpSpPr>
          <p:cNvPr id="6" name="Gráfico 741">
            <a:extLst>
              <a:ext uri="{FF2B5EF4-FFF2-40B4-BE49-F238E27FC236}">
                <a16:creationId xmlns:a16="http://schemas.microsoft.com/office/drawing/2014/main" id="{E77C075D-AA70-7CD3-8BA5-75444F047C46}"/>
              </a:ext>
            </a:extLst>
          </p:cNvPr>
          <p:cNvGrpSpPr/>
          <p:nvPr/>
        </p:nvGrpSpPr>
        <p:grpSpPr>
          <a:xfrm>
            <a:off x="6357917" y="4866322"/>
            <a:ext cx="668358" cy="742542"/>
            <a:chOff x="2765110" y="1914213"/>
            <a:chExt cx="549126" cy="610077"/>
          </a:xfrm>
          <a:solidFill>
            <a:srgbClr val="660099"/>
          </a:solidFill>
        </p:grpSpPr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9E17EA04-7D89-8666-2936-C99EDEDF8979}"/>
                </a:ext>
              </a:extLst>
            </p:cNvPr>
            <p:cNvSpPr/>
            <p:nvPr/>
          </p:nvSpPr>
          <p:spPr>
            <a:xfrm>
              <a:off x="2765110" y="2065732"/>
              <a:ext cx="549126" cy="321498"/>
            </a:xfrm>
            <a:custGeom>
              <a:avLst/>
              <a:gdLst>
                <a:gd name="connsiteX0" fmla="*/ 549127 w 549126"/>
                <a:gd name="connsiteY0" fmla="*/ 31496 h 321498"/>
                <a:gd name="connsiteX1" fmla="*/ 457579 w 549126"/>
                <a:gd name="connsiteY1" fmla="*/ 31496 h 321498"/>
                <a:gd name="connsiteX2" fmla="*/ 457579 w 549126"/>
                <a:gd name="connsiteY2" fmla="*/ 51867 h 321498"/>
                <a:gd name="connsiteX3" fmla="*/ 398738 w 549126"/>
                <a:gd name="connsiteY3" fmla="*/ 51867 h 321498"/>
                <a:gd name="connsiteX4" fmla="*/ 292987 w 549126"/>
                <a:gd name="connsiteY4" fmla="*/ 6580 h 321498"/>
                <a:gd name="connsiteX5" fmla="*/ 216940 w 549126"/>
                <a:gd name="connsiteY5" fmla="*/ 12910 h 321498"/>
                <a:gd name="connsiteX6" fmla="*/ 140650 w 549126"/>
                <a:gd name="connsiteY6" fmla="*/ 62012 h 321498"/>
                <a:gd name="connsiteX7" fmla="*/ 91548 w 549126"/>
                <a:gd name="connsiteY7" fmla="*/ 53490 h 321498"/>
                <a:gd name="connsiteX8" fmla="*/ 91548 w 549126"/>
                <a:gd name="connsiteY8" fmla="*/ 31496 h 321498"/>
                <a:gd name="connsiteX9" fmla="*/ 0 w 549126"/>
                <a:gd name="connsiteY9" fmla="*/ 31496 h 321498"/>
                <a:gd name="connsiteX10" fmla="*/ 0 w 549126"/>
                <a:gd name="connsiteY10" fmla="*/ 255172 h 321498"/>
                <a:gd name="connsiteX11" fmla="*/ 91548 w 549126"/>
                <a:gd name="connsiteY11" fmla="*/ 255172 h 321498"/>
                <a:gd name="connsiteX12" fmla="*/ 91548 w 549126"/>
                <a:gd name="connsiteY12" fmla="*/ 227415 h 321498"/>
                <a:gd name="connsiteX13" fmla="*/ 162725 w 549126"/>
                <a:gd name="connsiteY13" fmla="*/ 275543 h 321498"/>
                <a:gd name="connsiteX14" fmla="*/ 177334 w 549126"/>
                <a:gd name="connsiteY14" fmla="*/ 284065 h 321498"/>
                <a:gd name="connsiteX15" fmla="*/ 265798 w 549126"/>
                <a:gd name="connsiteY15" fmla="*/ 321398 h 321498"/>
                <a:gd name="connsiteX16" fmla="*/ 282273 w 549126"/>
                <a:gd name="connsiteY16" fmla="*/ 316204 h 321498"/>
                <a:gd name="connsiteX17" fmla="*/ 288360 w 549126"/>
                <a:gd name="connsiteY17" fmla="*/ 307845 h 321498"/>
                <a:gd name="connsiteX18" fmla="*/ 302320 w 549126"/>
                <a:gd name="connsiteY18" fmla="*/ 312309 h 321498"/>
                <a:gd name="connsiteX19" fmla="*/ 305972 w 549126"/>
                <a:gd name="connsiteY19" fmla="*/ 312309 h 321498"/>
                <a:gd name="connsiteX20" fmla="*/ 324964 w 549126"/>
                <a:gd name="connsiteY20" fmla="*/ 302164 h 321498"/>
                <a:gd name="connsiteX21" fmla="*/ 332511 w 549126"/>
                <a:gd name="connsiteY21" fmla="*/ 290477 h 321498"/>
                <a:gd name="connsiteX22" fmla="*/ 337706 w 549126"/>
                <a:gd name="connsiteY22" fmla="*/ 290964 h 321498"/>
                <a:gd name="connsiteX23" fmla="*/ 341439 w 549126"/>
                <a:gd name="connsiteY23" fmla="*/ 290964 h 321498"/>
                <a:gd name="connsiteX24" fmla="*/ 360349 w 549126"/>
                <a:gd name="connsiteY24" fmla="*/ 280819 h 321498"/>
                <a:gd name="connsiteX25" fmla="*/ 366436 w 549126"/>
                <a:gd name="connsiteY25" fmla="*/ 272459 h 321498"/>
                <a:gd name="connsiteX26" fmla="*/ 380396 w 549126"/>
                <a:gd name="connsiteY26" fmla="*/ 276842 h 321498"/>
                <a:gd name="connsiteX27" fmla="*/ 384048 w 549126"/>
                <a:gd name="connsiteY27" fmla="*/ 276842 h 321498"/>
                <a:gd name="connsiteX28" fmla="*/ 403039 w 549126"/>
                <a:gd name="connsiteY28" fmla="*/ 266697 h 321498"/>
                <a:gd name="connsiteX29" fmla="*/ 406691 w 549126"/>
                <a:gd name="connsiteY29" fmla="*/ 227821 h 321498"/>
                <a:gd name="connsiteX30" fmla="*/ 402796 w 549126"/>
                <a:gd name="connsiteY30" fmla="*/ 223926 h 321498"/>
                <a:gd name="connsiteX31" fmla="*/ 457498 w 549126"/>
                <a:gd name="connsiteY31" fmla="*/ 216621 h 321498"/>
                <a:gd name="connsiteX32" fmla="*/ 457498 w 549126"/>
                <a:gd name="connsiteY32" fmla="*/ 255172 h 321498"/>
                <a:gd name="connsiteX33" fmla="*/ 549046 w 549126"/>
                <a:gd name="connsiteY33" fmla="*/ 255172 h 321498"/>
                <a:gd name="connsiteX34" fmla="*/ 549046 w 549126"/>
                <a:gd name="connsiteY34" fmla="*/ 31496 h 321498"/>
                <a:gd name="connsiteX35" fmla="*/ 71258 w 549126"/>
                <a:gd name="connsiteY35" fmla="*/ 234882 h 321498"/>
                <a:gd name="connsiteX36" fmla="*/ 20452 w 549126"/>
                <a:gd name="connsiteY36" fmla="*/ 234882 h 321498"/>
                <a:gd name="connsiteX37" fmla="*/ 20452 w 549126"/>
                <a:gd name="connsiteY37" fmla="*/ 51867 h 321498"/>
                <a:gd name="connsiteX38" fmla="*/ 71258 w 549126"/>
                <a:gd name="connsiteY38" fmla="*/ 51867 h 321498"/>
                <a:gd name="connsiteX39" fmla="*/ 71258 w 549126"/>
                <a:gd name="connsiteY39" fmla="*/ 234882 h 321498"/>
                <a:gd name="connsiteX40" fmla="*/ 388674 w 549126"/>
                <a:gd name="connsiteY40" fmla="*/ 252900 h 321498"/>
                <a:gd name="connsiteX41" fmla="*/ 381370 w 549126"/>
                <a:gd name="connsiteY41" fmla="*/ 256795 h 321498"/>
                <a:gd name="connsiteX42" fmla="*/ 378204 w 549126"/>
                <a:gd name="connsiteY42" fmla="*/ 256795 h 321498"/>
                <a:gd name="connsiteX43" fmla="*/ 322691 w 549126"/>
                <a:gd name="connsiteY43" fmla="*/ 201282 h 321498"/>
                <a:gd name="connsiteX44" fmla="*/ 322691 w 549126"/>
                <a:gd name="connsiteY44" fmla="*/ 201282 h 321498"/>
                <a:gd name="connsiteX45" fmla="*/ 320175 w 549126"/>
                <a:gd name="connsiteY45" fmla="*/ 198766 h 321498"/>
                <a:gd name="connsiteX46" fmla="*/ 305810 w 549126"/>
                <a:gd name="connsiteY46" fmla="*/ 213212 h 321498"/>
                <a:gd name="connsiteX47" fmla="*/ 349393 w 549126"/>
                <a:gd name="connsiteY47" fmla="*/ 256795 h 321498"/>
                <a:gd name="connsiteX48" fmla="*/ 349393 w 549126"/>
                <a:gd name="connsiteY48" fmla="*/ 259960 h 321498"/>
                <a:gd name="connsiteX49" fmla="*/ 345497 w 549126"/>
                <a:gd name="connsiteY49" fmla="*/ 267265 h 321498"/>
                <a:gd name="connsiteX50" fmla="*/ 338193 w 549126"/>
                <a:gd name="connsiteY50" fmla="*/ 271242 h 321498"/>
                <a:gd name="connsiteX51" fmla="*/ 334947 w 549126"/>
                <a:gd name="connsiteY51" fmla="*/ 270592 h 321498"/>
                <a:gd name="connsiteX52" fmla="*/ 327804 w 549126"/>
                <a:gd name="connsiteY52" fmla="*/ 263369 h 321498"/>
                <a:gd name="connsiteX53" fmla="*/ 280731 w 549126"/>
                <a:gd name="connsiteY53" fmla="*/ 216378 h 321498"/>
                <a:gd name="connsiteX54" fmla="*/ 266366 w 549126"/>
                <a:gd name="connsiteY54" fmla="*/ 230743 h 321498"/>
                <a:gd name="connsiteX55" fmla="*/ 313358 w 549126"/>
                <a:gd name="connsiteY55" fmla="*/ 277816 h 321498"/>
                <a:gd name="connsiteX56" fmla="*/ 310030 w 549126"/>
                <a:gd name="connsiteY56" fmla="*/ 287961 h 321498"/>
                <a:gd name="connsiteX57" fmla="*/ 302726 w 549126"/>
                <a:gd name="connsiteY57" fmla="*/ 291937 h 321498"/>
                <a:gd name="connsiteX58" fmla="*/ 299560 w 549126"/>
                <a:gd name="connsiteY58" fmla="*/ 291288 h 321498"/>
                <a:gd name="connsiteX59" fmla="*/ 235282 w 549126"/>
                <a:gd name="connsiteY59" fmla="*/ 227091 h 321498"/>
                <a:gd name="connsiteX60" fmla="*/ 235282 w 549126"/>
                <a:gd name="connsiteY60" fmla="*/ 227091 h 321498"/>
                <a:gd name="connsiteX61" fmla="*/ 230900 w 549126"/>
                <a:gd name="connsiteY61" fmla="*/ 222627 h 321498"/>
                <a:gd name="connsiteX62" fmla="*/ 216940 w 549126"/>
                <a:gd name="connsiteY62" fmla="*/ 236830 h 321498"/>
                <a:gd name="connsiteX63" fmla="*/ 271236 w 549126"/>
                <a:gd name="connsiteY63" fmla="*/ 291045 h 321498"/>
                <a:gd name="connsiteX64" fmla="*/ 268395 w 549126"/>
                <a:gd name="connsiteY64" fmla="*/ 301190 h 321498"/>
                <a:gd name="connsiteX65" fmla="*/ 188372 w 549126"/>
                <a:gd name="connsiteY65" fmla="*/ 266859 h 321498"/>
                <a:gd name="connsiteX66" fmla="*/ 173033 w 549126"/>
                <a:gd name="connsiteY66" fmla="*/ 257931 h 321498"/>
                <a:gd name="connsiteX67" fmla="*/ 91710 w 549126"/>
                <a:gd name="connsiteY67" fmla="*/ 199983 h 321498"/>
                <a:gd name="connsiteX68" fmla="*/ 91710 w 549126"/>
                <a:gd name="connsiteY68" fmla="*/ 74105 h 321498"/>
                <a:gd name="connsiteX69" fmla="*/ 115490 w 549126"/>
                <a:gd name="connsiteY69" fmla="*/ 78163 h 321498"/>
                <a:gd name="connsiteX70" fmla="*/ 115490 w 549126"/>
                <a:gd name="connsiteY70" fmla="*/ 78163 h 321498"/>
                <a:gd name="connsiteX71" fmla="*/ 109403 w 549126"/>
                <a:gd name="connsiteY71" fmla="*/ 106244 h 321498"/>
                <a:gd name="connsiteX72" fmla="*/ 109566 w 549126"/>
                <a:gd name="connsiteY72" fmla="*/ 106487 h 321498"/>
                <a:gd name="connsiteX73" fmla="*/ 112650 w 549126"/>
                <a:gd name="connsiteY73" fmla="*/ 111032 h 321498"/>
                <a:gd name="connsiteX74" fmla="*/ 207526 w 549126"/>
                <a:gd name="connsiteY74" fmla="*/ 133108 h 321498"/>
                <a:gd name="connsiteX75" fmla="*/ 252812 w 549126"/>
                <a:gd name="connsiteY75" fmla="*/ 105270 h 321498"/>
                <a:gd name="connsiteX76" fmla="*/ 392002 w 549126"/>
                <a:gd name="connsiteY76" fmla="*/ 242268 h 321498"/>
                <a:gd name="connsiteX77" fmla="*/ 388674 w 549126"/>
                <a:gd name="connsiteY77" fmla="*/ 252818 h 321498"/>
                <a:gd name="connsiteX78" fmla="*/ 384129 w 549126"/>
                <a:gd name="connsiteY78" fmla="*/ 205989 h 321498"/>
                <a:gd name="connsiteX79" fmla="*/ 255734 w 549126"/>
                <a:gd name="connsiteY79" fmla="*/ 79705 h 321498"/>
                <a:gd name="connsiteX80" fmla="*/ 197137 w 549126"/>
                <a:gd name="connsiteY80" fmla="*/ 115821 h 321498"/>
                <a:gd name="connsiteX81" fmla="*/ 129206 w 549126"/>
                <a:gd name="connsiteY81" fmla="*/ 100076 h 321498"/>
                <a:gd name="connsiteX82" fmla="*/ 126122 w 549126"/>
                <a:gd name="connsiteY82" fmla="*/ 95531 h 321498"/>
                <a:gd name="connsiteX83" fmla="*/ 227816 w 549126"/>
                <a:gd name="connsiteY83" fmla="*/ 30035 h 321498"/>
                <a:gd name="connsiteX84" fmla="*/ 284789 w 549126"/>
                <a:gd name="connsiteY84" fmla="*/ 25246 h 321498"/>
                <a:gd name="connsiteX85" fmla="*/ 394517 w 549126"/>
                <a:gd name="connsiteY85" fmla="*/ 72238 h 321498"/>
                <a:gd name="connsiteX86" fmla="*/ 457660 w 549126"/>
                <a:gd name="connsiteY86" fmla="*/ 72238 h 321498"/>
                <a:gd name="connsiteX87" fmla="*/ 457660 w 549126"/>
                <a:gd name="connsiteY87" fmla="*/ 196169 h 321498"/>
                <a:gd name="connsiteX88" fmla="*/ 384129 w 549126"/>
                <a:gd name="connsiteY88" fmla="*/ 206070 h 321498"/>
                <a:gd name="connsiteX89" fmla="*/ 528837 w 549126"/>
                <a:gd name="connsiteY89" fmla="*/ 234882 h 321498"/>
                <a:gd name="connsiteX90" fmla="*/ 478031 w 549126"/>
                <a:gd name="connsiteY90" fmla="*/ 234882 h 321498"/>
                <a:gd name="connsiteX91" fmla="*/ 478031 w 549126"/>
                <a:gd name="connsiteY91" fmla="*/ 51867 h 321498"/>
                <a:gd name="connsiteX92" fmla="*/ 528837 w 549126"/>
                <a:gd name="connsiteY92" fmla="*/ 51867 h 321498"/>
                <a:gd name="connsiteX93" fmla="*/ 528837 w 549126"/>
                <a:gd name="connsiteY93" fmla="*/ 234882 h 321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549126" h="321498">
                  <a:moveTo>
                    <a:pt x="549127" y="31496"/>
                  </a:moveTo>
                  <a:lnTo>
                    <a:pt x="457579" y="31496"/>
                  </a:lnTo>
                  <a:lnTo>
                    <a:pt x="457579" y="51867"/>
                  </a:lnTo>
                  <a:lnTo>
                    <a:pt x="398738" y="51867"/>
                  </a:lnTo>
                  <a:lnTo>
                    <a:pt x="292987" y="6580"/>
                  </a:lnTo>
                  <a:cubicBezTo>
                    <a:pt x="268152" y="-4052"/>
                    <a:pt x="239665" y="-1699"/>
                    <a:pt x="216940" y="12910"/>
                  </a:cubicBezTo>
                  <a:lnTo>
                    <a:pt x="140650" y="62012"/>
                  </a:lnTo>
                  <a:lnTo>
                    <a:pt x="91548" y="53490"/>
                  </a:lnTo>
                  <a:lnTo>
                    <a:pt x="91548" y="31496"/>
                  </a:lnTo>
                  <a:lnTo>
                    <a:pt x="0" y="31496"/>
                  </a:lnTo>
                  <a:lnTo>
                    <a:pt x="0" y="255172"/>
                  </a:lnTo>
                  <a:lnTo>
                    <a:pt x="91548" y="255172"/>
                  </a:lnTo>
                  <a:lnTo>
                    <a:pt x="91548" y="227415"/>
                  </a:lnTo>
                  <a:cubicBezTo>
                    <a:pt x="113624" y="245757"/>
                    <a:pt x="137485" y="261908"/>
                    <a:pt x="162725" y="275543"/>
                  </a:cubicBezTo>
                  <a:cubicBezTo>
                    <a:pt x="168488" y="278790"/>
                    <a:pt x="173520" y="281630"/>
                    <a:pt x="177334" y="284065"/>
                  </a:cubicBezTo>
                  <a:cubicBezTo>
                    <a:pt x="197705" y="296645"/>
                    <a:pt x="239746" y="321398"/>
                    <a:pt x="265798" y="321398"/>
                  </a:cubicBezTo>
                  <a:cubicBezTo>
                    <a:pt x="271804" y="321966"/>
                    <a:pt x="277728" y="320100"/>
                    <a:pt x="282273" y="316204"/>
                  </a:cubicBezTo>
                  <a:cubicBezTo>
                    <a:pt x="284709" y="313769"/>
                    <a:pt x="286818" y="310929"/>
                    <a:pt x="288360" y="307845"/>
                  </a:cubicBezTo>
                  <a:cubicBezTo>
                    <a:pt x="292418" y="310767"/>
                    <a:pt x="297288" y="312309"/>
                    <a:pt x="302320" y="312309"/>
                  </a:cubicBezTo>
                  <a:cubicBezTo>
                    <a:pt x="303537" y="312390"/>
                    <a:pt x="304755" y="312390"/>
                    <a:pt x="305972" y="312309"/>
                  </a:cubicBezTo>
                  <a:cubicBezTo>
                    <a:pt x="313276" y="311091"/>
                    <a:pt x="319932" y="307520"/>
                    <a:pt x="324964" y="302164"/>
                  </a:cubicBezTo>
                  <a:cubicBezTo>
                    <a:pt x="328210" y="298836"/>
                    <a:pt x="330807" y="294859"/>
                    <a:pt x="332511" y="290477"/>
                  </a:cubicBezTo>
                  <a:cubicBezTo>
                    <a:pt x="334216" y="290801"/>
                    <a:pt x="335920" y="290964"/>
                    <a:pt x="337706" y="290964"/>
                  </a:cubicBezTo>
                  <a:cubicBezTo>
                    <a:pt x="338923" y="291045"/>
                    <a:pt x="340222" y="291045"/>
                    <a:pt x="341439" y="290964"/>
                  </a:cubicBezTo>
                  <a:cubicBezTo>
                    <a:pt x="348663" y="289746"/>
                    <a:pt x="355317" y="286175"/>
                    <a:pt x="360349" y="280819"/>
                  </a:cubicBezTo>
                  <a:cubicBezTo>
                    <a:pt x="362784" y="278384"/>
                    <a:pt x="364894" y="275543"/>
                    <a:pt x="366436" y="272459"/>
                  </a:cubicBezTo>
                  <a:cubicBezTo>
                    <a:pt x="370494" y="275381"/>
                    <a:pt x="375364" y="276923"/>
                    <a:pt x="380396" y="276842"/>
                  </a:cubicBezTo>
                  <a:lnTo>
                    <a:pt x="384048" y="276842"/>
                  </a:lnTo>
                  <a:cubicBezTo>
                    <a:pt x="391352" y="275624"/>
                    <a:pt x="398007" y="272053"/>
                    <a:pt x="403039" y="266697"/>
                  </a:cubicBezTo>
                  <a:cubicBezTo>
                    <a:pt x="414483" y="256795"/>
                    <a:pt x="416106" y="239670"/>
                    <a:pt x="406691" y="227821"/>
                  </a:cubicBezTo>
                  <a:lnTo>
                    <a:pt x="402796" y="223926"/>
                  </a:lnTo>
                  <a:lnTo>
                    <a:pt x="457498" y="216621"/>
                  </a:lnTo>
                  <a:lnTo>
                    <a:pt x="457498" y="255172"/>
                  </a:lnTo>
                  <a:lnTo>
                    <a:pt x="549046" y="255172"/>
                  </a:lnTo>
                  <a:lnTo>
                    <a:pt x="549046" y="31496"/>
                  </a:lnTo>
                  <a:close/>
                  <a:moveTo>
                    <a:pt x="71258" y="234882"/>
                  </a:moveTo>
                  <a:lnTo>
                    <a:pt x="20452" y="234882"/>
                  </a:lnTo>
                  <a:lnTo>
                    <a:pt x="20452" y="51867"/>
                  </a:lnTo>
                  <a:lnTo>
                    <a:pt x="71258" y="51867"/>
                  </a:lnTo>
                  <a:lnTo>
                    <a:pt x="71258" y="234882"/>
                  </a:lnTo>
                  <a:close/>
                  <a:moveTo>
                    <a:pt x="388674" y="252900"/>
                  </a:moveTo>
                  <a:cubicBezTo>
                    <a:pt x="386726" y="254929"/>
                    <a:pt x="384129" y="256308"/>
                    <a:pt x="381370" y="256795"/>
                  </a:cubicBezTo>
                  <a:cubicBezTo>
                    <a:pt x="380396" y="257201"/>
                    <a:pt x="379259" y="257201"/>
                    <a:pt x="378204" y="256795"/>
                  </a:cubicBezTo>
                  <a:lnTo>
                    <a:pt x="322691" y="201282"/>
                  </a:lnTo>
                  <a:lnTo>
                    <a:pt x="322691" y="201282"/>
                  </a:lnTo>
                  <a:lnTo>
                    <a:pt x="320175" y="198766"/>
                  </a:lnTo>
                  <a:lnTo>
                    <a:pt x="305810" y="213212"/>
                  </a:lnTo>
                  <a:lnTo>
                    <a:pt x="349393" y="256795"/>
                  </a:lnTo>
                  <a:cubicBezTo>
                    <a:pt x="349798" y="257769"/>
                    <a:pt x="349798" y="258905"/>
                    <a:pt x="349393" y="259960"/>
                  </a:cubicBezTo>
                  <a:cubicBezTo>
                    <a:pt x="348906" y="262720"/>
                    <a:pt x="347607" y="265317"/>
                    <a:pt x="345497" y="267265"/>
                  </a:cubicBezTo>
                  <a:cubicBezTo>
                    <a:pt x="343549" y="269294"/>
                    <a:pt x="340952" y="270674"/>
                    <a:pt x="338193" y="271242"/>
                  </a:cubicBezTo>
                  <a:cubicBezTo>
                    <a:pt x="337056" y="271485"/>
                    <a:pt x="335920" y="271242"/>
                    <a:pt x="334947" y="270592"/>
                  </a:cubicBezTo>
                  <a:lnTo>
                    <a:pt x="327804" y="263369"/>
                  </a:lnTo>
                  <a:lnTo>
                    <a:pt x="280731" y="216378"/>
                  </a:lnTo>
                  <a:lnTo>
                    <a:pt x="266366" y="230743"/>
                  </a:lnTo>
                  <a:lnTo>
                    <a:pt x="313358" y="277816"/>
                  </a:lnTo>
                  <a:cubicBezTo>
                    <a:pt x="314657" y="279033"/>
                    <a:pt x="314413" y="283984"/>
                    <a:pt x="310030" y="287961"/>
                  </a:cubicBezTo>
                  <a:cubicBezTo>
                    <a:pt x="308083" y="290071"/>
                    <a:pt x="305566" y="291450"/>
                    <a:pt x="302726" y="291937"/>
                  </a:cubicBezTo>
                  <a:cubicBezTo>
                    <a:pt x="301671" y="292262"/>
                    <a:pt x="300454" y="291937"/>
                    <a:pt x="299560" y="291288"/>
                  </a:cubicBezTo>
                  <a:lnTo>
                    <a:pt x="235282" y="227091"/>
                  </a:lnTo>
                  <a:lnTo>
                    <a:pt x="235282" y="227091"/>
                  </a:lnTo>
                  <a:lnTo>
                    <a:pt x="230900" y="222627"/>
                  </a:lnTo>
                  <a:lnTo>
                    <a:pt x="216940" y="236830"/>
                  </a:lnTo>
                  <a:lnTo>
                    <a:pt x="271236" y="291045"/>
                  </a:lnTo>
                  <a:cubicBezTo>
                    <a:pt x="272453" y="292343"/>
                    <a:pt x="272128" y="297375"/>
                    <a:pt x="268395" y="301190"/>
                  </a:cubicBezTo>
                  <a:cubicBezTo>
                    <a:pt x="259792" y="304923"/>
                    <a:pt x="218401" y="285769"/>
                    <a:pt x="188372" y="266859"/>
                  </a:cubicBezTo>
                  <a:cubicBezTo>
                    <a:pt x="184395" y="264343"/>
                    <a:pt x="179120" y="261340"/>
                    <a:pt x="173033" y="257931"/>
                  </a:cubicBezTo>
                  <a:cubicBezTo>
                    <a:pt x="143490" y="242268"/>
                    <a:pt x="116140" y="222789"/>
                    <a:pt x="91710" y="199983"/>
                  </a:cubicBezTo>
                  <a:lnTo>
                    <a:pt x="91710" y="74105"/>
                  </a:lnTo>
                  <a:lnTo>
                    <a:pt x="115490" y="78163"/>
                  </a:lnTo>
                  <a:lnTo>
                    <a:pt x="115490" y="78163"/>
                  </a:lnTo>
                  <a:cubicBezTo>
                    <a:pt x="106076" y="84250"/>
                    <a:pt x="103316" y="96829"/>
                    <a:pt x="109403" y="106244"/>
                  </a:cubicBezTo>
                  <a:lnTo>
                    <a:pt x="109566" y="106487"/>
                  </a:lnTo>
                  <a:lnTo>
                    <a:pt x="112650" y="111032"/>
                  </a:lnTo>
                  <a:cubicBezTo>
                    <a:pt x="133508" y="142279"/>
                    <a:pt x="175062" y="151937"/>
                    <a:pt x="207526" y="133108"/>
                  </a:cubicBezTo>
                  <a:lnTo>
                    <a:pt x="252812" y="105270"/>
                  </a:lnTo>
                  <a:lnTo>
                    <a:pt x="392002" y="242268"/>
                  </a:lnTo>
                  <a:cubicBezTo>
                    <a:pt x="393300" y="243485"/>
                    <a:pt x="393057" y="248436"/>
                    <a:pt x="388674" y="252818"/>
                  </a:cubicBezTo>
                  <a:close/>
                  <a:moveTo>
                    <a:pt x="384129" y="205989"/>
                  </a:moveTo>
                  <a:lnTo>
                    <a:pt x="255734" y="79705"/>
                  </a:lnTo>
                  <a:lnTo>
                    <a:pt x="197137" y="115821"/>
                  </a:lnTo>
                  <a:cubicBezTo>
                    <a:pt x="173925" y="129374"/>
                    <a:pt x="144140" y="122476"/>
                    <a:pt x="129206" y="100076"/>
                  </a:cubicBezTo>
                  <a:lnTo>
                    <a:pt x="126122" y="95531"/>
                  </a:lnTo>
                  <a:lnTo>
                    <a:pt x="227816" y="30035"/>
                  </a:lnTo>
                  <a:cubicBezTo>
                    <a:pt x="244859" y="19078"/>
                    <a:pt x="266123" y="17293"/>
                    <a:pt x="284789" y="25246"/>
                  </a:cubicBezTo>
                  <a:lnTo>
                    <a:pt x="394517" y="72238"/>
                  </a:lnTo>
                  <a:lnTo>
                    <a:pt x="457660" y="72238"/>
                  </a:lnTo>
                  <a:lnTo>
                    <a:pt x="457660" y="196169"/>
                  </a:lnTo>
                  <a:lnTo>
                    <a:pt x="384129" y="206070"/>
                  </a:lnTo>
                  <a:close/>
                  <a:moveTo>
                    <a:pt x="528837" y="234882"/>
                  </a:moveTo>
                  <a:lnTo>
                    <a:pt x="478031" y="234882"/>
                  </a:lnTo>
                  <a:lnTo>
                    <a:pt x="478031" y="51867"/>
                  </a:lnTo>
                  <a:lnTo>
                    <a:pt x="528837" y="51867"/>
                  </a:lnTo>
                  <a:lnTo>
                    <a:pt x="528837" y="234882"/>
                  </a:lnTo>
                  <a:close/>
                </a:path>
              </a:pathLst>
            </a:custGeom>
            <a:grpFill/>
            <a:ln w="81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6F9B2CA6-7838-9931-D61E-9B33D8A73D8A}"/>
                </a:ext>
              </a:extLst>
            </p:cNvPr>
            <p:cNvSpPr/>
            <p:nvPr/>
          </p:nvSpPr>
          <p:spPr>
            <a:xfrm>
              <a:off x="3029528" y="1914213"/>
              <a:ext cx="20371" cy="81322"/>
            </a:xfrm>
            <a:custGeom>
              <a:avLst/>
              <a:gdLst>
                <a:gd name="connsiteX0" fmla="*/ 0 w 20371"/>
                <a:gd name="connsiteY0" fmla="*/ 0 h 81322"/>
                <a:gd name="connsiteX1" fmla="*/ 20371 w 20371"/>
                <a:gd name="connsiteY1" fmla="*/ 0 h 81322"/>
                <a:gd name="connsiteX2" fmla="*/ 20371 w 20371"/>
                <a:gd name="connsiteY2" fmla="*/ 81322 h 81322"/>
                <a:gd name="connsiteX3" fmla="*/ 0 w 20371"/>
                <a:gd name="connsiteY3" fmla="*/ 81322 h 81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71" h="81322">
                  <a:moveTo>
                    <a:pt x="0" y="0"/>
                  </a:moveTo>
                  <a:lnTo>
                    <a:pt x="20371" y="0"/>
                  </a:lnTo>
                  <a:lnTo>
                    <a:pt x="20371" y="81322"/>
                  </a:lnTo>
                  <a:lnTo>
                    <a:pt x="0" y="81322"/>
                  </a:lnTo>
                  <a:close/>
                </a:path>
              </a:pathLst>
            </a:custGeom>
            <a:grpFill/>
            <a:ln w="81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CC892EC7-6DA1-8B24-2A81-B49E4AC8A872}"/>
                </a:ext>
              </a:extLst>
            </p:cNvPr>
            <p:cNvSpPr/>
            <p:nvPr/>
          </p:nvSpPr>
          <p:spPr>
            <a:xfrm rot="-3965999">
              <a:off x="3106161" y="1967383"/>
              <a:ext cx="81322" cy="20371"/>
            </a:xfrm>
            <a:custGeom>
              <a:avLst/>
              <a:gdLst>
                <a:gd name="connsiteX0" fmla="*/ 0 w 81322"/>
                <a:gd name="connsiteY0" fmla="*/ 0 h 20371"/>
                <a:gd name="connsiteX1" fmla="*/ 81322 w 81322"/>
                <a:gd name="connsiteY1" fmla="*/ 0 h 20371"/>
                <a:gd name="connsiteX2" fmla="*/ 81322 w 81322"/>
                <a:gd name="connsiteY2" fmla="*/ 20371 h 20371"/>
                <a:gd name="connsiteX3" fmla="*/ 0 w 81322"/>
                <a:gd name="connsiteY3" fmla="*/ 20371 h 2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22" h="20371">
                  <a:moveTo>
                    <a:pt x="0" y="0"/>
                  </a:moveTo>
                  <a:lnTo>
                    <a:pt x="81322" y="0"/>
                  </a:lnTo>
                  <a:lnTo>
                    <a:pt x="81322" y="20371"/>
                  </a:lnTo>
                  <a:lnTo>
                    <a:pt x="0" y="20371"/>
                  </a:lnTo>
                  <a:close/>
                </a:path>
              </a:pathLst>
            </a:custGeom>
            <a:grpFill/>
            <a:ln w="81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AD50DF87-0ED0-F96E-AD91-0067F730791E}"/>
                </a:ext>
              </a:extLst>
            </p:cNvPr>
            <p:cNvSpPr/>
            <p:nvPr/>
          </p:nvSpPr>
          <p:spPr>
            <a:xfrm rot="-1434600">
              <a:off x="2922449" y="1936970"/>
              <a:ext cx="20371" cy="81322"/>
            </a:xfrm>
            <a:custGeom>
              <a:avLst/>
              <a:gdLst>
                <a:gd name="connsiteX0" fmla="*/ 0 w 20371"/>
                <a:gd name="connsiteY0" fmla="*/ 0 h 81322"/>
                <a:gd name="connsiteX1" fmla="*/ 20371 w 20371"/>
                <a:gd name="connsiteY1" fmla="*/ 0 h 81322"/>
                <a:gd name="connsiteX2" fmla="*/ 20371 w 20371"/>
                <a:gd name="connsiteY2" fmla="*/ 81322 h 81322"/>
                <a:gd name="connsiteX3" fmla="*/ 0 w 20371"/>
                <a:gd name="connsiteY3" fmla="*/ 81322 h 81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71" h="81322">
                  <a:moveTo>
                    <a:pt x="0" y="0"/>
                  </a:moveTo>
                  <a:lnTo>
                    <a:pt x="20371" y="0"/>
                  </a:lnTo>
                  <a:lnTo>
                    <a:pt x="20371" y="81322"/>
                  </a:lnTo>
                  <a:lnTo>
                    <a:pt x="0" y="81322"/>
                  </a:lnTo>
                  <a:close/>
                </a:path>
              </a:pathLst>
            </a:custGeom>
            <a:grpFill/>
            <a:ln w="81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4C29E2D7-CAC4-E86F-35F6-11F2566CFFBD}"/>
                </a:ext>
              </a:extLst>
            </p:cNvPr>
            <p:cNvSpPr/>
            <p:nvPr/>
          </p:nvSpPr>
          <p:spPr>
            <a:xfrm rot="-2700000">
              <a:off x="3185970" y="2022295"/>
              <a:ext cx="81322" cy="20371"/>
            </a:xfrm>
            <a:custGeom>
              <a:avLst/>
              <a:gdLst>
                <a:gd name="connsiteX0" fmla="*/ 0 w 81322"/>
                <a:gd name="connsiteY0" fmla="*/ 0 h 20371"/>
                <a:gd name="connsiteX1" fmla="*/ 81322 w 81322"/>
                <a:gd name="connsiteY1" fmla="*/ 0 h 20371"/>
                <a:gd name="connsiteX2" fmla="*/ 81322 w 81322"/>
                <a:gd name="connsiteY2" fmla="*/ 20371 h 20371"/>
                <a:gd name="connsiteX3" fmla="*/ 0 w 81322"/>
                <a:gd name="connsiteY3" fmla="*/ 20371 h 2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22" h="20371">
                  <a:moveTo>
                    <a:pt x="0" y="0"/>
                  </a:moveTo>
                  <a:lnTo>
                    <a:pt x="81322" y="0"/>
                  </a:lnTo>
                  <a:lnTo>
                    <a:pt x="81322" y="20371"/>
                  </a:lnTo>
                  <a:lnTo>
                    <a:pt x="0" y="20371"/>
                  </a:lnTo>
                  <a:close/>
                </a:path>
              </a:pathLst>
            </a:custGeom>
            <a:grpFill/>
            <a:ln w="81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882A562D-94D8-76C8-0268-4060C3D8045E}"/>
                </a:ext>
              </a:extLst>
            </p:cNvPr>
            <p:cNvSpPr/>
            <p:nvPr/>
          </p:nvSpPr>
          <p:spPr>
            <a:xfrm rot="-2700000">
              <a:off x="2842595" y="1991675"/>
              <a:ext cx="20371" cy="81322"/>
            </a:xfrm>
            <a:custGeom>
              <a:avLst/>
              <a:gdLst>
                <a:gd name="connsiteX0" fmla="*/ 0 w 20371"/>
                <a:gd name="connsiteY0" fmla="*/ 0 h 81322"/>
                <a:gd name="connsiteX1" fmla="*/ 20371 w 20371"/>
                <a:gd name="connsiteY1" fmla="*/ 0 h 81322"/>
                <a:gd name="connsiteX2" fmla="*/ 20371 w 20371"/>
                <a:gd name="connsiteY2" fmla="*/ 81322 h 81322"/>
                <a:gd name="connsiteX3" fmla="*/ 0 w 20371"/>
                <a:gd name="connsiteY3" fmla="*/ 81322 h 81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71" h="81322">
                  <a:moveTo>
                    <a:pt x="0" y="0"/>
                  </a:moveTo>
                  <a:lnTo>
                    <a:pt x="20371" y="0"/>
                  </a:lnTo>
                  <a:lnTo>
                    <a:pt x="20371" y="81322"/>
                  </a:lnTo>
                  <a:lnTo>
                    <a:pt x="0" y="81322"/>
                  </a:lnTo>
                  <a:close/>
                </a:path>
              </a:pathLst>
            </a:custGeom>
            <a:grpFill/>
            <a:ln w="81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48902892-2526-0933-6A3F-718E7169196C}"/>
                </a:ext>
              </a:extLst>
            </p:cNvPr>
            <p:cNvSpPr/>
            <p:nvPr/>
          </p:nvSpPr>
          <p:spPr>
            <a:xfrm>
              <a:off x="3029528" y="2442968"/>
              <a:ext cx="20371" cy="81322"/>
            </a:xfrm>
            <a:custGeom>
              <a:avLst/>
              <a:gdLst>
                <a:gd name="connsiteX0" fmla="*/ 0 w 20371"/>
                <a:gd name="connsiteY0" fmla="*/ 0 h 81322"/>
                <a:gd name="connsiteX1" fmla="*/ 20371 w 20371"/>
                <a:gd name="connsiteY1" fmla="*/ 0 h 81322"/>
                <a:gd name="connsiteX2" fmla="*/ 20371 w 20371"/>
                <a:gd name="connsiteY2" fmla="*/ 81322 h 81322"/>
                <a:gd name="connsiteX3" fmla="*/ 0 w 20371"/>
                <a:gd name="connsiteY3" fmla="*/ 81322 h 81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71" h="81322">
                  <a:moveTo>
                    <a:pt x="0" y="0"/>
                  </a:moveTo>
                  <a:lnTo>
                    <a:pt x="20371" y="0"/>
                  </a:lnTo>
                  <a:lnTo>
                    <a:pt x="20371" y="81322"/>
                  </a:lnTo>
                  <a:lnTo>
                    <a:pt x="0" y="81322"/>
                  </a:lnTo>
                  <a:close/>
                </a:path>
              </a:pathLst>
            </a:custGeom>
            <a:grpFill/>
            <a:ln w="81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CF11A12D-55C6-B0A7-547A-062B82C356E9}"/>
                </a:ext>
              </a:extLst>
            </p:cNvPr>
            <p:cNvSpPr/>
            <p:nvPr/>
          </p:nvSpPr>
          <p:spPr>
            <a:xfrm rot="-3965400">
              <a:off x="2892074" y="2450679"/>
              <a:ext cx="81322" cy="20371"/>
            </a:xfrm>
            <a:custGeom>
              <a:avLst/>
              <a:gdLst>
                <a:gd name="connsiteX0" fmla="*/ 0 w 81322"/>
                <a:gd name="connsiteY0" fmla="*/ 0 h 20371"/>
                <a:gd name="connsiteX1" fmla="*/ 81322 w 81322"/>
                <a:gd name="connsiteY1" fmla="*/ 0 h 20371"/>
                <a:gd name="connsiteX2" fmla="*/ 81322 w 81322"/>
                <a:gd name="connsiteY2" fmla="*/ 20371 h 20371"/>
                <a:gd name="connsiteX3" fmla="*/ 0 w 81322"/>
                <a:gd name="connsiteY3" fmla="*/ 20371 h 2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22" h="20371">
                  <a:moveTo>
                    <a:pt x="0" y="0"/>
                  </a:moveTo>
                  <a:lnTo>
                    <a:pt x="81322" y="0"/>
                  </a:lnTo>
                  <a:lnTo>
                    <a:pt x="81322" y="20371"/>
                  </a:lnTo>
                  <a:lnTo>
                    <a:pt x="0" y="20371"/>
                  </a:lnTo>
                  <a:close/>
                </a:path>
              </a:pathLst>
            </a:custGeom>
            <a:grpFill/>
            <a:ln w="81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2397E47E-EB8E-6FB9-B79C-9C31240DE576}"/>
                </a:ext>
              </a:extLst>
            </p:cNvPr>
            <p:cNvSpPr/>
            <p:nvPr/>
          </p:nvSpPr>
          <p:spPr>
            <a:xfrm rot="-1434001">
              <a:off x="3136635" y="2420211"/>
              <a:ext cx="20371" cy="81322"/>
            </a:xfrm>
            <a:custGeom>
              <a:avLst/>
              <a:gdLst>
                <a:gd name="connsiteX0" fmla="*/ 0 w 20371"/>
                <a:gd name="connsiteY0" fmla="*/ 0 h 81322"/>
                <a:gd name="connsiteX1" fmla="*/ 20371 w 20371"/>
                <a:gd name="connsiteY1" fmla="*/ 0 h 81322"/>
                <a:gd name="connsiteX2" fmla="*/ 20371 w 20371"/>
                <a:gd name="connsiteY2" fmla="*/ 81322 h 81322"/>
                <a:gd name="connsiteX3" fmla="*/ 0 w 20371"/>
                <a:gd name="connsiteY3" fmla="*/ 81322 h 81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71" h="81322">
                  <a:moveTo>
                    <a:pt x="0" y="0"/>
                  </a:moveTo>
                  <a:lnTo>
                    <a:pt x="20371" y="0"/>
                  </a:lnTo>
                  <a:lnTo>
                    <a:pt x="20371" y="81322"/>
                  </a:lnTo>
                  <a:lnTo>
                    <a:pt x="0" y="81322"/>
                  </a:lnTo>
                  <a:close/>
                </a:path>
              </a:pathLst>
            </a:custGeom>
            <a:grpFill/>
            <a:ln w="81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2F530FA1-C0C1-DAB0-64F2-A76C52AEBD0A}"/>
                </a:ext>
              </a:extLst>
            </p:cNvPr>
            <p:cNvSpPr/>
            <p:nvPr/>
          </p:nvSpPr>
          <p:spPr>
            <a:xfrm rot="-2700000">
              <a:off x="2812115" y="2395944"/>
              <a:ext cx="81322" cy="20371"/>
            </a:xfrm>
            <a:custGeom>
              <a:avLst/>
              <a:gdLst>
                <a:gd name="connsiteX0" fmla="*/ 0 w 81322"/>
                <a:gd name="connsiteY0" fmla="*/ 0 h 20371"/>
                <a:gd name="connsiteX1" fmla="*/ 81322 w 81322"/>
                <a:gd name="connsiteY1" fmla="*/ 0 h 20371"/>
                <a:gd name="connsiteX2" fmla="*/ 81322 w 81322"/>
                <a:gd name="connsiteY2" fmla="*/ 20371 h 20371"/>
                <a:gd name="connsiteX3" fmla="*/ 0 w 81322"/>
                <a:gd name="connsiteY3" fmla="*/ 20371 h 2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22" h="20371">
                  <a:moveTo>
                    <a:pt x="0" y="0"/>
                  </a:moveTo>
                  <a:lnTo>
                    <a:pt x="81322" y="0"/>
                  </a:lnTo>
                  <a:lnTo>
                    <a:pt x="81322" y="20371"/>
                  </a:lnTo>
                  <a:lnTo>
                    <a:pt x="0" y="20371"/>
                  </a:lnTo>
                  <a:close/>
                </a:path>
              </a:pathLst>
            </a:custGeom>
            <a:grpFill/>
            <a:ln w="81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513E26CF-3C08-A51A-25C0-79A3FB28908C}"/>
                </a:ext>
              </a:extLst>
            </p:cNvPr>
            <p:cNvSpPr/>
            <p:nvPr/>
          </p:nvSpPr>
          <p:spPr>
            <a:xfrm rot="-2700000">
              <a:off x="3216407" y="2365497"/>
              <a:ext cx="20371" cy="81322"/>
            </a:xfrm>
            <a:custGeom>
              <a:avLst/>
              <a:gdLst>
                <a:gd name="connsiteX0" fmla="*/ 0 w 20371"/>
                <a:gd name="connsiteY0" fmla="*/ 0 h 81322"/>
                <a:gd name="connsiteX1" fmla="*/ 20371 w 20371"/>
                <a:gd name="connsiteY1" fmla="*/ 0 h 81322"/>
                <a:gd name="connsiteX2" fmla="*/ 20371 w 20371"/>
                <a:gd name="connsiteY2" fmla="*/ 81322 h 81322"/>
                <a:gd name="connsiteX3" fmla="*/ 0 w 20371"/>
                <a:gd name="connsiteY3" fmla="*/ 81322 h 81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71" h="81322">
                  <a:moveTo>
                    <a:pt x="0" y="0"/>
                  </a:moveTo>
                  <a:lnTo>
                    <a:pt x="20371" y="0"/>
                  </a:lnTo>
                  <a:lnTo>
                    <a:pt x="20371" y="81322"/>
                  </a:lnTo>
                  <a:lnTo>
                    <a:pt x="0" y="81322"/>
                  </a:lnTo>
                  <a:close/>
                </a:path>
              </a:pathLst>
            </a:custGeom>
            <a:grpFill/>
            <a:ln w="81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89DFBF04-9C59-F32B-E2C6-EE676044BA31}"/>
              </a:ext>
            </a:extLst>
          </p:cNvPr>
          <p:cNvSpPr txBox="1"/>
          <p:nvPr/>
        </p:nvSpPr>
        <p:spPr>
          <a:xfrm>
            <a:off x="798512" y="4872377"/>
            <a:ext cx="6097464" cy="93954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1" i="0" u="none" strike="noStrike" cap="none" spc="-150" normalizeH="0" baseline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pt-BR" sz="6600" dirty="0"/>
              <a:t>VOLUNTARIADO</a:t>
            </a:r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658DFD90-E1F1-37E7-DD4D-35D4B09F1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92" y="6415816"/>
            <a:ext cx="2193131" cy="1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4 2.96296E-6 L 3.33333E-6 2.96296E-6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76 4.81481E-6 L 3.33333E-6 4.81481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4076 4.81481E-6 L 3.33333E-6 4.81481E-6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1" grpId="0" animBg="1"/>
      <p:bldP spid="2" grpId="0"/>
      <p:bldP spid="2" grpId="1"/>
      <p:bldP spid="5" grpId="0"/>
      <p:bldP spid="5" grpId="1"/>
      <p:bldP spid="59" grpId="0"/>
      <p:bldP spid="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5E6E071-15F4-21BA-1A15-43860114FD1C}"/>
              </a:ext>
            </a:extLst>
          </p:cNvPr>
          <p:cNvGrpSpPr/>
          <p:nvPr/>
        </p:nvGrpSpPr>
        <p:grpSpPr>
          <a:xfrm>
            <a:off x="3522959" y="-8296"/>
            <a:ext cx="8684564" cy="3466854"/>
            <a:chOff x="3997574" y="-8297"/>
            <a:chExt cx="8209949" cy="3277389"/>
          </a:xfrm>
        </p:grpSpPr>
        <p:pic>
          <p:nvPicPr>
            <p:cNvPr id="210" name="Imagem 209">
              <a:extLst>
                <a:ext uri="{FF2B5EF4-FFF2-40B4-BE49-F238E27FC236}">
                  <a16:creationId xmlns:a16="http://schemas.microsoft.com/office/drawing/2014/main" id="{ADC2C856-5954-61C3-4C86-7F742B17E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biLevel thresh="25000"/>
              <a:alphaModFix amt="47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83" t="1059" r="578" b="30863"/>
            <a:stretch/>
          </p:blipFill>
          <p:spPr>
            <a:xfrm>
              <a:off x="6648791" y="-3610"/>
              <a:ext cx="5558732" cy="3272702"/>
            </a:xfrm>
            <a:prstGeom prst="rect">
              <a:avLst/>
            </a:prstGeom>
          </p:spPr>
        </p:pic>
        <p:pic>
          <p:nvPicPr>
            <p:cNvPr id="211" name="Imagem 210">
              <a:extLst>
                <a:ext uri="{FF2B5EF4-FFF2-40B4-BE49-F238E27FC236}">
                  <a16:creationId xmlns:a16="http://schemas.microsoft.com/office/drawing/2014/main" id="{D4776BA7-75C2-56F5-1C4B-C39FA4CA9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biLevel thresh="25000"/>
              <a:alphaModFix amt="47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75" t="1059" r="2756" b="30863"/>
            <a:stretch/>
          </p:blipFill>
          <p:spPr>
            <a:xfrm>
              <a:off x="3997574" y="-8297"/>
              <a:ext cx="2663893" cy="3272702"/>
            </a:xfrm>
            <a:prstGeom prst="rect">
              <a:avLst/>
            </a:prstGeom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B0FF8D47-C9F9-4FED-8472-F7F20D611096}"/>
              </a:ext>
            </a:extLst>
          </p:cNvPr>
          <p:cNvGrpSpPr/>
          <p:nvPr/>
        </p:nvGrpSpPr>
        <p:grpSpPr>
          <a:xfrm>
            <a:off x="625199" y="526424"/>
            <a:ext cx="6274779" cy="939543"/>
            <a:chOff x="625199" y="526424"/>
            <a:chExt cx="6274779" cy="939543"/>
          </a:xfrm>
        </p:grpSpPr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41335CBB-0C37-7D2F-2785-CCAD1FBDBC90}"/>
                </a:ext>
              </a:extLst>
            </p:cNvPr>
            <p:cNvSpPr txBox="1"/>
            <p:nvPr/>
          </p:nvSpPr>
          <p:spPr>
            <a:xfrm>
              <a:off x="625199" y="627766"/>
              <a:ext cx="3414556" cy="779563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Frentes de</a:t>
              </a:r>
              <a:endPara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A836553C-F978-5C4F-D3D2-3BD67B267127}"/>
                </a:ext>
              </a:extLst>
            </p:cNvPr>
            <p:cNvSpPr txBox="1"/>
            <p:nvPr/>
          </p:nvSpPr>
          <p:spPr>
            <a:xfrm>
              <a:off x="3642924" y="526424"/>
              <a:ext cx="3257054" cy="939543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6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" panose="020B0502040204020203" pitchFamily="34" charset="0"/>
                </a:rPr>
                <a:t>Atuação</a:t>
              </a:r>
            </a:p>
          </p:txBody>
        </p:sp>
      </p:grpSp>
      <p:sp>
        <p:nvSpPr>
          <p:cNvPr id="199" name="Retângulo 198">
            <a:extLst>
              <a:ext uri="{FF2B5EF4-FFF2-40B4-BE49-F238E27FC236}">
                <a16:creationId xmlns:a16="http://schemas.microsoft.com/office/drawing/2014/main" id="{C5B12B6D-5021-21AF-5667-FABE54F07A77}"/>
              </a:ext>
            </a:extLst>
          </p:cNvPr>
          <p:cNvSpPr/>
          <p:nvPr/>
        </p:nvSpPr>
        <p:spPr>
          <a:xfrm>
            <a:off x="6314884" y="2059617"/>
            <a:ext cx="2528493" cy="4796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CaixaDeTexto 199">
            <a:extLst>
              <a:ext uri="{FF2B5EF4-FFF2-40B4-BE49-F238E27FC236}">
                <a16:creationId xmlns:a16="http://schemas.microsoft.com/office/drawing/2014/main" id="{A473F438-2EDC-1F33-1207-91F0262C79E5}"/>
              </a:ext>
            </a:extLst>
          </p:cNvPr>
          <p:cNvSpPr txBox="1"/>
          <p:nvPr/>
        </p:nvSpPr>
        <p:spPr>
          <a:xfrm>
            <a:off x="6601026" y="2568256"/>
            <a:ext cx="2082451" cy="59694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GAME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4E46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4E46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BEM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7421104B-B081-6869-B681-DE5C90FF3519}"/>
              </a:ext>
            </a:extLst>
          </p:cNvPr>
          <p:cNvSpPr txBox="1"/>
          <p:nvPr/>
        </p:nvSpPr>
        <p:spPr>
          <a:xfrm>
            <a:off x="6595017" y="3272702"/>
            <a:ext cx="1913659" cy="153772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444E46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Missões de engajamento e sensibilização para o voluntariado digital,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promovendo ações sociais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444E46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 forma lúdica e divertida</a:t>
            </a:r>
          </a:p>
        </p:txBody>
      </p:sp>
      <p:sp>
        <p:nvSpPr>
          <p:cNvPr id="195" name="Retângulo 194">
            <a:extLst>
              <a:ext uri="{FF2B5EF4-FFF2-40B4-BE49-F238E27FC236}">
                <a16:creationId xmlns:a16="http://schemas.microsoft.com/office/drawing/2014/main" id="{0E318581-79B6-A525-6605-B17741F66A7A}"/>
              </a:ext>
            </a:extLst>
          </p:cNvPr>
          <p:cNvSpPr/>
          <p:nvPr/>
        </p:nvSpPr>
        <p:spPr>
          <a:xfrm>
            <a:off x="3302546" y="2061028"/>
            <a:ext cx="2528493" cy="4796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CaixaDeTexto 195">
            <a:extLst>
              <a:ext uri="{FF2B5EF4-FFF2-40B4-BE49-F238E27FC236}">
                <a16:creationId xmlns:a16="http://schemas.microsoft.com/office/drawing/2014/main" id="{4298F32E-286D-1DA8-8E61-34428F19CFAB}"/>
              </a:ext>
            </a:extLst>
          </p:cNvPr>
          <p:cNvSpPr txBox="1"/>
          <p:nvPr/>
        </p:nvSpPr>
        <p:spPr>
          <a:xfrm>
            <a:off x="3588688" y="2569667"/>
            <a:ext cx="2082451" cy="59694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AÇÕES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EM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4E46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PARCERIA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BF65FF2C-1478-C340-71C8-66E7ACC3BB5D}"/>
              </a:ext>
            </a:extLst>
          </p:cNvPr>
          <p:cNvSpPr txBox="1"/>
          <p:nvPr/>
        </p:nvSpPr>
        <p:spPr>
          <a:xfrm>
            <a:off x="3591931" y="3272702"/>
            <a:ext cx="1956350" cy="174700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00AADC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Oferta de ações com outras áreas da Vivo</a:t>
            </a:r>
            <a:br>
              <a:rPr lang="pt-BR" sz="1600" b="1" dirty="0">
                <a:solidFill>
                  <a:srgbClr val="00AADC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</a:b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444E46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 também com iniciativas do global, que mobilizam os colaboradores e clientes para a prática do voluntariado</a:t>
            </a:r>
          </a:p>
        </p:txBody>
      </p:sp>
      <p:sp>
        <p:nvSpPr>
          <p:cNvPr id="204" name="Retângulo 203">
            <a:extLst>
              <a:ext uri="{FF2B5EF4-FFF2-40B4-BE49-F238E27FC236}">
                <a16:creationId xmlns:a16="http://schemas.microsoft.com/office/drawing/2014/main" id="{9CB91519-D913-8500-5285-396CB123F6FC}"/>
              </a:ext>
            </a:extLst>
          </p:cNvPr>
          <p:cNvSpPr/>
          <p:nvPr/>
        </p:nvSpPr>
        <p:spPr>
          <a:xfrm>
            <a:off x="9327223" y="2066838"/>
            <a:ext cx="2528493" cy="4796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CaixaDeTexto 204">
            <a:extLst>
              <a:ext uri="{FF2B5EF4-FFF2-40B4-BE49-F238E27FC236}">
                <a16:creationId xmlns:a16="http://schemas.microsoft.com/office/drawing/2014/main" id="{62E418CC-F82D-CD22-31C5-082C78BBA1DD}"/>
              </a:ext>
            </a:extLst>
          </p:cNvPr>
          <p:cNvSpPr txBox="1"/>
          <p:nvPr/>
        </p:nvSpPr>
        <p:spPr>
          <a:xfrm>
            <a:off x="9613365" y="2575477"/>
            <a:ext cx="2082451" cy="59694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DIA DOS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4E46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VOLUNTÁRIOS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81838F69-1446-8F1E-786F-825B4D372B1A}"/>
              </a:ext>
            </a:extLst>
          </p:cNvPr>
          <p:cNvSpPr txBox="1"/>
          <p:nvPr/>
        </p:nvSpPr>
        <p:spPr>
          <a:xfrm>
            <a:off x="9613546" y="3272702"/>
            <a:ext cx="1984061" cy="153772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444E46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Ações em formato presencial e com a participação de colaboradores de lojas, para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gerar impacto social também junto aos clientes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3FADECD5-6F1C-5F74-AFFC-425A475F9133}"/>
              </a:ext>
            </a:extLst>
          </p:cNvPr>
          <p:cNvSpPr/>
          <p:nvPr/>
        </p:nvSpPr>
        <p:spPr>
          <a:xfrm>
            <a:off x="290208" y="2061028"/>
            <a:ext cx="2528493" cy="4796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2EC6794D-2152-3BDC-BE64-106348791D2E}"/>
              </a:ext>
            </a:extLst>
          </p:cNvPr>
          <p:cNvSpPr txBox="1"/>
          <p:nvPr/>
        </p:nvSpPr>
        <p:spPr>
          <a:xfrm>
            <a:off x="576350" y="2569667"/>
            <a:ext cx="2082451" cy="59694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OFERTA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4E46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CONTÍNUA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AEC0DDB-4A93-2B09-5C0C-43A0346926AB}"/>
              </a:ext>
            </a:extLst>
          </p:cNvPr>
          <p:cNvSpPr txBox="1"/>
          <p:nvPr/>
        </p:nvSpPr>
        <p:spPr>
          <a:xfrm>
            <a:off x="576350" y="3272702"/>
            <a:ext cx="1826175" cy="153772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444E46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Fomento de ações sociais durante o ano, lideradas pela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Fundação Telefônica Vivo e/ou pelos Comitês de Voluntariado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C2E0E47-3367-6BB0-C4BE-499DCCBCA8C0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19" name="Retângulo: Cantos Superiores Arredondados 18">
              <a:extLst>
                <a:ext uri="{FF2B5EF4-FFF2-40B4-BE49-F238E27FC236}">
                  <a16:creationId xmlns:a16="http://schemas.microsoft.com/office/drawing/2014/main" id="{BA2DA637-0BD5-DDF3-4A9E-774C8A32C577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DB5D9C55-C039-673E-4633-F1F8F1F560C5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21" name="Gráfico 6">
                <a:extLst>
                  <a:ext uri="{FF2B5EF4-FFF2-40B4-BE49-F238E27FC236}">
                    <a16:creationId xmlns:a16="http://schemas.microsoft.com/office/drawing/2014/main" id="{D2FE2C3A-5329-F8F5-4B8D-E01C3D1F60EC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45" name="Forma Livre: Forma 44">
                  <a:extLst>
                    <a:ext uri="{FF2B5EF4-FFF2-40B4-BE49-F238E27FC236}">
                      <a16:creationId xmlns:a16="http://schemas.microsoft.com/office/drawing/2014/main" id="{D1E4FED0-1290-9355-EDC4-87174078B87D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orma Livre: Forma 45">
                  <a:extLst>
                    <a:ext uri="{FF2B5EF4-FFF2-40B4-BE49-F238E27FC236}">
                      <a16:creationId xmlns:a16="http://schemas.microsoft.com/office/drawing/2014/main" id="{36344ECC-3B49-DAA9-D8F4-E9EDA37C7716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orma Livre: Forma 46">
                  <a:extLst>
                    <a:ext uri="{FF2B5EF4-FFF2-40B4-BE49-F238E27FC236}">
                      <a16:creationId xmlns:a16="http://schemas.microsoft.com/office/drawing/2014/main" id="{09CFEC0F-9251-B2D1-D58D-304F07D8957E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orma Livre: Forma 47">
                  <a:extLst>
                    <a:ext uri="{FF2B5EF4-FFF2-40B4-BE49-F238E27FC236}">
                      <a16:creationId xmlns:a16="http://schemas.microsoft.com/office/drawing/2014/main" id="{25CFB670-E767-D54B-921A-212773751E45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orma Livre: Forma 48">
                  <a:extLst>
                    <a:ext uri="{FF2B5EF4-FFF2-40B4-BE49-F238E27FC236}">
                      <a16:creationId xmlns:a16="http://schemas.microsoft.com/office/drawing/2014/main" id="{57F50BB7-D646-6B02-FE15-6425195CE76E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orma Livre: Forma 49">
                  <a:extLst>
                    <a:ext uri="{FF2B5EF4-FFF2-40B4-BE49-F238E27FC236}">
                      <a16:creationId xmlns:a16="http://schemas.microsoft.com/office/drawing/2014/main" id="{DE4BD605-ED1C-065D-0423-9CB72489BDBB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" name="Gráfico 6">
                  <a:extLst>
                    <a:ext uri="{FF2B5EF4-FFF2-40B4-BE49-F238E27FC236}">
                      <a16:creationId xmlns:a16="http://schemas.microsoft.com/office/drawing/2014/main" id="{65D1CCAB-AA73-F9B1-4D22-0C96DB543433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53" name="Forma Livre: Forma 52">
                    <a:extLst>
                      <a:ext uri="{FF2B5EF4-FFF2-40B4-BE49-F238E27FC236}">
                        <a16:creationId xmlns:a16="http://schemas.microsoft.com/office/drawing/2014/main" id="{E4933735-DC1F-1D32-2D25-562DBA09CD72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orma Livre: Forma 53">
                    <a:extLst>
                      <a:ext uri="{FF2B5EF4-FFF2-40B4-BE49-F238E27FC236}">
                        <a16:creationId xmlns:a16="http://schemas.microsoft.com/office/drawing/2014/main" id="{B18577B0-47BC-190A-280E-B70EC3C8F6B5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9E743402-2089-DF77-77A7-6798E65515CB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áfico 6">
                <a:extLst>
                  <a:ext uri="{FF2B5EF4-FFF2-40B4-BE49-F238E27FC236}">
                    <a16:creationId xmlns:a16="http://schemas.microsoft.com/office/drawing/2014/main" id="{8243D6BA-1645-EA70-A20D-C79B0B87D018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33" name="Forma Livre: Forma 32">
                  <a:extLst>
                    <a:ext uri="{FF2B5EF4-FFF2-40B4-BE49-F238E27FC236}">
                      <a16:creationId xmlns:a16="http://schemas.microsoft.com/office/drawing/2014/main" id="{875E9897-14D4-EF30-2507-C145B1C4E9E9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orma Livre: Forma 33">
                  <a:extLst>
                    <a:ext uri="{FF2B5EF4-FFF2-40B4-BE49-F238E27FC236}">
                      <a16:creationId xmlns:a16="http://schemas.microsoft.com/office/drawing/2014/main" id="{4C49C610-4D52-BA70-04E1-3D86AC1036E5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orma Livre: Forma 34">
                  <a:extLst>
                    <a:ext uri="{FF2B5EF4-FFF2-40B4-BE49-F238E27FC236}">
                      <a16:creationId xmlns:a16="http://schemas.microsoft.com/office/drawing/2014/main" id="{6735C3FE-9C37-C32E-B501-72AC502FA494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orma Livre: Forma 35">
                  <a:extLst>
                    <a:ext uri="{FF2B5EF4-FFF2-40B4-BE49-F238E27FC236}">
                      <a16:creationId xmlns:a16="http://schemas.microsoft.com/office/drawing/2014/main" id="{C9C9B9D1-1DDF-9818-28B0-0374BA7312F0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orma Livre: Forma 36">
                  <a:extLst>
                    <a:ext uri="{FF2B5EF4-FFF2-40B4-BE49-F238E27FC236}">
                      <a16:creationId xmlns:a16="http://schemas.microsoft.com/office/drawing/2014/main" id="{9879A0B0-998A-E101-A323-BB9E5E4610A4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" name="Gráfico 6">
                  <a:extLst>
                    <a:ext uri="{FF2B5EF4-FFF2-40B4-BE49-F238E27FC236}">
                      <a16:creationId xmlns:a16="http://schemas.microsoft.com/office/drawing/2014/main" id="{E7E09622-74A4-3231-9C5D-F5D6842A1CCA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43" name="Forma Livre: Forma 42">
                    <a:extLst>
                      <a:ext uri="{FF2B5EF4-FFF2-40B4-BE49-F238E27FC236}">
                        <a16:creationId xmlns:a16="http://schemas.microsoft.com/office/drawing/2014/main" id="{CB61C41B-CB01-01C5-AF80-BCC6A9E44E29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orma Livre: Forma 43">
                    <a:extLst>
                      <a:ext uri="{FF2B5EF4-FFF2-40B4-BE49-F238E27FC236}">
                        <a16:creationId xmlns:a16="http://schemas.microsoft.com/office/drawing/2014/main" id="{0411FB6F-F9FF-74CB-5286-E9066997455C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" name="Forma Livre: Forma 38">
                  <a:extLst>
                    <a:ext uri="{FF2B5EF4-FFF2-40B4-BE49-F238E27FC236}">
                      <a16:creationId xmlns:a16="http://schemas.microsoft.com/office/drawing/2014/main" id="{8C54A25E-B9E0-9821-FD8C-58AB7CCAFACE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orma Livre: Forma 39">
                  <a:extLst>
                    <a:ext uri="{FF2B5EF4-FFF2-40B4-BE49-F238E27FC236}">
                      <a16:creationId xmlns:a16="http://schemas.microsoft.com/office/drawing/2014/main" id="{5F5AAD16-03AA-8650-7DB3-AB086B9B7ED8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orma Livre: Forma 40">
                  <a:extLst>
                    <a:ext uri="{FF2B5EF4-FFF2-40B4-BE49-F238E27FC236}">
                      <a16:creationId xmlns:a16="http://schemas.microsoft.com/office/drawing/2014/main" id="{6B8FD820-9472-DF2B-624A-7623495E932E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orma Livre: Forma 41">
                  <a:extLst>
                    <a:ext uri="{FF2B5EF4-FFF2-40B4-BE49-F238E27FC236}">
                      <a16:creationId xmlns:a16="http://schemas.microsoft.com/office/drawing/2014/main" id="{DF2824F7-21CA-E3AD-ABDF-8FEE761777B8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áfico 6">
                <a:extLst>
                  <a:ext uri="{FF2B5EF4-FFF2-40B4-BE49-F238E27FC236}">
                    <a16:creationId xmlns:a16="http://schemas.microsoft.com/office/drawing/2014/main" id="{8110196D-2E45-742A-07C5-FDC387DE47D6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30" name="Forma Livre: Forma 29">
                  <a:extLst>
                    <a:ext uri="{FF2B5EF4-FFF2-40B4-BE49-F238E27FC236}">
                      <a16:creationId xmlns:a16="http://schemas.microsoft.com/office/drawing/2014/main" id="{D4A62A24-B92E-2162-7C88-90DA14ED2B75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orma Livre: Forma 30">
                  <a:extLst>
                    <a:ext uri="{FF2B5EF4-FFF2-40B4-BE49-F238E27FC236}">
                      <a16:creationId xmlns:a16="http://schemas.microsoft.com/office/drawing/2014/main" id="{1B3C08B7-E893-8ACC-49B5-6F22F8EF2B2D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orma Livre: Forma 31">
                  <a:extLst>
                    <a:ext uri="{FF2B5EF4-FFF2-40B4-BE49-F238E27FC236}">
                      <a16:creationId xmlns:a16="http://schemas.microsoft.com/office/drawing/2014/main" id="{0077DB72-034D-3FE9-1C40-968372373EAB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áfico 6">
                <a:extLst>
                  <a:ext uri="{FF2B5EF4-FFF2-40B4-BE49-F238E27FC236}">
                    <a16:creationId xmlns:a16="http://schemas.microsoft.com/office/drawing/2014/main" id="{D7F6A62E-C727-BD96-D3F0-D508D953EAB4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CCF6D641-8D21-6ED5-2952-9A39EC8D7620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F122486D-C85A-65AE-2CF3-34A9FF991576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orma Livre: Forma 26">
                  <a:extLst>
                    <a:ext uri="{FF2B5EF4-FFF2-40B4-BE49-F238E27FC236}">
                      <a16:creationId xmlns:a16="http://schemas.microsoft.com/office/drawing/2014/main" id="{DE3ABBC7-D719-86FA-B767-B05296112670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orma Livre: Forma 27">
                  <a:extLst>
                    <a:ext uri="{FF2B5EF4-FFF2-40B4-BE49-F238E27FC236}">
                      <a16:creationId xmlns:a16="http://schemas.microsoft.com/office/drawing/2014/main" id="{905EDFB1-A395-D76C-D51C-5E77E01589B2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orma Livre: Forma 28">
                  <a:extLst>
                    <a:ext uri="{FF2B5EF4-FFF2-40B4-BE49-F238E27FC236}">
                      <a16:creationId xmlns:a16="http://schemas.microsoft.com/office/drawing/2014/main" id="{819DDA8D-DB52-9E86-96C3-4EA2729A1B65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14" name="Retângulo: Cantos Arredondados 213">
            <a:extLst>
              <a:ext uri="{FF2B5EF4-FFF2-40B4-BE49-F238E27FC236}">
                <a16:creationId xmlns:a16="http://schemas.microsoft.com/office/drawing/2014/main" id="{BA2C3CA6-4A73-DED8-980D-101C696E5D5F}"/>
              </a:ext>
            </a:extLst>
          </p:cNvPr>
          <p:cNvSpPr/>
          <p:nvPr/>
        </p:nvSpPr>
        <p:spPr>
          <a:xfrm flipH="1">
            <a:off x="6556866" y="649218"/>
            <a:ext cx="5880081" cy="679264"/>
          </a:xfrm>
          <a:prstGeom prst="roundRect">
            <a:avLst>
              <a:gd name="adj" fmla="val 10443"/>
            </a:avLst>
          </a:prstGeom>
          <a:gradFill>
            <a:gsLst>
              <a:gs pos="0">
                <a:srgbClr val="00AADC"/>
              </a:gs>
              <a:gs pos="100000">
                <a:srgbClr val="6600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CaixaDeTexto 214">
            <a:extLst>
              <a:ext uri="{FF2B5EF4-FFF2-40B4-BE49-F238E27FC236}">
                <a16:creationId xmlns:a16="http://schemas.microsoft.com/office/drawing/2014/main" id="{0C97E54C-3E75-A4F4-AA0E-69131D18CC84}"/>
              </a:ext>
            </a:extLst>
          </p:cNvPr>
          <p:cNvSpPr txBox="1"/>
          <p:nvPr/>
        </p:nvSpPr>
        <p:spPr>
          <a:xfrm>
            <a:off x="6712659" y="742237"/>
            <a:ext cx="4476346" cy="54360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Plano de ações 2022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BC2D653F-07EE-A2D5-E234-66C2ED4252BA}"/>
              </a:ext>
            </a:extLst>
          </p:cNvPr>
          <p:cNvGrpSpPr/>
          <p:nvPr/>
        </p:nvGrpSpPr>
        <p:grpSpPr>
          <a:xfrm>
            <a:off x="619850" y="1530466"/>
            <a:ext cx="872374" cy="859833"/>
            <a:chOff x="619850" y="1530466"/>
            <a:chExt cx="872374" cy="859833"/>
          </a:xfrm>
        </p:grpSpPr>
        <p:sp>
          <p:nvSpPr>
            <p:cNvPr id="65" name="Retângulo: Cantos Arredondados 64">
              <a:extLst>
                <a:ext uri="{FF2B5EF4-FFF2-40B4-BE49-F238E27FC236}">
                  <a16:creationId xmlns:a16="http://schemas.microsoft.com/office/drawing/2014/main" id="{5F16A2A5-C77A-080F-90DD-A534DC836F7F}"/>
                </a:ext>
              </a:extLst>
            </p:cNvPr>
            <p:cNvSpPr/>
            <p:nvPr/>
          </p:nvSpPr>
          <p:spPr>
            <a:xfrm>
              <a:off x="619850" y="1530466"/>
              <a:ext cx="872374" cy="859833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6" name="Gráfico 741">
              <a:extLst>
                <a:ext uri="{FF2B5EF4-FFF2-40B4-BE49-F238E27FC236}">
                  <a16:creationId xmlns:a16="http://schemas.microsoft.com/office/drawing/2014/main" id="{888A99AE-2CBF-6F25-2442-560C8910B602}"/>
                </a:ext>
              </a:extLst>
            </p:cNvPr>
            <p:cNvGrpSpPr/>
            <p:nvPr/>
          </p:nvGrpSpPr>
          <p:grpSpPr>
            <a:xfrm>
              <a:off x="683127" y="1610761"/>
              <a:ext cx="739246" cy="664709"/>
              <a:chOff x="-1644754" y="863600"/>
              <a:chExt cx="835814" cy="751539"/>
            </a:xfrm>
            <a:solidFill>
              <a:schemeClr val="bg1"/>
            </a:solidFill>
          </p:grpSpPr>
          <p:sp>
            <p:nvSpPr>
              <p:cNvPr id="217" name="Forma Livre: Forma 216">
                <a:extLst>
                  <a:ext uri="{FF2B5EF4-FFF2-40B4-BE49-F238E27FC236}">
                    <a16:creationId xmlns:a16="http://schemas.microsoft.com/office/drawing/2014/main" id="{764FC88D-A3E8-2416-5C01-D52CB9283F24}"/>
                  </a:ext>
                </a:extLst>
              </p:cNvPr>
              <p:cNvSpPr/>
              <p:nvPr/>
            </p:nvSpPr>
            <p:spPr>
              <a:xfrm>
                <a:off x="-1236553" y="863600"/>
                <a:ext cx="20614" cy="130099"/>
              </a:xfrm>
              <a:custGeom>
                <a:avLst/>
                <a:gdLst>
                  <a:gd name="connsiteX0" fmla="*/ 10307 w 20614"/>
                  <a:gd name="connsiteY0" fmla="*/ 130099 h 130099"/>
                  <a:gd name="connsiteX1" fmla="*/ 0 w 20614"/>
                  <a:gd name="connsiteY1" fmla="*/ 119711 h 130099"/>
                  <a:gd name="connsiteX2" fmla="*/ 0 w 20614"/>
                  <a:gd name="connsiteY2" fmla="*/ 10388 h 130099"/>
                  <a:gd name="connsiteX3" fmla="*/ 10307 w 20614"/>
                  <a:gd name="connsiteY3" fmla="*/ 0 h 130099"/>
                  <a:gd name="connsiteX4" fmla="*/ 20615 w 20614"/>
                  <a:gd name="connsiteY4" fmla="*/ 10388 h 130099"/>
                  <a:gd name="connsiteX5" fmla="*/ 20615 w 20614"/>
                  <a:gd name="connsiteY5" fmla="*/ 119711 h 130099"/>
                  <a:gd name="connsiteX6" fmla="*/ 10307 w 20614"/>
                  <a:gd name="connsiteY6" fmla="*/ 130099 h 130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4" h="130099">
                    <a:moveTo>
                      <a:pt x="10307" y="130099"/>
                    </a:moveTo>
                    <a:cubicBezTo>
                      <a:pt x="5275" y="130099"/>
                      <a:pt x="0" y="125960"/>
                      <a:pt x="0" y="119711"/>
                    </a:cubicBezTo>
                    <a:lnTo>
                      <a:pt x="0" y="10388"/>
                    </a:lnTo>
                    <a:cubicBezTo>
                      <a:pt x="0" y="4139"/>
                      <a:pt x="5357" y="0"/>
                      <a:pt x="10307" y="0"/>
                    </a:cubicBezTo>
                    <a:cubicBezTo>
                      <a:pt x="16475" y="0"/>
                      <a:pt x="20615" y="4139"/>
                      <a:pt x="20615" y="10388"/>
                    </a:cubicBezTo>
                    <a:lnTo>
                      <a:pt x="20615" y="119711"/>
                    </a:lnTo>
                    <a:cubicBezTo>
                      <a:pt x="20615" y="125960"/>
                      <a:pt x="15258" y="130099"/>
                      <a:pt x="10307" y="130099"/>
                    </a:cubicBez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orma Livre: Forma 217">
                <a:extLst>
                  <a:ext uri="{FF2B5EF4-FFF2-40B4-BE49-F238E27FC236}">
                    <a16:creationId xmlns:a16="http://schemas.microsoft.com/office/drawing/2014/main" id="{9574A14E-6EFD-37E7-03EC-CD0B52500F03}"/>
                  </a:ext>
                </a:extLst>
              </p:cNvPr>
              <p:cNvSpPr/>
              <p:nvPr/>
            </p:nvSpPr>
            <p:spPr>
              <a:xfrm>
                <a:off x="-1396917" y="948411"/>
                <a:ext cx="86752" cy="79617"/>
              </a:xfrm>
              <a:custGeom>
                <a:avLst/>
                <a:gdLst>
                  <a:gd name="connsiteX0" fmla="*/ 76364 w 86752"/>
                  <a:gd name="connsiteY0" fmla="*/ 79618 h 79617"/>
                  <a:gd name="connsiteX1" fmla="*/ 69628 w 86752"/>
                  <a:gd name="connsiteY1" fmla="*/ 77183 h 79617"/>
                  <a:gd name="connsiteX2" fmla="*/ 69465 w 86752"/>
                  <a:gd name="connsiteY2" fmla="*/ 77021 h 79617"/>
                  <a:gd name="connsiteX3" fmla="*/ 3401 w 86752"/>
                  <a:gd name="connsiteY3" fmla="*/ 18180 h 79617"/>
                  <a:gd name="connsiteX4" fmla="*/ 2427 w 86752"/>
                  <a:gd name="connsiteY4" fmla="*/ 3328 h 79617"/>
                  <a:gd name="connsiteX5" fmla="*/ 10219 w 86752"/>
                  <a:gd name="connsiteY5" fmla="*/ 0 h 79617"/>
                  <a:gd name="connsiteX6" fmla="*/ 17199 w 86752"/>
                  <a:gd name="connsiteY6" fmla="*/ 2516 h 79617"/>
                  <a:gd name="connsiteX7" fmla="*/ 83263 w 86752"/>
                  <a:gd name="connsiteY7" fmla="*/ 61357 h 79617"/>
                  <a:gd name="connsiteX8" fmla="*/ 83750 w 86752"/>
                  <a:gd name="connsiteY8" fmla="*/ 61763 h 79617"/>
                  <a:gd name="connsiteX9" fmla="*/ 86752 w 86752"/>
                  <a:gd name="connsiteY9" fmla="*/ 69229 h 79617"/>
                  <a:gd name="connsiteX10" fmla="*/ 76445 w 86752"/>
                  <a:gd name="connsiteY10" fmla="*/ 79618 h 7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752" h="79617">
                    <a:moveTo>
                      <a:pt x="76364" y="79618"/>
                    </a:moveTo>
                    <a:cubicBezTo>
                      <a:pt x="73686" y="79618"/>
                      <a:pt x="71170" y="78725"/>
                      <a:pt x="69628" y="77183"/>
                    </a:cubicBezTo>
                    <a:lnTo>
                      <a:pt x="69465" y="77021"/>
                    </a:lnTo>
                    <a:lnTo>
                      <a:pt x="3401" y="18180"/>
                    </a:lnTo>
                    <a:cubicBezTo>
                      <a:pt x="-738" y="13959"/>
                      <a:pt x="-1144" y="8035"/>
                      <a:pt x="2427" y="3328"/>
                    </a:cubicBezTo>
                    <a:cubicBezTo>
                      <a:pt x="4700" y="1136"/>
                      <a:pt x="7378" y="0"/>
                      <a:pt x="10219" y="0"/>
                    </a:cubicBezTo>
                    <a:cubicBezTo>
                      <a:pt x="12735" y="0"/>
                      <a:pt x="15088" y="893"/>
                      <a:pt x="17199" y="2516"/>
                    </a:cubicBezTo>
                    <a:lnTo>
                      <a:pt x="83263" y="61357"/>
                    </a:lnTo>
                    <a:cubicBezTo>
                      <a:pt x="83263" y="61357"/>
                      <a:pt x="83587" y="61600"/>
                      <a:pt x="83750" y="61763"/>
                    </a:cubicBezTo>
                    <a:cubicBezTo>
                      <a:pt x="85941" y="63223"/>
                      <a:pt x="86752" y="66713"/>
                      <a:pt x="86752" y="69229"/>
                    </a:cubicBezTo>
                    <a:cubicBezTo>
                      <a:pt x="86752" y="75479"/>
                      <a:pt x="81396" y="79618"/>
                      <a:pt x="76445" y="79618"/>
                    </a:cubicBez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Forma Livre: Forma 218">
                <a:extLst>
                  <a:ext uri="{FF2B5EF4-FFF2-40B4-BE49-F238E27FC236}">
                    <a16:creationId xmlns:a16="http://schemas.microsoft.com/office/drawing/2014/main" id="{54D29BB9-98CF-7D1E-0A57-B1D3BF273EF8}"/>
                  </a:ext>
                </a:extLst>
              </p:cNvPr>
              <p:cNvSpPr/>
              <p:nvPr/>
            </p:nvSpPr>
            <p:spPr>
              <a:xfrm>
                <a:off x="-1142245" y="948411"/>
                <a:ext cx="86752" cy="79617"/>
              </a:xfrm>
              <a:custGeom>
                <a:avLst/>
                <a:gdLst>
                  <a:gd name="connsiteX0" fmla="*/ 10307 w 86752"/>
                  <a:gd name="connsiteY0" fmla="*/ 79618 h 79617"/>
                  <a:gd name="connsiteX1" fmla="*/ 0 w 86752"/>
                  <a:gd name="connsiteY1" fmla="*/ 69229 h 79617"/>
                  <a:gd name="connsiteX2" fmla="*/ 3003 w 86752"/>
                  <a:gd name="connsiteY2" fmla="*/ 61763 h 79617"/>
                  <a:gd name="connsiteX3" fmla="*/ 3490 w 86752"/>
                  <a:gd name="connsiteY3" fmla="*/ 61357 h 79617"/>
                  <a:gd name="connsiteX4" fmla="*/ 69554 w 86752"/>
                  <a:gd name="connsiteY4" fmla="*/ 2516 h 79617"/>
                  <a:gd name="connsiteX5" fmla="*/ 76534 w 86752"/>
                  <a:gd name="connsiteY5" fmla="*/ 0 h 79617"/>
                  <a:gd name="connsiteX6" fmla="*/ 84325 w 86752"/>
                  <a:gd name="connsiteY6" fmla="*/ 3328 h 79617"/>
                  <a:gd name="connsiteX7" fmla="*/ 83351 w 86752"/>
                  <a:gd name="connsiteY7" fmla="*/ 18180 h 79617"/>
                  <a:gd name="connsiteX8" fmla="*/ 17287 w 86752"/>
                  <a:gd name="connsiteY8" fmla="*/ 77021 h 79617"/>
                  <a:gd name="connsiteX9" fmla="*/ 17125 w 86752"/>
                  <a:gd name="connsiteY9" fmla="*/ 77183 h 79617"/>
                  <a:gd name="connsiteX10" fmla="*/ 10388 w 86752"/>
                  <a:gd name="connsiteY10" fmla="*/ 79618 h 7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752" h="79617">
                    <a:moveTo>
                      <a:pt x="10307" y="79618"/>
                    </a:moveTo>
                    <a:cubicBezTo>
                      <a:pt x="5275" y="79618"/>
                      <a:pt x="0" y="75479"/>
                      <a:pt x="0" y="69229"/>
                    </a:cubicBezTo>
                    <a:cubicBezTo>
                      <a:pt x="0" y="66713"/>
                      <a:pt x="812" y="63223"/>
                      <a:pt x="3003" y="61763"/>
                    </a:cubicBezTo>
                    <a:cubicBezTo>
                      <a:pt x="3165" y="61681"/>
                      <a:pt x="3327" y="61519"/>
                      <a:pt x="3490" y="61357"/>
                    </a:cubicBezTo>
                    <a:lnTo>
                      <a:pt x="69554" y="2516"/>
                    </a:lnTo>
                    <a:cubicBezTo>
                      <a:pt x="71664" y="893"/>
                      <a:pt x="74018" y="0"/>
                      <a:pt x="76534" y="0"/>
                    </a:cubicBezTo>
                    <a:cubicBezTo>
                      <a:pt x="79374" y="0"/>
                      <a:pt x="82053" y="1136"/>
                      <a:pt x="84325" y="3328"/>
                    </a:cubicBezTo>
                    <a:cubicBezTo>
                      <a:pt x="87896" y="7954"/>
                      <a:pt x="87490" y="13878"/>
                      <a:pt x="83351" y="18180"/>
                    </a:cubicBezTo>
                    <a:lnTo>
                      <a:pt x="17287" y="77021"/>
                    </a:lnTo>
                    <a:lnTo>
                      <a:pt x="17125" y="77183"/>
                    </a:lnTo>
                    <a:cubicBezTo>
                      <a:pt x="15583" y="78725"/>
                      <a:pt x="13148" y="79618"/>
                      <a:pt x="10388" y="79618"/>
                    </a:cubicBez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Forma Livre: Forma 219">
                <a:extLst>
                  <a:ext uri="{FF2B5EF4-FFF2-40B4-BE49-F238E27FC236}">
                    <a16:creationId xmlns:a16="http://schemas.microsoft.com/office/drawing/2014/main" id="{CE48A181-0E19-41C1-8325-07AC6D29BEEA}"/>
                  </a:ext>
                </a:extLst>
              </p:cNvPr>
              <p:cNvSpPr/>
              <p:nvPr/>
            </p:nvSpPr>
            <p:spPr>
              <a:xfrm>
                <a:off x="-1177177" y="1091577"/>
                <a:ext cx="368237" cy="523561"/>
              </a:xfrm>
              <a:custGeom>
                <a:avLst/>
                <a:gdLst>
                  <a:gd name="connsiteX0" fmla="*/ 57088 w 368237"/>
                  <a:gd name="connsiteY0" fmla="*/ 523562 h 523561"/>
                  <a:gd name="connsiteX1" fmla="*/ 50920 w 368237"/>
                  <a:gd name="connsiteY1" fmla="*/ 521370 h 523561"/>
                  <a:gd name="connsiteX2" fmla="*/ 50595 w 368237"/>
                  <a:gd name="connsiteY2" fmla="*/ 521046 h 523561"/>
                  <a:gd name="connsiteX3" fmla="*/ 276 w 368237"/>
                  <a:gd name="connsiteY3" fmla="*/ 348743 h 523561"/>
                  <a:gd name="connsiteX4" fmla="*/ 43940 w 368237"/>
                  <a:gd name="connsiteY4" fmla="*/ 152093 h 523561"/>
                  <a:gd name="connsiteX5" fmla="*/ 44184 w 368237"/>
                  <a:gd name="connsiteY5" fmla="*/ 151119 h 523561"/>
                  <a:gd name="connsiteX6" fmla="*/ 74700 w 368237"/>
                  <a:gd name="connsiteY6" fmla="*/ 115815 h 523561"/>
                  <a:gd name="connsiteX7" fmla="*/ 80219 w 368237"/>
                  <a:gd name="connsiteY7" fmla="*/ 115815 h 523561"/>
                  <a:gd name="connsiteX8" fmla="*/ 84520 w 368237"/>
                  <a:gd name="connsiteY8" fmla="*/ 111919 h 523561"/>
                  <a:gd name="connsiteX9" fmla="*/ 86793 w 368237"/>
                  <a:gd name="connsiteY9" fmla="*/ 89925 h 523561"/>
                  <a:gd name="connsiteX10" fmla="*/ 86793 w 368237"/>
                  <a:gd name="connsiteY10" fmla="*/ 89763 h 523561"/>
                  <a:gd name="connsiteX11" fmla="*/ 120717 w 368237"/>
                  <a:gd name="connsiteY11" fmla="*/ 44070 h 523561"/>
                  <a:gd name="connsiteX12" fmla="*/ 129726 w 368237"/>
                  <a:gd name="connsiteY12" fmla="*/ 44070 h 523561"/>
                  <a:gd name="connsiteX13" fmla="*/ 134028 w 368237"/>
                  <a:gd name="connsiteY13" fmla="*/ 40255 h 523561"/>
                  <a:gd name="connsiteX14" fmla="*/ 169089 w 368237"/>
                  <a:gd name="connsiteY14" fmla="*/ 81 h 523561"/>
                  <a:gd name="connsiteX15" fmla="*/ 169251 w 368237"/>
                  <a:gd name="connsiteY15" fmla="*/ 81 h 523561"/>
                  <a:gd name="connsiteX16" fmla="*/ 171767 w 368237"/>
                  <a:gd name="connsiteY16" fmla="*/ 0 h 523561"/>
                  <a:gd name="connsiteX17" fmla="*/ 200903 w 368237"/>
                  <a:gd name="connsiteY17" fmla="*/ 17531 h 523561"/>
                  <a:gd name="connsiteX18" fmla="*/ 204718 w 368237"/>
                  <a:gd name="connsiteY18" fmla="*/ 19803 h 523561"/>
                  <a:gd name="connsiteX19" fmla="*/ 206098 w 368237"/>
                  <a:gd name="connsiteY19" fmla="*/ 19560 h 523561"/>
                  <a:gd name="connsiteX20" fmla="*/ 220869 w 368237"/>
                  <a:gd name="connsiteY20" fmla="*/ 17044 h 523561"/>
                  <a:gd name="connsiteX21" fmla="*/ 225901 w 368237"/>
                  <a:gd name="connsiteY21" fmla="*/ 17449 h 523561"/>
                  <a:gd name="connsiteX22" fmla="*/ 226144 w 368237"/>
                  <a:gd name="connsiteY22" fmla="*/ 17449 h 523561"/>
                  <a:gd name="connsiteX23" fmla="*/ 247002 w 368237"/>
                  <a:gd name="connsiteY23" fmla="*/ 28812 h 523561"/>
                  <a:gd name="connsiteX24" fmla="*/ 254631 w 368237"/>
                  <a:gd name="connsiteY24" fmla="*/ 62250 h 523561"/>
                  <a:gd name="connsiteX25" fmla="*/ 254631 w 368237"/>
                  <a:gd name="connsiteY25" fmla="*/ 62412 h 523561"/>
                  <a:gd name="connsiteX26" fmla="*/ 231501 w 368237"/>
                  <a:gd name="connsiteY26" fmla="*/ 275294 h 523561"/>
                  <a:gd name="connsiteX27" fmla="*/ 233935 w 368237"/>
                  <a:gd name="connsiteY27" fmla="*/ 279677 h 523561"/>
                  <a:gd name="connsiteX28" fmla="*/ 235802 w 368237"/>
                  <a:gd name="connsiteY28" fmla="*/ 280082 h 523561"/>
                  <a:gd name="connsiteX29" fmla="*/ 238886 w 368237"/>
                  <a:gd name="connsiteY29" fmla="*/ 278784 h 523561"/>
                  <a:gd name="connsiteX30" fmla="*/ 290828 w 368237"/>
                  <a:gd name="connsiteY30" fmla="*/ 226679 h 523561"/>
                  <a:gd name="connsiteX31" fmla="*/ 329947 w 368237"/>
                  <a:gd name="connsiteY31" fmla="*/ 209392 h 523561"/>
                  <a:gd name="connsiteX32" fmla="*/ 352023 w 368237"/>
                  <a:gd name="connsiteY32" fmla="*/ 216615 h 523561"/>
                  <a:gd name="connsiteX33" fmla="*/ 368174 w 368237"/>
                  <a:gd name="connsiteY33" fmla="*/ 247618 h 523561"/>
                  <a:gd name="connsiteX34" fmla="*/ 362411 w 368237"/>
                  <a:gd name="connsiteY34" fmla="*/ 273346 h 523561"/>
                  <a:gd name="connsiteX35" fmla="*/ 362005 w 368237"/>
                  <a:gd name="connsiteY35" fmla="*/ 274158 h 523561"/>
                  <a:gd name="connsiteX36" fmla="*/ 360869 w 368237"/>
                  <a:gd name="connsiteY36" fmla="*/ 276187 h 523561"/>
                  <a:gd name="connsiteX37" fmla="*/ 278979 w 368237"/>
                  <a:gd name="connsiteY37" fmla="*/ 433637 h 523561"/>
                  <a:gd name="connsiteX38" fmla="*/ 260312 w 368237"/>
                  <a:gd name="connsiteY38" fmla="*/ 496617 h 523561"/>
                  <a:gd name="connsiteX39" fmla="*/ 260231 w 368237"/>
                  <a:gd name="connsiteY39" fmla="*/ 497022 h 523561"/>
                  <a:gd name="connsiteX40" fmla="*/ 250654 w 368237"/>
                  <a:gd name="connsiteY40" fmla="*/ 503759 h 523561"/>
                  <a:gd name="connsiteX41" fmla="*/ 247570 w 368237"/>
                  <a:gd name="connsiteY41" fmla="*/ 503759 h 523561"/>
                  <a:gd name="connsiteX42" fmla="*/ 242944 w 368237"/>
                  <a:gd name="connsiteY42" fmla="*/ 500188 h 523561"/>
                  <a:gd name="connsiteX43" fmla="*/ 241970 w 368237"/>
                  <a:gd name="connsiteY43" fmla="*/ 493370 h 523561"/>
                  <a:gd name="connsiteX44" fmla="*/ 247651 w 368237"/>
                  <a:gd name="connsiteY44" fmla="*/ 473973 h 523561"/>
                  <a:gd name="connsiteX45" fmla="*/ 261530 w 368237"/>
                  <a:gd name="connsiteY45" fmla="*/ 427469 h 523561"/>
                  <a:gd name="connsiteX46" fmla="*/ 345287 w 368237"/>
                  <a:gd name="connsiteY46" fmla="*/ 266366 h 523561"/>
                  <a:gd name="connsiteX47" fmla="*/ 349426 w 368237"/>
                  <a:gd name="connsiteY47" fmla="*/ 251920 h 523561"/>
                  <a:gd name="connsiteX48" fmla="*/ 340904 w 368237"/>
                  <a:gd name="connsiteY48" fmla="*/ 231630 h 523561"/>
                  <a:gd name="connsiteX49" fmla="*/ 340823 w 368237"/>
                  <a:gd name="connsiteY49" fmla="*/ 231630 h 523561"/>
                  <a:gd name="connsiteX50" fmla="*/ 328649 w 368237"/>
                  <a:gd name="connsiteY50" fmla="*/ 227491 h 523561"/>
                  <a:gd name="connsiteX51" fmla="*/ 302759 w 368237"/>
                  <a:gd name="connsiteY51" fmla="*/ 240071 h 523561"/>
                  <a:gd name="connsiteX52" fmla="*/ 224277 w 368237"/>
                  <a:gd name="connsiteY52" fmla="*/ 318714 h 523561"/>
                  <a:gd name="connsiteX53" fmla="*/ 223709 w 368237"/>
                  <a:gd name="connsiteY53" fmla="*/ 319039 h 523561"/>
                  <a:gd name="connsiteX54" fmla="*/ 222005 w 368237"/>
                  <a:gd name="connsiteY54" fmla="*/ 320013 h 523561"/>
                  <a:gd name="connsiteX55" fmla="*/ 220219 w 368237"/>
                  <a:gd name="connsiteY55" fmla="*/ 320743 h 523561"/>
                  <a:gd name="connsiteX56" fmla="*/ 218109 w 368237"/>
                  <a:gd name="connsiteY56" fmla="*/ 320743 h 523561"/>
                  <a:gd name="connsiteX57" fmla="*/ 134271 w 368237"/>
                  <a:gd name="connsiteY57" fmla="*/ 385509 h 523561"/>
                  <a:gd name="connsiteX58" fmla="*/ 134271 w 368237"/>
                  <a:gd name="connsiteY58" fmla="*/ 385671 h 523561"/>
                  <a:gd name="connsiteX59" fmla="*/ 125831 w 368237"/>
                  <a:gd name="connsiteY59" fmla="*/ 392570 h 523561"/>
                  <a:gd name="connsiteX60" fmla="*/ 122746 w 368237"/>
                  <a:gd name="connsiteY60" fmla="*/ 392570 h 523561"/>
                  <a:gd name="connsiteX61" fmla="*/ 118120 w 368237"/>
                  <a:gd name="connsiteY61" fmla="*/ 388999 h 523561"/>
                  <a:gd name="connsiteX62" fmla="*/ 117228 w 368237"/>
                  <a:gd name="connsiteY62" fmla="*/ 382100 h 523561"/>
                  <a:gd name="connsiteX63" fmla="*/ 117309 w 368237"/>
                  <a:gd name="connsiteY63" fmla="*/ 381694 h 523561"/>
                  <a:gd name="connsiteX64" fmla="*/ 157726 w 368237"/>
                  <a:gd name="connsiteY64" fmla="*/ 324071 h 523561"/>
                  <a:gd name="connsiteX65" fmla="*/ 206179 w 368237"/>
                  <a:gd name="connsiteY65" fmla="*/ 305161 h 523561"/>
                  <a:gd name="connsiteX66" fmla="*/ 209669 w 368237"/>
                  <a:gd name="connsiteY66" fmla="*/ 301346 h 523561"/>
                  <a:gd name="connsiteX67" fmla="*/ 237344 w 368237"/>
                  <a:gd name="connsiteY67" fmla="*/ 62980 h 523561"/>
                  <a:gd name="connsiteX68" fmla="*/ 237344 w 368237"/>
                  <a:gd name="connsiteY68" fmla="*/ 62493 h 523561"/>
                  <a:gd name="connsiteX69" fmla="*/ 237344 w 368237"/>
                  <a:gd name="connsiteY69" fmla="*/ 62006 h 523561"/>
                  <a:gd name="connsiteX70" fmla="*/ 223466 w 368237"/>
                  <a:gd name="connsiteY70" fmla="*/ 37415 h 523561"/>
                  <a:gd name="connsiteX71" fmla="*/ 219570 w 368237"/>
                  <a:gd name="connsiteY71" fmla="*/ 36847 h 523561"/>
                  <a:gd name="connsiteX72" fmla="*/ 208613 w 368237"/>
                  <a:gd name="connsiteY72" fmla="*/ 40336 h 523561"/>
                  <a:gd name="connsiteX73" fmla="*/ 207640 w 368237"/>
                  <a:gd name="connsiteY73" fmla="*/ 41229 h 523561"/>
                  <a:gd name="connsiteX74" fmla="*/ 198631 w 368237"/>
                  <a:gd name="connsiteY74" fmla="*/ 63629 h 523561"/>
                  <a:gd name="connsiteX75" fmla="*/ 198631 w 368237"/>
                  <a:gd name="connsiteY75" fmla="*/ 64522 h 523561"/>
                  <a:gd name="connsiteX76" fmla="*/ 177854 w 368237"/>
                  <a:gd name="connsiteY76" fmla="*/ 252894 h 523561"/>
                  <a:gd name="connsiteX77" fmla="*/ 178260 w 368237"/>
                  <a:gd name="connsiteY77" fmla="*/ 255329 h 523561"/>
                  <a:gd name="connsiteX78" fmla="*/ 178503 w 368237"/>
                  <a:gd name="connsiteY78" fmla="*/ 263688 h 523561"/>
                  <a:gd name="connsiteX79" fmla="*/ 178260 w 368237"/>
                  <a:gd name="connsiteY79" fmla="*/ 264175 h 523561"/>
                  <a:gd name="connsiteX80" fmla="*/ 169495 w 368237"/>
                  <a:gd name="connsiteY80" fmla="*/ 269856 h 523561"/>
                  <a:gd name="connsiteX81" fmla="*/ 165680 w 368237"/>
                  <a:gd name="connsiteY81" fmla="*/ 269126 h 523561"/>
                  <a:gd name="connsiteX82" fmla="*/ 165355 w 368237"/>
                  <a:gd name="connsiteY82" fmla="*/ 268963 h 523561"/>
                  <a:gd name="connsiteX83" fmla="*/ 111952 w 368237"/>
                  <a:gd name="connsiteY83" fmla="*/ 258575 h 523561"/>
                  <a:gd name="connsiteX84" fmla="*/ 82004 w 368237"/>
                  <a:gd name="connsiteY84" fmla="*/ 261740 h 523561"/>
                  <a:gd name="connsiteX85" fmla="*/ 81517 w 368237"/>
                  <a:gd name="connsiteY85" fmla="*/ 261903 h 523561"/>
                  <a:gd name="connsiteX86" fmla="*/ 79245 w 368237"/>
                  <a:gd name="connsiteY86" fmla="*/ 262308 h 523561"/>
                  <a:gd name="connsiteX87" fmla="*/ 71129 w 368237"/>
                  <a:gd name="connsiteY87" fmla="*/ 256059 h 523561"/>
                  <a:gd name="connsiteX88" fmla="*/ 71129 w 368237"/>
                  <a:gd name="connsiteY88" fmla="*/ 254517 h 523561"/>
                  <a:gd name="connsiteX89" fmla="*/ 70155 w 368237"/>
                  <a:gd name="connsiteY89" fmla="*/ 251758 h 523561"/>
                  <a:gd name="connsiteX90" fmla="*/ 69993 w 368237"/>
                  <a:gd name="connsiteY90" fmla="*/ 248998 h 523561"/>
                  <a:gd name="connsiteX91" fmla="*/ 80381 w 368237"/>
                  <a:gd name="connsiteY91" fmla="*/ 139270 h 523561"/>
                  <a:gd name="connsiteX92" fmla="*/ 79245 w 368237"/>
                  <a:gd name="connsiteY92" fmla="*/ 135943 h 523561"/>
                  <a:gd name="connsiteX93" fmla="*/ 75998 w 368237"/>
                  <a:gd name="connsiteY93" fmla="*/ 134482 h 523561"/>
                  <a:gd name="connsiteX94" fmla="*/ 61309 w 368237"/>
                  <a:gd name="connsiteY94" fmla="*/ 154447 h 523561"/>
                  <a:gd name="connsiteX95" fmla="*/ 61309 w 368237"/>
                  <a:gd name="connsiteY95" fmla="*/ 155096 h 523561"/>
                  <a:gd name="connsiteX96" fmla="*/ 61309 w 368237"/>
                  <a:gd name="connsiteY96" fmla="*/ 156882 h 523561"/>
                  <a:gd name="connsiteX97" fmla="*/ 59280 w 368237"/>
                  <a:gd name="connsiteY97" fmla="*/ 164186 h 523561"/>
                  <a:gd name="connsiteX98" fmla="*/ 18618 w 368237"/>
                  <a:gd name="connsiteY98" fmla="*/ 349230 h 523561"/>
                  <a:gd name="connsiteX99" fmla="*/ 39071 w 368237"/>
                  <a:gd name="connsiteY99" fmla="*/ 469834 h 523561"/>
                  <a:gd name="connsiteX100" fmla="*/ 62688 w 368237"/>
                  <a:gd name="connsiteY100" fmla="*/ 506518 h 523561"/>
                  <a:gd name="connsiteX101" fmla="*/ 63256 w 368237"/>
                  <a:gd name="connsiteY101" fmla="*/ 506924 h 523561"/>
                  <a:gd name="connsiteX102" fmla="*/ 65935 w 368237"/>
                  <a:gd name="connsiteY102" fmla="*/ 513741 h 523561"/>
                  <a:gd name="connsiteX103" fmla="*/ 56439 w 368237"/>
                  <a:gd name="connsiteY103" fmla="*/ 523237 h 523561"/>
                  <a:gd name="connsiteX104" fmla="*/ 130051 w 368237"/>
                  <a:gd name="connsiteY104" fmla="*/ 234633 h 523561"/>
                  <a:gd name="connsiteX105" fmla="*/ 133784 w 368237"/>
                  <a:gd name="connsiteY105" fmla="*/ 239502 h 523561"/>
                  <a:gd name="connsiteX106" fmla="*/ 156265 w 368237"/>
                  <a:gd name="connsiteY106" fmla="*/ 243966 h 523561"/>
                  <a:gd name="connsiteX107" fmla="*/ 157483 w 368237"/>
                  <a:gd name="connsiteY107" fmla="*/ 244129 h 523561"/>
                  <a:gd name="connsiteX108" fmla="*/ 159918 w 368237"/>
                  <a:gd name="connsiteY108" fmla="*/ 243398 h 523561"/>
                  <a:gd name="connsiteX109" fmla="*/ 161784 w 368237"/>
                  <a:gd name="connsiteY109" fmla="*/ 240233 h 523561"/>
                  <a:gd name="connsiteX110" fmla="*/ 181425 w 368237"/>
                  <a:gd name="connsiteY110" fmla="*/ 59734 h 523561"/>
                  <a:gd name="connsiteX111" fmla="*/ 181425 w 368237"/>
                  <a:gd name="connsiteY111" fmla="*/ 59247 h 523561"/>
                  <a:gd name="connsiteX112" fmla="*/ 187755 w 368237"/>
                  <a:gd name="connsiteY112" fmla="*/ 34818 h 523561"/>
                  <a:gd name="connsiteX113" fmla="*/ 188242 w 368237"/>
                  <a:gd name="connsiteY113" fmla="*/ 31977 h 523561"/>
                  <a:gd name="connsiteX114" fmla="*/ 170063 w 368237"/>
                  <a:gd name="connsiteY114" fmla="*/ 16800 h 523561"/>
                  <a:gd name="connsiteX115" fmla="*/ 169657 w 368237"/>
                  <a:gd name="connsiteY115" fmla="*/ 16800 h 523561"/>
                  <a:gd name="connsiteX116" fmla="*/ 151883 w 368237"/>
                  <a:gd name="connsiteY116" fmla="*/ 44313 h 523561"/>
                  <a:gd name="connsiteX117" fmla="*/ 152857 w 368237"/>
                  <a:gd name="connsiteY117" fmla="*/ 48047 h 523561"/>
                  <a:gd name="connsiteX118" fmla="*/ 130051 w 368237"/>
                  <a:gd name="connsiteY118" fmla="*/ 234714 h 523561"/>
                  <a:gd name="connsiteX119" fmla="*/ 90851 w 368237"/>
                  <a:gd name="connsiteY119" fmla="*/ 233578 h 523561"/>
                  <a:gd name="connsiteX120" fmla="*/ 92474 w 368237"/>
                  <a:gd name="connsiteY120" fmla="*/ 237392 h 523561"/>
                  <a:gd name="connsiteX121" fmla="*/ 95233 w 368237"/>
                  <a:gd name="connsiteY121" fmla="*/ 238366 h 523561"/>
                  <a:gd name="connsiteX122" fmla="*/ 96613 w 368237"/>
                  <a:gd name="connsiteY122" fmla="*/ 238123 h 523561"/>
                  <a:gd name="connsiteX123" fmla="*/ 106758 w 368237"/>
                  <a:gd name="connsiteY123" fmla="*/ 237230 h 523561"/>
                  <a:gd name="connsiteX124" fmla="*/ 111059 w 368237"/>
                  <a:gd name="connsiteY124" fmla="*/ 233415 h 523561"/>
                  <a:gd name="connsiteX125" fmla="*/ 130700 w 368237"/>
                  <a:gd name="connsiteY125" fmla="*/ 65658 h 523561"/>
                  <a:gd name="connsiteX126" fmla="*/ 129645 w 368237"/>
                  <a:gd name="connsiteY126" fmla="*/ 62250 h 523561"/>
                  <a:gd name="connsiteX127" fmla="*/ 126399 w 368237"/>
                  <a:gd name="connsiteY127" fmla="*/ 60789 h 523561"/>
                  <a:gd name="connsiteX128" fmla="*/ 122909 w 368237"/>
                  <a:gd name="connsiteY128" fmla="*/ 60789 h 523561"/>
                  <a:gd name="connsiteX129" fmla="*/ 122503 w 368237"/>
                  <a:gd name="connsiteY129" fmla="*/ 60789 h 523561"/>
                  <a:gd name="connsiteX130" fmla="*/ 105622 w 368237"/>
                  <a:gd name="connsiteY130" fmla="*/ 89844 h 523561"/>
                  <a:gd name="connsiteX131" fmla="*/ 105784 w 368237"/>
                  <a:gd name="connsiteY131" fmla="*/ 91142 h 523561"/>
                  <a:gd name="connsiteX132" fmla="*/ 90851 w 368237"/>
                  <a:gd name="connsiteY132" fmla="*/ 233578 h 52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368237" h="523561">
                    <a:moveTo>
                      <a:pt x="57088" y="523562"/>
                    </a:moveTo>
                    <a:cubicBezTo>
                      <a:pt x="54572" y="523562"/>
                      <a:pt x="52300" y="522750"/>
                      <a:pt x="50920" y="521370"/>
                    </a:cubicBezTo>
                    <a:lnTo>
                      <a:pt x="50595" y="521046"/>
                    </a:lnTo>
                    <a:cubicBezTo>
                      <a:pt x="41424" y="512280"/>
                      <a:pt x="-3944" y="462692"/>
                      <a:pt x="276" y="348743"/>
                    </a:cubicBezTo>
                    <a:cubicBezTo>
                      <a:pt x="2549" y="296639"/>
                      <a:pt x="39071" y="166783"/>
                      <a:pt x="43940" y="152093"/>
                    </a:cubicBezTo>
                    <a:cubicBezTo>
                      <a:pt x="44021" y="151769"/>
                      <a:pt x="44103" y="151444"/>
                      <a:pt x="44184" y="151119"/>
                    </a:cubicBezTo>
                    <a:cubicBezTo>
                      <a:pt x="45239" y="138540"/>
                      <a:pt x="54410" y="117925"/>
                      <a:pt x="74700" y="115815"/>
                    </a:cubicBezTo>
                    <a:lnTo>
                      <a:pt x="80219" y="115815"/>
                    </a:lnTo>
                    <a:cubicBezTo>
                      <a:pt x="82410" y="115815"/>
                      <a:pt x="84358" y="114111"/>
                      <a:pt x="84520" y="111919"/>
                    </a:cubicBezTo>
                    <a:lnTo>
                      <a:pt x="86793" y="89925"/>
                    </a:lnTo>
                    <a:lnTo>
                      <a:pt x="86793" y="89763"/>
                    </a:lnTo>
                    <a:cubicBezTo>
                      <a:pt x="87848" y="74910"/>
                      <a:pt x="96288" y="46261"/>
                      <a:pt x="120717" y="44070"/>
                    </a:cubicBezTo>
                    <a:lnTo>
                      <a:pt x="129726" y="44070"/>
                    </a:lnTo>
                    <a:cubicBezTo>
                      <a:pt x="131918" y="44070"/>
                      <a:pt x="133784" y="42447"/>
                      <a:pt x="134028" y="40255"/>
                    </a:cubicBezTo>
                    <a:cubicBezTo>
                      <a:pt x="135570" y="28568"/>
                      <a:pt x="142144" y="1217"/>
                      <a:pt x="169089" y="81"/>
                    </a:cubicBezTo>
                    <a:lnTo>
                      <a:pt x="169251" y="81"/>
                    </a:lnTo>
                    <a:cubicBezTo>
                      <a:pt x="170063" y="81"/>
                      <a:pt x="170955" y="0"/>
                      <a:pt x="171767" y="0"/>
                    </a:cubicBezTo>
                    <a:cubicBezTo>
                      <a:pt x="183860" y="0"/>
                      <a:pt x="194979" y="6736"/>
                      <a:pt x="200903" y="17531"/>
                    </a:cubicBezTo>
                    <a:cubicBezTo>
                      <a:pt x="201715" y="18991"/>
                      <a:pt x="203176" y="19803"/>
                      <a:pt x="204718" y="19803"/>
                    </a:cubicBezTo>
                    <a:cubicBezTo>
                      <a:pt x="205205" y="19803"/>
                      <a:pt x="205611" y="19803"/>
                      <a:pt x="206098" y="19560"/>
                    </a:cubicBezTo>
                    <a:cubicBezTo>
                      <a:pt x="210967" y="17936"/>
                      <a:pt x="216243" y="17044"/>
                      <a:pt x="220869" y="17044"/>
                    </a:cubicBezTo>
                    <a:cubicBezTo>
                      <a:pt x="222654" y="17044"/>
                      <a:pt x="224359" y="17206"/>
                      <a:pt x="225901" y="17449"/>
                    </a:cubicBezTo>
                    <a:lnTo>
                      <a:pt x="226144" y="17449"/>
                    </a:lnTo>
                    <a:cubicBezTo>
                      <a:pt x="234990" y="18504"/>
                      <a:pt x="242051" y="22319"/>
                      <a:pt x="247002" y="28812"/>
                    </a:cubicBezTo>
                    <a:cubicBezTo>
                      <a:pt x="255361" y="39849"/>
                      <a:pt x="255767" y="55026"/>
                      <a:pt x="254631" y="62250"/>
                    </a:cubicBezTo>
                    <a:lnTo>
                      <a:pt x="254631" y="62412"/>
                    </a:lnTo>
                    <a:lnTo>
                      <a:pt x="231501" y="275294"/>
                    </a:lnTo>
                    <a:cubicBezTo>
                      <a:pt x="231338" y="277161"/>
                      <a:pt x="232312" y="278865"/>
                      <a:pt x="233935" y="279677"/>
                    </a:cubicBezTo>
                    <a:cubicBezTo>
                      <a:pt x="234503" y="280001"/>
                      <a:pt x="235153" y="280082"/>
                      <a:pt x="235802" y="280082"/>
                    </a:cubicBezTo>
                    <a:cubicBezTo>
                      <a:pt x="236938" y="280082"/>
                      <a:pt x="238075" y="279677"/>
                      <a:pt x="238886" y="278784"/>
                    </a:cubicBezTo>
                    <a:lnTo>
                      <a:pt x="290828" y="226679"/>
                    </a:lnTo>
                    <a:cubicBezTo>
                      <a:pt x="297240" y="220268"/>
                      <a:pt x="312660" y="209392"/>
                      <a:pt x="329947" y="209392"/>
                    </a:cubicBezTo>
                    <a:cubicBezTo>
                      <a:pt x="337982" y="209392"/>
                      <a:pt x="345449" y="211827"/>
                      <a:pt x="352023" y="216615"/>
                    </a:cubicBezTo>
                    <a:cubicBezTo>
                      <a:pt x="362087" y="224488"/>
                      <a:pt x="367524" y="234876"/>
                      <a:pt x="368174" y="247618"/>
                    </a:cubicBezTo>
                    <a:cubicBezTo>
                      <a:pt x="368742" y="258656"/>
                      <a:pt x="365414" y="268395"/>
                      <a:pt x="362411" y="273346"/>
                    </a:cubicBezTo>
                    <a:cubicBezTo>
                      <a:pt x="362249" y="273590"/>
                      <a:pt x="362168" y="273833"/>
                      <a:pt x="362005" y="274158"/>
                    </a:cubicBezTo>
                    <a:cubicBezTo>
                      <a:pt x="361600" y="274645"/>
                      <a:pt x="361113" y="275294"/>
                      <a:pt x="360869" y="276187"/>
                    </a:cubicBezTo>
                    <a:cubicBezTo>
                      <a:pt x="328649" y="324233"/>
                      <a:pt x="301866" y="375689"/>
                      <a:pt x="278979" y="433637"/>
                    </a:cubicBezTo>
                    <a:cubicBezTo>
                      <a:pt x="273135" y="447677"/>
                      <a:pt x="260880" y="494669"/>
                      <a:pt x="260312" y="496617"/>
                    </a:cubicBezTo>
                    <a:cubicBezTo>
                      <a:pt x="260312" y="496779"/>
                      <a:pt x="260312" y="496860"/>
                      <a:pt x="260231" y="497022"/>
                    </a:cubicBezTo>
                    <a:cubicBezTo>
                      <a:pt x="259176" y="503109"/>
                      <a:pt x="253251" y="503759"/>
                      <a:pt x="250654" y="503759"/>
                    </a:cubicBezTo>
                    <a:lnTo>
                      <a:pt x="247570" y="503759"/>
                    </a:lnTo>
                    <a:cubicBezTo>
                      <a:pt x="245785" y="503353"/>
                      <a:pt x="244080" y="502054"/>
                      <a:pt x="242944" y="500188"/>
                    </a:cubicBezTo>
                    <a:cubicBezTo>
                      <a:pt x="241646" y="498077"/>
                      <a:pt x="241321" y="495562"/>
                      <a:pt x="241970" y="493370"/>
                    </a:cubicBezTo>
                    <a:cubicBezTo>
                      <a:pt x="242619" y="491828"/>
                      <a:pt x="243837" y="487527"/>
                      <a:pt x="247651" y="473973"/>
                    </a:cubicBezTo>
                    <a:cubicBezTo>
                      <a:pt x="252034" y="458390"/>
                      <a:pt x="258121" y="437126"/>
                      <a:pt x="261530" y="427469"/>
                    </a:cubicBezTo>
                    <a:cubicBezTo>
                      <a:pt x="282469" y="373254"/>
                      <a:pt x="310712" y="319039"/>
                      <a:pt x="345287" y="266366"/>
                    </a:cubicBezTo>
                    <a:cubicBezTo>
                      <a:pt x="346747" y="264094"/>
                      <a:pt x="349101" y="258413"/>
                      <a:pt x="349426" y="251920"/>
                    </a:cubicBezTo>
                    <a:cubicBezTo>
                      <a:pt x="349831" y="243479"/>
                      <a:pt x="346910" y="236500"/>
                      <a:pt x="340904" y="231630"/>
                    </a:cubicBezTo>
                    <a:lnTo>
                      <a:pt x="340823" y="231630"/>
                    </a:lnTo>
                    <a:cubicBezTo>
                      <a:pt x="337252" y="228871"/>
                      <a:pt x="333194" y="227491"/>
                      <a:pt x="328649" y="227491"/>
                    </a:cubicBezTo>
                    <a:cubicBezTo>
                      <a:pt x="315501" y="227491"/>
                      <a:pt x="303327" y="239502"/>
                      <a:pt x="302759" y="240071"/>
                    </a:cubicBezTo>
                    <a:lnTo>
                      <a:pt x="224277" y="318714"/>
                    </a:lnTo>
                    <a:cubicBezTo>
                      <a:pt x="224277" y="318714"/>
                      <a:pt x="224034" y="318877"/>
                      <a:pt x="223709" y="319039"/>
                    </a:cubicBezTo>
                    <a:cubicBezTo>
                      <a:pt x="223222" y="319283"/>
                      <a:pt x="222654" y="319526"/>
                      <a:pt x="222005" y="320013"/>
                    </a:cubicBezTo>
                    <a:cubicBezTo>
                      <a:pt x="221274" y="320256"/>
                      <a:pt x="220706" y="320500"/>
                      <a:pt x="220219" y="320743"/>
                    </a:cubicBezTo>
                    <a:lnTo>
                      <a:pt x="218109" y="320743"/>
                    </a:lnTo>
                    <a:cubicBezTo>
                      <a:pt x="217460" y="320825"/>
                      <a:pt x="149205" y="325694"/>
                      <a:pt x="134271" y="385509"/>
                    </a:cubicBezTo>
                    <a:lnTo>
                      <a:pt x="134271" y="385671"/>
                    </a:lnTo>
                    <a:cubicBezTo>
                      <a:pt x="133460" y="389323"/>
                      <a:pt x="129564" y="392570"/>
                      <a:pt x="125831" y="392570"/>
                    </a:cubicBezTo>
                    <a:lnTo>
                      <a:pt x="122746" y="392570"/>
                    </a:lnTo>
                    <a:cubicBezTo>
                      <a:pt x="120961" y="392164"/>
                      <a:pt x="119257" y="390865"/>
                      <a:pt x="118120" y="388999"/>
                    </a:cubicBezTo>
                    <a:cubicBezTo>
                      <a:pt x="116822" y="386807"/>
                      <a:pt x="116497" y="384292"/>
                      <a:pt x="117228" y="382100"/>
                    </a:cubicBezTo>
                    <a:cubicBezTo>
                      <a:pt x="117228" y="381938"/>
                      <a:pt x="117228" y="381857"/>
                      <a:pt x="117309" y="381694"/>
                    </a:cubicBezTo>
                    <a:cubicBezTo>
                      <a:pt x="123071" y="357265"/>
                      <a:pt x="136625" y="337868"/>
                      <a:pt x="157726" y="324071"/>
                    </a:cubicBezTo>
                    <a:cubicBezTo>
                      <a:pt x="174851" y="312871"/>
                      <a:pt x="193518" y="307596"/>
                      <a:pt x="206179" y="305161"/>
                    </a:cubicBezTo>
                    <a:cubicBezTo>
                      <a:pt x="208045" y="304836"/>
                      <a:pt x="209506" y="303294"/>
                      <a:pt x="209669" y="301346"/>
                    </a:cubicBezTo>
                    <a:lnTo>
                      <a:pt x="237344" y="62980"/>
                    </a:lnTo>
                    <a:cubicBezTo>
                      <a:pt x="237344" y="62980"/>
                      <a:pt x="237344" y="62655"/>
                      <a:pt x="237344" y="62493"/>
                    </a:cubicBezTo>
                    <a:lnTo>
                      <a:pt x="237344" y="62006"/>
                    </a:lnTo>
                    <a:cubicBezTo>
                      <a:pt x="237506" y="53484"/>
                      <a:pt x="235964" y="39038"/>
                      <a:pt x="223466" y="37415"/>
                    </a:cubicBezTo>
                    <a:cubicBezTo>
                      <a:pt x="222248" y="37090"/>
                      <a:pt x="220950" y="36847"/>
                      <a:pt x="219570" y="36847"/>
                    </a:cubicBezTo>
                    <a:cubicBezTo>
                      <a:pt x="215918" y="36847"/>
                      <a:pt x="211941" y="38145"/>
                      <a:pt x="208613" y="40336"/>
                    </a:cubicBezTo>
                    <a:cubicBezTo>
                      <a:pt x="208208" y="40580"/>
                      <a:pt x="207883" y="40905"/>
                      <a:pt x="207640" y="41229"/>
                    </a:cubicBezTo>
                    <a:cubicBezTo>
                      <a:pt x="203500" y="46423"/>
                      <a:pt x="198631" y="54458"/>
                      <a:pt x="198631" y="63629"/>
                    </a:cubicBezTo>
                    <a:lnTo>
                      <a:pt x="198631" y="64522"/>
                    </a:lnTo>
                    <a:lnTo>
                      <a:pt x="177854" y="252894"/>
                    </a:lnTo>
                    <a:cubicBezTo>
                      <a:pt x="177773" y="253705"/>
                      <a:pt x="177854" y="254598"/>
                      <a:pt x="178260" y="255329"/>
                    </a:cubicBezTo>
                    <a:cubicBezTo>
                      <a:pt x="179883" y="258494"/>
                      <a:pt x="179964" y="261578"/>
                      <a:pt x="178503" y="263688"/>
                    </a:cubicBezTo>
                    <a:cubicBezTo>
                      <a:pt x="178422" y="263850"/>
                      <a:pt x="178341" y="264013"/>
                      <a:pt x="178260" y="264175"/>
                    </a:cubicBezTo>
                    <a:cubicBezTo>
                      <a:pt x="176637" y="267421"/>
                      <a:pt x="172254" y="269856"/>
                      <a:pt x="169495" y="269856"/>
                    </a:cubicBezTo>
                    <a:cubicBezTo>
                      <a:pt x="167384" y="269856"/>
                      <a:pt x="167060" y="269856"/>
                      <a:pt x="165680" y="269126"/>
                    </a:cubicBezTo>
                    <a:lnTo>
                      <a:pt x="165355" y="268963"/>
                    </a:lnTo>
                    <a:cubicBezTo>
                      <a:pt x="148799" y="262146"/>
                      <a:pt x="130375" y="258575"/>
                      <a:pt x="111952" y="258575"/>
                    </a:cubicBezTo>
                    <a:cubicBezTo>
                      <a:pt x="101807" y="258575"/>
                      <a:pt x="91743" y="259630"/>
                      <a:pt x="82004" y="261740"/>
                    </a:cubicBezTo>
                    <a:cubicBezTo>
                      <a:pt x="81842" y="261740"/>
                      <a:pt x="81680" y="261740"/>
                      <a:pt x="81517" y="261903"/>
                    </a:cubicBezTo>
                    <a:cubicBezTo>
                      <a:pt x="80787" y="262146"/>
                      <a:pt x="79975" y="262308"/>
                      <a:pt x="79245" y="262308"/>
                    </a:cubicBezTo>
                    <a:cubicBezTo>
                      <a:pt x="75836" y="262308"/>
                      <a:pt x="72590" y="259792"/>
                      <a:pt x="71129" y="256059"/>
                    </a:cubicBezTo>
                    <a:lnTo>
                      <a:pt x="71129" y="254517"/>
                    </a:lnTo>
                    <a:cubicBezTo>
                      <a:pt x="71129" y="253462"/>
                      <a:pt x="70804" y="252488"/>
                      <a:pt x="70155" y="251758"/>
                    </a:cubicBezTo>
                    <a:cubicBezTo>
                      <a:pt x="69993" y="251189"/>
                      <a:pt x="69993" y="249891"/>
                      <a:pt x="69993" y="248998"/>
                    </a:cubicBezTo>
                    <a:lnTo>
                      <a:pt x="80381" y="139270"/>
                    </a:lnTo>
                    <a:cubicBezTo>
                      <a:pt x="80462" y="138053"/>
                      <a:pt x="80056" y="136835"/>
                      <a:pt x="79245" y="135943"/>
                    </a:cubicBezTo>
                    <a:cubicBezTo>
                      <a:pt x="78433" y="135050"/>
                      <a:pt x="77216" y="134482"/>
                      <a:pt x="75998" y="134482"/>
                    </a:cubicBezTo>
                    <a:cubicBezTo>
                      <a:pt x="64474" y="134482"/>
                      <a:pt x="61552" y="152418"/>
                      <a:pt x="61309" y="154447"/>
                    </a:cubicBezTo>
                    <a:cubicBezTo>
                      <a:pt x="61309" y="154691"/>
                      <a:pt x="61309" y="154853"/>
                      <a:pt x="61309" y="155096"/>
                    </a:cubicBezTo>
                    <a:lnTo>
                      <a:pt x="61309" y="156882"/>
                    </a:lnTo>
                    <a:cubicBezTo>
                      <a:pt x="61065" y="157937"/>
                      <a:pt x="60253" y="160696"/>
                      <a:pt x="59280" y="164186"/>
                    </a:cubicBezTo>
                    <a:cubicBezTo>
                      <a:pt x="33633" y="256952"/>
                      <a:pt x="19917" y="319201"/>
                      <a:pt x="18618" y="349230"/>
                    </a:cubicBezTo>
                    <a:cubicBezTo>
                      <a:pt x="16833" y="407503"/>
                      <a:pt x="28763" y="446947"/>
                      <a:pt x="39071" y="469834"/>
                    </a:cubicBezTo>
                    <a:cubicBezTo>
                      <a:pt x="50433" y="494912"/>
                      <a:pt x="62201" y="506031"/>
                      <a:pt x="62688" y="506518"/>
                    </a:cubicBezTo>
                    <a:cubicBezTo>
                      <a:pt x="62851" y="506680"/>
                      <a:pt x="63013" y="506843"/>
                      <a:pt x="63256" y="506924"/>
                    </a:cubicBezTo>
                    <a:cubicBezTo>
                      <a:pt x="65123" y="508141"/>
                      <a:pt x="65935" y="511225"/>
                      <a:pt x="65935" y="513741"/>
                    </a:cubicBezTo>
                    <a:cubicBezTo>
                      <a:pt x="65935" y="519422"/>
                      <a:pt x="61065" y="523237"/>
                      <a:pt x="56439" y="523237"/>
                    </a:cubicBezTo>
                    <a:close/>
                    <a:moveTo>
                      <a:pt x="130051" y="234633"/>
                    </a:moveTo>
                    <a:cubicBezTo>
                      <a:pt x="129726" y="236987"/>
                      <a:pt x="131431" y="239097"/>
                      <a:pt x="133784" y="239502"/>
                    </a:cubicBezTo>
                    <a:cubicBezTo>
                      <a:pt x="142387" y="240720"/>
                      <a:pt x="148799" y="241856"/>
                      <a:pt x="156265" y="243966"/>
                    </a:cubicBezTo>
                    <a:cubicBezTo>
                      <a:pt x="156671" y="244047"/>
                      <a:pt x="157077" y="244129"/>
                      <a:pt x="157483" y="244129"/>
                    </a:cubicBezTo>
                    <a:cubicBezTo>
                      <a:pt x="158376" y="244129"/>
                      <a:pt x="159187" y="243885"/>
                      <a:pt x="159918" y="243398"/>
                    </a:cubicBezTo>
                    <a:cubicBezTo>
                      <a:pt x="160973" y="242668"/>
                      <a:pt x="161703" y="241531"/>
                      <a:pt x="161784" y="240233"/>
                    </a:cubicBezTo>
                    <a:lnTo>
                      <a:pt x="181425" y="59734"/>
                    </a:lnTo>
                    <a:cubicBezTo>
                      <a:pt x="181425" y="59734"/>
                      <a:pt x="181425" y="59409"/>
                      <a:pt x="181425" y="59247"/>
                    </a:cubicBezTo>
                    <a:cubicBezTo>
                      <a:pt x="181425" y="50563"/>
                      <a:pt x="183616" y="42122"/>
                      <a:pt x="187755" y="34818"/>
                    </a:cubicBezTo>
                    <a:cubicBezTo>
                      <a:pt x="188242" y="33925"/>
                      <a:pt x="188405" y="32951"/>
                      <a:pt x="188242" y="31977"/>
                    </a:cubicBezTo>
                    <a:cubicBezTo>
                      <a:pt x="186781" y="23049"/>
                      <a:pt x="179315" y="16800"/>
                      <a:pt x="170063" y="16800"/>
                    </a:cubicBezTo>
                    <a:cubicBezTo>
                      <a:pt x="169900" y="16800"/>
                      <a:pt x="169819" y="16800"/>
                      <a:pt x="169657" y="16800"/>
                    </a:cubicBezTo>
                    <a:cubicBezTo>
                      <a:pt x="152613" y="18342"/>
                      <a:pt x="151883" y="43989"/>
                      <a:pt x="151883" y="44313"/>
                    </a:cubicBezTo>
                    <a:cubicBezTo>
                      <a:pt x="151883" y="46018"/>
                      <a:pt x="152207" y="47073"/>
                      <a:pt x="152857" y="48047"/>
                    </a:cubicBezTo>
                    <a:lnTo>
                      <a:pt x="130051" y="234714"/>
                    </a:lnTo>
                    <a:close/>
                    <a:moveTo>
                      <a:pt x="90851" y="233578"/>
                    </a:moveTo>
                    <a:cubicBezTo>
                      <a:pt x="90688" y="235039"/>
                      <a:pt x="91338" y="236500"/>
                      <a:pt x="92474" y="237392"/>
                    </a:cubicBezTo>
                    <a:cubicBezTo>
                      <a:pt x="93286" y="238042"/>
                      <a:pt x="94259" y="238366"/>
                      <a:pt x="95233" y="238366"/>
                    </a:cubicBezTo>
                    <a:cubicBezTo>
                      <a:pt x="95720" y="238366"/>
                      <a:pt x="96126" y="238366"/>
                      <a:pt x="96613" y="238123"/>
                    </a:cubicBezTo>
                    <a:cubicBezTo>
                      <a:pt x="99373" y="237230"/>
                      <a:pt x="103674" y="237230"/>
                      <a:pt x="106758" y="237230"/>
                    </a:cubicBezTo>
                    <a:cubicBezTo>
                      <a:pt x="108949" y="237230"/>
                      <a:pt x="110816" y="235607"/>
                      <a:pt x="111059" y="233415"/>
                    </a:cubicBezTo>
                    <a:lnTo>
                      <a:pt x="130700" y="65658"/>
                    </a:lnTo>
                    <a:cubicBezTo>
                      <a:pt x="130862" y="64441"/>
                      <a:pt x="130457" y="63223"/>
                      <a:pt x="129645" y="62250"/>
                    </a:cubicBezTo>
                    <a:cubicBezTo>
                      <a:pt x="128833" y="61276"/>
                      <a:pt x="127616" y="60789"/>
                      <a:pt x="126399" y="60789"/>
                    </a:cubicBezTo>
                    <a:lnTo>
                      <a:pt x="122909" y="60789"/>
                    </a:lnTo>
                    <a:cubicBezTo>
                      <a:pt x="122909" y="60789"/>
                      <a:pt x="122584" y="60789"/>
                      <a:pt x="122503" y="60789"/>
                    </a:cubicBezTo>
                    <a:cubicBezTo>
                      <a:pt x="108868" y="62168"/>
                      <a:pt x="105378" y="84082"/>
                      <a:pt x="105622" y="89844"/>
                    </a:cubicBezTo>
                    <a:cubicBezTo>
                      <a:pt x="105622" y="90331"/>
                      <a:pt x="105703" y="90737"/>
                      <a:pt x="105784" y="91142"/>
                    </a:cubicBezTo>
                    <a:lnTo>
                      <a:pt x="90851" y="233578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Forma Livre: Forma 220">
                <a:extLst>
                  <a:ext uri="{FF2B5EF4-FFF2-40B4-BE49-F238E27FC236}">
                    <a16:creationId xmlns:a16="http://schemas.microsoft.com/office/drawing/2014/main" id="{73A27459-2329-62BC-352A-6ADC9358D480}"/>
                  </a:ext>
                </a:extLst>
              </p:cNvPr>
              <p:cNvSpPr/>
              <p:nvPr/>
            </p:nvSpPr>
            <p:spPr>
              <a:xfrm>
                <a:off x="-1644754" y="1090279"/>
                <a:ext cx="369516" cy="521451"/>
              </a:xfrm>
              <a:custGeom>
                <a:avLst/>
                <a:gdLst>
                  <a:gd name="connsiteX0" fmla="*/ 313488 w 369516"/>
                  <a:gd name="connsiteY0" fmla="*/ 521451 h 521451"/>
                  <a:gd name="connsiteX1" fmla="*/ 306751 w 369516"/>
                  <a:gd name="connsiteY1" fmla="*/ 518773 h 521451"/>
                  <a:gd name="connsiteX2" fmla="*/ 306183 w 369516"/>
                  <a:gd name="connsiteY2" fmla="*/ 518124 h 521451"/>
                  <a:gd name="connsiteX3" fmla="*/ 304154 w 369516"/>
                  <a:gd name="connsiteY3" fmla="*/ 511956 h 521451"/>
                  <a:gd name="connsiteX4" fmla="*/ 306995 w 369516"/>
                  <a:gd name="connsiteY4" fmla="*/ 506031 h 521451"/>
                  <a:gd name="connsiteX5" fmla="*/ 307238 w 369516"/>
                  <a:gd name="connsiteY5" fmla="*/ 505788 h 521451"/>
                  <a:gd name="connsiteX6" fmla="*/ 330369 w 369516"/>
                  <a:gd name="connsiteY6" fmla="*/ 469185 h 521451"/>
                  <a:gd name="connsiteX7" fmla="*/ 346763 w 369516"/>
                  <a:gd name="connsiteY7" fmla="*/ 349636 h 521451"/>
                  <a:gd name="connsiteX8" fmla="*/ 305940 w 369516"/>
                  <a:gd name="connsiteY8" fmla="*/ 163943 h 521451"/>
                  <a:gd name="connsiteX9" fmla="*/ 304073 w 369516"/>
                  <a:gd name="connsiteY9" fmla="*/ 157206 h 521451"/>
                  <a:gd name="connsiteX10" fmla="*/ 304073 w 369516"/>
                  <a:gd name="connsiteY10" fmla="*/ 155421 h 521451"/>
                  <a:gd name="connsiteX11" fmla="*/ 304073 w 369516"/>
                  <a:gd name="connsiteY11" fmla="*/ 154772 h 521451"/>
                  <a:gd name="connsiteX12" fmla="*/ 290032 w 369516"/>
                  <a:gd name="connsiteY12" fmla="*/ 134888 h 521451"/>
                  <a:gd name="connsiteX13" fmla="*/ 289383 w 369516"/>
                  <a:gd name="connsiteY13" fmla="*/ 134888 h 521451"/>
                  <a:gd name="connsiteX14" fmla="*/ 286380 w 369516"/>
                  <a:gd name="connsiteY14" fmla="*/ 136105 h 521451"/>
                  <a:gd name="connsiteX15" fmla="*/ 285082 w 369516"/>
                  <a:gd name="connsiteY15" fmla="*/ 139676 h 521451"/>
                  <a:gd name="connsiteX16" fmla="*/ 295470 w 369516"/>
                  <a:gd name="connsiteY16" fmla="*/ 249404 h 521451"/>
                  <a:gd name="connsiteX17" fmla="*/ 294740 w 369516"/>
                  <a:gd name="connsiteY17" fmla="*/ 253056 h 521451"/>
                  <a:gd name="connsiteX18" fmla="*/ 294253 w 369516"/>
                  <a:gd name="connsiteY18" fmla="*/ 255004 h 521451"/>
                  <a:gd name="connsiteX19" fmla="*/ 294253 w 369516"/>
                  <a:gd name="connsiteY19" fmla="*/ 256546 h 521451"/>
                  <a:gd name="connsiteX20" fmla="*/ 286137 w 369516"/>
                  <a:gd name="connsiteY20" fmla="*/ 262795 h 521451"/>
                  <a:gd name="connsiteX21" fmla="*/ 283864 w 369516"/>
                  <a:gd name="connsiteY21" fmla="*/ 262390 h 521451"/>
                  <a:gd name="connsiteX22" fmla="*/ 283621 w 369516"/>
                  <a:gd name="connsiteY22" fmla="*/ 262390 h 521451"/>
                  <a:gd name="connsiteX23" fmla="*/ 251968 w 369516"/>
                  <a:gd name="connsiteY23" fmla="*/ 258250 h 521451"/>
                  <a:gd name="connsiteX24" fmla="*/ 200107 w 369516"/>
                  <a:gd name="connsiteY24" fmla="*/ 269369 h 521451"/>
                  <a:gd name="connsiteX25" fmla="*/ 196374 w 369516"/>
                  <a:gd name="connsiteY25" fmla="*/ 269937 h 521451"/>
                  <a:gd name="connsiteX26" fmla="*/ 187122 w 369516"/>
                  <a:gd name="connsiteY26" fmla="*/ 264500 h 521451"/>
                  <a:gd name="connsiteX27" fmla="*/ 188015 w 369516"/>
                  <a:gd name="connsiteY27" fmla="*/ 255004 h 521451"/>
                  <a:gd name="connsiteX28" fmla="*/ 188745 w 369516"/>
                  <a:gd name="connsiteY28" fmla="*/ 252082 h 521451"/>
                  <a:gd name="connsiteX29" fmla="*/ 167968 w 369516"/>
                  <a:gd name="connsiteY29" fmla="*/ 63710 h 521451"/>
                  <a:gd name="connsiteX30" fmla="*/ 167968 w 369516"/>
                  <a:gd name="connsiteY30" fmla="*/ 62818 h 521451"/>
                  <a:gd name="connsiteX31" fmla="*/ 158959 w 369516"/>
                  <a:gd name="connsiteY31" fmla="*/ 40418 h 521451"/>
                  <a:gd name="connsiteX32" fmla="*/ 157985 w 369516"/>
                  <a:gd name="connsiteY32" fmla="*/ 39525 h 521451"/>
                  <a:gd name="connsiteX33" fmla="*/ 147029 w 369516"/>
                  <a:gd name="connsiteY33" fmla="*/ 36035 h 521451"/>
                  <a:gd name="connsiteX34" fmla="*/ 142971 w 369516"/>
                  <a:gd name="connsiteY34" fmla="*/ 36603 h 521451"/>
                  <a:gd name="connsiteX35" fmla="*/ 129336 w 369516"/>
                  <a:gd name="connsiteY35" fmla="*/ 61113 h 521451"/>
                  <a:gd name="connsiteX36" fmla="*/ 129336 w 369516"/>
                  <a:gd name="connsiteY36" fmla="*/ 61600 h 521451"/>
                  <a:gd name="connsiteX37" fmla="*/ 129336 w 369516"/>
                  <a:gd name="connsiteY37" fmla="*/ 62087 h 521451"/>
                  <a:gd name="connsiteX38" fmla="*/ 155875 w 369516"/>
                  <a:gd name="connsiteY38" fmla="*/ 302726 h 521451"/>
                  <a:gd name="connsiteX39" fmla="*/ 159365 w 369516"/>
                  <a:gd name="connsiteY39" fmla="*/ 306540 h 521451"/>
                  <a:gd name="connsiteX40" fmla="*/ 249371 w 369516"/>
                  <a:gd name="connsiteY40" fmla="*/ 384129 h 521451"/>
                  <a:gd name="connsiteX41" fmla="*/ 242879 w 369516"/>
                  <a:gd name="connsiteY41" fmla="*/ 395086 h 521451"/>
                  <a:gd name="connsiteX42" fmla="*/ 239795 w 369516"/>
                  <a:gd name="connsiteY42" fmla="*/ 395086 h 521451"/>
                  <a:gd name="connsiteX43" fmla="*/ 231354 w 369516"/>
                  <a:gd name="connsiteY43" fmla="*/ 388187 h 521451"/>
                  <a:gd name="connsiteX44" fmla="*/ 231354 w 369516"/>
                  <a:gd name="connsiteY44" fmla="*/ 388025 h 521451"/>
                  <a:gd name="connsiteX45" fmla="*/ 147435 w 369516"/>
                  <a:gd name="connsiteY45" fmla="*/ 323422 h 521451"/>
                  <a:gd name="connsiteX46" fmla="*/ 145325 w 369516"/>
                  <a:gd name="connsiteY46" fmla="*/ 323422 h 521451"/>
                  <a:gd name="connsiteX47" fmla="*/ 143864 w 369516"/>
                  <a:gd name="connsiteY47" fmla="*/ 322610 h 521451"/>
                  <a:gd name="connsiteX48" fmla="*/ 63921 w 369516"/>
                  <a:gd name="connsiteY48" fmla="*/ 242424 h 521451"/>
                  <a:gd name="connsiteX49" fmla="*/ 37707 w 369516"/>
                  <a:gd name="connsiteY49" fmla="*/ 229926 h 521451"/>
                  <a:gd name="connsiteX50" fmla="*/ 26020 w 369516"/>
                  <a:gd name="connsiteY50" fmla="*/ 233984 h 521451"/>
                  <a:gd name="connsiteX51" fmla="*/ 20826 w 369516"/>
                  <a:gd name="connsiteY51" fmla="*/ 267097 h 521451"/>
                  <a:gd name="connsiteX52" fmla="*/ 21069 w 369516"/>
                  <a:gd name="connsiteY52" fmla="*/ 267746 h 521451"/>
                  <a:gd name="connsiteX53" fmla="*/ 21556 w 369516"/>
                  <a:gd name="connsiteY53" fmla="*/ 268801 h 521451"/>
                  <a:gd name="connsiteX54" fmla="*/ 105313 w 369516"/>
                  <a:gd name="connsiteY54" fmla="*/ 429903 h 521451"/>
                  <a:gd name="connsiteX55" fmla="*/ 124629 w 369516"/>
                  <a:gd name="connsiteY55" fmla="*/ 494669 h 521451"/>
                  <a:gd name="connsiteX56" fmla="*/ 124872 w 369516"/>
                  <a:gd name="connsiteY56" fmla="*/ 495724 h 521451"/>
                  <a:gd name="connsiteX57" fmla="*/ 119029 w 369516"/>
                  <a:gd name="connsiteY57" fmla="*/ 506193 h 521451"/>
                  <a:gd name="connsiteX58" fmla="*/ 116351 w 369516"/>
                  <a:gd name="connsiteY58" fmla="*/ 506193 h 521451"/>
                  <a:gd name="connsiteX59" fmla="*/ 107910 w 369516"/>
                  <a:gd name="connsiteY59" fmla="*/ 499295 h 521451"/>
                  <a:gd name="connsiteX60" fmla="*/ 107910 w 369516"/>
                  <a:gd name="connsiteY60" fmla="*/ 499051 h 521451"/>
                  <a:gd name="connsiteX61" fmla="*/ 89243 w 369516"/>
                  <a:gd name="connsiteY61" fmla="*/ 436153 h 521451"/>
                  <a:gd name="connsiteX62" fmla="*/ 7353 w 369516"/>
                  <a:gd name="connsiteY62" fmla="*/ 278621 h 521451"/>
                  <a:gd name="connsiteX63" fmla="*/ 6217 w 369516"/>
                  <a:gd name="connsiteY63" fmla="*/ 276592 h 521451"/>
                  <a:gd name="connsiteX64" fmla="*/ 5973 w 369516"/>
                  <a:gd name="connsiteY64" fmla="*/ 276106 h 521451"/>
                  <a:gd name="connsiteX65" fmla="*/ 16281 w 369516"/>
                  <a:gd name="connsiteY65" fmla="*/ 217833 h 521451"/>
                  <a:gd name="connsiteX66" fmla="*/ 39005 w 369516"/>
                  <a:gd name="connsiteY66" fmla="*/ 209798 h 521451"/>
                  <a:gd name="connsiteX67" fmla="*/ 77556 w 369516"/>
                  <a:gd name="connsiteY67" fmla="*/ 226760 h 521451"/>
                  <a:gd name="connsiteX68" fmla="*/ 129417 w 369516"/>
                  <a:gd name="connsiteY68" fmla="*/ 278784 h 521451"/>
                  <a:gd name="connsiteX69" fmla="*/ 132501 w 369516"/>
                  <a:gd name="connsiteY69" fmla="*/ 280082 h 521451"/>
                  <a:gd name="connsiteX70" fmla="*/ 134368 w 369516"/>
                  <a:gd name="connsiteY70" fmla="*/ 279677 h 521451"/>
                  <a:gd name="connsiteX71" fmla="*/ 136803 w 369516"/>
                  <a:gd name="connsiteY71" fmla="*/ 275294 h 521451"/>
                  <a:gd name="connsiteX72" fmla="*/ 113753 w 369516"/>
                  <a:gd name="connsiteY72" fmla="*/ 62412 h 521451"/>
                  <a:gd name="connsiteX73" fmla="*/ 113753 w 369516"/>
                  <a:gd name="connsiteY73" fmla="*/ 62250 h 521451"/>
                  <a:gd name="connsiteX74" fmla="*/ 142403 w 369516"/>
                  <a:gd name="connsiteY74" fmla="*/ 17449 h 521451"/>
                  <a:gd name="connsiteX75" fmla="*/ 147516 w 369516"/>
                  <a:gd name="connsiteY75" fmla="*/ 17044 h 521451"/>
                  <a:gd name="connsiteX76" fmla="*/ 162287 w 369516"/>
                  <a:gd name="connsiteY76" fmla="*/ 19560 h 521451"/>
                  <a:gd name="connsiteX77" fmla="*/ 163667 w 369516"/>
                  <a:gd name="connsiteY77" fmla="*/ 19803 h 521451"/>
                  <a:gd name="connsiteX78" fmla="*/ 167481 w 369516"/>
                  <a:gd name="connsiteY78" fmla="*/ 17531 h 521451"/>
                  <a:gd name="connsiteX79" fmla="*/ 196618 w 369516"/>
                  <a:gd name="connsiteY79" fmla="*/ 0 h 521451"/>
                  <a:gd name="connsiteX80" fmla="*/ 199134 w 369516"/>
                  <a:gd name="connsiteY80" fmla="*/ 81 h 521451"/>
                  <a:gd name="connsiteX81" fmla="*/ 199296 w 369516"/>
                  <a:gd name="connsiteY81" fmla="*/ 81 h 521451"/>
                  <a:gd name="connsiteX82" fmla="*/ 234357 w 369516"/>
                  <a:gd name="connsiteY82" fmla="*/ 40255 h 521451"/>
                  <a:gd name="connsiteX83" fmla="*/ 238658 w 369516"/>
                  <a:gd name="connsiteY83" fmla="*/ 44070 h 521451"/>
                  <a:gd name="connsiteX84" fmla="*/ 247586 w 369516"/>
                  <a:gd name="connsiteY84" fmla="*/ 44070 h 521451"/>
                  <a:gd name="connsiteX85" fmla="*/ 281592 w 369516"/>
                  <a:gd name="connsiteY85" fmla="*/ 90899 h 521451"/>
                  <a:gd name="connsiteX86" fmla="*/ 281592 w 369516"/>
                  <a:gd name="connsiteY86" fmla="*/ 91061 h 521451"/>
                  <a:gd name="connsiteX87" fmla="*/ 283945 w 369516"/>
                  <a:gd name="connsiteY87" fmla="*/ 111919 h 521451"/>
                  <a:gd name="connsiteX88" fmla="*/ 288247 w 369516"/>
                  <a:gd name="connsiteY88" fmla="*/ 115815 h 521451"/>
                  <a:gd name="connsiteX89" fmla="*/ 293766 w 369516"/>
                  <a:gd name="connsiteY89" fmla="*/ 115815 h 521451"/>
                  <a:gd name="connsiteX90" fmla="*/ 324282 w 369516"/>
                  <a:gd name="connsiteY90" fmla="*/ 151525 h 521451"/>
                  <a:gd name="connsiteX91" fmla="*/ 324444 w 369516"/>
                  <a:gd name="connsiteY91" fmla="*/ 152175 h 521451"/>
                  <a:gd name="connsiteX92" fmla="*/ 369244 w 369516"/>
                  <a:gd name="connsiteY92" fmla="*/ 347688 h 521451"/>
                  <a:gd name="connsiteX93" fmla="*/ 319980 w 369516"/>
                  <a:gd name="connsiteY93" fmla="*/ 518936 h 521451"/>
                  <a:gd name="connsiteX94" fmla="*/ 319737 w 369516"/>
                  <a:gd name="connsiteY94" fmla="*/ 519179 h 521451"/>
                  <a:gd name="connsiteX95" fmla="*/ 313569 w 369516"/>
                  <a:gd name="connsiteY95" fmla="*/ 521370 h 521451"/>
                  <a:gd name="connsiteX96" fmla="*/ 197186 w 369516"/>
                  <a:gd name="connsiteY96" fmla="*/ 19154 h 521451"/>
                  <a:gd name="connsiteX97" fmla="*/ 182252 w 369516"/>
                  <a:gd name="connsiteY97" fmla="*/ 34087 h 521451"/>
                  <a:gd name="connsiteX98" fmla="*/ 182577 w 369516"/>
                  <a:gd name="connsiteY98" fmla="*/ 35791 h 521451"/>
                  <a:gd name="connsiteX99" fmla="*/ 189151 w 369516"/>
                  <a:gd name="connsiteY99" fmla="*/ 61194 h 521451"/>
                  <a:gd name="connsiteX100" fmla="*/ 208792 w 369516"/>
                  <a:gd name="connsiteY100" fmla="*/ 241613 h 521451"/>
                  <a:gd name="connsiteX101" fmla="*/ 210658 w 369516"/>
                  <a:gd name="connsiteY101" fmla="*/ 244778 h 521451"/>
                  <a:gd name="connsiteX102" fmla="*/ 213093 w 369516"/>
                  <a:gd name="connsiteY102" fmla="*/ 245508 h 521451"/>
                  <a:gd name="connsiteX103" fmla="*/ 214310 w 369516"/>
                  <a:gd name="connsiteY103" fmla="*/ 245346 h 521451"/>
                  <a:gd name="connsiteX104" fmla="*/ 236792 w 369516"/>
                  <a:gd name="connsiteY104" fmla="*/ 240882 h 521451"/>
                  <a:gd name="connsiteX105" fmla="*/ 240525 w 369516"/>
                  <a:gd name="connsiteY105" fmla="*/ 236013 h 521451"/>
                  <a:gd name="connsiteX106" fmla="*/ 217476 w 369516"/>
                  <a:gd name="connsiteY106" fmla="*/ 47722 h 521451"/>
                  <a:gd name="connsiteX107" fmla="*/ 217476 w 369516"/>
                  <a:gd name="connsiteY107" fmla="*/ 46829 h 521451"/>
                  <a:gd name="connsiteX108" fmla="*/ 199864 w 369516"/>
                  <a:gd name="connsiteY108" fmla="*/ 19397 h 521451"/>
                  <a:gd name="connsiteX109" fmla="*/ 197186 w 369516"/>
                  <a:gd name="connsiteY109" fmla="*/ 19154 h 521451"/>
                  <a:gd name="connsiteX110" fmla="*/ 243122 w 369516"/>
                  <a:gd name="connsiteY110" fmla="*/ 60951 h 521451"/>
                  <a:gd name="connsiteX111" fmla="*/ 239876 w 369516"/>
                  <a:gd name="connsiteY111" fmla="*/ 62412 h 521451"/>
                  <a:gd name="connsiteX112" fmla="*/ 238821 w 369516"/>
                  <a:gd name="connsiteY112" fmla="*/ 65821 h 521451"/>
                  <a:gd name="connsiteX113" fmla="*/ 259598 w 369516"/>
                  <a:gd name="connsiteY113" fmla="*/ 233578 h 521451"/>
                  <a:gd name="connsiteX114" fmla="*/ 263899 w 369516"/>
                  <a:gd name="connsiteY114" fmla="*/ 237392 h 521451"/>
                  <a:gd name="connsiteX115" fmla="*/ 269012 w 369516"/>
                  <a:gd name="connsiteY115" fmla="*/ 237960 h 521451"/>
                  <a:gd name="connsiteX116" fmla="*/ 275424 w 369516"/>
                  <a:gd name="connsiteY116" fmla="*/ 238610 h 521451"/>
                  <a:gd name="connsiteX117" fmla="*/ 278670 w 369516"/>
                  <a:gd name="connsiteY117" fmla="*/ 237149 h 521451"/>
                  <a:gd name="connsiteX118" fmla="*/ 279725 w 369516"/>
                  <a:gd name="connsiteY118" fmla="*/ 233740 h 521451"/>
                  <a:gd name="connsiteX119" fmla="*/ 264711 w 369516"/>
                  <a:gd name="connsiteY119" fmla="*/ 91467 h 521451"/>
                  <a:gd name="connsiteX120" fmla="*/ 264711 w 369516"/>
                  <a:gd name="connsiteY120" fmla="*/ 91061 h 521451"/>
                  <a:gd name="connsiteX121" fmla="*/ 264386 w 369516"/>
                  <a:gd name="connsiteY121" fmla="*/ 89195 h 521451"/>
                  <a:gd name="connsiteX122" fmla="*/ 250183 w 369516"/>
                  <a:gd name="connsiteY122" fmla="*/ 62818 h 521451"/>
                  <a:gd name="connsiteX123" fmla="*/ 246612 w 369516"/>
                  <a:gd name="connsiteY123" fmla="*/ 60870 h 521451"/>
                  <a:gd name="connsiteX124" fmla="*/ 243122 w 369516"/>
                  <a:gd name="connsiteY124" fmla="*/ 60870 h 52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369516" h="521451">
                    <a:moveTo>
                      <a:pt x="313488" y="521451"/>
                    </a:moveTo>
                    <a:cubicBezTo>
                      <a:pt x="309349" y="521451"/>
                      <a:pt x="307806" y="520396"/>
                      <a:pt x="306751" y="518773"/>
                    </a:cubicBezTo>
                    <a:cubicBezTo>
                      <a:pt x="306589" y="518530"/>
                      <a:pt x="306427" y="518286"/>
                      <a:pt x="306183" y="518124"/>
                    </a:cubicBezTo>
                    <a:cubicBezTo>
                      <a:pt x="304804" y="516744"/>
                      <a:pt x="303992" y="514391"/>
                      <a:pt x="304154" y="511956"/>
                    </a:cubicBezTo>
                    <a:cubicBezTo>
                      <a:pt x="304317" y="509521"/>
                      <a:pt x="305291" y="507411"/>
                      <a:pt x="306995" y="506031"/>
                    </a:cubicBezTo>
                    <a:lnTo>
                      <a:pt x="307238" y="505788"/>
                    </a:lnTo>
                    <a:cubicBezTo>
                      <a:pt x="307725" y="505301"/>
                      <a:pt x="319575" y="494182"/>
                      <a:pt x="330369" y="469185"/>
                    </a:cubicBezTo>
                    <a:cubicBezTo>
                      <a:pt x="340189" y="446460"/>
                      <a:pt x="350984" y="407260"/>
                      <a:pt x="346763" y="349636"/>
                    </a:cubicBezTo>
                    <a:cubicBezTo>
                      <a:pt x="346033" y="319282"/>
                      <a:pt x="332317" y="256871"/>
                      <a:pt x="305940" y="163943"/>
                    </a:cubicBezTo>
                    <a:cubicBezTo>
                      <a:pt x="305047" y="160940"/>
                      <a:pt x="304317" y="158262"/>
                      <a:pt x="304073" y="157206"/>
                    </a:cubicBezTo>
                    <a:lnTo>
                      <a:pt x="304073" y="155421"/>
                    </a:lnTo>
                    <a:cubicBezTo>
                      <a:pt x="304073" y="155421"/>
                      <a:pt x="304073" y="155015"/>
                      <a:pt x="304073" y="154772"/>
                    </a:cubicBezTo>
                    <a:cubicBezTo>
                      <a:pt x="303748" y="152905"/>
                      <a:pt x="300989" y="136511"/>
                      <a:pt x="290032" y="134888"/>
                    </a:cubicBezTo>
                    <a:cubicBezTo>
                      <a:pt x="289789" y="134888"/>
                      <a:pt x="289627" y="134888"/>
                      <a:pt x="289383" y="134888"/>
                    </a:cubicBezTo>
                    <a:cubicBezTo>
                      <a:pt x="288247" y="134888"/>
                      <a:pt x="287192" y="135293"/>
                      <a:pt x="286380" y="136105"/>
                    </a:cubicBezTo>
                    <a:cubicBezTo>
                      <a:pt x="285406" y="136998"/>
                      <a:pt x="284919" y="138377"/>
                      <a:pt x="285082" y="139676"/>
                    </a:cubicBezTo>
                    <a:lnTo>
                      <a:pt x="295470" y="249404"/>
                    </a:lnTo>
                    <a:cubicBezTo>
                      <a:pt x="295470" y="251352"/>
                      <a:pt x="295470" y="251676"/>
                      <a:pt x="294740" y="253056"/>
                    </a:cubicBezTo>
                    <a:cubicBezTo>
                      <a:pt x="294415" y="253624"/>
                      <a:pt x="294253" y="254355"/>
                      <a:pt x="294253" y="255004"/>
                    </a:cubicBezTo>
                    <a:lnTo>
                      <a:pt x="294253" y="256546"/>
                    </a:lnTo>
                    <a:cubicBezTo>
                      <a:pt x="292792" y="260279"/>
                      <a:pt x="289546" y="262795"/>
                      <a:pt x="286137" y="262795"/>
                    </a:cubicBezTo>
                    <a:cubicBezTo>
                      <a:pt x="285406" y="262795"/>
                      <a:pt x="284595" y="262633"/>
                      <a:pt x="283864" y="262390"/>
                    </a:cubicBezTo>
                    <a:lnTo>
                      <a:pt x="283621" y="262390"/>
                    </a:lnTo>
                    <a:cubicBezTo>
                      <a:pt x="273395" y="259630"/>
                      <a:pt x="262682" y="258250"/>
                      <a:pt x="251968" y="258250"/>
                    </a:cubicBezTo>
                    <a:cubicBezTo>
                      <a:pt x="234113" y="258250"/>
                      <a:pt x="216177" y="262065"/>
                      <a:pt x="200107" y="269369"/>
                    </a:cubicBezTo>
                    <a:cubicBezTo>
                      <a:pt x="198890" y="269775"/>
                      <a:pt x="197673" y="269937"/>
                      <a:pt x="196374" y="269937"/>
                    </a:cubicBezTo>
                    <a:cubicBezTo>
                      <a:pt x="192235" y="269937"/>
                      <a:pt x="188826" y="267908"/>
                      <a:pt x="187122" y="264500"/>
                    </a:cubicBezTo>
                    <a:cubicBezTo>
                      <a:pt x="185580" y="261416"/>
                      <a:pt x="186473" y="257358"/>
                      <a:pt x="188015" y="255004"/>
                    </a:cubicBezTo>
                    <a:cubicBezTo>
                      <a:pt x="188583" y="254192"/>
                      <a:pt x="188826" y="253137"/>
                      <a:pt x="188745" y="252082"/>
                    </a:cubicBezTo>
                    <a:lnTo>
                      <a:pt x="167968" y="63710"/>
                    </a:lnTo>
                    <a:lnTo>
                      <a:pt x="167968" y="62818"/>
                    </a:lnTo>
                    <a:cubicBezTo>
                      <a:pt x="167968" y="53647"/>
                      <a:pt x="163099" y="45612"/>
                      <a:pt x="158959" y="40418"/>
                    </a:cubicBezTo>
                    <a:cubicBezTo>
                      <a:pt x="158716" y="40093"/>
                      <a:pt x="158310" y="39768"/>
                      <a:pt x="157985" y="39525"/>
                    </a:cubicBezTo>
                    <a:cubicBezTo>
                      <a:pt x="154658" y="37333"/>
                      <a:pt x="150681" y="36035"/>
                      <a:pt x="147029" y="36035"/>
                    </a:cubicBezTo>
                    <a:cubicBezTo>
                      <a:pt x="145568" y="36035"/>
                      <a:pt x="144188" y="36197"/>
                      <a:pt x="142971" y="36603"/>
                    </a:cubicBezTo>
                    <a:cubicBezTo>
                      <a:pt x="136478" y="37983"/>
                      <a:pt x="128930" y="43420"/>
                      <a:pt x="129336" y="61113"/>
                    </a:cubicBezTo>
                    <a:lnTo>
                      <a:pt x="129336" y="61600"/>
                    </a:lnTo>
                    <a:cubicBezTo>
                      <a:pt x="129336" y="61600"/>
                      <a:pt x="129336" y="61925"/>
                      <a:pt x="129336" y="62087"/>
                    </a:cubicBezTo>
                    <a:lnTo>
                      <a:pt x="155875" y="302726"/>
                    </a:lnTo>
                    <a:cubicBezTo>
                      <a:pt x="156119" y="304593"/>
                      <a:pt x="157499" y="306135"/>
                      <a:pt x="159365" y="306540"/>
                    </a:cubicBezTo>
                    <a:cubicBezTo>
                      <a:pt x="187041" y="311816"/>
                      <a:pt x="235493" y="328941"/>
                      <a:pt x="249371" y="384129"/>
                    </a:cubicBezTo>
                    <a:cubicBezTo>
                      <a:pt x="250102" y="388918"/>
                      <a:pt x="246937" y="394193"/>
                      <a:pt x="242879" y="395086"/>
                    </a:cubicBezTo>
                    <a:lnTo>
                      <a:pt x="239795" y="395086"/>
                    </a:lnTo>
                    <a:cubicBezTo>
                      <a:pt x="236061" y="395086"/>
                      <a:pt x="232084" y="391839"/>
                      <a:pt x="231354" y="388187"/>
                    </a:cubicBezTo>
                    <a:lnTo>
                      <a:pt x="231354" y="388025"/>
                    </a:lnTo>
                    <a:cubicBezTo>
                      <a:pt x="216421" y="328210"/>
                      <a:pt x="148165" y="323422"/>
                      <a:pt x="147435" y="323422"/>
                    </a:cubicBezTo>
                    <a:lnTo>
                      <a:pt x="145325" y="323422"/>
                    </a:lnTo>
                    <a:cubicBezTo>
                      <a:pt x="145325" y="323422"/>
                      <a:pt x="144432" y="322854"/>
                      <a:pt x="143864" y="322610"/>
                    </a:cubicBezTo>
                    <a:cubicBezTo>
                      <a:pt x="143864" y="322610"/>
                      <a:pt x="63921" y="242424"/>
                      <a:pt x="63921" y="242424"/>
                    </a:cubicBezTo>
                    <a:cubicBezTo>
                      <a:pt x="63353" y="241937"/>
                      <a:pt x="50530" y="229926"/>
                      <a:pt x="37707" y="229926"/>
                    </a:cubicBezTo>
                    <a:cubicBezTo>
                      <a:pt x="33243" y="229926"/>
                      <a:pt x="29347" y="231305"/>
                      <a:pt x="26020" y="233984"/>
                    </a:cubicBezTo>
                    <a:cubicBezTo>
                      <a:pt x="17173" y="240314"/>
                      <a:pt x="15388" y="251433"/>
                      <a:pt x="20826" y="267097"/>
                    </a:cubicBezTo>
                    <a:cubicBezTo>
                      <a:pt x="20907" y="267340"/>
                      <a:pt x="20988" y="267584"/>
                      <a:pt x="21069" y="267746"/>
                    </a:cubicBezTo>
                    <a:cubicBezTo>
                      <a:pt x="21150" y="268071"/>
                      <a:pt x="21394" y="268476"/>
                      <a:pt x="21556" y="268801"/>
                    </a:cubicBezTo>
                    <a:cubicBezTo>
                      <a:pt x="56211" y="321474"/>
                      <a:pt x="84374" y="375689"/>
                      <a:pt x="105313" y="429903"/>
                    </a:cubicBezTo>
                    <a:cubicBezTo>
                      <a:pt x="111156" y="446298"/>
                      <a:pt x="123980" y="490611"/>
                      <a:pt x="124629" y="494669"/>
                    </a:cubicBezTo>
                    <a:cubicBezTo>
                      <a:pt x="124629" y="494993"/>
                      <a:pt x="124710" y="495399"/>
                      <a:pt x="124872" y="495724"/>
                    </a:cubicBezTo>
                    <a:cubicBezTo>
                      <a:pt x="126414" y="500269"/>
                      <a:pt x="123168" y="504489"/>
                      <a:pt x="119029" y="506193"/>
                    </a:cubicBezTo>
                    <a:lnTo>
                      <a:pt x="116351" y="506193"/>
                    </a:lnTo>
                    <a:cubicBezTo>
                      <a:pt x="112617" y="506193"/>
                      <a:pt x="108640" y="502947"/>
                      <a:pt x="107910" y="499295"/>
                    </a:cubicBezTo>
                    <a:lnTo>
                      <a:pt x="107910" y="499051"/>
                    </a:lnTo>
                    <a:cubicBezTo>
                      <a:pt x="107342" y="497104"/>
                      <a:pt x="95006" y="451248"/>
                      <a:pt x="89243" y="436153"/>
                    </a:cubicBezTo>
                    <a:cubicBezTo>
                      <a:pt x="69116" y="382262"/>
                      <a:pt x="42252" y="330726"/>
                      <a:pt x="7353" y="278621"/>
                    </a:cubicBezTo>
                    <a:cubicBezTo>
                      <a:pt x="7028" y="277729"/>
                      <a:pt x="6623" y="276998"/>
                      <a:pt x="6217" y="276592"/>
                    </a:cubicBezTo>
                    <a:cubicBezTo>
                      <a:pt x="6217" y="276430"/>
                      <a:pt x="6055" y="276268"/>
                      <a:pt x="5973" y="276106"/>
                    </a:cubicBezTo>
                    <a:cubicBezTo>
                      <a:pt x="4107" y="272372"/>
                      <a:pt x="-11314" y="239259"/>
                      <a:pt x="16281" y="217833"/>
                    </a:cubicBezTo>
                    <a:cubicBezTo>
                      <a:pt x="23098" y="212557"/>
                      <a:pt x="30808" y="209798"/>
                      <a:pt x="39005" y="209798"/>
                    </a:cubicBezTo>
                    <a:cubicBezTo>
                      <a:pt x="57347" y="209798"/>
                      <a:pt x="73011" y="222702"/>
                      <a:pt x="77556" y="226760"/>
                    </a:cubicBezTo>
                    <a:lnTo>
                      <a:pt x="129417" y="278784"/>
                    </a:lnTo>
                    <a:cubicBezTo>
                      <a:pt x="130229" y="279595"/>
                      <a:pt x="131365" y="280082"/>
                      <a:pt x="132501" y="280082"/>
                    </a:cubicBezTo>
                    <a:cubicBezTo>
                      <a:pt x="133151" y="280082"/>
                      <a:pt x="133800" y="279920"/>
                      <a:pt x="134368" y="279677"/>
                    </a:cubicBezTo>
                    <a:cubicBezTo>
                      <a:pt x="136072" y="278865"/>
                      <a:pt x="137046" y="277079"/>
                      <a:pt x="136803" y="275294"/>
                    </a:cubicBezTo>
                    <a:lnTo>
                      <a:pt x="113753" y="62412"/>
                    </a:lnTo>
                    <a:lnTo>
                      <a:pt x="113753" y="62250"/>
                    </a:lnTo>
                    <a:cubicBezTo>
                      <a:pt x="111724" y="49426"/>
                      <a:pt x="116188" y="21670"/>
                      <a:pt x="142403" y="17449"/>
                    </a:cubicBezTo>
                    <a:cubicBezTo>
                      <a:pt x="144026" y="17206"/>
                      <a:pt x="145730" y="17044"/>
                      <a:pt x="147516" y="17044"/>
                    </a:cubicBezTo>
                    <a:cubicBezTo>
                      <a:pt x="152142" y="17044"/>
                      <a:pt x="157417" y="17936"/>
                      <a:pt x="162287" y="19560"/>
                    </a:cubicBezTo>
                    <a:cubicBezTo>
                      <a:pt x="162774" y="19722"/>
                      <a:pt x="163180" y="19803"/>
                      <a:pt x="163667" y="19803"/>
                    </a:cubicBezTo>
                    <a:cubicBezTo>
                      <a:pt x="165209" y="19803"/>
                      <a:pt x="166751" y="18991"/>
                      <a:pt x="167481" y="17531"/>
                    </a:cubicBezTo>
                    <a:cubicBezTo>
                      <a:pt x="173325" y="6736"/>
                      <a:pt x="184525" y="0"/>
                      <a:pt x="196618" y="0"/>
                    </a:cubicBezTo>
                    <a:cubicBezTo>
                      <a:pt x="197429" y="0"/>
                      <a:pt x="198322" y="0"/>
                      <a:pt x="199134" y="81"/>
                    </a:cubicBezTo>
                    <a:lnTo>
                      <a:pt x="199296" y="81"/>
                    </a:lnTo>
                    <a:cubicBezTo>
                      <a:pt x="226322" y="1217"/>
                      <a:pt x="232815" y="28568"/>
                      <a:pt x="234357" y="40255"/>
                    </a:cubicBezTo>
                    <a:cubicBezTo>
                      <a:pt x="234682" y="42447"/>
                      <a:pt x="236467" y="44070"/>
                      <a:pt x="238658" y="44070"/>
                    </a:cubicBezTo>
                    <a:lnTo>
                      <a:pt x="247586" y="44070"/>
                    </a:lnTo>
                    <a:cubicBezTo>
                      <a:pt x="272177" y="47316"/>
                      <a:pt x="280537" y="74992"/>
                      <a:pt x="281592" y="90899"/>
                    </a:cubicBezTo>
                    <a:lnTo>
                      <a:pt x="281592" y="91061"/>
                    </a:lnTo>
                    <a:lnTo>
                      <a:pt x="283945" y="111919"/>
                    </a:lnTo>
                    <a:cubicBezTo>
                      <a:pt x="284189" y="114111"/>
                      <a:pt x="286056" y="115815"/>
                      <a:pt x="288247" y="115815"/>
                    </a:cubicBezTo>
                    <a:lnTo>
                      <a:pt x="293766" y="115815"/>
                    </a:lnTo>
                    <a:cubicBezTo>
                      <a:pt x="317627" y="118331"/>
                      <a:pt x="323389" y="146006"/>
                      <a:pt x="324282" y="151525"/>
                    </a:cubicBezTo>
                    <a:cubicBezTo>
                      <a:pt x="324282" y="151769"/>
                      <a:pt x="324363" y="151931"/>
                      <a:pt x="324444" y="152175"/>
                    </a:cubicBezTo>
                    <a:cubicBezTo>
                      <a:pt x="330612" y="170841"/>
                      <a:pt x="367053" y="297045"/>
                      <a:pt x="369244" y="347688"/>
                    </a:cubicBezTo>
                    <a:cubicBezTo>
                      <a:pt x="373546" y="464558"/>
                      <a:pt x="325499" y="513660"/>
                      <a:pt x="319980" y="518936"/>
                    </a:cubicBezTo>
                    <a:lnTo>
                      <a:pt x="319737" y="519179"/>
                    </a:lnTo>
                    <a:cubicBezTo>
                      <a:pt x="318357" y="520559"/>
                      <a:pt x="316085" y="521370"/>
                      <a:pt x="313569" y="521370"/>
                    </a:cubicBezTo>
                    <a:close/>
                    <a:moveTo>
                      <a:pt x="197186" y="19154"/>
                    </a:moveTo>
                    <a:cubicBezTo>
                      <a:pt x="188664" y="19154"/>
                      <a:pt x="182252" y="25565"/>
                      <a:pt x="182252" y="34087"/>
                    </a:cubicBezTo>
                    <a:cubicBezTo>
                      <a:pt x="182252" y="34655"/>
                      <a:pt x="182333" y="35223"/>
                      <a:pt x="182577" y="35791"/>
                    </a:cubicBezTo>
                    <a:cubicBezTo>
                      <a:pt x="185742" y="43177"/>
                      <a:pt x="188015" y="52023"/>
                      <a:pt x="189151" y="61194"/>
                    </a:cubicBezTo>
                    <a:lnTo>
                      <a:pt x="208792" y="241613"/>
                    </a:lnTo>
                    <a:cubicBezTo>
                      <a:pt x="208954" y="242911"/>
                      <a:pt x="209603" y="244047"/>
                      <a:pt x="210658" y="244778"/>
                    </a:cubicBezTo>
                    <a:cubicBezTo>
                      <a:pt x="211389" y="245265"/>
                      <a:pt x="212200" y="245508"/>
                      <a:pt x="213093" y="245508"/>
                    </a:cubicBezTo>
                    <a:cubicBezTo>
                      <a:pt x="213499" y="245508"/>
                      <a:pt x="213905" y="245508"/>
                      <a:pt x="214310" y="245346"/>
                    </a:cubicBezTo>
                    <a:cubicBezTo>
                      <a:pt x="221777" y="243236"/>
                      <a:pt x="228189" y="242100"/>
                      <a:pt x="236792" y="240882"/>
                    </a:cubicBezTo>
                    <a:cubicBezTo>
                      <a:pt x="239145" y="240558"/>
                      <a:pt x="240769" y="238366"/>
                      <a:pt x="240525" y="236013"/>
                    </a:cubicBezTo>
                    <a:lnTo>
                      <a:pt x="217476" y="47722"/>
                    </a:lnTo>
                    <a:lnTo>
                      <a:pt x="217476" y="46829"/>
                    </a:lnTo>
                    <a:cubicBezTo>
                      <a:pt x="217476" y="46829"/>
                      <a:pt x="216745" y="21102"/>
                      <a:pt x="199864" y="19397"/>
                    </a:cubicBezTo>
                    <a:cubicBezTo>
                      <a:pt x="198971" y="19235"/>
                      <a:pt x="198078" y="19154"/>
                      <a:pt x="197186" y="19154"/>
                    </a:cubicBezTo>
                    <a:close/>
                    <a:moveTo>
                      <a:pt x="243122" y="60951"/>
                    </a:moveTo>
                    <a:cubicBezTo>
                      <a:pt x="241905" y="60951"/>
                      <a:pt x="240687" y="61519"/>
                      <a:pt x="239876" y="62412"/>
                    </a:cubicBezTo>
                    <a:cubicBezTo>
                      <a:pt x="239064" y="63386"/>
                      <a:pt x="238658" y="64603"/>
                      <a:pt x="238821" y="65821"/>
                    </a:cubicBezTo>
                    <a:lnTo>
                      <a:pt x="259598" y="233578"/>
                    </a:lnTo>
                    <a:cubicBezTo>
                      <a:pt x="259841" y="235769"/>
                      <a:pt x="261708" y="237392"/>
                      <a:pt x="263899" y="237392"/>
                    </a:cubicBezTo>
                    <a:cubicBezTo>
                      <a:pt x="265360" y="237392"/>
                      <a:pt x="267227" y="237636"/>
                      <a:pt x="269012" y="237960"/>
                    </a:cubicBezTo>
                    <a:cubicBezTo>
                      <a:pt x="271122" y="238285"/>
                      <a:pt x="273395" y="238610"/>
                      <a:pt x="275424" y="238610"/>
                    </a:cubicBezTo>
                    <a:cubicBezTo>
                      <a:pt x="276641" y="238610"/>
                      <a:pt x="277858" y="238123"/>
                      <a:pt x="278670" y="237149"/>
                    </a:cubicBezTo>
                    <a:cubicBezTo>
                      <a:pt x="279482" y="236175"/>
                      <a:pt x="279887" y="235039"/>
                      <a:pt x="279725" y="233740"/>
                    </a:cubicBezTo>
                    <a:lnTo>
                      <a:pt x="264711" y="91467"/>
                    </a:lnTo>
                    <a:cubicBezTo>
                      <a:pt x="264711" y="91467"/>
                      <a:pt x="264711" y="91224"/>
                      <a:pt x="264711" y="91061"/>
                    </a:cubicBezTo>
                    <a:cubicBezTo>
                      <a:pt x="264630" y="90574"/>
                      <a:pt x="264467" y="89925"/>
                      <a:pt x="264386" y="89195"/>
                    </a:cubicBezTo>
                    <a:cubicBezTo>
                      <a:pt x="263006" y="81566"/>
                      <a:pt x="260247" y="66470"/>
                      <a:pt x="250183" y="62818"/>
                    </a:cubicBezTo>
                    <a:cubicBezTo>
                      <a:pt x="249371" y="61681"/>
                      <a:pt x="248073" y="60870"/>
                      <a:pt x="246612" y="60870"/>
                    </a:cubicBezTo>
                    <a:lnTo>
                      <a:pt x="243122" y="60870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BBE466D-4F2F-4C1B-BCE3-795C13C3A26C}"/>
              </a:ext>
            </a:extLst>
          </p:cNvPr>
          <p:cNvGrpSpPr/>
          <p:nvPr/>
        </p:nvGrpSpPr>
        <p:grpSpPr>
          <a:xfrm>
            <a:off x="3640560" y="1530466"/>
            <a:ext cx="872374" cy="859833"/>
            <a:chOff x="3640560" y="1530466"/>
            <a:chExt cx="872374" cy="859833"/>
          </a:xfrm>
        </p:grpSpPr>
        <p:sp>
          <p:nvSpPr>
            <p:cNvPr id="66" name="Retângulo: Cantos Arredondados 65">
              <a:extLst>
                <a:ext uri="{FF2B5EF4-FFF2-40B4-BE49-F238E27FC236}">
                  <a16:creationId xmlns:a16="http://schemas.microsoft.com/office/drawing/2014/main" id="{6DBA29F1-CA21-EAC1-981B-1E9DB4466A87}"/>
                </a:ext>
              </a:extLst>
            </p:cNvPr>
            <p:cNvSpPr/>
            <p:nvPr/>
          </p:nvSpPr>
          <p:spPr>
            <a:xfrm>
              <a:off x="3640560" y="1530466"/>
              <a:ext cx="872374" cy="859833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22" name="Gráfico 741">
              <a:extLst>
                <a:ext uri="{FF2B5EF4-FFF2-40B4-BE49-F238E27FC236}">
                  <a16:creationId xmlns:a16="http://schemas.microsoft.com/office/drawing/2014/main" id="{83D01137-330B-124B-FD8B-2695D5BF47C3}"/>
                </a:ext>
              </a:extLst>
            </p:cNvPr>
            <p:cNvGrpSpPr/>
            <p:nvPr/>
          </p:nvGrpSpPr>
          <p:grpSpPr>
            <a:xfrm>
              <a:off x="3808023" y="1675207"/>
              <a:ext cx="532931" cy="592085"/>
              <a:chOff x="2765110" y="1914213"/>
              <a:chExt cx="549126" cy="610077"/>
            </a:xfrm>
            <a:solidFill>
              <a:schemeClr val="bg1"/>
            </a:solidFill>
          </p:grpSpPr>
          <p:sp>
            <p:nvSpPr>
              <p:cNvPr id="223" name="Forma Livre: Forma 222">
                <a:extLst>
                  <a:ext uri="{FF2B5EF4-FFF2-40B4-BE49-F238E27FC236}">
                    <a16:creationId xmlns:a16="http://schemas.microsoft.com/office/drawing/2014/main" id="{CC89C954-4742-2CA4-6E5D-CB8F233945F5}"/>
                  </a:ext>
                </a:extLst>
              </p:cNvPr>
              <p:cNvSpPr/>
              <p:nvPr/>
            </p:nvSpPr>
            <p:spPr>
              <a:xfrm>
                <a:off x="2765110" y="2065732"/>
                <a:ext cx="549126" cy="321498"/>
              </a:xfrm>
              <a:custGeom>
                <a:avLst/>
                <a:gdLst>
                  <a:gd name="connsiteX0" fmla="*/ 549127 w 549126"/>
                  <a:gd name="connsiteY0" fmla="*/ 31496 h 321498"/>
                  <a:gd name="connsiteX1" fmla="*/ 457579 w 549126"/>
                  <a:gd name="connsiteY1" fmla="*/ 31496 h 321498"/>
                  <a:gd name="connsiteX2" fmla="*/ 457579 w 549126"/>
                  <a:gd name="connsiteY2" fmla="*/ 51867 h 321498"/>
                  <a:gd name="connsiteX3" fmla="*/ 398738 w 549126"/>
                  <a:gd name="connsiteY3" fmla="*/ 51867 h 321498"/>
                  <a:gd name="connsiteX4" fmla="*/ 292987 w 549126"/>
                  <a:gd name="connsiteY4" fmla="*/ 6580 h 321498"/>
                  <a:gd name="connsiteX5" fmla="*/ 216940 w 549126"/>
                  <a:gd name="connsiteY5" fmla="*/ 12910 h 321498"/>
                  <a:gd name="connsiteX6" fmla="*/ 140650 w 549126"/>
                  <a:gd name="connsiteY6" fmla="*/ 62012 h 321498"/>
                  <a:gd name="connsiteX7" fmla="*/ 91548 w 549126"/>
                  <a:gd name="connsiteY7" fmla="*/ 53490 h 321498"/>
                  <a:gd name="connsiteX8" fmla="*/ 91548 w 549126"/>
                  <a:gd name="connsiteY8" fmla="*/ 31496 h 321498"/>
                  <a:gd name="connsiteX9" fmla="*/ 0 w 549126"/>
                  <a:gd name="connsiteY9" fmla="*/ 31496 h 321498"/>
                  <a:gd name="connsiteX10" fmla="*/ 0 w 549126"/>
                  <a:gd name="connsiteY10" fmla="*/ 255172 h 321498"/>
                  <a:gd name="connsiteX11" fmla="*/ 91548 w 549126"/>
                  <a:gd name="connsiteY11" fmla="*/ 255172 h 321498"/>
                  <a:gd name="connsiteX12" fmla="*/ 91548 w 549126"/>
                  <a:gd name="connsiteY12" fmla="*/ 227415 h 321498"/>
                  <a:gd name="connsiteX13" fmla="*/ 162725 w 549126"/>
                  <a:gd name="connsiteY13" fmla="*/ 275543 h 321498"/>
                  <a:gd name="connsiteX14" fmla="*/ 177334 w 549126"/>
                  <a:gd name="connsiteY14" fmla="*/ 284065 h 321498"/>
                  <a:gd name="connsiteX15" fmla="*/ 265798 w 549126"/>
                  <a:gd name="connsiteY15" fmla="*/ 321398 h 321498"/>
                  <a:gd name="connsiteX16" fmla="*/ 282273 w 549126"/>
                  <a:gd name="connsiteY16" fmla="*/ 316204 h 321498"/>
                  <a:gd name="connsiteX17" fmla="*/ 288360 w 549126"/>
                  <a:gd name="connsiteY17" fmla="*/ 307845 h 321498"/>
                  <a:gd name="connsiteX18" fmla="*/ 302320 w 549126"/>
                  <a:gd name="connsiteY18" fmla="*/ 312309 h 321498"/>
                  <a:gd name="connsiteX19" fmla="*/ 305972 w 549126"/>
                  <a:gd name="connsiteY19" fmla="*/ 312309 h 321498"/>
                  <a:gd name="connsiteX20" fmla="*/ 324964 w 549126"/>
                  <a:gd name="connsiteY20" fmla="*/ 302164 h 321498"/>
                  <a:gd name="connsiteX21" fmla="*/ 332511 w 549126"/>
                  <a:gd name="connsiteY21" fmla="*/ 290477 h 321498"/>
                  <a:gd name="connsiteX22" fmla="*/ 337706 w 549126"/>
                  <a:gd name="connsiteY22" fmla="*/ 290964 h 321498"/>
                  <a:gd name="connsiteX23" fmla="*/ 341439 w 549126"/>
                  <a:gd name="connsiteY23" fmla="*/ 290964 h 321498"/>
                  <a:gd name="connsiteX24" fmla="*/ 360349 w 549126"/>
                  <a:gd name="connsiteY24" fmla="*/ 280819 h 321498"/>
                  <a:gd name="connsiteX25" fmla="*/ 366436 w 549126"/>
                  <a:gd name="connsiteY25" fmla="*/ 272459 h 321498"/>
                  <a:gd name="connsiteX26" fmla="*/ 380396 w 549126"/>
                  <a:gd name="connsiteY26" fmla="*/ 276842 h 321498"/>
                  <a:gd name="connsiteX27" fmla="*/ 384048 w 549126"/>
                  <a:gd name="connsiteY27" fmla="*/ 276842 h 321498"/>
                  <a:gd name="connsiteX28" fmla="*/ 403039 w 549126"/>
                  <a:gd name="connsiteY28" fmla="*/ 266697 h 321498"/>
                  <a:gd name="connsiteX29" fmla="*/ 406691 w 549126"/>
                  <a:gd name="connsiteY29" fmla="*/ 227821 h 321498"/>
                  <a:gd name="connsiteX30" fmla="*/ 402796 w 549126"/>
                  <a:gd name="connsiteY30" fmla="*/ 223926 h 321498"/>
                  <a:gd name="connsiteX31" fmla="*/ 457498 w 549126"/>
                  <a:gd name="connsiteY31" fmla="*/ 216621 h 321498"/>
                  <a:gd name="connsiteX32" fmla="*/ 457498 w 549126"/>
                  <a:gd name="connsiteY32" fmla="*/ 255172 h 321498"/>
                  <a:gd name="connsiteX33" fmla="*/ 549046 w 549126"/>
                  <a:gd name="connsiteY33" fmla="*/ 255172 h 321498"/>
                  <a:gd name="connsiteX34" fmla="*/ 549046 w 549126"/>
                  <a:gd name="connsiteY34" fmla="*/ 31496 h 321498"/>
                  <a:gd name="connsiteX35" fmla="*/ 71258 w 549126"/>
                  <a:gd name="connsiteY35" fmla="*/ 234882 h 321498"/>
                  <a:gd name="connsiteX36" fmla="*/ 20452 w 549126"/>
                  <a:gd name="connsiteY36" fmla="*/ 234882 h 321498"/>
                  <a:gd name="connsiteX37" fmla="*/ 20452 w 549126"/>
                  <a:gd name="connsiteY37" fmla="*/ 51867 h 321498"/>
                  <a:gd name="connsiteX38" fmla="*/ 71258 w 549126"/>
                  <a:gd name="connsiteY38" fmla="*/ 51867 h 321498"/>
                  <a:gd name="connsiteX39" fmla="*/ 71258 w 549126"/>
                  <a:gd name="connsiteY39" fmla="*/ 234882 h 321498"/>
                  <a:gd name="connsiteX40" fmla="*/ 388674 w 549126"/>
                  <a:gd name="connsiteY40" fmla="*/ 252900 h 321498"/>
                  <a:gd name="connsiteX41" fmla="*/ 381370 w 549126"/>
                  <a:gd name="connsiteY41" fmla="*/ 256795 h 321498"/>
                  <a:gd name="connsiteX42" fmla="*/ 378204 w 549126"/>
                  <a:gd name="connsiteY42" fmla="*/ 256795 h 321498"/>
                  <a:gd name="connsiteX43" fmla="*/ 322691 w 549126"/>
                  <a:gd name="connsiteY43" fmla="*/ 201282 h 321498"/>
                  <a:gd name="connsiteX44" fmla="*/ 322691 w 549126"/>
                  <a:gd name="connsiteY44" fmla="*/ 201282 h 321498"/>
                  <a:gd name="connsiteX45" fmla="*/ 320175 w 549126"/>
                  <a:gd name="connsiteY45" fmla="*/ 198766 h 321498"/>
                  <a:gd name="connsiteX46" fmla="*/ 305810 w 549126"/>
                  <a:gd name="connsiteY46" fmla="*/ 213212 h 321498"/>
                  <a:gd name="connsiteX47" fmla="*/ 349393 w 549126"/>
                  <a:gd name="connsiteY47" fmla="*/ 256795 h 321498"/>
                  <a:gd name="connsiteX48" fmla="*/ 349393 w 549126"/>
                  <a:gd name="connsiteY48" fmla="*/ 259960 h 321498"/>
                  <a:gd name="connsiteX49" fmla="*/ 345497 w 549126"/>
                  <a:gd name="connsiteY49" fmla="*/ 267265 h 321498"/>
                  <a:gd name="connsiteX50" fmla="*/ 338193 w 549126"/>
                  <a:gd name="connsiteY50" fmla="*/ 271242 h 321498"/>
                  <a:gd name="connsiteX51" fmla="*/ 334947 w 549126"/>
                  <a:gd name="connsiteY51" fmla="*/ 270592 h 321498"/>
                  <a:gd name="connsiteX52" fmla="*/ 327804 w 549126"/>
                  <a:gd name="connsiteY52" fmla="*/ 263369 h 321498"/>
                  <a:gd name="connsiteX53" fmla="*/ 280731 w 549126"/>
                  <a:gd name="connsiteY53" fmla="*/ 216378 h 321498"/>
                  <a:gd name="connsiteX54" fmla="*/ 266366 w 549126"/>
                  <a:gd name="connsiteY54" fmla="*/ 230743 h 321498"/>
                  <a:gd name="connsiteX55" fmla="*/ 313358 w 549126"/>
                  <a:gd name="connsiteY55" fmla="*/ 277816 h 321498"/>
                  <a:gd name="connsiteX56" fmla="*/ 310030 w 549126"/>
                  <a:gd name="connsiteY56" fmla="*/ 287961 h 321498"/>
                  <a:gd name="connsiteX57" fmla="*/ 302726 w 549126"/>
                  <a:gd name="connsiteY57" fmla="*/ 291937 h 321498"/>
                  <a:gd name="connsiteX58" fmla="*/ 299560 w 549126"/>
                  <a:gd name="connsiteY58" fmla="*/ 291288 h 321498"/>
                  <a:gd name="connsiteX59" fmla="*/ 235282 w 549126"/>
                  <a:gd name="connsiteY59" fmla="*/ 227091 h 321498"/>
                  <a:gd name="connsiteX60" fmla="*/ 235282 w 549126"/>
                  <a:gd name="connsiteY60" fmla="*/ 227091 h 321498"/>
                  <a:gd name="connsiteX61" fmla="*/ 230900 w 549126"/>
                  <a:gd name="connsiteY61" fmla="*/ 222627 h 321498"/>
                  <a:gd name="connsiteX62" fmla="*/ 216940 w 549126"/>
                  <a:gd name="connsiteY62" fmla="*/ 236830 h 321498"/>
                  <a:gd name="connsiteX63" fmla="*/ 271236 w 549126"/>
                  <a:gd name="connsiteY63" fmla="*/ 291045 h 321498"/>
                  <a:gd name="connsiteX64" fmla="*/ 268395 w 549126"/>
                  <a:gd name="connsiteY64" fmla="*/ 301190 h 321498"/>
                  <a:gd name="connsiteX65" fmla="*/ 188372 w 549126"/>
                  <a:gd name="connsiteY65" fmla="*/ 266859 h 321498"/>
                  <a:gd name="connsiteX66" fmla="*/ 173033 w 549126"/>
                  <a:gd name="connsiteY66" fmla="*/ 257931 h 321498"/>
                  <a:gd name="connsiteX67" fmla="*/ 91710 w 549126"/>
                  <a:gd name="connsiteY67" fmla="*/ 199983 h 321498"/>
                  <a:gd name="connsiteX68" fmla="*/ 91710 w 549126"/>
                  <a:gd name="connsiteY68" fmla="*/ 74105 h 321498"/>
                  <a:gd name="connsiteX69" fmla="*/ 115490 w 549126"/>
                  <a:gd name="connsiteY69" fmla="*/ 78163 h 321498"/>
                  <a:gd name="connsiteX70" fmla="*/ 115490 w 549126"/>
                  <a:gd name="connsiteY70" fmla="*/ 78163 h 321498"/>
                  <a:gd name="connsiteX71" fmla="*/ 109403 w 549126"/>
                  <a:gd name="connsiteY71" fmla="*/ 106244 h 321498"/>
                  <a:gd name="connsiteX72" fmla="*/ 109566 w 549126"/>
                  <a:gd name="connsiteY72" fmla="*/ 106487 h 321498"/>
                  <a:gd name="connsiteX73" fmla="*/ 112650 w 549126"/>
                  <a:gd name="connsiteY73" fmla="*/ 111032 h 321498"/>
                  <a:gd name="connsiteX74" fmla="*/ 207526 w 549126"/>
                  <a:gd name="connsiteY74" fmla="*/ 133108 h 321498"/>
                  <a:gd name="connsiteX75" fmla="*/ 252812 w 549126"/>
                  <a:gd name="connsiteY75" fmla="*/ 105270 h 321498"/>
                  <a:gd name="connsiteX76" fmla="*/ 392002 w 549126"/>
                  <a:gd name="connsiteY76" fmla="*/ 242268 h 321498"/>
                  <a:gd name="connsiteX77" fmla="*/ 388674 w 549126"/>
                  <a:gd name="connsiteY77" fmla="*/ 252818 h 321498"/>
                  <a:gd name="connsiteX78" fmla="*/ 384129 w 549126"/>
                  <a:gd name="connsiteY78" fmla="*/ 205989 h 321498"/>
                  <a:gd name="connsiteX79" fmla="*/ 255734 w 549126"/>
                  <a:gd name="connsiteY79" fmla="*/ 79705 h 321498"/>
                  <a:gd name="connsiteX80" fmla="*/ 197137 w 549126"/>
                  <a:gd name="connsiteY80" fmla="*/ 115821 h 321498"/>
                  <a:gd name="connsiteX81" fmla="*/ 129206 w 549126"/>
                  <a:gd name="connsiteY81" fmla="*/ 100076 h 321498"/>
                  <a:gd name="connsiteX82" fmla="*/ 126122 w 549126"/>
                  <a:gd name="connsiteY82" fmla="*/ 95531 h 321498"/>
                  <a:gd name="connsiteX83" fmla="*/ 227816 w 549126"/>
                  <a:gd name="connsiteY83" fmla="*/ 30035 h 321498"/>
                  <a:gd name="connsiteX84" fmla="*/ 284789 w 549126"/>
                  <a:gd name="connsiteY84" fmla="*/ 25246 h 321498"/>
                  <a:gd name="connsiteX85" fmla="*/ 394517 w 549126"/>
                  <a:gd name="connsiteY85" fmla="*/ 72238 h 321498"/>
                  <a:gd name="connsiteX86" fmla="*/ 457660 w 549126"/>
                  <a:gd name="connsiteY86" fmla="*/ 72238 h 321498"/>
                  <a:gd name="connsiteX87" fmla="*/ 457660 w 549126"/>
                  <a:gd name="connsiteY87" fmla="*/ 196169 h 321498"/>
                  <a:gd name="connsiteX88" fmla="*/ 384129 w 549126"/>
                  <a:gd name="connsiteY88" fmla="*/ 206070 h 321498"/>
                  <a:gd name="connsiteX89" fmla="*/ 528837 w 549126"/>
                  <a:gd name="connsiteY89" fmla="*/ 234882 h 321498"/>
                  <a:gd name="connsiteX90" fmla="*/ 478031 w 549126"/>
                  <a:gd name="connsiteY90" fmla="*/ 234882 h 321498"/>
                  <a:gd name="connsiteX91" fmla="*/ 478031 w 549126"/>
                  <a:gd name="connsiteY91" fmla="*/ 51867 h 321498"/>
                  <a:gd name="connsiteX92" fmla="*/ 528837 w 549126"/>
                  <a:gd name="connsiteY92" fmla="*/ 51867 h 321498"/>
                  <a:gd name="connsiteX93" fmla="*/ 528837 w 549126"/>
                  <a:gd name="connsiteY93" fmla="*/ 234882 h 32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549126" h="321498">
                    <a:moveTo>
                      <a:pt x="549127" y="31496"/>
                    </a:moveTo>
                    <a:lnTo>
                      <a:pt x="457579" y="31496"/>
                    </a:lnTo>
                    <a:lnTo>
                      <a:pt x="457579" y="51867"/>
                    </a:lnTo>
                    <a:lnTo>
                      <a:pt x="398738" y="51867"/>
                    </a:lnTo>
                    <a:lnTo>
                      <a:pt x="292987" y="6580"/>
                    </a:lnTo>
                    <a:cubicBezTo>
                      <a:pt x="268152" y="-4052"/>
                      <a:pt x="239665" y="-1699"/>
                      <a:pt x="216940" y="12910"/>
                    </a:cubicBezTo>
                    <a:lnTo>
                      <a:pt x="140650" y="62012"/>
                    </a:lnTo>
                    <a:lnTo>
                      <a:pt x="91548" y="53490"/>
                    </a:lnTo>
                    <a:lnTo>
                      <a:pt x="91548" y="31496"/>
                    </a:lnTo>
                    <a:lnTo>
                      <a:pt x="0" y="31496"/>
                    </a:lnTo>
                    <a:lnTo>
                      <a:pt x="0" y="255172"/>
                    </a:lnTo>
                    <a:lnTo>
                      <a:pt x="91548" y="255172"/>
                    </a:lnTo>
                    <a:lnTo>
                      <a:pt x="91548" y="227415"/>
                    </a:lnTo>
                    <a:cubicBezTo>
                      <a:pt x="113624" y="245757"/>
                      <a:pt x="137485" y="261908"/>
                      <a:pt x="162725" y="275543"/>
                    </a:cubicBezTo>
                    <a:cubicBezTo>
                      <a:pt x="168488" y="278790"/>
                      <a:pt x="173520" y="281630"/>
                      <a:pt x="177334" y="284065"/>
                    </a:cubicBezTo>
                    <a:cubicBezTo>
                      <a:pt x="197705" y="296645"/>
                      <a:pt x="239746" y="321398"/>
                      <a:pt x="265798" y="321398"/>
                    </a:cubicBezTo>
                    <a:cubicBezTo>
                      <a:pt x="271804" y="321966"/>
                      <a:pt x="277728" y="320100"/>
                      <a:pt x="282273" y="316204"/>
                    </a:cubicBezTo>
                    <a:cubicBezTo>
                      <a:pt x="284709" y="313769"/>
                      <a:pt x="286818" y="310929"/>
                      <a:pt x="288360" y="307845"/>
                    </a:cubicBezTo>
                    <a:cubicBezTo>
                      <a:pt x="292418" y="310767"/>
                      <a:pt x="297288" y="312309"/>
                      <a:pt x="302320" y="312309"/>
                    </a:cubicBezTo>
                    <a:cubicBezTo>
                      <a:pt x="303537" y="312390"/>
                      <a:pt x="304755" y="312390"/>
                      <a:pt x="305972" y="312309"/>
                    </a:cubicBezTo>
                    <a:cubicBezTo>
                      <a:pt x="313276" y="311091"/>
                      <a:pt x="319932" y="307520"/>
                      <a:pt x="324964" y="302164"/>
                    </a:cubicBezTo>
                    <a:cubicBezTo>
                      <a:pt x="328210" y="298836"/>
                      <a:pt x="330807" y="294859"/>
                      <a:pt x="332511" y="290477"/>
                    </a:cubicBezTo>
                    <a:cubicBezTo>
                      <a:pt x="334216" y="290801"/>
                      <a:pt x="335920" y="290964"/>
                      <a:pt x="337706" y="290964"/>
                    </a:cubicBezTo>
                    <a:cubicBezTo>
                      <a:pt x="338923" y="291045"/>
                      <a:pt x="340222" y="291045"/>
                      <a:pt x="341439" y="290964"/>
                    </a:cubicBezTo>
                    <a:cubicBezTo>
                      <a:pt x="348663" y="289746"/>
                      <a:pt x="355317" y="286175"/>
                      <a:pt x="360349" y="280819"/>
                    </a:cubicBezTo>
                    <a:cubicBezTo>
                      <a:pt x="362784" y="278384"/>
                      <a:pt x="364894" y="275543"/>
                      <a:pt x="366436" y="272459"/>
                    </a:cubicBezTo>
                    <a:cubicBezTo>
                      <a:pt x="370494" y="275381"/>
                      <a:pt x="375364" y="276923"/>
                      <a:pt x="380396" y="276842"/>
                    </a:cubicBezTo>
                    <a:lnTo>
                      <a:pt x="384048" y="276842"/>
                    </a:lnTo>
                    <a:cubicBezTo>
                      <a:pt x="391352" y="275624"/>
                      <a:pt x="398007" y="272053"/>
                      <a:pt x="403039" y="266697"/>
                    </a:cubicBezTo>
                    <a:cubicBezTo>
                      <a:pt x="414483" y="256795"/>
                      <a:pt x="416106" y="239670"/>
                      <a:pt x="406691" y="227821"/>
                    </a:cubicBezTo>
                    <a:lnTo>
                      <a:pt x="402796" y="223926"/>
                    </a:lnTo>
                    <a:lnTo>
                      <a:pt x="457498" y="216621"/>
                    </a:lnTo>
                    <a:lnTo>
                      <a:pt x="457498" y="255172"/>
                    </a:lnTo>
                    <a:lnTo>
                      <a:pt x="549046" y="255172"/>
                    </a:lnTo>
                    <a:lnTo>
                      <a:pt x="549046" y="31496"/>
                    </a:lnTo>
                    <a:close/>
                    <a:moveTo>
                      <a:pt x="71258" y="234882"/>
                    </a:moveTo>
                    <a:lnTo>
                      <a:pt x="20452" y="234882"/>
                    </a:lnTo>
                    <a:lnTo>
                      <a:pt x="20452" y="51867"/>
                    </a:lnTo>
                    <a:lnTo>
                      <a:pt x="71258" y="51867"/>
                    </a:lnTo>
                    <a:lnTo>
                      <a:pt x="71258" y="234882"/>
                    </a:lnTo>
                    <a:close/>
                    <a:moveTo>
                      <a:pt x="388674" y="252900"/>
                    </a:moveTo>
                    <a:cubicBezTo>
                      <a:pt x="386726" y="254929"/>
                      <a:pt x="384129" y="256308"/>
                      <a:pt x="381370" y="256795"/>
                    </a:cubicBezTo>
                    <a:cubicBezTo>
                      <a:pt x="380396" y="257201"/>
                      <a:pt x="379259" y="257201"/>
                      <a:pt x="378204" y="256795"/>
                    </a:cubicBezTo>
                    <a:lnTo>
                      <a:pt x="322691" y="201282"/>
                    </a:lnTo>
                    <a:lnTo>
                      <a:pt x="322691" y="201282"/>
                    </a:lnTo>
                    <a:lnTo>
                      <a:pt x="320175" y="198766"/>
                    </a:lnTo>
                    <a:lnTo>
                      <a:pt x="305810" y="213212"/>
                    </a:lnTo>
                    <a:lnTo>
                      <a:pt x="349393" y="256795"/>
                    </a:lnTo>
                    <a:cubicBezTo>
                      <a:pt x="349798" y="257769"/>
                      <a:pt x="349798" y="258905"/>
                      <a:pt x="349393" y="259960"/>
                    </a:cubicBezTo>
                    <a:cubicBezTo>
                      <a:pt x="348906" y="262720"/>
                      <a:pt x="347607" y="265317"/>
                      <a:pt x="345497" y="267265"/>
                    </a:cubicBezTo>
                    <a:cubicBezTo>
                      <a:pt x="343549" y="269294"/>
                      <a:pt x="340952" y="270674"/>
                      <a:pt x="338193" y="271242"/>
                    </a:cubicBezTo>
                    <a:cubicBezTo>
                      <a:pt x="337056" y="271485"/>
                      <a:pt x="335920" y="271242"/>
                      <a:pt x="334947" y="270592"/>
                    </a:cubicBezTo>
                    <a:lnTo>
                      <a:pt x="327804" y="263369"/>
                    </a:lnTo>
                    <a:lnTo>
                      <a:pt x="280731" y="216378"/>
                    </a:lnTo>
                    <a:lnTo>
                      <a:pt x="266366" y="230743"/>
                    </a:lnTo>
                    <a:lnTo>
                      <a:pt x="313358" y="277816"/>
                    </a:lnTo>
                    <a:cubicBezTo>
                      <a:pt x="314657" y="279033"/>
                      <a:pt x="314413" y="283984"/>
                      <a:pt x="310030" y="287961"/>
                    </a:cubicBezTo>
                    <a:cubicBezTo>
                      <a:pt x="308083" y="290071"/>
                      <a:pt x="305566" y="291450"/>
                      <a:pt x="302726" y="291937"/>
                    </a:cubicBezTo>
                    <a:cubicBezTo>
                      <a:pt x="301671" y="292262"/>
                      <a:pt x="300454" y="291937"/>
                      <a:pt x="299560" y="291288"/>
                    </a:cubicBezTo>
                    <a:lnTo>
                      <a:pt x="235282" y="227091"/>
                    </a:lnTo>
                    <a:lnTo>
                      <a:pt x="235282" y="227091"/>
                    </a:lnTo>
                    <a:lnTo>
                      <a:pt x="230900" y="222627"/>
                    </a:lnTo>
                    <a:lnTo>
                      <a:pt x="216940" y="236830"/>
                    </a:lnTo>
                    <a:lnTo>
                      <a:pt x="271236" y="291045"/>
                    </a:lnTo>
                    <a:cubicBezTo>
                      <a:pt x="272453" y="292343"/>
                      <a:pt x="272128" y="297375"/>
                      <a:pt x="268395" y="301190"/>
                    </a:cubicBezTo>
                    <a:cubicBezTo>
                      <a:pt x="259792" y="304923"/>
                      <a:pt x="218401" y="285769"/>
                      <a:pt x="188372" y="266859"/>
                    </a:cubicBezTo>
                    <a:cubicBezTo>
                      <a:pt x="184395" y="264343"/>
                      <a:pt x="179120" y="261340"/>
                      <a:pt x="173033" y="257931"/>
                    </a:cubicBezTo>
                    <a:cubicBezTo>
                      <a:pt x="143490" y="242268"/>
                      <a:pt x="116140" y="222789"/>
                      <a:pt x="91710" y="199983"/>
                    </a:cubicBezTo>
                    <a:lnTo>
                      <a:pt x="91710" y="74105"/>
                    </a:lnTo>
                    <a:lnTo>
                      <a:pt x="115490" y="78163"/>
                    </a:lnTo>
                    <a:lnTo>
                      <a:pt x="115490" y="78163"/>
                    </a:lnTo>
                    <a:cubicBezTo>
                      <a:pt x="106076" y="84250"/>
                      <a:pt x="103316" y="96829"/>
                      <a:pt x="109403" y="106244"/>
                    </a:cubicBezTo>
                    <a:lnTo>
                      <a:pt x="109566" y="106487"/>
                    </a:lnTo>
                    <a:lnTo>
                      <a:pt x="112650" y="111032"/>
                    </a:lnTo>
                    <a:cubicBezTo>
                      <a:pt x="133508" y="142279"/>
                      <a:pt x="175062" y="151937"/>
                      <a:pt x="207526" y="133108"/>
                    </a:cubicBezTo>
                    <a:lnTo>
                      <a:pt x="252812" y="105270"/>
                    </a:lnTo>
                    <a:lnTo>
                      <a:pt x="392002" y="242268"/>
                    </a:lnTo>
                    <a:cubicBezTo>
                      <a:pt x="393300" y="243485"/>
                      <a:pt x="393057" y="248436"/>
                      <a:pt x="388674" y="252818"/>
                    </a:cubicBezTo>
                    <a:close/>
                    <a:moveTo>
                      <a:pt x="384129" y="205989"/>
                    </a:moveTo>
                    <a:lnTo>
                      <a:pt x="255734" y="79705"/>
                    </a:lnTo>
                    <a:lnTo>
                      <a:pt x="197137" y="115821"/>
                    </a:lnTo>
                    <a:cubicBezTo>
                      <a:pt x="173925" y="129374"/>
                      <a:pt x="144140" y="122476"/>
                      <a:pt x="129206" y="100076"/>
                    </a:cubicBezTo>
                    <a:lnTo>
                      <a:pt x="126122" y="95531"/>
                    </a:lnTo>
                    <a:lnTo>
                      <a:pt x="227816" y="30035"/>
                    </a:lnTo>
                    <a:cubicBezTo>
                      <a:pt x="244859" y="19078"/>
                      <a:pt x="266123" y="17293"/>
                      <a:pt x="284789" y="25246"/>
                    </a:cubicBezTo>
                    <a:lnTo>
                      <a:pt x="394517" y="72238"/>
                    </a:lnTo>
                    <a:lnTo>
                      <a:pt x="457660" y="72238"/>
                    </a:lnTo>
                    <a:lnTo>
                      <a:pt x="457660" y="196169"/>
                    </a:lnTo>
                    <a:lnTo>
                      <a:pt x="384129" y="206070"/>
                    </a:lnTo>
                    <a:close/>
                    <a:moveTo>
                      <a:pt x="528837" y="234882"/>
                    </a:moveTo>
                    <a:lnTo>
                      <a:pt x="478031" y="234882"/>
                    </a:lnTo>
                    <a:lnTo>
                      <a:pt x="478031" y="51867"/>
                    </a:lnTo>
                    <a:lnTo>
                      <a:pt x="528837" y="51867"/>
                    </a:lnTo>
                    <a:lnTo>
                      <a:pt x="528837" y="234882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Forma Livre: Forma 223">
                <a:extLst>
                  <a:ext uri="{FF2B5EF4-FFF2-40B4-BE49-F238E27FC236}">
                    <a16:creationId xmlns:a16="http://schemas.microsoft.com/office/drawing/2014/main" id="{6C4D628E-8AEF-F6A6-4238-06019B3E57D7}"/>
                  </a:ext>
                </a:extLst>
              </p:cNvPr>
              <p:cNvSpPr/>
              <p:nvPr/>
            </p:nvSpPr>
            <p:spPr>
              <a:xfrm>
                <a:off x="3029528" y="1914213"/>
                <a:ext cx="20371" cy="81322"/>
              </a:xfrm>
              <a:custGeom>
                <a:avLst/>
                <a:gdLst>
                  <a:gd name="connsiteX0" fmla="*/ 0 w 20371"/>
                  <a:gd name="connsiteY0" fmla="*/ 0 h 81322"/>
                  <a:gd name="connsiteX1" fmla="*/ 20371 w 20371"/>
                  <a:gd name="connsiteY1" fmla="*/ 0 h 81322"/>
                  <a:gd name="connsiteX2" fmla="*/ 20371 w 20371"/>
                  <a:gd name="connsiteY2" fmla="*/ 81322 h 81322"/>
                  <a:gd name="connsiteX3" fmla="*/ 0 w 20371"/>
                  <a:gd name="connsiteY3" fmla="*/ 81322 h 8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71" h="81322">
                    <a:moveTo>
                      <a:pt x="0" y="0"/>
                    </a:moveTo>
                    <a:lnTo>
                      <a:pt x="20371" y="0"/>
                    </a:lnTo>
                    <a:lnTo>
                      <a:pt x="20371" y="81322"/>
                    </a:lnTo>
                    <a:lnTo>
                      <a:pt x="0" y="81322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orma Livre: Forma 224">
                <a:extLst>
                  <a:ext uri="{FF2B5EF4-FFF2-40B4-BE49-F238E27FC236}">
                    <a16:creationId xmlns:a16="http://schemas.microsoft.com/office/drawing/2014/main" id="{DA8241A9-95ED-E03D-4DE0-1919F3FAD413}"/>
                  </a:ext>
                </a:extLst>
              </p:cNvPr>
              <p:cNvSpPr/>
              <p:nvPr/>
            </p:nvSpPr>
            <p:spPr>
              <a:xfrm rot="-3965999">
                <a:off x="3106161" y="1967383"/>
                <a:ext cx="81322" cy="20371"/>
              </a:xfrm>
              <a:custGeom>
                <a:avLst/>
                <a:gdLst>
                  <a:gd name="connsiteX0" fmla="*/ 0 w 81322"/>
                  <a:gd name="connsiteY0" fmla="*/ 0 h 20371"/>
                  <a:gd name="connsiteX1" fmla="*/ 81322 w 81322"/>
                  <a:gd name="connsiteY1" fmla="*/ 0 h 20371"/>
                  <a:gd name="connsiteX2" fmla="*/ 81322 w 81322"/>
                  <a:gd name="connsiteY2" fmla="*/ 20371 h 20371"/>
                  <a:gd name="connsiteX3" fmla="*/ 0 w 81322"/>
                  <a:gd name="connsiteY3" fmla="*/ 20371 h 2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322" h="20371">
                    <a:moveTo>
                      <a:pt x="0" y="0"/>
                    </a:moveTo>
                    <a:lnTo>
                      <a:pt x="81322" y="0"/>
                    </a:lnTo>
                    <a:lnTo>
                      <a:pt x="81322" y="20371"/>
                    </a:lnTo>
                    <a:lnTo>
                      <a:pt x="0" y="20371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Forma Livre: Forma 225">
                <a:extLst>
                  <a:ext uri="{FF2B5EF4-FFF2-40B4-BE49-F238E27FC236}">
                    <a16:creationId xmlns:a16="http://schemas.microsoft.com/office/drawing/2014/main" id="{23F1B8D4-B19E-FAD9-0796-BB1205C19B9B}"/>
                  </a:ext>
                </a:extLst>
              </p:cNvPr>
              <p:cNvSpPr/>
              <p:nvPr/>
            </p:nvSpPr>
            <p:spPr>
              <a:xfrm rot="-1434600">
                <a:off x="2922449" y="1936970"/>
                <a:ext cx="20371" cy="81322"/>
              </a:xfrm>
              <a:custGeom>
                <a:avLst/>
                <a:gdLst>
                  <a:gd name="connsiteX0" fmla="*/ 0 w 20371"/>
                  <a:gd name="connsiteY0" fmla="*/ 0 h 81322"/>
                  <a:gd name="connsiteX1" fmla="*/ 20371 w 20371"/>
                  <a:gd name="connsiteY1" fmla="*/ 0 h 81322"/>
                  <a:gd name="connsiteX2" fmla="*/ 20371 w 20371"/>
                  <a:gd name="connsiteY2" fmla="*/ 81322 h 81322"/>
                  <a:gd name="connsiteX3" fmla="*/ 0 w 20371"/>
                  <a:gd name="connsiteY3" fmla="*/ 81322 h 8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71" h="81322">
                    <a:moveTo>
                      <a:pt x="0" y="0"/>
                    </a:moveTo>
                    <a:lnTo>
                      <a:pt x="20371" y="0"/>
                    </a:lnTo>
                    <a:lnTo>
                      <a:pt x="20371" y="81322"/>
                    </a:lnTo>
                    <a:lnTo>
                      <a:pt x="0" y="81322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Forma Livre: Forma 226">
                <a:extLst>
                  <a:ext uri="{FF2B5EF4-FFF2-40B4-BE49-F238E27FC236}">
                    <a16:creationId xmlns:a16="http://schemas.microsoft.com/office/drawing/2014/main" id="{EC0332DA-3236-CDEC-3D51-93B00D594361}"/>
                  </a:ext>
                </a:extLst>
              </p:cNvPr>
              <p:cNvSpPr/>
              <p:nvPr/>
            </p:nvSpPr>
            <p:spPr>
              <a:xfrm rot="-2700000">
                <a:off x="3185970" y="2022295"/>
                <a:ext cx="81322" cy="20371"/>
              </a:xfrm>
              <a:custGeom>
                <a:avLst/>
                <a:gdLst>
                  <a:gd name="connsiteX0" fmla="*/ 0 w 81322"/>
                  <a:gd name="connsiteY0" fmla="*/ 0 h 20371"/>
                  <a:gd name="connsiteX1" fmla="*/ 81322 w 81322"/>
                  <a:gd name="connsiteY1" fmla="*/ 0 h 20371"/>
                  <a:gd name="connsiteX2" fmla="*/ 81322 w 81322"/>
                  <a:gd name="connsiteY2" fmla="*/ 20371 h 20371"/>
                  <a:gd name="connsiteX3" fmla="*/ 0 w 81322"/>
                  <a:gd name="connsiteY3" fmla="*/ 20371 h 2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322" h="20371">
                    <a:moveTo>
                      <a:pt x="0" y="0"/>
                    </a:moveTo>
                    <a:lnTo>
                      <a:pt x="81322" y="0"/>
                    </a:lnTo>
                    <a:lnTo>
                      <a:pt x="81322" y="20371"/>
                    </a:lnTo>
                    <a:lnTo>
                      <a:pt x="0" y="20371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Forma Livre: Forma 227">
                <a:extLst>
                  <a:ext uri="{FF2B5EF4-FFF2-40B4-BE49-F238E27FC236}">
                    <a16:creationId xmlns:a16="http://schemas.microsoft.com/office/drawing/2014/main" id="{0FE8D1AC-2A3C-6547-5813-67BFE32B0E1A}"/>
                  </a:ext>
                </a:extLst>
              </p:cNvPr>
              <p:cNvSpPr/>
              <p:nvPr/>
            </p:nvSpPr>
            <p:spPr>
              <a:xfrm rot="-2700000">
                <a:off x="2842595" y="1991675"/>
                <a:ext cx="20371" cy="81322"/>
              </a:xfrm>
              <a:custGeom>
                <a:avLst/>
                <a:gdLst>
                  <a:gd name="connsiteX0" fmla="*/ 0 w 20371"/>
                  <a:gd name="connsiteY0" fmla="*/ 0 h 81322"/>
                  <a:gd name="connsiteX1" fmla="*/ 20371 w 20371"/>
                  <a:gd name="connsiteY1" fmla="*/ 0 h 81322"/>
                  <a:gd name="connsiteX2" fmla="*/ 20371 w 20371"/>
                  <a:gd name="connsiteY2" fmla="*/ 81322 h 81322"/>
                  <a:gd name="connsiteX3" fmla="*/ 0 w 20371"/>
                  <a:gd name="connsiteY3" fmla="*/ 81322 h 8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71" h="81322">
                    <a:moveTo>
                      <a:pt x="0" y="0"/>
                    </a:moveTo>
                    <a:lnTo>
                      <a:pt x="20371" y="0"/>
                    </a:lnTo>
                    <a:lnTo>
                      <a:pt x="20371" y="81322"/>
                    </a:lnTo>
                    <a:lnTo>
                      <a:pt x="0" y="81322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Forma Livre: Forma 228">
                <a:extLst>
                  <a:ext uri="{FF2B5EF4-FFF2-40B4-BE49-F238E27FC236}">
                    <a16:creationId xmlns:a16="http://schemas.microsoft.com/office/drawing/2014/main" id="{14142461-AD0F-9A6E-D685-E1304682AE67}"/>
                  </a:ext>
                </a:extLst>
              </p:cNvPr>
              <p:cNvSpPr/>
              <p:nvPr/>
            </p:nvSpPr>
            <p:spPr>
              <a:xfrm>
                <a:off x="3029528" y="2442968"/>
                <a:ext cx="20371" cy="81322"/>
              </a:xfrm>
              <a:custGeom>
                <a:avLst/>
                <a:gdLst>
                  <a:gd name="connsiteX0" fmla="*/ 0 w 20371"/>
                  <a:gd name="connsiteY0" fmla="*/ 0 h 81322"/>
                  <a:gd name="connsiteX1" fmla="*/ 20371 w 20371"/>
                  <a:gd name="connsiteY1" fmla="*/ 0 h 81322"/>
                  <a:gd name="connsiteX2" fmla="*/ 20371 w 20371"/>
                  <a:gd name="connsiteY2" fmla="*/ 81322 h 81322"/>
                  <a:gd name="connsiteX3" fmla="*/ 0 w 20371"/>
                  <a:gd name="connsiteY3" fmla="*/ 81322 h 8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71" h="81322">
                    <a:moveTo>
                      <a:pt x="0" y="0"/>
                    </a:moveTo>
                    <a:lnTo>
                      <a:pt x="20371" y="0"/>
                    </a:lnTo>
                    <a:lnTo>
                      <a:pt x="20371" y="81322"/>
                    </a:lnTo>
                    <a:lnTo>
                      <a:pt x="0" y="81322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" name="Forma Livre: Forma 229">
                <a:extLst>
                  <a:ext uri="{FF2B5EF4-FFF2-40B4-BE49-F238E27FC236}">
                    <a16:creationId xmlns:a16="http://schemas.microsoft.com/office/drawing/2014/main" id="{3A466195-7C48-BAA8-DD4C-717CDCE03C56}"/>
                  </a:ext>
                </a:extLst>
              </p:cNvPr>
              <p:cNvSpPr/>
              <p:nvPr/>
            </p:nvSpPr>
            <p:spPr>
              <a:xfrm rot="-3965400">
                <a:off x="2892074" y="2450679"/>
                <a:ext cx="81322" cy="20371"/>
              </a:xfrm>
              <a:custGeom>
                <a:avLst/>
                <a:gdLst>
                  <a:gd name="connsiteX0" fmla="*/ 0 w 81322"/>
                  <a:gd name="connsiteY0" fmla="*/ 0 h 20371"/>
                  <a:gd name="connsiteX1" fmla="*/ 81322 w 81322"/>
                  <a:gd name="connsiteY1" fmla="*/ 0 h 20371"/>
                  <a:gd name="connsiteX2" fmla="*/ 81322 w 81322"/>
                  <a:gd name="connsiteY2" fmla="*/ 20371 h 20371"/>
                  <a:gd name="connsiteX3" fmla="*/ 0 w 81322"/>
                  <a:gd name="connsiteY3" fmla="*/ 20371 h 2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322" h="20371">
                    <a:moveTo>
                      <a:pt x="0" y="0"/>
                    </a:moveTo>
                    <a:lnTo>
                      <a:pt x="81322" y="0"/>
                    </a:lnTo>
                    <a:lnTo>
                      <a:pt x="81322" y="20371"/>
                    </a:lnTo>
                    <a:lnTo>
                      <a:pt x="0" y="20371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Forma Livre: Forma 230">
                <a:extLst>
                  <a:ext uri="{FF2B5EF4-FFF2-40B4-BE49-F238E27FC236}">
                    <a16:creationId xmlns:a16="http://schemas.microsoft.com/office/drawing/2014/main" id="{0817966B-394B-7F6F-3BFF-252F0041AE8D}"/>
                  </a:ext>
                </a:extLst>
              </p:cNvPr>
              <p:cNvSpPr/>
              <p:nvPr/>
            </p:nvSpPr>
            <p:spPr>
              <a:xfrm rot="-1434001">
                <a:off x="3136635" y="2420211"/>
                <a:ext cx="20371" cy="81322"/>
              </a:xfrm>
              <a:custGeom>
                <a:avLst/>
                <a:gdLst>
                  <a:gd name="connsiteX0" fmla="*/ 0 w 20371"/>
                  <a:gd name="connsiteY0" fmla="*/ 0 h 81322"/>
                  <a:gd name="connsiteX1" fmla="*/ 20371 w 20371"/>
                  <a:gd name="connsiteY1" fmla="*/ 0 h 81322"/>
                  <a:gd name="connsiteX2" fmla="*/ 20371 w 20371"/>
                  <a:gd name="connsiteY2" fmla="*/ 81322 h 81322"/>
                  <a:gd name="connsiteX3" fmla="*/ 0 w 20371"/>
                  <a:gd name="connsiteY3" fmla="*/ 81322 h 8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71" h="81322">
                    <a:moveTo>
                      <a:pt x="0" y="0"/>
                    </a:moveTo>
                    <a:lnTo>
                      <a:pt x="20371" y="0"/>
                    </a:lnTo>
                    <a:lnTo>
                      <a:pt x="20371" y="81322"/>
                    </a:lnTo>
                    <a:lnTo>
                      <a:pt x="0" y="81322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Forma Livre: Forma 231">
                <a:extLst>
                  <a:ext uri="{FF2B5EF4-FFF2-40B4-BE49-F238E27FC236}">
                    <a16:creationId xmlns:a16="http://schemas.microsoft.com/office/drawing/2014/main" id="{0E98B0C0-2C20-EAB5-61FA-8FC7F06B516E}"/>
                  </a:ext>
                </a:extLst>
              </p:cNvPr>
              <p:cNvSpPr/>
              <p:nvPr/>
            </p:nvSpPr>
            <p:spPr>
              <a:xfrm rot="-2700000">
                <a:off x="2812115" y="2395944"/>
                <a:ext cx="81322" cy="20371"/>
              </a:xfrm>
              <a:custGeom>
                <a:avLst/>
                <a:gdLst>
                  <a:gd name="connsiteX0" fmla="*/ 0 w 81322"/>
                  <a:gd name="connsiteY0" fmla="*/ 0 h 20371"/>
                  <a:gd name="connsiteX1" fmla="*/ 81322 w 81322"/>
                  <a:gd name="connsiteY1" fmla="*/ 0 h 20371"/>
                  <a:gd name="connsiteX2" fmla="*/ 81322 w 81322"/>
                  <a:gd name="connsiteY2" fmla="*/ 20371 h 20371"/>
                  <a:gd name="connsiteX3" fmla="*/ 0 w 81322"/>
                  <a:gd name="connsiteY3" fmla="*/ 20371 h 2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322" h="20371">
                    <a:moveTo>
                      <a:pt x="0" y="0"/>
                    </a:moveTo>
                    <a:lnTo>
                      <a:pt x="81322" y="0"/>
                    </a:lnTo>
                    <a:lnTo>
                      <a:pt x="81322" y="20371"/>
                    </a:lnTo>
                    <a:lnTo>
                      <a:pt x="0" y="20371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Forma Livre: Forma 232">
                <a:extLst>
                  <a:ext uri="{FF2B5EF4-FFF2-40B4-BE49-F238E27FC236}">
                    <a16:creationId xmlns:a16="http://schemas.microsoft.com/office/drawing/2014/main" id="{9F6B12E4-0DA2-5B67-3B20-4D8DF6B1EFC5}"/>
                  </a:ext>
                </a:extLst>
              </p:cNvPr>
              <p:cNvSpPr/>
              <p:nvPr/>
            </p:nvSpPr>
            <p:spPr>
              <a:xfrm rot="-2700000">
                <a:off x="3216407" y="2365497"/>
                <a:ext cx="20371" cy="81322"/>
              </a:xfrm>
              <a:custGeom>
                <a:avLst/>
                <a:gdLst>
                  <a:gd name="connsiteX0" fmla="*/ 0 w 20371"/>
                  <a:gd name="connsiteY0" fmla="*/ 0 h 81322"/>
                  <a:gd name="connsiteX1" fmla="*/ 20371 w 20371"/>
                  <a:gd name="connsiteY1" fmla="*/ 0 h 81322"/>
                  <a:gd name="connsiteX2" fmla="*/ 20371 w 20371"/>
                  <a:gd name="connsiteY2" fmla="*/ 81322 h 81322"/>
                  <a:gd name="connsiteX3" fmla="*/ 0 w 20371"/>
                  <a:gd name="connsiteY3" fmla="*/ 81322 h 8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71" h="81322">
                    <a:moveTo>
                      <a:pt x="0" y="0"/>
                    </a:moveTo>
                    <a:lnTo>
                      <a:pt x="20371" y="0"/>
                    </a:lnTo>
                    <a:lnTo>
                      <a:pt x="20371" y="81322"/>
                    </a:lnTo>
                    <a:lnTo>
                      <a:pt x="0" y="81322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7D7082B-67F6-132F-2F20-B5FAC307D6B0}"/>
              </a:ext>
            </a:extLst>
          </p:cNvPr>
          <p:cNvGrpSpPr/>
          <p:nvPr/>
        </p:nvGrpSpPr>
        <p:grpSpPr>
          <a:xfrm>
            <a:off x="6648791" y="1530466"/>
            <a:ext cx="872374" cy="859833"/>
            <a:chOff x="6648791" y="1530466"/>
            <a:chExt cx="872374" cy="859833"/>
          </a:xfrm>
        </p:grpSpPr>
        <p:sp>
          <p:nvSpPr>
            <p:cNvPr id="67" name="Retângulo: Cantos Arredondados 66">
              <a:extLst>
                <a:ext uri="{FF2B5EF4-FFF2-40B4-BE49-F238E27FC236}">
                  <a16:creationId xmlns:a16="http://schemas.microsoft.com/office/drawing/2014/main" id="{95E7615C-BCEC-0A58-F26F-054926864866}"/>
                </a:ext>
              </a:extLst>
            </p:cNvPr>
            <p:cNvSpPr/>
            <p:nvPr/>
          </p:nvSpPr>
          <p:spPr>
            <a:xfrm>
              <a:off x="6648791" y="1530466"/>
              <a:ext cx="872374" cy="859833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4" name="Gráfico 823">
              <a:extLst>
                <a:ext uri="{FF2B5EF4-FFF2-40B4-BE49-F238E27FC236}">
                  <a16:creationId xmlns:a16="http://schemas.microsoft.com/office/drawing/2014/main" id="{18F2FFAD-F9C8-654C-8768-B0127EB40610}"/>
                </a:ext>
              </a:extLst>
            </p:cNvPr>
            <p:cNvGrpSpPr/>
            <p:nvPr/>
          </p:nvGrpSpPr>
          <p:grpSpPr>
            <a:xfrm>
              <a:off x="6769347" y="1661146"/>
              <a:ext cx="632535" cy="626920"/>
              <a:chOff x="5267912" y="4836831"/>
              <a:chExt cx="614212" cy="608760"/>
            </a:xfrm>
            <a:solidFill>
              <a:schemeClr val="bg1"/>
            </a:solidFill>
          </p:grpSpPr>
          <p:sp>
            <p:nvSpPr>
              <p:cNvPr id="235" name="Forma Livre: Forma 234">
                <a:extLst>
                  <a:ext uri="{FF2B5EF4-FFF2-40B4-BE49-F238E27FC236}">
                    <a16:creationId xmlns:a16="http://schemas.microsoft.com/office/drawing/2014/main" id="{A5350E7C-A82C-3DD0-89F5-FD0C15CF1859}"/>
                  </a:ext>
                </a:extLst>
              </p:cNvPr>
              <p:cNvSpPr/>
              <p:nvPr/>
            </p:nvSpPr>
            <p:spPr>
              <a:xfrm rot="-2113518">
                <a:off x="5457047" y="5017771"/>
                <a:ext cx="247280" cy="21947"/>
              </a:xfrm>
              <a:custGeom>
                <a:avLst/>
                <a:gdLst>
                  <a:gd name="connsiteX0" fmla="*/ 0 w 247280"/>
                  <a:gd name="connsiteY0" fmla="*/ 0 h 21947"/>
                  <a:gd name="connsiteX1" fmla="*/ 247281 w 247280"/>
                  <a:gd name="connsiteY1" fmla="*/ 0 h 21947"/>
                  <a:gd name="connsiteX2" fmla="*/ 247281 w 247280"/>
                  <a:gd name="connsiteY2" fmla="*/ 21947 h 21947"/>
                  <a:gd name="connsiteX3" fmla="*/ 0 w 247280"/>
                  <a:gd name="connsiteY3" fmla="*/ 21947 h 21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280" h="21947">
                    <a:moveTo>
                      <a:pt x="0" y="0"/>
                    </a:moveTo>
                    <a:lnTo>
                      <a:pt x="247281" y="0"/>
                    </a:lnTo>
                    <a:lnTo>
                      <a:pt x="247281" y="21947"/>
                    </a:lnTo>
                    <a:lnTo>
                      <a:pt x="0" y="21947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Forma Livre: Forma 235">
                <a:extLst>
                  <a:ext uri="{FF2B5EF4-FFF2-40B4-BE49-F238E27FC236}">
                    <a16:creationId xmlns:a16="http://schemas.microsoft.com/office/drawing/2014/main" id="{929F56BA-0DA6-13F9-A48C-50925BE0FD26}"/>
                  </a:ext>
                </a:extLst>
              </p:cNvPr>
              <p:cNvSpPr/>
              <p:nvPr/>
            </p:nvSpPr>
            <p:spPr>
              <a:xfrm>
                <a:off x="5629875" y="4836831"/>
                <a:ext cx="185566" cy="183901"/>
              </a:xfrm>
              <a:custGeom>
                <a:avLst/>
                <a:gdLst>
                  <a:gd name="connsiteX0" fmla="*/ 75856 w 185566"/>
                  <a:gd name="connsiteY0" fmla="*/ 183901 h 183901"/>
                  <a:gd name="connsiteX1" fmla="*/ 0 w 185566"/>
                  <a:gd name="connsiteY1" fmla="*/ 156958 h 183901"/>
                  <a:gd name="connsiteX2" fmla="*/ 0 w 185566"/>
                  <a:gd name="connsiteY2" fmla="*/ 76335 h 183901"/>
                  <a:gd name="connsiteX3" fmla="*/ 109688 w 185566"/>
                  <a:gd name="connsiteY3" fmla="*/ 0 h 183901"/>
                  <a:gd name="connsiteX4" fmla="*/ 109688 w 185566"/>
                  <a:gd name="connsiteY4" fmla="*/ 79825 h 183901"/>
                  <a:gd name="connsiteX5" fmla="*/ 185566 w 185566"/>
                  <a:gd name="connsiteY5" fmla="*/ 107544 h 183901"/>
                  <a:gd name="connsiteX6" fmla="*/ 75856 w 185566"/>
                  <a:gd name="connsiteY6" fmla="*/ 183901 h 183901"/>
                  <a:gd name="connsiteX7" fmla="*/ 21924 w 185566"/>
                  <a:gd name="connsiteY7" fmla="*/ 141468 h 183901"/>
                  <a:gd name="connsiteX8" fmla="*/ 72570 w 185566"/>
                  <a:gd name="connsiteY8" fmla="*/ 159445 h 183901"/>
                  <a:gd name="connsiteX9" fmla="*/ 138365 w 185566"/>
                  <a:gd name="connsiteY9" fmla="*/ 113658 h 183901"/>
                  <a:gd name="connsiteX10" fmla="*/ 87741 w 185566"/>
                  <a:gd name="connsiteY10" fmla="*/ 95156 h 183901"/>
                  <a:gd name="connsiteX11" fmla="*/ 87741 w 185566"/>
                  <a:gd name="connsiteY11" fmla="*/ 41977 h 183901"/>
                  <a:gd name="connsiteX12" fmla="*/ 21924 w 185566"/>
                  <a:gd name="connsiteY12" fmla="*/ 87787 h 183901"/>
                  <a:gd name="connsiteX13" fmla="*/ 21924 w 185566"/>
                  <a:gd name="connsiteY13" fmla="*/ 141468 h 18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5566" h="183901">
                    <a:moveTo>
                      <a:pt x="75856" y="183901"/>
                    </a:moveTo>
                    <a:lnTo>
                      <a:pt x="0" y="156958"/>
                    </a:lnTo>
                    <a:lnTo>
                      <a:pt x="0" y="76335"/>
                    </a:lnTo>
                    <a:lnTo>
                      <a:pt x="109688" y="0"/>
                    </a:lnTo>
                    <a:lnTo>
                      <a:pt x="109688" y="79825"/>
                    </a:lnTo>
                    <a:lnTo>
                      <a:pt x="185566" y="107544"/>
                    </a:lnTo>
                    <a:lnTo>
                      <a:pt x="75856" y="183901"/>
                    </a:lnTo>
                    <a:close/>
                    <a:moveTo>
                      <a:pt x="21924" y="141468"/>
                    </a:moveTo>
                    <a:lnTo>
                      <a:pt x="72570" y="159445"/>
                    </a:lnTo>
                    <a:lnTo>
                      <a:pt x="138365" y="113658"/>
                    </a:lnTo>
                    <a:lnTo>
                      <a:pt x="87741" y="95156"/>
                    </a:lnTo>
                    <a:lnTo>
                      <a:pt x="87741" y="41977"/>
                    </a:lnTo>
                    <a:lnTo>
                      <a:pt x="21924" y="87787"/>
                    </a:lnTo>
                    <a:lnTo>
                      <a:pt x="21924" y="141468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Forma Livre: Forma 236">
                <a:extLst>
                  <a:ext uri="{FF2B5EF4-FFF2-40B4-BE49-F238E27FC236}">
                    <a16:creationId xmlns:a16="http://schemas.microsoft.com/office/drawing/2014/main" id="{BA0E0E1A-F4BD-3938-54B6-8585AFE9950B}"/>
                  </a:ext>
                </a:extLst>
              </p:cNvPr>
              <p:cNvSpPr/>
              <p:nvPr/>
            </p:nvSpPr>
            <p:spPr>
              <a:xfrm>
                <a:off x="5421471" y="5028785"/>
                <a:ext cx="131657" cy="131635"/>
              </a:xfrm>
              <a:custGeom>
                <a:avLst/>
                <a:gdLst>
                  <a:gd name="connsiteX0" fmla="*/ 65818 w 131657"/>
                  <a:gd name="connsiteY0" fmla="*/ 131635 h 131635"/>
                  <a:gd name="connsiteX1" fmla="*/ 0 w 131657"/>
                  <a:gd name="connsiteY1" fmla="*/ 65818 h 131635"/>
                  <a:gd name="connsiteX2" fmla="*/ 65818 w 131657"/>
                  <a:gd name="connsiteY2" fmla="*/ 0 h 131635"/>
                  <a:gd name="connsiteX3" fmla="*/ 78251 w 131657"/>
                  <a:gd name="connsiteY3" fmla="*/ 1164 h 131635"/>
                  <a:gd name="connsiteX4" fmla="*/ 74122 w 131657"/>
                  <a:gd name="connsiteY4" fmla="*/ 22723 h 131635"/>
                  <a:gd name="connsiteX5" fmla="*/ 65841 w 131657"/>
                  <a:gd name="connsiteY5" fmla="*/ 21947 h 131635"/>
                  <a:gd name="connsiteX6" fmla="*/ 21970 w 131657"/>
                  <a:gd name="connsiteY6" fmla="*/ 65818 h 131635"/>
                  <a:gd name="connsiteX7" fmla="*/ 65841 w 131657"/>
                  <a:gd name="connsiteY7" fmla="*/ 109688 h 131635"/>
                  <a:gd name="connsiteX8" fmla="*/ 109711 w 131657"/>
                  <a:gd name="connsiteY8" fmla="*/ 65818 h 131635"/>
                  <a:gd name="connsiteX9" fmla="*/ 131658 w 131657"/>
                  <a:gd name="connsiteY9" fmla="*/ 65818 h 131635"/>
                  <a:gd name="connsiteX10" fmla="*/ 65818 w 131657"/>
                  <a:gd name="connsiteY10" fmla="*/ 131635 h 131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657" h="131635">
                    <a:moveTo>
                      <a:pt x="65818" y="131635"/>
                    </a:moveTo>
                    <a:cubicBezTo>
                      <a:pt x="29521" y="131635"/>
                      <a:pt x="0" y="102114"/>
                      <a:pt x="0" y="65818"/>
                    </a:cubicBezTo>
                    <a:cubicBezTo>
                      <a:pt x="0" y="29521"/>
                      <a:pt x="29521" y="0"/>
                      <a:pt x="65818" y="0"/>
                    </a:cubicBezTo>
                    <a:cubicBezTo>
                      <a:pt x="70015" y="0"/>
                      <a:pt x="74190" y="388"/>
                      <a:pt x="78251" y="1164"/>
                    </a:cubicBezTo>
                    <a:lnTo>
                      <a:pt x="74122" y="22723"/>
                    </a:lnTo>
                    <a:cubicBezTo>
                      <a:pt x="71430" y="22198"/>
                      <a:pt x="68647" y="21947"/>
                      <a:pt x="65841" y="21947"/>
                    </a:cubicBezTo>
                    <a:cubicBezTo>
                      <a:pt x="41635" y="21947"/>
                      <a:pt x="21970" y="41612"/>
                      <a:pt x="21970" y="65818"/>
                    </a:cubicBezTo>
                    <a:cubicBezTo>
                      <a:pt x="21970" y="90023"/>
                      <a:pt x="41635" y="109688"/>
                      <a:pt x="65841" y="109688"/>
                    </a:cubicBezTo>
                    <a:cubicBezTo>
                      <a:pt x="90046" y="109688"/>
                      <a:pt x="109711" y="90023"/>
                      <a:pt x="109711" y="65818"/>
                    </a:cubicBezTo>
                    <a:lnTo>
                      <a:pt x="131658" y="65818"/>
                    </a:lnTo>
                    <a:cubicBezTo>
                      <a:pt x="131612" y="102114"/>
                      <a:pt x="102114" y="131635"/>
                      <a:pt x="65818" y="131635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orma Livre: Forma 237">
                <a:extLst>
                  <a:ext uri="{FF2B5EF4-FFF2-40B4-BE49-F238E27FC236}">
                    <a16:creationId xmlns:a16="http://schemas.microsoft.com/office/drawing/2014/main" id="{5303BA87-C1F5-1A9D-C122-8A066D7A9934}"/>
                  </a:ext>
                </a:extLst>
              </p:cNvPr>
              <p:cNvSpPr/>
              <p:nvPr/>
            </p:nvSpPr>
            <p:spPr>
              <a:xfrm>
                <a:off x="5333730" y="4941044"/>
                <a:ext cx="307095" cy="307117"/>
              </a:xfrm>
              <a:custGeom>
                <a:avLst/>
                <a:gdLst>
                  <a:gd name="connsiteX0" fmla="*/ 153559 w 307095"/>
                  <a:gd name="connsiteY0" fmla="*/ 307118 h 307117"/>
                  <a:gd name="connsiteX1" fmla="*/ 0 w 307095"/>
                  <a:gd name="connsiteY1" fmla="*/ 153559 h 307117"/>
                  <a:gd name="connsiteX2" fmla="*/ 153559 w 307095"/>
                  <a:gd name="connsiteY2" fmla="*/ 0 h 307117"/>
                  <a:gd name="connsiteX3" fmla="*/ 245749 w 307095"/>
                  <a:gd name="connsiteY3" fmla="*/ 30753 h 307117"/>
                  <a:gd name="connsiteX4" fmla="*/ 232586 w 307095"/>
                  <a:gd name="connsiteY4" fmla="*/ 48274 h 307117"/>
                  <a:gd name="connsiteX5" fmla="*/ 153559 w 307095"/>
                  <a:gd name="connsiteY5" fmla="*/ 21924 h 307117"/>
                  <a:gd name="connsiteX6" fmla="*/ 21947 w 307095"/>
                  <a:gd name="connsiteY6" fmla="*/ 153536 h 307117"/>
                  <a:gd name="connsiteX7" fmla="*/ 153559 w 307095"/>
                  <a:gd name="connsiteY7" fmla="*/ 285148 h 307117"/>
                  <a:gd name="connsiteX8" fmla="*/ 285171 w 307095"/>
                  <a:gd name="connsiteY8" fmla="*/ 153536 h 307117"/>
                  <a:gd name="connsiteX9" fmla="*/ 279399 w 307095"/>
                  <a:gd name="connsiteY9" fmla="*/ 114867 h 307117"/>
                  <a:gd name="connsiteX10" fmla="*/ 300365 w 307095"/>
                  <a:gd name="connsiteY10" fmla="*/ 108434 h 307117"/>
                  <a:gd name="connsiteX11" fmla="*/ 307095 w 307095"/>
                  <a:gd name="connsiteY11" fmla="*/ 153536 h 307117"/>
                  <a:gd name="connsiteX12" fmla="*/ 153559 w 307095"/>
                  <a:gd name="connsiteY12" fmla="*/ 307118 h 30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07095" h="307117">
                    <a:moveTo>
                      <a:pt x="153559" y="307118"/>
                    </a:moveTo>
                    <a:cubicBezTo>
                      <a:pt x="68898" y="307118"/>
                      <a:pt x="0" y="238243"/>
                      <a:pt x="0" y="153559"/>
                    </a:cubicBezTo>
                    <a:cubicBezTo>
                      <a:pt x="0" y="68897"/>
                      <a:pt x="68875" y="0"/>
                      <a:pt x="153559" y="0"/>
                    </a:cubicBezTo>
                    <a:cubicBezTo>
                      <a:pt x="187118" y="0"/>
                      <a:pt x="219011" y="10631"/>
                      <a:pt x="245749" y="30753"/>
                    </a:cubicBezTo>
                    <a:lnTo>
                      <a:pt x="232586" y="48274"/>
                    </a:lnTo>
                    <a:cubicBezTo>
                      <a:pt x="209658" y="31049"/>
                      <a:pt x="182327" y="21924"/>
                      <a:pt x="153559" y="21924"/>
                    </a:cubicBezTo>
                    <a:cubicBezTo>
                      <a:pt x="80989" y="21924"/>
                      <a:pt x="21947" y="80966"/>
                      <a:pt x="21947" y="153536"/>
                    </a:cubicBezTo>
                    <a:cubicBezTo>
                      <a:pt x="21947" y="226106"/>
                      <a:pt x="80989" y="285148"/>
                      <a:pt x="153559" y="285148"/>
                    </a:cubicBezTo>
                    <a:cubicBezTo>
                      <a:pt x="226129" y="285148"/>
                      <a:pt x="285171" y="226106"/>
                      <a:pt x="285171" y="153536"/>
                    </a:cubicBezTo>
                    <a:cubicBezTo>
                      <a:pt x="285171" y="140350"/>
                      <a:pt x="283232" y="127346"/>
                      <a:pt x="279399" y="114867"/>
                    </a:cubicBezTo>
                    <a:lnTo>
                      <a:pt x="300365" y="108434"/>
                    </a:lnTo>
                    <a:cubicBezTo>
                      <a:pt x="304837" y="122989"/>
                      <a:pt x="307095" y="138160"/>
                      <a:pt x="307095" y="153536"/>
                    </a:cubicBezTo>
                    <a:cubicBezTo>
                      <a:pt x="307118" y="238221"/>
                      <a:pt x="238221" y="307118"/>
                      <a:pt x="153559" y="307118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Forma Livre: Forma 238">
                <a:extLst>
                  <a:ext uri="{FF2B5EF4-FFF2-40B4-BE49-F238E27FC236}">
                    <a16:creationId xmlns:a16="http://schemas.microsoft.com/office/drawing/2014/main" id="{9894E101-3B76-95B2-626F-C3939D5BE033}"/>
                  </a:ext>
                </a:extLst>
              </p:cNvPr>
              <p:cNvSpPr/>
              <p:nvPr/>
            </p:nvSpPr>
            <p:spPr>
              <a:xfrm>
                <a:off x="5278886" y="4886200"/>
                <a:ext cx="416783" cy="416806"/>
              </a:xfrm>
              <a:custGeom>
                <a:avLst/>
                <a:gdLst>
                  <a:gd name="connsiteX0" fmla="*/ 208403 w 416783"/>
                  <a:gd name="connsiteY0" fmla="*/ 416806 h 416806"/>
                  <a:gd name="connsiteX1" fmla="*/ 0 w 416783"/>
                  <a:gd name="connsiteY1" fmla="*/ 208403 h 416806"/>
                  <a:gd name="connsiteX2" fmla="*/ 208403 w 416783"/>
                  <a:gd name="connsiteY2" fmla="*/ 0 h 416806"/>
                  <a:gd name="connsiteX3" fmla="*/ 332578 w 416783"/>
                  <a:gd name="connsiteY3" fmla="*/ 41019 h 416806"/>
                  <a:gd name="connsiteX4" fmla="*/ 319346 w 416783"/>
                  <a:gd name="connsiteY4" fmla="*/ 58494 h 416806"/>
                  <a:gd name="connsiteX5" fmla="*/ 208403 w 416783"/>
                  <a:gd name="connsiteY5" fmla="*/ 21924 h 416806"/>
                  <a:gd name="connsiteX6" fmla="*/ 21947 w 416783"/>
                  <a:gd name="connsiteY6" fmla="*/ 208380 h 416806"/>
                  <a:gd name="connsiteX7" fmla="*/ 208403 w 416783"/>
                  <a:gd name="connsiteY7" fmla="*/ 394837 h 416806"/>
                  <a:gd name="connsiteX8" fmla="*/ 394860 w 416783"/>
                  <a:gd name="connsiteY8" fmla="*/ 208380 h 416806"/>
                  <a:gd name="connsiteX9" fmla="*/ 390434 w 416783"/>
                  <a:gd name="connsiteY9" fmla="*/ 167818 h 416806"/>
                  <a:gd name="connsiteX10" fmla="*/ 411856 w 416783"/>
                  <a:gd name="connsiteY10" fmla="*/ 163072 h 416806"/>
                  <a:gd name="connsiteX11" fmla="*/ 416783 w 416783"/>
                  <a:gd name="connsiteY11" fmla="*/ 208380 h 416806"/>
                  <a:gd name="connsiteX12" fmla="*/ 208403 w 416783"/>
                  <a:gd name="connsiteY12" fmla="*/ 416806 h 4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6783" h="416806">
                    <a:moveTo>
                      <a:pt x="208403" y="416806"/>
                    </a:moveTo>
                    <a:cubicBezTo>
                      <a:pt x="93491" y="416806"/>
                      <a:pt x="0" y="323316"/>
                      <a:pt x="0" y="208403"/>
                    </a:cubicBezTo>
                    <a:cubicBezTo>
                      <a:pt x="0" y="93490"/>
                      <a:pt x="93491" y="0"/>
                      <a:pt x="208403" y="0"/>
                    </a:cubicBezTo>
                    <a:cubicBezTo>
                      <a:pt x="254875" y="0"/>
                      <a:pt x="296646" y="13802"/>
                      <a:pt x="332578" y="41019"/>
                    </a:cubicBezTo>
                    <a:lnTo>
                      <a:pt x="319346" y="58494"/>
                    </a:lnTo>
                    <a:cubicBezTo>
                      <a:pt x="287293" y="34243"/>
                      <a:pt x="249993" y="21924"/>
                      <a:pt x="208403" y="21924"/>
                    </a:cubicBezTo>
                    <a:cubicBezTo>
                      <a:pt x="105582" y="21924"/>
                      <a:pt x="21947" y="105559"/>
                      <a:pt x="21947" y="208380"/>
                    </a:cubicBezTo>
                    <a:cubicBezTo>
                      <a:pt x="21947" y="311202"/>
                      <a:pt x="105582" y="394837"/>
                      <a:pt x="208403" y="394837"/>
                    </a:cubicBezTo>
                    <a:cubicBezTo>
                      <a:pt x="311224" y="394837"/>
                      <a:pt x="394860" y="311202"/>
                      <a:pt x="394860" y="208380"/>
                    </a:cubicBezTo>
                    <a:cubicBezTo>
                      <a:pt x="394860" y="194692"/>
                      <a:pt x="393377" y="181049"/>
                      <a:pt x="390434" y="167818"/>
                    </a:cubicBezTo>
                    <a:lnTo>
                      <a:pt x="411856" y="163072"/>
                    </a:lnTo>
                    <a:cubicBezTo>
                      <a:pt x="415141" y="177856"/>
                      <a:pt x="416783" y="193095"/>
                      <a:pt x="416783" y="208380"/>
                    </a:cubicBezTo>
                    <a:cubicBezTo>
                      <a:pt x="416783" y="323316"/>
                      <a:pt x="323316" y="416806"/>
                      <a:pt x="208403" y="416806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Forma Livre: Forma 239">
                <a:extLst>
                  <a:ext uri="{FF2B5EF4-FFF2-40B4-BE49-F238E27FC236}">
                    <a16:creationId xmlns:a16="http://schemas.microsoft.com/office/drawing/2014/main" id="{F89D5814-34FF-33E8-044D-615025FD1485}"/>
                  </a:ext>
                </a:extLst>
              </p:cNvPr>
              <p:cNvSpPr/>
              <p:nvPr/>
            </p:nvSpPr>
            <p:spPr>
              <a:xfrm rot="-4982648">
                <a:off x="5245668" y="5326993"/>
                <a:ext cx="194752" cy="21923"/>
              </a:xfrm>
              <a:custGeom>
                <a:avLst/>
                <a:gdLst>
                  <a:gd name="connsiteX0" fmla="*/ 0 w 194752"/>
                  <a:gd name="connsiteY0" fmla="*/ 0 h 21923"/>
                  <a:gd name="connsiteX1" fmla="*/ 194753 w 194752"/>
                  <a:gd name="connsiteY1" fmla="*/ 0 h 21923"/>
                  <a:gd name="connsiteX2" fmla="*/ 194753 w 194752"/>
                  <a:gd name="connsiteY2" fmla="*/ 21923 h 21923"/>
                  <a:gd name="connsiteX3" fmla="*/ 0 w 194752"/>
                  <a:gd name="connsiteY3" fmla="*/ 21923 h 2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4752" h="21923">
                    <a:moveTo>
                      <a:pt x="0" y="0"/>
                    </a:moveTo>
                    <a:lnTo>
                      <a:pt x="194753" y="0"/>
                    </a:lnTo>
                    <a:lnTo>
                      <a:pt x="194753" y="21923"/>
                    </a:lnTo>
                    <a:lnTo>
                      <a:pt x="0" y="21923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Forma Livre: Forma 240">
                <a:extLst>
                  <a:ext uri="{FF2B5EF4-FFF2-40B4-BE49-F238E27FC236}">
                    <a16:creationId xmlns:a16="http://schemas.microsoft.com/office/drawing/2014/main" id="{01A01DFA-ECAE-C093-1058-B97179D2F383}"/>
                  </a:ext>
                </a:extLst>
              </p:cNvPr>
              <p:cNvSpPr/>
              <p:nvPr/>
            </p:nvSpPr>
            <p:spPr>
              <a:xfrm rot="-4593679">
                <a:off x="5311439" y="5344809"/>
                <a:ext cx="162110" cy="21946"/>
              </a:xfrm>
              <a:custGeom>
                <a:avLst/>
                <a:gdLst>
                  <a:gd name="connsiteX0" fmla="*/ 0 w 162110"/>
                  <a:gd name="connsiteY0" fmla="*/ 0 h 21946"/>
                  <a:gd name="connsiteX1" fmla="*/ 162111 w 162110"/>
                  <a:gd name="connsiteY1" fmla="*/ 0 h 21946"/>
                  <a:gd name="connsiteX2" fmla="*/ 162111 w 162110"/>
                  <a:gd name="connsiteY2" fmla="*/ 21946 h 21946"/>
                  <a:gd name="connsiteX3" fmla="*/ 0 w 162110"/>
                  <a:gd name="connsiteY3" fmla="*/ 21946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110" h="21946">
                    <a:moveTo>
                      <a:pt x="0" y="0"/>
                    </a:moveTo>
                    <a:lnTo>
                      <a:pt x="162111" y="0"/>
                    </a:lnTo>
                    <a:lnTo>
                      <a:pt x="162111" y="21946"/>
                    </a:lnTo>
                    <a:lnTo>
                      <a:pt x="0" y="21946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Forma Livre: Forma 241">
                <a:extLst>
                  <a:ext uri="{FF2B5EF4-FFF2-40B4-BE49-F238E27FC236}">
                    <a16:creationId xmlns:a16="http://schemas.microsoft.com/office/drawing/2014/main" id="{4605DD88-3742-38B3-EDB6-885780476B65}"/>
                  </a:ext>
                </a:extLst>
              </p:cNvPr>
              <p:cNvSpPr/>
              <p:nvPr/>
            </p:nvSpPr>
            <p:spPr>
              <a:xfrm rot="-420465">
                <a:off x="5620251" y="5240358"/>
                <a:ext cx="21923" cy="194754"/>
              </a:xfrm>
              <a:custGeom>
                <a:avLst/>
                <a:gdLst>
                  <a:gd name="connsiteX0" fmla="*/ 0 w 21923"/>
                  <a:gd name="connsiteY0" fmla="*/ 0 h 194754"/>
                  <a:gd name="connsiteX1" fmla="*/ 21923 w 21923"/>
                  <a:gd name="connsiteY1" fmla="*/ 0 h 194754"/>
                  <a:gd name="connsiteX2" fmla="*/ 21923 w 21923"/>
                  <a:gd name="connsiteY2" fmla="*/ 194755 h 194754"/>
                  <a:gd name="connsiteX3" fmla="*/ 0 w 21923"/>
                  <a:gd name="connsiteY3" fmla="*/ 194755 h 19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23" h="194754">
                    <a:moveTo>
                      <a:pt x="0" y="0"/>
                    </a:moveTo>
                    <a:lnTo>
                      <a:pt x="21923" y="0"/>
                    </a:lnTo>
                    <a:lnTo>
                      <a:pt x="21923" y="194755"/>
                    </a:lnTo>
                    <a:lnTo>
                      <a:pt x="0" y="194755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Forma Livre: Forma 242">
                <a:extLst>
                  <a:ext uri="{FF2B5EF4-FFF2-40B4-BE49-F238E27FC236}">
                    <a16:creationId xmlns:a16="http://schemas.microsoft.com/office/drawing/2014/main" id="{CCF704F8-2146-6368-8AD5-60768D0F2E92}"/>
                  </a:ext>
                </a:extLst>
              </p:cNvPr>
              <p:cNvSpPr/>
              <p:nvPr/>
            </p:nvSpPr>
            <p:spPr>
              <a:xfrm rot="-802403">
                <a:off x="5570873" y="5274922"/>
                <a:ext cx="21924" cy="162071"/>
              </a:xfrm>
              <a:custGeom>
                <a:avLst/>
                <a:gdLst>
                  <a:gd name="connsiteX0" fmla="*/ 0 w 21924"/>
                  <a:gd name="connsiteY0" fmla="*/ 0 h 162071"/>
                  <a:gd name="connsiteX1" fmla="*/ 21924 w 21924"/>
                  <a:gd name="connsiteY1" fmla="*/ 0 h 162071"/>
                  <a:gd name="connsiteX2" fmla="*/ 21924 w 21924"/>
                  <a:gd name="connsiteY2" fmla="*/ 162071 h 162071"/>
                  <a:gd name="connsiteX3" fmla="*/ 0 w 21924"/>
                  <a:gd name="connsiteY3" fmla="*/ 162071 h 16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24" h="162071">
                    <a:moveTo>
                      <a:pt x="0" y="0"/>
                    </a:moveTo>
                    <a:lnTo>
                      <a:pt x="21924" y="0"/>
                    </a:lnTo>
                    <a:lnTo>
                      <a:pt x="21924" y="162071"/>
                    </a:lnTo>
                    <a:lnTo>
                      <a:pt x="0" y="162071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Forma Livre: Forma 243">
                <a:extLst>
                  <a:ext uri="{FF2B5EF4-FFF2-40B4-BE49-F238E27FC236}">
                    <a16:creationId xmlns:a16="http://schemas.microsoft.com/office/drawing/2014/main" id="{182D0649-9186-04FF-6C36-1F9B87AAEBA5}"/>
                  </a:ext>
                </a:extLst>
              </p:cNvPr>
              <p:cNvSpPr/>
              <p:nvPr/>
            </p:nvSpPr>
            <p:spPr>
              <a:xfrm>
                <a:off x="5772460" y="5423645"/>
                <a:ext cx="21946" cy="21946"/>
              </a:xfrm>
              <a:custGeom>
                <a:avLst/>
                <a:gdLst>
                  <a:gd name="connsiteX0" fmla="*/ 0 w 21946"/>
                  <a:gd name="connsiteY0" fmla="*/ 0 h 21946"/>
                  <a:gd name="connsiteX1" fmla="*/ 21947 w 21946"/>
                  <a:gd name="connsiteY1" fmla="*/ 0 h 21946"/>
                  <a:gd name="connsiteX2" fmla="*/ 21947 w 21946"/>
                  <a:gd name="connsiteY2" fmla="*/ 21947 h 21946"/>
                  <a:gd name="connsiteX3" fmla="*/ 0 w 21946"/>
                  <a:gd name="connsiteY3" fmla="*/ 21947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46" h="21946">
                    <a:moveTo>
                      <a:pt x="0" y="0"/>
                    </a:moveTo>
                    <a:lnTo>
                      <a:pt x="21947" y="0"/>
                    </a:lnTo>
                    <a:lnTo>
                      <a:pt x="21947" y="21947"/>
                    </a:lnTo>
                    <a:lnTo>
                      <a:pt x="0" y="21947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Forma Livre: Forma 244">
                <a:extLst>
                  <a:ext uri="{FF2B5EF4-FFF2-40B4-BE49-F238E27FC236}">
                    <a16:creationId xmlns:a16="http://schemas.microsoft.com/office/drawing/2014/main" id="{60CD2ADC-A851-0A07-716D-B9A2A286B783}"/>
                  </a:ext>
                </a:extLst>
              </p:cNvPr>
              <p:cNvSpPr/>
              <p:nvPr/>
            </p:nvSpPr>
            <p:spPr>
              <a:xfrm>
                <a:off x="5267912" y="5334808"/>
                <a:ext cx="482600" cy="110783"/>
              </a:xfrm>
              <a:custGeom>
                <a:avLst/>
                <a:gdLst>
                  <a:gd name="connsiteX0" fmla="*/ 482601 w 482600"/>
                  <a:gd name="connsiteY0" fmla="*/ 110783 h 110783"/>
                  <a:gd name="connsiteX1" fmla="*/ 0 w 482600"/>
                  <a:gd name="connsiteY1" fmla="*/ 110783 h 110783"/>
                  <a:gd name="connsiteX2" fmla="*/ 0 w 482600"/>
                  <a:gd name="connsiteY2" fmla="*/ 99810 h 110783"/>
                  <a:gd name="connsiteX3" fmla="*/ 70563 w 482600"/>
                  <a:gd name="connsiteY3" fmla="*/ 0 h 110783"/>
                  <a:gd name="connsiteX4" fmla="*/ 78593 w 482600"/>
                  <a:gd name="connsiteY4" fmla="*/ 20418 h 110783"/>
                  <a:gd name="connsiteX5" fmla="*/ 22654 w 482600"/>
                  <a:gd name="connsiteY5" fmla="*/ 88837 h 110783"/>
                  <a:gd name="connsiteX6" fmla="*/ 482601 w 482600"/>
                  <a:gd name="connsiteY6" fmla="*/ 88837 h 110783"/>
                  <a:gd name="connsiteX7" fmla="*/ 482601 w 482600"/>
                  <a:gd name="connsiteY7" fmla="*/ 110783 h 110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600" h="110783">
                    <a:moveTo>
                      <a:pt x="482601" y="110783"/>
                    </a:moveTo>
                    <a:lnTo>
                      <a:pt x="0" y="110783"/>
                    </a:lnTo>
                    <a:lnTo>
                      <a:pt x="0" y="99810"/>
                    </a:lnTo>
                    <a:cubicBezTo>
                      <a:pt x="0" y="55369"/>
                      <a:pt x="27034" y="17110"/>
                      <a:pt x="70563" y="0"/>
                    </a:cubicBezTo>
                    <a:lnTo>
                      <a:pt x="78593" y="20418"/>
                    </a:lnTo>
                    <a:cubicBezTo>
                      <a:pt x="47338" y="32715"/>
                      <a:pt x="26669" y="58358"/>
                      <a:pt x="22654" y="88837"/>
                    </a:cubicBezTo>
                    <a:lnTo>
                      <a:pt x="482601" y="88837"/>
                    </a:lnTo>
                    <a:lnTo>
                      <a:pt x="482601" y="110783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Forma Livre: Forma 245">
                <a:extLst>
                  <a:ext uri="{FF2B5EF4-FFF2-40B4-BE49-F238E27FC236}">
                    <a16:creationId xmlns:a16="http://schemas.microsoft.com/office/drawing/2014/main" id="{E33F34B8-763D-703E-9C42-05ED116CC78B}"/>
                  </a:ext>
                </a:extLst>
              </p:cNvPr>
              <p:cNvSpPr/>
              <p:nvPr/>
            </p:nvSpPr>
            <p:spPr>
              <a:xfrm>
                <a:off x="5396285" y="5325455"/>
                <a:ext cx="105376" cy="79163"/>
              </a:xfrm>
              <a:custGeom>
                <a:avLst/>
                <a:gdLst>
                  <a:gd name="connsiteX0" fmla="*/ 85072 w 105376"/>
                  <a:gd name="connsiteY0" fmla="*/ 79163 h 79163"/>
                  <a:gd name="connsiteX1" fmla="*/ 0 w 105376"/>
                  <a:gd name="connsiteY1" fmla="*/ 21855 h 79163"/>
                  <a:gd name="connsiteX2" fmla="*/ 1939 w 105376"/>
                  <a:gd name="connsiteY2" fmla="*/ 0 h 79163"/>
                  <a:gd name="connsiteX3" fmla="*/ 105376 w 105376"/>
                  <a:gd name="connsiteY3" fmla="*/ 70859 h 79163"/>
                  <a:gd name="connsiteX4" fmla="*/ 85072 w 105376"/>
                  <a:gd name="connsiteY4" fmla="*/ 79163 h 7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376" h="79163">
                    <a:moveTo>
                      <a:pt x="85072" y="79163"/>
                    </a:moveTo>
                    <a:cubicBezTo>
                      <a:pt x="72433" y="48297"/>
                      <a:pt x="38236" y="25255"/>
                      <a:pt x="0" y="21855"/>
                    </a:cubicBezTo>
                    <a:lnTo>
                      <a:pt x="1939" y="0"/>
                    </a:lnTo>
                    <a:cubicBezTo>
                      <a:pt x="48137" y="4129"/>
                      <a:pt x="89703" y="32601"/>
                      <a:pt x="105376" y="70859"/>
                    </a:cubicBezTo>
                    <a:lnTo>
                      <a:pt x="85072" y="79163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Forma Livre: Forma 246">
                <a:extLst>
                  <a:ext uri="{FF2B5EF4-FFF2-40B4-BE49-F238E27FC236}">
                    <a16:creationId xmlns:a16="http://schemas.microsoft.com/office/drawing/2014/main" id="{23EAD975-640A-F4C0-ADF8-C34FEB709628}"/>
                  </a:ext>
                </a:extLst>
              </p:cNvPr>
              <p:cNvSpPr/>
              <p:nvPr/>
            </p:nvSpPr>
            <p:spPr>
              <a:xfrm>
                <a:off x="5623920" y="5281059"/>
                <a:ext cx="170463" cy="109688"/>
              </a:xfrm>
              <a:custGeom>
                <a:avLst/>
                <a:gdLst>
                  <a:gd name="connsiteX0" fmla="*/ 170464 w 170463"/>
                  <a:gd name="connsiteY0" fmla="*/ 109688 h 109688"/>
                  <a:gd name="connsiteX1" fmla="*/ 148517 w 170463"/>
                  <a:gd name="connsiteY1" fmla="*/ 109688 h 109688"/>
                  <a:gd name="connsiteX2" fmla="*/ 27878 w 170463"/>
                  <a:gd name="connsiteY2" fmla="*/ 21947 h 109688"/>
                  <a:gd name="connsiteX3" fmla="*/ 4083 w 170463"/>
                  <a:gd name="connsiteY3" fmla="*/ 24388 h 109688"/>
                  <a:gd name="connsiteX4" fmla="*/ 0 w 170463"/>
                  <a:gd name="connsiteY4" fmla="*/ 2829 h 109688"/>
                  <a:gd name="connsiteX5" fmla="*/ 27901 w 170463"/>
                  <a:gd name="connsiteY5" fmla="*/ 0 h 109688"/>
                  <a:gd name="connsiteX6" fmla="*/ 170464 w 170463"/>
                  <a:gd name="connsiteY6" fmla="*/ 109688 h 109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463" h="109688">
                    <a:moveTo>
                      <a:pt x="170464" y="109688"/>
                    </a:moveTo>
                    <a:lnTo>
                      <a:pt x="148517" y="109688"/>
                    </a:lnTo>
                    <a:cubicBezTo>
                      <a:pt x="148517" y="61300"/>
                      <a:pt x="94403" y="21947"/>
                      <a:pt x="27878" y="21947"/>
                    </a:cubicBezTo>
                    <a:cubicBezTo>
                      <a:pt x="20441" y="21947"/>
                      <a:pt x="12867" y="22722"/>
                      <a:pt x="4083" y="24388"/>
                    </a:cubicBezTo>
                    <a:lnTo>
                      <a:pt x="0" y="2829"/>
                    </a:lnTo>
                    <a:cubicBezTo>
                      <a:pt x="10175" y="890"/>
                      <a:pt x="19049" y="0"/>
                      <a:pt x="27901" y="0"/>
                    </a:cubicBezTo>
                    <a:cubicBezTo>
                      <a:pt x="106517" y="0"/>
                      <a:pt x="170464" y="49209"/>
                      <a:pt x="170464" y="109688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Forma Livre: Forma 247">
                <a:extLst>
                  <a:ext uri="{FF2B5EF4-FFF2-40B4-BE49-F238E27FC236}">
                    <a16:creationId xmlns:a16="http://schemas.microsoft.com/office/drawing/2014/main" id="{7332323C-DF2E-8A73-A3E4-EC485D600442}"/>
                  </a:ext>
                </a:extLst>
              </p:cNvPr>
              <p:cNvSpPr/>
              <p:nvPr/>
            </p:nvSpPr>
            <p:spPr>
              <a:xfrm>
                <a:off x="5466004" y="5301660"/>
                <a:ext cx="109528" cy="79003"/>
              </a:xfrm>
              <a:custGeom>
                <a:avLst/>
                <a:gdLst>
                  <a:gd name="connsiteX0" fmla="*/ 15080 w 109528"/>
                  <a:gd name="connsiteY0" fmla="*/ 79004 h 79003"/>
                  <a:gd name="connsiteX1" fmla="*/ 0 w 109528"/>
                  <a:gd name="connsiteY1" fmla="*/ 63057 h 79003"/>
                  <a:gd name="connsiteX2" fmla="*/ 101224 w 109528"/>
                  <a:gd name="connsiteY2" fmla="*/ 0 h 79003"/>
                  <a:gd name="connsiteX3" fmla="*/ 109529 w 109528"/>
                  <a:gd name="connsiteY3" fmla="*/ 20304 h 79003"/>
                  <a:gd name="connsiteX4" fmla="*/ 15080 w 109528"/>
                  <a:gd name="connsiteY4" fmla="*/ 79004 h 79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528" h="79003">
                    <a:moveTo>
                      <a:pt x="15080" y="79004"/>
                    </a:moveTo>
                    <a:lnTo>
                      <a:pt x="0" y="63057"/>
                    </a:lnTo>
                    <a:cubicBezTo>
                      <a:pt x="25620" y="38852"/>
                      <a:pt x="62510" y="15856"/>
                      <a:pt x="101224" y="0"/>
                    </a:cubicBezTo>
                    <a:lnTo>
                      <a:pt x="109529" y="20304"/>
                    </a:lnTo>
                    <a:cubicBezTo>
                      <a:pt x="73209" y="35179"/>
                      <a:pt x="38783" y="56578"/>
                      <a:pt x="15080" y="79004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Forma Livre: Forma 248">
                <a:extLst>
                  <a:ext uri="{FF2B5EF4-FFF2-40B4-BE49-F238E27FC236}">
                    <a16:creationId xmlns:a16="http://schemas.microsoft.com/office/drawing/2014/main" id="{EC9DF056-EFD3-48A3-9B6B-45645AD05D32}"/>
                  </a:ext>
                </a:extLst>
              </p:cNvPr>
              <p:cNvSpPr/>
              <p:nvPr/>
            </p:nvSpPr>
            <p:spPr>
              <a:xfrm>
                <a:off x="5746270" y="5302983"/>
                <a:ext cx="135855" cy="142608"/>
              </a:xfrm>
              <a:custGeom>
                <a:avLst/>
                <a:gdLst>
                  <a:gd name="connsiteX0" fmla="*/ 127072 w 135855"/>
                  <a:gd name="connsiteY0" fmla="*/ 142608 h 142608"/>
                  <a:gd name="connsiteX1" fmla="*/ 70061 w 135855"/>
                  <a:gd name="connsiteY1" fmla="*/ 142608 h 142608"/>
                  <a:gd name="connsiteX2" fmla="*/ 70061 w 135855"/>
                  <a:gd name="connsiteY2" fmla="*/ 120662 h 142608"/>
                  <a:gd name="connsiteX3" fmla="*/ 111194 w 135855"/>
                  <a:gd name="connsiteY3" fmla="*/ 120662 h 142608"/>
                  <a:gd name="connsiteX4" fmla="*/ 113931 w 135855"/>
                  <a:gd name="connsiteY4" fmla="*/ 98715 h 142608"/>
                  <a:gd name="connsiteX5" fmla="*/ 48114 w 135855"/>
                  <a:gd name="connsiteY5" fmla="*/ 21947 h 142608"/>
                  <a:gd name="connsiteX6" fmla="*/ 13665 w 135855"/>
                  <a:gd name="connsiteY6" fmla="*/ 33308 h 142608"/>
                  <a:gd name="connsiteX7" fmla="*/ 0 w 135855"/>
                  <a:gd name="connsiteY7" fmla="*/ 16152 h 142608"/>
                  <a:gd name="connsiteX8" fmla="*/ 48114 w 135855"/>
                  <a:gd name="connsiteY8" fmla="*/ 0 h 142608"/>
                  <a:gd name="connsiteX9" fmla="*/ 135855 w 135855"/>
                  <a:gd name="connsiteY9" fmla="*/ 98715 h 142608"/>
                  <a:gd name="connsiteX10" fmla="*/ 129650 w 135855"/>
                  <a:gd name="connsiteY10" fmla="*/ 135285 h 142608"/>
                  <a:gd name="connsiteX11" fmla="*/ 127072 w 135855"/>
                  <a:gd name="connsiteY11" fmla="*/ 142608 h 14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5855" h="142608">
                    <a:moveTo>
                      <a:pt x="127072" y="142608"/>
                    </a:moveTo>
                    <a:lnTo>
                      <a:pt x="70061" y="142608"/>
                    </a:lnTo>
                    <a:lnTo>
                      <a:pt x="70061" y="120662"/>
                    </a:lnTo>
                    <a:lnTo>
                      <a:pt x="111194" y="120662"/>
                    </a:lnTo>
                    <a:cubicBezTo>
                      <a:pt x="113019" y="113589"/>
                      <a:pt x="113931" y="106243"/>
                      <a:pt x="113931" y="98715"/>
                    </a:cubicBezTo>
                    <a:cubicBezTo>
                      <a:pt x="113931" y="56395"/>
                      <a:pt x="84411" y="21947"/>
                      <a:pt x="48114" y="21947"/>
                    </a:cubicBezTo>
                    <a:cubicBezTo>
                      <a:pt x="33787" y="21947"/>
                      <a:pt x="23795" y="25232"/>
                      <a:pt x="13665" y="33308"/>
                    </a:cubicBezTo>
                    <a:lnTo>
                      <a:pt x="0" y="16152"/>
                    </a:lnTo>
                    <a:cubicBezTo>
                      <a:pt x="14007" y="4996"/>
                      <a:pt x="28859" y="0"/>
                      <a:pt x="48114" y="0"/>
                    </a:cubicBezTo>
                    <a:cubicBezTo>
                      <a:pt x="96502" y="0"/>
                      <a:pt x="135855" y="44281"/>
                      <a:pt x="135855" y="98715"/>
                    </a:cubicBezTo>
                    <a:cubicBezTo>
                      <a:pt x="135855" y="111353"/>
                      <a:pt x="133756" y="123650"/>
                      <a:pt x="129650" y="135285"/>
                    </a:cubicBezTo>
                    <a:lnTo>
                      <a:pt x="127072" y="142608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5ED63A4-7096-AC14-E409-E494C14A31BF}"/>
              </a:ext>
            </a:extLst>
          </p:cNvPr>
          <p:cNvGrpSpPr/>
          <p:nvPr/>
        </p:nvGrpSpPr>
        <p:grpSpPr>
          <a:xfrm>
            <a:off x="9638212" y="1530466"/>
            <a:ext cx="872374" cy="859833"/>
            <a:chOff x="9638212" y="1530466"/>
            <a:chExt cx="872374" cy="859833"/>
          </a:xfrm>
        </p:grpSpPr>
        <p:sp>
          <p:nvSpPr>
            <p:cNvPr id="68" name="Retângulo: Cantos Arredondados 67">
              <a:extLst>
                <a:ext uri="{FF2B5EF4-FFF2-40B4-BE49-F238E27FC236}">
                  <a16:creationId xmlns:a16="http://schemas.microsoft.com/office/drawing/2014/main" id="{D285AED8-04D9-C91F-8FCA-DBC97F3B017B}"/>
                </a:ext>
              </a:extLst>
            </p:cNvPr>
            <p:cNvSpPr/>
            <p:nvPr/>
          </p:nvSpPr>
          <p:spPr>
            <a:xfrm>
              <a:off x="9638212" y="1530466"/>
              <a:ext cx="872374" cy="859833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0" name="Gráfico 1516">
              <a:extLst>
                <a:ext uri="{FF2B5EF4-FFF2-40B4-BE49-F238E27FC236}">
                  <a16:creationId xmlns:a16="http://schemas.microsoft.com/office/drawing/2014/main" id="{2C0D9205-5441-AFC6-72F9-C89EEC7CE52E}"/>
                </a:ext>
              </a:extLst>
            </p:cNvPr>
            <p:cNvGrpSpPr/>
            <p:nvPr/>
          </p:nvGrpSpPr>
          <p:grpSpPr>
            <a:xfrm>
              <a:off x="9765425" y="1671495"/>
              <a:ext cx="622939" cy="605270"/>
              <a:chOff x="2198103" y="962135"/>
              <a:chExt cx="622939" cy="605270"/>
            </a:xfrm>
            <a:solidFill>
              <a:schemeClr val="bg1"/>
            </a:solidFill>
          </p:grpSpPr>
          <p:sp>
            <p:nvSpPr>
              <p:cNvPr id="251" name="Forma Livre: Forma 250">
                <a:extLst>
                  <a:ext uri="{FF2B5EF4-FFF2-40B4-BE49-F238E27FC236}">
                    <a16:creationId xmlns:a16="http://schemas.microsoft.com/office/drawing/2014/main" id="{6CD6A411-EAF7-D6CE-2B33-C0538C00E1FE}"/>
                  </a:ext>
                </a:extLst>
              </p:cNvPr>
              <p:cNvSpPr/>
              <p:nvPr/>
            </p:nvSpPr>
            <p:spPr>
              <a:xfrm>
                <a:off x="2549209" y="1057767"/>
                <a:ext cx="158591" cy="158579"/>
              </a:xfrm>
              <a:custGeom>
                <a:avLst/>
                <a:gdLst>
                  <a:gd name="connsiteX0" fmla="*/ 79272 w 158591"/>
                  <a:gd name="connsiteY0" fmla="*/ 158556 h 158579"/>
                  <a:gd name="connsiteX1" fmla="*/ 0 w 158591"/>
                  <a:gd name="connsiteY1" fmla="*/ 79284 h 158579"/>
                  <a:gd name="connsiteX2" fmla="*/ 0 w 158591"/>
                  <a:gd name="connsiteY2" fmla="*/ 25501 h 158579"/>
                  <a:gd name="connsiteX3" fmla="*/ 12509 w 158591"/>
                  <a:gd name="connsiteY3" fmla="*/ 3569 h 158579"/>
                  <a:gd name="connsiteX4" fmla="*/ 37669 w 158591"/>
                  <a:gd name="connsiteY4" fmla="*/ 3169 h 158579"/>
                  <a:gd name="connsiteX5" fmla="*/ 101958 w 158591"/>
                  <a:gd name="connsiteY5" fmla="*/ 22675 h 158579"/>
                  <a:gd name="connsiteX6" fmla="*/ 135764 w 158591"/>
                  <a:gd name="connsiteY6" fmla="*/ 13346 h 158579"/>
                  <a:gd name="connsiteX7" fmla="*/ 138944 w 158591"/>
                  <a:gd name="connsiteY7" fmla="*/ 12215 h 158579"/>
                  <a:gd name="connsiteX8" fmla="*/ 152372 w 158591"/>
                  <a:gd name="connsiteY8" fmla="*/ 14052 h 158579"/>
                  <a:gd name="connsiteX9" fmla="*/ 158591 w 158591"/>
                  <a:gd name="connsiteY9" fmla="*/ 26090 h 158579"/>
                  <a:gd name="connsiteX10" fmla="*/ 158591 w 158591"/>
                  <a:gd name="connsiteY10" fmla="*/ 79308 h 158579"/>
                  <a:gd name="connsiteX11" fmla="*/ 79319 w 158591"/>
                  <a:gd name="connsiteY11" fmla="*/ 158580 h 158579"/>
                  <a:gd name="connsiteX12" fmla="*/ 25419 w 158591"/>
                  <a:gd name="connsiteY12" fmla="*/ 22651 h 158579"/>
                  <a:gd name="connsiteX13" fmla="*/ 24029 w 158591"/>
                  <a:gd name="connsiteY13" fmla="*/ 23051 h 158579"/>
                  <a:gd name="connsiteX14" fmla="*/ 22639 w 158591"/>
                  <a:gd name="connsiteY14" fmla="*/ 25501 h 158579"/>
                  <a:gd name="connsiteX15" fmla="*/ 22639 w 158591"/>
                  <a:gd name="connsiteY15" fmla="*/ 79284 h 158579"/>
                  <a:gd name="connsiteX16" fmla="*/ 79272 w 158591"/>
                  <a:gd name="connsiteY16" fmla="*/ 135917 h 158579"/>
                  <a:gd name="connsiteX17" fmla="*/ 135905 w 158591"/>
                  <a:gd name="connsiteY17" fmla="*/ 79284 h 158579"/>
                  <a:gd name="connsiteX18" fmla="*/ 135905 w 158591"/>
                  <a:gd name="connsiteY18" fmla="*/ 37327 h 158579"/>
                  <a:gd name="connsiteX19" fmla="*/ 101935 w 158591"/>
                  <a:gd name="connsiteY19" fmla="*/ 45314 h 158579"/>
                  <a:gd name="connsiteX20" fmla="*/ 26738 w 158591"/>
                  <a:gd name="connsiteY20" fmla="*/ 23028 h 158579"/>
                  <a:gd name="connsiteX21" fmla="*/ 25419 w 158591"/>
                  <a:gd name="connsiteY21" fmla="*/ 22675 h 15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8591" h="158579">
                    <a:moveTo>
                      <a:pt x="79272" y="158556"/>
                    </a:moveTo>
                    <a:cubicBezTo>
                      <a:pt x="35572" y="158556"/>
                      <a:pt x="0" y="122984"/>
                      <a:pt x="0" y="79284"/>
                    </a:cubicBezTo>
                    <a:lnTo>
                      <a:pt x="0" y="25501"/>
                    </a:lnTo>
                    <a:cubicBezTo>
                      <a:pt x="0" y="16408"/>
                      <a:pt x="4665" y="8210"/>
                      <a:pt x="12509" y="3569"/>
                    </a:cubicBezTo>
                    <a:cubicBezTo>
                      <a:pt x="20307" y="-1048"/>
                      <a:pt x="29707" y="-1190"/>
                      <a:pt x="37669" y="3169"/>
                    </a:cubicBezTo>
                    <a:cubicBezTo>
                      <a:pt x="53877" y="12050"/>
                      <a:pt x="78165" y="22675"/>
                      <a:pt x="101958" y="22675"/>
                    </a:cubicBezTo>
                    <a:cubicBezTo>
                      <a:pt x="110109" y="22675"/>
                      <a:pt x="127424" y="16385"/>
                      <a:pt x="135764" y="13346"/>
                    </a:cubicBezTo>
                    <a:lnTo>
                      <a:pt x="138944" y="12215"/>
                    </a:lnTo>
                    <a:cubicBezTo>
                      <a:pt x="143420" y="10613"/>
                      <a:pt x="148461" y="11296"/>
                      <a:pt x="152372" y="14052"/>
                    </a:cubicBezTo>
                    <a:cubicBezTo>
                      <a:pt x="156259" y="16809"/>
                      <a:pt x="158591" y="21308"/>
                      <a:pt x="158591" y="26090"/>
                    </a:cubicBezTo>
                    <a:lnTo>
                      <a:pt x="158591" y="79308"/>
                    </a:lnTo>
                    <a:cubicBezTo>
                      <a:pt x="158591" y="123007"/>
                      <a:pt x="123019" y="158580"/>
                      <a:pt x="79319" y="158580"/>
                    </a:cubicBezTo>
                    <a:close/>
                    <a:moveTo>
                      <a:pt x="25419" y="22651"/>
                    </a:moveTo>
                    <a:cubicBezTo>
                      <a:pt x="24877" y="22651"/>
                      <a:pt x="24382" y="22839"/>
                      <a:pt x="24029" y="23051"/>
                    </a:cubicBezTo>
                    <a:cubicBezTo>
                      <a:pt x="23393" y="23428"/>
                      <a:pt x="22639" y="24159"/>
                      <a:pt x="22639" y="25501"/>
                    </a:cubicBezTo>
                    <a:lnTo>
                      <a:pt x="22639" y="79284"/>
                    </a:lnTo>
                    <a:cubicBezTo>
                      <a:pt x="22639" y="110498"/>
                      <a:pt x="48034" y="135917"/>
                      <a:pt x="79272" y="135917"/>
                    </a:cubicBezTo>
                    <a:cubicBezTo>
                      <a:pt x="110510" y="135917"/>
                      <a:pt x="135905" y="110522"/>
                      <a:pt x="135905" y="79284"/>
                    </a:cubicBezTo>
                    <a:lnTo>
                      <a:pt x="135905" y="37327"/>
                    </a:lnTo>
                    <a:cubicBezTo>
                      <a:pt x="123773" y="41544"/>
                      <a:pt x="111193" y="45314"/>
                      <a:pt x="101935" y="45314"/>
                    </a:cubicBezTo>
                    <a:cubicBezTo>
                      <a:pt x="73359" y="45314"/>
                      <a:pt x="45278" y="33181"/>
                      <a:pt x="26738" y="23028"/>
                    </a:cubicBezTo>
                    <a:cubicBezTo>
                      <a:pt x="26267" y="22769"/>
                      <a:pt x="25819" y="22675"/>
                      <a:pt x="25419" y="22675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Forma Livre: Forma 251">
                <a:extLst>
                  <a:ext uri="{FF2B5EF4-FFF2-40B4-BE49-F238E27FC236}">
                    <a16:creationId xmlns:a16="http://schemas.microsoft.com/office/drawing/2014/main" id="{C403622A-131E-FE9E-238A-F44602EC0272}"/>
                  </a:ext>
                </a:extLst>
              </p:cNvPr>
              <p:cNvSpPr/>
              <p:nvPr/>
            </p:nvSpPr>
            <p:spPr>
              <a:xfrm>
                <a:off x="2492528" y="967152"/>
                <a:ext cx="271857" cy="338054"/>
              </a:xfrm>
              <a:custGeom>
                <a:avLst/>
                <a:gdLst>
                  <a:gd name="connsiteX0" fmla="*/ 271857 w 271857"/>
                  <a:gd name="connsiteY0" fmla="*/ 338031 h 338054"/>
                  <a:gd name="connsiteX1" fmla="*/ 249195 w 271857"/>
                  <a:gd name="connsiteY1" fmla="*/ 338031 h 338054"/>
                  <a:gd name="connsiteX2" fmla="*/ 249195 w 271857"/>
                  <a:gd name="connsiteY2" fmla="*/ 135905 h 338054"/>
                  <a:gd name="connsiteX3" fmla="*/ 135929 w 271857"/>
                  <a:gd name="connsiteY3" fmla="*/ 22639 h 338054"/>
                  <a:gd name="connsiteX4" fmla="*/ 22663 w 271857"/>
                  <a:gd name="connsiteY4" fmla="*/ 135905 h 338054"/>
                  <a:gd name="connsiteX5" fmla="*/ 22663 w 271857"/>
                  <a:gd name="connsiteY5" fmla="*/ 337913 h 338054"/>
                  <a:gd name="connsiteX6" fmla="*/ 0 w 271857"/>
                  <a:gd name="connsiteY6" fmla="*/ 337913 h 338054"/>
                  <a:gd name="connsiteX7" fmla="*/ 0 w 271857"/>
                  <a:gd name="connsiteY7" fmla="*/ 135905 h 338054"/>
                  <a:gd name="connsiteX8" fmla="*/ 135905 w 271857"/>
                  <a:gd name="connsiteY8" fmla="*/ 0 h 338054"/>
                  <a:gd name="connsiteX9" fmla="*/ 271810 w 271857"/>
                  <a:gd name="connsiteY9" fmla="*/ 135905 h 338054"/>
                  <a:gd name="connsiteX10" fmla="*/ 271810 w 271857"/>
                  <a:gd name="connsiteY10" fmla="*/ 338055 h 33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857" h="338054">
                    <a:moveTo>
                      <a:pt x="271857" y="338031"/>
                    </a:moveTo>
                    <a:lnTo>
                      <a:pt x="249195" y="338031"/>
                    </a:lnTo>
                    <a:lnTo>
                      <a:pt x="249195" y="135905"/>
                    </a:lnTo>
                    <a:cubicBezTo>
                      <a:pt x="249195" y="73453"/>
                      <a:pt x="198380" y="22639"/>
                      <a:pt x="135929" y="22639"/>
                    </a:cubicBezTo>
                    <a:cubicBezTo>
                      <a:pt x="73477" y="22639"/>
                      <a:pt x="22663" y="73453"/>
                      <a:pt x="22663" y="135905"/>
                    </a:cubicBezTo>
                    <a:lnTo>
                      <a:pt x="22663" y="337913"/>
                    </a:lnTo>
                    <a:lnTo>
                      <a:pt x="0" y="337913"/>
                    </a:lnTo>
                    <a:lnTo>
                      <a:pt x="0" y="135905"/>
                    </a:lnTo>
                    <a:cubicBezTo>
                      <a:pt x="0" y="60968"/>
                      <a:pt x="60968" y="0"/>
                      <a:pt x="135905" y="0"/>
                    </a:cubicBezTo>
                    <a:cubicBezTo>
                      <a:pt x="210842" y="0"/>
                      <a:pt x="271810" y="60968"/>
                      <a:pt x="271810" y="135905"/>
                    </a:cubicBezTo>
                    <a:lnTo>
                      <a:pt x="271810" y="338055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Forma Livre: Forma 252">
                <a:extLst>
                  <a:ext uri="{FF2B5EF4-FFF2-40B4-BE49-F238E27FC236}">
                    <a16:creationId xmlns:a16="http://schemas.microsoft.com/office/drawing/2014/main" id="{78CEBAC9-3FFE-63A2-04D1-EBCF60C6BD11}"/>
                  </a:ext>
                </a:extLst>
              </p:cNvPr>
              <p:cNvSpPr/>
              <p:nvPr/>
            </p:nvSpPr>
            <p:spPr>
              <a:xfrm>
                <a:off x="2639223" y="1197925"/>
                <a:ext cx="136493" cy="201325"/>
              </a:xfrm>
              <a:custGeom>
                <a:avLst/>
                <a:gdLst>
                  <a:gd name="connsiteX0" fmla="*/ 136494 w 136493"/>
                  <a:gd name="connsiteY0" fmla="*/ 201325 h 201325"/>
                  <a:gd name="connsiteX1" fmla="*/ 113831 w 136493"/>
                  <a:gd name="connsiteY1" fmla="*/ 201325 h 201325"/>
                  <a:gd name="connsiteX2" fmla="*/ 113831 w 136493"/>
                  <a:gd name="connsiteY2" fmla="*/ 144080 h 201325"/>
                  <a:gd name="connsiteX3" fmla="*/ 89685 w 136493"/>
                  <a:gd name="connsiteY3" fmla="*/ 98943 h 201325"/>
                  <a:gd name="connsiteX4" fmla="*/ 13711 w 136493"/>
                  <a:gd name="connsiteY4" fmla="*/ 48294 h 201325"/>
                  <a:gd name="connsiteX5" fmla="*/ 0 w 136493"/>
                  <a:gd name="connsiteY5" fmla="*/ 7162 h 201325"/>
                  <a:gd name="connsiteX6" fmla="*/ 21485 w 136493"/>
                  <a:gd name="connsiteY6" fmla="*/ 0 h 201325"/>
                  <a:gd name="connsiteX7" fmla="*/ 32745 w 136493"/>
                  <a:gd name="connsiteY7" fmla="*/ 33758 h 201325"/>
                  <a:gd name="connsiteX8" fmla="*/ 102241 w 136493"/>
                  <a:gd name="connsiteY8" fmla="*/ 80097 h 201325"/>
                  <a:gd name="connsiteX9" fmla="*/ 136494 w 136493"/>
                  <a:gd name="connsiteY9" fmla="*/ 144080 h 201325"/>
                  <a:gd name="connsiteX10" fmla="*/ 136494 w 136493"/>
                  <a:gd name="connsiteY10" fmla="*/ 201325 h 20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493" h="201325">
                    <a:moveTo>
                      <a:pt x="136494" y="201325"/>
                    </a:moveTo>
                    <a:lnTo>
                      <a:pt x="113831" y="201325"/>
                    </a:lnTo>
                    <a:lnTo>
                      <a:pt x="113831" y="144080"/>
                    </a:lnTo>
                    <a:cubicBezTo>
                      <a:pt x="113831" y="125917"/>
                      <a:pt x="104785" y="109026"/>
                      <a:pt x="89685" y="98943"/>
                    </a:cubicBezTo>
                    <a:lnTo>
                      <a:pt x="13711" y="48294"/>
                    </a:lnTo>
                    <a:lnTo>
                      <a:pt x="0" y="7162"/>
                    </a:lnTo>
                    <a:lnTo>
                      <a:pt x="21485" y="0"/>
                    </a:lnTo>
                    <a:lnTo>
                      <a:pt x="32745" y="33758"/>
                    </a:lnTo>
                    <a:lnTo>
                      <a:pt x="102241" y="80097"/>
                    </a:lnTo>
                    <a:cubicBezTo>
                      <a:pt x="123679" y="94396"/>
                      <a:pt x="136494" y="118331"/>
                      <a:pt x="136494" y="144080"/>
                    </a:cubicBezTo>
                    <a:lnTo>
                      <a:pt x="136494" y="201325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" name="Forma Livre: Forma 253">
                <a:extLst>
                  <a:ext uri="{FF2B5EF4-FFF2-40B4-BE49-F238E27FC236}">
                    <a16:creationId xmlns:a16="http://schemas.microsoft.com/office/drawing/2014/main" id="{8A6485E2-E1B4-E9A6-259D-3161DBA9272A}"/>
                  </a:ext>
                </a:extLst>
              </p:cNvPr>
              <p:cNvSpPr/>
              <p:nvPr/>
            </p:nvSpPr>
            <p:spPr>
              <a:xfrm>
                <a:off x="2311322" y="1075165"/>
                <a:ext cx="158567" cy="209122"/>
              </a:xfrm>
              <a:custGeom>
                <a:avLst/>
                <a:gdLst>
                  <a:gd name="connsiteX0" fmla="*/ 84973 w 158567"/>
                  <a:gd name="connsiteY0" fmla="*/ 209099 h 209122"/>
                  <a:gd name="connsiteX1" fmla="*/ 11355 w 158567"/>
                  <a:gd name="connsiteY1" fmla="*/ 135481 h 209122"/>
                  <a:gd name="connsiteX2" fmla="*/ 11355 w 158567"/>
                  <a:gd name="connsiteY2" fmla="*/ 107164 h 209122"/>
                  <a:gd name="connsiteX3" fmla="*/ 34017 w 158567"/>
                  <a:gd name="connsiteY3" fmla="*/ 107164 h 209122"/>
                  <a:gd name="connsiteX4" fmla="*/ 34017 w 158567"/>
                  <a:gd name="connsiteY4" fmla="*/ 135481 h 209122"/>
                  <a:gd name="connsiteX5" fmla="*/ 84973 w 158567"/>
                  <a:gd name="connsiteY5" fmla="*/ 186437 h 209122"/>
                  <a:gd name="connsiteX6" fmla="*/ 135929 w 158567"/>
                  <a:gd name="connsiteY6" fmla="*/ 135481 h 209122"/>
                  <a:gd name="connsiteX7" fmla="*/ 135929 w 158567"/>
                  <a:gd name="connsiteY7" fmla="*/ 99862 h 209122"/>
                  <a:gd name="connsiteX8" fmla="*/ 86599 w 158567"/>
                  <a:gd name="connsiteY8" fmla="*/ 50532 h 209122"/>
                  <a:gd name="connsiteX9" fmla="*/ 79296 w 158567"/>
                  <a:gd name="connsiteY9" fmla="*/ 50532 h 209122"/>
                  <a:gd name="connsiteX10" fmla="*/ 25890 w 158567"/>
                  <a:gd name="connsiteY10" fmla="*/ 33523 h 209122"/>
                  <a:gd name="connsiteX11" fmla="*/ 22663 w 158567"/>
                  <a:gd name="connsiteY11" fmla="*/ 50532 h 209122"/>
                  <a:gd name="connsiteX12" fmla="*/ 56633 w 158567"/>
                  <a:gd name="connsiteY12" fmla="*/ 73194 h 209122"/>
                  <a:gd name="connsiteX13" fmla="*/ 56633 w 158567"/>
                  <a:gd name="connsiteY13" fmla="*/ 95857 h 209122"/>
                  <a:gd name="connsiteX14" fmla="*/ 0 w 158567"/>
                  <a:gd name="connsiteY14" fmla="*/ 50555 h 209122"/>
                  <a:gd name="connsiteX15" fmla="*/ 14135 w 158567"/>
                  <a:gd name="connsiteY15" fmla="*/ 9140 h 209122"/>
                  <a:gd name="connsiteX16" fmla="*/ 22097 w 158567"/>
                  <a:gd name="connsiteY16" fmla="*/ 0 h 209122"/>
                  <a:gd name="connsiteX17" fmla="*/ 30672 w 158567"/>
                  <a:gd name="connsiteY17" fmla="*/ 8575 h 209122"/>
                  <a:gd name="connsiteX18" fmla="*/ 79296 w 158567"/>
                  <a:gd name="connsiteY18" fmla="*/ 27916 h 209122"/>
                  <a:gd name="connsiteX19" fmla="*/ 86599 w 158567"/>
                  <a:gd name="connsiteY19" fmla="*/ 27916 h 209122"/>
                  <a:gd name="connsiteX20" fmla="*/ 158568 w 158567"/>
                  <a:gd name="connsiteY20" fmla="*/ 99885 h 209122"/>
                  <a:gd name="connsiteX21" fmla="*/ 158568 w 158567"/>
                  <a:gd name="connsiteY21" fmla="*/ 135505 h 209122"/>
                  <a:gd name="connsiteX22" fmla="*/ 84949 w 158567"/>
                  <a:gd name="connsiteY22" fmla="*/ 209123 h 209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8567" h="209122">
                    <a:moveTo>
                      <a:pt x="84973" y="209099"/>
                    </a:moveTo>
                    <a:cubicBezTo>
                      <a:pt x="44383" y="209099"/>
                      <a:pt x="11355" y="176071"/>
                      <a:pt x="11355" y="135481"/>
                    </a:cubicBezTo>
                    <a:lnTo>
                      <a:pt x="11355" y="107164"/>
                    </a:lnTo>
                    <a:lnTo>
                      <a:pt x="34017" y="107164"/>
                    </a:lnTo>
                    <a:lnTo>
                      <a:pt x="34017" y="135481"/>
                    </a:lnTo>
                    <a:cubicBezTo>
                      <a:pt x="34017" y="163585"/>
                      <a:pt x="56869" y="186437"/>
                      <a:pt x="84973" y="186437"/>
                    </a:cubicBezTo>
                    <a:cubicBezTo>
                      <a:pt x="113078" y="186437"/>
                      <a:pt x="135929" y="163585"/>
                      <a:pt x="135929" y="135481"/>
                    </a:cubicBezTo>
                    <a:lnTo>
                      <a:pt x="135929" y="99862"/>
                    </a:lnTo>
                    <a:cubicBezTo>
                      <a:pt x="135929" y="72652"/>
                      <a:pt x="113808" y="50532"/>
                      <a:pt x="86599" y="50532"/>
                    </a:cubicBezTo>
                    <a:lnTo>
                      <a:pt x="79296" y="50532"/>
                    </a:lnTo>
                    <a:cubicBezTo>
                      <a:pt x="55691" y="50532"/>
                      <a:pt x="36986" y="41038"/>
                      <a:pt x="25890" y="33523"/>
                    </a:cubicBezTo>
                    <a:cubicBezTo>
                      <a:pt x="24147" y="37905"/>
                      <a:pt x="22663" y="43653"/>
                      <a:pt x="22663" y="50532"/>
                    </a:cubicBezTo>
                    <a:cubicBezTo>
                      <a:pt x="22663" y="61792"/>
                      <a:pt x="34324" y="73194"/>
                      <a:pt x="56633" y="73194"/>
                    </a:cubicBezTo>
                    <a:lnTo>
                      <a:pt x="56633" y="95857"/>
                    </a:lnTo>
                    <a:cubicBezTo>
                      <a:pt x="19459" y="95857"/>
                      <a:pt x="0" y="73053"/>
                      <a:pt x="0" y="50555"/>
                    </a:cubicBezTo>
                    <a:cubicBezTo>
                      <a:pt x="0" y="25584"/>
                      <a:pt x="13546" y="9776"/>
                      <a:pt x="14135" y="9140"/>
                    </a:cubicBezTo>
                    <a:lnTo>
                      <a:pt x="22097" y="0"/>
                    </a:lnTo>
                    <a:lnTo>
                      <a:pt x="30672" y="8575"/>
                    </a:lnTo>
                    <a:cubicBezTo>
                      <a:pt x="30837" y="8740"/>
                      <a:pt x="50673" y="27916"/>
                      <a:pt x="79296" y="27916"/>
                    </a:cubicBezTo>
                    <a:lnTo>
                      <a:pt x="86599" y="27916"/>
                    </a:lnTo>
                    <a:cubicBezTo>
                      <a:pt x="126293" y="27916"/>
                      <a:pt x="158568" y="60190"/>
                      <a:pt x="158568" y="99885"/>
                    </a:cubicBezTo>
                    <a:lnTo>
                      <a:pt x="158568" y="135505"/>
                    </a:lnTo>
                    <a:cubicBezTo>
                      <a:pt x="158568" y="176095"/>
                      <a:pt x="125540" y="209123"/>
                      <a:pt x="84949" y="209123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Forma Livre: Forma 254">
                <a:extLst>
                  <a:ext uri="{FF2B5EF4-FFF2-40B4-BE49-F238E27FC236}">
                    <a16:creationId xmlns:a16="http://schemas.microsoft.com/office/drawing/2014/main" id="{595DA7E2-8D88-F5F9-0B14-A30E17D561D9}"/>
                  </a:ext>
                </a:extLst>
              </p:cNvPr>
              <p:cNvSpPr/>
              <p:nvPr/>
            </p:nvSpPr>
            <p:spPr>
              <a:xfrm>
                <a:off x="2277375" y="1266148"/>
                <a:ext cx="101934" cy="133101"/>
              </a:xfrm>
              <a:custGeom>
                <a:avLst/>
                <a:gdLst>
                  <a:gd name="connsiteX0" fmla="*/ 22663 w 101934"/>
                  <a:gd name="connsiteY0" fmla="*/ 133102 h 133101"/>
                  <a:gd name="connsiteX1" fmla="*/ 0 w 101934"/>
                  <a:gd name="connsiteY1" fmla="*/ 133102 h 133101"/>
                  <a:gd name="connsiteX2" fmla="*/ 0 w 101934"/>
                  <a:gd name="connsiteY2" fmla="*/ 114656 h 133101"/>
                  <a:gd name="connsiteX3" fmla="*/ 57575 w 101934"/>
                  <a:gd name="connsiteY3" fmla="*/ 38399 h 133101"/>
                  <a:gd name="connsiteX4" fmla="*/ 79272 w 101934"/>
                  <a:gd name="connsiteY4" fmla="*/ 32227 h 133101"/>
                  <a:gd name="connsiteX5" fmla="*/ 79272 w 101934"/>
                  <a:gd name="connsiteY5" fmla="*/ 0 h 133101"/>
                  <a:gd name="connsiteX6" fmla="*/ 101935 w 101934"/>
                  <a:gd name="connsiteY6" fmla="*/ 0 h 133101"/>
                  <a:gd name="connsiteX7" fmla="*/ 101935 w 101934"/>
                  <a:gd name="connsiteY7" fmla="*/ 49330 h 133101"/>
                  <a:gd name="connsiteX8" fmla="*/ 63771 w 101934"/>
                  <a:gd name="connsiteY8" fmla="*/ 60190 h 133101"/>
                  <a:gd name="connsiteX9" fmla="*/ 22639 w 101934"/>
                  <a:gd name="connsiteY9" fmla="*/ 114656 h 133101"/>
                  <a:gd name="connsiteX10" fmla="*/ 22639 w 101934"/>
                  <a:gd name="connsiteY10" fmla="*/ 133102 h 1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934" h="133101">
                    <a:moveTo>
                      <a:pt x="22663" y="133102"/>
                    </a:moveTo>
                    <a:lnTo>
                      <a:pt x="0" y="133102"/>
                    </a:lnTo>
                    <a:lnTo>
                      <a:pt x="0" y="114656"/>
                    </a:lnTo>
                    <a:cubicBezTo>
                      <a:pt x="0" y="79413"/>
                      <a:pt x="23676" y="48058"/>
                      <a:pt x="57575" y="38399"/>
                    </a:cubicBezTo>
                    <a:lnTo>
                      <a:pt x="79272" y="32227"/>
                    </a:lnTo>
                    <a:lnTo>
                      <a:pt x="79272" y="0"/>
                    </a:lnTo>
                    <a:lnTo>
                      <a:pt x="101935" y="0"/>
                    </a:lnTo>
                    <a:lnTo>
                      <a:pt x="101935" y="49330"/>
                    </a:lnTo>
                    <a:lnTo>
                      <a:pt x="63771" y="60190"/>
                    </a:lnTo>
                    <a:cubicBezTo>
                      <a:pt x="39554" y="67093"/>
                      <a:pt x="22639" y="89496"/>
                      <a:pt x="22639" y="114656"/>
                    </a:cubicBezTo>
                    <a:lnTo>
                      <a:pt x="22639" y="133102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Forma Livre: Forma 255">
                <a:extLst>
                  <a:ext uri="{FF2B5EF4-FFF2-40B4-BE49-F238E27FC236}">
                    <a16:creationId xmlns:a16="http://schemas.microsoft.com/office/drawing/2014/main" id="{3DDC25DA-7262-F359-9359-C41F3870B2EE}"/>
                  </a:ext>
                </a:extLst>
              </p:cNvPr>
              <p:cNvSpPr/>
              <p:nvPr/>
            </p:nvSpPr>
            <p:spPr>
              <a:xfrm>
                <a:off x="2413303" y="1266125"/>
                <a:ext cx="101934" cy="169050"/>
              </a:xfrm>
              <a:custGeom>
                <a:avLst/>
                <a:gdLst>
                  <a:gd name="connsiteX0" fmla="*/ 101935 w 101934"/>
                  <a:gd name="connsiteY0" fmla="*/ 169051 h 169050"/>
                  <a:gd name="connsiteX1" fmla="*/ 79272 w 101934"/>
                  <a:gd name="connsiteY1" fmla="*/ 169051 h 169050"/>
                  <a:gd name="connsiteX2" fmla="*/ 79272 w 101934"/>
                  <a:gd name="connsiteY2" fmla="*/ 114703 h 169050"/>
                  <a:gd name="connsiteX3" fmla="*/ 38211 w 101934"/>
                  <a:gd name="connsiteY3" fmla="*/ 60261 h 169050"/>
                  <a:gd name="connsiteX4" fmla="*/ 0 w 101934"/>
                  <a:gd name="connsiteY4" fmla="*/ 49330 h 169050"/>
                  <a:gd name="connsiteX5" fmla="*/ 0 w 101934"/>
                  <a:gd name="connsiteY5" fmla="*/ 0 h 169050"/>
                  <a:gd name="connsiteX6" fmla="*/ 22663 w 101934"/>
                  <a:gd name="connsiteY6" fmla="*/ 0 h 169050"/>
                  <a:gd name="connsiteX7" fmla="*/ 22663 w 101934"/>
                  <a:gd name="connsiteY7" fmla="*/ 32251 h 169050"/>
                  <a:gd name="connsiteX8" fmla="*/ 44430 w 101934"/>
                  <a:gd name="connsiteY8" fmla="*/ 38470 h 169050"/>
                  <a:gd name="connsiteX9" fmla="*/ 101935 w 101934"/>
                  <a:gd name="connsiteY9" fmla="*/ 114703 h 169050"/>
                  <a:gd name="connsiteX10" fmla="*/ 101935 w 101934"/>
                  <a:gd name="connsiteY10" fmla="*/ 169051 h 16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934" h="169050">
                    <a:moveTo>
                      <a:pt x="101935" y="169051"/>
                    </a:moveTo>
                    <a:lnTo>
                      <a:pt x="79272" y="169051"/>
                    </a:lnTo>
                    <a:lnTo>
                      <a:pt x="79272" y="114703"/>
                    </a:lnTo>
                    <a:cubicBezTo>
                      <a:pt x="79272" y="89543"/>
                      <a:pt x="62381" y="67163"/>
                      <a:pt x="38211" y="60261"/>
                    </a:cubicBezTo>
                    <a:lnTo>
                      <a:pt x="0" y="49330"/>
                    </a:lnTo>
                    <a:lnTo>
                      <a:pt x="0" y="0"/>
                    </a:lnTo>
                    <a:lnTo>
                      <a:pt x="22663" y="0"/>
                    </a:lnTo>
                    <a:lnTo>
                      <a:pt x="22663" y="32251"/>
                    </a:lnTo>
                    <a:lnTo>
                      <a:pt x="44430" y="38470"/>
                    </a:lnTo>
                    <a:cubicBezTo>
                      <a:pt x="78283" y="48129"/>
                      <a:pt x="101935" y="79484"/>
                      <a:pt x="101935" y="114703"/>
                    </a:cubicBezTo>
                    <a:lnTo>
                      <a:pt x="101935" y="169051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Forma Livre: Forma 256">
                <a:extLst>
                  <a:ext uri="{FF2B5EF4-FFF2-40B4-BE49-F238E27FC236}">
                    <a16:creationId xmlns:a16="http://schemas.microsoft.com/office/drawing/2014/main" id="{3CB7FBE5-913B-77A0-3E38-D229488B931D}"/>
                  </a:ext>
                </a:extLst>
              </p:cNvPr>
              <p:cNvSpPr/>
              <p:nvPr/>
            </p:nvSpPr>
            <p:spPr>
              <a:xfrm>
                <a:off x="2322677" y="1148877"/>
                <a:ext cx="22662" cy="44783"/>
              </a:xfrm>
              <a:custGeom>
                <a:avLst/>
                <a:gdLst>
                  <a:gd name="connsiteX0" fmla="*/ 0 w 22662"/>
                  <a:gd name="connsiteY0" fmla="*/ 0 h 44783"/>
                  <a:gd name="connsiteX1" fmla="*/ 22663 w 22662"/>
                  <a:gd name="connsiteY1" fmla="*/ 0 h 44783"/>
                  <a:gd name="connsiteX2" fmla="*/ 22663 w 22662"/>
                  <a:gd name="connsiteY2" fmla="*/ 44783 h 44783"/>
                  <a:gd name="connsiteX3" fmla="*/ 0 w 22662"/>
                  <a:gd name="connsiteY3" fmla="*/ 44783 h 4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44783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44783"/>
                    </a:lnTo>
                    <a:lnTo>
                      <a:pt x="0" y="44783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Forma Livre: Forma 257">
                <a:extLst>
                  <a:ext uri="{FF2B5EF4-FFF2-40B4-BE49-F238E27FC236}">
                    <a16:creationId xmlns:a16="http://schemas.microsoft.com/office/drawing/2014/main" id="{84DCFCB4-D45E-034F-B131-FB86572487FB}"/>
                  </a:ext>
                </a:extLst>
              </p:cNvPr>
              <p:cNvSpPr/>
              <p:nvPr/>
            </p:nvSpPr>
            <p:spPr>
              <a:xfrm>
                <a:off x="2357848" y="1301862"/>
                <a:ext cx="76892" cy="39035"/>
              </a:xfrm>
              <a:custGeom>
                <a:avLst/>
                <a:gdLst>
                  <a:gd name="connsiteX0" fmla="*/ 38446 w 76892"/>
                  <a:gd name="connsiteY0" fmla="*/ 39035 h 39035"/>
                  <a:gd name="connsiteX1" fmla="*/ 0 w 76892"/>
                  <a:gd name="connsiteY1" fmla="*/ 10130 h 39035"/>
                  <a:gd name="connsiteX2" fmla="*/ 20260 w 76892"/>
                  <a:gd name="connsiteY2" fmla="*/ 0 h 39035"/>
                  <a:gd name="connsiteX3" fmla="*/ 38446 w 76892"/>
                  <a:gd name="connsiteY3" fmla="*/ 16396 h 39035"/>
                  <a:gd name="connsiteX4" fmla="*/ 56633 w 76892"/>
                  <a:gd name="connsiteY4" fmla="*/ 0 h 39035"/>
                  <a:gd name="connsiteX5" fmla="*/ 76893 w 76892"/>
                  <a:gd name="connsiteY5" fmla="*/ 10130 h 39035"/>
                  <a:gd name="connsiteX6" fmla="*/ 38446 w 76892"/>
                  <a:gd name="connsiteY6" fmla="*/ 39035 h 3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892" h="39035">
                    <a:moveTo>
                      <a:pt x="38446" y="39035"/>
                    </a:moveTo>
                    <a:cubicBezTo>
                      <a:pt x="15124" y="39035"/>
                      <a:pt x="1484" y="13098"/>
                      <a:pt x="0" y="10130"/>
                    </a:cubicBezTo>
                    <a:lnTo>
                      <a:pt x="20260" y="0"/>
                    </a:lnTo>
                    <a:cubicBezTo>
                      <a:pt x="22969" y="5324"/>
                      <a:pt x="31002" y="16396"/>
                      <a:pt x="38446" y="16396"/>
                    </a:cubicBezTo>
                    <a:cubicBezTo>
                      <a:pt x="45891" y="16396"/>
                      <a:pt x="54065" y="5136"/>
                      <a:pt x="56633" y="0"/>
                    </a:cubicBezTo>
                    <a:lnTo>
                      <a:pt x="76893" y="10130"/>
                    </a:lnTo>
                    <a:cubicBezTo>
                      <a:pt x="75409" y="13098"/>
                      <a:pt x="61769" y="39035"/>
                      <a:pt x="38446" y="39035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Forma Livre: Forma 258">
                <a:extLst>
                  <a:ext uri="{FF2B5EF4-FFF2-40B4-BE49-F238E27FC236}">
                    <a16:creationId xmlns:a16="http://schemas.microsoft.com/office/drawing/2014/main" id="{6E8CD775-E0B0-8147-4623-4D9E982AF33B}"/>
                  </a:ext>
                </a:extLst>
              </p:cNvPr>
              <p:cNvSpPr/>
              <p:nvPr/>
            </p:nvSpPr>
            <p:spPr>
              <a:xfrm>
                <a:off x="2322677" y="1363560"/>
                <a:ext cx="22662" cy="34818"/>
              </a:xfrm>
              <a:custGeom>
                <a:avLst/>
                <a:gdLst>
                  <a:gd name="connsiteX0" fmla="*/ 0 w 22662"/>
                  <a:gd name="connsiteY0" fmla="*/ 0 h 34818"/>
                  <a:gd name="connsiteX1" fmla="*/ 22663 w 22662"/>
                  <a:gd name="connsiteY1" fmla="*/ 0 h 34818"/>
                  <a:gd name="connsiteX2" fmla="*/ 22663 w 22662"/>
                  <a:gd name="connsiteY2" fmla="*/ 34818 h 34818"/>
                  <a:gd name="connsiteX3" fmla="*/ 0 w 22662"/>
                  <a:gd name="connsiteY3" fmla="*/ 34818 h 3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34818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34818"/>
                    </a:lnTo>
                    <a:lnTo>
                      <a:pt x="0" y="34818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Forma Livre: Forma 259">
                <a:extLst>
                  <a:ext uri="{FF2B5EF4-FFF2-40B4-BE49-F238E27FC236}">
                    <a16:creationId xmlns:a16="http://schemas.microsoft.com/office/drawing/2014/main" id="{3F325977-725C-524B-0D6C-E1B972095128}"/>
                  </a:ext>
                </a:extLst>
              </p:cNvPr>
              <p:cNvSpPr/>
              <p:nvPr/>
            </p:nvSpPr>
            <p:spPr>
              <a:xfrm>
                <a:off x="2447274" y="1363560"/>
                <a:ext cx="22662" cy="58164"/>
              </a:xfrm>
              <a:custGeom>
                <a:avLst/>
                <a:gdLst>
                  <a:gd name="connsiteX0" fmla="*/ 0 w 22662"/>
                  <a:gd name="connsiteY0" fmla="*/ 0 h 58164"/>
                  <a:gd name="connsiteX1" fmla="*/ 22663 w 22662"/>
                  <a:gd name="connsiteY1" fmla="*/ 0 h 58164"/>
                  <a:gd name="connsiteX2" fmla="*/ 22663 w 22662"/>
                  <a:gd name="connsiteY2" fmla="*/ 58164 h 58164"/>
                  <a:gd name="connsiteX3" fmla="*/ 0 w 22662"/>
                  <a:gd name="connsiteY3" fmla="*/ 58164 h 58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58164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58164"/>
                    </a:lnTo>
                    <a:lnTo>
                      <a:pt x="0" y="58164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Forma Livre: Forma 260">
                <a:extLst>
                  <a:ext uri="{FF2B5EF4-FFF2-40B4-BE49-F238E27FC236}">
                    <a16:creationId xmlns:a16="http://schemas.microsoft.com/office/drawing/2014/main" id="{22E2C336-FA6B-37E2-2403-BABBB3556FC5}"/>
                  </a:ext>
                </a:extLst>
              </p:cNvPr>
              <p:cNvSpPr/>
              <p:nvPr/>
            </p:nvSpPr>
            <p:spPr>
              <a:xfrm>
                <a:off x="2696445" y="1340897"/>
                <a:ext cx="22662" cy="58446"/>
              </a:xfrm>
              <a:custGeom>
                <a:avLst/>
                <a:gdLst>
                  <a:gd name="connsiteX0" fmla="*/ 0 w 22662"/>
                  <a:gd name="connsiteY0" fmla="*/ 0 h 58446"/>
                  <a:gd name="connsiteX1" fmla="*/ 22663 w 22662"/>
                  <a:gd name="connsiteY1" fmla="*/ 0 h 58446"/>
                  <a:gd name="connsiteX2" fmla="*/ 22663 w 22662"/>
                  <a:gd name="connsiteY2" fmla="*/ 58447 h 58446"/>
                  <a:gd name="connsiteX3" fmla="*/ 0 w 22662"/>
                  <a:gd name="connsiteY3" fmla="*/ 58447 h 58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58446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58447"/>
                    </a:lnTo>
                    <a:lnTo>
                      <a:pt x="0" y="58447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Forma Livre: Forma 261">
                <a:extLst>
                  <a:ext uri="{FF2B5EF4-FFF2-40B4-BE49-F238E27FC236}">
                    <a16:creationId xmlns:a16="http://schemas.microsoft.com/office/drawing/2014/main" id="{E58FA083-5FB8-0CCB-6F8D-C1A4A5CDD0C7}"/>
                  </a:ext>
                </a:extLst>
              </p:cNvPr>
              <p:cNvSpPr/>
              <p:nvPr/>
            </p:nvSpPr>
            <p:spPr>
              <a:xfrm>
                <a:off x="2537877" y="1340897"/>
                <a:ext cx="22662" cy="94278"/>
              </a:xfrm>
              <a:custGeom>
                <a:avLst/>
                <a:gdLst>
                  <a:gd name="connsiteX0" fmla="*/ 0 w 22662"/>
                  <a:gd name="connsiteY0" fmla="*/ 0 h 94278"/>
                  <a:gd name="connsiteX1" fmla="*/ 22663 w 22662"/>
                  <a:gd name="connsiteY1" fmla="*/ 0 h 94278"/>
                  <a:gd name="connsiteX2" fmla="*/ 22663 w 22662"/>
                  <a:gd name="connsiteY2" fmla="*/ 94278 h 94278"/>
                  <a:gd name="connsiteX3" fmla="*/ 0 w 22662"/>
                  <a:gd name="connsiteY3" fmla="*/ 94278 h 94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94278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94278"/>
                    </a:lnTo>
                    <a:lnTo>
                      <a:pt x="0" y="94278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Forma Livre: Forma 262">
                <a:extLst>
                  <a:ext uri="{FF2B5EF4-FFF2-40B4-BE49-F238E27FC236}">
                    <a16:creationId xmlns:a16="http://schemas.microsoft.com/office/drawing/2014/main" id="{0636C1C3-9E0C-2FB1-0372-1F665BFD64F8}"/>
                  </a:ext>
                </a:extLst>
              </p:cNvPr>
              <p:cNvSpPr/>
              <p:nvPr/>
            </p:nvSpPr>
            <p:spPr>
              <a:xfrm>
                <a:off x="2243405" y="967152"/>
                <a:ext cx="22662" cy="45301"/>
              </a:xfrm>
              <a:custGeom>
                <a:avLst/>
                <a:gdLst>
                  <a:gd name="connsiteX0" fmla="*/ 0 w 22662"/>
                  <a:gd name="connsiteY0" fmla="*/ 0 h 45301"/>
                  <a:gd name="connsiteX1" fmla="*/ 22663 w 22662"/>
                  <a:gd name="connsiteY1" fmla="*/ 0 h 45301"/>
                  <a:gd name="connsiteX2" fmla="*/ 22663 w 22662"/>
                  <a:gd name="connsiteY2" fmla="*/ 45302 h 45301"/>
                  <a:gd name="connsiteX3" fmla="*/ 0 w 22662"/>
                  <a:gd name="connsiteY3" fmla="*/ 45302 h 4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45301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45302"/>
                    </a:lnTo>
                    <a:lnTo>
                      <a:pt x="0" y="45302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Forma Livre: Forma 263">
                <a:extLst>
                  <a:ext uri="{FF2B5EF4-FFF2-40B4-BE49-F238E27FC236}">
                    <a16:creationId xmlns:a16="http://schemas.microsoft.com/office/drawing/2014/main" id="{360A1B7D-A6DC-FEF4-61A7-0A6D6DC327E5}"/>
                  </a:ext>
                </a:extLst>
              </p:cNvPr>
              <p:cNvSpPr/>
              <p:nvPr/>
            </p:nvSpPr>
            <p:spPr>
              <a:xfrm>
                <a:off x="2243405" y="1057756"/>
                <a:ext cx="22662" cy="45301"/>
              </a:xfrm>
              <a:custGeom>
                <a:avLst/>
                <a:gdLst>
                  <a:gd name="connsiteX0" fmla="*/ 0 w 22662"/>
                  <a:gd name="connsiteY0" fmla="*/ 0 h 45301"/>
                  <a:gd name="connsiteX1" fmla="*/ 22663 w 22662"/>
                  <a:gd name="connsiteY1" fmla="*/ 0 h 45301"/>
                  <a:gd name="connsiteX2" fmla="*/ 22663 w 22662"/>
                  <a:gd name="connsiteY2" fmla="*/ 45302 h 45301"/>
                  <a:gd name="connsiteX3" fmla="*/ 0 w 22662"/>
                  <a:gd name="connsiteY3" fmla="*/ 45302 h 4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45301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45302"/>
                    </a:lnTo>
                    <a:lnTo>
                      <a:pt x="0" y="45302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Forma Livre: Forma 264">
                <a:extLst>
                  <a:ext uri="{FF2B5EF4-FFF2-40B4-BE49-F238E27FC236}">
                    <a16:creationId xmlns:a16="http://schemas.microsoft.com/office/drawing/2014/main" id="{FD5B77C9-EB54-D758-7C65-D99A00745815}"/>
                  </a:ext>
                </a:extLst>
              </p:cNvPr>
              <p:cNvSpPr/>
              <p:nvPr/>
            </p:nvSpPr>
            <p:spPr>
              <a:xfrm>
                <a:off x="2277375" y="1023762"/>
                <a:ext cx="33970" cy="22662"/>
              </a:xfrm>
              <a:custGeom>
                <a:avLst/>
                <a:gdLst>
                  <a:gd name="connsiteX0" fmla="*/ 0 w 33970"/>
                  <a:gd name="connsiteY0" fmla="*/ 0 h 22662"/>
                  <a:gd name="connsiteX1" fmla="*/ 33970 w 33970"/>
                  <a:gd name="connsiteY1" fmla="*/ 0 h 22662"/>
                  <a:gd name="connsiteX2" fmla="*/ 33970 w 33970"/>
                  <a:gd name="connsiteY2" fmla="*/ 22663 h 22662"/>
                  <a:gd name="connsiteX3" fmla="*/ 0 w 33970"/>
                  <a:gd name="connsiteY3" fmla="*/ 22663 h 2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70" h="22662">
                    <a:moveTo>
                      <a:pt x="0" y="0"/>
                    </a:moveTo>
                    <a:lnTo>
                      <a:pt x="33970" y="0"/>
                    </a:lnTo>
                    <a:lnTo>
                      <a:pt x="33970" y="22663"/>
                    </a:lnTo>
                    <a:lnTo>
                      <a:pt x="0" y="22663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Forma Livre: Forma 265">
                <a:extLst>
                  <a:ext uri="{FF2B5EF4-FFF2-40B4-BE49-F238E27FC236}">
                    <a16:creationId xmlns:a16="http://schemas.microsoft.com/office/drawing/2014/main" id="{D8FE2976-8B6D-6E1A-FA01-618AD369D6FF}"/>
                  </a:ext>
                </a:extLst>
              </p:cNvPr>
              <p:cNvSpPr/>
              <p:nvPr/>
            </p:nvSpPr>
            <p:spPr>
              <a:xfrm>
                <a:off x="2198103" y="1023762"/>
                <a:ext cx="33970" cy="22662"/>
              </a:xfrm>
              <a:custGeom>
                <a:avLst/>
                <a:gdLst>
                  <a:gd name="connsiteX0" fmla="*/ 0 w 33970"/>
                  <a:gd name="connsiteY0" fmla="*/ 0 h 22662"/>
                  <a:gd name="connsiteX1" fmla="*/ 33970 w 33970"/>
                  <a:gd name="connsiteY1" fmla="*/ 0 h 22662"/>
                  <a:gd name="connsiteX2" fmla="*/ 33970 w 33970"/>
                  <a:gd name="connsiteY2" fmla="*/ 22663 h 22662"/>
                  <a:gd name="connsiteX3" fmla="*/ 0 w 33970"/>
                  <a:gd name="connsiteY3" fmla="*/ 22663 h 2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70" h="22662">
                    <a:moveTo>
                      <a:pt x="0" y="0"/>
                    </a:moveTo>
                    <a:lnTo>
                      <a:pt x="33970" y="0"/>
                    </a:lnTo>
                    <a:lnTo>
                      <a:pt x="33970" y="22663"/>
                    </a:lnTo>
                    <a:lnTo>
                      <a:pt x="0" y="22663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Forma Livre: Forma 266">
                <a:extLst>
                  <a:ext uri="{FF2B5EF4-FFF2-40B4-BE49-F238E27FC236}">
                    <a16:creationId xmlns:a16="http://schemas.microsoft.com/office/drawing/2014/main" id="{621DCFEA-EE81-3A21-EA7B-3C5DA5C3828F}"/>
                  </a:ext>
                </a:extLst>
              </p:cNvPr>
              <p:cNvSpPr/>
              <p:nvPr/>
            </p:nvSpPr>
            <p:spPr>
              <a:xfrm>
                <a:off x="2787048" y="1159690"/>
                <a:ext cx="22662" cy="22662"/>
              </a:xfrm>
              <a:custGeom>
                <a:avLst/>
                <a:gdLst>
                  <a:gd name="connsiteX0" fmla="*/ 0 w 22662"/>
                  <a:gd name="connsiteY0" fmla="*/ 0 h 22662"/>
                  <a:gd name="connsiteX1" fmla="*/ 22663 w 22662"/>
                  <a:gd name="connsiteY1" fmla="*/ 0 h 22662"/>
                  <a:gd name="connsiteX2" fmla="*/ 22663 w 22662"/>
                  <a:gd name="connsiteY2" fmla="*/ 22663 h 22662"/>
                  <a:gd name="connsiteX3" fmla="*/ 0 w 22662"/>
                  <a:gd name="connsiteY3" fmla="*/ 22663 h 2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22662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22663"/>
                    </a:lnTo>
                    <a:lnTo>
                      <a:pt x="0" y="22663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Forma Livre: Forma 267">
                <a:extLst>
                  <a:ext uri="{FF2B5EF4-FFF2-40B4-BE49-F238E27FC236}">
                    <a16:creationId xmlns:a16="http://schemas.microsoft.com/office/drawing/2014/main" id="{4A09805C-A603-652D-131B-259E603DD6BE}"/>
                  </a:ext>
                </a:extLst>
              </p:cNvPr>
              <p:cNvSpPr/>
              <p:nvPr/>
            </p:nvSpPr>
            <p:spPr>
              <a:xfrm>
                <a:off x="2728036" y="962135"/>
                <a:ext cx="81674" cy="174916"/>
              </a:xfrm>
              <a:custGeom>
                <a:avLst/>
                <a:gdLst>
                  <a:gd name="connsiteX0" fmla="*/ 81675 w 81674"/>
                  <a:gd name="connsiteY0" fmla="*/ 174893 h 174916"/>
                  <a:gd name="connsiteX1" fmla="*/ 59012 w 81674"/>
                  <a:gd name="connsiteY1" fmla="*/ 174893 h 174916"/>
                  <a:gd name="connsiteX2" fmla="*/ 59012 w 81674"/>
                  <a:gd name="connsiteY2" fmla="*/ 140923 h 174916"/>
                  <a:gd name="connsiteX3" fmla="*/ 0 w 81674"/>
                  <a:gd name="connsiteY3" fmla="*/ 17598 h 174916"/>
                  <a:gd name="connsiteX4" fmla="*/ 14252 w 81674"/>
                  <a:gd name="connsiteY4" fmla="*/ 0 h 174916"/>
                  <a:gd name="connsiteX5" fmla="*/ 81675 w 81674"/>
                  <a:gd name="connsiteY5" fmla="*/ 140946 h 174916"/>
                  <a:gd name="connsiteX6" fmla="*/ 81675 w 81674"/>
                  <a:gd name="connsiteY6" fmla="*/ 174917 h 174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74" h="174916">
                    <a:moveTo>
                      <a:pt x="81675" y="174893"/>
                    </a:moveTo>
                    <a:lnTo>
                      <a:pt x="59012" y="174893"/>
                    </a:lnTo>
                    <a:lnTo>
                      <a:pt x="59012" y="140923"/>
                    </a:lnTo>
                    <a:cubicBezTo>
                      <a:pt x="59012" y="92865"/>
                      <a:pt x="37504" y="47917"/>
                      <a:pt x="0" y="17598"/>
                    </a:cubicBezTo>
                    <a:lnTo>
                      <a:pt x="14252" y="0"/>
                    </a:lnTo>
                    <a:cubicBezTo>
                      <a:pt x="57104" y="34654"/>
                      <a:pt x="81675" y="86033"/>
                      <a:pt x="81675" y="140946"/>
                    </a:cubicBezTo>
                    <a:lnTo>
                      <a:pt x="81675" y="174917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Forma Livre: Forma 268">
                <a:extLst>
                  <a:ext uri="{FF2B5EF4-FFF2-40B4-BE49-F238E27FC236}">
                    <a16:creationId xmlns:a16="http://schemas.microsoft.com/office/drawing/2014/main" id="{D954496F-6000-08C2-1509-BDF48D8D67ED}"/>
                  </a:ext>
                </a:extLst>
              </p:cNvPr>
              <p:cNvSpPr/>
              <p:nvPr/>
            </p:nvSpPr>
            <p:spPr>
              <a:xfrm>
                <a:off x="2584380" y="1233921"/>
                <a:ext cx="88200" cy="73029"/>
              </a:xfrm>
              <a:custGeom>
                <a:avLst/>
                <a:gdLst>
                  <a:gd name="connsiteX0" fmla="*/ 44100 w 88200"/>
                  <a:gd name="connsiteY0" fmla="*/ 73006 h 73029"/>
                  <a:gd name="connsiteX1" fmla="*/ 25772 w 88200"/>
                  <a:gd name="connsiteY1" fmla="*/ 61674 h 73029"/>
                  <a:gd name="connsiteX2" fmla="*/ 0 w 88200"/>
                  <a:gd name="connsiteY2" fmla="*/ 10130 h 73029"/>
                  <a:gd name="connsiteX3" fmla="*/ 20260 w 88200"/>
                  <a:gd name="connsiteY3" fmla="*/ 0 h 73029"/>
                  <a:gd name="connsiteX4" fmla="*/ 44100 w 88200"/>
                  <a:gd name="connsiteY4" fmla="*/ 47681 h 73029"/>
                  <a:gd name="connsiteX5" fmla="*/ 67941 w 88200"/>
                  <a:gd name="connsiteY5" fmla="*/ 0 h 73029"/>
                  <a:gd name="connsiteX6" fmla="*/ 88200 w 88200"/>
                  <a:gd name="connsiteY6" fmla="*/ 10130 h 73029"/>
                  <a:gd name="connsiteX7" fmla="*/ 62428 w 88200"/>
                  <a:gd name="connsiteY7" fmla="*/ 61698 h 73029"/>
                  <a:gd name="connsiteX8" fmla="*/ 44100 w 88200"/>
                  <a:gd name="connsiteY8" fmla="*/ 73029 h 73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200" h="73029">
                    <a:moveTo>
                      <a:pt x="44100" y="73006"/>
                    </a:moveTo>
                    <a:cubicBezTo>
                      <a:pt x="36279" y="73006"/>
                      <a:pt x="29259" y="68671"/>
                      <a:pt x="25772" y="61674"/>
                    </a:cubicBezTo>
                    <a:lnTo>
                      <a:pt x="0" y="10130"/>
                    </a:lnTo>
                    <a:lnTo>
                      <a:pt x="20260" y="0"/>
                    </a:lnTo>
                    <a:lnTo>
                      <a:pt x="44100" y="47681"/>
                    </a:lnTo>
                    <a:lnTo>
                      <a:pt x="67941" y="0"/>
                    </a:lnTo>
                    <a:lnTo>
                      <a:pt x="88200" y="10130"/>
                    </a:lnTo>
                    <a:lnTo>
                      <a:pt x="62428" y="61698"/>
                    </a:lnTo>
                    <a:cubicBezTo>
                      <a:pt x="58942" y="68695"/>
                      <a:pt x="51922" y="73029"/>
                      <a:pt x="44100" y="73029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Forma Livre: Forma 269">
                <a:extLst>
                  <a:ext uri="{FF2B5EF4-FFF2-40B4-BE49-F238E27FC236}">
                    <a16:creationId xmlns:a16="http://schemas.microsoft.com/office/drawing/2014/main" id="{AE8A5C9B-7DB9-E1A7-2EDF-93218AA1FA20}"/>
                  </a:ext>
                </a:extLst>
              </p:cNvPr>
              <p:cNvSpPr/>
              <p:nvPr/>
            </p:nvSpPr>
            <p:spPr>
              <a:xfrm>
                <a:off x="2481244" y="1197925"/>
                <a:ext cx="136352" cy="145328"/>
              </a:xfrm>
              <a:custGeom>
                <a:avLst/>
                <a:gdLst>
                  <a:gd name="connsiteX0" fmla="*/ 22663 w 136352"/>
                  <a:gd name="connsiteY0" fmla="*/ 145328 h 145328"/>
                  <a:gd name="connsiteX1" fmla="*/ 0 w 136352"/>
                  <a:gd name="connsiteY1" fmla="*/ 145328 h 145328"/>
                  <a:gd name="connsiteX2" fmla="*/ 34088 w 136352"/>
                  <a:gd name="connsiteY2" fmla="*/ 80049 h 145328"/>
                  <a:gd name="connsiteX3" fmla="*/ 103725 w 136352"/>
                  <a:gd name="connsiteY3" fmla="*/ 33758 h 145328"/>
                  <a:gd name="connsiteX4" fmla="*/ 114821 w 136352"/>
                  <a:gd name="connsiteY4" fmla="*/ 0 h 145328"/>
                  <a:gd name="connsiteX5" fmla="*/ 136353 w 136352"/>
                  <a:gd name="connsiteY5" fmla="*/ 7067 h 145328"/>
                  <a:gd name="connsiteX6" fmla="*/ 122807 w 136352"/>
                  <a:gd name="connsiteY6" fmla="*/ 48294 h 145328"/>
                  <a:gd name="connsiteX7" fmla="*/ 46644 w 136352"/>
                  <a:gd name="connsiteY7" fmla="*/ 98896 h 145328"/>
                  <a:gd name="connsiteX8" fmla="*/ 22663 w 136352"/>
                  <a:gd name="connsiteY8" fmla="*/ 145305 h 14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6352" h="145328">
                    <a:moveTo>
                      <a:pt x="22663" y="145328"/>
                    </a:moveTo>
                    <a:lnTo>
                      <a:pt x="0" y="145328"/>
                    </a:lnTo>
                    <a:cubicBezTo>
                      <a:pt x="0" y="118684"/>
                      <a:pt x="12745" y="94255"/>
                      <a:pt x="34088" y="80049"/>
                    </a:cubicBezTo>
                    <a:lnTo>
                      <a:pt x="103725" y="33758"/>
                    </a:lnTo>
                    <a:lnTo>
                      <a:pt x="114821" y="0"/>
                    </a:lnTo>
                    <a:lnTo>
                      <a:pt x="136353" y="7067"/>
                    </a:lnTo>
                    <a:lnTo>
                      <a:pt x="122807" y="48294"/>
                    </a:lnTo>
                    <a:lnTo>
                      <a:pt x="46644" y="98896"/>
                    </a:lnTo>
                    <a:cubicBezTo>
                      <a:pt x="31403" y="109049"/>
                      <a:pt x="22663" y="125964"/>
                      <a:pt x="22663" y="145305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Forma Livre: Forma 270">
                <a:extLst>
                  <a:ext uri="{FF2B5EF4-FFF2-40B4-BE49-F238E27FC236}">
                    <a16:creationId xmlns:a16="http://schemas.microsoft.com/office/drawing/2014/main" id="{2D658195-D72F-0ED4-2F37-2140CF5ACF3D}"/>
                  </a:ext>
                </a:extLst>
              </p:cNvPr>
              <p:cNvSpPr/>
              <p:nvPr/>
            </p:nvSpPr>
            <p:spPr>
              <a:xfrm>
                <a:off x="2591919" y="1442832"/>
                <a:ext cx="223987" cy="48222"/>
              </a:xfrm>
              <a:custGeom>
                <a:avLst/>
                <a:gdLst>
                  <a:gd name="connsiteX0" fmla="*/ 7539 w 223987"/>
                  <a:gd name="connsiteY0" fmla="*/ 48199 h 48222"/>
                  <a:gd name="connsiteX1" fmla="*/ 0 w 223987"/>
                  <a:gd name="connsiteY1" fmla="*/ 26832 h 48222"/>
                  <a:gd name="connsiteX2" fmla="*/ 138496 w 223987"/>
                  <a:gd name="connsiteY2" fmla="*/ 0 h 48222"/>
                  <a:gd name="connsiteX3" fmla="*/ 223988 w 223987"/>
                  <a:gd name="connsiteY3" fmla="*/ 21273 h 48222"/>
                  <a:gd name="connsiteX4" fmla="*/ 211573 w 223987"/>
                  <a:gd name="connsiteY4" fmla="*/ 40237 h 48222"/>
                  <a:gd name="connsiteX5" fmla="*/ 217768 w 223987"/>
                  <a:gd name="connsiteY5" fmla="*/ 30767 h 48222"/>
                  <a:gd name="connsiteX6" fmla="*/ 211596 w 223987"/>
                  <a:gd name="connsiteY6" fmla="*/ 40260 h 48222"/>
                  <a:gd name="connsiteX7" fmla="*/ 138496 w 223987"/>
                  <a:gd name="connsiteY7" fmla="*/ 22663 h 48222"/>
                  <a:gd name="connsiteX8" fmla="*/ 7539 w 223987"/>
                  <a:gd name="connsiteY8" fmla="*/ 48223 h 4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3987" h="48222">
                    <a:moveTo>
                      <a:pt x="7539" y="48199"/>
                    </a:moveTo>
                    <a:lnTo>
                      <a:pt x="0" y="26832"/>
                    </a:lnTo>
                    <a:cubicBezTo>
                      <a:pt x="38517" y="13263"/>
                      <a:pt x="80921" y="0"/>
                      <a:pt x="138496" y="0"/>
                    </a:cubicBezTo>
                    <a:cubicBezTo>
                      <a:pt x="190913" y="0"/>
                      <a:pt x="222645" y="20401"/>
                      <a:pt x="223988" y="21273"/>
                    </a:cubicBezTo>
                    <a:lnTo>
                      <a:pt x="211573" y="40237"/>
                    </a:lnTo>
                    <a:lnTo>
                      <a:pt x="217768" y="30767"/>
                    </a:lnTo>
                    <a:lnTo>
                      <a:pt x="211596" y="40260"/>
                    </a:lnTo>
                    <a:cubicBezTo>
                      <a:pt x="211337" y="40072"/>
                      <a:pt x="183751" y="22663"/>
                      <a:pt x="138496" y="22663"/>
                    </a:cubicBezTo>
                    <a:cubicBezTo>
                      <a:pt x="84455" y="22663"/>
                      <a:pt x="45702" y="34748"/>
                      <a:pt x="7539" y="48223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Forma Livre: Forma 271">
                <a:extLst>
                  <a:ext uri="{FF2B5EF4-FFF2-40B4-BE49-F238E27FC236}">
                    <a16:creationId xmlns:a16="http://schemas.microsoft.com/office/drawing/2014/main" id="{CF68BC32-0335-AFB4-F5D6-5ECBCC592FB9}"/>
                  </a:ext>
                </a:extLst>
              </p:cNvPr>
              <p:cNvSpPr/>
              <p:nvPr/>
            </p:nvSpPr>
            <p:spPr>
              <a:xfrm>
                <a:off x="2232073" y="1386152"/>
                <a:ext cx="588968" cy="181253"/>
              </a:xfrm>
              <a:custGeom>
                <a:avLst/>
                <a:gdLst>
                  <a:gd name="connsiteX0" fmla="*/ 328467 w 588968"/>
                  <a:gd name="connsiteY0" fmla="*/ 181254 h 181253"/>
                  <a:gd name="connsiteX1" fmla="*/ 260502 w 588968"/>
                  <a:gd name="connsiteY1" fmla="*/ 181254 h 181253"/>
                  <a:gd name="connsiteX2" fmla="*/ 237840 w 588968"/>
                  <a:gd name="connsiteY2" fmla="*/ 158591 h 181253"/>
                  <a:gd name="connsiteX3" fmla="*/ 237840 w 588968"/>
                  <a:gd name="connsiteY3" fmla="*/ 147260 h 181253"/>
                  <a:gd name="connsiteX4" fmla="*/ 203869 w 588968"/>
                  <a:gd name="connsiteY4" fmla="*/ 147260 h 181253"/>
                  <a:gd name="connsiteX5" fmla="*/ 29612 w 588968"/>
                  <a:gd name="connsiteY5" fmla="*/ 180099 h 181253"/>
                  <a:gd name="connsiteX6" fmla="*/ 9376 w 588968"/>
                  <a:gd name="connsiteY6" fmla="*/ 176919 h 181253"/>
                  <a:gd name="connsiteX7" fmla="*/ 0 w 588968"/>
                  <a:gd name="connsiteY7" fmla="*/ 158544 h 181253"/>
                  <a:gd name="connsiteX8" fmla="*/ 0 w 588968"/>
                  <a:gd name="connsiteY8" fmla="*/ 39648 h 181253"/>
                  <a:gd name="connsiteX9" fmla="*/ 25466 w 588968"/>
                  <a:gd name="connsiteY9" fmla="*/ 6761 h 181253"/>
                  <a:gd name="connsiteX10" fmla="*/ 79296 w 588968"/>
                  <a:gd name="connsiteY10" fmla="*/ 0 h 181253"/>
                  <a:gd name="connsiteX11" fmla="*/ 294496 w 588968"/>
                  <a:gd name="connsiteY11" fmla="*/ 44595 h 181253"/>
                  <a:gd name="connsiteX12" fmla="*/ 509697 w 588968"/>
                  <a:gd name="connsiteY12" fmla="*/ 0 h 181253"/>
                  <a:gd name="connsiteX13" fmla="*/ 563527 w 588968"/>
                  <a:gd name="connsiteY13" fmla="*/ 6761 h 181253"/>
                  <a:gd name="connsiteX14" fmla="*/ 588969 w 588968"/>
                  <a:gd name="connsiteY14" fmla="*/ 39648 h 181253"/>
                  <a:gd name="connsiteX15" fmla="*/ 588969 w 588968"/>
                  <a:gd name="connsiteY15" fmla="*/ 158544 h 181253"/>
                  <a:gd name="connsiteX16" fmla="*/ 579593 w 588968"/>
                  <a:gd name="connsiteY16" fmla="*/ 176919 h 181253"/>
                  <a:gd name="connsiteX17" fmla="*/ 559333 w 588968"/>
                  <a:gd name="connsiteY17" fmla="*/ 180099 h 181253"/>
                  <a:gd name="connsiteX18" fmla="*/ 385076 w 588968"/>
                  <a:gd name="connsiteY18" fmla="*/ 147260 h 181253"/>
                  <a:gd name="connsiteX19" fmla="*/ 351106 w 588968"/>
                  <a:gd name="connsiteY19" fmla="*/ 147260 h 181253"/>
                  <a:gd name="connsiteX20" fmla="*/ 351106 w 588968"/>
                  <a:gd name="connsiteY20" fmla="*/ 158591 h 181253"/>
                  <a:gd name="connsiteX21" fmla="*/ 328443 w 588968"/>
                  <a:gd name="connsiteY21" fmla="*/ 181254 h 181253"/>
                  <a:gd name="connsiteX22" fmla="*/ 203893 w 588968"/>
                  <a:gd name="connsiteY22" fmla="*/ 124621 h 181253"/>
                  <a:gd name="connsiteX23" fmla="*/ 260526 w 588968"/>
                  <a:gd name="connsiteY23" fmla="*/ 124621 h 181253"/>
                  <a:gd name="connsiteX24" fmla="*/ 260526 w 588968"/>
                  <a:gd name="connsiteY24" fmla="*/ 158591 h 181253"/>
                  <a:gd name="connsiteX25" fmla="*/ 328490 w 588968"/>
                  <a:gd name="connsiteY25" fmla="*/ 158591 h 181253"/>
                  <a:gd name="connsiteX26" fmla="*/ 328490 w 588968"/>
                  <a:gd name="connsiteY26" fmla="*/ 124621 h 181253"/>
                  <a:gd name="connsiteX27" fmla="*/ 385123 w 588968"/>
                  <a:gd name="connsiteY27" fmla="*/ 124621 h 181253"/>
                  <a:gd name="connsiteX28" fmla="*/ 566424 w 588968"/>
                  <a:gd name="connsiteY28" fmla="*/ 158591 h 181253"/>
                  <a:gd name="connsiteX29" fmla="*/ 566353 w 588968"/>
                  <a:gd name="connsiteY29" fmla="*/ 39671 h 181253"/>
                  <a:gd name="connsiteX30" fmla="*/ 557849 w 588968"/>
                  <a:gd name="connsiteY30" fmla="*/ 28693 h 181253"/>
                  <a:gd name="connsiteX31" fmla="*/ 509720 w 588968"/>
                  <a:gd name="connsiteY31" fmla="*/ 22663 h 181253"/>
                  <a:gd name="connsiteX32" fmla="*/ 298407 w 588968"/>
                  <a:gd name="connsiteY32" fmla="*/ 67281 h 181253"/>
                  <a:gd name="connsiteX33" fmla="*/ 294543 w 588968"/>
                  <a:gd name="connsiteY33" fmla="*/ 68695 h 181253"/>
                  <a:gd name="connsiteX34" fmla="*/ 290680 w 588968"/>
                  <a:gd name="connsiteY34" fmla="*/ 67281 h 181253"/>
                  <a:gd name="connsiteX35" fmla="*/ 79366 w 588968"/>
                  <a:gd name="connsiteY35" fmla="*/ 22663 h 181253"/>
                  <a:gd name="connsiteX36" fmla="*/ 31238 w 588968"/>
                  <a:gd name="connsiteY36" fmla="*/ 28693 h 181253"/>
                  <a:gd name="connsiteX37" fmla="*/ 22733 w 588968"/>
                  <a:gd name="connsiteY37" fmla="*/ 39671 h 181253"/>
                  <a:gd name="connsiteX38" fmla="*/ 22733 w 588968"/>
                  <a:gd name="connsiteY38" fmla="*/ 158568 h 181253"/>
                  <a:gd name="connsiteX39" fmla="*/ 203940 w 588968"/>
                  <a:gd name="connsiteY39" fmla="*/ 124621 h 18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88968" h="181253">
                    <a:moveTo>
                      <a:pt x="328467" y="181254"/>
                    </a:moveTo>
                    <a:lnTo>
                      <a:pt x="260502" y="181254"/>
                    </a:lnTo>
                    <a:cubicBezTo>
                      <a:pt x="248017" y="181254"/>
                      <a:pt x="237840" y="171100"/>
                      <a:pt x="237840" y="158591"/>
                    </a:cubicBezTo>
                    <a:lnTo>
                      <a:pt x="237840" y="147260"/>
                    </a:lnTo>
                    <a:lnTo>
                      <a:pt x="203869" y="147260"/>
                    </a:lnTo>
                    <a:cubicBezTo>
                      <a:pt x="148155" y="147260"/>
                      <a:pt x="62405" y="169381"/>
                      <a:pt x="29612" y="180099"/>
                    </a:cubicBezTo>
                    <a:cubicBezTo>
                      <a:pt x="22757" y="182361"/>
                      <a:pt x="15218" y="181160"/>
                      <a:pt x="9376" y="176919"/>
                    </a:cubicBezTo>
                    <a:cubicBezTo>
                      <a:pt x="3510" y="172655"/>
                      <a:pt x="0" y="165800"/>
                      <a:pt x="0" y="158544"/>
                    </a:cubicBezTo>
                    <a:lnTo>
                      <a:pt x="0" y="39648"/>
                    </a:lnTo>
                    <a:cubicBezTo>
                      <a:pt x="0" y="24170"/>
                      <a:pt x="10460" y="10648"/>
                      <a:pt x="25466" y="6761"/>
                    </a:cubicBezTo>
                    <a:cubicBezTo>
                      <a:pt x="38564" y="3345"/>
                      <a:pt x="67375" y="0"/>
                      <a:pt x="79296" y="0"/>
                    </a:cubicBezTo>
                    <a:cubicBezTo>
                      <a:pt x="162926" y="0"/>
                      <a:pt x="272281" y="36797"/>
                      <a:pt x="294496" y="44595"/>
                    </a:cubicBezTo>
                    <a:cubicBezTo>
                      <a:pt x="316711" y="36797"/>
                      <a:pt x="426043" y="0"/>
                      <a:pt x="509697" y="0"/>
                    </a:cubicBezTo>
                    <a:cubicBezTo>
                      <a:pt x="521617" y="0"/>
                      <a:pt x="550405" y="3345"/>
                      <a:pt x="563527" y="6761"/>
                    </a:cubicBezTo>
                    <a:cubicBezTo>
                      <a:pt x="578509" y="10648"/>
                      <a:pt x="588969" y="24170"/>
                      <a:pt x="588969" y="39648"/>
                    </a:cubicBezTo>
                    <a:lnTo>
                      <a:pt x="588969" y="158544"/>
                    </a:lnTo>
                    <a:cubicBezTo>
                      <a:pt x="588969" y="165800"/>
                      <a:pt x="585459" y="172655"/>
                      <a:pt x="579593" y="176919"/>
                    </a:cubicBezTo>
                    <a:cubicBezTo>
                      <a:pt x="573774" y="181136"/>
                      <a:pt x="566189" y="182361"/>
                      <a:pt x="559333" y="180099"/>
                    </a:cubicBezTo>
                    <a:cubicBezTo>
                      <a:pt x="526541" y="169381"/>
                      <a:pt x="440814" y="147260"/>
                      <a:pt x="385076" y="147260"/>
                    </a:cubicBezTo>
                    <a:lnTo>
                      <a:pt x="351106" y="147260"/>
                    </a:lnTo>
                    <a:lnTo>
                      <a:pt x="351106" y="158591"/>
                    </a:lnTo>
                    <a:cubicBezTo>
                      <a:pt x="351106" y="171077"/>
                      <a:pt x="340952" y="181254"/>
                      <a:pt x="328443" y="181254"/>
                    </a:cubicBezTo>
                    <a:close/>
                    <a:moveTo>
                      <a:pt x="203893" y="124621"/>
                    </a:moveTo>
                    <a:lnTo>
                      <a:pt x="260526" y="124621"/>
                    </a:lnTo>
                    <a:lnTo>
                      <a:pt x="260526" y="158591"/>
                    </a:lnTo>
                    <a:lnTo>
                      <a:pt x="328490" y="158591"/>
                    </a:lnTo>
                    <a:lnTo>
                      <a:pt x="328490" y="124621"/>
                    </a:lnTo>
                    <a:lnTo>
                      <a:pt x="385123" y="124621"/>
                    </a:lnTo>
                    <a:cubicBezTo>
                      <a:pt x="448258" y="124621"/>
                      <a:pt x="539450" y="149781"/>
                      <a:pt x="566424" y="158591"/>
                    </a:cubicBezTo>
                    <a:lnTo>
                      <a:pt x="566353" y="39671"/>
                    </a:lnTo>
                    <a:cubicBezTo>
                      <a:pt x="566353" y="34512"/>
                      <a:pt x="562867" y="30013"/>
                      <a:pt x="557849" y="28693"/>
                    </a:cubicBezTo>
                    <a:cubicBezTo>
                      <a:pt x="546871" y="25843"/>
                      <a:pt x="519803" y="22663"/>
                      <a:pt x="509720" y="22663"/>
                    </a:cubicBezTo>
                    <a:cubicBezTo>
                      <a:pt x="422203" y="22663"/>
                      <a:pt x="299632" y="66834"/>
                      <a:pt x="298407" y="67281"/>
                    </a:cubicBezTo>
                    <a:lnTo>
                      <a:pt x="294543" y="68695"/>
                    </a:lnTo>
                    <a:lnTo>
                      <a:pt x="290680" y="67281"/>
                    </a:lnTo>
                    <a:cubicBezTo>
                      <a:pt x="289455" y="66834"/>
                      <a:pt x="166884" y="22663"/>
                      <a:pt x="79366" y="22663"/>
                    </a:cubicBezTo>
                    <a:cubicBezTo>
                      <a:pt x="69283" y="22663"/>
                      <a:pt x="42192" y="25843"/>
                      <a:pt x="31238" y="28693"/>
                    </a:cubicBezTo>
                    <a:cubicBezTo>
                      <a:pt x="26220" y="29989"/>
                      <a:pt x="22733" y="34489"/>
                      <a:pt x="22733" y="39671"/>
                    </a:cubicBezTo>
                    <a:lnTo>
                      <a:pt x="22733" y="158568"/>
                    </a:lnTo>
                    <a:cubicBezTo>
                      <a:pt x="49613" y="149781"/>
                      <a:pt x="140805" y="124621"/>
                      <a:pt x="203940" y="124621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" name="Forma Livre: Forma 272">
                <a:extLst>
                  <a:ext uri="{FF2B5EF4-FFF2-40B4-BE49-F238E27FC236}">
                    <a16:creationId xmlns:a16="http://schemas.microsoft.com/office/drawing/2014/main" id="{3FF61DFC-5EEA-2D41-B055-CFB127A7DD03}"/>
                  </a:ext>
                </a:extLst>
              </p:cNvPr>
              <p:cNvSpPr/>
              <p:nvPr/>
            </p:nvSpPr>
            <p:spPr>
              <a:xfrm>
                <a:off x="2237209" y="1442808"/>
                <a:ext cx="223987" cy="48222"/>
              </a:xfrm>
              <a:custGeom>
                <a:avLst/>
                <a:gdLst>
                  <a:gd name="connsiteX0" fmla="*/ 216426 w 223987"/>
                  <a:gd name="connsiteY0" fmla="*/ 48223 h 48222"/>
                  <a:gd name="connsiteX1" fmla="*/ 85468 w 223987"/>
                  <a:gd name="connsiteY1" fmla="*/ 22663 h 48222"/>
                  <a:gd name="connsiteX2" fmla="*/ 12368 w 223987"/>
                  <a:gd name="connsiteY2" fmla="*/ 40260 h 48222"/>
                  <a:gd name="connsiteX3" fmla="*/ 0 w 223987"/>
                  <a:gd name="connsiteY3" fmla="*/ 21273 h 48222"/>
                  <a:gd name="connsiteX4" fmla="*/ 85491 w 223987"/>
                  <a:gd name="connsiteY4" fmla="*/ 0 h 48222"/>
                  <a:gd name="connsiteX5" fmla="*/ 223988 w 223987"/>
                  <a:gd name="connsiteY5" fmla="*/ 26832 h 48222"/>
                  <a:gd name="connsiteX6" fmla="*/ 216449 w 223987"/>
                  <a:gd name="connsiteY6" fmla="*/ 48199 h 4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987" h="48222">
                    <a:moveTo>
                      <a:pt x="216426" y="48223"/>
                    </a:moveTo>
                    <a:cubicBezTo>
                      <a:pt x="178262" y="34771"/>
                      <a:pt x="139509" y="22663"/>
                      <a:pt x="85468" y="22663"/>
                    </a:cubicBezTo>
                    <a:cubicBezTo>
                      <a:pt x="40213" y="22663"/>
                      <a:pt x="12627" y="40072"/>
                      <a:pt x="12368" y="40260"/>
                    </a:cubicBezTo>
                    <a:lnTo>
                      <a:pt x="0" y="21273"/>
                    </a:lnTo>
                    <a:cubicBezTo>
                      <a:pt x="1319" y="20401"/>
                      <a:pt x="33075" y="0"/>
                      <a:pt x="85491" y="0"/>
                    </a:cubicBezTo>
                    <a:cubicBezTo>
                      <a:pt x="143067" y="0"/>
                      <a:pt x="185471" y="13263"/>
                      <a:pt x="223988" y="26832"/>
                    </a:cubicBezTo>
                    <a:lnTo>
                      <a:pt x="216449" y="48199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3265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74 1.11111E-6 L -3.75E-6 1.11111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55 3.33333E-6 L -4.58333E-6 3.33333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decel="10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5" dur="3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3" dur="350" fill="hold"/>
                                        <p:tgtEl>
                                          <p:spTgt spid="5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0.07616 L 4.58333E-6 -1.85185E-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9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3" dur="3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decel="10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1" dur="350" fill="hold"/>
                                        <p:tgtEl>
                                          <p:spTgt spid="19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58333E-6 -0.07616 L 4.58333E-6 -1.85185E-6 " pathEditMode="relative" rAng="0" ptsTypes="AA">
                                      <p:cBhvr>
                                        <p:cTn id="56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decel="10000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1" dur="3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decel="10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9" dur="350" fill="hold"/>
                                        <p:tgtEl>
                                          <p:spTgt spid="20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5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58333E-6 -0.07616 L 4.58333E-6 -1.85185E-6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9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decel="10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9" dur="3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5" presetClass="path" presetSubtype="0" de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58333E-6 -0.07616 L 4.58333E-6 -1.85185E-6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9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mph" presetSubtype="0" decel="10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2" dur="350" fill="hold"/>
                                        <p:tgtEl>
                                          <p:spTgt spid="20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00" grpId="0"/>
      <p:bldP spid="200" grpId="1"/>
      <p:bldP spid="78" grpId="0"/>
      <p:bldP spid="78" grpId="1"/>
      <p:bldP spid="195" grpId="0" animBg="1"/>
      <p:bldP spid="196" grpId="0"/>
      <p:bldP spid="196" grpId="1"/>
      <p:bldP spid="74" grpId="0"/>
      <p:bldP spid="74" grpId="1"/>
      <p:bldP spid="204" grpId="0" animBg="1"/>
      <p:bldP spid="205" grpId="0"/>
      <p:bldP spid="205" grpId="1"/>
      <p:bldP spid="82" grpId="0"/>
      <p:bldP spid="82" grpId="1"/>
      <p:bldP spid="55" grpId="0" animBg="1"/>
      <p:bldP spid="57" grpId="0"/>
      <p:bldP spid="57" grpId="1"/>
      <p:bldP spid="61" grpId="0"/>
      <p:bldP spid="61" grpId="1"/>
      <p:bldP spid="214" grpId="0" animBg="1"/>
      <p:bldP spid="215" grpId="0"/>
      <p:bldP spid="2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aixaDeTexto 69">
            <a:extLst>
              <a:ext uri="{FF2B5EF4-FFF2-40B4-BE49-F238E27FC236}">
                <a16:creationId xmlns:a16="http://schemas.microsoft.com/office/drawing/2014/main" id="{A80B1DE3-4102-37F0-8E0B-C9BDADEF5348}"/>
              </a:ext>
            </a:extLst>
          </p:cNvPr>
          <p:cNvSpPr txBox="1"/>
          <p:nvPr/>
        </p:nvSpPr>
        <p:spPr>
          <a:xfrm>
            <a:off x="360363" y="353619"/>
            <a:ext cx="4859337" cy="72724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cs typeface="Segoe UI Light" panose="020B0502040204020203" pitchFamily="34" charset="0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</a:rPr>
              <a:t>Oferta </a:t>
            </a:r>
            <a:r>
              <a:rPr lang="pt-BR" sz="5000" b="1" dirty="0"/>
              <a:t>Contínua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60D6C1F-F6D1-F354-364D-5F4A35367F87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24" name="Retângulo: Cantos Superiores Arredondados 23">
              <a:extLst>
                <a:ext uri="{FF2B5EF4-FFF2-40B4-BE49-F238E27FC236}">
                  <a16:creationId xmlns:a16="http://schemas.microsoft.com/office/drawing/2014/main" id="{656380A7-ECF0-99C8-1DBC-BCDCC1B9900A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9FF217DF-4F7F-380D-AAF7-E312D8DFCD09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28" name="Gráfico 6">
                <a:extLst>
                  <a:ext uri="{FF2B5EF4-FFF2-40B4-BE49-F238E27FC236}">
                    <a16:creationId xmlns:a16="http://schemas.microsoft.com/office/drawing/2014/main" id="{6EDB84FE-B82D-117B-9B2A-15384E7790E2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60" name="Forma Livre: Forma 59">
                  <a:extLst>
                    <a:ext uri="{FF2B5EF4-FFF2-40B4-BE49-F238E27FC236}">
                      <a16:creationId xmlns:a16="http://schemas.microsoft.com/office/drawing/2014/main" id="{4DB0EF12-D4C6-93A0-CFBC-9DBDF19C514E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1EBC8FDD-2A32-A6B9-C0DD-78D9778CACE4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83115E83-7BF0-9AA0-8821-AB0433814235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99BB15C7-C23B-85CA-CCC7-6A2F9BB1343C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847840C5-EFEA-1DF6-D45F-5A8F17AAEAEE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orma Livre: Forma 64">
                  <a:extLst>
                    <a:ext uri="{FF2B5EF4-FFF2-40B4-BE49-F238E27FC236}">
                      <a16:creationId xmlns:a16="http://schemas.microsoft.com/office/drawing/2014/main" id="{60254548-A541-1F89-2F3B-4EDBF7F8F52C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" name="Gráfico 6">
                  <a:extLst>
                    <a:ext uri="{FF2B5EF4-FFF2-40B4-BE49-F238E27FC236}">
                      <a16:creationId xmlns:a16="http://schemas.microsoft.com/office/drawing/2014/main" id="{5F2FDDC1-19ED-F0F1-00A0-4C71C460024A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68" name="Forma Livre: Forma 67">
                    <a:extLst>
                      <a:ext uri="{FF2B5EF4-FFF2-40B4-BE49-F238E27FC236}">
                        <a16:creationId xmlns:a16="http://schemas.microsoft.com/office/drawing/2014/main" id="{5A76CB9D-71D2-DB1C-5695-0C26BF9544BC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orma Livre: Forma 68">
                    <a:extLst>
                      <a:ext uri="{FF2B5EF4-FFF2-40B4-BE49-F238E27FC236}">
                        <a16:creationId xmlns:a16="http://schemas.microsoft.com/office/drawing/2014/main" id="{B24E0F09-523C-9EDA-4ADC-DB96BE0D94EE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1456015E-FD18-F228-1573-F34DD64040C2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áfico 6">
                <a:extLst>
                  <a:ext uri="{FF2B5EF4-FFF2-40B4-BE49-F238E27FC236}">
                    <a16:creationId xmlns:a16="http://schemas.microsoft.com/office/drawing/2014/main" id="{6F3498D4-B1F7-DA20-67E2-E1CDBE0887D0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47" name="Forma Livre: Forma 46">
                  <a:extLst>
                    <a:ext uri="{FF2B5EF4-FFF2-40B4-BE49-F238E27FC236}">
                      <a16:creationId xmlns:a16="http://schemas.microsoft.com/office/drawing/2014/main" id="{20A16A2D-FC01-72DC-3DA7-240F83595064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orma Livre: Forma 47">
                  <a:extLst>
                    <a:ext uri="{FF2B5EF4-FFF2-40B4-BE49-F238E27FC236}">
                      <a16:creationId xmlns:a16="http://schemas.microsoft.com/office/drawing/2014/main" id="{D5EF4839-B16C-95B6-1D42-FA110B6E8B34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orma Livre: Forma 49">
                  <a:extLst>
                    <a:ext uri="{FF2B5EF4-FFF2-40B4-BE49-F238E27FC236}">
                      <a16:creationId xmlns:a16="http://schemas.microsoft.com/office/drawing/2014/main" id="{594DDD15-847A-BB4A-CBAC-1A8642487EB4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orma Livre: Forma 50">
                  <a:extLst>
                    <a:ext uri="{FF2B5EF4-FFF2-40B4-BE49-F238E27FC236}">
                      <a16:creationId xmlns:a16="http://schemas.microsoft.com/office/drawing/2014/main" id="{24748FEC-55AF-60F5-3AFC-E476F2EA26A6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F28CB153-DF19-1566-F4B8-CF2ABA28E260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" name="Gráfico 6">
                  <a:extLst>
                    <a:ext uri="{FF2B5EF4-FFF2-40B4-BE49-F238E27FC236}">
                      <a16:creationId xmlns:a16="http://schemas.microsoft.com/office/drawing/2014/main" id="{9C9A795B-0CC3-1044-695E-F213E61BCD9D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58" name="Forma Livre: Forma 57">
                    <a:extLst>
                      <a:ext uri="{FF2B5EF4-FFF2-40B4-BE49-F238E27FC236}">
                        <a16:creationId xmlns:a16="http://schemas.microsoft.com/office/drawing/2014/main" id="{581EF89E-7BBC-DAC3-4DBB-7892FA6CAFBB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orma Livre: Forma 58">
                    <a:extLst>
                      <a:ext uri="{FF2B5EF4-FFF2-40B4-BE49-F238E27FC236}">
                        <a16:creationId xmlns:a16="http://schemas.microsoft.com/office/drawing/2014/main" id="{606D6875-42DC-AC2C-9F2B-D582DC501EF5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0AAD5859-B1FE-1788-7B3F-8C9F747F6C81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EB2B492B-9DBF-2AB0-FF0B-34D712EC19E7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orma Livre: Forma 55">
                  <a:extLst>
                    <a:ext uri="{FF2B5EF4-FFF2-40B4-BE49-F238E27FC236}">
                      <a16:creationId xmlns:a16="http://schemas.microsoft.com/office/drawing/2014/main" id="{EA845E7A-DE1C-5905-EC68-52FFC707127A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orma Livre: Forma 56">
                  <a:extLst>
                    <a:ext uri="{FF2B5EF4-FFF2-40B4-BE49-F238E27FC236}">
                      <a16:creationId xmlns:a16="http://schemas.microsoft.com/office/drawing/2014/main" id="{5E0016EC-6A69-115A-87B7-FFA7C50AD0E3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áfico 6">
                <a:extLst>
                  <a:ext uri="{FF2B5EF4-FFF2-40B4-BE49-F238E27FC236}">
                    <a16:creationId xmlns:a16="http://schemas.microsoft.com/office/drawing/2014/main" id="{599B0AD8-5248-5DF8-2656-0231ADC1CE4E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44" name="Forma Livre: Forma 43">
                  <a:extLst>
                    <a:ext uri="{FF2B5EF4-FFF2-40B4-BE49-F238E27FC236}">
                      <a16:creationId xmlns:a16="http://schemas.microsoft.com/office/drawing/2014/main" id="{38F5CB5D-B9E7-94A8-8C2F-D3E233794CA9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orma Livre: Forma 44">
                  <a:extLst>
                    <a:ext uri="{FF2B5EF4-FFF2-40B4-BE49-F238E27FC236}">
                      <a16:creationId xmlns:a16="http://schemas.microsoft.com/office/drawing/2014/main" id="{9788D1F7-E211-1897-01F8-7E32DDD84995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orma Livre: Forma 45">
                  <a:extLst>
                    <a:ext uri="{FF2B5EF4-FFF2-40B4-BE49-F238E27FC236}">
                      <a16:creationId xmlns:a16="http://schemas.microsoft.com/office/drawing/2014/main" id="{53C079FD-CDE7-8DC7-01EE-91074AD112C9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áfico 6">
                <a:extLst>
                  <a:ext uri="{FF2B5EF4-FFF2-40B4-BE49-F238E27FC236}">
                    <a16:creationId xmlns:a16="http://schemas.microsoft.com/office/drawing/2014/main" id="{C9EC9DEA-CEB1-4E50-BFF1-86EE6213B456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38" name="Forma Livre: Forma 37">
                  <a:extLst>
                    <a:ext uri="{FF2B5EF4-FFF2-40B4-BE49-F238E27FC236}">
                      <a16:creationId xmlns:a16="http://schemas.microsoft.com/office/drawing/2014/main" id="{BC6E64F7-E287-965B-2803-7B943389B8B5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orma Livre: Forma 39">
                  <a:extLst>
                    <a:ext uri="{FF2B5EF4-FFF2-40B4-BE49-F238E27FC236}">
                      <a16:creationId xmlns:a16="http://schemas.microsoft.com/office/drawing/2014/main" id="{160F2937-FBDF-A5FA-459C-D1AF433AE246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orma Livre: Forma 40">
                  <a:extLst>
                    <a:ext uri="{FF2B5EF4-FFF2-40B4-BE49-F238E27FC236}">
                      <a16:creationId xmlns:a16="http://schemas.microsoft.com/office/drawing/2014/main" id="{F50AC9EB-ABB0-F7F7-DADF-43BBCED72C5E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orma Livre: Forma 41">
                  <a:extLst>
                    <a:ext uri="{FF2B5EF4-FFF2-40B4-BE49-F238E27FC236}">
                      <a16:creationId xmlns:a16="http://schemas.microsoft.com/office/drawing/2014/main" id="{E4EDEA76-476C-B1A6-1166-71BBBF5EBCD2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orma Livre: Forma 42">
                  <a:extLst>
                    <a:ext uri="{FF2B5EF4-FFF2-40B4-BE49-F238E27FC236}">
                      <a16:creationId xmlns:a16="http://schemas.microsoft.com/office/drawing/2014/main" id="{19BE51CF-B3B3-CC31-C592-F95B8709C5A2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70" name="Gráfico 4">
            <a:extLst>
              <a:ext uri="{FF2B5EF4-FFF2-40B4-BE49-F238E27FC236}">
                <a16:creationId xmlns:a16="http://schemas.microsoft.com/office/drawing/2014/main" id="{A3BF34BA-6CC4-9443-E4B1-EA0B0DB92D26}"/>
              </a:ext>
            </a:extLst>
          </p:cNvPr>
          <p:cNvSpPr/>
          <p:nvPr/>
        </p:nvSpPr>
        <p:spPr>
          <a:xfrm>
            <a:off x="5657850" y="5363518"/>
            <a:ext cx="2317750" cy="1494482"/>
          </a:xfrm>
          <a:custGeom>
            <a:avLst/>
            <a:gdLst>
              <a:gd name="connsiteX0" fmla="*/ 5177085 w 5177084"/>
              <a:gd name="connsiteY0" fmla="*/ 2600940 h 3338176"/>
              <a:gd name="connsiteX1" fmla="*/ 5078231 w 5177084"/>
              <a:gd name="connsiteY1" fmla="*/ 2743526 h 3338176"/>
              <a:gd name="connsiteX2" fmla="*/ 4732791 w 5177084"/>
              <a:gd name="connsiteY2" fmla="*/ 3176358 h 3338176"/>
              <a:gd name="connsiteX3" fmla="*/ 4732046 w 5177084"/>
              <a:gd name="connsiteY3" fmla="*/ 3176873 h 3338176"/>
              <a:gd name="connsiteX4" fmla="*/ 4418027 w 5177084"/>
              <a:gd name="connsiteY4" fmla="*/ 3198890 h 3338176"/>
              <a:gd name="connsiteX5" fmla="*/ 4288977 w 5177084"/>
              <a:gd name="connsiteY5" fmla="*/ 3129788 h 3338176"/>
              <a:gd name="connsiteX6" fmla="*/ 4209407 w 5177084"/>
              <a:gd name="connsiteY6" fmla="*/ 3292563 h 3338176"/>
              <a:gd name="connsiteX7" fmla="*/ 4075585 w 5177084"/>
              <a:gd name="connsiteY7" fmla="*/ 3338176 h 3338176"/>
              <a:gd name="connsiteX8" fmla="*/ 4043562 w 5177084"/>
              <a:gd name="connsiteY8" fmla="*/ 3336491 h 3338176"/>
              <a:gd name="connsiteX9" fmla="*/ 4036963 w 5177084"/>
              <a:gd name="connsiteY9" fmla="*/ 3331506 h 3338176"/>
              <a:gd name="connsiteX10" fmla="*/ 4038311 w 5177084"/>
              <a:gd name="connsiteY10" fmla="*/ 3323344 h 3338176"/>
              <a:gd name="connsiteX11" fmla="*/ 4186698 w 5177084"/>
              <a:gd name="connsiteY11" fmla="*/ 2995256 h 3338176"/>
              <a:gd name="connsiteX12" fmla="*/ 4192872 w 5177084"/>
              <a:gd name="connsiteY12" fmla="*/ 2986847 h 3338176"/>
              <a:gd name="connsiteX13" fmla="*/ 4202098 w 5177084"/>
              <a:gd name="connsiteY13" fmla="*/ 2991708 h 3338176"/>
              <a:gd name="connsiteX14" fmla="*/ 4277356 w 5177084"/>
              <a:gd name="connsiteY14" fmla="*/ 3098687 h 3338176"/>
              <a:gd name="connsiteX15" fmla="*/ 4281117 w 5177084"/>
              <a:gd name="connsiteY15" fmla="*/ 3047983 h 3338176"/>
              <a:gd name="connsiteX16" fmla="*/ 4203340 w 5177084"/>
              <a:gd name="connsiteY16" fmla="*/ 2812876 h 3338176"/>
              <a:gd name="connsiteX17" fmla="*/ 4151056 w 5177084"/>
              <a:gd name="connsiteY17" fmla="*/ 2840074 h 3338176"/>
              <a:gd name="connsiteX18" fmla="*/ 4125722 w 5177084"/>
              <a:gd name="connsiteY18" fmla="*/ 2867945 h 3338176"/>
              <a:gd name="connsiteX19" fmla="*/ 3560522 w 5177084"/>
              <a:gd name="connsiteY19" fmla="*/ 3136458 h 3338176"/>
              <a:gd name="connsiteX20" fmla="*/ 3129960 w 5177084"/>
              <a:gd name="connsiteY20" fmla="*/ 3148611 h 3338176"/>
              <a:gd name="connsiteX21" fmla="*/ 3010562 w 5177084"/>
              <a:gd name="connsiteY21" fmla="*/ 3150474 h 3338176"/>
              <a:gd name="connsiteX22" fmla="*/ 2882363 w 5177084"/>
              <a:gd name="connsiteY22" fmla="*/ 3134525 h 3338176"/>
              <a:gd name="connsiteX23" fmla="*/ 2786490 w 5177084"/>
              <a:gd name="connsiteY23" fmla="*/ 3052897 h 3338176"/>
              <a:gd name="connsiteX24" fmla="*/ 2643070 w 5177084"/>
              <a:gd name="connsiteY24" fmla="*/ 2763502 h 3338176"/>
              <a:gd name="connsiteX25" fmla="*/ 2674064 w 5177084"/>
              <a:gd name="connsiteY25" fmla="*/ 2285536 h 3338176"/>
              <a:gd name="connsiteX26" fmla="*/ 2865208 w 5177084"/>
              <a:gd name="connsiteY26" fmla="*/ 1885524 h 3338176"/>
              <a:gd name="connsiteX27" fmla="*/ 2855876 w 5177084"/>
              <a:gd name="connsiteY27" fmla="*/ 1891663 h 3338176"/>
              <a:gd name="connsiteX28" fmla="*/ 2628806 w 5177084"/>
              <a:gd name="connsiteY28" fmla="*/ 1967010 h 3338176"/>
              <a:gd name="connsiteX29" fmla="*/ 2537084 w 5177084"/>
              <a:gd name="connsiteY29" fmla="*/ 1952569 h 3338176"/>
              <a:gd name="connsiteX30" fmla="*/ 2438779 w 5177084"/>
              <a:gd name="connsiteY30" fmla="*/ 1878073 h 3338176"/>
              <a:gd name="connsiteX31" fmla="*/ 2390346 w 5177084"/>
              <a:gd name="connsiteY31" fmla="*/ 1758958 h 3338176"/>
              <a:gd name="connsiteX32" fmla="*/ 2388430 w 5177084"/>
              <a:gd name="connsiteY32" fmla="*/ 1500380 h 3338176"/>
              <a:gd name="connsiteX33" fmla="*/ 2485687 w 5177084"/>
              <a:gd name="connsiteY33" fmla="*/ 1273328 h 3338176"/>
              <a:gd name="connsiteX34" fmla="*/ 2570952 w 5177084"/>
              <a:gd name="connsiteY34" fmla="*/ 1095135 h 3338176"/>
              <a:gd name="connsiteX35" fmla="*/ 2579361 w 5177084"/>
              <a:gd name="connsiteY35" fmla="*/ 1089316 h 3338176"/>
              <a:gd name="connsiteX36" fmla="*/ 2586600 w 5177084"/>
              <a:gd name="connsiteY36" fmla="*/ 1096537 h 3338176"/>
              <a:gd name="connsiteX37" fmla="*/ 2648197 w 5177084"/>
              <a:gd name="connsiteY37" fmla="*/ 1229915 h 3338176"/>
              <a:gd name="connsiteX38" fmla="*/ 2841576 w 5177084"/>
              <a:gd name="connsiteY38" fmla="*/ 1340638 h 3338176"/>
              <a:gd name="connsiteX39" fmla="*/ 2902624 w 5177084"/>
              <a:gd name="connsiteY39" fmla="*/ 1357616 h 3338176"/>
              <a:gd name="connsiteX40" fmla="*/ 3005044 w 5177084"/>
              <a:gd name="connsiteY40" fmla="*/ 1395671 h 3338176"/>
              <a:gd name="connsiteX41" fmla="*/ 2931453 w 5177084"/>
              <a:gd name="connsiteY41" fmla="*/ 1800012 h 3338176"/>
              <a:gd name="connsiteX42" fmla="*/ 2916693 w 5177084"/>
              <a:gd name="connsiteY42" fmla="*/ 1826393 h 3338176"/>
              <a:gd name="connsiteX43" fmla="*/ 3064779 w 5177084"/>
              <a:gd name="connsiteY43" fmla="*/ 1659714 h 3338176"/>
              <a:gd name="connsiteX44" fmla="*/ 3089510 w 5177084"/>
              <a:gd name="connsiteY44" fmla="*/ 1620612 h 3338176"/>
              <a:gd name="connsiteX45" fmla="*/ 3118996 w 5177084"/>
              <a:gd name="connsiteY45" fmla="*/ 1544095 h 3338176"/>
              <a:gd name="connsiteX46" fmla="*/ 3169239 w 5177084"/>
              <a:gd name="connsiteY46" fmla="*/ 1403495 h 3338176"/>
              <a:gd name="connsiteX47" fmla="*/ 3178358 w 5177084"/>
              <a:gd name="connsiteY47" fmla="*/ 1397463 h 3338176"/>
              <a:gd name="connsiteX48" fmla="*/ 3184940 w 5177084"/>
              <a:gd name="connsiteY48" fmla="*/ 1406192 h 3338176"/>
              <a:gd name="connsiteX49" fmla="*/ 3103951 w 5177084"/>
              <a:gd name="connsiteY49" fmla="*/ 1627549 h 3338176"/>
              <a:gd name="connsiteX50" fmla="*/ 3026688 w 5177084"/>
              <a:gd name="connsiteY50" fmla="*/ 1865370 h 3338176"/>
              <a:gd name="connsiteX51" fmla="*/ 3038611 w 5177084"/>
              <a:gd name="connsiteY51" fmla="*/ 2101985 h 3338176"/>
              <a:gd name="connsiteX52" fmla="*/ 3246094 w 5177084"/>
              <a:gd name="connsiteY52" fmla="*/ 2096503 h 3338176"/>
              <a:gd name="connsiteX53" fmla="*/ 3445541 w 5177084"/>
              <a:gd name="connsiteY53" fmla="*/ 1949641 h 3338176"/>
              <a:gd name="connsiteX54" fmla="*/ 3713274 w 5177084"/>
              <a:gd name="connsiteY54" fmla="*/ 1778563 h 3338176"/>
              <a:gd name="connsiteX55" fmla="*/ 3937345 w 5177084"/>
              <a:gd name="connsiteY55" fmla="*/ 1788427 h 3338176"/>
              <a:gd name="connsiteX56" fmla="*/ 4085307 w 5177084"/>
              <a:gd name="connsiteY56" fmla="*/ 1904082 h 3338176"/>
              <a:gd name="connsiteX57" fmla="*/ 4093096 w 5177084"/>
              <a:gd name="connsiteY57" fmla="*/ 1915401 h 3338176"/>
              <a:gd name="connsiteX58" fmla="*/ 4084420 w 5177084"/>
              <a:gd name="connsiteY58" fmla="*/ 1881000 h 3338176"/>
              <a:gd name="connsiteX59" fmla="*/ 3877593 w 5177084"/>
              <a:gd name="connsiteY59" fmla="*/ 1566803 h 3338176"/>
              <a:gd name="connsiteX60" fmla="*/ 3768502 w 5177084"/>
              <a:gd name="connsiteY60" fmla="*/ 1442970 h 3338176"/>
              <a:gd name="connsiteX61" fmla="*/ 3718472 w 5177084"/>
              <a:gd name="connsiteY61" fmla="*/ 1471089 h 3338176"/>
              <a:gd name="connsiteX62" fmla="*/ 3563981 w 5177084"/>
              <a:gd name="connsiteY62" fmla="*/ 1576756 h 3338176"/>
              <a:gd name="connsiteX63" fmla="*/ 3554632 w 5177084"/>
              <a:gd name="connsiteY63" fmla="*/ 1578530 h 3338176"/>
              <a:gd name="connsiteX64" fmla="*/ 3550232 w 5177084"/>
              <a:gd name="connsiteY64" fmla="*/ 1570085 h 3338176"/>
              <a:gd name="connsiteX65" fmla="*/ 3617436 w 5177084"/>
              <a:gd name="connsiteY65" fmla="*/ 1337179 h 3338176"/>
              <a:gd name="connsiteX66" fmla="*/ 3674030 w 5177084"/>
              <a:gd name="connsiteY66" fmla="*/ 1157460 h 3338176"/>
              <a:gd name="connsiteX67" fmla="*/ 3682830 w 5177084"/>
              <a:gd name="connsiteY67" fmla="*/ 1151357 h 3338176"/>
              <a:gd name="connsiteX68" fmla="*/ 3689802 w 5177084"/>
              <a:gd name="connsiteY68" fmla="*/ 1159482 h 3338176"/>
              <a:gd name="connsiteX69" fmla="*/ 3772884 w 5177084"/>
              <a:gd name="connsiteY69" fmla="*/ 1421875 h 3338176"/>
              <a:gd name="connsiteX70" fmla="*/ 3917103 w 5177084"/>
              <a:gd name="connsiteY70" fmla="*/ 1289543 h 3338176"/>
              <a:gd name="connsiteX71" fmla="*/ 3903141 w 5177084"/>
              <a:gd name="connsiteY71" fmla="*/ 1025376 h 3338176"/>
              <a:gd name="connsiteX72" fmla="*/ 3869592 w 5177084"/>
              <a:gd name="connsiteY72" fmla="*/ 794386 h 3338176"/>
              <a:gd name="connsiteX73" fmla="*/ 3887120 w 5177084"/>
              <a:gd name="connsiteY73" fmla="*/ 418431 h 3338176"/>
              <a:gd name="connsiteX74" fmla="*/ 3695054 w 5177084"/>
              <a:gd name="connsiteY74" fmla="*/ 120095 h 3338176"/>
              <a:gd name="connsiteX75" fmla="*/ 3384422 w 5177084"/>
              <a:gd name="connsiteY75" fmla="*/ 23689 h 3338176"/>
              <a:gd name="connsiteX76" fmla="*/ 3327047 w 5177084"/>
              <a:gd name="connsiteY76" fmla="*/ 98433 h 3338176"/>
              <a:gd name="connsiteX77" fmla="*/ 3322683 w 5177084"/>
              <a:gd name="connsiteY77" fmla="*/ 104039 h 3338176"/>
              <a:gd name="connsiteX78" fmla="*/ 3315587 w 5177084"/>
              <a:gd name="connsiteY78" fmla="*/ 103950 h 3338176"/>
              <a:gd name="connsiteX79" fmla="*/ 2974245 w 5177084"/>
              <a:gd name="connsiteY79" fmla="*/ 252214 h 3338176"/>
              <a:gd name="connsiteX80" fmla="*/ 2929679 w 5177084"/>
              <a:gd name="connsiteY80" fmla="*/ 296975 h 3338176"/>
              <a:gd name="connsiteX81" fmla="*/ 2779269 w 5177084"/>
              <a:gd name="connsiteY81" fmla="*/ 522697 h 3338176"/>
              <a:gd name="connsiteX82" fmla="*/ 2752036 w 5177084"/>
              <a:gd name="connsiteY82" fmla="*/ 766656 h 3338176"/>
              <a:gd name="connsiteX83" fmla="*/ 2864942 w 5177084"/>
              <a:gd name="connsiteY83" fmla="*/ 807390 h 3338176"/>
              <a:gd name="connsiteX84" fmla="*/ 2908887 w 5177084"/>
              <a:gd name="connsiteY84" fmla="*/ 847698 h 3338176"/>
              <a:gd name="connsiteX85" fmla="*/ 2995677 w 5177084"/>
              <a:gd name="connsiteY85" fmla="*/ 559261 h 3338176"/>
              <a:gd name="connsiteX86" fmla="*/ 3137606 w 5177084"/>
              <a:gd name="connsiteY86" fmla="*/ 399980 h 3338176"/>
              <a:gd name="connsiteX87" fmla="*/ 3293268 w 5177084"/>
              <a:gd name="connsiteY87" fmla="*/ 213822 h 3338176"/>
              <a:gd name="connsiteX88" fmla="*/ 3300542 w 5177084"/>
              <a:gd name="connsiteY88" fmla="*/ 209227 h 3338176"/>
              <a:gd name="connsiteX89" fmla="*/ 3307763 w 5177084"/>
              <a:gd name="connsiteY89" fmla="*/ 213893 h 3338176"/>
              <a:gd name="connsiteX90" fmla="*/ 3473643 w 5177084"/>
              <a:gd name="connsiteY90" fmla="*/ 332457 h 3338176"/>
              <a:gd name="connsiteX91" fmla="*/ 3584366 w 5177084"/>
              <a:gd name="connsiteY91" fmla="*/ 378514 h 3338176"/>
              <a:gd name="connsiteX92" fmla="*/ 3715225 w 5177084"/>
              <a:gd name="connsiteY92" fmla="*/ 707649 h 3338176"/>
              <a:gd name="connsiteX93" fmla="*/ 3632321 w 5177084"/>
              <a:gd name="connsiteY93" fmla="*/ 1072302 h 3338176"/>
              <a:gd name="connsiteX94" fmla="*/ 3355930 w 5177084"/>
              <a:gd name="connsiteY94" fmla="*/ 1285623 h 3338176"/>
              <a:gd name="connsiteX95" fmla="*/ 3327863 w 5177084"/>
              <a:gd name="connsiteY95" fmla="*/ 1286882 h 3338176"/>
              <a:gd name="connsiteX96" fmla="*/ 3018297 w 5177084"/>
              <a:gd name="connsiteY96" fmla="*/ 1109009 h 3338176"/>
              <a:gd name="connsiteX97" fmla="*/ 2962785 w 5177084"/>
              <a:gd name="connsiteY97" fmla="*/ 991668 h 3338176"/>
              <a:gd name="connsiteX98" fmla="*/ 2918183 w 5177084"/>
              <a:gd name="connsiteY98" fmla="*/ 890721 h 3338176"/>
              <a:gd name="connsiteX99" fmla="*/ 2904948 w 5177084"/>
              <a:gd name="connsiteY99" fmla="*/ 984909 h 3338176"/>
              <a:gd name="connsiteX100" fmla="*/ 2904167 w 5177084"/>
              <a:gd name="connsiteY100" fmla="*/ 990692 h 3338176"/>
              <a:gd name="connsiteX101" fmla="*/ 2897958 w 5177084"/>
              <a:gd name="connsiteY101" fmla="*/ 997434 h 3338176"/>
              <a:gd name="connsiteX102" fmla="*/ 2889513 w 5177084"/>
              <a:gd name="connsiteY102" fmla="*/ 993904 h 3338176"/>
              <a:gd name="connsiteX103" fmla="*/ 2828324 w 5177084"/>
              <a:gd name="connsiteY103" fmla="*/ 917563 h 3338176"/>
              <a:gd name="connsiteX104" fmla="*/ 2740327 w 5177084"/>
              <a:gd name="connsiteY104" fmla="*/ 783546 h 3338176"/>
              <a:gd name="connsiteX105" fmla="*/ 2739635 w 5177084"/>
              <a:gd name="connsiteY105" fmla="*/ 781346 h 3338176"/>
              <a:gd name="connsiteX106" fmla="*/ 2581313 w 5177084"/>
              <a:gd name="connsiteY106" fmla="*/ 806414 h 3338176"/>
              <a:gd name="connsiteX107" fmla="*/ 2359441 w 5177084"/>
              <a:gd name="connsiteY107" fmla="*/ 974885 h 3338176"/>
              <a:gd name="connsiteX108" fmla="*/ 2172945 w 5177084"/>
              <a:gd name="connsiteY108" fmla="*/ 1139630 h 3338176"/>
              <a:gd name="connsiteX109" fmla="*/ 2068538 w 5177084"/>
              <a:gd name="connsiteY109" fmla="*/ 1219164 h 3338176"/>
              <a:gd name="connsiteX110" fmla="*/ 1950328 w 5177084"/>
              <a:gd name="connsiteY110" fmla="*/ 1386198 h 3338176"/>
              <a:gd name="connsiteX111" fmla="*/ 1912344 w 5177084"/>
              <a:gd name="connsiteY111" fmla="*/ 1589796 h 3338176"/>
              <a:gd name="connsiteX112" fmla="*/ 1988915 w 5177084"/>
              <a:gd name="connsiteY112" fmla="*/ 1796925 h 3338176"/>
              <a:gd name="connsiteX113" fmla="*/ 2091442 w 5177084"/>
              <a:gd name="connsiteY113" fmla="*/ 1835281 h 3338176"/>
              <a:gd name="connsiteX114" fmla="*/ 2263603 w 5177084"/>
              <a:gd name="connsiteY114" fmla="*/ 1958210 h 3338176"/>
              <a:gd name="connsiteX115" fmla="*/ 2398170 w 5177084"/>
              <a:gd name="connsiteY115" fmla="*/ 2122405 h 3338176"/>
              <a:gd name="connsiteX116" fmla="*/ 2512778 w 5177084"/>
              <a:gd name="connsiteY116" fmla="*/ 2523765 h 3338176"/>
              <a:gd name="connsiteX117" fmla="*/ 2507988 w 5177084"/>
              <a:gd name="connsiteY117" fmla="*/ 2530897 h 3338176"/>
              <a:gd name="connsiteX118" fmla="*/ 2499490 w 5177084"/>
              <a:gd name="connsiteY118" fmla="*/ 2529549 h 3338176"/>
              <a:gd name="connsiteX119" fmla="*/ 2318512 w 5177084"/>
              <a:gd name="connsiteY119" fmla="*/ 2482127 h 3338176"/>
              <a:gd name="connsiteX120" fmla="*/ 2063038 w 5177084"/>
              <a:gd name="connsiteY120" fmla="*/ 2558449 h 3338176"/>
              <a:gd name="connsiteX121" fmla="*/ 1872710 w 5177084"/>
              <a:gd name="connsiteY121" fmla="*/ 2696050 h 3338176"/>
              <a:gd name="connsiteX122" fmla="*/ 1862846 w 5177084"/>
              <a:gd name="connsiteY122" fmla="*/ 2697966 h 3338176"/>
              <a:gd name="connsiteX123" fmla="*/ 1858925 w 5177084"/>
              <a:gd name="connsiteY123" fmla="*/ 2688723 h 3338176"/>
              <a:gd name="connsiteX124" fmla="*/ 2078775 w 5177084"/>
              <a:gd name="connsiteY124" fmla="*/ 2424787 h 3338176"/>
              <a:gd name="connsiteX125" fmla="*/ 2363539 w 5177084"/>
              <a:gd name="connsiteY125" fmla="*/ 2373355 h 3338176"/>
              <a:gd name="connsiteX126" fmla="*/ 2124653 w 5177084"/>
              <a:gd name="connsiteY126" fmla="*/ 1970806 h 3338176"/>
              <a:gd name="connsiteX127" fmla="*/ 1979583 w 5177084"/>
              <a:gd name="connsiteY127" fmla="*/ 1811011 h 3338176"/>
              <a:gd name="connsiteX128" fmla="*/ 1947241 w 5177084"/>
              <a:gd name="connsiteY128" fmla="*/ 1804518 h 3338176"/>
              <a:gd name="connsiteX129" fmla="*/ 1958755 w 5177084"/>
              <a:gd name="connsiteY129" fmla="*/ 1840444 h 3338176"/>
              <a:gd name="connsiteX130" fmla="*/ 2010968 w 5177084"/>
              <a:gd name="connsiteY130" fmla="*/ 1912952 h 3338176"/>
              <a:gd name="connsiteX131" fmla="*/ 2015350 w 5177084"/>
              <a:gd name="connsiteY131" fmla="*/ 1919322 h 3338176"/>
              <a:gd name="connsiteX132" fmla="*/ 2012280 w 5177084"/>
              <a:gd name="connsiteY132" fmla="*/ 1926418 h 3338176"/>
              <a:gd name="connsiteX133" fmla="*/ 1847039 w 5177084"/>
              <a:gd name="connsiteY133" fmla="*/ 1903585 h 3338176"/>
              <a:gd name="connsiteX134" fmla="*/ 1812319 w 5177084"/>
              <a:gd name="connsiteY134" fmla="*/ 1879492 h 3338176"/>
              <a:gd name="connsiteX135" fmla="*/ 1793371 w 5177084"/>
              <a:gd name="connsiteY135" fmla="*/ 2131613 h 3338176"/>
              <a:gd name="connsiteX136" fmla="*/ 1790621 w 5177084"/>
              <a:gd name="connsiteY136" fmla="*/ 2381640 h 3338176"/>
              <a:gd name="connsiteX137" fmla="*/ 1780385 w 5177084"/>
              <a:gd name="connsiteY137" fmla="*/ 2383751 h 3338176"/>
              <a:gd name="connsiteX138" fmla="*/ 1695156 w 5177084"/>
              <a:gd name="connsiteY138" fmla="*/ 2212087 h 3338176"/>
              <a:gd name="connsiteX139" fmla="*/ 1656888 w 5177084"/>
              <a:gd name="connsiteY139" fmla="*/ 2094232 h 3338176"/>
              <a:gd name="connsiteX140" fmla="*/ 1693435 w 5177084"/>
              <a:gd name="connsiteY140" fmla="*/ 2296589 h 3338176"/>
              <a:gd name="connsiteX141" fmla="*/ 1734098 w 5177084"/>
              <a:gd name="connsiteY141" fmla="*/ 2467738 h 3338176"/>
              <a:gd name="connsiteX142" fmla="*/ 1729787 w 5177084"/>
              <a:gd name="connsiteY142" fmla="*/ 2474444 h 3338176"/>
              <a:gd name="connsiteX143" fmla="*/ 1680431 w 5177084"/>
              <a:gd name="connsiteY143" fmla="*/ 2477691 h 3338176"/>
              <a:gd name="connsiteX144" fmla="*/ 1663612 w 5177084"/>
              <a:gd name="connsiteY144" fmla="*/ 2461724 h 3338176"/>
              <a:gd name="connsiteX145" fmla="*/ 1652169 w 5177084"/>
              <a:gd name="connsiteY145" fmla="*/ 2472493 h 3338176"/>
              <a:gd name="connsiteX146" fmla="*/ 1646669 w 5177084"/>
              <a:gd name="connsiteY146" fmla="*/ 2473327 h 3338176"/>
              <a:gd name="connsiteX147" fmla="*/ 1549926 w 5177084"/>
              <a:gd name="connsiteY147" fmla="*/ 2371386 h 3338176"/>
              <a:gd name="connsiteX148" fmla="*/ 1505378 w 5177084"/>
              <a:gd name="connsiteY148" fmla="*/ 2040441 h 3338176"/>
              <a:gd name="connsiteX149" fmla="*/ 1656001 w 5177084"/>
              <a:gd name="connsiteY149" fmla="*/ 1828965 h 3338176"/>
              <a:gd name="connsiteX150" fmla="*/ 1914863 w 5177084"/>
              <a:gd name="connsiteY150" fmla="*/ 1784257 h 3338176"/>
              <a:gd name="connsiteX151" fmla="*/ 1793921 w 5177084"/>
              <a:gd name="connsiteY151" fmla="*/ 1676923 h 3338176"/>
              <a:gd name="connsiteX152" fmla="*/ 1668793 w 5177084"/>
              <a:gd name="connsiteY152" fmla="*/ 1642381 h 3338176"/>
              <a:gd name="connsiteX153" fmla="*/ 1543362 w 5177084"/>
              <a:gd name="connsiteY153" fmla="*/ 1775759 h 3338176"/>
              <a:gd name="connsiteX154" fmla="*/ 1502646 w 5177084"/>
              <a:gd name="connsiteY154" fmla="*/ 1931971 h 3338176"/>
              <a:gd name="connsiteX155" fmla="*/ 1493456 w 5177084"/>
              <a:gd name="connsiteY155" fmla="*/ 1981043 h 3338176"/>
              <a:gd name="connsiteX156" fmla="*/ 1453574 w 5177084"/>
              <a:gd name="connsiteY156" fmla="*/ 2122654 h 3338176"/>
              <a:gd name="connsiteX157" fmla="*/ 1412804 w 5177084"/>
              <a:gd name="connsiteY157" fmla="*/ 2269196 h 3338176"/>
              <a:gd name="connsiteX158" fmla="*/ 1396855 w 5177084"/>
              <a:gd name="connsiteY158" fmla="*/ 2373976 h 3338176"/>
              <a:gd name="connsiteX159" fmla="*/ 1383868 w 5177084"/>
              <a:gd name="connsiteY159" fmla="*/ 2461192 h 3338176"/>
              <a:gd name="connsiteX160" fmla="*/ 1472841 w 5177084"/>
              <a:gd name="connsiteY160" fmla="*/ 2607912 h 3338176"/>
              <a:gd name="connsiteX161" fmla="*/ 1489180 w 5177084"/>
              <a:gd name="connsiteY161" fmla="*/ 2642436 h 3338176"/>
              <a:gd name="connsiteX162" fmla="*/ 1949618 w 5177084"/>
              <a:gd name="connsiteY162" fmla="*/ 2861789 h 3338176"/>
              <a:gd name="connsiteX163" fmla="*/ 1979424 w 5177084"/>
              <a:gd name="connsiteY163" fmla="*/ 2864308 h 3338176"/>
              <a:gd name="connsiteX164" fmla="*/ 1985935 w 5177084"/>
              <a:gd name="connsiteY164" fmla="*/ 2868797 h 3338176"/>
              <a:gd name="connsiteX165" fmla="*/ 2292769 w 5177084"/>
              <a:gd name="connsiteY165" fmla="*/ 3228624 h 3338176"/>
              <a:gd name="connsiteX166" fmla="*/ 2296122 w 5177084"/>
              <a:gd name="connsiteY166" fmla="*/ 3237956 h 3338176"/>
              <a:gd name="connsiteX167" fmla="*/ 2287802 w 5177084"/>
              <a:gd name="connsiteY167" fmla="*/ 3243349 h 3338176"/>
              <a:gd name="connsiteX168" fmla="*/ 2069372 w 5177084"/>
              <a:gd name="connsiteY168" fmla="*/ 3232740 h 3338176"/>
              <a:gd name="connsiteX169" fmla="*/ 1546946 w 5177084"/>
              <a:gd name="connsiteY169" fmla="*/ 3161012 h 3338176"/>
              <a:gd name="connsiteX170" fmla="*/ 1433739 w 5177084"/>
              <a:gd name="connsiteY170" fmla="*/ 3100834 h 3338176"/>
              <a:gd name="connsiteX171" fmla="*/ 1376009 w 5177084"/>
              <a:gd name="connsiteY171" fmla="*/ 3067179 h 3338176"/>
              <a:gd name="connsiteX172" fmla="*/ 1199821 w 5177084"/>
              <a:gd name="connsiteY172" fmla="*/ 3061857 h 3338176"/>
              <a:gd name="connsiteX173" fmla="*/ 1179170 w 5177084"/>
              <a:gd name="connsiteY173" fmla="*/ 3134560 h 3338176"/>
              <a:gd name="connsiteX174" fmla="*/ 1126035 w 5177084"/>
              <a:gd name="connsiteY174" fmla="*/ 3247589 h 3338176"/>
              <a:gd name="connsiteX175" fmla="*/ 935831 w 5177084"/>
              <a:gd name="connsiteY175" fmla="*/ 3228624 h 3338176"/>
              <a:gd name="connsiteX176" fmla="*/ 911845 w 5177084"/>
              <a:gd name="connsiteY176" fmla="*/ 3219523 h 3338176"/>
              <a:gd name="connsiteX177" fmla="*/ 705408 w 5177084"/>
              <a:gd name="connsiteY177" fmla="*/ 3095334 h 3338176"/>
              <a:gd name="connsiteX178" fmla="*/ 522922 w 5177084"/>
              <a:gd name="connsiteY178" fmla="*/ 2982287 h 3338176"/>
              <a:gd name="connsiteX179" fmla="*/ 250807 w 5177084"/>
              <a:gd name="connsiteY179" fmla="*/ 2944303 h 3338176"/>
              <a:gd name="connsiteX180" fmla="*/ 94330 w 5177084"/>
              <a:gd name="connsiteY180" fmla="*/ 2991779 h 3338176"/>
              <a:gd name="connsiteX181" fmla="*/ 10502 w 5177084"/>
              <a:gd name="connsiteY181" fmla="*/ 3028024 h 3338176"/>
              <a:gd name="connsiteX182" fmla="*/ 407 w 5177084"/>
              <a:gd name="connsiteY182" fmla="*/ 3022968 h 3338176"/>
              <a:gd name="connsiteX183" fmla="*/ 5464 w 5177084"/>
              <a:gd name="connsiteY183" fmla="*/ 3012873 h 3338176"/>
              <a:gd name="connsiteX184" fmla="*/ 87286 w 5177084"/>
              <a:gd name="connsiteY184" fmla="*/ 2977444 h 3338176"/>
              <a:gd name="connsiteX185" fmla="*/ 250204 w 5177084"/>
              <a:gd name="connsiteY185" fmla="*/ 2928336 h 3338176"/>
              <a:gd name="connsiteX186" fmla="*/ 528865 w 5177084"/>
              <a:gd name="connsiteY186" fmla="*/ 2967455 h 3338176"/>
              <a:gd name="connsiteX187" fmla="*/ 714935 w 5177084"/>
              <a:gd name="connsiteY187" fmla="*/ 3082525 h 3338176"/>
              <a:gd name="connsiteX188" fmla="*/ 917327 w 5177084"/>
              <a:gd name="connsiteY188" fmla="*/ 3204531 h 3338176"/>
              <a:gd name="connsiteX189" fmla="*/ 941544 w 5177084"/>
              <a:gd name="connsiteY189" fmla="*/ 3213722 h 3338176"/>
              <a:gd name="connsiteX190" fmla="*/ 1116650 w 5177084"/>
              <a:gd name="connsiteY190" fmla="*/ 3234656 h 3338176"/>
              <a:gd name="connsiteX191" fmla="*/ 1163398 w 5177084"/>
              <a:gd name="connsiteY191" fmla="*/ 3132005 h 3338176"/>
              <a:gd name="connsiteX192" fmla="*/ 1186036 w 5177084"/>
              <a:gd name="connsiteY192" fmla="*/ 3053784 h 3338176"/>
              <a:gd name="connsiteX193" fmla="*/ 1275700 w 5177084"/>
              <a:gd name="connsiteY193" fmla="*/ 3008810 h 3338176"/>
              <a:gd name="connsiteX194" fmla="*/ 1383638 w 5177084"/>
              <a:gd name="connsiteY194" fmla="*/ 3053163 h 3338176"/>
              <a:gd name="connsiteX195" fmla="*/ 1441953 w 5177084"/>
              <a:gd name="connsiteY195" fmla="*/ 3087156 h 3338176"/>
              <a:gd name="connsiteX196" fmla="*/ 1552925 w 5177084"/>
              <a:gd name="connsiteY196" fmla="*/ 3146216 h 3338176"/>
              <a:gd name="connsiteX197" fmla="*/ 2069780 w 5177084"/>
              <a:gd name="connsiteY197" fmla="*/ 3216773 h 3338176"/>
              <a:gd name="connsiteX198" fmla="*/ 2257659 w 5177084"/>
              <a:gd name="connsiteY198" fmla="*/ 3224792 h 3338176"/>
              <a:gd name="connsiteX199" fmla="*/ 1973480 w 5177084"/>
              <a:gd name="connsiteY199" fmla="*/ 2879832 h 3338176"/>
              <a:gd name="connsiteX200" fmla="*/ 1948234 w 5177084"/>
              <a:gd name="connsiteY200" fmla="*/ 2877703 h 3338176"/>
              <a:gd name="connsiteX201" fmla="*/ 1679278 w 5177084"/>
              <a:gd name="connsiteY201" fmla="*/ 2831824 h 3338176"/>
              <a:gd name="connsiteX202" fmla="*/ 1475200 w 5177084"/>
              <a:gd name="connsiteY202" fmla="*/ 2650260 h 3338176"/>
              <a:gd name="connsiteX203" fmla="*/ 1458222 w 5177084"/>
              <a:gd name="connsiteY203" fmla="*/ 2614441 h 3338176"/>
              <a:gd name="connsiteX204" fmla="*/ 1380125 w 5177084"/>
              <a:gd name="connsiteY204" fmla="*/ 2479714 h 3338176"/>
              <a:gd name="connsiteX205" fmla="*/ 1342478 w 5177084"/>
              <a:gd name="connsiteY205" fmla="*/ 2596096 h 3338176"/>
              <a:gd name="connsiteX206" fmla="*/ 1302968 w 5177084"/>
              <a:gd name="connsiteY206" fmla="*/ 2678540 h 3338176"/>
              <a:gd name="connsiteX207" fmla="*/ 1210342 w 5177084"/>
              <a:gd name="connsiteY207" fmla="*/ 2927236 h 3338176"/>
              <a:gd name="connsiteX208" fmla="*/ 1205303 w 5177084"/>
              <a:gd name="connsiteY208" fmla="*/ 2933676 h 3338176"/>
              <a:gd name="connsiteX209" fmla="*/ 1197248 w 5177084"/>
              <a:gd name="connsiteY209" fmla="*/ 2932310 h 3338176"/>
              <a:gd name="connsiteX210" fmla="*/ 1148921 w 5177084"/>
              <a:gd name="connsiteY210" fmla="*/ 2816850 h 3338176"/>
              <a:gd name="connsiteX211" fmla="*/ 1198419 w 5177084"/>
              <a:gd name="connsiteY211" fmla="*/ 2646676 h 3338176"/>
              <a:gd name="connsiteX212" fmla="*/ 1248627 w 5177084"/>
              <a:gd name="connsiteY212" fmla="*/ 2617847 h 3338176"/>
              <a:gd name="connsiteX213" fmla="*/ 1286788 w 5177084"/>
              <a:gd name="connsiteY213" fmla="*/ 2596043 h 3338176"/>
              <a:gd name="connsiteX214" fmla="*/ 1287427 w 5177084"/>
              <a:gd name="connsiteY214" fmla="*/ 2537550 h 3338176"/>
              <a:gd name="connsiteX215" fmla="*/ 1293956 w 5177084"/>
              <a:gd name="connsiteY215" fmla="*/ 2465361 h 3338176"/>
              <a:gd name="connsiteX216" fmla="*/ 1349007 w 5177084"/>
              <a:gd name="connsiteY216" fmla="*/ 2443220 h 3338176"/>
              <a:gd name="connsiteX217" fmla="*/ 1369498 w 5177084"/>
              <a:gd name="connsiteY217" fmla="*/ 2450920 h 3338176"/>
              <a:gd name="connsiteX218" fmla="*/ 1381030 w 5177084"/>
              <a:gd name="connsiteY218" fmla="*/ 2371936 h 3338176"/>
              <a:gd name="connsiteX219" fmla="*/ 1397139 w 5177084"/>
              <a:gd name="connsiteY219" fmla="*/ 2266198 h 3338176"/>
              <a:gd name="connsiteX220" fmla="*/ 1438387 w 5177084"/>
              <a:gd name="connsiteY220" fmla="*/ 2117775 h 3338176"/>
              <a:gd name="connsiteX221" fmla="*/ 1477826 w 5177084"/>
              <a:gd name="connsiteY221" fmla="*/ 1977885 h 3338176"/>
              <a:gd name="connsiteX222" fmla="*/ 1486945 w 5177084"/>
              <a:gd name="connsiteY222" fmla="*/ 1929168 h 3338176"/>
              <a:gd name="connsiteX223" fmla="*/ 1528743 w 5177084"/>
              <a:gd name="connsiteY223" fmla="*/ 1769390 h 3338176"/>
              <a:gd name="connsiteX224" fmla="*/ 1664783 w 5177084"/>
              <a:gd name="connsiteY224" fmla="*/ 1626946 h 3338176"/>
              <a:gd name="connsiteX225" fmla="*/ 1803608 w 5177084"/>
              <a:gd name="connsiteY225" fmla="*/ 1664238 h 3338176"/>
              <a:gd name="connsiteX226" fmla="*/ 1934237 w 5177084"/>
              <a:gd name="connsiteY226" fmla="*/ 1782661 h 3338176"/>
              <a:gd name="connsiteX227" fmla="*/ 1937377 w 5177084"/>
              <a:gd name="connsiteY227" fmla="*/ 1786972 h 3338176"/>
              <a:gd name="connsiteX228" fmla="*/ 1966242 w 5177084"/>
              <a:gd name="connsiteY228" fmla="*/ 1791869 h 3338176"/>
              <a:gd name="connsiteX229" fmla="*/ 1896448 w 5177084"/>
              <a:gd name="connsiteY229" fmla="*/ 1590470 h 3338176"/>
              <a:gd name="connsiteX230" fmla="*/ 1935656 w 5177084"/>
              <a:gd name="connsiteY230" fmla="*/ 1380059 h 3338176"/>
              <a:gd name="connsiteX231" fmla="*/ 2058248 w 5177084"/>
              <a:gd name="connsiteY231" fmla="*/ 1207029 h 3338176"/>
              <a:gd name="connsiteX232" fmla="*/ 2163684 w 5177084"/>
              <a:gd name="connsiteY232" fmla="*/ 1126679 h 3338176"/>
              <a:gd name="connsiteX233" fmla="*/ 2346791 w 5177084"/>
              <a:gd name="connsiteY233" fmla="*/ 965234 h 3338176"/>
              <a:gd name="connsiteX234" fmla="*/ 2575565 w 5177084"/>
              <a:gd name="connsiteY234" fmla="*/ 791529 h 3338176"/>
              <a:gd name="connsiteX235" fmla="*/ 2735182 w 5177084"/>
              <a:gd name="connsiteY235" fmla="*/ 764847 h 3338176"/>
              <a:gd name="connsiteX236" fmla="*/ 2764526 w 5177084"/>
              <a:gd name="connsiteY236" fmla="*/ 516647 h 3338176"/>
              <a:gd name="connsiteX237" fmla="*/ 2918538 w 5177084"/>
              <a:gd name="connsiteY237" fmla="*/ 285550 h 3338176"/>
              <a:gd name="connsiteX238" fmla="*/ 2962944 w 5177084"/>
              <a:gd name="connsiteY238" fmla="*/ 240966 h 3338176"/>
              <a:gd name="connsiteX239" fmla="*/ 3313795 w 5177084"/>
              <a:gd name="connsiteY239" fmla="*/ 85251 h 3338176"/>
              <a:gd name="connsiteX240" fmla="*/ 3378799 w 5177084"/>
              <a:gd name="connsiteY240" fmla="*/ 8733 h 3338176"/>
              <a:gd name="connsiteX241" fmla="*/ 3554117 w 5177084"/>
              <a:gd name="connsiteY241" fmla="*/ 26350 h 3338176"/>
              <a:gd name="connsiteX242" fmla="*/ 3704669 w 5177084"/>
              <a:gd name="connsiteY242" fmla="*/ 107250 h 3338176"/>
              <a:gd name="connsiteX243" fmla="*/ 3902839 w 5177084"/>
              <a:gd name="connsiteY243" fmla="*/ 415273 h 3338176"/>
              <a:gd name="connsiteX244" fmla="*/ 3885293 w 5177084"/>
              <a:gd name="connsiteY244" fmla="*/ 797561 h 3338176"/>
              <a:gd name="connsiteX245" fmla="*/ 3918398 w 5177084"/>
              <a:gd name="connsiteY245" fmla="*/ 1020427 h 3338176"/>
              <a:gd name="connsiteX246" fmla="*/ 3931260 w 5177084"/>
              <a:gd name="connsiteY246" fmla="*/ 1296995 h 3338176"/>
              <a:gd name="connsiteX247" fmla="*/ 3782447 w 5177084"/>
              <a:gd name="connsiteY247" fmla="*/ 1434755 h 3338176"/>
              <a:gd name="connsiteX248" fmla="*/ 3889231 w 5177084"/>
              <a:gd name="connsiteY248" fmla="*/ 1555751 h 3338176"/>
              <a:gd name="connsiteX249" fmla="*/ 4099908 w 5177084"/>
              <a:gd name="connsiteY249" fmla="*/ 1876796 h 3338176"/>
              <a:gd name="connsiteX250" fmla="*/ 4118732 w 5177084"/>
              <a:gd name="connsiteY250" fmla="*/ 1959488 h 3338176"/>
              <a:gd name="connsiteX251" fmla="*/ 4187319 w 5177084"/>
              <a:gd name="connsiteY251" fmla="*/ 2383929 h 3338176"/>
              <a:gd name="connsiteX252" fmla="*/ 4065384 w 5177084"/>
              <a:gd name="connsiteY252" fmla="*/ 2849015 h 3338176"/>
              <a:gd name="connsiteX253" fmla="*/ 4059955 w 5177084"/>
              <a:gd name="connsiteY253" fmla="*/ 2852829 h 3338176"/>
              <a:gd name="connsiteX254" fmla="*/ 4053515 w 5177084"/>
              <a:gd name="connsiteY254" fmla="*/ 2851233 h 3338176"/>
              <a:gd name="connsiteX255" fmla="*/ 3927712 w 5177084"/>
              <a:gd name="connsiteY255" fmla="*/ 2761249 h 3338176"/>
              <a:gd name="connsiteX256" fmla="*/ 3421448 w 5177084"/>
              <a:gd name="connsiteY256" fmla="*/ 3105145 h 3338176"/>
              <a:gd name="connsiteX257" fmla="*/ 3179387 w 5177084"/>
              <a:gd name="connsiteY257" fmla="*/ 3145719 h 3338176"/>
              <a:gd name="connsiteX258" fmla="*/ 3557311 w 5177084"/>
              <a:gd name="connsiteY258" fmla="*/ 3120793 h 3338176"/>
              <a:gd name="connsiteX259" fmla="*/ 4116035 w 5177084"/>
              <a:gd name="connsiteY259" fmla="*/ 2855278 h 3338176"/>
              <a:gd name="connsiteX260" fmla="*/ 4138389 w 5177084"/>
              <a:gd name="connsiteY260" fmla="*/ 2830440 h 3338176"/>
              <a:gd name="connsiteX261" fmla="*/ 4206764 w 5177084"/>
              <a:gd name="connsiteY261" fmla="*/ 2797211 h 3338176"/>
              <a:gd name="connsiteX262" fmla="*/ 4297155 w 5177084"/>
              <a:gd name="connsiteY262" fmla="*/ 3048515 h 3338176"/>
              <a:gd name="connsiteX263" fmla="*/ 4291904 w 5177084"/>
              <a:gd name="connsiteY263" fmla="*/ 3111337 h 3338176"/>
              <a:gd name="connsiteX264" fmla="*/ 4423225 w 5177084"/>
              <a:gd name="connsiteY264" fmla="*/ 3183686 h 3338176"/>
              <a:gd name="connsiteX265" fmla="*/ 4723477 w 5177084"/>
              <a:gd name="connsiteY265" fmla="*/ 3163390 h 3338176"/>
              <a:gd name="connsiteX266" fmla="*/ 5065120 w 5177084"/>
              <a:gd name="connsiteY266" fmla="*/ 2734496 h 3338176"/>
              <a:gd name="connsiteX267" fmla="*/ 5164329 w 5177084"/>
              <a:gd name="connsiteY267" fmla="*/ 2591395 h 3338176"/>
              <a:gd name="connsiteX268" fmla="*/ 4060612 w 5177084"/>
              <a:gd name="connsiteY268" fmla="*/ 3321730 h 3338176"/>
              <a:gd name="connsiteX269" fmla="*/ 4199011 w 5177084"/>
              <a:gd name="connsiteY269" fmla="*/ 3280446 h 3338176"/>
              <a:gd name="connsiteX270" fmla="*/ 4274819 w 5177084"/>
              <a:gd name="connsiteY270" fmla="*/ 3117937 h 3338176"/>
              <a:gd name="connsiteX271" fmla="*/ 4202896 w 5177084"/>
              <a:gd name="connsiteY271" fmla="*/ 3030579 h 3338176"/>
              <a:gd name="connsiteX272" fmla="*/ 4060612 w 5177084"/>
              <a:gd name="connsiteY272" fmla="*/ 3321730 h 3338176"/>
              <a:gd name="connsiteX273" fmla="*/ 2895829 w 5177084"/>
              <a:gd name="connsiteY273" fmla="*/ 1863650 h 3338176"/>
              <a:gd name="connsiteX274" fmla="*/ 2689232 w 5177084"/>
              <a:gd name="connsiteY274" fmla="*/ 2290716 h 3338176"/>
              <a:gd name="connsiteX275" fmla="*/ 2658380 w 5177084"/>
              <a:gd name="connsiteY275" fmla="*/ 2758606 h 3338176"/>
              <a:gd name="connsiteX276" fmla="*/ 2799956 w 5177084"/>
              <a:gd name="connsiteY276" fmla="*/ 3044098 h 3338176"/>
              <a:gd name="connsiteX277" fmla="*/ 2887934 w 5177084"/>
              <a:gd name="connsiteY277" fmla="*/ 3119445 h 3338176"/>
              <a:gd name="connsiteX278" fmla="*/ 3010810 w 5177084"/>
              <a:gd name="connsiteY278" fmla="*/ 3134418 h 3338176"/>
              <a:gd name="connsiteX279" fmla="*/ 3091958 w 5177084"/>
              <a:gd name="connsiteY279" fmla="*/ 3133851 h 3338176"/>
              <a:gd name="connsiteX280" fmla="*/ 3075122 w 5177084"/>
              <a:gd name="connsiteY280" fmla="*/ 3126098 h 3338176"/>
              <a:gd name="connsiteX281" fmla="*/ 2797223 w 5177084"/>
              <a:gd name="connsiteY281" fmla="*/ 2852031 h 3338176"/>
              <a:gd name="connsiteX282" fmla="*/ 2796939 w 5177084"/>
              <a:gd name="connsiteY282" fmla="*/ 2845077 h 3338176"/>
              <a:gd name="connsiteX283" fmla="*/ 2802226 w 5177084"/>
              <a:gd name="connsiteY283" fmla="*/ 2840553 h 3338176"/>
              <a:gd name="connsiteX284" fmla="*/ 3123005 w 5177084"/>
              <a:gd name="connsiteY284" fmla="*/ 2657392 h 3338176"/>
              <a:gd name="connsiteX285" fmla="*/ 3178766 w 5177084"/>
              <a:gd name="connsiteY285" fmla="*/ 2605126 h 3338176"/>
              <a:gd name="connsiteX286" fmla="*/ 3322577 w 5177084"/>
              <a:gd name="connsiteY286" fmla="*/ 2449554 h 3338176"/>
              <a:gd name="connsiteX287" fmla="*/ 3241020 w 5177084"/>
              <a:gd name="connsiteY287" fmla="*/ 2411357 h 3338176"/>
              <a:gd name="connsiteX288" fmla="*/ 3236585 w 5177084"/>
              <a:gd name="connsiteY288" fmla="*/ 2405538 h 3338176"/>
              <a:gd name="connsiteX289" fmla="*/ 3238749 w 5177084"/>
              <a:gd name="connsiteY289" fmla="*/ 2398548 h 3338176"/>
              <a:gd name="connsiteX290" fmla="*/ 3369644 w 5177084"/>
              <a:gd name="connsiteY290" fmla="*/ 2224542 h 3338176"/>
              <a:gd name="connsiteX291" fmla="*/ 3619511 w 5177084"/>
              <a:gd name="connsiteY291" fmla="*/ 1962415 h 3338176"/>
              <a:gd name="connsiteX292" fmla="*/ 3628808 w 5177084"/>
              <a:gd name="connsiteY292" fmla="*/ 1964207 h 3338176"/>
              <a:gd name="connsiteX293" fmla="*/ 3629837 w 5177084"/>
              <a:gd name="connsiteY293" fmla="*/ 1973627 h 3338176"/>
              <a:gd name="connsiteX294" fmla="*/ 3552219 w 5177084"/>
              <a:gd name="connsiteY294" fmla="*/ 2111832 h 3338176"/>
              <a:gd name="connsiteX295" fmla="*/ 3347414 w 5177084"/>
              <a:gd name="connsiteY295" fmla="*/ 2443451 h 3338176"/>
              <a:gd name="connsiteX296" fmla="*/ 3383110 w 5177084"/>
              <a:gd name="connsiteY296" fmla="*/ 2459968 h 3338176"/>
              <a:gd name="connsiteX297" fmla="*/ 3923898 w 5177084"/>
              <a:gd name="connsiteY297" fmla="*/ 2739747 h 3338176"/>
              <a:gd name="connsiteX298" fmla="*/ 3998375 w 5177084"/>
              <a:gd name="connsiteY298" fmla="*/ 2623364 h 3338176"/>
              <a:gd name="connsiteX299" fmla="*/ 4112434 w 5177084"/>
              <a:gd name="connsiteY299" fmla="*/ 2267138 h 3338176"/>
              <a:gd name="connsiteX300" fmla="*/ 4103421 w 5177084"/>
              <a:gd name="connsiteY300" fmla="*/ 1964544 h 3338176"/>
              <a:gd name="connsiteX301" fmla="*/ 4072374 w 5177084"/>
              <a:gd name="connsiteY301" fmla="*/ 1913272 h 3338176"/>
              <a:gd name="connsiteX302" fmla="*/ 3716520 w 5177084"/>
              <a:gd name="connsiteY302" fmla="*/ 1794122 h 3338176"/>
              <a:gd name="connsiteX303" fmla="*/ 3456629 w 5177084"/>
              <a:gd name="connsiteY303" fmla="*/ 1961102 h 3338176"/>
              <a:gd name="connsiteX304" fmla="*/ 3251949 w 5177084"/>
              <a:gd name="connsiteY304" fmla="*/ 2111299 h 3338176"/>
              <a:gd name="connsiteX305" fmla="*/ 3111811 w 5177084"/>
              <a:gd name="connsiteY305" fmla="*/ 2143553 h 3338176"/>
              <a:gd name="connsiteX306" fmla="*/ 3027398 w 5177084"/>
              <a:gd name="connsiteY306" fmla="*/ 2113198 h 3338176"/>
              <a:gd name="connsiteX307" fmla="*/ 3011253 w 5177084"/>
              <a:gd name="connsiteY307" fmla="*/ 1861538 h 3338176"/>
              <a:gd name="connsiteX308" fmla="*/ 3064761 w 5177084"/>
              <a:gd name="connsiteY308" fmla="*/ 1687816 h 3338176"/>
              <a:gd name="connsiteX309" fmla="*/ 2895829 w 5177084"/>
              <a:gd name="connsiteY309" fmla="*/ 1863596 h 3338176"/>
              <a:gd name="connsiteX310" fmla="*/ 2816082 w 5177084"/>
              <a:gd name="connsiteY310" fmla="*/ 2853380 h 3338176"/>
              <a:gd name="connsiteX311" fmla="*/ 3082077 w 5177084"/>
              <a:gd name="connsiteY311" fmla="*/ 3111745 h 3338176"/>
              <a:gd name="connsiteX312" fmla="*/ 3132408 w 5177084"/>
              <a:gd name="connsiteY312" fmla="*/ 3132449 h 3338176"/>
              <a:gd name="connsiteX313" fmla="*/ 3417031 w 5177084"/>
              <a:gd name="connsiteY313" fmla="*/ 3089781 h 3338176"/>
              <a:gd name="connsiteX314" fmla="*/ 3914229 w 5177084"/>
              <a:gd name="connsiteY314" fmla="*/ 2752556 h 3338176"/>
              <a:gd name="connsiteX315" fmla="*/ 3376403 w 5177084"/>
              <a:gd name="connsiteY315" fmla="*/ 2474498 h 3338176"/>
              <a:gd name="connsiteX316" fmla="*/ 3337444 w 5177084"/>
              <a:gd name="connsiteY316" fmla="*/ 2456473 h 3338176"/>
              <a:gd name="connsiteX317" fmla="*/ 3189500 w 5177084"/>
              <a:gd name="connsiteY317" fmla="*/ 2616942 h 3338176"/>
              <a:gd name="connsiteX318" fmla="*/ 3134023 w 5177084"/>
              <a:gd name="connsiteY318" fmla="*/ 2668959 h 3338176"/>
              <a:gd name="connsiteX319" fmla="*/ 2816082 w 5177084"/>
              <a:gd name="connsiteY319" fmla="*/ 2853397 h 3338176"/>
              <a:gd name="connsiteX320" fmla="*/ 1340189 w 5177084"/>
              <a:gd name="connsiteY320" fmla="*/ 2458389 h 3338176"/>
              <a:gd name="connsiteX321" fmla="*/ 1305434 w 5177084"/>
              <a:gd name="connsiteY321" fmla="*/ 2476414 h 3338176"/>
              <a:gd name="connsiteX322" fmla="*/ 1303235 w 5177084"/>
              <a:gd name="connsiteY322" fmla="*/ 2535226 h 3338176"/>
              <a:gd name="connsiteX323" fmla="*/ 1300307 w 5177084"/>
              <a:gd name="connsiteY323" fmla="*/ 2604506 h 3338176"/>
              <a:gd name="connsiteX324" fmla="*/ 1254730 w 5177084"/>
              <a:gd name="connsiteY324" fmla="*/ 2632572 h 3338176"/>
              <a:gd name="connsiteX325" fmla="*/ 1210235 w 5177084"/>
              <a:gd name="connsiteY325" fmla="*/ 2657410 h 3338176"/>
              <a:gd name="connsiteX326" fmla="*/ 1164871 w 5177084"/>
              <a:gd name="connsiteY326" fmla="*/ 2815821 h 3338176"/>
              <a:gd name="connsiteX327" fmla="*/ 1196911 w 5177084"/>
              <a:gd name="connsiteY327" fmla="*/ 2909317 h 3338176"/>
              <a:gd name="connsiteX328" fmla="*/ 1288687 w 5177084"/>
              <a:gd name="connsiteY328" fmla="*/ 2671461 h 3338176"/>
              <a:gd name="connsiteX329" fmla="*/ 1327948 w 5177084"/>
              <a:gd name="connsiteY329" fmla="*/ 2589550 h 3338176"/>
              <a:gd name="connsiteX330" fmla="*/ 1366305 w 5177084"/>
              <a:gd name="connsiteY330" fmla="*/ 2467809 h 3338176"/>
              <a:gd name="connsiteX331" fmla="*/ 1346257 w 5177084"/>
              <a:gd name="connsiteY331" fmla="*/ 2458939 h 3338176"/>
              <a:gd name="connsiteX332" fmla="*/ 1340189 w 5177084"/>
              <a:gd name="connsiteY332" fmla="*/ 2458407 h 3338176"/>
              <a:gd name="connsiteX333" fmla="*/ 3937345 w 5177084"/>
              <a:gd name="connsiteY333" fmla="*/ 2748458 h 3338176"/>
              <a:gd name="connsiteX334" fmla="*/ 4056159 w 5177084"/>
              <a:gd name="connsiteY334" fmla="*/ 2832959 h 3338176"/>
              <a:gd name="connsiteX335" fmla="*/ 4171370 w 5177084"/>
              <a:gd name="connsiteY335" fmla="*/ 2382989 h 3338176"/>
              <a:gd name="connsiteX336" fmla="*/ 4128294 w 5177084"/>
              <a:gd name="connsiteY336" fmla="*/ 2021671 h 3338176"/>
              <a:gd name="connsiteX337" fmla="*/ 4128294 w 5177084"/>
              <a:gd name="connsiteY337" fmla="*/ 2269108 h 3338176"/>
              <a:gd name="connsiteX338" fmla="*/ 4012391 w 5177084"/>
              <a:gd name="connsiteY338" fmla="*/ 2631029 h 3338176"/>
              <a:gd name="connsiteX339" fmla="*/ 3937363 w 5177084"/>
              <a:gd name="connsiteY339" fmla="*/ 2748440 h 3338176"/>
              <a:gd name="connsiteX340" fmla="*/ 2291297 w 5177084"/>
              <a:gd name="connsiteY340" fmla="*/ 2380931 h 3338176"/>
              <a:gd name="connsiteX341" fmla="*/ 2087042 w 5177084"/>
              <a:gd name="connsiteY341" fmla="*/ 2438412 h 3338176"/>
              <a:gd name="connsiteX342" fmla="*/ 1888411 w 5177084"/>
              <a:gd name="connsiteY342" fmla="*/ 2656470 h 3338176"/>
              <a:gd name="connsiteX343" fmla="*/ 2055924 w 5177084"/>
              <a:gd name="connsiteY343" fmla="*/ 2544150 h 3338176"/>
              <a:gd name="connsiteX344" fmla="*/ 2317359 w 5177084"/>
              <a:gd name="connsiteY344" fmla="*/ 2466195 h 3338176"/>
              <a:gd name="connsiteX345" fmla="*/ 2496989 w 5177084"/>
              <a:gd name="connsiteY345" fmla="*/ 2507000 h 3338176"/>
              <a:gd name="connsiteX346" fmla="*/ 2384633 w 5177084"/>
              <a:gd name="connsiteY346" fmla="*/ 2130832 h 3338176"/>
              <a:gd name="connsiteX347" fmla="*/ 2252692 w 5177084"/>
              <a:gd name="connsiteY347" fmla="*/ 1969831 h 3338176"/>
              <a:gd name="connsiteX348" fmla="*/ 2084061 w 5177084"/>
              <a:gd name="connsiteY348" fmla="*/ 1849421 h 3338176"/>
              <a:gd name="connsiteX349" fmla="*/ 2004279 w 5177084"/>
              <a:gd name="connsiteY349" fmla="*/ 1817522 h 3338176"/>
              <a:gd name="connsiteX350" fmla="*/ 2135884 w 5177084"/>
              <a:gd name="connsiteY350" fmla="*/ 1959470 h 3338176"/>
              <a:gd name="connsiteX351" fmla="*/ 2379879 w 5177084"/>
              <a:gd name="connsiteY351" fmla="*/ 2383663 h 3338176"/>
              <a:gd name="connsiteX352" fmla="*/ 2376774 w 5177084"/>
              <a:gd name="connsiteY352" fmla="*/ 2390191 h 3338176"/>
              <a:gd name="connsiteX353" fmla="*/ 2369677 w 5177084"/>
              <a:gd name="connsiteY353" fmla="*/ 2391522 h 3338176"/>
              <a:gd name="connsiteX354" fmla="*/ 2291297 w 5177084"/>
              <a:gd name="connsiteY354" fmla="*/ 2380948 h 3338176"/>
              <a:gd name="connsiteX355" fmla="*/ 1666025 w 5177084"/>
              <a:gd name="connsiteY355" fmla="*/ 2425425 h 3338176"/>
              <a:gd name="connsiteX356" fmla="*/ 1688095 w 5177084"/>
              <a:gd name="connsiteY356" fmla="*/ 2463693 h 3338176"/>
              <a:gd name="connsiteX357" fmla="*/ 1718273 w 5177084"/>
              <a:gd name="connsiteY357" fmla="*/ 2462256 h 3338176"/>
              <a:gd name="connsiteX358" fmla="*/ 1678355 w 5177084"/>
              <a:gd name="connsiteY358" fmla="*/ 2301840 h 3338176"/>
              <a:gd name="connsiteX359" fmla="*/ 1647947 w 5177084"/>
              <a:gd name="connsiteY359" fmla="*/ 2073954 h 3338176"/>
              <a:gd name="connsiteX360" fmla="*/ 1654280 w 5177084"/>
              <a:gd name="connsiteY360" fmla="*/ 2069643 h 3338176"/>
              <a:gd name="connsiteX361" fmla="*/ 1661323 w 5177084"/>
              <a:gd name="connsiteY361" fmla="*/ 2072641 h 3338176"/>
              <a:gd name="connsiteX362" fmla="*/ 1710733 w 5177084"/>
              <a:gd name="connsiteY362" fmla="*/ 2208539 h 3338176"/>
              <a:gd name="connsiteX363" fmla="*/ 1782106 w 5177084"/>
              <a:gd name="connsiteY363" fmla="*/ 2366046 h 3338176"/>
              <a:gd name="connsiteX364" fmla="*/ 1777830 w 5177084"/>
              <a:gd name="connsiteY364" fmla="*/ 2135286 h 3338176"/>
              <a:gd name="connsiteX365" fmla="*/ 1807298 w 5177084"/>
              <a:gd name="connsiteY365" fmla="*/ 1863330 h 3338176"/>
              <a:gd name="connsiteX366" fmla="*/ 1815991 w 5177084"/>
              <a:gd name="connsiteY366" fmla="*/ 1863011 h 3338176"/>
              <a:gd name="connsiteX367" fmla="*/ 1856441 w 5177084"/>
              <a:gd name="connsiteY367" fmla="*/ 1890669 h 3338176"/>
              <a:gd name="connsiteX368" fmla="*/ 1992392 w 5177084"/>
              <a:gd name="connsiteY368" fmla="*/ 1920883 h 3338176"/>
              <a:gd name="connsiteX369" fmla="*/ 1943285 w 5177084"/>
              <a:gd name="connsiteY369" fmla="*/ 1844383 h 3338176"/>
              <a:gd name="connsiteX370" fmla="*/ 1927850 w 5177084"/>
              <a:gd name="connsiteY370" fmla="*/ 1801662 h 3338176"/>
              <a:gd name="connsiteX371" fmla="*/ 1663435 w 5177084"/>
              <a:gd name="connsiteY371" fmla="*/ 1843087 h 3338176"/>
              <a:gd name="connsiteX372" fmla="*/ 1521239 w 5177084"/>
              <a:gd name="connsiteY372" fmla="*/ 2042392 h 3338176"/>
              <a:gd name="connsiteX373" fmla="*/ 1564439 w 5177084"/>
              <a:gd name="connsiteY373" fmla="*/ 2364680 h 3338176"/>
              <a:gd name="connsiteX374" fmla="*/ 1606219 w 5177084"/>
              <a:gd name="connsiteY374" fmla="*/ 2425088 h 3338176"/>
              <a:gd name="connsiteX375" fmla="*/ 1647308 w 5177084"/>
              <a:gd name="connsiteY375" fmla="*/ 2457289 h 3338176"/>
              <a:gd name="connsiteX376" fmla="*/ 1650324 w 5177084"/>
              <a:gd name="connsiteY376" fmla="*/ 2428051 h 3338176"/>
              <a:gd name="connsiteX377" fmla="*/ 1647130 w 5177084"/>
              <a:gd name="connsiteY377" fmla="*/ 2407117 h 3338176"/>
              <a:gd name="connsiteX378" fmla="*/ 1653979 w 5177084"/>
              <a:gd name="connsiteY378" fmla="*/ 2398477 h 3338176"/>
              <a:gd name="connsiteX379" fmla="*/ 1662938 w 5177084"/>
              <a:gd name="connsiteY379" fmla="*/ 2404899 h 3338176"/>
              <a:gd name="connsiteX380" fmla="*/ 1666078 w 5177084"/>
              <a:gd name="connsiteY380" fmla="*/ 2425443 h 3338176"/>
              <a:gd name="connsiteX381" fmla="*/ 3257857 w 5177084"/>
              <a:gd name="connsiteY381" fmla="*/ 2401670 h 3338176"/>
              <a:gd name="connsiteX382" fmla="*/ 3332547 w 5177084"/>
              <a:gd name="connsiteY382" fmla="*/ 2436585 h 3338176"/>
              <a:gd name="connsiteX383" fmla="*/ 3538221 w 5177084"/>
              <a:gd name="connsiteY383" fmla="*/ 2104132 h 3338176"/>
              <a:gd name="connsiteX384" fmla="*/ 3602231 w 5177084"/>
              <a:gd name="connsiteY384" fmla="*/ 1989541 h 3338176"/>
              <a:gd name="connsiteX385" fmla="*/ 3382932 w 5177084"/>
              <a:gd name="connsiteY385" fmla="*/ 2233324 h 3338176"/>
              <a:gd name="connsiteX386" fmla="*/ 3257857 w 5177084"/>
              <a:gd name="connsiteY386" fmla="*/ 2401670 h 3338176"/>
              <a:gd name="connsiteX387" fmla="*/ 2576114 w 5177084"/>
              <a:gd name="connsiteY387" fmla="*/ 1131398 h 3338176"/>
              <a:gd name="connsiteX388" fmla="*/ 2499490 w 5177084"/>
              <a:gd name="connsiteY388" fmla="*/ 1281400 h 3338176"/>
              <a:gd name="connsiteX389" fmla="*/ 2404255 w 5177084"/>
              <a:gd name="connsiteY389" fmla="*/ 1502882 h 3338176"/>
              <a:gd name="connsiteX390" fmla="*/ 2406029 w 5177084"/>
              <a:gd name="connsiteY390" fmla="*/ 1755517 h 3338176"/>
              <a:gd name="connsiteX391" fmla="*/ 2542104 w 5177084"/>
              <a:gd name="connsiteY391" fmla="*/ 1937293 h 3338176"/>
              <a:gd name="connsiteX392" fmla="*/ 2847271 w 5177084"/>
              <a:gd name="connsiteY392" fmla="*/ 1878144 h 3338176"/>
              <a:gd name="connsiteX393" fmla="*/ 2883499 w 5177084"/>
              <a:gd name="connsiteY393" fmla="*/ 1852898 h 3338176"/>
              <a:gd name="connsiteX394" fmla="*/ 2890046 w 5177084"/>
              <a:gd name="connsiteY394" fmla="*/ 1841260 h 3338176"/>
              <a:gd name="connsiteX395" fmla="*/ 2917562 w 5177084"/>
              <a:gd name="connsiteY395" fmla="*/ 1792188 h 3338176"/>
              <a:gd name="connsiteX396" fmla="*/ 3007386 w 5177084"/>
              <a:gd name="connsiteY396" fmla="*/ 1593131 h 3338176"/>
              <a:gd name="connsiteX397" fmla="*/ 2994612 w 5177084"/>
              <a:gd name="connsiteY397" fmla="*/ 1407665 h 3338176"/>
              <a:gd name="connsiteX398" fmla="*/ 2899094 w 5177084"/>
              <a:gd name="connsiteY398" fmla="*/ 1373140 h 3338176"/>
              <a:gd name="connsiteX399" fmla="*/ 2835615 w 5177084"/>
              <a:gd name="connsiteY399" fmla="*/ 1355381 h 3338176"/>
              <a:gd name="connsiteX400" fmla="*/ 2636931 w 5177084"/>
              <a:gd name="connsiteY400" fmla="*/ 1241128 h 3338176"/>
              <a:gd name="connsiteX401" fmla="*/ 2576097 w 5177084"/>
              <a:gd name="connsiteY401" fmla="*/ 1131416 h 3338176"/>
              <a:gd name="connsiteX402" fmla="*/ 3675627 w 5177084"/>
              <a:gd name="connsiteY402" fmla="*/ 1213842 h 3338176"/>
              <a:gd name="connsiteX403" fmla="*/ 3632516 w 5177084"/>
              <a:gd name="connsiteY403" fmla="*/ 1342466 h 3338176"/>
              <a:gd name="connsiteX404" fmla="*/ 3570439 w 5177084"/>
              <a:gd name="connsiteY404" fmla="*/ 1547962 h 3338176"/>
              <a:gd name="connsiteX405" fmla="*/ 3710808 w 5177084"/>
              <a:gd name="connsiteY405" fmla="*/ 1457038 h 3338176"/>
              <a:gd name="connsiteX406" fmla="*/ 3759099 w 5177084"/>
              <a:gd name="connsiteY406" fmla="*/ 1429930 h 3338176"/>
              <a:gd name="connsiteX407" fmla="*/ 3734492 w 5177084"/>
              <a:gd name="connsiteY407" fmla="*/ 1392283 h 3338176"/>
              <a:gd name="connsiteX408" fmla="*/ 3675627 w 5177084"/>
              <a:gd name="connsiteY408" fmla="*/ 1213859 h 3338176"/>
              <a:gd name="connsiteX409" fmla="*/ 2922068 w 5177084"/>
              <a:gd name="connsiteY409" fmla="*/ 866078 h 3338176"/>
              <a:gd name="connsiteX410" fmla="*/ 2977705 w 5177084"/>
              <a:gd name="connsiteY410" fmla="*/ 985814 h 3338176"/>
              <a:gd name="connsiteX411" fmla="*/ 3031425 w 5177084"/>
              <a:gd name="connsiteY411" fmla="*/ 1099801 h 3338176"/>
              <a:gd name="connsiteX412" fmla="*/ 3354546 w 5177084"/>
              <a:gd name="connsiteY412" fmla="*/ 1269655 h 3338176"/>
              <a:gd name="connsiteX413" fmla="*/ 3503519 w 5177084"/>
              <a:gd name="connsiteY413" fmla="*/ 1212209 h 3338176"/>
              <a:gd name="connsiteX414" fmla="*/ 3617844 w 5177084"/>
              <a:gd name="connsiteY414" fmla="*/ 1065578 h 3338176"/>
              <a:gd name="connsiteX415" fmla="*/ 3576418 w 5177084"/>
              <a:gd name="connsiteY415" fmla="*/ 392263 h 3338176"/>
              <a:gd name="connsiteX416" fmla="*/ 3468587 w 5177084"/>
              <a:gd name="connsiteY416" fmla="*/ 347520 h 3338176"/>
              <a:gd name="connsiteX417" fmla="*/ 3300560 w 5177084"/>
              <a:gd name="connsiteY417" fmla="*/ 234969 h 3338176"/>
              <a:gd name="connsiteX418" fmla="*/ 3148446 w 5177084"/>
              <a:gd name="connsiteY418" fmla="*/ 411636 h 3338176"/>
              <a:gd name="connsiteX419" fmla="*/ 3009462 w 5177084"/>
              <a:gd name="connsiteY419" fmla="*/ 567263 h 3338176"/>
              <a:gd name="connsiteX420" fmla="*/ 2922051 w 5177084"/>
              <a:gd name="connsiteY420" fmla="*/ 866060 h 3338176"/>
              <a:gd name="connsiteX421" fmla="*/ 2757199 w 5177084"/>
              <a:gd name="connsiteY421" fmla="*/ 783528 h 3338176"/>
              <a:gd name="connsiteX422" fmla="*/ 2840228 w 5177084"/>
              <a:gd name="connsiteY422" fmla="*/ 906794 h 3338176"/>
              <a:gd name="connsiteX423" fmla="*/ 2891181 w 5177084"/>
              <a:gd name="connsiteY423" fmla="*/ 967735 h 3338176"/>
              <a:gd name="connsiteX424" fmla="*/ 2905303 w 5177084"/>
              <a:gd name="connsiteY424" fmla="*/ 869768 h 3338176"/>
              <a:gd name="connsiteX425" fmla="*/ 2856550 w 5177084"/>
              <a:gd name="connsiteY425" fmla="*/ 820873 h 3338176"/>
              <a:gd name="connsiteX426" fmla="*/ 2757199 w 5177084"/>
              <a:gd name="connsiteY426" fmla="*/ 783528 h 333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</a:cxnLst>
            <a:rect l="l" t="t" r="r" b="b"/>
            <a:pathLst>
              <a:path w="5177084" h="3338176">
                <a:moveTo>
                  <a:pt x="5177085" y="2600940"/>
                </a:moveTo>
                <a:cubicBezTo>
                  <a:pt x="5148681" y="2639562"/>
                  <a:pt x="5114459" y="2690071"/>
                  <a:pt x="5078231" y="2743526"/>
                </a:cubicBezTo>
                <a:cubicBezTo>
                  <a:pt x="4973327" y="2898389"/>
                  <a:pt x="4842769" y="3091112"/>
                  <a:pt x="4732791" y="3176358"/>
                </a:cubicBezTo>
                <a:cubicBezTo>
                  <a:pt x="4732543" y="3176554"/>
                  <a:pt x="4732294" y="3176713"/>
                  <a:pt x="4732046" y="3176873"/>
                </a:cubicBezTo>
                <a:cubicBezTo>
                  <a:pt x="4647101" y="3228340"/>
                  <a:pt x="4529708" y="3236572"/>
                  <a:pt x="4418027" y="3198890"/>
                </a:cubicBezTo>
                <a:cubicBezTo>
                  <a:pt x="4370551" y="3182870"/>
                  <a:pt x="4326216" y="3159096"/>
                  <a:pt x="4288977" y="3129788"/>
                </a:cubicBezTo>
                <a:cubicBezTo>
                  <a:pt x="4276292" y="3202935"/>
                  <a:pt x="4249662" y="3257507"/>
                  <a:pt x="4209407" y="3292563"/>
                </a:cubicBezTo>
                <a:cubicBezTo>
                  <a:pt x="4174581" y="3322901"/>
                  <a:pt x="4129660" y="3338176"/>
                  <a:pt x="4075585" y="3338176"/>
                </a:cubicBezTo>
                <a:cubicBezTo>
                  <a:pt x="4065242" y="3338176"/>
                  <a:pt x="4054562" y="3337608"/>
                  <a:pt x="4043562" y="3336491"/>
                </a:cubicBezTo>
                <a:cubicBezTo>
                  <a:pt x="4040600" y="3336189"/>
                  <a:pt x="4038062" y="3334273"/>
                  <a:pt x="4036963" y="3331506"/>
                </a:cubicBezTo>
                <a:cubicBezTo>
                  <a:pt x="4035862" y="3328738"/>
                  <a:pt x="4036377" y="3325598"/>
                  <a:pt x="4038311" y="3323344"/>
                </a:cubicBezTo>
                <a:cubicBezTo>
                  <a:pt x="4144137" y="3199883"/>
                  <a:pt x="4194061" y="3089497"/>
                  <a:pt x="4186698" y="2995256"/>
                </a:cubicBezTo>
                <a:cubicBezTo>
                  <a:pt x="4186397" y="2991318"/>
                  <a:pt x="4189005" y="2987734"/>
                  <a:pt x="4192872" y="2986847"/>
                </a:cubicBezTo>
                <a:cubicBezTo>
                  <a:pt x="4196723" y="2985960"/>
                  <a:pt x="4200643" y="2988018"/>
                  <a:pt x="4202098" y="2991708"/>
                </a:cubicBezTo>
                <a:cubicBezTo>
                  <a:pt x="4217533" y="3030916"/>
                  <a:pt x="4243506" y="3067356"/>
                  <a:pt x="4277356" y="3098687"/>
                </a:cubicBezTo>
                <a:cubicBezTo>
                  <a:pt x="4279219" y="3082614"/>
                  <a:pt x="4280479" y="3065706"/>
                  <a:pt x="4281117" y="3047983"/>
                </a:cubicBezTo>
                <a:cubicBezTo>
                  <a:pt x="4283317" y="2987681"/>
                  <a:pt x="4273630" y="2827885"/>
                  <a:pt x="4203340" y="2812876"/>
                </a:cubicBezTo>
                <a:cubicBezTo>
                  <a:pt x="4175912" y="2807022"/>
                  <a:pt x="4165480" y="2820877"/>
                  <a:pt x="4151056" y="2840074"/>
                </a:cubicBezTo>
                <a:cubicBezTo>
                  <a:pt x="4143782" y="2849760"/>
                  <a:pt x="4136260" y="2859766"/>
                  <a:pt x="4125722" y="2867945"/>
                </a:cubicBezTo>
                <a:cubicBezTo>
                  <a:pt x="3948079" y="3005635"/>
                  <a:pt x="3763198" y="3093471"/>
                  <a:pt x="3560522" y="3136458"/>
                </a:cubicBezTo>
                <a:cubicBezTo>
                  <a:pt x="3419674" y="3166335"/>
                  <a:pt x="3274551" y="3197116"/>
                  <a:pt x="3129960" y="3148611"/>
                </a:cubicBezTo>
                <a:cubicBezTo>
                  <a:pt x="3092278" y="3150261"/>
                  <a:pt x="3052591" y="3150864"/>
                  <a:pt x="3010562" y="3150474"/>
                </a:cubicBezTo>
                <a:cubicBezTo>
                  <a:pt x="2955599" y="3149959"/>
                  <a:pt x="2916994" y="3147174"/>
                  <a:pt x="2882363" y="3134525"/>
                </a:cubicBezTo>
                <a:cubicBezTo>
                  <a:pt x="2844184" y="3120580"/>
                  <a:pt x="2813723" y="3094642"/>
                  <a:pt x="2786490" y="3052897"/>
                </a:cubicBezTo>
                <a:cubicBezTo>
                  <a:pt x="2719783" y="2950601"/>
                  <a:pt x="2671527" y="2853220"/>
                  <a:pt x="2643070" y="2763502"/>
                </a:cubicBezTo>
                <a:cubicBezTo>
                  <a:pt x="2599550" y="2626256"/>
                  <a:pt x="2609699" y="2469903"/>
                  <a:pt x="2674064" y="2285536"/>
                </a:cubicBezTo>
                <a:cubicBezTo>
                  <a:pt x="2723349" y="2144387"/>
                  <a:pt x="2796549" y="2008347"/>
                  <a:pt x="2865208" y="1885524"/>
                </a:cubicBezTo>
                <a:cubicBezTo>
                  <a:pt x="2862103" y="1887600"/>
                  <a:pt x="2858998" y="1889658"/>
                  <a:pt x="2855876" y="1891663"/>
                </a:cubicBezTo>
                <a:cubicBezTo>
                  <a:pt x="2778400" y="1941640"/>
                  <a:pt x="2701367" y="1967010"/>
                  <a:pt x="2628806" y="1967010"/>
                </a:cubicBezTo>
                <a:cubicBezTo>
                  <a:pt x="2597262" y="1967010"/>
                  <a:pt x="2566587" y="1962220"/>
                  <a:pt x="2537084" y="1952569"/>
                </a:cubicBezTo>
                <a:cubicBezTo>
                  <a:pt x="2497237" y="1939546"/>
                  <a:pt x="2464167" y="1914478"/>
                  <a:pt x="2438779" y="1878073"/>
                </a:cubicBezTo>
                <a:cubicBezTo>
                  <a:pt x="2416834" y="1846600"/>
                  <a:pt x="2400530" y="1806523"/>
                  <a:pt x="2390346" y="1758958"/>
                </a:cubicBezTo>
                <a:cubicBezTo>
                  <a:pt x="2367637" y="1652955"/>
                  <a:pt x="2381440" y="1542817"/>
                  <a:pt x="2388430" y="1500380"/>
                </a:cubicBezTo>
                <a:cubicBezTo>
                  <a:pt x="2402836" y="1412898"/>
                  <a:pt x="2444954" y="1341951"/>
                  <a:pt x="2485687" y="1273328"/>
                </a:cubicBezTo>
                <a:cubicBezTo>
                  <a:pt x="2518686" y="1217745"/>
                  <a:pt x="2552820" y="1160245"/>
                  <a:pt x="2570952" y="1095135"/>
                </a:cubicBezTo>
                <a:cubicBezTo>
                  <a:pt x="2571981" y="1091427"/>
                  <a:pt x="2575511" y="1088997"/>
                  <a:pt x="2579361" y="1089316"/>
                </a:cubicBezTo>
                <a:cubicBezTo>
                  <a:pt x="2583193" y="1089653"/>
                  <a:pt x="2586245" y="1092704"/>
                  <a:pt x="2586600" y="1096537"/>
                </a:cubicBezTo>
                <a:cubicBezTo>
                  <a:pt x="2591443" y="1148784"/>
                  <a:pt x="2612165" y="1193670"/>
                  <a:pt x="2648197" y="1229915"/>
                </a:cubicBezTo>
                <a:cubicBezTo>
                  <a:pt x="2695122" y="1277125"/>
                  <a:pt x="2772279" y="1312376"/>
                  <a:pt x="2841576" y="1340638"/>
                </a:cubicBezTo>
                <a:cubicBezTo>
                  <a:pt x="2857881" y="1347291"/>
                  <a:pt x="2879614" y="1352312"/>
                  <a:pt x="2902624" y="1357616"/>
                </a:cubicBezTo>
                <a:cubicBezTo>
                  <a:pt x="2941939" y="1366700"/>
                  <a:pt x="2982584" y="1376085"/>
                  <a:pt x="3005044" y="1395671"/>
                </a:cubicBezTo>
                <a:cubicBezTo>
                  <a:pt x="3089528" y="1469333"/>
                  <a:pt x="3011662" y="1656219"/>
                  <a:pt x="2931453" y="1800012"/>
                </a:cubicBezTo>
                <a:cubicBezTo>
                  <a:pt x="2926610" y="1808705"/>
                  <a:pt x="2921678" y="1817505"/>
                  <a:pt x="2916693" y="1826393"/>
                </a:cubicBezTo>
                <a:cubicBezTo>
                  <a:pt x="2971407" y="1779929"/>
                  <a:pt x="3022448" y="1722678"/>
                  <a:pt x="3064779" y="1659714"/>
                </a:cubicBezTo>
                <a:cubicBezTo>
                  <a:pt x="3073507" y="1646728"/>
                  <a:pt x="3081757" y="1633688"/>
                  <a:pt x="3089510" y="1620612"/>
                </a:cubicBezTo>
                <a:cubicBezTo>
                  <a:pt x="3099605" y="1593965"/>
                  <a:pt x="3109593" y="1568258"/>
                  <a:pt x="3118996" y="1544095"/>
                </a:cubicBezTo>
                <a:cubicBezTo>
                  <a:pt x="3142326" y="1484094"/>
                  <a:pt x="3162462" y="1432289"/>
                  <a:pt x="3169239" y="1403495"/>
                </a:cubicBezTo>
                <a:cubicBezTo>
                  <a:pt x="3170197" y="1399379"/>
                  <a:pt x="3174189" y="1396736"/>
                  <a:pt x="3178358" y="1397463"/>
                </a:cubicBezTo>
                <a:cubicBezTo>
                  <a:pt x="3182510" y="1398173"/>
                  <a:pt x="3185401" y="1402005"/>
                  <a:pt x="3184940" y="1406192"/>
                </a:cubicBezTo>
                <a:cubicBezTo>
                  <a:pt x="3177542" y="1473751"/>
                  <a:pt x="3149120" y="1551014"/>
                  <a:pt x="3103951" y="1627549"/>
                </a:cubicBezTo>
                <a:cubicBezTo>
                  <a:pt x="3075069" y="1703837"/>
                  <a:pt x="3045441" y="1787735"/>
                  <a:pt x="3026688" y="1865370"/>
                </a:cubicBezTo>
                <a:cubicBezTo>
                  <a:pt x="2997681" y="1985461"/>
                  <a:pt x="3001691" y="2065066"/>
                  <a:pt x="3038611" y="2101985"/>
                </a:cubicBezTo>
                <a:cubicBezTo>
                  <a:pt x="3074537" y="2137911"/>
                  <a:pt x="3144348" y="2136066"/>
                  <a:pt x="3246094" y="2096503"/>
                </a:cubicBezTo>
                <a:cubicBezTo>
                  <a:pt x="3322843" y="2066662"/>
                  <a:pt x="3382435" y="2009820"/>
                  <a:pt x="3445541" y="1949641"/>
                </a:cubicBezTo>
                <a:cubicBezTo>
                  <a:pt x="3522023" y="1876707"/>
                  <a:pt x="3601114" y="1801271"/>
                  <a:pt x="3713274" y="1778563"/>
                </a:cubicBezTo>
                <a:cubicBezTo>
                  <a:pt x="3797811" y="1761442"/>
                  <a:pt x="3873211" y="1764760"/>
                  <a:pt x="3937345" y="1788427"/>
                </a:cubicBezTo>
                <a:cubicBezTo>
                  <a:pt x="3996193" y="1810142"/>
                  <a:pt x="4045975" y="1849048"/>
                  <a:pt x="4085307" y="1904082"/>
                </a:cubicBezTo>
                <a:cubicBezTo>
                  <a:pt x="4087951" y="1907772"/>
                  <a:pt x="4090541" y="1911551"/>
                  <a:pt x="4093096" y="1915401"/>
                </a:cubicBezTo>
                <a:cubicBezTo>
                  <a:pt x="4090399" y="1903904"/>
                  <a:pt x="4087507" y="1892444"/>
                  <a:pt x="4084420" y="1881000"/>
                </a:cubicBezTo>
                <a:cubicBezTo>
                  <a:pt x="4047784" y="1745617"/>
                  <a:pt x="3961261" y="1654711"/>
                  <a:pt x="3877593" y="1566803"/>
                </a:cubicBezTo>
                <a:cubicBezTo>
                  <a:pt x="3838421" y="1525644"/>
                  <a:pt x="3800827" y="1486152"/>
                  <a:pt x="3768502" y="1442970"/>
                </a:cubicBezTo>
                <a:cubicBezTo>
                  <a:pt x="3751967" y="1452568"/>
                  <a:pt x="3735149" y="1461864"/>
                  <a:pt x="3718472" y="1471089"/>
                </a:cubicBezTo>
                <a:cubicBezTo>
                  <a:pt x="3658524" y="1504230"/>
                  <a:pt x="3601912" y="1535543"/>
                  <a:pt x="3563981" y="1576756"/>
                </a:cubicBezTo>
                <a:cubicBezTo>
                  <a:pt x="3561604" y="1579346"/>
                  <a:pt x="3557807" y="1580074"/>
                  <a:pt x="3554632" y="1578530"/>
                </a:cubicBezTo>
                <a:cubicBezTo>
                  <a:pt x="3551456" y="1576987"/>
                  <a:pt x="3549682" y="1573563"/>
                  <a:pt x="3550232" y="1570085"/>
                </a:cubicBezTo>
                <a:cubicBezTo>
                  <a:pt x="3563094" y="1489434"/>
                  <a:pt x="3590717" y="1412029"/>
                  <a:pt x="3617436" y="1337179"/>
                </a:cubicBezTo>
                <a:cubicBezTo>
                  <a:pt x="3638228" y="1278916"/>
                  <a:pt x="3659731" y="1218667"/>
                  <a:pt x="3674030" y="1157460"/>
                </a:cubicBezTo>
                <a:cubicBezTo>
                  <a:pt x="3674953" y="1153468"/>
                  <a:pt x="3678785" y="1150843"/>
                  <a:pt x="3682830" y="1151357"/>
                </a:cubicBezTo>
                <a:cubicBezTo>
                  <a:pt x="3686893" y="1151871"/>
                  <a:pt x="3689908" y="1155384"/>
                  <a:pt x="3689802" y="1159482"/>
                </a:cubicBezTo>
                <a:cubicBezTo>
                  <a:pt x="3686946" y="1269017"/>
                  <a:pt x="3721789" y="1350396"/>
                  <a:pt x="3772884" y="1421875"/>
                </a:cubicBezTo>
                <a:cubicBezTo>
                  <a:pt x="3832477" y="1386340"/>
                  <a:pt x="3887014" y="1346031"/>
                  <a:pt x="3917103" y="1289543"/>
                </a:cubicBezTo>
                <a:cubicBezTo>
                  <a:pt x="3961367" y="1206461"/>
                  <a:pt x="3933088" y="1118500"/>
                  <a:pt x="3903141" y="1025376"/>
                </a:cubicBezTo>
                <a:cubicBezTo>
                  <a:pt x="3878817" y="949710"/>
                  <a:pt x="3853660" y="871454"/>
                  <a:pt x="3869592" y="794386"/>
                </a:cubicBezTo>
                <a:cubicBezTo>
                  <a:pt x="3901703" y="639185"/>
                  <a:pt x="3907274" y="519734"/>
                  <a:pt x="3887120" y="418431"/>
                </a:cubicBezTo>
                <a:cubicBezTo>
                  <a:pt x="3862762" y="295964"/>
                  <a:pt x="3799922" y="198387"/>
                  <a:pt x="3695054" y="120095"/>
                </a:cubicBezTo>
                <a:cubicBezTo>
                  <a:pt x="3635354" y="75529"/>
                  <a:pt x="3474246" y="-10623"/>
                  <a:pt x="3384422" y="23689"/>
                </a:cubicBezTo>
                <a:cubicBezTo>
                  <a:pt x="3354049" y="35292"/>
                  <a:pt x="3334747" y="60449"/>
                  <a:pt x="3327047" y="98433"/>
                </a:cubicBezTo>
                <a:cubicBezTo>
                  <a:pt x="3326551" y="100881"/>
                  <a:pt x="3324936" y="102957"/>
                  <a:pt x="3322683" y="104039"/>
                </a:cubicBezTo>
                <a:cubicBezTo>
                  <a:pt x="3320430" y="105121"/>
                  <a:pt x="3317804" y="105086"/>
                  <a:pt x="3315587" y="103950"/>
                </a:cubicBezTo>
                <a:cubicBezTo>
                  <a:pt x="3186005" y="37474"/>
                  <a:pt x="3087878" y="136984"/>
                  <a:pt x="2974245" y="252214"/>
                </a:cubicBezTo>
                <a:cubicBezTo>
                  <a:pt x="2959768" y="266904"/>
                  <a:pt x="2944795" y="282072"/>
                  <a:pt x="2929679" y="296975"/>
                </a:cubicBezTo>
                <a:cubicBezTo>
                  <a:pt x="2867443" y="358271"/>
                  <a:pt x="2812623" y="440537"/>
                  <a:pt x="2779269" y="522697"/>
                </a:cubicBezTo>
                <a:cubicBezTo>
                  <a:pt x="2753544" y="586068"/>
                  <a:pt x="2728689" y="678642"/>
                  <a:pt x="2752036" y="766656"/>
                </a:cubicBezTo>
                <a:cubicBezTo>
                  <a:pt x="2789027" y="771606"/>
                  <a:pt x="2827295" y="783989"/>
                  <a:pt x="2864942" y="807390"/>
                </a:cubicBezTo>
                <a:cubicBezTo>
                  <a:pt x="2881884" y="817928"/>
                  <a:pt x="2896290" y="831696"/>
                  <a:pt x="2908887" y="847698"/>
                </a:cubicBezTo>
                <a:cubicBezTo>
                  <a:pt x="2926131" y="744976"/>
                  <a:pt x="2951874" y="633881"/>
                  <a:pt x="2995677" y="559261"/>
                </a:cubicBezTo>
                <a:cubicBezTo>
                  <a:pt x="3032295" y="496919"/>
                  <a:pt x="3085838" y="447633"/>
                  <a:pt x="3137606" y="399980"/>
                </a:cubicBezTo>
                <a:cubicBezTo>
                  <a:pt x="3196667" y="345621"/>
                  <a:pt x="3257732" y="289417"/>
                  <a:pt x="3293268" y="213822"/>
                </a:cubicBezTo>
                <a:cubicBezTo>
                  <a:pt x="3294599" y="211001"/>
                  <a:pt x="3297384" y="209280"/>
                  <a:pt x="3300542" y="209227"/>
                </a:cubicBezTo>
                <a:cubicBezTo>
                  <a:pt x="3303647" y="209227"/>
                  <a:pt x="3306468" y="211072"/>
                  <a:pt x="3307763" y="213893"/>
                </a:cubicBezTo>
                <a:cubicBezTo>
                  <a:pt x="3341648" y="288051"/>
                  <a:pt x="3402820" y="308631"/>
                  <a:pt x="3473643" y="332457"/>
                </a:cubicBezTo>
                <a:cubicBezTo>
                  <a:pt x="3510101" y="344717"/>
                  <a:pt x="3547802" y="357402"/>
                  <a:pt x="3584366" y="378514"/>
                </a:cubicBezTo>
                <a:cubicBezTo>
                  <a:pt x="3699099" y="444724"/>
                  <a:pt x="3718862" y="594052"/>
                  <a:pt x="3715225" y="707649"/>
                </a:cubicBezTo>
                <a:cubicBezTo>
                  <a:pt x="3710577" y="853375"/>
                  <a:pt x="3667661" y="995163"/>
                  <a:pt x="3632321" y="1072302"/>
                </a:cubicBezTo>
                <a:cubicBezTo>
                  <a:pt x="3575070" y="1197254"/>
                  <a:pt x="3474335" y="1275013"/>
                  <a:pt x="3355930" y="1285623"/>
                </a:cubicBezTo>
                <a:cubicBezTo>
                  <a:pt x="3346580" y="1286456"/>
                  <a:pt x="3337195" y="1286882"/>
                  <a:pt x="3327863" y="1286882"/>
                </a:cubicBezTo>
                <a:cubicBezTo>
                  <a:pt x="3210966" y="1286882"/>
                  <a:pt x="3096944" y="1221914"/>
                  <a:pt x="3018297" y="1109009"/>
                </a:cubicBezTo>
                <a:cubicBezTo>
                  <a:pt x="2995783" y="1076684"/>
                  <a:pt x="2979763" y="1035400"/>
                  <a:pt x="2962785" y="991668"/>
                </a:cubicBezTo>
                <a:cubicBezTo>
                  <a:pt x="2949266" y="956842"/>
                  <a:pt x="2935516" y="921395"/>
                  <a:pt x="2918183" y="890721"/>
                </a:cubicBezTo>
                <a:cubicBezTo>
                  <a:pt x="2913074" y="924322"/>
                  <a:pt x="2908780" y="956310"/>
                  <a:pt x="2904948" y="984909"/>
                </a:cubicBezTo>
                <a:lnTo>
                  <a:pt x="2904167" y="990692"/>
                </a:lnTo>
                <a:cubicBezTo>
                  <a:pt x="2903724" y="994028"/>
                  <a:pt x="2901240" y="996707"/>
                  <a:pt x="2897958" y="997434"/>
                </a:cubicBezTo>
                <a:cubicBezTo>
                  <a:pt x="2894676" y="998161"/>
                  <a:pt x="2891305" y="996742"/>
                  <a:pt x="2889513" y="993904"/>
                </a:cubicBezTo>
                <a:cubicBezTo>
                  <a:pt x="2871595" y="965553"/>
                  <a:pt x="2849595" y="941159"/>
                  <a:pt x="2828324" y="917563"/>
                </a:cubicBezTo>
                <a:cubicBezTo>
                  <a:pt x="2793870" y="879348"/>
                  <a:pt x="2758246" y="839839"/>
                  <a:pt x="2740327" y="783546"/>
                </a:cubicBezTo>
                <a:cubicBezTo>
                  <a:pt x="2740097" y="782818"/>
                  <a:pt x="2739866" y="782073"/>
                  <a:pt x="2739635" y="781346"/>
                </a:cubicBezTo>
                <a:cubicBezTo>
                  <a:pt x="2680042" y="775633"/>
                  <a:pt x="2624264" y="789596"/>
                  <a:pt x="2581313" y="806414"/>
                </a:cubicBezTo>
                <a:cubicBezTo>
                  <a:pt x="2497468" y="839253"/>
                  <a:pt x="2414527" y="902252"/>
                  <a:pt x="2359441" y="974885"/>
                </a:cubicBezTo>
                <a:cubicBezTo>
                  <a:pt x="2308381" y="1042231"/>
                  <a:pt x="2239528" y="1091746"/>
                  <a:pt x="2172945" y="1139630"/>
                </a:cubicBezTo>
                <a:cubicBezTo>
                  <a:pt x="2137942" y="1164805"/>
                  <a:pt x="2101749" y="1190831"/>
                  <a:pt x="2068538" y="1219164"/>
                </a:cubicBezTo>
                <a:cubicBezTo>
                  <a:pt x="2019235" y="1261228"/>
                  <a:pt x="1978359" y="1318994"/>
                  <a:pt x="1950328" y="1386198"/>
                </a:cubicBezTo>
                <a:cubicBezTo>
                  <a:pt x="1922687" y="1452479"/>
                  <a:pt x="1909541" y="1522894"/>
                  <a:pt x="1912344" y="1589796"/>
                </a:cubicBezTo>
                <a:cubicBezTo>
                  <a:pt x="1915679" y="1669489"/>
                  <a:pt x="1945467" y="1735966"/>
                  <a:pt x="1988915" y="1796925"/>
                </a:cubicBezTo>
                <a:cubicBezTo>
                  <a:pt x="2024894" y="1805813"/>
                  <a:pt x="2059543" y="1818605"/>
                  <a:pt x="2091442" y="1835281"/>
                </a:cubicBezTo>
                <a:cubicBezTo>
                  <a:pt x="2153235" y="1867570"/>
                  <a:pt x="2211160" y="1908943"/>
                  <a:pt x="2263603" y="1958210"/>
                </a:cubicBezTo>
                <a:cubicBezTo>
                  <a:pt x="2315389" y="2006857"/>
                  <a:pt x="2360665" y="2062103"/>
                  <a:pt x="2398170" y="2122405"/>
                </a:cubicBezTo>
                <a:cubicBezTo>
                  <a:pt x="2476249" y="2247960"/>
                  <a:pt x="2515883" y="2386750"/>
                  <a:pt x="2512778" y="2523765"/>
                </a:cubicBezTo>
                <a:cubicBezTo>
                  <a:pt x="2512707" y="2526870"/>
                  <a:pt x="2510844" y="2529655"/>
                  <a:pt x="2507988" y="2530897"/>
                </a:cubicBezTo>
                <a:cubicBezTo>
                  <a:pt x="2505132" y="2532139"/>
                  <a:pt x="2501814" y="2531607"/>
                  <a:pt x="2499490" y="2529549"/>
                </a:cubicBezTo>
                <a:cubicBezTo>
                  <a:pt x="2457727" y="2492416"/>
                  <a:pt x="2396839" y="2476467"/>
                  <a:pt x="2318512" y="2482127"/>
                </a:cubicBezTo>
                <a:cubicBezTo>
                  <a:pt x="2241426" y="2487697"/>
                  <a:pt x="2150680" y="2514806"/>
                  <a:pt x="2063038" y="2558449"/>
                </a:cubicBezTo>
                <a:cubicBezTo>
                  <a:pt x="1981517" y="2599041"/>
                  <a:pt x="1912149" y="2649196"/>
                  <a:pt x="1872710" y="2696050"/>
                </a:cubicBezTo>
                <a:cubicBezTo>
                  <a:pt x="1870280" y="2698924"/>
                  <a:pt x="1866181" y="2699723"/>
                  <a:pt x="1862846" y="2697966"/>
                </a:cubicBezTo>
                <a:cubicBezTo>
                  <a:pt x="1859528" y="2696192"/>
                  <a:pt x="1857879" y="2692342"/>
                  <a:pt x="1858925" y="2688723"/>
                </a:cubicBezTo>
                <a:cubicBezTo>
                  <a:pt x="1885608" y="2595493"/>
                  <a:pt x="1996207" y="2474799"/>
                  <a:pt x="2078775" y="2424787"/>
                </a:cubicBezTo>
                <a:cubicBezTo>
                  <a:pt x="2150875" y="2381108"/>
                  <a:pt x="2265430" y="2349262"/>
                  <a:pt x="2363539" y="2373355"/>
                </a:cubicBezTo>
                <a:cubicBezTo>
                  <a:pt x="2354828" y="2199385"/>
                  <a:pt x="2237860" y="2083233"/>
                  <a:pt x="2124653" y="1970806"/>
                </a:cubicBezTo>
                <a:cubicBezTo>
                  <a:pt x="2073541" y="1920049"/>
                  <a:pt x="2020778" y="1867659"/>
                  <a:pt x="1979583" y="1811011"/>
                </a:cubicBezTo>
                <a:cubicBezTo>
                  <a:pt x="1968903" y="1808492"/>
                  <a:pt x="1958099" y="1806328"/>
                  <a:pt x="1947241" y="1804518"/>
                </a:cubicBezTo>
                <a:cubicBezTo>
                  <a:pt x="1952670" y="1816564"/>
                  <a:pt x="1955739" y="1828628"/>
                  <a:pt x="1958755" y="1840444"/>
                </a:cubicBezTo>
                <a:cubicBezTo>
                  <a:pt x="1966029" y="1869025"/>
                  <a:pt x="1972309" y="1893703"/>
                  <a:pt x="2010968" y="1912952"/>
                </a:cubicBezTo>
                <a:cubicBezTo>
                  <a:pt x="2013434" y="1914177"/>
                  <a:pt x="2015084" y="1916589"/>
                  <a:pt x="2015350" y="1919322"/>
                </a:cubicBezTo>
                <a:cubicBezTo>
                  <a:pt x="2015616" y="1922054"/>
                  <a:pt x="2014463" y="1924733"/>
                  <a:pt x="2012280" y="1926418"/>
                </a:cubicBezTo>
                <a:cubicBezTo>
                  <a:pt x="1947259" y="1976626"/>
                  <a:pt x="1896306" y="1939493"/>
                  <a:pt x="1847039" y="1903585"/>
                </a:cubicBezTo>
                <a:cubicBezTo>
                  <a:pt x="1835720" y="1895335"/>
                  <a:pt x="1824064" y="1886837"/>
                  <a:pt x="1812319" y="1879492"/>
                </a:cubicBezTo>
                <a:cubicBezTo>
                  <a:pt x="1745506" y="1931031"/>
                  <a:pt x="1768782" y="2028519"/>
                  <a:pt x="1793371" y="2131613"/>
                </a:cubicBezTo>
                <a:cubicBezTo>
                  <a:pt x="1815406" y="2223938"/>
                  <a:pt x="1838186" y="2319422"/>
                  <a:pt x="1790621" y="2381640"/>
                </a:cubicBezTo>
                <a:cubicBezTo>
                  <a:pt x="1788209" y="2384798"/>
                  <a:pt x="1783844" y="2385703"/>
                  <a:pt x="1780385" y="2383751"/>
                </a:cubicBezTo>
                <a:cubicBezTo>
                  <a:pt x="1727232" y="2353999"/>
                  <a:pt x="1710928" y="2281846"/>
                  <a:pt x="1695156" y="2212087"/>
                </a:cubicBezTo>
                <a:cubicBezTo>
                  <a:pt x="1685008" y="2167184"/>
                  <a:pt x="1675339" y="2124463"/>
                  <a:pt x="1656888" y="2094232"/>
                </a:cubicBezTo>
                <a:cubicBezTo>
                  <a:pt x="1640690" y="2145842"/>
                  <a:pt x="1667462" y="2222377"/>
                  <a:pt x="1693435" y="2296589"/>
                </a:cubicBezTo>
                <a:cubicBezTo>
                  <a:pt x="1715541" y="2359730"/>
                  <a:pt x="1736404" y="2419376"/>
                  <a:pt x="1734098" y="2467738"/>
                </a:cubicBezTo>
                <a:cubicBezTo>
                  <a:pt x="1733956" y="2470577"/>
                  <a:pt x="1732324" y="2473132"/>
                  <a:pt x="1729787" y="2474444"/>
                </a:cubicBezTo>
                <a:cubicBezTo>
                  <a:pt x="1710910" y="2484202"/>
                  <a:pt x="1694304" y="2485302"/>
                  <a:pt x="1680431" y="2477691"/>
                </a:cubicBezTo>
                <a:cubicBezTo>
                  <a:pt x="1673512" y="2473895"/>
                  <a:pt x="1667994" y="2468288"/>
                  <a:pt x="1663612" y="2461724"/>
                </a:cubicBezTo>
                <a:cubicBezTo>
                  <a:pt x="1660667" y="2468554"/>
                  <a:pt x="1656232" y="2471180"/>
                  <a:pt x="1652169" y="2472493"/>
                </a:cubicBezTo>
                <a:cubicBezTo>
                  <a:pt x="1650413" y="2473061"/>
                  <a:pt x="1648567" y="2473327"/>
                  <a:pt x="1646669" y="2473327"/>
                </a:cubicBezTo>
                <a:cubicBezTo>
                  <a:pt x="1613564" y="2473327"/>
                  <a:pt x="1559648" y="2392445"/>
                  <a:pt x="1549926" y="2371386"/>
                </a:cubicBezTo>
                <a:cubicBezTo>
                  <a:pt x="1500109" y="2263501"/>
                  <a:pt x="1488453" y="2176906"/>
                  <a:pt x="1505378" y="2040441"/>
                </a:cubicBezTo>
                <a:cubicBezTo>
                  <a:pt x="1516892" y="1947725"/>
                  <a:pt x="1568963" y="1874596"/>
                  <a:pt x="1656001" y="1828965"/>
                </a:cubicBezTo>
                <a:cubicBezTo>
                  <a:pt x="1730088" y="1790130"/>
                  <a:pt x="1823532" y="1775316"/>
                  <a:pt x="1914863" y="1784257"/>
                </a:cubicBezTo>
                <a:cubicBezTo>
                  <a:pt x="1886531" y="1751951"/>
                  <a:pt x="1824064" y="1699880"/>
                  <a:pt x="1793921" y="1676923"/>
                </a:cubicBezTo>
                <a:cubicBezTo>
                  <a:pt x="1750331" y="1643729"/>
                  <a:pt x="1708231" y="1632109"/>
                  <a:pt x="1668793" y="1642381"/>
                </a:cubicBezTo>
                <a:cubicBezTo>
                  <a:pt x="1619791" y="1655137"/>
                  <a:pt x="1575243" y="1702506"/>
                  <a:pt x="1543362" y="1775759"/>
                </a:cubicBezTo>
                <a:cubicBezTo>
                  <a:pt x="1521771" y="1825364"/>
                  <a:pt x="1512049" y="1879563"/>
                  <a:pt x="1502646" y="1931971"/>
                </a:cubicBezTo>
                <a:cubicBezTo>
                  <a:pt x="1499754" y="1948133"/>
                  <a:pt x="1496756" y="1964845"/>
                  <a:pt x="1493456" y="1981043"/>
                </a:cubicBezTo>
                <a:cubicBezTo>
                  <a:pt x="1483645" y="2029406"/>
                  <a:pt x="1468352" y="2076810"/>
                  <a:pt x="1453574" y="2122654"/>
                </a:cubicBezTo>
                <a:cubicBezTo>
                  <a:pt x="1438245" y="2170165"/>
                  <a:pt x="1422402" y="2219290"/>
                  <a:pt x="1412804" y="2269196"/>
                </a:cubicBezTo>
                <a:cubicBezTo>
                  <a:pt x="1405655" y="2306329"/>
                  <a:pt x="1401184" y="2340729"/>
                  <a:pt x="1396855" y="2373976"/>
                </a:cubicBezTo>
                <a:cubicBezTo>
                  <a:pt x="1393023" y="2403391"/>
                  <a:pt x="1389297" y="2432149"/>
                  <a:pt x="1383868" y="2461192"/>
                </a:cubicBezTo>
                <a:cubicBezTo>
                  <a:pt x="1421391" y="2493339"/>
                  <a:pt x="1451356" y="2560081"/>
                  <a:pt x="1472841" y="2607912"/>
                </a:cubicBezTo>
                <a:cubicBezTo>
                  <a:pt x="1479423" y="2622566"/>
                  <a:pt x="1485100" y="2635198"/>
                  <a:pt x="1489180" y="2642436"/>
                </a:cubicBezTo>
                <a:cubicBezTo>
                  <a:pt x="1596018" y="2832161"/>
                  <a:pt x="1752070" y="2845236"/>
                  <a:pt x="1949618" y="2861789"/>
                </a:cubicBezTo>
                <a:cubicBezTo>
                  <a:pt x="1959465" y="2862623"/>
                  <a:pt x="1969400" y="2863439"/>
                  <a:pt x="1979424" y="2864308"/>
                </a:cubicBezTo>
                <a:cubicBezTo>
                  <a:pt x="1982227" y="2864556"/>
                  <a:pt x="1984711" y="2866260"/>
                  <a:pt x="1985935" y="2868797"/>
                </a:cubicBezTo>
                <a:cubicBezTo>
                  <a:pt x="2063393" y="3029213"/>
                  <a:pt x="2166629" y="3150261"/>
                  <a:pt x="2292769" y="3228624"/>
                </a:cubicBezTo>
                <a:cubicBezTo>
                  <a:pt x="2295910" y="3230576"/>
                  <a:pt x="2297311" y="3234443"/>
                  <a:pt x="2296122" y="3237956"/>
                </a:cubicBezTo>
                <a:cubicBezTo>
                  <a:pt x="2294934" y="3241469"/>
                  <a:pt x="2291474" y="3243669"/>
                  <a:pt x="2287802" y="3243349"/>
                </a:cubicBezTo>
                <a:cubicBezTo>
                  <a:pt x="2220367" y="3236963"/>
                  <a:pt x="2147025" y="3234922"/>
                  <a:pt x="2069372" y="3232740"/>
                </a:cubicBezTo>
                <a:cubicBezTo>
                  <a:pt x="1886779" y="3227631"/>
                  <a:pt x="1697977" y="3222326"/>
                  <a:pt x="1546946" y="3161012"/>
                </a:cubicBezTo>
                <a:cubicBezTo>
                  <a:pt x="1506035" y="3144406"/>
                  <a:pt x="1469292" y="3122248"/>
                  <a:pt x="1433739" y="3100834"/>
                </a:cubicBezTo>
                <a:cubicBezTo>
                  <a:pt x="1415128" y="3089622"/>
                  <a:pt x="1395879" y="3078019"/>
                  <a:pt x="1376009" y="3067179"/>
                </a:cubicBezTo>
                <a:cubicBezTo>
                  <a:pt x="1296475" y="3023748"/>
                  <a:pt x="1237290" y="2997953"/>
                  <a:pt x="1199821" y="3061857"/>
                </a:cubicBezTo>
                <a:cubicBezTo>
                  <a:pt x="1187580" y="3082720"/>
                  <a:pt x="1183499" y="3107913"/>
                  <a:pt x="1179170" y="3134560"/>
                </a:cubicBezTo>
                <a:cubicBezTo>
                  <a:pt x="1172411" y="3176110"/>
                  <a:pt x="1165438" y="3219062"/>
                  <a:pt x="1126035" y="3247589"/>
                </a:cubicBezTo>
                <a:cubicBezTo>
                  <a:pt x="1077052" y="3283036"/>
                  <a:pt x="998742" y="3252876"/>
                  <a:pt x="935831" y="3228624"/>
                </a:cubicBezTo>
                <a:cubicBezTo>
                  <a:pt x="927387" y="3225377"/>
                  <a:pt x="919421" y="3222308"/>
                  <a:pt x="911845" y="3219523"/>
                </a:cubicBezTo>
                <a:cubicBezTo>
                  <a:pt x="833216" y="3190622"/>
                  <a:pt x="768248" y="3142189"/>
                  <a:pt x="705408" y="3095334"/>
                </a:cubicBezTo>
                <a:cubicBezTo>
                  <a:pt x="645958" y="3050999"/>
                  <a:pt x="589807" y="3009147"/>
                  <a:pt x="522922" y="2982287"/>
                </a:cubicBezTo>
                <a:cubicBezTo>
                  <a:pt x="448072" y="2952234"/>
                  <a:pt x="361601" y="2940169"/>
                  <a:pt x="250807" y="2944303"/>
                </a:cubicBezTo>
                <a:cubicBezTo>
                  <a:pt x="186105" y="2946716"/>
                  <a:pt x="141521" y="2968609"/>
                  <a:pt x="94330" y="2991779"/>
                </a:cubicBezTo>
                <a:cubicBezTo>
                  <a:pt x="68392" y="3004517"/>
                  <a:pt x="41585" y="3017681"/>
                  <a:pt x="10502" y="3028024"/>
                </a:cubicBezTo>
                <a:cubicBezTo>
                  <a:pt x="6315" y="3029426"/>
                  <a:pt x="1791" y="3027155"/>
                  <a:pt x="407" y="3022968"/>
                </a:cubicBezTo>
                <a:cubicBezTo>
                  <a:pt x="-976" y="3018781"/>
                  <a:pt x="1277" y="3014257"/>
                  <a:pt x="5464" y="3012873"/>
                </a:cubicBezTo>
                <a:cubicBezTo>
                  <a:pt x="35517" y="3002867"/>
                  <a:pt x="61845" y="2989951"/>
                  <a:pt x="87286" y="2977444"/>
                </a:cubicBezTo>
                <a:cubicBezTo>
                  <a:pt x="136057" y="2953493"/>
                  <a:pt x="182113" y="2930891"/>
                  <a:pt x="250204" y="2928336"/>
                </a:cubicBezTo>
                <a:cubicBezTo>
                  <a:pt x="363322" y="2924114"/>
                  <a:pt x="451868" y="2936533"/>
                  <a:pt x="528865" y="2967455"/>
                </a:cubicBezTo>
                <a:cubicBezTo>
                  <a:pt x="597666" y="2995079"/>
                  <a:pt x="657294" y="3039538"/>
                  <a:pt x="714935" y="3082525"/>
                </a:cubicBezTo>
                <a:cubicBezTo>
                  <a:pt x="776852" y="3128688"/>
                  <a:pt x="840880" y="3176429"/>
                  <a:pt x="917327" y="3204531"/>
                </a:cubicBezTo>
                <a:cubicBezTo>
                  <a:pt x="925009" y="3207353"/>
                  <a:pt x="933046" y="3210439"/>
                  <a:pt x="941544" y="3213722"/>
                </a:cubicBezTo>
                <a:cubicBezTo>
                  <a:pt x="1000871" y="3236572"/>
                  <a:pt x="1074692" y="3265011"/>
                  <a:pt x="1116650" y="3234656"/>
                </a:cubicBezTo>
                <a:cubicBezTo>
                  <a:pt x="1150713" y="3209996"/>
                  <a:pt x="1156869" y="3172118"/>
                  <a:pt x="1163398" y="3132005"/>
                </a:cubicBezTo>
                <a:cubicBezTo>
                  <a:pt x="1167780" y="3105074"/>
                  <a:pt x="1172304" y="3077220"/>
                  <a:pt x="1186036" y="3053784"/>
                </a:cubicBezTo>
                <a:cubicBezTo>
                  <a:pt x="1207059" y="3017912"/>
                  <a:pt x="1236403" y="3003186"/>
                  <a:pt x="1275700" y="3008810"/>
                </a:cubicBezTo>
                <a:cubicBezTo>
                  <a:pt x="1309089" y="3013583"/>
                  <a:pt x="1345814" y="3032513"/>
                  <a:pt x="1383638" y="3053163"/>
                </a:cubicBezTo>
                <a:cubicBezTo>
                  <a:pt x="1403810" y="3064181"/>
                  <a:pt x="1423201" y="3075854"/>
                  <a:pt x="1441953" y="3087156"/>
                </a:cubicBezTo>
                <a:cubicBezTo>
                  <a:pt x="1478589" y="3109226"/>
                  <a:pt x="1513184" y="3130072"/>
                  <a:pt x="1552925" y="3146216"/>
                </a:cubicBezTo>
                <a:cubicBezTo>
                  <a:pt x="1701277" y="3206448"/>
                  <a:pt x="1888624" y="3211699"/>
                  <a:pt x="2069780" y="3216773"/>
                </a:cubicBezTo>
                <a:cubicBezTo>
                  <a:pt x="2135777" y="3218618"/>
                  <a:pt x="2198670" y="3220392"/>
                  <a:pt x="2257659" y="3224792"/>
                </a:cubicBezTo>
                <a:cubicBezTo>
                  <a:pt x="2142004" y="3145506"/>
                  <a:pt x="2046521" y="3029639"/>
                  <a:pt x="1973480" y="2879832"/>
                </a:cubicBezTo>
                <a:cubicBezTo>
                  <a:pt x="1965000" y="2879104"/>
                  <a:pt x="1956573" y="2878395"/>
                  <a:pt x="1948234" y="2877703"/>
                </a:cubicBezTo>
                <a:cubicBezTo>
                  <a:pt x="1850729" y="2869542"/>
                  <a:pt x="1758634" y="2861824"/>
                  <a:pt x="1679278" y="2831824"/>
                </a:cubicBezTo>
                <a:cubicBezTo>
                  <a:pt x="1591015" y="2798470"/>
                  <a:pt x="1526171" y="2740776"/>
                  <a:pt x="1475200" y="2650260"/>
                </a:cubicBezTo>
                <a:cubicBezTo>
                  <a:pt x="1470765" y="2642383"/>
                  <a:pt x="1465230" y="2630053"/>
                  <a:pt x="1458222" y="2614441"/>
                </a:cubicBezTo>
                <a:cubicBezTo>
                  <a:pt x="1440924" y="2575907"/>
                  <a:pt x="1412485" y="2512588"/>
                  <a:pt x="1380125" y="2479714"/>
                </a:cubicBezTo>
                <a:cubicBezTo>
                  <a:pt x="1372177" y="2517041"/>
                  <a:pt x="1360858" y="2555167"/>
                  <a:pt x="1342478" y="2596096"/>
                </a:cubicBezTo>
                <a:cubicBezTo>
                  <a:pt x="1330343" y="2623098"/>
                  <a:pt x="1317055" y="2650030"/>
                  <a:pt x="1302968" y="2678540"/>
                </a:cubicBezTo>
                <a:cubicBezTo>
                  <a:pt x="1262607" y="2760274"/>
                  <a:pt x="1220880" y="2844775"/>
                  <a:pt x="1210342" y="2927236"/>
                </a:cubicBezTo>
                <a:cubicBezTo>
                  <a:pt x="1209969" y="2930146"/>
                  <a:pt x="1208035" y="2932612"/>
                  <a:pt x="1205303" y="2933676"/>
                </a:cubicBezTo>
                <a:cubicBezTo>
                  <a:pt x="1202571" y="2934741"/>
                  <a:pt x="1199484" y="2934208"/>
                  <a:pt x="1197248" y="2932310"/>
                </a:cubicBezTo>
                <a:cubicBezTo>
                  <a:pt x="1169306" y="2908537"/>
                  <a:pt x="1152132" y="2867537"/>
                  <a:pt x="1148921" y="2816850"/>
                </a:cubicBezTo>
                <a:cubicBezTo>
                  <a:pt x="1144805" y="2752077"/>
                  <a:pt x="1164693" y="2683685"/>
                  <a:pt x="1198419" y="2646676"/>
                </a:cubicBezTo>
                <a:cubicBezTo>
                  <a:pt x="1210235" y="2633708"/>
                  <a:pt x="1229750" y="2625635"/>
                  <a:pt x="1248627" y="2617847"/>
                </a:cubicBezTo>
                <a:cubicBezTo>
                  <a:pt x="1264860" y="2611141"/>
                  <a:pt x="1281661" y="2604186"/>
                  <a:pt x="1286788" y="2596043"/>
                </a:cubicBezTo>
                <a:cubicBezTo>
                  <a:pt x="1294186" y="2584280"/>
                  <a:pt x="1290745" y="2560525"/>
                  <a:pt x="1287427" y="2537550"/>
                </a:cubicBezTo>
                <a:cubicBezTo>
                  <a:pt x="1283187" y="2508277"/>
                  <a:pt x="1279195" y="2480636"/>
                  <a:pt x="1293956" y="2465361"/>
                </a:cubicBezTo>
                <a:cubicBezTo>
                  <a:pt x="1311378" y="2447336"/>
                  <a:pt x="1329900" y="2439885"/>
                  <a:pt x="1349007" y="2443220"/>
                </a:cubicBezTo>
                <a:cubicBezTo>
                  <a:pt x="1356032" y="2444444"/>
                  <a:pt x="1362863" y="2447105"/>
                  <a:pt x="1369498" y="2450920"/>
                </a:cubicBezTo>
                <a:cubicBezTo>
                  <a:pt x="1374164" y="2424680"/>
                  <a:pt x="1377553" y="2398583"/>
                  <a:pt x="1381030" y="2371936"/>
                </a:cubicBezTo>
                <a:cubicBezTo>
                  <a:pt x="1385394" y="2338440"/>
                  <a:pt x="1389883" y="2303809"/>
                  <a:pt x="1397139" y="2266198"/>
                </a:cubicBezTo>
                <a:cubicBezTo>
                  <a:pt x="1406932" y="2215334"/>
                  <a:pt x="1422917" y="2165747"/>
                  <a:pt x="1438387" y="2117775"/>
                </a:cubicBezTo>
                <a:cubicBezTo>
                  <a:pt x="1453041" y="2072357"/>
                  <a:pt x="1468175" y="2025378"/>
                  <a:pt x="1477826" y="1977885"/>
                </a:cubicBezTo>
                <a:cubicBezTo>
                  <a:pt x="1481073" y="1961865"/>
                  <a:pt x="1484053" y="1945241"/>
                  <a:pt x="1486945" y="1929168"/>
                </a:cubicBezTo>
                <a:cubicBezTo>
                  <a:pt x="1496507" y="1875856"/>
                  <a:pt x="1506407" y="1820716"/>
                  <a:pt x="1528743" y="1769390"/>
                </a:cubicBezTo>
                <a:cubicBezTo>
                  <a:pt x="1562611" y="1691560"/>
                  <a:pt x="1610938" y="1640962"/>
                  <a:pt x="1664783" y="1626946"/>
                </a:cubicBezTo>
                <a:cubicBezTo>
                  <a:pt x="1709207" y="1615379"/>
                  <a:pt x="1755920" y="1627922"/>
                  <a:pt x="1803608" y="1664238"/>
                </a:cubicBezTo>
                <a:cubicBezTo>
                  <a:pt x="1837015" y="1689679"/>
                  <a:pt x="1909630" y="1750531"/>
                  <a:pt x="1934237" y="1782661"/>
                </a:cubicBezTo>
                <a:cubicBezTo>
                  <a:pt x="1935337" y="1784098"/>
                  <a:pt x="1936383" y="1785535"/>
                  <a:pt x="1937377" y="1786972"/>
                </a:cubicBezTo>
                <a:cubicBezTo>
                  <a:pt x="1947046" y="1788338"/>
                  <a:pt x="1956679" y="1789970"/>
                  <a:pt x="1966242" y="1791869"/>
                </a:cubicBezTo>
                <a:cubicBezTo>
                  <a:pt x="1922190" y="1725800"/>
                  <a:pt x="1899340" y="1659821"/>
                  <a:pt x="1896448" y="1590470"/>
                </a:cubicBezTo>
                <a:cubicBezTo>
                  <a:pt x="1893556" y="1521244"/>
                  <a:pt x="1907110" y="1448487"/>
                  <a:pt x="1935656" y="1380059"/>
                </a:cubicBezTo>
                <a:cubicBezTo>
                  <a:pt x="1964645" y="1310549"/>
                  <a:pt x="2007029" y="1250708"/>
                  <a:pt x="2058248" y="1207029"/>
                </a:cubicBezTo>
                <a:cubicBezTo>
                  <a:pt x="2091956" y="1178288"/>
                  <a:pt x="2128415" y="1152049"/>
                  <a:pt x="2163684" y="1126679"/>
                </a:cubicBezTo>
                <a:cubicBezTo>
                  <a:pt x="2229309" y="1079469"/>
                  <a:pt x="2297187" y="1030663"/>
                  <a:pt x="2346791" y="965234"/>
                </a:cubicBezTo>
                <a:cubicBezTo>
                  <a:pt x="2403581" y="890348"/>
                  <a:pt x="2489094" y="825415"/>
                  <a:pt x="2575565" y="791529"/>
                </a:cubicBezTo>
                <a:cubicBezTo>
                  <a:pt x="2618995" y="774516"/>
                  <a:pt x="2675004" y="760323"/>
                  <a:pt x="2735182" y="764847"/>
                </a:cubicBezTo>
                <a:cubicBezTo>
                  <a:pt x="2717743" y="692569"/>
                  <a:pt x="2727749" y="607251"/>
                  <a:pt x="2764526" y="516647"/>
                </a:cubicBezTo>
                <a:cubicBezTo>
                  <a:pt x="2798660" y="432553"/>
                  <a:pt x="2854793" y="348318"/>
                  <a:pt x="2918538" y="285550"/>
                </a:cubicBezTo>
                <a:cubicBezTo>
                  <a:pt x="2933565" y="270736"/>
                  <a:pt x="2948503" y="255602"/>
                  <a:pt x="2962944" y="240966"/>
                </a:cubicBezTo>
                <a:cubicBezTo>
                  <a:pt x="3073614" y="128753"/>
                  <a:pt x="3178269" y="22625"/>
                  <a:pt x="3313795" y="85251"/>
                </a:cubicBezTo>
                <a:cubicBezTo>
                  <a:pt x="3323943" y="47072"/>
                  <a:pt x="3345764" y="21347"/>
                  <a:pt x="3378799" y="8733"/>
                </a:cubicBezTo>
                <a:cubicBezTo>
                  <a:pt x="3408089" y="-2462"/>
                  <a:pt x="3462289" y="-8476"/>
                  <a:pt x="3554117" y="26350"/>
                </a:cubicBezTo>
                <a:cubicBezTo>
                  <a:pt x="3617436" y="50372"/>
                  <a:pt x="3674793" y="84949"/>
                  <a:pt x="3704669" y="107250"/>
                </a:cubicBezTo>
                <a:cubicBezTo>
                  <a:pt x="3812855" y="188008"/>
                  <a:pt x="3877682" y="288761"/>
                  <a:pt x="3902839" y="415273"/>
                </a:cubicBezTo>
                <a:cubicBezTo>
                  <a:pt x="3923419" y="518740"/>
                  <a:pt x="3917848" y="640214"/>
                  <a:pt x="3885293" y="797561"/>
                </a:cubicBezTo>
                <a:cubicBezTo>
                  <a:pt x="3870195" y="870513"/>
                  <a:pt x="3894696" y="946730"/>
                  <a:pt x="3918398" y="1020427"/>
                </a:cubicBezTo>
                <a:cubicBezTo>
                  <a:pt x="3948043" y="1112628"/>
                  <a:pt x="3978700" y="1207952"/>
                  <a:pt x="3931260" y="1296995"/>
                </a:cubicBezTo>
                <a:cubicBezTo>
                  <a:pt x="3899539" y="1356517"/>
                  <a:pt x="3843512" y="1398244"/>
                  <a:pt x="3782447" y="1434755"/>
                </a:cubicBezTo>
                <a:cubicBezTo>
                  <a:pt x="3814204" y="1476908"/>
                  <a:pt x="3851354" y="1515939"/>
                  <a:pt x="3889231" y="1555751"/>
                </a:cubicBezTo>
                <a:cubicBezTo>
                  <a:pt x="3974283" y="1645095"/>
                  <a:pt x="4062226" y="1737492"/>
                  <a:pt x="4099908" y="1876796"/>
                </a:cubicBezTo>
                <a:cubicBezTo>
                  <a:pt x="4107324" y="1904224"/>
                  <a:pt x="4113605" y="1931811"/>
                  <a:pt x="4118732" y="1959488"/>
                </a:cubicBezTo>
                <a:cubicBezTo>
                  <a:pt x="4172860" y="2066485"/>
                  <a:pt x="4197060" y="2214234"/>
                  <a:pt x="4187319" y="2383929"/>
                </a:cubicBezTo>
                <a:cubicBezTo>
                  <a:pt x="4177243" y="2559567"/>
                  <a:pt x="4130530" y="2737778"/>
                  <a:pt x="4065384" y="2849015"/>
                </a:cubicBezTo>
                <a:cubicBezTo>
                  <a:pt x="4064213" y="2851020"/>
                  <a:pt x="4062226" y="2852404"/>
                  <a:pt x="4059955" y="2852829"/>
                </a:cubicBezTo>
                <a:cubicBezTo>
                  <a:pt x="4057684" y="2853255"/>
                  <a:pt x="4055324" y="2852670"/>
                  <a:pt x="4053515" y="2851233"/>
                </a:cubicBezTo>
                <a:cubicBezTo>
                  <a:pt x="4014200" y="2819920"/>
                  <a:pt x="3971976" y="2789972"/>
                  <a:pt x="3927712" y="2761249"/>
                </a:cubicBezTo>
                <a:cubicBezTo>
                  <a:pt x="3800809" y="2926527"/>
                  <a:pt x="3625402" y="3046493"/>
                  <a:pt x="3421448" y="3105145"/>
                </a:cubicBezTo>
                <a:cubicBezTo>
                  <a:pt x="3349579" y="3125814"/>
                  <a:pt x="3270524" y="3139155"/>
                  <a:pt x="3179387" y="3145719"/>
                </a:cubicBezTo>
                <a:cubicBezTo>
                  <a:pt x="3305722" y="3174159"/>
                  <a:pt x="3433193" y="3147121"/>
                  <a:pt x="3557311" y="3120793"/>
                </a:cubicBezTo>
                <a:cubicBezTo>
                  <a:pt x="3757574" y="3078320"/>
                  <a:pt x="3940344" y="2991459"/>
                  <a:pt x="4116035" y="2855278"/>
                </a:cubicBezTo>
                <a:cubicBezTo>
                  <a:pt x="4124888" y="2848430"/>
                  <a:pt x="4131754" y="2839275"/>
                  <a:pt x="4138389" y="2830440"/>
                </a:cubicBezTo>
                <a:cubicBezTo>
                  <a:pt x="4152901" y="2811120"/>
                  <a:pt x="4169330" y="2789227"/>
                  <a:pt x="4206764" y="2797211"/>
                </a:cubicBezTo>
                <a:cubicBezTo>
                  <a:pt x="4304429" y="2818092"/>
                  <a:pt x="4297510" y="3039130"/>
                  <a:pt x="4297155" y="3048515"/>
                </a:cubicBezTo>
                <a:cubicBezTo>
                  <a:pt x="4296339" y="3070674"/>
                  <a:pt x="4294601" y="3091626"/>
                  <a:pt x="4291904" y="3111337"/>
                </a:cubicBezTo>
                <a:cubicBezTo>
                  <a:pt x="4328753" y="3141958"/>
                  <a:pt x="4373478" y="3166902"/>
                  <a:pt x="4423225" y="3183686"/>
                </a:cubicBezTo>
                <a:cubicBezTo>
                  <a:pt x="4530329" y="3219824"/>
                  <a:pt x="4642542" y="3212231"/>
                  <a:pt x="4723477" y="3163390"/>
                </a:cubicBezTo>
                <a:cubicBezTo>
                  <a:pt x="4831379" y="3079545"/>
                  <a:pt x="4960961" y="2888259"/>
                  <a:pt x="5065120" y="2734496"/>
                </a:cubicBezTo>
                <a:cubicBezTo>
                  <a:pt x="5101436" y="2680899"/>
                  <a:pt x="5135730" y="2630266"/>
                  <a:pt x="5164329" y="2591395"/>
                </a:cubicBezTo>
                <a:moveTo>
                  <a:pt x="4060612" y="3321730"/>
                </a:moveTo>
                <a:cubicBezTo>
                  <a:pt x="4117561" y="3324728"/>
                  <a:pt x="4164061" y="3310873"/>
                  <a:pt x="4199011" y="3280446"/>
                </a:cubicBezTo>
                <a:cubicBezTo>
                  <a:pt x="4238077" y="3246436"/>
                  <a:pt x="4263465" y="3191918"/>
                  <a:pt x="4274819" y="3117937"/>
                </a:cubicBezTo>
                <a:cubicBezTo>
                  <a:pt x="4244571" y="3091662"/>
                  <a:pt x="4220496" y="3062389"/>
                  <a:pt x="4202896" y="3030579"/>
                </a:cubicBezTo>
                <a:cubicBezTo>
                  <a:pt x="4197325" y="3117298"/>
                  <a:pt x="4149602" y="3214999"/>
                  <a:pt x="4060612" y="3321730"/>
                </a:cubicBezTo>
                <a:close/>
                <a:moveTo>
                  <a:pt x="2895829" y="1863650"/>
                </a:moveTo>
                <a:cubicBezTo>
                  <a:pt x="2822913" y="1993480"/>
                  <a:pt x="2742048" y="2139437"/>
                  <a:pt x="2689232" y="2290716"/>
                </a:cubicBezTo>
                <a:cubicBezTo>
                  <a:pt x="2626038" y="2471712"/>
                  <a:pt x="2615944" y="2624766"/>
                  <a:pt x="2658380" y="2758606"/>
                </a:cubicBezTo>
                <a:cubicBezTo>
                  <a:pt x="2686394" y="2846957"/>
                  <a:pt x="2734029" y="2943008"/>
                  <a:pt x="2799956" y="3044098"/>
                </a:cubicBezTo>
                <a:cubicBezTo>
                  <a:pt x="2825538" y="3083341"/>
                  <a:pt x="2852682" y="3106582"/>
                  <a:pt x="2887934" y="3119445"/>
                </a:cubicBezTo>
                <a:cubicBezTo>
                  <a:pt x="2920418" y="3131296"/>
                  <a:pt x="2957586" y="3133922"/>
                  <a:pt x="3010810" y="3134418"/>
                </a:cubicBezTo>
                <a:cubicBezTo>
                  <a:pt x="3038876" y="3134684"/>
                  <a:pt x="3065914" y="3134489"/>
                  <a:pt x="3091958" y="3133851"/>
                </a:cubicBezTo>
                <a:cubicBezTo>
                  <a:pt x="3086352" y="3131402"/>
                  <a:pt x="3080728" y="3128812"/>
                  <a:pt x="3075122" y="3126098"/>
                </a:cubicBezTo>
                <a:cubicBezTo>
                  <a:pt x="2941140" y="3061253"/>
                  <a:pt x="2873617" y="2994653"/>
                  <a:pt x="2797223" y="2852031"/>
                </a:cubicBezTo>
                <a:cubicBezTo>
                  <a:pt x="2796070" y="2849884"/>
                  <a:pt x="2795964" y="2847312"/>
                  <a:pt x="2796939" y="2845077"/>
                </a:cubicBezTo>
                <a:cubicBezTo>
                  <a:pt x="2797915" y="2842841"/>
                  <a:pt x="2799867" y="2841174"/>
                  <a:pt x="2802226" y="2840553"/>
                </a:cubicBezTo>
                <a:cubicBezTo>
                  <a:pt x="2979869" y="2793822"/>
                  <a:pt x="3033749" y="2742461"/>
                  <a:pt x="3123005" y="2657392"/>
                </a:cubicBezTo>
                <a:cubicBezTo>
                  <a:pt x="3140321" y="2640893"/>
                  <a:pt x="3158222" y="2623808"/>
                  <a:pt x="3178766" y="2605126"/>
                </a:cubicBezTo>
                <a:cubicBezTo>
                  <a:pt x="3233675" y="2555149"/>
                  <a:pt x="3280689" y="2503185"/>
                  <a:pt x="3322577" y="2449554"/>
                </a:cubicBezTo>
                <a:cubicBezTo>
                  <a:pt x="3294847" y="2436691"/>
                  <a:pt x="3267809" y="2424060"/>
                  <a:pt x="3241020" y="2411357"/>
                </a:cubicBezTo>
                <a:cubicBezTo>
                  <a:pt x="3238696" y="2410257"/>
                  <a:pt x="3237028" y="2408092"/>
                  <a:pt x="3236585" y="2405538"/>
                </a:cubicBezTo>
                <a:cubicBezTo>
                  <a:pt x="3236141" y="2402983"/>
                  <a:pt x="3236940" y="2400393"/>
                  <a:pt x="3238749" y="2398548"/>
                </a:cubicBezTo>
                <a:cubicBezTo>
                  <a:pt x="3288283" y="2348003"/>
                  <a:pt x="3329637" y="2285234"/>
                  <a:pt x="3369644" y="2224542"/>
                </a:cubicBezTo>
                <a:cubicBezTo>
                  <a:pt x="3437185" y="2122033"/>
                  <a:pt x="3507032" y="2016029"/>
                  <a:pt x="3619511" y="1962415"/>
                </a:cubicBezTo>
                <a:cubicBezTo>
                  <a:pt x="3622669" y="1960907"/>
                  <a:pt x="3626448" y="1961634"/>
                  <a:pt x="3628808" y="1964207"/>
                </a:cubicBezTo>
                <a:cubicBezTo>
                  <a:pt x="3631185" y="1966779"/>
                  <a:pt x="3631593" y="1970594"/>
                  <a:pt x="3629837" y="1973627"/>
                </a:cubicBezTo>
                <a:cubicBezTo>
                  <a:pt x="3602711" y="2020393"/>
                  <a:pt x="3577039" y="2066875"/>
                  <a:pt x="3552219" y="2111832"/>
                </a:cubicBezTo>
                <a:cubicBezTo>
                  <a:pt x="3488581" y="2227079"/>
                  <a:pt x="3427179" y="2338281"/>
                  <a:pt x="3347414" y="2443451"/>
                </a:cubicBezTo>
                <a:cubicBezTo>
                  <a:pt x="3359159" y="2448897"/>
                  <a:pt x="3371046" y="2454397"/>
                  <a:pt x="3383110" y="2459968"/>
                </a:cubicBezTo>
                <a:cubicBezTo>
                  <a:pt x="3560256" y="2541897"/>
                  <a:pt x="3755675" y="2632288"/>
                  <a:pt x="3923898" y="2739747"/>
                </a:cubicBezTo>
                <a:cubicBezTo>
                  <a:pt x="3951184" y="2703076"/>
                  <a:pt x="3976075" y="2664223"/>
                  <a:pt x="3998375" y="2623364"/>
                </a:cubicBezTo>
                <a:cubicBezTo>
                  <a:pt x="4058731" y="2512712"/>
                  <a:pt x="4097105" y="2392870"/>
                  <a:pt x="4112434" y="2267138"/>
                </a:cubicBezTo>
                <a:cubicBezTo>
                  <a:pt x="4124764" y="2166049"/>
                  <a:pt x="4121730" y="2064622"/>
                  <a:pt x="4103421" y="1964544"/>
                </a:cubicBezTo>
                <a:cubicBezTo>
                  <a:pt x="4093983" y="1946146"/>
                  <a:pt x="4083640" y="1929026"/>
                  <a:pt x="4072374" y="1913272"/>
                </a:cubicBezTo>
                <a:cubicBezTo>
                  <a:pt x="3993160" y="1802424"/>
                  <a:pt x="3873442" y="1762347"/>
                  <a:pt x="3716520" y="1794122"/>
                </a:cubicBezTo>
                <a:cubicBezTo>
                  <a:pt x="3608884" y="1815926"/>
                  <a:pt x="3531479" y="1889729"/>
                  <a:pt x="3456629" y="1961102"/>
                </a:cubicBezTo>
                <a:cubicBezTo>
                  <a:pt x="3395174" y="2019701"/>
                  <a:pt x="3331642" y="2080305"/>
                  <a:pt x="3251949" y="2111299"/>
                </a:cubicBezTo>
                <a:cubicBezTo>
                  <a:pt x="3196507" y="2132855"/>
                  <a:pt x="3149404" y="2143783"/>
                  <a:pt x="3111811" y="2143553"/>
                </a:cubicBezTo>
                <a:cubicBezTo>
                  <a:pt x="3075796" y="2143411"/>
                  <a:pt x="3047392" y="2133192"/>
                  <a:pt x="3027398" y="2113198"/>
                </a:cubicBezTo>
                <a:cubicBezTo>
                  <a:pt x="2985706" y="2071506"/>
                  <a:pt x="2980419" y="1989187"/>
                  <a:pt x="3011253" y="1861538"/>
                </a:cubicBezTo>
                <a:cubicBezTo>
                  <a:pt x="3024896" y="1805033"/>
                  <a:pt x="3044181" y="1745422"/>
                  <a:pt x="3064761" y="1687816"/>
                </a:cubicBezTo>
                <a:cubicBezTo>
                  <a:pt x="3016132" y="1755996"/>
                  <a:pt x="2957640" y="1816777"/>
                  <a:pt x="2895829" y="1863596"/>
                </a:cubicBezTo>
                <a:close/>
                <a:moveTo>
                  <a:pt x="2816082" y="2853380"/>
                </a:moveTo>
                <a:cubicBezTo>
                  <a:pt x="2889478" y="2988035"/>
                  <a:pt x="2952832" y="3049189"/>
                  <a:pt x="3082077" y="3111745"/>
                </a:cubicBezTo>
                <a:cubicBezTo>
                  <a:pt x="3098824" y="3119853"/>
                  <a:pt x="3115607" y="3126701"/>
                  <a:pt x="3132408" y="3132449"/>
                </a:cubicBezTo>
                <a:cubicBezTo>
                  <a:pt x="3242191" y="3127464"/>
                  <a:pt x="3334463" y="3113537"/>
                  <a:pt x="3417031" y="3089781"/>
                </a:cubicBezTo>
                <a:cubicBezTo>
                  <a:pt x="3617223" y="3032211"/>
                  <a:pt x="3789455" y="2914587"/>
                  <a:pt x="3914229" y="2752556"/>
                </a:cubicBezTo>
                <a:cubicBezTo>
                  <a:pt x="3747142" y="2645967"/>
                  <a:pt x="3552680" y="2556019"/>
                  <a:pt x="3376403" y="2474498"/>
                </a:cubicBezTo>
                <a:cubicBezTo>
                  <a:pt x="3363222" y="2468413"/>
                  <a:pt x="3350253" y="2462398"/>
                  <a:pt x="3337444" y="2456473"/>
                </a:cubicBezTo>
                <a:cubicBezTo>
                  <a:pt x="3294510" y="2511754"/>
                  <a:pt x="3246201" y="2565351"/>
                  <a:pt x="3189500" y="2616942"/>
                </a:cubicBezTo>
                <a:cubicBezTo>
                  <a:pt x="3169097" y="2635499"/>
                  <a:pt x="3151267" y="2652513"/>
                  <a:pt x="3134023" y="2668959"/>
                </a:cubicBezTo>
                <a:cubicBezTo>
                  <a:pt x="3047641" y="2751296"/>
                  <a:pt x="2990053" y="2806205"/>
                  <a:pt x="2816082" y="2853397"/>
                </a:cubicBezTo>
                <a:close/>
                <a:moveTo>
                  <a:pt x="1340189" y="2458389"/>
                </a:moveTo>
                <a:cubicBezTo>
                  <a:pt x="1328551" y="2458389"/>
                  <a:pt x="1317126" y="2464332"/>
                  <a:pt x="1305434" y="2476414"/>
                </a:cubicBezTo>
                <a:cubicBezTo>
                  <a:pt x="1296120" y="2486047"/>
                  <a:pt x="1299739" y="2511045"/>
                  <a:pt x="1303235" y="2535226"/>
                </a:cubicBezTo>
                <a:cubicBezTo>
                  <a:pt x="1306960" y="2561057"/>
                  <a:pt x="1310828" y="2587758"/>
                  <a:pt x="1300307" y="2604506"/>
                </a:cubicBezTo>
                <a:cubicBezTo>
                  <a:pt x="1292466" y="2616978"/>
                  <a:pt x="1274139" y="2624553"/>
                  <a:pt x="1254730" y="2632572"/>
                </a:cubicBezTo>
                <a:cubicBezTo>
                  <a:pt x="1237468" y="2639704"/>
                  <a:pt x="1219638" y="2647084"/>
                  <a:pt x="1210235" y="2657410"/>
                </a:cubicBezTo>
                <a:cubicBezTo>
                  <a:pt x="1179241" y="2691438"/>
                  <a:pt x="1161003" y="2755093"/>
                  <a:pt x="1164871" y="2815821"/>
                </a:cubicBezTo>
                <a:cubicBezTo>
                  <a:pt x="1167354" y="2854994"/>
                  <a:pt x="1178602" y="2887531"/>
                  <a:pt x="1196911" y="2909317"/>
                </a:cubicBezTo>
                <a:cubicBezTo>
                  <a:pt x="1210661" y="2829447"/>
                  <a:pt x="1250295" y="2749203"/>
                  <a:pt x="1288687" y="2671461"/>
                </a:cubicBezTo>
                <a:cubicBezTo>
                  <a:pt x="1302702" y="2643093"/>
                  <a:pt x="1315937" y="2616286"/>
                  <a:pt x="1327948" y="2589550"/>
                </a:cubicBezTo>
                <a:cubicBezTo>
                  <a:pt x="1347144" y="2546811"/>
                  <a:pt x="1358445" y="2506982"/>
                  <a:pt x="1366305" y="2467809"/>
                </a:cubicBezTo>
                <a:cubicBezTo>
                  <a:pt x="1359723" y="2463214"/>
                  <a:pt x="1353016" y="2460110"/>
                  <a:pt x="1346257" y="2458939"/>
                </a:cubicBezTo>
                <a:cubicBezTo>
                  <a:pt x="1344235" y="2458584"/>
                  <a:pt x="1342212" y="2458407"/>
                  <a:pt x="1340189" y="2458407"/>
                </a:cubicBezTo>
                <a:close/>
                <a:moveTo>
                  <a:pt x="3937345" y="2748458"/>
                </a:moveTo>
                <a:cubicBezTo>
                  <a:pt x="3978949" y="2775495"/>
                  <a:pt x="4018796" y="2803633"/>
                  <a:pt x="4056159" y="2832959"/>
                </a:cubicBezTo>
                <a:cubicBezTo>
                  <a:pt x="4117721" y="2723318"/>
                  <a:pt x="4161666" y="2552116"/>
                  <a:pt x="4171370" y="2382989"/>
                </a:cubicBezTo>
                <a:cubicBezTo>
                  <a:pt x="4179371" y="2243596"/>
                  <a:pt x="4164238" y="2119567"/>
                  <a:pt x="4128294" y="2021671"/>
                </a:cubicBezTo>
                <a:cubicBezTo>
                  <a:pt x="4138353" y="2103777"/>
                  <a:pt x="4138371" y="2186558"/>
                  <a:pt x="4128294" y="2269108"/>
                </a:cubicBezTo>
                <a:cubicBezTo>
                  <a:pt x="4112700" y="2396844"/>
                  <a:pt x="4073722" y="2518602"/>
                  <a:pt x="4012391" y="2631029"/>
                </a:cubicBezTo>
                <a:cubicBezTo>
                  <a:pt x="3989913" y="2672241"/>
                  <a:pt x="3964827" y="2711432"/>
                  <a:pt x="3937363" y="2748440"/>
                </a:cubicBezTo>
                <a:close/>
                <a:moveTo>
                  <a:pt x="2291297" y="2380931"/>
                </a:moveTo>
                <a:cubicBezTo>
                  <a:pt x="2216411" y="2380931"/>
                  <a:pt x="2139911" y="2406389"/>
                  <a:pt x="2087042" y="2438412"/>
                </a:cubicBezTo>
                <a:cubicBezTo>
                  <a:pt x="2017550" y="2480512"/>
                  <a:pt x="1927690" y="2573884"/>
                  <a:pt x="1888411" y="2656470"/>
                </a:cubicBezTo>
                <a:cubicBezTo>
                  <a:pt x="1930210" y="2617084"/>
                  <a:pt x="1989164" y="2577379"/>
                  <a:pt x="2055924" y="2544150"/>
                </a:cubicBezTo>
                <a:cubicBezTo>
                  <a:pt x="2145393" y="2499602"/>
                  <a:pt x="2238251" y="2471908"/>
                  <a:pt x="2317359" y="2466195"/>
                </a:cubicBezTo>
                <a:cubicBezTo>
                  <a:pt x="2392439" y="2460766"/>
                  <a:pt x="2452760" y="2474480"/>
                  <a:pt x="2496989" y="2507000"/>
                </a:cubicBezTo>
                <a:cubicBezTo>
                  <a:pt x="2496634" y="2378429"/>
                  <a:pt x="2457940" y="2248723"/>
                  <a:pt x="2384633" y="2130832"/>
                </a:cubicBezTo>
                <a:cubicBezTo>
                  <a:pt x="2347856" y="2071701"/>
                  <a:pt x="2303467" y="2017537"/>
                  <a:pt x="2252692" y="1969831"/>
                </a:cubicBezTo>
                <a:cubicBezTo>
                  <a:pt x="2201295" y="1921557"/>
                  <a:pt x="2144577" y="1881036"/>
                  <a:pt x="2084061" y="1849421"/>
                </a:cubicBezTo>
                <a:cubicBezTo>
                  <a:pt x="2058975" y="1836310"/>
                  <a:pt x="2032133" y="1825683"/>
                  <a:pt x="2004279" y="1817522"/>
                </a:cubicBezTo>
                <a:cubicBezTo>
                  <a:pt x="2042316" y="1866559"/>
                  <a:pt x="2088550" y="1912456"/>
                  <a:pt x="2135884" y="1959470"/>
                </a:cubicBezTo>
                <a:cubicBezTo>
                  <a:pt x="2253632" y="2076402"/>
                  <a:pt x="2375390" y="2197291"/>
                  <a:pt x="2379879" y="2383663"/>
                </a:cubicBezTo>
                <a:cubicBezTo>
                  <a:pt x="2379932" y="2386200"/>
                  <a:pt x="2378779" y="2388630"/>
                  <a:pt x="2376774" y="2390191"/>
                </a:cubicBezTo>
                <a:cubicBezTo>
                  <a:pt x="2374751" y="2391735"/>
                  <a:pt x="2372108" y="2392232"/>
                  <a:pt x="2369677" y="2391522"/>
                </a:cubicBezTo>
                <a:cubicBezTo>
                  <a:pt x="2344520" y="2384195"/>
                  <a:pt x="2318015" y="2380948"/>
                  <a:pt x="2291297" y="2380948"/>
                </a:cubicBezTo>
                <a:close/>
                <a:moveTo>
                  <a:pt x="1666025" y="2425425"/>
                </a:moveTo>
                <a:cubicBezTo>
                  <a:pt x="1670336" y="2444622"/>
                  <a:pt x="1678036" y="2458176"/>
                  <a:pt x="1688095" y="2463693"/>
                </a:cubicBezTo>
                <a:cubicBezTo>
                  <a:pt x="1696114" y="2468075"/>
                  <a:pt x="1706244" y="2467596"/>
                  <a:pt x="1718273" y="2462256"/>
                </a:cubicBezTo>
                <a:cubicBezTo>
                  <a:pt x="1718841" y="2417531"/>
                  <a:pt x="1698261" y="2358754"/>
                  <a:pt x="1678355" y="2301840"/>
                </a:cubicBezTo>
                <a:cubicBezTo>
                  <a:pt x="1648993" y="2217942"/>
                  <a:pt x="1618638" y="2131187"/>
                  <a:pt x="1647947" y="2073954"/>
                </a:cubicBezTo>
                <a:cubicBezTo>
                  <a:pt x="1649188" y="2071541"/>
                  <a:pt x="1651566" y="2069909"/>
                  <a:pt x="1654280" y="2069643"/>
                </a:cubicBezTo>
                <a:cubicBezTo>
                  <a:pt x="1656995" y="2069377"/>
                  <a:pt x="1659638" y="2070512"/>
                  <a:pt x="1661323" y="2072641"/>
                </a:cubicBezTo>
                <a:cubicBezTo>
                  <a:pt x="1687492" y="2105746"/>
                  <a:pt x="1698775" y="2155688"/>
                  <a:pt x="1710733" y="2208539"/>
                </a:cubicBezTo>
                <a:cubicBezTo>
                  <a:pt x="1725068" y="2271946"/>
                  <a:pt x="1739864" y="2337429"/>
                  <a:pt x="1782106" y="2366046"/>
                </a:cubicBezTo>
                <a:cubicBezTo>
                  <a:pt x="1819398" y="2309469"/>
                  <a:pt x="1798286" y="2220958"/>
                  <a:pt x="1777830" y="2135286"/>
                </a:cubicBezTo>
                <a:cubicBezTo>
                  <a:pt x="1752602" y="2029548"/>
                  <a:pt x="1726522" y="1920226"/>
                  <a:pt x="1807298" y="1863330"/>
                </a:cubicBezTo>
                <a:cubicBezTo>
                  <a:pt x="1809888" y="1861521"/>
                  <a:pt x="1813295" y="1861396"/>
                  <a:pt x="1815991" y="1863011"/>
                </a:cubicBezTo>
                <a:cubicBezTo>
                  <a:pt x="1829883" y="1871331"/>
                  <a:pt x="1843384" y="1881160"/>
                  <a:pt x="1856441" y="1890669"/>
                </a:cubicBezTo>
                <a:cubicBezTo>
                  <a:pt x="1902019" y="1923899"/>
                  <a:pt x="1941777" y="1952852"/>
                  <a:pt x="1992392" y="1920883"/>
                </a:cubicBezTo>
                <a:cubicBezTo>
                  <a:pt x="1957229" y="1899132"/>
                  <a:pt x="1950151" y="1871331"/>
                  <a:pt x="1943285" y="1844383"/>
                </a:cubicBezTo>
                <a:cubicBezTo>
                  <a:pt x="1939506" y="1829533"/>
                  <a:pt x="1935887" y="1815358"/>
                  <a:pt x="1927850" y="1801662"/>
                </a:cubicBezTo>
                <a:cubicBezTo>
                  <a:pt x="1835063" y="1789864"/>
                  <a:pt x="1738835" y="1803560"/>
                  <a:pt x="1663435" y="1843087"/>
                </a:cubicBezTo>
                <a:cubicBezTo>
                  <a:pt x="1606113" y="1873141"/>
                  <a:pt x="1534935" y="1932095"/>
                  <a:pt x="1521239" y="2042392"/>
                </a:cubicBezTo>
                <a:cubicBezTo>
                  <a:pt x="1504722" y="2175523"/>
                  <a:pt x="1516023" y="2259864"/>
                  <a:pt x="1564439" y="2364680"/>
                </a:cubicBezTo>
                <a:cubicBezTo>
                  <a:pt x="1570488" y="2377790"/>
                  <a:pt x="1586793" y="2402752"/>
                  <a:pt x="1606219" y="2425088"/>
                </a:cubicBezTo>
                <a:cubicBezTo>
                  <a:pt x="1631536" y="2454184"/>
                  <a:pt x="1644469" y="2458194"/>
                  <a:pt x="1647308" y="2457289"/>
                </a:cubicBezTo>
                <a:cubicBezTo>
                  <a:pt x="1647379" y="2457271"/>
                  <a:pt x="1653145" y="2454503"/>
                  <a:pt x="1650324" y="2428051"/>
                </a:cubicBezTo>
                <a:cubicBezTo>
                  <a:pt x="1648639" y="2420369"/>
                  <a:pt x="1647680" y="2413060"/>
                  <a:pt x="1647130" y="2407117"/>
                </a:cubicBezTo>
                <a:cubicBezTo>
                  <a:pt x="1646740" y="2402876"/>
                  <a:pt x="1649756" y="2399080"/>
                  <a:pt x="1653979" y="2398477"/>
                </a:cubicBezTo>
                <a:cubicBezTo>
                  <a:pt x="1658201" y="2397873"/>
                  <a:pt x="1662140" y="2400712"/>
                  <a:pt x="1662938" y="2404899"/>
                </a:cubicBezTo>
                <a:cubicBezTo>
                  <a:pt x="1664393" y="2412599"/>
                  <a:pt x="1665422" y="2419411"/>
                  <a:pt x="1666078" y="2425443"/>
                </a:cubicBezTo>
                <a:close/>
                <a:moveTo>
                  <a:pt x="3257857" y="2401670"/>
                </a:moveTo>
                <a:cubicBezTo>
                  <a:pt x="3282375" y="2413255"/>
                  <a:pt x="3307159" y="2424805"/>
                  <a:pt x="3332547" y="2436585"/>
                </a:cubicBezTo>
                <a:cubicBezTo>
                  <a:pt x="3412755" y="2331362"/>
                  <a:pt x="3474353" y="2219805"/>
                  <a:pt x="3538221" y="2104132"/>
                </a:cubicBezTo>
                <a:cubicBezTo>
                  <a:pt x="3558854" y="2066769"/>
                  <a:pt x="3580073" y="2028341"/>
                  <a:pt x="3602231" y="1989541"/>
                </a:cubicBezTo>
                <a:cubicBezTo>
                  <a:pt x="3507440" y="2044379"/>
                  <a:pt x="3444228" y="2140324"/>
                  <a:pt x="3382932" y="2233324"/>
                </a:cubicBezTo>
                <a:cubicBezTo>
                  <a:pt x="3344593" y="2291497"/>
                  <a:pt x="3305013" y="2351569"/>
                  <a:pt x="3257857" y="2401670"/>
                </a:cubicBezTo>
                <a:close/>
                <a:moveTo>
                  <a:pt x="2576114" y="1131398"/>
                </a:moveTo>
                <a:cubicBezTo>
                  <a:pt x="2556475" y="1185420"/>
                  <a:pt x="2527592" y="1234084"/>
                  <a:pt x="2499490" y="1281400"/>
                </a:cubicBezTo>
                <a:cubicBezTo>
                  <a:pt x="2459519" y="1348746"/>
                  <a:pt x="2418164" y="1418362"/>
                  <a:pt x="2404255" y="1502882"/>
                </a:cubicBezTo>
                <a:cubicBezTo>
                  <a:pt x="2397425" y="1544414"/>
                  <a:pt x="2383906" y="1652192"/>
                  <a:pt x="2406029" y="1755517"/>
                </a:cubicBezTo>
                <a:cubicBezTo>
                  <a:pt x="2426999" y="1853466"/>
                  <a:pt x="2472789" y="1914620"/>
                  <a:pt x="2542104" y="1937293"/>
                </a:cubicBezTo>
                <a:cubicBezTo>
                  <a:pt x="2659196" y="1975579"/>
                  <a:pt x="2772687" y="1926258"/>
                  <a:pt x="2847271" y="1878144"/>
                </a:cubicBezTo>
                <a:cubicBezTo>
                  <a:pt x="2859442" y="1870303"/>
                  <a:pt x="2871524" y="1861875"/>
                  <a:pt x="2883499" y="1852898"/>
                </a:cubicBezTo>
                <a:cubicBezTo>
                  <a:pt x="2885681" y="1848995"/>
                  <a:pt x="2887863" y="1845128"/>
                  <a:pt x="2890046" y="1841260"/>
                </a:cubicBezTo>
                <a:cubicBezTo>
                  <a:pt x="2899430" y="1824566"/>
                  <a:pt x="2908621" y="1808208"/>
                  <a:pt x="2917562" y="1792188"/>
                </a:cubicBezTo>
                <a:cubicBezTo>
                  <a:pt x="2959502" y="1717001"/>
                  <a:pt x="2989716" y="1650027"/>
                  <a:pt x="3007386" y="1593131"/>
                </a:cubicBezTo>
                <a:cubicBezTo>
                  <a:pt x="3035630" y="1502083"/>
                  <a:pt x="3031336" y="1439687"/>
                  <a:pt x="2994612" y="1407665"/>
                </a:cubicBezTo>
                <a:cubicBezTo>
                  <a:pt x="2975168" y="1390704"/>
                  <a:pt x="2936492" y="1381762"/>
                  <a:pt x="2899094" y="1373140"/>
                </a:cubicBezTo>
                <a:cubicBezTo>
                  <a:pt x="2875444" y="1367676"/>
                  <a:pt x="2853108" y="1362513"/>
                  <a:pt x="2835615" y="1355381"/>
                </a:cubicBezTo>
                <a:cubicBezTo>
                  <a:pt x="2761280" y="1325061"/>
                  <a:pt x="2685755" y="1290235"/>
                  <a:pt x="2636931" y="1241128"/>
                </a:cubicBezTo>
                <a:cubicBezTo>
                  <a:pt x="2606150" y="1210151"/>
                  <a:pt x="2585766" y="1173374"/>
                  <a:pt x="2576097" y="1131416"/>
                </a:cubicBezTo>
                <a:close/>
                <a:moveTo>
                  <a:pt x="3675627" y="1213842"/>
                </a:moveTo>
                <a:cubicBezTo>
                  <a:pt x="3662800" y="1257591"/>
                  <a:pt x="3647472" y="1300543"/>
                  <a:pt x="3632516" y="1342466"/>
                </a:cubicBezTo>
                <a:cubicBezTo>
                  <a:pt x="3608796" y="1408942"/>
                  <a:pt x="3584331" y="1477441"/>
                  <a:pt x="3570439" y="1547962"/>
                </a:cubicBezTo>
                <a:cubicBezTo>
                  <a:pt x="3608601" y="1513544"/>
                  <a:pt x="3658471" y="1485974"/>
                  <a:pt x="3710808" y="1457038"/>
                </a:cubicBezTo>
                <a:cubicBezTo>
                  <a:pt x="3726917" y="1448132"/>
                  <a:pt x="3743132" y="1439155"/>
                  <a:pt x="3759099" y="1429930"/>
                </a:cubicBezTo>
                <a:cubicBezTo>
                  <a:pt x="3750442" y="1417742"/>
                  <a:pt x="3742210" y="1405234"/>
                  <a:pt x="3734492" y="1392283"/>
                </a:cubicBezTo>
                <a:cubicBezTo>
                  <a:pt x="3700961" y="1335990"/>
                  <a:pt x="3681517" y="1277195"/>
                  <a:pt x="3675627" y="1213859"/>
                </a:cubicBezTo>
                <a:close/>
                <a:moveTo>
                  <a:pt x="2922068" y="866078"/>
                </a:moveTo>
                <a:cubicBezTo>
                  <a:pt x="2944901" y="901277"/>
                  <a:pt x="2961471" y="943962"/>
                  <a:pt x="2977705" y="985814"/>
                </a:cubicBezTo>
                <a:cubicBezTo>
                  <a:pt x="2994311" y="1028605"/>
                  <a:pt x="3009994" y="1069038"/>
                  <a:pt x="3031425" y="1099801"/>
                </a:cubicBezTo>
                <a:cubicBezTo>
                  <a:pt x="3113035" y="1216982"/>
                  <a:pt x="3233817" y="1280478"/>
                  <a:pt x="3354546" y="1269655"/>
                </a:cubicBezTo>
                <a:cubicBezTo>
                  <a:pt x="3408018" y="1264865"/>
                  <a:pt x="3459539" y="1244995"/>
                  <a:pt x="3503519" y="1212209"/>
                </a:cubicBezTo>
                <a:cubicBezTo>
                  <a:pt x="3551030" y="1176798"/>
                  <a:pt x="3589493" y="1127460"/>
                  <a:pt x="3617844" y="1065578"/>
                </a:cubicBezTo>
                <a:cubicBezTo>
                  <a:pt x="3697325" y="892087"/>
                  <a:pt x="3769585" y="503749"/>
                  <a:pt x="3576418" y="392263"/>
                </a:cubicBezTo>
                <a:cubicBezTo>
                  <a:pt x="3541219" y="371949"/>
                  <a:pt x="3504300" y="359530"/>
                  <a:pt x="3468587" y="347520"/>
                </a:cubicBezTo>
                <a:cubicBezTo>
                  <a:pt x="3401827" y="325059"/>
                  <a:pt x="3338526" y="303770"/>
                  <a:pt x="3300560" y="234969"/>
                </a:cubicBezTo>
                <a:cubicBezTo>
                  <a:pt x="3263126" y="306094"/>
                  <a:pt x="3204881" y="359690"/>
                  <a:pt x="3148446" y="411636"/>
                </a:cubicBezTo>
                <a:cubicBezTo>
                  <a:pt x="3097529" y="458509"/>
                  <a:pt x="3044873" y="506960"/>
                  <a:pt x="3009462" y="567263"/>
                </a:cubicBezTo>
                <a:cubicBezTo>
                  <a:pt x="2964647" y="643568"/>
                  <a:pt x="2939064" y="760447"/>
                  <a:pt x="2922051" y="866060"/>
                </a:cubicBezTo>
                <a:close/>
                <a:moveTo>
                  <a:pt x="2757199" y="783528"/>
                </a:moveTo>
                <a:cubicBezTo>
                  <a:pt x="2774497" y="833913"/>
                  <a:pt x="2806449" y="869342"/>
                  <a:pt x="2840228" y="906794"/>
                </a:cubicBezTo>
                <a:cubicBezTo>
                  <a:pt x="2857508" y="925955"/>
                  <a:pt x="2875267" y="945647"/>
                  <a:pt x="2891181" y="967735"/>
                </a:cubicBezTo>
                <a:cubicBezTo>
                  <a:pt x="2895244" y="937628"/>
                  <a:pt x="2899821" y="904381"/>
                  <a:pt x="2905303" y="869768"/>
                </a:cubicBezTo>
                <a:cubicBezTo>
                  <a:pt x="2891660" y="849774"/>
                  <a:pt x="2875799" y="832831"/>
                  <a:pt x="2856550" y="820873"/>
                </a:cubicBezTo>
                <a:cubicBezTo>
                  <a:pt x="2823516" y="800347"/>
                  <a:pt x="2789914" y="788797"/>
                  <a:pt x="2757199" y="783528"/>
                </a:cubicBezTo>
                <a:close/>
              </a:path>
            </a:pathLst>
          </a:custGeom>
          <a:solidFill>
            <a:srgbClr val="660099"/>
          </a:solidFill>
          <a:ln w="177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116" name="Imagem 115">
            <a:extLst>
              <a:ext uri="{FF2B5EF4-FFF2-40B4-BE49-F238E27FC236}">
                <a16:creationId xmlns:a16="http://schemas.microsoft.com/office/drawing/2014/main" id="{AD6F7C68-9A82-4DC1-BD3F-162CC3E36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888" y="1435522"/>
            <a:ext cx="3316620" cy="1023717"/>
          </a:xfrm>
          <a:prstGeom prst="rect">
            <a:avLst/>
          </a:prstGeom>
        </p:spPr>
      </p:pic>
      <p:pic>
        <p:nvPicPr>
          <p:cNvPr id="117" name="Imagem 116">
            <a:extLst>
              <a:ext uri="{FF2B5EF4-FFF2-40B4-BE49-F238E27FC236}">
                <a16:creationId xmlns:a16="http://schemas.microsoft.com/office/drawing/2014/main" id="{CC1DE1AB-B463-4F3E-8C8E-F987D31F4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9"/>
          <a:stretch/>
        </p:blipFill>
        <p:spPr>
          <a:xfrm>
            <a:off x="9789656" y="1281400"/>
            <a:ext cx="2125647" cy="981998"/>
          </a:xfrm>
          <a:prstGeom prst="rect">
            <a:avLst/>
          </a:prstGeom>
        </p:spPr>
      </p:pic>
      <p:sp>
        <p:nvSpPr>
          <p:cNvPr id="118" name="Espaço Reservado para Texto 25">
            <a:extLst>
              <a:ext uri="{FF2B5EF4-FFF2-40B4-BE49-F238E27FC236}">
                <a16:creationId xmlns:a16="http://schemas.microsoft.com/office/drawing/2014/main" id="{E06F0DEF-5987-471E-9F48-B0AD1CF4E603}"/>
              </a:ext>
            </a:extLst>
          </p:cNvPr>
          <p:cNvSpPr txBox="1">
            <a:spLocks/>
          </p:cNvSpPr>
          <p:nvPr/>
        </p:nvSpPr>
        <p:spPr>
          <a:xfrm>
            <a:off x="834028" y="1463136"/>
            <a:ext cx="2037764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660099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latin typeface="Officina Serif ITC Pro" panose="02060806030505020204" pitchFamily="18" charset="0"/>
              </a:rPr>
              <a:t>Ações Locais da Governança</a:t>
            </a:r>
          </a:p>
        </p:txBody>
      </p:sp>
      <p:sp>
        <p:nvSpPr>
          <p:cNvPr id="119" name="Espaço Reservado para Texto 27">
            <a:extLst>
              <a:ext uri="{FF2B5EF4-FFF2-40B4-BE49-F238E27FC236}">
                <a16:creationId xmlns:a16="http://schemas.microsoft.com/office/drawing/2014/main" id="{6D80EA6A-39DD-4F1B-A689-830068C2BE66}"/>
              </a:ext>
            </a:extLst>
          </p:cNvPr>
          <p:cNvSpPr txBox="1">
            <a:spLocks/>
          </p:cNvSpPr>
          <p:nvPr/>
        </p:nvSpPr>
        <p:spPr>
          <a:xfrm>
            <a:off x="472321" y="2474387"/>
            <a:ext cx="5438747" cy="590349"/>
          </a:xfrm>
          <a:prstGeom prst="rect">
            <a:avLst/>
          </a:prstGeom>
        </p:spPr>
        <p:txBody>
          <a:bodyPr wrap="square" lIns="36000" tIns="36000" rIns="36000" b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dirty="0"/>
              <a:t>Ações realizadas durante o ano, via Portal dos Voluntários, com uma instituição apoiada pela Fundação. </a:t>
            </a:r>
          </a:p>
        </p:txBody>
      </p:sp>
      <p:sp>
        <p:nvSpPr>
          <p:cNvPr id="120" name="Espaço Reservado para Texto 25">
            <a:extLst>
              <a:ext uri="{FF2B5EF4-FFF2-40B4-BE49-F238E27FC236}">
                <a16:creationId xmlns:a16="http://schemas.microsoft.com/office/drawing/2014/main" id="{0DF756D6-5826-485A-9BB0-3F39EB0A0C2F}"/>
              </a:ext>
            </a:extLst>
          </p:cNvPr>
          <p:cNvSpPr txBox="1">
            <a:spLocks/>
          </p:cNvSpPr>
          <p:nvPr/>
        </p:nvSpPr>
        <p:spPr>
          <a:xfrm>
            <a:off x="7606874" y="1583511"/>
            <a:ext cx="3102302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660099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latin typeface="Officina Serif ITC Pro" panose="02060806030505020204" pitchFamily="18" charset="0"/>
              </a:rPr>
              <a:t>Voluntário Multiplicador </a:t>
            </a:r>
          </a:p>
        </p:txBody>
      </p:sp>
      <p:sp>
        <p:nvSpPr>
          <p:cNvPr id="121" name="Espaço Reservado para Texto 27">
            <a:extLst>
              <a:ext uri="{FF2B5EF4-FFF2-40B4-BE49-F238E27FC236}">
                <a16:creationId xmlns:a16="http://schemas.microsoft.com/office/drawing/2014/main" id="{EB67C04D-D63E-46DC-B853-94F3F5611D8C}"/>
              </a:ext>
            </a:extLst>
          </p:cNvPr>
          <p:cNvSpPr txBox="1">
            <a:spLocks/>
          </p:cNvSpPr>
          <p:nvPr/>
        </p:nvSpPr>
        <p:spPr>
          <a:xfrm>
            <a:off x="6960603" y="2614031"/>
            <a:ext cx="4667532" cy="1698345"/>
          </a:xfrm>
          <a:prstGeom prst="rect">
            <a:avLst/>
          </a:prstGeom>
        </p:spPr>
        <p:txBody>
          <a:bodyPr wrap="square" lIns="36000" tIns="36000" rIns="36000" b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dirty="0"/>
              <a:t>Capacitação de voluntários para serem multiplicadores da </a:t>
            </a:r>
            <a:r>
              <a:rPr lang="pt-BR" sz="1800" b="1" dirty="0">
                <a:hlinkClick r:id="rId4"/>
              </a:rPr>
              <a:t>Oficina Hackeando Futuros</a:t>
            </a:r>
            <a:r>
              <a:rPr lang="pt-BR" sz="1800" b="1" dirty="0"/>
              <a:t>, </a:t>
            </a:r>
            <a:r>
              <a:rPr lang="pt-BR" sz="1800" dirty="0"/>
              <a:t>um dos seis conteúdos da Coleção de Tecnologias Digitais – que aborda as habilidades de programação para resolução de problemas.</a:t>
            </a:r>
          </a:p>
          <a:p>
            <a:pPr>
              <a:lnSpc>
                <a:spcPct val="100000"/>
              </a:lnSpc>
            </a:pPr>
            <a:endParaRPr lang="pt-BR" sz="1800" dirty="0"/>
          </a:p>
        </p:txBody>
      </p:sp>
      <p:sp>
        <p:nvSpPr>
          <p:cNvPr id="122" name="Retângulo: Cantos Arredondados 121">
            <a:extLst>
              <a:ext uri="{FF2B5EF4-FFF2-40B4-BE49-F238E27FC236}">
                <a16:creationId xmlns:a16="http://schemas.microsoft.com/office/drawing/2014/main" id="{0E724DB1-2662-4930-9671-F1BA216BE315}"/>
              </a:ext>
            </a:extLst>
          </p:cNvPr>
          <p:cNvSpPr/>
          <p:nvPr/>
        </p:nvSpPr>
        <p:spPr>
          <a:xfrm>
            <a:off x="7545610" y="5718741"/>
            <a:ext cx="3468012" cy="415574"/>
          </a:xfrm>
          <a:prstGeom prst="roundRect">
            <a:avLst/>
          </a:prstGeom>
          <a:solidFill>
            <a:srgbClr val="E9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Período de realização: junho e julho</a:t>
            </a:r>
          </a:p>
        </p:txBody>
      </p:sp>
      <p:sp>
        <p:nvSpPr>
          <p:cNvPr id="123" name="Retângulo: Cantos Arredondados 122">
            <a:extLst>
              <a:ext uri="{FF2B5EF4-FFF2-40B4-BE49-F238E27FC236}">
                <a16:creationId xmlns:a16="http://schemas.microsoft.com/office/drawing/2014/main" id="{C56139E1-0186-474B-8FF7-32ACCF6344D0}"/>
              </a:ext>
            </a:extLst>
          </p:cNvPr>
          <p:cNvSpPr/>
          <p:nvPr/>
        </p:nvSpPr>
        <p:spPr>
          <a:xfrm>
            <a:off x="1457688" y="5708901"/>
            <a:ext cx="3468012" cy="415574"/>
          </a:xfrm>
          <a:prstGeom prst="roundRect">
            <a:avLst/>
          </a:prstGeom>
          <a:solidFill>
            <a:srgbClr val="E9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Período de realização: janeiro a dezembro</a:t>
            </a:r>
          </a:p>
        </p:txBody>
      </p:sp>
      <p:graphicFrame>
        <p:nvGraphicFramePr>
          <p:cNvPr id="124" name="Tabela 61">
            <a:extLst>
              <a:ext uri="{FF2B5EF4-FFF2-40B4-BE49-F238E27FC236}">
                <a16:creationId xmlns:a16="http://schemas.microsoft.com/office/drawing/2014/main" id="{90A6C6C0-A56D-444B-B2F2-ED4C54E49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786698"/>
              </p:ext>
            </p:extLst>
          </p:nvPr>
        </p:nvGraphicFramePr>
        <p:xfrm>
          <a:off x="472320" y="3221309"/>
          <a:ext cx="5898573" cy="1158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98573">
                  <a:extLst>
                    <a:ext uri="{9D8B030D-6E8A-4147-A177-3AD203B41FA5}">
                      <a16:colId xmlns:a16="http://schemas.microsoft.com/office/drawing/2014/main" val="2401578683"/>
                    </a:ext>
                  </a:extLst>
                </a:gridCol>
              </a:tblGrid>
              <a:tr h="5953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Campanhas de arrecadação – 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cestas básicas, agasalhos, cobertores, kits de higiene e limpeza, entre outros.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Campanhas de Apadrinhamento – 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Incentivo para voluntários escolherem uma criança assistida para doar kits de roupas, brinquedos, materiais escolares etc.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Ações locais – </a:t>
                      </a:r>
                      <a:r>
                        <a:rPr lang="pt-BR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Realização de workshops, palestras, eventos beneficentes, etc.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725460"/>
                  </a:ext>
                </a:extLst>
              </a:tr>
            </a:tbl>
          </a:graphicData>
        </a:graphic>
      </p:graphicFrame>
      <p:cxnSp>
        <p:nvCxnSpPr>
          <p:cNvPr id="125" name="Conector reto 124">
            <a:extLst>
              <a:ext uri="{FF2B5EF4-FFF2-40B4-BE49-F238E27FC236}">
                <a16:creationId xmlns:a16="http://schemas.microsoft.com/office/drawing/2014/main" id="{078EAA6B-FE9B-4744-B6C4-56536586394B}"/>
              </a:ext>
            </a:extLst>
          </p:cNvPr>
          <p:cNvCxnSpPr>
            <a:cxnSpLocks/>
          </p:cNvCxnSpPr>
          <p:nvPr/>
        </p:nvCxnSpPr>
        <p:spPr>
          <a:xfrm>
            <a:off x="6533538" y="1803481"/>
            <a:ext cx="0" cy="4244467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26" name="Tabela 5">
            <a:extLst>
              <a:ext uri="{FF2B5EF4-FFF2-40B4-BE49-F238E27FC236}">
                <a16:creationId xmlns:a16="http://schemas.microsoft.com/office/drawing/2014/main" id="{DC81EE6D-E77D-45EE-B654-0FB2BF93D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295481"/>
              </p:ext>
            </p:extLst>
          </p:nvPr>
        </p:nvGraphicFramePr>
        <p:xfrm>
          <a:off x="472317" y="4735863"/>
          <a:ext cx="589856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8299">
                  <a:extLst>
                    <a:ext uri="{9D8B030D-6E8A-4147-A177-3AD203B41FA5}">
                      <a16:colId xmlns:a16="http://schemas.microsoft.com/office/drawing/2014/main" val="932110001"/>
                    </a:ext>
                  </a:extLst>
                </a:gridCol>
                <a:gridCol w="2600266">
                  <a:extLst>
                    <a:ext uri="{9D8B030D-6E8A-4147-A177-3AD203B41FA5}">
                      <a16:colId xmlns:a16="http://schemas.microsoft.com/office/drawing/2014/main" val="2604335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chemeClr val="bg1"/>
                          </a:solidFill>
                        </a:rPr>
                        <a:t>Voluntário Ativo Único: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chemeClr val="bg1"/>
                          </a:solidFill>
                        </a:rPr>
                        <a:t>1.000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79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chemeClr val="bg1"/>
                          </a:solidFill>
                        </a:rPr>
                        <a:t>Total de ações: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chemeClr val="bg1"/>
                          </a:solidFill>
                        </a:rPr>
                        <a:t>116 (2 ações x 58 comitês)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260767"/>
                  </a:ext>
                </a:extLst>
              </a:tr>
            </a:tbl>
          </a:graphicData>
        </a:graphic>
      </p:graphicFrame>
      <p:graphicFrame>
        <p:nvGraphicFramePr>
          <p:cNvPr id="127" name="Tabela 5">
            <a:extLst>
              <a:ext uri="{FF2B5EF4-FFF2-40B4-BE49-F238E27FC236}">
                <a16:creationId xmlns:a16="http://schemas.microsoft.com/office/drawing/2014/main" id="{E22416FD-612A-4CB8-B30C-FF173765B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571798"/>
              </p:ext>
            </p:extLst>
          </p:nvPr>
        </p:nvGraphicFramePr>
        <p:xfrm>
          <a:off x="6993352" y="4735863"/>
          <a:ext cx="476008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3734">
                  <a:extLst>
                    <a:ext uri="{9D8B030D-6E8A-4147-A177-3AD203B41FA5}">
                      <a16:colId xmlns:a16="http://schemas.microsoft.com/office/drawing/2014/main" val="932110001"/>
                    </a:ext>
                  </a:extLst>
                </a:gridCol>
                <a:gridCol w="1476346">
                  <a:extLst>
                    <a:ext uri="{9D8B030D-6E8A-4147-A177-3AD203B41FA5}">
                      <a16:colId xmlns:a16="http://schemas.microsoft.com/office/drawing/2014/main" val="2604335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chemeClr val="bg1"/>
                          </a:solidFill>
                        </a:rPr>
                        <a:t>Voluntário Ativo Único: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chemeClr val="bg1"/>
                          </a:solidFill>
                        </a:rPr>
                        <a:t>100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79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chemeClr val="bg1"/>
                          </a:solidFill>
                        </a:rPr>
                        <a:t>Qtde instituições beneficiadas: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chemeClr val="bg1"/>
                          </a:solidFill>
                        </a:rPr>
                        <a:t>5 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260767"/>
                  </a:ext>
                </a:extLst>
              </a:tr>
            </a:tbl>
          </a:graphicData>
        </a:graphic>
      </p:graphicFrame>
      <p:grpSp>
        <p:nvGrpSpPr>
          <p:cNvPr id="171" name="Agrupar 170">
            <a:extLst>
              <a:ext uri="{FF2B5EF4-FFF2-40B4-BE49-F238E27FC236}">
                <a16:creationId xmlns:a16="http://schemas.microsoft.com/office/drawing/2014/main" id="{EC9E26D8-E1AC-4022-A8F6-A9B6ED9216F6}"/>
              </a:ext>
            </a:extLst>
          </p:cNvPr>
          <p:cNvGrpSpPr/>
          <p:nvPr/>
        </p:nvGrpSpPr>
        <p:grpSpPr>
          <a:xfrm>
            <a:off x="122210" y="1507543"/>
            <a:ext cx="653023" cy="631484"/>
            <a:chOff x="407988" y="1268413"/>
            <a:chExt cx="550862" cy="542942"/>
          </a:xfrm>
        </p:grpSpPr>
        <p:sp>
          <p:nvSpPr>
            <p:cNvPr id="172" name="Retângulo: Cantos Arredondados 171">
              <a:extLst>
                <a:ext uri="{FF2B5EF4-FFF2-40B4-BE49-F238E27FC236}">
                  <a16:creationId xmlns:a16="http://schemas.microsoft.com/office/drawing/2014/main" id="{4FA43FCE-9F0B-4CB7-B182-7766D387A287}"/>
                </a:ext>
              </a:extLst>
            </p:cNvPr>
            <p:cNvSpPr/>
            <p:nvPr/>
          </p:nvSpPr>
          <p:spPr>
            <a:xfrm>
              <a:off x="407988" y="1268413"/>
              <a:ext cx="550862" cy="542942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3" name="Gráfico 870">
              <a:extLst>
                <a:ext uri="{FF2B5EF4-FFF2-40B4-BE49-F238E27FC236}">
                  <a16:creationId xmlns:a16="http://schemas.microsoft.com/office/drawing/2014/main" id="{411987E8-A6B6-404F-A9BD-03ABAE86E97D}"/>
                </a:ext>
              </a:extLst>
            </p:cNvPr>
            <p:cNvGrpSpPr/>
            <p:nvPr/>
          </p:nvGrpSpPr>
          <p:grpSpPr>
            <a:xfrm>
              <a:off x="522996" y="1303338"/>
              <a:ext cx="320846" cy="458787"/>
              <a:chOff x="6363848" y="2966693"/>
              <a:chExt cx="473024" cy="676390"/>
            </a:xfrm>
            <a:solidFill>
              <a:schemeClr val="bg1"/>
            </a:solidFill>
          </p:grpSpPr>
          <p:sp>
            <p:nvSpPr>
              <p:cNvPr id="174" name="Forma Livre: Forma 173">
                <a:extLst>
                  <a:ext uri="{FF2B5EF4-FFF2-40B4-BE49-F238E27FC236}">
                    <a16:creationId xmlns:a16="http://schemas.microsoft.com/office/drawing/2014/main" id="{F911208A-FB24-460C-A0B8-BC11114B273F}"/>
                  </a:ext>
                </a:extLst>
              </p:cNvPr>
              <p:cNvSpPr/>
              <p:nvPr/>
            </p:nvSpPr>
            <p:spPr>
              <a:xfrm>
                <a:off x="6409666" y="2966693"/>
                <a:ext cx="126000" cy="160363"/>
              </a:xfrm>
              <a:custGeom>
                <a:avLst/>
                <a:gdLst>
                  <a:gd name="connsiteX0" fmla="*/ 63000 w 126000"/>
                  <a:gd name="connsiteY0" fmla="*/ 160364 h 160363"/>
                  <a:gd name="connsiteX1" fmla="*/ 0 w 126000"/>
                  <a:gd name="connsiteY1" fmla="*/ 97364 h 160363"/>
                  <a:gd name="connsiteX2" fmla="*/ 0 w 126000"/>
                  <a:gd name="connsiteY2" fmla="*/ 63000 h 160363"/>
                  <a:gd name="connsiteX3" fmla="*/ 63000 w 126000"/>
                  <a:gd name="connsiteY3" fmla="*/ 0 h 160363"/>
                  <a:gd name="connsiteX4" fmla="*/ 126000 w 126000"/>
                  <a:gd name="connsiteY4" fmla="*/ 63000 h 160363"/>
                  <a:gd name="connsiteX5" fmla="*/ 126000 w 126000"/>
                  <a:gd name="connsiteY5" fmla="*/ 97364 h 160363"/>
                  <a:gd name="connsiteX6" fmla="*/ 63000 w 126000"/>
                  <a:gd name="connsiteY6" fmla="*/ 160364 h 160363"/>
                  <a:gd name="connsiteX7" fmla="*/ 63000 w 126000"/>
                  <a:gd name="connsiteY7" fmla="*/ 22909 h 160363"/>
                  <a:gd name="connsiteX8" fmla="*/ 22909 w 126000"/>
                  <a:gd name="connsiteY8" fmla="*/ 63000 h 160363"/>
                  <a:gd name="connsiteX9" fmla="*/ 22909 w 126000"/>
                  <a:gd name="connsiteY9" fmla="*/ 97364 h 160363"/>
                  <a:gd name="connsiteX10" fmla="*/ 63000 w 126000"/>
                  <a:gd name="connsiteY10" fmla="*/ 137455 h 160363"/>
                  <a:gd name="connsiteX11" fmla="*/ 103091 w 126000"/>
                  <a:gd name="connsiteY11" fmla="*/ 97364 h 160363"/>
                  <a:gd name="connsiteX12" fmla="*/ 103091 w 126000"/>
                  <a:gd name="connsiteY12" fmla="*/ 63000 h 160363"/>
                  <a:gd name="connsiteX13" fmla="*/ 63000 w 126000"/>
                  <a:gd name="connsiteY13" fmla="*/ 22909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6000" h="160363">
                    <a:moveTo>
                      <a:pt x="63000" y="160364"/>
                    </a:moveTo>
                    <a:cubicBezTo>
                      <a:pt x="28293" y="160364"/>
                      <a:pt x="0" y="132071"/>
                      <a:pt x="0" y="97364"/>
                    </a:cubicBezTo>
                    <a:lnTo>
                      <a:pt x="0" y="63000"/>
                    </a:lnTo>
                    <a:cubicBezTo>
                      <a:pt x="0" y="28293"/>
                      <a:pt x="28293" y="0"/>
                      <a:pt x="63000" y="0"/>
                    </a:cubicBezTo>
                    <a:cubicBezTo>
                      <a:pt x="97707" y="0"/>
                      <a:pt x="126000" y="28293"/>
                      <a:pt x="126000" y="63000"/>
                    </a:cubicBezTo>
                    <a:lnTo>
                      <a:pt x="126000" y="97364"/>
                    </a:lnTo>
                    <a:cubicBezTo>
                      <a:pt x="126000" y="132071"/>
                      <a:pt x="97707" y="160364"/>
                      <a:pt x="63000" y="160364"/>
                    </a:cubicBezTo>
                    <a:close/>
                    <a:moveTo>
                      <a:pt x="63000" y="22909"/>
                    </a:moveTo>
                    <a:cubicBezTo>
                      <a:pt x="40893" y="22909"/>
                      <a:pt x="22909" y="40893"/>
                      <a:pt x="22909" y="63000"/>
                    </a:cubicBezTo>
                    <a:lnTo>
                      <a:pt x="22909" y="97364"/>
                    </a:lnTo>
                    <a:cubicBezTo>
                      <a:pt x="22909" y="119471"/>
                      <a:pt x="40893" y="137455"/>
                      <a:pt x="63000" y="137455"/>
                    </a:cubicBezTo>
                    <a:cubicBezTo>
                      <a:pt x="85107" y="137455"/>
                      <a:pt x="103091" y="119471"/>
                      <a:pt x="103091" y="97364"/>
                    </a:cubicBezTo>
                    <a:lnTo>
                      <a:pt x="103091" y="63000"/>
                    </a:lnTo>
                    <a:cubicBezTo>
                      <a:pt x="103091" y="40893"/>
                      <a:pt x="85107" y="22909"/>
                      <a:pt x="63000" y="22909"/>
                    </a:cubicBezTo>
                    <a:close/>
                  </a:path>
                </a:pathLst>
              </a:custGeom>
              <a:grpFill/>
              <a:ln w="114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orma Livre: Forma 174">
                <a:extLst>
                  <a:ext uri="{FF2B5EF4-FFF2-40B4-BE49-F238E27FC236}">
                    <a16:creationId xmlns:a16="http://schemas.microsoft.com/office/drawing/2014/main" id="{B8639CB5-68DA-4418-9810-8B46CDA44070}"/>
                  </a:ext>
                </a:extLst>
              </p:cNvPr>
              <p:cNvSpPr/>
              <p:nvPr/>
            </p:nvSpPr>
            <p:spPr>
              <a:xfrm>
                <a:off x="6375302" y="3482147"/>
                <a:ext cx="160363" cy="160363"/>
              </a:xfrm>
              <a:custGeom>
                <a:avLst/>
                <a:gdLst>
                  <a:gd name="connsiteX0" fmla="*/ 160364 w 160363"/>
                  <a:gd name="connsiteY0" fmla="*/ 160364 h 160363"/>
                  <a:gd name="connsiteX1" fmla="*/ 137455 w 160363"/>
                  <a:gd name="connsiteY1" fmla="*/ 160364 h 160363"/>
                  <a:gd name="connsiteX2" fmla="*/ 137455 w 160363"/>
                  <a:gd name="connsiteY2" fmla="*/ 34364 h 160363"/>
                  <a:gd name="connsiteX3" fmla="*/ 126000 w 160363"/>
                  <a:gd name="connsiteY3" fmla="*/ 22909 h 160363"/>
                  <a:gd name="connsiteX4" fmla="*/ 34364 w 160363"/>
                  <a:gd name="connsiteY4" fmla="*/ 22909 h 160363"/>
                  <a:gd name="connsiteX5" fmla="*/ 22909 w 160363"/>
                  <a:gd name="connsiteY5" fmla="*/ 34364 h 160363"/>
                  <a:gd name="connsiteX6" fmla="*/ 22909 w 160363"/>
                  <a:gd name="connsiteY6" fmla="*/ 160364 h 160363"/>
                  <a:gd name="connsiteX7" fmla="*/ 0 w 160363"/>
                  <a:gd name="connsiteY7" fmla="*/ 160364 h 160363"/>
                  <a:gd name="connsiteX8" fmla="*/ 0 w 160363"/>
                  <a:gd name="connsiteY8" fmla="*/ 34364 h 160363"/>
                  <a:gd name="connsiteX9" fmla="*/ 34364 w 160363"/>
                  <a:gd name="connsiteY9" fmla="*/ 0 h 160363"/>
                  <a:gd name="connsiteX10" fmla="*/ 126000 w 160363"/>
                  <a:gd name="connsiteY10" fmla="*/ 0 h 160363"/>
                  <a:gd name="connsiteX11" fmla="*/ 160364 w 160363"/>
                  <a:gd name="connsiteY11" fmla="*/ 34364 h 160363"/>
                  <a:gd name="connsiteX12" fmla="*/ 160364 w 160363"/>
                  <a:gd name="connsiteY12" fmla="*/ 160364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0363" h="160363">
                    <a:moveTo>
                      <a:pt x="160364" y="160364"/>
                    </a:moveTo>
                    <a:lnTo>
                      <a:pt x="137455" y="160364"/>
                    </a:lnTo>
                    <a:lnTo>
                      <a:pt x="137455" y="34364"/>
                    </a:lnTo>
                    <a:cubicBezTo>
                      <a:pt x="137455" y="28064"/>
                      <a:pt x="132300" y="22909"/>
                      <a:pt x="126000" y="22909"/>
                    </a:cubicBezTo>
                    <a:lnTo>
                      <a:pt x="34364" y="22909"/>
                    </a:lnTo>
                    <a:cubicBezTo>
                      <a:pt x="28064" y="22909"/>
                      <a:pt x="22909" y="28064"/>
                      <a:pt x="22909" y="34364"/>
                    </a:cubicBezTo>
                    <a:lnTo>
                      <a:pt x="22909" y="160364"/>
                    </a:lnTo>
                    <a:lnTo>
                      <a:pt x="0" y="160364"/>
                    </a:lnTo>
                    <a:lnTo>
                      <a:pt x="0" y="34364"/>
                    </a:lnTo>
                    <a:cubicBezTo>
                      <a:pt x="0" y="15464"/>
                      <a:pt x="15464" y="0"/>
                      <a:pt x="34364" y="0"/>
                    </a:cubicBezTo>
                    <a:lnTo>
                      <a:pt x="126000" y="0"/>
                    </a:lnTo>
                    <a:cubicBezTo>
                      <a:pt x="144900" y="0"/>
                      <a:pt x="160364" y="15464"/>
                      <a:pt x="160364" y="34364"/>
                    </a:cubicBezTo>
                    <a:lnTo>
                      <a:pt x="160364" y="160364"/>
                    </a:lnTo>
                    <a:close/>
                  </a:path>
                </a:pathLst>
              </a:custGeom>
              <a:grpFill/>
              <a:ln w="114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orma Livre: Forma 175">
                <a:extLst>
                  <a:ext uri="{FF2B5EF4-FFF2-40B4-BE49-F238E27FC236}">
                    <a16:creationId xmlns:a16="http://schemas.microsoft.com/office/drawing/2014/main" id="{F4AA1475-B6CC-4B02-A2AB-606C7ADEA2E2}"/>
                  </a:ext>
                </a:extLst>
              </p:cNvPr>
              <p:cNvSpPr/>
              <p:nvPr/>
            </p:nvSpPr>
            <p:spPr>
              <a:xfrm>
                <a:off x="6363848" y="3138511"/>
                <a:ext cx="232641" cy="206181"/>
              </a:xfrm>
              <a:custGeom>
                <a:avLst/>
                <a:gdLst>
                  <a:gd name="connsiteX0" fmla="*/ 189000 w 232641"/>
                  <a:gd name="connsiteY0" fmla="*/ 206182 h 206181"/>
                  <a:gd name="connsiteX1" fmla="*/ 57273 w 232641"/>
                  <a:gd name="connsiteY1" fmla="*/ 206182 h 206181"/>
                  <a:gd name="connsiteX2" fmla="*/ 0 w 232641"/>
                  <a:gd name="connsiteY2" fmla="*/ 148909 h 206181"/>
                  <a:gd name="connsiteX3" fmla="*/ 0 w 232641"/>
                  <a:gd name="connsiteY3" fmla="*/ 57273 h 206181"/>
                  <a:gd name="connsiteX4" fmla="*/ 57273 w 232641"/>
                  <a:gd name="connsiteY4" fmla="*/ 0 h 206181"/>
                  <a:gd name="connsiteX5" fmla="*/ 155209 w 232641"/>
                  <a:gd name="connsiteY5" fmla="*/ 0 h 206181"/>
                  <a:gd name="connsiteX6" fmla="*/ 206182 w 232641"/>
                  <a:gd name="connsiteY6" fmla="*/ 31271 h 206181"/>
                  <a:gd name="connsiteX7" fmla="*/ 232642 w 232641"/>
                  <a:gd name="connsiteY7" fmla="*/ 83045 h 206181"/>
                  <a:gd name="connsiteX8" fmla="*/ 212253 w 232641"/>
                  <a:gd name="connsiteY8" fmla="*/ 93469 h 206181"/>
                  <a:gd name="connsiteX9" fmla="*/ 185793 w 232641"/>
                  <a:gd name="connsiteY9" fmla="*/ 41695 h 206181"/>
                  <a:gd name="connsiteX10" fmla="*/ 155209 w 232641"/>
                  <a:gd name="connsiteY10" fmla="*/ 22909 h 206181"/>
                  <a:gd name="connsiteX11" fmla="*/ 57273 w 232641"/>
                  <a:gd name="connsiteY11" fmla="*/ 22909 h 206181"/>
                  <a:gd name="connsiteX12" fmla="*/ 22909 w 232641"/>
                  <a:gd name="connsiteY12" fmla="*/ 57273 h 206181"/>
                  <a:gd name="connsiteX13" fmla="*/ 22909 w 232641"/>
                  <a:gd name="connsiteY13" fmla="*/ 148909 h 206181"/>
                  <a:gd name="connsiteX14" fmla="*/ 57273 w 232641"/>
                  <a:gd name="connsiteY14" fmla="*/ 183273 h 206181"/>
                  <a:gd name="connsiteX15" fmla="*/ 189000 w 232641"/>
                  <a:gd name="connsiteY15" fmla="*/ 183273 h 206181"/>
                  <a:gd name="connsiteX16" fmla="*/ 203318 w 232641"/>
                  <a:gd name="connsiteY16" fmla="*/ 175598 h 206181"/>
                  <a:gd name="connsiteX17" fmla="*/ 222333 w 232641"/>
                  <a:gd name="connsiteY17" fmla="*/ 188427 h 206181"/>
                  <a:gd name="connsiteX18" fmla="*/ 189000 w 232641"/>
                  <a:gd name="connsiteY18" fmla="*/ 206182 h 20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2641" h="206181">
                    <a:moveTo>
                      <a:pt x="189000" y="206182"/>
                    </a:moveTo>
                    <a:lnTo>
                      <a:pt x="57273" y="206182"/>
                    </a:lnTo>
                    <a:cubicBezTo>
                      <a:pt x="25658" y="206182"/>
                      <a:pt x="0" y="180524"/>
                      <a:pt x="0" y="148909"/>
                    </a:cubicBezTo>
                    <a:lnTo>
                      <a:pt x="0" y="57273"/>
                    </a:lnTo>
                    <a:cubicBezTo>
                      <a:pt x="0" y="25658"/>
                      <a:pt x="25658" y="0"/>
                      <a:pt x="57273" y="0"/>
                    </a:cubicBezTo>
                    <a:lnTo>
                      <a:pt x="155209" y="0"/>
                    </a:lnTo>
                    <a:cubicBezTo>
                      <a:pt x="176858" y="0"/>
                      <a:pt x="196331" y="11913"/>
                      <a:pt x="206182" y="31271"/>
                    </a:cubicBezTo>
                    <a:lnTo>
                      <a:pt x="232642" y="83045"/>
                    </a:lnTo>
                    <a:lnTo>
                      <a:pt x="212253" y="93469"/>
                    </a:lnTo>
                    <a:lnTo>
                      <a:pt x="185793" y="41695"/>
                    </a:lnTo>
                    <a:cubicBezTo>
                      <a:pt x="179836" y="30126"/>
                      <a:pt x="168153" y="22909"/>
                      <a:pt x="155209" y="22909"/>
                    </a:cubicBezTo>
                    <a:lnTo>
                      <a:pt x="57273" y="22909"/>
                    </a:lnTo>
                    <a:cubicBezTo>
                      <a:pt x="38373" y="22909"/>
                      <a:pt x="22909" y="38373"/>
                      <a:pt x="22909" y="57273"/>
                    </a:cubicBezTo>
                    <a:lnTo>
                      <a:pt x="22909" y="148909"/>
                    </a:lnTo>
                    <a:cubicBezTo>
                      <a:pt x="22909" y="167809"/>
                      <a:pt x="38373" y="183273"/>
                      <a:pt x="57273" y="183273"/>
                    </a:cubicBezTo>
                    <a:lnTo>
                      <a:pt x="189000" y="183273"/>
                    </a:lnTo>
                    <a:cubicBezTo>
                      <a:pt x="194727" y="183273"/>
                      <a:pt x="200111" y="180409"/>
                      <a:pt x="203318" y="175598"/>
                    </a:cubicBezTo>
                    <a:lnTo>
                      <a:pt x="222333" y="188427"/>
                    </a:lnTo>
                    <a:cubicBezTo>
                      <a:pt x="214887" y="199538"/>
                      <a:pt x="202402" y="206182"/>
                      <a:pt x="189000" y="206182"/>
                    </a:cubicBezTo>
                    <a:close/>
                  </a:path>
                </a:pathLst>
              </a:custGeom>
              <a:grpFill/>
              <a:ln w="114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orma Livre: Forma 176">
                <a:extLst>
                  <a:ext uri="{FF2B5EF4-FFF2-40B4-BE49-F238E27FC236}">
                    <a16:creationId xmlns:a16="http://schemas.microsoft.com/office/drawing/2014/main" id="{AA7D6187-4F70-43FB-BA1B-C4141C755CB9}"/>
                  </a:ext>
                </a:extLst>
              </p:cNvPr>
              <p:cNvSpPr/>
              <p:nvPr/>
            </p:nvSpPr>
            <p:spPr>
              <a:xfrm>
                <a:off x="6421121" y="3218693"/>
                <a:ext cx="126000" cy="68727"/>
              </a:xfrm>
              <a:custGeom>
                <a:avLst/>
                <a:gdLst>
                  <a:gd name="connsiteX0" fmla="*/ 126000 w 126000"/>
                  <a:gd name="connsiteY0" fmla="*/ 68727 h 68727"/>
                  <a:gd name="connsiteX1" fmla="*/ 22909 w 126000"/>
                  <a:gd name="connsiteY1" fmla="*/ 68727 h 68727"/>
                  <a:gd name="connsiteX2" fmla="*/ 0 w 126000"/>
                  <a:gd name="connsiteY2" fmla="*/ 45818 h 68727"/>
                  <a:gd name="connsiteX3" fmla="*/ 0 w 126000"/>
                  <a:gd name="connsiteY3" fmla="*/ 0 h 68727"/>
                  <a:gd name="connsiteX4" fmla="*/ 22909 w 126000"/>
                  <a:gd name="connsiteY4" fmla="*/ 0 h 68727"/>
                  <a:gd name="connsiteX5" fmla="*/ 22909 w 126000"/>
                  <a:gd name="connsiteY5" fmla="*/ 45818 h 68727"/>
                  <a:gd name="connsiteX6" fmla="*/ 126000 w 126000"/>
                  <a:gd name="connsiteY6" fmla="*/ 45818 h 68727"/>
                  <a:gd name="connsiteX7" fmla="*/ 126000 w 126000"/>
                  <a:gd name="connsiteY7" fmla="*/ 68727 h 6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6000" h="68727">
                    <a:moveTo>
                      <a:pt x="126000" y="68727"/>
                    </a:moveTo>
                    <a:lnTo>
                      <a:pt x="22909" y="68727"/>
                    </a:lnTo>
                    <a:cubicBezTo>
                      <a:pt x="10309" y="68727"/>
                      <a:pt x="0" y="58418"/>
                      <a:pt x="0" y="45818"/>
                    </a:cubicBezTo>
                    <a:lnTo>
                      <a:pt x="0" y="0"/>
                    </a:lnTo>
                    <a:lnTo>
                      <a:pt x="22909" y="0"/>
                    </a:lnTo>
                    <a:lnTo>
                      <a:pt x="22909" y="45818"/>
                    </a:lnTo>
                    <a:lnTo>
                      <a:pt x="126000" y="45818"/>
                    </a:lnTo>
                    <a:lnTo>
                      <a:pt x="126000" y="68727"/>
                    </a:lnTo>
                    <a:close/>
                  </a:path>
                </a:pathLst>
              </a:custGeom>
              <a:grpFill/>
              <a:ln w="114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orma Livre: Forma 177">
                <a:extLst>
                  <a:ext uri="{FF2B5EF4-FFF2-40B4-BE49-F238E27FC236}">
                    <a16:creationId xmlns:a16="http://schemas.microsoft.com/office/drawing/2014/main" id="{5E48CBB7-8171-4ECF-9EDC-C7E3CF7E493F}"/>
                  </a:ext>
                </a:extLst>
              </p:cNvPr>
              <p:cNvSpPr/>
              <p:nvPr/>
            </p:nvSpPr>
            <p:spPr>
              <a:xfrm>
                <a:off x="6554566" y="3353284"/>
                <a:ext cx="164372" cy="289341"/>
              </a:xfrm>
              <a:custGeom>
                <a:avLst/>
                <a:gdLst>
                  <a:gd name="connsiteX0" fmla="*/ 164373 w 164372"/>
                  <a:gd name="connsiteY0" fmla="*/ 289227 h 289341"/>
                  <a:gd name="connsiteX1" fmla="*/ 141464 w 164372"/>
                  <a:gd name="connsiteY1" fmla="*/ 289227 h 289341"/>
                  <a:gd name="connsiteX2" fmla="*/ 141464 w 164372"/>
                  <a:gd name="connsiteY2" fmla="*/ 280522 h 289341"/>
                  <a:gd name="connsiteX3" fmla="*/ 135164 w 164372"/>
                  <a:gd name="connsiteY3" fmla="*/ 270327 h 289341"/>
                  <a:gd name="connsiteX4" fmla="*/ 112484 w 164372"/>
                  <a:gd name="connsiteY4" fmla="*/ 258987 h 289341"/>
                  <a:gd name="connsiteX5" fmla="*/ 93927 w 164372"/>
                  <a:gd name="connsiteY5" fmla="*/ 233902 h 289341"/>
                  <a:gd name="connsiteX6" fmla="*/ 67124 w 164372"/>
                  <a:gd name="connsiteY6" fmla="*/ 72736 h 289341"/>
                  <a:gd name="connsiteX7" fmla="*/ 36998 w 164372"/>
                  <a:gd name="connsiteY7" fmla="*/ 35738 h 289341"/>
                  <a:gd name="connsiteX8" fmla="*/ 0 w 164372"/>
                  <a:gd name="connsiteY8" fmla="*/ 21305 h 289341"/>
                  <a:gd name="connsiteX9" fmla="*/ 8247 w 164372"/>
                  <a:gd name="connsiteY9" fmla="*/ 0 h 289341"/>
                  <a:gd name="connsiteX10" fmla="*/ 45245 w 164372"/>
                  <a:gd name="connsiteY10" fmla="*/ 14433 h 289341"/>
                  <a:gd name="connsiteX11" fmla="*/ 89689 w 164372"/>
                  <a:gd name="connsiteY11" fmla="*/ 69071 h 289341"/>
                  <a:gd name="connsiteX12" fmla="*/ 116493 w 164372"/>
                  <a:gd name="connsiteY12" fmla="*/ 230236 h 289341"/>
                  <a:gd name="connsiteX13" fmla="*/ 122678 w 164372"/>
                  <a:gd name="connsiteY13" fmla="*/ 238598 h 289341"/>
                  <a:gd name="connsiteX14" fmla="*/ 145358 w 164372"/>
                  <a:gd name="connsiteY14" fmla="*/ 249938 h 289341"/>
                  <a:gd name="connsiteX15" fmla="*/ 164373 w 164372"/>
                  <a:gd name="connsiteY15" fmla="*/ 280636 h 289341"/>
                  <a:gd name="connsiteX16" fmla="*/ 164373 w 164372"/>
                  <a:gd name="connsiteY16" fmla="*/ 289342 h 289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4372" h="289341">
                    <a:moveTo>
                      <a:pt x="164373" y="289227"/>
                    </a:moveTo>
                    <a:lnTo>
                      <a:pt x="141464" y="289227"/>
                    </a:lnTo>
                    <a:lnTo>
                      <a:pt x="141464" y="280522"/>
                    </a:lnTo>
                    <a:cubicBezTo>
                      <a:pt x="141464" y="276169"/>
                      <a:pt x="139058" y="272275"/>
                      <a:pt x="135164" y="270327"/>
                    </a:cubicBezTo>
                    <a:lnTo>
                      <a:pt x="112484" y="258987"/>
                    </a:lnTo>
                    <a:cubicBezTo>
                      <a:pt x="102633" y="254062"/>
                      <a:pt x="95760" y="244669"/>
                      <a:pt x="93927" y="233902"/>
                    </a:cubicBezTo>
                    <a:lnTo>
                      <a:pt x="67124" y="72736"/>
                    </a:lnTo>
                    <a:cubicBezTo>
                      <a:pt x="64375" y="56013"/>
                      <a:pt x="52805" y="41809"/>
                      <a:pt x="36998" y="35738"/>
                    </a:cubicBezTo>
                    <a:lnTo>
                      <a:pt x="0" y="21305"/>
                    </a:lnTo>
                    <a:lnTo>
                      <a:pt x="8247" y="0"/>
                    </a:lnTo>
                    <a:lnTo>
                      <a:pt x="45245" y="14433"/>
                    </a:lnTo>
                    <a:cubicBezTo>
                      <a:pt x="68498" y="23482"/>
                      <a:pt x="85565" y="44444"/>
                      <a:pt x="89689" y="69071"/>
                    </a:cubicBezTo>
                    <a:lnTo>
                      <a:pt x="116493" y="230236"/>
                    </a:lnTo>
                    <a:cubicBezTo>
                      <a:pt x="117065" y="233787"/>
                      <a:pt x="119356" y="236995"/>
                      <a:pt x="122678" y="238598"/>
                    </a:cubicBezTo>
                    <a:lnTo>
                      <a:pt x="145358" y="249938"/>
                    </a:lnTo>
                    <a:cubicBezTo>
                      <a:pt x="157042" y="255780"/>
                      <a:pt x="164373" y="267578"/>
                      <a:pt x="164373" y="280636"/>
                    </a:cubicBezTo>
                    <a:lnTo>
                      <a:pt x="164373" y="289342"/>
                    </a:lnTo>
                    <a:close/>
                  </a:path>
                </a:pathLst>
              </a:custGeom>
              <a:grpFill/>
              <a:ln w="114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orma Livre: Forma 178">
                <a:extLst>
                  <a:ext uri="{FF2B5EF4-FFF2-40B4-BE49-F238E27FC236}">
                    <a16:creationId xmlns:a16="http://schemas.microsoft.com/office/drawing/2014/main" id="{7E327217-1164-47D3-BFCE-5F19B6E72502}"/>
                  </a:ext>
                </a:extLst>
              </p:cNvPr>
              <p:cNvSpPr/>
              <p:nvPr/>
            </p:nvSpPr>
            <p:spPr>
              <a:xfrm>
                <a:off x="6398212" y="3331749"/>
                <a:ext cx="209045" cy="311334"/>
              </a:xfrm>
              <a:custGeom>
                <a:avLst/>
                <a:gdLst>
                  <a:gd name="connsiteX0" fmla="*/ 186595 w 209045"/>
                  <a:gd name="connsiteY0" fmla="*/ 311220 h 311334"/>
                  <a:gd name="connsiteX1" fmla="*/ 150971 w 209045"/>
                  <a:gd name="connsiteY1" fmla="*/ 127489 h 311334"/>
                  <a:gd name="connsiteX2" fmla="*/ 57273 w 209045"/>
                  <a:gd name="connsiteY2" fmla="*/ 127489 h 311334"/>
                  <a:gd name="connsiteX3" fmla="*/ 0 w 209045"/>
                  <a:gd name="connsiteY3" fmla="*/ 70216 h 311334"/>
                  <a:gd name="connsiteX4" fmla="*/ 0 w 209045"/>
                  <a:gd name="connsiteY4" fmla="*/ 0 h 311334"/>
                  <a:gd name="connsiteX5" fmla="*/ 22909 w 209045"/>
                  <a:gd name="connsiteY5" fmla="*/ 0 h 311334"/>
                  <a:gd name="connsiteX6" fmla="*/ 22909 w 209045"/>
                  <a:gd name="connsiteY6" fmla="*/ 70216 h 311334"/>
                  <a:gd name="connsiteX7" fmla="*/ 57273 w 209045"/>
                  <a:gd name="connsiteY7" fmla="*/ 104580 h 311334"/>
                  <a:gd name="connsiteX8" fmla="*/ 150971 w 209045"/>
                  <a:gd name="connsiteY8" fmla="*/ 104580 h 311334"/>
                  <a:gd name="connsiteX9" fmla="*/ 173422 w 209045"/>
                  <a:gd name="connsiteY9" fmla="*/ 123136 h 311334"/>
                  <a:gd name="connsiteX10" fmla="*/ 209045 w 209045"/>
                  <a:gd name="connsiteY10" fmla="*/ 306982 h 311334"/>
                  <a:gd name="connsiteX11" fmla="*/ 186595 w 209045"/>
                  <a:gd name="connsiteY11" fmla="*/ 311335 h 31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9045" h="311334">
                    <a:moveTo>
                      <a:pt x="186595" y="311220"/>
                    </a:moveTo>
                    <a:lnTo>
                      <a:pt x="150971" y="127489"/>
                    </a:lnTo>
                    <a:lnTo>
                      <a:pt x="57273" y="127489"/>
                    </a:lnTo>
                    <a:cubicBezTo>
                      <a:pt x="25658" y="127489"/>
                      <a:pt x="0" y="101831"/>
                      <a:pt x="0" y="70216"/>
                    </a:cubicBezTo>
                    <a:lnTo>
                      <a:pt x="0" y="0"/>
                    </a:lnTo>
                    <a:lnTo>
                      <a:pt x="22909" y="0"/>
                    </a:lnTo>
                    <a:lnTo>
                      <a:pt x="22909" y="70216"/>
                    </a:lnTo>
                    <a:cubicBezTo>
                      <a:pt x="22909" y="89116"/>
                      <a:pt x="38373" y="104580"/>
                      <a:pt x="57273" y="104580"/>
                    </a:cubicBezTo>
                    <a:lnTo>
                      <a:pt x="150971" y="104580"/>
                    </a:lnTo>
                    <a:cubicBezTo>
                      <a:pt x="161853" y="104580"/>
                      <a:pt x="171360" y="112369"/>
                      <a:pt x="173422" y="123136"/>
                    </a:cubicBezTo>
                    <a:lnTo>
                      <a:pt x="209045" y="306982"/>
                    </a:lnTo>
                    <a:lnTo>
                      <a:pt x="186595" y="311335"/>
                    </a:lnTo>
                    <a:close/>
                  </a:path>
                </a:pathLst>
              </a:custGeom>
              <a:grpFill/>
              <a:ln w="114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orma Livre: Forma 179">
                <a:extLst>
                  <a:ext uri="{FF2B5EF4-FFF2-40B4-BE49-F238E27FC236}">
                    <a16:creationId xmlns:a16="http://schemas.microsoft.com/office/drawing/2014/main" id="{90C1ED6E-9452-4E72-B39A-F529B3E609F2}"/>
                  </a:ext>
                </a:extLst>
              </p:cNvPr>
              <p:cNvSpPr/>
              <p:nvPr/>
            </p:nvSpPr>
            <p:spPr>
              <a:xfrm>
                <a:off x="6669799" y="3457405"/>
                <a:ext cx="129321" cy="185219"/>
              </a:xfrm>
              <a:custGeom>
                <a:avLst/>
                <a:gdLst>
                  <a:gd name="connsiteX0" fmla="*/ 129322 w 129321"/>
                  <a:gd name="connsiteY0" fmla="*/ 185106 h 185219"/>
                  <a:gd name="connsiteX1" fmla="*/ 106413 w 129321"/>
                  <a:gd name="connsiteY1" fmla="*/ 185106 h 185219"/>
                  <a:gd name="connsiteX2" fmla="*/ 106413 w 129321"/>
                  <a:gd name="connsiteY2" fmla="*/ 176400 h 185219"/>
                  <a:gd name="connsiteX3" fmla="*/ 100113 w 129321"/>
                  <a:gd name="connsiteY3" fmla="*/ 166206 h 185219"/>
                  <a:gd name="connsiteX4" fmla="*/ 74225 w 129321"/>
                  <a:gd name="connsiteY4" fmla="*/ 153262 h 185219"/>
                  <a:gd name="connsiteX5" fmla="*/ 58304 w 129321"/>
                  <a:gd name="connsiteY5" fmla="*/ 136882 h 185219"/>
                  <a:gd name="connsiteX6" fmla="*/ 0 w 129321"/>
                  <a:gd name="connsiteY6" fmla="*/ 9507 h 185219"/>
                  <a:gd name="connsiteX7" fmla="*/ 20847 w 129321"/>
                  <a:gd name="connsiteY7" fmla="*/ 0 h 185219"/>
                  <a:gd name="connsiteX8" fmla="*/ 79151 w 129321"/>
                  <a:gd name="connsiteY8" fmla="*/ 127375 h 185219"/>
                  <a:gd name="connsiteX9" fmla="*/ 84420 w 129321"/>
                  <a:gd name="connsiteY9" fmla="*/ 132873 h 185219"/>
                  <a:gd name="connsiteX10" fmla="*/ 110307 w 129321"/>
                  <a:gd name="connsiteY10" fmla="*/ 145816 h 185219"/>
                  <a:gd name="connsiteX11" fmla="*/ 129322 w 129321"/>
                  <a:gd name="connsiteY11" fmla="*/ 176515 h 185219"/>
                  <a:gd name="connsiteX12" fmla="*/ 129322 w 129321"/>
                  <a:gd name="connsiteY12" fmla="*/ 185220 h 18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9321" h="185219">
                    <a:moveTo>
                      <a:pt x="129322" y="185106"/>
                    </a:moveTo>
                    <a:lnTo>
                      <a:pt x="106413" y="185106"/>
                    </a:lnTo>
                    <a:lnTo>
                      <a:pt x="106413" y="176400"/>
                    </a:lnTo>
                    <a:cubicBezTo>
                      <a:pt x="106413" y="172047"/>
                      <a:pt x="104007" y="168153"/>
                      <a:pt x="100113" y="166206"/>
                    </a:cubicBezTo>
                    <a:lnTo>
                      <a:pt x="74225" y="153262"/>
                    </a:lnTo>
                    <a:cubicBezTo>
                      <a:pt x="67238" y="149711"/>
                      <a:pt x="61625" y="143984"/>
                      <a:pt x="58304" y="136882"/>
                    </a:cubicBezTo>
                    <a:lnTo>
                      <a:pt x="0" y="9507"/>
                    </a:lnTo>
                    <a:lnTo>
                      <a:pt x="20847" y="0"/>
                    </a:lnTo>
                    <a:lnTo>
                      <a:pt x="79151" y="127375"/>
                    </a:lnTo>
                    <a:cubicBezTo>
                      <a:pt x="80182" y="129780"/>
                      <a:pt x="82129" y="131727"/>
                      <a:pt x="84420" y="132873"/>
                    </a:cubicBezTo>
                    <a:lnTo>
                      <a:pt x="110307" y="145816"/>
                    </a:lnTo>
                    <a:cubicBezTo>
                      <a:pt x="121991" y="151658"/>
                      <a:pt x="129322" y="163456"/>
                      <a:pt x="129322" y="176515"/>
                    </a:cubicBezTo>
                    <a:lnTo>
                      <a:pt x="129322" y="185220"/>
                    </a:lnTo>
                    <a:close/>
                  </a:path>
                </a:pathLst>
              </a:custGeom>
              <a:grpFill/>
              <a:ln w="114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orma Livre: Forma 180">
                <a:extLst>
                  <a:ext uri="{FF2B5EF4-FFF2-40B4-BE49-F238E27FC236}">
                    <a16:creationId xmlns:a16="http://schemas.microsoft.com/office/drawing/2014/main" id="{BF8155B7-19BD-4F78-BDA7-1CBC84CC19FF}"/>
                  </a:ext>
                </a:extLst>
              </p:cNvPr>
              <p:cNvSpPr/>
              <p:nvPr/>
            </p:nvSpPr>
            <p:spPr>
              <a:xfrm>
                <a:off x="6558575" y="3195738"/>
                <a:ext cx="240545" cy="194887"/>
              </a:xfrm>
              <a:custGeom>
                <a:avLst/>
                <a:gdLst>
                  <a:gd name="connsiteX0" fmla="*/ 126000 w 240545"/>
                  <a:gd name="connsiteY0" fmla="*/ 194773 h 194887"/>
                  <a:gd name="connsiteX1" fmla="*/ 115347 w 240545"/>
                  <a:gd name="connsiteY1" fmla="*/ 191909 h 194887"/>
                  <a:gd name="connsiteX2" fmla="*/ 11798 w 240545"/>
                  <a:gd name="connsiteY2" fmla="*/ 134408 h 194887"/>
                  <a:gd name="connsiteX3" fmla="*/ 0 w 240545"/>
                  <a:gd name="connsiteY3" fmla="*/ 114591 h 194887"/>
                  <a:gd name="connsiteX4" fmla="*/ 6758 w 240545"/>
                  <a:gd name="connsiteY4" fmla="*/ 98326 h 194887"/>
                  <a:gd name="connsiteX5" fmla="*/ 98395 w 240545"/>
                  <a:gd name="connsiteY5" fmla="*/ 6689 h 194887"/>
                  <a:gd name="connsiteX6" fmla="*/ 125198 w 240545"/>
                  <a:gd name="connsiteY6" fmla="*/ 2795 h 194887"/>
                  <a:gd name="connsiteX7" fmla="*/ 228976 w 240545"/>
                  <a:gd name="connsiteY7" fmla="*/ 60526 h 194887"/>
                  <a:gd name="connsiteX8" fmla="*/ 240545 w 240545"/>
                  <a:gd name="connsiteY8" fmla="*/ 80228 h 194887"/>
                  <a:gd name="connsiteX9" fmla="*/ 233787 w 240545"/>
                  <a:gd name="connsiteY9" fmla="*/ 96493 h 194887"/>
                  <a:gd name="connsiteX10" fmla="*/ 142151 w 240545"/>
                  <a:gd name="connsiteY10" fmla="*/ 188129 h 194887"/>
                  <a:gd name="connsiteX11" fmla="*/ 126000 w 240545"/>
                  <a:gd name="connsiteY11" fmla="*/ 194888 h 194887"/>
                  <a:gd name="connsiteX12" fmla="*/ 114316 w 240545"/>
                  <a:gd name="connsiteY12" fmla="*/ 22955 h 194887"/>
                  <a:gd name="connsiteX13" fmla="*/ 22909 w 240545"/>
                  <a:gd name="connsiteY13" fmla="*/ 114591 h 194887"/>
                  <a:gd name="connsiteX14" fmla="*/ 126229 w 240545"/>
                  <a:gd name="connsiteY14" fmla="*/ 171864 h 194887"/>
                  <a:gd name="connsiteX15" fmla="*/ 217522 w 240545"/>
                  <a:gd name="connsiteY15" fmla="*/ 80342 h 194887"/>
                  <a:gd name="connsiteX16" fmla="*/ 114316 w 240545"/>
                  <a:gd name="connsiteY16" fmla="*/ 22955 h 19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0545" h="194887">
                    <a:moveTo>
                      <a:pt x="126000" y="194773"/>
                    </a:moveTo>
                    <a:cubicBezTo>
                      <a:pt x="122335" y="194773"/>
                      <a:pt x="118898" y="193857"/>
                      <a:pt x="115347" y="191909"/>
                    </a:cubicBezTo>
                    <a:lnTo>
                      <a:pt x="11798" y="134408"/>
                    </a:lnTo>
                    <a:cubicBezTo>
                      <a:pt x="4353" y="130169"/>
                      <a:pt x="0" y="122724"/>
                      <a:pt x="0" y="114591"/>
                    </a:cubicBezTo>
                    <a:cubicBezTo>
                      <a:pt x="0" y="108406"/>
                      <a:pt x="2405" y="102679"/>
                      <a:pt x="6758" y="98326"/>
                    </a:cubicBezTo>
                    <a:lnTo>
                      <a:pt x="98395" y="6689"/>
                    </a:lnTo>
                    <a:cubicBezTo>
                      <a:pt x="105267" y="-183"/>
                      <a:pt x="115691" y="-2245"/>
                      <a:pt x="125198" y="2795"/>
                    </a:cubicBezTo>
                    <a:lnTo>
                      <a:pt x="228976" y="60526"/>
                    </a:lnTo>
                    <a:cubicBezTo>
                      <a:pt x="236193" y="64764"/>
                      <a:pt x="240545" y="72095"/>
                      <a:pt x="240545" y="80228"/>
                    </a:cubicBezTo>
                    <a:cubicBezTo>
                      <a:pt x="240545" y="86413"/>
                      <a:pt x="238140" y="92140"/>
                      <a:pt x="233787" y="96493"/>
                    </a:cubicBezTo>
                    <a:lnTo>
                      <a:pt x="142151" y="188129"/>
                    </a:lnTo>
                    <a:cubicBezTo>
                      <a:pt x="137798" y="192482"/>
                      <a:pt x="132071" y="194888"/>
                      <a:pt x="126000" y="194888"/>
                    </a:cubicBezTo>
                    <a:close/>
                    <a:moveTo>
                      <a:pt x="114316" y="22955"/>
                    </a:moveTo>
                    <a:lnTo>
                      <a:pt x="22909" y="114591"/>
                    </a:lnTo>
                    <a:lnTo>
                      <a:pt x="126229" y="171864"/>
                    </a:lnTo>
                    <a:lnTo>
                      <a:pt x="217522" y="80342"/>
                    </a:lnTo>
                    <a:lnTo>
                      <a:pt x="114316" y="22955"/>
                    </a:lnTo>
                    <a:close/>
                  </a:path>
                </a:pathLst>
              </a:custGeom>
              <a:grpFill/>
              <a:ln w="114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orma Livre: Forma 181">
                <a:extLst>
                  <a:ext uri="{FF2B5EF4-FFF2-40B4-BE49-F238E27FC236}">
                    <a16:creationId xmlns:a16="http://schemas.microsoft.com/office/drawing/2014/main" id="{0D25BAB2-D552-4A34-9A16-880D1BE938D9}"/>
                  </a:ext>
                </a:extLst>
              </p:cNvPr>
              <p:cNvSpPr/>
              <p:nvPr/>
            </p:nvSpPr>
            <p:spPr>
              <a:xfrm rot="-3580799">
                <a:off x="6683984" y="3247488"/>
                <a:ext cx="22909" cy="45932"/>
              </a:xfrm>
              <a:custGeom>
                <a:avLst/>
                <a:gdLst>
                  <a:gd name="connsiteX0" fmla="*/ 0 w 22909"/>
                  <a:gd name="connsiteY0" fmla="*/ 0 h 45932"/>
                  <a:gd name="connsiteX1" fmla="*/ 22909 w 22909"/>
                  <a:gd name="connsiteY1" fmla="*/ 0 h 45932"/>
                  <a:gd name="connsiteX2" fmla="*/ 22909 w 22909"/>
                  <a:gd name="connsiteY2" fmla="*/ 45933 h 45932"/>
                  <a:gd name="connsiteX3" fmla="*/ 0 w 22909"/>
                  <a:gd name="connsiteY3" fmla="*/ 45933 h 45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9" h="45932">
                    <a:moveTo>
                      <a:pt x="0" y="0"/>
                    </a:moveTo>
                    <a:lnTo>
                      <a:pt x="22909" y="0"/>
                    </a:lnTo>
                    <a:lnTo>
                      <a:pt x="22909" y="45933"/>
                    </a:lnTo>
                    <a:lnTo>
                      <a:pt x="0" y="45933"/>
                    </a:lnTo>
                    <a:close/>
                  </a:path>
                </a:pathLst>
              </a:custGeom>
              <a:grpFill/>
              <a:ln w="114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orma Livre: Forma 182">
                <a:extLst>
                  <a:ext uri="{FF2B5EF4-FFF2-40B4-BE49-F238E27FC236}">
                    <a16:creationId xmlns:a16="http://schemas.microsoft.com/office/drawing/2014/main" id="{C81BB929-CC4B-49E9-8158-CE964D1FCD52}"/>
                  </a:ext>
                </a:extLst>
              </p:cNvPr>
              <p:cNvSpPr/>
              <p:nvPr/>
            </p:nvSpPr>
            <p:spPr>
              <a:xfrm>
                <a:off x="6709775" y="3172958"/>
                <a:ext cx="100685" cy="106214"/>
              </a:xfrm>
              <a:custGeom>
                <a:avLst/>
                <a:gdLst>
                  <a:gd name="connsiteX0" fmla="*/ 89116 w 100685"/>
                  <a:gd name="connsiteY0" fmla="*/ 106215 h 106214"/>
                  <a:gd name="connsiteX1" fmla="*/ 66436 w 100685"/>
                  <a:gd name="connsiteY1" fmla="*/ 103007 h 106214"/>
                  <a:gd name="connsiteX2" fmla="*/ 77776 w 100685"/>
                  <a:gd name="connsiteY2" fmla="*/ 23169 h 106214"/>
                  <a:gd name="connsiteX3" fmla="*/ 12715 w 100685"/>
                  <a:gd name="connsiteY3" fmla="*/ 66238 h 106214"/>
                  <a:gd name="connsiteX4" fmla="*/ 0 w 100685"/>
                  <a:gd name="connsiteY4" fmla="*/ 47109 h 106214"/>
                  <a:gd name="connsiteX5" fmla="*/ 65291 w 100685"/>
                  <a:gd name="connsiteY5" fmla="*/ 3811 h 106214"/>
                  <a:gd name="connsiteX6" fmla="*/ 100685 w 100685"/>
                  <a:gd name="connsiteY6" fmla="*/ 22826 h 106214"/>
                  <a:gd name="connsiteX7" fmla="*/ 89002 w 100685"/>
                  <a:gd name="connsiteY7" fmla="*/ 106215 h 106214"/>
                  <a:gd name="connsiteX8" fmla="*/ 71705 w 100685"/>
                  <a:gd name="connsiteY8" fmla="*/ 13318 h 106214"/>
                  <a:gd name="connsiteX9" fmla="*/ 77776 w 100685"/>
                  <a:gd name="connsiteY9" fmla="*/ 22482 h 106214"/>
                  <a:gd name="connsiteX10" fmla="*/ 77776 w 100685"/>
                  <a:gd name="connsiteY10" fmla="*/ 21680 h 106214"/>
                  <a:gd name="connsiteX11" fmla="*/ 71591 w 100685"/>
                  <a:gd name="connsiteY11" fmla="*/ 13318 h 106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85" h="106214">
                    <a:moveTo>
                      <a:pt x="89116" y="106215"/>
                    </a:moveTo>
                    <a:lnTo>
                      <a:pt x="66436" y="103007"/>
                    </a:lnTo>
                    <a:cubicBezTo>
                      <a:pt x="70560" y="74371"/>
                      <a:pt x="76631" y="31760"/>
                      <a:pt x="77776" y="23169"/>
                    </a:cubicBezTo>
                    <a:lnTo>
                      <a:pt x="12715" y="66238"/>
                    </a:lnTo>
                    <a:lnTo>
                      <a:pt x="0" y="47109"/>
                    </a:lnTo>
                    <a:lnTo>
                      <a:pt x="65291" y="3811"/>
                    </a:lnTo>
                    <a:cubicBezTo>
                      <a:pt x="81442" y="-6613"/>
                      <a:pt x="100685" y="5873"/>
                      <a:pt x="100685" y="22826"/>
                    </a:cubicBezTo>
                    <a:cubicBezTo>
                      <a:pt x="100685" y="23856"/>
                      <a:pt x="100685" y="24773"/>
                      <a:pt x="89002" y="106215"/>
                    </a:cubicBezTo>
                    <a:close/>
                    <a:moveTo>
                      <a:pt x="71705" y="13318"/>
                    </a:moveTo>
                    <a:lnTo>
                      <a:pt x="77776" y="22482"/>
                    </a:lnTo>
                    <a:cubicBezTo>
                      <a:pt x="77776" y="22482"/>
                      <a:pt x="77776" y="21795"/>
                      <a:pt x="77776" y="21680"/>
                    </a:cubicBezTo>
                    <a:lnTo>
                      <a:pt x="71591" y="13318"/>
                    </a:lnTo>
                    <a:close/>
                  </a:path>
                </a:pathLst>
              </a:custGeom>
              <a:grpFill/>
              <a:ln w="114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orma Livre: Forma 183">
                <a:extLst>
                  <a:ext uri="{FF2B5EF4-FFF2-40B4-BE49-F238E27FC236}">
                    <a16:creationId xmlns:a16="http://schemas.microsoft.com/office/drawing/2014/main" id="{AE8D5386-C3C0-445E-B105-75BCC038C930}"/>
                  </a:ext>
                </a:extLst>
              </p:cNvPr>
              <p:cNvSpPr/>
              <p:nvPr/>
            </p:nvSpPr>
            <p:spPr>
              <a:xfrm>
                <a:off x="6673121" y="3035420"/>
                <a:ext cx="22909" cy="68727"/>
              </a:xfrm>
              <a:custGeom>
                <a:avLst/>
                <a:gdLst>
                  <a:gd name="connsiteX0" fmla="*/ 0 w 22909"/>
                  <a:gd name="connsiteY0" fmla="*/ 0 h 68727"/>
                  <a:gd name="connsiteX1" fmla="*/ 22909 w 22909"/>
                  <a:gd name="connsiteY1" fmla="*/ 0 h 68727"/>
                  <a:gd name="connsiteX2" fmla="*/ 22909 w 22909"/>
                  <a:gd name="connsiteY2" fmla="*/ 68727 h 68727"/>
                  <a:gd name="connsiteX3" fmla="*/ 0 w 22909"/>
                  <a:gd name="connsiteY3" fmla="*/ 68727 h 6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9" h="68727">
                    <a:moveTo>
                      <a:pt x="0" y="0"/>
                    </a:moveTo>
                    <a:lnTo>
                      <a:pt x="22909" y="0"/>
                    </a:lnTo>
                    <a:lnTo>
                      <a:pt x="22909" y="68727"/>
                    </a:lnTo>
                    <a:lnTo>
                      <a:pt x="0" y="68727"/>
                    </a:lnTo>
                    <a:close/>
                  </a:path>
                </a:pathLst>
              </a:custGeom>
              <a:grpFill/>
              <a:ln w="114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orma Livre: Forma 184">
                <a:extLst>
                  <a:ext uri="{FF2B5EF4-FFF2-40B4-BE49-F238E27FC236}">
                    <a16:creationId xmlns:a16="http://schemas.microsoft.com/office/drawing/2014/main" id="{A32F4CCF-7E0E-4F4A-90F1-E52DE0F07ED3}"/>
                  </a:ext>
                </a:extLst>
              </p:cNvPr>
              <p:cNvSpPr/>
              <p:nvPr/>
            </p:nvSpPr>
            <p:spPr>
              <a:xfrm rot="-3831600">
                <a:off x="6718163" y="3070223"/>
                <a:ext cx="68269" cy="22909"/>
              </a:xfrm>
              <a:custGeom>
                <a:avLst/>
                <a:gdLst>
                  <a:gd name="connsiteX0" fmla="*/ 0 w 68269"/>
                  <a:gd name="connsiteY0" fmla="*/ 0 h 22909"/>
                  <a:gd name="connsiteX1" fmla="*/ 68269 w 68269"/>
                  <a:gd name="connsiteY1" fmla="*/ 0 h 22909"/>
                  <a:gd name="connsiteX2" fmla="*/ 68269 w 68269"/>
                  <a:gd name="connsiteY2" fmla="*/ 22909 h 22909"/>
                  <a:gd name="connsiteX3" fmla="*/ 0 w 68269"/>
                  <a:gd name="connsiteY3" fmla="*/ 22909 h 22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69" h="22909">
                    <a:moveTo>
                      <a:pt x="0" y="0"/>
                    </a:moveTo>
                    <a:lnTo>
                      <a:pt x="68269" y="0"/>
                    </a:lnTo>
                    <a:lnTo>
                      <a:pt x="68269" y="22909"/>
                    </a:lnTo>
                    <a:lnTo>
                      <a:pt x="0" y="22909"/>
                    </a:lnTo>
                    <a:close/>
                  </a:path>
                </a:pathLst>
              </a:custGeom>
              <a:grpFill/>
              <a:ln w="114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Forma Livre: Forma 185">
                <a:extLst>
                  <a:ext uri="{FF2B5EF4-FFF2-40B4-BE49-F238E27FC236}">
                    <a16:creationId xmlns:a16="http://schemas.microsoft.com/office/drawing/2014/main" id="{7650FCA9-EA2F-4F84-AA71-4B1820C083BC}"/>
                  </a:ext>
                </a:extLst>
              </p:cNvPr>
              <p:cNvSpPr/>
              <p:nvPr/>
            </p:nvSpPr>
            <p:spPr>
              <a:xfrm rot="-2700000">
                <a:off x="6770893" y="3109929"/>
                <a:ext cx="67810" cy="22909"/>
              </a:xfrm>
              <a:custGeom>
                <a:avLst/>
                <a:gdLst>
                  <a:gd name="connsiteX0" fmla="*/ 0 w 67810"/>
                  <a:gd name="connsiteY0" fmla="*/ 0 h 22909"/>
                  <a:gd name="connsiteX1" fmla="*/ 67811 w 67810"/>
                  <a:gd name="connsiteY1" fmla="*/ 0 h 22909"/>
                  <a:gd name="connsiteX2" fmla="*/ 67811 w 67810"/>
                  <a:gd name="connsiteY2" fmla="*/ 22909 h 22909"/>
                  <a:gd name="connsiteX3" fmla="*/ 0 w 67810"/>
                  <a:gd name="connsiteY3" fmla="*/ 22909 h 22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10" h="22909">
                    <a:moveTo>
                      <a:pt x="0" y="0"/>
                    </a:moveTo>
                    <a:lnTo>
                      <a:pt x="67811" y="0"/>
                    </a:lnTo>
                    <a:lnTo>
                      <a:pt x="67811" y="22909"/>
                    </a:lnTo>
                    <a:lnTo>
                      <a:pt x="0" y="22909"/>
                    </a:lnTo>
                    <a:close/>
                  </a:path>
                </a:pathLst>
              </a:custGeom>
              <a:grpFill/>
              <a:ln w="114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7" name="Agrupar 186">
            <a:extLst>
              <a:ext uri="{FF2B5EF4-FFF2-40B4-BE49-F238E27FC236}">
                <a16:creationId xmlns:a16="http://schemas.microsoft.com/office/drawing/2014/main" id="{6A3BE5DD-5DAB-4BD7-A57A-4D56D757F3E9}"/>
              </a:ext>
            </a:extLst>
          </p:cNvPr>
          <p:cNvGrpSpPr/>
          <p:nvPr/>
        </p:nvGrpSpPr>
        <p:grpSpPr>
          <a:xfrm>
            <a:off x="6826883" y="1529597"/>
            <a:ext cx="669700" cy="762388"/>
            <a:chOff x="416343" y="4413562"/>
            <a:chExt cx="550862" cy="542942"/>
          </a:xfrm>
        </p:grpSpPr>
        <p:sp>
          <p:nvSpPr>
            <p:cNvPr id="188" name="Retângulo: Cantos Arredondados 187">
              <a:extLst>
                <a:ext uri="{FF2B5EF4-FFF2-40B4-BE49-F238E27FC236}">
                  <a16:creationId xmlns:a16="http://schemas.microsoft.com/office/drawing/2014/main" id="{BC6C6D8C-89EC-46A1-B79C-C371B88D1EF9}"/>
                </a:ext>
              </a:extLst>
            </p:cNvPr>
            <p:cNvSpPr/>
            <p:nvPr/>
          </p:nvSpPr>
          <p:spPr>
            <a:xfrm>
              <a:off x="416343" y="4413562"/>
              <a:ext cx="550862" cy="542942"/>
            </a:xfrm>
            <a:prstGeom prst="roundRect">
              <a:avLst>
                <a:gd name="adj" fmla="val 1044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9" name="Gráfico 1516">
              <a:extLst>
                <a:ext uri="{FF2B5EF4-FFF2-40B4-BE49-F238E27FC236}">
                  <a16:creationId xmlns:a16="http://schemas.microsoft.com/office/drawing/2014/main" id="{D4B246F5-59DA-4E83-B160-602118AA7788}"/>
                </a:ext>
              </a:extLst>
            </p:cNvPr>
            <p:cNvGrpSpPr/>
            <p:nvPr/>
          </p:nvGrpSpPr>
          <p:grpSpPr>
            <a:xfrm>
              <a:off x="477045" y="4476750"/>
              <a:ext cx="392732" cy="381593"/>
              <a:chOff x="2198103" y="962135"/>
              <a:chExt cx="622939" cy="605270"/>
            </a:xfrm>
            <a:solidFill>
              <a:schemeClr val="bg1"/>
            </a:solidFill>
          </p:grpSpPr>
          <p:sp>
            <p:nvSpPr>
              <p:cNvPr id="190" name="Forma Livre: Forma 189">
                <a:extLst>
                  <a:ext uri="{FF2B5EF4-FFF2-40B4-BE49-F238E27FC236}">
                    <a16:creationId xmlns:a16="http://schemas.microsoft.com/office/drawing/2014/main" id="{98E04D37-77C3-4EF6-8DE6-F0D0FD8AEA3C}"/>
                  </a:ext>
                </a:extLst>
              </p:cNvPr>
              <p:cNvSpPr/>
              <p:nvPr/>
            </p:nvSpPr>
            <p:spPr>
              <a:xfrm>
                <a:off x="2549209" y="1057767"/>
                <a:ext cx="158591" cy="158579"/>
              </a:xfrm>
              <a:custGeom>
                <a:avLst/>
                <a:gdLst>
                  <a:gd name="connsiteX0" fmla="*/ 79272 w 158591"/>
                  <a:gd name="connsiteY0" fmla="*/ 158556 h 158579"/>
                  <a:gd name="connsiteX1" fmla="*/ 0 w 158591"/>
                  <a:gd name="connsiteY1" fmla="*/ 79284 h 158579"/>
                  <a:gd name="connsiteX2" fmla="*/ 0 w 158591"/>
                  <a:gd name="connsiteY2" fmla="*/ 25501 h 158579"/>
                  <a:gd name="connsiteX3" fmla="*/ 12509 w 158591"/>
                  <a:gd name="connsiteY3" fmla="*/ 3569 h 158579"/>
                  <a:gd name="connsiteX4" fmla="*/ 37669 w 158591"/>
                  <a:gd name="connsiteY4" fmla="*/ 3169 h 158579"/>
                  <a:gd name="connsiteX5" fmla="*/ 101958 w 158591"/>
                  <a:gd name="connsiteY5" fmla="*/ 22675 h 158579"/>
                  <a:gd name="connsiteX6" fmla="*/ 135764 w 158591"/>
                  <a:gd name="connsiteY6" fmla="*/ 13346 h 158579"/>
                  <a:gd name="connsiteX7" fmla="*/ 138944 w 158591"/>
                  <a:gd name="connsiteY7" fmla="*/ 12215 h 158579"/>
                  <a:gd name="connsiteX8" fmla="*/ 152372 w 158591"/>
                  <a:gd name="connsiteY8" fmla="*/ 14052 h 158579"/>
                  <a:gd name="connsiteX9" fmla="*/ 158591 w 158591"/>
                  <a:gd name="connsiteY9" fmla="*/ 26090 h 158579"/>
                  <a:gd name="connsiteX10" fmla="*/ 158591 w 158591"/>
                  <a:gd name="connsiteY10" fmla="*/ 79308 h 158579"/>
                  <a:gd name="connsiteX11" fmla="*/ 79319 w 158591"/>
                  <a:gd name="connsiteY11" fmla="*/ 158580 h 158579"/>
                  <a:gd name="connsiteX12" fmla="*/ 25419 w 158591"/>
                  <a:gd name="connsiteY12" fmla="*/ 22651 h 158579"/>
                  <a:gd name="connsiteX13" fmla="*/ 24029 w 158591"/>
                  <a:gd name="connsiteY13" fmla="*/ 23051 h 158579"/>
                  <a:gd name="connsiteX14" fmla="*/ 22639 w 158591"/>
                  <a:gd name="connsiteY14" fmla="*/ 25501 h 158579"/>
                  <a:gd name="connsiteX15" fmla="*/ 22639 w 158591"/>
                  <a:gd name="connsiteY15" fmla="*/ 79284 h 158579"/>
                  <a:gd name="connsiteX16" fmla="*/ 79272 w 158591"/>
                  <a:gd name="connsiteY16" fmla="*/ 135917 h 158579"/>
                  <a:gd name="connsiteX17" fmla="*/ 135905 w 158591"/>
                  <a:gd name="connsiteY17" fmla="*/ 79284 h 158579"/>
                  <a:gd name="connsiteX18" fmla="*/ 135905 w 158591"/>
                  <a:gd name="connsiteY18" fmla="*/ 37327 h 158579"/>
                  <a:gd name="connsiteX19" fmla="*/ 101935 w 158591"/>
                  <a:gd name="connsiteY19" fmla="*/ 45314 h 158579"/>
                  <a:gd name="connsiteX20" fmla="*/ 26738 w 158591"/>
                  <a:gd name="connsiteY20" fmla="*/ 23028 h 158579"/>
                  <a:gd name="connsiteX21" fmla="*/ 25419 w 158591"/>
                  <a:gd name="connsiteY21" fmla="*/ 22675 h 15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8591" h="158579">
                    <a:moveTo>
                      <a:pt x="79272" y="158556"/>
                    </a:moveTo>
                    <a:cubicBezTo>
                      <a:pt x="35572" y="158556"/>
                      <a:pt x="0" y="122984"/>
                      <a:pt x="0" y="79284"/>
                    </a:cubicBezTo>
                    <a:lnTo>
                      <a:pt x="0" y="25501"/>
                    </a:lnTo>
                    <a:cubicBezTo>
                      <a:pt x="0" y="16408"/>
                      <a:pt x="4665" y="8210"/>
                      <a:pt x="12509" y="3569"/>
                    </a:cubicBezTo>
                    <a:cubicBezTo>
                      <a:pt x="20307" y="-1048"/>
                      <a:pt x="29707" y="-1190"/>
                      <a:pt x="37669" y="3169"/>
                    </a:cubicBezTo>
                    <a:cubicBezTo>
                      <a:pt x="53877" y="12050"/>
                      <a:pt x="78165" y="22675"/>
                      <a:pt x="101958" y="22675"/>
                    </a:cubicBezTo>
                    <a:cubicBezTo>
                      <a:pt x="110109" y="22675"/>
                      <a:pt x="127424" y="16385"/>
                      <a:pt x="135764" y="13346"/>
                    </a:cubicBezTo>
                    <a:lnTo>
                      <a:pt x="138944" y="12215"/>
                    </a:lnTo>
                    <a:cubicBezTo>
                      <a:pt x="143420" y="10613"/>
                      <a:pt x="148461" y="11296"/>
                      <a:pt x="152372" y="14052"/>
                    </a:cubicBezTo>
                    <a:cubicBezTo>
                      <a:pt x="156259" y="16809"/>
                      <a:pt x="158591" y="21308"/>
                      <a:pt x="158591" y="26090"/>
                    </a:cubicBezTo>
                    <a:lnTo>
                      <a:pt x="158591" y="79308"/>
                    </a:lnTo>
                    <a:cubicBezTo>
                      <a:pt x="158591" y="123007"/>
                      <a:pt x="123019" y="158580"/>
                      <a:pt x="79319" y="158580"/>
                    </a:cubicBezTo>
                    <a:close/>
                    <a:moveTo>
                      <a:pt x="25419" y="22651"/>
                    </a:moveTo>
                    <a:cubicBezTo>
                      <a:pt x="24877" y="22651"/>
                      <a:pt x="24382" y="22839"/>
                      <a:pt x="24029" y="23051"/>
                    </a:cubicBezTo>
                    <a:cubicBezTo>
                      <a:pt x="23393" y="23428"/>
                      <a:pt x="22639" y="24159"/>
                      <a:pt x="22639" y="25501"/>
                    </a:cubicBezTo>
                    <a:lnTo>
                      <a:pt x="22639" y="79284"/>
                    </a:lnTo>
                    <a:cubicBezTo>
                      <a:pt x="22639" y="110498"/>
                      <a:pt x="48034" y="135917"/>
                      <a:pt x="79272" y="135917"/>
                    </a:cubicBezTo>
                    <a:cubicBezTo>
                      <a:pt x="110510" y="135917"/>
                      <a:pt x="135905" y="110522"/>
                      <a:pt x="135905" y="79284"/>
                    </a:cubicBezTo>
                    <a:lnTo>
                      <a:pt x="135905" y="37327"/>
                    </a:lnTo>
                    <a:cubicBezTo>
                      <a:pt x="123773" y="41544"/>
                      <a:pt x="111193" y="45314"/>
                      <a:pt x="101935" y="45314"/>
                    </a:cubicBezTo>
                    <a:cubicBezTo>
                      <a:pt x="73359" y="45314"/>
                      <a:pt x="45278" y="33181"/>
                      <a:pt x="26738" y="23028"/>
                    </a:cubicBezTo>
                    <a:cubicBezTo>
                      <a:pt x="26267" y="22769"/>
                      <a:pt x="25819" y="22675"/>
                      <a:pt x="25419" y="22675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orma Livre: Forma 190">
                <a:extLst>
                  <a:ext uri="{FF2B5EF4-FFF2-40B4-BE49-F238E27FC236}">
                    <a16:creationId xmlns:a16="http://schemas.microsoft.com/office/drawing/2014/main" id="{DEF26830-D731-4BB3-9114-E28901105A62}"/>
                  </a:ext>
                </a:extLst>
              </p:cNvPr>
              <p:cNvSpPr/>
              <p:nvPr/>
            </p:nvSpPr>
            <p:spPr>
              <a:xfrm>
                <a:off x="2492528" y="967152"/>
                <a:ext cx="271857" cy="338054"/>
              </a:xfrm>
              <a:custGeom>
                <a:avLst/>
                <a:gdLst>
                  <a:gd name="connsiteX0" fmla="*/ 271857 w 271857"/>
                  <a:gd name="connsiteY0" fmla="*/ 338031 h 338054"/>
                  <a:gd name="connsiteX1" fmla="*/ 249195 w 271857"/>
                  <a:gd name="connsiteY1" fmla="*/ 338031 h 338054"/>
                  <a:gd name="connsiteX2" fmla="*/ 249195 w 271857"/>
                  <a:gd name="connsiteY2" fmla="*/ 135905 h 338054"/>
                  <a:gd name="connsiteX3" fmla="*/ 135929 w 271857"/>
                  <a:gd name="connsiteY3" fmla="*/ 22639 h 338054"/>
                  <a:gd name="connsiteX4" fmla="*/ 22663 w 271857"/>
                  <a:gd name="connsiteY4" fmla="*/ 135905 h 338054"/>
                  <a:gd name="connsiteX5" fmla="*/ 22663 w 271857"/>
                  <a:gd name="connsiteY5" fmla="*/ 337913 h 338054"/>
                  <a:gd name="connsiteX6" fmla="*/ 0 w 271857"/>
                  <a:gd name="connsiteY6" fmla="*/ 337913 h 338054"/>
                  <a:gd name="connsiteX7" fmla="*/ 0 w 271857"/>
                  <a:gd name="connsiteY7" fmla="*/ 135905 h 338054"/>
                  <a:gd name="connsiteX8" fmla="*/ 135905 w 271857"/>
                  <a:gd name="connsiteY8" fmla="*/ 0 h 338054"/>
                  <a:gd name="connsiteX9" fmla="*/ 271810 w 271857"/>
                  <a:gd name="connsiteY9" fmla="*/ 135905 h 338054"/>
                  <a:gd name="connsiteX10" fmla="*/ 271810 w 271857"/>
                  <a:gd name="connsiteY10" fmla="*/ 338055 h 33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857" h="338054">
                    <a:moveTo>
                      <a:pt x="271857" y="338031"/>
                    </a:moveTo>
                    <a:lnTo>
                      <a:pt x="249195" y="338031"/>
                    </a:lnTo>
                    <a:lnTo>
                      <a:pt x="249195" y="135905"/>
                    </a:lnTo>
                    <a:cubicBezTo>
                      <a:pt x="249195" y="73453"/>
                      <a:pt x="198380" y="22639"/>
                      <a:pt x="135929" y="22639"/>
                    </a:cubicBezTo>
                    <a:cubicBezTo>
                      <a:pt x="73477" y="22639"/>
                      <a:pt x="22663" y="73453"/>
                      <a:pt x="22663" y="135905"/>
                    </a:cubicBezTo>
                    <a:lnTo>
                      <a:pt x="22663" y="337913"/>
                    </a:lnTo>
                    <a:lnTo>
                      <a:pt x="0" y="337913"/>
                    </a:lnTo>
                    <a:lnTo>
                      <a:pt x="0" y="135905"/>
                    </a:lnTo>
                    <a:cubicBezTo>
                      <a:pt x="0" y="60968"/>
                      <a:pt x="60968" y="0"/>
                      <a:pt x="135905" y="0"/>
                    </a:cubicBezTo>
                    <a:cubicBezTo>
                      <a:pt x="210842" y="0"/>
                      <a:pt x="271810" y="60968"/>
                      <a:pt x="271810" y="135905"/>
                    </a:cubicBezTo>
                    <a:lnTo>
                      <a:pt x="271810" y="338055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orma Livre: Forma 191">
                <a:extLst>
                  <a:ext uri="{FF2B5EF4-FFF2-40B4-BE49-F238E27FC236}">
                    <a16:creationId xmlns:a16="http://schemas.microsoft.com/office/drawing/2014/main" id="{05739CE8-BFDA-4AC1-8088-1305498FA369}"/>
                  </a:ext>
                </a:extLst>
              </p:cNvPr>
              <p:cNvSpPr/>
              <p:nvPr/>
            </p:nvSpPr>
            <p:spPr>
              <a:xfrm>
                <a:off x="2639223" y="1197925"/>
                <a:ext cx="136493" cy="201325"/>
              </a:xfrm>
              <a:custGeom>
                <a:avLst/>
                <a:gdLst>
                  <a:gd name="connsiteX0" fmla="*/ 136494 w 136493"/>
                  <a:gd name="connsiteY0" fmla="*/ 201325 h 201325"/>
                  <a:gd name="connsiteX1" fmla="*/ 113831 w 136493"/>
                  <a:gd name="connsiteY1" fmla="*/ 201325 h 201325"/>
                  <a:gd name="connsiteX2" fmla="*/ 113831 w 136493"/>
                  <a:gd name="connsiteY2" fmla="*/ 144080 h 201325"/>
                  <a:gd name="connsiteX3" fmla="*/ 89685 w 136493"/>
                  <a:gd name="connsiteY3" fmla="*/ 98943 h 201325"/>
                  <a:gd name="connsiteX4" fmla="*/ 13711 w 136493"/>
                  <a:gd name="connsiteY4" fmla="*/ 48294 h 201325"/>
                  <a:gd name="connsiteX5" fmla="*/ 0 w 136493"/>
                  <a:gd name="connsiteY5" fmla="*/ 7162 h 201325"/>
                  <a:gd name="connsiteX6" fmla="*/ 21485 w 136493"/>
                  <a:gd name="connsiteY6" fmla="*/ 0 h 201325"/>
                  <a:gd name="connsiteX7" fmla="*/ 32745 w 136493"/>
                  <a:gd name="connsiteY7" fmla="*/ 33758 h 201325"/>
                  <a:gd name="connsiteX8" fmla="*/ 102241 w 136493"/>
                  <a:gd name="connsiteY8" fmla="*/ 80097 h 201325"/>
                  <a:gd name="connsiteX9" fmla="*/ 136494 w 136493"/>
                  <a:gd name="connsiteY9" fmla="*/ 144080 h 201325"/>
                  <a:gd name="connsiteX10" fmla="*/ 136494 w 136493"/>
                  <a:gd name="connsiteY10" fmla="*/ 201325 h 20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493" h="201325">
                    <a:moveTo>
                      <a:pt x="136494" y="201325"/>
                    </a:moveTo>
                    <a:lnTo>
                      <a:pt x="113831" y="201325"/>
                    </a:lnTo>
                    <a:lnTo>
                      <a:pt x="113831" y="144080"/>
                    </a:lnTo>
                    <a:cubicBezTo>
                      <a:pt x="113831" y="125917"/>
                      <a:pt x="104785" y="109026"/>
                      <a:pt x="89685" y="98943"/>
                    </a:cubicBezTo>
                    <a:lnTo>
                      <a:pt x="13711" y="48294"/>
                    </a:lnTo>
                    <a:lnTo>
                      <a:pt x="0" y="7162"/>
                    </a:lnTo>
                    <a:lnTo>
                      <a:pt x="21485" y="0"/>
                    </a:lnTo>
                    <a:lnTo>
                      <a:pt x="32745" y="33758"/>
                    </a:lnTo>
                    <a:lnTo>
                      <a:pt x="102241" y="80097"/>
                    </a:lnTo>
                    <a:cubicBezTo>
                      <a:pt x="123679" y="94396"/>
                      <a:pt x="136494" y="118331"/>
                      <a:pt x="136494" y="144080"/>
                    </a:cubicBezTo>
                    <a:lnTo>
                      <a:pt x="136494" y="201325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orma Livre: Forma 192">
                <a:extLst>
                  <a:ext uri="{FF2B5EF4-FFF2-40B4-BE49-F238E27FC236}">
                    <a16:creationId xmlns:a16="http://schemas.microsoft.com/office/drawing/2014/main" id="{C0902EEF-C1A9-4CE4-8779-87718E87204D}"/>
                  </a:ext>
                </a:extLst>
              </p:cNvPr>
              <p:cNvSpPr/>
              <p:nvPr/>
            </p:nvSpPr>
            <p:spPr>
              <a:xfrm>
                <a:off x="2311322" y="1075165"/>
                <a:ext cx="158567" cy="209122"/>
              </a:xfrm>
              <a:custGeom>
                <a:avLst/>
                <a:gdLst>
                  <a:gd name="connsiteX0" fmla="*/ 84973 w 158567"/>
                  <a:gd name="connsiteY0" fmla="*/ 209099 h 209122"/>
                  <a:gd name="connsiteX1" fmla="*/ 11355 w 158567"/>
                  <a:gd name="connsiteY1" fmla="*/ 135481 h 209122"/>
                  <a:gd name="connsiteX2" fmla="*/ 11355 w 158567"/>
                  <a:gd name="connsiteY2" fmla="*/ 107164 h 209122"/>
                  <a:gd name="connsiteX3" fmla="*/ 34017 w 158567"/>
                  <a:gd name="connsiteY3" fmla="*/ 107164 h 209122"/>
                  <a:gd name="connsiteX4" fmla="*/ 34017 w 158567"/>
                  <a:gd name="connsiteY4" fmla="*/ 135481 h 209122"/>
                  <a:gd name="connsiteX5" fmla="*/ 84973 w 158567"/>
                  <a:gd name="connsiteY5" fmla="*/ 186437 h 209122"/>
                  <a:gd name="connsiteX6" fmla="*/ 135929 w 158567"/>
                  <a:gd name="connsiteY6" fmla="*/ 135481 h 209122"/>
                  <a:gd name="connsiteX7" fmla="*/ 135929 w 158567"/>
                  <a:gd name="connsiteY7" fmla="*/ 99862 h 209122"/>
                  <a:gd name="connsiteX8" fmla="*/ 86599 w 158567"/>
                  <a:gd name="connsiteY8" fmla="*/ 50532 h 209122"/>
                  <a:gd name="connsiteX9" fmla="*/ 79296 w 158567"/>
                  <a:gd name="connsiteY9" fmla="*/ 50532 h 209122"/>
                  <a:gd name="connsiteX10" fmla="*/ 25890 w 158567"/>
                  <a:gd name="connsiteY10" fmla="*/ 33523 h 209122"/>
                  <a:gd name="connsiteX11" fmla="*/ 22663 w 158567"/>
                  <a:gd name="connsiteY11" fmla="*/ 50532 h 209122"/>
                  <a:gd name="connsiteX12" fmla="*/ 56633 w 158567"/>
                  <a:gd name="connsiteY12" fmla="*/ 73194 h 209122"/>
                  <a:gd name="connsiteX13" fmla="*/ 56633 w 158567"/>
                  <a:gd name="connsiteY13" fmla="*/ 95857 h 209122"/>
                  <a:gd name="connsiteX14" fmla="*/ 0 w 158567"/>
                  <a:gd name="connsiteY14" fmla="*/ 50555 h 209122"/>
                  <a:gd name="connsiteX15" fmla="*/ 14135 w 158567"/>
                  <a:gd name="connsiteY15" fmla="*/ 9140 h 209122"/>
                  <a:gd name="connsiteX16" fmla="*/ 22097 w 158567"/>
                  <a:gd name="connsiteY16" fmla="*/ 0 h 209122"/>
                  <a:gd name="connsiteX17" fmla="*/ 30672 w 158567"/>
                  <a:gd name="connsiteY17" fmla="*/ 8575 h 209122"/>
                  <a:gd name="connsiteX18" fmla="*/ 79296 w 158567"/>
                  <a:gd name="connsiteY18" fmla="*/ 27916 h 209122"/>
                  <a:gd name="connsiteX19" fmla="*/ 86599 w 158567"/>
                  <a:gd name="connsiteY19" fmla="*/ 27916 h 209122"/>
                  <a:gd name="connsiteX20" fmla="*/ 158568 w 158567"/>
                  <a:gd name="connsiteY20" fmla="*/ 99885 h 209122"/>
                  <a:gd name="connsiteX21" fmla="*/ 158568 w 158567"/>
                  <a:gd name="connsiteY21" fmla="*/ 135505 h 209122"/>
                  <a:gd name="connsiteX22" fmla="*/ 84949 w 158567"/>
                  <a:gd name="connsiteY22" fmla="*/ 209123 h 209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8567" h="209122">
                    <a:moveTo>
                      <a:pt x="84973" y="209099"/>
                    </a:moveTo>
                    <a:cubicBezTo>
                      <a:pt x="44383" y="209099"/>
                      <a:pt x="11355" y="176071"/>
                      <a:pt x="11355" y="135481"/>
                    </a:cubicBezTo>
                    <a:lnTo>
                      <a:pt x="11355" y="107164"/>
                    </a:lnTo>
                    <a:lnTo>
                      <a:pt x="34017" y="107164"/>
                    </a:lnTo>
                    <a:lnTo>
                      <a:pt x="34017" y="135481"/>
                    </a:lnTo>
                    <a:cubicBezTo>
                      <a:pt x="34017" y="163585"/>
                      <a:pt x="56869" y="186437"/>
                      <a:pt x="84973" y="186437"/>
                    </a:cubicBezTo>
                    <a:cubicBezTo>
                      <a:pt x="113078" y="186437"/>
                      <a:pt x="135929" y="163585"/>
                      <a:pt x="135929" y="135481"/>
                    </a:cubicBezTo>
                    <a:lnTo>
                      <a:pt x="135929" y="99862"/>
                    </a:lnTo>
                    <a:cubicBezTo>
                      <a:pt x="135929" y="72652"/>
                      <a:pt x="113808" y="50532"/>
                      <a:pt x="86599" y="50532"/>
                    </a:cubicBezTo>
                    <a:lnTo>
                      <a:pt x="79296" y="50532"/>
                    </a:lnTo>
                    <a:cubicBezTo>
                      <a:pt x="55691" y="50532"/>
                      <a:pt x="36986" y="41038"/>
                      <a:pt x="25890" y="33523"/>
                    </a:cubicBezTo>
                    <a:cubicBezTo>
                      <a:pt x="24147" y="37905"/>
                      <a:pt x="22663" y="43653"/>
                      <a:pt x="22663" y="50532"/>
                    </a:cubicBezTo>
                    <a:cubicBezTo>
                      <a:pt x="22663" y="61792"/>
                      <a:pt x="34324" y="73194"/>
                      <a:pt x="56633" y="73194"/>
                    </a:cubicBezTo>
                    <a:lnTo>
                      <a:pt x="56633" y="95857"/>
                    </a:lnTo>
                    <a:cubicBezTo>
                      <a:pt x="19459" y="95857"/>
                      <a:pt x="0" y="73053"/>
                      <a:pt x="0" y="50555"/>
                    </a:cubicBezTo>
                    <a:cubicBezTo>
                      <a:pt x="0" y="25584"/>
                      <a:pt x="13546" y="9776"/>
                      <a:pt x="14135" y="9140"/>
                    </a:cubicBezTo>
                    <a:lnTo>
                      <a:pt x="22097" y="0"/>
                    </a:lnTo>
                    <a:lnTo>
                      <a:pt x="30672" y="8575"/>
                    </a:lnTo>
                    <a:cubicBezTo>
                      <a:pt x="30837" y="8740"/>
                      <a:pt x="50673" y="27916"/>
                      <a:pt x="79296" y="27916"/>
                    </a:cubicBezTo>
                    <a:lnTo>
                      <a:pt x="86599" y="27916"/>
                    </a:lnTo>
                    <a:cubicBezTo>
                      <a:pt x="126293" y="27916"/>
                      <a:pt x="158568" y="60190"/>
                      <a:pt x="158568" y="99885"/>
                    </a:cubicBezTo>
                    <a:lnTo>
                      <a:pt x="158568" y="135505"/>
                    </a:lnTo>
                    <a:cubicBezTo>
                      <a:pt x="158568" y="176095"/>
                      <a:pt x="125540" y="209123"/>
                      <a:pt x="84949" y="209123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orma Livre: Forma 193">
                <a:extLst>
                  <a:ext uri="{FF2B5EF4-FFF2-40B4-BE49-F238E27FC236}">
                    <a16:creationId xmlns:a16="http://schemas.microsoft.com/office/drawing/2014/main" id="{D6E37CCE-DB09-48A1-84D3-83F88FCBC0FD}"/>
                  </a:ext>
                </a:extLst>
              </p:cNvPr>
              <p:cNvSpPr/>
              <p:nvPr/>
            </p:nvSpPr>
            <p:spPr>
              <a:xfrm>
                <a:off x="2277375" y="1266148"/>
                <a:ext cx="101934" cy="133101"/>
              </a:xfrm>
              <a:custGeom>
                <a:avLst/>
                <a:gdLst>
                  <a:gd name="connsiteX0" fmla="*/ 22663 w 101934"/>
                  <a:gd name="connsiteY0" fmla="*/ 133102 h 133101"/>
                  <a:gd name="connsiteX1" fmla="*/ 0 w 101934"/>
                  <a:gd name="connsiteY1" fmla="*/ 133102 h 133101"/>
                  <a:gd name="connsiteX2" fmla="*/ 0 w 101934"/>
                  <a:gd name="connsiteY2" fmla="*/ 114656 h 133101"/>
                  <a:gd name="connsiteX3" fmla="*/ 57575 w 101934"/>
                  <a:gd name="connsiteY3" fmla="*/ 38399 h 133101"/>
                  <a:gd name="connsiteX4" fmla="*/ 79272 w 101934"/>
                  <a:gd name="connsiteY4" fmla="*/ 32227 h 133101"/>
                  <a:gd name="connsiteX5" fmla="*/ 79272 w 101934"/>
                  <a:gd name="connsiteY5" fmla="*/ 0 h 133101"/>
                  <a:gd name="connsiteX6" fmla="*/ 101935 w 101934"/>
                  <a:gd name="connsiteY6" fmla="*/ 0 h 133101"/>
                  <a:gd name="connsiteX7" fmla="*/ 101935 w 101934"/>
                  <a:gd name="connsiteY7" fmla="*/ 49330 h 133101"/>
                  <a:gd name="connsiteX8" fmla="*/ 63771 w 101934"/>
                  <a:gd name="connsiteY8" fmla="*/ 60190 h 133101"/>
                  <a:gd name="connsiteX9" fmla="*/ 22639 w 101934"/>
                  <a:gd name="connsiteY9" fmla="*/ 114656 h 133101"/>
                  <a:gd name="connsiteX10" fmla="*/ 22639 w 101934"/>
                  <a:gd name="connsiteY10" fmla="*/ 133102 h 1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934" h="133101">
                    <a:moveTo>
                      <a:pt x="22663" y="133102"/>
                    </a:moveTo>
                    <a:lnTo>
                      <a:pt x="0" y="133102"/>
                    </a:lnTo>
                    <a:lnTo>
                      <a:pt x="0" y="114656"/>
                    </a:lnTo>
                    <a:cubicBezTo>
                      <a:pt x="0" y="79413"/>
                      <a:pt x="23676" y="48058"/>
                      <a:pt x="57575" y="38399"/>
                    </a:cubicBezTo>
                    <a:lnTo>
                      <a:pt x="79272" y="32227"/>
                    </a:lnTo>
                    <a:lnTo>
                      <a:pt x="79272" y="0"/>
                    </a:lnTo>
                    <a:lnTo>
                      <a:pt x="101935" y="0"/>
                    </a:lnTo>
                    <a:lnTo>
                      <a:pt x="101935" y="49330"/>
                    </a:lnTo>
                    <a:lnTo>
                      <a:pt x="63771" y="60190"/>
                    </a:lnTo>
                    <a:cubicBezTo>
                      <a:pt x="39554" y="67093"/>
                      <a:pt x="22639" y="89496"/>
                      <a:pt x="22639" y="114656"/>
                    </a:cubicBezTo>
                    <a:lnTo>
                      <a:pt x="22639" y="133102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orma Livre: Forma 194">
                <a:extLst>
                  <a:ext uri="{FF2B5EF4-FFF2-40B4-BE49-F238E27FC236}">
                    <a16:creationId xmlns:a16="http://schemas.microsoft.com/office/drawing/2014/main" id="{16FCEE0D-0A94-426C-ACDD-3C0FAF3D029C}"/>
                  </a:ext>
                </a:extLst>
              </p:cNvPr>
              <p:cNvSpPr/>
              <p:nvPr/>
            </p:nvSpPr>
            <p:spPr>
              <a:xfrm>
                <a:off x="2413303" y="1266125"/>
                <a:ext cx="101934" cy="169050"/>
              </a:xfrm>
              <a:custGeom>
                <a:avLst/>
                <a:gdLst>
                  <a:gd name="connsiteX0" fmla="*/ 101935 w 101934"/>
                  <a:gd name="connsiteY0" fmla="*/ 169051 h 169050"/>
                  <a:gd name="connsiteX1" fmla="*/ 79272 w 101934"/>
                  <a:gd name="connsiteY1" fmla="*/ 169051 h 169050"/>
                  <a:gd name="connsiteX2" fmla="*/ 79272 w 101934"/>
                  <a:gd name="connsiteY2" fmla="*/ 114703 h 169050"/>
                  <a:gd name="connsiteX3" fmla="*/ 38211 w 101934"/>
                  <a:gd name="connsiteY3" fmla="*/ 60261 h 169050"/>
                  <a:gd name="connsiteX4" fmla="*/ 0 w 101934"/>
                  <a:gd name="connsiteY4" fmla="*/ 49330 h 169050"/>
                  <a:gd name="connsiteX5" fmla="*/ 0 w 101934"/>
                  <a:gd name="connsiteY5" fmla="*/ 0 h 169050"/>
                  <a:gd name="connsiteX6" fmla="*/ 22663 w 101934"/>
                  <a:gd name="connsiteY6" fmla="*/ 0 h 169050"/>
                  <a:gd name="connsiteX7" fmla="*/ 22663 w 101934"/>
                  <a:gd name="connsiteY7" fmla="*/ 32251 h 169050"/>
                  <a:gd name="connsiteX8" fmla="*/ 44430 w 101934"/>
                  <a:gd name="connsiteY8" fmla="*/ 38470 h 169050"/>
                  <a:gd name="connsiteX9" fmla="*/ 101935 w 101934"/>
                  <a:gd name="connsiteY9" fmla="*/ 114703 h 169050"/>
                  <a:gd name="connsiteX10" fmla="*/ 101935 w 101934"/>
                  <a:gd name="connsiteY10" fmla="*/ 169051 h 16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934" h="169050">
                    <a:moveTo>
                      <a:pt x="101935" y="169051"/>
                    </a:moveTo>
                    <a:lnTo>
                      <a:pt x="79272" y="169051"/>
                    </a:lnTo>
                    <a:lnTo>
                      <a:pt x="79272" y="114703"/>
                    </a:lnTo>
                    <a:cubicBezTo>
                      <a:pt x="79272" y="89543"/>
                      <a:pt x="62381" y="67163"/>
                      <a:pt x="38211" y="60261"/>
                    </a:cubicBezTo>
                    <a:lnTo>
                      <a:pt x="0" y="49330"/>
                    </a:lnTo>
                    <a:lnTo>
                      <a:pt x="0" y="0"/>
                    </a:lnTo>
                    <a:lnTo>
                      <a:pt x="22663" y="0"/>
                    </a:lnTo>
                    <a:lnTo>
                      <a:pt x="22663" y="32251"/>
                    </a:lnTo>
                    <a:lnTo>
                      <a:pt x="44430" y="38470"/>
                    </a:lnTo>
                    <a:cubicBezTo>
                      <a:pt x="78283" y="48129"/>
                      <a:pt x="101935" y="79484"/>
                      <a:pt x="101935" y="114703"/>
                    </a:cubicBezTo>
                    <a:lnTo>
                      <a:pt x="101935" y="169051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orma Livre: Forma 195">
                <a:extLst>
                  <a:ext uri="{FF2B5EF4-FFF2-40B4-BE49-F238E27FC236}">
                    <a16:creationId xmlns:a16="http://schemas.microsoft.com/office/drawing/2014/main" id="{9EEA0BBB-CC48-4931-A4CF-A43E2B732E02}"/>
                  </a:ext>
                </a:extLst>
              </p:cNvPr>
              <p:cNvSpPr/>
              <p:nvPr/>
            </p:nvSpPr>
            <p:spPr>
              <a:xfrm>
                <a:off x="2322677" y="1148877"/>
                <a:ext cx="22662" cy="44783"/>
              </a:xfrm>
              <a:custGeom>
                <a:avLst/>
                <a:gdLst>
                  <a:gd name="connsiteX0" fmla="*/ 0 w 22662"/>
                  <a:gd name="connsiteY0" fmla="*/ 0 h 44783"/>
                  <a:gd name="connsiteX1" fmla="*/ 22663 w 22662"/>
                  <a:gd name="connsiteY1" fmla="*/ 0 h 44783"/>
                  <a:gd name="connsiteX2" fmla="*/ 22663 w 22662"/>
                  <a:gd name="connsiteY2" fmla="*/ 44783 h 44783"/>
                  <a:gd name="connsiteX3" fmla="*/ 0 w 22662"/>
                  <a:gd name="connsiteY3" fmla="*/ 44783 h 4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44783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44783"/>
                    </a:lnTo>
                    <a:lnTo>
                      <a:pt x="0" y="44783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Forma Livre: Forma 196">
                <a:extLst>
                  <a:ext uri="{FF2B5EF4-FFF2-40B4-BE49-F238E27FC236}">
                    <a16:creationId xmlns:a16="http://schemas.microsoft.com/office/drawing/2014/main" id="{54D52C43-BA73-4624-922E-BD8DBE4D1954}"/>
                  </a:ext>
                </a:extLst>
              </p:cNvPr>
              <p:cNvSpPr/>
              <p:nvPr/>
            </p:nvSpPr>
            <p:spPr>
              <a:xfrm>
                <a:off x="2357848" y="1301862"/>
                <a:ext cx="76892" cy="39035"/>
              </a:xfrm>
              <a:custGeom>
                <a:avLst/>
                <a:gdLst>
                  <a:gd name="connsiteX0" fmla="*/ 38446 w 76892"/>
                  <a:gd name="connsiteY0" fmla="*/ 39035 h 39035"/>
                  <a:gd name="connsiteX1" fmla="*/ 0 w 76892"/>
                  <a:gd name="connsiteY1" fmla="*/ 10130 h 39035"/>
                  <a:gd name="connsiteX2" fmla="*/ 20260 w 76892"/>
                  <a:gd name="connsiteY2" fmla="*/ 0 h 39035"/>
                  <a:gd name="connsiteX3" fmla="*/ 38446 w 76892"/>
                  <a:gd name="connsiteY3" fmla="*/ 16396 h 39035"/>
                  <a:gd name="connsiteX4" fmla="*/ 56633 w 76892"/>
                  <a:gd name="connsiteY4" fmla="*/ 0 h 39035"/>
                  <a:gd name="connsiteX5" fmla="*/ 76893 w 76892"/>
                  <a:gd name="connsiteY5" fmla="*/ 10130 h 39035"/>
                  <a:gd name="connsiteX6" fmla="*/ 38446 w 76892"/>
                  <a:gd name="connsiteY6" fmla="*/ 39035 h 3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892" h="39035">
                    <a:moveTo>
                      <a:pt x="38446" y="39035"/>
                    </a:moveTo>
                    <a:cubicBezTo>
                      <a:pt x="15124" y="39035"/>
                      <a:pt x="1484" y="13098"/>
                      <a:pt x="0" y="10130"/>
                    </a:cubicBezTo>
                    <a:lnTo>
                      <a:pt x="20260" y="0"/>
                    </a:lnTo>
                    <a:cubicBezTo>
                      <a:pt x="22969" y="5324"/>
                      <a:pt x="31002" y="16396"/>
                      <a:pt x="38446" y="16396"/>
                    </a:cubicBezTo>
                    <a:cubicBezTo>
                      <a:pt x="45891" y="16396"/>
                      <a:pt x="54065" y="5136"/>
                      <a:pt x="56633" y="0"/>
                    </a:cubicBezTo>
                    <a:lnTo>
                      <a:pt x="76893" y="10130"/>
                    </a:lnTo>
                    <a:cubicBezTo>
                      <a:pt x="75409" y="13098"/>
                      <a:pt x="61769" y="39035"/>
                      <a:pt x="38446" y="39035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Forma Livre: Forma 197">
                <a:extLst>
                  <a:ext uri="{FF2B5EF4-FFF2-40B4-BE49-F238E27FC236}">
                    <a16:creationId xmlns:a16="http://schemas.microsoft.com/office/drawing/2014/main" id="{57857ECD-A554-4EA3-9272-BFFF38959D21}"/>
                  </a:ext>
                </a:extLst>
              </p:cNvPr>
              <p:cNvSpPr/>
              <p:nvPr/>
            </p:nvSpPr>
            <p:spPr>
              <a:xfrm>
                <a:off x="2322677" y="1363560"/>
                <a:ext cx="22662" cy="34818"/>
              </a:xfrm>
              <a:custGeom>
                <a:avLst/>
                <a:gdLst>
                  <a:gd name="connsiteX0" fmla="*/ 0 w 22662"/>
                  <a:gd name="connsiteY0" fmla="*/ 0 h 34818"/>
                  <a:gd name="connsiteX1" fmla="*/ 22663 w 22662"/>
                  <a:gd name="connsiteY1" fmla="*/ 0 h 34818"/>
                  <a:gd name="connsiteX2" fmla="*/ 22663 w 22662"/>
                  <a:gd name="connsiteY2" fmla="*/ 34818 h 34818"/>
                  <a:gd name="connsiteX3" fmla="*/ 0 w 22662"/>
                  <a:gd name="connsiteY3" fmla="*/ 34818 h 3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34818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34818"/>
                    </a:lnTo>
                    <a:lnTo>
                      <a:pt x="0" y="34818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orma Livre: Forma 198">
                <a:extLst>
                  <a:ext uri="{FF2B5EF4-FFF2-40B4-BE49-F238E27FC236}">
                    <a16:creationId xmlns:a16="http://schemas.microsoft.com/office/drawing/2014/main" id="{40ED7B65-411D-4408-99BC-2B94388D2B23}"/>
                  </a:ext>
                </a:extLst>
              </p:cNvPr>
              <p:cNvSpPr/>
              <p:nvPr/>
            </p:nvSpPr>
            <p:spPr>
              <a:xfrm>
                <a:off x="2447274" y="1363560"/>
                <a:ext cx="22662" cy="58164"/>
              </a:xfrm>
              <a:custGeom>
                <a:avLst/>
                <a:gdLst>
                  <a:gd name="connsiteX0" fmla="*/ 0 w 22662"/>
                  <a:gd name="connsiteY0" fmla="*/ 0 h 58164"/>
                  <a:gd name="connsiteX1" fmla="*/ 22663 w 22662"/>
                  <a:gd name="connsiteY1" fmla="*/ 0 h 58164"/>
                  <a:gd name="connsiteX2" fmla="*/ 22663 w 22662"/>
                  <a:gd name="connsiteY2" fmla="*/ 58164 h 58164"/>
                  <a:gd name="connsiteX3" fmla="*/ 0 w 22662"/>
                  <a:gd name="connsiteY3" fmla="*/ 58164 h 58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58164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58164"/>
                    </a:lnTo>
                    <a:lnTo>
                      <a:pt x="0" y="58164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orma Livre: Forma 199">
                <a:extLst>
                  <a:ext uri="{FF2B5EF4-FFF2-40B4-BE49-F238E27FC236}">
                    <a16:creationId xmlns:a16="http://schemas.microsoft.com/office/drawing/2014/main" id="{262A9B75-1A43-4CA5-BB6D-9ACD319C14D1}"/>
                  </a:ext>
                </a:extLst>
              </p:cNvPr>
              <p:cNvSpPr/>
              <p:nvPr/>
            </p:nvSpPr>
            <p:spPr>
              <a:xfrm>
                <a:off x="2696445" y="1340897"/>
                <a:ext cx="22662" cy="58446"/>
              </a:xfrm>
              <a:custGeom>
                <a:avLst/>
                <a:gdLst>
                  <a:gd name="connsiteX0" fmla="*/ 0 w 22662"/>
                  <a:gd name="connsiteY0" fmla="*/ 0 h 58446"/>
                  <a:gd name="connsiteX1" fmla="*/ 22663 w 22662"/>
                  <a:gd name="connsiteY1" fmla="*/ 0 h 58446"/>
                  <a:gd name="connsiteX2" fmla="*/ 22663 w 22662"/>
                  <a:gd name="connsiteY2" fmla="*/ 58447 h 58446"/>
                  <a:gd name="connsiteX3" fmla="*/ 0 w 22662"/>
                  <a:gd name="connsiteY3" fmla="*/ 58447 h 58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58446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58447"/>
                    </a:lnTo>
                    <a:lnTo>
                      <a:pt x="0" y="58447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orma Livre: Forma 200">
                <a:extLst>
                  <a:ext uri="{FF2B5EF4-FFF2-40B4-BE49-F238E27FC236}">
                    <a16:creationId xmlns:a16="http://schemas.microsoft.com/office/drawing/2014/main" id="{5FDEB3AA-9BBE-4655-8DA6-7FB463A15467}"/>
                  </a:ext>
                </a:extLst>
              </p:cNvPr>
              <p:cNvSpPr/>
              <p:nvPr/>
            </p:nvSpPr>
            <p:spPr>
              <a:xfrm>
                <a:off x="2537877" y="1340897"/>
                <a:ext cx="22662" cy="94278"/>
              </a:xfrm>
              <a:custGeom>
                <a:avLst/>
                <a:gdLst>
                  <a:gd name="connsiteX0" fmla="*/ 0 w 22662"/>
                  <a:gd name="connsiteY0" fmla="*/ 0 h 94278"/>
                  <a:gd name="connsiteX1" fmla="*/ 22663 w 22662"/>
                  <a:gd name="connsiteY1" fmla="*/ 0 h 94278"/>
                  <a:gd name="connsiteX2" fmla="*/ 22663 w 22662"/>
                  <a:gd name="connsiteY2" fmla="*/ 94278 h 94278"/>
                  <a:gd name="connsiteX3" fmla="*/ 0 w 22662"/>
                  <a:gd name="connsiteY3" fmla="*/ 94278 h 94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94278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94278"/>
                    </a:lnTo>
                    <a:lnTo>
                      <a:pt x="0" y="94278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orma Livre: Forma 201">
                <a:extLst>
                  <a:ext uri="{FF2B5EF4-FFF2-40B4-BE49-F238E27FC236}">
                    <a16:creationId xmlns:a16="http://schemas.microsoft.com/office/drawing/2014/main" id="{D7B2ACDD-E954-488E-99C5-DDDEA7FF5622}"/>
                  </a:ext>
                </a:extLst>
              </p:cNvPr>
              <p:cNvSpPr/>
              <p:nvPr/>
            </p:nvSpPr>
            <p:spPr>
              <a:xfrm>
                <a:off x="2243405" y="967152"/>
                <a:ext cx="22662" cy="45301"/>
              </a:xfrm>
              <a:custGeom>
                <a:avLst/>
                <a:gdLst>
                  <a:gd name="connsiteX0" fmla="*/ 0 w 22662"/>
                  <a:gd name="connsiteY0" fmla="*/ 0 h 45301"/>
                  <a:gd name="connsiteX1" fmla="*/ 22663 w 22662"/>
                  <a:gd name="connsiteY1" fmla="*/ 0 h 45301"/>
                  <a:gd name="connsiteX2" fmla="*/ 22663 w 22662"/>
                  <a:gd name="connsiteY2" fmla="*/ 45302 h 45301"/>
                  <a:gd name="connsiteX3" fmla="*/ 0 w 22662"/>
                  <a:gd name="connsiteY3" fmla="*/ 45302 h 4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45301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45302"/>
                    </a:lnTo>
                    <a:lnTo>
                      <a:pt x="0" y="45302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orma Livre: Forma 202">
                <a:extLst>
                  <a:ext uri="{FF2B5EF4-FFF2-40B4-BE49-F238E27FC236}">
                    <a16:creationId xmlns:a16="http://schemas.microsoft.com/office/drawing/2014/main" id="{48B11816-4CA3-45D1-9FF6-8FD9D722D166}"/>
                  </a:ext>
                </a:extLst>
              </p:cNvPr>
              <p:cNvSpPr/>
              <p:nvPr/>
            </p:nvSpPr>
            <p:spPr>
              <a:xfrm>
                <a:off x="2243405" y="1057756"/>
                <a:ext cx="22662" cy="45301"/>
              </a:xfrm>
              <a:custGeom>
                <a:avLst/>
                <a:gdLst>
                  <a:gd name="connsiteX0" fmla="*/ 0 w 22662"/>
                  <a:gd name="connsiteY0" fmla="*/ 0 h 45301"/>
                  <a:gd name="connsiteX1" fmla="*/ 22663 w 22662"/>
                  <a:gd name="connsiteY1" fmla="*/ 0 h 45301"/>
                  <a:gd name="connsiteX2" fmla="*/ 22663 w 22662"/>
                  <a:gd name="connsiteY2" fmla="*/ 45302 h 45301"/>
                  <a:gd name="connsiteX3" fmla="*/ 0 w 22662"/>
                  <a:gd name="connsiteY3" fmla="*/ 45302 h 4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45301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45302"/>
                    </a:lnTo>
                    <a:lnTo>
                      <a:pt x="0" y="45302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orma Livre: Forma 203">
                <a:extLst>
                  <a:ext uri="{FF2B5EF4-FFF2-40B4-BE49-F238E27FC236}">
                    <a16:creationId xmlns:a16="http://schemas.microsoft.com/office/drawing/2014/main" id="{979C1D26-BA8B-4052-8848-4B1E3EA392CD}"/>
                  </a:ext>
                </a:extLst>
              </p:cNvPr>
              <p:cNvSpPr/>
              <p:nvPr/>
            </p:nvSpPr>
            <p:spPr>
              <a:xfrm>
                <a:off x="2277375" y="1023762"/>
                <a:ext cx="33970" cy="22662"/>
              </a:xfrm>
              <a:custGeom>
                <a:avLst/>
                <a:gdLst>
                  <a:gd name="connsiteX0" fmla="*/ 0 w 33970"/>
                  <a:gd name="connsiteY0" fmla="*/ 0 h 22662"/>
                  <a:gd name="connsiteX1" fmla="*/ 33970 w 33970"/>
                  <a:gd name="connsiteY1" fmla="*/ 0 h 22662"/>
                  <a:gd name="connsiteX2" fmla="*/ 33970 w 33970"/>
                  <a:gd name="connsiteY2" fmla="*/ 22663 h 22662"/>
                  <a:gd name="connsiteX3" fmla="*/ 0 w 33970"/>
                  <a:gd name="connsiteY3" fmla="*/ 22663 h 2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70" h="22662">
                    <a:moveTo>
                      <a:pt x="0" y="0"/>
                    </a:moveTo>
                    <a:lnTo>
                      <a:pt x="33970" y="0"/>
                    </a:lnTo>
                    <a:lnTo>
                      <a:pt x="33970" y="22663"/>
                    </a:lnTo>
                    <a:lnTo>
                      <a:pt x="0" y="22663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orma Livre: Forma 204">
                <a:extLst>
                  <a:ext uri="{FF2B5EF4-FFF2-40B4-BE49-F238E27FC236}">
                    <a16:creationId xmlns:a16="http://schemas.microsoft.com/office/drawing/2014/main" id="{58121C81-21B9-4AE3-A803-4437046EB137}"/>
                  </a:ext>
                </a:extLst>
              </p:cNvPr>
              <p:cNvSpPr/>
              <p:nvPr/>
            </p:nvSpPr>
            <p:spPr>
              <a:xfrm>
                <a:off x="2198103" y="1023762"/>
                <a:ext cx="33970" cy="22662"/>
              </a:xfrm>
              <a:custGeom>
                <a:avLst/>
                <a:gdLst>
                  <a:gd name="connsiteX0" fmla="*/ 0 w 33970"/>
                  <a:gd name="connsiteY0" fmla="*/ 0 h 22662"/>
                  <a:gd name="connsiteX1" fmla="*/ 33970 w 33970"/>
                  <a:gd name="connsiteY1" fmla="*/ 0 h 22662"/>
                  <a:gd name="connsiteX2" fmla="*/ 33970 w 33970"/>
                  <a:gd name="connsiteY2" fmla="*/ 22663 h 22662"/>
                  <a:gd name="connsiteX3" fmla="*/ 0 w 33970"/>
                  <a:gd name="connsiteY3" fmla="*/ 22663 h 2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70" h="22662">
                    <a:moveTo>
                      <a:pt x="0" y="0"/>
                    </a:moveTo>
                    <a:lnTo>
                      <a:pt x="33970" y="0"/>
                    </a:lnTo>
                    <a:lnTo>
                      <a:pt x="33970" y="22663"/>
                    </a:lnTo>
                    <a:lnTo>
                      <a:pt x="0" y="22663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orma Livre: Forma 205">
                <a:extLst>
                  <a:ext uri="{FF2B5EF4-FFF2-40B4-BE49-F238E27FC236}">
                    <a16:creationId xmlns:a16="http://schemas.microsoft.com/office/drawing/2014/main" id="{3FAEAE05-DF00-4957-85CA-04D032051A7B}"/>
                  </a:ext>
                </a:extLst>
              </p:cNvPr>
              <p:cNvSpPr/>
              <p:nvPr/>
            </p:nvSpPr>
            <p:spPr>
              <a:xfrm>
                <a:off x="2787048" y="1159690"/>
                <a:ext cx="22662" cy="22662"/>
              </a:xfrm>
              <a:custGeom>
                <a:avLst/>
                <a:gdLst>
                  <a:gd name="connsiteX0" fmla="*/ 0 w 22662"/>
                  <a:gd name="connsiteY0" fmla="*/ 0 h 22662"/>
                  <a:gd name="connsiteX1" fmla="*/ 22663 w 22662"/>
                  <a:gd name="connsiteY1" fmla="*/ 0 h 22662"/>
                  <a:gd name="connsiteX2" fmla="*/ 22663 w 22662"/>
                  <a:gd name="connsiteY2" fmla="*/ 22663 h 22662"/>
                  <a:gd name="connsiteX3" fmla="*/ 0 w 22662"/>
                  <a:gd name="connsiteY3" fmla="*/ 22663 h 2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22662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22663"/>
                    </a:lnTo>
                    <a:lnTo>
                      <a:pt x="0" y="22663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orma Livre: Forma 206">
                <a:extLst>
                  <a:ext uri="{FF2B5EF4-FFF2-40B4-BE49-F238E27FC236}">
                    <a16:creationId xmlns:a16="http://schemas.microsoft.com/office/drawing/2014/main" id="{E4C20047-AA58-4061-9FD4-8255BA2D33F5}"/>
                  </a:ext>
                </a:extLst>
              </p:cNvPr>
              <p:cNvSpPr/>
              <p:nvPr/>
            </p:nvSpPr>
            <p:spPr>
              <a:xfrm>
                <a:off x="2728036" y="962135"/>
                <a:ext cx="81674" cy="174916"/>
              </a:xfrm>
              <a:custGeom>
                <a:avLst/>
                <a:gdLst>
                  <a:gd name="connsiteX0" fmla="*/ 81675 w 81674"/>
                  <a:gd name="connsiteY0" fmla="*/ 174893 h 174916"/>
                  <a:gd name="connsiteX1" fmla="*/ 59012 w 81674"/>
                  <a:gd name="connsiteY1" fmla="*/ 174893 h 174916"/>
                  <a:gd name="connsiteX2" fmla="*/ 59012 w 81674"/>
                  <a:gd name="connsiteY2" fmla="*/ 140923 h 174916"/>
                  <a:gd name="connsiteX3" fmla="*/ 0 w 81674"/>
                  <a:gd name="connsiteY3" fmla="*/ 17598 h 174916"/>
                  <a:gd name="connsiteX4" fmla="*/ 14252 w 81674"/>
                  <a:gd name="connsiteY4" fmla="*/ 0 h 174916"/>
                  <a:gd name="connsiteX5" fmla="*/ 81675 w 81674"/>
                  <a:gd name="connsiteY5" fmla="*/ 140946 h 174916"/>
                  <a:gd name="connsiteX6" fmla="*/ 81675 w 81674"/>
                  <a:gd name="connsiteY6" fmla="*/ 174917 h 174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74" h="174916">
                    <a:moveTo>
                      <a:pt x="81675" y="174893"/>
                    </a:moveTo>
                    <a:lnTo>
                      <a:pt x="59012" y="174893"/>
                    </a:lnTo>
                    <a:lnTo>
                      <a:pt x="59012" y="140923"/>
                    </a:lnTo>
                    <a:cubicBezTo>
                      <a:pt x="59012" y="92865"/>
                      <a:pt x="37504" y="47917"/>
                      <a:pt x="0" y="17598"/>
                    </a:cubicBezTo>
                    <a:lnTo>
                      <a:pt x="14252" y="0"/>
                    </a:lnTo>
                    <a:cubicBezTo>
                      <a:pt x="57104" y="34654"/>
                      <a:pt x="81675" y="86033"/>
                      <a:pt x="81675" y="140946"/>
                    </a:cubicBezTo>
                    <a:lnTo>
                      <a:pt x="81675" y="174917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orma Livre: Forma 207">
                <a:extLst>
                  <a:ext uri="{FF2B5EF4-FFF2-40B4-BE49-F238E27FC236}">
                    <a16:creationId xmlns:a16="http://schemas.microsoft.com/office/drawing/2014/main" id="{33B4EADF-82B3-4507-9B2A-6227D39F86A1}"/>
                  </a:ext>
                </a:extLst>
              </p:cNvPr>
              <p:cNvSpPr/>
              <p:nvPr/>
            </p:nvSpPr>
            <p:spPr>
              <a:xfrm>
                <a:off x="2584380" y="1233921"/>
                <a:ext cx="88200" cy="73029"/>
              </a:xfrm>
              <a:custGeom>
                <a:avLst/>
                <a:gdLst>
                  <a:gd name="connsiteX0" fmla="*/ 44100 w 88200"/>
                  <a:gd name="connsiteY0" fmla="*/ 73006 h 73029"/>
                  <a:gd name="connsiteX1" fmla="*/ 25772 w 88200"/>
                  <a:gd name="connsiteY1" fmla="*/ 61674 h 73029"/>
                  <a:gd name="connsiteX2" fmla="*/ 0 w 88200"/>
                  <a:gd name="connsiteY2" fmla="*/ 10130 h 73029"/>
                  <a:gd name="connsiteX3" fmla="*/ 20260 w 88200"/>
                  <a:gd name="connsiteY3" fmla="*/ 0 h 73029"/>
                  <a:gd name="connsiteX4" fmla="*/ 44100 w 88200"/>
                  <a:gd name="connsiteY4" fmla="*/ 47681 h 73029"/>
                  <a:gd name="connsiteX5" fmla="*/ 67941 w 88200"/>
                  <a:gd name="connsiteY5" fmla="*/ 0 h 73029"/>
                  <a:gd name="connsiteX6" fmla="*/ 88200 w 88200"/>
                  <a:gd name="connsiteY6" fmla="*/ 10130 h 73029"/>
                  <a:gd name="connsiteX7" fmla="*/ 62428 w 88200"/>
                  <a:gd name="connsiteY7" fmla="*/ 61698 h 73029"/>
                  <a:gd name="connsiteX8" fmla="*/ 44100 w 88200"/>
                  <a:gd name="connsiteY8" fmla="*/ 73029 h 73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200" h="73029">
                    <a:moveTo>
                      <a:pt x="44100" y="73006"/>
                    </a:moveTo>
                    <a:cubicBezTo>
                      <a:pt x="36279" y="73006"/>
                      <a:pt x="29259" y="68671"/>
                      <a:pt x="25772" y="61674"/>
                    </a:cubicBezTo>
                    <a:lnTo>
                      <a:pt x="0" y="10130"/>
                    </a:lnTo>
                    <a:lnTo>
                      <a:pt x="20260" y="0"/>
                    </a:lnTo>
                    <a:lnTo>
                      <a:pt x="44100" y="47681"/>
                    </a:lnTo>
                    <a:lnTo>
                      <a:pt x="67941" y="0"/>
                    </a:lnTo>
                    <a:lnTo>
                      <a:pt x="88200" y="10130"/>
                    </a:lnTo>
                    <a:lnTo>
                      <a:pt x="62428" y="61698"/>
                    </a:lnTo>
                    <a:cubicBezTo>
                      <a:pt x="58942" y="68695"/>
                      <a:pt x="51922" y="73029"/>
                      <a:pt x="44100" y="73029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orma Livre: Forma 208">
                <a:extLst>
                  <a:ext uri="{FF2B5EF4-FFF2-40B4-BE49-F238E27FC236}">
                    <a16:creationId xmlns:a16="http://schemas.microsoft.com/office/drawing/2014/main" id="{CF649A7D-0F55-40D4-9E69-CFE87DA10017}"/>
                  </a:ext>
                </a:extLst>
              </p:cNvPr>
              <p:cNvSpPr/>
              <p:nvPr/>
            </p:nvSpPr>
            <p:spPr>
              <a:xfrm>
                <a:off x="2481244" y="1197925"/>
                <a:ext cx="136352" cy="145328"/>
              </a:xfrm>
              <a:custGeom>
                <a:avLst/>
                <a:gdLst>
                  <a:gd name="connsiteX0" fmla="*/ 22663 w 136352"/>
                  <a:gd name="connsiteY0" fmla="*/ 145328 h 145328"/>
                  <a:gd name="connsiteX1" fmla="*/ 0 w 136352"/>
                  <a:gd name="connsiteY1" fmla="*/ 145328 h 145328"/>
                  <a:gd name="connsiteX2" fmla="*/ 34088 w 136352"/>
                  <a:gd name="connsiteY2" fmla="*/ 80049 h 145328"/>
                  <a:gd name="connsiteX3" fmla="*/ 103725 w 136352"/>
                  <a:gd name="connsiteY3" fmla="*/ 33758 h 145328"/>
                  <a:gd name="connsiteX4" fmla="*/ 114821 w 136352"/>
                  <a:gd name="connsiteY4" fmla="*/ 0 h 145328"/>
                  <a:gd name="connsiteX5" fmla="*/ 136353 w 136352"/>
                  <a:gd name="connsiteY5" fmla="*/ 7067 h 145328"/>
                  <a:gd name="connsiteX6" fmla="*/ 122807 w 136352"/>
                  <a:gd name="connsiteY6" fmla="*/ 48294 h 145328"/>
                  <a:gd name="connsiteX7" fmla="*/ 46644 w 136352"/>
                  <a:gd name="connsiteY7" fmla="*/ 98896 h 145328"/>
                  <a:gd name="connsiteX8" fmla="*/ 22663 w 136352"/>
                  <a:gd name="connsiteY8" fmla="*/ 145305 h 14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6352" h="145328">
                    <a:moveTo>
                      <a:pt x="22663" y="145328"/>
                    </a:moveTo>
                    <a:lnTo>
                      <a:pt x="0" y="145328"/>
                    </a:lnTo>
                    <a:cubicBezTo>
                      <a:pt x="0" y="118684"/>
                      <a:pt x="12745" y="94255"/>
                      <a:pt x="34088" y="80049"/>
                    </a:cubicBezTo>
                    <a:lnTo>
                      <a:pt x="103725" y="33758"/>
                    </a:lnTo>
                    <a:lnTo>
                      <a:pt x="114821" y="0"/>
                    </a:lnTo>
                    <a:lnTo>
                      <a:pt x="136353" y="7067"/>
                    </a:lnTo>
                    <a:lnTo>
                      <a:pt x="122807" y="48294"/>
                    </a:lnTo>
                    <a:lnTo>
                      <a:pt x="46644" y="98896"/>
                    </a:lnTo>
                    <a:cubicBezTo>
                      <a:pt x="31403" y="109049"/>
                      <a:pt x="22663" y="125964"/>
                      <a:pt x="22663" y="145305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orma Livre: Forma 209">
                <a:extLst>
                  <a:ext uri="{FF2B5EF4-FFF2-40B4-BE49-F238E27FC236}">
                    <a16:creationId xmlns:a16="http://schemas.microsoft.com/office/drawing/2014/main" id="{5E8E919A-918A-4FBE-AC5D-990AD44E3406}"/>
                  </a:ext>
                </a:extLst>
              </p:cNvPr>
              <p:cNvSpPr/>
              <p:nvPr/>
            </p:nvSpPr>
            <p:spPr>
              <a:xfrm>
                <a:off x="2591919" y="1442832"/>
                <a:ext cx="223987" cy="48222"/>
              </a:xfrm>
              <a:custGeom>
                <a:avLst/>
                <a:gdLst>
                  <a:gd name="connsiteX0" fmla="*/ 7539 w 223987"/>
                  <a:gd name="connsiteY0" fmla="*/ 48199 h 48222"/>
                  <a:gd name="connsiteX1" fmla="*/ 0 w 223987"/>
                  <a:gd name="connsiteY1" fmla="*/ 26832 h 48222"/>
                  <a:gd name="connsiteX2" fmla="*/ 138496 w 223987"/>
                  <a:gd name="connsiteY2" fmla="*/ 0 h 48222"/>
                  <a:gd name="connsiteX3" fmla="*/ 223988 w 223987"/>
                  <a:gd name="connsiteY3" fmla="*/ 21273 h 48222"/>
                  <a:gd name="connsiteX4" fmla="*/ 211573 w 223987"/>
                  <a:gd name="connsiteY4" fmla="*/ 40237 h 48222"/>
                  <a:gd name="connsiteX5" fmla="*/ 217768 w 223987"/>
                  <a:gd name="connsiteY5" fmla="*/ 30767 h 48222"/>
                  <a:gd name="connsiteX6" fmla="*/ 211596 w 223987"/>
                  <a:gd name="connsiteY6" fmla="*/ 40260 h 48222"/>
                  <a:gd name="connsiteX7" fmla="*/ 138496 w 223987"/>
                  <a:gd name="connsiteY7" fmla="*/ 22663 h 48222"/>
                  <a:gd name="connsiteX8" fmla="*/ 7539 w 223987"/>
                  <a:gd name="connsiteY8" fmla="*/ 48223 h 4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3987" h="48222">
                    <a:moveTo>
                      <a:pt x="7539" y="48199"/>
                    </a:moveTo>
                    <a:lnTo>
                      <a:pt x="0" y="26832"/>
                    </a:lnTo>
                    <a:cubicBezTo>
                      <a:pt x="38517" y="13263"/>
                      <a:pt x="80921" y="0"/>
                      <a:pt x="138496" y="0"/>
                    </a:cubicBezTo>
                    <a:cubicBezTo>
                      <a:pt x="190913" y="0"/>
                      <a:pt x="222645" y="20401"/>
                      <a:pt x="223988" y="21273"/>
                    </a:cubicBezTo>
                    <a:lnTo>
                      <a:pt x="211573" y="40237"/>
                    </a:lnTo>
                    <a:lnTo>
                      <a:pt x="217768" y="30767"/>
                    </a:lnTo>
                    <a:lnTo>
                      <a:pt x="211596" y="40260"/>
                    </a:lnTo>
                    <a:cubicBezTo>
                      <a:pt x="211337" y="40072"/>
                      <a:pt x="183751" y="22663"/>
                      <a:pt x="138496" y="22663"/>
                    </a:cubicBezTo>
                    <a:cubicBezTo>
                      <a:pt x="84455" y="22663"/>
                      <a:pt x="45702" y="34748"/>
                      <a:pt x="7539" y="48223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orma Livre: Forma 210">
                <a:extLst>
                  <a:ext uri="{FF2B5EF4-FFF2-40B4-BE49-F238E27FC236}">
                    <a16:creationId xmlns:a16="http://schemas.microsoft.com/office/drawing/2014/main" id="{C6476B56-7815-4A46-BA96-770DBA67A3A2}"/>
                  </a:ext>
                </a:extLst>
              </p:cNvPr>
              <p:cNvSpPr/>
              <p:nvPr/>
            </p:nvSpPr>
            <p:spPr>
              <a:xfrm>
                <a:off x="2232073" y="1386152"/>
                <a:ext cx="588968" cy="181253"/>
              </a:xfrm>
              <a:custGeom>
                <a:avLst/>
                <a:gdLst>
                  <a:gd name="connsiteX0" fmla="*/ 328467 w 588968"/>
                  <a:gd name="connsiteY0" fmla="*/ 181254 h 181253"/>
                  <a:gd name="connsiteX1" fmla="*/ 260502 w 588968"/>
                  <a:gd name="connsiteY1" fmla="*/ 181254 h 181253"/>
                  <a:gd name="connsiteX2" fmla="*/ 237840 w 588968"/>
                  <a:gd name="connsiteY2" fmla="*/ 158591 h 181253"/>
                  <a:gd name="connsiteX3" fmla="*/ 237840 w 588968"/>
                  <a:gd name="connsiteY3" fmla="*/ 147260 h 181253"/>
                  <a:gd name="connsiteX4" fmla="*/ 203869 w 588968"/>
                  <a:gd name="connsiteY4" fmla="*/ 147260 h 181253"/>
                  <a:gd name="connsiteX5" fmla="*/ 29612 w 588968"/>
                  <a:gd name="connsiteY5" fmla="*/ 180099 h 181253"/>
                  <a:gd name="connsiteX6" fmla="*/ 9376 w 588968"/>
                  <a:gd name="connsiteY6" fmla="*/ 176919 h 181253"/>
                  <a:gd name="connsiteX7" fmla="*/ 0 w 588968"/>
                  <a:gd name="connsiteY7" fmla="*/ 158544 h 181253"/>
                  <a:gd name="connsiteX8" fmla="*/ 0 w 588968"/>
                  <a:gd name="connsiteY8" fmla="*/ 39648 h 181253"/>
                  <a:gd name="connsiteX9" fmla="*/ 25466 w 588968"/>
                  <a:gd name="connsiteY9" fmla="*/ 6761 h 181253"/>
                  <a:gd name="connsiteX10" fmla="*/ 79296 w 588968"/>
                  <a:gd name="connsiteY10" fmla="*/ 0 h 181253"/>
                  <a:gd name="connsiteX11" fmla="*/ 294496 w 588968"/>
                  <a:gd name="connsiteY11" fmla="*/ 44595 h 181253"/>
                  <a:gd name="connsiteX12" fmla="*/ 509697 w 588968"/>
                  <a:gd name="connsiteY12" fmla="*/ 0 h 181253"/>
                  <a:gd name="connsiteX13" fmla="*/ 563527 w 588968"/>
                  <a:gd name="connsiteY13" fmla="*/ 6761 h 181253"/>
                  <a:gd name="connsiteX14" fmla="*/ 588969 w 588968"/>
                  <a:gd name="connsiteY14" fmla="*/ 39648 h 181253"/>
                  <a:gd name="connsiteX15" fmla="*/ 588969 w 588968"/>
                  <a:gd name="connsiteY15" fmla="*/ 158544 h 181253"/>
                  <a:gd name="connsiteX16" fmla="*/ 579593 w 588968"/>
                  <a:gd name="connsiteY16" fmla="*/ 176919 h 181253"/>
                  <a:gd name="connsiteX17" fmla="*/ 559333 w 588968"/>
                  <a:gd name="connsiteY17" fmla="*/ 180099 h 181253"/>
                  <a:gd name="connsiteX18" fmla="*/ 385076 w 588968"/>
                  <a:gd name="connsiteY18" fmla="*/ 147260 h 181253"/>
                  <a:gd name="connsiteX19" fmla="*/ 351106 w 588968"/>
                  <a:gd name="connsiteY19" fmla="*/ 147260 h 181253"/>
                  <a:gd name="connsiteX20" fmla="*/ 351106 w 588968"/>
                  <a:gd name="connsiteY20" fmla="*/ 158591 h 181253"/>
                  <a:gd name="connsiteX21" fmla="*/ 328443 w 588968"/>
                  <a:gd name="connsiteY21" fmla="*/ 181254 h 181253"/>
                  <a:gd name="connsiteX22" fmla="*/ 203893 w 588968"/>
                  <a:gd name="connsiteY22" fmla="*/ 124621 h 181253"/>
                  <a:gd name="connsiteX23" fmla="*/ 260526 w 588968"/>
                  <a:gd name="connsiteY23" fmla="*/ 124621 h 181253"/>
                  <a:gd name="connsiteX24" fmla="*/ 260526 w 588968"/>
                  <a:gd name="connsiteY24" fmla="*/ 158591 h 181253"/>
                  <a:gd name="connsiteX25" fmla="*/ 328490 w 588968"/>
                  <a:gd name="connsiteY25" fmla="*/ 158591 h 181253"/>
                  <a:gd name="connsiteX26" fmla="*/ 328490 w 588968"/>
                  <a:gd name="connsiteY26" fmla="*/ 124621 h 181253"/>
                  <a:gd name="connsiteX27" fmla="*/ 385123 w 588968"/>
                  <a:gd name="connsiteY27" fmla="*/ 124621 h 181253"/>
                  <a:gd name="connsiteX28" fmla="*/ 566424 w 588968"/>
                  <a:gd name="connsiteY28" fmla="*/ 158591 h 181253"/>
                  <a:gd name="connsiteX29" fmla="*/ 566353 w 588968"/>
                  <a:gd name="connsiteY29" fmla="*/ 39671 h 181253"/>
                  <a:gd name="connsiteX30" fmla="*/ 557849 w 588968"/>
                  <a:gd name="connsiteY30" fmla="*/ 28693 h 181253"/>
                  <a:gd name="connsiteX31" fmla="*/ 509720 w 588968"/>
                  <a:gd name="connsiteY31" fmla="*/ 22663 h 181253"/>
                  <a:gd name="connsiteX32" fmla="*/ 298407 w 588968"/>
                  <a:gd name="connsiteY32" fmla="*/ 67281 h 181253"/>
                  <a:gd name="connsiteX33" fmla="*/ 294543 w 588968"/>
                  <a:gd name="connsiteY33" fmla="*/ 68695 h 181253"/>
                  <a:gd name="connsiteX34" fmla="*/ 290680 w 588968"/>
                  <a:gd name="connsiteY34" fmla="*/ 67281 h 181253"/>
                  <a:gd name="connsiteX35" fmla="*/ 79366 w 588968"/>
                  <a:gd name="connsiteY35" fmla="*/ 22663 h 181253"/>
                  <a:gd name="connsiteX36" fmla="*/ 31238 w 588968"/>
                  <a:gd name="connsiteY36" fmla="*/ 28693 h 181253"/>
                  <a:gd name="connsiteX37" fmla="*/ 22733 w 588968"/>
                  <a:gd name="connsiteY37" fmla="*/ 39671 h 181253"/>
                  <a:gd name="connsiteX38" fmla="*/ 22733 w 588968"/>
                  <a:gd name="connsiteY38" fmla="*/ 158568 h 181253"/>
                  <a:gd name="connsiteX39" fmla="*/ 203940 w 588968"/>
                  <a:gd name="connsiteY39" fmla="*/ 124621 h 18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88968" h="181253">
                    <a:moveTo>
                      <a:pt x="328467" y="181254"/>
                    </a:moveTo>
                    <a:lnTo>
                      <a:pt x="260502" y="181254"/>
                    </a:lnTo>
                    <a:cubicBezTo>
                      <a:pt x="248017" y="181254"/>
                      <a:pt x="237840" y="171100"/>
                      <a:pt x="237840" y="158591"/>
                    </a:cubicBezTo>
                    <a:lnTo>
                      <a:pt x="237840" y="147260"/>
                    </a:lnTo>
                    <a:lnTo>
                      <a:pt x="203869" y="147260"/>
                    </a:lnTo>
                    <a:cubicBezTo>
                      <a:pt x="148155" y="147260"/>
                      <a:pt x="62405" y="169381"/>
                      <a:pt x="29612" y="180099"/>
                    </a:cubicBezTo>
                    <a:cubicBezTo>
                      <a:pt x="22757" y="182361"/>
                      <a:pt x="15218" y="181160"/>
                      <a:pt x="9376" y="176919"/>
                    </a:cubicBezTo>
                    <a:cubicBezTo>
                      <a:pt x="3510" y="172655"/>
                      <a:pt x="0" y="165800"/>
                      <a:pt x="0" y="158544"/>
                    </a:cubicBezTo>
                    <a:lnTo>
                      <a:pt x="0" y="39648"/>
                    </a:lnTo>
                    <a:cubicBezTo>
                      <a:pt x="0" y="24170"/>
                      <a:pt x="10460" y="10648"/>
                      <a:pt x="25466" y="6761"/>
                    </a:cubicBezTo>
                    <a:cubicBezTo>
                      <a:pt x="38564" y="3345"/>
                      <a:pt x="67375" y="0"/>
                      <a:pt x="79296" y="0"/>
                    </a:cubicBezTo>
                    <a:cubicBezTo>
                      <a:pt x="162926" y="0"/>
                      <a:pt x="272281" y="36797"/>
                      <a:pt x="294496" y="44595"/>
                    </a:cubicBezTo>
                    <a:cubicBezTo>
                      <a:pt x="316711" y="36797"/>
                      <a:pt x="426043" y="0"/>
                      <a:pt x="509697" y="0"/>
                    </a:cubicBezTo>
                    <a:cubicBezTo>
                      <a:pt x="521617" y="0"/>
                      <a:pt x="550405" y="3345"/>
                      <a:pt x="563527" y="6761"/>
                    </a:cubicBezTo>
                    <a:cubicBezTo>
                      <a:pt x="578509" y="10648"/>
                      <a:pt x="588969" y="24170"/>
                      <a:pt x="588969" y="39648"/>
                    </a:cubicBezTo>
                    <a:lnTo>
                      <a:pt x="588969" y="158544"/>
                    </a:lnTo>
                    <a:cubicBezTo>
                      <a:pt x="588969" y="165800"/>
                      <a:pt x="585459" y="172655"/>
                      <a:pt x="579593" y="176919"/>
                    </a:cubicBezTo>
                    <a:cubicBezTo>
                      <a:pt x="573774" y="181136"/>
                      <a:pt x="566189" y="182361"/>
                      <a:pt x="559333" y="180099"/>
                    </a:cubicBezTo>
                    <a:cubicBezTo>
                      <a:pt x="526541" y="169381"/>
                      <a:pt x="440814" y="147260"/>
                      <a:pt x="385076" y="147260"/>
                    </a:cubicBezTo>
                    <a:lnTo>
                      <a:pt x="351106" y="147260"/>
                    </a:lnTo>
                    <a:lnTo>
                      <a:pt x="351106" y="158591"/>
                    </a:lnTo>
                    <a:cubicBezTo>
                      <a:pt x="351106" y="171077"/>
                      <a:pt x="340952" y="181254"/>
                      <a:pt x="328443" y="181254"/>
                    </a:cubicBezTo>
                    <a:close/>
                    <a:moveTo>
                      <a:pt x="203893" y="124621"/>
                    </a:moveTo>
                    <a:lnTo>
                      <a:pt x="260526" y="124621"/>
                    </a:lnTo>
                    <a:lnTo>
                      <a:pt x="260526" y="158591"/>
                    </a:lnTo>
                    <a:lnTo>
                      <a:pt x="328490" y="158591"/>
                    </a:lnTo>
                    <a:lnTo>
                      <a:pt x="328490" y="124621"/>
                    </a:lnTo>
                    <a:lnTo>
                      <a:pt x="385123" y="124621"/>
                    </a:lnTo>
                    <a:cubicBezTo>
                      <a:pt x="448258" y="124621"/>
                      <a:pt x="539450" y="149781"/>
                      <a:pt x="566424" y="158591"/>
                    </a:cubicBezTo>
                    <a:lnTo>
                      <a:pt x="566353" y="39671"/>
                    </a:lnTo>
                    <a:cubicBezTo>
                      <a:pt x="566353" y="34512"/>
                      <a:pt x="562867" y="30013"/>
                      <a:pt x="557849" y="28693"/>
                    </a:cubicBezTo>
                    <a:cubicBezTo>
                      <a:pt x="546871" y="25843"/>
                      <a:pt x="519803" y="22663"/>
                      <a:pt x="509720" y="22663"/>
                    </a:cubicBezTo>
                    <a:cubicBezTo>
                      <a:pt x="422203" y="22663"/>
                      <a:pt x="299632" y="66834"/>
                      <a:pt x="298407" y="67281"/>
                    </a:cubicBezTo>
                    <a:lnTo>
                      <a:pt x="294543" y="68695"/>
                    </a:lnTo>
                    <a:lnTo>
                      <a:pt x="290680" y="67281"/>
                    </a:lnTo>
                    <a:cubicBezTo>
                      <a:pt x="289455" y="66834"/>
                      <a:pt x="166884" y="22663"/>
                      <a:pt x="79366" y="22663"/>
                    </a:cubicBezTo>
                    <a:cubicBezTo>
                      <a:pt x="69283" y="22663"/>
                      <a:pt x="42192" y="25843"/>
                      <a:pt x="31238" y="28693"/>
                    </a:cubicBezTo>
                    <a:cubicBezTo>
                      <a:pt x="26220" y="29989"/>
                      <a:pt x="22733" y="34489"/>
                      <a:pt x="22733" y="39671"/>
                    </a:cubicBezTo>
                    <a:lnTo>
                      <a:pt x="22733" y="158568"/>
                    </a:lnTo>
                    <a:cubicBezTo>
                      <a:pt x="49613" y="149781"/>
                      <a:pt x="140805" y="124621"/>
                      <a:pt x="203940" y="124621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orma Livre: Forma 211">
                <a:extLst>
                  <a:ext uri="{FF2B5EF4-FFF2-40B4-BE49-F238E27FC236}">
                    <a16:creationId xmlns:a16="http://schemas.microsoft.com/office/drawing/2014/main" id="{6F1F5224-6698-4AEC-97FF-95F56B810DC3}"/>
                  </a:ext>
                </a:extLst>
              </p:cNvPr>
              <p:cNvSpPr/>
              <p:nvPr/>
            </p:nvSpPr>
            <p:spPr>
              <a:xfrm>
                <a:off x="2237209" y="1442808"/>
                <a:ext cx="223987" cy="48222"/>
              </a:xfrm>
              <a:custGeom>
                <a:avLst/>
                <a:gdLst>
                  <a:gd name="connsiteX0" fmla="*/ 216426 w 223987"/>
                  <a:gd name="connsiteY0" fmla="*/ 48223 h 48222"/>
                  <a:gd name="connsiteX1" fmla="*/ 85468 w 223987"/>
                  <a:gd name="connsiteY1" fmla="*/ 22663 h 48222"/>
                  <a:gd name="connsiteX2" fmla="*/ 12368 w 223987"/>
                  <a:gd name="connsiteY2" fmla="*/ 40260 h 48222"/>
                  <a:gd name="connsiteX3" fmla="*/ 0 w 223987"/>
                  <a:gd name="connsiteY3" fmla="*/ 21273 h 48222"/>
                  <a:gd name="connsiteX4" fmla="*/ 85491 w 223987"/>
                  <a:gd name="connsiteY4" fmla="*/ 0 h 48222"/>
                  <a:gd name="connsiteX5" fmla="*/ 223988 w 223987"/>
                  <a:gd name="connsiteY5" fmla="*/ 26832 h 48222"/>
                  <a:gd name="connsiteX6" fmla="*/ 216449 w 223987"/>
                  <a:gd name="connsiteY6" fmla="*/ 48199 h 4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987" h="48222">
                    <a:moveTo>
                      <a:pt x="216426" y="48223"/>
                    </a:moveTo>
                    <a:cubicBezTo>
                      <a:pt x="178262" y="34771"/>
                      <a:pt x="139509" y="22663"/>
                      <a:pt x="85468" y="22663"/>
                    </a:cubicBezTo>
                    <a:cubicBezTo>
                      <a:pt x="40213" y="22663"/>
                      <a:pt x="12627" y="40072"/>
                      <a:pt x="12368" y="40260"/>
                    </a:cubicBezTo>
                    <a:lnTo>
                      <a:pt x="0" y="21273"/>
                    </a:lnTo>
                    <a:cubicBezTo>
                      <a:pt x="1319" y="20401"/>
                      <a:pt x="33075" y="0"/>
                      <a:pt x="85491" y="0"/>
                    </a:cubicBezTo>
                    <a:cubicBezTo>
                      <a:pt x="143067" y="0"/>
                      <a:pt x="185471" y="13263"/>
                      <a:pt x="223988" y="26832"/>
                    </a:cubicBezTo>
                    <a:lnTo>
                      <a:pt x="216449" y="48199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46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776 3.7037E-7 L 3.95833E-6 3.7037E-7 " pathEditMode="relative" rAng="0" ptsTypes="AA">
                                          <p:cBhvr>
                                            <p:cTn id="9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8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7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4" presetClass="path" presetSubtype="0" accel="50000" fill="hold" nodeType="withEffect" p14:presetBounceEnd="48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1.45833E-6 0.0324 L 1.45833E-6 3.7037E-7 " pathEditMode="relative" rAng="0" ptsTypes="AA" p14:bounceEnd="48000">
                                          <p:cBhvr>
                                            <p:cTn id="17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3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fill="hold" nodeType="withEffect" p14:presetBounceEnd="48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1.45833E-6 0.0324 L 1.45833E-6 3.7037E-7 " pathEditMode="relative" rAng="0" ptsTypes="AA" p14:bounceEnd="48000">
                                          <p:cBhvr>
                                            <p:cTn id="2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3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" grpId="0"/>
          <p:bldP spid="70" grpId="1"/>
          <p:bldP spid="17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776 3.7037E-7 L 3.95833E-6 3.7037E-7 " pathEditMode="relative" rAng="0" ptsTypes="AA">
                                          <p:cBhvr>
                                            <p:cTn id="9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8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7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4" presetClass="path" presetSubtype="0" ac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1.45833E-6 0.0324 L 1.45833E-6 3.7037E-7 " pathEditMode="relative" rAng="0" ptsTypes="AA">
                                          <p:cBhvr>
                                            <p:cTn id="17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3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1.45833E-6 0.0324 L 1.45833E-6 3.7037E-7 " pathEditMode="relative" rAng="0" ptsTypes="AA">
                                          <p:cBhvr>
                                            <p:cTn id="2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3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" grpId="0"/>
          <p:bldP spid="70" grpId="1"/>
          <p:bldP spid="170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m 152">
            <a:extLst>
              <a:ext uri="{FF2B5EF4-FFF2-40B4-BE49-F238E27FC236}">
                <a16:creationId xmlns:a16="http://schemas.microsoft.com/office/drawing/2014/main" id="{0301851B-0CFB-2A10-7AB4-224DB9852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8" r="40903" b="58386"/>
          <a:stretch/>
        </p:blipFill>
        <p:spPr>
          <a:xfrm>
            <a:off x="5125463" y="4368800"/>
            <a:ext cx="2014100" cy="2489200"/>
          </a:xfrm>
          <a:prstGeom prst="rect">
            <a:avLst/>
          </a:prstGeom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02BE17D4-DD4E-D783-99B8-43E3A300BAA5}"/>
              </a:ext>
            </a:extLst>
          </p:cNvPr>
          <p:cNvSpPr/>
          <p:nvPr/>
        </p:nvSpPr>
        <p:spPr>
          <a:xfrm>
            <a:off x="5781675" y="0"/>
            <a:ext cx="6019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1037D938-050E-6387-F0DF-B4D6F8896105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41" name="Retângulo: Cantos Superiores Arredondados 40">
              <a:extLst>
                <a:ext uri="{FF2B5EF4-FFF2-40B4-BE49-F238E27FC236}">
                  <a16:creationId xmlns:a16="http://schemas.microsoft.com/office/drawing/2014/main" id="{186F69CF-9647-3A5C-D76C-E201497D6E01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5F4744CB-6B35-C370-3D26-52FC03A3F13C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43" name="Gráfico 6">
                <a:extLst>
                  <a:ext uri="{FF2B5EF4-FFF2-40B4-BE49-F238E27FC236}">
                    <a16:creationId xmlns:a16="http://schemas.microsoft.com/office/drawing/2014/main" id="{FA250942-6347-E2FB-5EE1-3D5F2E44D317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0C16F766-5205-E768-F414-9ACED7E131A4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2C654EC1-3B5C-493D-5580-189A23C29D8C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orma Livre: Forma 69">
                  <a:extLst>
                    <a:ext uri="{FF2B5EF4-FFF2-40B4-BE49-F238E27FC236}">
                      <a16:creationId xmlns:a16="http://schemas.microsoft.com/office/drawing/2014/main" id="{1BA0FCE6-5DF1-73FB-10DE-425E2FEC534B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orma Livre: Forma 70">
                  <a:extLst>
                    <a:ext uri="{FF2B5EF4-FFF2-40B4-BE49-F238E27FC236}">
                      <a16:creationId xmlns:a16="http://schemas.microsoft.com/office/drawing/2014/main" id="{C04DE781-73C3-3840-A2F1-EDAEF476BC9B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7E009064-7AEA-EAE5-AFF3-7243BF091274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BD4CC265-BDE1-88D8-204F-93865BD8C3E3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4" name="Gráfico 6">
                  <a:extLst>
                    <a:ext uri="{FF2B5EF4-FFF2-40B4-BE49-F238E27FC236}">
                      <a16:creationId xmlns:a16="http://schemas.microsoft.com/office/drawing/2014/main" id="{06C2C7F0-A32A-2727-4F6C-B1BBDF7077F6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76" name="Forma Livre: Forma 75">
                    <a:extLst>
                      <a:ext uri="{FF2B5EF4-FFF2-40B4-BE49-F238E27FC236}">
                        <a16:creationId xmlns:a16="http://schemas.microsoft.com/office/drawing/2014/main" id="{9A54B6BE-EEEB-B231-2FCF-84477ED6164E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orma Livre: Forma 76">
                    <a:extLst>
                      <a:ext uri="{FF2B5EF4-FFF2-40B4-BE49-F238E27FC236}">
                        <a16:creationId xmlns:a16="http://schemas.microsoft.com/office/drawing/2014/main" id="{4EE872BC-D76B-C790-F242-BBFB7C404A1F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15F3EA66-C3B2-F917-E274-84D6074C0AEA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" name="Gráfico 6">
                <a:extLst>
                  <a:ext uri="{FF2B5EF4-FFF2-40B4-BE49-F238E27FC236}">
                    <a16:creationId xmlns:a16="http://schemas.microsoft.com/office/drawing/2014/main" id="{3727377B-FEC7-F21A-52A0-C00DCF33A45F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56" name="Forma Livre: Forma 55">
                  <a:extLst>
                    <a:ext uri="{FF2B5EF4-FFF2-40B4-BE49-F238E27FC236}">
                      <a16:creationId xmlns:a16="http://schemas.microsoft.com/office/drawing/2014/main" id="{8070810D-B18F-E61E-D79F-ADE8259138F5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orma Livre: Forma 56">
                  <a:extLst>
                    <a:ext uri="{FF2B5EF4-FFF2-40B4-BE49-F238E27FC236}">
                      <a16:creationId xmlns:a16="http://schemas.microsoft.com/office/drawing/2014/main" id="{82ACD2DE-2EDD-6932-4689-15529D6DF775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orma Livre: Forma 57">
                  <a:extLst>
                    <a:ext uri="{FF2B5EF4-FFF2-40B4-BE49-F238E27FC236}">
                      <a16:creationId xmlns:a16="http://schemas.microsoft.com/office/drawing/2014/main" id="{40B4EF53-393A-A92F-97F3-8776910C3F94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a Livre: Forma 58">
                  <a:extLst>
                    <a:ext uri="{FF2B5EF4-FFF2-40B4-BE49-F238E27FC236}">
                      <a16:creationId xmlns:a16="http://schemas.microsoft.com/office/drawing/2014/main" id="{ED2E37DB-6A0A-6BD7-9DAE-1D20E46CC27B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orma Livre: Forma 59">
                  <a:extLst>
                    <a:ext uri="{FF2B5EF4-FFF2-40B4-BE49-F238E27FC236}">
                      <a16:creationId xmlns:a16="http://schemas.microsoft.com/office/drawing/2014/main" id="{F44A43DC-0C2C-FCA5-A18B-93470727625E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1" name="Gráfico 6">
                  <a:extLst>
                    <a:ext uri="{FF2B5EF4-FFF2-40B4-BE49-F238E27FC236}">
                      <a16:creationId xmlns:a16="http://schemas.microsoft.com/office/drawing/2014/main" id="{A8F6066B-4AE0-D272-9AB2-10C76C394417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66" name="Forma Livre: Forma 65">
                    <a:extLst>
                      <a:ext uri="{FF2B5EF4-FFF2-40B4-BE49-F238E27FC236}">
                        <a16:creationId xmlns:a16="http://schemas.microsoft.com/office/drawing/2014/main" id="{1E6662AD-58AF-9D9E-5E90-740340545C05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orma Livre: Forma 66">
                    <a:extLst>
                      <a:ext uri="{FF2B5EF4-FFF2-40B4-BE49-F238E27FC236}">
                        <a16:creationId xmlns:a16="http://schemas.microsoft.com/office/drawing/2014/main" id="{FB43EB63-4BBE-E247-5844-9082811F1BCE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6DC681B4-DDA1-9A93-DFDD-4ED9EA2531A8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CE5D53C2-D546-81CB-A68D-C5873B1AF763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838F3C47-4232-40AF-511A-9186FDE3155A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orma Livre: Forma 64">
                  <a:extLst>
                    <a:ext uri="{FF2B5EF4-FFF2-40B4-BE49-F238E27FC236}">
                      <a16:creationId xmlns:a16="http://schemas.microsoft.com/office/drawing/2014/main" id="{F4E4B040-43A1-3FE1-513F-29189225D5BC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áfico 6">
                <a:extLst>
                  <a:ext uri="{FF2B5EF4-FFF2-40B4-BE49-F238E27FC236}">
                    <a16:creationId xmlns:a16="http://schemas.microsoft.com/office/drawing/2014/main" id="{69B93B81-9224-7353-7790-F5EF3FFE716F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8F3ED32A-B834-D192-CEC3-1004977B52E6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1CBF3BCB-9119-F019-01B9-3F212B2C73E2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1B711061-0FC7-2A00-6CC3-BED1035A1F7F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áfico 6">
                <a:extLst>
                  <a:ext uri="{FF2B5EF4-FFF2-40B4-BE49-F238E27FC236}">
                    <a16:creationId xmlns:a16="http://schemas.microsoft.com/office/drawing/2014/main" id="{8BF9CD61-41F4-4A72-9C3A-B844E25A672B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47" name="Forma Livre: Forma 46">
                  <a:extLst>
                    <a:ext uri="{FF2B5EF4-FFF2-40B4-BE49-F238E27FC236}">
                      <a16:creationId xmlns:a16="http://schemas.microsoft.com/office/drawing/2014/main" id="{FB664CF9-DA7A-5662-AF48-9799E292552E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orma Livre: Forma 47">
                  <a:extLst>
                    <a:ext uri="{FF2B5EF4-FFF2-40B4-BE49-F238E27FC236}">
                      <a16:creationId xmlns:a16="http://schemas.microsoft.com/office/drawing/2014/main" id="{0739F25B-7C2A-9A5F-DFAC-5D2E02146DF8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orma Livre: Forma 49">
                  <a:extLst>
                    <a:ext uri="{FF2B5EF4-FFF2-40B4-BE49-F238E27FC236}">
                      <a16:creationId xmlns:a16="http://schemas.microsoft.com/office/drawing/2014/main" id="{E0E973C2-0523-8734-FC79-2B3F1F9AE9E8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orma Livre: Forma 50">
                  <a:extLst>
                    <a:ext uri="{FF2B5EF4-FFF2-40B4-BE49-F238E27FC236}">
                      <a16:creationId xmlns:a16="http://schemas.microsoft.com/office/drawing/2014/main" id="{60596ED6-8DC2-D0F2-97B1-0802CF52F72C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605D6351-0D4D-3E4C-0A2A-BB1BAAF8144A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84" name="CaixaDeTexto 183">
            <a:extLst>
              <a:ext uri="{FF2B5EF4-FFF2-40B4-BE49-F238E27FC236}">
                <a16:creationId xmlns:a16="http://schemas.microsoft.com/office/drawing/2014/main" id="{C7D98BC9-5DAA-762F-5921-F4A7750ACFA4}"/>
              </a:ext>
            </a:extLst>
          </p:cNvPr>
          <p:cNvSpPr txBox="1"/>
          <p:nvPr/>
        </p:nvSpPr>
        <p:spPr>
          <a:xfrm>
            <a:off x="360363" y="353619"/>
            <a:ext cx="4859337" cy="72724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cs typeface="Segoe UI Light" panose="020B0502040204020203" pitchFamily="34" charset="0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</a:rPr>
              <a:t>Oferta </a:t>
            </a:r>
            <a:r>
              <a:rPr lang="pt-BR" sz="5000" b="1" dirty="0"/>
              <a:t>Contínua</a:t>
            </a:r>
          </a:p>
        </p:txBody>
      </p:sp>
      <p:sp>
        <p:nvSpPr>
          <p:cNvPr id="103" name="Espaço Reservado para Texto 27">
            <a:extLst>
              <a:ext uri="{FF2B5EF4-FFF2-40B4-BE49-F238E27FC236}">
                <a16:creationId xmlns:a16="http://schemas.microsoft.com/office/drawing/2014/main" id="{4CCACD36-A7F9-4DED-A3D3-12D437523EA8}"/>
              </a:ext>
            </a:extLst>
          </p:cNvPr>
          <p:cNvSpPr txBox="1">
            <a:spLocks/>
          </p:cNvSpPr>
          <p:nvPr/>
        </p:nvSpPr>
        <p:spPr>
          <a:xfrm>
            <a:off x="757209" y="1781794"/>
            <a:ext cx="4811753" cy="402606"/>
          </a:xfrm>
          <a:prstGeom prst="rect">
            <a:avLst/>
          </a:prstGeom>
        </p:spPr>
        <p:txBody>
          <a:bodyPr wrap="square" lIns="36000" tIns="36000" rIns="36000" b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Mobilização de colaboradores da Vivo em campanhas em prol das vítimas atingidas pelas enchentes em regiões do país.</a:t>
            </a:r>
          </a:p>
        </p:txBody>
      </p:sp>
      <p:graphicFrame>
        <p:nvGraphicFramePr>
          <p:cNvPr id="104" name="Tabela 61">
            <a:extLst>
              <a:ext uri="{FF2B5EF4-FFF2-40B4-BE49-F238E27FC236}">
                <a16:creationId xmlns:a16="http://schemas.microsoft.com/office/drawing/2014/main" id="{79A6A8C6-D00A-4E00-83DA-9EF0601DC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787121"/>
              </p:ext>
            </p:extLst>
          </p:nvPr>
        </p:nvGraphicFramePr>
        <p:xfrm>
          <a:off x="757208" y="2475973"/>
          <a:ext cx="4811753" cy="10135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40789">
                  <a:extLst>
                    <a:ext uri="{9D8B030D-6E8A-4147-A177-3AD203B41FA5}">
                      <a16:colId xmlns:a16="http://schemas.microsoft.com/office/drawing/2014/main" val="2401578683"/>
                    </a:ext>
                  </a:extLst>
                </a:gridCol>
                <a:gridCol w="1504913">
                  <a:extLst>
                    <a:ext uri="{9D8B030D-6E8A-4147-A177-3AD203B41FA5}">
                      <a16:colId xmlns:a16="http://schemas.microsoft.com/office/drawing/2014/main" val="4123998324"/>
                    </a:ext>
                  </a:extLst>
                </a:gridCol>
                <a:gridCol w="1566051">
                  <a:extLst>
                    <a:ext uri="{9D8B030D-6E8A-4147-A177-3AD203B41FA5}">
                      <a16:colId xmlns:a16="http://schemas.microsoft.com/office/drawing/2014/main" val="3627531410"/>
                    </a:ext>
                  </a:extLst>
                </a:gridCol>
              </a:tblGrid>
              <a:tr h="28200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SOS Bahia  / Belo Horizonte (MG) / </a:t>
                      </a:r>
                      <a:r>
                        <a:rPr lang="pt-BR" sz="1200" kern="1200" dirty="0"/>
                        <a:t>Marabá (PA)’</a:t>
                      </a:r>
                      <a:endParaRPr lang="pt-B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982702"/>
                  </a:ext>
                </a:extLst>
              </a:tr>
              <a:tr h="199832">
                <a:tc>
                  <a:txBody>
                    <a:bodyPr/>
                    <a:lstStyle/>
                    <a:p>
                      <a:r>
                        <a:rPr lang="pt-BR" sz="1200" dirty="0"/>
                        <a:t>Arrecadação: R$ 55 mil</a:t>
                      </a:r>
                      <a:endParaRPr lang="pt-BR" sz="12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200" kern="1200" dirty="0"/>
                        <a:t>Beneficiários: 962</a:t>
                      </a:r>
                      <a:endParaRPr lang="pt-BR" sz="1200" kern="1200" dirty="0">
                        <a:solidFill>
                          <a:schemeClr val="accent1"/>
                        </a:solidFill>
                        <a:latin typeface="Officina Serif ITC TT (Corpo)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/>
                        <a:t>Voluntários: 475</a:t>
                      </a:r>
                      <a:endParaRPr lang="pt-BR" sz="1200" kern="1200" dirty="0">
                        <a:solidFill>
                          <a:schemeClr val="accent1"/>
                        </a:solidFill>
                        <a:latin typeface="Officina Serif ITC TT (Corpo)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124228"/>
                  </a:ext>
                </a:extLst>
              </a:tr>
              <a:tr h="414062">
                <a:tc gridSpan="3">
                  <a:txBody>
                    <a:bodyPr/>
                    <a:lstStyle/>
                    <a:p>
                      <a:r>
                        <a:rPr lang="pt-BR" sz="1200" dirty="0"/>
                        <a:t>Doação: Kit individual de cama e banho, cesta básica e kit de material escolar e agua potável</a:t>
                      </a:r>
                      <a:endParaRPr lang="pt-BR" sz="12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136714"/>
                  </a:ext>
                </a:extLst>
              </a:tr>
            </a:tbl>
          </a:graphicData>
        </a:graphic>
      </p:graphicFrame>
      <p:pic>
        <p:nvPicPr>
          <p:cNvPr id="108" name="Imagem 107">
            <a:extLst>
              <a:ext uri="{FF2B5EF4-FFF2-40B4-BE49-F238E27FC236}">
                <a16:creationId xmlns:a16="http://schemas.microsoft.com/office/drawing/2014/main" id="{7A4BE19E-DDB1-4482-97EC-D5971A864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480"/>
          <a:stretch/>
        </p:blipFill>
        <p:spPr>
          <a:xfrm>
            <a:off x="6492528" y="1301840"/>
            <a:ext cx="4706758" cy="20928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9" name="Espaço Reservado para Texto 25">
            <a:extLst>
              <a:ext uri="{FF2B5EF4-FFF2-40B4-BE49-F238E27FC236}">
                <a16:creationId xmlns:a16="http://schemas.microsoft.com/office/drawing/2014/main" id="{0E659B27-5884-4350-BEA2-2743F710AA72}"/>
              </a:ext>
            </a:extLst>
          </p:cNvPr>
          <p:cNvSpPr txBox="1">
            <a:spLocks/>
          </p:cNvSpPr>
          <p:nvPr/>
        </p:nvSpPr>
        <p:spPr>
          <a:xfrm>
            <a:off x="716494" y="3979494"/>
            <a:ext cx="5522606" cy="4051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660099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latin typeface="Officina Serif ITC Pro" panose="02060806030505020204" pitchFamily="18" charset="0"/>
              </a:rPr>
              <a:t>Ação solidária para Petrópolis (RJ)</a:t>
            </a:r>
          </a:p>
        </p:txBody>
      </p:sp>
      <p:sp>
        <p:nvSpPr>
          <p:cNvPr id="110" name="Espaço Reservado para Texto 27">
            <a:extLst>
              <a:ext uri="{FF2B5EF4-FFF2-40B4-BE49-F238E27FC236}">
                <a16:creationId xmlns:a16="http://schemas.microsoft.com/office/drawing/2014/main" id="{AE54BE65-6BAE-4536-80C2-C85441FB714C}"/>
              </a:ext>
            </a:extLst>
          </p:cNvPr>
          <p:cNvSpPr txBox="1">
            <a:spLocks/>
          </p:cNvSpPr>
          <p:nvPr/>
        </p:nvSpPr>
        <p:spPr>
          <a:xfrm>
            <a:off x="773467" y="4384596"/>
            <a:ext cx="4565990" cy="585733"/>
          </a:xfrm>
          <a:prstGeom prst="rect">
            <a:avLst/>
          </a:prstGeom>
        </p:spPr>
        <p:txBody>
          <a:bodyPr wrap="square" lIns="36000" tIns="36000" rIns="36000" b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Doação para Secretaria de Educação de equipamentos de informática e eletrônicos – danificados durante as fortes chuvas na cidade.</a:t>
            </a:r>
          </a:p>
        </p:txBody>
      </p:sp>
      <p:graphicFrame>
        <p:nvGraphicFramePr>
          <p:cNvPr id="111" name="Tabela 61">
            <a:extLst>
              <a:ext uri="{FF2B5EF4-FFF2-40B4-BE49-F238E27FC236}">
                <a16:creationId xmlns:a16="http://schemas.microsoft.com/office/drawing/2014/main" id="{5507B900-638E-4887-B77D-E69199CF9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239398"/>
              </p:ext>
            </p:extLst>
          </p:nvPr>
        </p:nvGraphicFramePr>
        <p:xfrm>
          <a:off x="754992" y="5203096"/>
          <a:ext cx="4775817" cy="984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5827">
                  <a:extLst>
                    <a:ext uri="{9D8B030D-6E8A-4147-A177-3AD203B41FA5}">
                      <a16:colId xmlns:a16="http://schemas.microsoft.com/office/drawing/2014/main" val="2401578683"/>
                    </a:ext>
                  </a:extLst>
                </a:gridCol>
                <a:gridCol w="1584665">
                  <a:extLst>
                    <a:ext uri="{9D8B030D-6E8A-4147-A177-3AD203B41FA5}">
                      <a16:colId xmlns:a16="http://schemas.microsoft.com/office/drawing/2014/main" val="2160082100"/>
                    </a:ext>
                  </a:extLst>
                </a:gridCol>
                <a:gridCol w="1665325">
                  <a:extLst>
                    <a:ext uri="{9D8B030D-6E8A-4147-A177-3AD203B41FA5}">
                      <a16:colId xmlns:a16="http://schemas.microsoft.com/office/drawing/2014/main" val="2719331586"/>
                    </a:ext>
                  </a:extLst>
                </a:gridCol>
              </a:tblGrid>
              <a:tr h="394114">
                <a:tc>
                  <a:txBody>
                    <a:bodyPr/>
                    <a:lstStyle/>
                    <a:p>
                      <a:r>
                        <a:rPr lang="pt-BR" sz="1200" kern="1200" dirty="0"/>
                        <a:t>Valor da ação: </a:t>
                      </a:r>
                    </a:p>
                    <a:p>
                      <a:r>
                        <a:rPr lang="pt-BR" sz="1200" dirty="0"/>
                        <a:t>R$ 444 mil</a:t>
                      </a:r>
                      <a:endParaRPr lang="pt-BR" sz="1200" b="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kern="1200" dirty="0"/>
                        <a:t>Beneficiários:</a:t>
                      </a:r>
                    </a:p>
                    <a:p>
                      <a:r>
                        <a:rPr lang="pt-BR" sz="1200" kern="1200" dirty="0"/>
                        <a:t> 2.416  pessoas</a:t>
                      </a:r>
                      <a:endParaRPr lang="pt-BR" sz="12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Doação: </a:t>
                      </a:r>
                    </a:p>
                    <a:p>
                      <a:r>
                        <a:rPr lang="pt-BR" sz="1200" kern="1200" dirty="0"/>
                        <a:t>175 equipamentos</a:t>
                      </a:r>
                      <a:endParaRPr lang="pt-BR" sz="12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124228"/>
                  </a:ext>
                </a:extLst>
              </a:tr>
              <a:tr h="52716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Doações de notebooks, impressoras, projetores, roteadores, webcam, fones com microfones, telefones e estabilizadores</a:t>
                      </a:r>
                      <a:endParaRPr lang="pt-B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725460"/>
                  </a:ext>
                </a:extLst>
              </a:tr>
            </a:tbl>
          </a:graphicData>
        </a:graphic>
      </p:graphicFrame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7707DB07-280B-47A7-99A9-BFEF8F312599}"/>
              </a:ext>
            </a:extLst>
          </p:cNvPr>
          <p:cNvGrpSpPr/>
          <p:nvPr/>
        </p:nvGrpSpPr>
        <p:grpSpPr>
          <a:xfrm>
            <a:off x="6517775" y="3941264"/>
            <a:ext cx="4704753" cy="2260727"/>
            <a:chOff x="658813" y="1584974"/>
            <a:chExt cx="4704753" cy="226072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13" name="Imagem 112" descr="Uma imagem contendo no interior, feno, quarto, cama&#10;&#10;Descrição gerada automaticamente">
              <a:extLst>
                <a:ext uri="{FF2B5EF4-FFF2-40B4-BE49-F238E27FC236}">
                  <a16:creationId xmlns:a16="http://schemas.microsoft.com/office/drawing/2014/main" id="{08093A4F-304A-4272-AF2A-EAB58CAD1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866" y="1593686"/>
              <a:ext cx="2029327" cy="1219200"/>
            </a:xfrm>
            <a:prstGeom prst="rect">
              <a:avLst/>
            </a:prstGeom>
          </p:spPr>
        </p:pic>
        <p:pic>
          <p:nvPicPr>
            <p:cNvPr id="114" name="Imagem 113" descr="Mesa de escritório&#10;&#10;Descrição gerada automaticamente">
              <a:extLst>
                <a:ext uri="{FF2B5EF4-FFF2-40B4-BE49-F238E27FC236}">
                  <a16:creationId xmlns:a16="http://schemas.microsoft.com/office/drawing/2014/main" id="{69AC591E-93DD-456D-B355-3080EF1B0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935" y="1593686"/>
              <a:ext cx="1269631" cy="2252015"/>
            </a:xfrm>
            <a:prstGeom prst="rect">
              <a:avLst/>
            </a:prstGeom>
          </p:spPr>
        </p:pic>
        <p:pic>
          <p:nvPicPr>
            <p:cNvPr id="115" name="Imagem 114" descr="Uma imagem contendo no interior, vivendo, mesa, quarto&#10;&#10;Descrição gerada automaticamente">
              <a:extLst>
                <a:ext uri="{FF2B5EF4-FFF2-40B4-BE49-F238E27FC236}">
                  <a16:creationId xmlns:a16="http://schemas.microsoft.com/office/drawing/2014/main" id="{18499825-99BB-4BB5-8D93-EA0661CFF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866" y="2897359"/>
              <a:ext cx="2029327" cy="933807"/>
            </a:xfrm>
            <a:prstGeom prst="rect">
              <a:avLst/>
            </a:prstGeom>
          </p:spPr>
        </p:pic>
        <p:pic>
          <p:nvPicPr>
            <p:cNvPr id="116" name="Imagem 115" descr="Uma imagem contendo no interior, teto, edifício, quarto&#10;&#10;Descrição gerada automaticamente">
              <a:extLst>
                <a:ext uri="{FF2B5EF4-FFF2-40B4-BE49-F238E27FC236}">
                  <a16:creationId xmlns:a16="http://schemas.microsoft.com/office/drawing/2014/main" id="{C569D0D6-C032-4842-B97D-64A90161B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9"/>
            <a:stretch/>
          </p:blipFill>
          <p:spPr>
            <a:xfrm>
              <a:off x="658813" y="1584974"/>
              <a:ext cx="1243850" cy="2255159"/>
            </a:xfrm>
            <a:prstGeom prst="rect">
              <a:avLst/>
            </a:prstGeom>
          </p:spPr>
        </p:pic>
      </p:grpSp>
      <p:sp>
        <p:nvSpPr>
          <p:cNvPr id="117" name="Retângulo: Cantos Arredondados 116">
            <a:extLst>
              <a:ext uri="{FF2B5EF4-FFF2-40B4-BE49-F238E27FC236}">
                <a16:creationId xmlns:a16="http://schemas.microsoft.com/office/drawing/2014/main" id="{67016BAC-2240-4F41-8CE6-52932BF18671}"/>
              </a:ext>
            </a:extLst>
          </p:cNvPr>
          <p:cNvSpPr/>
          <p:nvPr/>
        </p:nvSpPr>
        <p:spPr>
          <a:xfrm>
            <a:off x="7099164" y="3394268"/>
            <a:ext cx="3384821" cy="296273"/>
          </a:xfrm>
          <a:prstGeom prst="roundRect">
            <a:avLst/>
          </a:prstGeom>
          <a:solidFill>
            <a:srgbClr val="E9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Período de realização: janeiro a março</a:t>
            </a:r>
          </a:p>
        </p:txBody>
      </p:sp>
      <p:sp>
        <p:nvSpPr>
          <p:cNvPr id="120" name="Retângulo: Cantos Arredondados 119">
            <a:extLst>
              <a:ext uri="{FF2B5EF4-FFF2-40B4-BE49-F238E27FC236}">
                <a16:creationId xmlns:a16="http://schemas.microsoft.com/office/drawing/2014/main" id="{444B406E-0699-4C88-9627-BDEC87ECBFB3}"/>
              </a:ext>
            </a:extLst>
          </p:cNvPr>
          <p:cNvSpPr/>
          <p:nvPr/>
        </p:nvSpPr>
        <p:spPr>
          <a:xfrm>
            <a:off x="7129616" y="6187456"/>
            <a:ext cx="3384821" cy="296273"/>
          </a:xfrm>
          <a:prstGeom prst="roundRect">
            <a:avLst/>
          </a:prstGeom>
          <a:solidFill>
            <a:srgbClr val="E9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Período de realização: março a maio</a:t>
            </a:r>
          </a:p>
        </p:txBody>
      </p:sp>
      <p:sp>
        <p:nvSpPr>
          <p:cNvPr id="121" name="Espaço Reservado para Texto 25">
            <a:extLst>
              <a:ext uri="{FF2B5EF4-FFF2-40B4-BE49-F238E27FC236}">
                <a16:creationId xmlns:a16="http://schemas.microsoft.com/office/drawing/2014/main" id="{420A9C0B-5961-4038-A193-2F134B3063BB}"/>
              </a:ext>
            </a:extLst>
          </p:cNvPr>
          <p:cNvSpPr txBox="1">
            <a:spLocks/>
          </p:cNvSpPr>
          <p:nvPr/>
        </p:nvSpPr>
        <p:spPr>
          <a:xfrm>
            <a:off x="708646" y="1319137"/>
            <a:ext cx="5522606" cy="4051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660099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latin typeface="Officina Serif ITC Pro" panose="02060806030505020204" pitchFamily="18" charset="0"/>
              </a:rPr>
              <a:t>Campanhas em apoio a enchentes</a:t>
            </a:r>
          </a:p>
        </p:txBody>
      </p:sp>
      <p:grpSp>
        <p:nvGrpSpPr>
          <p:cNvPr id="122" name="Agrupar 121">
            <a:extLst>
              <a:ext uri="{FF2B5EF4-FFF2-40B4-BE49-F238E27FC236}">
                <a16:creationId xmlns:a16="http://schemas.microsoft.com/office/drawing/2014/main" id="{D76D2A05-C84F-4EC7-AB51-01B2811EE10D}"/>
              </a:ext>
            </a:extLst>
          </p:cNvPr>
          <p:cNvGrpSpPr/>
          <p:nvPr/>
        </p:nvGrpSpPr>
        <p:grpSpPr>
          <a:xfrm>
            <a:off x="74436" y="1280041"/>
            <a:ext cx="550862" cy="542942"/>
            <a:chOff x="5494338" y="1268413"/>
            <a:chExt cx="550862" cy="542942"/>
          </a:xfrm>
        </p:grpSpPr>
        <p:sp>
          <p:nvSpPr>
            <p:cNvPr id="124" name="Retângulo: Cantos Arredondados 123">
              <a:extLst>
                <a:ext uri="{FF2B5EF4-FFF2-40B4-BE49-F238E27FC236}">
                  <a16:creationId xmlns:a16="http://schemas.microsoft.com/office/drawing/2014/main" id="{C86E9DA2-8EE8-454A-89F1-31835A8D48B3}"/>
                </a:ext>
              </a:extLst>
            </p:cNvPr>
            <p:cNvSpPr/>
            <p:nvPr/>
          </p:nvSpPr>
          <p:spPr>
            <a:xfrm>
              <a:off x="5494338" y="1268413"/>
              <a:ext cx="550862" cy="542942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6" name="Gráfico 767">
              <a:extLst>
                <a:ext uri="{FF2B5EF4-FFF2-40B4-BE49-F238E27FC236}">
                  <a16:creationId xmlns:a16="http://schemas.microsoft.com/office/drawing/2014/main" id="{35714ADA-3FD1-4E6A-9FE3-196E09C77863}"/>
                </a:ext>
              </a:extLst>
            </p:cNvPr>
            <p:cNvGrpSpPr/>
            <p:nvPr/>
          </p:nvGrpSpPr>
          <p:grpSpPr>
            <a:xfrm>
              <a:off x="5592647" y="1334423"/>
              <a:ext cx="354244" cy="410922"/>
              <a:chOff x="2267604" y="900236"/>
              <a:chExt cx="561818" cy="651709"/>
            </a:xfrm>
            <a:solidFill>
              <a:schemeClr val="bg1"/>
            </a:solidFill>
          </p:grpSpPr>
          <p:sp>
            <p:nvSpPr>
              <p:cNvPr id="127" name="Forma Livre: Forma 126">
                <a:extLst>
                  <a:ext uri="{FF2B5EF4-FFF2-40B4-BE49-F238E27FC236}">
                    <a16:creationId xmlns:a16="http://schemas.microsoft.com/office/drawing/2014/main" id="{63459D0A-DC9B-4397-AF6D-31678CCF6897}"/>
                  </a:ext>
                </a:extLst>
              </p:cNvPr>
              <p:cNvSpPr/>
              <p:nvPr/>
            </p:nvSpPr>
            <p:spPr>
              <a:xfrm>
                <a:off x="2762004" y="1439581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orma Livre: Forma 127">
                <a:extLst>
                  <a:ext uri="{FF2B5EF4-FFF2-40B4-BE49-F238E27FC236}">
                    <a16:creationId xmlns:a16="http://schemas.microsoft.com/office/drawing/2014/main" id="{136D6153-8622-41C3-8419-0883A31D87B3}"/>
                  </a:ext>
                </a:extLst>
              </p:cNvPr>
              <p:cNvSpPr/>
              <p:nvPr/>
            </p:nvSpPr>
            <p:spPr>
              <a:xfrm>
                <a:off x="2717059" y="1473290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orma Livre: Forma 128">
                <a:extLst>
                  <a:ext uri="{FF2B5EF4-FFF2-40B4-BE49-F238E27FC236}">
                    <a16:creationId xmlns:a16="http://schemas.microsoft.com/office/drawing/2014/main" id="{DEBB82D2-8831-49A8-BBC1-D1F727E6F63E}"/>
                  </a:ext>
                </a:extLst>
              </p:cNvPr>
              <p:cNvSpPr/>
              <p:nvPr/>
            </p:nvSpPr>
            <p:spPr>
              <a:xfrm>
                <a:off x="2795713" y="1394636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orma Livre: Forma 129">
                <a:extLst>
                  <a:ext uri="{FF2B5EF4-FFF2-40B4-BE49-F238E27FC236}">
                    <a16:creationId xmlns:a16="http://schemas.microsoft.com/office/drawing/2014/main" id="{31131233-51B3-4F05-A69C-27D24A72E075}"/>
                  </a:ext>
                </a:extLst>
              </p:cNvPr>
              <p:cNvSpPr/>
              <p:nvPr/>
            </p:nvSpPr>
            <p:spPr>
              <a:xfrm>
                <a:off x="2267604" y="945069"/>
                <a:ext cx="561818" cy="561930"/>
              </a:xfrm>
              <a:custGeom>
                <a:avLst/>
                <a:gdLst>
                  <a:gd name="connsiteX0" fmla="*/ 280909 w 561818"/>
                  <a:gd name="connsiteY0" fmla="*/ 561931 h 561930"/>
                  <a:gd name="connsiteX1" fmla="*/ 0 w 561818"/>
                  <a:gd name="connsiteY1" fmla="*/ 281021 h 561930"/>
                  <a:gd name="connsiteX2" fmla="*/ 50451 w 561818"/>
                  <a:gd name="connsiteY2" fmla="*/ 120341 h 561930"/>
                  <a:gd name="connsiteX3" fmla="*/ 68879 w 561818"/>
                  <a:gd name="connsiteY3" fmla="*/ 133151 h 561930"/>
                  <a:gd name="connsiteX4" fmla="*/ 22473 w 561818"/>
                  <a:gd name="connsiteY4" fmla="*/ 280909 h 561930"/>
                  <a:gd name="connsiteX5" fmla="*/ 280909 w 561818"/>
                  <a:gd name="connsiteY5" fmla="*/ 539346 h 561930"/>
                  <a:gd name="connsiteX6" fmla="*/ 539346 w 561818"/>
                  <a:gd name="connsiteY6" fmla="*/ 280909 h 561930"/>
                  <a:gd name="connsiteX7" fmla="*/ 280909 w 561818"/>
                  <a:gd name="connsiteY7" fmla="*/ 22473 h 561930"/>
                  <a:gd name="connsiteX8" fmla="*/ 145062 w 561818"/>
                  <a:gd name="connsiteY8" fmla="*/ 61013 h 561930"/>
                  <a:gd name="connsiteX9" fmla="*/ 133263 w 561818"/>
                  <a:gd name="connsiteY9" fmla="*/ 41912 h 561930"/>
                  <a:gd name="connsiteX10" fmla="*/ 280909 w 561818"/>
                  <a:gd name="connsiteY10" fmla="*/ 0 h 561930"/>
                  <a:gd name="connsiteX11" fmla="*/ 561818 w 561818"/>
                  <a:gd name="connsiteY11" fmla="*/ 280909 h 561930"/>
                  <a:gd name="connsiteX12" fmla="*/ 280909 w 561818"/>
                  <a:gd name="connsiteY12" fmla="*/ 561818 h 56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1818" h="561930">
                    <a:moveTo>
                      <a:pt x="280909" y="561931"/>
                    </a:moveTo>
                    <a:cubicBezTo>
                      <a:pt x="125960" y="561931"/>
                      <a:pt x="0" y="435971"/>
                      <a:pt x="0" y="281021"/>
                    </a:cubicBezTo>
                    <a:cubicBezTo>
                      <a:pt x="0" y="223154"/>
                      <a:pt x="17416" y="167647"/>
                      <a:pt x="50451" y="120341"/>
                    </a:cubicBezTo>
                    <a:lnTo>
                      <a:pt x="68879" y="133151"/>
                    </a:lnTo>
                    <a:cubicBezTo>
                      <a:pt x="38541" y="176636"/>
                      <a:pt x="22473" y="227761"/>
                      <a:pt x="22473" y="280909"/>
                    </a:cubicBezTo>
                    <a:cubicBezTo>
                      <a:pt x="22473" y="423386"/>
                      <a:pt x="138432" y="539346"/>
                      <a:pt x="280909" y="539346"/>
                    </a:cubicBezTo>
                    <a:cubicBezTo>
                      <a:pt x="423386" y="539346"/>
                      <a:pt x="539346" y="423386"/>
                      <a:pt x="539346" y="280909"/>
                    </a:cubicBezTo>
                    <a:cubicBezTo>
                      <a:pt x="539346" y="138432"/>
                      <a:pt x="423386" y="22473"/>
                      <a:pt x="280909" y="22473"/>
                    </a:cubicBezTo>
                    <a:cubicBezTo>
                      <a:pt x="232705" y="22473"/>
                      <a:pt x="185737" y="35844"/>
                      <a:pt x="145062" y="61013"/>
                    </a:cubicBezTo>
                    <a:lnTo>
                      <a:pt x="133263" y="41912"/>
                    </a:lnTo>
                    <a:cubicBezTo>
                      <a:pt x="177535" y="14495"/>
                      <a:pt x="228548" y="0"/>
                      <a:pt x="280909" y="0"/>
                    </a:cubicBezTo>
                    <a:cubicBezTo>
                      <a:pt x="435859" y="0"/>
                      <a:pt x="561818" y="125960"/>
                      <a:pt x="561818" y="280909"/>
                    </a:cubicBezTo>
                    <a:cubicBezTo>
                      <a:pt x="561818" y="435859"/>
                      <a:pt x="435859" y="561818"/>
                      <a:pt x="280909" y="561818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orma Livre: Forma 130">
                <a:extLst>
                  <a:ext uri="{FF2B5EF4-FFF2-40B4-BE49-F238E27FC236}">
                    <a16:creationId xmlns:a16="http://schemas.microsoft.com/office/drawing/2014/main" id="{FEFB1CEA-3CAA-481A-A6BD-419D98DBD62F}"/>
                  </a:ext>
                </a:extLst>
              </p:cNvPr>
              <p:cNvSpPr/>
              <p:nvPr/>
            </p:nvSpPr>
            <p:spPr>
              <a:xfrm>
                <a:off x="2354124" y="1009790"/>
                <a:ext cx="29551" cy="29776"/>
              </a:xfrm>
              <a:custGeom>
                <a:avLst/>
                <a:gdLst>
                  <a:gd name="connsiteX0" fmla="*/ 15506 w 29551"/>
                  <a:gd name="connsiteY0" fmla="*/ 29776 h 29776"/>
                  <a:gd name="connsiteX1" fmla="*/ 0 w 29551"/>
                  <a:gd name="connsiteY1" fmla="*/ 13596 h 29776"/>
                  <a:gd name="connsiteX2" fmla="*/ 15169 w 29551"/>
                  <a:gd name="connsiteY2" fmla="*/ 0 h 29776"/>
                  <a:gd name="connsiteX3" fmla="*/ 29552 w 29551"/>
                  <a:gd name="connsiteY3" fmla="*/ 17304 h 29776"/>
                  <a:gd name="connsiteX4" fmla="*/ 15506 w 29551"/>
                  <a:gd name="connsiteY4" fmla="*/ 29776 h 2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51" h="29776">
                    <a:moveTo>
                      <a:pt x="15506" y="29776"/>
                    </a:moveTo>
                    <a:lnTo>
                      <a:pt x="0" y="13596"/>
                    </a:lnTo>
                    <a:cubicBezTo>
                      <a:pt x="4944" y="8877"/>
                      <a:pt x="10000" y="4382"/>
                      <a:pt x="15169" y="0"/>
                    </a:cubicBezTo>
                    <a:lnTo>
                      <a:pt x="29552" y="17304"/>
                    </a:lnTo>
                    <a:cubicBezTo>
                      <a:pt x="24720" y="21349"/>
                      <a:pt x="20113" y="25507"/>
                      <a:pt x="15506" y="29776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orma Livre: Forma 131">
                <a:extLst>
                  <a:ext uri="{FF2B5EF4-FFF2-40B4-BE49-F238E27FC236}">
                    <a16:creationId xmlns:a16="http://schemas.microsoft.com/office/drawing/2014/main" id="{48FFBD07-97E6-4840-AD12-EA31A6275916}"/>
                  </a:ext>
                </a:extLst>
              </p:cNvPr>
              <p:cNvSpPr/>
              <p:nvPr/>
            </p:nvSpPr>
            <p:spPr>
              <a:xfrm>
                <a:off x="2275582" y="1391827"/>
                <a:ext cx="29214" cy="28315"/>
              </a:xfrm>
              <a:custGeom>
                <a:avLst/>
                <a:gdLst>
                  <a:gd name="connsiteX0" fmla="*/ 11124 w 29214"/>
                  <a:gd name="connsiteY0" fmla="*/ 28316 h 28315"/>
                  <a:gd name="connsiteX1" fmla="*/ 0 w 29214"/>
                  <a:gd name="connsiteY1" fmla="*/ 12248 h 28315"/>
                  <a:gd name="connsiteX2" fmla="*/ 18765 w 29214"/>
                  <a:gd name="connsiteY2" fmla="*/ 0 h 28315"/>
                  <a:gd name="connsiteX3" fmla="*/ 29215 w 29214"/>
                  <a:gd name="connsiteY3" fmla="*/ 14944 h 28315"/>
                  <a:gd name="connsiteX4" fmla="*/ 11124 w 29214"/>
                  <a:gd name="connsiteY4" fmla="*/ 28316 h 28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14" h="28315">
                    <a:moveTo>
                      <a:pt x="11124" y="28316"/>
                    </a:moveTo>
                    <a:cubicBezTo>
                      <a:pt x="7304" y="23147"/>
                      <a:pt x="3483" y="17753"/>
                      <a:pt x="0" y="12248"/>
                    </a:cubicBezTo>
                    <a:lnTo>
                      <a:pt x="18765" y="0"/>
                    </a:lnTo>
                    <a:cubicBezTo>
                      <a:pt x="22136" y="5056"/>
                      <a:pt x="25619" y="10113"/>
                      <a:pt x="29215" y="14944"/>
                    </a:cubicBezTo>
                    <a:lnTo>
                      <a:pt x="11124" y="28316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orma Livre: Forma 132">
                <a:extLst>
                  <a:ext uri="{FF2B5EF4-FFF2-40B4-BE49-F238E27FC236}">
                    <a16:creationId xmlns:a16="http://schemas.microsoft.com/office/drawing/2014/main" id="{86A62DEA-F183-4453-98F6-4D2B95B3DC25}"/>
                  </a:ext>
                </a:extLst>
              </p:cNvPr>
              <p:cNvSpPr/>
              <p:nvPr/>
            </p:nvSpPr>
            <p:spPr>
              <a:xfrm>
                <a:off x="2311763" y="1434525"/>
                <a:ext cx="236750" cy="117420"/>
              </a:xfrm>
              <a:custGeom>
                <a:avLst/>
                <a:gdLst>
                  <a:gd name="connsiteX0" fmla="*/ 236750 w 236750"/>
                  <a:gd name="connsiteY0" fmla="*/ 117420 h 117420"/>
                  <a:gd name="connsiteX1" fmla="*/ 0 w 236750"/>
                  <a:gd name="connsiteY1" fmla="*/ 15506 h 117420"/>
                  <a:gd name="connsiteX2" fmla="*/ 16293 w 236750"/>
                  <a:gd name="connsiteY2" fmla="*/ 0 h 117420"/>
                  <a:gd name="connsiteX3" fmla="*/ 236638 w 236750"/>
                  <a:gd name="connsiteY3" fmla="*/ 94835 h 117420"/>
                  <a:gd name="connsiteX4" fmla="*/ 236638 w 236750"/>
                  <a:gd name="connsiteY4" fmla="*/ 117308 h 117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50" h="117420">
                    <a:moveTo>
                      <a:pt x="236750" y="117420"/>
                    </a:moveTo>
                    <a:cubicBezTo>
                      <a:pt x="146297" y="117420"/>
                      <a:pt x="62249" y="81239"/>
                      <a:pt x="0" y="15506"/>
                    </a:cubicBezTo>
                    <a:lnTo>
                      <a:pt x="16293" y="0"/>
                    </a:lnTo>
                    <a:cubicBezTo>
                      <a:pt x="74160" y="61238"/>
                      <a:pt x="152477" y="94835"/>
                      <a:pt x="236638" y="94835"/>
                    </a:cubicBezTo>
                    <a:lnTo>
                      <a:pt x="236638" y="117308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orma Livre: Forma 133">
                <a:extLst>
                  <a:ext uri="{FF2B5EF4-FFF2-40B4-BE49-F238E27FC236}">
                    <a16:creationId xmlns:a16="http://schemas.microsoft.com/office/drawing/2014/main" id="{226D2A6A-D866-43D5-941A-C2786589DAA8}"/>
                  </a:ext>
                </a:extLst>
              </p:cNvPr>
              <p:cNvSpPr/>
              <p:nvPr/>
            </p:nvSpPr>
            <p:spPr>
              <a:xfrm>
                <a:off x="2792230" y="1032038"/>
                <a:ext cx="29214" cy="28315"/>
              </a:xfrm>
              <a:custGeom>
                <a:avLst/>
                <a:gdLst>
                  <a:gd name="connsiteX0" fmla="*/ 10450 w 29214"/>
                  <a:gd name="connsiteY0" fmla="*/ 28316 h 28315"/>
                  <a:gd name="connsiteX1" fmla="*/ 0 w 29214"/>
                  <a:gd name="connsiteY1" fmla="*/ 13371 h 28315"/>
                  <a:gd name="connsiteX2" fmla="*/ 18091 w 29214"/>
                  <a:gd name="connsiteY2" fmla="*/ 0 h 28315"/>
                  <a:gd name="connsiteX3" fmla="*/ 29214 w 29214"/>
                  <a:gd name="connsiteY3" fmla="*/ 16068 h 28315"/>
                  <a:gd name="connsiteX4" fmla="*/ 10450 w 29214"/>
                  <a:gd name="connsiteY4" fmla="*/ 28316 h 28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14" h="28315">
                    <a:moveTo>
                      <a:pt x="10450" y="28316"/>
                    </a:moveTo>
                    <a:cubicBezTo>
                      <a:pt x="7079" y="23259"/>
                      <a:pt x="3596" y="18203"/>
                      <a:pt x="0" y="13371"/>
                    </a:cubicBezTo>
                    <a:lnTo>
                      <a:pt x="18091" y="0"/>
                    </a:lnTo>
                    <a:cubicBezTo>
                      <a:pt x="21911" y="5169"/>
                      <a:pt x="25731" y="10562"/>
                      <a:pt x="29214" y="16068"/>
                    </a:cubicBezTo>
                    <a:lnTo>
                      <a:pt x="10450" y="28316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orma Livre: Forma 134">
                <a:extLst>
                  <a:ext uri="{FF2B5EF4-FFF2-40B4-BE49-F238E27FC236}">
                    <a16:creationId xmlns:a16="http://schemas.microsoft.com/office/drawing/2014/main" id="{9773DD3B-AAAD-41BB-BB62-1CD4C9382DCD}"/>
                  </a:ext>
                </a:extLst>
              </p:cNvPr>
              <p:cNvSpPr/>
              <p:nvPr/>
            </p:nvSpPr>
            <p:spPr>
              <a:xfrm>
                <a:off x="2548513" y="900236"/>
                <a:ext cx="236750" cy="117419"/>
              </a:xfrm>
              <a:custGeom>
                <a:avLst/>
                <a:gdLst>
                  <a:gd name="connsiteX0" fmla="*/ 220345 w 236750"/>
                  <a:gd name="connsiteY0" fmla="*/ 117308 h 117419"/>
                  <a:gd name="connsiteX1" fmla="*/ 0 w 236750"/>
                  <a:gd name="connsiteY1" fmla="*/ 22473 h 117419"/>
                  <a:gd name="connsiteX2" fmla="*/ 0 w 236750"/>
                  <a:gd name="connsiteY2" fmla="*/ 0 h 117419"/>
                  <a:gd name="connsiteX3" fmla="*/ 236750 w 236750"/>
                  <a:gd name="connsiteY3" fmla="*/ 101914 h 117419"/>
                  <a:gd name="connsiteX4" fmla="*/ 220457 w 236750"/>
                  <a:gd name="connsiteY4" fmla="*/ 117420 h 11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50" h="117419">
                    <a:moveTo>
                      <a:pt x="220345" y="117308"/>
                    </a:moveTo>
                    <a:cubicBezTo>
                      <a:pt x="162478" y="56069"/>
                      <a:pt x="84160" y="22473"/>
                      <a:pt x="0" y="22473"/>
                    </a:cubicBezTo>
                    <a:lnTo>
                      <a:pt x="0" y="0"/>
                    </a:lnTo>
                    <a:cubicBezTo>
                      <a:pt x="90453" y="0"/>
                      <a:pt x="174501" y="36181"/>
                      <a:pt x="236750" y="101914"/>
                    </a:cubicBezTo>
                    <a:lnTo>
                      <a:pt x="220457" y="11742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orma Livre: Forma 135">
                <a:extLst>
                  <a:ext uri="{FF2B5EF4-FFF2-40B4-BE49-F238E27FC236}">
                    <a16:creationId xmlns:a16="http://schemas.microsoft.com/office/drawing/2014/main" id="{4710E698-105C-4F83-8C72-6917B49FF108}"/>
                  </a:ext>
                </a:extLst>
              </p:cNvPr>
              <p:cNvSpPr/>
              <p:nvPr/>
            </p:nvSpPr>
            <p:spPr>
              <a:xfrm>
                <a:off x="2660877" y="1338454"/>
                <a:ext cx="112138" cy="112138"/>
              </a:xfrm>
              <a:custGeom>
                <a:avLst/>
                <a:gdLst>
                  <a:gd name="connsiteX0" fmla="*/ 51687 w 112138"/>
                  <a:gd name="connsiteY0" fmla="*/ 112139 h 112138"/>
                  <a:gd name="connsiteX1" fmla="*/ 0 w 112138"/>
                  <a:gd name="connsiteY1" fmla="*/ 56182 h 112138"/>
                  <a:gd name="connsiteX2" fmla="*/ 56182 w 112138"/>
                  <a:gd name="connsiteY2" fmla="*/ 0 h 112138"/>
                  <a:gd name="connsiteX3" fmla="*/ 112139 w 112138"/>
                  <a:gd name="connsiteY3" fmla="*/ 51687 h 112138"/>
                  <a:gd name="connsiteX4" fmla="*/ 89779 w 112138"/>
                  <a:gd name="connsiteY4" fmla="*/ 53485 h 112138"/>
                  <a:gd name="connsiteX5" fmla="*/ 56182 w 112138"/>
                  <a:gd name="connsiteY5" fmla="*/ 22473 h 112138"/>
                  <a:gd name="connsiteX6" fmla="*/ 22473 w 112138"/>
                  <a:gd name="connsiteY6" fmla="*/ 56182 h 112138"/>
                  <a:gd name="connsiteX7" fmla="*/ 53485 w 112138"/>
                  <a:gd name="connsiteY7" fmla="*/ 89779 h 112138"/>
                  <a:gd name="connsiteX8" fmla="*/ 51687 w 112138"/>
                  <a:gd name="connsiteY8" fmla="*/ 112139 h 11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38" h="112138">
                    <a:moveTo>
                      <a:pt x="51687" y="112139"/>
                    </a:moveTo>
                    <a:cubicBezTo>
                      <a:pt x="22698" y="109892"/>
                      <a:pt x="0" y="85284"/>
                      <a:pt x="0" y="56182"/>
                    </a:cubicBezTo>
                    <a:cubicBezTo>
                      <a:pt x="0" y="25169"/>
                      <a:pt x="25170" y="0"/>
                      <a:pt x="56182" y="0"/>
                    </a:cubicBezTo>
                    <a:cubicBezTo>
                      <a:pt x="85284" y="0"/>
                      <a:pt x="109892" y="22697"/>
                      <a:pt x="112139" y="51687"/>
                    </a:cubicBezTo>
                    <a:lnTo>
                      <a:pt x="89779" y="53485"/>
                    </a:lnTo>
                    <a:cubicBezTo>
                      <a:pt x="88430" y="36069"/>
                      <a:pt x="73598" y="22473"/>
                      <a:pt x="56182" y="22473"/>
                    </a:cubicBezTo>
                    <a:cubicBezTo>
                      <a:pt x="37642" y="22473"/>
                      <a:pt x="22473" y="37642"/>
                      <a:pt x="22473" y="56182"/>
                    </a:cubicBezTo>
                    <a:cubicBezTo>
                      <a:pt x="22473" y="73598"/>
                      <a:pt x="36069" y="88430"/>
                      <a:pt x="53485" y="89779"/>
                    </a:cubicBezTo>
                    <a:lnTo>
                      <a:pt x="51687" y="112139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orma Livre: Forma 136">
                <a:extLst>
                  <a:ext uri="{FF2B5EF4-FFF2-40B4-BE49-F238E27FC236}">
                    <a16:creationId xmlns:a16="http://schemas.microsoft.com/office/drawing/2014/main" id="{0C45CDDA-290C-49C6-B472-4B7E6F1F9FA0}"/>
                  </a:ext>
                </a:extLst>
              </p:cNvPr>
              <p:cNvSpPr/>
              <p:nvPr/>
            </p:nvSpPr>
            <p:spPr>
              <a:xfrm>
                <a:off x="2391204" y="1068781"/>
                <a:ext cx="112363" cy="112363"/>
              </a:xfrm>
              <a:custGeom>
                <a:avLst/>
                <a:gdLst>
                  <a:gd name="connsiteX0" fmla="*/ 56182 w 112363"/>
                  <a:gd name="connsiteY0" fmla="*/ 112364 h 112363"/>
                  <a:gd name="connsiteX1" fmla="*/ 0 w 112363"/>
                  <a:gd name="connsiteY1" fmla="*/ 56182 h 112363"/>
                  <a:gd name="connsiteX2" fmla="*/ 56182 w 112363"/>
                  <a:gd name="connsiteY2" fmla="*/ 0 h 112363"/>
                  <a:gd name="connsiteX3" fmla="*/ 112364 w 112363"/>
                  <a:gd name="connsiteY3" fmla="*/ 56182 h 112363"/>
                  <a:gd name="connsiteX4" fmla="*/ 56182 w 112363"/>
                  <a:gd name="connsiteY4" fmla="*/ 112364 h 112363"/>
                  <a:gd name="connsiteX5" fmla="*/ 56182 w 112363"/>
                  <a:gd name="connsiteY5" fmla="*/ 22473 h 112363"/>
                  <a:gd name="connsiteX6" fmla="*/ 22473 w 112363"/>
                  <a:gd name="connsiteY6" fmla="*/ 56182 h 112363"/>
                  <a:gd name="connsiteX7" fmla="*/ 56182 w 112363"/>
                  <a:gd name="connsiteY7" fmla="*/ 89891 h 112363"/>
                  <a:gd name="connsiteX8" fmla="*/ 89891 w 112363"/>
                  <a:gd name="connsiteY8" fmla="*/ 56182 h 112363"/>
                  <a:gd name="connsiteX9" fmla="*/ 56182 w 112363"/>
                  <a:gd name="connsiteY9" fmla="*/ 22473 h 11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363" h="112363">
                    <a:moveTo>
                      <a:pt x="56182" y="112364"/>
                    </a:moveTo>
                    <a:cubicBezTo>
                      <a:pt x="25169" y="112364"/>
                      <a:pt x="0" y="87194"/>
                      <a:pt x="0" y="56182"/>
                    </a:cubicBezTo>
                    <a:cubicBezTo>
                      <a:pt x="0" y="25169"/>
                      <a:pt x="25169" y="0"/>
                      <a:pt x="56182" y="0"/>
                    </a:cubicBezTo>
                    <a:cubicBezTo>
                      <a:pt x="87194" y="0"/>
                      <a:pt x="112364" y="25169"/>
                      <a:pt x="112364" y="56182"/>
                    </a:cubicBezTo>
                    <a:cubicBezTo>
                      <a:pt x="112364" y="87194"/>
                      <a:pt x="87194" y="112364"/>
                      <a:pt x="56182" y="112364"/>
                    </a:cubicBezTo>
                    <a:close/>
                    <a:moveTo>
                      <a:pt x="56182" y="22473"/>
                    </a:moveTo>
                    <a:cubicBezTo>
                      <a:pt x="37642" y="22473"/>
                      <a:pt x="22473" y="37642"/>
                      <a:pt x="22473" y="56182"/>
                    </a:cubicBezTo>
                    <a:cubicBezTo>
                      <a:pt x="22473" y="74722"/>
                      <a:pt x="37642" y="89891"/>
                      <a:pt x="56182" y="89891"/>
                    </a:cubicBezTo>
                    <a:cubicBezTo>
                      <a:pt x="74722" y="89891"/>
                      <a:pt x="89891" y="74722"/>
                      <a:pt x="89891" y="56182"/>
                    </a:cubicBezTo>
                    <a:cubicBezTo>
                      <a:pt x="89891" y="37642"/>
                      <a:pt x="74722" y="22473"/>
                      <a:pt x="56182" y="22473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orma Livre: Forma 137">
                <a:extLst>
                  <a:ext uri="{FF2B5EF4-FFF2-40B4-BE49-F238E27FC236}">
                    <a16:creationId xmlns:a16="http://schemas.microsoft.com/office/drawing/2014/main" id="{81076B29-1427-45E4-8C46-DF4822363B4C}"/>
                  </a:ext>
                </a:extLst>
              </p:cNvPr>
              <p:cNvSpPr/>
              <p:nvPr/>
            </p:nvSpPr>
            <p:spPr>
              <a:xfrm>
                <a:off x="2593459" y="1124963"/>
                <a:ext cx="112363" cy="112363"/>
              </a:xfrm>
              <a:custGeom>
                <a:avLst/>
                <a:gdLst>
                  <a:gd name="connsiteX0" fmla="*/ 56182 w 112363"/>
                  <a:gd name="connsiteY0" fmla="*/ 112364 h 112363"/>
                  <a:gd name="connsiteX1" fmla="*/ 0 w 112363"/>
                  <a:gd name="connsiteY1" fmla="*/ 56182 h 112363"/>
                  <a:gd name="connsiteX2" fmla="*/ 56182 w 112363"/>
                  <a:gd name="connsiteY2" fmla="*/ 0 h 112363"/>
                  <a:gd name="connsiteX3" fmla="*/ 112364 w 112363"/>
                  <a:gd name="connsiteY3" fmla="*/ 56182 h 112363"/>
                  <a:gd name="connsiteX4" fmla="*/ 56182 w 112363"/>
                  <a:gd name="connsiteY4" fmla="*/ 112364 h 112363"/>
                  <a:gd name="connsiteX5" fmla="*/ 56182 w 112363"/>
                  <a:gd name="connsiteY5" fmla="*/ 22473 h 112363"/>
                  <a:gd name="connsiteX6" fmla="*/ 22473 w 112363"/>
                  <a:gd name="connsiteY6" fmla="*/ 56182 h 112363"/>
                  <a:gd name="connsiteX7" fmla="*/ 56182 w 112363"/>
                  <a:gd name="connsiteY7" fmla="*/ 89891 h 112363"/>
                  <a:gd name="connsiteX8" fmla="*/ 89891 w 112363"/>
                  <a:gd name="connsiteY8" fmla="*/ 56182 h 112363"/>
                  <a:gd name="connsiteX9" fmla="*/ 56182 w 112363"/>
                  <a:gd name="connsiteY9" fmla="*/ 22473 h 11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363" h="112363">
                    <a:moveTo>
                      <a:pt x="56182" y="112364"/>
                    </a:moveTo>
                    <a:cubicBezTo>
                      <a:pt x="25169" y="112364"/>
                      <a:pt x="0" y="87194"/>
                      <a:pt x="0" y="56182"/>
                    </a:cubicBezTo>
                    <a:cubicBezTo>
                      <a:pt x="0" y="25169"/>
                      <a:pt x="25169" y="0"/>
                      <a:pt x="56182" y="0"/>
                    </a:cubicBezTo>
                    <a:cubicBezTo>
                      <a:pt x="87194" y="0"/>
                      <a:pt x="112364" y="25169"/>
                      <a:pt x="112364" y="56182"/>
                    </a:cubicBezTo>
                    <a:cubicBezTo>
                      <a:pt x="112364" y="87194"/>
                      <a:pt x="87194" y="112364"/>
                      <a:pt x="56182" y="112364"/>
                    </a:cubicBezTo>
                    <a:close/>
                    <a:moveTo>
                      <a:pt x="56182" y="22473"/>
                    </a:moveTo>
                    <a:cubicBezTo>
                      <a:pt x="37642" y="22473"/>
                      <a:pt x="22473" y="37642"/>
                      <a:pt x="22473" y="56182"/>
                    </a:cubicBezTo>
                    <a:cubicBezTo>
                      <a:pt x="22473" y="74722"/>
                      <a:pt x="37642" y="89891"/>
                      <a:pt x="56182" y="89891"/>
                    </a:cubicBezTo>
                    <a:cubicBezTo>
                      <a:pt x="74722" y="89891"/>
                      <a:pt x="89891" y="74722"/>
                      <a:pt x="89891" y="56182"/>
                    </a:cubicBezTo>
                    <a:cubicBezTo>
                      <a:pt x="89891" y="37642"/>
                      <a:pt x="74722" y="22473"/>
                      <a:pt x="56182" y="22473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orma Livre: Forma 138">
                <a:extLst>
                  <a:ext uri="{FF2B5EF4-FFF2-40B4-BE49-F238E27FC236}">
                    <a16:creationId xmlns:a16="http://schemas.microsoft.com/office/drawing/2014/main" id="{ADA20356-256A-4D4D-A91E-22C573472DFA}"/>
                  </a:ext>
                </a:extLst>
              </p:cNvPr>
              <p:cNvSpPr/>
              <p:nvPr/>
            </p:nvSpPr>
            <p:spPr>
              <a:xfrm>
                <a:off x="2447386" y="1271036"/>
                <a:ext cx="112363" cy="112363"/>
              </a:xfrm>
              <a:custGeom>
                <a:avLst/>
                <a:gdLst>
                  <a:gd name="connsiteX0" fmla="*/ 56182 w 112363"/>
                  <a:gd name="connsiteY0" fmla="*/ 112364 h 112363"/>
                  <a:gd name="connsiteX1" fmla="*/ 0 w 112363"/>
                  <a:gd name="connsiteY1" fmla="*/ 56182 h 112363"/>
                  <a:gd name="connsiteX2" fmla="*/ 56182 w 112363"/>
                  <a:gd name="connsiteY2" fmla="*/ 0 h 112363"/>
                  <a:gd name="connsiteX3" fmla="*/ 112364 w 112363"/>
                  <a:gd name="connsiteY3" fmla="*/ 56182 h 112363"/>
                  <a:gd name="connsiteX4" fmla="*/ 56182 w 112363"/>
                  <a:gd name="connsiteY4" fmla="*/ 112364 h 112363"/>
                  <a:gd name="connsiteX5" fmla="*/ 56182 w 112363"/>
                  <a:gd name="connsiteY5" fmla="*/ 22473 h 112363"/>
                  <a:gd name="connsiteX6" fmla="*/ 22473 w 112363"/>
                  <a:gd name="connsiteY6" fmla="*/ 56182 h 112363"/>
                  <a:gd name="connsiteX7" fmla="*/ 56182 w 112363"/>
                  <a:gd name="connsiteY7" fmla="*/ 89891 h 112363"/>
                  <a:gd name="connsiteX8" fmla="*/ 89891 w 112363"/>
                  <a:gd name="connsiteY8" fmla="*/ 56182 h 112363"/>
                  <a:gd name="connsiteX9" fmla="*/ 56182 w 112363"/>
                  <a:gd name="connsiteY9" fmla="*/ 22473 h 11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363" h="112363">
                    <a:moveTo>
                      <a:pt x="56182" y="112364"/>
                    </a:moveTo>
                    <a:cubicBezTo>
                      <a:pt x="25169" y="112364"/>
                      <a:pt x="0" y="87194"/>
                      <a:pt x="0" y="56182"/>
                    </a:cubicBezTo>
                    <a:cubicBezTo>
                      <a:pt x="0" y="25169"/>
                      <a:pt x="25169" y="0"/>
                      <a:pt x="56182" y="0"/>
                    </a:cubicBezTo>
                    <a:cubicBezTo>
                      <a:pt x="87194" y="0"/>
                      <a:pt x="112364" y="25169"/>
                      <a:pt x="112364" y="56182"/>
                    </a:cubicBezTo>
                    <a:cubicBezTo>
                      <a:pt x="112364" y="87194"/>
                      <a:pt x="87194" y="112364"/>
                      <a:pt x="56182" y="112364"/>
                    </a:cubicBezTo>
                    <a:close/>
                    <a:moveTo>
                      <a:pt x="56182" y="22473"/>
                    </a:moveTo>
                    <a:cubicBezTo>
                      <a:pt x="37642" y="22473"/>
                      <a:pt x="22473" y="37642"/>
                      <a:pt x="22473" y="56182"/>
                    </a:cubicBezTo>
                    <a:cubicBezTo>
                      <a:pt x="22473" y="74722"/>
                      <a:pt x="37642" y="89891"/>
                      <a:pt x="56182" y="89891"/>
                    </a:cubicBezTo>
                    <a:cubicBezTo>
                      <a:pt x="74722" y="89891"/>
                      <a:pt x="89891" y="74722"/>
                      <a:pt x="89891" y="56182"/>
                    </a:cubicBezTo>
                    <a:cubicBezTo>
                      <a:pt x="89891" y="37642"/>
                      <a:pt x="74722" y="22473"/>
                      <a:pt x="56182" y="22473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orma Livre: Forma 139">
                <a:extLst>
                  <a:ext uri="{FF2B5EF4-FFF2-40B4-BE49-F238E27FC236}">
                    <a16:creationId xmlns:a16="http://schemas.microsoft.com/office/drawing/2014/main" id="{D53EA45B-5D2F-458F-8313-60AB89673715}"/>
                  </a:ext>
                </a:extLst>
              </p:cNvPr>
              <p:cNvSpPr/>
              <p:nvPr/>
            </p:nvSpPr>
            <p:spPr>
              <a:xfrm>
                <a:off x="2446150" y="948665"/>
                <a:ext cx="144949" cy="136971"/>
              </a:xfrm>
              <a:custGeom>
                <a:avLst/>
                <a:gdLst>
                  <a:gd name="connsiteX0" fmla="*/ 20450 w 144949"/>
                  <a:gd name="connsiteY0" fmla="*/ 136859 h 136971"/>
                  <a:gd name="connsiteX1" fmla="*/ 0 w 144949"/>
                  <a:gd name="connsiteY1" fmla="*/ 127645 h 136971"/>
                  <a:gd name="connsiteX2" fmla="*/ 137196 w 144949"/>
                  <a:gd name="connsiteY2" fmla="*/ 0 h 136971"/>
                  <a:gd name="connsiteX3" fmla="*/ 144949 w 144949"/>
                  <a:gd name="connsiteY3" fmla="*/ 21124 h 136971"/>
                  <a:gd name="connsiteX4" fmla="*/ 20450 w 144949"/>
                  <a:gd name="connsiteY4" fmla="*/ 136971 h 136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49" h="136971">
                    <a:moveTo>
                      <a:pt x="20450" y="136859"/>
                    </a:moveTo>
                    <a:lnTo>
                      <a:pt x="0" y="127645"/>
                    </a:lnTo>
                    <a:cubicBezTo>
                      <a:pt x="26630" y="68654"/>
                      <a:pt x="76632" y="22136"/>
                      <a:pt x="137196" y="0"/>
                    </a:cubicBezTo>
                    <a:lnTo>
                      <a:pt x="144949" y="21124"/>
                    </a:lnTo>
                    <a:cubicBezTo>
                      <a:pt x="90003" y="41237"/>
                      <a:pt x="44608" y="83486"/>
                      <a:pt x="20450" y="136971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orma Livre: Forma 142">
                <a:extLst>
                  <a:ext uri="{FF2B5EF4-FFF2-40B4-BE49-F238E27FC236}">
                    <a16:creationId xmlns:a16="http://schemas.microsoft.com/office/drawing/2014/main" id="{685DC75A-9555-4F23-AABB-1E11595BF0C1}"/>
                  </a:ext>
                </a:extLst>
              </p:cNvPr>
              <p:cNvSpPr/>
              <p:nvPr/>
            </p:nvSpPr>
            <p:spPr>
              <a:xfrm>
                <a:off x="2424913" y="1168111"/>
                <a:ext cx="55282" cy="134499"/>
              </a:xfrm>
              <a:custGeom>
                <a:avLst/>
                <a:gdLst>
                  <a:gd name="connsiteX0" fmla="*/ 36069 w 55282"/>
                  <a:gd name="connsiteY0" fmla="*/ 134499 h 134499"/>
                  <a:gd name="connsiteX1" fmla="*/ 0 w 55282"/>
                  <a:gd name="connsiteY1" fmla="*/ 7416 h 134499"/>
                  <a:gd name="connsiteX2" fmla="*/ 112 w 55282"/>
                  <a:gd name="connsiteY2" fmla="*/ 0 h 134499"/>
                  <a:gd name="connsiteX3" fmla="*/ 22585 w 55282"/>
                  <a:gd name="connsiteY3" fmla="*/ 787 h 134499"/>
                  <a:gd name="connsiteX4" fmla="*/ 22585 w 55282"/>
                  <a:gd name="connsiteY4" fmla="*/ 7416 h 134499"/>
                  <a:gd name="connsiteX5" fmla="*/ 55283 w 55282"/>
                  <a:gd name="connsiteY5" fmla="*/ 122701 h 134499"/>
                  <a:gd name="connsiteX6" fmla="*/ 36181 w 55282"/>
                  <a:gd name="connsiteY6" fmla="*/ 134499 h 134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82" h="134499">
                    <a:moveTo>
                      <a:pt x="36069" y="134499"/>
                    </a:moveTo>
                    <a:cubicBezTo>
                      <a:pt x="12472" y="96408"/>
                      <a:pt x="0" y="52474"/>
                      <a:pt x="0" y="7416"/>
                    </a:cubicBezTo>
                    <a:cubicBezTo>
                      <a:pt x="0" y="4944"/>
                      <a:pt x="0" y="2472"/>
                      <a:pt x="112" y="0"/>
                    </a:cubicBezTo>
                    <a:lnTo>
                      <a:pt x="22585" y="787"/>
                    </a:lnTo>
                    <a:cubicBezTo>
                      <a:pt x="22585" y="3034"/>
                      <a:pt x="22585" y="5169"/>
                      <a:pt x="22585" y="7416"/>
                    </a:cubicBezTo>
                    <a:cubicBezTo>
                      <a:pt x="22585" y="48316"/>
                      <a:pt x="33934" y="88093"/>
                      <a:pt x="55283" y="122701"/>
                    </a:cubicBezTo>
                    <a:lnTo>
                      <a:pt x="36181" y="134499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orma Livre: Forma 147">
                <a:extLst>
                  <a:ext uri="{FF2B5EF4-FFF2-40B4-BE49-F238E27FC236}">
                    <a16:creationId xmlns:a16="http://schemas.microsoft.com/office/drawing/2014/main" id="{69A19430-D3D5-4FFB-BBAE-6243F94E3382}"/>
                  </a:ext>
                </a:extLst>
              </p:cNvPr>
              <p:cNvSpPr/>
              <p:nvPr/>
            </p:nvSpPr>
            <p:spPr>
              <a:xfrm>
                <a:off x="2525029" y="1353174"/>
                <a:ext cx="148769" cy="63934"/>
              </a:xfrm>
              <a:custGeom>
                <a:avLst/>
                <a:gdLst>
                  <a:gd name="connsiteX0" fmla="*/ 141466 w 148769"/>
                  <a:gd name="connsiteY0" fmla="*/ 63935 h 63934"/>
                  <a:gd name="connsiteX1" fmla="*/ 0 w 148769"/>
                  <a:gd name="connsiteY1" fmla="*/ 18203 h 63934"/>
                  <a:gd name="connsiteX2" fmla="*/ 13147 w 148769"/>
                  <a:gd name="connsiteY2" fmla="*/ 0 h 63934"/>
                  <a:gd name="connsiteX3" fmla="*/ 148095 w 148769"/>
                  <a:gd name="connsiteY3" fmla="*/ 41350 h 63934"/>
                  <a:gd name="connsiteX4" fmla="*/ 148769 w 148769"/>
                  <a:gd name="connsiteY4" fmla="*/ 63823 h 63934"/>
                  <a:gd name="connsiteX5" fmla="*/ 141353 w 148769"/>
                  <a:gd name="connsiteY5" fmla="*/ 63935 h 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769" h="63934">
                    <a:moveTo>
                      <a:pt x="141466" y="63935"/>
                    </a:moveTo>
                    <a:cubicBezTo>
                      <a:pt x="90228" y="63935"/>
                      <a:pt x="41350" y="48092"/>
                      <a:pt x="0" y="18203"/>
                    </a:cubicBezTo>
                    <a:lnTo>
                      <a:pt x="13147" y="0"/>
                    </a:lnTo>
                    <a:cubicBezTo>
                      <a:pt x="52474" y="28428"/>
                      <a:pt x="99667" y="42811"/>
                      <a:pt x="148095" y="41350"/>
                    </a:cubicBezTo>
                    <a:lnTo>
                      <a:pt x="148769" y="63823"/>
                    </a:lnTo>
                    <a:cubicBezTo>
                      <a:pt x="146297" y="63823"/>
                      <a:pt x="143826" y="63935"/>
                      <a:pt x="141353" y="63935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orma Livre: Forma 148">
                <a:extLst>
                  <a:ext uri="{FF2B5EF4-FFF2-40B4-BE49-F238E27FC236}">
                    <a16:creationId xmlns:a16="http://schemas.microsoft.com/office/drawing/2014/main" id="{C28B47D7-626E-4248-B087-93ABFE547695}"/>
                  </a:ext>
                </a:extLst>
              </p:cNvPr>
              <p:cNvSpPr/>
              <p:nvPr/>
            </p:nvSpPr>
            <p:spPr>
              <a:xfrm>
                <a:off x="2675484" y="1202719"/>
                <a:ext cx="63934" cy="148881"/>
              </a:xfrm>
              <a:custGeom>
                <a:avLst/>
                <a:gdLst>
                  <a:gd name="connsiteX0" fmla="*/ 63935 w 63934"/>
                  <a:gd name="connsiteY0" fmla="*/ 148769 h 148881"/>
                  <a:gd name="connsiteX1" fmla="*/ 41462 w 63934"/>
                  <a:gd name="connsiteY1" fmla="*/ 147983 h 148881"/>
                  <a:gd name="connsiteX2" fmla="*/ 41462 w 63934"/>
                  <a:gd name="connsiteY2" fmla="*/ 141353 h 148881"/>
                  <a:gd name="connsiteX3" fmla="*/ 0 w 63934"/>
                  <a:gd name="connsiteY3" fmla="*/ 13147 h 148881"/>
                  <a:gd name="connsiteX4" fmla="*/ 18203 w 63934"/>
                  <a:gd name="connsiteY4" fmla="*/ 0 h 148881"/>
                  <a:gd name="connsiteX5" fmla="*/ 63935 w 63934"/>
                  <a:gd name="connsiteY5" fmla="*/ 141466 h 148881"/>
                  <a:gd name="connsiteX6" fmla="*/ 63822 w 63934"/>
                  <a:gd name="connsiteY6" fmla="*/ 148882 h 148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934" h="148881">
                    <a:moveTo>
                      <a:pt x="63935" y="148769"/>
                    </a:moveTo>
                    <a:lnTo>
                      <a:pt x="41462" y="147983"/>
                    </a:lnTo>
                    <a:cubicBezTo>
                      <a:pt x="41462" y="145736"/>
                      <a:pt x="41462" y="143601"/>
                      <a:pt x="41462" y="141353"/>
                    </a:cubicBezTo>
                    <a:cubicBezTo>
                      <a:pt x="41462" y="94947"/>
                      <a:pt x="27080" y="50564"/>
                      <a:pt x="0" y="13147"/>
                    </a:cubicBezTo>
                    <a:lnTo>
                      <a:pt x="18203" y="0"/>
                    </a:lnTo>
                    <a:cubicBezTo>
                      <a:pt x="48092" y="41350"/>
                      <a:pt x="63935" y="90228"/>
                      <a:pt x="63935" y="141466"/>
                    </a:cubicBezTo>
                    <a:cubicBezTo>
                      <a:pt x="63935" y="143938"/>
                      <a:pt x="63935" y="146410"/>
                      <a:pt x="63822" y="148882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orma Livre: Forma 151">
                <a:extLst>
                  <a:ext uri="{FF2B5EF4-FFF2-40B4-BE49-F238E27FC236}">
                    <a16:creationId xmlns:a16="http://schemas.microsoft.com/office/drawing/2014/main" id="{037BC4ED-BDBC-4768-9BD2-C901CD7B9EA4}"/>
                  </a:ext>
                </a:extLst>
              </p:cNvPr>
              <p:cNvSpPr/>
              <p:nvPr/>
            </p:nvSpPr>
            <p:spPr>
              <a:xfrm>
                <a:off x="2490534" y="1102343"/>
                <a:ext cx="134499" cy="55318"/>
              </a:xfrm>
              <a:custGeom>
                <a:avLst/>
                <a:gdLst>
                  <a:gd name="connsiteX0" fmla="*/ 122701 w 134499"/>
                  <a:gd name="connsiteY0" fmla="*/ 55318 h 55318"/>
                  <a:gd name="connsiteX1" fmla="*/ 674 w 134499"/>
                  <a:gd name="connsiteY1" fmla="*/ 22620 h 55318"/>
                  <a:gd name="connsiteX2" fmla="*/ 0 w 134499"/>
                  <a:gd name="connsiteY2" fmla="*/ 147 h 55318"/>
                  <a:gd name="connsiteX3" fmla="*/ 134499 w 134499"/>
                  <a:gd name="connsiteY3" fmla="*/ 36104 h 55318"/>
                  <a:gd name="connsiteX4" fmla="*/ 122701 w 134499"/>
                  <a:gd name="connsiteY4" fmla="*/ 55206 h 5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99" h="55318">
                    <a:moveTo>
                      <a:pt x="122701" y="55318"/>
                    </a:moveTo>
                    <a:cubicBezTo>
                      <a:pt x="86295" y="32733"/>
                      <a:pt x="43597" y="21497"/>
                      <a:pt x="674" y="22620"/>
                    </a:cubicBezTo>
                    <a:lnTo>
                      <a:pt x="0" y="147"/>
                    </a:lnTo>
                    <a:cubicBezTo>
                      <a:pt x="47530" y="-1538"/>
                      <a:pt x="94385" y="11271"/>
                      <a:pt x="134499" y="36104"/>
                    </a:cubicBezTo>
                    <a:lnTo>
                      <a:pt x="122701" y="55206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orma Livre: Forma 184">
                <a:extLst>
                  <a:ext uri="{FF2B5EF4-FFF2-40B4-BE49-F238E27FC236}">
                    <a16:creationId xmlns:a16="http://schemas.microsoft.com/office/drawing/2014/main" id="{023E301B-2853-4303-9564-2042FF5D1C28}"/>
                  </a:ext>
                </a:extLst>
              </p:cNvPr>
              <p:cNvSpPr/>
              <p:nvPr/>
            </p:nvSpPr>
            <p:spPr>
              <a:xfrm>
                <a:off x="2538850" y="1216315"/>
                <a:ext cx="101801" cy="101801"/>
              </a:xfrm>
              <a:custGeom>
                <a:avLst/>
                <a:gdLst>
                  <a:gd name="connsiteX0" fmla="*/ 11124 w 101801"/>
                  <a:gd name="connsiteY0" fmla="*/ 101801 h 101801"/>
                  <a:gd name="connsiteX1" fmla="*/ 0 w 101801"/>
                  <a:gd name="connsiteY1" fmla="*/ 82250 h 101801"/>
                  <a:gd name="connsiteX2" fmla="*/ 82250 w 101801"/>
                  <a:gd name="connsiteY2" fmla="*/ 0 h 101801"/>
                  <a:gd name="connsiteX3" fmla="*/ 101801 w 101801"/>
                  <a:gd name="connsiteY3" fmla="*/ 11124 h 101801"/>
                  <a:gd name="connsiteX4" fmla="*/ 11124 w 101801"/>
                  <a:gd name="connsiteY4" fmla="*/ 101801 h 10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801" h="101801">
                    <a:moveTo>
                      <a:pt x="11124" y="101801"/>
                    </a:moveTo>
                    <a:lnTo>
                      <a:pt x="0" y="82250"/>
                    </a:lnTo>
                    <a:cubicBezTo>
                      <a:pt x="34271" y="62699"/>
                      <a:pt x="62699" y="34271"/>
                      <a:pt x="82250" y="0"/>
                    </a:cubicBezTo>
                    <a:lnTo>
                      <a:pt x="101801" y="11124"/>
                    </a:lnTo>
                    <a:cubicBezTo>
                      <a:pt x="80228" y="48878"/>
                      <a:pt x="48878" y="80228"/>
                      <a:pt x="11124" y="101801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Forma Livre: Forma 185">
                <a:extLst>
                  <a:ext uri="{FF2B5EF4-FFF2-40B4-BE49-F238E27FC236}">
                    <a16:creationId xmlns:a16="http://schemas.microsoft.com/office/drawing/2014/main" id="{52055096-BF16-4501-92CE-7A305F851A37}"/>
                  </a:ext>
                </a:extLst>
              </p:cNvPr>
              <p:cNvSpPr/>
              <p:nvPr/>
            </p:nvSpPr>
            <p:spPr>
              <a:xfrm>
                <a:off x="2601099" y="956418"/>
                <a:ext cx="71126" cy="182141"/>
              </a:xfrm>
              <a:custGeom>
                <a:avLst/>
                <a:gdLst>
                  <a:gd name="connsiteX0" fmla="*/ 69104 w 71126"/>
                  <a:gd name="connsiteY0" fmla="*/ 182141 h 182141"/>
                  <a:gd name="connsiteX1" fmla="*/ 46856 w 71126"/>
                  <a:gd name="connsiteY1" fmla="*/ 179332 h 182141"/>
                  <a:gd name="connsiteX2" fmla="*/ 48541 w 71126"/>
                  <a:gd name="connsiteY2" fmla="*/ 151691 h 182141"/>
                  <a:gd name="connsiteX3" fmla="*/ 0 w 71126"/>
                  <a:gd name="connsiteY3" fmla="*/ 14158 h 182141"/>
                  <a:gd name="connsiteX4" fmla="*/ 17529 w 71126"/>
                  <a:gd name="connsiteY4" fmla="*/ 0 h 182141"/>
                  <a:gd name="connsiteX5" fmla="*/ 71126 w 71126"/>
                  <a:gd name="connsiteY5" fmla="*/ 151691 h 182141"/>
                  <a:gd name="connsiteX6" fmla="*/ 69216 w 71126"/>
                  <a:gd name="connsiteY6" fmla="*/ 182141 h 182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126" h="182141">
                    <a:moveTo>
                      <a:pt x="69104" y="182141"/>
                    </a:moveTo>
                    <a:lnTo>
                      <a:pt x="46856" y="179332"/>
                    </a:lnTo>
                    <a:cubicBezTo>
                      <a:pt x="47979" y="170231"/>
                      <a:pt x="48541" y="160905"/>
                      <a:pt x="48541" y="151691"/>
                    </a:cubicBezTo>
                    <a:cubicBezTo>
                      <a:pt x="48541" y="101689"/>
                      <a:pt x="31237" y="52923"/>
                      <a:pt x="0" y="14158"/>
                    </a:cubicBezTo>
                    <a:lnTo>
                      <a:pt x="17529" y="0"/>
                    </a:lnTo>
                    <a:cubicBezTo>
                      <a:pt x="52024" y="42811"/>
                      <a:pt x="71126" y="96633"/>
                      <a:pt x="71126" y="151691"/>
                    </a:cubicBezTo>
                    <a:cubicBezTo>
                      <a:pt x="71126" y="161916"/>
                      <a:pt x="70452" y="172141"/>
                      <a:pt x="69216" y="182141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orma Livre: Forma 186">
                <a:extLst>
                  <a:ext uri="{FF2B5EF4-FFF2-40B4-BE49-F238E27FC236}">
                    <a16:creationId xmlns:a16="http://schemas.microsoft.com/office/drawing/2014/main" id="{760A1822-EEB4-44CB-B1C4-9689A6476A2D}"/>
                  </a:ext>
                </a:extLst>
              </p:cNvPr>
              <p:cNvSpPr/>
              <p:nvPr/>
            </p:nvSpPr>
            <p:spPr>
              <a:xfrm>
                <a:off x="2278728" y="1278677"/>
                <a:ext cx="182253" cy="71126"/>
              </a:xfrm>
              <a:custGeom>
                <a:avLst/>
                <a:gdLst>
                  <a:gd name="connsiteX0" fmla="*/ 151803 w 182253"/>
                  <a:gd name="connsiteY0" fmla="*/ 71014 h 71126"/>
                  <a:gd name="connsiteX1" fmla="*/ 0 w 182253"/>
                  <a:gd name="connsiteY1" fmla="*/ 17416 h 71126"/>
                  <a:gd name="connsiteX2" fmla="*/ 14158 w 182253"/>
                  <a:gd name="connsiteY2" fmla="*/ 0 h 71126"/>
                  <a:gd name="connsiteX3" fmla="*/ 151803 w 182253"/>
                  <a:gd name="connsiteY3" fmla="*/ 48653 h 71126"/>
                  <a:gd name="connsiteX4" fmla="*/ 179445 w 182253"/>
                  <a:gd name="connsiteY4" fmla="*/ 46968 h 71126"/>
                  <a:gd name="connsiteX5" fmla="*/ 182254 w 182253"/>
                  <a:gd name="connsiteY5" fmla="*/ 69216 h 71126"/>
                  <a:gd name="connsiteX6" fmla="*/ 151803 w 182253"/>
                  <a:gd name="connsiteY6" fmla="*/ 71126 h 7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253" h="71126">
                    <a:moveTo>
                      <a:pt x="151803" y="71014"/>
                    </a:moveTo>
                    <a:cubicBezTo>
                      <a:pt x="96745" y="71014"/>
                      <a:pt x="42811" y="52024"/>
                      <a:pt x="0" y="17416"/>
                    </a:cubicBezTo>
                    <a:lnTo>
                      <a:pt x="14158" y="0"/>
                    </a:lnTo>
                    <a:cubicBezTo>
                      <a:pt x="52923" y="31349"/>
                      <a:pt x="101802" y="48653"/>
                      <a:pt x="151803" y="48653"/>
                    </a:cubicBezTo>
                    <a:cubicBezTo>
                      <a:pt x="161130" y="48653"/>
                      <a:pt x="170343" y="48092"/>
                      <a:pt x="179445" y="46968"/>
                    </a:cubicBezTo>
                    <a:lnTo>
                      <a:pt x="182254" y="69216"/>
                    </a:lnTo>
                    <a:cubicBezTo>
                      <a:pt x="172253" y="70452"/>
                      <a:pt x="162028" y="71126"/>
                      <a:pt x="151803" y="71126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orma Livre: Forma 187">
                <a:extLst>
                  <a:ext uri="{FF2B5EF4-FFF2-40B4-BE49-F238E27FC236}">
                    <a16:creationId xmlns:a16="http://schemas.microsoft.com/office/drawing/2014/main" id="{1DD6D80D-8D31-462C-848C-8F8265089509}"/>
                  </a:ext>
                </a:extLst>
              </p:cNvPr>
              <p:cNvSpPr/>
              <p:nvPr/>
            </p:nvSpPr>
            <p:spPr>
              <a:xfrm>
                <a:off x="2481095" y="1369804"/>
                <a:ext cx="41125" cy="128094"/>
              </a:xfrm>
              <a:custGeom>
                <a:avLst/>
                <a:gdLst>
                  <a:gd name="connsiteX0" fmla="*/ 20563 w 41125"/>
                  <a:gd name="connsiteY0" fmla="*/ 127982 h 128094"/>
                  <a:gd name="connsiteX1" fmla="*/ 0 w 41125"/>
                  <a:gd name="connsiteY1" fmla="*/ 30451 h 128094"/>
                  <a:gd name="connsiteX2" fmla="*/ 1910 w 41125"/>
                  <a:gd name="connsiteY2" fmla="*/ 0 h 128094"/>
                  <a:gd name="connsiteX3" fmla="*/ 24158 w 41125"/>
                  <a:gd name="connsiteY3" fmla="*/ 2809 h 128094"/>
                  <a:gd name="connsiteX4" fmla="*/ 22473 w 41125"/>
                  <a:gd name="connsiteY4" fmla="*/ 30451 h 128094"/>
                  <a:gd name="connsiteX5" fmla="*/ 41125 w 41125"/>
                  <a:gd name="connsiteY5" fmla="*/ 118993 h 128094"/>
                  <a:gd name="connsiteX6" fmla="*/ 20563 w 41125"/>
                  <a:gd name="connsiteY6" fmla="*/ 128095 h 12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125" h="128094">
                    <a:moveTo>
                      <a:pt x="20563" y="127982"/>
                    </a:moveTo>
                    <a:cubicBezTo>
                      <a:pt x="6967" y="97195"/>
                      <a:pt x="0" y="64384"/>
                      <a:pt x="0" y="30451"/>
                    </a:cubicBezTo>
                    <a:cubicBezTo>
                      <a:pt x="0" y="20225"/>
                      <a:pt x="674" y="10000"/>
                      <a:pt x="1910" y="0"/>
                    </a:cubicBezTo>
                    <a:lnTo>
                      <a:pt x="24158" y="2809"/>
                    </a:lnTo>
                    <a:cubicBezTo>
                      <a:pt x="23035" y="11911"/>
                      <a:pt x="22473" y="21237"/>
                      <a:pt x="22473" y="30451"/>
                    </a:cubicBezTo>
                    <a:cubicBezTo>
                      <a:pt x="22473" y="61238"/>
                      <a:pt x="28765" y="91015"/>
                      <a:pt x="41125" y="118993"/>
                    </a:cubicBezTo>
                    <a:lnTo>
                      <a:pt x="20563" y="128095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orma Livre: Forma 188">
                <a:extLst>
                  <a:ext uri="{FF2B5EF4-FFF2-40B4-BE49-F238E27FC236}">
                    <a16:creationId xmlns:a16="http://schemas.microsoft.com/office/drawing/2014/main" id="{310313E8-8287-45BF-B540-575D41B97359}"/>
                  </a:ext>
                </a:extLst>
              </p:cNvPr>
              <p:cNvSpPr/>
              <p:nvPr/>
            </p:nvSpPr>
            <p:spPr>
              <a:xfrm>
                <a:off x="2692226" y="1158672"/>
                <a:ext cx="128094" cy="41125"/>
              </a:xfrm>
              <a:custGeom>
                <a:avLst/>
                <a:gdLst>
                  <a:gd name="connsiteX0" fmla="*/ 118993 w 128094"/>
                  <a:gd name="connsiteY0" fmla="*/ 41125 h 41125"/>
                  <a:gd name="connsiteX1" fmla="*/ 30451 w 128094"/>
                  <a:gd name="connsiteY1" fmla="*/ 22473 h 41125"/>
                  <a:gd name="connsiteX2" fmla="*/ 2809 w 128094"/>
                  <a:gd name="connsiteY2" fmla="*/ 24158 h 41125"/>
                  <a:gd name="connsiteX3" fmla="*/ 0 w 128094"/>
                  <a:gd name="connsiteY3" fmla="*/ 1910 h 41125"/>
                  <a:gd name="connsiteX4" fmla="*/ 30563 w 128094"/>
                  <a:gd name="connsiteY4" fmla="*/ 0 h 41125"/>
                  <a:gd name="connsiteX5" fmla="*/ 128095 w 128094"/>
                  <a:gd name="connsiteY5" fmla="*/ 20563 h 41125"/>
                  <a:gd name="connsiteX6" fmla="*/ 118993 w 128094"/>
                  <a:gd name="connsiteY6" fmla="*/ 41125 h 4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094" h="41125">
                    <a:moveTo>
                      <a:pt x="118993" y="41125"/>
                    </a:moveTo>
                    <a:cubicBezTo>
                      <a:pt x="91015" y="28765"/>
                      <a:pt x="61238" y="22473"/>
                      <a:pt x="30451" y="22473"/>
                    </a:cubicBezTo>
                    <a:cubicBezTo>
                      <a:pt x="21124" y="22473"/>
                      <a:pt x="11798" y="23035"/>
                      <a:pt x="2809" y="24158"/>
                    </a:cubicBezTo>
                    <a:lnTo>
                      <a:pt x="0" y="1910"/>
                    </a:lnTo>
                    <a:cubicBezTo>
                      <a:pt x="10000" y="674"/>
                      <a:pt x="20338" y="0"/>
                      <a:pt x="30563" y="0"/>
                    </a:cubicBezTo>
                    <a:cubicBezTo>
                      <a:pt x="64497" y="0"/>
                      <a:pt x="97307" y="6854"/>
                      <a:pt x="128095" y="20563"/>
                    </a:cubicBezTo>
                    <a:lnTo>
                      <a:pt x="118993" y="41125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orma Livre: Forma 189">
                <a:extLst>
                  <a:ext uri="{FF2B5EF4-FFF2-40B4-BE49-F238E27FC236}">
                    <a16:creationId xmlns:a16="http://schemas.microsoft.com/office/drawing/2014/main" id="{C4C12AE9-9943-4FB9-89A5-973E3D1E57A8}"/>
                  </a:ext>
                </a:extLst>
              </p:cNvPr>
              <p:cNvSpPr/>
              <p:nvPr/>
            </p:nvSpPr>
            <p:spPr>
              <a:xfrm>
                <a:off x="2271087" y="1123727"/>
                <a:ext cx="136858" cy="144949"/>
              </a:xfrm>
              <a:custGeom>
                <a:avLst/>
                <a:gdLst>
                  <a:gd name="connsiteX0" fmla="*/ 21124 w 136858"/>
                  <a:gd name="connsiteY0" fmla="*/ 144949 h 144949"/>
                  <a:gd name="connsiteX1" fmla="*/ 0 w 136858"/>
                  <a:gd name="connsiteY1" fmla="*/ 137196 h 144949"/>
                  <a:gd name="connsiteX2" fmla="*/ 127645 w 136858"/>
                  <a:gd name="connsiteY2" fmla="*/ 0 h 144949"/>
                  <a:gd name="connsiteX3" fmla="*/ 136859 w 136858"/>
                  <a:gd name="connsiteY3" fmla="*/ 20450 h 144949"/>
                  <a:gd name="connsiteX4" fmla="*/ 21012 w 136858"/>
                  <a:gd name="connsiteY4" fmla="*/ 144949 h 144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858" h="144949">
                    <a:moveTo>
                      <a:pt x="21124" y="144949"/>
                    </a:moveTo>
                    <a:lnTo>
                      <a:pt x="0" y="137196"/>
                    </a:lnTo>
                    <a:cubicBezTo>
                      <a:pt x="22248" y="76520"/>
                      <a:pt x="68767" y="26518"/>
                      <a:pt x="127645" y="0"/>
                    </a:cubicBezTo>
                    <a:lnTo>
                      <a:pt x="136859" y="20450"/>
                    </a:lnTo>
                    <a:cubicBezTo>
                      <a:pt x="83374" y="44496"/>
                      <a:pt x="41238" y="89891"/>
                      <a:pt x="21012" y="144949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1" name="Agrupar 190">
            <a:extLst>
              <a:ext uri="{FF2B5EF4-FFF2-40B4-BE49-F238E27FC236}">
                <a16:creationId xmlns:a16="http://schemas.microsoft.com/office/drawing/2014/main" id="{D371CF58-8A22-4661-BC08-C80DB9F1B6D6}"/>
              </a:ext>
            </a:extLst>
          </p:cNvPr>
          <p:cNvGrpSpPr/>
          <p:nvPr/>
        </p:nvGrpSpPr>
        <p:grpSpPr>
          <a:xfrm>
            <a:off x="80281" y="3992382"/>
            <a:ext cx="550862" cy="542942"/>
            <a:chOff x="5494338" y="3967798"/>
            <a:chExt cx="550862" cy="542942"/>
          </a:xfrm>
        </p:grpSpPr>
        <p:sp>
          <p:nvSpPr>
            <p:cNvPr id="192" name="Retângulo: Cantos Arredondados 191">
              <a:extLst>
                <a:ext uri="{FF2B5EF4-FFF2-40B4-BE49-F238E27FC236}">
                  <a16:creationId xmlns:a16="http://schemas.microsoft.com/office/drawing/2014/main" id="{879BD826-516E-456D-81C0-FE7E8C674A53}"/>
                </a:ext>
              </a:extLst>
            </p:cNvPr>
            <p:cNvSpPr/>
            <p:nvPr/>
          </p:nvSpPr>
          <p:spPr>
            <a:xfrm>
              <a:off x="5494338" y="3967798"/>
              <a:ext cx="550862" cy="542942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3" name="Gráfico 741">
              <a:extLst>
                <a:ext uri="{FF2B5EF4-FFF2-40B4-BE49-F238E27FC236}">
                  <a16:creationId xmlns:a16="http://schemas.microsoft.com/office/drawing/2014/main" id="{0C8C0197-2BCB-4750-90E5-FC2FBB2B8FF7}"/>
                </a:ext>
              </a:extLst>
            </p:cNvPr>
            <p:cNvGrpSpPr/>
            <p:nvPr/>
          </p:nvGrpSpPr>
          <p:grpSpPr>
            <a:xfrm>
              <a:off x="5585230" y="4031455"/>
              <a:ext cx="376184" cy="427369"/>
              <a:chOff x="1677833" y="924713"/>
              <a:chExt cx="674173" cy="765904"/>
            </a:xfrm>
            <a:solidFill>
              <a:schemeClr val="bg1"/>
            </a:solidFill>
          </p:grpSpPr>
          <p:sp>
            <p:nvSpPr>
              <p:cNvPr id="194" name="Forma Livre: Forma 193">
                <a:extLst>
                  <a:ext uri="{FF2B5EF4-FFF2-40B4-BE49-F238E27FC236}">
                    <a16:creationId xmlns:a16="http://schemas.microsoft.com/office/drawing/2014/main" id="{CDD91B96-51AE-4B0A-BAD4-F66550763AE4}"/>
                  </a:ext>
                </a:extLst>
              </p:cNvPr>
              <p:cNvSpPr/>
              <p:nvPr/>
            </p:nvSpPr>
            <p:spPr>
              <a:xfrm>
                <a:off x="1677833" y="1195076"/>
                <a:ext cx="674173" cy="495541"/>
              </a:xfrm>
              <a:custGeom>
                <a:avLst/>
                <a:gdLst>
                  <a:gd name="connsiteX0" fmla="*/ 668249 w 674173"/>
                  <a:gd name="connsiteY0" fmla="*/ 123748 h 495541"/>
                  <a:gd name="connsiteX1" fmla="*/ 446196 w 674173"/>
                  <a:gd name="connsiteY1" fmla="*/ 1522 h 495541"/>
                  <a:gd name="connsiteX2" fmla="*/ 430532 w 674173"/>
                  <a:gd name="connsiteY2" fmla="*/ 6067 h 495541"/>
                  <a:gd name="connsiteX3" fmla="*/ 435077 w 674173"/>
                  <a:gd name="connsiteY3" fmla="*/ 21731 h 495541"/>
                  <a:gd name="connsiteX4" fmla="*/ 543344 w 674173"/>
                  <a:gd name="connsiteY4" fmla="*/ 81221 h 495541"/>
                  <a:gd name="connsiteX5" fmla="*/ 337117 w 674173"/>
                  <a:gd name="connsiteY5" fmla="*/ 194682 h 495541"/>
                  <a:gd name="connsiteX6" fmla="*/ 130890 w 674173"/>
                  <a:gd name="connsiteY6" fmla="*/ 81221 h 495541"/>
                  <a:gd name="connsiteX7" fmla="*/ 239157 w 674173"/>
                  <a:gd name="connsiteY7" fmla="*/ 21649 h 495541"/>
                  <a:gd name="connsiteX8" fmla="*/ 243702 w 674173"/>
                  <a:gd name="connsiteY8" fmla="*/ 5986 h 495541"/>
                  <a:gd name="connsiteX9" fmla="*/ 228039 w 674173"/>
                  <a:gd name="connsiteY9" fmla="*/ 1441 h 495541"/>
                  <a:gd name="connsiteX10" fmla="*/ 5986 w 674173"/>
                  <a:gd name="connsiteY10" fmla="*/ 123667 h 495541"/>
                  <a:gd name="connsiteX11" fmla="*/ 1441 w 674173"/>
                  <a:gd name="connsiteY11" fmla="*/ 128212 h 495541"/>
                  <a:gd name="connsiteX12" fmla="*/ 5986 w 674173"/>
                  <a:gd name="connsiteY12" fmla="*/ 143876 h 495541"/>
                  <a:gd name="connsiteX13" fmla="*/ 95505 w 674173"/>
                  <a:gd name="connsiteY13" fmla="*/ 193140 h 495541"/>
                  <a:gd name="connsiteX14" fmla="*/ 95505 w 674173"/>
                  <a:gd name="connsiteY14" fmla="*/ 357407 h 495541"/>
                  <a:gd name="connsiteX15" fmla="*/ 101429 w 674173"/>
                  <a:gd name="connsiteY15" fmla="*/ 367471 h 495541"/>
                  <a:gd name="connsiteX16" fmla="*/ 331599 w 674173"/>
                  <a:gd name="connsiteY16" fmla="*/ 494080 h 495541"/>
                  <a:gd name="connsiteX17" fmla="*/ 337117 w 674173"/>
                  <a:gd name="connsiteY17" fmla="*/ 495541 h 495541"/>
                  <a:gd name="connsiteX18" fmla="*/ 342636 w 674173"/>
                  <a:gd name="connsiteY18" fmla="*/ 494080 h 495541"/>
                  <a:gd name="connsiteX19" fmla="*/ 572805 w 674173"/>
                  <a:gd name="connsiteY19" fmla="*/ 367471 h 495541"/>
                  <a:gd name="connsiteX20" fmla="*/ 578730 w 674173"/>
                  <a:gd name="connsiteY20" fmla="*/ 357407 h 495541"/>
                  <a:gd name="connsiteX21" fmla="*/ 578730 w 674173"/>
                  <a:gd name="connsiteY21" fmla="*/ 193140 h 495541"/>
                  <a:gd name="connsiteX22" fmla="*/ 668249 w 674173"/>
                  <a:gd name="connsiteY22" fmla="*/ 143876 h 495541"/>
                  <a:gd name="connsiteX23" fmla="*/ 674174 w 674173"/>
                  <a:gd name="connsiteY23" fmla="*/ 133812 h 495541"/>
                  <a:gd name="connsiteX24" fmla="*/ 668249 w 674173"/>
                  <a:gd name="connsiteY24" fmla="*/ 123748 h 495541"/>
                  <a:gd name="connsiteX25" fmla="*/ 35284 w 674173"/>
                  <a:gd name="connsiteY25" fmla="*/ 133812 h 495541"/>
                  <a:gd name="connsiteX26" fmla="*/ 106948 w 674173"/>
                  <a:gd name="connsiteY26" fmla="*/ 94369 h 495541"/>
                  <a:gd name="connsiteX27" fmla="*/ 313256 w 674173"/>
                  <a:gd name="connsiteY27" fmla="*/ 207830 h 495541"/>
                  <a:gd name="connsiteX28" fmla="*/ 241592 w 674173"/>
                  <a:gd name="connsiteY28" fmla="*/ 247274 h 495541"/>
                  <a:gd name="connsiteX29" fmla="*/ 35284 w 674173"/>
                  <a:gd name="connsiteY29" fmla="*/ 133812 h 495541"/>
                  <a:gd name="connsiteX30" fmla="*/ 325592 w 674173"/>
                  <a:gd name="connsiteY30" fmla="*/ 464538 h 495541"/>
                  <a:gd name="connsiteX31" fmla="*/ 118473 w 674173"/>
                  <a:gd name="connsiteY31" fmla="*/ 350590 h 495541"/>
                  <a:gd name="connsiteX32" fmla="*/ 118473 w 674173"/>
                  <a:gd name="connsiteY32" fmla="*/ 205801 h 495541"/>
                  <a:gd name="connsiteX33" fmla="*/ 236073 w 674173"/>
                  <a:gd name="connsiteY33" fmla="*/ 270485 h 495541"/>
                  <a:gd name="connsiteX34" fmla="*/ 247192 w 674173"/>
                  <a:gd name="connsiteY34" fmla="*/ 270485 h 495541"/>
                  <a:gd name="connsiteX35" fmla="*/ 325674 w 674173"/>
                  <a:gd name="connsiteY35" fmla="*/ 227308 h 495541"/>
                  <a:gd name="connsiteX36" fmla="*/ 325674 w 674173"/>
                  <a:gd name="connsiteY36" fmla="*/ 464538 h 495541"/>
                  <a:gd name="connsiteX37" fmla="*/ 555762 w 674173"/>
                  <a:gd name="connsiteY37" fmla="*/ 350590 h 495541"/>
                  <a:gd name="connsiteX38" fmla="*/ 348642 w 674173"/>
                  <a:gd name="connsiteY38" fmla="*/ 464538 h 495541"/>
                  <a:gd name="connsiteX39" fmla="*/ 348642 w 674173"/>
                  <a:gd name="connsiteY39" fmla="*/ 227308 h 495541"/>
                  <a:gd name="connsiteX40" fmla="*/ 427123 w 674173"/>
                  <a:gd name="connsiteY40" fmla="*/ 270485 h 495541"/>
                  <a:gd name="connsiteX41" fmla="*/ 438242 w 674173"/>
                  <a:gd name="connsiteY41" fmla="*/ 270485 h 495541"/>
                  <a:gd name="connsiteX42" fmla="*/ 555843 w 674173"/>
                  <a:gd name="connsiteY42" fmla="*/ 205801 h 495541"/>
                  <a:gd name="connsiteX43" fmla="*/ 555843 w 674173"/>
                  <a:gd name="connsiteY43" fmla="*/ 350590 h 495541"/>
                  <a:gd name="connsiteX44" fmla="*/ 432642 w 674173"/>
                  <a:gd name="connsiteY44" fmla="*/ 247274 h 495541"/>
                  <a:gd name="connsiteX45" fmla="*/ 360978 w 674173"/>
                  <a:gd name="connsiteY45" fmla="*/ 207830 h 495541"/>
                  <a:gd name="connsiteX46" fmla="*/ 567286 w 674173"/>
                  <a:gd name="connsiteY46" fmla="*/ 94369 h 495541"/>
                  <a:gd name="connsiteX47" fmla="*/ 638951 w 674173"/>
                  <a:gd name="connsiteY47" fmla="*/ 133812 h 495541"/>
                  <a:gd name="connsiteX48" fmla="*/ 432642 w 674173"/>
                  <a:gd name="connsiteY48" fmla="*/ 247274 h 49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674173" h="495541">
                    <a:moveTo>
                      <a:pt x="668249" y="123748"/>
                    </a:moveTo>
                    <a:cubicBezTo>
                      <a:pt x="538718" y="52409"/>
                      <a:pt x="603159" y="87876"/>
                      <a:pt x="446196" y="1522"/>
                    </a:cubicBezTo>
                    <a:cubicBezTo>
                      <a:pt x="440596" y="-1562"/>
                      <a:pt x="433616" y="467"/>
                      <a:pt x="430532" y="6067"/>
                    </a:cubicBezTo>
                    <a:cubicBezTo>
                      <a:pt x="427448" y="11667"/>
                      <a:pt x="429477" y="18647"/>
                      <a:pt x="435077" y="21731"/>
                    </a:cubicBezTo>
                    <a:lnTo>
                      <a:pt x="543344" y="81221"/>
                    </a:lnTo>
                    <a:lnTo>
                      <a:pt x="337117" y="194682"/>
                    </a:lnTo>
                    <a:lnTo>
                      <a:pt x="130890" y="81221"/>
                    </a:lnTo>
                    <a:lnTo>
                      <a:pt x="239157" y="21649"/>
                    </a:lnTo>
                    <a:cubicBezTo>
                      <a:pt x="244757" y="18565"/>
                      <a:pt x="246786" y="11586"/>
                      <a:pt x="243702" y="5986"/>
                    </a:cubicBezTo>
                    <a:cubicBezTo>
                      <a:pt x="240618" y="386"/>
                      <a:pt x="233639" y="-1643"/>
                      <a:pt x="228039" y="1441"/>
                    </a:cubicBezTo>
                    <a:cubicBezTo>
                      <a:pt x="70994" y="87795"/>
                      <a:pt x="135435" y="52328"/>
                      <a:pt x="5986" y="123667"/>
                    </a:cubicBezTo>
                    <a:cubicBezTo>
                      <a:pt x="4119" y="124722"/>
                      <a:pt x="2495" y="126264"/>
                      <a:pt x="1441" y="128212"/>
                    </a:cubicBezTo>
                    <a:cubicBezTo>
                      <a:pt x="-1643" y="133812"/>
                      <a:pt x="386" y="140792"/>
                      <a:pt x="5986" y="143876"/>
                    </a:cubicBezTo>
                    <a:lnTo>
                      <a:pt x="95505" y="193140"/>
                    </a:lnTo>
                    <a:lnTo>
                      <a:pt x="95505" y="357407"/>
                    </a:lnTo>
                    <a:cubicBezTo>
                      <a:pt x="95505" y="361628"/>
                      <a:pt x="97777" y="365442"/>
                      <a:pt x="101429" y="367471"/>
                    </a:cubicBezTo>
                    <a:lnTo>
                      <a:pt x="331599" y="494080"/>
                    </a:lnTo>
                    <a:cubicBezTo>
                      <a:pt x="333303" y="494973"/>
                      <a:pt x="335250" y="495460"/>
                      <a:pt x="337117" y="495541"/>
                    </a:cubicBezTo>
                    <a:cubicBezTo>
                      <a:pt x="339065" y="495460"/>
                      <a:pt x="340932" y="494973"/>
                      <a:pt x="342636" y="494080"/>
                    </a:cubicBezTo>
                    <a:lnTo>
                      <a:pt x="572805" y="367471"/>
                    </a:lnTo>
                    <a:cubicBezTo>
                      <a:pt x="576457" y="365442"/>
                      <a:pt x="578730" y="361628"/>
                      <a:pt x="578730" y="357407"/>
                    </a:cubicBezTo>
                    <a:lnTo>
                      <a:pt x="578730" y="193140"/>
                    </a:lnTo>
                    <a:lnTo>
                      <a:pt x="668249" y="143876"/>
                    </a:lnTo>
                    <a:cubicBezTo>
                      <a:pt x="671901" y="141847"/>
                      <a:pt x="674174" y="138033"/>
                      <a:pt x="674174" y="133812"/>
                    </a:cubicBezTo>
                    <a:cubicBezTo>
                      <a:pt x="674174" y="129592"/>
                      <a:pt x="671901" y="125777"/>
                      <a:pt x="668249" y="123748"/>
                    </a:cubicBezTo>
                    <a:close/>
                    <a:moveTo>
                      <a:pt x="35284" y="133812"/>
                    </a:moveTo>
                    <a:lnTo>
                      <a:pt x="106948" y="94369"/>
                    </a:lnTo>
                    <a:lnTo>
                      <a:pt x="313256" y="207830"/>
                    </a:lnTo>
                    <a:lnTo>
                      <a:pt x="241592" y="247274"/>
                    </a:lnTo>
                    <a:lnTo>
                      <a:pt x="35284" y="133812"/>
                    </a:lnTo>
                    <a:close/>
                    <a:moveTo>
                      <a:pt x="325592" y="464538"/>
                    </a:moveTo>
                    <a:lnTo>
                      <a:pt x="118473" y="350590"/>
                    </a:lnTo>
                    <a:lnTo>
                      <a:pt x="118473" y="205801"/>
                    </a:lnTo>
                    <a:lnTo>
                      <a:pt x="236073" y="270485"/>
                    </a:lnTo>
                    <a:cubicBezTo>
                      <a:pt x="239563" y="272352"/>
                      <a:pt x="243702" y="272352"/>
                      <a:pt x="247192" y="270485"/>
                    </a:cubicBezTo>
                    <a:lnTo>
                      <a:pt x="325674" y="227308"/>
                    </a:lnTo>
                    <a:lnTo>
                      <a:pt x="325674" y="464538"/>
                    </a:lnTo>
                    <a:close/>
                    <a:moveTo>
                      <a:pt x="555762" y="350590"/>
                    </a:moveTo>
                    <a:lnTo>
                      <a:pt x="348642" y="464538"/>
                    </a:lnTo>
                    <a:lnTo>
                      <a:pt x="348642" y="227308"/>
                    </a:lnTo>
                    <a:lnTo>
                      <a:pt x="427123" y="270485"/>
                    </a:lnTo>
                    <a:cubicBezTo>
                      <a:pt x="430613" y="272352"/>
                      <a:pt x="434752" y="272352"/>
                      <a:pt x="438242" y="270485"/>
                    </a:cubicBezTo>
                    <a:lnTo>
                      <a:pt x="555843" y="205801"/>
                    </a:lnTo>
                    <a:lnTo>
                      <a:pt x="555843" y="350590"/>
                    </a:lnTo>
                    <a:close/>
                    <a:moveTo>
                      <a:pt x="432642" y="247274"/>
                    </a:moveTo>
                    <a:lnTo>
                      <a:pt x="360978" y="207830"/>
                    </a:lnTo>
                    <a:lnTo>
                      <a:pt x="567286" y="94369"/>
                    </a:lnTo>
                    <a:lnTo>
                      <a:pt x="638951" y="133812"/>
                    </a:lnTo>
                    <a:lnTo>
                      <a:pt x="432642" y="247274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orma Livre: Forma 194">
                <a:extLst>
                  <a:ext uri="{FF2B5EF4-FFF2-40B4-BE49-F238E27FC236}">
                    <a16:creationId xmlns:a16="http://schemas.microsoft.com/office/drawing/2014/main" id="{CE5F847F-5982-466C-9E67-D5F70E54BE57}"/>
                  </a:ext>
                </a:extLst>
              </p:cNvPr>
              <p:cNvSpPr/>
              <p:nvPr/>
            </p:nvSpPr>
            <p:spPr>
              <a:xfrm>
                <a:off x="1845001" y="924713"/>
                <a:ext cx="325288" cy="302157"/>
              </a:xfrm>
              <a:custGeom>
                <a:avLst/>
                <a:gdLst>
                  <a:gd name="connsiteX0" fmla="*/ 272535 w 325288"/>
                  <a:gd name="connsiteY0" fmla="*/ 8441 h 302157"/>
                  <a:gd name="connsiteX1" fmla="*/ 235931 w 325288"/>
                  <a:gd name="connsiteY1" fmla="*/ 568 h 302157"/>
                  <a:gd name="connsiteX2" fmla="*/ 170760 w 325288"/>
                  <a:gd name="connsiteY2" fmla="*/ 27838 h 302157"/>
                  <a:gd name="connsiteX3" fmla="*/ 163456 w 325288"/>
                  <a:gd name="connsiteY3" fmla="*/ 35223 h 302157"/>
                  <a:gd name="connsiteX4" fmla="*/ 162563 w 325288"/>
                  <a:gd name="connsiteY4" fmla="*/ 35629 h 302157"/>
                  <a:gd name="connsiteX5" fmla="*/ 161670 w 325288"/>
                  <a:gd name="connsiteY5" fmla="*/ 35223 h 302157"/>
                  <a:gd name="connsiteX6" fmla="*/ 153148 w 325288"/>
                  <a:gd name="connsiteY6" fmla="*/ 26620 h 302157"/>
                  <a:gd name="connsiteX7" fmla="*/ 89763 w 325288"/>
                  <a:gd name="connsiteY7" fmla="*/ 0 h 302157"/>
                  <a:gd name="connsiteX8" fmla="*/ 0 w 325288"/>
                  <a:gd name="connsiteY8" fmla="*/ 92116 h 302157"/>
                  <a:gd name="connsiteX9" fmla="*/ 36035 w 325288"/>
                  <a:gd name="connsiteY9" fmla="*/ 179688 h 302157"/>
                  <a:gd name="connsiteX10" fmla="*/ 153717 w 325288"/>
                  <a:gd name="connsiteY10" fmla="*/ 298830 h 302157"/>
                  <a:gd name="connsiteX11" fmla="*/ 162563 w 325288"/>
                  <a:gd name="connsiteY11" fmla="*/ 302158 h 302157"/>
                  <a:gd name="connsiteX12" fmla="*/ 171409 w 325288"/>
                  <a:gd name="connsiteY12" fmla="*/ 298830 h 302157"/>
                  <a:gd name="connsiteX13" fmla="*/ 232035 w 325288"/>
                  <a:gd name="connsiteY13" fmla="*/ 238691 h 302157"/>
                  <a:gd name="connsiteX14" fmla="*/ 235607 w 325288"/>
                  <a:gd name="connsiteY14" fmla="*/ 229114 h 302157"/>
                  <a:gd name="connsiteX15" fmla="*/ 231549 w 325288"/>
                  <a:gd name="connsiteY15" fmla="*/ 220268 h 302157"/>
                  <a:gd name="connsiteX16" fmla="*/ 231062 w 325288"/>
                  <a:gd name="connsiteY16" fmla="*/ 219781 h 302157"/>
                  <a:gd name="connsiteX17" fmla="*/ 230413 w 325288"/>
                  <a:gd name="connsiteY17" fmla="*/ 219456 h 302157"/>
                  <a:gd name="connsiteX18" fmla="*/ 222864 w 325288"/>
                  <a:gd name="connsiteY18" fmla="*/ 217346 h 302157"/>
                  <a:gd name="connsiteX19" fmla="*/ 214424 w 325288"/>
                  <a:gd name="connsiteY19" fmla="*/ 220836 h 302157"/>
                  <a:gd name="connsiteX20" fmla="*/ 163456 w 325288"/>
                  <a:gd name="connsiteY20" fmla="*/ 271155 h 302157"/>
                  <a:gd name="connsiteX21" fmla="*/ 162563 w 325288"/>
                  <a:gd name="connsiteY21" fmla="*/ 271479 h 302157"/>
                  <a:gd name="connsiteX22" fmla="*/ 161670 w 325288"/>
                  <a:gd name="connsiteY22" fmla="*/ 271074 h 302157"/>
                  <a:gd name="connsiteX23" fmla="*/ 53728 w 325288"/>
                  <a:gd name="connsiteY23" fmla="*/ 161751 h 302157"/>
                  <a:gd name="connsiteX24" fmla="*/ 25484 w 325288"/>
                  <a:gd name="connsiteY24" fmla="*/ 92116 h 302157"/>
                  <a:gd name="connsiteX25" fmla="*/ 58922 w 325288"/>
                  <a:gd name="connsiteY25" fmla="*/ 34493 h 302157"/>
                  <a:gd name="connsiteX26" fmla="*/ 89032 w 325288"/>
                  <a:gd name="connsiteY26" fmla="*/ 26783 h 302157"/>
                  <a:gd name="connsiteX27" fmla="*/ 136835 w 325288"/>
                  <a:gd name="connsiteY27" fmla="*/ 46992 h 302157"/>
                  <a:gd name="connsiteX28" fmla="*/ 153798 w 325288"/>
                  <a:gd name="connsiteY28" fmla="*/ 64197 h 302157"/>
                  <a:gd name="connsiteX29" fmla="*/ 162644 w 325288"/>
                  <a:gd name="connsiteY29" fmla="*/ 67525 h 302157"/>
                  <a:gd name="connsiteX30" fmla="*/ 171491 w 325288"/>
                  <a:gd name="connsiteY30" fmla="*/ 64197 h 302157"/>
                  <a:gd name="connsiteX31" fmla="*/ 188453 w 325288"/>
                  <a:gd name="connsiteY31" fmla="*/ 46992 h 302157"/>
                  <a:gd name="connsiteX32" fmla="*/ 228059 w 325288"/>
                  <a:gd name="connsiteY32" fmla="*/ 26945 h 302157"/>
                  <a:gd name="connsiteX33" fmla="*/ 236093 w 325288"/>
                  <a:gd name="connsiteY33" fmla="*/ 26458 h 302157"/>
                  <a:gd name="connsiteX34" fmla="*/ 299804 w 325288"/>
                  <a:gd name="connsiteY34" fmla="*/ 92116 h 302157"/>
                  <a:gd name="connsiteX35" fmla="*/ 272778 w 325288"/>
                  <a:gd name="connsiteY35" fmla="*/ 160534 h 302157"/>
                  <a:gd name="connsiteX36" fmla="*/ 270424 w 325288"/>
                  <a:gd name="connsiteY36" fmla="*/ 162969 h 302157"/>
                  <a:gd name="connsiteX37" fmla="*/ 265636 w 325288"/>
                  <a:gd name="connsiteY37" fmla="*/ 169056 h 302157"/>
                  <a:gd name="connsiteX38" fmla="*/ 263688 w 325288"/>
                  <a:gd name="connsiteY38" fmla="*/ 178389 h 302157"/>
                  <a:gd name="connsiteX39" fmla="*/ 270181 w 325288"/>
                  <a:gd name="connsiteY39" fmla="*/ 186830 h 302157"/>
                  <a:gd name="connsiteX40" fmla="*/ 275618 w 325288"/>
                  <a:gd name="connsiteY40" fmla="*/ 188696 h 302157"/>
                  <a:gd name="connsiteX41" fmla="*/ 285276 w 325288"/>
                  <a:gd name="connsiteY41" fmla="*/ 183583 h 302157"/>
                  <a:gd name="connsiteX42" fmla="*/ 285601 w 325288"/>
                  <a:gd name="connsiteY42" fmla="*/ 183340 h 302157"/>
                  <a:gd name="connsiteX43" fmla="*/ 285844 w 325288"/>
                  <a:gd name="connsiteY43" fmla="*/ 183015 h 302157"/>
                  <a:gd name="connsiteX44" fmla="*/ 300047 w 325288"/>
                  <a:gd name="connsiteY44" fmla="*/ 166296 h 302157"/>
                  <a:gd name="connsiteX45" fmla="*/ 325288 w 325288"/>
                  <a:gd name="connsiteY45" fmla="*/ 90899 h 302157"/>
                  <a:gd name="connsiteX46" fmla="*/ 272615 w 325288"/>
                  <a:gd name="connsiteY46" fmla="*/ 8522 h 302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25288" h="302157">
                    <a:moveTo>
                      <a:pt x="272535" y="8441"/>
                    </a:moveTo>
                    <a:cubicBezTo>
                      <a:pt x="261010" y="3165"/>
                      <a:pt x="248674" y="568"/>
                      <a:pt x="235931" y="568"/>
                    </a:cubicBezTo>
                    <a:cubicBezTo>
                      <a:pt x="211665" y="568"/>
                      <a:pt x="187966" y="10551"/>
                      <a:pt x="170760" y="27838"/>
                    </a:cubicBezTo>
                    <a:lnTo>
                      <a:pt x="163456" y="35223"/>
                    </a:lnTo>
                    <a:cubicBezTo>
                      <a:pt x="163456" y="35223"/>
                      <a:pt x="162888" y="35629"/>
                      <a:pt x="162563" y="35629"/>
                    </a:cubicBezTo>
                    <a:cubicBezTo>
                      <a:pt x="162238" y="35629"/>
                      <a:pt x="161914" y="35467"/>
                      <a:pt x="161670" y="35223"/>
                    </a:cubicBezTo>
                    <a:lnTo>
                      <a:pt x="153148" y="26620"/>
                    </a:lnTo>
                    <a:cubicBezTo>
                      <a:pt x="136186" y="9415"/>
                      <a:pt x="113624" y="0"/>
                      <a:pt x="89763" y="0"/>
                    </a:cubicBezTo>
                    <a:cubicBezTo>
                      <a:pt x="39444" y="0"/>
                      <a:pt x="0" y="40418"/>
                      <a:pt x="0" y="92116"/>
                    </a:cubicBezTo>
                    <a:cubicBezTo>
                      <a:pt x="0" y="124580"/>
                      <a:pt x="13148" y="156476"/>
                      <a:pt x="36035" y="179688"/>
                    </a:cubicBezTo>
                    <a:lnTo>
                      <a:pt x="153717" y="298830"/>
                    </a:lnTo>
                    <a:cubicBezTo>
                      <a:pt x="155827" y="300940"/>
                      <a:pt x="158992" y="302158"/>
                      <a:pt x="162563" y="302158"/>
                    </a:cubicBezTo>
                    <a:cubicBezTo>
                      <a:pt x="166134" y="302158"/>
                      <a:pt x="169299" y="300940"/>
                      <a:pt x="171409" y="298830"/>
                    </a:cubicBezTo>
                    <a:lnTo>
                      <a:pt x="232035" y="238691"/>
                    </a:lnTo>
                    <a:cubicBezTo>
                      <a:pt x="234551" y="236094"/>
                      <a:pt x="235850" y="232685"/>
                      <a:pt x="235607" y="229114"/>
                    </a:cubicBezTo>
                    <a:cubicBezTo>
                      <a:pt x="235445" y="225705"/>
                      <a:pt x="233902" y="222459"/>
                      <a:pt x="231549" y="220268"/>
                    </a:cubicBezTo>
                    <a:lnTo>
                      <a:pt x="231062" y="219781"/>
                    </a:lnTo>
                    <a:lnTo>
                      <a:pt x="230413" y="219456"/>
                    </a:lnTo>
                    <a:cubicBezTo>
                      <a:pt x="227977" y="218076"/>
                      <a:pt x="225380" y="217346"/>
                      <a:pt x="222864" y="217346"/>
                    </a:cubicBezTo>
                    <a:cubicBezTo>
                      <a:pt x="219618" y="217346"/>
                      <a:pt x="216615" y="218563"/>
                      <a:pt x="214424" y="220836"/>
                    </a:cubicBezTo>
                    <a:lnTo>
                      <a:pt x="163456" y="271155"/>
                    </a:lnTo>
                    <a:cubicBezTo>
                      <a:pt x="163456" y="271155"/>
                      <a:pt x="162888" y="271479"/>
                      <a:pt x="162563" y="271479"/>
                    </a:cubicBezTo>
                    <a:cubicBezTo>
                      <a:pt x="162238" y="271479"/>
                      <a:pt x="161914" y="271317"/>
                      <a:pt x="161670" y="271074"/>
                    </a:cubicBezTo>
                    <a:lnTo>
                      <a:pt x="53728" y="161751"/>
                    </a:lnTo>
                    <a:cubicBezTo>
                      <a:pt x="35467" y="143328"/>
                      <a:pt x="25484" y="118574"/>
                      <a:pt x="25484" y="92116"/>
                    </a:cubicBezTo>
                    <a:cubicBezTo>
                      <a:pt x="25484" y="67606"/>
                      <a:pt x="38226" y="45612"/>
                      <a:pt x="58922" y="34493"/>
                    </a:cubicBezTo>
                    <a:cubicBezTo>
                      <a:pt x="68012" y="29461"/>
                      <a:pt x="78400" y="26783"/>
                      <a:pt x="89032" y="26783"/>
                    </a:cubicBezTo>
                    <a:cubicBezTo>
                      <a:pt x="106725" y="26783"/>
                      <a:pt x="124174" y="34168"/>
                      <a:pt x="136835" y="46992"/>
                    </a:cubicBezTo>
                    <a:lnTo>
                      <a:pt x="153798" y="64197"/>
                    </a:lnTo>
                    <a:cubicBezTo>
                      <a:pt x="155908" y="66308"/>
                      <a:pt x="159073" y="67525"/>
                      <a:pt x="162644" y="67525"/>
                    </a:cubicBezTo>
                    <a:cubicBezTo>
                      <a:pt x="166215" y="67525"/>
                      <a:pt x="169380" y="66308"/>
                      <a:pt x="171491" y="64197"/>
                    </a:cubicBezTo>
                    <a:lnTo>
                      <a:pt x="188453" y="46992"/>
                    </a:lnTo>
                    <a:cubicBezTo>
                      <a:pt x="200221" y="35142"/>
                      <a:pt x="213775" y="28162"/>
                      <a:pt x="228059" y="26945"/>
                    </a:cubicBezTo>
                    <a:cubicBezTo>
                      <a:pt x="230737" y="26620"/>
                      <a:pt x="233416" y="26458"/>
                      <a:pt x="236093" y="26458"/>
                    </a:cubicBezTo>
                    <a:cubicBezTo>
                      <a:pt x="271236" y="26458"/>
                      <a:pt x="299804" y="55919"/>
                      <a:pt x="299804" y="92116"/>
                    </a:cubicBezTo>
                    <a:cubicBezTo>
                      <a:pt x="299804" y="116951"/>
                      <a:pt x="289902" y="141948"/>
                      <a:pt x="272778" y="160534"/>
                    </a:cubicBezTo>
                    <a:lnTo>
                      <a:pt x="270424" y="162969"/>
                    </a:lnTo>
                    <a:lnTo>
                      <a:pt x="265636" y="169056"/>
                    </a:lnTo>
                    <a:cubicBezTo>
                      <a:pt x="263607" y="171572"/>
                      <a:pt x="262957" y="174980"/>
                      <a:pt x="263688" y="178389"/>
                    </a:cubicBezTo>
                    <a:cubicBezTo>
                      <a:pt x="264499" y="182041"/>
                      <a:pt x="266935" y="185207"/>
                      <a:pt x="270181" y="186830"/>
                    </a:cubicBezTo>
                    <a:cubicBezTo>
                      <a:pt x="272372" y="188128"/>
                      <a:pt x="273995" y="188696"/>
                      <a:pt x="275618" y="188696"/>
                    </a:cubicBezTo>
                    <a:cubicBezTo>
                      <a:pt x="278215" y="188696"/>
                      <a:pt x="280813" y="187317"/>
                      <a:pt x="285276" y="183583"/>
                    </a:cubicBezTo>
                    <a:lnTo>
                      <a:pt x="285601" y="183340"/>
                    </a:lnTo>
                    <a:lnTo>
                      <a:pt x="285844" y="183015"/>
                    </a:lnTo>
                    <a:cubicBezTo>
                      <a:pt x="286331" y="182447"/>
                      <a:pt x="297694" y="169786"/>
                      <a:pt x="300047" y="166296"/>
                    </a:cubicBezTo>
                    <a:cubicBezTo>
                      <a:pt x="316279" y="145114"/>
                      <a:pt x="325288" y="118331"/>
                      <a:pt x="325288" y="90899"/>
                    </a:cubicBezTo>
                    <a:cubicBezTo>
                      <a:pt x="325288" y="55351"/>
                      <a:pt x="305161" y="23780"/>
                      <a:pt x="272615" y="8522"/>
                    </a:cubicBez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30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45833E-6 0.0324 L 1.45833E-6 3.7037E-7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45833E-6 0.0324 L 1.45833E-6 3.7037E-7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m 70">
            <a:extLst>
              <a:ext uri="{FF2B5EF4-FFF2-40B4-BE49-F238E27FC236}">
                <a16:creationId xmlns:a16="http://schemas.microsoft.com/office/drawing/2014/main" id="{D8FDB57D-8D6A-0B40-BA9D-EC17F38C37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92" r="249" b="60144"/>
          <a:stretch/>
        </p:blipFill>
        <p:spPr>
          <a:xfrm>
            <a:off x="6204154" y="0"/>
            <a:ext cx="5987845" cy="1916113"/>
          </a:xfrm>
          <a:prstGeom prst="rect">
            <a:avLst/>
          </a:prstGeom>
        </p:spPr>
      </p:pic>
      <p:pic>
        <p:nvPicPr>
          <p:cNvPr id="13" name="Imagem 12" descr="Pessoas posando para foto&#10;&#10;Descrição gerada automaticamente">
            <a:extLst>
              <a:ext uri="{FF2B5EF4-FFF2-40B4-BE49-F238E27FC236}">
                <a16:creationId xmlns:a16="http://schemas.microsoft.com/office/drawing/2014/main" id="{C4761F5E-F061-1282-B788-E1EF80EBCB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0" b="24106"/>
          <a:stretch/>
        </p:blipFill>
        <p:spPr>
          <a:xfrm>
            <a:off x="6193155" y="0"/>
            <a:ext cx="5044758" cy="2286000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E28AE687-A829-8221-5D74-84AAFE3A402C}"/>
              </a:ext>
            </a:extLst>
          </p:cNvPr>
          <p:cNvSpPr/>
          <p:nvPr/>
        </p:nvSpPr>
        <p:spPr>
          <a:xfrm>
            <a:off x="622465" y="2304661"/>
            <a:ext cx="5312867" cy="4310743"/>
          </a:xfrm>
          <a:prstGeom prst="rect">
            <a:avLst/>
          </a:prstGeom>
          <a:noFill/>
          <a:ln w="12700"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27996D14-154C-B86F-416E-7E03DD564898}"/>
              </a:ext>
            </a:extLst>
          </p:cNvPr>
          <p:cNvSpPr/>
          <p:nvPr/>
        </p:nvSpPr>
        <p:spPr>
          <a:xfrm>
            <a:off x="6182872" y="2286000"/>
            <a:ext cx="5312867" cy="4329404"/>
          </a:xfrm>
          <a:prstGeom prst="rect">
            <a:avLst/>
          </a:prstGeom>
          <a:noFill/>
          <a:ln w="12700"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5E1711B-241B-EE8B-355F-18644B303420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22" name="Retângulo: Cantos Superiores Arredondados 21">
              <a:extLst>
                <a:ext uri="{FF2B5EF4-FFF2-40B4-BE49-F238E27FC236}">
                  <a16:creationId xmlns:a16="http://schemas.microsoft.com/office/drawing/2014/main" id="{FCC31B22-0281-95FF-58BC-EB14F410A54E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3C1B2C6E-0057-AA16-B897-2D1DD728CDF6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27" name="Gráfico 6">
                <a:extLst>
                  <a:ext uri="{FF2B5EF4-FFF2-40B4-BE49-F238E27FC236}">
                    <a16:creationId xmlns:a16="http://schemas.microsoft.com/office/drawing/2014/main" id="{CB1D81CB-823B-0001-CC24-9D3EB2871B80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58" name="Forma Livre: Forma 57">
                  <a:extLst>
                    <a:ext uri="{FF2B5EF4-FFF2-40B4-BE49-F238E27FC236}">
                      <a16:creationId xmlns:a16="http://schemas.microsoft.com/office/drawing/2014/main" id="{07DF135D-7FD4-0AE6-7365-19017286F1ED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a Livre: Forma 58">
                  <a:extLst>
                    <a:ext uri="{FF2B5EF4-FFF2-40B4-BE49-F238E27FC236}">
                      <a16:creationId xmlns:a16="http://schemas.microsoft.com/office/drawing/2014/main" id="{B2764C4B-8CCE-4749-E07E-9000F0836C06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orma Livre: Forma 59">
                  <a:extLst>
                    <a:ext uri="{FF2B5EF4-FFF2-40B4-BE49-F238E27FC236}">
                      <a16:creationId xmlns:a16="http://schemas.microsoft.com/office/drawing/2014/main" id="{1A3FF767-FA87-0834-469D-BA1086E77D26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28249052-EDDD-7E78-FFDE-154F24BCFAFC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25EC1921-AD29-FD36-4905-9434C8C0266E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F6B6BC01-D32E-0024-C7C3-49DAB0EDDDF4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4" name="Gráfico 6">
                  <a:extLst>
                    <a:ext uri="{FF2B5EF4-FFF2-40B4-BE49-F238E27FC236}">
                      <a16:creationId xmlns:a16="http://schemas.microsoft.com/office/drawing/2014/main" id="{316CAC91-D8CE-AD77-D34A-D471D3E52AB4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66" name="Forma Livre: Forma 65">
                    <a:extLst>
                      <a:ext uri="{FF2B5EF4-FFF2-40B4-BE49-F238E27FC236}">
                        <a16:creationId xmlns:a16="http://schemas.microsoft.com/office/drawing/2014/main" id="{BD669200-B9EB-0161-52EF-F547B8017BCB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orma Livre: Forma 66">
                    <a:extLst>
                      <a:ext uri="{FF2B5EF4-FFF2-40B4-BE49-F238E27FC236}">
                        <a16:creationId xmlns:a16="http://schemas.microsoft.com/office/drawing/2014/main" id="{49A17F57-4C50-08F3-9277-A6CBD372E152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5" name="Forma Livre: Forma 64">
                  <a:extLst>
                    <a:ext uri="{FF2B5EF4-FFF2-40B4-BE49-F238E27FC236}">
                      <a16:creationId xmlns:a16="http://schemas.microsoft.com/office/drawing/2014/main" id="{4308012D-9704-5DD3-23D0-C690F91AA4A1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áfico 6">
                <a:extLst>
                  <a:ext uri="{FF2B5EF4-FFF2-40B4-BE49-F238E27FC236}">
                    <a16:creationId xmlns:a16="http://schemas.microsoft.com/office/drawing/2014/main" id="{3E058D5A-3AFA-69CC-1808-8CBC06D85AE0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45" name="Forma Livre: Forma 44">
                  <a:extLst>
                    <a:ext uri="{FF2B5EF4-FFF2-40B4-BE49-F238E27FC236}">
                      <a16:creationId xmlns:a16="http://schemas.microsoft.com/office/drawing/2014/main" id="{6BA4EB07-89CB-718F-A485-7C1389673F0E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orma Livre: Forma 45">
                  <a:extLst>
                    <a:ext uri="{FF2B5EF4-FFF2-40B4-BE49-F238E27FC236}">
                      <a16:creationId xmlns:a16="http://schemas.microsoft.com/office/drawing/2014/main" id="{208237B3-507B-10F2-9BE8-4AD7B9C98D5C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orma Livre: Forma 46">
                  <a:extLst>
                    <a:ext uri="{FF2B5EF4-FFF2-40B4-BE49-F238E27FC236}">
                      <a16:creationId xmlns:a16="http://schemas.microsoft.com/office/drawing/2014/main" id="{C1304D4C-3E3E-CDF4-E438-0472E914D4DC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orma Livre: Forma 47">
                  <a:extLst>
                    <a:ext uri="{FF2B5EF4-FFF2-40B4-BE49-F238E27FC236}">
                      <a16:creationId xmlns:a16="http://schemas.microsoft.com/office/drawing/2014/main" id="{D783087B-AC72-DB95-E6C8-3C1924DF4F85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orma Livre: Forma 49">
                  <a:extLst>
                    <a:ext uri="{FF2B5EF4-FFF2-40B4-BE49-F238E27FC236}">
                      <a16:creationId xmlns:a16="http://schemas.microsoft.com/office/drawing/2014/main" id="{E4E5BB78-B7F4-1C75-2990-8BA7F22EB49C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" name="Gráfico 6">
                  <a:extLst>
                    <a:ext uri="{FF2B5EF4-FFF2-40B4-BE49-F238E27FC236}">
                      <a16:creationId xmlns:a16="http://schemas.microsoft.com/office/drawing/2014/main" id="{98BA39EF-FE87-84FD-DEE8-ADD98230345D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56" name="Forma Livre: Forma 55">
                    <a:extLst>
                      <a:ext uri="{FF2B5EF4-FFF2-40B4-BE49-F238E27FC236}">
                        <a16:creationId xmlns:a16="http://schemas.microsoft.com/office/drawing/2014/main" id="{0C77A905-267A-0F50-3CBE-E6F3A2935F73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orma Livre: Forma 56">
                    <a:extLst>
                      <a:ext uri="{FF2B5EF4-FFF2-40B4-BE49-F238E27FC236}">
                        <a16:creationId xmlns:a16="http://schemas.microsoft.com/office/drawing/2014/main" id="{D6B45515-A739-2DCD-BDFD-AB87DF37772A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9CFE9325-9FCB-92F4-A06F-61399EB5C583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3D71E099-6ECD-D76B-CC2D-3D35A0A70657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78D49165-A19A-F530-B5B9-FD11EEC67CB4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5E9DD95C-5B9C-5484-A04A-74BA56B03BF5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áfico 6">
                <a:extLst>
                  <a:ext uri="{FF2B5EF4-FFF2-40B4-BE49-F238E27FC236}">
                    <a16:creationId xmlns:a16="http://schemas.microsoft.com/office/drawing/2014/main" id="{676B5331-6063-4D5A-379B-A8EBB2898061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42" name="Forma Livre: Forma 41">
                  <a:extLst>
                    <a:ext uri="{FF2B5EF4-FFF2-40B4-BE49-F238E27FC236}">
                      <a16:creationId xmlns:a16="http://schemas.microsoft.com/office/drawing/2014/main" id="{E9C00FDF-2056-3C0E-3716-C705B794E4B9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orma Livre: Forma 42">
                  <a:extLst>
                    <a:ext uri="{FF2B5EF4-FFF2-40B4-BE49-F238E27FC236}">
                      <a16:creationId xmlns:a16="http://schemas.microsoft.com/office/drawing/2014/main" id="{5953B1D1-4886-163A-8CF5-B8003128FAC5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orma Livre: Forma 43">
                  <a:extLst>
                    <a:ext uri="{FF2B5EF4-FFF2-40B4-BE49-F238E27FC236}">
                      <a16:creationId xmlns:a16="http://schemas.microsoft.com/office/drawing/2014/main" id="{5984F133-892A-8098-AEEA-F717B1B9BAF1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áfico 6">
                <a:extLst>
                  <a:ext uri="{FF2B5EF4-FFF2-40B4-BE49-F238E27FC236}">
                    <a16:creationId xmlns:a16="http://schemas.microsoft.com/office/drawing/2014/main" id="{63F509E2-5ED1-2358-63E9-965D8832FE83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35" name="Forma Livre: Forma 34">
                  <a:extLst>
                    <a:ext uri="{FF2B5EF4-FFF2-40B4-BE49-F238E27FC236}">
                      <a16:creationId xmlns:a16="http://schemas.microsoft.com/office/drawing/2014/main" id="{A4D46F74-CB19-CE7C-E957-9DFA478D7A1B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orma Livre: Forma 35">
                  <a:extLst>
                    <a:ext uri="{FF2B5EF4-FFF2-40B4-BE49-F238E27FC236}">
                      <a16:creationId xmlns:a16="http://schemas.microsoft.com/office/drawing/2014/main" id="{703AE855-F2BB-0BC1-BEAA-8AE651D21C8C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orma Livre: Forma 38">
                  <a:extLst>
                    <a:ext uri="{FF2B5EF4-FFF2-40B4-BE49-F238E27FC236}">
                      <a16:creationId xmlns:a16="http://schemas.microsoft.com/office/drawing/2014/main" id="{4D2C1AF8-E622-5D3D-9373-AC4573827199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orma Livre: Forma 39">
                  <a:extLst>
                    <a:ext uri="{FF2B5EF4-FFF2-40B4-BE49-F238E27FC236}">
                      <a16:creationId xmlns:a16="http://schemas.microsoft.com/office/drawing/2014/main" id="{1C648412-A76E-BB53-F740-2C34CD017B0D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orma Livre: Forma 40">
                  <a:extLst>
                    <a:ext uri="{FF2B5EF4-FFF2-40B4-BE49-F238E27FC236}">
                      <a16:creationId xmlns:a16="http://schemas.microsoft.com/office/drawing/2014/main" id="{43D6A3F2-DB1A-F80E-75DE-6E3D262C5065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1DDFBF43-700E-1D71-4F8D-16784D7324F8}"/>
              </a:ext>
            </a:extLst>
          </p:cNvPr>
          <p:cNvSpPr txBox="1"/>
          <p:nvPr/>
        </p:nvSpPr>
        <p:spPr>
          <a:xfrm>
            <a:off x="0" y="272534"/>
            <a:ext cx="6096000" cy="77956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pt-BR" sz="5400" dirty="0"/>
              <a:t>Ações </a:t>
            </a:r>
            <a:r>
              <a:rPr lang="pt-BR" sz="5400" b="1" dirty="0">
                <a:solidFill>
                  <a:schemeClr val="bg1"/>
                </a:solidFill>
              </a:rPr>
              <a:t>em Parceria</a:t>
            </a:r>
          </a:p>
        </p:txBody>
      </p:sp>
      <p:cxnSp>
        <p:nvCxnSpPr>
          <p:cNvPr id="70" name="Conector reto 69">
            <a:extLst>
              <a:ext uri="{FF2B5EF4-FFF2-40B4-BE49-F238E27FC236}">
                <a16:creationId xmlns:a16="http://schemas.microsoft.com/office/drawing/2014/main" id="{3461D1AB-6AA0-6F1B-6151-A2CFA5622E00}"/>
              </a:ext>
            </a:extLst>
          </p:cNvPr>
          <p:cNvCxnSpPr/>
          <p:nvPr/>
        </p:nvCxnSpPr>
        <p:spPr>
          <a:xfrm>
            <a:off x="420688" y="1130300"/>
            <a:ext cx="1016000" cy="0"/>
          </a:xfrm>
          <a:prstGeom prst="line">
            <a:avLst/>
          </a:prstGeom>
          <a:noFill/>
          <a:ln w="12700"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8" name="Retângulo: Cantos Arredondados 77">
            <a:extLst>
              <a:ext uri="{FF2B5EF4-FFF2-40B4-BE49-F238E27FC236}">
                <a16:creationId xmlns:a16="http://schemas.microsoft.com/office/drawing/2014/main" id="{D837CC5A-9FEF-92FD-EF7E-D79496B6BC6F}"/>
              </a:ext>
            </a:extLst>
          </p:cNvPr>
          <p:cNvSpPr/>
          <p:nvPr/>
        </p:nvSpPr>
        <p:spPr>
          <a:xfrm>
            <a:off x="6344043" y="2519363"/>
            <a:ext cx="1157770" cy="1530123"/>
          </a:xfrm>
          <a:prstGeom prst="roundRect">
            <a:avLst>
              <a:gd name="adj" fmla="val 10443"/>
            </a:avLst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52CD801F-2FDE-0859-3804-8905ED88F374}"/>
              </a:ext>
            </a:extLst>
          </p:cNvPr>
          <p:cNvGrpSpPr/>
          <p:nvPr/>
        </p:nvGrpSpPr>
        <p:grpSpPr>
          <a:xfrm>
            <a:off x="6461127" y="3054627"/>
            <a:ext cx="961230" cy="580468"/>
            <a:chOff x="6899713" y="1721946"/>
            <a:chExt cx="2802587" cy="1692427"/>
          </a:xfrm>
        </p:grpSpPr>
        <p:pic>
          <p:nvPicPr>
            <p:cNvPr id="82" name="Picture 2">
              <a:extLst>
                <a:ext uri="{FF2B5EF4-FFF2-40B4-BE49-F238E27FC236}">
                  <a16:creationId xmlns:a16="http://schemas.microsoft.com/office/drawing/2014/main" id="{A1CE89BB-0AFE-93B8-0C14-0A7C54EED2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1" r="63384"/>
            <a:stretch/>
          </p:blipFill>
          <p:spPr bwMode="auto">
            <a:xfrm>
              <a:off x="6899713" y="1721946"/>
              <a:ext cx="2599244" cy="104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>
              <a:extLst>
                <a:ext uri="{FF2B5EF4-FFF2-40B4-BE49-F238E27FC236}">
                  <a16:creationId xmlns:a16="http://schemas.microsoft.com/office/drawing/2014/main" id="{9D8E5B33-C5B5-773B-9F07-79A9FAAE79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49"/>
            <a:stretch/>
          </p:blipFill>
          <p:spPr bwMode="auto">
            <a:xfrm>
              <a:off x="6899713" y="2658536"/>
              <a:ext cx="2802587" cy="755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4" name="Retângulo 83">
            <a:extLst>
              <a:ext uri="{FF2B5EF4-FFF2-40B4-BE49-F238E27FC236}">
                <a16:creationId xmlns:a16="http://schemas.microsoft.com/office/drawing/2014/main" id="{E2C0FC7F-620A-8527-8D6A-4B225825F52C}"/>
              </a:ext>
            </a:extLst>
          </p:cNvPr>
          <p:cNvSpPr/>
          <p:nvPr/>
        </p:nvSpPr>
        <p:spPr>
          <a:xfrm>
            <a:off x="2048883" y="2471780"/>
            <a:ext cx="3695662" cy="11806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Engajar colaboradores  a participarem da ação em prol da reciclagem de resíduos eletrônicos para apoiarem a </a:t>
            </a:r>
            <a:r>
              <a:rPr lang="pt-BR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instituição Limpa Brasil</a:t>
            </a:r>
            <a:r>
              <a:rPr lang="pt-BR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31E74337-F8A1-2B16-BE07-9693C66D4CC2}"/>
              </a:ext>
            </a:extLst>
          </p:cNvPr>
          <p:cNvSpPr/>
          <p:nvPr/>
        </p:nvSpPr>
        <p:spPr>
          <a:xfrm>
            <a:off x="7594260" y="2451172"/>
            <a:ext cx="3878225" cy="145769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Engajar clientes Vivo Valoriza a resgatarem vouchers solidários – sem custo nenhum – em prol de causas apoiadas pela Fundação. </a:t>
            </a:r>
          </a:p>
          <a:p>
            <a:r>
              <a:rPr lang="pt-BR" dirty="0">
                <a:solidFill>
                  <a:schemeClr val="bg1"/>
                </a:solidFill>
              </a:rPr>
              <a:t>Realização de 3 edições no ano.</a:t>
            </a:r>
          </a:p>
        </p:txBody>
      </p:sp>
      <p:sp>
        <p:nvSpPr>
          <p:cNvPr id="77" name="Retângulo: Cantos Arredondados 76">
            <a:extLst>
              <a:ext uri="{FF2B5EF4-FFF2-40B4-BE49-F238E27FC236}">
                <a16:creationId xmlns:a16="http://schemas.microsoft.com/office/drawing/2014/main" id="{39690EC5-57DD-085A-2553-52D4DF33396F}"/>
              </a:ext>
            </a:extLst>
          </p:cNvPr>
          <p:cNvSpPr/>
          <p:nvPr/>
        </p:nvSpPr>
        <p:spPr>
          <a:xfrm>
            <a:off x="810989" y="2462213"/>
            <a:ext cx="1157770" cy="1587273"/>
          </a:xfrm>
          <a:prstGeom prst="roundRect">
            <a:avLst>
              <a:gd name="adj" fmla="val 10443"/>
            </a:avLst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CC842810-CC40-9E5A-F8E8-C2FA1299C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016" y="2802731"/>
            <a:ext cx="791082" cy="1074518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501B2C84-87FF-8BE8-A5D1-4DC657DA1097}"/>
              </a:ext>
            </a:extLst>
          </p:cNvPr>
          <p:cNvGrpSpPr/>
          <p:nvPr/>
        </p:nvGrpSpPr>
        <p:grpSpPr>
          <a:xfrm>
            <a:off x="2060741" y="3996691"/>
            <a:ext cx="3570439" cy="328890"/>
            <a:chOff x="2060741" y="3996691"/>
            <a:chExt cx="3570439" cy="328890"/>
          </a:xfrm>
        </p:grpSpPr>
        <p:sp>
          <p:nvSpPr>
            <p:cNvPr id="86" name="Retângulo: Cantos Arredondados 85">
              <a:extLst>
                <a:ext uri="{FF2B5EF4-FFF2-40B4-BE49-F238E27FC236}">
                  <a16:creationId xmlns:a16="http://schemas.microsoft.com/office/drawing/2014/main" id="{631BCA6B-66D0-8E53-B943-CC97AA665628}"/>
                </a:ext>
              </a:extLst>
            </p:cNvPr>
            <p:cNvSpPr/>
            <p:nvPr/>
          </p:nvSpPr>
          <p:spPr>
            <a:xfrm>
              <a:off x="2153550" y="4028063"/>
              <a:ext cx="3384821" cy="297518"/>
            </a:xfrm>
            <a:prstGeom prst="round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 defTabSz="1088261">
                <a:lnSpc>
                  <a:spcPct val="85000"/>
                </a:lnSpc>
              </a:pPr>
              <a:r>
                <a:rPr lang="pt-BR" sz="1500" b="1" dirty="0">
                  <a:solidFill>
                    <a:srgbClr val="660099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Período de realização: </a:t>
              </a:r>
              <a:r>
                <a:rPr lang="pt-BR" sz="1500" dirty="0">
                  <a:solidFill>
                    <a:schemeClr val="bg1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Junho</a:t>
              </a:r>
            </a:p>
          </p:txBody>
        </p:sp>
        <p:sp>
          <p:nvSpPr>
            <p:cNvPr id="93" name="Retângulo 92">
              <a:extLst>
                <a:ext uri="{FF2B5EF4-FFF2-40B4-BE49-F238E27FC236}">
                  <a16:creationId xmlns:a16="http://schemas.microsoft.com/office/drawing/2014/main" id="{223FE8A0-8092-E5DF-0AAA-5DD1F281B9C2}"/>
                </a:ext>
              </a:extLst>
            </p:cNvPr>
            <p:cNvSpPr/>
            <p:nvPr/>
          </p:nvSpPr>
          <p:spPr>
            <a:xfrm>
              <a:off x="2060741" y="3996691"/>
              <a:ext cx="3570439" cy="32385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CAFB6F0-7E8B-F97B-274D-5AE3E3513F33}"/>
              </a:ext>
            </a:extLst>
          </p:cNvPr>
          <p:cNvGrpSpPr/>
          <p:nvPr/>
        </p:nvGrpSpPr>
        <p:grpSpPr>
          <a:xfrm>
            <a:off x="7630961" y="3996691"/>
            <a:ext cx="3570439" cy="328890"/>
            <a:chOff x="7630961" y="3996691"/>
            <a:chExt cx="3570439" cy="328890"/>
          </a:xfrm>
        </p:grpSpPr>
        <p:sp>
          <p:nvSpPr>
            <p:cNvPr id="94" name="Retângulo 93">
              <a:extLst>
                <a:ext uri="{FF2B5EF4-FFF2-40B4-BE49-F238E27FC236}">
                  <a16:creationId xmlns:a16="http://schemas.microsoft.com/office/drawing/2014/main" id="{9E1226C1-0B8B-3587-D4E5-5259345B8FE3}"/>
                </a:ext>
              </a:extLst>
            </p:cNvPr>
            <p:cNvSpPr/>
            <p:nvPr/>
          </p:nvSpPr>
          <p:spPr>
            <a:xfrm>
              <a:off x="7630961" y="3996691"/>
              <a:ext cx="3570439" cy="32385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tângulo: Cantos Arredondados 94">
              <a:extLst>
                <a:ext uri="{FF2B5EF4-FFF2-40B4-BE49-F238E27FC236}">
                  <a16:creationId xmlns:a16="http://schemas.microsoft.com/office/drawing/2014/main" id="{4AA408EA-C508-E53E-5333-7933076E6473}"/>
                </a:ext>
              </a:extLst>
            </p:cNvPr>
            <p:cNvSpPr/>
            <p:nvPr/>
          </p:nvSpPr>
          <p:spPr>
            <a:xfrm>
              <a:off x="7723770" y="4028063"/>
              <a:ext cx="3384821" cy="297518"/>
            </a:xfrm>
            <a:prstGeom prst="round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 defTabSz="1088261">
                <a:lnSpc>
                  <a:spcPct val="85000"/>
                </a:lnSpc>
              </a:pPr>
              <a:r>
                <a:rPr lang="pt-BR" sz="1500" b="1" dirty="0">
                  <a:solidFill>
                    <a:srgbClr val="660099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Período de realização: </a:t>
              </a:r>
              <a:r>
                <a:rPr lang="pt-BR" sz="1500" dirty="0">
                  <a:solidFill>
                    <a:schemeClr val="bg1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Maio a Dezembro</a:t>
              </a:r>
            </a:p>
          </p:txBody>
        </p:sp>
      </p:grpSp>
      <p:graphicFrame>
        <p:nvGraphicFramePr>
          <p:cNvPr id="96" name="Tabela 61">
            <a:extLst>
              <a:ext uri="{FF2B5EF4-FFF2-40B4-BE49-F238E27FC236}">
                <a16:creationId xmlns:a16="http://schemas.microsoft.com/office/drawing/2014/main" id="{79F2C86B-880F-C645-D2D5-D7B746A6C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611178"/>
              </p:ext>
            </p:extLst>
          </p:nvPr>
        </p:nvGraphicFramePr>
        <p:xfrm>
          <a:off x="857357" y="4698194"/>
          <a:ext cx="4841994" cy="15423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41994">
                  <a:extLst>
                    <a:ext uri="{9D8B030D-6E8A-4147-A177-3AD203B41FA5}">
                      <a16:colId xmlns:a16="http://schemas.microsoft.com/office/drawing/2014/main" val="2401578683"/>
                    </a:ext>
                  </a:extLst>
                </a:gridCol>
              </a:tblGrid>
              <a:tr h="846611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660099"/>
                          </a:solidFill>
                        </a:rPr>
                        <a:t>Mecânica: </a:t>
                      </a:r>
                    </a:p>
                    <a:p>
                      <a:pPr marL="180000" indent="-180000">
                        <a:lnSpc>
                          <a:spcPct val="8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82C8E6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t-BR" sz="1200" b="0" dirty="0"/>
                        <a:t>Fazer 1 das 7 missões no Game do Bem de 06/06 a 01/07; </a:t>
                      </a:r>
                    </a:p>
                    <a:p>
                      <a:pPr marL="180000" indent="-180000">
                        <a:lnSpc>
                          <a:spcPct val="8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82C8E6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t-BR" sz="1200" b="0" dirty="0"/>
                        <a:t>Palestra de conscientização sobre a importância da reciclagem </a:t>
                      </a:r>
                      <a:br>
                        <a:rPr lang="pt-BR" sz="1200" b="0" dirty="0"/>
                      </a:br>
                      <a:r>
                        <a:rPr lang="pt-BR" sz="1200" b="0" dirty="0"/>
                        <a:t>e coleta seletiva, via </a:t>
                      </a:r>
                      <a:r>
                        <a:rPr lang="pt-BR" sz="1200" b="0" dirty="0" err="1"/>
                        <a:t>Workplace</a:t>
                      </a:r>
                      <a:r>
                        <a:rPr lang="pt-BR" sz="1200" b="0" dirty="0"/>
                        <a:t> em 22/06.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24228"/>
                  </a:ext>
                </a:extLst>
              </a:tr>
              <a:tr h="347865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660099"/>
                          </a:solidFill>
                        </a:rPr>
                        <a:t>Desafio</a:t>
                      </a:r>
                      <a:r>
                        <a:rPr lang="pt-BR" sz="1200" dirty="0">
                          <a:solidFill>
                            <a:srgbClr val="660099"/>
                          </a:solidFill>
                        </a:rPr>
                        <a:t>: </a:t>
                      </a:r>
                      <a:r>
                        <a:rPr lang="pt-BR" sz="1200" dirty="0"/>
                        <a:t>Atingir 3 mil missões</a:t>
                      </a:r>
                      <a:endParaRPr lang="pt-BR" sz="12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725460"/>
                  </a:ext>
                </a:extLst>
              </a:tr>
              <a:tr h="347865">
                <a:tc>
                  <a:txBody>
                    <a:bodyPr/>
                    <a:lstStyle/>
                    <a:p>
                      <a:r>
                        <a:rPr lang="pt-BR" sz="1200" b="1" kern="1200" dirty="0">
                          <a:solidFill>
                            <a:srgbClr val="660099"/>
                          </a:solidFill>
                          <a:latin typeface="+mn-lt"/>
                          <a:ea typeface="+mn-ea"/>
                          <a:cs typeface="+mn-cs"/>
                        </a:rPr>
                        <a:t>Beneficiados: </a:t>
                      </a:r>
                      <a:r>
                        <a:rPr lang="pt-BR" sz="1200" dirty="0"/>
                        <a:t>860 pessoas</a:t>
                      </a:r>
                      <a:endParaRPr lang="pt-BR" sz="12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2136714"/>
                  </a:ext>
                </a:extLst>
              </a:tr>
            </a:tbl>
          </a:graphicData>
        </a:graphic>
      </p:graphicFrame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74ACA81-68FB-0E75-1EE6-FA2D83B9E4E5}"/>
              </a:ext>
            </a:extLst>
          </p:cNvPr>
          <p:cNvGrpSpPr/>
          <p:nvPr/>
        </p:nvGrpSpPr>
        <p:grpSpPr>
          <a:xfrm>
            <a:off x="819150" y="5533552"/>
            <a:ext cx="4838700" cy="723879"/>
            <a:chOff x="819150" y="5533552"/>
            <a:chExt cx="4838700" cy="723879"/>
          </a:xfrm>
        </p:grpSpPr>
        <p:sp>
          <p:nvSpPr>
            <p:cNvPr id="97" name="Retângulo 96">
              <a:extLst>
                <a:ext uri="{FF2B5EF4-FFF2-40B4-BE49-F238E27FC236}">
                  <a16:creationId xmlns:a16="http://schemas.microsoft.com/office/drawing/2014/main" id="{84D05EC1-CAE6-1BA1-7D63-2843F5910E0E}"/>
                </a:ext>
              </a:extLst>
            </p:cNvPr>
            <p:cNvSpPr/>
            <p:nvPr/>
          </p:nvSpPr>
          <p:spPr>
            <a:xfrm>
              <a:off x="819150" y="5533552"/>
              <a:ext cx="4838700" cy="356073"/>
            </a:xfrm>
            <a:prstGeom prst="rect">
              <a:avLst/>
            </a:prstGeom>
            <a:noFill/>
            <a:ln w="12700">
              <a:solidFill>
                <a:srgbClr val="66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Retângulo 97">
              <a:extLst>
                <a:ext uri="{FF2B5EF4-FFF2-40B4-BE49-F238E27FC236}">
                  <a16:creationId xmlns:a16="http://schemas.microsoft.com/office/drawing/2014/main" id="{9F010CF3-40DA-CBBA-ED3C-064736457DC0}"/>
                </a:ext>
              </a:extLst>
            </p:cNvPr>
            <p:cNvSpPr/>
            <p:nvPr/>
          </p:nvSpPr>
          <p:spPr>
            <a:xfrm>
              <a:off x="819150" y="5901358"/>
              <a:ext cx="4838700" cy="356073"/>
            </a:xfrm>
            <a:prstGeom prst="rect">
              <a:avLst/>
            </a:prstGeom>
            <a:noFill/>
            <a:ln w="12700">
              <a:solidFill>
                <a:srgbClr val="66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99" name="Tabela 61">
            <a:extLst>
              <a:ext uri="{FF2B5EF4-FFF2-40B4-BE49-F238E27FC236}">
                <a16:creationId xmlns:a16="http://schemas.microsoft.com/office/drawing/2014/main" id="{B7CABFFB-D2C6-409C-D918-B368219A6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205199"/>
              </p:ext>
            </p:extLst>
          </p:nvPr>
        </p:nvGraphicFramePr>
        <p:xfrm>
          <a:off x="6348413" y="4681897"/>
          <a:ext cx="4860925" cy="15542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60925">
                  <a:extLst>
                    <a:ext uri="{9D8B030D-6E8A-4147-A177-3AD203B41FA5}">
                      <a16:colId xmlns:a16="http://schemas.microsoft.com/office/drawing/2014/main" val="2401578683"/>
                    </a:ext>
                  </a:extLst>
                </a:gridCol>
              </a:tblGrid>
              <a:tr h="865640">
                <a:tc>
                  <a:txBody>
                    <a:bodyPr/>
                    <a:lstStyle/>
                    <a:p>
                      <a:r>
                        <a:rPr lang="pt-BR" sz="1200" b="1" kern="1200" dirty="0">
                          <a:solidFill>
                            <a:srgbClr val="660099"/>
                          </a:solidFill>
                          <a:latin typeface="+mn-lt"/>
                          <a:ea typeface="+mn-ea"/>
                          <a:cs typeface="+mn-cs"/>
                        </a:rPr>
                        <a:t>Mecânica: </a:t>
                      </a:r>
                    </a:p>
                    <a:p>
                      <a:pPr marL="180000" indent="-180000">
                        <a:lnSpc>
                          <a:spcPct val="8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88C5EC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t-BR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Cliente acessa a área Vivo Valoriza no app Vivo; </a:t>
                      </a:r>
                    </a:p>
                    <a:p>
                      <a:pPr marL="180000" indent="-180000">
                        <a:lnSpc>
                          <a:spcPct val="8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88C5EC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t-BR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Basta clicar no botão “RESGATAR” da campanha vigente.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24228"/>
                  </a:ext>
                </a:extLst>
              </a:tr>
              <a:tr h="294507">
                <a:tc>
                  <a:txBody>
                    <a:bodyPr/>
                    <a:lstStyle/>
                    <a:p>
                      <a:r>
                        <a:rPr lang="pt-BR" sz="1200" b="1" kern="1200" dirty="0">
                          <a:solidFill>
                            <a:srgbClr val="660099"/>
                          </a:solidFill>
                          <a:latin typeface="+mn-lt"/>
                          <a:ea typeface="+mn-ea"/>
                          <a:cs typeface="+mn-cs"/>
                        </a:rPr>
                        <a:t>Desafio: </a:t>
                      </a:r>
                      <a:r>
                        <a:rPr lang="pt-BR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Atingir total de 4.600 vouchers resgatados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725460"/>
                  </a:ext>
                </a:extLst>
              </a:tr>
              <a:tr h="394096">
                <a:tc>
                  <a:txBody>
                    <a:bodyPr/>
                    <a:lstStyle/>
                    <a:p>
                      <a:r>
                        <a:rPr lang="pt-BR" sz="1200" b="1" kern="1200" dirty="0">
                          <a:solidFill>
                            <a:srgbClr val="660099"/>
                          </a:solidFill>
                          <a:latin typeface="+mn-lt"/>
                          <a:ea typeface="+mn-ea"/>
                          <a:cs typeface="+mn-cs"/>
                        </a:rPr>
                        <a:t>Beneficiados: </a:t>
                      </a:r>
                      <a:r>
                        <a:rPr lang="pt-BR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10.800 pessoas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2136714"/>
                  </a:ext>
                </a:extLst>
              </a:tr>
            </a:tbl>
          </a:graphicData>
        </a:graphic>
      </p:graphicFrame>
      <p:grpSp>
        <p:nvGrpSpPr>
          <p:cNvPr id="72" name="Agrupar 71">
            <a:extLst>
              <a:ext uri="{FF2B5EF4-FFF2-40B4-BE49-F238E27FC236}">
                <a16:creationId xmlns:a16="http://schemas.microsoft.com/office/drawing/2014/main" id="{B213EB88-5498-4F94-A6EC-D8756EE90B87}"/>
              </a:ext>
            </a:extLst>
          </p:cNvPr>
          <p:cNvGrpSpPr/>
          <p:nvPr/>
        </p:nvGrpSpPr>
        <p:grpSpPr>
          <a:xfrm>
            <a:off x="6366883" y="5552363"/>
            <a:ext cx="4838700" cy="723879"/>
            <a:chOff x="819150" y="5533552"/>
            <a:chExt cx="4838700" cy="723879"/>
          </a:xfrm>
        </p:grpSpPr>
        <p:sp>
          <p:nvSpPr>
            <p:cNvPr id="73" name="Retângulo 72">
              <a:extLst>
                <a:ext uri="{FF2B5EF4-FFF2-40B4-BE49-F238E27FC236}">
                  <a16:creationId xmlns:a16="http://schemas.microsoft.com/office/drawing/2014/main" id="{5AB059CF-71BB-4502-9412-6AE363811DE8}"/>
                </a:ext>
              </a:extLst>
            </p:cNvPr>
            <p:cNvSpPr/>
            <p:nvPr/>
          </p:nvSpPr>
          <p:spPr>
            <a:xfrm>
              <a:off x="819150" y="5533552"/>
              <a:ext cx="4838700" cy="356073"/>
            </a:xfrm>
            <a:prstGeom prst="rect">
              <a:avLst/>
            </a:prstGeom>
            <a:noFill/>
            <a:ln w="12700">
              <a:solidFill>
                <a:srgbClr val="66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7C9BFF5B-3CA6-4BE3-BE55-BE658684D4B2}"/>
                </a:ext>
              </a:extLst>
            </p:cNvPr>
            <p:cNvSpPr/>
            <p:nvPr/>
          </p:nvSpPr>
          <p:spPr>
            <a:xfrm>
              <a:off x="819150" y="5901358"/>
              <a:ext cx="4838700" cy="356073"/>
            </a:xfrm>
            <a:prstGeom prst="rect">
              <a:avLst/>
            </a:prstGeom>
            <a:noFill/>
            <a:ln w="12700">
              <a:solidFill>
                <a:srgbClr val="66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9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75 2.22222E-6 L -1.66667E-6 2.22222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-0.05301 L -2.70833E-6 4.81481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76 7.40741E-7 L -3.33333E-6 7.40741E-7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2.70833E-6 -0.05301 L -2.70833E-6 4.81481E-6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3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3776 7.40741E-7 L -3.33333E-6 7.40741E-7 " pathEditMode="relative" rAng="0" ptsTypes="AA">
                                      <p:cBhvr>
                                        <p:cTn id="60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3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68" grpId="0"/>
      <p:bldP spid="68" grpId="1"/>
      <p:bldP spid="78" grpId="0" animBg="1"/>
      <p:bldP spid="78" grpId="1" animBg="1"/>
      <p:bldP spid="84" grpId="0"/>
      <p:bldP spid="84" grpId="1"/>
      <p:bldP spid="85" grpId="0"/>
      <p:bldP spid="85" grpId="1"/>
      <p:bldP spid="77" grpId="0" animBg="1"/>
      <p:bldP spid="7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ráfico 10">
            <a:extLst>
              <a:ext uri="{FF2B5EF4-FFF2-40B4-BE49-F238E27FC236}">
                <a16:creationId xmlns:a16="http://schemas.microsoft.com/office/drawing/2014/main" id="{CDC5579C-8363-1EFC-324C-6257B7B15DA2}"/>
              </a:ext>
            </a:extLst>
          </p:cNvPr>
          <p:cNvSpPr/>
          <p:nvPr/>
        </p:nvSpPr>
        <p:spPr>
          <a:xfrm>
            <a:off x="5999163" y="108451"/>
            <a:ext cx="5676900" cy="2159406"/>
          </a:xfrm>
          <a:custGeom>
            <a:avLst/>
            <a:gdLst>
              <a:gd name="connsiteX0" fmla="*/ 4663286 w 5550295"/>
              <a:gd name="connsiteY0" fmla="*/ 2061569 h 2061582"/>
              <a:gd name="connsiteX1" fmla="*/ 4663102 w 5550295"/>
              <a:gd name="connsiteY1" fmla="*/ 2061569 h 2061582"/>
              <a:gd name="connsiteX2" fmla="*/ 4659036 w 5550295"/>
              <a:gd name="connsiteY2" fmla="*/ 2059155 h 2061582"/>
              <a:gd name="connsiteX3" fmla="*/ 4618629 w 5550295"/>
              <a:gd name="connsiteY3" fmla="*/ 1997585 h 2061582"/>
              <a:gd name="connsiteX4" fmla="*/ 4610864 w 5550295"/>
              <a:gd name="connsiteY4" fmla="*/ 1986191 h 2061582"/>
              <a:gd name="connsiteX5" fmla="*/ 4619392 w 5550295"/>
              <a:gd name="connsiteY5" fmla="*/ 2048481 h 2061582"/>
              <a:gd name="connsiteX6" fmla="*/ 4617260 w 5550295"/>
              <a:gd name="connsiteY6" fmla="*/ 2053310 h 2061582"/>
              <a:gd name="connsiteX7" fmla="*/ 4611980 w 5550295"/>
              <a:gd name="connsiteY7" fmla="*/ 2053465 h 2061582"/>
              <a:gd name="connsiteX8" fmla="*/ 4575188 w 5550295"/>
              <a:gd name="connsiteY8" fmla="*/ 2035704 h 2061582"/>
              <a:gd name="connsiteX9" fmla="*/ 4576600 w 5550295"/>
              <a:gd name="connsiteY9" fmla="*/ 2048679 h 2061582"/>
              <a:gd name="connsiteX10" fmla="*/ 4575357 w 5550295"/>
              <a:gd name="connsiteY10" fmla="*/ 2052505 h 2061582"/>
              <a:gd name="connsiteX11" fmla="*/ 4571686 w 5550295"/>
              <a:gd name="connsiteY11" fmla="*/ 2054143 h 2061582"/>
              <a:gd name="connsiteX12" fmla="*/ 3704738 w 5550295"/>
              <a:gd name="connsiteY12" fmla="*/ 2054143 h 2061582"/>
              <a:gd name="connsiteX13" fmla="*/ 3701307 w 5550295"/>
              <a:gd name="connsiteY13" fmla="*/ 2052759 h 2061582"/>
              <a:gd name="connsiteX14" fmla="*/ 3522768 w 5550295"/>
              <a:gd name="connsiteY14" fmla="*/ 1846787 h 2061582"/>
              <a:gd name="connsiteX15" fmla="*/ 3556228 w 5550295"/>
              <a:gd name="connsiteY15" fmla="*/ 2049117 h 2061582"/>
              <a:gd name="connsiteX16" fmla="*/ 3551597 w 5550295"/>
              <a:gd name="connsiteY16" fmla="*/ 2054143 h 2061582"/>
              <a:gd name="connsiteX17" fmla="*/ 3146332 w 5550295"/>
              <a:gd name="connsiteY17" fmla="*/ 2057842 h 2061582"/>
              <a:gd name="connsiteX18" fmla="*/ 2935616 w 5550295"/>
              <a:gd name="connsiteY18" fmla="*/ 2055837 h 2061582"/>
              <a:gd name="connsiteX19" fmla="*/ 2841377 w 5550295"/>
              <a:gd name="connsiteY19" fmla="*/ 2053536 h 2061582"/>
              <a:gd name="connsiteX20" fmla="*/ 2838864 w 5550295"/>
              <a:gd name="connsiteY20" fmla="*/ 2048580 h 2061582"/>
              <a:gd name="connsiteX21" fmla="*/ 2821117 w 5550295"/>
              <a:gd name="connsiteY21" fmla="*/ 1965099 h 2061582"/>
              <a:gd name="connsiteX22" fmla="*/ 2797469 w 5550295"/>
              <a:gd name="connsiteY22" fmla="*/ 2052336 h 2061582"/>
              <a:gd name="connsiteX23" fmla="*/ 2792753 w 5550295"/>
              <a:gd name="connsiteY23" fmla="*/ 2054086 h 2061582"/>
              <a:gd name="connsiteX24" fmla="*/ 2788941 w 5550295"/>
              <a:gd name="connsiteY24" fmla="*/ 2050811 h 2061582"/>
              <a:gd name="connsiteX25" fmla="*/ 2765900 w 5550295"/>
              <a:gd name="connsiteY25" fmla="*/ 1967979 h 2061582"/>
              <a:gd name="connsiteX26" fmla="*/ 2718011 w 5550295"/>
              <a:gd name="connsiteY26" fmla="*/ 1823760 h 2061582"/>
              <a:gd name="connsiteX27" fmla="*/ 2719734 w 5550295"/>
              <a:gd name="connsiteY27" fmla="*/ 1817238 h 2061582"/>
              <a:gd name="connsiteX28" fmla="*/ 2726355 w 5550295"/>
              <a:gd name="connsiteY28" fmla="*/ 1818523 h 2061582"/>
              <a:gd name="connsiteX29" fmla="*/ 2758531 w 5550295"/>
              <a:gd name="connsiteY29" fmla="*/ 1859381 h 2061582"/>
              <a:gd name="connsiteX30" fmla="*/ 2816416 w 5550295"/>
              <a:gd name="connsiteY30" fmla="*/ 1937074 h 2061582"/>
              <a:gd name="connsiteX31" fmla="*/ 2879905 w 5550295"/>
              <a:gd name="connsiteY31" fmla="*/ 1778257 h 2061582"/>
              <a:gd name="connsiteX32" fmla="*/ 2880047 w 5550295"/>
              <a:gd name="connsiteY32" fmla="*/ 1777989 h 2061582"/>
              <a:gd name="connsiteX33" fmla="*/ 2905996 w 5550295"/>
              <a:gd name="connsiteY33" fmla="*/ 1685302 h 2061582"/>
              <a:gd name="connsiteX34" fmla="*/ 2885256 w 5550295"/>
              <a:gd name="connsiteY34" fmla="*/ 1678526 h 2061582"/>
              <a:gd name="connsiteX35" fmla="*/ 2882320 w 5550295"/>
              <a:gd name="connsiteY35" fmla="*/ 1673062 h 2061582"/>
              <a:gd name="connsiteX36" fmla="*/ 2886456 w 5550295"/>
              <a:gd name="connsiteY36" fmla="*/ 1655004 h 2061582"/>
              <a:gd name="connsiteX37" fmla="*/ 2893996 w 5550295"/>
              <a:gd name="connsiteY37" fmla="*/ 1621220 h 2061582"/>
              <a:gd name="connsiteX38" fmla="*/ 2886866 w 5550295"/>
              <a:gd name="connsiteY38" fmla="*/ 1550854 h 2061582"/>
              <a:gd name="connsiteX39" fmla="*/ 2890212 w 5550295"/>
              <a:gd name="connsiteY39" fmla="*/ 1547127 h 2061582"/>
              <a:gd name="connsiteX40" fmla="*/ 2895097 w 5550295"/>
              <a:gd name="connsiteY40" fmla="*/ 1548228 h 2061582"/>
              <a:gd name="connsiteX41" fmla="*/ 2904274 w 5550295"/>
              <a:gd name="connsiteY41" fmla="*/ 1620062 h 2061582"/>
              <a:gd name="connsiteX42" fmla="*/ 2909653 w 5550295"/>
              <a:gd name="connsiteY42" fmla="*/ 1630650 h 2061582"/>
              <a:gd name="connsiteX43" fmla="*/ 2910161 w 5550295"/>
              <a:gd name="connsiteY43" fmla="*/ 1631964 h 2061582"/>
              <a:gd name="connsiteX44" fmla="*/ 2915907 w 5550295"/>
              <a:gd name="connsiteY44" fmla="*/ 1677142 h 2061582"/>
              <a:gd name="connsiteX45" fmla="*/ 3000786 w 5550295"/>
              <a:gd name="connsiteY45" fmla="*/ 1657094 h 2061582"/>
              <a:gd name="connsiteX46" fmla="*/ 3002608 w 5550295"/>
              <a:gd name="connsiteY46" fmla="*/ 1656416 h 2061582"/>
              <a:gd name="connsiteX47" fmla="*/ 3307224 w 5550295"/>
              <a:gd name="connsiteY47" fmla="*/ 1640265 h 2061582"/>
              <a:gd name="connsiteX48" fmla="*/ 3307379 w 5550295"/>
              <a:gd name="connsiteY48" fmla="*/ 1640265 h 2061582"/>
              <a:gd name="connsiteX49" fmla="*/ 3510160 w 5550295"/>
              <a:gd name="connsiteY49" fmla="*/ 1731088 h 2061582"/>
              <a:gd name="connsiteX50" fmla="*/ 3535488 w 5550295"/>
              <a:gd name="connsiteY50" fmla="*/ 1489242 h 2061582"/>
              <a:gd name="connsiteX51" fmla="*/ 3547884 w 5550295"/>
              <a:gd name="connsiteY51" fmla="*/ 1370366 h 2061582"/>
              <a:gd name="connsiteX52" fmla="*/ 3550355 w 5550295"/>
              <a:gd name="connsiteY52" fmla="*/ 1290555 h 2061582"/>
              <a:gd name="connsiteX53" fmla="*/ 3554308 w 5550295"/>
              <a:gd name="connsiteY53" fmla="*/ 1286447 h 2061582"/>
              <a:gd name="connsiteX54" fmla="*/ 3559503 w 5550295"/>
              <a:gd name="connsiteY54" fmla="*/ 1288804 h 2061582"/>
              <a:gd name="connsiteX55" fmla="*/ 3625817 w 5550295"/>
              <a:gd name="connsiteY55" fmla="*/ 1377255 h 2061582"/>
              <a:gd name="connsiteX56" fmla="*/ 3723064 w 5550295"/>
              <a:gd name="connsiteY56" fmla="*/ 1546223 h 2061582"/>
              <a:gd name="connsiteX57" fmla="*/ 3731662 w 5550295"/>
              <a:gd name="connsiteY57" fmla="*/ 1782168 h 2061582"/>
              <a:gd name="connsiteX58" fmla="*/ 3731182 w 5550295"/>
              <a:gd name="connsiteY58" fmla="*/ 1783834 h 2061582"/>
              <a:gd name="connsiteX59" fmla="*/ 3709623 w 5550295"/>
              <a:gd name="connsiteY59" fmla="*/ 1863871 h 2061582"/>
              <a:gd name="connsiteX60" fmla="*/ 3695449 w 5550295"/>
              <a:gd name="connsiteY60" fmla="*/ 1947112 h 2061582"/>
              <a:gd name="connsiteX61" fmla="*/ 4126381 w 5550295"/>
              <a:gd name="connsiteY61" fmla="*/ 1946731 h 2061582"/>
              <a:gd name="connsiteX62" fmla="*/ 4563498 w 5550295"/>
              <a:gd name="connsiteY62" fmla="*/ 2020598 h 2061582"/>
              <a:gd name="connsiteX63" fmla="*/ 4545779 w 5550295"/>
              <a:gd name="connsiteY63" fmla="*/ 1876309 h 2061582"/>
              <a:gd name="connsiteX64" fmla="*/ 4544508 w 5550295"/>
              <a:gd name="connsiteY64" fmla="*/ 1873146 h 2061582"/>
              <a:gd name="connsiteX65" fmla="*/ 4505881 w 5550295"/>
              <a:gd name="connsiteY65" fmla="*/ 1675702 h 2061582"/>
              <a:gd name="connsiteX66" fmla="*/ 4505952 w 5550295"/>
              <a:gd name="connsiteY66" fmla="*/ 1675024 h 2061582"/>
              <a:gd name="connsiteX67" fmla="*/ 4499669 w 5550295"/>
              <a:gd name="connsiteY67" fmla="*/ 1577072 h 2061582"/>
              <a:gd name="connsiteX68" fmla="*/ 4465488 w 5550295"/>
              <a:gd name="connsiteY68" fmla="*/ 1553621 h 2061582"/>
              <a:gd name="connsiteX69" fmla="*/ 4432791 w 5550295"/>
              <a:gd name="connsiteY69" fmla="*/ 1543795 h 2061582"/>
              <a:gd name="connsiteX70" fmla="*/ 4392511 w 5550295"/>
              <a:gd name="connsiteY70" fmla="*/ 1523408 h 2061582"/>
              <a:gd name="connsiteX71" fmla="*/ 4318136 w 5550295"/>
              <a:gd name="connsiteY71" fmla="*/ 1498023 h 2061582"/>
              <a:gd name="connsiteX72" fmla="*/ 4229544 w 5550295"/>
              <a:gd name="connsiteY72" fmla="*/ 1518424 h 2061582"/>
              <a:gd name="connsiteX73" fmla="*/ 4176176 w 5550295"/>
              <a:gd name="connsiteY73" fmla="*/ 1535154 h 2061582"/>
              <a:gd name="connsiteX74" fmla="*/ 3938382 w 5550295"/>
              <a:gd name="connsiteY74" fmla="*/ 1535761 h 2061582"/>
              <a:gd name="connsiteX75" fmla="*/ 3931619 w 5550295"/>
              <a:gd name="connsiteY75" fmla="*/ 1535084 h 2061582"/>
              <a:gd name="connsiteX76" fmla="*/ 3797905 w 5550295"/>
              <a:gd name="connsiteY76" fmla="*/ 1510363 h 2061582"/>
              <a:gd name="connsiteX77" fmla="*/ 3684803 w 5550295"/>
              <a:gd name="connsiteY77" fmla="*/ 1435620 h 2061582"/>
              <a:gd name="connsiteX78" fmla="*/ 3592328 w 5550295"/>
              <a:gd name="connsiteY78" fmla="*/ 1165749 h 2061582"/>
              <a:gd name="connsiteX79" fmla="*/ 3653418 w 5550295"/>
              <a:gd name="connsiteY79" fmla="*/ 1069463 h 2061582"/>
              <a:gd name="connsiteX80" fmla="*/ 3689152 w 5550295"/>
              <a:gd name="connsiteY80" fmla="*/ 1071919 h 2061582"/>
              <a:gd name="connsiteX81" fmla="*/ 3691086 w 5550295"/>
              <a:gd name="connsiteY81" fmla="*/ 1073839 h 2061582"/>
              <a:gd name="connsiteX82" fmla="*/ 3746246 w 5550295"/>
              <a:gd name="connsiteY82" fmla="*/ 1191671 h 2061582"/>
              <a:gd name="connsiteX83" fmla="*/ 3746331 w 5550295"/>
              <a:gd name="connsiteY83" fmla="*/ 1191896 h 2061582"/>
              <a:gd name="connsiteX84" fmla="*/ 3829502 w 5550295"/>
              <a:gd name="connsiteY84" fmla="*/ 1285176 h 2061582"/>
              <a:gd name="connsiteX85" fmla="*/ 3989490 w 5550295"/>
              <a:gd name="connsiteY85" fmla="*/ 1312114 h 2061582"/>
              <a:gd name="connsiteX86" fmla="*/ 4046895 w 5550295"/>
              <a:gd name="connsiteY86" fmla="*/ 1317705 h 2061582"/>
              <a:gd name="connsiteX87" fmla="*/ 4098187 w 5550295"/>
              <a:gd name="connsiteY87" fmla="*/ 1324552 h 2061582"/>
              <a:gd name="connsiteX88" fmla="*/ 4332508 w 5550295"/>
              <a:gd name="connsiteY88" fmla="*/ 1338261 h 2061582"/>
              <a:gd name="connsiteX89" fmla="*/ 4366279 w 5550295"/>
              <a:gd name="connsiteY89" fmla="*/ 1332020 h 2061582"/>
              <a:gd name="connsiteX90" fmla="*/ 4451540 w 5550295"/>
              <a:gd name="connsiteY90" fmla="*/ 1331780 h 2061582"/>
              <a:gd name="connsiteX91" fmla="*/ 4512488 w 5550295"/>
              <a:gd name="connsiteY91" fmla="*/ 1393830 h 2061582"/>
              <a:gd name="connsiteX92" fmla="*/ 4489913 w 5550295"/>
              <a:gd name="connsiteY92" fmla="*/ 1210038 h 2061582"/>
              <a:gd name="connsiteX93" fmla="*/ 4488515 w 5550295"/>
              <a:gd name="connsiteY93" fmla="*/ 1186066 h 2061582"/>
              <a:gd name="connsiteX94" fmla="*/ 4511726 w 5550295"/>
              <a:gd name="connsiteY94" fmla="*/ 1050615 h 2061582"/>
              <a:gd name="connsiteX95" fmla="*/ 4602365 w 5550295"/>
              <a:gd name="connsiteY95" fmla="*/ 1034958 h 2061582"/>
              <a:gd name="connsiteX96" fmla="*/ 4609495 w 5550295"/>
              <a:gd name="connsiteY96" fmla="*/ 1036101 h 2061582"/>
              <a:gd name="connsiteX97" fmla="*/ 4629232 w 5550295"/>
              <a:gd name="connsiteY97" fmla="*/ 986447 h 2061582"/>
              <a:gd name="connsiteX98" fmla="*/ 4709438 w 5550295"/>
              <a:gd name="connsiteY98" fmla="*/ 871411 h 2061582"/>
              <a:gd name="connsiteX99" fmla="*/ 4732141 w 5550295"/>
              <a:gd name="connsiteY99" fmla="*/ 853707 h 2061582"/>
              <a:gd name="connsiteX100" fmla="*/ 4735218 w 5550295"/>
              <a:gd name="connsiteY100" fmla="*/ 831555 h 2061582"/>
              <a:gd name="connsiteX101" fmla="*/ 4651158 w 5550295"/>
              <a:gd name="connsiteY101" fmla="*/ 807074 h 2061582"/>
              <a:gd name="connsiteX102" fmla="*/ 4650339 w 5550295"/>
              <a:gd name="connsiteY102" fmla="*/ 806608 h 2061582"/>
              <a:gd name="connsiteX103" fmla="*/ 4630178 w 5550295"/>
              <a:gd name="connsiteY103" fmla="*/ 779388 h 2061582"/>
              <a:gd name="connsiteX104" fmla="*/ 4560857 w 5550295"/>
              <a:gd name="connsiteY104" fmla="*/ 780984 h 2061582"/>
              <a:gd name="connsiteX105" fmla="*/ 4548024 w 5550295"/>
              <a:gd name="connsiteY105" fmla="*/ 779826 h 2061582"/>
              <a:gd name="connsiteX106" fmla="*/ 4466011 w 5550295"/>
              <a:gd name="connsiteY106" fmla="*/ 772597 h 2061582"/>
              <a:gd name="connsiteX107" fmla="*/ 4252415 w 5550295"/>
              <a:gd name="connsiteY107" fmla="*/ 757406 h 2061582"/>
              <a:gd name="connsiteX108" fmla="*/ 3838354 w 5550295"/>
              <a:gd name="connsiteY108" fmla="*/ 722520 h 2061582"/>
              <a:gd name="connsiteX109" fmla="*/ 3800065 w 5550295"/>
              <a:gd name="connsiteY109" fmla="*/ 711098 h 2061582"/>
              <a:gd name="connsiteX110" fmla="*/ 3757682 w 5550295"/>
              <a:gd name="connsiteY110" fmla="*/ 699394 h 2061582"/>
              <a:gd name="connsiteX111" fmla="*/ 3684464 w 5550295"/>
              <a:gd name="connsiteY111" fmla="*/ 725555 h 2061582"/>
              <a:gd name="connsiteX112" fmla="*/ 3643395 w 5550295"/>
              <a:gd name="connsiteY112" fmla="*/ 751236 h 2061582"/>
              <a:gd name="connsiteX113" fmla="*/ 3598823 w 5550295"/>
              <a:gd name="connsiteY113" fmla="*/ 757830 h 2061582"/>
              <a:gd name="connsiteX114" fmla="*/ 3506461 w 5550295"/>
              <a:gd name="connsiteY114" fmla="*/ 781774 h 2061582"/>
              <a:gd name="connsiteX115" fmla="*/ 3512828 w 5550295"/>
              <a:gd name="connsiteY115" fmla="*/ 801046 h 2061582"/>
              <a:gd name="connsiteX116" fmla="*/ 3513351 w 5550295"/>
              <a:gd name="connsiteY116" fmla="*/ 806425 h 2061582"/>
              <a:gd name="connsiteX117" fmla="*/ 3476982 w 5550295"/>
              <a:gd name="connsiteY117" fmla="*/ 825795 h 2061582"/>
              <a:gd name="connsiteX118" fmla="*/ 3449663 w 5550295"/>
              <a:gd name="connsiteY118" fmla="*/ 797163 h 2061582"/>
              <a:gd name="connsiteX119" fmla="*/ 3433498 w 5550295"/>
              <a:gd name="connsiteY119" fmla="*/ 803432 h 2061582"/>
              <a:gd name="connsiteX120" fmla="*/ 3397200 w 5550295"/>
              <a:gd name="connsiteY120" fmla="*/ 776678 h 2061582"/>
              <a:gd name="connsiteX121" fmla="*/ 3395760 w 5550295"/>
              <a:gd name="connsiteY121" fmla="*/ 770480 h 2061582"/>
              <a:gd name="connsiteX122" fmla="*/ 3384394 w 5550295"/>
              <a:gd name="connsiteY122" fmla="*/ 773939 h 2061582"/>
              <a:gd name="connsiteX123" fmla="*/ 3379481 w 5550295"/>
              <a:gd name="connsiteY123" fmla="*/ 771934 h 2061582"/>
              <a:gd name="connsiteX124" fmla="*/ 3372860 w 5550295"/>
              <a:gd name="connsiteY124" fmla="*/ 741890 h 2061582"/>
              <a:gd name="connsiteX125" fmla="*/ 3381359 w 5550295"/>
              <a:gd name="connsiteY125" fmla="*/ 722746 h 2061582"/>
              <a:gd name="connsiteX126" fmla="*/ 3373085 w 5550295"/>
              <a:gd name="connsiteY126" fmla="*/ 721066 h 2061582"/>
              <a:gd name="connsiteX127" fmla="*/ 3372182 w 5550295"/>
              <a:gd name="connsiteY127" fmla="*/ 720670 h 2061582"/>
              <a:gd name="connsiteX128" fmla="*/ 3359913 w 5550295"/>
              <a:gd name="connsiteY128" fmla="*/ 921305 h 2061582"/>
              <a:gd name="connsiteX129" fmla="*/ 3359405 w 5550295"/>
              <a:gd name="connsiteY129" fmla="*/ 926896 h 2061582"/>
              <a:gd name="connsiteX130" fmla="*/ 3353998 w 5550295"/>
              <a:gd name="connsiteY130" fmla="*/ 928407 h 2061582"/>
              <a:gd name="connsiteX131" fmla="*/ 3311530 w 5550295"/>
              <a:gd name="connsiteY131" fmla="*/ 912594 h 2061582"/>
              <a:gd name="connsiteX132" fmla="*/ 3359222 w 5550295"/>
              <a:gd name="connsiteY132" fmla="*/ 934026 h 2061582"/>
              <a:gd name="connsiteX133" fmla="*/ 3404640 w 5550295"/>
              <a:gd name="connsiteY133" fmla="*/ 914726 h 2061582"/>
              <a:gd name="connsiteX134" fmla="*/ 3455537 w 5550295"/>
              <a:gd name="connsiteY134" fmla="*/ 892024 h 2061582"/>
              <a:gd name="connsiteX135" fmla="*/ 3550595 w 5550295"/>
              <a:gd name="connsiteY135" fmla="*/ 934746 h 2061582"/>
              <a:gd name="connsiteX136" fmla="*/ 3616909 w 5550295"/>
              <a:gd name="connsiteY136" fmla="*/ 1050459 h 2061582"/>
              <a:gd name="connsiteX137" fmla="*/ 3566520 w 5550295"/>
              <a:gd name="connsiteY137" fmla="*/ 1121700 h 2061582"/>
              <a:gd name="connsiteX138" fmla="*/ 3567254 w 5550295"/>
              <a:gd name="connsiteY138" fmla="*/ 1125569 h 2061582"/>
              <a:gd name="connsiteX139" fmla="*/ 3559560 w 5550295"/>
              <a:gd name="connsiteY139" fmla="*/ 1143654 h 2061582"/>
              <a:gd name="connsiteX140" fmla="*/ 3565673 w 5550295"/>
              <a:gd name="connsiteY140" fmla="*/ 1146478 h 2061582"/>
              <a:gd name="connsiteX141" fmla="*/ 3580498 w 5550295"/>
              <a:gd name="connsiteY141" fmla="*/ 1184230 h 2061582"/>
              <a:gd name="connsiteX142" fmla="*/ 3565603 w 5550295"/>
              <a:gd name="connsiteY142" fmla="*/ 1204970 h 2061582"/>
              <a:gd name="connsiteX143" fmla="*/ 3569033 w 5550295"/>
              <a:gd name="connsiteY143" fmla="*/ 1238219 h 2061582"/>
              <a:gd name="connsiteX144" fmla="*/ 3478436 w 5550295"/>
              <a:gd name="connsiteY144" fmla="*/ 1285148 h 2061582"/>
              <a:gd name="connsiteX145" fmla="*/ 3418956 w 5550295"/>
              <a:gd name="connsiteY145" fmla="*/ 1284781 h 2061582"/>
              <a:gd name="connsiteX146" fmla="*/ 3362991 w 5550295"/>
              <a:gd name="connsiteY146" fmla="*/ 1284216 h 2061582"/>
              <a:gd name="connsiteX147" fmla="*/ 3236477 w 5550295"/>
              <a:gd name="connsiteY147" fmla="*/ 1344981 h 2061582"/>
              <a:gd name="connsiteX148" fmla="*/ 3190381 w 5550295"/>
              <a:gd name="connsiteY148" fmla="*/ 1373571 h 2061582"/>
              <a:gd name="connsiteX149" fmla="*/ 3124222 w 5550295"/>
              <a:gd name="connsiteY149" fmla="*/ 1409728 h 2061582"/>
              <a:gd name="connsiteX150" fmla="*/ 3026947 w 5550295"/>
              <a:gd name="connsiteY150" fmla="*/ 1464069 h 2061582"/>
              <a:gd name="connsiteX151" fmla="*/ 2996254 w 5550295"/>
              <a:gd name="connsiteY151" fmla="*/ 1483157 h 2061582"/>
              <a:gd name="connsiteX152" fmla="*/ 2818449 w 5550295"/>
              <a:gd name="connsiteY152" fmla="*/ 1558464 h 2061582"/>
              <a:gd name="connsiteX153" fmla="*/ 2811375 w 5550295"/>
              <a:gd name="connsiteY153" fmla="*/ 1558661 h 2061582"/>
              <a:gd name="connsiteX154" fmla="*/ 2693671 w 5550295"/>
              <a:gd name="connsiteY154" fmla="*/ 1478738 h 2061582"/>
              <a:gd name="connsiteX155" fmla="*/ 2629941 w 5550295"/>
              <a:gd name="connsiteY155" fmla="*/ 1321008 h 2061582"/>
              <a:gd name="connsiteX156" fmla="*/ 2617150 w 5550295"/>
              <a:gd name="connsiteY156" fmla="*/ 1281576 h 2061582"/>
              <a:gd name="connsiteX157" fmla="*/ 2614962 w 5550295"/>
              <a:gd name="connsiteY157" fmla="*/ 1493223 h 2061582"/>
              <a:gd name="connsiteX158" fmla="*/ 2618124 w 5550295"/>
              <a:gd name="connsiteY158" fmla="*/ 1522278 h 2061582"/>
              <a:gd name="connsiteX159" fmla="*/ 2614100 w 5550295"/>
              <a:gd name="connsiteY159" fmla="*/ 1527643 h 2061582"/>
              <a:gd name="connsiteX160" fmla="*/ 2608425 w 5550295"/>
              <a:gd name="connsiteY160" fmla="*/ 1524057 h 2061582"/>
              <a:gd name="connsiteX161" fmla="*/ 2588716 w 5550295"/>
              <a:gd name="connsiteY161" fmla="*/ 1259594 h 2061582"/>
              <a:gd name="connsiteX162" fmla="*/ 2589422 w 5550295"/>
              <a:gd name="connsiteY162" fmla="*/ 1220331 h 2061582"/>
              <a:gd name="connsiteX163" fmla="*/ 2646333 w 5550295"/>
              <a:gd name="connsiteY163" fmla="*/ 1051843 h 2061582"/>
              <a:gd name="connsiteX164" fmla="*/ 2733358 w 5550295"/>
              <a:gd name="connsiteY164" fmla="*/ 1040887 h 2061582"/>
              <a:gd name="connsiteX165" fmla="*/ 2832680 w 5550295"/>
              <a:gd name="connsiteY165" fmla="*/ 1217874 h 2061582"/>
              <a:gd name="connsiteX166" fmla="*/ 2844073 w 5550295"/>
              <a:gd name="connsiteY166" fmla="*/ 1269476 h 2061582"/>
              <a:gd name="connsiteX167" fmla="*/ 2832539 w 5550295"/>
              <a:gd name="connsiteY167" fmla="*/ 1118481 h 2061582"/>
              <a:gd name="connsiteX168" fmla="*/ 2831480 w 5550295"/>
              <a:gd name="connsiteY168" fmla="*/ 1112015 h 2061582"/>
              <a:gd name="connsiteX169" fmla="*/ 2829489 w 5550295"/>
              <a:gd name="connsiteY169" fmla="*/ 1099365 h 2061582"/>
              <a:gd name="connsiteX170" fmla="*/ 2781120 w 5550295"/>
              <a:gd name="connsiteY170" fmla="*/ 1033913 h 2061582"/>
              <a:gd name="connsiteX171" fmla="*/ 2754973 w 5550295"/>
              <a:gd name="connsiteY171" fmla="*/ 1033743 h 2061582"/>
              <a:gd name="connsiteX172" fmla="*/ 2669232 w 5550295"/>
              <a:gd name="connsiteY172" fmla="*/ 1021489 h 2061582"/>
              <a:gd name="connsiteX173" fmla="*/ 2664023 w 5550295"/>
              <a:gd name="connsiteY173" fmla="*/ 1006961 h 2061582"/>
              <a:gd name="connsiteX174" fmla="*/ 2666691 w 5550295"/>
              <a:gd name="connsiteY174" fmla="*/ 1002923 h 2061582"/>
              <a:gd name="connsiteX175" fmla="*/ 2773397 w 5550295"/>
              <a:gd name="connsiteY175" fmla="*/ 995652 h 2061582"/>
              <a:gd name="connsiteX176" fmla="*/ 2774470 w 5550295"/>
              <a:gd name="connsiteY176" fmla="*/ 996175 h 2061582"/>
              <a:gd name="connsiteX177" fmla="*/ 2850370 w 5550295"/>
              <a:gd name="connsiteY177" fmla="*/ 1016420 h 2061582"/>
              <a:gd name="connsiteX178" fmla="*/ 2857782 w 5550295"/>
              <a:gd name="connsiteY178" fmla="*/ 937301 h 2061582"/>
              <a:gd name="connsiteX179" fmla="*/ 2857697 w 5550295"/>
              <a:gd name="connsiteY179" fmla="*/ 930016 h 2061582"/>
              <a:gd name="connsiteX180" fmla="*/ 2824901 w 5550295"/>
              <a:gd name="connsiteY180" fmla="*/ 885219 h 2061582"/>
              <a:gd name="connsiteX181" fmla="*/ 2786089 w 5550295"/>
              <a:gd name="connsiteY181" fmla="*/ 874884 h 2061582"/>
              <a:gd name="connsiteX182" fmla="*/ 2712124 w 5550295"/>
              <a:gd name="connsiteY182" fmla="*/ 838163 h 2061582"/>
              <a:gd name="connsiteX183" fmla="*/ 2682588 w 5550295"/>
              <a:gd name="connsiteY183" fmla="*/ 821348 h 2061582"/>
              <a:gd name="connsiteX184" fmla="*/ 2584466 w 5550295"/>
              <a:gd name="connsiteY184" fmla="*/ 789553 h 2061582"/>
              <a:gd name="connsiteX185" fmla="*/ 2561171 w 5550295"/>
              <a:gd name="connsiteY185" fmla="*/ 809291 h 2061582"/>
              <a:gd name="connsiteX186" fmla="*/ 2544088 w 5550295"/>
              <a:gd name="connsiteY186" fmla="*/ 819174 h 2061582"/>
              <a:gd name="connsiteX187" fmla="*/ 2460465 w 5550295"/>
              <a:gd name="connsiteY187" fmla="*/ 898914 h 2061582"/>
              <a:gd name="connsiteX188" fmla="*/ 2545937 w 5550295"/>
              <a:gd name="connsiteY188" fmla="*/ 883412 h 2061582"/>
              <a:gd name="connsiteX189" fmla="*/ 2614637 w 5550295"/>
              <a:gd name="connsiteY189" fmla="*/ 872216 h 2061582"/>
              <a:gd name="connsiteX190" fmla="*/ 2651994 w 5550295"/>
              <a:gd name="connsiteY190" fmla="*/ 890287 h 2061582"/>
              <a:gd name="connsiteX191" fmla="*/ 2635956 w 5550295"/>
              <a:gd name="connsiteY191" fmla="*/ 921192 h 2061582"/>
              <a:gd name="connsiteX192" fmla="*/ 2566889 w 5550295"/>
              <a:gd name="connsiteY192" fmla="*/ 944177 h 2061582"/>
              <a:gd name="connsiteX193" fmla="*/ 2523433 w 5550295"/>
              <a:gd name="connsiteY193" fmla="*/ 953537 h 2061582"/>
              <a:gd name="connsiteX194" fmla="*/ 2563486 w 5550295"/>
              <a:gd name="connsiteY194" fmla="*/ 955669 h 2061582"/>
              <a:gd name="connsiteX195" fmla="*/ 2672691 w 5550295"/>
              <a:gd name="connsiteY195" fmla="*/ 985911 h 2061582"/>
              <a:gd name="connsiteX196" fmla="*/ 2668809 w 5550295"/>
              <a:gd name="connsiteY196" fmla="*/ 999267 h 2061582"/>
              <a:gd name="connsiteX197" fmla="*/ 2622557 w 5550295"/>
              <a:gd name="connsiteY197" fmla="*/ 1014641 h 2061582"/>
              <a:gd name="connsiteX198" fmla="*/ 2626440 w 5550295"/>
              <a:gd name="connsiteY198" fmla="*/ 1015008 h 2061582"/>
              <a:gd name="connsiteX199" fmla="*/ 2629913 w 5550295"/>
              <a:gd name="connsiteY199" fmla="*/ 1016999 h 2061582"/>
              <a:gd name="connsiteX200" fmla="*/ 2630774 w 5550295"/>
              <a:gd name="connsiteY200" fmla="*/ 1020910 h 2061582"/>
              <a:gd name="connsiteX201" fmla="*/ 2611955 w 5550295"/>
              <a:gd name="connsiteY201" fmla="*/ 1044953 h 2061582"/>
              <a:gd name="connsiteX202" fmla="*/ 2580231 w 5550295"/>
              <a:gd name="connsiteY202" fmla="*/ 1056770 h 2061582"/>
              <a:gd name="connsiteX203" fmla="*/ 2430972 w 5550295"/>
              <a:gd name="connsiteY203" fmla="*/ 1122943 h 2061582"/>
              <a:gd name="connsiteX204" fmla="*/ 2430196 w 5550295"/>
              <a:gd name="connsiteY204" fmla="*/ 1122943 h 2061582"/>
              <a:gd name="connsiteX205" fmla="*/ 2313211 w 5550295"/>
              <a:gd name="connsiteY205" fmla="*/ 1102683 h 2061582"/>
              <a:gd name="connsiteX206" fmla="*/ 2312887 w 5550295"/>
              <a:gd name="connsiteY206" fmla="*/ 1102598 h 2061582"/>
              <a:gd name="connsiteX207" fmla="*/ 2266437 w 5550295"/>
              <a:gd name="connsiteY207" fmla="*/ 1108867 h 2061582"/>
              <a:gd name="connsiteX208" fmla="*/ 2067426 w 5550295"/>
              <a:gd name="connsiteY208" fmla="*/ 1171679 h 2061582"/>
              <a:gd name="connsiteX209" fmla="*/ 2024337 w 5550295"/>
              <a:gd name="connsiteY209" fmla="*/ 1191445 h 2061582"/>
              <a:gd name="connsiteX210" fmla="*/ 2013664 w 5550295"/>
              <a:gd name="connsiteY210" fmla="*/ 1195257 h 2061582"/>
              <a:gd name="connsiteX211" fmla="*/ 2045938 w 5550295"/>
              <a:gd name="connsiteY211" fmla="*/ 1258139 h 2061582"/>
              <a:gd name="connsiteX212" fmla="*/ 2050541 w 5550295"/>
              <a:gd name="connsiteY212" fmla="*/ 1266342 h 2061582"/>
              <a:gd name="connsiteX213" fmla="*/ 2067751 w 5550295"/>
              <a:gd name="connsiteY213" fmla="*/ 1296485 h 2061582"/>
              <a:gd name="connsiteX214" fmla="*/ 2118690 w 5550295"/>
              <a:gd name="connsiteY214" fmla="*/ 1395666 h 2061582"/>
              <a:gd name="connsiteX215" fmla="*/ 2126497 w 5550295"/>
              <a:gd name="connsiteY215" fmla="*/ 1419794 h 2061582"/>
              <a:gd name="connsiteX216" fmla="*/ 2159604 w 5550295"/>
              <a:gd name="connsiteY216" fmla="*/ 1480559 h 2061582"/>
              <a:gd name="connsiteX217" fmla="*/ 2212732 w 5550295"/>
              <a:gd name="connsiteY217" fmla="*/ 1485825 h 2061582"/>
              <a:gd name="connsiteX218" fmla="*/ 2239825 w 5550295"/>
              <a:gd name="connsiteY218" fmla="*/ 1486460 h 2061582"/>
              <a:gd name="connsiteX219" fmla="*/ 2333627 w 5550295"/>
              <a:gd name="connsiteY219" fmla="*/ 1510066 h 2061582"/>
              <a:gd name="connsiteX220" fmla="*/ 2356413 w 5550295"/>
              <a:gd name="connsiteY220" fmla="*/ 1517168 h 2061582"/>
              <a:gd name="connsiteX221" fmla="*/ 2374273 w 5550295"/>
              <a:gd name="connsiteY221" fmla="*/ 1522674 h 2061582"/>
              <a:gd name="connsiteX222" fmla="*/ 2483902 w 5550295"/>
              <a:gd name="connsiteY222" fmla="*/ 1547578 h 2061582"/>
              <a:gd name="connsiteX223" fmla="*/ 2553985 w 5550295"/>
              <a:gd name="connsiteY223" fmla="*/ 1548073 h 2061582"/>
              <a:gd name="connsiteX224" fmla="*/ 2742718 w 5550295"/>
              <a:gd name="connsiteY224" fmla="*/ 1597501 h 2061582"/>
              <a:gd name="connsiteX225" fmla="*/ 2772423 w 5550295"/>
              <a:gd name="connsiteY225" fmla="*/ 1717167 h 2061582"/>
              <a:gd name="connsiteX226" fmla="*/ 2766776 w 5550295"/>
              <a:gd name="connsiteY226" fmla="*/ 1730354 h 2061582"/>
              <a:gd name="connsiteX227" fmla="*/ 2757147 w 5550295"/>
              <a:gd name="connsiteY227" fmla="*/ 1764238 h 2061582"/>
              <a:gd name="connsiteX228" fmla="*/ 2757698 w 5550295"/>
              <a:gd name="connsiteY228" fmla="*/ 1780445 h 2061582"/>
              <a:gd name="connsiteX229" fmla="*/ 2751641 w 5550295"/>
              <a:gd name="connsiteY229" fmla="*/ 1810828 h 2061582"/>
              <a:gd name="connsiteX230" fmla="*/ 2748224 w 5550295"/>
              <a:gd name="connsiteY230" fmla="*/ 1812805 h 2061582"/>
              <a:gd name="connsiteX231" fmla="*/ 2744441 w 5550295"/>
              <a:gd name="connsiteY231" fmla="*/ 1811633 h 2061582"/>
              <a:gd name="connsiteX232" fmla="*/ 2711178 w 5550295"/>
              <a:gd name="connsiteY232" fmla="*/ 1780940 h 2061582"/>
              <a:gd name="connsiteX233" fmla="*/ 2580838 w 5550295"/>
              <a:gd name="connsiteY233" fmla="*/ 1695227 h 2061582"/>
              <a:gd name="connsiteX234" fmla="*/ 2470828 w 5550295"/>
              <a:gd name="connsiteY234" fmla="*/ 1705576 h 2061582"/>
              <a:gd name="connsiteX235" fmla="*/ 2426892 w 5550295"/>
              <a:gd name="connsiteY235" fmla="*/ 1713497 h 2061582"/>
              <a:gd name="connsiteX236" fmla="*/ 2236563 w 5550295"/>
              <a:gd name="connsiteY236" fmla="*/ 1729337 h 2061582"/>
              <a:gd name="connsiteX237" fmla="*/ 2063162 w 5550295"/>
              <a:gd name="connsiteY237" fmla="*/ 1699364 h 2061582"/>
              <a:gd name="connsiteX238" fmla="*/ 2010572 w 5550295"/>
              <a:gd name="connsiteY238" fmla="*/ 1632909 h 2061582"/>
              <a:gd name="connsiteX239" fmla="*/ 1996326 w 5550295"/>
              <a:gd name="connsiteY239" fmla="*/ 1604560 h 2061582"/>
              <a:gd name="connsiteX240" fmla="*/ 1985018 w 5550295"/>
              <a:gd name="connsiteY240" fmla="*/ 1585853 h 2061582"/>
              <a:gd name="connsiteX241" fmla="*/ 1986218 w 5550295"/>
              <a:gd name="connsiteY241" fmla="*/ 1606254 h 2061582"/>
              <a:gd name="connsiteX242" fmla="*/ 1959746 w 5550295"/>
              <a:gd name="connsiteY242" fmla="*/ 1726104 h 2061582"/>
              <a:gd name="connsiteX243" fmla="*/ 1940559 w 5550295"/>
              <a:gd name="connsiteY243" fmla="*/ 1790950 h 2061582"/>
              <a:gd name="connsiteX244" fmla="*/ 1939910 w 5550295"/>
              <a:gd name="connsiteY244" fmla="*/ 1792503 h 2061582"/>
              <a:gd name="connsiteX245" fmla="*/ 1954367 w 5550295"/>
              <a:gd name="connsiteY245" fmla="*/ 2048001 h 2061582"/>
              <a:gd name="connsiteX246" fmla="*/ 1953520 w 5550295"/>
              <a:gd name="connsiteY246" fmla="*/ 2052293 h 2061582"/>
              <a:gd name="connsiteX247" fmla="*/ 1949595 w 5550295"/>
              <a:gd name="connsiteY247" fmla="*/ 2054227 h 2061582"/>
              <a:gd name="connsiteX248" fmla="*/ 1138866 w 5550295"/>
              <a:gd name="connsiteY248" fmla="*/ 2054227 h 2061582"/>
              <a:gd name="connsiteX249" fmla="*/ 1134179 w 5550295"/>
              <a:gd name="connsiteY249" fmla="*/ 2050853 h 2061582"/>
              <a:gd name="connsiteX250" fmla="*/ 1135887 w 5550295"/>
              <a:gd name="connsiteY250" fmla="*/ 2045333 h 2061582"/>
              <a:gd name="connsiteX251" fmla="*/ 1177014 w 5550295"/>
              <a:gd name="connsiteY251" fmla="*/ 2003571 h 2061582"/>
              <a:gd name="connsiteX252" fmla="*/ 1150965 w 5550295"/>
              <a:gd name="connsiteY252" fmla="*/ 1998968 h 2061582"/>
              <a:gd name="connsiteX253" fmla="*/ 1147577 w 5550295"/>
              <a:gd name="connsiteY253" fmla="*/ 1996512 h 2061582"/>
              <a:gd name="connsiteX254" fmla="*/ 1147281 w 5550295"/>
              <a:gd name="connsiteY254" fmla="*/ 1992347 h 2061582"/>
              <a:gd name="connsiteX255" fmla="*/ 1195452 w 5550295"/>
              <a:gd name="connsiteY255" fmla="*/ 1886714 h 2061582"/>
              <a:gd name="connsiteX256" fmla="*/ 1228432 w 5550295"/>
              <a:gd name="connsiteY256" fmla="*/ 1817548 h 2061582"/>
              <a:gd name="connsiteX257" fmla="*/ 1214357 w 5550295"/>
              <a:gd name="connsiteY257" fmla="*/ 1728843 h 2061582"/>
              <a:gd name="connsiteX258" fmla="*/ 1212366 w 5550295"/>
              <a:gd name="connsiteY258" fmla="*/ 1718240 h 2061582"/>
              <a:gd name="connsiteX259" fmla="*/ 1193716 w 5550295"/>
              <a:gd name="connsiteY259" fmla="*/ 1399520 h 2061582"/>
              <a:gd name="connsiteX260" fmla="*/ 1197316 w 5550295"/>
              <a:gd name="connsiteY260" fmla="*/ 1395609 h 2061582"/>
              <a:gd name="connsiteX261" fmla="*/ 1202370 w 5550295"/>
              <a:gd name="connsiteY261" fmla="*/ 1397219 h 2061582"/>
              <a:gd name="connsiteX262" fmla="*/ 1274275 w 5550295"/>
              <a:gd name="connsiteY262" fmla="*/ 1610814 h 2061582"/>
              <a:gd name="connsiteX263" fmla="*/ 1238527 w 5550295"/>
              <a:gd name="connsiteY263" fmla="*/ 1819158 h 2061582"/>
              <a:gd name="connsiteX264" fmla="*/ 1233190 w 5550295"/>
              <a:gd name="connsiteY264" fmla="*/ 1920358 h 2061582"/>
              <a:gd name="connsiteX265" fmla="*/ 1194647 w 5550295"/>
              <a:gd name="connsiteY265" fmla="*/ 1996258 h 2061582"/>
              <a:gd name="connsiteX266" fmla="*/ 1582223 w 5550295"/>
              <a:gd name="connsiteY266" fmla="*/ 1996215 h 2061582"/>
              <a:gd name="connsiteX267" fmla="*/ 1715598 w 5550295"/>
              <a:gd name="connsiteY267" fmla="*/ 1971777 h 2061582"/>
              <a:gd name="connsiteX268" fmla="*/ 1892162 w 5550295"/>
              <a:gd name="connsiteY268" fmla="*/ 1944712 h 2061582"/>
              <a:gd name="connsiteX269" fmla="*/ 1870024 w 5550295"/>
              <a:gd name="connsiteY269" fmla="*/ 1849413 h 2061582"/>
              <a:gd name="connsiteX270" fmla="*/ 1844922 w 5550295"/>
              <a:gd name="connsiteY270" fmla="*/ 1728744 h 2061582"/>
              <a:gd name="connsiteX271" fmla="*/ 1852348 w 5550295"/>
              <a:gd name="connsiteY271" fmla="*/ 1577467 h 2061582"/>
              <a:gd name="connsiteX272" fmla="*/ 1853379 w 5550295"/>
              <a:gd name="connsiteY272" fmla="*/ 1381562 h 2061582"/>
              <a:gd name="connsiteX273" fmla="*/ 1856979 w 5550295"/>
              <a:gd name="connsiteY273" fmla="*/ 1375759 h 2061582"/>
              <a:gd name="connsiteX274" fmla="*/ 1862937 w 5550295"/>
              <a:gd name="connsiteY274" fmla="*/ 1379077 h 2061582"/>
              <a:gd name="connsiteX275" fmla="*/ 1945246 w 5550295"/>
              <a:gd name="connsiteY275" fmla="*/ 1514655 h 2061582"/>
              <a:gd name="connsiteX276" fmla="*/ 1959181 w 5550295"/>
              <a:gd name="connsiteY276" fmla="*/ 1532656 h 2061582"/>
              <a:gd name="connsiteX277" fmla="*/ 1924309 w 5550295"/>
              <a:gd name="connsiteY277" fmla="*/ 1469293 h 2061582"/>
              <a:gd name="connsiteX278" fmla="*/ 1875205 w 5550295"/>
              <a:gd name="connsiteY278" fmla="*/ 1303078 h 2061582"/>
              <a:gd name="connsiteX279" fmla="*/ 1949256 w 5550295"/>
              <a:gd name="connsiteY279" fmla="*/ 1216279 h 2061582"/>
              <a:gd name="connsiteX280" fmla="*/ 1985441 w 5550295"/>
              <a:gd name="connsiteY280" fmla="*/ 1197572 h 2061582"/>
              <a:gd name="connsiteX281" fmla="*/ 2000872 w 5550295"/>
              <a:gd name="connsiteY281" fmla="*/ 1189765 h 2061582"/>
              <a:gd name="connsiteX282" fmla="*/ 1987799 w 5550295"/>
              <a:gd name="connsiteY282" fmla="*/ 1130072 h 2061582"/>
              <a:gd name="connsiteX283" fmla="*/ 1990495 w 5550295"/>
              <a:gd name="connsiteY283" fmla="*/ 1125611 h 2061582"/>
              <a:gd name="connsiteX284" fmla="*/ 2188406 w 5550295"/>
              <a:gd name="connsiteY284" fmla="*/ 1072668 h 2061582"/>
              <a:gd name="connsiteX285" fmla="*/ 2313437 w 5550295"/>
              <a:gd name="connsiteY285" fmla="*/ 1092546 h 2061582"/>
              <a:gd name="connsiteX286" fmla="*/ 2399164 w 5550295"/>
              <a:gd name="connsiteY286" fmla="*/ 1071933 h 2061582"/>
              <a:gd name="connsiteX287" fmla="*/ 2442747 w 5550295"/>
              <a:gd name="connsiteY287" fmla="*/ 958606 h 2061582"/>
              <a:gd name="connsiteX288" fmla="*/ 2445274 w 5550295"/>
              <a:gd name="connsiteY288" fmla="*/ 923338 h 2061582"/>
              <a:gd name="connsiteX289" fmla="*/ 2447618 w 5550295"/>
              <a:gd name="connsiteY289" fmla="*/ 909093 h 2061582"/>
              <a:gd name="connsiteX290" fmla="*/ 2392020 w 5550295"/>
              <a:gd name="connsiteY290" fmla="*/ 875986 h 2061582"/>
              <a:gd name="connsiteX291" fmla="*/ 2393036 w 5550295"/>
              <a:gd name="connsiteY291" fmla="*/ 871524 h 2061582"/>
              <a:gd name="connsiteX292" fmla="*/ 2397272 w 5550295"/>
              <a:gd name="connsiteY292" fmla="*/ 869816 h 2061582"/>
              <a:gd name="connsiteX293" fmla="*/ 2406816 w 5550295"/>
              <a:gd name="connsiteY293" fmla="*/ 870974 h 2061582"/>
              <a:gd name="connsiteX294" fmla="*/ 2455001 w 5550295"/>
              <a:gd name="connsiteY294" fmla="*/ 867486 h 2061582"/>
              <a:gd name="connsiteX295" fmla="*/ 2459449 w 5550295"/>
              <a:gd name="connsiteY295" fmla="*/ 858013 h 2061582"/>
              <a:gd name="connsiteX296" fmla="*/ 2425720 w 5550295"/>
              <a:gd name="connsiteY296" fmla="*/ 843612 h 2061582"/>
              <a:gd name="connsiteX297" fmla="*/ 2379144 w 5550295"/>
              <a:gd name="connsiteY297" fmla="*/ 827023 h 2061582"/>
              <a:gd name="connsiteX298" fmla="*/ 2286641 w 5550295"/>
              <a:gd name="connsiteY298" fmla="*/ 872767 h 2061582"/>
              <a:gd name="connsiteX299" fmla="*/ 2277845 w 5550295"/>
              <a:gd name="connsiteY299" fmla="*/ 880362 h 2061582"/>
              <a:gd name="connsiteX300" fmla="*/ 2152969 w 5550295"/>
              <a:gd name="connsiteY300" fmla="*/ 936765 h 2061582"/>
              <a:gd name="connsiteX301" fmla="*/ 2136577 w 5550295"/>
              <a:gd name="connsiteY301" fmla="*/ 936271 h 2061582"/>
              <a:gd name="connsiteX302" fmla="*/ 2069953 w 5550295"/>
              <a:gd name="connsiteY302" fmla="*/ 927997 h 2061582"/>
              <a:gd name="connsiteX303" fmla="*/ 2013664 w 5550295"/>
              <a:gd name="connsiteY303" fmla="*/ 920486 h 2061582"/>
              <a:gd name="connsiteX304" fmla="*/ 1956456 w 5550295"/>
              <a:gd name="connsiteY304" fmla="*/ 924454 h 2061582"/>
              <a:gd name="connsiteX305" fmla="*/ 1902270 w 5550295"/>
              <a:gd name="connsiteY305" fmla="*/ 928830 h 2061582"/>
              <a:gd name="connsiteX306" fmla="*/ 1876053 w 5550295"/>
              <a:gd name="connsiteY306" fmla="*/ 925160 h 2061582"/>
              <a:gd name="connsiteX307" fmla="*/ 1843877 w 5550295"/>
              <a:gd name="connsiteY307" fmla="*/ 921602 h 2061582"/>
              <a:gd name="connsiteX308" fmla="*/ 1776377 w 5550295"/>
              <a:gd name="connsiteY308" fmla="*/ 934280 h 2061582"/>
              <a:gd name="connsiteX309" fmla="*/ 1694266 w 5550295"/>
              <a:gd name="connsiteY309" fmla="*/ 947128 h 2061582"/>
              <a:gd name="connsiteX310" fmla="*/ 1596228 w 5550295"/>
              <a:gd name="connsiteY310" fmla="*/ 905027 h 2061582"/>
              <a:gd name="connsiteX311" fmla="*/ 1507749 w 5550295"/>
              <a:gd name="connsiteY311" fmla="*/ 866879 h 2061582"/>
              <a:gd name="connsiteX312" fmla="*/ 1506408 w 5550295"/>
              <a:gd name="connsiteY312" fmla="*/ 866865 h 2061582"/>
              <a:gd name="connsiteX313" fmla="*/ 1341591 w 5550295"/>
              <a:gd name="connsiteY313" fmla="*/ 1033701 h 2061582"/>
              <a:gd name="connsiteX314" fmla="*/ 1400676 w 5550295"/>
              <a:gd name="connsiteY314" fmla="*/ 1053396 h 2061582"/>
              <a:gd name="connsiteX315" fmla="*/ 1440842 w 5550295"/>
              <a:gd name="connsiteY315" fmla="*/ 1065481 h 2061582"/>
              <a:gd name="connsiteX316" fmla="*/ 1498911 w 5550295"/>
              <a:gd name="connsiteY316" fmla="*/ 1090541 h 2061582"/>
              <a:gd name="connsiteX317" fmla="*/ 1612634 w 5550295"/>
              <a:gd name="connsiteY317" fmla="*/ 1127955 h 2061582"/>
              <a:gd name="connsiteX318" fmla="*/ 1700125 w 5550295"/>
              <a:gd name="connsiteY318" fmla="*/ 1125992 h 2061582"/>
              <a:gd name="connsiteX319" fmla="*/ 1775912 w 5550295"/>
              <a:gd name="connsiteY319" fmla="*/ 1123677 h 2061582"/>
              <a:gd name="connsiteX320" fmla="*/ 1785329 w 5550295"/>
              <a:gd name="connsiteY320" fmla="*/ 1123832 h 2061582"/>
              <a:gd name="connsiteX321" fmla="*/ 1967949 w 5550295"/>
              <a:gd name="connsiteY321" fmla="*/ 1099535 h 2061582"/>
              <a:gd name="connsiteX322" fmla="*/ 1973370 w 5550295"/>
              <a:gd name="connsiteY322" fmla="*/ 1099619 h 2061582"/>
              <a:gd name="connsiteX323" fmla="*/ 1975445 w 5550295"/>
              <a:gd name="connsiteY323" fmla="*/ 1104617 h 2061582"/>
              <a:gd name="connsiteX324" fmla="*/ 1939373 w 5550295"/>
              <a:gd name="connsiteY324" fmla="*/ 1171947 h 2061582"/>
              <a:gd name="connsiteX325" fmla="*/ 1938441 w 5550295"/>
              <a:gd name="connsiteY325" fmla="*/ 1173190 h 2061582"/>
              <a:gd name="connsiteX326" fmla="*/ 1903950 w 5550295"/>
              <a:gd name="connsiteY326" fmla="*/ 1224623 h 2061582"/>
              <a:gd name="connsiteX327" fmla="*/ 1847534 w 5550295"/>
              <a:gd name="connsiteY327" fmla="*/ 1302598 h 2061582"/>
              <a:gd name="connsiteX328" fmla="*/ 1676321 w 5550295"/>
              <a:gd name="connsiteY328" fmla="*/ 1334251 h 2061582"/>
              <a:gd name="connsiteX329" fmla="*/ 1504713 w 5550295"/>
              <a:gd name="connsiteY329" fmla="*/ 1265820 h 2061582"/>
              <a:gd name="connsiteX330" fmla="*/ 1338428 w 5550295"/>
              <a:gd name="connsiteY330" fmla="*/ 1199083 h 2061582"/>
              <a:gd name="connsiteX331" fmla="*/ 1256881 w 5550295"/>
              <a:gd name="connsiteY331" fmla="*/ 1170239 h 2061582"/>
              <a:gd name="connsiteX332" fmla="*/ 1192614 w 5550295"/>
              <a:gd name="connsiteY332" fmla="*/ 1146492 h 2061582"/>
              <a:gd name="connsiteX333" fmla="*/ 1116771 w 5550295"/>
              <a:gd name="connsiteY333" fmla="*/ 1136228 h 2061582"/>
              <a:gd name="connsiteX334" fmla="*/ 1059465 w 5550295"/>
              <a:gd name="connsiteY334" fmla="*/ 1130708 h 2061582"/>
              <a:gd name="connsiteX335" fmla="*/ 857121 w 5550295"/>
              <a:gd name="connsiteY335" fmla="*/ 1047452 h 2061582"/>
              <a:gd name="connsiteX336" fmla="*/ 856006 w 5550295"/>
              <a:gd name="connsiteY336" fmla="*/ 1021249 h 2061582"/>
              <a:gd name="connsiteX337" fmla="*/ 826315 w 5550295"/>
              <a:gd name="connsiteY337" fmla="*/ 986235 h 2061582"/>
              <a:gd name="connsiteX338" fmla="*/ 824776 w 5550295"/>
              <a:gd name="connsiteY338" fmla="*/ 928421 h 2061582"/>
              <a:gd name="connsiteX339" fmla="*/ 829831 w 5550295"/>
              <a:gd name="connsiteY339" fmla="*/ 926049 h 2061582"/>
              <a:gd name="connsiteX340" fmla="*/ 813736 w 5550295"/>
              <a:gd name="connsiteY340" fmla="*/ 889144 h 2061582"/>
              <a:gd name="connsiteX341" fmla="*/ 823802 w 5550295"/>
              <a:gd name="connsiteY341" fmla="*/ 876324 h 2061582"/>
              <a:gd name="connsiteX342" fmla="*/ 895806 w 5550295"/>
              <a:gd name="connsiteY342" fmla="*/ 914373 h 2061582"/>
              <a:gd name="connsiteX343" fmla="*/ 966694 w 5550295"/>
              <a:gd name="connsiteY343" fmla="*/ 957801 h 2061582"/>
              <a:gd name="connsiteX344" fmla="*/ 939615 w 5550295"/>
              <a:gd name="connsiteY344" fmla="*/ 940662 h 2061582"/>
              <a:gd name="connsiteX345" fmla="*/ 912112 w 5550295"/>
              <a:gd name="connsiteY345" fmla="*/ 923691 h 2061582"/>
              <a:gd name="connsiteX346" fmla="*/ 865381 w 5550295"/>
              <a:gd name="connsiteY346" fmla="*/ 812157 h 2061582"/>
              <a:gd name="connsiteX347" fmla="*/ 870068 w 5550295"/>
              <a:gd name="connsiteY347" fmla="*/ 808768 h 2061582"/>
              <a:gd name="connsiteX348" fmla="*/ 870110 w 5550295"/>
              <a:gd name="connsiteY348" fmla="*/ 808768 h 2061582"/>
              <a:gd name="connsiteX349" fmla="*/ 925694 w 5550295"/>
              <a:gd name="connsiteY349" fmla="*/ 850093 h 2061582"/>
              <a:gd name="connsiteX350" fmla="*/ 952787 w 5550295"/>
              <a:gd name="connsiteY350" fmla="*/ 879134 h 2061582"/>
              <a:gd name="connsiteX351" fmla="*/ 1076802 w 5550295"/>
              <a:gd name="connsiteY351" fmla="*/ 922858 h 2061582"/>
              <a:gd name="connsiteX352" fmla="*/ 1061540 w 5550295"/>
              <a:gd name="connsiteY352" fmla="*/ 909375 h 2061582"/>
              <a:gd name="connsiteX353" fmla="*/ 1014696 w 5550295"/>
              <a:gd name="connsiteY353" fmla="*/ 813456 h 2061582"/>
              <a:gd name="connsiteX354" fmla="*/ 1021303 w 5550295"/>
              <a:gd name="connsiteY354" fmla="*/ 811649 h 2061582"/>
              <a:gd name="connsiteX355" fmla="*/ 1067371 w 5550295"/>
              <a:gd name="connsiteY355" fmla="*/ 829565 h 2061582"/>
              <a:gd name="connsiteX356" fmla="*/ 1144231 w 5550295"/>
              <a:gd name="connsiteY356" fmla="*/ 870381 h 2061582"/>
              <a:gd name="connsiteX357" fmla="*/ 1179922 w 5550295"/>
              <a:gd name="connsiteY357" fmla="*/ 930355 h 2061582"/>
              <a:gd name="connsiteX358" fmla="*/ 1205293 w 5550295"/>
              <a:gd name="connsiteY358" fmla="*/ 977736 h 2061582"/>
              <a:gd name="connsiteX359" fmla="*/ 1281320 w 5550295"/>
              <a:gd name="connsiteY359" fmla="*/ 1017239 h 2061582"/>
              <a:gd name="connsiteX360" fmla="*/ 1303514 w 5550295"/>
              <a:gd name="connsiteY360" fmla="*/ 1023974 h 2061582"/>
              <a:gd name="connsiteX361" fmla="*/ 1315514 w 5550295"/>
              <a:gd name="connsiteY361" fmla="*/ 1002810 h 2061582"/>
              <a:gd name="connsiteX362" fmla="*/ 1347760 w 5550295"/>
              <a:gd name="connsiteY362" fmla="*/ 950290 h 2061582"/>
              <a:gd name="connsiteX363" fmla="*/ 1411759 w 5550295"/>
              <a:gd name="connsiteY363" fmla="*/ 891459 h 2061582"/>
              <a:gd name="connsiteX364" fmla="*/ 1463375 w 5550295"/>
              <a:gd name="connsiteY364" fmla="*/ 847001 h 2061582"/>
              <a:gd name="connsiteX365" fmla="*/ 1401113 w 5550295"/>
              <a:gd name="connsiteY365" fmla="*/ 803333 h 2061582"/>
              <a:gd name="connsiteX366" fmla="*/ 1328037 w 5550295"/>
              <a:gd name="connsiteY366" fmla="*/ 748893 h 2061582"/>
              <a:gd name="connsiteX367" fmla="*/ 1305744 w 5550295"/>
              <a:gd name="connsiteY367" fmla="*/ 721037 h 2061582"/>
              <a:gd name="connsiteX368" fmla="*/ 1232569 w 5550295"/>
              <a:gd name="connsiteY368" fmla="*/ 655359 h 2061582"/>
              <a:gd name="connsiteX369" fmla="*/ 1063601 w 5550295"/>
              <a:gd name="connsiteY369" fmla="*/ 594509 h 2061582"/>
              <a:gd name="connsiteX370" fmla="*/ 971127 w 5550295"/>
              <a:gd name="connsiteY370" fmla="*/ 564720 h 2061582"/>
              <a:gd name="connsiteX371" fmla="*/ 967851 w 5550295"/>
              <a:gd name="connsiteY371" fmla="*/ 560541 h 2061582"/>
              <a:gd name="connsiteX372" fmla="*/ 970237 w 5550295"/>
              <a:gd name="connsiteY372" fmla="*/ 555811 h 2061582"/>
              <a:gd name="connsiteX373" fmla="*/ 1042551 w 5550295"/>
              <a:gd name="connsiteY373" fmla="*/ 424596 h 2061582"/>
              <a:gd name="connsiteX374" fmla="*/ 1055102 w 5550295"/>
              <a:gd name="connsiteY374" fmla="*/ 384048 h 2061582"/>
              <a:gd name="connsiteX375" fmla="*/ 1062740 w 5550295"/>
              <a:gd name="connsiteY375" fmla="*/ 363421 h 2061582"/>
              <a:gd name="connsiteX376" fmla="*/ 1077324 w 5550295"/>
              <a:gd name="connsiteY376" fmla="*/ 323255 h 2061582"/>
              <a:gd name="connsiteX377" fmla="*/ 1051700 w 5550295"/>
              <a:gd name="connsiteY377" fmla="*/ 296260 h 2061582"/>
              <a:gd name="connsiteX378" fmla="*/ 1026739 w 5550295"/>
              <a:gd name="connsiteY378" fmla="*/ 312073 h 2061582"/>
              <a:gd name="connsiteX379" fmla="*/ 1016108 w 5550295"/>
              <a:gd name="connsiteY379" fmla="*/ 356489 h 2061582"/>
              <a:gd name="connsiteX380" fmla="*/ 1012578 w 5550295"/>
              <a:gd name="connsiteY380" fmla="*/ 386561 h 2061582"/>
              <a:gd name="connsiteX381" fmla="*/ 906253 w 5550295"/>
              <a:gd name="connsiteY381" fmla="*/ 482311 h 2061582"/>
              <a:gd name="connsiteX382" fmla="*/ 822489 w 5550295"/>
              <a:gd name="connsiteY382" fmla="*/ 492801 h 2061582"/>
              <a:gd name="connsiteX383" fmla="*/ 749328 w 5550295"/>
              <a:gd name="connsiteY383" fmla="*/ 466358 h 2061582"/>
              <a:gd name="connsiteX384" fmla="*/ 747902 w 5550295"/>
              <a:gd name="connsiteY384" fmla="*/ 460400 h 2061582"/>
              <a:gd name="connsiteX385" fmla="*/ 753352 w 5550295"/>
              <a:gd name="connsiteY385" fmla="*/ 457633 h 2061582"/>
              <a:gd name="connsiteX386" fmla="*/ 899872 w 5550295"/>
              <a:gd name="connsiteY386" fmla="*/ 416817 h 2061582"/>
              <a:gd name="connsiteX387" fmla="*/ 1014554 w 5550295"/>
              <a:gd name="connsiteY387" fmla="*/ 289484 h 2061582"/>
              <a:gd name="connsiteX388" fmla="*/ 1088252 w 5550295"/>
              <a:gd name="connsiteY388" fmla="*/ 201470 h 2061582"/>
              <a:gd name="connsiteX389" fmla="*/ 1092389 w 5550295"/>
              <a:gd name="connsiteY389" fmla="*/ 200101 h 2061582"/>
              <a:gd name="connsiteX390" fmla="*/ 1096003 w 5550295"/>
              <a:gd name="connsiteY390" fmla="*/ 202529 h 2061582"/>
              <a:gd name="connsiteX391" fmla="*/ 1095918 w 5550295"/>
              <a:gd name="connsiteY391" fmla="*/ 296204 h 2061582"/>
              <a:gd name="connsiteX392" fmla="*/ 1053338 w 5550295"/>
              <a:gd name="connsiteY392" fmla="*/ 77286 h 2061582"/>
              <a:gd name="connsiteX393" fmla="*/ 851206 w 5550295"/>
              <a:gd name="connsiteY393" fmla="*/ 13217 h 2061582"/>
              <a:gd name="connsiteX394" fmla="*/ 693942 w 5550295"/>
              <a:gd name="connsiteY394" fmla="*/ 158282 h 2061582"/>
              <a:gd name="connsiteX395" fmla="*/ 699575 w 5550295"/>
              <a:gd name="connsiteY395" fmla="*/ 383992 h 2061582"/>
              <a:gd name="connsiteX396" fmla="*/ 712917 w 5550295"/>
              <a:gd name="connsiteY396" fmla="*/ 411946 h 2061582"/>
              <a:gd name="connsiteX397" fmla="*/ 730480 w 5550295"/>
              <a:gd name="connsiteY397" fmla="*/ 453016 h 2061582"/>
              <a:gd name="connsiteX398" fmla="*/ 718437 w 5550295"/>
              <a:gd name="connsiteY398" fmla="*/ 509122 h 2061582"/>
              <a:gd name="connsiteX399" fmla="*/ 942706 w 5550295"/>
              <a:gd name="connsiteY399" fmla="*/ 553383 h 2061582"/>
              <a:gd name="connsiteX400" fmla="*/ 943172 w 5550295"/>
              <a:gd name="connsiteY400" fmla="*/ 558324 h 2061582"/>
              <a:gd name="connsiteX401" fmla="*/ 939106 w 5550295"/>
              <a:gd name="connsiteY401" fmla="*/ 561176 h 2061582"/>
              <a:gd name="connsiteX402" fmla="*/ 928602 w 5550295"/>
              <a:gd name="connsiteY402" fmla="*/ 562051 h 2061582"/>
              <a:gd name="connsiteX403" fmla="*/ 705604 w 5550295"/>
              <a:gd name="connsiteY403" fmla="*/ 589977 h 2061582"/>
              <a:gd name="connsiteX404" fmla="*/ 702865 w 5550295"/>
              <a:gd name="connsiteY404" fmla="*/ 590556 h 2061582"/>
              <a:gd name="connsiteX405" fmla="*/ 605548 w 5550295"/>
              <a:gd name="connsiteY405" fmla="*/ 612722 h 2061582"/>
              <a:gd name="connsiteX406" fmla="*/ 547423 w 5550295"/>
              <a:gd name="connsiteY406" fmla="*/ 637909 h 2061582"/>
              <a:gd name="connsiteX407" fmla="*/ 542891 w 5550295"/>
              <a:gd name="connsiteY407" fmla="*/ 636681 h 2061582"/>
              <a:gd name="connsiteX408" fmla="*/ 541394 w 5550295"/>
              <a:gd name="connsiteY408" fmla="*/ 632403 h 2061582"/>
              <a:gd name="connsiteX409" fmla="*/ 492997 w 5550295"/>
              <a:gd name="connsiteY409" fmla="*/ 653114 h 2061582"/>
              <a:gd name="connsiteX410" fmla="*/ 298108 w 5550295"/>
              <a:gd name="connsiteY410" fmla="*/ 935297 h 2061582"/>
              <a:gd name="connsiteX411" fmla="*/ 313384 w 5550295"/>
              <a:gd name="connsiteY411" fmla="*/ 1238176 h 2061582"/>
              <a:gd name="connsiteX412" fmla="*/ 317280 w 5550295"/>
              <a:gd name="connsiteY412" fmla="*/ 1254991 h 2061582"/>
              <a:gd name="connsiteX413" fmla="*/ 337342 w 5550295"/>
              <a:gd name="connsiteY413" fmla="*/ 1403459 h 2061582"/>
              <a:gd name="connsiteX414" fmla="*/ 324071 w 5550295"/>
              <a:gd name="connsiteY414" fmla="*/ 1496851 h 2061582"/>
              <a:gd name="connsiteX415" fmla="*/ 313553 w 5550295"/>
              <a:gd name="connsiteY415" fmla="*/ 1629450 h 2061582"/>
              <a:gd name="connsiteX416" fmla="*/ 316264 w 5550295"/>
              <a:gd name="connsiteY416" fmla="*/ 1649880 h 2061582"/>
              <a:gd name="connsiteX417" fmla="*/ 530311 w 5550295"/>
              <a:gd name="connsiteY417" fmla="*/ 1542708 h 2061582"/>
              <a:gd name="connsiteX418" fmla="*/ 556585 w 5550295"/>
              <a:gd name="connsiteY418" fmla="*/ 1537682 h 2061582"/>
              <a:gd name="connsiteX419" fmla="*/ 729760 w 5550295"/>
              <a:gd name="connsiteY419" fmla="*/ 1486122 h 2061582"/>
              <a:gd name="connsiteX420" fmla="*/ 781193 w 5550295"/>
              <a:gd name="connsiteY420" fmla="*/ 1468220 h 2061582"/>
              <a:gd name="connsiteX421" fmla="*/ 940702 w 5550295"/>
              <a:gd name="connsiteY421" fmla="*/ 1320175 h 2061582"/>
              <a:gd name="connsiteX422" fmla="*/ 961978 w 5550295"/>
              <a:gd name="connsiteY422" fmla="*/ 1289482 h 2061582"/>
              <a:gd name="connsiteX423" fmla="*/ 978030 w 5550295"/>
              <a:gd name="connsiteY423" fmla="*/ 1261189 h 2061582"/>
              <a:gd name="connsiteX424" fmla="*/ 1033544 w 5550295"/>
              <a:gd name="connsiteY424" fmla="*/ 1193040 h 2061582"/>
              <a:gd name="connsiteX425" fmla="*/ 1119609 w 5550295"/>
              <a:gd name="connsiteY425" fmla="*/ 1244049 h 2061582"/>
              <a:gd name="connsiteX426" fmla="*/ 1124621 w 5550295"/>
              <a:gd name="connsiteY426" fmla="*/ 1248553 h 2061582"/>
              <a:gd name="connsiteX427" fmla="*/ 1189650 w 5550295"/>
              <a:gd name="connsiteY427" fmla="*/ 1357843 h 2061582"/>
              <a:gd name="connsiteX428" fmla="*/ 1039770 w 5550295"/>
              <a:gd name="connsiteY428" fmla="*/ 1552068 h 2061582"/>
              <a:gd name="connsiteX429" fmla="*/ 1026442 w 5550295"/>
              <a:gd name="connsiteY429" fmla="*/ 1564379 h 2061582"/>
              <a:gd name="connsiteX430" fmla="*/ 820019 w 5550295"/>
              <a:gd name="connsiteY430" fmla="*/ 1697162 h 2061582"/>
              <a:gd name="connsiteX431" fmla="*/ 659776 w 5550295"/>
              <a:gd name="connsiteY431" fmla="*/ 1702696 h 2061582"/>
              <a:gd name="connsiteX432" fmla="*/ 626372 w 5550295"/>
              <a:gd name="connsiteY432" fmla="*/ 1700960 h 2061582"/>
              <a:gd name="connsiteX433" fmla="*/ 450049 w 5550295"/>
              <a:gd name="connsiteY433" fmla="*/ 1718057 h 2061582"/>
              <a:gd name="connsiteX434" fmla="*/ 451277 w 5550295"/>
              <a:gd name="connsiteY434" fmla="*/ 1721488 h 2061582"/>
              <a:gd name="connsiteX435" fmla="*/ 396908 w 5550295"/>
              <a:gd name="connsiteY435" fmla="*/ 1840109 h 2061582"/>
              <a:gd name="connsiteX436" fmla="*/ 360383 w 5550295"/>
              <a:gd name="connsiteY436" fmla="*/ 1901524 h 2061582"/>
              <a:gd name="connsiteX437" fmla="*/ 350825 w 5550295"/>
              <a:gd name="connsiteY437" fmla="*/ 1936213 h 2061582"/>
              <a:gd name="connsiteX438" fmla="*/ 342510 w 5550295"/>
              <a:gd name="connsiteY438" fmla="*/ 2009995 h 2061582"/>
              <a:gd name="connsiteX439" fmla="*/ 338175 w 5550295"/>
              <a:gd name="connsiteY439" fmla="*/ 2049964 h 2061582"/>
              <a:gd name="connsiteX440" fmla="*/ 333291 w 5550295"/>
              <a:gd name="connsiteY440" fmla="*/ 2054129 h 2061582"/>
              <a:gd name="connsiteX441" fmla="*/ 4941 w 5550295"/>
              <a:gd name="connsiteY441" fmla="*/ 2054129 h 2061582"/>
              <a:gd name="connsiteX442" fmla="*/ 0 w 5550295"/>
              <a:gd name="connsiteY442" fmla="*/ 2049187 h 2061582"/>
              <a:gd name="connsiteX443" fmla="*/ 4941 w 5550295"/>
              <a:gd name="connsiteY443" fmla="*/ 2044246 h 2061582"/>
              <a:gd name="connsiteX444" fmla="*/ 328970 w 5550295"/>
              <a:gd name="connsiteY444" fmla="*/ 2044246 h 2061582"/>
              <a:gd name="connsiteX445" fmla="*/ 332641 w 5550295"/>
              <a:gd name="connsiteY445" fmla="*/ 2009035 h 2061582"/>
              <a:gd name="connsiteX446" fmla="*/ 339234 w 5550295"/>
              <a:gd name="connsiteY446" fmla="*/ 1947465 h 2061582"/>
              <a:gd name="connsiteX447" fmla="*/ 336185 w 5550295"/>
              <a:gd name="connsiteY447" fmla="*/ 1945672 h 2061582"/>
              <a:gd name="connsiteX448" fmla="*/ 330015 w 5550295"/>
              <a:gd name="connsiteY448" fmla="*/ 1888337 h 2061582"/>
              <a:gd name="connsiteX449" fmla="*/ 332712 w 5550295"/>
              <a:gd name="connsiteY449" fmla="*/ 1866341 h 2061582"/>
              <a:gd name="connsiteX450" fmla="*/ 328137 w 5550295"/>
              <a:gd name="connsiteY450" fmla="*/ 1872892 h 2061582"/>
              <a:gd name="connsiteX451" fmla="*/ 310009 w 5550295"/>
              <a:gd name="connsiteY451" fmla="*/ 1895580 h 2061582"/>
              <a:gd name="connsiteX452" fmla="*/ 306099 w 5550295"/>
              <a:gd name="connsiteY452" fmla="*/ 1896865 h 2061582"/>
              <a:gd name="connsiteX453" fmla="*/ 302569 w 5550295"/>
              <a:gd name="connsiteY453" fmla="*/ 1894747 h 2061582"/>
              <a:gd name="connsiteX454" fmla="*/ 273415 w 5550295"/>
              <a:gd name="connsiteY454" fmla="*/ 1772920 h 2061582"/>
              <a:gd name="connsiteX455" fmla="*/ 307680 w 5550295"/>
              <a:gd name="connsiteY455" fmla="*/ 1662388 h 2061582"/>
              <a:gd name="connsiteX456" fmla="*/ 303769 w 5550295"/>
              <a:gd name="connsiteY456" fmla="*/ 1630933 h 2061582"/>
              <a:gd name="connsiteX457" fmla="*/ 314358 w 5550295"/>
              <a:gd name="connsiteY457" fmla="*/ 1494960 h 2061582"/>
              <a:gd name="connsiteX458" fmla="*/ 327460 w 5550295"/>
              <a:gd name="connsiteY458" fmla="*/ 1403050 h 2061582"/>
              <a:gd name="connsiteX459" fmla="*/ 307638 w 5550295"/>
              <a:gd name="connsiteY459" fmla="*/ 1257222 h 2061582"/>
              <a:gd name="connsiteX460" fmla="*/ 303741 w 5550295"/>
              <a:gd name="connsiteY460" fmla="*/ 1240379 h 2061582"/>
              <a:gd name="connsiteX461" fmla="*/ 288281 w 5550295"/>
              <a:gd name="connsiteY461" fmla="*/ 934111 h 2061582"/>
              <a:gd name="connsiteX462" fmla="*/ 351461 w 5550295"/>
              <a:gd name="connsiteY462" fmla="*/ 763279 h 2061582"/>
              <a:gd name="connsiteX463" fmla="*/ 488507 w 5550295"/>
              <a:gd name="connsiteY463" fmla="*/ 644290 h 2061582"/>
              <a:gd name="connsiteX464" fmla="*/ 544161 w 5550295"/>
              <a:gd name="connsiteY464" fmla="*/ 620896 h 2061582"/>
              <a:gd name="connsiteX465" fmla="*/ 582238 w 5550295"/>
              <a:gd name="connsiteY465" fmla="*/ 544093 h 2061582"/>
              <a:gd name="connsiteX466" fmla="*/ 670929 w 5550295"/>
              <a:gd name="connsiteY466" fmla="*/ 514854 h 2061582"/>
              <a:gd name="connsiteX467" fmla="*/ 701863 w 5550295"/>
              <a:gd name="connsiteY467" fmla="*/ 511734 h 2061582"/>
              <a:gd name="connsiteX468" fmla="*/ 705802 w 5550295"/>
              <a:gd name="connsiteY468" fmla="*/ 511098 h 2061582"/>
              <a:gd name="connsiteX469" fmla="*/ 720711 w 5550295"/>
              <a:gd name="connsiteY469" fmla="*/ 454597 h 2061582"/>
              <a:gd name="connsiteX470" fmla="*/ 704164 w 5550295"/>
              <a:gd name="connsiteY470" fmla="*/ 416562 h 2061582"/>
              <a:gd name="connsiteX471" fmla="*/ 690187 w 5550295"/>
              <a:gd name="connsiteY471" fmla="*/ 387140 h 2061582"/>
              <a:gd name="connsiteX472" fmla="*/ 684695 w 5550295"/>
              <a:gd name="connsiteY472" fmla="*/ 154682 h 2061582"/>
              <a:gd name="connsiteX473" fmla="*/ 746095 w 5550295"/>
              <a:gd name="connsiteY473" fmla="*/ 55007 h 2061582"/>
              <a:gd name="connsiteX474" fmla="*/ 849554 w 5550295"/>
              <a:gd name="connsiteY474" fmla="*/ 3433 h 2061582"/>
              <a:gd name="connsiteX475" fmla="*/ 1061103 w 5550295"/>
              <a:gd name="connsiteY475" fmla="*/ 71116 h 2061582"/>
              <a:gd name="connsiteX476" fmla="*/ 1126287 w 5550295"/>
              <a:gd name="connsiteY476" fmla="*/ 196317 h 2061582"/>
              <a:gd name="connsiteX477" fmla="*/ 1086939 w 5550295"/>
              <a:gd name="connsiteY477" fmla="*/ 326940 h 2061582"/>
              <a:gd name="connsiteX478" fmla="*/ 1086163 w 5550295"/>
              <a:gd name="connsiteY478" fmla="*/ 327744 h 2061582"/>
              <a:gd name="connsiteX479" fmla="*/ 1071960 w 5550295"/>
              <a:gd name="connsiteY479" fmla="*/ 366795 h 2061582"/>
              <a:gd name="connsiteX480" fmla="*/ 1064392 w 5550295"/>
              <a:gd name="connsiteY480" fmla="*/ 387239 h 2061582"/>
              <a:gd name="connsiteX481" fmla="*/ 1052010 w 5550295"/>
              <a:gd name="connsiteY481" fmla="*/ 427236 h 2061582"/>
              <a:gd name="connsiteX482" fmla="*/ 983734 w 5550295"/>
              <a:gd name="connsiteY482" fmla="*/ 558550 h 2061582"/>
              <a:gd name="connsiteX483" fmla="*/ 1066467 w 5550295"/>
              <a:gd name="connsiteY483" fmla="*/ 584951 h 2061582"/>
              <a:gd name="connsiteX484" fmla="*/ 1236748 w 5550295"/>
              <a:gd name="connsiteY484" fmla="*/ 646309 h 2061582"/>
              <a:gd name="connsiteX485" fmla="*/ 1313523 w 5550295"/>
              <a:gd name="connsiteY485" fmla="*/ 714882 h 2061582"/>
              <a:gd name="connsiteX486" fmla="*/ 1335506 w 5550295"/>
              <a:gd name="connsiteY486" fmla="*/ 742356 h 2061582"/>
              <a:gd name="connsiteX487" fmla="*/ 1385329 w 5550295"/>
              <a:gd name="connsiteY487" fmla="*/ 782438 h 2061582"/>
              <a:gd name="connsiteX488" fmla="*/ 1310516 w 5550295"/>
              <a:gd name="connsiteY488" fmla="*/ 693846 h 2061582"/>
              <a:gd name="connsiteX489" fmla="*/ 1310784 w 5550295"/>
              <a:gd name="connsiteY489" fmla="*/ 648371 h 2061582"/>
              <a:gd name="connsiteX490" fmla="*/ 1322277 w 5550295"/>
              <a:gd name="connsiteY490" fmla="*/ 623861 h 2061582"/>
              <a:gd name="connsiteX491" fmla="*/ 1377776 w 5550295"/>
              <a:gd name="connsiteY491" fmla="*/ 504943 h 2061582"/>
              <a:gd name="connsiteX492" fmla="*/ 1474896 w 5550295"/>
              <a:gd name="connsiteY492" fmla="*/ 397997 h 2061582"/>
              <a:gd name="connsiteX493" fmla="*/ 1508158 w 5550295"/>
              <a:gd name="connsiteY493" fmla="*/ 415052 h 2061582"/>
              <a:gd name="connsiteX494" fmla="*/ 1662626 w 5550295"/>
              <a:gd name="connsiteY494" fmla="*/ 407682 h 2061582"/>
              <a:gd name="connsiteX495" fmla="*/ 1772707 w 5550295"/>
              <a:gd name="connsiteY495" fmla="*/ 577497 h 2061582"/>
              <a:gd name="connsiteX496" fmla="*/ 1798219 w 5550295"/>
              <a:gd name="connsiteY496" fmla="*/ 643500 h 2061582"/>
              <a:gd name="connsiteX497" fmla="*/ 1838583 w 5550295"/>
              <a:gd name="connsiteY497" fmla="*/ 701342 h 2061582"/>
              <a:gd name="connsiteX498" fmla="*/ 1887743 w 5550295"/>
              <a:gd name="connsiteY498" fmla="*/ 778047 h 2061582"/>
              <a:gd name="connsiteX499" fmla="*/ 1955242 w 5550295"/>
              <a:gd name="connsiteY499" fmla="*/ 701653 h 2061582"/>
              <a:gd name="connsiteX500" fmla="*/ 1991837 w 5550295"/>
              <a:gd name="connsiteY500" fmla="*/ 677384 h 2061582"/>
              <a:gd name="connsiteX501" fmla="*/ 1983846 w 5550295"/>
              <a:gd name="connsiteY501" fmla="*/ 670734 h 2061582"/>
              <a:gd name="connsiteX502" fmla="*/ 1982406 w 5550295"/>
              <a:gd name="connsiteY502" fmla="*/ 667162 h 2061582"/>
              <a:gd name="connsiteX503" fmla="*/ 1983959 w 5550295"/>
              <a:gd name="connsiteY503" fmla="*/ 663647 h 2061582"/>
              <a:gd name="connsiteX504" fmla="*/ 2067793 w 5550295"/>
              <a:gd name="connsiteY504" fmla="*/ 606764 h 2061582"/>
              <a:gd name="connsiteX505" fmla="*/ 2107367 w 5550295"/>
              <a:gd name="connsiteY505" fmla="*/ 583172 h 2061582"/>
              <a:gd name="connsiteX506" fmla="*/ 2130591 w 5550295"/>
              <a:gd name="connsiteY506" fmla="*/ 565835 h 2061582"/>
              <a:gd name="connsiteX507" fmla="*/ 2136224 w 5550295"/>
              <a:gd name="connsiteY507" fmla="*/ 403291 h 2061582"/>
              <a:gd name="connsiteX508" fmla="*/ 2229956 w 5550295"/>
              <a:gd name="connsiteY508" fmla="*/ 259666 h 2061582"/>
              <a:gd name="connsiteX509" fmla="*/ 2356625 w 5550295"/>
              <a:gd name="connsiteY509" fmla="*/ 166937 h 2061582"/>
              <a:gd name="connsiteX510" fmla="*/ 2429659 w 5550295"/>
              <a:gd name="connsiteY510" fmla="*/ 158706 h 2061582"/>
              <a:gd name="connsiteX511" fmla="*/ 2505870 w 5550295"/>
              <a:gd name="connsiteY511" fmla="*/ 198943 h 2061582"/>
              <a:gd name="connsiteX512" fmla="*/ 2622430 w 5550295"/>
              <a:gd name="connsiteY512" fmla="*/ 414205 h 2061582"/>
              <a:gd name="connsiteX513" fmla="*/ 2647744 w 5550295"/>
              <a:gd name="connsiteY513" fmla="*/ 483144 h 2061582"/>
              <a:gd name="connsiteX514" fmla="*/ 2652799 w 5550295"/>
              <a:gd name="connsiteY514" fmla="*/ 495766 h 2061582"/>
              <a:gd name="connsiteX515" fmla="*/ 2746248 w 5550295"/>
              <a:gd name="connsiteY515" fmla="*/ 633419 h 2061582"/>
              <a:gd name="connsiteX516" fmla="*/ 2748775 w 5550295"/>
              <a:gd name="connsiteY516" fmla="*/ 638389 h 2061582"/>
              <a:gd name="connsiteX517" fmla="*/ 2745062 w 5550295"/>
              <a:gd name="connsiteY517" fmla="*/ 642554 h 2061582"/>
              <a:gd name="connsiteX518" fmla="*/ 2727343 w 5550295"/>
              <a:gd name="connsiteY518" fmla="*/ 646140 h 2061582"/>
              <a:gd name="connsiteX519" fmla="*/ 2650723 w 5550295"/>
              <a:gd name="connsiteY519" fmla="*/ 675224 h 2061582"/>
              <a:gd name="connsiteX520" fmla="*/ 2656356 w 5550295"/>
              <a:gd name="connsiteY520" fmla="*/ 690217 h 2061582"/>
              <a:gd name="connsiteX521" fmla="*/ 2657218 w 5550295"/>
              <a:gd name="connsiteY521" fmla="*/ 695427 h 2061582"/>
              <a:gd name="connsiteX522" fmla="*/ 2652883 w 5550295"/>
              <a:gd name="connsiteY522" fmla="*/ 698448 h 2061582"/>
              <a:gd name="connsiteX523" fmla="*/ 2626426 w 5550295"/>
              <a:gd name="connsiteY523" fmla="*/ 706354 h 2061582"/>
              <a:gd name="connsiteX524" fmla="*/ 2632821 w 5550295"/>
              <a:gd name="connsiteY524" fmla="*/ 716618 h 2061582"/>
              <a:gd name="connsiteX525" fmla="*/ 2640205 w 5550295"/>
              <a:gd name="connsiteY525" fmla="*/ 727744 h 2061582"/>
              <a:gd name="connsiteX526" fmla="*/ 2641956 w 5550295"/>
              <a:gd name="connsiteY526" fmla="*/ 732600 h 2061582"/>
              <a:gd name="connsiteX527" fmla="*/ 2638412 w 5550295"/>
              <a:gd name="connsiteY527" fmla="*/ 736370 h 2061582"/>
              <a:gd name="connsiteX528" fmla="*/ 2596919 w 5550295"/>
              <a:gd name="connsiteY528" fmla="*/ 770621 h 2061582"/>
              <a:gd name="connsiteX529" fmla="*/ 2591017 w 5550295"/>
              <a:gd name="connsiteY529" fmla="*/ 780490 h 2061582"/>
              <a:gd name="connsiteX530" fmla="*/ 2687346 w 5550295"/>
              <a:gd name="connsiteY530" fmla="*/ 812609 h 2061582"/>
              <a:gd name="connsiteX531" fmla="*/ 2717178 w 5550295"/>
              <a:gd name="connsiteY531" fmla="*/ 829579 h 2061582"/>
              <a:gd name="connsiteX532" fmla="*/ 2789393 w 5550295"/>
              <a:gd name="connsiteY532" fmla="*/ 865496 h 2061582"/>
              <a:gd name="connsiteX533" fmla="*/ 2811022 w 5550295"/>
              <a:gd name="connsiteY533" fmla="*/ 871792 h 2061582"/>
              <a:gd name="connsiteX534" fmla="*/ 2760267 w 5550295"/>
              <a:gd name="connsiteY534" fmla="*/ 840732 h 2061582"/>
              <a:gd name="connsiteX535" fmla="*/ 2675755 w 5550295"/>
              <a:gd name="connsiteY535" fmla="*/ 735960 h 2061582"/>
              <a:gd name="connsiteX536" fmla="*/ 2782052 w 5550295"/>
              <a:gd name="connsiteY536" fmla="*/ 650630 h 2061582"/>
              <a:gd name="connsiteX537" fmla="*/ 2779087 w 5550295"/>
              <a:gd name="connsiteY537" fmla="*/ 646196 h 2061582"/>
              <a:gd name="connsiteX538" fmla="*/ 2779482 w 5550295"/>
              <a:gd name="connsiteY538" fmla="*/ 640591 h 2061582"/>
              <a:gd name="connsiteX539" fmla="*/ 2784875 w 5550295"/>
              <a:gd name="connsiteY539" fmla="*/ 638982 h 2061582"/>
              <a:gd name="connsiteX540" fmla="*/ 2799643 w 5550295"/>
              <a:gd name="connsiteY540" fmla="*/ 644545 h 2061582"/>
              <a:gd name="connsiteX541" fmla="*/ 2891172 w 5550295"/>
              <a:gd name="connsiteY541" fmla="*/ 574588 h 2061582"/>
              <a:gd name="connsiteX542" fmla="*/ 2903681 w 5550295"/>
              <a:gd name="connsiteY542" fmla="*/ 542695 h 2061582"/>
              <a:gd name="connsiteX543" fmla="*/ 2962624 w 5550295"/>
              <a:gd name="connsiteY543" fmla="*/ 442780 h 2061582"/>
              <a:gd name="connsiteX544" fmla="*/ 3018928 w 5550295"/>
              <a:gd name="connsiteY544" fmla="*/ 330540 h 2061582"/>
              <a:gd name="connsiteX545" fmla="*/ 3041263 w 5550295"/>
              <a:gd name="connsiteY545" fmla="*/ 264480 h 2061582"/>
              <a:gd name="connsiteX546" fmla="*/ 3097101 w 5550295"/>
              <a:gd name="connsiteY546" fmla="*/ 191206 h 2061582"/>
              <a:gd name="connsiteX547" fmla="*/ 3171519 w 5550295"/>
              <a:gd name="connsiteY547" fmla="*/ 162024 h 2061582"/>
              <a:gd name="connsiteX548" fmla="*/ 3342703 w 5550295"/>
              <a:gd name="connsiteY548" fmla="*/ 248230 h 2061582"/>
              <a:gd name="connsiteX549" fmla="*/ 3411022 w 5550295"/>
              <a:gd name="connsiteY549" fmla="*/ 430808 h 2061582"/>
              <a:gd name="connsiteX550" fmla="*/ 3419083 w 5550295"/>
              <a:gd name="connsiteY550" fmla="*/ 463675 h 2061582"/>
              <a:gd name="connsiteX551" fmla="*/ 3415172 w 5550295"/>
              <a:gd name="connsiteY551" fmla="*/ 640013 h 2061582"/>
              <a:gd name="connsiteX552" fmla="*/ 3394997 w 5550295"/>
              <a:gd name="connsiteY552" fmla="*/ 677708 h 2061582"/>
              <a:gd name="connsiteX553" fmla="*/ 3379509 w 5550295"/>
              <a:gd name="connsiteY553" fmla="*/ 706383 h 2061582"/>
              <a:gd name="connsiteX554" fmla="*/ 3379453 w 5550295"/>
              <a:gd name="connsiteY554" fmla="*/ 712538 h 2061582"/>
              <a:gd name="connsiteX555" fmla="*/ 3389802 w 5550295"/>
              <a:gd name="connsiteY555" fmla="*/ 712213 h 2061582"/>
              <a:gd name="connsiteX556" fmla="*/ 3420071 w 5550295"/>
              <a:gd name="connsiteY556" fmla="*/ 688071 h 2061582"/>
              <a:gd name="connsiteX557" fmla="*/ 3426354 w 5550295"/>
              <a:gd name="connsiteY557" fmla="*/ 689017 h 2061582"/>
              <a:gd name="connsiteX558" fmla="*/ 3426495 w 5550295"/>
              <a:gd name="connsiteY558" fmla="*/ 695370 h 2061582"/>
              <a:gd name="connsiteX559" fmla="*/ 3395336 w 5550295"/>
              <a:gd name="connsiteY559" fmla="*/ 720826 h 2061582"/>
              <a:gd name="connsiteX560" fmla="*/ 3382488 w 5550295"/>
              <a:gd name="connsiteY560" fmla="*/ 743867 h 2061582"/>
              <a:gd name="connsiteX561" fmla="*/ 3385736 w 5550295"/>
              <a:gd name="connsiteY561" fmla="*/ 763477 h 2061582"/>
              <a:gd name="connsiteX562" fmla="*/ 3395731 w 5550295"/>
              <a:gd name="connsiteY562" fmla="*/ 759411 h 2061582"/>
              <a:gd name="connsiteX563" fmla="*/ 3423177 w 5550295"/>
              <a:gd name="connsiteY563" fmla="*/ 723847 h 2061582"/>
              <a:gd name="connsiteX564" fmla="*/ 3428401 w 5550295"/>
              <a:gd name="connsiteY564" fmla="*/ 723946 h 2061582"/>
              <a:gd name="connsiteX565" fmla="*/ 3430618 w 5550295"/>
              <a:gd name="connsiteY565" fmla="*/ 728675 h 2061582"/>
              <a:gd name="connsiteX566" fmla="*/ 3405190 w 5550295"/>
              <a:gd name="connsiteY566" fmla="*/ 765355 h 2061582"/>
              <a:gd name="connsiteX567" fmla="*/ 3406560 w 5550295"/>
              <a:gd name="connsiteY567" fmla="*/ 773684 h 2061582"/>
              <a:gd name="connsiteX568" fmla="*/ 3432707 w 5550295"/>
              <a:gd name="connsiteY568" fmla="*/ 793563 h 2061582"/>
              <a:gd name="connsiteX569" fmla="*/ 3445682 w 5550295"/>
              <a:gd name="connsiteY569" fmla="*/ 787676 h 2061582"/>
              <a:gd name="connsiteX570" fmla="*/ 3443126 w 5550295"/>
              <a:gd name="connsiteY570" fmla="*/ 761853 h 2061582"/>
              <a:gd name="connsiteX571" fmla="*/ 3466789 w 5550295"/>
              <a:gd name="connsiteY571" fmla="*/ 747312 h 2061582"/>
              <a:gd name="connsiteX572" fmla="*/ 3470120 w 5550295"/>
              <a:gd name="connsiteY572" fmla="*/ 749260 h 2061582"/>
              <a:gd name="connsiteX573" fmla="*/ 3471038 w 5550295"/>
              <a:gd name="connsiteY573" fmla="*/ 753001 h 2061582"/>
              <a:gd name="connsiteX574" fmla="*/ 3457075 w 5550295"/>
              <a:gd name="connsiteY574" fmla="*/ 789737 h 2061582"/>
              <a:gd name="connsiteX575" fmla="*/ 3480441 w 5550295"/>
              <a:gd name="connsiteY575" fmla="*/ 816548 h 2061582"/>
              <a:gd name="connsiteX576" fmla="*/ 3503030 w 5550295"/>
              <a:gd name="connsiteY576" fmla="*/ 804547 h 2061582"/>
              <a:gd name="connsiteX577" fmla="*/ 3497326 w 5550295"/>
              <a:gd name="connsiteY577" fmla="*/ 777864 h 2061582"/>
              <a:gd name="connsiteX578" fmla="*/ 3597933 w 5550295"/>
              <a:gd name="connsiteY578" fmla="*/ 747975 h 2061582"/>
              <a:gd name="connsiteX579" fmla="*/ 3639272 w 5550295"/>
              <a:gd name="connsiteY579" fmla="*/ 742229 h 2061582"/>
              <a:gd name="connsiteX580" fmla="*/ 3678535 w 5550295"/>
              <a:gd name="connsiteY580" fmla="*/ 717607 h 2061582"/>
              <a:gd name="connsiteX581" fmla="*/ 3758614 w 5550295"/>
              <a:gd name="connsiteY581" fmla="*/ 689568 h 2061582"/>
              <a:gd name="connsiteX582" fmla="*/ 3803340 w 5550295"/>
              <a:gd name="connsiteY582" fmla="*/ 701808 h 2061582"/>
              <a:gd name="connsiteX583" fmla="*/ 3840048 w 5550295"/>
              <a:gd name="connsiteY583" fmla="*/ 712821 h 2061582"/>
              <a:gd name="connsiteX584" fmla="*/ 4252669 w 5550295"/>
              <a:gd name="connsiteY584" fmla="*/ 747566 h 2061582"/>
              <a:gd name="connsiteX585" fmla="*/ 4466858 w 5550295"/>
              <a:gd name="connsiteY585" fmla="*/ 762785 h 2061582"/>
              <a:gd name="connsiteX586" fmla="*/ 4548786 w 5550295"/>
              <a:gd name="connsiteY586" fmla="*/ 770000 h 2061582"/>
              <a:gd name="connsiteX587" fmla="*/ 4561733 w 5550295"/>
              <a:gd name="connsiteY587" fmla="*/ 771157 h 2061582"/>
              <a:gd name="connsiteX588" fmla="*/ 4629261 w 5550295"/>
              <a:gd name="connsiteY588" fmla="*/ 769378 h 2061582"/>
              <a:gd name="connsiteX589" fmla="*/ 4638014 w 5550295"/>
              <a:gd name="connsiteY589" fmla="*/ 743048 h 2061582"/>
              <a:gd name="connsiteX590" fmla="*/ 4642645 w 5550295"/>
              <a:gd name="connsiteY590" fmla="*/ 705677 h 2061582"/>
              <a:gd name="connsiteX591" fmla="*/ 4606996 w 5550295"/>
              <a:gd name="connsiteY591" fmla="*/ 595074 h 2061582"/>
              <a:gd name="connsiteX592" fmla="*/ 4391961 w 5550295"/>
              <a:gd name="connsiteY592" fmla="*/ 595088 h 2061582"/>
              <a:gd name="connsiteX593" fmla="*/ 4343267 w 5550295"/>
              <a:gd name="connsiteY593" fmla="*/ 605635 h 2061582"/>
              <a:gd name="connsiteX594" fmla="*/ 4284873 w 5550295"/>
              <a:gd name="connsiteY594" fmla="*/ 610463 h 2061582"/>
              <a:gd name="connsiteX595" fmla="*/ 4077984 w 5550295"/>
              <a:gd name="connsiteY595" fmla="*/ 568913 h 2061582"/>
              <a:gd name="connsiteX596" fmla="*/ 4070995 w 5550295"/>
              <a:gd name="connsiteY596" fmla="*/ 569322 h 2061582"/>
              <a:gd name="connsiteX597" fmla="*/ 3960618 w 5550295"/>
              <a:gd name="connsiteY597" fmla="*/ 584556 h 2061582"/>
              <a:gd name="connsiteX598" fmla="*/ 3840359 w 5550295"/>
              <a:gd name="connsiteY598" fmla="*/ 600368 h 2061582"/>
              <a:gd name="connsiteX599" fmla="*/ 3774469 w 5550295"/>
              <a:gd name="connsiteY599" fmla="*/ 600270 h 2061582"/>
              <a:gd name="connsiteX600" fmla="*/ 3737747 w 5550295"/>
              <a:gd name="connsiteY600" fmla="*/ 599592 h 2061582"/>
              <a:gd name="connsiteX601" fmla="*/ 3718758 w 5550295"/>
              <a:gd name="connsiteY601" fmla="*/ 624115 h 2061582"/>
              <a:gd name="connsiteX602" fmla="*/ 3674497 w 5550295"/>
              <a:gd name="connsiteY602" fmla="*/ 650164 h 2061582"/>
              <a:gd name="connsiteX603" fmla="*/ 3642519 w 5550295"/>
              <a:gd name="connsiteY603" fmla="*/ 667331 h 2061582"/>
              <a:gd name="connsiteX604" fmla="*/ 3627652 w 5550295"/>
              <a:gd name="connsiteY604" fmla="*/ 677680 h 2061582"/>
              <a:gd name="connsiteX605" fmla="*/ 3525295 w 5550295"/>
              <a:gd name="connsiteY605" fmla="*/ 718835 h 2061582"/>
              <a:gd name="connsiteX606" fmla="*/ 3456948 w 5550295"/>
              <a:gd name="connsiteY606" fmla="*/ 681563 h 2061582"/>
              <a:gd name="connsiteX607" fmla="*/ 3450327 w 5550295"/>
              <a:gd name="connsiteY607" fmla="*/ 646408 h 2061582"/>
              <a:gd name="connsiteX608" fmla="*/ 3488206 w 5550295"/>
              <a:gd name="connsiteY608" fmla="*/ 620713 h 2061582"/>
              <a:gd name="connsiteX609" fmla="*/ 3506150 w 5550295"/>
              <a:gd name="connsiteY609" fmla="*/ 620303 h 2061582"/>
              <a:gd name="connsiteX610" fmla="*/ 3612405 w 5550295"/>
              <a:gd name="connsiteY610" fmla="*/ 603954 h 2061582"/>
              <a:gd name="connsiteX611" fmla="*/ 3670092 w 5550295"/>
              <a:gd name="connsiteY611" fmla="*/ 594213 h 2061582"/>
              <a:gd name="connsiteX612" fmla="*/ 3730575 w 5550295"/>
              <a:gd name="connsiteY612" fmla="*/ 589751 h 2061582"/>
              <a:gd name="connsiteX613" fmla="*/ 3724744 w 5550295"/>
              <a:gd name="connsiteY613" fmla="*/ 554752 h 2061582"/>
              <a:gd name="connsiteX614" fmla="*/ 3715059 w 5550295"/>
              <a:gd name="connsiteY614" fmla="*/ 513866 h 2061582"/>
              <a:gd name="connsiteX615" fmla="*/ 3715031 w 5550295"/>
              <a:gd name="connsiteY615" fmla="*/ 513315 h 2061582"/>
              <a:gd name="connsiteX616" fmla="*/ 3713944 w 5550295"/>
              <a:gd name="connsiteY616" fmla="*/ 471327 h 2061582"/>
              <a:gd name="connsiteX617" fmla="*/ 3695096 w 5550295"/>
              <a:gd name="connsiteY617" fmla="*/ 445519 h 2061582"/>
              <a:gd name="connsiteX618" fmla="*/ 3693020 w 5550295"/>
              <a:gd name="connsiteY618" fmla="*/ 441834 h 2061582"/>
              <a:gd name="connsiteX619" fmla="*/ 3704993 w 5550295"/>
              <a:gd name="connsiteY619" fmla="*/ 388693 h 2061582"/>
              <a:gd name="connsiteX620" fmla="*/ 3715948 w 5550295"/>
              <a:gd name="connsiteY620" fmla="*/ 354018 h 2061582"/>
              <a:gd name="connsiteX621" fmla="*/ 3710979 w 5550295"/>
              <a:gd name="connsiteY621" fmla="*/ 318158 h 2061582"/>
              <a:gd name="connsiteX622" fmla="*/ 3704287 w 5550295"/>
              <a:gd name="connsiteY622" fmla="*/ 297235 h 2061582"/>
              <a:gd name="connsiteX623" fmla="*/ 3744679 w 5550295"/>
              <a:gd name="connsiteY623" fmla="*/ 206045 h 2061582"/>
              <a:gd name="connsiteX624" fmla="*/ 3901929 w 5550295"/>
              <a:gd name="connsiteY624" fmla="*/ 143712 h 2061582"/>
              <a:gd name="connsiteX625" fmla="*/ 4061607 w 5550295"/>
              <a:gd name="connsiteY625" fmla="*/ 200256 h 2061582"/>
              <a:gd name="connsiteX626" fmla="*/ 4130829 w 5550295"/>
              <a:gd name="connsiteY626" fmla="*/ 361586 h 2061582"/>
              <a:gd name="connsiteX627" fmla="*/ 4080214 w 5550295"/>
              <a:gd name="connsiteY627" fmla="*/ 532685 h 2061582"/>
              <a:gd name="connsiteX628" fmla="*/ 4075499 w 5550295"/>
              <a:gd name="connsiteY628" fmla="*/ 535297 h 2061582"/>
              <a:gd name="connsiteX629" fmla="*/ 4027581 w 5550295"/>
              <a:gd name="connsiteY629" fmla="*/ 532290 h 2061582"/>
              <a:gd name="connsiteX630" fmla="*/ 4079523 w 5550295"/>
              <a:gd name="connsiteY630" fmla="*/ 558959 h 2061582"/>
              <a:gd name="connsiteX631" fmla="*/ 4204187 w 5550295"/>
              <a:gd name="connsiteY631" fmla="*/ 563350 h 2061582"/>
              <a:gd name="connsiteX632" fmla="*/ 4297114 w 5550295"/>
              <a:gd name="connsiteY632" fmla="*/ 568362 h 2061582"/>
              <a:gd name="connsiteX633" fmla="*/ 4383645 w 5550295"/>
              <a:gd name="connsiteY633" fmla="*/ 561953 h 2061582"/>
              <a:gd name="connsiteX634" fmla="*/ 4520380 w 5550295"/>
              <a:gd name="connsiteY634" fmla="*/ 553510 h 2061582"/>
              <a:gd name="connsiteX635" fmla="*/ 4513081 w 5550295"/>
              <a:gd name="connsiteY635" fmla="*/ 505776 h 2061582"/>
              <a:gd name="connsiteX636" fmla="*/ 4511415 w 5550295"/>
              <a:gd name="connsiteY636" fmla="*/ 454908 h 2061582"/>
              <a:gd name="connsiteX637" fmla="*/ 4498568 w 5550295"/>
              <a:gd name="connsiteY637" fmla="*/ 440662 h 2061582"/>
              <a:gd name="connsiteX638" fmla="*/ 4483376 w 5550295"/>
              <a:gd name="connsiteY638" fmla="*/ 421250 h 2061582"/>
              <a:gd name="connsiteX639" fmla="*/ 4547911 w 5550295"/>
              <a:gd name="connsiteY639" fmla="*/ 335481 h 2061582"/>
              <a:gd name="connsiteX640" fmla="*/ 4815142 w 5550295"/>
              <a:gd name="connsiteY640" fmla="*/ 313570 h 2061582"/>
              <a:gd name="connsiteX641" fmla="*/ 4907024 w 5550295"/>
              <a:gd name="connsiteY641" fmla="*/ 465948 h 2061582"/>
              <a:gd name="connsiteX642" fmla="*/ 4912332 w 5550295"/>
              <a:gd name="connsiteY642" fmla="*/ 511649 h 2061582"/>
              <a:gd name="connsiteX643" fmla="*/ 4918544 w 5550295"/>
              <a:gd name="connsiteY643" fmla="*/ 559341 h 2061582"/>
              <a:gd name="connsiteX644" fmla="*/ 5054899 w 5550295"/>
              <a:gd name="connsiteY644" fmla="*/ 645010 h 2061582"/>
              <a:gd name="connsiteX645" fmla="*/ 5082317 w 5550295"/>
              <a:gd name="connsiteY645" fmla="*/ 747975 h 2061582"/>
              <a:gd name="connsiteX646" fmla="*/ 5082317 w 5550295"/>
              <a:gd name="connsiteY646" fmla="*/ 748003 h 2061582"/>
              <a:gd name="connsiteX647" fmla="*/ 5133792 w 5550295"/>
              <a:gd name="connsiteY647" fmla="*/ 747029 h 2061582"/>
              <a:gd name="connsiteX648" fmla="*/ 5140992 w 5550295"/>
              <a:gd name="connsiteY648" fmla="*/ 741100 h 2061582"/>
              <a:gd name="connsiteX649" fmla="*/ 5202746 w 5550295"/>
              <a:gd name="connsiteY649" fmla="*/ 739038 h 2061582"/>
              <a:gd name="connsiteX650" fmla="*/ 5290279 w 5550295"/>
              <a:gd name="connsiteY650" fmla="*/ 833687 h 2061582"/>
              <a:gd name="connsiteX651" fmla="*/ 5317400 w 5550295"/>
              <a:gd name="connsiteY651" fmla="*/ 959834 h 2061582"/>
              <a:gd name="connsiteX652" fmla="*/ 5313616 w 5550295"/>
              <a:gd name="connsiteY652" fmla="*/ 964310 h 2061582"/>
              <a:gd name="connsiteX653" fmla="*/ 5307997 w 5550295"/>
              <a:gd name="connsiteY653" fmla="*/ 965114 h 2061582"/>
              <a:gd name="connsiteX654" fmla="*/ 5318191 w 5550295"/>
              <a:gd name="connsiteY654" fmla="*/ 1070394 h 2061582"/>
              <a:gd name="connsiteX655" fmla="*/ 5285521 w 5550295"/>
              <a:gd name="connsiteY655" fmla="*/ 1571721 h 2061582"/>
              <a:gd name="connsiteX656" fmla="*/ 5271022 w 5550295"/>
              <a:gd name="connsiteY656" fmla="*/ 1755414 h 2061582"/>
              <a:gd name="connsiteX657" fmla="*/ 5296364 w 5550295"/>
              <a:gd name="connsiteY657" fmla="*/ 1898601 h 2061582"/>
              <a:gd name="connsiteX658" fmla="*/ 5307122 w 5550295"/>
              <a:gd name="connsiteY658" fmla="*/ 1946138 h 2061582"/>
              <a:gd name="connsiteX659" fmla="*/ 5304538 w 5550295"/>
              <a:gd name="connsiteY659" fmla="*/ 1951418 h 2061582"/>
              <a:gd name="connsiteX660" fmla="*/ 5121368 w 5550295"/>
              <a:gd name="connsiteY660" fmla="*/ 2000888 h 2061582"/>
              <a:gd name="connsiteX661" fmla="*/ 4927778 w 5550295"/>
              <a:gd name="connsiteY661" fmla="*/ 2001736 h 2061582"/>
              <a:gd name="connsiteX662" fmla="*/ 4740880 w 5550295"/>
              <a:gd name="connsiteY662" fmla="*/ 1975560 h 2061582"/>
              <a:gd name="connsiteX663" fmla="*/ 4744339 w 5550295"/>
              <a:gd name="connsiteY663" fmla="*/ 1981645 h 2061582"/>
              <a:gd name="connsiteX664" fmla="*/ 4729712 w 5550295"/>
              <a:gd name="connsiteY664" fmla="*/ 2044260 h 2061582"/>
              <a:gd name="connsiteX665" fmla="*/ 5545354 w 5550295"/>
              <a:gd name="connsiteY665" fmla="*/ 2044260 h 2061582"/>
              <a:gd name="connsiteX666" fmla="*/ 5550296 w 5550295"/>
              <a:gd name="connsiteY666" fmla="*/ 2049201 h 2061582"/>
              <a:gd name="connsiteX667" fmla="*/ 5545354 w 5550295"/>
              <a:gd name="connsiteY667" fmla="*/ 2054143 h 2061582"/>
              <a:gd name="connsiteX668" fmla="*/ 4720465 w 5550295"/>
              <a:gd name="connsiteY668" fmla="*/ 2054143 h 2061582"/>
              <a:gd name="connsiteX669" fmla="*/ 4716088 w 5550295"/>
              <a:gd name="connsiteY669" fmla="*/ 2051488 h 2061582"/>
              <a:gd name="connsiteX670" fmla="*/ 4716427 w 5550295"/>
              <a:gd name="connsiteY670" fmla="*/ 2046378 h 2061582"/>
              <a:gd name="connsiteX671" fmla="*/ 4735303 w 5550295"/>
              <a:gd name="connsiteY671" fmla="*/ 1985612 h 2061582"/>
              <a:gd name="connsiteX672" fmla="*/ 4716286 w 5550295"/>
              <a:gd name="connsiteY672" fmla="*/ 1970294 h 2061582"/>
              <a:gd name="connsiteX673" fmla="*/ 4711683 w 5550295"/>
              <a:gd name="connsiteY673" fmla="*/ 1969221 h 2061582"/>
              <a:gd name="connsiteX674" fmla="*/ 4707998 w 5550295"/>
              <a:gd name="connsiteY674" fmla="*/ 1963489 h 2061582"/>
              <a:gd name="connsiteX675" fmla="*/ 4713533 w 5550295"/>
              <a:gd name="connsiteY675" fmla="*/ 1959522 h 2061582"/>
              <a:gd name="connsiteX676" fmla="*/ 4718728 w 5550295"/>
              <a:gd name="connsiteY676" fmla="*/ 1960708 h 2061582"/>
              <a:gd name="connsiteX677" fmla="*/ 4928724 w 5550295"/>
              <a:gd name="connsiteY677" fmla="*/ 1991909 h 2061582"/>
              <a:gd name="connsiteX678" fmla="*/ 5296759 w 5550295"/>
              <a:gd name="connsiteY678" fmla="*/ 1944345 h 2061582"/>
              <a:gd name="connsiteX679" fmla="*/ 5286806 w 5550295"/>
              <a:gd name="connsiteY679" fmla="*/ 1900917 h 2061582"/>
              <a:gd name="connsiteX680" fmla="*/ 5261195 w 5550295"/>
              <a:gd name="connsiteY680" fmla="*/ 1754948 h 2061582"/>
              <a:gd name="connsiteX681" fmla="*/ 5275723 w 5550295"/>
              <a:gd name="connsiteY681" fmla="*/ 1570888 h 2061582"/>
              <a:gd name="connsiteX682" fmla="*/ 5308350 w 5550295"/>
              <a:gd name="connsiteY682" fmla="*/ 1070536 h 2061582"/>
              <a:gd name="connsiteX683" fmla="*/ 5297606 w 5550295"/>
              <a:gd name="connsiteY683" fmla="*/ 963886 h 2061582"/>
              <a:gd name="connsiteX684" fmla="*/ 5255124 w 5550295"/>
              <a:gd name="connsiteY684" fmla="*/ 930016 h 2061582"/>
              <a:gd name="connsiteX685" fmla="*/ 5218205 w 5550295"/>
              <a:gd name="connsiteY685" fmla="*/ 898561 h 2061582"/>
              <a:gd name="connsiteX686" fmla="*/ 5175271 w 5550295"/>
              <a:gd name="connsiteY686" fmla="*/ 954102 h 2061582"/>
              <a:gd name="connsiteX687" fmla="*/ 5152499 w 5550295"/>
              <a:gd name="connsiteY687" fmla="*/ 988946 h 2061582"/>
              <a:gd name="connsiteX688" fmla="*/ 4988416 w 5550295"/>
              <a:gd name="connsiteY688" fmla="*/ 1102542 h 2061582"/>
              <a:gd name="connsiteX689" fmla="*/ 4833298 w 5550295"/>
              <a:gd name="connsiteY689" fmla="*/ 1097346 h 2061582"/>
              <a:gd name="connsiteX690" fmla="*/ 4804257 w 5550295"/>
              <a:gd name="connsiteY690" fmla="*/ 1093676 h 2061582"/>
              <a:gd name="connsiteX691" fmla="*/ 4686722 w 5550295"/>
              <a:gd name="connsiteY691" fmla="*/ 1061443 h 2061582"/>
              <a:gd name="connsiteX692" fmla="*/ 4684972 w 5550295"/>
              <a:gd name="connsiteY692" fmla="*/ 1056544 h 2061582"/>
              <a:gd name="connsiteX693" fmla="*/ 4786030 w 5550295"/>
              <a:gd name="connsiteY693" fmla="*/ 904646 h 2061582"/>
              <a:gd name="connsiteX694" fmla="*/ 4840950 w 5550295"/>
              <a:gd name="connsiteY694" fmla="*/ 864889 h 2061582"/>
              <a:gd name="connsiteX695" fmla="*/ 4834724 w 5550295"/>
              <a:gd name="connsiteY695" fmla="*/ 863957 h 2061582"/>
              <a:gd name="connsiteX696" fmla="*/ 4806092 w 5550295"/>
              <a:gd name="connsiteY696" fmla="*/ 858112 h 2061582"/>
              <a:gd name="connsiteX697" fmla="*/ 4740301 w 5550295"/>
              <a:gd name="connsiteY697" fmla="*/ 860371 h 2061582"/>
              <a:gd name="connsiteX698" fmla="*/ 4699330 w 5550295"/>
              <a:gd name="connsiteY698" fmla="*/ 938883 h 2061582"/>
              <a:gd name="connsiteX699" fmla="*/ 4673394 w 5550295"/>
              <a:gd name="connsiteY699" fmla="*/ 987944 h 2061582"/>
              <a:gd name="connsiteX700" fmla="*/ 4665869 w 5550295"/>
              <a:gd name="connsiteY700" fmla="*/ 1028322 h 2061582"/>
              <a:gd name="connsiteX701" fmla="*/ 4658175 w 5550295"/>
              <a:gd name="connsiteY701" fmla="*/ 1050629 h 2061582"/>
              <a:gd name="connsiteX702" fmla="*/ 4630051 w 5550295"/>
              <a:gd name="connsiteY702" fmla="*/ 1049994 h 2061582"/>
              <a:gd name="connsiteX703" fmla="*/ 4616215 w 5550295"/>
              <a:gd name="connsiteY703" fmla="*/ 1047353 h 2061582"/>
              <a:gd name="connsiteX704" fmla="*/ 4600488 w 5550295"/>
              <a:gd name="connsiteY704" fmla="*/ 1122293 h 2061582"/>
              <a:gd name="connsiteX705" fmla="*/ 4607970 w 5550295"/>
              <a:gd name="connsiteY705" fmla="*/ 1277143 h 2061582"/>
              <a:gd name="connsiteX706" fmla="*/ 4615298 w 5550295"/>
              <a:gd name="connsiteY706" fmla="*/ 1347113 h 2061582"/>
              <a:gd name="connsiteX707" fmla="*/ 4620536 w 5550295"/>
              <a:gd name="connsiteY707" fmla="*/ 1620570 h 2061582"/>
              <a:gd name="connsiteX708" fmla="*/ 4646852 w 5550295"/>
              <a:gd name="connsiteY708" fmla="*/ 1875998 h 2061582"/>
              <a:gd name="connsiteX709" fmla="*/ 4659770 w 5550295"/>
              <a:gd name="connsiteY709" fmla="*/ 1922179 h 2061582"/>
              <a:gd name="connsiteX710" fmla="*/ 4667295 w 5550295"/>
              <a:gd name="connsiteY710" fmla="*/ 2059465 h 2061582"/>
              <a:gd name="connsiteX711" fmla="*/ 4663243 w 5550295"/>
              <a:gd name="connsiteY711" fmla="*/ 2061583 h 2061582"/>
              <a:gd name="connsiteX712" fmla="*/ 2849269 w 5550295"/>
              <a:gd name="connsiteY712" fmla="*/ 2044500 h 2061582"/>
              <a:gd name="connsiteX713" fmla="*/ 3150878 w 5550295"/>
              <a:gd name="connsiteY713" fmla="*/ 2047973 h 2061582"/>
              <a:gd name="connsiteX714" fmla="*/ 3546261 w 5550295"/>
              <a:gd name="connsiteY714" fmla="*/ 2044556 h 2061582"/>
              <a:gd name="connsiteX715" fmla="*/ 3501873 w 5550295"/>
              <a:gd name="connsiteY715" fmla="*/ 1811929 h 2061582"/>
              <a:gd name="connsiteX716" fmla="*/ 3483406 w 5550295"/>
              <a:gd name="connsiteY716" fmla="*/ 1759014 h 2061582"/>
              <a:gd name="connsiteX717" fmla="*/ 3487218 w 5550295"/>
              <a:gd name="connsiteY717" fmla="*/ 1753776 h 2061582"/>
              <a:gd name="connsiteX718" fmla="*/ 3492936 w 5550295"/>
              <a:gd name="connsiteY718" fmla="*/ 1756840 h 2061582"/>
              <a:gd name="connsiteX719" fmla="*/ 3511134 w 5550295"/>
              <a:gd name="connsiteY719" fmla="*/ 1808456 h 2061582"/>
              <a:gd name="connsiteX720" fmla="*/ 3706771 w 5550295"/>
              <a:gd name="connsiteY720" fmla="*/ 2044274 h 2061582"/>
              <a:gd name="connsiteX721" fmla="*/ 4566222 w 5550295"/>
              <a:gd name="connsiteY721" fmla="*/ 2044274 h 2061582"/>
              <a:gd name="connsiteX722" fmla="*/ 4564825 w 5550295"/>
              <a:gd name="connsiteY722" fmla="*/ 2031666 h 2061582"/>
              <a:gd name="connsiteX723" fmla="*/ 4125689 w 5550295"/>
              <a:gd name="connsiteY723" fmla="*/ 1956599 h 2061582"/>
              <a:gd name="connsiteX724" fmla="*/ 3693359 w 5550295"/>
              <a:gd name="connsiteY724" fmla="*/ 1957927 h 2061582"/>
              <a:gd name="connsiteX725" fmla="*/ 3687570 w 5550295"/>
              <a:gd name="connsiteY725" fmla="*/ 1955484 h 2061582"/>
              <a:gd name="connsiteX726" fmla="*/ 3700587 w 5550295"/>
              <a:gd name="connsiteY726" fmla="*/ 1859437 h 2061582"/>
              <a:gd name="connsiteX727" fmla="*/ 3714889 w 5550295"/>
              <a:gd name="connsiteY727" fmla="*/ 1804771 h 2061582"/>
              <a:gd name="connsiteX728" fmla="*/ 3721949 w 5550295"/>
              <a:gd name="connsiteY728" fmla="*/ 1780601 h 2061582"/>
              <a:gd name="connsiteX729" fmla="*/ 3713421 w 5550295"/>
              <a:gd name="connsiteY729" fmla="*/ 1548143 h 2061582"/>
              <a:gd name="connsiteX730" fmla="*/ 3618320 w 5550295"/>
              <a:gd name="connsiteY730" fmla="*/ 1383609 h 2061582"/>
              <a:gd name="connsiteX731" fmla="*/ 3558501 w 5550295"/>
              <a:gd name="connsiteY731" fmla="*/ 1305930 h 2061582"/>
              <a:gd name="connsiteX732" fmla="*/ 3557823 w 5550295"/>
              <a:gd name="connsiteY732" fmla="*/ 1370041 h 2061582"/>
              <a:gd name="connsiteX733" fmla="*/ 3544821 w 5550295"/>
              <a:gd name="connsiteY733" fmla="*/ 1492616 h 2061582"/>
              <a:gd name="connsiteX734" fmla="*/ 3523304 w 5550295"/>
              <a:gd name="connsiteY734" fmla="*/ 1748101 h 2061582"/>
              <a:gd name="connsiteX735" fmla="*/ 3520509 w 5550295"/>
              <a:gd name="connsiteY735" fmla="*/ 1753564 h 2061582"/>
              <a:gd name="connsiteX736" fmla="*/ 3514551 w 5550295"/>
              <a:gd name="connsiteY736" fmla="*/ 1752110 h 2061582"/>
              <a:gd name="connsiteX737" fmla="*/ 3306617 w 5550295"/>
              <a:gd name="connsiteY737" fmla="*/ 1650120 h 2061582"/>
              <a:gd name="connsiteX738" fmla="*/ 3005205 w 5550295"/>
              <a:gd name="connsiteY738" fmla="*/ 1666003 h 2061582"/>
              <a:gd name="connsiteX739" fmla="*/ 2915893 w 5550295"/>
              <a:gd name="connsiteY739" fmla="*/ 1687166 h 2061582"/>
              <a:gd name="connsiteX740" fmla="*/ 2888800 w 5550295"/>
              <a:gd name="connsiteY740" fmla="*/ 1782662 h 2061582"/>
              <a:gd name="connsiteX741" fmla="*/ 2823207 w 5550295"/>
              <a:gd name="connsiteY741" fmla="*/ 1948425 h 2061582"/>
              <a:gd name="connsiteX742" fmla="*/ 2849283 w 5550295"/>
              <a:gd name="connsiteY742" fmla="*/ 2044500 h 2061582"/>
              <a:gd name="connsiteX743" fmla="*/ 4608154 w 5550295"/>
              <a:gd name="connsiteY743" fmla="*/ 1964506 h 2061582"/>
              <a:gd name="connsiteX744" fmla="*/ 4626804 w 5550295"/>
              <a:gd name="connsiteY744" fmla="*/ 1992008 h 2061582"/>
              <a:gd name="connsiteX745" fmla="*/ 4663243 w 5550295"/>
              <a:gd name="connsiteY745" fmla="*/ 2047013 h 2061582"/>
              <a:gd name="connsiteX746" fmla="*/ 4650424 w 5550295"/>
              <a:gd name="connsiteY746" fmla="*/ 1925172 h 2061582"/>
              <a:gd name="connsiteX747" fmla="*/ 4637195 w 5550295"/>
              <a:gd name="connsiteY747" fmla="*/ 1877706 h 2061582"/>
              <a:gd name="connsiteX748" fmla="*/ 4610723 w 5550295"/>
              <a:gd name="connsiteY748" fmla="*/ 1620415 h 2061582"/>
              <a:gd name="connsiteX749" fmla="*/ 4605500 w 5550295"/>
              <a:gd name="connsiteY749" fmla="*/ 1347805 h 2061582"/>
              <a:gd name="connsiteX750" fmla="*/ 4598214 w 5550295"/>
              <a:gd name="connsiteY750" fmla="*/ 1278272 h 2061582"/>
              <a:gd name="connsiteX751" fmla="*/ 4590704 w 5550295"/>
              <a:gd name="connsiteY751" fmla="*/ 1121263 h 2061582"/>
              <a:gd name="connsiteX752" fmla="*/ 4606488 w 5550295"/>
              <a:gd name="connsiteY752" fmla="*/ 1045603 h 2061582"/>
              <a:gd name="connsiteX753" fmla="*/ 4600897 w 5550295"/>
              <a:gd name="connsiteY753" fmla="*/ 1044713 h 2061582"/>
              <a:gd name="connsiteX754" fmla="*/ 4518432 w 5550295"/>
              <a:gd name="connsiteY754" fmla="*/ 1057900 h 2061582"/>
              <a:gd name="connsiteX755" fmla="*/ 4498426 w 5550295"/>
              <a:gd name="connsiteY755" fmla="*/ 1185444 h 2061582"/>
              <a:gd name="connsiteX756" fmla="*/ 4499824 w 5550295"/>
              <a:gd name="connsiteY756" fmla="*/ 1209530 h 2061582"/>
              <a:gd name="connsiteX757" fmla="*/ 4543111 w 5550295"/>
              <a:gd name="connsiteY757" fmla="*/ 1500000 h 2061582"/>
              <a:gd name="connsiteX758" fmla="*/ 4553926 w 5550295"/>
              <a:gd name="connsiteY758" fmla="*/ 1554496 h 2061582"/>
              <a:gd name="connsiteX759" fmla="*/ 4595546 w 5550295"/>
              <a:gd name="connsiteY759" fmla="*/ 1857009 h 2061582"/>
              <a:gd name="connsiteX760" fmla="*/ 4608168 w 5550295"/>
              <a:gd name="connsiteY760" fmla="*/ 1964477 h 2061582"/>
              <a:gd name="connsiteX761" fmla="*/ 1152631 w 5550295"/>
              <a:gd name="connsiteY761" fmla="*/ 2044260 h 2061582"/>
              <a:gd name="connsiteX762" fmla="*/ 1943284 w 5550295"/>
              <a:gd name="connsiteY762" fmla="*/ 2044260 h 2061582"/>
              <a:gd name="connsiteX763" fmla="*/ 1931227 w 5550295"/>
              <a:gd name="connsiteY763" fmla="*/ 1787872 h 2061582"/>
              <a:gd name="connsiteX764" fmla="*/ 1950498 w 5550295"/>
              <a:gd name="connsiteY764" fmla="*/ 1722913 h 2061582"/>
              <a:gd name="connsiteX765" fmla="*/ 1976462 w 5550295"/>
              <a:gd name="connsiteY765" fmla="*/ 1606085 h 2061582"/>
              <a:gd name="connsiteX766" fmla="*/ 1970928 w 5550295"/>
              <a:gd name="connsiteY766" fmla="*/ 1564888 h 2061582"/>
              <a:gd name="connsiteX767" fmla="*/ 1937495 w 5550295"/>
              <a:gd name="connsiteY767" fmla="*/ 1520655 h 2061582"/>
              <a:gd name="connsiteX768" fmla="*/ 1869092 w 5550295"/>
              <a:gd name="connsiteY768" fmla="*/ 1420020 h 2061582"/>
              <a:gd name="connsiteX769" fmla="*/ 1862217 w 5550295"/>
              <a:gd name="connsiteY769" fmla="*/ 1578469 h 2061582"/>
              <a:gd name="connsiteX770" fmla="*/ 1854819 w 5550295"/>
              <a:gd name="connsiteY770" fmla="*/ 1727940 h 2061582"/>
              <a:gd name="connsiteX771" fmla="*/ 1879582 w 5550295"/>
              <a:gd name="connsiteY771" fmla="*/ 1846674 h 2061582"/>
              <a:gd name="connsiteX772" fmla="*/ 1902736 w 5550295"/>
              <a:gd name="connsiteY772" fmla="*/ 1948919 h 2061582"/>
              <a:gd name="connsiteX773" fmla="*/ 1901536 w 5550295"/>
              <a:gd name="connsiteY773" fmla="*/ 1952787 h 2061582"/>
              <a:gd name="connsiteX774" fmla="*/ 1897851 w 5550295"/>
              <a:gd name="connsiteY774" fmla="*/ 1954467 h 2061582"/>
              <a:gd name="connsiteX775" fmla="*/ 1717801 w 5550295"/>
              <a:gd name="connsiteY775" fmla="*/ 1981349 h 2061582"/>
              <a:gd name="connsiteX776" fmla="*/ 1583268 w 5550295"/>
              <a:gd name="connsiteY776" fmla="*/ 2005971 h 2061582"/>
              <a:gd name="connsiteX777" fmla="*/ 1188082 w 5550295"/>
              <a:gd name="connsiteY777" fmla="*/ 2005209 h 2061582"/>
              <a:gd name="connsiteX778" fmla="*/ 1152646 w 5550295"/>
              <a:gd name="connsiteY778" fmla="*/ 2044246 h 2061582"/>
              <a:gd name="connsiteX779" fmla="*/ 4573945 w 5550295"/>
              <a:gd name="connsiteY779" fmla="*/ 2024522 h 2061582"/>
              <a:gd name="connsiteX780" fmla="*/ 4608168 w 5550295"/>
              <a:gd name="connsiteY780" fmla="*/ 2039996 h 2061582"/>
              <a:gd name="connsiteX781" fmla="*/ 4598638 w 5550295"/>
              <a:gd name="connsiteY781" fmla="*/ 1968078 h 2061582"/>
              <a:gd name="connsiteX782" fmla="*/ 4559361 w 5550295"/>
              <a:gd name="connsiteY782" fmla="*/ 1904475 h 2061582"/>
              <a:gd name="connsiteX783" fmla="*/ 4573945 w 5550295"/>
              <a:gd name="connsiteY783" fmla="*/ 2024522 h 2061582"/>
              <a:gd name="connsiteX784" fmla="*/ 2743763 w 5550295"/>
              <a:gd name="connsiteY784" fmla="*/ 1856811 h 2061582"/>
              <a:gd name="connsiteX785" fmla="*/ 2775543 w 5550295"/>
              <a:gd name="connsiteY785" fmla="*/ 1965550 h 2061582"/>
              <a:gd name="connsiteX786" fmla="*/ 2795252 w 5550295"/>
              <a:gd name="connsiteY786" fmla="*/ 2038104 h 2061582"/>
              <a:gd name="connsiteX787" fmla="*/ 2810853 w 5550295"/>
              <a:gd name="connsiteY787" fmla="*/ 1956021 h 2061582"/>
              <a:gd name="connsiteX788" fmla="*/ 2811051 w 5550295"/>
              <a:gd name="connsiteY788" fmla="*/ 1954157 h 2061582"/>
              <a:gd name="connsiteX789" fmla="*/ 2812547 w 5550295"/>
              <a:gd name="connsiteY789" fmla="*/ 1949357 h 2061582"/>
              <a:gd name="connsiteX790" fmla="*/ 2750921 w 5550295"/>
              <a:gd name="connsiteY790" fmla="*/ 1865621 h 2061582"/>
              <a:gd name="connsiteX791" fmla="*/ 2743763 w 5550295"/>
              <a:gd name="connsiteY791" fmla="*/ 1856826 h 2061582"/>
              <a:gd name="connsiteX792" fmla="*/ 1158646 w 5550295"/>
              <a:gd name="connsiteY792" fmla="*/ 1990286 h 2061582"/>
              <a:gd name="connsiteX793" fmla="*/ 1183762 w 5550295"/>
              <a:gd name="connsiteY793" fmla="*/ 1994563 h 2061582"/>
              <a:gd name="connsiteX794" fmla="*/ 1223675 w 5550295"/>
              <a:gd name="connsiteY794" fmla="*/ 1917647 h 2061582"/>
              <a:gd name="connsiteX795" fmla="*/ 1230084 w 5550295"/>
              <a:gd name="connsiteY795" fmla="*/ 1837836 h 2061582"/>
              <a:gd name="connsiteX796" fmla="*/ 1204304 w 5550295"/>
              <a:gd name="connsiteY796" fmla="*/ 1891020 h 2061582"/>
              <a:gd name="connsiteX797" fmla="*/ 1158646 w 5550295"/>
              <a:gd name="connsiteY797" fmla="*/ 1990286 h 2061582"/>
              <a:gd name="connsiteX798" fmla="*/ 4555450 w 5550295"/>
              <a:gd name="connsiteY798" fmla="*/ 1873725 h 2061582"/>
              <a:gd name="connsiteX799" fmla="*/ 4595942 w 5550295"/>
              <a:gd name="connsiteY799" fmla="*/ 1946011 h 2061582"/>
              <a:gd name="connsiteX800" fmla="*/ 4585706 w 5550295"/>
              <a:gd name="connsiteY800" fmla="*/ 1858153 h 2061582"/>
              <a:gd name="connsiteX801" fmla="*/ 4544198 w 5550295"/>
              <a:gd name="connsiteY801" fmla="*/ 1556402 h 2061582"/>
              <a:gd name="connsiteX802" fmla="*/ 4533397 w 5550295"/>
              <a:gd name="connsiteY802" fmla="*/ 1501962 h 2061582"/>
              <a:gd name="connsiteX803" fmla="*/ 4516936 w 5550295"/>
              <a:gd name="connsiteY803" fmla="*/ 1417958 h 2061582"/>
              <a:gd name="connsiteX804" fmla="*/ 4517557 w 5550295"/>
              <a:gd name="connsiteY804" fmla="*/ 1433969 h 2061582"/>
              <a:gd name="connsiteX805" fmla="*/ 4517176 w 5550295"/>
              <a:gd name="connsiteY805" fmla="*/ 1435860 h 2061582"/>
              <a:gd name="connsiteX806" fmla="*/ 4504271 w 5550295"/>
              <a:gd name="connsiteY806" fmla="*/ 1466497 h 2061582"/>
              <a:gd name="connsiteX807" fmla="*/ 4519011 w 5550295"/>
              <a:gd name="connsiteY807" fmla="*/ 1603967 h 2061582"/>
              <a:gd name="connsiteX808" fmla="*/ 4519095 w 5550295"/>
              <a:gd name="connsiteY808" fmla="*/ 1604405 h 2061582"/>
              <a:gd name="connsiteX809" fmla="*/ 4555464 w 5550295"/>
              <a:gd name="connsiteY809" fmla="*/ 1873725 h 2061582"/>
              <a:gd name="connsiteX810" fmla="*/ 336199 w 5550295"/>
              <a:gd name="connsiteY810" fmla="*/ 1848891 h 2061582"/>
              <a:gd name="connsiteX811" fmla="*/ 337272 w 5550295"/>
              <a:gd name="connsiteY811" fmla="*/ 1849004 h 2061582"/>
              <a:gd name="connsiteX812" fmla="*/ 340943 w 5550295"/>
              <a:gd name="connsiteY812" fmla="*/ 1852435 h 2061582"/>
              <a:gd name="connsiteX813" fmla="*/ 339743 w 5550295"/>
              <a:gd name="connsiteY813" fmla="*/ 1889975 h 2061582"/>
              <a:gd name="connsiteX814" fmla="*/ 340491 w 5550295"/>
              <a:gd name="connsiteY814" fmla="*/ 1934123 h 2061582"/>
              <a:gd name="connsiteX815" fmla="*/ 341296 w 5550295"/>
              <a:gd name="connsiteY815" fmla="*/ 1932838 h 2061582"/>
              <a:gd name="connsiteX816" fmla="*/ 346858 w 5550295"/>
              <a:gd name="connsiteY816" fmla="*/ 1907948 h 2061582"/>
              <a:gd name="connsiteX817" fmla="*/ 350684 w 5550295"/>
              <a:gd name="connsiteY817" fmla="*/ 1898827 h 2061582"/>
              <a:gd name="connsiteX818" fmla="*/ 352336 w 5550295"/>
              <a:gd name="connsiteY818" fmla="*/ 1880954 h 2061582"/>
              <a:gd name="connsiteX819" fmla="*/ 358647 w 5550295"/>
              <a:gd name="connsiteY819" fmla="*/ 1839460 h 2061582"/>
              <a:gd name="connsiteX820" fmla="*/ 424113 w 5550295"/>
              <a:gd name="connsiteY820" fmla="*/ 1730410 h 2061582"/>
              <a:gd name="connsiteX821" fmla="*/ 371410 w 5550295"/>
              <a:gd name="connsiteY821" fmla="*/ 1798263 h 2061582"/>
              <a:gd name="connsiteX822" fmla="*/ 348934 w 5550295"/>
              <a:gd name="connsiteY822" fmla="*/ 1841578 h 2061582"/>
              <a:gd name="connsiteX823" fmla="*/ 344387 w 5550295"/>
              <a:gd name="connsiteY823" fmla="*/ 1843808 h 2061582"/>
              <a:gd name="connsiteX824" fmla="*/ 340265 w 5550295"/>
              <a:gd name="connsiteY824" fmla="*/ 1840872 h 2061582"/>
              <a:gd name="connsiteX825" fmla="*/ 310588 w 5550295"/>
              <a:gd name="connsiteY825" fmla="*/ 1694126 h 2061582"/>
              <a:gd name="connsiteX826" fmla="*/ 309304 w 5550295"/>
              <a:gd name="connsiteY826" fmla="*/ 1679443 h 2061582"/>
              <a:gd name="connsiteX827" fmla="*/ 307398 w 5550295"/>
              <a:gd name="connsiteY827" fmla="*/ 1884074 h 2061582"/>
              <a:gd name="connsiteX828" fmla="*/ 319977 w 5550295"/>
              <a:gd name="connsiteY828" fmla="*/ 1867273 h 2061582"/>
              <a:gd name="connsiteX829" fmla="*/ 332500 w 5550295"/>
              <a:gd name="connsiteY829" fmla="*/ 1850529 h 2061582"/>
              <a:gd name="connsiteX830" fmla="*/ 336199 w 5550295"/>
              <a:gd name="connsiteY830" fmla="*/ 1848863 h 2061582"/>
              <a:gd name="connsiteX831" fmla="*/ 440604 w 5550295"/>
              <a:gd name="connsiteY831" fmla="*/ 1729521 h 2061582"/>
              <a:gd name="connsiteX832" fmla="*/ 368050 w 5550295"/>
              <a:gd name="connsiteY832" fmla="*/ 1842524 h 2061582"/>
              <a:gd name="connsiteX833" fmla="*/ 362671 w 5550295"/>
              <a:gd name="connsiteY833" fmla="*/ 1875885 h 2061582"/>
              <a:gd name="connsiteX834" fmla="*/ 388578 w 5550295"/>
              <a:gd name="connsiteY834" fmla="*/ 1834716 h 2061582"/>
              <a:gd name="connsiteX835" fmla="*/ 440604 w 5550295"/>
              <a:gd name="connsiteY835" fmla="*/ 1729521 h 2061582"/>
              <a:gd name="connsiteX836" fmla="*/ 4515792 w 5550295"/>
              <a:gd name="connsiteY836" fmla="*/ 1676380 h 2061582"/>
              <a:gd name="connsiteX837" fmla="*/ 4540781 w 5550295"/>
              <a:gd name="connsiteY837" fmla="*/ 1837201 h 2061582"/>
              <a:gd name="connsiteX838" fmla="*/ 4517599 w 5550295"/>
              <a:gd name="connsiteY838" fmla="*/ 1663857 h 2061582"/>
              <a:gd name="connsiteX839" fmla="*/ 4515792 w 5550295"/>
              <a:gd name="connsiteY839" fmla="*/ 1676380 h 2061582"/>
              <a:gd name="connsiteX840" fmla="*/ 317859 w 5550295"/>
              <a:gd name="connsiteY840" fmla="*/ 1664859 h 2061582"/>
              <a:gd name="connsiteX841" fmla="*/ 320443 w 5550295"/>
              <a:gd name="connsiteY841" fmla="*/ 1693307 h 2061582"/>
              <a:gd name="connsiteX842" fmla="*/ 345644 w 5550295"/>
              <a:gd name="connsiteY842" fmla="*/ 1828123 h 2061582"/>
              <a:gd name="connsiteX843" fmla="*/ 362402 w 5550295"/>
              <a:gd name="connsiteY843" fmla="*/ 1794239 h 2061582"/>
              <a:gd name="connsiteX844" fmla="*/ 433361 w 5550295"/>
              <a:gd name="connsiteY844" fmla="*/ 1714428 h 2061582"/>
              <a:gd name="connsiteX845" fmla="*/ 626767 w 5550295"/>
              <a:gd name="connsiteY845" fmla="*/ 1691105 h 2061582"/>
              <a:gd name="connsiteX846" fmla="*/ 660312 w 5550295"/>
              <a:gd name="connsiteY846" fmla="*/ 1692842 h 2061582"/>
              <a:gd name="connsiteX847" fmla="*/ 817760 w 5550295"/>
              <a:gd name="connsiteY847" fmla="*/ 1687547 h 2061582"/>
              <a:gd name="connsiteX848" fmla="*/ 1019679 w 5550295"/>
              <a:gd name="connsiteY848" fmla="*/ 1557165 h 2061582"/>
              <a:gd name="connsiteX849" fmla="*/ 1033049 w 5550295"/>
              <a:gd name="connsiteY849" fmla="*/ 1544811 h 2061582"/>
              <a:gd name="connsiteX850" fmla="*/ 1179823 w 5550295"/>
              <a:gd name="connsiteY850" fmla="*/ 1356600 h 2061582"/>
              <a:gd name="connsiteX851" fmla="*/ 1118042 w 5550295"/>
              <a:gd name="connsiteY851" fmla="*/ 1255965 h 2061582"/>
              <a:gd name="connsiteX852" fmla="*/ 1112959 w 5550295"/>
              <a:gd name="connsiteY852" fmla="*/ 1251405 h 2061582"/>
              <a:gd name="connsiteX853" fmla="*/ 1035478 w 5550295"/>
              <a:gd name="connsiteY853" fmla="*/ 1202753 h 2061582"/>
              <a:gd name="connsiteX854" fmla="*/ 986756 w 5550295"/>
              <a:gd name="connsiteY854" fmla="*/ 1265806 h 2061582"/>
              <a:gd name="connsiteX855" fmla="*/ 970025 w 5550295"/>
              <a:gd name="connsiteY855" fmla="*/ 1295214 h 2061582"/>
              <a:gd name="connsiteX856" fmla="*/ 948834 w 5550295"/>
              <a:gd name="connsiteY856" fmla="*/ 1325794 h 2061582"/>
              <a:gd name="connsiteX857" fmla="*/ 784342 w 5550295"/>
              <a:gd name="connsiteY857" fmla="*/ 1477608 h 2061582"/>
              <a:gd name="connsiteX858" fmla="*/ 733036 w 5550295"/>
              <a:gd name="connsiteY858" fmla="*/ 1495468 h 2061582"/>
              <a:gd name="connsiteX859" fmla="*/ 558463 w 5550295"/>
              <a:gd name="connsiteY859" fmla="*/ 1547409 h 2061582"/>
              <a:gd name="connsiteX860" fmla="*/ 532118 w 5550295"/>
              <a:gd name="connsiteY860" fmla="*/ 1552449 h 2061582"/>
              <a:gd name="connsiteX861" fmla="*/ 322081 w 5550295"/>
              <a:gd name="connsiteY861" fmla="*/ 1658661 h 2061582"/>
              <a:gd name="connsiteX862" fmla="*/ 317845 w 5550295"/>
              <a:gd name="connsiteY862" fmla="*/ 1664845 h 2061582"/>
              <a:gd name="connsiteX863" fmla="*/ 2558714 w 5550295"/>
              <a:gd name="connsiteY863" fmla="*/ 1683651 h 2061582"/>
              <a:gd name="connsiteX864" fmla="*/ 2582546 w 5550295"/>
              <a:gd name="connsiteY864" fmla="*/ 1685415 h 2061582"/>
              <a:gd name="connsiteX865" fmla="*/ 2718110 w 5550295"/>
              <a:gd name="connsiteY865" fmla="*/ 1773725 h 2061582"/>
              <a:gd name="connsiteX866" fmla="*/ 2746629 w 5550295"/>
              <a:gd name="connsiteY866" fmla="*/ 1800268 h 2061582"/>
              <a:gd name="connsiteX867" fmla="*/ 2747998 w 5550295"/>
              <a:gd name="connsiteY867" fmla="*/ 1781646 h 2061582"/>
              <a:gd name="connsiteX868" fmla="*/ 2747448 w 5550295"/>
              <a:gd name="connsiteY868" fmla="*/ 1762911 h 2061582"/>
              <a:gd name="connsiteX869" fmla="*/ 2757839 w 5550295"/>
              <a:gd name="connsiteY869" fmla="*/ 1726302 h 2061582"/>
              <a:gd name="connsiteX870" fmla="*/ 2763373 w 5550295"/>
              <a:gd name="connsiteY870" fmla="*/ 1713384 h 2061582"/>
              <a:gd name="connsiteX871" fmla="*/ 2736266 w 5550295"/>
              <a:gd name="connsiteY871" fmla="*/ 1604856 h 2061582"/>
              <a:gd name="connsiteX872" fmla="*/ 2554324 w 5550295"/>
              <a:gd name="connsiteY872" fmla="*/ 1557899 h 2061582"/>
              <a:gd name="connsiteX873" fmla="*/ 2483323 w 5550295"/>
              <a:gd name="connsiteY873" fmla="*/ 1557376 h 2061582"/>
              <a:gd name="connsiteX874" fmla="*/ 2371449 w 5550295"/>
              <a:gd name="connsiteY874" fmla="*/ 1532063 h 2061582"/>
              <a:gd name="connsiteX875" fmla="*/ 2353646 w 5550295"/>
              <a:gd name="connsiteY875" fmla="*/ 1526585 h 2061582"/>
              <a:gd name="connsiteX876" fmla="*/ 2330760 w 5550295"/>
              <a:gd name="connsiteY876" fmla="*/ 1519455 h 2061582"/>
              <a:gd name="connsiteX877" fmla="*/ 2238653 w 5550295"/>
              <a:gd name="connsiteY877" fmla="*/ 1496216 h 2061582"/>
              <a:gd name="connsiteX878" fmla="*/ 2212957 w 5550295"/>
              <a:gd name="connsiteY878" fmla="*/ 1495651 h 2061582"/>
              <a:gd name="connsiteX879" fmla="*/ 2154875 w 5550295"/>
              <a:gd name="connsiteY879" fmla="*/ 1489115 h 2061582"/>
              <a:gd name="connsiteX880" fmla="*/ 2117108 w 5550295"/>
              <a:gd name="connsiteY880" fmla="*/ 1422505 h 2061582"/>
              <a:gd name="connsiteX881" fmla="*/ 2109612 w 5550295"/>
              <a:gd name="connsiteY881" fmla="*/ 1399252 h 2061582"/>
              <a:gd name="connsiteX882" fmla="*/ 2059294 w 5550295"/>
              <a:gd name="connsiteY882" fmla="*/ 1301356 h 2061582"/>
              <a:gd name="connsiteX883" fmla="*/ 2042013 w 5550295"/>
              <a:gd name="connsiteY883" fmla="*/ 1271086 h 2061582"/>
              <a:gd name="connsiteX884" fmla="*/ 2037425 w 5550295"/>
              <a:gd name="connsiteY884" fmla="*/ 1262911 h 2061582"/>
              <a:gd name="connsiteX885" fmla="*/ 2004571 w 5550295"/>
              <a:gd name="connsiteY885" fmla="*/ 1198829 h 2061582"/>
              <a:gd name="connsiteX886" fmla="*/ 1990566 w 5550295"/>
              <a:gd name="connsiteY886" fmla="*/ 1205930 h 2061582"/>
              <a:gd name="connsiteX887" fmla="*/ 1953435 w 5550295"/>
              <a:gd name="connsiteY887" fmla="*/ 1225145 h 2061582"/>
              <a:gd name="connsiteX888" fmla="*/ 1884863 w 5550295"/>
              <a:gd name="connsiteY888" fmla="*/ 1305055 h 2061582"/>
              <a:gd name="connsiteX889" fmla="*/ 1932766 w 5550295"/>
              <a:gd name="connsiteY889" fmla="*/ 1464083 h 2061582"/>
              <a:gd name="connsiteX890" fmla="*/ 1979992 w 5550295"/>
              <a:gd name="connsiteY890" fmla="*/ 1560610 h 2061582"/>
              <a:gd name="connsiteX891" fmla="*/ 2005037 w 5550295"/>
              <a:gd name="connsiteY891" fmla="*/ 1599604 h 2061582"/>
              <a:gd name="connsiteX892" fmla="*/ 2019607 w 5550295"/>
              <a:gd name="connsiteY892" fmla="*/ 1628575 h 2061582"/>
              <a:gd name="connsiteX893" fmla="*/ 2067836 w 5550295"/>
              <a:gd name="connsiteY893" fmla="*/ 1690484 h 2061582"/>
              <a:gd name="connsiteX894" fmla="*/ 2236464 w 5550295"/>
              <a:gd name="connsiteY894" fmla="*/ 1719342 h 2061582"/>
              <a:gd name="connsiteX895" fmla="*/ 2425649 w 5550295"/>
              <a:gd name="connsiteY895" fmla="*/ 1703586 h 2061582"/>
              <a:gd name="connsiteX896" fmla="*/ 2468993 w 5550295"/>
              <a:gd name="connsiteY896" fmla="*/ 1695764 h 2061582"/>
              <a:gd name="connsiteX897" fmla="*/ 2558700 w 5550295"/>
              <a:gd name="connsiteY897" fmla="*/ 1683594 h 2061582"/>
              <a:gd name="connsiteX898" fmla="*/ 1201636 w 5550295"/>
              <a:gd name="connsiteY898" fmla="*/ 1412226 h 2061582"/>
              <a:gd name="connsiteX899" fmla="*/ 1222079 w 5550295"/>
              <a:gd name="connsiteY899" fmla="*/ 1716363 h 2061582"/>
              <a:gd name="connsiteX900" fmla="*/ 1224070 w 5550295"/>
              <a:gd name="connsiteY900" fmla="*/ 1726951 h 2061582"/>
              <a:gd name="connsiteX901" fmla="*/ 1236240 w 5550295"/>
              <a:gd name="connsiteY901" fmla="*/ 1799124 h 2061582"/>
              <a:gd name="connsiteX902" fmla="*/ 1264491 w 5550295"/>
              <a:gd name="connsiteY902" fmla="*/ 1612170 h 2061582"/>
              <a:gd name="connsiteX903" fmla="*/ 1201636 w 5550295"/>
              <a:gd name="connsiteY903" fmla="*/ 1412226 h 2061582"/>
              <a:gd name="connsiteX904" fmla="*/ 2892866 w 5550295"/>
              <a:gd name="connsiteY904" fmla="*/ 1670930 h 2061582"/>
              <a:gd name="connsiteX905" fmla="*/ 2905996 w 5550295"/>
              <a:gd name="connsiteY905" fmla="*/ 1675109 h 2061582"/>
              <a:gd name="connsiteX906" fmla="*/ 2901055 w 5550295"/>
              <a:gd name="connsiteY906" fmla="*/ 1636326 h 2061582"/>
              <a:gd name="connsiteX907" fmla="*/ 2896099 w 5550295"/>
              <a:gd name="connsiteY907" fmla="*/ 1657362 h 2061582"/>
              <a:gd name="connsiteX908" fmla="*/ 2892880 w 5550295"/>
              <a:gd name="connsiteY908" fmla="*/ 1670944 h 2061582"/>
              <a:gd name="connsiteX909" fmla="*/ 2894744 w 5550295"/>
              <a:gd name="connsiteY909" fmla="*/ 1565636 h 2061582"/>
              <a:gd name="connsiteX910" fmla="*/ 2897186 w 5550295"/>
              <a:gd name="connsiteY910" fmla="*/ 1599195 h 2061582"/>
              <a:gd name="connsiteX911" fmla="*/ 2894744 w 5550295"/>
              <a:gd name="connsiteY911" fmla="*/ 1565636 h 2061582"/>
              <a:gd name="connsiteX912" fmla="*/ 4316625 w 5550295"/>
              <a:gd name="connsiteY912" fmla="*/ 1488169 h 2061582"/>
              <a:gd name="connsiteX913" fmla="*/ 4318291 w 5550295"/>
              <a:gd name="connsiteY913" fmla="*/ 1488169 h 2061582"/>
              <a:gd name="connsiteX914" fmla="*/ 4397467 w 5550295"/>
              <a:gd name="connsiteY914" fmla="*/ 1514852 h 2061582"/>
              <a:gd name="connsiteX915" fmla="*/ 4436476 w 5550295"/>
              <a:gd name="connsiteY915" fmla="*/ 1534632 h 2061582"/>
              <a:gd name="connsiteX916" fmla="*/ 4467663 w 5550295"/>
              <a:gd name="connsiteY916" fmla="*/ 1543992 h 2061582"/>
              <a:gd name="connsiteX917" fmla="*/ 4500671 w 5550295"/>
              <a:gd name="connsiteY917" fmla="*/ 1562600 h 2061582"/>
              <a:gd name="connsiteX918" fmla="*/ 4494417 w 5550295"/>
              <a:gd name="connsiteY918" fmla="*/ 1465325 h 2061582"/>
              <a:gd name="connsiteX919" fmla="*/ 4494798 w 5550295"/>
              <a:gd name="connsiteY919" fmla="*/ 1463546 h 2061582"/>
              <a:gd name="connsiteX920" fmla="*/ 4507674 w 5550295"/>
              <a:gd name="connsiteY920" fmla="*/ 1432966 h 2061582"/>
              <a:gd name="connsiteX921" fmla="*/ 4447826 w 5550295"/>
              <a:gd name="connsiteY921" fmla="*/ 1340971 h 2061582"/>
              <a:gd name="connsiteX922" fmla="*/ 4368425 w 5550295"/>
              <a:gd name="connsiteY922" fmla="*/ 1341706 h 2061582"/>
              <a:gd name="connsiteX923" fmla="*/ 4333624 w 5550295"/>
              <a:gd name="connsiteY923" fmla="*/ 1348115 h 2061582"/>
              <a:gd name="connsiteX924" fmla="*/ 4096846 w 5550295"/>
              <a:gd name="connsiteY924" fmla="*/ 1334378 h 2061582"/>
              <a:gd name="connsiteX925" fmla="*/ 4045667 w 5550295"/>
              <a:gd name="connsiteY925" fmla="*/ 1327559 h 2061582"/>
              <a:gd name="connsiteX926" fmla="*/ 3988643 w 5550295"/>
              <a:gd name="connsiteY926" fmla="*/ 1322011 h 2061582"/>
              <a:gd name="connsiteX927" fmla="*/ 3825845 w 5550295"/>
              <a:gd name="connsiteY927" fmla="*/ 1294409 h 2061582"/>
              <a:gd name="connsiteX928" fmla="*/ 3825605 w 5550295"/>
              <a:gd name="connsiteY928" fmla="*/ 1294311 h 2061582"/>
              <a:gd name="connsiteX929" fmla="*/ 3736970 w 5550295"/>
              <a:gd name="connsiteY929" fmla="*/ 1195158 h 2061582"/>
              <a:gd name="connsiteX930" fmla="*/ 3683152 w 5550295"/>
              <a:gd name="connsiteY930" fmla="*/ 1079967 h 2061582"/>
              <a:gd name="connsiteX931" fmla="*/ 3657258 w 5550295"/>
              <a:gd name="connsiteY931" fmla="*/ 1078597 h 2061582"/>
              <a:gd name="connsiteX932" fmla="*/ 3601858 w 5550295"/>
              <a:gd name="connsiteY932" fmla="*/ 1168389 h 2061582"/>
              <a:gd name="connsiteX933" fmla="*/ 3692272 w 5550295"/>
              <a:gd name="connsiteY933" fmla="*/ 1429197 h 2061582"/>
              <a:gd name="connsiteX934" fmla="*/ 3932608 w 5550295"/>
              <a:gd name="connsiteY934" fmla="*/ 1525300 h 2061582"/>
              <a:gd name="connsiteX935" fmla="*/ 3939384 w 5550295"/>
              <a:gd name="connsiteY935" fmla="*/ 1525977 h 2061582"/>
              <a:gd name="connsiteX936" fmla="*/ 4174030 w 5550295"/>
              <a:gd name="connsiteY936" fmla="*/ 1525554 h 2061582"/>
              <a:gd name="connsiteX937" fmla="*/ 4226197 w 5550295"/>
              <a:gd name="connsiteY937" fmla="*/ 1509177 h 2061582"/>
              <a:gd name="connsiteX938" fmla="*/ 4316597 w 5550295"/>
              <a:gd name="connsiteY938" fmla="*/ 1488183 h 2061582"/>
              <a:gd name="connsiteX939" fmla="*/ 2616797 w 5550295"/>
              <a:gd name="connsiteY939" fmla="*/ 1260751 h 2061582"/>
              <a:gd name="connsiteX940" fmla="*/ 2621428 w 5550295"/>
              <a:gd name="connsiteY940" fmla="*/ 1263956 h 2061582"/>
              <a:gd name="connsiteX941" fmla="*/ 2639443 w 5550295"/>
              <a:gd name="connsiteY941" fmla="*/ 1318043 h 2061582"/>
              <a:gd name="connsiteX942" fmla="*/ 2817983 w 5550295"/>
              <a:gd name="connsiteY942" fmla="*/ 1548609 h 2061582"/>
              <a:gd name="connsiteX943" fmla="*/ 2991073 w 5550295"/>
              <a:gd name="connsiteY943" fmla="*/ 1474813 h 2061582"/>
              <a:gd name="connsiteX944" fmla="*/ 3021935 w 5550295"/>
              <a:gd name="connsiteY944" fmla="*/ 1455626 h 2061582"/>
              <a:gd name="connsiteX945" fmla="*/ 3119648 w 5550295"/>
              <a:gd name="connsiteY945" fmla="*/ 1401045 h 2061582"/>
              <a:gd name="connsiteX946" fmla="*/ 3185595 w 5550295"/>
              <a:gd name="connsiteY946" fmla="*/ 1365001 h 2061582"/>
              <a:gd name="connsiteX947" fmla="*/ 3231197 w 5550295"/>
              <a:gd name="connsiteY947" fmla="*/ 1336708 h 2061582"/>
              <a:gd name="connsiteX948" fmla="*/ 3361353 w 5550295"/>
              <a:gd name="connsiteY948" fmla="*/ 1274517 h 2061582"/>
              <a:gd name="connsiteX949" fmla="*/ 3420057 w 5550295"/>
              <a:gd name="connsiteY949" fmla="*/ 1274983 h 2061582"/>
              <a:gd name="connsiteX950" fmla="*/ 3476742 w 5550295"/>
              <a:gd name="connsiteY950" fmla="*/ 1275463 h 2061582"/>
              <a:gd name="connsiteX951" fmla="*/ 3559913 w 5550295"/>
              <a:gd name="connsiteY951" fmla="*/ 1234647 h 2061582"/>
              <a:gd name="connsiteX952" fmla="*/ 3558812 w 5550295"/>
              <a:gd name="connsiteY952" fmla="*/ 1212128 h 2061582"/>
              <a:gd name="connsiteX953" fmla="*/ 3555438 w 5550295"/>
              <a:gd name="connsiteY953" fmla="*/ 1210194 h 2061582"/>
              <a:gd name="connsiteX954" fmla="*/ 3534613 w 5550295"/>
              <a:gd name="connsiteY954" fmla="*/ 1214232 h 2061582"/>
              <a:gd name="connsiteX955" fmla="*/ 3529559 w 5550295"/>
              <a:gd name="connsiteY955" fmla="*/ 1210617 h 2061582"/>
              <a:gd name="connsiteX956" fmla="*/ 3532029 w 5550295"/>
              <a:gd name="connsiteY956" fmla="*/ 1204913 h 2061582"/>
              <a:gd name="connsiteX957" fmla="*/ 3554534 w 5550295"/>
              <a:gd name="connsiteY957" fmla="*/ 1199831 h 2061582"/>
              <a:gd name="connsiteX958" fmla="*/ 3570968 w 5550295"/>
              <a:gd name="connsiteY958" fmla="*/ 1181872 h 2061582"/>
              <a:gd name="connsiteX959" fmla="*/ 3560605 w 5550295"/>
              <a:gd name="connsiteY959" fmla="*/ 1154949 h 2061582"/>
              <a:gd name="connsiteX960" fmla="*/ 3551612 w 5550295"/>
              <a:gd name="connsiteY960" fmla="*/ 1152252 h 2061582"/>
              <a:gd name="connsiteX961" fmla="*/ 3529587 w 5550295"/>
              <a:gd name="connsiteY961" fmla="*/ 1162093 h 2061582"/>
              <a:gd name="connsiteX962" fmla="*/ 3524165 w 5550295"/>
              <a:gd name="connsiteY962" fmla="*/ 1159453 h 2061582"/>
              <a:gd name="connsiteX963" fmla="*/ 3525323 w 5550295"/>
              <a:gd name="connsiteY963" fmla="*/ 1153537 h 2061582"/>
              <a:gd name="connsiteX964" fmla="*/ 3547602 w 5550295"/>
              <a:gd name="connsiteY964" fmla="*/ 1142539 h 2061582"/>
              <a:gd name="connsiteX965" fmla="*/ 3556186 w 5550295"/>
              <a:gd name="connsiteY965" fmla="*/ 1128647 h 2061582"/>
              <a:gd name="connsiteX966" fmla="*/ 3465137 w 5550295"/>
              <a:gd name="connsiteY966" fmla="*/ 1174037 h 2061582"/>
              <a:gd name="connsiteX967" fmla="*/ 3330406 w 5550295"/>
              <a:gd name="connsiteY967" fmla="*/ 1182465 h 2061582"/>
              <a:gd name="connsiteX968" fmla="*/ 3292089 w 5550295"/>
              <a:gd name="connsiteY968" fmla="*/ 1192871 h 2061582"/>
              <a:gd name="connsiteX969" fmla="*/ 3037226 w 5550295"/>
              <a:gd name="connsiteY969" fmla="*/ 1266639 h 2061582"/>
              <a:gd name="connsiteX970" fmla="*/ 3018533 w 5550295"/>
              <a:gd name="connsiteY970" fmla="*/ 1273218 h 2061582"/>
              <a:gd name="connsiteX971" fmla="*/ 2924434 w 5550295"/>
              <a:gd name="connsiteY971" fmla="*/ 1296626 h 2061582"/>
              <a:gd name="connsiteX972" fmla="*/ 2884677 w 5550295"/>
              <a:gd name="connsiteY972" fmla="*/ 1280997 h 2061582"/>
              <a:gd name="connsiteX973" fmla="*/ 2874837 w 5550295"/>
              <a:gd name="connsiteY973" fmla="*/ 1114175 h 2061582"/>
              <a:gd name="connsiteX974" fmla="*/ 2883322 w 5550295"/>
              <a:gd name="connsiteY974" fmla="*/ 1050008 h 2061582"/>
              <a:gd name="connsiteX975" fmla="*/ 2867919 w 5550295"/>
              <a:gd name="connsiteY975" fmla="*/ 951871 h 2061582"/>
              <a:gd name="connsiteX976" fmla="*/ 2858869 w 5550295"/>
              <a:gd name="connsiteY976" fmla="*/ 1022632 h 2061582"/>
              <a:gd name="connsiteX977" fmla="*/ 2854634 w 5550295"/>
              <a:gd name="connsiteY977" fmla="*/ 1025978 h 2061582"/>
              <a:gd name="connsiteX978" fmla="*/ 2769755 w 5550295"/>
              <a:gd name="connsiteY978" fmla="*/ 1004787 h 2061582"/>
              <a:gd name="connsiteX979" fmla="*/ 2674131 w 5550295"/>
              <a:gd name="connsiteY979" fmla="*/ 1010265 h 2061582"/>
              <a:gd name="connsiteX980" fmla="*/ 2676475 w 5550295"/>
              <a:gd name="connsiteY980" fmla="*/ 1014599 h 2061582"/>
              <a:gd name="connsiteX981" fmla="*/ 2754761 w 5550295"/>
              <a:gd name="connsiteY981" fmla="*/ 1023832 h 2061582"/>
              <a:gd name="connsiteX982" fmla="*/ 2784127 w 5550295"/>
              <a:gd name="connsiteY982" fmla="*/ 1024425 h 2061582"/>
              <a:gd name="connsiteX983" fmla="*/ 2839372 w 5550295"/>
              <a:gd name="connsiteY983" fmla="*/ 1097812 h 2061582"/>
              <a:gd name="connsiteX984" fmla="*/ 2841363 w 5550295"/>
              <a:gd name="connsiteY984" fmla="*/ 1110392 h 2061582"/>
              <a:gd name="connsiteX985" fmla="*/ 2842421 w 5550295"/>
              <a:gd name="connsiteY985" fmla="*/ 1116858 h 2061582"/>
              <a:gd name="connsiteX986" fmla="*/ 2850935 w 5550295"/>
              <a:gd name="connsiteY986" fmla="*/ 1293308 h 2061582"/>
              <a:gd name="connsiteX987" fmla="*/ 2846488 w 5550295"/>
              <a:gd name="connsiteY987" fmla="*/ 1297374 h 2061582"/>
              <a:gd name="connsiteX988" fmla="*/ 2841419 w 5550295"/>
              <a:gd name="connsiteY988" fmla="*/ 1294127 h 2061582"/>
              <a:gd name="connsiteX989" fmla="*/ 2823108 w 5550295"/>
              <a:gd name="connsiteY989" fmla="*/ 1219808 h 2061582"/>
              <a:gd name="connsiteX990" fmla="*/ 2730774 w 5550295"/>
              <a:gd name="connsiteY990" fmla="*/ 1050375 h 2061582"/>
              <a:gd name="connsiteX991" fmla="*/ 2652347 w 5550295"/>
              <a:gd name="connsiteY991" fmla="*/ 1059735 h 2061582"/>
              <a:gd name="connsiteX992" fmla="*/ 2599417 w 5550295"/>
              <a:gd name="connsiteY992" fmla="*/ 1220444 h 2061582"/>
              <a:gd name="connsiteX993" fmla="*/ 2598712 w 5550295"/>
              <a:gd name="connsiteY993" fmla="*/ 1259777 h 2061582"/>
              <a:gd name="connsiteX994" fmla="*/ 2597766 w 5550295"/>
              <a:gd name="connsiteY994" fmla="*/ 1338458 h 2061582"/>
              <a:gd name="connsiteX995" fmla="*/ 2612138 w 5550295"/>
              <a:gd name="connsiteY995" fmla="*/ 1264111 h 2061582"/>
              <a:gd name="connsiteX996" fmla="*/ 2616727 w 5550295"/>
              <a:gd name="connsiteY996" fmla="*/ 1260709 h 2061582"/>
              <a:gd name="connsiteX997" fmla="*/ 2616825 w 5550295"/>
              <a:gd name="connsiteY997" fmla="*/ 1260709 h 2061582"/>
              <a:gd name="connsiteX998" fmla="*/ 864265 w 5550295"/>
              <a:gd name="connsiteY998" fmla="*/ 1027983 h 2061582"/>
              <a:gd name="connsiteX999" fmla="*/ 866058 w 5550295"/>
              <a:gd name="connsiteY999" fmla="*/ 1043174 h 2061582"/>
              <a:gd name="connsiteX1000" fmla="*/ 1061328 w 5550295"/>
              <a:gd name="connsiteY1000" fmla="*/ 1120966 h 2061582"/>
              <a:gd name="connsiteX1001" fmla="*/ 1117265 w 5550295"/>
              <a:gd name="connsiteY1001" fmla="*/ 1126317 h 2061582"/>
              <a:gd name="connsiteX1002" fmla="*/ 1195579 w 5550295"/>
              <a:gd name="connsiteY1002" fmla="*/ 1137019 h 2061582"/>
              <a:gd name="connsiteX1003" fmla="*/ 1260566 w 5550295"/>
              <a:gd name="connsiteY1003" fmla="*/ 1161020 h 2061582"/>
              <a:gd name="connsiteX1004" fmla="*/ 1341026 w 5550295"/>
              <a:gd name="connsiteY1004" fmla="*/ 1189496 h 2061582"/>
              <a:gd name="connsiteX1005" fmla="*/ 1508949 w 5550295"/>
              <a:gd name="connsiteY1005" fmla="*/ 1256826 h 2061582"/>
              <a:gd name="connsiteX1006" fmla="*/ 1678862 w 5550295"/>
              <a:gd name="connsiteY1006" fmla="*/ 1324651 h 2061582"/>
              <a:gd name="connsiteX1007" fmla="*/ 1840333 w 5550295"/>
              <a:gd name="connsiteY1007" fmla="*/ 1295793 h 2061582"/>
              <a:gd name="connsiteX1008" fmla="*/ 1895621 w 5550295"/>
              <a:gd name="connsiteY1008" fmla="*/ 1219272 h 2061582"/>
              <a:gd name="connsiteX1009" fmla="*/ 1930549 w 5550295"/>
              <a:gd name="connsiteY1009" fmla="*/ 1167189 h 2061582"/>
              <a:gd name="connsiteX1010" fmla="*/ 1931481 w 5550295"/>
              <a:gd name="connsiteY1010" fmla="*/ 1165947 h 2061582"/>
              <a:gd name="connsiteX1011" fmla="*/ 1962922 w 5550295"/>
              <a:gd name="connsiteY1011" fmla="*/ 1113483 h 2061582"/>
              <a:gd name="connsiteX1012" fmla="*/ 1785159 w 5550295"/>
              <a:gd name="connsiteY1012" fmla="*/ 1133644 h 2061582"/>
              <a:gd name="connsiteX1013" fmla="*/ 1775756 w 5550295"/>
              <a:gd name="connsiteY1013" fmla="*/ 1133489 h 2061582"/>
              <a:gd name="connsiteX1014" fmla="*/ 1700647 w 5550295"/>
              <a:gd name="connsiteY1014" fmla="*/ 1135790 h 2061582"/>
              <a:gd name="connsiteX1015" fmla="*/ 1612224 w 5550295"/>
              <a:gd name="connsiteY1015" fmla="*/ 1137753 h 2061582"/>
              <a:gd name="connsiteX1016" fmla="*/ 1494689 w 5550295"/>
              <a:gd name="connsiteY1016" fmla="*/ 1099393 h 2061582"/>
              <a:gd name="connsiteX1017" fmla="*/ 1437567 w 5550295"/>
              <a:gd name="connsiteY1017" fmla="*/ 1074729 h 2061582"/>
              <a:gd name="connsiteX1018" fmla="*/ 1398036 w 5550295"/>
              <a:gd name="connsiteY1018" fmla="*/ 1062841 h 2061582"/>
              <a:gd name="connsiteX1019" fmla="*/ 1333120 w 5550295"/>
              <a:gd name="connsiteY1019" fmla="*/ 1040563 h 2061582"/>
              <a:gd name="connsiteX1020" fmla="*/ 1330663 w 5550295"/>
              <a:gd name="connsiteY1020" fmla="*/ 1034365 h 2061582"/>
              <a:gd name="connsiteX1021" fmla="*/ 1506408 w 5550295"/>
              <a:gd name="connsiteY1021" fmla="*/ 856898 h 2061582"/>
              <a:gd name="connsiteX1022" fmla="*/ 1507975 w 5550295"/>
              <a:gd name="connsiteY1022" fmla="*/ 856912 h 2061582"/>
              <a:gd name="connsiteX1023" fmla="*/ 1555398 w 5550295"/>
              <a:gd name="connsiteY1023" fmla="*/ 869717 h 2061582"/>
              <a:gd name="connsiteX1024" fmla="*/ 1501156 w 5550295"/>
              <a:gd name="connsiteY1024" fmla="*/ 661444 h 2061582"/>
              <a:gd name="connsiteX1025" fmla="*/ 1527684 w 5550295"/>
              <a:gd name="connsiteY1025" fmla="*/ 458903 h 2061582"/>
              <a:gd name="connsiteX1026" fmla="*/ 1432216 w 5550295"/>
              <a:gd name="connsiteY1026" fmla="*/ 797996 h 2061582"/>
              <a:gd name="connsiteX1027" fmla="*/ 1431171 w 5550295"/>
              <a:gd name="connsiteY1027" fmla="*/ 801879 h 2061582"/>
              <a:gd name="connsiteX1028" fmla="*/ 1427585 w 5550295"/>
              <a:gd name="connsiteY1028" fmla="*/ 803700 h 2061582"/>
              <a:gd name="connsiteX1029" fmla="*/ 1420173 w 5550295"/>
              <a:gd name="connsiteY1029" fmla="*/ 802938 h 2061582"/>
              <a:gd name="connsiteX1030" fmla="*/ 1473625 w 5550295"/>
              <a:gd name="connsiteY1030" fmla="*/ 843330 h 2061582"/>
              <a:gd name="connsiteX1031" fmla="*/ 1473823 w 5550295"/>
              <a:gd name="connsiteY1031" fmla="*/ 849839 h 2061582"/>
              <a:gd name="connsiteX1032" fmla="*/ 1417660 w 5550295"/>
              <a:gd name="connsiteY1032" fmla="*/ 899267 h 2061582"/>
              <a:gd name="connsiteX1033" fmla="*/ 1355709 w 5550295"/>
              <a:gd name="connsiteY1033" fmla="*/ 956022 h 2061582"/>
              <a:gd name="connsiteX1034" fmla="*/ 1324126 w 5550295"/>
              <a:gd name="connsiteY1034" fmla="*/ 1007512 h 2061582"/>
              <a:gd name="connsiteX1035" fmla="*/ 1309966 w 5550295"/>
              <a:gd name="connsiteY1035" fmla="*/ 1032346 h 2061582"/>
              <a:gd name="connsiteX1036" fmla="*/ 1304092 w 5550295"/>
              <a:gd name="connsiteY1036" fmla="*/ 1034492 h 2061582"/>
              <a:gd name="connsiteX1037" fmla="*/ 1278552 w 5550295"/>
              <a:gd name="connsiteY1037" fmla="*/ 1026614 h 2061582"/>
              <a:gd name="connsiteX1038" fmla="*/ 1197485 w 5550295"/>
              <a:gd name="connsiteY1038" fmla="*/ 983694 h 2061582"/>
              <a:gd name="connsiteX1039" fmla="*/ 1170844 w 5550295"/>
              <a:gd name="connsiteY1039" fmla="*/ 934167 h 2061582"/>
              <a:gd name="connsiteX1040" fmla="*/ 1137228 w 5550295"/>
              <a:gd name="connsiteY1040" fmla="*/ 877242 h 2061582"/>
              <a:gd name="connsiteX1041" fmla="*/ 1064406 w 5550295"/>
              <a:gd name="connsiteY1041" fmla="*/ 838869 h 2061582"/>
              <a:gd name="connsiteX1042" fmla="*/ 1021049 w 5550295"/>
              <a:gd name="connsiteY1042" fmla="*/ 822534 h 2061582"/>
              <a:gd name="connsiteX1043" fmla="*/ 1067992 w 5550295"/>
              <a:gd name="connsiteY1043" fmla="*/ 901766 h 2061582"/>
              <a:gd name="connsiteX1044" fmla="*/ 1088238 w 5550295"/>
              <a:gd name="connsiteY1044" fmla="*/ 920134 h 2061582"/>
              <a:gd name="connsiteX1045" fmla="*/ 1088308 w 5550295"/>
              <a:gd name="connsiteY1045" fmla="*/ 926924 h 2061582"/>
              <a:gd name="connsiteX1046" fmla="*/ 1016969 w 5550295"/>
              <a:gd name="connsiteY1046" fmla="*/ 921164 h 2061582"/>
              <a:gd name="connsiteX1047" fmla="*/ 947394 w 5550295"/>
              <a:gd name="connsiteY1047" fmla="*/ 887309 h 2061582"/>
              <a:gd name="connsiteX1048" fmla="*/ 917901 w 5550295"/>
              <a:gd name="connsiteY1048" fmla="*/ 856051 h 2061582"/>
              <a:gd name="connsiteX1049" fmla="*/ 873767 w 5550295"/>
              <a:gd name="connsiteY1049" fmla="*/ 818835 h 2061582"/>
              <a:gd name="connsiteX1050" fmla="*/ 918649 w 5550295"/>
              <a:gd name="connsiteY1050" fmla="*/ 916180 h 2061582"/>
              <a:gd name="connsiteX1051" fmla="*/ 944076 w 5550295"/>
              <a:gd name="connsiteY1051" fmla="*/ 931753 h 2061582"/>
              <a:gd name="connsiteX1052" fmla="*/ 980769 w 5550295"/>
              <a:gd name="connsiteY1052" fmla="*/ 959001 h 2061582"/>
              <a:gd name="connsiteX1053" fmla="*/ 981447 w 5550295"/>
              <a:gd name="connsiteY1053" fmla="*/ 963307 h 2061582"/>
              <a:gd name="connsiteX1054" fmla="*/ 978440 w 5550295"/>
              <a:gd name="connsiteY1054" fmla="*/ 966470 h 2061582"/>
              <a:gd name="connsiteX1055" fmla="*/ 970195 w 5550295"/>
              <a:gd name="connsiteY1055" fmla="*/ 967867 h 2061582"/>
              <a:gd name="connsiteX1056" fmla="*/ 889805 w 5550295"/>
              <a:gd name="connsiteY1056" fmla="*/ 922124 h 2061582"/>
              <a:gd name="connsiteX1057" fmla="*/ 827162 w 5550295"/>
              <a:gd name="connsiteY1057" fmla="*/ 885530 h 2061582"/>
              <a:gd name="connsiteX1058" fmla="*/ 823379 w 5550295"/>
              <a:gd name="connsiteY1058" fmla="*/ 891276 h 2061582"/>
              <a:gd name="connsiteX1059" fmla="*/ 847083 w 5550295"/>
              <a:gd name="connsiteY1059" fmla="*/ 933560 h 2061582"/>
              <a:gd name="connsiteX1060" fmla="*/ 872016 w 5550295"/>
              <a:gd name="connsiteY1060" fmla="*/ 956008 h 2061582"/>
              <a:gd name="connsiteX1061" fmla="*/ 888761 w 5550295"/>
              <a:gd name="connsiteY1061" fmla="*/ 972018 h 2061582"/>
              <a:gd name="connsiteX1062" fmla="*/ 936636 w 5550295"/>
              <a:gd name="connsiteY1062" fmla="*/ 1000820 h 2061582"/>
              <a:gd name="connsiteX1063" fmla="*/ 968162 w 5550295"/>
              <a:gd name="connsiteY1063" fmla="*/ 1018114 h 2061582"/>
              <a:gd name="connsiteX1064" fmla="*/ 970096 w 5550295"/>
              <a:gd name="connsiteY1064" fmla="*/ 1024326 h 2061582"/>
              <a:gd name="connsiteX1065" fmla="*/ 964195 w 5550295"/>
              <a:gd name="connsiteY1065" fmla="*/ 1027065 h 2061582"/>
              <a:gd name="connsiteX1066" fmla="*/ 960467 w 5550295"/>
              <a:gd name="connsiteY1066" fmla="*/ 1025978 h 2061582"/>
              <a:gd name="connsiteX1067" fmla="*/ 882323 w 5550295"/>
              <a:gd name="connsiteY1067" fmla="*/ 991826 h 2061582"/>
              <a:gd name="connsiteX1068" fmla="*/ 841648 w 5550295"/>
              <a:gd name="connsiteY1068" fmla="*/ 942892 h 2061582"/>
              <a:gd name="connsiteX1069" fmla="*/ 840194 w 5550295"/>
              <a:gd name="connsiteY1069" fmla="*/ 940887 h 2061582"/>
              <a:gd name="connsiteX1070" fmla="*/ 831525 w 5550295"/>
              <a:gd name="connsiteY1070" fmla="*/ 936666 h 2061582"/>
              <a:gd name="connsiteX1071" fmla="*/ 834984 w 5550295"/>
              <a:gd name="connsiteY1071" fmla="*/ 981350 h 2061582"/>
              <a:gd name="connsiteX1072" fmla="*/ 862119 w 5550295"/>
              <a:gd name="connsiteY1072" fmla="*/ 1013328 h 2061582"/>
              <a:gd name="connsiteX1073" fmla="*/ 863418 w 5550295"/>
              <a:gd name="connsiteY1073" fmla="*/ 1013328 h 2061582"/>
              <a:gd name="connsiteX1074" fmla="*/ 959959 w 5550295"/>
              <a:gd name="connsiteY1074" fmla="*/ 1059100 h 2061582"/>
              <a:gd name="connsiteX1075" fmla="*/ 961992 w 5550295"/>
              <a:gd name="connsiteY1075" fmla="*/ 1064719 h 2061582"/>
              <a:gd name="connsiteX1076" fmla="*/ 957135 w 5550295"/>
              <a:gd name="connsiteY1076" fmla="*/ 1068192 h 2061582"/>
              <a:gd name="connsiteX1077" fmla="*/ 864279 w 5550295"/>
              <a:gd name="connsiteY1077" fmla="*/ 1027941 h 2061582"/>
              <a:gd name="connsiteX1078" fmla="*/ 2867679 w 5550295"/>
              <a:gd name="connsiteY1078" fmla="*/ 927390 h 2061582"/>
              <a:gd name="connsiteX1079" fmla="*/ 2893177 w 5550295"/>
              <a:gd name="connsiteY1079" fmla="*/ 1050234 h 2061582"/>
              <a:gd name="connsiteX1080" fmla="*/ 2884550 w 5550295"/>
              <a:gd name="connsiteY1080" fmla="*/ 1115898 h 2061582"/>
              <a:gd name="connsiteX1081" fmla="*/ 2892428 w 5550295"/>
              <a:gd name="connsiteY1081" fmla="*/ 1274912 h 2061582"/>
              <a:gd name="connsiteX1082" fmla="*/ 3015144 w 5550295"/>
              <a:gd name="connsiteY1082" fmla="*/ 1263942 h 2061582"/>
              <a:gd name="connsiteX1083" fmla="*/ 3034148 w 5550295"/>
              <a:gd name="connsiteY1083" fmla="*/ 1257264 h 2061582"/>
              <a:gd name="connsiteX1084" fmla="*/ 3289491 w 5550295"/>
              <a:gd name="connsiteY1084" fmla="*/ 1183355 h 2061582"/>
              <a:gd name="connsiteX1085" fmla="*/ 3311092 w 5550295"/>
              <a:gd name="connsiteY1085" fmla="*/ 1177496 h 2061582"/>
              <a:gd name="connsiteX1086" fmla="*/ 3296564 w 5550295"/>
              <a:gd name="connsiteY1086" fmla="*/ 1173176 h 2061582"/>
              <a:gd name="connsiteX1087" fmla="*/ 3096071 w 5550295"/>
              <a:gd name="connsiteY1087" fmla="*/ 1077637 h 2061582"/>
              <a:gd name="connsiteX1088" fmla="*/ 3001676 w 5550295"/>
              <a:gd name="connsiteY1088" fmla="*/ 995398 h 2061582"/>
              <a:gd name="connsiteX1089" fmla="*/ 2899530 w 5550295"/>
              <a:gd name="connsiteY1089" fmla="*/ 908994 h 2061582"/>
              <a:gd name="connsiteX1090" fmla="*/ 2868512 w 5550295"/>
              <a:gd name="connsiteY1090" fmla="*/ 895779 h 2061582"/>
              <a:gd name="connsiteX1091" fmla="*/ 2867679 w 5550295"/>
              <a:gd name="connsiteY1091" fmla="*/ 927433 h 2061582"/>
              <a:gd name="connsiteX1092" fmla="*/ 1997766 w 5550295"/>
              <a:gd name="connsiteY1092" fmla="*/ 1132953 h 2061582"/>
              <a:gd name="connsiteX1093" fmla="*/ 2010063 w 5550295"/>
              <a:gd name="connsiteY1093" fmla="*/ 1186066 h 2061582"/>
              <a:gd name="connsiteX1094" fmla="*/ 2021174 w 5550295"/>
              <a:gd name="connsiteY1094" fmla="*/ 1182084 h 2061582"/>
              <a:gd name="connsiteX1095" fmla="*/ 2061948 w 5550295"/>
              <a:gd name="connsiteY1095" fmla="*/ 1163490 h 2061582"/>
              <a:gd name="connsiteX1096" fmla="*/ 2265308 w 5550295"/>
              <a:gd name="connsiteY1096" fmla="*/ 1099026 h 2061582"/>
              <a:gd name="connsiteX1097" fmla="*/ 2287290 w 5550295"/>
              <a:gd name="connsiteY1097" fmla="*/ 1096231 h 2061582"/>
              <a:gd name="connsiteX1098" fmla="*/ 2188801 w 5550295"/>
              <a:gd name="connsiteY1098" fmla="*/ 1082480 h 2061582"/>
              <a:gd name="connsiteX1099" fmla="*/ 1997766 w 5550295"/>
              <a:gd name="connsiteY1099" fmla="*/ 1132938 h 2061582"/>
              <a:gd name="connsiteX1100" fmla="*/ 3351442 w 5550295"/>
              <a:gd name="connsiteY1100" fmla="*/ 1176719 h 2061582"/>
              <a:gd name="connsiteX1101" fmla="*/ 3461353 w 5550295"/>
              <a:gd name="connsiteY1101" fmla="*/ 1164916 h 2061582"/>
              <a:gd name="connsiteX1102" fmla="*/ 3542802 w 5550295"/>
              <a:gd name="connsiteY1102" fmla="*/ 1125315 h 2061582"/>
              <a:gd name="connsiteX1103" fmla="*/ 3415850 w 5550295"/>
              <a:gd name="connsiteY1103" fmla="*/ 1154299 h 2061582"/>
              <a:gd name="connsiteX1104" fmla="*/ 3358092 w 5550295"/>
              <a:gd name="connsiteY1104" fmla="*/ 1174912 h 2061582"/>
              <a:gd name="connsiteX1105" fmla="*/ 3351457 w 5550295"/>
              <a:gd name="connsiteY1105" fmla="*/ 1176733 h 2061582"/>
              <a:gd name="connsiteX1106" fmla="*/ 2869529 w 5550295"/>
              <a:gd name="connsiteY1106" fmla="*/ 885741 h 2061582"/>
              <a:gd name="connsiteX1107" fmla="*/ 2904471 w 5550295"/>
              <a:gd name="connsiteY1107" fmla="*/ 900410 h 2061582"/>
              <a:gd name="connsiteX1108" fmla="*/ 3008650 w 5550295"/>
              <a:gd name="connsiteY1108" fmla="*/ 988395 h 2061582"/>
              <a:gd name="connsiteX1109" fmla="*/ 3101421 w 5550295"/>
              <a:gd name="connsiteY1109" fmla="*/ 1069321 h 2061582"/>
              <a:gd name="connsiteX1110" fmla="*/ 3299487 w 5550295"/>
              <a:gd name="connsiteY1110" fmla="*/ 1163730 h 2061582"/>
              <a:gd name="connsiteX1111" fmla="*/ 3330138 w 5550295"/>
              <a:gd name="connsiteY1111" fmla="*/ 1172314 h 2061582"/>
              <a:gd name="connsiteX1112" fmla="*/ 3355466 w 5550295"/>
              <a:gd name="connsiteY1112" fmla="*/ 1165382 h 2061582"/>
              <a:gd name="connsiteX1113" fmla="*/ 3412208 w 5550295"/>
              <a:gd name="connsiteY1113" fmla="*/ 1145108 h 2061582"/>
              <a:gd name="connsiteX1114" fmla="*/ 3555268 w 5550295"/>
              <a:gd name="connsiteY1114" fmla="*/ 1117465 h 2061582"/>
              <a:gd name="connsiteX1115" fmla="*/ 3607082 w 5550295"/>
              <a:gd name="connsiteY1115" fmla="*/ 1050954 h 2061582"/>
              <a:gd name="connsiteX1116" fmla="*/ 3544016 w 5550295"/>
              <a:gd name="connsiteY1116" fmla="*/ 942116 h 2061582"/>
              <a:gd name="connsiteX1117" fmla="*/ 3456129 w 5550295"/>
              <a:gd name="connsiteY1117" fmla="*/ 901935 h 2061582"/>
              <a:gd name="connsiteX1118" fmla="*/ 3410372 w 5550295"/>
              <a:gd name="connsiteY1118" fmla="*/ 922844 h 2061582"/>
              <a:gd name="connsiteX1119" fmla="*/ 3358741 w 5550295"/>
              <a:gd name="connsiteY1119" fmla="*/ 943923 h 2061582"/>
              <a:gd name="connsiteX1120" fmla="*/ 3276771 w 5550295"/>
              <a:gd name="connsiteY1120" fmla="*/ 903050 h 2061582"/>
              <a:gd name="connsiteX1121" fmla="*/ 3238200 w 5550295"/>
              <a:gd name="connsiteY1121" fmla="*/ 880842 h 2061582"/>
              <a:gd name="connsiteX1122" fmla="*/ 3127074 w 5550295"/>
              <a:gd name="connsiteY1122" fmla="*/ 846210 h 2061582"/>
              <a:gd name="connsiteX1123" fmla="*/ 2952657 w 5550295"/>
              <a:gd name="connsiteY1123" fmla="*/ 779741 h 2061582"/>
              <a:gd name="connsiteX1124" fmla="*/ 2931353 w 5550295"/>
              <a:gd name="connsiteY1124" fmla="*/ 764268 h 2061582"/>
              <a:gd name="connsiteX1125" fmla="*/ 2931113 w 5550295"/>
              <a:gd name="connsiteY1125" fmla="*/ 775266 h 2061582"/>
              <a:gd name="connsiteX1126" fmla="*/ 2901097 w 5550295"/>
              <a:gd name="connsiteY1126" fmla="*/ 825103 h 2061582"/>
              <a:gd name="connsiteX1127" fmla="*/ 2873157 w 5550295"/>
              <a:gd name="connsiteY1127" fmla="*/ 866964 h 2061582"/>
              <a:gd name="connsiteX1128" fmla="*/ 2869529 w 5550295"/>
              <a:gd name="connsiteY1128" fmla="*/ 885741 h 2061582"/>
              <a:gd name="connsiteX1129" fmla="*/ 2337241 w 5550295"/>
              <a:gd name="connsiteY1129" fmla="*/ 1098405 h 2061582"/>
              <a:gd name="connsiteX1130" fmla="*/ 2431029 w 5550295"/>
              <a:gd name="connsiteY1130" fmla="*/ 1113032 h 2061582"/>
              <a:gd name="connsiteX1131" fmla="*/ 2511263 w 5550295"/>
              <a:gd name="connsiteY1131" fmla="*/ 1093266 h 2061582"/>
              <a:gd name="connsiteX1132" fmla="*/ 2566564 w 5550295"/>
              <a:gd name="connsiteY1132" fmla="*/ 1059213 h 2061582"/>
              <a:gd name="connsiteX1133" fmla="*/ 2494984 w 5550295"/>
              <a:gd name="connsiteY1133" fmla="*/ 1057519 h 2061582"/>
              <a:gd name="connsiteX1134" fmla="*/ 2491540 w 5550295"/>
              <a:gd name="connsiteY1134" fmla="*/ 1051504 h 2061582"/>
              <a:gd name="connsiteX1135" fmla="*/ 2497512 w 5550295"/>
              <a:gd name="connsiteY1135" fmla="*/ 1047975 h 2061582"/>
              <a:gd name="connsiteX1136" fmla="*/ 2535038 w 5550295"/>
              <a:gd name="connsiteY1136" fmla="*/ 1047297 h 2061582"/>
              <a:gd name="connsiteX1137" fmla="*/ 2577153 w 5550295"/>
              <a:gd name="connsiteY1137" fmla="*/ 1047368 h 2061582"/>
              <a:gd name="connsiteX1138" fmla="*/ 2606900 w 5550295"/>
              <a:gd name="connsiteY1138" fmla="*/ 1036511 h 2061582"/>
              <a:gd name="connsiteX1139" fmla="*/ 2619296 w 5550295"/>
              <a:gd name="connsiteY1139" fmla="*/ 1024270 h 2061582"/>
              <a:gd name="connsiteX1140" fmla="*/ 2569077 w 5550295"/>
              <a:gd name="connsiteY1140" fmla="*/ 1024369 h 2061582"/>
              <a:gd name="connsiteX1141" fmla="*/ 2487346 w 5550295"/>
              <a:gd name="connsiteY1141" fmla="*/ 1019837 h 2061582"/>
              <a:gd name="connsiteX1142" fmla="*/ 2483605 w 5550295"/>
              <a:gd name="connsiteY1142" fmla="*/ 1015206 h 2061582"/>
              <a:gd name="connsiteX1143" fmla="*/ 2487036 w 5550295"/>
              <a:gd name="connsiteY1143" fmla="*/ 1010335 h 2061582"/>
              <a:gd name="connsiteX1144" fmla="*/ 2543396 w 5550295"/>
              <a:gd name="connsiteY1144" fmla="*/ 1007455 h 2061582"/>
              <a:gd name="connsiteX1145" fmla="*/ 2661425 w 5550295"/>
              <a:gd name="connsiteY1145" fmla="*/ 992814 h 2061582"/>
              <a:gd name="connsiteX1146" fmla="*/ 2663034 w 5550295"/>
              <a:gd name="connsiteY1146" fmla="*/ 987365 h 2061582"/>
              <a:gd name="connsiteX1147" fmla="*/ 2563317 w 5550295"/>
              <a:gd name="connsiteY1147" fmla="*/ 965524 h 2061582"/>
              <a:gd name="connsiteX1148" fmla="*/ 2507197 w 5550295"/>
              <a:gd name="connsiteY1148" fmla="*/ 958860 h 2061582"/>
              <a:gd name="connsiteX1149" fmla="*/ 2505121 w 5550295"/>
              <a:gd name="connsiteY1149" fmla="*/ 954723 h 2061582"/>
              <a:gd name="connsiteX1150" fmla="*/ 2507380 w 5550295"/>
              <a:gd name="connsiteY1150" fmla="*/ 950685 h 2061582"/>
              <a:gd name="connsiteX1151" fmla="*/ 2565618 w 5550295"/>
              <a:gd name="connsiteY1151" fmla="*/ 934365 h 2061582"/>
              <a:gd name="connsiteX1152" fmla="*/ 2629630 w 5550295"/>
              <a:gd name="connsiteY1152" fmla="*/ 913667 h 2061582"/>
              <a:gd name="connsiteX1153" fmla="*/ 2642676 w 5550295"/>
              <a:gd name="connsiteY1153" fmla="*/ 893238 h 2061582"/>
              <a:gd name="connsiteX1154" fmla="*/ 2613804 w 5550295"/>
              <a:gd name="connsiteY1154" fmla="*/ 882028 h 2061582"/>
              <a:gd name="connsiteX1155" fmla="*/ 2548309 w 5550295"/>
              <a:gd name="connsiteY1155" fmla="*/ 893012 h 2061582"/>
              <a:gd name="connsiteX1156" fmla="*/ 2457769 w 5550295"/>
              <a:gd name="connsiteY1156" fmla="*/ 908895 h 2061582"/>
              <a:gd name="connsiteX1157" fmla="*/ 2455086 w 5550295"/>
              <a:gd name="connsiteY1157" fmla="*/ 924440 h 2061582"/>
              <a:gd name="connsiteX1158" fmla="*/ 2452615 w 5550295"/>
              <a:gd name="connsiteY1158" fmla="*/ 959058 h 2061582"/>
              <a:gd name="connsiteX1159" fmla="*/ 2402425 w 5550295"/>
              <a:gd name="connsiteY1159" fmla="*/ 1081209 h 2061582"/>
              <a:gd name="connsiteX1160" fmla="*/ 2337255 w 5550295"/>
              <a:gd name="connsiteY1160" fmla="*/ 1098405 h 2061582"/>
              <a:gd name="connsiteX1161" fmla="*/ 4695362 w 5550295"/>
              <a:gd name="connsiteY1161" fmla="*/ 1055570 h 2061582"/>
              <a:gd name="connsiteX1162" fmla="*/ 4805429 w 5550295"/>
              <a:gd name="connsiteY1162" fmla="*/ 1083863 h 2061582"/>
              <a:gd name="connsiteX1163" fmla="*/ 4834908 w 5550295"/>
              <a:gd name="connsiteY1163" fmla="*/ 1087591 h 2061582"/>
              <a:gd name="connsiteX1164" fmla="*/ 4986834 w 5550295"/>
              <a:gd name="connsiteY1164" fmla="*/ 1092800 h 2061582"/>
              <a:gd name="connsiteX1165" fmla="*/ 5144705 w 5550295"/>
              <a:gd name="connsiteY1165" fmla="*/ 982932 h 2061582"/>
              <a:gd name="connsiteX1166" fmla="*/ 5166857 w 5550295"/>
              <a:gd name="connsiteY1166" fmla="*/ 949005 h 2061582"/>
              <a:gd name="connsiteX1167" fmla="*/ 5214407 w 5550295"/>
              <a:gd name="connsiteY1167" fmla="*/ 889045 h 2061582"/>
              <a:gd name="connsiteX1168" fmla="*/ 5218855 w 5550295"/>
              <a:gd name="connsiteY1168" fmla="*/ 888283 h 2061582"/>
              <a:gd name="connsiteX1169" fmla="*/ 5262438 w 5550295"/>
              <a:gd name="connsiteY1169" fmla="*/ 923324 h 2061582"/>
              <a:gd name="connsiteX1170" fmla="*/ 5295263 w 5550295"/>
              <a:gd name="connsiteY1170" fmla="*/ 952436 h 2061582"/>
              <a:gd name="connsiteX1171" fmla="*/ 5275172 w 5550295"/>
              <a:gd name="connsiteY1171" fmla="*/ 886348 h 2061582"/>
              <a:gd name="connsiteX1172" fmla="*/ 5149689 w 5550295"/>
              <a:gd name="connsiteY1172" fmla="*/ 760569 h 2061582"/>
              <a:gd name="connsiteX1173" fmla="*/ 5136432 w 5550295"/>
              <a:gd name="connsiteY1173" fmla="*/ 757463 h 2061582"/>
              <a:gd name="connsiteX1174" fmla="*/ 5127721 w 5550295"/>
              <a:gd name="connsiteY1174" fmla="*/ 763166 h 2061582"/>
              <a:gd name="connsiteX1175" fmla="*/ 5074933 w 5550295"/>
              <a:gd name="connsiteY1175" fmla="*/ 766908 h 2061582"/>
              <a:gd name="connsiteX1176" fmla="*/ 5031985 w 5550295"/>
              <a:gd name="connsiteY1176" fmla="*/ 806622 h 2061582"/>
              <a:gd name="connsiteX1177" fmla="*/ 5026846 w 5550295"/>
              <a:gd name="connsiteY1177" fmla="*/ 809404 h 2061582"/>
              <a:gd name="connsiteX1178" fmla="*/ 4863469 w 5550295"/>
              <a:gd name="connsiteY1178" fmla="*/ 866329 h 2061582"/>
              <a:gd name="connsiteX1179" fmla="*/ 4857426 w 5550295"/>
              <a:gd name="connsiteY1179" fmla="*/ 866230 h 2061582"/>
              <a:gd name="connsiteX1180" fmla="*/ 4695377 w 5550295"/>
              <a:gd name="connsiteY1180" fmla="*/ 1055570 h 2061582"/>
              <a:gd name="connsiteX1181" fmla="*/ 881998 w 5550295"/>
              <a:gd name="connsiteY1181" fmla="*/ 1028590 h 2061582"/>
              <a:gd name="connsiteX1182" fmla="*/ 931511 w 5550295"/>
              <a:gd name="connsiteY1182" fmla="*/ 1053283 h 2061582"/>
              <a:gd name="connsiteX1183" fmla="*/ 881998 w 5550295"/>
              <a:gd name="connsiteY1183" fmla="*/ 1028590 h 2061582"/>
              <a:gd name="connsiteX1184" fmla="*/ 4619322 w 5550295"/>
              <a:gd name="connsiteY1184" fmla="*/ 1037852 h 2061582"/>
              <a:gd name="connsiteX1185" fmla="*/ 4631986 w 5550295"/>
              <a:gd name="connsiteY1185" fmla="*/ 1040280 h 2061582"/>
              <a:gd name="connsiteX1186" fmla="*/ 4652471 w 5550295"/>
              <a:gd name="connsiteY1186" fmla="*/ 1042567 h 2061582"/>
              <a:gd name="connsiteX1187" fmla="*/ 4656114 w 5550295"/>
              <a:gd name="connsiteY1187" fmla="*/ 1026952 h 2061582"/>
              <a:gd name="connsiteX1188" fmla="*/ 4663836 w 5550295"/>
              <a:gd name="connsiteY1188" fmla="*/ 985600 h 2061582"/>
              <a:gd name="connsiteX1189" fmla="*/ 4690887 w 5550295"/>
              <a:gd name="connsiteY1189" fmla="*/ 933828 h 2061582"/>
              <a:gd name="connsiteX1190" fmla="*/ 4725604 w 5550295"/>
              <a:gd name="connsiteY1190" fmla="*/ 870494 h 2061582"/>
              <a:gd name="connsiteX1191" fmla="*/ 4716215 w 5550295"/>
              <a:gd name="connsiteY1191" fmla="*/ 878682 h 2061582"/>
              <a:gd name="connsiteX1192" fmla="*/ 4619349 w 5550295"/>
              <a:gd name="connsiteY1192" fmla="*/ 1037866 h 2061582"/>
              <a:gd name="connsiteX1193" fmla="*/ 889241 w 5550295"/>
              <a:gd name="connsiteY1193" fmla="*/ 984781 h 2061582"/>
              <a:gd name="connsiteX1194" fmla="*/ 909359 w 5550295"/>
              <a:gd name="connsiteY1194" fmla="*/ 997502 h 2061582"/>
              <a:gd name="connsiteX1195" fmla="*/ 889241 w 5550295"/>
              <a:gd name="connsiteY1195" fmla="*/ 984781 h 2061582"/>
              <a:gd name="connsiteX1196" fmla="*/ 5306092 w 5550295"/>
              <a:gd name="connsiteY1196" fmla="*/ 955260 h 2061582"/>
              <a:gd name="connsiteX1197" fmla="*/ 5307828 w 5550295"/>
              <a:gd name="connsiteY1197" fmla="*/ 955232 h 2061582"/>
              <a:gd name="connsiteX1198" fmla="*/ 5198510 w 5550295"/>
              <a:gd name="connsiteY1198" fmla="*/ 747947 h 2061582"/>
              <a:gd name="connsiteX1199" fmla="*/ 5147458 w 5550295"/>
              <a:gd name="connsiteY1199" fmla="*/ 748653 h 2061582"/>
              <a:gd name="connsiteX1200" fmla="*/ 5146456 w 5550295"/>
              <a:gd name="connsiteY1200" fmla="*/ 749500 h 2061582"/>
              <a:gd name="connsiteX1201" fmla="*/ 5152428 w 5550295"/>
              <a:gd name="connsiteY1201" fmla="*/ 751095 h 2061582"/>
              <a:gd name="connsiteX1202" fmla="*/ 5284307 w 5550295"/>
              <a:gd name="connsiteY1202" fmla="*/ 882635 h 2061582"/>
              <a:gd name="connsiteX1203" fmla="*/ 5306077 w 5550295"/>
              <a:gd name="connsiteY1203" fmla="*/ 955260 h 2061582"/>
              <a:gd name="connsiteX1204" fmla="*/ 1569417 w 5550295"/>
              <a:gd name="connsiteY1204" fmla="*/ 877002 h 2061582"/>
              <a:gd name="connsiteX1205" fmla="*/ 1601508 w 5550295"/>
              <a:gd name="connsiteY1205" fmla="*/ 896627 h 2061582"/>
              <a:gd name="connsiteX1206" fmla="*/ 1694788 w 5550295"/>
              <a:gd name="connsiteY1206" fmla="*/ 937188 h 2061582"/>
              <a:gd name="connsiteX1207" fmla="*/ 1773808 w 5550295"/>
              <a:gd name="connsiteY1207" fmla="*/ 924651 h 2061582"/>
              <a:gd name="connsiteX1208" fmla="*/ 1817688 w 5550295"/>
              <a:gd name="connsiteY1208" fmla="*/ 914430 h 2061582"/>
              <a:gd name="connsiteX1209" fmla="*/ 1815104 w 5550295"/>
              <a:gd name="connsiteY1209" fmla="*/ 912001 h 2061582"/>
              <a:gd name="connsiteX1210" fmla="*/ 1815316 w 5550295"/>
              <a:gd name="connsiteY1210" fmla="*/ 907300 h 2061582"/>
              <a:gd name="connsiteX1211" fmla="*/ 1843270 w 5550295"/>
              <a:gd name="connsiteY1211" fmla="*/ 857222 h 2061582"/>
              <a:gd name="connsiteX1212" fmla="*/ 1813650 w 5550295"/>
              <a:gd name="connsiteY1212" fmla="*/ 788029 h 2061582"/>
              <a:gd name="connsiteX1213" fmla="*/ 1782265 w 5550295"/>
              <a:gd name="connsiteY1213" fmla="*/ 714868 h 2061582"/>
              <a:gd name="connsiteX1214" fmla="*/ 1712139 w 5550295"/>
              <a:gd name="connsiteY1214" fmla="*/ 568447 h 2061582"/>
              <a:gd name="connsiteX1215" fmla="*/ 1697979 w 5550295"/>
              <a:gd name="connsiteY1215" fmla="*/ 534662 h 2061582"/>
              <a:gd name="connsiteX1216" fmla="*/ 1588703 w 5550295"/>
              <a:gd name="connsiteY1216" fmla="*/ 436173 h 2061582"/>
              <a:gd name="connsiteX1217" fmla="*/ 1554184 w 5550295"/>
              <a:gd name="connsiteY1217" fmla="*/ 555486 h 2061582"/>
              <a:gd name="connsiteX1218" fmla="*/ 1554551 w 5550295"/>
              <a:gd name="connsiteY1218" fmla="*/ 589441 h 2061582"/>
              <a:gd name="connsiteX1219" fmla="*/ 1562288 w 5550295"/>
              <a:gd name="connsiteY1219" fmla="*/ 729014 h 2061582"/>
              <a:gd name="connsiteX1220" fmla="*/ 1569417 w 5550295"/>
              <a:gd name="connsiteY1220" fmla="*/ 876988 h 2061582"/>
              <a:gd name="connsiteX1221" fmla="*/ 2001621 w 5550295"/>
              <a:gd name="connsiteY1221" fmla="*/ 910039 h 2061582"/>
              <a:gd name="connsiteX1222" fmla="*/ 2014468 w 5550295"/>
              <a:gd name="connsiteY1222" fmla="*/ 910561 h 2061582"/>
              <a:gd name="connsiteX1223" fmla="*/ 2071478 w 5550295"/>
              <a:gd name="connsiteY1223" fmla="*/ 918157 h 2061582"/>
              <a:gd name="connsiteX1224" fmla="*/ 2137128 w 5550295"/>
              <a:gd name="connsiteY1224" fmla="*/ 926331 h 2061582"/>
              <a:gd name="connsiteX1225" fmla="*/ 2240573 w 5550295"/>
              <a:gd name="connsiteY1225" fmla="*/ 897925 h 2061582"/>
              <a:gd name="connsiteX1226" fmla="*/ 2154211 w 5550295"/>
              <a:gd name="connsiteY1226" fmla="*/ 831753 h 2061582"/>
              <a:gd name="connsiteX1227" fmla="*/ 2112096 w 5550295"/>
              <a:gd name="connsiteY1227" fmla="*/ 782466 h 2061582"/>
              <a:gd name="connsiteX1228" fmla="*/ 2046122 w 5550295"/>
              <a:gd name="connsiteY1228" fmla="*/ 790951 h 2061582"/>
              <a:gd name="connsiteX1229" fmla="*/ 2027570 w 5550295"/>
              <a:gd name="connsiteY1229" fmla="*/ 843556 h 2061582"/>
              <a:gd name="connsiteX1230" fmla="*/ 1997526 w 5550295"/>
              <a:gd name="connsiteY1230" fmla="*/ 910110 h 2061582"/>
              <a:gd name="connsiteX1231" fmla="*/ 2001635 w 5550295"/>
              <a:gd name="connsiteY1231" fmla="*/ 910067 h 2061582"/>
              <a:gd name="connsiteX1232" fmla="*/ 1846701 w 5550295"/>
              <a:gd name="connsiteY1232" fmla="*/ 911592 h 2061582"/>
              <a:gd name="connsiteX1233" fmla="*/ 1877860 w 5550295"/>
              <a:gd name="connsiteY1233" fmla="*/ 915376 h 2061582"/>
              <a:gd name="connsiteX1234" fmla="*/ 1902708 w 5550295"/>
              <a:gd name="connsiteY1234" fmla="*/ 918877 h 2061582"/>
              <a:gd name="connsiteX1235" fmla="*/ 1936140 w 5550295"/>
              <a:gd name="connsiteY1235" fmla="*/ 917225 h 2061582"/>
              <a:gd name="connsiteX1236" fmla="*/ 1910134 w 5550295"/>
              <a:gd name="connsiteY1236" fmla="*/ 909785 h 2061582"/>
              <a:gd name="connsiteX1237" fmla="*/ 1862245 w 5550295"/>
              <a:gd name="connsiteY1237" fmla="*/ 881308 h 2061582"/>
              <a:gd name="connsiteX1238" fmla="*/ 1847294 w 5550295"/>
              <a:gd name="connsiteY1238" fmla="*/ 901540 h 2061582"/>
              <a:gd name="connsiteX1239" fmla="*/ 1832964 w 5550295"/>
              <a:gd name="connsiteY1239" fmla="*/ 912354 h 2061582"/>
              <a:gd name="connsiteX1240" fmla="*/ 1843510 w 5550295"/>
              <a:gd name="connsiteY1240" fmla="*/ 911648 h 2061582"/>
              <a:gd name="connsiteX1241" fmla="*/ 1846701 w 5550295"/>
              <a:gd name="connsiteY1241" fmla="*/ 911592 h 2061582"/>
              <a:gd name="connsiteX1242" fmla="*/ 3150243 w 5550295"/>
              <a:gd name="connsiteY1242" fmla="*/ 209306 h 2061582"/>
              <a:gd name="connsiteX1243" fmla="*/ 3030505 w 5550295"/>
              <a:gd name="connsiteY1243" fmla="*/ 445971 h 2061582"/>
              <a:gd name="connsiteX1244" fmla="*/ 3051259 w 5550295"/>
              <a:gd name="connsiteY1244" fmla="*/ 713752 h 2061582"/>
              <a:gd name="connsiteX1245" fmla="*/ 3345386 w 5550295"/>
              <a:gd name="connsiteY1245" fmla="*/ 914896 h 2061582"/>
              <a:gd name="connsiteX1246" fmla="*/ 3369754 w 5550295"/>
              <a:gd name="connsiteY1246" fmla="*/ 703785 h 2061582"/>
              <a:gd name="connsiteX1247" fmla="*/ 3374625 w 5550295"/>
              <a:gd name="connsiteY1247" fmla="*/ 662362 h 2061582"/>
              <a:gd name="connsiteX1248" fmla="*/ 3363203 w 5550295"/>
              <a:gd name="connsiteY1248" fmla="*/ 566019 h 2061582"/>
              <a:gd name="connsiteX1249" fmla="*/ 3351287 w 5550295"/>
              <a:gd name="connsiteY1249" fmla="*/ 548300 h 2061582"/>
              <a:gd name="connsiteX1250" fmla="*/ 3298428 w 5550295"/>
              <a:gd name="connsiteY1250" fmla="*/ 797686 h 2061582"/>
              <a:gd name="connsiteX1251" fmla="*/ 3286089 w 5550295"/>
              <a:gd name="connsiteY1251" fmla="*/ 840944 h 2061582"/>
              <a:gd name="connsiteX1252" fmla="*/ 3280314 w 5550295"/>
              <a:gd name="connsiteY1252" fmla="*/ 844445 h 2061582"/>
              <a:gd name="connsiteX1253" fmla="*/ 3276432 w 5550295"/>
              <a:gd name="connsiteY1253" fmla="*/ 838925 h 2061582"/>
              <a:gd name="connsiteX1254" fmla="*/ 3246783 w 5550295"/>
              <a:gd name="connsiteY1254" fmla="*/ 774518 h 2061582"/>
              <a:gd name="connsiteX1255" fmla="*/ 3237014 w 5550295"/>
              <a:gd name="connsiteY1255" fmla="*/ 762446 h 2061582"/>
              <a:gd name="connsiteX1256" fmla="*/ 3209158 w 5550295"/>
              <a:gd name="connsiteY1256" fmla="*/ 727617 h 2061582"/>
              <a:gd name="connsiteX1257" fmla="*/ 3139908 w 5550295"/>
              <a:gd name="connsiteY1257" fmla="*/ 628746 h 2061582"/>
              <a:gd name="connsiteX1258" fmla="*/ 3136943 w 5550295"/>
              <a:gd name="connsiteY1258" fmla="*/ 279827 h 2061582"/>
              <a:gd name="connsiteX1259" fmla="*/ 3150243 w 5550295"/>
              <a:gd name="connsiteY1259" fmla="*/ 209320 h 2061582"/>
              <a:gd name="connsiteX1260" fmla="*/ 2841574 w 5550295"/>
              <a:gd name="connsiteY1260" fmla="*/ 888805 h 2061582"/>
              <a:gd name="connsiteX1261" fmla="*/ 2857881 w 5550295"/>
              <a:gd name="connsiteY1261" fmla="*/ 910674 h 2061582"/>
              <a:gd name="connsiteX1262" fmla="*/ 2858813 w 5550295"/>
              <a:gd name="connsiteY1262" fmla="*/ 892956 h 2061582"/>
              <a:gd name="connsiteX1263" fmla="*/ 2841574 w 5550295"/>
              <a:gd name="connsiteY1263" fmla="*/ 888805 h 2061582"/>
              <a:gd name="connsiteX1264" fmla="*/ 1867342 w 5550295"/>
              <a:gd name="connsiteY1264" fmla="*/ 872131 h 2061582"/>
              <a:gd name="connsiteX1265" fmla="*/ 1913184 w 5550295"/>
              <a:gd name="connsiteY1265" fmla="*/ 900368 h 2061582"/>
              <a:gd name="connsiteX1266" fmla="*/ 1991357 w 5550295"/>
              <a:gd name="connsiteY1266" fmla="*/ 902330 h 2061582"/>
              <a:gd name="connsiteX1267" fmla="*/ 2017871 w 5550295"/>
              <a:gd name="connsiteY1267" fmla="*/ 841565 h 2061582"/>
              <a:gd name="connsiteX1268" fmla="*/ 2038455 w 5550295"/>
              <a:gd name="connsiteY1268" fmla="*/ 784669 h 2061582"/>
              <a:gd name="connsiteX1269" fmla="*/ 2118054 w 5550295"/>
              <a:gd name="connsiteY1269" fmla="*/ 774560 h 2061582"/>
              <a:gd name="connsiteX1270" fmla="*/ 2118464 w 5550295"/>
              <a:gd name="connsiteY1270" fmla="*/ 774870 h 2061582"/>
              <a:gd name="connsiteX1271" fmla="*/ 2076137 w 5550295"/>
              <a:gd name="connsiteY1271" fmla="*/ 696698 h 2061582"/>
              <a:gd name="connsiteX1272" fmla="*/ 2075544 w 5550295"/>
              <a:gd name="connsiteY1272" fmla="*/ 693831 h 2061582"/>
              <a:gd name="connsiteX1273" fmla="*/ 2074655 w 5550295"/>
              <a:gd name="connsiteY1273" fmla="*/ 693831 h 2061582"/>
              <a:gd name="connsiteX1274" fmla="*/ 2002242 w 5550295"/>
              <a:gd name="connsiteY1274" fmla="*/ 683285 h 2061582"/>
              <a:gd name="connsiteX1275" fmla="*/ 1961482 w 5550295"/>
              <a:gd name="connsiteY1275" fmla="*/ 709376 h 2061582"/>
              <a:gd name="connsiteX1276" fmla="*/ 1890623 w 5550295"/>
              <a:gd name="connsiteY1276" fmla="*/ 792067 h 2061582"/>
              <a:gd name="connsiteX1277" fmla="*/ 1867342 w 5550295"/>
              <a:gd name="connsiteY1277" fmla="*/ 872145 h 2061582"/>
              <a:gd name="connsiteX1278" fmla="*/ 1849524 w 5550295"/>
              <a:gd name="connsiteY1278" fmla="*/ 866498 h 2061582"/>
              <a:gd name="connsiteX1279" fmla="*/ 1829236 w 5550295"/>
              <a:gd name="connsiteY1279" fmla="*/ 903163 h 2061582"/>
              <a:gd name="connsiteX1280" fmla="*/ 1840136 w 5550295"/>
              <a:gd name="connsiteY1280" fmla="*/ 894692 h 2061582"/>
              <a:gd name="connsiteX1281" fmla="*/ 1855172 w 5550295"/>
              <a:gd name="connsiteY1281" fmla="*/ 873684 h 2061582"/>
              <a:gd name="connsiteX1282" fmla="*/ 1849510 w 5550295"/>
              <a:gd name="connsiteY1282" fmla="*/ 866512 h 2061582"/>
              <a:gd name="connsiteX1283" fmla="*/ 2404317 w 5550295"/>
              <a:gd name="connsiteY1283" fmla="*/ 880532 h 2061582"/>
              <a:gd name="connsiteX1284" fmla="*/ 2450074 w 5550295"/>
              <a:gd name="connsiteY1284" fmla="*/ 899196 h 2061582"/>
              <a:gd name="connsiteX1285" fmla="*/ 2459731 w 5550295"/>
              <a:gd name="connsiteY1285" fmla="*/ 876254 h 2061582"/>
              <a:gd name="connsiteX1286" fmla="*/ 2405489 w 5550295"/>
              <a:gd name="connsiteY1286" fmla="*/ 880687 h 2061582"/>
              <a:gd name="connsiteX1287" fmla="*/ 2404317 w 5550295"/>
              <a:gd name="connsiteY1287" fmla="*/ 880532 h 2061582"/>
              <a:gd name="connsiteX1288" fmla="*/ 2127175 w 5550295"/>
              <a:gd name="connsiteY1288" fmla="*/ 642469 h 2061582"/>
              <a:gd name="connsiteX1289" fmla="*/ 2094999 w 5550295"/>
              <a:gd name="connsiteY1289" fmla="*/ 652154 h 2061582"/>
              <a:gd name="connsiteX1290" fmla="*/ 2085752 w 5550295"/>
              <a:gd name="connsiteY1290" fmla="*/ 694537 h 2061582"/>
              <a:gd name="connsiteX1291" fmla="*/ 2176320 w 5550295"/>
              <a:gd name="connsiteY1291" fmla="*/ 815856 h 2061582"/>
              <a:gd name="connsiteX1292" fmla="*/ 2247689 w 5550295"/>
              <a:gd name="connsiteY1292" fmla="*/ 890739 h 2061582"/>
              <a:gd name="connsiteX1293" fmla="*/ 2248253 w 5550295"/>
              <a:gd name="connsiteY1293" fmla="*/ 891982 h 2061582"/>
              <a:gd name="connsiteX1294" fmla="*/ 2271379 w 5550295"/>
              <a:gd name="connsiteY1294" fmla="*/ 872753 h 2061582"/>
              <a:gd name="connsiteX1295" fmla="*/ 2280104 w 5550295"/>
              <a:gd name="connsiteY1295" fmla="*/ 865199 h 2061582"/>
              <a:gd name="connsiteX1296" fmla="*/ 2351952 w 5550295"/>
              <a:gd name="connsiteY1296" fmla="*/ 819456 h 2061582"/>
              <a:gd name="connsiteX1297" fmla="*/ 2220624 w 5550295"/>
              <a:gd name="connsiteY1297" fmla="*/ 721659 h 2061582"/>
              <a:gd name="connsiteX1298" fmla="*/ 2172325 w 5550295"/>
              <a:gd name="connsiteY1298" fmla="*/ 652084 h 2061582"/>
              <a:gd name="connsiteX1299" fmla="*/ 2172057 w 5550295"/>
              <a:gd name="connsiteY1299" fmla="*/ 651985 h 2061582"/>
              <a:gd name="connsiteX1300" fmla="*/ 2127161 w 5550295"/>
              <a:gd name="connsiteY1300" fmla="*/ 642469 h 2061582"/>
              <a:gd name="connsiteX1301" fmla="*/ 2144498 w 5550295"/>
              <a:gd name="connsiteY1301" fmla="*/ 800961 h 2061582"/>
              <a:gd name="connsiteX1302" fmla="*/ 2162400 w 5550295"/>
              <a:gd name="connsiteY1302" fmla="*/ 826219 h 2061582"/>
              <a:gd name="connsiteX1303" fmla="*/ 2232554 w 5550295"/>
              <a:gd name="connsiteY1303" fmla="*/ 886052 h 2061582"/>
              <a:gd name="connsiteX1304" fmla="*/ 2169854 w 5550295"/>
              <a:gd name="connsiteY1304" fmla="*/ 823339 h 2061582"/>
              <a:gd name="connsiteX1305" fmla="*/ 2144498 w 5550295"/>
              <a:gd name="connsiteY1305" fmla="*/ 800975 h 2061582"/>
              <a:gd name="connsiteX1306" fmla="*/ 2830026 w 5550295"/>
              <a:gd name="connsiteY1306" fmla="*/ 876141 h 2061582"/>
              <a:gd name="connsiteX1307" fmla="*/ 2833428 w 5550295"/>
              <a:gd name="connsiteY1307" fmla="*/ 876875 h 2061582"/>
              <a:gd name="connsiteX1308" fmla="*/ 2859914 w 5550295"/>
              <a:gd name="connsiteY1308" fmla="*/ 883002 h 2061582"/>
              <a:gd name="connsiteX1309" fmla="*/ 2863571 w 5550295"/>
              <a:gd name="connsiteY1309" fmla="*/ 864394 h 2061582"/>
              <a:gd name="connsiteX1310" fmla="*/ 2893614 w 5550295"/>
              <a:gd name="connsiteY1310" fmla="*/ 818552 h 2061582"/>
              <a:gd name="connsiteX1311" fmla="*/ 2921258 w 5550295"/>
              <a:gd name="connsiteY1311" fmla="*/ 774150 h 2061582"/>
              <a:gd name="connsiteX1312" fmla="*/ 2919465 w 5550295"/>
              <a:gd name="connsiteY1312" fmla="*/ 754215 h 2061582"/>
              <a:gd name="connsiteX1313" fmla="*/ 2886118 w 5550295"/>
              <a:gd name="connsiteY1313" fmla="*/ 722576 h 2061582"/>
              <a:gd name="connsiteX1314" fmla="*/ 2867721 w 5550295"/>
              <a:gd name="connsiteY1314" fmla="*/ 704646 h 2061582"/>
              <a:gd name="connsiteX1315" fmla="*/ 2843763 w 5550295"/>
              <a:gd name="connsiteY1315" fmla="*/ 692194 h 2061582"/>
              <a:gd name="connsiteX1316" fmla="*/ 2789238 w 5550295"/>
              <a:gd name="connsiteY1316" fmla="*/ 658592 h 2061582"/>
              <a:gd name="connsiteX1317" fmla="*/ 2685073 w 5550295"/>
              <a:gd name="connsiteY1317" fmla="*/ 739377 h 2061582"/>
              <a:gd name="connsiteX1318" fmla="*/ 2764997 w 5550295"/>
              <a:gd name="connsiteY1318" fmla="*/ 831993 h 2061582"/>
              <a:gd name="connsiteX1319" fmla="*/ 2820580 w 5550295"/>
              <a:gd name="connsiteY1319" fmla="*/ 866950 h 2061582"/>
              <a:gd name="connsiteX1320" fmla="*/ 2830040 w 5550295"/>
              <a:gd name="connsiteY1320" fmla="*/ 876099 h 2061582"/>
              <a:gd name="connsiteX1321" fmla="*/ 1854790 w 5550295"/>
              <a:gd name="connsiteY1321" fmla="*/ 856531 h 2061582"/>
              <a:gd name="connsiteX1322" fmla="*/ 1860283 w 5550295"/>
              <a:gd name="connsiteY1322" fmla="*/ 864013 h 2061582"/>
              <a:gd name="connsiteX1323" fmla="*/ 1878495 w 5550295"/>
              <a:gd name="connsiteY1323" fmla="*/ 812566 h 2061582"/>
              <a:gd name="connsiteX1324" fmla="*/ 1857374 w 5550295"/>
              <a:gd name="connsiteY1324" fmla="*/ 851660 h 2061582"/>
              <a:gd name="connsiteX1325" fmla="*/ 1854790 w 5550295"/>
              <a:gd name="connsiteY1325" fmla="*/ 856545 h 2061582"/>
              <a:gd name="connsiteX1326" fmla="*/ 2372692 w 5550295"/>
              <a:gd name="connsiteY1326" fmla="*/ 816731 h 2061582"/>
              <a:gd name="connsiteX1327" fmla="*/ 2379991 w 5550295"/>
              <a:gd name="connsiteY1327" fmla="*/ 817070 h 2061582"/>
              <a:gd name="connsiteX1328" fmla="*/ 2430083 w 5550295"/>
              <a:gd name="connsiteY1328" fmla="*/ 834661 h 2061582"/>
              <a:gd name="connsiteX1329" fmla="*/ 2465633 w 5550295"/>
              <a:gd name="connsiteY1329" fmla="*/ 849344 h 2061582"/>
              <a:gd name="connsiteX1330" fmla="*/ 2469388 w 5550295"/>
              <a:gd name="connsiteY1330" fmla="*/ 853989 h 2061582"/>
              <a:gd name="connsiteX1331" fmla="*/ 2468456 w 5550295"/>
              <a:gd name="connsiteY1331" fmla="*/ 863180 h 2061582"/>
              <a:gd name="connsiteX1332" fmla="*/ 2539245 w 5550295"/>
              <a:gd name="connsiteY1332" fmla="*/ 810533 h 2061582"/>
              <a:gd name="connsiteX1333" fmla="*/ 2556244 w 5550295"/>
              <a:gd name="connsiteY1333" fmla="*/ 800707 h 2061582"/>
              <a:gd name="connsiteX1334" fmla="*/ 2572649 w 5550295"/>
              <a:gd name="connsiteY1334" fmla="*/ 788000 h 2061582"/>
              <a:gd name="connsiteX1335" fmla="*/ 2538031 w 5550295"/>
              <a:gd name="connsiteY1335" fmla="*/ 786024 h 2061582"/>
              <a:gd name="connsiteX1336" fmla="*/ 2502326 w 5550295"/>
              <a:gd name="connsiteY1336" fmla="*/ 786419 h 2061582"/>
              <a:gd name="connsiteX1337" fmla="*/ 2406152 w 5550295"/>
              <a:gd name="connsiteY1337" fmla="*/ 781294 h 2061582"/>
              <a:gd name="connsiteX1338" fmla="*/ 2321005 w 5550295"/>
              <a:gd name="connsiteY1338" fmla="*/ 746253 h 2061582"/>
              <a:gd name="connsiteX1339" fmla="*/ 2338455 w 5550295"/>
              <a:gd name="connsiteY1339" fmla="*/ 774757 h 2061582"/>
              <a:gd name="connsiteX1340" fmla="*/ 2361835 w 5550295"/>
              <a:gd name="connsiteY1340" fmla="*/ 813046 h 2061582"/>
              <a:gd name="connsiteX1341" fmla="*/ 2362202 w 5550295"/>
              <a:gd name="connsiteY1341" fmla="*/ 817409 h 2061582"/>
              <a:gd name="connsiteX1342" fmla="*/ 2372706 w 5550295"/>
              <a:gd name="connsiteY1342" fmla="*/ 816717 h 2061582"/>
              <a:gd name="connsiteX1343" fmla="*/ 1540221 w 5550295"/>
              <a:gd name="connsiteY1343" fmla="*/ 433038 h 2061582"/>
              <a:gd name="connsiteX1344" fmla="*/ 1542847 w 5550295"/>
              <a:gd name="connsiteY1344" fmla="*/ 433801 h 2061582"/>
              <a:gd name="connsiteX1345" fmla="*/ 1544852 w 5550295"/>
              <a:gd name="connsiteY1345" fmla="*/ 439702 h 2061582"/>
              <a:gd name="connsiteX1346" fmla="*/ 1560452 w 5550295"/>
              <a:gd name="connsiteY1346" fmla="*/ 856601 h 2061582"/>
              <a:gd name="connsiteX1347" fmla="*/ 1552447 w 5550295"/>
              <a:gd name="connsiteY1347" fmla="*/ 730031 h 2061582"/>
              <a:gd name="connsiteX1348" fmla="*/ 1544668 w 5550295"/>
              <a:gd name="connsiteY1348" fmla="*/ 588947 h 2061582"/>
              <a:gd name="connsiteX1349" fmla="*/ 1544287 w 5550295"/>
              <a:gd name="connsiteY1349" fmla="*/ 555783 h 2061582"/>
              <a:gd name="connsiteX1350" fmla="*/ 1585950 w 5550295"/>
              <a:gd name="connsiteY1350" fmla="*/ 426643 h 2061582"/>
              <a:gd name="connsiteX1351" fmla="*/ 1665267 w 5550295"/>
              <a:gd name="connsiteY1351" fmla="*/ 458225 h 2061582"/>
              <a:gd name="connsiteX1352" fmla="*/ 1707057 w 5550295"/>
              <a:gd name="connsiteY1352" fmla="*/ 530765 h 2061582"/>
              <a:gd name="connsiteX1353" fmla="*/ 1721246 w 5550295"/>
              <a:gd name="connsiteY1353" fmla="*/ 564621 h 2061582"/>
              <a:gd name="connsiteX1354" fmla="*/ 1790679 w 5550295"/>
              <a:gd name="connsiteY1354" fmla="*/ 709686 h 2061582"/>
              <a:gd name="connsiteX1355" fmla="*/ 1822968 w 5550295"/>
              <a:gd name="connsiteY1355" fmla="*/ 784753 h 2061582"/>
              <a:gd name="connsiteX1356" fmla="*/ 1848734 w 5550295"/>
              <a:gd name="connsiteY1356" fmla="*/ 846831 h 2061582"/>
              <a:gd name="connsiteX1357" fmla="*/ 1880429 w 5550295"/>
              <a:gd name="connsiteY1357" fmla="*/ 789681 h 2061582"/>
              <a:gd name="connsiteX1358" fmla="*/ 1830902 w 5550295"/>
              <a:gd name="connsiteY1358" fmla="*/ 707569 h 2061582"/>
              <a:gd name="connsiteX1359" fmla="*/ 1789225 w 5550295"/>
              <a:gd name="connsiteY1359" fmla="*/ 647622 h 2061582"/>
              <a:gd name="connsiteX1360" fmla="*/ 1763389 w 5550295"/>
              <a:gd name="connsiteY1360" fmla="*/ 580800 h 2061582"/>
              <a:gd name="connsiteX1361" fmla="*/ 1657671 w 5550295"/>
              <a:gd name="connsiteY1361" fmla="*/ 416252 h 2061582"/>
              <a:gd name="connsiteX1362" fmla="*/ 1508596 w 5550295"/>
              <a:gd name="connsiteY1362" fmla="*/ 425838 h 2061582"/>
              <a:gd name="connsiteX1363" fmla="*/ 1502200 w 5550295"/>
              <a:gd name="connsiteY1363" fmla="*/ 423989 h 2061582"/>
              <a:gd name="connsiteX1364" fmla="*/ 1476152 w 5550295"/>
              <a:gd name="connsiteY1364" fmla="*/ 407795 h 2061582"/>
              <a:gd name="connsiteX1365" fmla="*/ 1386402 w 5550295"/>
              <a:gd name="connsiteY1365" fmla="*/ 509771 h 2061582"/>
              <a:gd name="connsiteX1366" fmla="*/ 1331736 w 5550295"/>
              <a:gd name="connsiteY1366" fmla="*/ 626741 h 2061582"/>
              <a:gd name="connsiteX1367" fmla="*/ 1319227 w 5550295"/>
              <a:gd name="connsiteY1367" fmla="*/ 653524 h 2061582"/>
              <a:gd name="connsiteX1368" fmla="*/ 1319326 w 5550295"/>
              <a:gd name="connsiteY1368" fmla="*/ 689370 h 2061582"/>
              <a:gd name="connsiteX1369" fmla="*/ 1421486 w 5550295"/>
              <a:gd name="connsiteY1369" fmla="*/ 793168 h 2061582"/>
              <a:gd name="connsiteX1370" fmla="*/ 1433501 w 5550295"/>
              <a:gd name="connsiteY1370" fmla="*/ 598928 h 2061582"/>
              <a:gd name="connsiteX1371" fmla="*/ 1536663 w 5550295"/>
              <a:gd name="connsiteY1371" fmla="*/ 434563 h 2061582"/>
              <a:gd name="connsiteX1372" fmla="*/ 1540235 w 5550295"/>
              <a:gd name="connsiteY1372" fmla="*/ 433038 h 2061582"/>
              <a:gd name="connsiteX1373" fmla="*/ 4770034 w 5550295"/>
              <a:gd name="connsiteY1373" fmla="*/ 842511 h 2061582"/>
              <a:gd name="connsiteX1374" fmla="*/ 4808281 w 5550295"/>
              <a:gd name="connsiteY1374" fmla="*/ 848441 h 2061582"/>
              <a:gd name="connsiteX1375" fmla="*/ 4836362 w 5550295"/>
              <a:gd name="connsiteY1375" fmla="*/ 854173 h 2061582"/>
              <a:gd name="connsiteX1376" fmla="*/ 4854673 w 5550295"/>
              <a:gd name="connsiteY1376" fmla="*/ 856164 h 2061582"/>
              <a:gd name="connsiteX1377" fmla="*/ 4945059 w 5550295"/>
              <a:gd name="connsiteY1377" fmla="*/ 804914 h 2061582"/>
              <a:gd name="connsiteX1378" fmla="*/ 4952146 w 5550295"/>
              <a:gd name="connsiteY1378" fmla="*/ 801088 h 2061582"/>
              <a:gd name="connsiteX1379" fmla="*/ 5059233 w 5550295"/>
              <a:gd name="connsiteY1379" fmla="*/ 753171 h 2061582"/>
              <a:gd name="connsiteX1380" fmla="*/ 5034540 w 5550295"/>
              <a:gd name="connsiteY1380" fmla="*/ 710830 h 2061582"/>
              <a:gd name="connsiteX1381" fmla="*/ 5010017 w 5550295"/>
              <a:gd name="connsiteY1381" fmla="*/ 669167 h 2061582"/>
              <a:gd name="connsiteX1382" fmla="*/ 4972335 w 5550295"/>
              <a:gd name="connsiteY1382" fmla="*/ 638248 h 2061582"/>
              <a:gd name="connsiteX1383" fmla="*/ 4919194 w 5550295"/>
              <a:gd name="connsiteY1383" fmla="*/ 586801 h 2061582"/>
              <a:gd name="connsiteX1384" fmla="*/ 4910822 w 5550295"/>
              <a:gd name="connsiteY1384" fmla="*/ 567656 h 2061582"/>
              <a:gd name="connsiteX1385" fmla="*/ 4840880 w 5550295"/>
              <a:gd name="connsiteY1385" fmla="*/ 559101 h 2061582"/>
              <a:gd name="connsiteX1386" fmla="*/ 4740795 w 5550295"/>
              <a:gd name="connsiteY1386" fmla="*/ 570395 h 2061582"/>
              <a:gd name="connsiteX1387" fmla="*/ 4644551 w 5550295"/>
              <a:gd name="connsiteY1387" fmla="*/ 583215 h 2061582"/>
              <a:gd name="connsiteX1388" fmla="*/ 4687033 w 5550295"/>
              <a:gd name="connsiteY1388" fmla="*/ 629989 h 2061582"/>
              <a:gd name="connsiteX1389" fmla="*/ 4670881 w 5550295"/>
              <a:gd name="connsiteY1389" fmla="*/ 754272 h 2061582"/>
              <a:gd name="connsiteX1390" fmla="*/ 4639553 w 5550295"/>
              <a:gd name="connsiteY1390" fmla="*/ 776254 h 2061582"/>
              <a:gd name="connsiteX1391" fmla="*/ 4655676 w 5550295"/>
              <a:gd name="connsiteY1391" fmla="*/ 798250 h 2061582"/>
              <a:gd name="connsiteX1392" fmla="*/ 4739835 w 5550295"/>
              <a:gd name="connsiteY1392" fmla="*/ 822209 h 2061582"/>
              <a:gd name="connsiteX1393" fmla="*/ 4743845 w 5550295"/>
              <a:gd name="connsiteY1393" fmla="*/ 825470 h 2061582"/>
              <a:gd name="connsiteX1394" fmla="*/ 4744000 w 5550295"/>
              <a:gd name="connsiteY1394" fmla="*/ 847622 h 2061582"/>
              <a:gd name="connsiteX1395" fmla="*/ 4770076 w 5550295"/>
              <a:gd name="connsiteY1395" fmla="*/ 842497 h 2061582"/>
              <a:gd name="connsiteX1396" fmla="*/ 5066560 w 5550295"/>
              <a:gd name="connsiteY1396" fmla="*/ 761486 h 2061582"/>
              <a:gd name="connsiteX1397" fmla="*/ 4956861 w 5550295"/>
              <a:gd name="connsiteY1397" fmla="*/ 809785 h 2061582"/>
              <a:gd name="connsiteX1398" fmla="*/ 4949774 w 5550295"/>
              <a:gd name="connsiteY1398" fmla="*/ 813611 h 2061582"/>
              <a:gd name="connsiteX1399" fmla="*/ 4873973 w 5550295"/>
              <a:gd name="connsiteY1399" fmla="*/ 856051 h 2061582"/>
              <a:gd name="connsiteX1400" fmla="*/ 5022102 w 5550295"/>
              <a:gd name="connsiteY1400" fmla="*/ 800693 h 2061582"/>
              <a:gd name="connsiteX1401" fmla="*/ 5027241 w 5550295"/>
              <a:gd name="connsiteY1401" fmla="*/ 797897 h 2061582"/>
              <a:gd name="connsiteX1402" fmla="*/ 5066560 w 5550295"/>
              <a:gd name="connsiteY1402" fmla="*/ 761486 h 2061582"/>
              <a:gd name="connsiteX1403" fmla="*/ 2928035 w 5550295"/>
              <a:gd name="connsiteY1403" fmla="*/ 748610 h 2061582"/>
              <a:gd name="connsiteX1404" fmla="*/ 2957979 w 5550295"/>
              <a:gd name="connsiteY1404" fmla="*/ 771383 h 2061582"/>
              <a:gd name="connsiteX1405" fmla="*/ 3129587 w 5550295"/>
              <a:gd name="connsiteY1405" fmla="*/ 836596 h 2061582"/>
              <a:gd name="connsiteX1406" fmla="*/ 3192527 w 5550295"/>
              <a:gd name="connsiteY1406" fmla="*/ 854300 h 2061582"/>
              <a:gd name="connsiteX1407" fmla="*/ 3042887 w 5550295"/>
              <a:gd name="connsiteY1407" fmla="*/ 719004 h 2061582"/>
              <a:gd name="connsiteX1408" fmla="*/ 3021032 w 5550295"/>
              <a:gd name="connsiteY1408" fmla="*/ 443020 h 2061582"/>
              <a:gd name="connsiteX1409" fmla="*/ 3154521 w 5550295"/>
              <a:gd name="connsiteY1409" fmla="*/ 185121 h 2061582"/>
              <a:gd name="connsiteX1410" fmla="*/ 3160408 w 5550295"/>
              <a:gd name="connsiteY1410" fmla="*/ 183300 h 2061582"/>
              <a:gd name="connsiteX1411" fmla="*/ 3163500 w 5550295"/>
              <a:gd name="connsiteY1411" fmla="*/ 188623 h 2061582"/>
              <a:gd name="connsiteX1412" fmla="*/ 3146614 w 5550295"/>
              <a:gd name="connsiteY1412" fmla="*/ 281690 h 2061582"/>
              <a:gd name="connsiteX1413" fmla="*/ 3148675 w 5550295"/>
              <a:gd name="connsiteY1413" fmla="*/ 624186 h 2061582"/>
              <a:gd name="connsiteX1414" fmla="*/ 3216796 w 5550295"/>
              <a:gd name="connsiteY1414" fmla="*/ 721334 h 2061582"/>
              <a:gd name="connsiteX1415" fmla="*/ 3244821 w 5550295"/>
              <a:gd name="connsiteY1415" fmla="*/ 756390 h 2061582"/>
              <a:gd name="connsiteX1416" fmla="*/ 3254365 w 5550295"/>
              <a:gd name="connsiteY1416" fmla="*/ 768178 h 2061582"/>
              <a:gd name="connsiteX1417" fmla="*/ 3283547 w 5550295"/>
              <a:gd name="connsiteY1417" fmla="*/ 813540 h 2061582"/>
              <a:gd name="connsiteX1418" fmla="*/ 3288884 w 5550295"/>
              <a:gd name="connsiteY1418" fmla="*/ 794933 h 2061582"/>
              <a:gd name="connsiteX1419" fmla="*/ 3342054 w 5550295"/>
              <a:gd name="connsiteY1419" fmla="*/ 535904 h 2061582"/>
              <a:gd name="connsiteX1420" fmla="*/ 3321935 w 5550295"/>
              <a:gd name="connsiteY1420" fmla="*/ 510633 h 2061582"/>
              <a:gd name="connsiteX1421" fmla="*/ 3268624 w 5550295"/>
              <a:gd name="connsiteY1421" fmla="*/ 433843 h 2061582"/>
              <a:gd name="connsiteX1422" fmla="*/ 3201083 w 5550295"/>
              <a:gd name="connsiteY1422" fmla="*/ 210774 h 2061582"/>
              <a:gd name="connsiteX1423" fmla="*/ 3202367 w 5550295"/>
              <a:gd name="connsiteY1423" fmla="*/ 206666 h 2061582"/>
              <a:gd name="connsiteX1424" fmla="*/ 3206391 w 5550295"/>
              <a:gd name="connsiteY1424" fmla="*/ 205127 h 2061582"/>
              <a:gd name="connsiteX1425" fmla="*/ 3278281 w 5550295"/>
              <a:gd name="connsiteY1425" fmla="*/ 243373 h 2061582"/>
              <a:gd name="connsiteX1426" fmla="*/ 3322217 w 5550295"/>
              <a:gd name="connsiteY1426" fmla="*/ 322591 h 2061582"/>
              <a:gd name="connsiteX1427" fmla="*/ 3352459 w 5550295"/>
              <a:gd name="connsiteY1427" fmla="*/ 492716 h 2061582"/>
              <a:gd name="connsiteX1428" fmla="*/ 3352092 w 5550295"/>
              <a:gd name="connsiteY1428" fmla="*/ 532770 h 2061582"/>
              <a:gd name="connsiteX1429" fmla="*/ 3371533 w 5550295"/>
              <a:gd name="connsiteY1429" fmla="*/ 560738 h 2061582"/>
              <a:gd name="connsiteX1430" fmla="*/ 3384338 w 5550295"/>
              <a:gd name="connsiteY1430" fmla="*/ 663901 h 2061582"/>
              <a:gd name="connsiteX1431" fmla="*/ 3381684 w 5550295"/>
              <a:gd name="connsiteY1431" fmla="*/ 681464 h 2061582"/>
              <a:gd name="connsiteX1432" fmla="*/ 3386329 w 5550295"/>
              <a:gd name="connsiteY1432" fmla="*/ 672965 h 2061582"/>
              <a:gd name="connsiteX1433" fmla="*/ 3406391 w 5550295"/>
              <a:gd name="connsiteY1433" fmla="*/ 635495 h 2061582"/>
              <a:gd name="connsiteX1434" fmla="*/ 3409525 w 5550295"/>
              <a:gd name="connsiteY1434" fmla="*/ 466103 h 2061582"/>
              <a:gd name="connsiteX1435" fmla="*/ 3401421 w 5550295"/>
              <a:gd name="connsiteY1435" fmla="*/ 433123 h 2061582"/>
              <a:gd name="connsiteX1436" fmla="*/ 3334641 w 5550295"/>
              <a:gd name="connsiteY1436" fmla="*/ 253934 h 2061582"/>
              <a:gd name="connsiteX1437" fmla="*/ 3172507 w 5550295"/>
              <a:gd name="connsiteY1437" fmla="*/ 171850 h 2061582"/>
              <a:gd name="connsiteX1438" fmla="*/ 3050299 w 5550295"/>
              <a:gd name="connsiteY1438" fmla="*/ 268447 h 2061582"/>
              <a:gd name="connsiteX1439" fmla="*/ 3028416 w 5550295"/>
              <a:gd name="connsiteY1439" fmla="*/ 333236 h 2061582"/>
              <a:gd name="connsiteX1440" fmla="*/ 2969641 w 5550295"/>
              <a:gd name="connsiteY1440" fmla="*/ 449712 h 2061582"/>
              <a:gd name="connsiteX1441" fmla="*/ 2912900 w 5550295"/>
              <a:gd name="connsiteY1441" fmla="*/ 546197 h 2061582"/>
              <a:gd name="connsiteX1442" fmla="*/ 2900278 w 5550295"/>
              <a:gd name="connsiteY1442" fmla="*/ 578372 h 2061582"/>
              <a:gd name="connsiteX1443" fmla="*/ 2812208 w 5550295"/>
              <a:gd name="connsiteY1443" fmla="*/ 650531 h 2061582"/>
              <a:gd name="connsiteX1444" fmla="*/ 2873552 w 5550295"/>
              <a:gd name="connsiteY1444" fmla="*/ 696641 h 2061582"/>
              <a:gd name="connsiteX1445" fmla="*/ 2927992 w 5550295"/>
              <a:gd name="connsiteY1445" fmla="*/ 748596 h 2061582"/>
              <a:gd name="connsiteX1446" fmla="*/ 2188039 w 5550295"/>
              <a:gd name="connsiteY1446" fmla="*/ 658917 h 2061582"/>
              <a:gd name="connsiteX1447" fmla="*/ 2347166 w 5550295"/>
              <a:gd name="connsiteY1447" fmla="*/ 807921 h 2061582"/>
              <a:gd name="connsiteX1448" fmla="*/ 2330040 w 5550295"/>
              <a:gd name="connsiteY1448" fmla="*/ 779967 h 2061582"/>
              <a:gd name="connsiteX1449" fmla="*/ 2302100 w 5550295"/>
              <a:gd name="connsiteY1449" fmla="*/ 734054 h 2061582"/>
              <a:gd name="connsiteX1450" fmla="*/ 2268979 w 5550295"/>
              <a:gd name="connsiteY1450" fmla="*/ 710491 h 2061582"/>
              <a:gd name="connsiteX1451" fmla="*/ 2188039 w 5550295"/>
              <a:gd name="connsiteY1451" fmla="*/ 658931 h 2061582"/>
              <a:gd name="connsiteX1452" fmla="*/ 2532045 w 5550295"/>
              <a:gd name="connsiteY1452" fmla="*/ 776127 h 2061582"/>
              <a:gd name="connsiteX1453" fmla="*/ 2538130 w 5550295"/>
              <a:gd name="connsiteY1453" fmla="*/ 776155 h 2061582"/>
              <a:gd name="connsiteX1454" fmla="*/ 2580174 w 5550295"/>
              <a:gd name="connsiteY1454" fmla="*/ 778937 h 2061582"/>
              <a:gd name="connsiteX1455" fmla="*/ 2588391 w 5550295"/>
              <a:gd name="connsiteY1455" fmla="*/ 765694 h 2061582"/>
              <a:gd name="connsiteX1456" fmla="*/ 2628812 w 5550295"/>
              <a:gd name="connsiteY1456" fmla="*/ 729014 h 2061582"/>
              <a:gd name="connsiteX1457" fmla="*/ 2624336 w 5550295"/>
              <a:gd name="connsiteY1457" fmla="*/ 721616 h 2061582"/>
              <a:gd name="connsiteX1458" fmla="*/ 2615908 w 5550295"/>
              <a:gd name="connsiteY1458" fmla="*/ 709079 h 2061582"/>
              <a:gd name="connsiteX1459" fmla="*/ 2614157 w 5550295"/>
              <a:gd name="connsiteY1459" fmla="*/ 705126 h 2061582"/>
              <a:gd name="connsiteX1460" fmla="*/ 2616190 w 5550295"/>
              <a:gd name="connsiteY1460" fmla="*/ 701314 h 2061582"/>
              <a:gd name="connsiteX1461" fmla="*/ 2643707 w 5550295"/>
              <a:gd name="connsiteY1461" fmla="*/ 689540 h 2061582"/>
              <a:gd name="connsiteX1462" fmla="*/ 2641405 w 5550295"/>
              <a:gd name="connsiteY1462" fmla="*/ 672033 h 2061582"/>
              <a:gd name="connsiteX1463" fmla="*/ 2725564 w 5550295"/>
              <a:gd name="connsiteY1463" fmla="*/ 636427 h 2061582"/>
              <a:gd name="connsiteX1464" fmla="*/ 2730703 w 5550295"/>
              <a:gd name="connsiteY1464" fmla="*/ 635466 h 2061582"/>
              <a:gd name="connsiteX1465" fmla="*/ 2643650 w 5550295"/>
              <a:gd name="connsiteY1465" fmla="*/ 499451 h 2061582"/>
              <a:gd name="connsiteX1466" fmla="*/ 2638610 w 5550295"/>
              <a:gd name="connsiteY1466" fmla="*/ 486871 h 2061582"/>
              <a:gd name="connsiteX1467" fmla="*/ 2613126 w 5550295"/>
              <a:gd name="connsiteY1467" fmla="*/ 417480 h 2061582"/>
              <a:gd name="connsiteX1468" fmla="*/ 2499248 w 5550295"/>
              <a:gd name="connsiteY1468" fmla="*/ 206271 h 2061582"/>
              <a:gd name="connsiteX1469" fmla="*/ 2360155 w 5550295"/>
              <a:gd name="connsiteY1469" fmla="*/ 176170 h 2061582"/>
              <a:gd name="connsiteX1470" fmla="*/ 2236874 w 5550295"/>
              <a:gd name="connsiteY1470" fmla="*/ 266711 h 2061582"/>
              <a:gd name="connsiteX1471" fmla="*/ 2138639 w 5550295"/>
              <a:gd name="connsiteY1471" fmla="*/ 558719 h 2061582"/>
              <a:gd name="connsiteX1472" fmla="*/ 2212562 w 5550295"/>
              <a:gd name="connsiteY1472" fmla="*/ 462080 h 2061582"/>
              <a:gd name="connsiteX1473" fmla="*/ 2260367 w 5550295"/>
              <a:gd name="connsiteY1473" fmla="*/ 272866 h 2061582"/>
              <a:gd name="connsiteX1474" fmla="*/ 2262033 w 5550295"/>
              <a:gd name="connsiteY1474" fmla="*/ 269845 h 2061582"/>
              <a:gd name="connsiteX1475" fmla="*/ 2324266 w 5550295"/>
              <a:gd name="connsiteY1475" fmla="*/ 197912 h 2061582"/>
              <a:gd name="connsiteX1476" fmla="*/ 2328502 w 5550295"/>
              <a:gd name="connsiteY1476" fmla="*/ 199889 h 2061582"/>
              <a:gd name="connsiteX1477" fmla="*/ 2329207 w 5550295"/>
              <a:gd name="connsiteY1477" fmla="*/ 204506 h 2061582"/>
              <a:gd name="connsiteX1478" fmla="*/ 2317630 w 5550295"/>
              <a:gd name="connsiteY1478" fmla="*/ 237472 h 2061582"/>
              <a:gd name="connsiteX1479" fmla="*/ 2222487 w 5550295"/>
              <a:gd name="connsiteY1479" fmla="*/ 464621 h 2061582"/>
              <a:gd name="connsiteX1480" fmla="*/ 2222515 w 5550295"/>
              <a:gd name="connsiteY1480" fmla="*/ 465920 h 2061582"/>
              <a:gd name="connsiteX1481" fmla="*/ 2309456 w 5550295"/>
              <a:gd name="connsiteY1481" fmla="*/ 727066 h 2061582"/>
              <a:gd name="connsiteX1482" fmla="*/ 2408086 w 5550295"/>
              <a:gd name="connsiteY1482" fmla="*/ 771609 h 2061582"/>
              <a:gd name="connsiteX1483" fmla="*/ 2502114 w 5550295"/>
              <a:gd name="connsiteY1483" fmla="*/ 776536 h 2061582"/>
              <a:gd name="connsiteX1484" fmla="*/ 2532031 w 5550295"/>
              <a:gd name="connsiteY1484" fmla="*/ 776113 h 2061582"/>
              <a:gd name="connsiteX1485" fmla="*/ 3460294 w 5550295"/>
              <a:gd name="connsiteY1485" fmla="*/ 757053 h 2061582"/>
              <a:gd name="connsiteX1486" fmla="*/ 3452769 w 5550295"/>
              <a:gd name="connsiteY1486" fmla="*/ 764239 h 2061582"/>
              <a:gd name="connsiteX1487" fmla="*/ 3453179 w 5550295"/>
              <a:gd name="connsiteY1487" fmla="*/ 777751 h 2061582"/>
              <a:gd name="connsiteX1488" fmla="*/ 3460294 w 5550295"/>
              <a:gd name="connsiteY1488" fmla="*/ 757067 h 2061582"/>
              <a:gd name="connsiteX1489" fmla="*/ 4607533 w 5550295"/>
              <a:gd name="connsiteY1489" fmla="*/ 583906 h 2061582"/>
              <a:gd name="connsiteX1490" fmla="*/ 4612192 w 5550295"/>
              <a:gd name="connsiteY1490" fmla="*/ 586617 h 2061582"/>
              <a:gd name="connsiteX1491" fmla="*/ 4652457 w 5550295"/>
              <a:gd name="connsiteY1491" fmla="*/ 707131 h 2061582"/>
              <a:gd name="connsiteX1492" fmla="*/ 4647840 w 5550295"/>
              <a:gd name="connsiteY1492" fmla="*/ 744855 h 2061582"/>
              <a:gd name="connsiteX1493" fmla="*/ 4647120 w 5550295"/>
              <a:gd name="connsiteY1493" fmla="*/ 747114 h 2061582"/>
              <a:gd name="connsiteX1494" fmla="*/ 4639567 w 5550295"/>
              <a:gd name="connsiteY1494" fmla="*/ 765468 h 2061582"/>
              <a:gd name="connsiteX1495" fmla="*/ 4663554 w 5550295"/>
              <a:gd name="connsiteY1495" fmla="*/ 747608 h 2061582"/>
              <a:gd name="connsiteX1496" fmla="*/ 4678181 w 5550295"/>
              <a:gd name="connsiteY1496" fmla="*/ 634408 h 2061582"/>
              <a:gd name="connsiteX1497" fmla="*/ 4625661 w 5550295"/>
              <a:gd name="connsiteY1497" fmla="*/ 584048 h 2061582"/>
              <a:gd name="connsiteX1498" fmla="*/ 4607518 w 5550295"/>
              <a:gd name="connsiteY1498" fmla="*/ 583906 h 2061582"/>
              <a:gd name="connsiteX1499" fmla="*/ 5080058 w 5550295"/>
              <a:gd name="connsiteY1499" fmla="*/ 758465 h 2061582"/>
              <a:gd name="connsiteX1500" fmla="*/ 5121001 w 5550295"/>
              <a:gd name="connsiteY1500" fmla="*/ 755585 h 2061582"/>
              <a:gd name="connsiteX1501" fmla="*/ 5080058 w 5550295"/>
              <a:gd name="connsiteY1501" fmla="*/ 758465 h 2061582"/>
              <a:gd name="connsiteX1502" fmla="*/ 4922300 w 5550295"/>
              <a:gd name="connsiteY1502" fmla="*/ 570381 h 2061582"/>
              <a:gd name="connsiteX1503" fmla="*/ 4927806 w 5550295"/>
              <a:gd name="connsiteY1503" fmla="*/ 581944 h 2061582"/>
              <a:gd name="connsiteX1504" fmla="*/ 4978067 w 5550295"/>
              <a:gd name="connsiteY1504" fmla="*/ 630186 h 2061582"/>
              <a:gd name="connsiteX1505" fmla="*/ 5017274 w 5550295"/>
              <a:gd name="connsiteY1505" fmla="*/ 662447 h 2061582"/>
              <a:gd name="connsiteX1506" fmla="*/ 5043477 w 5550295"/>
              <a:gd name="connsiteY1506" fmla="*/ 706609 h 2061582"/>
              <a:gd name="connsiteX1507" fmla="*/ 5070217 w 5550295"/>
              <a:gd name="connsiteY1507" fmla="*/ 750375 h 2061582"/>
              <a:gd name="connsiteX1508" fmla="*/ 5071474 w 5550295"/>
              <a:gd name="connsiteY1508" fmla="*/ 750093 h 2061582"/>
              <a:gd name="connsiteX1509" fmla="*/ 5072787 w 5550295"/>
              <a:gd name="connsiteY1509" fmla="*/ 745533 h 2061582"/>
              <a:gd name="connsiteX1510" fmla="*/ 5046710 w 5550295"/>
              <a:gd name="connsiteY1510" fmla="*/ 650418 h 2061582"/>
              <a:gd name="connsiteX1511" fmla="*/ 4922286 w 5550295"/>
              <a:gd name="connsiteY1511" fmla="*/ 570367 h 2061582"/>
              <a:gd name="connsiteX1512" fmla="*/ 2179031 w 5550295"/>
              <a:gd name="connsiteY1512" fmla="*/ 644121 h 2061582"/>
              <a:gd name="connsiteX1513" fmla="*/ 2274796 w 5550295"/>
              <a:gd name="connsiteY1513" fmla="*/ 702486 h 2061582"/>
              <a:gd name="connsiteX1514" fmla="*/ 2290114 w 5550295"/>
              <a:gd name="connsiteY1514" fmla="*/ 713583 h 2061582"/>
              <a:gd name="connsiteX1515" fmla="*/ 2213155 w 5550295"/>
              <a:gd name="connsiteY1515" fmla="*/ 480504 h 2061582"/>
              <a:gd name="connsiteX1516" fmla="*/ 2142154 w 5550295"/>
              <a:gd name="connsiteY1516" fmla="*/ 568885 h 2061582"/>
              <a:gd name="connsiteX1517" fmla="*/ 2142959 w 5550295"/>
              <a:gd name="connsiteY1517" fmla="*/ 571002 h 2061582"/>
              <a:gd name="connsiteX1518" fmla="*/ 2179031 w 5550295"/>
              <a:gd name="connsiteY1518" fmla="*/ 644135 h 2061582"/>
              <a:gd name="connsiteX1519" fmla="*/ 3481966 w 5550295"/>
              <a:gd name="connsiteY1519" fmla="*/ 630454 h 2061582"/>
              <a:gd name="connsiteX1520" fmla="*/ 3459885 w 5550295"/>
              <a:gd name="connsiteY1520" fmla="*/ 649147 h 2061582"/>
              <a:gd name="connsiteX1521" fmla="*/ 3465109 w 5550295"/>
              <a:gd name="connsiteY1521" fmla="*/ 675887 h 2061582"/>
              <a:gd name="connsiteX1522" fmla="*/ 3526029 w 5550295"/>
              <a:gd name="connsiteY1522" fmla="*/ 708966 h 2061582"/>
              <a:gd name="connsiteX1523" fmla="*/ 3622019 w 5550295"/>
              <a:gd name="connsiteY1523" fmla="*/ 669590 h 2061582"/>
              <a:gd name="connsiteX1524" fmla="*/ 3637041 w 5550295"/>
              <a:gd name="connsiteY1524" fmla="*/ 659129 h 2061582"/>
              <a:gd name="connsiteX1525" fmla="*/ 3670276 w 5550295"/>
              <a:gd name="connsiteY1525" fmla="*/ 641241 h 2061582"/>
              <a:gd name="connsiteX1526" fmla="*/ 3712306 w 5550295"/>
              <a:gd name="connsiteY1526" fmla="*/ 616675 h 2061582"/>
              <a:gd name="connsiteX1527" fmla="*/ 3726932 w 5550295"/>
              <a:gd name="connsiteY1527" fmla="*/ 599634 h 2061582"/>
              <a:gd name="connsiteX1528" fmla="*/ 3671673 w 5550295"/>
              <a:gd name="connsiteY1528" fmla="*/ 603954 h 2061582"/>
              <a:gd name="connsiteX1529" fmla="*/ 3614169 w 5550295"/>
              <a:gd name="connsiteY1529" fmla="*/ 613668 h 2061582"/>
              <a:gd name="connsiteX1530" fmla="*/ 3507308 w 5550295"/>
              <a:gd name="connsiteY1530" fmla="*/ 630102 h 2061582"/>
              <a:gd name="connsiteX1531" fmla="*/ 3487994 w 5550295"/>
              <a:gd name="connsiteY1531" fmla="*/ 630567 h 2061582"/>
              <a:gd name="connsiteX1532" fmla="*/ 3481980 w 5550295"/>
              <a:gd name="connsiteY1532" fmla="*/ 630454 h 2061582"/>
              <a:gd name="connsiteX1533" fmla="*/ 2015499 w 5550295"/>
              <a:gd name="connsiteY1533" fmla="*/ 677751 h 2061582"/>
              <a:gd name="connsiteX1534" fmla="*/ 2069374 w 5550295"/>
              <a:gd name="connsiteY1534" fmla="*/ 683906 h 2061582"/>
              <a:gd name="connsiteX1535" fmla="*/ 2049058 w 5550295"/>
              <a:gd name="connsiteY1535" fmla="*/ 673360 h 2061582"/>
              <a:gd name="connsiteX1536" fmla="*/ 2015499 w 5550295"/>
              <a:gd name="connsiteY1536" fmla="*/ 677751 h 2061582"/>
              <a:gd name="connsiteX1537" fmla="*/ 2801394 w 5550295"/>
              <a:gd name="connsiteY1537" fmla="*/ 656150 h 2061582"/>
              <a:gd name="connsiteX1538" fmla="*/ 2835461 w 5550295"/>
              <a:gd name="connsiteY1538" fmla="*/ 676918 h 2061582"/>
              <a:gd name="connsiteX1539" fmla="*/ 2801394 w 5550295"/>
              <a:gd name="connsiteY1539" fmla="*/ 656150 h 2061582"/>
              <a:gd name="connsiteX1540" fmla="*/ 2041223 w 5550295"/>
              <a:gd name="connsiteY1540" fmla="*/ 662842 h 2061582"/>
              <a:gd name="connsiteX1541" fmla="*/ 2050682 w 5550295"/>
              <a:gd name="connsiteY1541" fmla="*/ 663604 h 2061582"/>
              <a:gd name="connsiteX1542" fmla="*/ 2074203 w 5550295"/>
              <a:gd name="connsiteY1542" fmla="*/ 674842 h 2061582"/>
              <a:gd name="connsiteX1543" fmla="*/ 2088575 w 5550295"/>
              <a:gd name="connsiteY1543" fmla="*/ 644643 h 2061582"/>
              <a:gd name="connsiteX1544" fmla="*/ 2164659 w 5550295"/>
              <a:gd name="connsiteY1544" fmla="*/ 638869 h 2061582"/>
              <a:gd name="connsiteX1545" fmla="*/ 2134192 w 5550295"/>
              <a:gd name="connsiteY1545" fmla="*/ 575704 h 2061582"/>
              <a:gd name="connsiteX1546" fmla="*/ 2112760 w 5550295"/>
              <a:gd name="connsiteY1546" fmla="*/ 591460 h 2061582"/>
              <a:gd name="connsiteX1547" fmla="*/ 2072706 w 5550295"/>
              <a:gd name="connsiteY1547" fmla="*/ 615348 h 2061582"/>
              <a:gd name="connsiteX1548" fmla="*/ 1994717 w 5550295"/>
              <a:gd name="connsiteY1548" fmla="*/ 667219 h 2061582"/>
              <a:gd name="connsiteX1549" fmla="*/ 2002383 w 5550295"/>
              <a:gd name="connsiteY1549" fmla="*/ 672287 h 2061582"/>
              <a:gd name="connsiteX1550" fmla="*/ 2041223 w 5550295"/>
              <a:gd name="connsiteY1550" fmla="*/ 662842 h 2061582"/>
              <a:gd name="connsiteX1551" fmla="*/ 698149 w 5550295"/>
              <a:gd name="connsiteY1551" fmla="*/ 522266 h 2061582"/>
              <a:gd name="connsiteX1552" fmla="*/ 671635 w 5550295"/>
              <a:gd name="connsiteY1552" fmla="*/ 524723 h 2061582"/>
              <a:gd name="connsiteX1553" fmla="*/ 589467 w 5550295"/>
              <a:gd name="connsiteY1553" fmla="*/ 550827 h 2061582"/>
              <a:gd name="connsiteX1554" fmla="*/ 555724 w 5550295"/>
              <a:gd name="connsiteY1554" fmla="*/ 616986 h 2061582"/>
              <a:gd name="connsiteX1555" fmla="*/ 602230 w 5550295"/>
              <a:gd name="connsiteY1555" fmla="*/ 603361 h 2061582"/>
              <a:gd name="connsiteX1556" fmla="*/ 698149 w 5550295"/>
              <a:gd name="connsiteY1556" fmla="*/ 522280 h 2061582"/>
              <a:gd name="connsiteX1557" fmla="*/ 4103566 w 5550295"/>
              <a:gd name="connsiteY1557" fmla="*/ 568207 h 2061582"/>
              <a:gd name="connsiteX1558" fmla="*/ 4341530 w 5550295"/>
              <a:gd name="connsiteY1558" fmla="*/ 595907 h 2061582"/>
              <a:gd name="connsiteX1559" fmla="*/ 4389786 w 5550295"/>
              <a:gd name="connsiteY1559" fmla="*/ 585445 h 2061582"/>
              <a:gd name="connsiteX1560" fmla="*/ 4534739 w 5550295"/>
              <a:gd name="connsiteY1560" fmla="*/ 565214 h 2061582"/>
              <a:gd name="connsiteX1561" fmla="*/ 4532564 w 5550295"/>
              <a:gd name="connsiteY1561" fmla="*/ 563816 h 2061582"/>
              <a:gd name="connsiteX1562" fmla="*/ 4384732 w 5550295"/>
              <a:gd name="connsiteY1562" fmla="*/ 571765 h 2061582"/>
              <a:gd name="connsiteX1563" fmla="*/ 4297114 w 5550295"/>
              <a:gd name="connsiteY1563" fmla="*/ 578217 h 2061582"/>
              <a:gd name="connsiteX1564" fmla="*/ 4203481 w 5550295"/>
              <a:gd name="connsiteY1564" fmla="*/ 573177 h 2061582"/>
              <a:gd name="connsiteX1565" fmla="*/ 4103538 w 5550295"/>
              <a:gd name="connsiteY1565" fmla="*/ 568207 h 2061582"/>
              <a:gd name="connsiteX1566" fmla="*/ 711788 w 5550295"/>
              <a:gd name="connsiteY1566" fmla="*/ 520191 h 2061582"/>
              <a:gd name="connsiteX1567" fmla="*/ 664929 w 5550295"/>
              <a:gd name="connsiteY1567" fmla="*/ 571257 h 2061582"/>
              <a:gd name="connsiteX1568" fmla="*/ 632612 w 5550295"/>
              <a:gd name="connsiteY1568" fmla="*/ 595822 h 2061582"/>
              <a:gd name="connsiteX1569" fmla="*/ 700832 w 5550295"/>
              <a:gd name="connsiteY1569" fmla="*/ 580885 h 2061582"/>
              <a:gd name="connsiteX1570" fmla="*/ 703571 w 5550295"/>
              <a:gd name="connsiteY1570" fmla="*/ 580306 h 2061582"/>
              <a:gd name="connsiteX1571" fmla="*/ 927784 w 5550295"/>
              <a:gd name="connsiteY1571" fmla="*/ 552211 h 2061582"/>
              <a:gd name="connsiteX1572" fmla="*/ 929167 w 5550295"/>
              <a:gd name="connsiteY1572" fmla="*/ 552098 h 2061582"/>
              <a:gd name="connsiteX1573" fmla="*/ 711774 w 5550295"/>
              <a:gd name="connsiteY1573" fmla="*/ 520191 h 2061582"/>
              <a:gd name="connsiteX1574" fmla="*/ 3740613 w 5550295"/>
              <a:gd name="connsiteY1574" fmla="*/ 589737 h 2061582"/>
              <a:gd name="connsiteX1575" fmla="*/ 3774850 w 5550295"/>
              <a:gd name="connsiteY1575" fmla="*/ 590401 h 2061582"/>
              <a:gd name="connsiteX1576" fmla="*/ 3840020 w 5550295"/>
              <a:gd name="connsiteY1576" fmla="*/ 590514 h 2061582"/>
              <a:gd name="connsiteX1577" fmla="*/ 3959037 w 5550295"/>
              <a:gd name="connsiteY1577" fmla="*/ 574843 h 2061582"/>
              <a:gd name="connsiteX1578" fmla="*/ 4058684 w 5550295"/>
              <a:gd name="connsiteY1578" fmla="*/ 560385 h 2061582"/>
              <a:gd name="connsiteX1579" fmla="*/ 4011797 w 5550295"/>
              <a:gd name="connsiteY1579" fmla="*/ 533490 h 2061582"/>
              <a:gd name="connsiteX1580" fmla="*/ 4009326 w 5550295"/>
              <a:gd name="connsiteY1580" fmla="*/ 531711 h 2061582"/>
              <a:gd name="connsiteX1581" fmla="*/ 3903298 w 5550295"/>
              <a:gd name="connsiteY1581" fmla="*/ 545335 h 2061582"/>
              <a:gd name="connsiteX1582" fmla="*/ 3835784 w 5550295"/>
              <a:gd name="connsiteY1582" fmla="*/ 581351 h 2061582"/>
              <a:gd name="connsiteX1583" fmla="*/ 3830278 w 5550295"/>
              <a:gd name="connsiteY1583" fmla="*/ 578584 h 2061582"/>
              <a:gd name="connsiteX1584" fmla="*/ 3831761 w 5550295"/>
              <a:gd name="connsiteY1584" fmla="*/ 572598 h 2061582"/>
              <a:gd name="connsiteX1585" fmla="*/ 3897848 w 5550295"/>
              <a:gd name="connsiteY1585" fmla="*/ 536935 h 2061582"/>
              <a:gd name="connsiteX1586" fmla="*/ 3911148 w 5550295"/>
              <a:gd name="connsiteY1586" fmla="*/ 510124 h 2061582"/>
              <a:gd name="connsiteX1587" fmla="*/ 3871885 w 5550295"/>
              <a:gd name="connsiteY1587" fmla="*/ 469591 h 2061582"/>
              <a:gd name="connsiteX1588" fmla="*/ 3849239 w 5550295"/>
              <a:gd name="connsiteY1588" fmla="*/ 453256 h 2061582"/>
              <a:gd name="connsiteX1589" fmla="*/ 3833935 w 5550295"/>
              <a:gd name="connsiteY1589" fmla="*/ 435890 h 2061582"/>
              <a:gd name="connsiteX1590" fmla="*/ 3763795 w 5550295"/>
              <a:gd name="connsiteY1590" fmla="*/ 380405 h 2061582"/>
              <a:gd name="connsiteX1591" fmla="*/ 3745216 w 5550295"/>
              <a:gd name="connsiteY1591" fmla="*/ 397729 h 2061582"/>
              <a:gd name="connsiteX1592" fmla="*/ 3739695 w 5550295"/>
              <a:gd name="connsiteY1592" fmla="*/ 400425 h 2061582"/>
              <a:gd name="connsiteX1593" fmla="*/ 3735813 w 5550295"/>
              <a:gd name="connsiteY1593" fmla="*/ 395653 h 2061582"/>
              <a:gd name="connsiteX1594" fmla="*/ 3726283 w 5550295"/>
              <a:gd name="connsiteY1594" fmla="*/ 352592 h 2061582"/>
              <a:gd name="connsiteX1595" fmla="*/ 3725859 w 5550295"/>
              <a:gd name="connsiteY1595" fmla="*/ 355571 h 2061582"/>
              <a:gd name="connsiteX1596" fmla="*/ 3714311 w 5550295"/>
              <a:gd name="connsiteY1596" fmla="*/ 392364 h 2061582"/>
              <a:gd name="connsiteX1597" fmla="*/ 3702903 w 5550295"/>
              <a:gd name="connsiteY1597" fmla="*/ 438869 h 2061582"/>
              <a:gd name="connsiteX1598" fmla="*/ 3723699 w 5550295"/>
              <a:gd name="connsiteY1598" fmla="*/ 468955 h 2061582"/>
              <a:gd name="connsiteX1599" fmla="*/ 3723911 w 5550295"/>
              <a:gd name="connsiteY1599" fmla="*/ 470099 h 2061582"/>
              <a:gd name="connsiteX1600" fmla="*/ 3725055 w 5550295"/>
              <a:gd name="connsiteY1600" fmla="*/ 513131 h 2061582"/>
              <a:gd name="connsiteX1601" fmla="*/ 3734274 w 5550295"/>
              <a:gd name="connsiteY1601" fmla="*/ 551689 h 2061582"/>
              <a:gd name="connsiteX1602" fmla="*/ 3740627 w 5550295"/>
              <a:gd name="connsiteY1602" fmla="*/ 589737 h 2061582"/>
              <a:gd name="connsiteX1603" fmla="*/ 4535911 w 5550295"/>
              <a:gd name="connsiteY1603" fmla="*/ 554117 h 2061582"/>
              <a:gd name="connsiteX1604" fmla="*/ 4558034 w 5550295"/>
              <a:gd name="connsiteY1604" fmla="*/ 555981 h 2061582"/>
              <a:gd name="connsiteX1605" fmla="*/ 4627948 w 5550295"/>
              <a:gd name="connsiteY1605" fmla="*/ 574137 h 2061582"/>
              <a:gd name="connsiteX1606" fmla="*/ 4739228 w 5550295"/>
              <a:gd name="connsiteY1606" fmla="*/ 560640 h 2061582"/>
              <a:gd name="connsiteX1607" fmla="*/ 4841219 w 5550295"/>
              <a:gd name="connsiteY1607" fmla="*/ 549218 h 2061582"/>
              <a:gd name="connsiteX1608" fmla="*/ 4907885 w 5550295"/>
              <a:gd name="connsiteY1608" fmla="*/ 556941 h 2061582"/>
              <a:gd name="connsiteX1609" fmla="*/ 4902577 w 5550295"/>
              <a:gd name="connsiteY1609" fmla="*/ 512242 h 2061582"/>
              <a:gd name="connsiteX1610" fmla="*/ 4897480 w 5550295"/>
              <a:gd name="connsiteY1610" fmla="*/ 468080 h 2061582"/>
              <a:gd name="connsiteX1611" fmla="*/ 4809325 w 5550295"/>
              <a:gd name="connsiteY1611" fmla="*/ 321462 h 2061582"/>
              <a:gd name="connsiteX1612" fmla="*/ 4553431 w 5550295"/>
              <a:gd name="connsiteY1612" fmla="*/ 343740 h 2061582"/>
              <a:gd name="connsiteX1613" fmla="*/ 4493231 w 5550295"/>
              <a:gd name="connsiteY1613" fmla="*/ 419555 h 2061582"/>
              <a:gd name="connsiteX1614" fmla="*/ 4505118 w 5550295"/>
              <a:gd name="connsiteY1614" fmla="*/ 433166 h 2061582"/>
              <a:gd name="connsiteX1615" fmla="*/ 4520818 w 5550295"/>
              <a:gd name="connsiteY1615" fmla="*/ 451519 h 2061582"/>
              <a:gd name="connsiteX1616" fmla="*/ 4522936 w 5550295"/>
              <a:gd name="connsiteY1616" fmla="*/ 507456 h 2061582"/>
              <a:gd name="connsiteX1617" fmla="*/ 4535896 w 5550295"/>
              <a:gd name="connsiteY1617" fmla="*/ 554117 h 2061582"/>
              <a:gd name="connsiteX1618" fmla="*/ 4560067 w 5550295"/>
              <a:gd name="connsiteY1618" fmla="*/ 566174 h 2061582"/>
              <a:gd name="connsiteX1619" fmla="*/ 4597113 w 5550295"/>
              <a:gd name="connsiteY1619" fmla="*/ 573402 h 2061582"/>
              <a:gd name="connsiteX1620" fmla="*/ 4560067 w 5550295"/>
              <a:gd name="connsiteY1620" fmla="*/ 566174 h 2061582"/>
              <a:gd name="connsiteX1621" fmla="*/ 3766125 w 5550295"/>
              <a:gd name="connsiteY1621" fmla="*/ 370353 h 2061582"/>
              <a:gd name="connsiteX1622" fmla="*/ 3841502 w 5550295"/>
              <a:gd name="connsiteY1622" fmla="*/ 429523 h 2061582"/>
              <a:gd name="connsiteX1623" fmla="*/ 3856072 w 5550295"/>
              <a:gd name="connsiteY1623" fmla="*/ 446098 h 2061582"/>
              <a:gd name="connsiteX1624" fmla="*/ 3877222 w 5550295"/>
              <a:gd name="connsiteY1624" fmla="*/ 461247 h 2061582"/>
              <a:gd name="connsiteX1625" fmla="*/ 3921016 w 5550295"/>
              <a:gd name="connsiteY1625" fmla="*/ 509870 h 2061582"/>
              <a:gd name="connsiteX1626" fmla="*/ 3914423 w 5550295"/>
              <a:gd name="connsiteY1626" fmla="*/ 531838 h 2061582"/>
              <a:gd name="connsiteX1627" fmla="*/ 3996860 w 5550295"/>
              <a:gd name="connsiteY1627" fmla="*/ 521828 h 2061582"/>
              <a:gd name="connsiteX1628" fmla="*/ 3947756 w 5550295"/>
              <a:gd name="connsiteY1628" fmla="*/ 470353 h 2061582"/>
              <a:gd name="connsiteX1629" fmla="*/ 3876939 w 5550295"/>
              <a:gd name="connsiteY1629" fmla="*/ 403221 h 2061582"/>
              <a:gd name="connsiteX1630" fmla="*/ 3729558 w 5550295"/>
              <a:gd name="connsiteY1630" fmla="*/ 266217 h 2061582"/>
              <a:gd name="connsiteX1631" fmla="*/ 3733300 w 5550295"/>
              <a:gd name="connsiteY1631" fmla="*/ 342710 h 2061582"/>
              <a:gd name="connsiteX1632" fmla="*/ 3744270 w 5550295"/>
              <a:gd name="connsiteY1632" fmla="*/ 380871 h 2061582"/>
              <a:gd name="connsiteX1633" fmla="*/ 3762525 w 5550295"/>
              <a:gd name="connsiteY1633" fmla="*/ 370565 h 2061582"/>
              <a:gd name="connsiteX1634" fmla="*/ 3766111 w 5550295"/>
              <a:gd name="connsiteY1634" fmla="*/ 370339 h 2061582"/>
              <a:gd name="connsiteX1635" fmla="*/ 4012771 w 5550295"/>
              <a:gd name="connsiteY1635" fmla="*/ 521941 h 2061582"/>
              <a:gd name="connsiteX1636" fmla="*/ 4073127 w 5550295"/>
              <a:gd name="connsiteY1636" fmla="*/ 525189 h 2061582"/>
              <a:gd name="connsiteX1637" fmla="*/ 4055140 w 5550295"/>
              <a:gd name="connsiteY1637" fmla="*/ 207598 h 2061582"/>
              <a:gd name="connsiteX1638" fmla="*/ 3751654 w 5550295"/>
              <a:gd name="connsiteY1638" fmla="*/ 213160 h 2061582"/>
              <a:gd name="connsiteX1639" fmla="*/ 3712786 w 5550295"/>
              <a:gd name="connsiteY1639" fmla="*/ 282763 h 2061582"/>
              <a:gd name="connsiteX1640" fmla="*/ 3726283 w 5550295"/>
              <a:gd name="connsiteY1640" fmla="*/ 253934 h 2061582"/>
              <a:gd name="connsiteX1641" fmla="*/ 3730561 w 5550295"/>
              <a:gd name="connsiteY1641" fmla="*/ 252155 h 2061582"/>
              <a:gd name="connsiteX1642" fmla="*/ 3734429 w 5550295"/>
              <a:gd name="connsiteY1642" fmla="*/ 254696 h 2061582"/>
              <a:gd name="connsiteX1643" fmla="*/ 3882205 w 5550295"/>
              <a:gd name="connsiteY1643" fmla="*/ 394848 h 2061582"/>
              <a:gd name="connsiteX1644" fmla="*/ 3955267 w 5550295"/>
              <a:gd name="connsiteY1644" fmla="*/ 463929 h 2061582"/>
              <a:gd name="connsiteX1645" fmla="*/ 4012771 w 5550295"/>
              <a:gd name="connsiteY1645" fmla="*/ 521941 h 2061582"/>
              <a:gd name="connsiteX1646" fmla="*/ 3211925 w 5550295"/>
              <a:gd name="connsiteY1646" fmla="*/ 215716 h 2061582"/>
              <a:gd name="connsiteX1647" fmla="*/ 3277547 w 5550295"/>
              <a:gd name="connsiteY1647" fmla="*/ 429382 h 2061582"/>
              <a:gd name="connsiteX1648" fmla="*/ 3329714 w 5550295"/>
              <a:gd name="connsiteY1648" fmla="*/ 504392 h 2061582"/>
              <a:gd name="connsiteX1649" fmla="*/ 3342703 w 5550295"/>
              <a:gd name="connsiteY1649" fmla="*/ 520529 h 2061582"/>
              <a:gd name="connsiteX1650" fmla="*/ 3342675 w 5550295"/>
              <a:gd name="connsiteY1650" fmla="*/ 492956 h 2061582"/>
              <a:gd name="connsiteX1651" fmla="*/ 3313012 w 5550295"/>
              <a:gd name="connsiteY1651" fmla="*/ 325909 h 2061582"/>
              <a:gd name="connsiteX1652" fmla="*/ 3211939 w 5550295"/>
              <a:gd name="connsiteY1652" fmla="*/ 215702 h 2061582"/>
              <a:gd name="connsiteX1653" fmla="*/ 774755 w 5550295"/>
              <a:gd name="connsiteY1653" fmla="*/ 470381 h 2061582"/>
              <a:gd name="connsiteX1654" fmla="*/ 903189 w 5550295"/>
              <a:gd name="connsiteY1654" fmla="*/ 472852 h 2061582"/>
              <a:gd name="connsiteX1655" fmla="*/ 1003062 w 5550295"/>
              <a:gd name="connsiteY1655" fmla="*/ 383864 h 2061582"/>
              <a:gd name="connsiteX1656" fmla="*/ 1006253 w 5550295"/>
              <a:gd name="connsiteY1656" fmla="*/ 355981 h 2061582"/>
              <a:gd name="connsiteX1657" fmla="*/ 1018847 w 5550295"/>
              <a:gd name="connsiteY1657" fmla="*/ 306073 h 2061582"/>
              <a:gd name="connsiteX1658" fmla="*/ 1052942 w 5550295"/>
              <a:gd name="connsiteY1658" fmla="*/ 286392 h 2061582"/>
              <a:gd name="connsiteX1659" fmla="*/ 1081659 w 5550295"/>
              <a:gd name="connsiteY1659" fmla="*/ 309927 h 2061582"/>
              <a:gd name="connsiteX1660" fmla="*/ 1090313 w 5550295"/>
              <a:gd name="connsiteY1660" fmla="*/ 213358 h 2061582"/>
              <a:gd name="connsiteX1661" fmla="*/ 1022390 w 5550295"/>
              <a:gd name="connsiteY1661" fmla="*/ 295456 h 2061582"/>
              <a:gd name="connsiteX1662" fmla="*/ 786064 w 5550295"/>
              <a:gd name="connsiteY1662" fmla="*/ 470777 h 2061582"/>
              <a:gd name="connsiteX1663" fmla="*/ 774741 w 5550295"/>
              <a:gd name="connsiteY1663" fmla="*/ 470395 h 2061582"/>
              <a:gd name="connsiteX1664" fmla="*/ 2316430 w 5550295"/>
              <a:gd name="connsiteY1664" fmla="*/ 211198 h 2061582"/>
              <a:gd name="connsiteX1665" fmla="*/ 2270758 w 5550295"/>
              <a:gd name="connsiteY1665" fmla="*/ 274660 h 2061582"/>
              <a:gd name="connsiteX1666" fmla="*/ 2269078 w 5550295"/>
              <a:gd name="connsiteY1666" fmla="*/ 277695 h 2061582"/>
              <a:gd name="connsiteX1667" fmla="*/ 2222770 w 5550295"/>
              <a:gd name="connsiteY1667" fmla="*/ 443754 h 2061582"/>
              <a:gd name="connsiteX1668" fmla="*/ 2308369 w 5550295"/>
              <a:gd name="connsiteY1668" fmla="*/ 234253 h 2061582"/>
              <a:gd name="connsiteX1669" fmla="*/ 2316430 w 5550295"/>
              <a:gd name="connsiteY1669" fmla="*/ 211198 h 206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</a:cxnLst>
            <a:rect l="l" t="t" r="r" b="b"/>
            <a:pathLst>
              <a:path w="5550295" h="2061582">
                <a:moveTo>
                  <a:pt x="4663286" y="2061569"/>
                </a:moveTo>
                <a:cubicBezTo>
                  <a:pt x="4663286" y="2061569"/>
                  <a:pt x="4663173" y="2061569"/>
                  <a:pt x="4663102" y="2061569"/>
                </a:cubicBezTo>
                <a:cubicBezTo>
                  <a:pt x="4661422" y="2061512"/>
                  <a:pt x="4659883" y="2060595"/>
                  <a:pt x="4659036" y="2059155"/>
                </a:cubicBezTo>
                <a:cubicBezTo>
                  <a:pt x="4648137" y="2040829"/>
                  <a:pt x="4633807" y="2019821"/>
                  <a:pt x="4618629" y="1997585"/>
                </a:cubicBezTo>
                <a:cubicBezTo>
                  <a:pt x="4616046" y="1993801"/>
                  <a:pt x="4613448" y="1990003"/>
                  <a:pt x="4610864" y="1986191"/>
                </a:cubicBezTo>
                <a:cubicBezTo>
                  <a:pt x="4613646" y="2007962"/>
                  <a:pt x="4616470" y="2028800"/>
                  <a:pt x="4619392" y="2048481"/>
                </a:cubicBezTo>
                <a:cubicBezTo>
                  <a:pt x="4619674" y="2050373"/>
                  <a:pt x="4618841" y="2052251"/>
                  <a:pt x="4617260" y="2053310"/>
                </a:cubicBezTo>
                <a:cubicBezTo>
                  <a:pt x="4615679" y="2054368"/>
                  <a:pt x="4613632" y="2054425"/>
                  <a:pt x="4611980" y="2053465"/>
                </a:cubicBezTo>
                <a:cubicBezTo>
                  <a:pt x="4601687" y="2047380"/>
                  <a:pt x="4589376" y="2041450"/>
                  <a:pt x="4575188" y="2035704"/>
                </a:cubicBezTo>
                <a:cubicBezTo>
                  <a:pt x="4575696" y="2040293"/>
                  <a:pt x="4576176" y="2044627"/>
                  <a:pt x="4576600" y="2048679"/>
                </a:cubicBezTo>
                <a:cubicBezTo>
                  <a:pt x="4576755" y="2050077"/>
                  <a:pt x="4576303" y="2051460"/>
                  <a:pt x="4575357" y="2052505"/>
                </a:cubicBezTo>
                <a:cubicBezTo>
                  <a:pt x="4574425" y="2053550"/>
                  <a:pt x="4573084" y="2054143"/>
                  <a:pt x="4571686" y="2054143"/>
                </a:cubicBezTo>
                <a:lnTo>
                  <a:pt x="3704738" y="2054143"/>
                </a:lnTo>
                <a:cubicBezTo>
                  <a:pt x="3703453" y="2054143"/>
                  <a:pt x="3702225" y="2053648"/>
                  <a:pt x="3701307" y="2052759"/>
                </a:cubicBezTo>
                <a:cubicBezTo>
                  <a:pt x="3694997" y="2046674"/>
                  <a:pt x="3583942" y="1939107"/>
                  <a:pt x="3522768" y="1846787"/>
                </a:cubicBezTo>
                <a:cubicBezTo>
                  <a:pt x="3543239" y="1918861"/>
                  <a:pt x="3555085" y="1989509"/>
                  <a:pt x="3556228" y="2049117"/>
                </a:cubicBezTo>
                <a:cubicBezTo>
                  <a:pt x="3556284" y="2051757"/>
                  <a:pt x="3554237" y="2053973"/>
                  <a:pt x="3551597" y="2054143"/>
                </a:cubicBezTo>
                <a:cubicBezTo>
                  <a:pt x="3478380" y="2058773"/>
                  <a:pt x="3290790" y="2058703"/>
                  <a:pt x="3146332" y="2057842"/>
                </a:cubicBezTo>
                <a:cubicBezTo>
                  <a:pt x="3051711" y="2057277"/>
                  <a:pt x="2973693" y="2056345"/>
                  <a:pt x="2935616" y="2055837"/>
                </a:cubicBezTo>
                <a:cubicBezTo>
                  <a:pt x="2843339" y="2054623"/>
                  <a:pt x="2842774" y="2054298"/>
                  <a:pt x="2841377" y="2053536"/>
                </a:cubicBezTo>
                <a:cubicBezTo>
                  <a:pt x="2839598" y="2052547"/>
                  <a:pt x="2838609" y="2050585"/>
                  <a:pt x="2838864" y="2048580"/>
                </a:cubicBezTo>
                <a:cubicBezTo>
                  <a:pt x="2842534" y="2020216"/>
                  <a:pt x="2834783" y="1992248"/>
                  <a:pt x="2821117" y="1965099"/>
                </a:cubicBezTo>
                <a:cubicBezTo>
                  <a:pt x="2821498" y="1994422"/>
                  <a:pt x="2813931" y="2032062"/>
                  <a:pt x="2797469" y="2052336"/>
                </a:cubicBezTo>
                <a:cubicBezTo>
                  <a:pt x="2796339" y="2053733"/>
                  <a:pt x="2794532" y="2054397"/>
                  <a:pt x="2792753" y="2054086"/>
                </a:cubicBezTo>
                <a:cubicBezTo>
                  <a:pt x="2790988" y="2053761"/>
                  <a:pt x="2789520" y="2052505"/>
                  <a:pt x="2788941" y="2050811"/>
                </a:cubicBezTo>
                <a:cubicBezTo>
                  <a:pt x="2780414" y="2025610"/>
                  <a:pt x="2773369" y="1997613"/>
                  <a:pt x="2765900" y="1967979"/>
                </a:cubicBezTo>
                <a:cubicBezTo>
                  <a:pt x="2753053" y="1916969"/>
                  <a:pt x="2739767" y="1864238"/>
                  <a:pt x="2718011" y="1823760"/>
                </a:cubicBezTo>
                <a:cubicBezTo>
                  <a:pt x="2716783" y="1821473"/>
                  <a:pt x="2717531" y="1818621"/>
                  <a:pt x="2719734" y="1817238"/>
                </a:cubicBezTo>
                <a:cubicBezTo>
                  <a:pt x="2721936" y="1815854"/>
                  <a:pt x="2724830" y="1816419"/>
                  <a:pt x="2726355" y="1818523"/>
                </a:cubicBezTo>
                <a:cubicBezTo>
                  <a:pt x="2735631" y="1831300"/>
                  <a:pt x="2746756" y="1844938"/>
                  <a:pt x="2758531" y="1859381"/>
                </a:cubicBezTo>
                <a:cubicBezTo>
                  <a:pt x="2777844" y="1883071"/>
                  <a:pt x="2799219" y="1909289"/>
                  <a:pt x="2816416" y="1937074"/>
                </a:cubicBezTo>
                <a:cubicBezTo>
                  <a:pt x="2833993" y="1882888"/>
                  <a:pt x="2855311" y="1829549"/>
                  <a:pt x="2879905" y="1778257"/>
                </a:cubicBezTo>
                <a:cubicBezTo>
                  <a:pt x="2879948" y="1778172"/>
                  <a:pt x="2879990" y="1778074"/>
                  <a:pt x="2880047" y="1777989"/>
                </a:cubicBezTo>
                <a:cubicBezTo>
                  <a:pt x="2896607" y="1748242"/>
                  <a:pt x="2905276" y="1717210"/>
                  <a:pt x="2905996" y="1685302"/>
                </a:cubicBezTo>
                <a:cubicBezTo>
                  <a:pt x="2899050" y="1683679"/>
                  <a:pt x="2892132" y="1681420"/>
                  <a:pt x="2885256" y="1678526"/>
                </a:cubicBezTo>
                <a:cubicBezTo>
                  <a:pt x="2883110" y="1677622"/>
                  <a:pt x="2881882" y="1675349"/>
                  <a:pt x="2882320" y="1673062"/>
                </a:cubicBezTo>
                <a:cubicBezTo>
                  <a:pt x="2883195" y="1668346"/>
                  <a:pt x="2884706" y="1662163"/>
                  <a:pt x="2886456" y="1655004"/>
                </a:cubicBezTo>
                <a:cubicBezTo>
                  <a:pt x="2888842" y="1645249"/>
                  <a:pt x="2891737" y="1633404"/>
                  <a:pt x="2893996" y="1621220"/>
                </a:cubicBezTo>
                <a:cubicBezTo>
                  <a:pt x="2884409" y="1598503"/>
                  <a:pt x="2882009" y="1574897"/>
                  <a:pt x="2886866" y="1550854"/>
                </a:cubicBezTo>
                <a:cubicBezTo>
                  <a:pt x="2887219" y="1549103"/>
                  <a:pt x="2888504" y="1547677"/>
                  <a:pt x="2890212" y="1547127"/>
                </a:cubicBezTo>
                <a:cubicBezTo>
                  <a:pt x="2891920" y="1546576"/>
                  <a:pt x="2893784" y="1547000"/>
                  <a:pt x="2895097" y="1548228"/>
                </a:cubicBezTo>
                <a:cubicBezTo>
                  <a:pt x="2910415" y="1562600"/>
                  <a:pt x="2909271" y="1591825"/>
                  <a:pt x="2904274" y="1620062"/>
                </a:cubicBezTo>
                <a:cubicBezTo>
                  <a:pt x="2905869" y="1623620"/>
                  <a:pt x="2907662" y="1627149"/>
                  <a:pt x="2909653" y="1630650"/>
                </a:cubicBezTo>
                <a:cubicBezTo>
                  <a:pt x="2909893" y="1631060"/>
                  <a:pt x="2910062" y="1631498"/>
                  <a:pt x="2910161" y="1631964"/>
                </a:cubicBezTo>
                <a:cubicBezTo>
                  <a:pt x="2913719" y="1647183"/>
                  <a:pt x="2915625" y="1662247"/>
                  <a:pt x="2915907" y="1677142"/>
                </a:cubicBezTo>
                <a:cubicBezTo>
                  <a:pt x="2943833" y="1681561"/>
                  <a:pt x="2972267" y="1674855"/>
                  <a:pt x="3000786" y="1657094"/>
                </a:cubicBezTo>
                <a:cubicBezTo>
                  <a:pt x="3001337" y="1656755"/>
                  <a:pt x="3001958" y="1656515"/>
                  <a:pt x="3002608" y="1656416"/>
                </a:cubicBezTo>
                <a:cubicBezTo>
                  <a:pt x="3103073" y="1640053"/>
                  <a:pt x="3205558" y="1634618"/>
                  <a:pt x="3307224" y="1640265"/>
                </a:cubicBezTo>
                <a:cubicBezTo>
                  <a:pt x="3307280" y="1640265"/>
                  <a:pt x="3307337" y="1640265"/>
                  <a:pt x="3307379" y="1640265"/>
                </a:cubicBezTo>
                <a:cubicBezTo>
                  <a:pt x="3401223" y="1648567"/>
                  <a:pt x="3452826" y="1663659"/>
                  <a:pt x="3510160" y="1731088"/>
                </a:cubicBezTo>
                <a:cubicBezTo>
                  <a:pt x="3497298" y="1650360"/>
                  <a:pt x="3505628" y="1571029"/>
                  <a:pt x="3535488" y="1489242"/>
                </a:cubicBezTo>
                <a:cubicBezTo>
                  <a:pt x="3550312" y="1448652"/>
                  <a:pt x="3549084" y="1408852"/>
                  <a:pt x="3547884" y="1370366"/>
                </a:cubicBezTo>
                <a:cubicBezTo>
                  <a:pt x="3547079" y="1344360"/>
                  <a:pt x="3546247" y="1317465"/>
                  <a:pt x="3550355" y="1290555"/>
                </a:cubicBezTo>
                <a:cubicBezTo>
                  <a:pt x="3550665" y="1288494"/>
                  <a:pt x="3552247" y="1286842"/>
                  <a:pt x="3554308" y="1286447"/>
                </a:cubicBezTo>
                <a:cubicBezTo>
                  <a:pt x="3556355" y="1286051"/>
                  <a:pt x="3558445" y="1286997"/>
                  <a:pt x="3559503" y="1288804"/>
                </a:cubicBezTo>
                <a:cubicBezTo>
                  <a:pt x="3578366" y="1320952"/>
                  <a:pt x="3602479" y="1349584"/>
                  <a:pt x="3625817" y="1377255"/>
                </a:cubicBezTo>
                <a:cubicBezTo>
                  <a:pt x="3666802" y="1425893"/>
                  <a:pt x="3709171" y="1476182"/>
                  <a:pt x="3723064" y="1546223"/>
                </a:cubicBezTo>
                <a:cubicBezTo>
                  <a:pt x="3736067" y="1611803"/>
                  <a:pt x="3739526" y="1706621"/>
                  <a:pt x="3731662" y="1782168"/>
                </a:cubicBezTo>
                <a:cubicBezTo>
                  <a:pt x="3731606" y="1782761"/>
                  <a:pt x="3731436" y="1783326"/>
                  <a:pt x="3731182" y="1783834"/>
                </a:cubicBezTo>
                <a:cubicBezTo>
                  <a:pt x="3729685" y="1788309"/>
                  <a:pt x="3718955" y="1825299"/>
                  <a:pt x="3709623" y="1863871"/>
                </a:cubicBezTo>
                <a:cubicBezTo>
                  <a:pt x="3696211" y="1919228"/>
                  <a:pt x="3694827" y="1939643"/>
                  <a:pt x="3695449" y="1947112"/>
                </a:cubicBezTo>
                <a:cubicBezTo>
                  <a:pt x="3754110" y="1932838"/>
                  <a:pt x="3939977" y="1932542"/>
                  <a:pt x="4126381" y="1946731"/>
                </a:cubicBezTo>
                <a:cubicBezTo>
                  <a:pt x="4222739" y="1954072"/>
                  <a:pt x="4437506" y="1974798"/>
                  <a:pt x="4563498" y="2020598"/>
                </a:cubicBezTo>
                <a:cubicBezTo>
                  <a:pt x="4559064" y="1982069"/>
                  <a:pt x="4552725" y="1930664"/>
                  <a:pt x="4545779" y="1876309"/>
                </a:cubicBezTo>
                <a:cubicBezTo>
                  <a:pt x="4545341" y="1875250"/>
                  <a:pt x="4544918" y="1874191"/>
                  <a:pt x="4544508" y="1873146"/>
                </a:cubicBezTo>
                <a:cubicBezTo>
                  <a:pt x="4516625" y="1810588"/>
                  <a:pt x="4503636" y="1744162"/>
                  <a:pt x="4505881" y="1675702"/>
                </a:cubicBezTo>
                <a:cubicBezTo>
                  <a:pt x="4505881" y="1675476"/>
                  <a:pt x="4505909" y="1675250"/>
                  <a:pt x="4505952" y="1675024"/>
                </a:cubicBezTo>
                <a:cubicBezTo>
                  <a:pt x="4511782" y="1641394"/>
                  <a:pt x="4509679" y="1608442"/>
                  <a:pt x="4499669" y="1577072"/>
                </a:cubicBezTo>
                <a:cubicBezTo>
                  <a:pt x="4485113" y="1557955"/>
                  <a:pt x="4479296" y="1556671"/>
                  <a:pt x="4465488" y="1553621"/>
                </a:cubicBezTo>
                <a:cubicBezTo>
                  <a:pt x="4457512" y="1551856"/>
                  <a:pt x="4447586" y="1549668"/>
                  <a:pt x="4432791" y="1543795"/>
                </a:cubicBezTo>
                <a:cubicBezTo>
                  <a:pt x="4417670" y="1537794"/>
                  <a:pt x="4404879" y="1530481"/>
                  <a:pt x="4392511" y="1523408"/>
                </a:cubicBezTo>
                <a:cubicBezTo>
                  <a:pt x="4370007" y="1510532"/>
                  <a:pt x="4348758" y="1498376"/>
                  <a:pt x="4318136" y="1498023"/>
                </a:cubicBezTo>
                <a:cubicBezTo>
                  <a:pt x="4287104" y="1497670"/>
                  <a:pt x="4259121" y="1507751"/>
                  <a:pt x="4229544" y="1518424"/>
                </a:cubicBezTo>
                <a:cubicBezTo>
                  <a:pt x="4212319" y="1524636"/>
                  <a:pt x="4194516" y="1531074"/>
                  <a:pt x="4176176" y="1535154"/>
                </a:cubicBezTo>
                <a:cubicBezTo>
                  <a:pt x="4100291" y="1552068"/>
                  <a:pt x="4014282" y="1543400"/>
                  <a:pt x="3938382" y="1535761"/>
                </a:cubicBezTo>
                <a:lnTo>
                  <a:pt x="3931619" y="1535084"/>
                </a:lnTo>
                <a:cubicBezTo>
                  <a:pt x="3889829" y="1530891"/>
                  <a:pt x="3841601" y="1525173"/>
                  <a:pt x="3797905" y="1510363"/>
                </a:cubicBezTo>
                <a:cubicBezTo>
                  <a:pt x="3751696" y="1494691"/>
                  <a:pt x="3714692" y="1470253"/>
                  <a:pt x="3684803" y="1435620"/>
                </a:cubicBezTo>
                <a:cubicBezTo>
                  <a:pt x="3623770" y="1364930"/>
                  <a:pt x="3567424" y="1256911"/>
                  <a:pt x="3592328" y="1165749"/>
                </a:cubicBezTo>
                <a:cubicBezTo>
                  <a:pt x="3594559" y="1157603"/>
                  <a:pt x="3615200" y="1085642"/>
                  <a:pt x="3653418" y="1069463"/>
                </a:cubicBezTo>
                <a:cubicBezTo>
                  <a:pt x="3665151" y="1064493"/>
                  <a:pt x="3677180" y="1065326"/>
                  <a:pt x="3689152" y="1071919"/>
                </a:cubicBezTo>
                <a:cubicBezTo>
                  <a:pt x="3689971" y="1072371"/>
                  <a:pt x="3690634" y="1073035"/>
                  <a:pt x="3691086" y="1073839"/>
                </a:cubicBezTo>
                <a:cubicBezTo>
                  <a:pt x="3712151" y="1111606"/>
                  <a:pt x="3730702" y="1151250"/>
                  <a:pt x="3746246" y="1191671"/>
                </a:cubicBezTo>
                <a:cubicBezTo>
                  <a:pt x="3746274" y="1191741"/>
                  <a:pt x="3746303" y="1191826"/>
                  <a:pt x="3746331" y="1191896"/>
                </a:cubicBezTo>
                <a:cubicBezTo>
                  <a:pt x="3760717" y="1235677"/>
                  <a:pt x="3788700" y="1267062"/>
                  <a:pt x="3829502" y="1285176"/>
                </a:cubicBezTo>
                <a:cubicBezTo>
                  <a:pt x="3874440" y="1302302"/>
                  <a:pt x="3935558" y="1307511"/>
                  <a:pt x="3989490" y="1312114"/>
                </a:cubicBezTo>
                <a:cubicBezTo>
                  <a:pt x="4009976" y="1313864"/>
                  <a:pt x="4029332" y="1315516"/>
                  <a:pt x="4046895" y="1317705"/>
                </a:cubicBezTo>
                <a:cubicBezTo>
                  <a:pt x="4063569" y="1319780"/>
                  <a:pt x="4080384" y="1322095"/>
                  <a:pt x="4098187" y="1324552"/>
                </a:cubicBezTo>
                <a:cubicBezTo>
                  <a:pt x="4177009" y="1335395"/>
                  <a:pt x="4258529" y="1346605"/>
                  <a:pt x="4332508" y="1338261"/>
                </a:cubicBezTo>
                <a:cubicBezTo>
                  <a:pt x="4343845" y="1336976"/>
                  <a:pt x="4355253" y="1334463"/>
                  <a:pt x="4366279" y="1332020"/>
                </a:cubicBezTo>
                <a:cubicBezTo>
                  <a:pt x="4393641" y="1325978"/>
                  <a:pt x="4421919" y="1319723"/>
                  <a:pt x="4451540" y="1331780"/>
                </a:cubicBezTo>
                <a:cubicBezTo>
                  <a:pt x="4484181" y="1345080"/>
                  <a:pt x="4503918" y="1364846"/>
                  <a:pt x="4512488" y="1393830"/>
                </a:cubicBezTo>
                <a:cubicBezTo>
                  <a:pt x="4501645" y="1333206"/>
                  <a:pt x="4493076" y="1272964"/>
                  <a:pt x="4489913" y="1210038"/>
                </a:cubicBezTo>
                <a:cubicBezTo>
                  <a:pt x="4489504" y="1202033"/>
                  <a:pt x="4489010" y="1193915"/>
                  <a:pt x="4488515" y="1186066"/>
                </a:cubicBezTo>
                <a:cubicBezTo>
                  <a:pt x="4485071" y="1130440"/>
                  <a:pt x="4481809" y="1077905"/>
                  <a:pt x="4511726" y="1050615"/>
                </a:cubicBezTo>
                <a:cubicBezTo>
                  <a:pt x="4530461" y="1033532"/>
                  <a:pt x="4560109" y="1028407"/>
                  <a:pt x="4602365" y="1034958"/>
                </a:cubicBezTo>
                <a:cubicBezTo>
                  <a:pt x="4604850" y="1035339"/>
                  <a:pt x="4607236" y="1035734"/>
                  <a:pt x="4609495" y="1036101"/>
                </a:cubicBezTo>
                <a:cubicBezTo>
                  <a:pt x="4615072" y="1019343"/>
                  <a:pt x="4621693" y="1002641"/>
                  <a:pt x="4629232" y="986447"/>
                </a:cubicBezTo>
                <a:cubicBezTo>
                  <a:pt x="4650904" y="939913"/>
                  <a:pt x="4678646" y="900142"/>
                  <a:pt x="4709438" y="871411"/>
                </a:cubicBezTo>
                <a:cubicBezTo>
                  <a:pt x="4717585" y="863816"/>
                  <a:pt x="4725067" y="858027"/>
                  <a:pt x="4732141" y="853707"/>
                </a:cubicBezTo>
                <a:cubicBezTo>
                  <a:pt x="4734950" y="844996"/>
                  <a:pt x="4736235" y="837358"/>
                  <a:pt x="4735218" y="831555"/>
                </a:cubicBezTo>
                <a:cubicBezTo>
                  <a:pt x="4706191" y="827362"/>
                  <a:pt x="4677926" y="819131"/>
                  <a:pt x="4651158" y="807074"/>
                </a:cubicBezTo>
                <a:cubicBezTo>
                  <a:pt x="4650876" y="806947"/>
                  <a:pt x="4650593" y="806792"/>
                  <a:pt x="4650339" y="806608"/>
                </a:cubicBezTo>
                <a:cubicBezTo>
                  <a:pt x="4639242" y="798773"/>
                  <a:pt x="4632508" y="789610"/>
                  <a:pt x="4630178" y="779388"/>
                </a:cubicBezTo>
                <a:cubicBezTo>
                  <a:pt x="4608111" y="785403"/>
                  <a:pt x="4584237" y="783172"/>
                  <a:pt x="4560857" y="780984"/>
                </a:cubicBezTo>
                <a:cubicBezTo>
                  <a:pt x="4556580" y="780588"/>
                  <a:pt x="4552302" y="780179"/>
                  <a:pt x="4548024" y="779826"/>
                </a:cubicBezTo>
                <a:cubicBezTo>
                  <a:pt x="4520606" y="777567"/>
                  <a:pt x="4492850" y="775040"/>
                  <a:pt x="4466011" y="772597"/>
                </a:cubicBezTo>
                <a:cubicBezTo>
                  <a:pt x="4396224" y="766244"/>
                  <a:pt x="4324066" y="759679"/>
                  <a:pt x="4252415" y="757406"/>
                </a:cubicBezTo>
                <a:cubicBezTo>
                  <a:pt x="4123261" y="753312"/>
                  <a:pt x="3974101" y="746902"/>
                  <a:pt x="3838354" y="722520"/>
                </a:cubicBezTo>
                <a:cubicBezTo>
                  <a:pt x="3825690" y="720247"/>
                  <a:pt x="3812673" y="715588"/>
                  <a:pt x="3800065" y="711098"/>
                </a:cubicBezTo>
                <a:cubicBezTo>
                  <a:pt x="3785114" y="705761"/>
                  <a:pt x="3770996" y="700707"/>
                  <a:pt x="3757682" y="699394"/>
                </a:cubicBezTo>
                <a:cubicBezTo>
                  <a:pt x="3724292" y="696076"/>
                  <a:pt x="3705840" y="709743"/>
                  <a:pt x="3684464" y="725555"/>
                </a:cubicBezTo>
                <a:cubicBezTo>
                  <a:pt x="3672365" y="734506"/>
                  <a:pt x="3659842" y="743768"/>
                  <a:pt x="3643395" y="751236"/>
                </a:cubicBezTo>
                <a:cubicBezTo>
                  <a:pt x="3635912" y="754625"/>
                  <a:pt x="3619549" y="756037"/>
                  <a:pt x="3598823" y="757830"/>
                </a:cubicBezTo>
                <a:cubicBezTo>
                  <a:pt x="3564883" y="760752"/>
                  <a:pt x="3513577" y="765171"/>
                  <a:pt x="3506461" y="781774"/>
                </a:cubicBezTo>
                <a:cubicBezTo>
                  <a:pt x="3504371" y="786659"/>
                  <a:pt x="3506503" y="793140"/>
                  <a:pt x="3512828" y="801046"/>
                </a:cubicBezTo>
                <a:cubicBezTo>
                  <a:pt x="3514057" y="802571"/>
                  <a:pt x="3514254" y="804688"/>
                  <a:pt x="3513351" y="806425"/>
                </a:cubicBezTo>
                <a:cubicBezTo>
                  <a:pt x="3500743" y="830525"/>
                  <a:pt x="3485157" y="828901"/>
                  <a:pt x="3476982" y="825795"/>
                </a:cubicBezTo>
                <a:cubicBezTo>
                  <a:pt x="3465786" y="821531"/>
                  <a:pt x="3455960" y="809997"/>
                  <a:pt x="3449663" y="797163"/>
                </a:cubicBezTo>
                <a:cubicBezTo>
                  <a:pt x="3443381" y="801879"/>
                  <a:pt x="3437295" y="803163"/>
                  <a:pt x="3433498" y="803432"/>
                </a:cubicBezTo>
                <a:cubicBezTo>
                  <a:pt x="3417996" y="804575"/>
                  <a:pt x="3402381" y="793069"/>
                  <a:pt x="3397200" y="776678"/>
                </a:cubicBezTo>
                <a:cubicBezTo>
                  <a:pt x="3396550" y="774616"/>
                  <a:pt x="3396070" y="772541"/>
                  <a:pt x="3395760" y="770480"/>
                </a:cubicBezTo>
                <a:cubicBezTo>
                  <a:pt x="3392075" y="772061"/>
                  <a:pt x="3388249" y="773247"/>
                  <a:pt x="3384394" y="773939"/>
                </a:cubicBezTo>
                <a:cubicBezTo>
                  <a:pt x="3382503" y="774278"/>
                  <a:pt x="3380597" y="773501"/>
                  <a:pt x="3379481" y="771934"/>
                </a:cubicBezTo>
                <a:cubicBezTo>
                  <a:pt x="3372902" y="762644"/>
                  <a:pt x="3370671" y="752535"/>
                  <a:pt x="3372860" y="741890"/>
                </a:cubicBezTo>
                <a:cubicBezTo>
                  <a:pt x="3374257" y="735099"/>
                  <a:pt x="3377335" y="728661"/>
                  <a:pt x="3381359" y="722746"/>
                </a:cubicBezTo>
                <a:cubicBezTo>
                  <a:pt x="3378677" y="722534"/>
                  <a:pt x="3375923" y="721997"/>
                  <a:pt x="3373085" y="721066"/>
                </a:cubicBezTo>
                <a:cubicBezTo>
                  <a:pt x="3372775" y="720967"/>
                  <a:pt x="3372464" y="720826"/>
                  <a:pt x="3372182" y="720670"/>
                </a:cubicBezTo>
                <a:cubicBezTo>
                  <a:pt x="3340416" y="783836"/>
                  <a:pt x="3319352" y="849514"/>
                  <a:pt x="3359913" y="921305"/>
                </a:cubicBezTo>
                <a:cubicBezTo>
                  <a:pt x="3360930" y="923098"/>
                  <a:pt x="3360718" y="925315"/>
                  <a:pt x="3359405" y="926896"/>
                </a:cubicBezTo>
                <a:cubicBezTo>
                  <a:pt x="3358092" y="928477"/>
                  <a:pt x="3355932" y="929084"/>
                  <a:pt x="3353998" y="928407"/>
                </a:cubicBezTo>
                <a:cubicBezTo>
                  <a:pt x="3342378" y="924411"/>
                  <a:pt x="3327907" y="919145"/>
                  <a:pt x="3311530" y="912594"/>
                </a:cubicBezTo>
                <a:cubicBezTo>
                  <a:pt x="3330716" y="923804"/>
                  <a:pt x="3349494" y="933518"/>
                  <a:pt x="3359222" y="934026"/>
                </a:cubicBezTo>
                <a:cubicBezTo>
                  <a:pt x="3375937" y="934901"/>
                  <a:pt x="3389872" y="925117"/>
                  <a:pt x="3404640" y="914726"/>
                </a:cubicBezTo>
                <a:cubicBezTo>
                  <a:pt x="3419732" y="904109"/>
                  <a:pt x="3435333" y="893139"/>
                  <a:pt x="3455537" y="892024"/>
                </a:cubicBezTo>
                <a:cubicBezTo>
                  <a:pt x="3484606" y="890429"/>
                  <a:pt x="3518363" y="905606"/>
                  <a:pt x="3550595" y="934746"/>
                </a:cubicBezTo>
                <a:cubicBezTo>
                  <a:pt x="3588658" y="969152"/>
                  <a:pt x="3615299" y="1015658"/>
                  <a:pt x="3616909" y="1050459"/>
                </a:cubicBezTo>
                <a:cubicBezTo>
                  <a:pt x="3617982" y="1073642"/>
                  <a:pt x="3601040" y="1097572"/>
                  <a:pt x="3566520" y="1121700"/>
                </a:cubicBezTo>
                <a:cubicBezTo>
                  <a:pt x="3567269" y="1122802"/>
                  <a:pt x="3567565" y="1124185"/>
                  <a:pt x="3567254" y="1125569"/>
                </a:cubicBezTo>
                <a:cubicBezTo>
                  <a:pt x="3565673" y="1132543"/>
                  <a:pt x="3563118" y="1138572"/>
                  <a:pt x="3559560" y="1143654"/>
                </a:cubicBezTo>
                <a:cubicBezTo>
                  <a:pt x="3561649" y="1144332"/>
                  <a:pt x="3563697" y="1145278"/>
                  <a:pt x="3565673" y="1146478"/>
                </a:cubicBezTo>
                <a:cubicBezTo>
                  <a:pt x="3577857" y="1153890"/>
                  <a:pt x="3584098" y="1169759"/>
                  <a:pt x="3580498" y="1184230"/>
                </a:cubicBezTo>
                <a:cubicBezTo>
                  <a:pt x="3579269" y="1189186"/>
                  <a:pt x="3575725" y="1198108"/>
                  <a:pt x="3565603" y="1204970"/>
                </a:cubicBezTo>
                <a:cubicBezTo>
                  <a:pt x="3573184" y="1212015"/>
                  <a:pt x="3574469" y="1224411"/>
                  <a:pt x="3569033" y="1238219"/>
                </a:cubicBezTo>
                <a:cubicBezTo>
                  <a:pt x="3556496" y="1270112"/>
                  <a:pt x="3479213" y="1285007"/>
                  <a:pt x="3478436" y="1285148"/>
                </a:cubicBezTo>
                <a:cubicBezTo>
                  <a:pt x="3458120" y="1288847"/>
                  <a:pt x="3438213" y="1286785"/>
                  <a:pt x="3418956" y="1284781"/>
                </a:cubicBezTo>
                <a:cubicBezTo>
                  <a:pt x="3399769" y="1282790"/>
                  <a:pt x="3381641" y="1280898"/>
                  <a:pt x="3362991" y="1284216"/>
                </a:cubicBezTo>
                <a:cubicBezTo>
                  <a:pt x="3318165" y="1292150"/>
                  <a:pt x="3276644" y="1319003"/>
                  <a:pt x="3236477" y="1344981"/>
                </a:cubicBezTo>
                <a:cubicBezTo>
                  <a:pt x="3220608" y="1355245"/>
                  <a:pt x="3205615" y="1364930"/>
                  <a:pt x="3190381" y="1373571"/>
                </a:cubicBezTo>
                <a:cubicBezTo>
                  <a:pt x="3168483" y="1385981"/>
                  <a:pt x="3145979" y="1398052"/>
                  <a:pt x="3124222" y="1409728"/>
                </a:cubicBezTo>
                <a:cubicBezTo>
                  <a:pt x="3092047" y="1426994"/>
                  <a:pt x="3058770" y="1444840"/>
                  <a:pt x="3026947" y="1464069"/>
                </a:cubicBezTo>
                <a:cubicBezTo>
                  <a:pt x="3016937" y="1470126"/>
                  <a:pt x="3006885" y="1476451"/>
                  <a:pt x="2996254" y="1483157"/>
                </a:cubicBezTo>
                <a:cubicBezTo>
                  <a:pt x="2942944" y="1516772"/>
                  <a:pt x="2882517" y="1554892"/>
                  <a:pt x="2818449" y="1558464"/>
                </a:cubicBezTo>
                <a:cubicBezTo>
                  <a:pt x="2816077" y="1558591"/>
                  <a:pt x="2813705" y="1558661"/>
                  <a:pt x="2811375" y="1558661"/>
                </a:cubicBezTo>
                <a:cubicBezTo>
                  <a:pt x="2764940" y="1558661"/>
                  <a:pt x="2726383" y="1532458"/>
                  <a:pt x="2693671" y="1478738"/>
                </a:cubicBezTo>
                <a:cubicBezTo>
                  <a:pt x="2664870" y="1431441"/>
                  <a:pt x="2645500" y="1370210"/>
                  <a:pt x="2629941" y="1321008"/>
                </a:cubicBezTo>
                <a:cubicBezTo>
                  <a:pt x="2625522" y="1307031"/>
                  <a:pt x="2621273" y="1293605"/>
                  <a:pt x="2617150" y="1281576"/>
                </a:cubicBezTo>
                <a:cubicBezTo>
                  <a:pt x="2598966" y="1349584"/>
                  <a:pt x="2607084" y="1422519"/>
                  <a:pt x="2614962" y="1493223"/>
                </a:cubicBezTo>
                <a:cubicBezTo>
                  <a:pt x="2616021" y="1502781"/>
                  <a:pt x="2617122" y="1512664"/>
                  <a:pt x="2618124" y="1522278"/>
                </a:cubicBezTo>
                <a:cubicBezTo>
                  <a:pt x="2618392" y="1524848"/>
                  <a:pt x="2616642" y="1527178"/>
                  <a:pt x="2614100" y="1527643"/>
                </a:cubicBezTo>
                <a:cubicBezTo>
                  <a:pt x="2611559" y="1528109"/>
                  <a:pt x="2609088" y="1526542"/>
                  <a:pt x="2608425" y="1524057"/>
                </a:cubicBezTo>
                <a:cubicBezTo>
                  <a:pt x="2585158" y="1436510"/>
                  <a:pt x="2586965" y="1346576"/>
                  <a:pt x="2588716" y="1259594"/>
                </a:cubicBezTo>
                <a:cubicBezTo>
                  <a:pt x="2588970" y="1246732"/>
                  <a:pt x="2589238" y="1233432"/>
                  <a:pt x="2589422" y="1220331"/>
                </a:cubicBezTo>
                <a:cubicBezTo>
                  <a:pt x="2590085" y="1172738"/>
                  <a:pt x="2598373" y="1087562"/>
                  <a:pt x="2646333" y="1051843"/>
                </a:cubicBezTo>
                <a:cubicBezTo>
                  <a:pt x="2669317" y="1034718"/>
                  <a:pt x="2698598" y="1031033"/>
                  <a:pt x="2733358" y="1040887"/>
                </a:cubicBezTo>
                <a:cubicBezTo>
                  <a:pt x="2800801" y="1060003"/>
                  <a:pt x="2817743" y="1143880"/>
                  <a:pt x="2832680" y="1217874"/>
                </a:cubicBezTo>
                <a:cubicBezTo>
                  <a:pt x="2836379" y="1236157"/>
                  <a:pt x="2839923" y="1253763"/>
                  <a:pt x="2844073" y="1269476"/>
                </a:cubicBezTo>
                <a:cubicBezTo>
                  <a:pt x="2848972" y="1218961"/>
                  <a:pt x="2840967" y="1169957"/>
                  <a:pt x="2832539" y="1118481"/>
                </a:cubicBezTo>
                <a:lnTo>
                  <a:pt x="2831480" y="1112015"/>
                </a:lnTo>
                <a:cubicBezTo>
                  <a:pt x="2830746" y="1107540"/>
                  <a:pt x="2830096" y="1103332"/>
                  <a:pt x="2829489" y="1099365"/>
                </a:cubicBezTo>
                <a:cubicBezTo>
                  <a:pt x="2823164" y="1058507"/>
                  <a:pt x="2821258" y="1046182"/>
                  <a:pt x="2781120" y="1033913"/>
                </a:cubicBezTo>
                <a:cubicBezTo>
                  <a:pt x="2777957" y="1032953"/>
                  <a:pt x="2766281" y="1033348"/>
                  <a:pt x="2754973" y="1033743"/>
                </a:cubicBezTo>
                <a:cubicBezTo>
                  <a:pt x="2723094" y="1034845"/>
                  <a:pt x="2683407" y="1036214"/>
                  <a:pt x="2669232" y="1021489"/>
                </a:cubicBezTo>
                <a:cubicBezTo>
                  <a:pt x="2665364" y="1017479"/>
                  <a:pt x="2663613" y="1012580"/>
                  <a:pt x="2664023" y="1006961"/>
                </a:cubicBezTo>
                <a:cubicBezTo>
                  <a:pt x="2664150" y="1005239"/>
                  <a:pt x="2665152" y="1003714"/>
                  <a:pt x="2666691" y="1002923"/>
                </a:cubicBezTo>
                <a:cubicBezTo>
                  <a:pt x="2700575" y="985459"/>
                  <a:pt x="2736478" y="983016"/>
                  <a:pt x="2773397" y="995652"/>
                </a:cubicBezTo>
                <a:cubicBezTo>
                  <a:pt x="2773778" y="995779"/>
                  <a:pt x="2774131" y="995963"/>
                  <a:pt x="2774470" y="996175"/>
                </a:cubicBezTo>
                <a:cubicBezTo>
                  <a:pt x="2798076" y="1011408"/>
                  <a:pt x="2823602" y="1018213"/>
                  <a:pt x="2850370" y="1016420"/>
                </a:cubicBezTo>
                <a:cubicBezTo>
                  <a:pt x="2858403" y="990400"/>
                  <a:pt x="2858093" y="963420"/>
                  <a:pt x="2857782" y="937301"/>
                </a:cubicBezTo>
                <a:cubicBezTo>
                  <a:pt x="2857754" y="934887"/>
                  <a:pt x="2857726" y="932459"/>
                  <a:pt x="2857697" y="930016"/>
                </a:cubicBezTo>
                <a:cubicBezTo>
                  <a:pt x="2849043" y="913921"/>
                  <a:pt x="2838144" y="899055"/>
                  <a:pt x="2824901" y="885219"/>
                </a:cubicBezTo>
                <a:cubicBezTo>
                  <a:pt x="2811997" y="882395"/>
                  <a:pt x="2798838" y="879303"/>
                  <a:pt x="2786089" y="874884"/>
                </a:cubicBezTo>
                <a:cubicBezTo>
                  <a:pt x="2758756" y="865411"/>
                  <a:pt x="2736097" y="852168"/>
                  <a:pt x="2712124" y="838163"/>
                </a:cubicBezTo>
                <a:cubicBezTo>
                  <a:pt x="2702594" y="832586"/>
                  <a:pt x="2692725" y="826826"/>
                  <a:pt x="2682588" y="821348"/>
                </a:cubicBezTo>
                <a:cubicBezTo>
                  <a:pt x="2652813" y="805267"/>
                  <a:pt x="2619945" y="794636"/>
                  <a:pt x="2584466" y="789553"/>
                </a:cubicBezTo>
                <a:cubicBezTo>
                  <a:pt x="2578918" y="796358"/>
                  <a:pt x="2571661" y="803121"/>
                  <a:pt x="2561171" y="809291"/>
                </a:cubicBezTo>
                <a:cubicBezTo>
                  <a:pt x="2555326" y="812722"/>
                  <a:pt x="2549608" y="815997"/>
                  <a:pt x="2544088" y="819174"/>
                </a:cubicBezTo>
                <a:cubicBezTo>
                  <a:pt x="2504105" y="842073"/>
                  <a:pt x="2473426" y="859651"/>
                  <a:pt x="2460465" y="898914"/>
                </a:cubicBezTo>
                <a:cubicBezTo>
                  <a:pt x="2486796" y="897276"/>
                  <a:pt x="2517969" y="889963"/>
                  <a:pt x="2545937" y="883412"/>
                </a:cubicBezTo>
                <a:cubicBezTo>
                  <a:pt x="2574809" y="876635"/>
                  <a:pt x="2599742" y="870790"/>
                  <a:pt x="2614637" y="872216"/>
                </a:cubicBezTo>
                <a:cubicBezTo>
                  <a:pt x="2636280" y="874291"/>
                  <a:pt x="2648846" y="880362"/>
                  <a:pt x="2651994" y="890287"/>
                </a:cubicBezTo>
                <a:cubicBezTo>
                  <a:pt x="2654832" y="899238"/>
                  <a:pt x="2649438" y="909644"/>
                  <a:pt x="2635956" y="921192"/>
                </a:cubicBezTo>
                <a:cubicBezTo>
                  <a:pt x="2617503" y="937019"/>
                  <a:pt x="2591779" y="940662"/>
                  <a:pt x="2566889" y="944177"/>
                </a:cubicBezTo>
                <a:cubicBezTo>
                  <a:pt x="2551133" y="946408"/>
                  <a:pt x="2536040" y="948540"/>
                  <a:pt x="2523433" y="953537"/>
                </a:cubicBezTo>
                <a:cubicBezTo>
                  <a:pt x="2533683" y="954836"/>
                  <a:pt x="2549227" y="955274"/>
                  <a:pt x="2563486" y="955669"/>
                </a:cubicBezTo>
                <a:cubicBezTo>
                  <a:pt x="2612731" y="957053"/>
                  <a:pt x="2668555" y="958620"/>
                  <a:pt x="2672691" y="985911"/>
                </a:cubicBezTo>
                <a:cubicBezTo>
                  <a:pt x="2673440" y="990824"/>
                  <a:pt x="2672098" y="995440"/>
                  <a:pt x="2668809" y="999267"/>
                </a:cubicBezTo>
                <a:cubicBezTo>
                  <a:pt x="2661538" y="1007737"/>
                  <a:pt x="2645175" y="1012255"/>
                  <a:pt x="2622557" y="1014641"/>
                </a:cubicBezTo>
                <a:cubicBezTo>
                  <a:pt x="2623856" y="1014754"/>
                  <a:pt x="2625155" y="1014867"/>
                  <a:pt x="2626440" y="1015008"/>
                </a:cubicBezTo>
                <a:cubicBezTo>
                  <a:pt x="2627823" y="1015150"/>
                  <a:pt x="2629080" y="1015884"/>
                  <a:pt x="2629913" y="1016999"/>
                </a:cubicBezTo>
                <a:cubicBezTo>
                  <a:pt x="2630732" y="1018129"/>
                  <a:pt x="2631042" y="1019540"/>
                  <a:pt x="2630774" y="1020910"/>
                </a:cubicBezTo>
                <a:cubicBezTo>
                  <a:pt x="2628840" y="1030411"/>
                  <a:pt x="2622515" y="1038501"/>
                  <a:pt x="2611955" y="1044953"/>
                </a:cubicBezTo>
                <a:cubicBezTo>
                  <a:pt x="2603243" y="1050290"/>
                  <a:pt x="2592175" y="1054130"/>
                  <a:pt x="2580231" y="1056770"/>
                </a:cubicBezTo>
                <a:cubicBezTo>
                  <a:pt x="2561115" y="1092306"/>
                  <a:pt x="2469642" y="1122773"/>
                  <a:pt x="2430972" y="1122943"/>
                </a:cubicBezTo>
                <a:cubicBezTo>
                  <a:pt x="2430718" y="1122943"/>
                  <a:pt x="2430450" y="1122943"/>
                  <a:pt x="2430196" y="1122943"/>
                </a:cubicBezTo>
                <a:cubicBezTo>
                  <a:pt x="2394109" y="1122943"/>
                  <a:pt x="2352997" y="1112651"/>
                  <a:pt x="2313211" y="1102683"/>
                </a:cubicBezTo>
                <a:cubicBezTo>
                  <a:pt x="2313098" y="1102655"/>
                  <a:pt x="2313000" y="1102626"/>
                  <a:pt x="2312887" y="1102598"/>
                </a:cubicBezTo>
                <a:cubicBezTo>
                  <a:pt x="2297201" y="1105012"/>
                  <a:pt x="2281728" y="1106947"/>
                  <a:pt x="2266437" y="1108867"/>
                </a:cubicBezTo>
                <a:cubicBezTo>
                  <a:pt x="2198980" y="1117295"/>
                  <a:pt x="2135265" y="1125258"/>
                  <a:pt x="2067426" y="1171679"/>
                </a:cubicBezTo>
                <a:cubicBezTo>
                  <a:pt x="2053477" y="1181223"/>
                  <a:pt x="2038653" y="1186419"/>
                  <a:pt x="2024337" y="1191445"/>
                </a:cubicBezTo>
                <a:cubicBezTo>
                  <a:pt x="2020723" y="1192715"/>
                  <a:pt x="2017165" y="1193958"/>
                  <a:pt x="2013664" y="1195257"/>
                </a:cubicBezTo>
                <a:cubicBezTo>
                  <a:pt x="2023066" y="1217451"/>
                  <a:pt x="2035166" y="1238981"/>
                  <a:pt x="2045938" y="1258139"/>
                </a:cubicBezTo>
                <a:cubicBezTo>
                  <a:pt x="2047491" y="1260907"/>
                  <a:pt x="2049030" y="1263646"/>
                  <a:pt x="2050541" y="1266342"/>
                </a:cubicBezTo>
                <a:cubicBezTo>
                  <a:pt x="2056216" y="1276507"/>
                  <a:pt x="2062089" y="1286658"/>
                  <a:pt x="2067751" y="1296485"/>
                </a:cubicBezTo>
                <a:cubicBezTo>
                  <a:pt x="2085865" y="1327870"/>
                  <a:pt x="2104614" y="1360314"/>
                  <a:pt x="2118690" y="1395666"/>
                </a:cubicBezTo>
                <a:cubicBezTo>
                  <a:pt x="2121527" y="1402781"/>
                  <a:pt x="2123942" y="1411040"/>
                  <a:pt x="2126497" y="1419794"/>
                </a:cubicBezTo>
                <a:cubicBezTo>
                  <a:pt x="2133415" y="1443442"/>
                  <a:pt x="2141237" y="1470253"/>
                  <a:pt x="2159604" y="1480559"/>
                </a:cubicBezTo>
                <a:cubicBezTo>
                  <a:pt x="2169868" y="1486319"/>
                  <a:pt x="2193644" y="1486051"/>
                  <a:pt x="2212732" y="1485825"/>
                </a:cubicBezTo>
                <a:cubicBezTo>
                  <a:pt x="2223673" y="1485698"/>
                  <a:pt x="2233118" y="1485585"/>
                  <a:pt x="2239825" y="1486460"/>
                </a:cubicBezTo>
                <a:cubicBezTo>
                  <a:pt x="2272155" y="1490682"/>
                  <a:pt x="2303399" y="1500536"/>
                  <a:pt x="2333627" y="1510066"/>
                </a:cubicBezTo>
                <a:cubicBezTo>
                  <a:pt x="2341095" y="1512424"/>
                  <a:pt x="2348804" y="1514852"/>
                  <a:pt x="2356413" y="1517168"/>
                </a:cubicBezTo>
                <a:cubicBezTo>
                  <a:pt x="2362385" y="1518975"/>
                  <a:pt x="2368329" y="1520824"/>
                  <a:pt x="2374273" y="1522674"/>
                </a:cubicBezTo>
                <a:cubicBezTo>
                  <a:pt x="2409569" y="1533630"/>
                  <a:pt x="2446065" y="1544953"/>
                  <a:pt x="2483902" y="1547578"/>
                </a:cubicBezTo>
                <a:cubicBezTo>
                  <a:pt x="2507705" y="1549230"/>
                  <a:pt x="2531226" y="1548637"/>
                  <a:pt x="2553985" y="1548073"/>
                </a:cubicBezTo>
                <a:cubicBezTo>
                  <a:pt x="2620411" y="1546421"/>
                  <a:pt x="2683153" y="1544839"/>
                  <a:pt x="2742718" y="1597501"/>
                </a:cubicBezTo>
                <a:cubicBezTo>
                  <a:pt x="2783167" y="1633248"/>
                  <a:pt x="2792047" y="1669038"/>
                  <a:pt x="2772423" y="1717167"/>
                </a:cubicBezTo>
                <a:cubicBezTo>
                  <a:pt x="2770249" y="1722490"/>
                  <a:pt x="2768413" y="1726669"/>
                  <a:pt x="2766776" y="1730354"/>
                </a:cubicBezTo>
                <a:cubicBezTo>
                  <a:pt x="2761834" y="1741521"/>
                  <a:pt x="2759363" y="1747112"/>
                  <a:pt x="2757147" y="1764238"/>
                </a:cubicBezTo>
                <a:cubicBezTo>
                  <a:pt x="2756370" y="1770210"/>
                  <a:pt x="2757048" y="1775405"/>
                  <a:pt x="2757698" y="1780445"/>
                </a:cubicBezTo>
                <a:cubicBezTo>
                  <a:pt x="2758898" y="1789735"/>
                  <a:pt x="2760126" y="1799322"/>
                  <a:pt x="2751641" y="1810828"/>
                </a:cubicBezTo>
                <a:cubicBezTo>
                  <a:pt x="2750822" y="1811929"/>
                  <a:pt x="2749580" y="1812649"/>
                  <a:pt x="2748224" y="1812805"/>
                </a:cubicBezTo>
                <a:cubicBezTo>
                  <a:pt x="2746855" y="1812960"/>
                  <a:pt x="2745485" y="1812536"/>
                  <a:pt x="2744441" y="1811633"/>
                </a:cubicBezTo>
                <a:cubicBezTo>
                  <a:pt x="2733668" y="1802357"/>
                  <a:pt x="2722741" y="1791952"/>
                  <a:pt x="2711178" y="1780940"/>
                </a:cubicBezTo>
                <a:cubicBezTo>
                  <a:pt x="2672917" y="1744500"/>
                  <a:pt x="2629560" y="1703190"/>
                  <a:pt x="2580838" y="1695227"/>
                </a:cubicBezTo>
                <a:cubicBezTo>
                  <a:pt x="2548888" y="1690004"/>
                  <a:pt x="2507423" y="1698277"/>
                  <a:pt x="2470828" y="1705576"/>
                </a:cubicBezTo>
                <a:cubicBezTo>
                  <a:pt x="2455171" y="1708696"/>
                  <a:pt x="2440389" y="1711647"/>
                  <a:pt x="2426892" y="1713497"/>
                </a:cubicBezTo>
                <a:cubicBezTo>
                  <a:pt x="2357642" y="1722998"/>
                  <a:pt x="2295394" y="1728180"/>
                  <a:pt x="2236563" y="1729337"/>
                </a:cubicBezTo>
                <a:cubicBezTo>
                  <a:pt x="2185554" y="1730368"/>
                  <a:pt x="2114059" y="1725963"/>
                  <a:pt x="2063162" y="1699364"/>
                </a:cubicBezTo>
                <a:cubicBezTo>
                  <a:pt x="2034996" y="1684639"/>
                  <a:pt x="2023137" y="1659508"/>
                  <a:pt x="2010572" y="1632909"/>
                </a:cubicBezTo>
                <a:cubicBezTo>
                  <a:pt x="2006209" y="1623662"/>
                  <a:pt x="2001691" y="1614104"/>
                  <a:pt x="1996326" y="1604560"/>
                </a:cubicBezTo>
                <a:cubicBezTo>
                  <a:pt x="1992811" y="1598291"/>
                  <a:pt x="1989013" y="1592051"/>
                  <a:pt x="1985018" y="1585853"/>
                </a:cubicBezTo>
                <a:cubicBezTo>
                  <a:pt x="1985851" y="1592531"/>
                  <a:pt x="1986274" y="1599336"/>
                  <a:pt x="1986218" y="1606254"/>
                </a:cubicBezTo>
                <a:cubicBezTo>
                  <a:pt x="1985865" y="1647254"/>
                  <a:pt x="1972593" y="1687335"/>
                  <a:pt x="1959746" y="1726104"/>
                </a:cubicBezTo>
                <a:cubicBezTo>
                  <a:pt x="1952687" y="1747423"/>
                  <a:pt x="1945373" y="1769476"/>
                  <a:pt x="1940559" y="1790950"/>
                </a:cubicBezTo>
                <a:cubicBezTo>
                  <a:pt x="1940432" y="1791500"/>
                  <a:pt x="1940220" y="1792023"/>
                  <a:pt x="1939910" y="1792503"/>
                </a:cubicBezTo>
                <a:cubicBezTo>
                  <a:pt x="1904416" y="1848708"/>
                  <a:pt x="1941999" y="2002272"/>
                  <a:pt x="1954367" y="2048001"/>
                </a:cubicBezTo>
                <a:cubicBezTo>
                  <a:pt x="1954762" y="2049484"/>
                  <a:pt x="1954451" y="2051079"/>
                  <a:pt x="1953520" y="2052293"/>
                </a:cubicBezTo>
                <a:cubicBezTo>
                  <a:pt x="1952588" y="2053507"/>
                  <a:pt x="1951134" y="2054227"/>
                  <a:pt x="1949595" y="2054227"/>
                </a:cubicBezTo>
                <a:lnTo>
                  <a:pt x="1138866" y="2054227"/>
                </a:lnTo>
                <a:cubicBezTo>
                  <a:pt x="1136748" y="2054227"/>
                  <a:pt x="1134857" y="2052872"/>
                  <a:pt x="1134179" y="2050853"/>
                </a:cubicBezTo>
                <a:cubicBezTo>
                  <a:pt x="1133501" y="2048834"/>
                  <a:pt x="1134179" y="2046618"/>
                  <a:pt x="1135887" y="2045333"/>
                </a:cubicBezTo>
                <a:cubicBezTo>
                  <a:pt x="1149723" y="2034885"/>
                  <a:pt x="1163983" y="2020160"/>
                  <a:pt x="1177014" y="2003571"/>
                </a:cubicBezTo>
                <a:cubicBezTo>
                  <a:pt x="1168204" y="2002145"/>
                  <a:pt x="1159521" y="2000606"/>
                  <a:pt x="1150965" y="1998968"/>
                </a:cubicBezTo>
                <a:cubicBezTo>
                  <a:pt x="1149525" y="1998686"/>
                  <a:pt x="1148283" y="1997797"/>
                  <a:pt x="1147577" y="1996512"/>
                </a:cubicBezTo>
                <a:cubicBezTo>
                  <a:pt x="1146871" y="1995227"/>
                  <a:pt x="1146758" y="1993702"/>
                  <a:pt x="1147281" y="1992347"/>
                </a:cubicBezTo>
                <a:cubicBezTo>
                  <a:pt x="1161328" y="1955639"/>
                  <a:pt x="1178680" y="1920598"/>
                  <a:pt x="1195452" y="1886714"/>
                </a:cubicBezTo>
                <a:cubicBezTo>
                  <a:pt x="1206959" y="1863489"/>
                  <a:pt x="1218281" y="1840589"/>
                  <a:pt x="1228432" y="1817548"/>
                </a:cubicBezTo>
                <a:cubicBezTo>
                  <a:pt x="1225327" y="1786968"/>
                  <a:pt x="1219552" y="1756346"/>
                  <a:pt x="1214357" y="1728843"/>
                </a:cubicBezTo>
                <a:cubicBezTo>
                  <a:pt x="1213679" y="1725257"/>
                  <a:pt x="1213015" y="1721713"/>
                  <a:pt x="1212366" y="1718240"/>
                </a:cubicBezTo>
                <a:cubicBezTo>
                  <a:pt x="1195763" y="1629422"/>
                  <a:pt x="1175757" y="1499746"/>
                  <a:pt x="1193716" y="1399520"/>
                </a:cubicBezTo>
                <a:cubicBezTo>
                  <a:pt x="1194054" y="1397628"/>
                  <a:pt x="1195452" y="1396103"/>
                  <a:pt x="1197316" y="1395609"/>
                </a:cubicBezTo>
                <a:cubicBezTo>
                  <a:pt x="1199179" y="1395129"/>
                  <a:pt x="1201142" y="1395750"/>
                  <a:pt x="1202370" y="1397219"/>
                </a:cubicBezTo>
                <a:cubicBezTo>
                  <a:pt x="1248353" y="1452379"/>
                  <a:pt x="1262627" y="1529733"/>
                  <a:pt x="1274275" y="1610814"/>
                </a:cubicBezTo>
                <a:cubicBezTo>
                  <a:pt x="1285541" y="1689199"/>
                  <a:pt x="1266608" y="1754948"/>
                  <a:pt x="1238527" y="1819158"/>
                </a:cubicBezTo>
                <a:cubicBezTo>
                  <a:pt x="1241930" y="1854383"/>
                  <a:pt x="1241760" y="1889608"/>
                  <a:pt x="1233190" y="1920358"/>
                </a:cubicBezTo>
                <a:cubicBezTo>
                  <a:pt x="1226682" y="1943738"/>
                  <a:pt x="1212309" y="1971254"/>
                  <a:pt x="1194647" y="1996258"/>
                </a:cubicBezTo>
                <a:cubicBezTo>
                  <a:pt x="1302426" y="2011830"/>
                  <a:pt x="1429773" y="2011788"/>
                  <a:pt x="1582223" y="1996215"/>
                </a:cubicBezTo>
                <a:cubicBezTo>
                  <a:pt x="1627345" y="1991599"/>
                  <a:pt x="1672199" y="1981518"/>
                  <a:pt x="1715598" y="1971777"/>
                </a:cubicBezTo>
                <a:cubicBezTo>
                  <a:pt x="1772721" y="1958943"/>
                  <a:pt x="1831721" y="1945686"/>
                  <a:pt x="1892162" y="1944712"/>
                </a:cubicBezTo>
                <a:cubicBezTo>
                  <a:pt x="1887616" y="1912282"/>
                  <a:pt x="1878679" y="1880346"/>
                  <a:pt x="1870024" y="1849413"/>
                </a:cubicBezTo>
                <a:cubicBezTo>
                  <a:pt x="1859210" y="1810729"/>
                  <a:pt x="1848014" y="1770746"/>
                  <a:pt x="1844922" y="1728744"/>
                </a:cubicBezTo>
                <a:cubicBezTo>
                  <a:pt x="1841237" y="1678766"/>
                  <a:pt x="1846884" y="1627262"/>
                  <a:pt x="1852348" y="1577467"/>
                </a:cubicBezTo>
                <a:cubicBezTo>
                  <a:pt x="1859464" y="1512537"/>
                  <a:pt x="1866833" y="1445404"/>
                  <a:pt x="1853379" y="1381562"/>
                </a:cubicBezTo>
                <a:cubicBezTo>
                  <a:pt x="1852828" y="1378978"/>
                  <a:pt x="1854423" y="1376423"/>
                  <a:pt x="1856979" y="1375759"/>
                </a:cubicBezTo>
                <a:cubicBezTo>
                  <a:pt x="1859534" y="1375095"/>
                  <a:pt x="1862160" y="1376564"/>
                  <a:pt x="1862937" y="1379077"/>
                </a:cubicBezTo>
                <a:cubicBezTo>
                  <a:pt x="1878213" y="1428392"/>
                  <a:pt x="1912294" y="1472243"/>
                  <a:pt x="1945246" y="1514655"/>
                </a:cubicBezTo>
                <a:cubicBezTo>
                  <a:pt x="1949877" y="1520613"/>
                  <a:pt x="1954536" y="1526613"/>
                  <a:pt x="1959181" y="1532656"/>
                </a:cubicBezTo>
                <a:cubicBezTo>
                  <a:pt x="1949454" y="1510871"/>
                  <a:pt x="1936775" y="1489905"/>
                  <a:pt x="1924309" y="1469293"/>
                </a:cubicBezTo>
                <a:cubicBezTo>
                  <a:pt x="1893559" y="1418467"/>
                  <a:pt x="1861779" y="1365904"/>
                  <a:pt x="1875205" y="1303078"/>
                </a:cubicBezTo>
                <a:cubicBezTo>
                  <a:pt x="1887601" y="1245080"/>
                  <a:pt x="1914807" y="1232374"/>
                  <a:pt x="1949256" y="1216279"/>
                </a:cubicBezTo>
                <a:cubicBezTo>
                  <a:pt x="1960734" y="1210914"/>
                  <a:pt x="1972608" y="1205365"/>
                  <a:pt x="1985441" y="1197572"/>
                </a:cubicBezTo>
                <a:cubicBezTo>
                  <a:pt x="1990411" y="1194551"/>
                  <a:pt x="1995606" y="1192009"/>
                  <a:pt x="2000872" y="1189765"/>
                </a:cubicBezTo>
                <a:cubicBezTo>
                  <a:pt x="1993277" y="1170027"/>
                  <a:pt x="1988053" y="1149796"/>
                  <a:pt x="1987799" y="1130072"/>
                </a:cubicBezTo>
                <a:cubicBezTo>
                  <a:pt x="1987771" y="1128195"/>
                  <a:pt x="1988815" y="1126472"/>
                  <a:pt x="1990495" y="1125611"/>
                </a:cubicBezTo>
                <a:cubicBezTo>
                  <a:pt x="2053745" y="1093238"/>
                  <a:pt x="2120341" y="1075421"/>
                  <a:pt x="2188406" y="1072668"/>
                </a:cubicBezTo>
                <a:cubicBezTo>
                  <a:pt x="2226991" y="1071100"/>
                  <a:pt x="2270856" y="1081901"/>
                  <a:pt x="2313437" y="1092546"/>
                </a:cubicBezTo>
                <a:cubicBezTo>
                  <a:pt x="2341349" y="1088169"/>
                  <a:pt x="2369896" y="1082169"/>
                  <a:pt x="2399164" y="1071933"/>
                </a:cubicBezTo>
                <a:cubicBezTo>
                  <a:pt x="2437664" y="1058465"/>
                  <a:pt x="2440361" y="1005408"/>
                  <a:pt x="2442747" y="958606"/>
                </a:cubicBezTo>
                <a:cubicBezTo>
                  <a:pt x="2443396" y="945998"/>
                  <a:pt x="2444003" y="934096"/>
                  <a:pt x="2445274" y="923338"/>
                </a:cubicBezTo>
                <a:cubicBezTo>
                  <a:pt x="2445867" y="918340"/>
                  <a:pt x="2446643" y="913597"/>
                  <a:pt x="2447618" y="909093"/>
                </a:cubicBezTo>
                <a:cubicBezTo>
                  <a:pt x="2419903" y="908613"/>
                  <a:pt x="2398387" y="900255"/>
                  <a:pt x="2392020" y="875986"/>
                </a:cubicBezTo>
                <a:cubicBezTo>
                  <a:pt x="2391610" y="874419"/>
                  <a:pt x="2391991" y="872753"/>
                  <a:pt x="2393036" y="871524"/>
                </a:cubicBezTo>
                <a:cubicBezTo>
                  <a:pt x="2394081" y="870296"/>
                  <a:pt x="2395648" y="869661"/>
                  <a:pt x="2397272" y="869816"/>
                </a:cubicBezTo>
                <a:cubicBezTo>
                  <a:pt x="2400095" y="870084"/>
                  <a:pt x="2403371" y="870522"/>
                  <a:pt x="2406816" y="870974"/>
                </a:cubicBezTo>
                <a:cubicBezTo>
                  <a:pt x="2422233" y="872993"/>
                  <a:pt x="2445528" y="876056"/>
                  <a:pt x="2455001" y="867486"/>
                </a:cubicBezTo>
                <a:cubicBezTo>
                  <a:pt x="2457543" y="865185"/>
                  <a:pt x="2459011" y="862065"/>
                  <a:pt x="2459449" y="858013"/>
                </a:cubicBezTo>
                <a:cubicBezTo>
                  <a:pt x="2447646" y="854568"/>
                  <a:pt x="2436521" y="849006"/>
                  <a:pt x="2425720" y="843612"/>
                </a:cubicBezTo>
                <a:cubicBezTo>
                  <a:pt x="2410190" y="835847"/>
                  <a:pt x="2395521" y="828520"/>
                  <a:pt x="2379144" y="827023"/>
                </a:cubicBezTo>
                <a:cubicBezTo>
                  <a:pt x="2343086" y="823706"/>
                  <a:pt x="2314397" y="848653"/>
                  <a:pt x="2286641" y="872767"/>
                </a:cubicBezTo>
                <a:cubicBezTo>
                  <a:pt x="2283690" y="875322"/>
                  <a:pt x="2280768" y="877878"/>
                  <a:pt x="2277845" y="880362"/>
                </a:cubicBezTo>
                <a:cubicBezTo>
                  <a:pt x="2234446" y="917451"/>
                  <a:pt x="2209146" y="936751"/>
                  <a:pt x="2152969" y="936765"/>
                </a:cubicBezTo>
                <a:cubicBezTo>
                  <a:pt x="2147787" y="936765"/>
                  <a:pt x="2142338" y="936595"/>
                  <a:pt x="2136577" y="936271"/>
                </a:cubicBezTo>
                <a:cubicBezTo>
                  <a:pt x="2114143" y="934986"/>
                  <a:pt x="2091681" y="931428"/>
                  <a:pt x="2069953" y="927997"/>
                </a:cubicBezTo>
                <a:cubicBezTo>
                  <a:pt x="2051529" y="925089"/>
                  <a:pt x="2032483" y="922082"/>
                  <a:pt x="2013664" y="920486"/>
                </a:cubicBezTo>
                <a:cubicBezTo>
                  <a:pt x="1994082" y="918835"/>
                  <a:pt x="1974951" y="921687"/>
                  <a:pt x="1956456" y="924454"/>
                </a:cubicBezTo>
                <a:cubicBezTo>
                  <a:pt x="1939034" y="927051"/>
                  <a:pt x="1921034" y="929748"/>
                  <a:pt x="1902270" y="928830"/>
                </a:cubicBezTo>
                <a:cubicBezTo>
                  <a:pt x="1892966" y="928379"/>
                  <a:pt x="1884368" y="926741"/>
                  <a:pt x="1876053" y="925160"/>
                </a:cubicBezTo>
                <a:cubicBezTo>
                  <a:pt x="1865393" y="923127"/>
                  <a:pt x="1855341" y="921221"/>
                  <a:pt x="1843877" y="921602"/>
                </a:cubicBezTo>
                <a:cubicBezTo>
                  <a:pt x="1821740" y="922322"/>
                  <a:pt x="1798670" y="928407"/>
                  <a:pt x="1776377" y="934280"/>
                </a:cubicBezTo>
                <a:cubicBezTo>
                  <a:pt x="1749454" y="941382"/>
                  <a:pt x="1721599" y="948709"/>
                  <a:pt x="1694266" y="947128"/>
                </a:cubicBezTo>
                <a:cubicBezTo>
                  <a:pt x="1658913" y="945066"/>
                  <a:pt x="1627048" y="924708"/>
                  <a:pt x="1596228" y="905027"/>
                </a:cubicBezTo>
                <a:cubicBezTo>
                  <a:pt x="1566086" y="885770"/>
                  <a:pt x="1537623" y="867585"/>
                  <a:pt x="1507749" y="866879"/>
                </a:cubicBezTo>
                <a:cubicBezTo>
                  <a:pt x="1507311" y="866879"/>
                  <a:pt x="1506859" y="866865"/>
                  <a:pt x="1506408" y="866865"/>
                </a:cubicBezTo>
                <a:cubicBezTo>
                  <a:pt x="1441223" y="866865"/>
                  <a:pt x="1363742" y="980136"/>
                  <a:pt x="1341591" y="1033701"/>
                </a:cubicBezTo>
                <a:cubicBezTo>
                  <a:pt x="1360410" y="1042257"/>
                  <a:pt x="1380854" y="1047918"/>
                  <a:pt x="1400676" y="1053396"/>
                </a:cubicBezTo>
                <a:cubicBezTo>
                  <a:pt x="1413919" y="1057053"/>
                  <a:pt x="1427599" y="1060836"/>
                  <a:pt x="1440842" y="1065481"/>
                </a:cubicBezTo>
                <a:cubicBezTo>
                  <a:pt x="1459831" y="1072131"/>
                  <a:pt x="1478820" y="1081068"/>
                  <a:pt x="1498911" y="1090541"/>
                </a:cubicBezTo>
                <a:cubicBezTo>
                  <a:pt x="1536395" y="1108189"/>
                  <a:pt x="1575150" y="1126430"/>
                  <a:pt x="1612634" y="1127955"/>
                </a:cubicBezTo>
                <a:cubicBezTo>
                  <a:pt x="1641364" y="1129127"/>
                  <a:pt x="1671239" y="1127531"/>
                  <a:pt x="1700125" y="1125992"/>
                </a:cubicBezTo>
                <a:cubicBezTo>
                  <a:pt x="1725043" y="1124665"/>
                  <a:pt x="1750795" y="1123282"/>
                  <a:pt x="1775912" y="1123677"/>
                </a:cubicBezTo>
                <a:cubicBezTo>
                  <a:pt x="1778933" y="1123719"/>
                  <a:pt x="1782067" y="1123776"/>
                  <a:pt x="1785329" y="1123832"/>
                </a:cubicBezTo>
                <a:cubicBezTo>
                  <a:pt x="1837863" y="1124736"/>
                  <a:pt x="1925777" y="1126232"/>
                  <a:pt x="1967949" y="1099535"/>
                </a:cubicBezTo>
                <a:cubicBezTo>
                  <a:pt x="1969614" y="1098476"/>
                  <a:pt x="1971746" y="1098518"/>
                  <a:pt x="1973370" y="1099619"/>
                </a:cubicBezTo>
                <a:cubicBezTo>
                  <a:pt x="1974994" y="1100721"/>
                  <a:pt x="1975812" y="1102697"/>
                  <a:pt x="1975445" y="1104617"/>
                </a:cubicBezTo>
                <a:cubicBezTo>
                  <a:pt x="1970575" y="1130397"/>
                  <a:pt x="1954720" y="1151518"/>
                  <a:pt x="1939373" y="1171947"/>
                </a:cubicBezTo>
                <a:lnTo>
                  <a:pt x="1938441" y="1173190"/>
                </a:lnTo>
                <a:cubicBezTo>
                  <a:pt x="1926243" y="1189440"/>
                  <a:pt x="1914906" y="1207328"/>
                  <a:pt x="1903950" y="1224623"/>
                </a:cubicBezTo>
                <a:cubicBezTo>
                  <a:pt x="1886910" y="1251518"/>
                  <a:pt x="1869290" y="1279331"/>
                  <a:pt x="1847534" y="1302598"/>
                </a:cubicBezTo>
                <a:cubicBezTo>
                  <a:pt x="1799644" y="1353819"/>
                  <a:pt x="1744456" y="1352308"/>
                  <a:pt x="1676321" y="1334251"/>
                </a:cubicBezTo>
                <a:cubicBezTo>
                  <a:pt x="1615923" y="1318255"/>
                  <a:pt x="1559394" y="1291600"/>
                  <a:pt x="1504713" y="1265820"/>
                </a:cubicBezTo>
                <a:cubicBezTo>
                  <a:pt x="1451473" y="1240718"/>
                  <a:pt x="1396412" y="1214754"/>
                  <a:pt x="1338428" y="1199083"/>
                </a:cubicBezTo>
                <a:cubicBezTo>
                  <a:pt x="1309711" y="1191332"/>
                  <a:pt x="1282859" y="1180616"/>
                  <a:pt x="1256881" y="1170239"/>
                </a:cubicBezTo>
                <a:cubicBezTo>
                  <a:pt x="1236141" y="1161966"/>
                  <a:pt x="1214710" y="1153410"/>
                  <a:pt x="1192614" y="1146492"/>
                </a:cubicBezTo>
                <a:cubicBezTo>
                  <a:pt x="1167780" y="1138727"/>
                  <a:pt x="1141845" y="1137456"/>
                  <a:pt x="1116771" y="1136228"/>
                </a:cubicBezTo>
                <a:cubicBezTo>
                  <a:pt x="1097965" y="1135310"/>
                  <a:pt x="1078524" y="1134364"/>
                  <a:pt x="1059465" y="1130708"/>
                </a:cubicBezTo>
                <a:cubicBezTo>
                  <a:pt x="977748" y="1115065"/>
                  <a:pt x="876308" y="1087929"/>
                  <a:pt x="857121" y="1047452"/>
                </a:cubicBezTo>
                <a:cubicBezTo>
                  <a:pt x="853055" y="1038868"/>
                  <a:pt x="852688" y="1030073"/>
                  <a:pt x="856006" y="1021249"/>
                </a:cubicBezTo>
                <a:cubicBezTo>
                  <a:pt x="843610" y="1010491"/>
                  <a:pt x="833134" y="998561"/>
                  <a:pt x="826315" y="986235"/>
                </a:cubicBezTo>
                <a:cubicBezTo>
                  <a:pt x="815035" y="965863"/>
                  <a:pt x="814512" y="945871"/>
                  <a:pt x="824776" y="928421"/>
                </a:cubicBezTo>
                <a:cubicBezTo>
                  <a:pt x="825821" y="926656"/>
                  <a:pt x="827826" y="925724"/>
                  <a:pt x="829831" y="926049"/>
                </a:cubicBezTo>
                <a:cubicBezTo>
                  <a:pt x="811604" y="898363"/>
                  <a:pt x="813157" y="891615"/>
                  <a:pt x="813736" y="889144"/>
                </a:cubicBezTo>
                <a:cubicBezTo>
                  <a:pt x="815656" y="880842"/>
                  <a:pt x="820273" y="877595"/>
                  <a:pt x="823802" y="876324"/>
                </a:cubicBezTo>
                <a:cubicBezTo>
                  <a:pt x="839008" y="870861"/>
                  <a:pt x="864068" y="890062"/>
                  <a:pt x="895806" y="914373"/>
                </a:cubicBezTo>
                <a:cubicBezTo>
                  <a:pt x="919849" y="932798"/>
                  <a:pt x="948904" y="955062"/>
                  <a:pt x="966694" y="957801"/>
                </a:cubicBezTo>
                <a:cubicBezTo>
                  <a:pt x="959126" y="950488"/>
                  <a:pt x="949582" y="945688"/>
                  <a:pt x="939615" y="940662"/>
                </a:cubicBezTo>
                <a:cubicBezTo>
                  <a:pt x="930184" y="935918"/>
                  <a:pt x="920442" y="931005"/>
                  <a:pt x="912112" y="923691"/>
                </a:cubicBezTo>
                <a:cubicBezTo>
                  <a:pt x="884920" y="899817"/>
                  <a:pt x="853564" y="847777"/>
                  <a:pt x="865381" y="812157"/>
                </a:cubicBezTo>
                <a:cubicBezTo>
                  <a:pt x="866058" y="810138"/>
                  <a:pt x="867936" y="808768"/>
                  <a:pt x="870068" y="808768"/>
                </a:cubicBezTo>
                <a:lnTo>
                  <a:pt x="870110" y="808768"/>
                </a:lnTo>
                <a:cubicBezTo>
                  <a:pt x="893885" y="808966"/>
                  <a:pt x="910051" y="829875"/>
                  <a:pt x="925694" y="850093"/>
                </a:cubicBezTo>
                <a:cubicBezTo>
                  <a:pt x="934800" y="861853"/>
                  <a:pt x="943398" y="872964"/>
                  <a:pt x="952787" y="879134"/>
                </a:cubicBezTo>
                <a:cubicBezTo>
                  <a:pt x="980572" y="897361"/>
                  <a:pt x="1054792" y="930129"/>
                  <a:pt x="1076802" y="922858"/>
                </a:cubicBezTo>
                <a:cubicBezTo>
                  <a:pt x="1072369" y="918665"/>
                  <a:pt x="1067060" y="914119"/>
                  <a:pt x="1061540" y="909375"/>
                </a:cubicBezTo>
                <a:cubicBezTo>
                  <a:pt x="1032513" y="884428"/>
                  <a:pt x="992756" y="850248"/>
                  <a:pt x="1014696" y="813456"/>
                </a:cubicBezTo>
                <a:cubicBezTo>
                  <a:pt x="1016051" y="811183"/>
                  <a:pt x="1018974" y="810378"/>
                  <a:pt x="1021303" y="811649"/>
                </a:cubicBezTo>
                <a:cubicBezTo>
                  <a:pt x="1036410" y="819851"/>
                  <a:pt x="1052152" y="824793"/>
                  <a:pt x="1067371" y="829565"/>
                </a:cubicBezTo>
                <a:cubicBezTo>
                  <a:pt x="1093222" y="837669"/>
                  <a:pt x="1119948" y="846055"/>
                  <a:pt x="1144231" y="870381"/>
                </a:cubicBezTo>
                <a:cubicBezTo>
                  <a:pt x="1161342" y="887534"/>
                  <a:pt x="1170788" y="909305"/>
                  <a:pt x="1179922" y="930355"/>
                </a:cubicBezTo>
                <a:cubicBezTo>
                  <a:pt x="1187377" y="947537"/>
                  <a:pt x="1194407" y="963773"/>
                  <a:pt x="1205293" y="977736"/>
                </a:cubicBezTo>
                <a:cubicBezTo>
                  <a:pt x="1222856" y="1000283"/>
                  <a:pt x="1252575" y="1008909"/>
                  <a:pt x="1281320" y="1017239"/>
                </a:cubicBezTo>
                <a:cubicBezTo>
                  <a:pt x="1288675" y="1019371"/>
                  <a:pt x="1296229" y="1021559"/>
                  <a:pt x="1303514" y="1023974"/>
                </a:cubicBezTo>
                <a:cubicBezTo>
                  <a:pt x="1307622" y="1016957"/>
                  <a:pt x="1311618" y="1009785"/>
                  <a:pt x="1315514" y="1002810"/>
                </a:cubicBezTo>
                <a:cubicBezTo>
                  <a:pt x="1325298" y="985275"/>
                  <a:pt x="1335407" y="967147"/>
                  <a:pt x="1347760" y="950290"/>
                </a:cubicBezTo>
                <a:cubicBezTo>
                  <a:pt x="1365422" y="926176"/>
                  <a:pt x="1388986" y="908528"/>
                  <a:pt x="1411759" y="891459"/>
                </a:cubicBezTo>
                <a:cubicBezTo>
                  <a:pt x="1430719" y="877256"/>
                  <a:pt x="1448706" y="863787"/>
                  <a:pt x="1463375" y="847001"/>
                </a:cubicBezTo>
                <a:cubicBezTo>
                  <a:pt x="1445628" y="829099"/>
                  <a:pt x="1423971" y="816562"/>
                  <a:pt x="1401113" y="803333"/>
                </a:cubicBezTo>
                <a:cubicBezTo>
                  <a:pt x="1375249" y="788368"/>
                  <a:pt x="1348494" y="772880"/>
                  <a:pt x="1328037" y="748893"/>
                </a:cubicBezTo>
                <a:cubicBezTo>
                  <a:pt x="1319721" y="739151"/>
                  <a:pt x="1312620" y="729946"/>
                  <a:pt x="1305744" y="721037"/>
                </a:cubicBezTo>
                <a:cubicBezTo>
                  <a:pt x="1284652" y="693690"/>
                  <a:pt x="1267992" y="672103"/>
                  <a:pt x="1232569" y="655359"/>
                </a:cubicBezTo>
                <a:cubicBezTo>
                  <a:pt x="1178313" y="629720"/>
                  <a:pt x="1120004" y="611818"/>
                  <a:pt x="1063601" y="594509"/>
                </a:cubicBezTo>
                <a:cubicBezTo>
                  <a:pt x="1033177" y="585177"/>
                  <a:pt x="1001721" y="575520"/>
                  <a:pt x="971127" y="564720"/>
                </a:cubicBezTo>
                <a:cubicBezTo>
                  <a:pt x="969320" y="564084"/>
                  <a:pt x="968049" y="562461"/>
                  <a:pt x="967851" y="560541"/>
                </a:cubicBezTo>
                <a:cubicBezTo>
                  <a:pt x="967668" y="558635"/>
                  <a:pt x="968599" y="556785"/>
                  <a:pt x="970237" y="555811"/>
                </a:cubicBezTo>
                <a:cubicBezTo>
                  <a:pt x="1011632" y="531203"/>
                  <a:pt x="1028052" y="474560"/>
                  <a:pt x="1042551" y="424596"/>
                </a:cubicBezTo>
                <a:cubicBezTo>
                  <a:pt x="1046744" y="410139"/>
                  <a:pt x="1050697" y="396486"/>
                  <a:pt x="1055102" y="384048"/>
                </a:cubicBezTo>
                <a:cubicBezTo>
                  <a:pt x="1057262" y="377949"/>
                  <a:pt x="1059917" y="370890"/>
                  <a:pt x="1062740" y="363421"/>
                </a:cubicBezTo>
                <a:cubicBezTo>
                  <a:pt x="1067315" y="351279"/>
                  <a:pt x="1072496" y="337556"/>
                  <a:pt x="1077324" y="323255"/>
                </a:cubicBezTo>
                <a:cubicBezTo>
                  <a:pt x="1070110" y="307188"/>
                  <a:pt x="1060848" y="297404"/>
                  <a:pt x="1051700" y="296260"/>
                </a:cubicBezTo>
                <a:cubicBezTo>
                  <a:pt x="1043751" y="295272"/>
                  <a:pt x="1035351" y="300595"/>
                  <a:pt x="1026739" y="312073"/>
                </a:cubicBezTo>
                <a:cubicBezTo>
                  <a:pt x="1017519" y="324356"/>
                  <a:pt x="1016842" y="339971"/>
                  <a:pt x="1016108" y="356489"/>
                </a:cubicBezTo>
                <a:cubicBezTo>
                  <a:pt x="1015670" y="366584"/>
                  <a:pt x="1015204" y="377031"/>
                  <a:pt x="1012578" y="386561"/>
                </a:cubicBezTo>
                <a:cubicBezTo>
                  <a:pt x="1001015" y="428478"/>
                  <a:pt x="961272" y="464268"/>
                  <a:pt x="906253" y="482311"/>
                </a:cubicBezTo>
                <a:cubicBezTo>
                  <a:pt x="878511" y="491403"/>
                  <a:pt x="849540" y="495032"/>
                  <a:pt x="822489" y="492801"/>
                </a:cubicBezTo>
                <a:cubicBezTo>
                  <a:pt x="793504" y="490415"/>
                  <a:pt x="768204" y="481267"/>
                  <a:pt x="749328" y="466358"/>
                </a:cubicBezTo>
                <a:cubicBezTo>
                  <a:pt x="747535" y="464946"/>
                  <a:pt x="746942" y="462475"/>
                  <a:pt x="747902" y="460400"/>
                </a:cubicBezTo>
                <a:cubicBezTo>
                  <a:pt x="748862" y="458324"/>
                  <a:pt x="751107" y="457181"/>
                  <a:pt x="753352" y="457633"/>
                </a:cubicBezTo>
                <a:cubicBezTo>
                  <a:pt x="804248" y="467798"/>
                  <a:pt x="852166" y="454442"/>
                  <a:pt x="899872" y="416817"/>
                </a:cubicBezTo>
                <a:cubicBezTo>
                  <a:pt x="942424" y="383243"/>
                  <a:pt x="979089" y="335580"/>
                  <a:pt x="1014554" y="289484"/>
                </a:cubicBezTo>
                <a:cubicBezTo>
                  <a:pt x="1039784" y="256687"/>
                  <a:pt x="1063616" y="225711"/>
                  <a:pt x="1088252" y="201470"/>
                </a:cubicBezTo>
                <a:cubicBezTo>
                  <a:pt x="1089339" y="200397"/>
                  <a:pt x="1090864" y="199889"/>
                  <a:pt x="1092389" y="200101"/>
                </a:cubicBezTo>
                <a:cubicBezTo>
                  <a:pt x="1093899" y="200313"/>
                  <a:pt x="1095241" y="201202"/>
                  <a:pt x="1096003" y="202529"/>
                </a:cubicBezTo>
                <a:cubicBezTo>
                  <a:pt x="1109401" y="225796"/>
                  <a:pt x="1105349" y="261035"/>
                  <a:pt x="1095918" y="296204"/>
                </a:cubicBezTo>
                <a:cubicBezTo>
                  <a:pt x="1141196" y="218977"/>
                  <a:pt x="1113114" y="154047"/>
                  <a:pt x="1053338" y="77286"/>
                </a:cubicBezTo>
                <a:cubicBezTo>
                  <a:pt x="1006959" y="17622"/>
                  <a:pt x="918395" y="2134"/>
                  <a:pt x="851206" y="13217"/>
                </a:cubicBezTo>
                <a:cubicBezTo>
                  <a:pt x="777565" y="25359"/>
                  <a:pt x="727600" y="71455"/>
                  <a:pt x="693942" y="158282"/>
                </a:cubicBezTo>
                <a:cubicBezTo>
                  <a:pt x="668515" y="223890"/>
                  <a:pt x="670365" y="297715"/>
                  <a:pt x="699575" y="383992"/>
                </a:cubicBezTo>
                <a:cubicBezTo>
                  <a:pt x="702201" y="391757"/>
                  <a:pt x="707411" y="401555"/>
                  <a:pt x="712917" y="411946"/>
                </a:cubicBezTo>
                <a:cubicBezTo>
                  <a:pt x="720612" y="426459"/>
                  <a:pt x="728574" y="441467"/>
                  <a:pt x="730480" y="453016"/>
                </a:cubicBezTo>
                <a:cubicBezTo>
                  <a:pt x="733346" y="470424"/>
                  <a:pt x="729167" y="489427"/>
                  <a:pt x="718437" y="509122"/>
                </a:cubicBezTo>
                <a:cubicBezTo>
                  <a:pt x="791683" y="497644"/>
                  <a:pt x="894069" y="485290"/>
                  <a:pt x="942706" y="553383"/>
                </a:cubicBezTo>
                <a:cubicBezTo>
                  <a:pt x="943737" y="554823"/>
                  <a:pt x="943921" y="556715"/>
                  <a:pt x="943172" y="558324"/>
                </a:cubicBezTo>
                <a:cubicBezTo>
                  <a:pt x="942424" y="559934"/>
                  <a:pt x="940871" y="561021"/>
                  <a:pt x="939106" y="561176"/>
                </a:cubicBezTo>
                <a:lnTo>
                  <a:pt x="928602" y="562051"/>
                </a:lnTo>
                <a:cubicBezTo>
                  <a:pt x="855018" y="568193"/>
                  <a:pt x="778920" y="574546"/>
                  <a:pt x="705604" y="589977"/>
                </a:cubicBezTo>
                <a:lnTo>
                  <a:pt x="702865" y="590556"/>
                </a:lnTo>
                <a:cubicBezTo>
                  <a:pt x="671522" y="597149"/>
                  <a:pt x="638274" y="604138"/>
                  <a:pt x="605548" y="612722"/>
                </a:cubicBezTo>
                <a:cubicBezTo>
                  <a:pt x="582831" y="625668"/>
                  <a:pt x="561922" y="634492"/>
                  <a:pt x="547423" y="637909"/>
                </a:cubicBezTo>
                <a:cubicBezTo>
                  <a:pt x="545799" y="638290"/>
                  <a:pt x="544091" y="637838"/>
                  <a:pt x="542891" y="636681"/>
                </a:cubicBezTo>
                <a:cubicBezTo>
                  <a:pt x="541733" y="635579"/>
                  <a:pt x="541168" y="633984"/>
                  <a:pt x="541394" y="632403"/>
                </a:cubicBezTo>
                <a:cubicBezTo>
                  <a:pt x="524509" y="638530"/>
                  <a:pt x="508244" y="645378"/>
                  <a:pt x="492997" y="653114"/>
                </a:cubicBezTo>
                <a:cubicBezTo>
                  <a:pt x="383961" y="708486"/>
                  <a:pt x="312918" y="811338"/>
                  <a:pt x="298108" y="935297"/>
                </a:cubicBezTo>
                <a:cubicBezTo>
                  <a:pt x="285627" y="1039744"/>
                  <a:pt x="290625" y="1138826"/>
                  <a:pt x="313384" y="1238176"/>
                </a:cubicBezTo>
                <a:cubicBezTo>
                  <a:pt x="314683" y="1243838"/>
                  <a:pt x="315981" y="1249429"/>
                  <a:pt x="317280" y="1254991"/>
                </a:cubicBezTo>
                <a:cubicBezTo>
                  <a:pt x="328730" y="1304179"/>
                  <a:pt x="339545" y="1350628"/>
                  <a:pt x="337342" y="1403459"/>
                </a:cubicBezTo>
                <a:cubicBezTo>
                  <a:pt x="336029" y="1435253"/>
                  <a:pt x="329944" y="1466568"/>
                  <a:pt x="324071" y="1496851"/>
                </a:cubicBezTo>
                <a:cubicBezTo>
                  <a:pt x="315233" y="1542411"/>
                  <a:pt x="306875" y="1585444"/>
                  <a:pt x="313553" y="1629450"/>
                </a:cubicBezTo>
                <a:cubicBezTo>
                  <a:pt x="314584" y="1636227"/>
                  <a:pt x="315473" y="1643046"/>
                  <a:pt x="316264" y="1649880"/>
                </a:cubicBezTo>
                <a:cubicBezTo>
                  <a:pt x="373669" y="1572285"/>
                  <a:pt x="442919" y="1559212"/>
                  <a:pt x="530311" y="1542708"/>
                </a:cubicBezTo>
                <a:cubicBezTo>
                  <a:pt x="538895" y="1541084"/>
                  <a:pt x="547649" y="1539432"/>
                  <a:pt x="556585" y="1537682"/>
                </a:cubicBezTo>
                <a:cubicBezTo>
                  <a:pt x="617760" y="1525695"/>
                  <a:pt x="674699" y="1505577"/>
                  <a:pt x="729760" y="1486122"/>
                </a:cubicBezTo>
                <a:cubicBezTo>
                  <a:pt x="746547" y="1480192"/>
                  <a:pt x="763913" y="1474051"/>
                  <a:pt x="781193" y="1468220"/>
                </a:cubicBezTo>
                <a:cubicBezTo>
                  <a:pt x="856585" y="1442750"/>
                  <a:pt x="895566" y="1385952"/>
                  <a:pt x="940702" y="1320175"/>
                </a:cubicBezTo>
                <a:cubicBezTo>
                  <a:pt x="947563" y="1310179"/>
                  <a:pt x="954665" y="1299831"/>
                  <a:pt x="961978" y="1289482"/>
                </a:cubicBezTo>
                <a:cubicBezTo>
                  <a:pt x="966651" y="1282861"/>
                  <a:pt x="972185" y="1272342"/>
                  <a:pt x="978030" y="1261189"/>
                </a:cubicBezTo>
                <a:cubicBezTo>
                  <a:pt x="993688" y="1231343"/>
                  <a:pt x="1011434" y="1197516"/>
                  <a:pt x="1033544" y="1193040"/>
                </a:cubicBezTo>
                <a:cubicBezTo>
                  <a:pt x="1054749" y="1188748"/>
                  <a:pt x="1087447" y="1215022"/>
                  <a:pt x="1119609" y="1244049"/>
                </a:cubicBezTo>
                <a:cubicBezTo>
                  <a:pt x="1121515" y="1245772"/>
                  <a:pt x="1123195" y="1247282"/>
                  <a:pt x="1124621" y="1248553"/>
                </a:cubicBezTo>
                <a:cubicBezTo>
                  <a:pt x="1171719" y="1290259"/>
                  <a:pt x="1193603" y="1327037"/>
                  <a:pt x="1189650" y="1357843"/>
                </a:cubicBezTo>
                <a:cubicBezTo>
                  <a:pt x="1181489" y="1421615"/>
                  <a:pt x="1092770" y="1503275"/>
                  <a:pt x="1039770" y="1552068"/>
                </a:cubicBezTo>
                <a:cubicBezTo>
                  <a:pt x="1034941" y="1556515"/>
                  <a:pt x="1030452" y="1560638"/>
                  <a:pt x="1026442" y="1564379"/>
                </a:cubicBezTo>
                <a:cubicBezTo>
                  <a:pt x="966566" y="1620203"/>
                  <a:pt x="895227" y="1679627"/>
                  <a:pt x="820019" y="1697162"/>
                </a:cubicBezTo>
                <a:cubicBezTo>
                  <a:pt x="769715" y="1708894"/>
                  <a:pt x="713821" y="1705746"/>
                  <a:pt x="659776" y="1702696"/>
                </a:cubicBezTo>
                <a:cubicBezTo>
                  <a:pt x="648185" y="1702047"/>
                  <a:pt x="637229" y="1701425"/>
                  <a:pt x="626372" y="1700960"/>
                </a:cubicBezTo>
                <a:cubicBezTo>
                  <a:pt x="570224" y="1698559"/>
                  <a:pt x="507115" y="1695849"/>
                  <a:pt x="450049" y="1718057"/>
                </a:cubicBezTo>
                <a:cubicBezTo>
                  <a:pt x="450868" y="1718989"/>
                  <a:pt x="451319" y="1720217"/>
                  <a:pt x="451277" y="1721488"/>
                </a:cubicBezTo>
                <a:cubicBezTo>
                  <a:pt x="449964" y="1758972"/>
                  <a:pt x="422984" y="1800225"/>
                  <a:pt x="396908" y="1840109"/>
                </a:cubicBezTo>
                <a:cubicBezTo>
                  <a:pt x="382747" y="1861781"/>
                  <a:pt x="369250" y="1882422"/>
                  <a:pt x="360383" y="1901524"/>
                </a:cubicBezTo>
                <a:cubicBezTo>
                  <a:pt x="358830" y="1914230"/>
                  <a:pt x="356275" y="1926330"/>
                  <a:pt x="350825" y="1936213"/>
                </a:cubicBezTo>
                <a:cubicBezTo>
                  <a:pt x="347592" y="1957446"/>
                  <a:pt x="344783" y="1986572"/>
                  <a:pt x="342510" y="2009995"/>
                </a:cubicBezTo>
                <a:cubicBezTo>
                  <a:pt x="340830" y="2027346"/>
                  <a:pt x="339390" y="2042340"/>
                  <a:pt x="338175" y="2049964"/>
                </a:cubicBezTo>
                <a:cubicBezTo>
                  <a:pt x="337794" y="2052364"/>
                  <a:pt x="335733" y="2054129"/>
                  <a:pt x="333291" y="2054129"/>
                </a:cubicBezTo>
                <a:lnTo>
                  <a:pt x="4941" y="2054129"/>
                </a:lnTo>
                <a:cubicBezTo>
                  <a:pt x="2217" y="2054129"/>
                  <a:pt x="0" y="2051912"/>
                  <a:pt x="0" y="2049187"/>
                </a:cubicBezTo>
                <a:cubicBezTo>
                  <a:pt x="0" y="2046462"/>
                  <a:pt x="2217" y="2044246"/>
                  <a:pt x="4941" y="2044246"/>
                </a:cubicBezTo>
                <a:lnTo>
                  <a:pt x="328970" y="2044246"/>
                </a:lnTo>
                <a:cubicBezTo>
                  <a:pt x="330015" y="2036170"/>
                  <a:pt x="331243" y="2023421"/>
                  <a:pt x="332641" y="2009035"/>
                </a:cubicBezTo>
                <a:cubicBezTo>
                  <a:pt x="334561" y="1989100"/>
                  <a:pt x="336735" y="1966609"/>
                  <a:pt x="339234" y="1947465"/>
                </a:cubicBezTo>
                <a:cubicBezTo>
                  <a:pt x="338034" y="1947267"/>
                  <a:pt x="336947" y="1946632"/>
                  <a:pt x="336185" y="1945672"/>
                </a:cubicBezTo>
                <a:cubicBezTo>
                  <a:pt x="323168" y="1929309"/>
                  <a:pt x="326796" y="1907538"/>
                  <a:pt x="330015" y="1888337"/>
                </a:cubicBezTo>
                <a:cubicBezTo>
                  <a:pt x="331314" y="1880544"/>
                  <a:pt x="332570" y="1873033"/>
                  <a:pt x="332712" y="1866341"/>
                </a:cubicBezTo>
                <a:cubicBezTo>
                  <a:pt x="331201" y="1868459"/>
                  <a:pt x="329690" y="1870647"/>
                  <a:pt x="328137" y="1872892"/>
                </a:cubicBezTo>
                <a:cubicBezTo>
                  <a:pt x="322617" y="1880897"/>
                  <a:pt x="316899" y="1889185"/>
                  <a:pt x="310009" y="1895580"/>
                </a:cubicBezTo>
                <a:cubicBezTo>
                  <a:pt x="308951" y="1896554"/>
                  <a:pt x="307539" y="1897034"/>
                  <a:pt x="306099" y="1896865"/>
                </a:cubicBezTo>
                <a:cubicBezTo>
                  <a:pt x="304673" y="1896710"/>
                  <a:pt x="303388" y="1895933"/>
                  <a:pt x="302569" y="1894747"/>
                </a:cubicBezTo>
                <a:cubicBezTo>
                  <a:pt x="280770" y="1863037"/>
                  <a:pt x="270422" y="1819779"/>
                  <a:pt x="273415" y="1772920"/>
                </a:cubicBezTo>
                <a:cubicBezTo>
                  <a:pt x="275970" y="1732824"/>
                  <a:pt x="288338" y="1693223"/>
                  <a:pt x="307680" y="1662388"/>
                </a:cubicBezTo>
                <a:cubicBezTo>
                  <a:pt x="306593" y="1651856"/>
                  <a:pt x="305350" y="1641324"/>
                  <a:pt x="303769" y="1630933"/>
                </a:cubicBezTo>
                <a:cubicBezTo>
                  <a:pt x="296837" y="1585232"/>
                  <a:pt x="305746" y="1539333"/>
                  <a:pt x="314358" y="1494960"/>
                </a:cubicBezTo>
                <a:cubicBezTo>
                  <a:pt x="320160" y="1465043"/>
                  <a:pt x="326175" y="1434096"/>
                  <a:pt x="327460" y="1403050"/>
                </a:cubicBezTo>
                <a:cubicBezTo>
                  <a:pt x="329592" y="1351560"/>
                  <a:pt x="318932" y="1305746"/>
                  <a:pt x="307638" y="1257222"/>
                </a:cubicBezTo>
                <a:cubicBezTo>
                  <a:pt x="306339" y="1251659"/>
                  <a:pt x="305040" y="1246040"/>
                  <a:pt x="303741" y="1240379"/>
                </a:cubicBezTo>
                <a:cubicBezTo>
                  <a:pt x="280728" y="1139899"/>
                  <a:pt x="275660" y="1039715"/>
                  <a:pt x="288281" y="934111"/>
                </a:cubicBezTo>
                <a:cubicBezTo>
                  <a:pt x="295863" y="870705"/>
                  <a:pt x="317111" y="813230"/>
                  <a:pt x="351461" y="763279"/>
                </a:cubicBezTo>
                <a:cubicBezTo>
                  <a:pt x="386079" y="712919"/>
                  <a:pt x="432189" y="672880"/>
                  <a:pt x="488507" y="644290"/>
                </a:cubicBezTo>
                <a:cubicBezTo>
                  <a:pt x="506000" y="635410"/>
                  <a:pt x="524735" y="627701"/>
                  <a:pt x="544161" y="620896"/>
                </a:cubicBezTo>
                <a:cubicBezTo>
                  <a:pt x="551489" y="595822"/>
                  <a:pt x="568826" y="558550"/>
                  <a:pt x="582238" y="544093"/>
                </a:cubicBezTo>
                <a:cubicBezTo>
                  <a:pt x="604828" y="519739"/>
                  <a:pt x="638429" y="517254"/>
                  <a:pt x="670929" y="514854"/>
                </a:cubicBezTo>
                <a:cubicBezTo>
                  <a:pt x="681815" y="514049"/>
                  <a:pt x="692093" y="513287"/>
                  <a:pt x="701863" y="511734"/>
                </a:cubicBezTo>
                <a:lnTo>
                  <a:pt x="705802" y="511098"/>
                </a:lnTo>
                <a:cubicBezTo>
                  <a:pt x="717590" y="492222"/>
                  <a:pt x="723732" y="472894"/>
                  <a:pt x="720711" y="454597"/>
                </a:cubicBezTo>
                <a:cubicBezTo>
                  <a:pt x="719073" y="444644"/>
                  <a:pt x="711491" y="430370"/>
                  <a:pt x="704164" y="416562"/>
                </a:cubicBezTo>
                <a:cubicBezTo>
                  <a:pt x="698460" y="405818"/>
                  <a:pt x="693081" y="395653"/>
                  <a:pt x="690187" y="387140"/>
                </a:cubicBezTo>
                <a:cubicBezTo>
                  <a:pt x="660200" y="298576"/>
                  <a:pt x="658392" y="222535"/>
                  <a:pt x="684695" y="154682"/>
                </a:cubicBezTo>
                <a:cubicBezTo>
                  <a:pt x="701213" y="112045"/>
                  <a:pt x="721303" y="79446"/>
                  <a:pt x="746095" y="55007"/>
                </a:cubicBezTo>
                <a:cubicBezTo>
                  <a:pt x="774402" y="27109"/>
                  <a:pt x="808244" y="10238"/>
                  <a:pt x="849554" y="3433"/>
                </a:cubicBezTo>
                <a:cubicBezTo>
                  <a:pt x="919623" y="-8130"/>
                  <a:pt x="1012211" y="8318"/>
                  <a:pt x="1061103" y="71116"/>
                </a:cubicBezTo>
                <a:cubicBezTo>
                  <a:pt x="1100027" y="121109"/>
                  <a:pt x="1120131" y="159708"/>
                  <a:pt x="1126287" y="196317"/>
                </a:cubicBezTo>
                <a:cubicBezTo>
                  <a:pt x="1133642" y="239943"/>
                  <a:pt x="1120766" y="282665"/>
                  <a:pt x="1086939" y="326940"/>
                </a:cubicBezTo>
                <a:cubicBezTo>
                  <a:pt x="1086713" y="327236"/>
                  <a:pt x="1086445" y="327518"/>
                  <a:pt x="1086163" y="327744"/>
                </a:cubicBezTo>
                <a:cubicBezTo>
                  <a:pt x="1081433" y="341665"/>
                  <a:pt x="1076421" y="354950"/>
                  <a:pt x="1071960" y="366795"/>
                </a:cubicBezTo>
                <a:cubicBezTo>
                  <a:pt x="1069164" y="374222"/>
                  <a:pt x="1066510" y="381224"/>
                  <a:pt x="1064392" y="387239"/>
                </a:cubicBezTo>
                <a:cubicBezTo>
                  <a:pt x="1060086" y="399409"/>
                  <a:pt x="1056161" y="412920"/>
                  <a:pt x="1052010" y="427236"/>
                </a:cubicBezTo>
                <a:cubicBezTo>
                  <a:pt x="1037991" y="475563"/>
                  <a:pt x="1022235" y="529918"/>
                  <a:pt x="983734" y="558550"/>
                </a:cubicBezTo>
                <a:cubicBezTo>
                  <a:pt x="1011180" y="567981"/>
                  <a:pt x="1039233" y="576593"/>
                  <a:pt x="1066467" y="584951"/>
                </a:cubicBezTo>
                <a:cubicBezTo>
                  <a:pt x="1123195" y="602359"/>
                  <a:pt x="1181856" y="620374"/>
                  <a:pt x="1236748" y="646309"/>
                </a:cubicBezTo>
                <a:cubicBezTo>
                  <a:pt x="1274317" y="664056"/>
                  <a:pt x="1292487" y="687619"/>
                  <a:pt x="1313523" y="714882"/>
                </a:cubicBezTo>
                <a:cubicBezTo>
                  <a:pt x="1320328" y="723692"/>
                  <a:pt x="1327345" y="732798"/>
                  <a:pt x="1335506" y="742356"/>
                </a:cubicBezTo>
                <a:cubicBezTo>
                  <a:pt x="1349567" y="758832"/>
                  <a:pt x="1367131" y="771284"/>
                  <a:pt x="1385329" y="782438"/>
                </a:cubicBezTo>
                <a:cubicBezTo>
                  <a:pt x="1353605" y="756008"/>
                  <a:pt x="1319848" y="712129"/>
                  <a:pt x="1310516" y="693846"/>
                </a:cubicBezTo>
                <a:cubicBezTo>
                  <a:pt x="1298586" y="670466"/>
                  <a:pt x="1302624" y="661755"/>
                  <a:pt x="1310784" y="648371"/>
                </a:cubicBezTo>
                <a:cubicBezTo>
                  <a:pt x="1314568" y="642173"/>
                  <a:pt x="1318846" y="635142"/>
                  <a:pt x="1322277" y="623861"/>
                </a:cubicBezTo>
                <a:cubicBezTo>
                  <a:pt x="1326018" y="611564"/>
                  <a:pt x="1348014" y="558126"/>
                  <a:pt x="1377776" y="504943"/>
                </a:cubicBezTo>
                <a:cubicBezTo>
                  <a:pt x="1415570" y="437387"/>
                  <a:pt x="1448254" y="401413"/>
                  <a:pt x="1474896" y="397997"/>
                </a:cubicBezTo>
                <a:cubicBezTo>
                  <a:pt x="1487828" y="396345"/>
                  <a:pt x="1499010" y="402077"/>
                  <a:pt x="1508158" y="415052"/>
                </a:cubicBezTo>
                <a:cubicBezTo>
                  <a:pt x="1554749" y="392462"/>
                  <a:pt x="1605052" y="374433"/>
                  <a:pt x="1662626" y="407682"/>
                </a:cubicBezTo>
                <a:cubicBezTo>
                  <a:pt x="1725396" y="443938"/>
                  <a:pt x="1749454" y="511833"/>
                  <a:pt x="1772707" y="577497"/>
                </a:cubicBezTo>
                <a:cubicBezTo>
                  <a:pt x="1780966" y="600820"/>
                  <a:pt x="1788773" y="622845"/>
                  <a:pt x="1798219" y="643500"/>
                </a:cubicBezTo>
                <a:cubicBezTo>
                  <a:pt x="1806675" y="661995"/>
                  <a:pt x="1822177" y="681111"/>
                  <a:pt x="1838583" y="701342"/>
                </a:cubicBezTo>
                <a:cubicBezTo>
                  <a:pt x="1858828" y="726304"/>
                  <a:pt x="1879681" y="752013"/>
                  <a:pt x="1887743" y="778047"/>
                </a:cubicBezTo>
                <a:cubicBezTo>
                  <a:pt x="1905461" y="750756"/>
                  <a:pt x="1926427" y="725019"/>
                  <a:pt x="1955242" y="701653"/>
                </a:cubicBezTo>
                <a:cubicBezTo>
                  <a:pt x="1961468" y="696599"/>
                  <a:pt x="1975163" y="686165"/>
                  <a:pt x="1991837" y="677384"/>
                </a:cubicBezTo>
                <a:cubicBezTo>
                  <a:pt x="1988985" y="675407"/>
                  <a:pt x="1986317" y="673205"/>
                  <a:pt x="1983846" y="670734"/>
                </a:cubicBezTo>
                <a:cubicBezTo>
                  <a:pt x="1982900" y="669788"/>
                  <a:pt x="1982377" y="668503"/>
                  <a:pt x="1982406" y="667162"/>
                </a:cubicBezTo>
                <a:cubicBezTo>
                  <a:pt x="1982434" y="665821"/>
                  <a:pt x="1982985" y="664550"/>
                  <a:pt x="1983959" y="663647"/>
                </a:cubicBezTo>
                <a:cubicBezTo>
                  <a:pt x="2008299" y="640789"/>
                  <a:pt x="2038540" y="623494"/>
                  <a:pt x="2067793" y="606764"/>
                </a:cubicBezTo>
                <a:cubicBezTo>
                  <a:pt x="2081813" y="598745"/>
                  <a:pt x="2095056" y="591163"/>
                  <a:pt x="2107367" y="583172"/>
                </a:cubicBezTo>
                <a:cubicBezTo>
                  <a:pt x="2115372" y="577963"/>
                  <a:pt x="2123123" y="572160"/>
                  <a:pt x="2130591" y="565835"/>
                </a:cubicBezTo>
                <a:cubicBezTo>
                  <a:pt x="2113861" y="516167"/>
                  <a:pt x="2115767" y="460188"/>
                  <a:pt x="2136224" y="403291"/>
                </a:cubicBezTo>
                <a:cubicBezTo>
                  <a:pt x="2154734" y="351830"/>
                  <a:pt x="2188025" y="300821"/>
                  <a:pt x="2229956" y="259666"/>
                </a:cubicBezTo>
                <a:cubicBezTo>
                  <a:pt x="2268386" y="221942"/>
                  <a:pt x="2310345" y="184599"/>
                  <a:pt x="2356625" y="166937"/>
                </a:cubicBezTo>
                <a:cubicBezTo>
                  <a:pt x="2381756" y="157351"/>
                  <a:pt x="2406336" y="154583"/>
                  <a:pt x="2429659" y="158706"/>
                </a:cubicBezTo>
                <a:cubicBezTo>
                  <a:pt x="2455919" y="163351"/>
                  <a:pt x="2481572" y="176890"/>
                  <a:pt x="2505870" y="198943"/>
                </a:cubicBezTo>
                <a:cubicBezTo>
                  <a:pt x="2566310" y="253779"/>
                  <a:pt x="2594843" y="335340"/>
                  <a:pt x="2622430" y="414205"/>
                </a:cubicBezTo>
                <a:cubicBezTo>
                  <a:pt x="2630901" y="438432"/>
                  <a:pt x="2638906" y="461303"/>
                  <a:pt x="2647744" y="483144"/>
                </a:cubicBezTo>
                <a:cubicBezTo>
                  <a:pt x="2649424" y="487281"/>
                  <a:pt x="2651105" y="491502"/>
                  <a:pt x="2652799" y="495766"/>
                </a:cubicBezTo>
                <a:cubicBezTo>
                  <a:pt x="2673496" y="547637"/>
                  <a:pt x="2696947" y="606425"/>
                  <a:pt x="2746248" y="633419"/>
                </a:cubicBezTo>
                <a:cubicBezTo>
                  <a:pt x="2748027" y="634393"/>
                  <a:pt x="2749043" y="636370"/>
                  <a:pt x="2748775" y="638389"/>
                </a:cubicBezTo>
                <a:cubicBezTo>
                  <a:pt x="2748521" y="640408"/>
                  <a:pt x="2747038" y="642060"/>
                  <a:pt x="2745062" y="642554"/>
                </a:cubicBezTo>
                <a:cubicBezTo>
                  <a:pt x="2740685" y="643641"/>
                  <a:pt x="2734501" y="644799"/>
                  <a:pt x="2727343" y="646140"/>
                </a:cubicBezTo>
                <a:cubicBezTo>
                  <a:pt x="2702453" y="650785"/>
                  <a:pt x="2656116" y="659439"/>
                  <a:pt x="2650723" y="675224"/>
                </a:cubicBezTo>
                <a:cubicBezTo>
                  <a:pt x="2649297" y="679388"/>
                  <a:pt x="2651189" y="684443"/>
                  <a:pt x="2656356" y="690217"/>
                </a:cubicBezTo>
                <a:cubicBezTo>
                  <a:pt x="2657627" y="691643"/>
                  <a:pt x="2657966" y="693662"/>
                  <a:pt x="2657218" y="695427"/>
                </a:cubicBezTo>
                <a:cubicBezTo>
                  <a:pt x="2656484" y="697192"/>
                  <a:pt x="2654789" y="698363"/>
                  <a:pt x="2652883" y="698448"/>
                </a:cubicBezTo>
                <a:cubicBezTo>
                  <a:pt x="2643368" y="698886"/>
                  <a:pt x="2634487" y="701540"/>
                  <a:pt x="2626426" y="706354"/>
                </a:cubicBezTo>
                <a:cubicBezTo>
                  <a:pt x="2628501" y="709277"/>
                  <a:pt x="2630619" y="712877"/>
                  <a:pt x="2632821" y="716618"/>
                </a:cubicBezTo>
                <a:cubicBezTo>
                  <a:pt x="2635264" y="720769"/>
                  <a:pt x="2638596" y="726459"/>
                  <a:pt x="2640205" y="727744"/>
                </a:cubicBezTo>
                <a:cubicBezTo>
                  <a:pt x="2641659" y="728901"/>
                  <a:pt x="2642337" y="730779"/>
                  <a:pt x="2641956" y="732600"/>
                </a:cubicBezTo>
                <a:cubicBezTo>
                  <a:pt x="2641575" y="734422"/>
                  <a:pt x="2640205" y="735876"/>
                  <a:pt x="2638412" y="736370"/>
                </a:cubicBezTo>
                <a:cubicBezTo>
                  <a:pt x="2612590" y="743401"/>
                  <a:pt x="2605333" y="756022"/>
                  <a:pt x="2596919" y="770621"/>
                </a:cubicBezTo>
                <a:cubicBezTo>
                  <a:pt x="2595083" y="773826"/>
                  <a:pt x="2593177" y="777129"/>
                  <a:pt x="2591017" y="780490"/>
                </a:cubicBezTo>
                <a:cubicBezTo>
                  <a:pt x="2625720" y="786010"/>
                  <a:pt x="2657966" y="796740"/>
                  <a:pt x="2687346" y="812609"/>
                </a:cubicBezTo>
                <a:cubicBezTo>
                  <a:pt x="2697638" y="818157"/>
                  <a:pt x="2707564" y="823974"/>
                  <a:pt x="2717178" y="829579"/>
                </a:cubicBezTo>
                <a:cubicBezTo>
                  <a:pt x="2740727" y="843330"/>
                  <a:pt x="2762964" y="856333"/>
                  <a:pt x="2789393" y="865496"/>
                </a:cubicBezTo>
                <a:cubicBezTo>
                  <a:pt x="2796452" y="867938"/>
                  <a:pt x="2803723" y="869985"/>
                  <a:pt x="2811022" y="871792"/>
                </a:cubicBezTo>
                <a:cubicBezTo>
                  <a:pt x="2798485" y="861260"/>
                  <a:pt x="2779892" y="851279"/>
                  <a:pt x="2760267" y="840732"/>
                </a:cubicBezTo>
                <a:cubicBezTo>
                  <a:pt x="2712025" y="814825"/>
                  <a:pt x="2657345" y="785459"/>
                  <a:pt x="2675755" y="735960"/>
                </a:cubicBezTo>
                <a:cubicBezTo>
                  <a:pt x="2695436" y="683059"/>
                  <a:pt x="2738765" y="665665"/>
                  <a:pt x="2782052" y="650630"/>
                </a:cubicBezTo>
                <a:cubicBezTo>
                  <a:pt x="2780979" y="649189"/>
                  <a:pt x="2779990" y="647721"/>
                  <a:pt x="2779087" y="646196"/>
                </a:cubicBezTo>
                <a:cubicBezTo>
                  <a:pt x="2778042" y="644432"/>
                  <a:pt x="2778197" y="642187"/>
                  <a:pt x="2779482" y="640591"/>
                </a:cubicBezTo>
                <a:cubicBezTo>
                  <a:pt x="2780767" y="638982"/>
                  <a:pt x="2782913" y="638347"/>
                  <a:pt x="2784875" y="638982"/>
                </a:cubicBezTo>
                <a:cubicBezTo>
                  <a:pt x="2789958" y="640634"/>
                  <a:pt x="2794885" y="642497"/>
                  <a:pt x="2799643" y="644545"/>
                </a:cubicBezTo>
                <a:cubicBezTo>
                  <a:pt x="2838511" y="630934"/>
                  <a:pt x="2874046" y="615870"/>
                  <a:pt x="2891172" y="574588"/>
                </a:cubicBezTo>
                <a:cubicBezTo>
                  <a:pt x="2895930" y="563110"/>
                  <a:pt x="2899869" y="552733"/>
                  <a:pt x="2903681" y="542695"/>
                </a:cubicBezTo>
                <a:cubicBezTo>
                  <a:pt x="2917502" y="506256"/>
                  <a:pt x="2928430" y="477469"/>
                  <a:pt x="2962624" y="442780"/>
                </a:cubicBezTo>
                <a:cubicBezTo>
                  <a:pt x="2996875" y="408035"/>
                  <a:pt x="3007591" y="370396"/>
                  <a:pt x="3018928" y="330540"/>
                </a:cubicBezTo>
                <a:cubicBezTo>
                  <a:pt x="3024971" y="309292"/>
                  <a:pt x="3031225" y="287324"/>
                  <a:pt x="3041263" y="264480"/>
                </a:cubicBezTo>
                <a:cubicBezTo>
                  <a:pt x="3054845" y="233575"/>
                  <a:pt x="3073637" y="208925"/>
                  <a:pt x="3097101" y="191206"/>
                </a:cubicBezTo>
                <a:cubicBezTo>
                  <a:pt x="3119083" y="174617"/>
                  <a:pt x="3144115" y="164791"/>
                  <a:pt x="3171519" y="162024"/>
                </a:cubicBezTo>
                <a:cubicBezTo>
                  <a:pt x="3234938" y="155600"/>
                  <a:pt x="3300532" y="188637"/>
                  <a:pt x="3342703" y="248230"/>
                </a:cubicBezTo>
                <a:cubicBezTo>
                  <a:pt x="3379495" y="300228"/>
                  <a:pt x="3395520" y="366612"/>
                  <a:pt x="3411022" y="430808"/>
                </a:cubicBezTo>
                <a:cubicBezTo>
                  <a:pt x="3413775" y="442201"/>
                  <a:pt x="3416372" y="452959"/>
                  <a:pt x="3419083" y="463675"/>
                </a:cubicBezTo>
                <a:cubicBezTo>
                  <a:pt x="3436406" y="531824"/>
                  <a:pt x="3445484" y="580913"/>
                  <a:pt x="3415172" y="640013"/>
                </a:cubicBezTo>
                <a:cubicBezTo>
                  <a:pt x="3408734" y="652564"/>
                  <a:pt x="3401746" y="665355"/>
                  <a:pt x="3394997" y="677708"/>
                </a:cubicBezTo>
                <a:cubicBezTo>
                  <a:pt x="3389802" y="687224"/>
                  <a:pt x="3384578" y="696768"/>
                  <a:pt x="3379509" y="706383"/>
                </a:cubicBezTo>
                <a:cubicBezTo>
                  <a:pt x="3379453" y="708416"/>
                  <a:pt x="3379439" y="710477"/>
                  <a:pt x="3379453" y="712538"/>
                </a:cubicBezTo>
                <a:cubicBezTo>
                  <a:pt x="3382884" y="713188"/>
                  <a:pt x="3386315" y="713089"/>
                  <a:pt x="3389802" y="712213"/>
                </a:cubicBezTo>
                <a:cubicBezTo>
                  <a:pt x="3400334" y="700933"/>
                  <a:pt x="3412984" y="692406"/>
                  <a:pt x="3420071" y="688071"/>
                </a:cubicBezTo>
                <a:cubicBezTo>
                  <a:pt x="3422118" y="686815"/>
                  <a:pt x="3424773" y="687224"/>
                  <a:pt x="3426354" y="689017"/>
                </a:cubicBezTo>
                <a:cubicBezTo>
                  <a:pt x="3427935" y="690824"/>
                  <a:pt x="3428006" y="693507"/>
                  <a:pt x="3426495" y="695370"/>
                </a:cubicBezTo>
                <a:cubicBezTo>
                  <a:pt x="3418772" y="704985"/>
                  <a:pt x="3408226" y="716308"/>
                  <a:pt x="3395336" y="720826"/>
                </a:cubicBezTo>
                <a:cubicBezTo>
                  <a:pt x="3388475" y="728661"/>
                  <a:pt x="3383999" y="736553"/>
                  <a:pt x="3382488" y="743867"/>
                </a:cubicBezTo>
                <a:cubicBezTo>
                  <a:pt x="3381063" y="750813"/>
                  <a:pt x="3382121" y="757251"/>
                  <a:pt x="3385736" y="763477"/>
                </a:cubicBezTo>
                <a:cubicBezTo>
                  <a:pt x="3389138" y="762559"/>
                  <a:pt x="3392498" y="761176"/>
                  <a:pt x="3395731" y="759411"/>
                </a:cubicBezTo>
                <a:cubicBezTo>
                  <a:pt x="3397807" y="745942"/>
                  <a:pt x="3407322" y="733334"/>
                  <a:pt x="3423177" y="723847"/>
                </a:cubicBezTo>
                <a:cubicBezTo>
                  <a:pt x="3424787" y="722873"/>
                  <a:pt x="3426820" y="722915"/>
                  <a:pt x="3428401" y="723946"/>
                </a:cubicBezTo>
                <a:cubicBezTo>
                  <a:pt x="3429982" y="724976"/>
                  <a:pt x="3430844" y="726812"/>
                  <a:pt x="3430618" y="728675"/>
                </a:cubicBezTo>
                <a:cubicBezTo>
                  <a:pt x="3428966" y="742525"/>
                  <a:pt x="3418702" y="756503"/>
                  <a:pt x="3405190" y="765355"/>
                </a:cubicBezTo>
                <a:cubicBezTo>
                  <a:pt x="3405233" y="768108"/>
                  <a:pt x="3405685" y="770889"/>
                  <a:pt x="3406560" y="773684"/>
                </a:cubicBezTo>
                <a:cubicBezTo>
                  <a:pt x="3410400" y="785840"/>
                  <a:pt x="3421667" y="794382"/>
                  <a:pt x="3432707" y="793563"/>
                </a:cubicBezTo>
                <a:cubicBezTo>
                  <a:pt x="3437479" y="793210"/>
                  <a:pt x="3441842" y="791191"/>
                  <a:pt x="3445682" y="787676"/>
                </a:cubicBezTo>
                <a:cubicBezTo>
                  <a:pt x="3442477" y="778259"/>
                  <a:pt x="3441348" y="768912"/>
                  <a:pt x="3443126" y="761853"/>
                </a:cubicBezTo>
                <a:cubicBezTo>
                  <a:pt x="3445837" y="751039"/>
                  <a:pt x="3454464" y="745744"/>
                  <a:pt x="3466789" y="747312"/>
                </a:cubicBezTo>
                <a:cubicBezTo>
                  <a:pt x="3468116" y="747481"/>
                  <a:pt x="3469316" y="748187"/>
                  <a:pt x="3470120" y="749260"/>
                </a:cubicBezTo>
                <a:cubicBezTo>
                  <a:pt x="3470925" y="750333"/>
                  <a:pt x="3471250" y="751688"/>
                  <a:pt x="3471038" y="753001"/>
                </a:cubicBezTo>
                <a:cubicBezTo>
                  <a:pt x="3468186" y="770706"/>
                  <a:pt x="3462920" y="782226"/>
                  <a:pt x="3457075" y="789737"/>
                </a:cubicBezTo>
                <a:cubicBezTo>
                  <a:pt x="3462271" y="801596"/>
                  <a:pt x="3470982" y="812947"/>
                  <a:pt x="3480441" y="816548"/>
                </a:cubicBezTo>
                <a:cubicBezTo>
                  <a:pt x="3488855" y="819752"/>
                  <a:pt x="3496451" y="815715"/>
                  <a:pt x="3503030" y="804547"/>
                </a:cubicBezTo>
                <a:cubicBezTo>
                  <a:pt x="3495900" y="794636"/>
                  <a:pt x="3493966" y="785671"/>
                  <a:pt x="3497326" y="777864"/>
                </a:cubicBezTo>
                <a:cubicBezTo>
                  <a:pt x="3506080" y="757448"/>
                  <a:pt x="3546289" y="752422"/>
                  <a:pt x="3597933" y="747975"/>
                </a:cubicBezTo>
                <a:cubicBezTo>
                  <a:pt x="3616132" y="746408"/>
                  <a:pt x="3633328" y="744926"/>
                  <a:pt x="3639272" y="742229"/>
                </a:cubicBezTo>
                <a:cubicBezTo>
                  <a:pt x="3654760" y="735212"/>
                  <a:pt x="3666845" y="726261"/>
                  <a:pt x="3678535" y="717607"/>
                </a:cubicBezTo>
                <a:cubicBezTo>
                  <a:pt x="3700587" y="701286"/>
                  <a:pt x="3721440" y="685855"/>
                  <a:pt x="3758614" y="689568"/>
                </a:cubicBezTo>
                <a:cubicBezTo>
                  <a:pt x="3773127" y="691008"/>
                  <a:pt x="3788488" y="696500"/>
                  <a:pt x="3803340" y="701808"/>
                </a:cubicBezTo>
                <a:cubicBezTo>
                  <a:pt x="3815553" y="706171"/>
                  <a:pt x="3828189" y="710689"/>
                  <a:pt x="3840048" y="712821"/>
                </a:cubicBezTo>
                <a:cubicBezTo>
                  <a:pt x="3975146" y="737090"/>
                  <a:pt x="4123868" y="743486"/>
                  <a:pt x="4252669" y="747566"/>
                </a:cubicBezTo>
                <a:cubicBezTo>
                  <a:pt x="4324616" y="749853"/>
                  <a:pt x="4396930" y="756432"/>
                  <a:pt x="4466858" y="762785"/>
                </a:cubicBezTo>
                <a:cubicBezTo>
                  <a:pt x="4493683" y="765228"/>
                  <a:pt x="4521411" y="767755"/>
                  <a:pt x="4548786" y="770000"/>
                </a:cubicBezTo>
                <a:cubicBezTo>
                  <a:pt x="4553092" y="770353"/>
                  <a:pt x="4557413" y="770762"/>
                  <a:pt x="4561733" y="771157"/>
                </a:cubicBezTo>
                <a:cubicBezTo>
                  <a:pt x="4585564" y="773388"/>
                  <a:pt x="4608577" y="775548"/>
                  <a:pt x="4629261" y="769378"/>
                </a:cubicBezTo>
                <a:cubicBezTo>
                  <a:pt x="4629628" y="761133"/>
                  <a:pt x="4632536" y="752309"/>
                  <a:pt x="4638014" y="743048"/>
                </a:cubicBezTo>
                <a:cubicBezTo>
                  <a:pt x="4638903" y="730186"/>
                  <a:pt x="4640810" y="717734"/>
                  <a:pt x="4642645" y="705677"/>
                </a:cubicBezTo>
                <a:cubicBezTo>
                  <a:pt x="4649549" y="660272"/>
                  <a:pt x="4655012" y="624412"/>
                  <a:pt x="4606996" y="595074"/>
                </a:cubicBezTo>
                <a:cubicBezTo>
                  <a:pt x="4548010" y="559030"/>
                  <a:pt x="4461493" y="579036"/>
                  <a:pt x="4391961" y="595088"/>
                </a:cubicBezTo>
                <a:cubicBezTo>
                  <a:pt x="4374666" y="599084"/>
                  <a:pt x="4358331" y="602853"/>
                  <a:pt x="4343267" y="605635"/>
                </a:cubicBezTo>
                <a:cubicBezTo>
                  <a:pt x="4325463" y="608910"/>
                  <a:pt x="4305712" y="610463"/>
                  <a:pt x="4284873" y="610463"/>
                </a:cubicBezTo>
                <a:cubicBezTo>
                  <a:pt x="4218404" y="610463"/>
                  <a:pt x="4140627" y="594693"/>
                  <a:pt x="4077984" y="568913"/>
                </a:cubicBezTo>
                <a:cubicBezTo>
                  <a:pt x="4075654" y="569026"/>
                  <a:pt x="4073324" y="569167"/>
                  <a:pt x="4070995" y="569322"/>
                </a:cubicBezTo>
                <a:cubicBezTo>
                  <a:pt x="4033991" y="571751"/>
                  <a:pt x="3996691" y="578259"/>
                  <a:pt x="3960618" y="584556"/>
                </a:cubicBezTo>
                <a:cubicBezTo>
                  <a:pt x="3921369" y="591403"/>
                  <a:pt x="3880779" y="598477"/>
                  <a:pt x="3840359" y="600368"/>
                </a:cubicBezTo>
                <a:cubicBezTo>
                  <a:pt x="3817882" y="601413"/>
                  <a:pt x="3795816" y="600834"/>
                  <a:pt x="3774469" y="600270"/>
                </a:cubicBezTo>
                <a:cubicBezTo>
                  <a:pt x="3762044" y="599945"/>
                  <a:pt x="3749875" y="599620"/>
                  <a:pt x="3737747" y="599592"/>
                </a:cubicBezTo>
                <a:cubicBezTo>
                  <a:pt x="3734528" y="607399"/>
                  <a:pt x="3728612" y="615475"/>
                  <a:pt x="3718758" y="624115"/>
                </a:cubicBezTo>
                <a:cubicBezTo>
                  <a:pt x="3706743" y="634662"/>
                  <a:pt x="3690352" y="642540"/>
                  <a:pt x="3674497" y="650164"/>
                </a:cubicBezTo>
                <a:cubicBezTo>
                  <a:pt x="3662765" y="655797"/>
                  <a:pt x="3651696" y="661134"/>
                  <a:pt x="3642519" y="667331"/>
                </a:cubicBezTo>
                <a:cubicBezTo>
                  <a:pt x="3637592" y="670663"/>
                  <a:pt x="3632537" y="674235"/>
                  <a:pt x="3627652" y="677680"/>
                </a:cubicBezTo>
                <a:cubicBezTo>
                  <a:pt x="3597016" y="699281"/>
                  <a:pt x="3565349" y="721630"/>
                  <a:pt x="3525295" y="718835"/>
                </a:cubicBezTo>
                <a:cubicBezTo>
                  <a:pt x="3506659" y="717550"/>
                  <a:pt x="3472549" y="703884"/>
                  <a:pt x="3456948" y="681563"/>
                </a:cubicBezTo>
                <a:cubicBezTo>
                  <a:pt x="3449183" y="670437"/>
                  <a:pt x="3446896" y="658282"/>
                  <a:pt x="3450327" y="646408"/>
                </a:cubicBezTo>
                <a:cubicBezTo>
                  <a:pt x="3458021" y="619852"/>
                  <a:pt x="3472027" y="620247"/>
                  <a:pt x="3488206" y="620713"/>
                </a:cubicBezTo>
                <a:cubicBezTo>
                  <a:pt x="3493543" y="620868"/>
                  <a:pt x="3499571" y="621038"/>
                  <a:pt x="3506150" y="620303"/>
                </a:cubicBezTo>
                <a:cubicBezTo>
                  <a:pt x="3541799" y="616322"/>
                  <a:pt x="3577688" y="610039"/>
                  <a:pt x="3612405" y="603954"/>
                </a:cubicBezTo>
                <a:cubicBezTo>
                  <a:pt x="3631267" y="600651"/>
                  <a:pt x="3650778" y="597234"/>
                  <a:pt x="3670092" y="594213"/>
                </a:cubicBezTo>
                <a:cubicBezTo>
                  <a:pt x="3690634" y="590994"/>
                  <a:pt x="3710795" y="589921"/>
                  <a:pt x="3730575" y="589751"/>
                </a:cubicBezTo>
                <a:cubicBezTo>
                  <a:pt x="3732679" y="579149"/>
                  <a:pt x="3729205" y="568461"/>
                  <a:pt x="3724744" y="554752"/>
                </a:cubicBezTo>
                <a:cubicBezTo>
                  <a:pt x="3720975" y="543147"/>
                  <a:pt x="3716697" y="529989"/>
                  <a:pt x="3715059" y="513866"/>
                </a:cubicBezTo>
                <a:cubicBezTo>
                  <a:pt x="3715045" y="513682"/>
                  <a:pt x="3715031" y="513499"/>
                  <a:pt x="3715031" y="513315"/>
                </a:cubicBezTo>
                <a:cubicBezTo>
                  <a:pt x="3715172" y="499380"/>
                  <a:pt x="3714805" y="485262"/>
                  <a:pt x="3713944" y="471327"/>
                </a:cubicBezTo>
                <a:cubicBezTo>
                  <a:pt x="3710470" y="460470"/>
                  <a:pt x="3704301" y="452013"/>
                  <a:pt x="3695096" y="445519"/>
                </a:cubicBezTo>
                <a:cubicBezTo>
                  <a:pt x="3693895" y="444672"/>
                  <a:pt x="3693133" y="443317"/>
                  <a:pt x="3693020" y="441834"/>
                </a:cubicBezTo>
                <a:cubicBezTo>
                  <a:pt x="3691594" y="422167"/>
                  <a:pt x="3698399" y="405155"/>
                  <a:pt x="3704993" y="388693"/>
                </a:cubicBezTo>
                <a:cubicBezTo>
                  <a:pt x="3709440" y="377596"/>
                  <a:pt x="3714028" y="366118"/>
                  <a:pt x="3715948" y="354018"/>
                </a:cubicBezTo>
                <a:cubicBezTo>
                  <a:pt x="3718730" y="336554"/>
                  <a:pt x="3715143" y="328027"/>
                  <a:pt x="3710979" y="318158"/>
                </a:cubicBezTo>
                <a:cubicBezTo>
                  <a:pt x="3708550" y="312398"/>
                  <a:pt x="3705797" y="305847"/>
                  <a:pt x="3704287" y="297235"/>
                </a:cubicBezTo>
                <a:cubicBezTo>
                  <a:pt x="3697002" y="255430"/>
                  <a:pt x="3715553" y="233985"/>
                  <a:pt x="3744679" y="206045"/>
                </a:cubicBezTo>
                <a:cubicBezTo>
                  <a:pt x="3784761" y="167615"/>
                  <a:pt x="3842067" y="144884"/>
                  <a:pt x="3901929" y="143712"/>
                </a:cubicBezTo>
                <a:cubicBezTo>
                  <a:pt x="3962835" y="142512"/>
                  <a:pt x="4019534" y="162589"/>
                  <a:pt x="4061607" y="200256"/>
                </a:cubicBezTo>
                <a:cubicBezTo>
                  <a:pt x="4108931" y="242611"/>
                  <a:pt x="4132212" y="296896"/>
                  <a:pt x="4130829" y="361586"/>
                </a:cubicBezTo>
                <a:cubicBezTo>
                  <a:pt x="4129713" y="413993"/>
                  <a:pt x="4112686" y="471567"/>
                  <a:pt x="4080214" y="532685"/>
                </a:cubicBezTo>
                <a:cubicBezTo>
                  <a:pt x="4079297" y="534408"/>
                  <a:pt x="4077461" y="535438"/>
                  <a:pt x="4075499" y="535297"/>
                </a:cubicBezTo>
                <a:cubicBezTo>
                  <a:pt x="4059362" y="534140"/>
                  <a:pt x="4043380" y="532982"/>
                  <a:pt x="4027581" y="532290"/>
                </a:cubicBezTo>
                <a:cubicBezTo>
                  <a:pt x="4042872" y="542018"/>
                  <a:pt x="4060449" y="550969"/>
                  <a:pt x="4079523" y="558959"/>
                </a:cubicBezTo>
                <a:cubicBezTo>
                  <a:pt x="4122047" y="556941"/>
                  <a:pt x="4163766" y="560188"/>
                  <a:pt x="4204187" y="563350"/>
                </a:cubicBezTo>
                <a:cubicBezTo>
                  <a:pt x="4234457" y="565708"/>
                  <a:pt x="4265757" y="568150"/>
                  <a:pt x="4297114" y="568362"/>
                </a:cubicBezTo>
                <a:cubicBezTo>
                  <a:pt x="4320607" y="568532"/>
                  <a:pt x="4351215" y="565327"/>
                  <a:pt x="4383645" y="561953"/>
                </a:cubicBezTo>
                <a:cubicBezTo>
                  <a:pt x="4427044" y="557435"/>
                  <a:pt x="4474976" y="552451"/>
                  <a:pt x="4520380" y="553510"/>
                </a:cubicBezTo>
                <a:cubicBezTo>
                  <a:pt x="4507434" y="538700"/>
                  <a:pt x="4510201" y="522605"/>
                  <a:pt x="4513081" y="505776"/>
                </a:cubicBezTo>
                <a:cubicBezTo>
                  <a:pt x="4515622" y="491008"/>
                  <a:pt x="4518503" y="474250"/>
                  <a:pt x="4511415" y="454908"/>
                </a:cubicBezTo>
                <a:cubicBezTo>
                  <a:pt x="4509693" y="450206"/>
                  <a:pt x="4504031" y="445350"/>
                  <a:pt x="4498568" y="440662"/>
                </a:cubicBezTo>
                <a:cubicBezTo>
                  <a:pt x="4491424" y="434535"/>
                  <a:pt x="4484689" y="428746"/>
                  <a:pt x="4483376" y="421250"/>
                </a:cubicBezTo>
                <a:cubicBezTo>
                  <a:pt x="4476571" y="382170"/>
                  <a:pt x="4528400" y="348244"/>
                  <a:pt x="4547911" y="335481"/>
                </a:cubicBezTo>
                <a:cubicBezTo>
                  <a:pt x="4620903" y="287705"/>
                  <a:pt x="4734696" y="253299"/>
                  <a:pt x="4815142" y="313570"/>
                </a:cubicBezTo>
                <a:cubicBezTo>
                  <a:pt x="4862961" y="349388"/>
                  <a:pt x="4896280" y="417664"/>
                  <a:pt x="4907024" y="465948"/>
                </a:cubicBezTo>
                <a:cubicBezTo>
                  <a:pt x="4910455" y="481408"/>
                  <a:pt x="4911415" y="496783"/>
                  <a:pt x="4912332" y="511649"/>
                </a:cubicBezTo>
                <a:cubicBezTo>
                  <a:pt x="4913349" y="528153"/>
                  <a:pt x="4914337" y="544036"/>
                  <a:pt x="4918544" y="559341"/>
                </a:cubicBezTo>
                <a:cubicBezTo>
                  <a:pt x="4966843" y="570833"/>
                  <a:pt x="5021763" y="594905"/>
                  <a:pt x="5054899" y="645010"/>
                </a:cubicBezTo>
                <a:cubicBezTo>
                  <a:pt x="5080495" y="683695"/>
                  <a:pt x="5089715" y="718341"/>
                  <a:pt x="5082317" y="747975"/>
                </a:cubicBezTo>
                <a:lnTo>
                  <a:pt x="5082317" y="748003"/>
                </a:lnTo>
                <a:cubicBezTo>
                  <a:pt x="5099357" y="745123"/>
                  <a:pt x="5116596" y="744474"/>
                  <a:pt x="5133792" y="747029"/>
                </a:cubicBezTo>
                <a:cubicBezTo>
                  <a:pt x="5136418" y="744982"/>
                  <a:pt x="5138776" y="742991"/>
                  <a:pt x="5140992" y="741100"/>
                </a:cubicBezTo>
                <a:cubicBezTo>
                  <a:pt x="5156762" y="727715"/>
                  <a:pt x="5166659" y="721546"/>
                  <a:pt x="5202746" y="739038"/>
                </a:cubicBezTo>
                <a:cubicBezTo>
                  <a:pt x="5237646" y="755952"/>
                  <a:pt x="5268735" y="789568"/>
                  <a:pt x="5290279" y="833687"/>
                </a:cubicBezTo>
                <a:cubicBezTo>
                  <a:pt x="5310186" y="874475"/>
                  <a:pt x="5320083" y="920444"/>
                  <a:pt x="5317400" y="959834"/>
                </a:cubicBezTo>
                <a:cubicBezTo>
                  <a:pt x="5317259" y="961994"/>
                  <a:pt x="5315720" y="963801"/>
                  <a:pt x="5313616" y="964310"/>
                </a:cubicBezTo>
                <a:cubicBezTo>
                  <a:pt x="5311711" y="964761"/>
                  <a:pt x="5309847" y="965030"/>
                  <a:pt x="5307997" y="965114"/>
                </a:cubicBezTo>
                <a:cubicBezTo>
                  <a:pt x="5315395" y="1004194"/>
                  <a:pt x="5317796" y="1041339"/>
                  <a:pt x="5318191" y="1070394"/>
                </a:cubicBezTo>
                <a:cubicBezTo>
                  <a:pt x="5319617" y="1172809"/>
                  <a:pt x="5299908" y="1403374"/>
                  <a:pt x="5285521" y="1571721"/>
                </a:cubicBezTo>
                <a:cubicBezTo>
                  <a:pt x="5278575" y="1653070"/>
                  <a:pt x="5272561" y="1723323"/>
                  <a:pt x="5271022" y="1755414"/>
                </a:cubicBezTo>
                <a:cubicBezTo>
                  <a:pt x="5269525" y="1786333"/>
                  <a:pt x="5285041" y="1851220"/>
                  <a:pt x="5296364" y="1898601"/>
                </a:cubicBezTo>
                <a:cubicBezTo>
                  <a:pt x="5301051" y="1918212"/>
                  <a:pt x="5305103" y="1935140"/>
                  <a:pt x="5307122" y="1946138"/>
                </a:cubicBezTo>
                <a:cubicBezTo>
                  <a:pt x="5307518" y="1948270"/>
                  <a:pt x="5306459" y="1950416"/>
                  <a:pt x="5304538" y="1951418"/>
                </a:cubicBezTo>
                <a:cubicBezTo>
                  <a:pt x="5255703" y="1976704"/>
                  <a:pt x="5194063" y="1993335"/>
                  <a:pt x="5121368" y="2000888"/>
                </a:cubicBezTo>
                <a:cubicBezTo>
                  <a:pt x="5063398" y="2006903"/>
                  <a:pt x="4998270" y="2007185"/>
                  <a:pt x="4927778" y="2001736"/>
                </a:cubicBezTo>
                <a:cubicBezTo>
                  <a:pt x="4847416" y="1995509"/>
                  <a:pt x="4778124" y="1983128"/>
                  <a:pt x="4740880" y="1975560"/>
                </a:cubicBezTo>
                <a:cubicBezTo>
                  <a:pt x="4742179" y="1977382"/>
                  <a:pt x="4743365" y="1979400"/>
                  <a:pt x="4744339" y="1981645"/>
                </a:cubicBezTo>
                <a:cubicBezTo>
                  <a:pt x="4751158" y="1997302"/>
                  <a:pt x="4746245" y="2018339"/>
                  <a:pt x="4729712" y="2044260"/>
                </a:cubicBezTo>
                <a:lnTo>
                  <a:pt x="5545354" y="2044260"/>
                </a:lnTo>
                <a:cubicBezTo>
                  <a:pt x="5548079" y="2044260"/>
                  <a:pt x="5550296" y="2046476"/>
                  <a:pt x="5550296" y="2049201"/>
                </a:cubicBezTo>
                <a:cubicBezTo>
                  <a:pt x="5550296" y="2051926"/>
                  <a:pt x="5548079" y="2054143"/>
                  <a:pt x="5545354" y="2054143"/>
                </a:cubicBezTo>
                <a:lnTo>
                  <a:pt x="4720465" y="2054143"/>
                </a:lnTo>
                <a:cubicBezTo>
                  <a:pt x="4718629" y="2054143"/>
                  <a:pt x="4716935" y="2053112"/>
                  <a:pt x="4716088" y="2051488"/>
                </a:cubicBezTo>
                <a:cubicBezTo>
                  <a:pt x="4715241" y="2049851"/>
                  <a:pt x="4715368" y="2047888"/>
                  <a:pt x="4716427" y="2046378"/>
                </a:cubicBezTo>
                <a:cubicBezTo>
                  <a:pt x="4734710" y="2020259"/>
                  <a:pt x="4741233" y="1999237"/>
                  <a:pt x="4735303" y="1985612"/>
                </a:cubicBezTo>
                <a:cubicBezTo>
                  <a:pt x="4731152" y="1976069"/>
                  <a:pt x="4721735" y="1971946"/>
                  <a:pt x="4716286" y="1970294"/>
                </a:cubicBezTo>
                <a:cubicBezTo>
                  <a:pt x="4713377" y="1969630"/>
                  <a:pt x="4711796" y="1969249"/>
                  <a:pt x="4711683" y="1969221"/>
                </a:cubicBezTo>
                <a:cubicBezTo>
                  <a:pt x="4709128" y="1968600"/>
                  <a:pt x="4707504" y="1966073"/>
                  <a:pt x="4707998" y="1963489"/>
                </a:cubicBezTo>
                <a:cubicBezTo>
                  <a:pt x="4708493" y="1960905"/>
                  <a:pt x="4710921" y="1959169"/>
                  <a:pt x="4713533" y="1959522"/>
                </a:cubicBezTo>
                <a:cubicBezTo>
                  <a:pt x="4713801" y="1959564"/>
                  <a:pt x="4715806" y="1959861"/>
                  <a:pt x="4718728" y="1960708"/>
                </a:cubicBezTo>
                <a:cubicBezTo>
                  <a:pt x="4739270" y="1965395"/>
                  <a:pt x="4824644" y="1983862"/>
                  <a:pt x="4928724" y="1991909"/>
                </a:cubicBezTo>
                <a:cubicBezTo>
                  <a:pt x="5037237" y="2000296"/>
                  <a:pt x="5188670" y="1998742"/>
                  <a:pt x="5296759" y="1944345"/>
                </a:cubicBezTo>
                <a:cubicBezTo>
                  <a:pt x="5294627" y="1933615"/>
                  <a:pt x="5290971" y="1918339"/>
                  <a:pt x="5286806" y="1900917"/>
                </a:cubicBezTo>
                <a:cubicBezTo>
                  <a:pt x="5275342" y="1852957"/>
                  <a:pt x="5259642" y="1787265"/>
                  <a:pt x="5261195" y="1754948"/>
                </a:cubicBezTo>
                <a:cubicBezTo>
                  <a:pt x="5262748" y="1722659"/>
                  <a:pt x="5268480" y="1655682"/>
                  <a:pt x="5275723" y="1570888"/>
                </a:cubicBezTo>
                <a:cubicBezTo>
                  <a:pt x="5290095" y="1402739"/>
                  <a:pt x="5309776" y="1172456"/>
                  <a:pt x="5308350" y="1070536"/>
                </a:cubicBezTo>
                <a:cubicBezTo>
                  <a:pt x="5307828" y="1033447"/>
                  <a:pt x="5304143" y="997262"/>
                  <a:pt x="5297606" y="963886"/>
                </a:cubicBezTo>
                <a:cubicBezTo>
                  <a:pt x="5282231" y="959524"/>
                  <a:pt x="5268509" y="944586"/>
                  <a:pt x="5255124" y="930016"/>
                </a:cubicBezTo>
                <a:cubicBezTo>
                  <a:pt x="5243195" y="917042"/>
                  <a:pt x="5230883" y="903643"/>
                  <a:pt x="5218205" y="898561"/>
                </a:cubicBezTo>
                <a:cubicBezTo>
                  <a:pt x="5200021" y="912976"/>
                  <a:pt x="5187992" y="932967"/>
                  <a:pt x="5175271" y="954102"/>
                </a:cubicBezTo>
                <a:cubicBezTo>
                  <a:pt x="5168212" y="965834"/>
                  <a:pt x="5160913" y="977976"/>
                  <a:pt x="5152499" y="988946"/>
                </a:cubicBezTo>
                <a:cubicBezTo>
                  <a:pt x="5124234" y="1025823"/>
                  <a:pt x="5065332" y="1089595"/>
                  <a:pt x="4988416" y="1102542"/>
                </a:cubicBezTo>
                <a:cubicBezTo>
                  <a:pt x="4939157" y="1110829"/>
                  <a:pt x="4890774" y="1106453"/>
                  <a:pt x="4833298" y="1097346"/>
                </a:cubicBezTo>
                <a:cubicBezTo>
                  <a:pt x="4824926" y="1096019"/>
                  <a:pt x="4814888" y="1094876"/>
                  <a:pt x="4804257" y="1093676"/>
                </a:cubicBezTo>
                <a:cubicBezTo>
                  <a:pt x="4764161" y="1089129"/>
                  <a:pt x="4714267" y="1083468"/>
                  <a:pt x="4686722" y="1061443"/>
                </a:cubicBezTo>
                <a:cubicBezTo>
                  <a:pt x="4685254" y="1060272"/>
                  <a:pt x="4684576" y="1058380"/>
                  <a:pt x="4684972" y="1056544"/>
                </a:cubicBezTo>
                <a:cubicBezTo>
                  <a:pt x="4697014" y="1000481"/>
                  <a:pt x="4730065" y="950784"/>
                  <a:pt x="4786030" y="904646"/>
                </a:cubicBezTo>
                <a:cubicBezTo>
                  <a:pt x="4803268" y="890429"/>
                  <a:pt x="4821834" y="877242"/>
                  <a:pt x="4840950" y="864889"/>
                </a:cubicBezTo>
                <a:cubicBezTo>
                  <a:pt x="4838875" y="864620"/>
                  <a:pt x="4836799" y="864310"/>
                  <a:pt x="4834724" y="863957"/>
                </a:cubicBezTo>
                <a:cubicBezTo>
                  <a:pt x="4824079" y="862178"/>
                  <a:pt x="4814521" y="860018"/>
                  <a:pt x="4806092" y="858112"/>
                </a:cubicBezTo>
                <a:cubicBezTo>
                  <a:pt x="4779719" y="852154"/>
                  <a:pt x="4762213" y="848201"/>
                  <a:pt x="4740301" y="860371"/>
                </a:cubicBezTo>
                <a:cubicBezTo>
                  <a:pt x="4732042" y="883977"/>
                  <a:pt x="4715029" y="912538"/>
                  <a:pt x="4699330" y="938883"/>
                </a:cubicBezTo>
                <a:cubicBezTo>
                  <a:pt x="4687174" y="959284"/>
                  <a:pt x="4675682" y="978555"/>
                  <a:pt x="4673394" y="987944"/>
                </a:cubicBezTo>
                <a:cubicBezTo>
                  <a:pt x="4668990" y="1005987"/>
                  <a:pt x="4667182" y="1018891"/>
                  <a:pt x="4665869" y="1028322"/>
                </a:cubicBezTo>
                <a:cubicBezTo>
                  <a:pt x="4664189" y="1040365"/>
                  <a:pt x="4663257" y="1047000"/>
                  <a:pt x="4658175" y="1050629"/>
                </a:cubicBezTo>
                <a:cubicBezTo>
                  <a:pt x="4652796" y="1054455"/>
                  <a:pt x="4645666" y="1053057"/>
                  <a:pt x="4630051" y="1049994"/>
                </a:cubicBezTo>
                <a:cubicBezTo>
                  <a:pt x="4626014" y="1049203"/>
                  <a:pt x="4621453" y="1048299"/>
                  <a:pt x="4616215" y="1047353"/>
                </a:cubicBezTo>
                <a:cubicBezTo>
                  <a:pt x="4608380" y="1072456"/>
                  <a:pt x="4602944" y="1097840"/>
                  <a:pt x="4600488" y="1122293"/>
                </a:cubicBezTo>
                <a:cubicBezTo>
                  <a:pt x="4595447" y="1172498"/>
                  <a:pt x="4601815" y="1225696"/>
                  <a:pt x="4607970" y="1277143"/>
                </a:cubicBezTo>
                <a:cubicBezTo>
                  <a:pt x="4610738" y="1300283"/>
                  <a:pt x="4613604" y="1324213"/>
                  <a:pt x="4615298" y="1347113"/>
                </a:cubicBezTo>
                <a:cubicBezTo>
                  <a:pt x="4622173" y="1440195"/>
                  <a:pt x="4621665" y="1533234"/>
                  <a:pt x="4620536" y="1620570"/>
                </a:cubicBezTo>
                <a:cubicBezTo>
                  <a:pt x="4619349" y="1712748"/>
                  <a:pt x="4632889" y="1797303"/>
                  <a:pt x="4646852" y="1875998"/>
                </a:cubicBezTo>
                <a:cubicBezTo>
                  <a:pt x="4649167" y="1889043"/>
                  <a:pt x="4654320" y="1905138"/>
                  <a:pt x="4659770" y="1922179"/>
                </a:cubicBezTo>
                <a:cubicBezTo>
                  <a:pt x="4674976" y="1969729"/>
                  <a:pt x="4692214" y="2023619"/>
                  <a:pt x="4667295" y="2059465"/>
                </a:cubicBezTo>
                <a:cubicBezTo>
                  <a:pt x="4666363" y="2060792"/>
                  <a:pt x="4664853" y="2061583"/>
                  <a:pt x="4663243" y="2061583"/>
                </a:cubicBezTo>
                <a:close/>
                <a:moveTo>
                  <a:pt x="2849269" y="2044500"/>
                </a:moveTo>
                <a:cubicBezTo>
                  <a:pt x="2875924" y="2045248"/>
                  <a:pt x="3006109" y="2047112"/>
                  <a:pt x="3150878" y="2047973"/>
                </a:cubicBezTo>
                <a:cubicBezTo>
                  <a:pt x="3290451" y="2048792"/>
                  <a:pt x="3470826" y="2048848"/>
                  <a:pt x="3546261" y="2044556"/>
                </a:cubicBezTo>
                <a:cubicBezTo>
                  <a:pt x="3544312" y="1976365"/>
                  <a:pt x="3528471" y="1894027"/>
                  <a:pt x="3501873" y="1811929"/>
                </a:cubicBezTo>
                <a:cubicBezTo>
                  <a:pt x="3491482" y="1792262"/>
                  <a:pt x="3484719" y="1774163"/>
                  <a:pt x="3483406" y="1759014"/>
                </a:cubicBezTo>
                <a:cubicBezTo>
                  <a:pt x="3483194" y="1756557"/>
                  <a:pt x="3484818" y="1754327"/>
                  <a:pt x="3487218" y="1753776"/>
                </a:cubicBezTo>
                <a:cubicBezTo>
                  <a:pt x="3489618" y="1753226"/>
                  <a:pt x="3492060" y="1754524"/>
                  <a:pt x="3492936" y="1756840"/>
                </a:cubicBezTo>
                <a:cubicBezTo>
                  <a:pt x="3499458" y="1773951"/>
                  <a:pt x="3505529" y="1791190"/>
                  <a:pt x="3511134" y="1808456"/>
                </a:cubicBezTo>
                <a:cubicBezTo>
                  <a:pt x="3559927" y="1899646"/>
                  <a:pt x="3691552" y="2029422"/>
                  <a:pt x="3706771" y="2044274"/>
                </a:cubicBezTo>
                <a:lnTo>
                  <a:pt x="4566222" y="2044274"/>
                </a:lnTo>
                <a:cubicBezTo>
                  <a:pt x="4565785" y="2040293"/>
                  <a:pt x="4565319" y="2036085"/>
                  <a:pt x="4564825" y="2031666"/>
                </a:cubicBezTo>
                <a:cubicBezTo>
                  <a:pt x="4475343" y="1998150"/>
                  <a:pt x="4320381" y="1971409"/>
                  <a:pt x="4125689" y="1956599"/>
                </a:cubicBezTo>
                <a:cubicBezTo>
                  <a:pt x="3934655" y="1942058"/>
                  <a:pt x="3744749" y="1942636"/>
                  <a:pt x="3693359" y="1957927"/>
                </a:cubicBezTo>
                <a:cubicBezTo>
                  <a:pt x="3691086" y="1958604"/>
                  <a:pt x="3688672" y="1957574"/>
                  <a:pt x="3687570" y="1955484"/>
                </a:cubicBezTo>
                <a:cubicBezTo>
                  <a:pt x="3685636" y="1951785"/>
                  <a:pt x="3680483" y="1941930"/>
                  <a:pt x="3700587" y="1859437"/>
                </a:cubicBezTo>
                <a:cubicBezTo>
                  <a:pt x="3705882" y="1837709"/>
                  <a:pt x="3711289" y="1817718"/>
                  <a:pt x="3714889" y="1804771"/>
                </a:cubicBezTo>
                <a:cubicBezTo>
                  <a:pt x="3719167" y="1789425"/>
                  <a:pt x="3720975" y="1783283"/>
                  <a:pt x="3721949" y="1780601"/>
                </a:cubicBezTo>
                <a:cubicBezTo>
                  <a:pt x="3729643" y="1706028"/>
                  <a:pt x="3726226" y="1612692"/>
                  <a:pt x="3713421" y="1548143"/>
                </a:cubicBezTo>
                <a:cubicBezTo>
                  <a:pt x="3700023" y="1480587"/>
                  <a:pt x="3660337" y="1433489"/>
                  <a:pt x="3618320" y="1383609"/>
                </a:cubicBezTo>
                <a:cubicBezTo>
                  <a:pt x="3597679" y="1359113"/>
                  <a:pt x="3576417" y="1333884"/>
                  <a:pt x="3558501" y="1305930"/>
                </a:cubicBezTo>
                <a:cubicBezTo>
                  <a:pt x="3556511" y="1327418"/>
                  <a:pt x="3557174" y="1349019"/>
                  <a:pt x="3557823" y="1370041"/>
                </a:cubicBezTo>
                <a:cubicBezTo>
                  <a:pt x="3559038" y="1409459"/>
                  <a:pt x="3560294" y="1450233"/>
                  <a:pt x="3544821" y="1492616"/>
                </a:cubicBezTo>
                <a:cubicBezTo>
                  <a:pt x="3513266" y="1579048"/>
                  <a:pt x="3506235" y="1662614"/>
                  <a:pt x="3523304" y="1748101"/>
                </a:cubicBezTo>
                <a:cubicBezTo>
                  <a:pt x="3523756" y="1750345"/>
                  <a:pt x="3522598" y="1752604"/>
                  <a:pt x="3520509" y="1753564"/>
                </a:cubicBezTo>
                <a:cubicBezTo>
                  <a:pt x="3518419" y="1754524"/>
                  <a:pt x="3515963" y="1753917"/>
                  <a:pt x="3514551" y="1752110"/>
                </a:cubicBezTo>
                <a:cubicBezTo>
                  <a:pt x="3454379" y="1674827"/>
                  <a:pt x="3403962" y="1658732"/>
                  <a:pt x="3306617" y="1650120"/>
                </a:cubicBezTo>
                <a:cubicBezTo>
                  <a:pt x="3206024" y="1644543"/>
                  <a:pt x="3104626" y="1649894"/>
                  <a:pt x="3005205" y="1666003"/>
                </a:cubicBezTo>
                <a:cubicBezTo>
                  <a:pt x="2975303" y="1684413"/>
                  <a:pt x="2945386" y="1691472"/>
                  <a:pt x="2915893" y="1687166"/>
                </a:cubicBezTo>
                <a:cubicBezTo>
                  <a:pt x="2914891" y="1720033"/>
                  <a:pt x="2905841" y="1751997"/>
                  <a:pt x="2888800" y="1782662"/>
                </a:cubicBezTo>
                <a:cubicBezTo>
                  <a:pt x="2863175" y="1836142"/>
                  <a:pt x="2841123" y="1891853"/>
                  <a:pt x="2823207" y="1948425"/>
                </a:cubicBezTo>
                <a:cubicBezTo>
                  <a:pt x="2840586" y="1979174"/>
                  <a:pt x="2851994" y="2011618"/>
                  <a:pt x="2849283" y="2044500"/>
                </a:cubicBezTo>
                <a:close/>
                <a:moveTo>
                  <a:pt x="4608154" y="1964506"/>
                </a:moveTo>
                <a:cubicBezTo>
                  <a:pt x="4614394" y="1973824"/>
                  <a:pt x="4620691" y="1983043"/>
                  <a:pt x="4626804" y="1992008"/>
                </a:cubicBezTo>
                <a:cubicBezTo>
                  <a:pt x="4640160" y="2011590"/>
                  <a:pt x="4652866" y="2030212"/>
                  <a:pt x="4663243" y="2047013"/>
                </a:cubicBezTo>
                <a:cubicBezTo>
                  <a:pt x="4679141" y="2014964"/>
                  <a:pt x="4663935" y="1967442"/>
                  <a:pt x="4650424" y="1925172"/>
                </a:cubicBezTo>
                <a:cubicBezTo>
                  <a:pt x="4644875" y="1907807"/>
                  <a:pt x="4639623" y="1891401"/>
                  <a:pt x="4637195" y="1877706"/>
                </a:cubicBezTo>
                <a:cubicBezTo>
                  <a:pt x="4623148" y="1798531"/>
                  <a:pt x="4609537" y="1713454"/>
                  <a:pt x="4610723" y="1620415"/>
                </a:cubicBezTo>
                <a:cubicBezTo>
                  <a:pt x="4611839" y="1533305"/>
                  <a:pt x="4612361" y="1440491"/>
                  <a:pt x="4605500" y="1347805"/>
                </a:cubicBezTo>
                <a:cubicBezTo>
                  <a:pt x="4603819" y="1325131"/>
                  <a:pt x="4600968" y="1301313"/>
                  <a:pt x="4598214" y="1278272"/>
                </a:cubicBezTo>
                <a:cubicBezTo>
                  <a:pt x="4591988" y="1226289"/>
                  <a:pt x="4585564" y="1172554"/>
                  <a:pt x="4590704" y="1121263"/>
                </a:cubicBezTo>
                <a:cubicBezTo>
                  <a:pt x="4593118" y="1097149"/>
                  <a:pt x="4598539" y="1071397"/>
                  <a:pt x="4606488" y="1045603"/>
                </a:cubicBezTo>
                <a:cubicBezTo>
                  <a:pt x="4604695" y="1045306"/>
                  <a:pt x="4602831" y="1045010"/>
                  <a:pt x="4600897" y="1044713"/>
                </a:cubicBezTo>
                <a:cubicBezTo>
                  <a:pt x="4561789" y="1038656"/>
                  <a:pt x="4534809" y="1042963"/>
                  <a:pt x="4518432" y="1057900"/>
                </a:cubicBezTo>
                <a:cubicBezTo>
                  <a:pt x="4492003" y="1082000"/>
                  <a:pt x="4495123" y="1132247"/>
                  <a:pt x="4498426" y="1185444"/>
                </a:cubicBezTo>
                <a:cubicBezTo>
                  <a:pt x="4498921" y="1193322"/>
                  <a:pt x="4499415" y="1201469"/>
                  <a:pt x="4499824" y="1209530"/>
                </a:cubicBezTo>
                <a:cubicBezTo>
                  <a:pt x="4504822" y="1308796"/>
                  <a:pt x="4523416" y="1401666"/>
                  <a:pt x="4543111" y="1500000"/>
                </a:cubicBezTo>
                <a:cubicBezTo>
                  <a:pt x="4546683" y="1517817"/>
                  <a:pt x="4550368" y="1536227"/>
                  <a:pt x="4553926" y="1554496"/>
                </a:cubicBezTo>
                <a:cubicBezTo>
                  <a:pt x="4570726" y="1640674"/>
                  <a:pt x="4583348" y="1750656"/>
                  <a:pt x="4595546" y="1857009"/>
                </a:cubicBezTo>
                <a:cubicBezTo>
                  <a:pt x="4599824" y="1894225"/>
                  <a:pt x="4603961" y="1930339"/>
                  <a:pt x="4608168" y="1964477"/>
                </a:cubicBezTo>
                <a:close/>
                <a:moveTo>
                  <a:pt x="1152631" y="2044260"/>
                </a:moveTo>
                <a:lnTo>
                  <a:pt x="1943284" y="2044260"/>
                </a:lnTo>
                <a:cubicBezTo>
                  <a:pt x="1929391" y="1991401"/>
                  <a:pt x="1895846" y="1845573"/>
                  <a:pt x="1931227" y="1787872"/>
                </a:cubicBezTo>
                <a:cubicBezTo>
                  <a:pt x="1936154" y="1766186"/>
                  <a:pt x="1943439" y="1744190"/>
                  <a:pt x="1950498" y="1722913"/>
                </a:cubicBezTo>
                <a:cubicBezTo>
                  <a:pt x="1963092" y="1684879"/>
                  <a:pt x="1976123" y="1645545"/>
                  <a:pt x="1976462" y="1606085"/>
                </a:cubicBezTo>
                <a:cubicBezTo>
                  <a:pt x="1976589" y="1591924"/>
                  <a:pt x="1974528" y="1578215"/>
                  <a:pt x="1970928" y="1564888"/>
                </a:cubicBezTo>
                <a:cubicBezTo>
                  <a:pt x="1960226" y="1549908"/>
                  <a:pt x="1948762" y="1535154"/>
                  <a:pt x="1937495" y="1520655"/>
                </a:cubicBezTo>
                <a:cubicBezTo>
                  <a:pt x="1912591" y="1488606"/>
                  <a:pt x="1887051" y="1455753"/>
                  <a:pt x="1869092" y="1420020"/>
                </a:cubicBezTo>
                <a:cubicBezTo>
                  <a:pt x="1873822" y="1472653"/>
                  <a:pt x="1867949" y="1526274"/>
                  <a:pt x="1862217" y="1578469"/>
                </a:cubicBezTo>
                <a:cubicBezTo>
                  <a:pt x="1856809" y="1627827"/>
                  <a:pt x="1851204" y="1678864"/>
                  <a:pt x="1854819" y="1727940"/>
                </a:cubicBezTo>
                <a:cubicBezTo>
                  <a:pt x="1857840" y="1768953"/>
                  <a:pt x="1868895" y="1808470"/>
                  <a:pt x="1879582" y="1846674"/>
                </a:cubicBezTo>
                <a:cubicBezTo>
                  <a:pt x="1888816" y="1879711"/>
                  <a:pt x="1898374" y="1913877"/>
                  <a:pt x="1902736" y="1948919"/>
                </a:cubicBezTo>
                <a:cubicBezTo>
                  <a:pt x="1902906" y="1950317"/>
                  <a:pt x="1902468" y="1951729"/>
                  <a:pt x="1901536" y="1952787"/>
                </a:cubicBezTo>
                <a:cubicBezTo>
                  <a:pt x="1900604" y="1953846"/>
                  <a:pt x="1899263" y="1954453"/>
                  <a:pt x="1897851" y="1954467"/>
                </a:cubicBezTo>
                <a:cubicBezTo>
                  <a:pt x="1836521" y="1954679"/>
                  <a:pt x="1776166" y="1968233"/>
                  <a:pt x="1717801" y="1981349"/>
                </a:cubicBezTo>
                <a:cubicBezTo>
                  <a:pt x="1674133" y="1991161"/>
                  <a:pt x="1628968" y="2001298"/>
                  <a:pt x="1583268" y="2005971"/>
                </a:cubicBezTo>
                <a:cubicBezTo>
                  <a:pt x="1427571" y="2021882"/>
                  <a:pt x="1297782" y="2021657"/>
                  <a:pt x="1188082" y="2005209"/>
                </a:cubicBezTo>
                <a:cubicBezTo>
                  <a:pt x="1176943" y="2019920"/>
                  <a:pt x="1164787" y="2033431"/>
                  <a:pt x="1152646" y="2044246"/>
                </a:cubicBezTo>
                <a:close/>
                <a:moveTo>
                  <a:pt x="4573945" y="2024522"/>
                </a:moveTo>
                <a:cubicBezTo>
                  <a:pt x="4586440" y="2029407"/>
                  <a:pt x="4597918" y="2034561"/>
                  <a:pt x="4608168" y="2039996"/>
                </a:cubicBezTo>
                <a:cubicBezTo>
                  <a:pt x="4604906" y="2017322"/>
                  <a:pt x="4601744" y="1993236"/>
                  <a:pt x="4598638" y="1968078"/>
                </a:cubicBezTo>
                <a:cubicBezTo>
                  <a:pt x="4584139" y="1946406"/>
                  <a:pt x="4570345" y="1924847"/>
                  <a:pt x="4559361" y="1904475"/>
                </a:cubicBezTo>
                <a:cubicBezTo>
                  <a:pt x="4565121" y="1950133"/>
                  <a:pt x="4570260" y="1992276"/>
                  <a:pt x="4573945" y="2024522"/>
                </a:cubicBezTo>
                <a:close/>
                <a:moveTo>
                  <a:pt x="2743763" y="1856811"/>
                </a:moveTo>
                <a:cubicBezTo>
                  <a:pt x="2756667" y="1890625"/>
                  <a:pt x="2766211" y="1928532"/>
                  <a:pt x="2775543" y="1965550"/>
                </a:cubicBezTo>
                <a:cubicBezTo>
                  <a:pt x="2782023" y="1991288"/>
                  <a:pt x="2788193" y="2015769"/>
                  <a:pt x="2795252" y="2038104"/>
                </a:cubicBezTo>
                <a:cubicBezTo>
                  <a:pt x="2807592" y="2016475"/>
                  <a:pt x="2812928" y="1981264"/>
                  <a:pt x="2810853" y="1956021"/>
                </a:cubicBezTo>
                <a:cubicBezTo>
                  <a:pt x="2810796" y="1955385"/>
                  <a:pt x="2810867" y="1954764"/>
                  <a:pt x="2811051" y="1954157"/>
                </a:cubicBezTo>
                <a:cubicBezTo>
                  <a:pt x="2811545" y="1952562"/>
                  <a:pt x="2812039" y="1950952"/>
                  <a:pt x="2812547" y="1949357"/>
                </a:cubicBezTo>
                <a:cubicBezTo>
                  <a:pt x="2795379" y="1920160"/>
                  <a:pt x="2772465" y="1892051"/>
                  <a:pt x="2750921" y="1865621"/>
                </a:cubicBezTo>
                <a:cubicBezTo>
                  <a:pt x="2748507" y="1862656"/>
                  <a:pt x="2746106" y="1859720"/>
                  <a:pt x="2743763" y="1856826"/>
                </a:cubicBezTo>
                <a:close/>
                <a:moveTo>
                  <a:pt x="1158646" y="1990286"/>
                </a:moveTo>
                <a:cubicBezTo>
                  <a:pt x="1166891" y="1991810"/>
                  <a:pt x="1175263" y="1993236"/>
                  <a:pt x="1183762" y="1994563"/>
                </a:cubicBezTo>
                <a:cubicBezTo>
                  <a:pt x="1202045" y="1969503"/>
                  <a:pt x="1217067" y="1941366"/>
                  <a:pt x="1223675" y="1917647"/>
                </a:cubicBezTo>
                <a:cubicBezTo>
                  <a:pt x="1230437" y="1893378"/>
                  <a:pt x="1231708" y="1865932"/>
                  <a:pt x="1230084" y="1837836"/>
                </a:cubicBezTo>
                <a:cubicBezTo>
                  <a:pt x="1221882" y="1855527"/>
                  <a:pt x="1213142" y="1873174"/>
                  <a:pt x="1204304" y="1891020"/>
                </a:cubicBezTo>
                <a:cubicBezTo>
                  <a:pt x="1188478" y="1922984"/>
                  <a:pt x="1172143" y="1955992"/>
                  <a:pt x="1158646" y="1990286"/>
                </a:cubicBezTo>
                <a:close/>
                <a:moveTo>
                  <a:pt x="4555450" y="1873725"/>
                </a:moveTo>
                <a:cubicBezTo>
                  <a:pt x="4564683" y="1895721"/>
                  <a:pt x="4579621" y="1920852"/>
                  <a:pt x="4595942" y="1946011"/>
                </a:cubicBezTo>
                <a:cubicBezTo>
                  <a:pt x="4592539" y="1917746"/>
                  <a:pt x="4589165" y="1888309"/>
                  <a:pt x="4585706" y="1858153"/>
                </a:cubicBezTo>
                <a:cubicBezTo>
                  <a:pt x="4573522" y="1751983"/>
                  <a:pt x="4560928" y="1642199"/>
                  <a:pt x="4544198" y="1556402"/>
                </a:cubicBezTo>
                <a:cubicBezTo>
                  <a:pt x="4540640" y="1538162"/>
                  <a:pt x="4536955" y="1519751"/>
                  <a:pt x="4533397" y="1501962"/>
                </a:cubicBezTo>
                <a:cubicBezTo>
                  <a:pt x="4527722" y="1473613"/>
                  <a:pt x="4522131" y="1445701"/>
                  <a:pt x="4516936" y="1417958"/>
                </a:cubicBezTo>
                <a:cubicBezTo>
                  <a:pt x="4517387" y="1423069"/>
                  <a:pt x="4517585" y="1428406"/>
                  <a:pt x="4517557" y="1433969"/>
                </a:cubicBezTo>
                <a:cubicBezTo>
                  <a:pt x="4517557" y="1434618"/>
                  <a:pt x="4517415" y="1435268"/>
                  <a:pt x="4517176" y="1435860"/>
                </a:cubicBezTo>
                <a:lnTo>
                  <a:pt x="4504271" y="1466497"/>
                </a:lnTo>
                <a:cubicBezTo>
                  <a:pt x="4503100" y="1512664"/>
                  <a:pt x="4508055" y="1558916"/>
                  <a:pt x="4519011" y="1603967"/>
                </a:cubicBezTo>
                <a:cubicBezTo>
                  <a:pt x="4519039" y="1604108"/>
                  <a:pt x="4519082" y="1604263"/>
                  <a:pt x="4519095" y="1604405"/>
                </a:cubicBezTo>
                <a:cubicBezTo>
                  <a:pt x="4527637" y="1661894"/>
                  <a:pt x="4542560" y="1772765"/>
                  <a:pt x="4555464" y="1873725"/>
                </a:cubicBezTo>
                <a:close/>
                <a:moveTo>
                  <a:pt x="336199" y="1848891"/>
                </a:moveTo>
                <a:cubicBezTo>
                  <a:pt x="336552" y="1848891"/>
                  <a:pt x="336919" y="1848933"/>
                  <a:pt x="337272" y="1849004"/>
                </a:cubicBezTo>
                <a:cubicBezTo>
                  <a:pt x="339023" y="1849399"/>
                  <a:pt x="340434" y="1850712"/>
                  <a:pt x="340943" y="1852435"/>
                </a:cubicBezTo>
                <a:cubicBezTo>
                  <a:pt x="344176" y="1863433"/>
                  <a:pt x="342030" y="1876323"/>
                  <a:pt x="339743" y="1889975"/>
                </a:cubicBezTo>
                <a:cubicBezTo>
                  <a:pt x="337131" y="1905604"/>
                  <a:pt x="334434" y="1921699"/>
                  <a:pt x="340491" y="1934123"/>
                </a:cubicBezTo>
                <a:cubicBezTo>
                  <a:pt x="340773" y="1933700"/>
                  <a:pt x="341041" y="1933276"/>
                  <a:pt x="341296" y="1932838"/>
                </a:cubicBezTo>
                <a:cubicBezTo>
                  <a:pt x="343004" y="1921995"/>
                  <a:pt x="344853" y="1913186"/>
                  <a:pt x="346858" y="1907948"/>
                </a:cubicBezTo>
                <a:cubicBezTo>
                  <a:pt x="348016" y="1904941"/>
                  <a:pt x="349287" y="1901905"/>
                  <a:pt x="350684" y="1898827"/>
                </a:cubicBezTo>
                <a:cubicBezTo>
                  <a:pt x="351362" y="1892954"/>
                  <a:pt x="351856" y="1886940"/>
                  <a:pt x="352336" y="1880954"/>
                </a:cubicBezTo>
                <a:cubicBezTo>
                  <a:pt x="353494" y="1866581"/>
                  <a:pt x="354694" y="1851715"/>
                  <a:pt x="358647" y="1839460"/>
                </a:cubicBezTo>
                <a:cubicBezTo>
                  <a:pt x="367061" y="1813412"/>
                  <a:pt x="396343" y="1757207"/>
                  <a:pt x="424113" y="1730410"/>
                </a:cubicBezTo>
                <a:cubicBezTo>
                  <a:pt x="393703" y="1748581"/>
                  <a:pt x="383269" y="1771833"/>
                  <a:pt x="371410" y="1798263"/>
                </a:cubicBezTo>
                <a:cubicBezTo>
                  <a:pt x="365170" y="1812169"/>
                  <a:pt x="358718" y="1826542"/>
                  <a:pt x="348934" y="1841578"/>
                </a:cubicBezTo>
                <a:cubicBezTo>
                  <a:pt x="347945" y="1843102"/>
                  <a:pt x="346195" y="1843964"/>
                  <a:pt x="344387" y="1843808"/>
                </a:cubicBezTo>
                <a:cubicBezTo>
                  <a:pt x="342580" y="1843667"/>
                  <a:pt x="340999" y="1842538"/>
                  <a:pt x="340265" y="1840872"/>
                </a:cubicBezTo>
                <a:cubicBezTo>
                  <a:pt x="319116" y="1792926"/>
                  <a:pt x="314781" y="1742693"/>
                  <a:pt x="310588" y="1694126"/>
                </a:cubicBezTo>
                <a:cubicBezTo>
                  <a:pt x="310165" y="1689270"/>
                  <a:pt x="309741" y="1684371"/>
                  <a:pt x="309304" y="1679443"/>
                </a:cubicBezTo>
                <a:cubicBezTo>
                  <a:pt x="278526" y="1738062"/>
                  <a:pt x="270902" y="1825483"/>
                  <a:pt x="307398" y="1884074"/>
                </a:cubicBezTo>
                <a:cubicBezTo>
                  <a:pt x="311859" y="1879062"/>
                  <a:pt x="315967" y="1873090"/>
                  <a:pt x="319977" y="1867273"/>
                </a:cubicBezTo>
                <a:cubicBezTo>
                  <a:pt x="323958" y="1861499"/>
                  <a:pt x="328067" y="1855527"/>
                  <a:pt x="332500" y="1850529"/>
                </a:cubicBezTo>
                <a:cubicBezTo>
                  <a:pt x="333446" y="1849456"/>
                  <a:pt x="334801" y="1848863"/>
                  <a:pt x="336199" y="1848863"/>
                </a:cubicBezTo>
                <a:close/>
                <a:moveTo>
                  <a:pt x="440604" y="1729521"/>
                </a:moveTo>
                <a:cubicBezTo>
                  <a:pt x="414259" y="1746548"/>
                  <a:pt x="378130" y="1811322"/>
                  <a:pt x="368050" y="1842524"/>
                </a:cubicBezTo>
                <a:cubicBezTo>
                  <a:pt x="364944" y="1852152"/>
                  <a:pt x="363701" y="1863630"/>
                  <a:pt x="362671" y="1875885"/>
                </a:cubicBezTo>
                <a:cubicBezTo>
                  <a:pt x="370337" y="1862628"/>
                  <a:pt x="379316" y="1848891"/>
                  <a:pt x="388578" y="1834716"/>
                </a:cubicBezTo>
                <a:cubicBezTo>
                  <a:pt x="411915" y="1799025"/>
                  <a:pt x="435973" y="1762233"/>
                  <a:pt x="440604" y="1729521"/>
                </a:cubicBezTo>
                <a:close/>
                <a:moveTo>
                  <a:pt x="4515792" y="1676380"/>
                </a:moveTo>
                <a:cubicBezTo>
                  <a:pt x="4514013" y="1731681"/>
                  <a:pt x="4522413" y="1785627"/>
                  <a:pt x="4540781" y="1837201"/>
                </a:cubicBezTo>
                <a:cubicBezTo>
                  <a:pt x="4532805" y="1775575"/>
                  <a:pt x="4524460" y="1713200"/>
                  <a:pt x="4517599" y="1663857"/>
                </a:cubicBezTo>
                <a:cubicBezTo>
                  <a:pt x="4517119" y="1668022"/>
                  <a:pt x="4516512" y="1672201"/>
                  <a:pt x="4515792" y="1676380"/>
                </a:cubicBezTo>
                <a:close/>
                <a:moveTo>
                  <a:pt x="317859" y="1664859"/>
                </a:moveTo>
                <a:cubicBezTo>
                  <a:pt x="318805" y="1674417"/>
                  <a:pt x="319624" y="1683933"/>
                  <a:pt x="320443" y="1693307"/>
                </a:cubicBezTo>
                <a:cubicBezTo>
                  <a:pt x="324311" y="1738077"/>
                  <a:pt x="328293" y="1784257"/>
                  <a:pt x="345644" y="1828123"/>
                </a:cubicBezTo>
                <a:cubicBezTo>
                  <a:pt x="352393" y="1816560"/>
                  <a:pt x="357461" y="1805251"/>
                  <a:pt x="362402" y="1794239"/>
                </a:cubicBezTo>
                <a:cubicBezTo>
                  <a:pt x="376069" y="1763772"/>
                  <a:pt x="388987" y="1734999"/>
                  <a:pt x="433361" y="1714428"/>
                </a:cubicBezTo>
                <a:cubicBezTo>
                  <a:pt x="495778" y="1685500"/>
                  <a:pt x="565367" y="1688479"/>
                  <a:pt x="626767" y="1691105"/>
                </a:cubicBezTo>
                <a:cubicBezTo>
                  <a:pt x="637695" y="1691571"/>
                  <a:pt x="648679" y="1692192"/>
                  <a:pt x="660312" y="1692842"/>
                </a:cubicBezTo>
                <a:cubicBezTo>
                  <a:pt x="713665" y="1695849"/>
                  <a:pt x="768826" y="1698955"/>
                  <a:pt x="817760" y="1687547"/>
                </a:cubicBezTo>
                <a:cubicBezTo>
                  <a:pt x="890695" y="1670549"/>
                  <a:pt x="960764" y="1612099"/>
                  <a:pt x="1019679" y="1557165"/>
                </a:cubicBezTo>
                <a:cubicBezTo>
                  <a:pt x="1023703" y="1553409"/>
                  <a:pt x="1028207" y="1549273"/>
                  <a:pt x="1033049" y="1544811"/>
                </a:cubicBezTo>
                <a:cubicBezTo>
                  <a:pt x="1081659" y="1500070"/>
                  <a:pt x="1172129" y="1416801"/>
                  <a:pt x="1179823" y="1356600"/>
                </a:cubicBezTo>
                <a:cubicBezTo>
                  <a:pt x="1183268" y="1329620"/>
                  <a:pt x="1161907" y="1294819"/>
                  <a:pt x="1118042" y="1255965"/>
                </a:cubicBezTo>
                <a:cubicBezTo>
                  <a:pt x="1116602" y="1254680"/>
                  <a:pt x="1114893" y="1253142"/>
                  <a:pt x="1112959" y="1251405"/>
                </a:cubicBezTo>
                <a:cubicBezTo>
                  <a:pt x="1097034" y="1237033"/>
                  <a:pt x="1054735" y="1198871"/>
                  <a:pt x="1035478" y="1202753"/>
                </a:cubicBezTo>
                <a:cubicBezTo>
                  <a:pt x="1017985" y="1206297"/>
                  <a:pt x="999942" y="1240689"/>
                  <a:pt x="986756" y="1265806"/>
                </a:cubicBezTo>
                <a:cubicBezTo>
                  <a:pt x="980755" y="1277242"/>
                  <a:pt x="975080" y="1288056"/>
                  <a:pt x="970025" y="1295214"/>
                </a:cubicBezTo>
                <a:cubicBezTo>
                  <a:pt x="962754" y="1305506"/>
                  <a:pt x="955667" y="1315827"/>
                  <a:pt x="948834" y="1325794"/>
                </a:cubicBezTo>
                <a:cubicBezTo>
                  <a:pt x="902709" y="1393026"/>
                  <a:pt x="862868" y="1451094"/>
                  <a:pt x="784342" y="1477608"/>
                </a:cubicBezTo>
                <a:cubicBezTo>
                  <a:pt x="767131" y="1483425"/>
                  <a:pt x="749794" y="1489538"/>
                  <a:pt x="733036" y="1495468"/>
                </a:cubicBezTo>
                <a:cubicBezTo>
                  <a:pt x="677636" y="1515050"/>
                  <a:pt x="620344" y="1535282"/>
                  <a:pt x="558463" y="1547409"/>
                </a:cubicBezTo>
                <a:cubicBezTo>
                  <a:pt x="549498" y="1549160"/>
                  <a:pt x="540716" y="1550826"/>
                  <a:pt x="532118" y="1552449"/>
                </a:cubicBezTo>
                <a:cubicBezTo>
                  <a:pt x="445785" y="1568742"/>
                  <a:pt x="377608" y="1581618"/>
                  <a:pt x="322081" y="1658661"/>
                </a:cubicBezTo>
                <a:cubicBezTo>
                  <a:pt x="320641" y="1660666"/>
                  <a:pt x="319215" y="1662727"/>
                  <a:pt x="317845" y="1664845"/>
                </a:cubicBezTo>
                <a:close/>
                <a:moveTo>
                  <a:pt x="2558714" y="1683651"/>
                </a:moveTo>
                <a:cubicBezTo>
                  <a:pt x="2567002" y="1683651"/>
                  <a:pt x="2574993" y="1684187"/>
                  <a:pt x="2582546" y="1685415"/>
                </a:cubicBezTo>
                <a:cubicBezTo>
                  <a:pt x="2634275" y="1693872"/>
                  <a:pt x="2678819" y="1736298"/>
                  <a:pt x="2718110" y="1773725"/>
                </a:cubicBezTo>
                <a:cubicBezTo>
                  <a:pt x="2728007" y="1783156"/>
                  <a:pt x="2737438" y="1792135"/>
                  <a:pt x="2746629" y="1800268"/>
                </a:cubicBezTo>
                <a:cubicBezTo>
                  <a:pt x="2749608" y="1794070"/>
                  <a:pt x="2748902" y="1788648"/>
                  <a:pt x="2747998" y="1781646"/>
                </a:cubicBezTo>
                <a:cubicBezTo>
                  <a:pt x="2747307" y="1776252"/>
                  <a:pt x="2746516" y="1770139"/>
                  <a:pt x="2747448" y="1762911"/>
                </a:cubicBezTo>
                <a:cubicBezTo>
                  <a:pt x="2749848" y="1744373"/>
                  <a:pt x="2752686" y="1737949"/>
                  <a:pt x="2757839" y="1726302"/>
                </a:cubicBezTo>
                <a:cubicBezTo>
                  <a:pt x="2759434" y="1722688"/>
                  <a:pt x="2761255" y="1718579"/>
                  <a:pt x="2763373" y="1713384"/>
                </a:cubicBezTo>
                <a:cubicBezTo>
                  <a:pt x="2781374" y="1669236"/>
                  <a:pt x="2773524" y="1637794"/>
                  <a:pt x="2736266" y="1604856"/>
                </a:cubicBezTo>
                <a:cubicBezTo>
                  <a:pt x="2679609" y="1554765"/>
                  <a:pt x="2618745" y="1556290"/>
                  <a:pt x="2554324" y="1557899"/>
                </a:cubicBezTo>
                <a:cubicBezTo>
                  <a:pt x="2531353" y="1558478"/>
                  <a:pt x="2507592" y="1559071"/>
                  <a:pt x="2483323" y="1557376"/>
                </a:cubicBezTo>
                <a:cubicBezTo>
                  <a:pt x="2444342" y="1554666"/>
                  <a:pt x="2407282" y="1543174"/>
                  <a:pt x="2371449" y="1532063"/>
                </a:cubicBezTo>
                <a:cubicBezTo>
                  <a:pt x="2365520" y="1530227"/>
                  <a:pt x="2359590" y="1528378"/>
                  <a:pt x="2353646" y="1526585"/>
                </a:cubicBezTo>
                <a:cubicBezTo>
                  <a:pt x="2345994" y="1524255"/>
                  <a:pt x="2338243" y="1521813"/>
                  <a:pt x="2330760" y="1519455"/>
                </a:cubicBezTo>
                <a:cubicBezTo>
                  <a:pt x="2300957" y="1510052"/>
                  <a:pt x="2270136" y="1500339"/>
                  <a:pt x="2238653" y="1496216"/>
                </a:cubicBezTo>
                <a:cubicBezTo>
                  <a:pt x="2232638" y="1495425"/>
                  <a:pt x="2223080" y="1495539"/>
                  <a:pt x="2212957" y="1495651"/>
                </a:cubicBezTo>
                <a:cubicBezTo>
                  <a:pt x="2191625" y="1495906"/>
                  <a:pt x="2167440" y="1496174"/>
                  <a:pt x="2154875" y="1489115"/>
                </a:cubicBezTo>
                <a:cubicBezTo>
                  <a:pt x="2132992" y="1476832"/>
                  <a:pt x="2124563" y="1447960"/>
                  <a:pt x="2117108" y="1422505"/>
                </a:cubicBezTo>
                <a:cubicBezTo>
                  <a:pt x="2114624" y="1413977"/>
                  <a:pt x="2112266" y="1405930"/>
                  <a:pt x="2109612" y="1399252"/>
                </a:cubicBezTo>
                <a:cubicBezTo>
                  <a:pt x="2095804" y="1364577"/>
                  <a:pt x="2078071" y="1333870"/>
                  <a:pt x="2059294" y="1301356"/>
                </a:cubicBezTo>
                <a:cubicBezTo>
                  <a:pt x="2053604" y="1291501"/>
                  <a:pt x="2047731" y="1281322"/>
                  <a:pt x="2042013" y="1271086"/>
                </a:cubicBezTo>
                <a:cubicBezTo>
                  <a:pt x="2040517" y="1268403"/>
                  <a:pt x="2038978" y="1265679"/>
                  <a:pt x="2037425" y="1262911"/>
                </a:cubicBezTo>
                <a:cubicBezTo>
                  <a:pt x="2026483" y="1243428"/>
                  <a:pt x="2014186" y="1221559"/>
                  <a:pt x="2004571" y="1198829"/>
                </a:cubicBezTo>
                <a:cubicBezTo>
                  <a:pt x="1999743" y="1200890"/>
                  <a:pt x="1995070" y="1203191"/>
                  <a:pt x="1990566" y="1205930"/>
                </a:cubicBezTo>
                <a:cubicBezTo>
                  <a:pt x="1977281" y="1214006"/>
                  <a:pt x="1964617" y="1219921"/>
                  <a:pt x="1953435" y="1225145"/>
                </a:cubicBezTo>
                <a:cubicBezTo>
                  <a:pt x="1920229" y="1240661"/>
                  <a:pt x="1896228" y="1251857"/>
                  <a:pt x="1884863" y="1305055"/>
                </a:cubicBezTo>
                <a:cubicBezTo>
                  <a:pt x="1872255" y="1364041"/>
                  <a:pt x="1901649" y="1412636"/>
                  <a:pt x="1932766" y="1464083"/>
                </a:cubicBezTo>
                <a:cubicBezTo>
                  <a:pt x="1951374" y="1494847"/>
                  <a:pt x="1970419" y="1526345"/>
                  <a:pt x="1979992" y="1560610"/>
                </a:cubicBezTo>
                <a:cubicBezTo>
                  <a:pt x="1989084" y="1573415"/>
                  <a:pt x="1997611" y="1586404"/>
                  <a:pt x="2005037" y="1599604"/>
                </a:cubicBezTo>
                <a:cubicBezTo>
                  <a:pt x="2010572" y="1609459"/>
                  <a:pt x="2015160" y="1619172"/>
                  <a:pt x="2019607" y="1628575"/>
                </a:cubicBezTo>
                <a:cubicBezTo>
                  <a:pt x="2031961" y="1654722"/>
                  <a:pt x="2042620" y="1677311"/>
                  <a:pt x="2067836" y="1690484"/>
                </a:cubicBezTo>
                <a:cubicBezTo>
                  <a:pt x="2116883" y="1716108"/>
                  <a:pt x="2186613" y="1720316"/>
                  <a:pt x="2236464" y="1719342"/>
                </a:cubicBezTo>
                <a:cubicBezTo>
                  <a:pt x="2294900" y="1718184"/>
                  <a:pt x="2356781" y="1713045"/>
                  <a:pt x="2425649" y="1703586"/>
                </a:cubicBezTo>
                <a:cubicBezTo>
                  <a:pt x="2438836" y="1701778"/>
                  <a:pt x="2453491" y="1698856"/>
                  <a:pt x="2468993" y="1695764"/>
                </a:cubicBezTo>
                <a:cubicBezTo>
                  <a:pt x="2498020" y="1689976"/>
                  <a:pt x="2530054" y="1683594"/>
                  <a:pt x="2558700" y="1683594"/>
                </a:cubicBezTo>
                <a:close/>
                <a:moveTo>
                  <a:pt x="1201636" y="1412226"/>
                </a:moveTo>
                <a:cubicBezTo>
                  <a:pt x="1190821" y="1485359"/>
                  <a:pt x="1197528" y="1585048"/>
                  <a:pt x="1222079" y="1716363"/>
                </a:cubicBezTo>
                <a:cubicBezTo>
                  <a:pt x="1222729" y="1719836"/>
                  <a:pt x="1223392" y="1723365"/>
                  <a:pt x="1224070" y="1726951"/>
                </a:cubicBezTo>
                <a:cubicBezTo>
                  <a:pt x="1228320" y="1749484"/>
                  <a:pt x="1232964" y="1774078"/>
                  <a:pt x="1236240" y="1799124"/>
                </a:cubicBezTo>
                <a:cubicBezTo>
                  <a:pt x="1259846" y="1741295"/>
                  <a:pt x="1274472" y="1681603"/>
                  <a:pt x="1264491" y="1612170"/>
                </a:cubicBezTo>
                <a:cubicBezTo>
                  <a:pt x="1253662" y="1536806"/>
                  <a:pt x="1240588" y="1464803"/>
                  <a:pt x="1201636" y="1412226"/>
                </a:cubicBezTo>
                <a:close/>
                <a:moveTo>
                  <a:pt x="2892866" y="1670930"/>
                </a:moveTo>
                <a:cubicBezTo>
                  <a:pt x="2897229" y="1672596"/>
                  <a:pt x="2901605" y="1673994"/>
                  <a:pt x="2905996" y="1675109"/>
                </a:cubicBezTo>
                <a:cubicBezTo>
                  <a:pt x="2905615" y="1662304"/>
                  <a:pt x="2903963" y="1649371"/>
                  <a:pt x="2901055" y="1636326"/>
                </a:cubicBezTo>
                <a:cubicBezTo>
                  <a:pt x="2899417" y="1643738"/>
                  <a:pt x="2897680" y="1650854"/>
                  <a:pt x="2896099" y="1657362"/>
                </a:cubicBezTo>
                <a:cubicBezTo>
                  <a:pt x="2894843" y="1662487"/>
                  <a:pt x="2893727" y="1667090"/>
                  <a:pt x="2892880" y="1670944"/>
                </a:cubicBezTo>
                <a:close/>
                <a:moveTo>
                  <a:pt x="2894744" y="1565636"/>
                </a:moveTo>
                <a:cubicBezTo>
                  <a:pt x="2893784" y="1576959"/>
                  <a:pt x="2894589" y="1588169"/>
                  <a:pt x="2897186" y="1599195"/>
                </a:cubicBezTo>
                <a:cubicBezTo>
                  <a:pt x="2898344" y="1586474"/>
                  <a:pt x="2897991" y="1574573"/>
                  <a:pt x="2894744" y="1565636"/>
                </a:cubicBezTo>
                <a:close/>
                <a:moveTo>
                  <a:pt x="4316625" y="1488169"/>
                </a:moveTo>
                <a:cubicBezTo>
                  <a:pt x="4317176" y="1488169"/>
                  <a:pt x="4317726" y="1488169"/>
                  <a:pt x="4318291" y="1488169"/>
                </a:cubicBezTo>
                <a:cubicBezTo>
                  <a:pt x="4351483" y="1488550"/>
                  <a:pt x="4373818" y="1501327"/>
                  <a:pt x="4397467" y="1514852"/>
                </a:cubicBezTo>
                <a:cubicBezTo>
                  <a:pt x="4409538" y="1521756"/>
                  <a:pt x="4422004" y="1528886"/>
                  <a:pt x="4436476" y="1534632"/>
                </a:cubicBezTo>
                <a:cubicBezTo>
                  <a:pt x="4450523" y="1540209"/>
                  <a:pt x="4460025" y="1542298"/>
                  <a:pt x="4467663" y="1543992"/>
                </a:cubicBezTo>
                <a:cubicBezTo>
                  <a:pt x="4481188" y="1546985"/>
                  <a:pt x="4488897" y="1549216"/>
                  <a:pt x="4500671" y="1562600"/>
                </a:cubicBezTo>
                <a:cubicBezTo>
                  <a:pt x="4495631" y="1530425"/>
                  <a:pt x="4493527" y="1497854"/>
                  <a:pt x="4494417" y="1465325"/>
                </a:cubicBezTo>
                <a:cubicBezTo>
                  <a:pt x="4494431" y="1464718"/>
                  <a:pt x="4494558" y="1464111"/>
                  <a:pt x="4494798" y="1463546"/>
                </a:cubicBezTo>
                <a:lnTo>
                  <a:pt x="4507674" y="1432966"/>
                </a:lnTo>
                <a:cubicBezTo>
                  <a:pt x="4507688" y="1385585"/>
                  <a:pt x="4489758" y="1358040"/>
                  <a:pt x="4447826" y="1340971"/>
                </a:cubicBezTo>
                <a:cubicBezTo>
                  <a:pt x="4421058" y="1330072"/>
                  <a:pt x="4395504" y="1335719"/>
                  <a:pt x="4368425" y="1341706"/>
                </a:cubicBezTo>
                <a:cubicBezTo>
                  <a:pt x="4357145" y="1344205"/>
                  <a:pt x="4345483" y="1346774"/>
                  <a:pt x="4333624" y="1348115"/>
                </a:cubicBezTo>
                <a:cubicBezTo>
                  <a:pt x="4258415" y="1356615"/>
                  <a:pt x="4176275" y="1345306"/>
                  <a:pt x="4096846" y="1334378"/>
                </a:cubicBezTo>
                <a:cubicBezTo>
                  <a:pt x="4079071" y="1331936"/>
                  <a:pt x="4062284" y="1329620"/>
                  <a:pt x="4045667" y="1327559"/>
                </a:cubicBezTo>
                <a:cubicBezTo>
                  <a:pt x="4028301" y="1325385"/>
                  <a:pt x="4009044" y="1323747"/>
                  <a:pt x="3988643" y="1322011"/>
                </a:cubicBezTo>
                <a:cubicBezTo>
                  <a:pt x="3934019" y="1317352"/>
                  <a:pt x="3872097" y="1312071"/>
                  <a:pt x="3825845" y="1294409"/>
                </a:cubicBezTo>
                <a:cubicBezTo>
                  <a:pt x="3825760" y="1294381"/>
                  <a:pt x="3825690" y="1294339"/>
                  <a:pt x="3825605" y="1294311"/>
                </a:cubicBezTo>
                <a:cubicBezTo>
                  <a:pt x="3782121" y="1275039"/>
                  <a:pt x="3752303" y="1241692"/>
                  <a:pt x="3736970" y="1195158"/>
                </a:cubicBezTo>
                <a:cubicBezTo>
                  <a:pt x="3721779" y="1155669"/>
                  <a:pt x="3703680" y="1116914"/>
                  <a:pt x="3683152" y="1079967"/>
                </a:cubicBezTo>
                <a:cubicBezTo>
                  <a:pt x="3674271" y="1075435"/>
                  <a:pt x="3665786" y="1074997"/>
                  <a:pt x="3657258" y="1078597"/>
                </a:cubicBezTo>
                <a:cubicBezTo>
                  <a:pt x="3629714" y="1090259"/>
                  <a:pt x="3609468" y="1140520"/>
                  <a:pt x="3601858" y="1168389"/>
                </a:cubicBezTo>
                <a:cubicBezTo>
                  <a:pt x="3577970" y="1255796"/>
                  <a:pt x="3632904" y="1360426"/>
                  <a:pt x="3692272" y="1429197"/>
                </a:cubicBezTo>
                <a:cubicBezTo>
                  <a:pt x="3755183" y="1502061"/>
                  <a:pt x="3838340" y="1515826"/>
                  <a:pt x="3932608" y="1525300"/>
                </a:cubicBezTo>
                <a:lnTo>
                  <a:pt x="3939384" y="1525977"/>
                </a:lnTo>
                <a:cubicBezTo>
                  <a:pt x="4014536" y="1533545"/>
                  <a:pt x="4099712" y="1542129"/>
                  <a:pt x="4174030" y="1525554"/>
                </a:cubicBezTo>
                <a:cubicBezTo>
                  <a:pt x="4191763" y="1521601"/>
                  <a:pt x="4209270" y="1515276"/>
                  <a:pt x="4226197" y="1509177"/>
                </a:cubicBezTo>
                <a:cubicBezTo>
                  <a:pt x="4254801" y="1498856"/>
                  <a:pt x="4284379" y="1488183"/>
                  <a:pt x="4316597" y="1488183"/>
                </a:cubicBezTo>
                <a:close/>
                <a:moveTo>
                  <a:pt x="2616797" y="1260751"/>
                </a:moveTo>
                <a:cubicBezTo>
                  <a:pt x="2618858" y="1260751"/>
                  <a:pt x="2620694" y="1262022"/>
                  <a:pt x="2621428" y="1263956"/>
                </a:cubicBezTo>
                <a:cubicBezTo>
                  <a:pt x="2627202" y="1279359"/>
                  <a:pt x="2633146" y="1298151"/>
                  <a:pt x="2639443" y="1318043"/>
                </a:cubicBezTo>
                <a:cubicBezTo>
                  <a:pt x="2670997" y="1417789"/>
                  <a:pt x="2714270" y="1554383"/>
                  <a:pt x="2817983" y="1548609"/>
                </a:cubicBezTo>
                <a:cubicBezTo>
                  <a:pt x="2879496" y="1545178"/>
                  <a:pt x="2938765" y="1507793"/>
                  <a:pt x="2991073" y="1474813"/>
                </a:cubicBezTo>
                <a:cubicBezTo>
                  <a:pt x="3001746" y="1468078"/>
                  <a:pt x="3011841" y="1461725"/>
                  <a:pt x="3021935" y="1455626"/>
                </a:cubicBezTo>
                <a:cubicBezTo>
                  <a:pt x="3053970" y="1436270"/>
                  <a:pt x="3087360" y="1418368"/>
                  <a:pt x="3119648" y="1401045"/>
                </a:cubicBezTo>
                <a:cubicBezTo>
                  <a:pt x="3141348" y="1389397"/>
                  <a:pt x="3163796" y="1377354"/>
                  <a:pt x="3185595" y="1365001"/>
                </a:cubicBezTo>
                <a:cubicBezTo>
                  <a:pt x="3200588" y="1356502"/>
                  <a:pt x="3215455" y="1346887"/>
                  <a:pt x="3231197" y="1336708"/>
                </a:cubicBezTo>
                <a:cubicBezTo>
                  <a:pt x="3272182" y="1310208"/>
                  <a:pt x="3314565" y="1282804"/>
                  <a:pt x="3361353" y="1274517"/>
                </a:cubicBezTo>
                <a:cubicBezTo>
                  <a:pt x="3381373" y="1270973"/>
                  <a:pt x="3401040" y="1273020"/>
                  <a:pt x="3420057" y="1274983"/>
                </a:cubicBezTo>
                <a:cubicBezTo>
                  <a:pt x="3439470" y="1277001"/>
                  <a:pt x="3457809" y="1278907"/>
                  <a:pt x="3476742" y="1275463"/>
                </a:cubicBezTo>
                <a:cubicBezTo>
                  <a:pt x="3499388" y="1271340"/>
                  <a:pt x="3551781" y="1255344"/>
                  <a:pt x="3559913" y="1234647"/>
                </a:cubicBezTo>
                <a:cubicBezTo>
                  <a:pt x="3563767" y="1224834"/>
                  <a:pt x="3563344" y="1216208"/>
                  <a:pt x="3558812" y="1212128"/>
                </a:cubicBezTo>
                <a:cubicBezTo>
                  <a:pt x="3557866" y="1211267"/>
                  <a:pt x="3556722" y="1210631"/>
                  <a:pt x="3555438" y="1210194"/>
                </a:cubicBezTo>
                <a:cubicBezTo>
                  <a:pt x="3549804" y="1212269"/>
                  <a:pt x="3542957" y="1213737"/>
                  <a:pt x="3534613" y="1214232"/>
                </a:cubicBezTo>
                <a:cubicBezTo>
                  <a:pt x="3532283" y="1214345"/>
                  <a:pt x="3530180" y="1212862"/>
                  <a:pt x="3529559" y="1210617"/>
                </a:cubicBezTo>
                <a:cubicBezTo>
                  <a:pt x="3528937" y="1208372"/>
                  <a:pt x="3529968" y="1206001"/>
                  <a:pt x="3532029" y="1204913"/>
                </a:cubicBezTo>
                <a:cubicBezTo>
                  <a:pt x="3540246" y="1200607"/>
                  <a:pt x="3547997" y="1198913"/>
                  <a:pt x="3554534" y="1199831"/>
                </a:cubicBezTo>
                <a:cubicBezTo>
                  <a:pt x="3563259" y="1195963"/>
                  <a:pt x="3568991" y="1189821"/>
                  <a:pt x="3570968" y="1181872"/>
                </a:cubicBezTo>
                <a:cubicBezTo>
                  <a:pt x="3573509" y="1171665"/>
                  <a:pt x="3569047" y="1160088"/>
                  <a:pt x="3560605" y="1154949"/>
                </a:cubicBezTo>
                <a:cubicBezTo>
                  <a:pt x="3557795" y="1153241"/>
                  <a:pt x="3554774" y="1152351"/>
                  <a:pt x="3551612" y="1152252"/>
                </a:cubicBezTo>
                <a:cubicBezTo>
                  <a:pt x="3545724" y="1156996"/>
                  <a:pt x="3538368" y="1160286"/>
                  <a:pt x="3529587" y="1162093"/>
                </a:cubicBezTo>
                <a:cubicBezTo>
                  <a:pt x="3527398" y="1162545"/>
                  <a:pt x="3525168" y="1161472"/>
                  <a:pt x="3524165" y="1159453"/>
                </a:cubicBezTo>
                <a:cubicBezTo>
                  <a:pt x="3523163" y="1157448"/>
                  <a:pt x="3523643" y="1155020"/>
                  <a:pt x="3525323" y="1153537"/>
                </a:cubicBezTo>
                <a:cubicBezTo>
                  <a:pt x="3532594" y="1147141"/>
                  <a:pt x="3540204" y="1143443"/>
                  <a:pt x="3547602" y="1142539"/>
                </a:cubicBezTo>
                <a:cubicBezTo>
                  <a:pt x="3551400" y="1138840"/>
                  <a:pt x="3554251" y="1134223"/>
                  <a:pt x="3556186" y="1128647"/>
                </a:cubicBezTo>
                <a:cubicBezTo>
                  <a:pt x="3525323" y="1148327"/>
                  <a:pt x="3489533" y="1163942"/>
                  <a:pt x="3465137" y="1174037"/>
                </a:cubicBezTo>
                <a:cubicBezTo>
                  <a:pt x="3417728" y="1193647"/>
                  <a:pt x="3375472" y="1192927"/>
                  <a:pt x="3330406" y="1182465"/>
                </a:cubicBezTo>
                <a:cubicBezTo>
                  <a:pt x="3317516" y="1185981"/>
                  <a:pt x="3304668" y="1189454"/>
                  <a:pt x="3292089" y="1192871"/>
                </a:cubicBezTo>
                <a:cubicBezTo>
                  <a:pt x="3208537" y="1215530"/>
                  <a:pt x="3122147" y="1238953"/>
                  <a:pt x="3037226" y="1266639"/>
                </a:cubicBezTo>
                <a:cubicBezTo>
                  <a:pt x="3031960" y="1268361"/>
                  <a:pt x="3025733" y="1270606"/>
                  <a:pt x="3018533" y="1273218"/>
                </a:cubicBezTo>
                <a:cubicBezTo>
                  <a:pt x="2990762" y="1283270"/>
                  <a:pt x="2953899" y="1296626"/>
                  <a:pt x="2924434" y="1296626"/>
                </a:cubicBezTo>
                <a:cubicBezTo>
                  <a:pt x="2907860" y="1296626"/>
                  <a:pt x="2893643" y="1292405"/>
                  <a:pt x="2884677" y="1280997"/>
                </a:cubicBezTo>
                <a:cubicBezTo>
                  <a:pt x="2852770" y="1240393"/>
                  <a:pt x="2864488" y="1173345"/>
                  <a:pt x="2874837" y="1114175"/>
                </a:cubicBezTo>
                <a:cubicBezTo>
                  <a:pt x="2879016" y="1090315"/>
                  <a:pt x="2882955" y="1067783"/>
                  <a:pt x="2883322" y="1050008"/>
                </a:cubicBezTo>
                <a:cubicBezTo>
                  <a:pt x="2884085" y="1012961"/>
                  <a:pt x="2879087" y="980574"/>
                  <a:pt x="2867919" y="951871"/>
                </a:cubicBezTo>
                <a:cubicBezTo>
                  <a:pt x="2867947" y="975209"/>
                  <a:pt x="2866804" y="999041"/>
                  <a:pt x="2858869" y="1022632"/>
                </a:cubicBezTo>
                <a:cubicBezTo>
                  <a:pt x="2858248" y="1024482"/>
                  <a:pt x="2856582" y="1025795"/>
                  <a:pt x="2854634" y="1025978"/>
                </a:cubicBezTo>
                <a:cubicBezTo>
                  <a:pt x="2824618" y="1028746"/>
                  <a:pt x="2796057" y="1021616"/>
                  <a:pt x="2769755" y="1004787"/>
                </a:cubicBezTo>
                <a:cubicBezTo>
                  <a:pt x="2736690" y="993605"/>
                  <a:pt x="2704542" y="995455"/>
                  <a:pt x="2674131" y="1010265"/>
                </a:cubicBezTo>
                <a:cubicBezTo>
                  <a:pt x="2674442" y="1011888"/>
                  <a:pt x="2675219" y="1013300"/>
                  <a:pt x="2676475" y="1014599"/>
                </a:cubicBezTo>
                <a:cubicBezTo>
                  <a:pt x="2687600" y="1026148"/>
                  <a:pt x="2729630" y="1024694"/>
                  <a:pt x="2754761" y="1023832"/>
                </a:cubicBezTo>
                <a:cubicBezTo>
                  <a:pt x="2770941" y="1023268"/>
                  <a:pt x="2779595" y="1023042"/>
                  <a:pt x="2784127" y="1024425"/>
                </a:cubicBezTo>
                <a:cubicBezTo>
                  <a:pt x="2830181" y="1038515"/>
                  <a:pt x="2833061" y="1057095"/>
                  <a:pt x="2839372" y="1097812"/>
                </a:cubicBezTo>
                <a:cubicBezTo>
                  <a:pt x="2839979" y="1101751"/>
                  <a:pt x="2840628" y="1105944"/>
                  <a:pt x="2841363" y="1110392"/>
                </a:cubicBezTo>
                <a:lnTo>
                  <a:pt x="2842421" y="1116858"/>
                </a:lnTo>
                <a:cubicBezTo>
                  <a:pt x="2852205" y="1176677"/>
                  <a:pt x="2861439" y="1233178"/>
                  <a:pt x="2850935" y="1293308"/>
                </a:cubicBezTo>
                <a:cubicBezTo>
                  <a:pt x="2850554" y="1295511"/>
                  <a:pt x="2848718" y="1297191"/>
                  <a:pt x="2846488" y="1297374"/>
                </a:cubicBezTo>
                <a:cubicBezTo>
                  <a:pt x="2844243" y="1297572"/>
                  <a:pt x="2842167" y="1296231"/>
                  <a:pt x="2841419" y="1294127"/>
                </a:cubicBezTo>
                <a:cubicBezTo>
                  <a:pt x="2833922" y="1273288"/>
                  <a:pt x="2828670" y="1247311"/>
                  <a:pt x="2823108" y="1219808"/>
                </a:cubicBezTo>
                <a:cubicBezTo>
                  <a:pt x="2808721" y="1148582"/>
                  <a:pt x="2792414" y="1067839"/>
                  <a:pt x="2730774" y="1050375"/>
                </a:cubicBezTo>
                <a:cubicBezTo>
                  <a:pt x="2699121" y="1041395"/>
                  <a:pt x="2672734" y="1044558"/>
                  <a:pt x="2652347" y="1059735"/>
                </a:cubicBezTo>
                <a:cubicBezTo>
                  <a:pt x="2607790" y="1092927"/>
                  <a:pt x="2600067" y="1174672"/>
                  <a:pt x="2599417" y="1220444"/>
                </a:cubicBezTo>
                <a:cubicBezTo>
                  <a:pt x="2599234" y="1233588"/>
                  <a:pt x="2598966" y="1246901"/>
                  <a:pt x="2598712" y="1259777"/>
                </a:cubicBezTo>
                <a:cubicBezTo>
                  <a:pt x="2598175" y="1286390"/>
                  <a:pt x="2597653" y="1312565"/>
                  <a:pt x="2597766" y="1338458"/>
                </a:cubicBezTo>
                <a:cubicBezTo>
                  <a:pt x="2599785" y="1313300"/>
                  <a:pt x="2604175" y="1288423"/>
                  <a:pt x="2612138" y="1264111"/>
                </a:cubicBezTo>
                <a:cubicBezTo>
                  <a:pt x="2612787" y="1262121"/>
                  <a:pt x="2614637" y="1260751"/>
                  <a:pt x="2616727" y="1260709"/>
                </a:cubicBezTo>
                <a:cubicBezTo>
                  <a:pt x="2616755" y="1260709"/>
                  <a:pt x="2616797" y="1260709"/>
                  <a:pt x="2616825" y="1260709"/>
                </a:cubicBezTo>
                <a:close/>
                <a:moveTo>
                  <a:pt x="864265" y="1027983"/>
                </a:moveTo>
                <a:cubicBezTo>
                  <a:pt x="863079" y="1033122"/>
                  <a:pt x="863672" y="1038148"/>
                  <a:pt x="866058" y="1043174"/>
                </a:cubicBezTo>
                <a:cubicBezTo>
                  <a:pt x="873922" y="1059778"/>
                  <a:pt x="909754" y="1091953"/>
                  <a:pt x="1061328" y="1120966"/>
                </a:cubicBezTo>
                <a:cubicBezTo>
                  <a:pt x="1079710" y="1124482"/>
                  <a:pt x="1098798" y="1125413"/>
                  <a:pt x="1117265" y="1126317"/>
                </a:cubicBezTo>
                <a:cubicBezTo>
                  <a:pt x="1142960" y="1127574"/>
                  <a:pt x="1169531" y="1128872"/>
                  <a:pt x="1195579" y="1137019"/>
                </a:cubicBezTo>
                <a:cubicBezTo>
                  <a:pt x="1218041" y="1144050"/>
                  <a:pt x="1239657" y="1152676"/>
                  <a:pt x="1260566" y="1161020"/>
                </a:cubicBezTo>
                <a:cubicBezTo>
                  <a:pt x="1286275" y="1171284"/>
                  <a:pt x="1312860" y="1181887"/>
                  <a:pt x="1341026" y="1189496"/>
                </a:cubicBezTo>
                <a:cubicBezTo>
                  <a:pt x="1399857" y="1205379"/>
                  <a:pt x="1455314" y="1231541"/>
                  <a:pt x="1508949" y="1256826"/>
                </a:cubicBezTo>
                <a:cubicBezTo>
                  <a:pt x="1563220" y="1282423"/>
                  <a:pt x="1619340" y="1308881"/>
                  <a:pt x="1678862" y="1324651"/>
                </a:cubicBezTo>
                <a:cubicBezTo>
                  <a:pt x="1745416" y="1342270"/>
                  <a:pt x="1795649" y="1343597"/>
                  <a:pt x="1840333" y="1295793"/>
                </a:cubicBezTo>
                <a:cubicBezTo>
                  <a:pt x="1861454" y="1273204"/>
                  <a:pt x="1878820" y="1245786"/>
                  <a:pt x="1895621" y="1219272"/>
                </a:cubicBezTo>
                <a:cubicBezTo>
                  <a:pt x="1906675" y="1201807"/>
                  <a:pt x="1918125" y="1183764"/>
                  <a:pt x="1930549" y="1167189"/>
                </a:cubicBezTo>
                <a:lnTo>
                  <a:pt x="1931481" y="1165947"/>
                </a:lnTo>
                <a:cubicBezTo>
                  <a:pt x="1943849" y="1149471"/>
                  <a:pt x="1956583" y="1132515"/>
                  <a:pt x="1962922" y="1113483"/>
                </a:cubicBezTo>
                <a:cubicBezTo>
                  <a:pt x="1916233" y="1135875"/>
                  <a:pt x="1838131" y="1134534"/>
                  <a:pt x="1785159" y="1133644"/>
                </a:cubicBezTo>
                <a:cubicBezTo>
                  <a:pt x="1781912" y="1133588"/>
                  <a:pt x="1778764" y="1133531"/>
                  <a:pt x="1775756" y="1133489"/>
                </a:cubicBezTo>
                <a:cubicBezTo>
                  <a:pt x="1750979" y="1133094"/>
                  <a:pt x="1725396" y="1134477"/>
                  <a:pt x="1700647" y="1135790"/>
                </a:cubicBezTo>
                <a:cubicBezTo>
                  <a:pt x="1671535" y="1137343"/>
                  <a:pt x="1641421" y="1138939"/>
                  <a:pt x="1612224" y="1137753"/>
                </a:cubicBezTo>
                <a:cubicBezTo>
                  <a:pt x="1572735" y="1136143"/>
                  <a:pt x="1533063" y="1117465"/>
                  <a:pt x="1494689" y="1099393"/>
                </a:cubicBezTo>
                <a:cubicBezTo>
                  <a:pt x="1474825" y="1090047"/>
                  <a:pt x="1456076" y="1081209"/>
                  <a:pt x="1437567" y="1074729"/>
                </a:cubicBezTo>
                <a:cubicBezTo>
                  <a:pt x="1424634" y="1070197"/>
                  <a:pt x="1411109" y="1066455"/>
                  <a:pt x="1398036" y="1062841"/>
                </a:cubicBezTo>
                <a:cubicBezTo>
                  <a:pt x="1376322" y="1056841"/>
                  <a:pt x="1353874" y="1050643"/>
                  <a:pt x="1333120" y="1040563"/>
                </a:cubicBezTo>
                <a:cubicBezTo>
                  <a:pt x="1330818" y="1039447"/>
                  <a:pt x="1329745" y="1036751"/>
                  <a:pt x="1330663" y="1034365"/>
                </a:cubicBezTo>
                <a:cubicBezTo>
                  <a:pt x="1349384" y="985120"/>
                  <a:pt x="1431425" y="856898"/>
                  <a:pt x="1506408" y="856898"/>
                </a:cubicBezTo>
                <a:cubicBezTo>
                  <a:pt x="1506930" y="856898"/>
                  <a:pt x="1507452" y="856898"/>
                  <a:pt x="1507975" y="856912"/>
                </a:cubicBezTo>
                <a:cubicBezTo>
                  <a:pt x="1524168" y="857307"/>
                  <a:pt x="1539953" y="862376"/>
                  <a:pt x="1555398" y="869717"/>
                </a:cubicBezTo>
                <a:cubicBezTo>
                  <a:pt x="1523476" y="797615"/>
                  <a:pt x="1505716" y="729367"/>
                  <a:pt x="1501156" y="661444"/>
                </a:cubicBezTo>
                <a:cubicBezTo>
                  <a:pt x="1496595" y="593436"/>
                  <a:pt x="1505278" y="526953"/>
                  <a:pt x="1527684" y="458903"/>
                </a:cubicBezTo>
                <a:cubicBezTo>
                  <a:pt x="1439586" y="558324"/>
                  <a:pt x="1410996" y="661049"/>
                  <a:pt x="1432216" y="797996"/>
                </a:cubicBezTo>
                <a:cubicBezTo>
                  <a:pt x="1432428" y="799380"/>
                  <a:pt x="1432047" y="800792"/>
                  <a:pt x="1431171" y="801879"/>
                </a:cubicBezTo>
                <a:cubicBezTo>
                  <a:pt x="1430282" y="802966"/>
                  <a:pt x="1428983" y="803629"/>
                  <a:pt x="1427585" y="803700"/>
                </a:cubicBezTo>
                <a:cubicBezTo>
                  <a:pt x="1425256" y="803827"/>
                  <a:pt x="1422771" y="803559"/>
                  <a:pt x="1420173" y="802938"/>
                </a:cubicBezTo>
                <a:cubicBezTo>
                  <a:pt x="1439289" y="814303"/>
                  <a:pt x="1458151" y="826727"/>
                  <a:pt x="1473625" y="843330"/>
                </a:cubicBezTo>
                <a:cubicBezTo>
                  <a:pt x="1475319" y="845137"/>
                  <a:pt x="1475404" y="847933"/>
                  <a:pt x="1473823" y="849839"/>
                </a:cubicBezTo>
                <a:cubicBezTo>
                  <a:pt x="1457911" y="869124"/>
                  <a:pt x="1437454" y="884442"/>
                  <a:pt x="1417660" y="899267"/>
                </a:cubicBezTo>
                <a:cubicBezTo>
                  <a:pt x="1395452" y="915898"/>
                  <a:pt x="1372496" y="933094"/>
                  <a:pt x="1355709" y="956022"/>
                </a:cubicBezTo>
                <a:cubicBezTo>
                  <a:pt x="1343722" y="972385"/>
                  <a:pt x="1333755" y="990245"/>
                  <a:pt x="1324126" y="1007512"/>
                </a:cubicBezTo>
                <a:cubicBezTo>
                  <a:pt x="1319566" y="1015686"/>
                  <a:pt x="1314851" y="1024129"/>
                  <a:pt x="1309966" y="1032346"/>
                </a:cubicBezTo>
                <a:cubicBezTo>
                  <a:pt x="1308766" y="1034365"/>
                  <a:pt x="1306309" y="1035254"/>
                  <a:pt x="1304092" y="1034492"/>
                </a:cubicBezTo>
                <a:cubicBezTo>
                  <a:pt x="1295904" y="1031640"/>
                  <a:pt x="1287475" y="1029197"/>
                  <a:pt x="1278552" y="1026614"/>
                </a:cubicBezTo>
                <a:cubicBezTo>
                  <a:pt x="1248297" y="1017832"/>
                  <a:pt x="1217011" y="1008768"/>
                  <a:pt x="1197485" y="983694"/>
                </a:cubicBezTo>
                <a:cubicBezTo>
                  <a:pt x="1185838" y="968743"/>
                  <a:pt x="1178214" y="951166"/>
                  <a:pt x="1170844" y="934167"/>
                </a:cubicBezTo>
                <a:cubicBezTo>
                  <a:pt x="1161681" y="913032"/>
                  <a:pt x="1153027" y="893069"/>
                  <a:pt x="1137228" y="877242"/>
                </a:cubicBezTo>
                <a:cubicBezTo>
                  <a:pt x="1114667" y="854639"/>
                  <a:pt x="1090257" y="846973"/>
                  <a:pt x="1064406" y="838869"/>
                </a:cubicBezTo>
                <a:cubicBezTo>
                  <a:pt x="1050189" y="834407"/>
                  <a:pt x="1035534" y="829819"/>
                  <a:pt x="1021049" y="822534"/>
                </a:cubicBezTo>
                <a:cubicBezTo>
                  <a:pt x="1008709" y="850813"/>
                  <a:pt x="1041450" y="878950"/>
                  <a:pt x="1067992" y="901766"/>
                </a:cubicBezTo>
                <a:cubicBezTo>
                  <a:pt x="1075616" y="908331"/>
                  <a:pt x="1082831" y="914514"/>
                  <a:pt x="1088238" y="920134"/>
                </a:cubicBezTo>
                <a:cubicBezTo>
                  <a:pt x="1090059" y="922025"/>
                  <a:pt x="1090087" y="925004"/>
                  <a:pt x="1088308" y="926924"/>
                </a:cubicBezTo>
                <a:cubicBezTo>
                  <a:pt x="1078482" y="937527"/>
                  <a:pt x="1055145" y="935650"/>
                  <a:pt x="1016969" y="921164"/>
                </a:cubicBezTo>
                <a:cubicBezTo>
                  <a:pt x="987546" y="909997"/>
                  <a:pt x="958576" y="894636"/>
                  <a:pt x="947394" y="887309"/>
                </a:cubicBezTo>
                <a:cubicBezTo>
                  <a:pt x="936607" y="880235"/>
                  <a:pt x="927515" y="868489"/>
                  <a:pt x="917901" y="856051"/>
                </a:cubicBezTo>
                <a:cubicBezTo>
                  <a:pt x="904644" y="838911"/>
                  <a:pt x="890963" y="821235"/>
                  <a:pt x="873767" y="818835"/>
                </a:cubicBezTo>
                <a:cubicBezTo>
                  <a:pt x="866722" y="850008"/>
                  <a:pt x="895100" y="895497"/>
                  <a:pt x="918649" y="916180"/>
                </a:cubicBezTo>
                <a:cubicBezTo>
                  <a:pt x="926019" y="922647"/>
                  <a:pt x="934786" y="927066"/>
                  <a:pt x="944076" y="931753"/>
                </a:cubicBezTo>
                <a:cubicBezTo>
                  <a:pt x="957432" y="938473"/>
                  <a:pt x="971225" y="945433"/>
                  <a:pt x="980769" y="959001"/>
                </a:cubicBezTo>
                <a:cubicBezTo>
                  <a:pt x="981645" y="960258"/>
                  <a:pt x="981899" y="961853"/>
                  <a:pt x="981447" y="963307"/>
                </a:cubicBezTo>
                <a:cubicBezTo>
                  <a:pt x="980995" y="964776"/>
                  <a:pt x="979880" y="965947"/>
                  <a:pt x="978440" y="966470"/>
                </a:cubicBezTo>
                <a:cubicBezTo>
                  <a:pt x="975870" y="967416"/>
                  <a:pt x="973117" y="967867"/>
                  <a:pt x="970195" y="967867"/>
                </a:cubicBezTo>
                <a:cubicBezTo>
                  <a:pt x="949497" y="967867"/>
                  <a:pt x="920400" y="945575"/>
                  <a:pt x="889805" y="922124"/>
                </a:cubicBezTo>
                <a:cubicBezTo>
                  <a:pt x="866411" y="904194"/>
                  <a:pt x="837285" y="881887"/>
                  <a:pt x="827162" y="885530"/>
                </a:cubicBezTo>
                <a:cubicBezTo>
                  <a:pt x="826499" y="885770"/>
                  <a:pt x="824494" y="886490"/>
                  <a:pt x="823379" y="891276"/>
                </a:cubicBezTo>
                <a:cubicBezTo>
                  <a:pt x="822899" y="893845"/>
                  <a:pt x="827346" y="905973"/>
                  <a:pt x="847083" y="933560"/>
                </a:cubicBezTo>
                <a:cubicBezTo>
                  <a:pt x="856091" y="939532"/>
                  <a:pt x="864138" y="947862"/>
                  <a:pt x="872016" y="956008"/>
                </a:cubicBezTo>
                <a:cubicBezTo>
                  <a:pt x="877791" y="961980"/>
                  <a:pt x="883240" y="967627"/>
                  <a:pt x="888761" y="972018"/>
                </a:cubicBezTo>
                <a:cubicBezTo>
                  <a:pt x="903528" y="983736"/>
                  <a:pt x="919609" y="992038"/>
                  <a:pt x="936636" y="1000820"/>
                </a:cubicBezTo>
                <a:cubicBezTo>
                  <a:pt x="947027" y="1006184"/>
                  <a:pt x="957785" y="1011733"/>
                  <a:pt x="968162" y="1018114"/>
                </a:cubicBezTo>
                <a:cubicBezTo>
                  <a:pt x="970265" y="1019413"/>
                  <a:pt x="971098" y="1022068"/>
                  <a:pt x="970096" y="1024326"/>
                </a:cubicBezTo>
                <a:cubicBezTo>
                  <a:pt x="969094" y="1026585"/>
                  <a:pt x="966581" y="1027757"/>
                  <a:pt x="964195" y="1027065"/>
                </a:cubicBezTo>
                <a:lnTo>
                  <a:pt x="960467" y="1025978"/>
                </a:lnTo>
                <a:cubicBezTo>
                  <a:pt x="934574" y="1018453"/>
                  <a:pt x="902342" y="1009107"/>
                  <a:pt x="882323" y="991826"/>
                </a:cubicBezTo>
                <a:cubicBezTo>
                  <a:pt x="874656" y="985205"/>
                  <a:pt x="856783" y="963717"/>
                  <a:pt x="841648" y="942892"/>
                </a:cubicBezTo>
                <a:cubicBezTo>
                  <a:pt x="841154" y="942214"/>
                  <a:pt x="840674" y="941551"/>
                  <a:pt x="840194" y="940887"/>
                </a:cubicBezTo>
                <a:cubicBezTo>
                  <a:pt x="837370" y="939137"/>
                  <a:pt x="834490" y="937697"/>
                  <a:pt x="831525" y="936666"/>
                </a:cubicBezTo>
                <a:cubicBezTo>
                  <a:pt x="824932" y="950276"/>
                  <a:pt x="826089" y="965284"/>
                  <a:pt x="834984" y="981350"/>
                </a:cubicBezTo>
                <a:cubicBezTo>
                  <a:pt x="841154" y="992504"/>
                  <a:pt x="850740" y="1003403"/>
                  <a:pt x="862119" y="1013328"/>
                </a:cubicBezTo>
                <a:cubicBezTo>
                  <a:pt x="862543" y="1013272"/>
                  <a:pt x="862981" y="1013272"/>
                  <a:pt x="863418" y="1013328"/>
                </a:cubicBezTo>
                <a:cubicBezTo>
                  <a:pt x="892220" y="1016957"/>
                  <a:pt x="940532" y="1046549"/>
                  <a:pt x="959959" y="1059100"/>
                </a:cubicBezTo>
                <a:cubicBezTo>
                  <a:pt x="961823" y="1060300"/>
                  <a:pt x="962656" y="1062601"/>
                  <a:pt x="961992" y="1064719"/>
                </a:cubicBezTo>
                <a:cubicBezTo>
                  <a:pt x="961329" y="1066837"/>
                  <a:pt x="959352" y="1068277"/>
                  <a:pt x="957135" y="1068192"/>
                </a:cubicBezTo>
                <a:cubicBezTo>
                  <a:pt x="931722" y="1067486"/>
                  <a:pt x="894041" y="1051109"/>
                  <a:pt x="864279" y="1027941"/>
                </a:cubicBezTo>
                <a:close/>
                <a:moveTo>
                  <a:pt x="2867679" y="927390"/>
                </a:moveTo>
                <a:cubicBezTo>
                  <a:pt x="2885934" y="962248"/>
                  <a:pt x="2894165" y="1002542"/>
                  <a:pt x="2893177" y="1050234"/>
                </a:cubicBezTo>
                <a:cubicBezTo>
                  <a:pt x="2892795" y="1068757"/>
                  <a:pt x="2888786" y="1091657"/>
                  <a:pt x="2884550" y="1115898"/>
                </a:cubicBezTo>
                <a:cubicBezTo>
                  <a:pt x="2874555" y="1173020"/>
                  <a:pt x="2863232" y="1237767"/>
                  <a:pt x="2892428" y="1274912"/>
                </a:cubicBezTo>
                <a:cubicBezTo>
                  <a:pt x="2912900" y="1300960"/>
                  <a:pt x="2976898" y="1277792"/>
                  <a:pt x="3015144" y="1263942"/>
                </a:cubicBezTo>
                <a:cubicBezTo>
                  <a:pt x="3022430" y="1261302"/>
                  <a:pt x="3028726" y="1259029"/>
                  <a:pt x="3034148" y="1257264"/>
                </a:cubicBezTo>
                <a:cubicBezTo>
                  <a:pt x="3119309" y="1229508"/>
                  <a:pt x="3205826" y="1206043"/>
                  <a:pt x="3289491" y="1183355"/>
                </a:cubicBezTo>
                <a:cubicBezTo>
                  <a:pt x="3296621" y="1181421"/>
                  <a:pt x="3303836" y="1179472"/>
                  <a:pt x="3311092" y="1177496"/>
                </a:cubicBezTo>
                <a:cubicBezTo>
                  <a:pt x="3306292" y="1176140"/>
                  <a:pt x="3301449" y="1174700"/>
                  <a:pt x="3296564" y="1173176"/>
                </a:cubicBezTo>
                <a:cubicBezTo>
                  <a:pt x="3229912" y="1152436"/>
                  <a:pt x="3160577" y="1119399"/>
                  <a:pt x="3096071" y="1077637"/>
                </a:cubicBezTo>
                <a:cubicBezTo>
                  <a:pt x="3061015" y="1054949"/>
                  <a:pt x="3030844" y="1024665"/>
                  <a:pt x="3001676" y="995398"/>
                </a:cubicBezTo>
                <a:cubicBezTo>
                  <a:pt x="2970178" y="963787"/>
                  <a:pt x="2937621" y="931103"/>
                  <a:pt x="2899530" y="908994"/>
                </a:cubicBezTo>
                <a:cubicBezTo>
                  <a:pt x="2889633" y="903248"/>
                  <a:pt x="2879270" y="899097"/>
                  <a:pt x="2868512" y="895779"/>
                </a:cubicBezTo>
                <a:cubicBezTo>
                  <a:pt x="2867693" y="906128"/>
                  <a:pt x="2867608" y="916660"/>
                  <a:pt x="2867679" y="927433"/>
                </a:cubicBezTo>
                <a:close/>
                <a:moveTo>
                  <a:pt x="1997766" y="1132953"/>
                </a:moveTo>
                <a:cubicBezTo>
                  <a:pt x="1998472" y="1150360"/>
                  <a:pt x="2003244" y="1168347"/>
                  <a:pt x="2010063" y="1186066"/>
                </a:cubicBezTo>
                <a:cubicBezTo>
                  <a:pt x="2013777" y="1184682"/>
                  <a:pt x="2017490" y="1183383"/>
                  <a:pt x="2021174" y="1182084"/>
                </a:cubicBezTo>
                <a:cubicBezTo>
                  <a:pt x="2034897" y="1177270"/>
                  <a:pt x="2049072" y="1172300"/>
                  <a:pt x="2061948" y="1163490"/>
                </a:cubicBezTo>
                <a:cubicBezTo>
                  <a:pt x="2131763" y="1115714"/>
                  <a:pt x="2196623" y="1107610"/>
                  <a:pt x="2265308" y="1099026"/>
                </a:cubicBezTo>
                <a:cubicBezTo>
                  <a:pt x="2272593" y="1098109"/>
                  <a:pt x="2279920" y="1097205"/>
                  <a:pt x="2287290" y="1096231"/>
                </a:cubicBezTo>
                <a:cubicBezTo>
                  <a:pt x="2253110" y="1088028"/>
                  <a:pt x="2218972" y="1081266"/>
                  <a:pt x="2188801" y="1082480"/>
                </a:cubicBezTo>
                <a:cubicBezTo>
                  <a:pt x="2123165" y="1085134"/>
                  <a:pt x="2058913" y="1102118"/>
                  <a:pt x="1997766" y="1132938"/>
                </a:cubicBezTo>
                <a:close/>
                <a:moveTo>
                  <a:pt x="3351442" y="1176719"/>
                </a:moveTo>
                <a:cubicBezTo>
                  <a:pt x="3388051" y="1182917"/>
                  <a:pt x="3422528" y="1180969"/>
                  <a:pt x="3461353" y="1164916"/>
                </a:cubicBezTo>
                <a:cubicBezTo>
                  <a:pt x="3483293" y="1155838"/>
                  <a:pt x="3514551" y="1142257"/>
                  <a:pt x="3542802" y="1125315"/>
                </a:cubicBezTo>
                <a:cubicBezTo>
                  <a:pt x="3502028" y="1120204"/>
                  <a:pt x="3458304" y="1137499"/>
                  <a:pt x="3415850" y="1154299"/>
                </a:cubicBezTo>
                <a:cubicBezTo>
                  <a:pt x="3395661" y="1162290"/>
                  <a:pt x="3376587" y="1169830"/>
                  <a:pt x="3358092" y="1174912"/>
                </a:cubicBezTo>
                <a:cubicBezTo>
                  <a:pt x="3355890" y="1175519"/>
                  <a:pt x="3353673" y="1176126"/>
                  <a:pt x="3351457" y="1176733"/>
                </a:cubicBezTo>
                <a:close/>
                <a:moveTo>
                  <a:pt x="2869529" y="885741"/>
                </a:moveTo>
                <a:cubicBezTo>
                  <a:pt x="2881543" y="889356"/>
                  <a:pt x="2893332" y="893930"/>
                  <a:pt x="2904471" y="900410"/>
                </a:cubicBezTo>
                <a:cubicBezTo>
                  <a:pt x="2943678" y="923183"/>
                  <a:pt x="2976700" y="956333"/>
                  <a:pt x="3008650" y="988395"/>
                </a:cubicBezTo>
                <a:cubicBezTo>
                  <a:pt x="3037451" y="1017310"/>
                  <a:pt x="3067241" y="1047198"/>
                  <a:pt x="3101421" y="1069321"/>
                </a:cubicBezTo>
                <a:cubicBezTo>
                  <a:pt x="3165180" y="1110603"/>
                  <a:pt x="3233682" y="1143245"/>
                  <a:pt x="3299487" y="1163730"/>
                </a:cubicBezTo>
                <a:cubicBezTo>
                  <a:pt x="3310019" y="1167006"/>
                  <a:pt x="3320184" y="1169900"/>
                  <a:pt x="3330138" y="1172314"/>
                </a:cubicBezTo>
                <a:cubicBezTo>
                  <a:pt x="3338580" y="1170013"/>
                  <a:pt x="3347037" y="1167698"/>
                  <a:pt x="3355466" y="1165382"/>
                </a:cubicBezTo>
                <a:cubicBezTo>
                  <a:pt x="3373453" y="1160441"/>
                  <a:pt x="3392272" y="1153001"/>
                  <a:pt x="3412208" y="1145108"/>
                </a:cubicBezTo>
                <a:cubicBezTo>
                  <a:pt x="3459701" y="1126317"/>
                  <a:pt x="3508720" y="1106933"/>
                  <a:pt x="3555268" y="1117465"/>
                </a:cubicBezTo>
                <a:cubicBezTo>
                  <a:pt x="3590606" y="1094071"/>
                  <a:pt x="3608028" y="1071707"/>
                  <a:pt x="3607082" y="1050954"/>
                </a:cubicBezTo>
                <a:cubicBezTo>
                  <a:pt x="3605586" y="1018609"/>
                  <a:pt x="3580243" y="974870"/>
                  <a:pt x="3544016" y="942116"/>
                </a:cubicBezTo>
                <a:cubicBezTo>
                  <a:pt x="3514184" y="915150"/>
                  <a:pt x="3482178" y="900481"/>
                  <a:pt x="3456129" y="901935"/>
                </a:cubicBezTo>
                <a:cubicBezTo>
                  <a:pt x="3438750" y="902881"/>
                  <a:pt x="3424321" y="913032"/>
                  <a:pt x="3410372" y="922844"/>
                </a:cubicBezTo>
                <a:cubicBezTo>
                  <a:pt x="3394884" y="933744"/>
                  <a:pt x="3378846" y="945010"/>
                  <a:pt x="3358741" y="943923"/>
                </a:cubicBezTo>
                <a:cubicBezTo>
                  <a:pt x="3341333" y="942991"/>
                  <a:pt x="3307026" y="921771"/>
                  <a:pt x="3276771" y="903050"/>
                </a:cubicBezTo>
                <a:cubicBezTo>
                  <a:pt x="3260916" y="893238"/>
                  <a:pt x="3245936" y="883977"/>
                  <a:pt x="3238200" y="880842"/>
                </a:cubicBezTo>
                <a:cubicBezTo>
                  <a:pt x="3203101" y="866583"/>
                  <a:pt x="3164445" y="856234"/>
                  <a:pt x="3127074" y="846210"/>
                </a:cubicBezTo>
                <a:cubicBezTo>
                  <a:pt x="3066902" y="830087"/>
                  <a:pt x="3004669" y="813413"/>
                  <a:pt x="2952657" y="779741"/>
                </a:cubicBezTo>
                <a:cubicBezTo>
                  <a:pt x="2945231" y="774927"/>
                  <a:pt x="2938158" y="769731"/>
                  <a:pt x="2931353" y="764268"/>
                </a:cubicBezTo>
                <a:cubicBezTo>
                  <a:pt x="2931592" y="767783"/>
                  <a:pt x="2931522" y="771454"/>
                  <a:pt x="2931113" y="775266"/>
                </a:cubicBezTo>
                <a:cubicBezTo>
                  <a:pt x="2929249" y="792787"/>
                  <a:pt x="2914933" y="809220"/>
                  <a:pt x="2901097" y="825103"/>
                </a:cubicBezTo>
                <a:cubicBezTo>
                  <a:pt x="2889181" y="838784"/>
                  <a:pt x="2876856" y="852930"/>
                  <a:pt x="2873157" y="866964"/>
                </a:cubicBezTo>
                <a:cubicBezTo>
                  <a:pt x="2871519" y="873176"/>
                  <a:pt x="2870361" y="879430"/>
                  <a:pt x="2869529" y="885741"/>
                </a:cubicBezTo>
                <a:close/>
                <a:moveTo>
                  <a:pt x="2337241" y="1098405"/>
                </a:moveTo>
                <a:cubicBezTo>
                  <a:pt x="2369769" y="1106311"/>
                  <a:pt x="2402397" y="1113145"/>
                  <a:pt x="2431029" y="1113032"/>
                </a:cubicBezTo>
                <a:cubicBezTo>
                  <a:pt x="2450328" y="1112947"/>
                  <a:pt x="2482574" y="1105012"/>
                  <a:pt x="2511263" y="1093266"/>
                </a:cubicBezTo>
                <a:cubicBezTo>
                  <a:pt x="2537170" y="1082663"/>
                  <a:pt x="2556554" y="1070649"/>
                  <a:pt x="2566564" y="1059213"/>
                </a:cubicBezTo>
                <a:cubicBezTo>
                  <a:pt x="2538822" y="1063166"/>
                  <a:pt x="2509456" y="1061556"/>
                  <a:pt x="2494984" y="1057519"/>
                </a:cubicBezTo>
                <a:cubicBezTo>
                  <a:pt x="2492387" y="1056799"/>
                  <a:pt x="2490848" y="1054116"/>
                  <a:pt x="2491540" y="1051504"/>
                </a:cubicBezTo>
                <a:cubicBezTo>
                  <a:pt x="2492231" y="1048892"/>
                  <a:pt x="2494886" y="1047311"/>
                  <a:pt x="2497512" y="1047975"/>
                </a:cubicBezTo>
                <a:cubicBezTo>
                  <a:pt x="2509653" y="1050996"/>
                  <a:pt x="2521979" y="1049203"/>
                  <a:pt x="2535038" y="1047297"/>
                </a:cubicBezTo>
                <a:cubicBezTo>
                  <a:pt x="2548860" y="1045278"/>
                  <a:pt x="2563133" y="1043203"/>
                  <a:pt x="2577153" y="1047368"/>
                </a:cubicBezTo>
                <a:cubicBezTo>
                  <a:pt x="2588448" y="1044953"/>
                  <a:pt x="2598867" y="1041424"/>
                  <a:pt x="2606900" y="1036511"/>
                </a:cubicBezTo>
                <a:cubicBezTo>
                  <a:pt x="2612787" y="1032910"/>
                  <a:pt x="2616938" y="1028802"/>
                  <a:pt x="2619296" y="1024270"/>
                </a:cubicBezTo>
                <a:cubicBezTo>
                  <a:pt x="2602876" y="1023084"/>
                  <a:pt x="2585723" y="1023734"/>
                  <a:pt x="2569077" y="1024369"/>
                </a:cubicBezTo>
                <a:cubicBezTo>
                  <a:pt x="2541928" y="1025399"/>
                  <a:pt x="2513861" y="1026472"/>
                  <a:pt x="2487346" y="1019837"/>
                </a:cubicBezTo>
                <a:cubicBezTo>
                  <a:pt x="2485200" y="1019300"/>
                  <a:pt x="2483676" y="1017408"/>
                  <a:pt x="2483605" y="1015206"/>
                </a:cubicBezTo>
                <a:cubicBezTo>
                  <a:pt x="2483534" y="1013004"/>
                  <a:pt x="2484932" y="1011013"/>
                  <a:pt x="2487036" y="1010335"/>
                </a:cubicBezTo>
                <a:cubicBezTo>
                  <a:pt x="2495719" y="1007554"/>
                  <a:pt x="2516769" y="1007512"/>
                  <a:pt x="2543396" y="1007455"/>
                </a:cubicBezTo>
                <a:cubicBezTo>
                  <a:pt x="2585469" y="1007370"/>
                  <a:pt x="2649043" y="1007243"/>
                  <a:pt x="2661425" y="992814"/>
                </a:cubicBezTo>
                <a:cubicBezTo>
                  <a:pt x="2662865" y="991149"/>
                  <a:pt x="2663359" y="989468"/>
                  <a:pt x="2663034" y="987365"/>
                </a:cubicBezTo>
                <a:cubicBezTo>
                  <a:pt x="2660140" y="968249"/>
                  <a:pt x="2601874" y="966611"/>
                  <a:pt x="2563317" y="965524"/>
                </a:cubicBezTo>
                <a:cubicBezTo>
                  <a:pt x="2532228" y="964648"/>
                  <a:pt x="2514284" y="963914"/>
                  <a:pt x="2507197" y="958860"/>
                </a:cubicBezTo>
                <a:cubicBezTo>
                  <a:pt x="2505856" y="957914"/>
                  <a:pt x="2505079" y="956361"/>
                  <a:pt x="2505121" y="954723"/>
                </a:cubicBezTo>
                <a:cubicBezTo>
                  <a:pt x="2505164" y="953086"/>
                  <a:pt x="2506011" y="951575"/>
                  <a:pt x="2507380" y="950685"/>
                </a:cubicBezTo>
                <a:cubicBezTo>
                  <a:pt x="2523461" y="940323"/>
                  <a:pt x="2544893" y="937301"/>
                  <a:pt x="2565618" y="934365"/>
                </a:cubicBezTo>
                <a:cubicBezTo>
                  <a:pt x="2589097" y="931047"/>
                  <a:pt x="2613380" y="927616"/>
                  <a:pt x="2629630" y="913667"/>
                </a:cubicBezTo>
                <a:cubicBezTo>
                  <a:pt x="2639386" y="905295"/>
                  <a:pt x="2644144" y="897855"/>
                  <a:pt x="2642676" y="893238"/>
                </a:cubicBezTo>
                <a:cubicBezTo>
                  <a:pt x="2640953" y="887788"/>
                  <a:pt x="2630153" y="883595"/>
                  <a:pt x="2613804" y="882028"/>
                </a:cubicBezTo>
                <a:cubicBezTo>
                  <a:pt x="2600533" y="880758"/>
                  <a:pt x="2575162" y="886701"/>
                  <a:pt x="2548309" y="893012"/>
                </a:cubicBezTo>
                <a:cubicBezTo>
                  <a:pt x="2518774" y="899944"/>
                  <a:pt x="2485878" y="907653"/>
                  <a:pt x="2457769" y="908895"/>
                </a:cubicBezTo>
                <a:cubicBezTo>
                  <a:pt x="2456639" y="913752"/>
                  <a:pt x="2455736" y="918933"/>
                  <a:pt x="2455086" y="924440"/>
                </a:cubicBezTo>
                <a:cubicBezTo>
                  <a:pt x="2453858" y="934873"/>
                  <a:pt x="2453251" y="946619"/>
                  <a:pt x="2452615" y="959058"/>
                </a:cubicBezTo>
                <a:cubicBezTo>
                  <a:pt x="2450074" y="1008966"/>
                  <a:pt x="2447194" y="1065538"/>
                  <a:pt x="2402425" y="1081209"/>
                </a:cubicBezTo>
                <a:cubicBezTo>
                  <a:pt x="2380231" y="1088974"/>
                  <a:pt x="2358531" y="1094339"/>
                  <a:pt x="2337255" y="1098405"/>
                </a:cubicBezTo>
                <a:close/>
                <a:moveTo>
                  <a:pt x="4695362" y="1055570"/>
                </a:moveTo>
                <a:cubicBezTo>
                  <a:pt x="4721256" y="1074305"/>
                  <a:pt x="4767803" y="1079586"/>
                  <a:pt x="4805429" y="1083863"/>
                </a:cubicBezTo>
                <a:cubicBezTo>
                  <a:pt x="4816173" y="1085077"/>
                  <a:pt x="4826310" y="1086235"/>
                  <a:pt x="4834908" y="1087591"/>
                </a:cubicBezTo>
                <a:cubicBezTo>
                  <a:pt x="4891423" y="1096556"/>
                  <a:pt x="4938889" y="1100876"/>
                  <a:pt x="4986834" y="1092800"/>
                </a:cubicBezTo>
                <a:cubicBezTo>
                  <a:pt x="5060419" y="1080418"/>
                  <a:pt x="5117330" y="1018651"/>
                  <a:pt x="5144705" y="982932"/>
                </a:cubicBezTo>
                <a:cubicBezTo>
                  <a:pt x="5152781" y="972399"/>
                  <a:pt x="5159939" y="960498"/>
                  <a:pt x="5166857" y="949005"/>
                </a:cubicBezTo>
                <a:cubicBezTo>
                  <a:pt x="5179959" y="927235"/>
                  <a:pt x="5193512" y="904716"/>
                  <a:pt x="5214407" y="889045"/>
                </a:cubicBezTo>
                <a:cubicBezTo>
                  <a:pt x="5215678" y="888085"/>
                  <a:pt x="5217344" y="887803"/>
                  <a:pt x="5218855" y="888283"/>
                </a:cubicBezTo>
                <a:cubicBezTo>
                  <a:pt x="5234879" y="893337"/>
                  <a:pt x="5248884" y="908585"/>
                  <a:pt x="5262438" y="923324"/>
                </a:cubicBezTo>
                <a:cubicBezTo>
                  <a:pt x="5273620" y="935494"/>
                  <a:pt x="5284392" y="947212"/>
                  <a:pt x="5295263" y="952436"/>
                </a:cubicBezTo>
                <a:cubicBezTo>
                  <a:pt x="5290011" y="928534"/>
                  <a:pt x="5283262" y="906255"/>
                  <a:pt x="5275172" y="886348"/>
                </a:cubicBezTo>
                <a:cubicBezTo>
                  <a:pt x="5247839" y="819202"/>
                  <a:pt x="5205626" y="776875"/>
                  <a:pt x="5149689" y="760569"/>
                </a:cubicBezTo>
                <a:cubicBezTo>
                  <a:pt x="5145284" y="759284"/>
                  <a:pt x="5140865" y="758253"/>
                  <a:pt x="5136432" y="757463"/>
                </a:cubicBezTo>
                <a:cubicBezTo>
                  <a:pt x="5133820" y="759354"/>
                  <a:pt x="5130940" y="761275"/>
                  <a:pt x="5127721" y="763166"/>
                </a:cubicBezTo>
                <a:cubicBezTo>
                  <a:pt x="5106628" y="775562"/>
                  <a:pt x="5093159" y="779304"/>
                  <a:pt x="5074933" y="766908"/>
                </a:cubicBezTo>
                <a:cubicBezTo>
                  <a:pt x="5066222" y="782551"/>
                  <a:pt x="5051849" y="795864"/>
                  <a:pt x="5031985" y="806622"/>
                </a:cubicBezTo>
                <a:lnTo>
                  <a:pt x="5026846" y="809404"/>
                </a:lnTo>
                <a:cubicBezTo>
                  <a:pt x="4975145" y="837457"/>
                  <a:pt x="4921919" y="866315"/>
                  <a:pt x="4863469" y="866329"/>
                </a:cubicBezTo>
                <a:cubicBezTo>
                  <a:pt x="4861464" y="866329"/>
                  <a:pt x="4859445" y="866301"/>
                  <a:pt x="4857426" y="866230"/>
                </a:cubicBezTo>
                <a:cubicBezTo>
                  <a:pt x="4783235" y="912693"/>
                  <a:pt x="4714789" y="971326"/>
                  <a:pt x="4695377" y="1055570"/>
                </a:cubicBezTo>
                <a:close/>
                <a:moveTo>
                  <a:pt x="881998" y="1028590"/>
                </a:moveTo>
                <a:cubicBezTo>
                  <a:pt x="898121" y="1039447"/>
                  <a:pt x="915684" y="1048144"/>
                  <a:pt x="931511" y="1053283"/>
                </a:cubicBezTo>
                <a:cubicBezTo>
                  <a:pt x="916729" y="1044643"/>
                  <a:pt x="898220" y="1034703"/>
                  <a:pt x="881998" y="1028590"/>
                </a:cubicBezTo>
                <a:close/>
                <a:moveTo>
                  <a:pt x="4619322" y="1037852"/>
                </a:moveTo>
                <a:cubicBezTo>
                  <a:pt x="4624065" y="1038727"/>
                  <a:pt x="4628258" y="1039546"/>
                  <a:pt x="4631986" y="1040280"/>
                </a:cubicBezTo>
                <a:cubicBezTo>
                  <a:pt x="4642362" y="1042327"/>
                  <a:pt x="4650551" y="1043923"/>
                  <a:pt x="4652471" y="1042567"/>
                </a:cubicBezTo>
                <a:cubicBezTo>
                  <a:pt x="4654081" y="1041410"/>
                  <a:pt x="4655026" y="1034718"/>
                  <a:pt x="4656114" y="1026952"/>
                </a:cubicBezTo>
                <a:cubicBezTo>
                  <a:pt x="4657455" y="1017324"/>
                  <a:pt x="4659304" y="1004123"/>
                  <a:pt x="4663836" y="985600"/>
                </a:cubicBezTo>
                <a:cubicBezTo>
                  <a:pt x="4666476" y="974785"/>
                  <a:pt x="4677785" y="955810"/>
                  <a:pt x="4690887" y="933828"/>
                </a:cubicBezTo>
                <a:cubicBezTo>
                  <a:pt x="4702492" y="914359"/>
                  <a:pt x="4716413" y="890993"/>
                  <a:pt x="4725604" y="870494"/>
                </a:cubicBezTo>
                <a:cubicBezTo>
                  <a:pt x="4722597" y="872922"/>
                  <a:pt x="4719462" y="875647"/>
                  <a:pt x="4716215" y="878682"/>
                </a:cubicBezTo>
                <a:cubicBezTo>
                  <a:pt x="4675470" y="916703"/>
                  <a:pt x="4640245" y="975915"/>
                  <a:pt x="4619349" y="1037866"/>
                </a:cubicBezTo>
                <a:close/>
                <a:moveTo>
                  <a:pt x="889241" y="984781"/>
                </a:moveTo>
                <a:cubicBezTo>
                  <a:pt x="894944" y="989610"/>
                  <a:pt x="901834" y="993803"/>
                  <a:pt x="909359" y="997502"/>
                </a:cubicBezTo>
                <a:cubicBezTo>
                  <a:pt x="902526" y="993619"/>
                  <a:pt x="895763" y="989440"/>
                  <a:pt x="889241" y="984781"/>
                </a:cubicBezTo>
                <a:close/>
                <a:moveTo>
                  <a:pt x="5306092" y="955260"/>
                </a:moveTo>
                <a:cubicBezTo>
                  <a:pt x="5306670" y="955274"/>
                  <a:pt x="5307249" y="955260"/>
                  <a:pt x="5307828" y="955232"/>
                </a:cubicBezTo>
                <a:cubicBezTo>
                  <a:pt x="5311118" y="881548"/>
                  <a:pt x="5268735" y="781986"/>
                  <a:pt x="5198510" y="747947"/>
                </a:cubicBezTo>
                <a:cubicBezTo>
                  <a:pt x="5166546" y="732459"/>
                  <a:pt x="5160560" y="737528"/>
                  <a:pt x="5147458" y="748653"/>
                </a:cubicBezTo>
                <a:cubicBezTo>
                  <a:pt x="5147134" y="748935"/>
                  <a:pt x="5146795" y="749218"/>
                  <a:pt x="5146456" y="749500"/>
                </a:cubicBezTo>
                <a:cubicBezTo>
                  <a:pt x="5148447" y="749980"/>
                  <a:pt x="5150437" y="750516"/>
                  <a:pt x="5152428" y="751095"/>
                </a:cubicBezTo>
                <a:cubicBezTo>
                  <a:pt x="5211414" y="768291"/>
                  <a:pt x="5255774" y="812552"/>
                  <a:pt x="5284307" y="882635"/>
                </a:cubicBezTo>
                <a:cubicBezTo>
                  <a:pt x="5293992" y="906439"/>
                  <a:pt x="5301023" y="931118"/>
                  <a:pt x="5306077" y="955260"/>
                </a:cubicBezTo>
                <a:close/>
                <a:moveTo>
                  <a:pt x="1569417" y="877002"/>
                </a:moveTo>
                <a:cubicBezTo>
                  <a:pt x="1580260" y="883045"/>
                  <a:pt x="1590948" y="889878"/>
                  <a:pt x="1601508" y="896627"/>
                </a:cubicBezTo>
                <a:cubicBezTo>
                  <a:pt x="1631256" y="915630"/>
                  <a:pt x="1662019" y="935268"/>
                  <a:pt x="1694788" y="937188"/>
                </a:cubicBezTo>
                <a:cubicBezTo>
                  <a:pt x="1720554" y="938685"/>
                  <a:pt x="1747618" y="931555"/>
                  <a:pt x="1773808" y="924651"/>
                </a:cubicBezTo>
                <a:cubicBezTo>
                  <a:pt x="1788223" y="920854"/>
                  <a:pt x="1802934" y="916971"/>
                  <a:pt x="1817688" y="914430"/>
                </a:cubicBezTo>
                <a:cubicBezTo>
                  <a:pt x="1816572" y="913978"/>
                  <a:pt x="1815640" y="913117"/>
                  <a:pt x="1815104" y="912001"/>
                </a:cubicBezTo>
                <a:cubicBezTo>
                  <a:pt x="1814370" y="910491"/>
                  <a:pt x="1814455" y="908726"/>
                  <a:pt x="1815316" y="907300"/>
                </a:cubicBezTo>
                <a:cubicBezTo>
                  <a:pt x="1825495" y="890414"/>
                  <a:pt x="1834573" y="873614"/>
                  <a:pt x="1843270" y="857222"/>
                </a:cubicBezTo>
                <a:cubicBezTo>
                  <a:pt x="1830507" y="836652"/>
                  <a:pt x="1822177" y="812665"/>
                  <a:pt x="1813650" y="788029"/>
                </a:cubicBezTo>
                <a:cubicBezTo>
                  <a:pt x="1805080" y="763293"/>
                  <a:pt x="1796200" y="737711"/>
                  <a:pt x="1782265" y="714868"/>
                </a:cubicBezTo>
                <a:cubicBezTo>
                  <a:pt x="1753336" y="667444"/>
                  <a:pt x="1733331" y="619358"/>
                  <a:pt x="1712139" y="568447"/>
                </a:cubicBezTo>
                <a:cubicBezTo>
                  <a:pt x="1707537" y="557406"/>
                  <a:pt x="1702793" y="545985"/>
                  <a:pt x="1697979" y="534662"/>
                </a:cubicBezTo>
                <a:cubicBezTo>
                  <a:pt x="1665309" y="457830"/>
                  <a:pt x="1628545" y="424695"/>
                  <a:pt x="1588703" y="436173"/>
                </a:cubicBezTo>
                <a:cubicBezTo>
                  <a:pt x="1550555" y="447157"/>
                  <a:pt x="1552659" y="509771"/>
                  <a:pt x="1554184" y="555486"/>
                </a:cubicBezTo>
                <a:cubicBezTo>
                  <a:pt x="1554607" y="568052"/>
                  <a:pt x="1555003" y="579911"/>
                  <a:pt x="1554551" y="589441"/>
                </a:cubicBezTo>
                <a:cubicBezTo>
                  <a:pt x="1552377" y="635466"/>
                  <a:pt x="1557417" y="683031"/>
                  <a:pt x="1562288" y="729014"/>
                </a:cubicBezTo>
                <a:cubicBezTo>
                  <a:pt x="1567469" y="777934"/>
                  <a:pt x="1572820" y="828506"/>
                  <a:pt x="1569417" y="876988"/>
                </a:cubicBezTo>
                <a:close/>
                <a:moveTo>
                  <a:pt x="2001621" y="910039"/>
                </a:moveTo>
                <a:cubicBezTo>
                  <a:pt x="2005856" y="910039"/>
                  <a:pt x="2010148" y="910194"/>
                  <a:pt x="2014468" y="910561"/>
                </a:cubicBezTo>
                <a:cubicBezTo>
                  <a:pt x="2033655" y="912185"/>
                  <a:pt x="2052884" y="915220"/>
                  <a:pt x="2071478" y="918157"/>
                </a:cubicBezTo>
                <a:cubicBezTo>
                  <a:pt x="2092966" y="921559"/>
                  <a:pt x="2115174" y="925061"/>
                  <a:pt x="2137128" y="926331"/>
                </a:cubicBezTo>
                <a:cubicBezTo>
                  <a:pt x="2185822" y="929127"/>
                  <a:pt x="2211037" y="919837"/>
                  <a:pt x="2240573" y="897925"/>
                </a:cubicBezTo>
                <a:cubicBezTo>
                  <a:pt x="2192895" y="889596"/>
                  <a:pt x="2173243" y="860201"/>
                  <a:pt x="2154211" y="831753"/>
                </a:cubicBezTo>
                <a:cubicBezTo>
                  <a:pt x="2142606" y="814402"/>
                  <a:pt x="2130605" y="796457"/>
                  <a:pt x="2112096" y="782466"/>
                </a:cubicBezTo>
                <a:cubicBezTo>
                  <a:pt x="2086161" y="762856"/>
                  <a:pt x="2067045" y="765312"/>
                  <a:pt x="2046122" y="790951"/>
                </a:cubicBezTo>
                <a:cubicBezTo>
                  <a:pt x="2035589" y="803855"/>
                  <a:pt x="2031693" y="823141"/>
                  <a:pt x="2027570" y="843556"/>
                </a:cubicBezTo>
                <a:cubicBezTo>
                  <a:pt x="2022417" y="869054"/>
                  <a:pt x="2017108" y="895427"/>
                  <a:pt x="1997526" y="910110"/>
                </a:cubicBezTo>
                <a:cubicBezTo>
                  <a:pt x="1998896" y="910081"/>
                  <a:pt x="2000251" y="910067"/>
                  <a:pt x="2001635" y="910067"/>
                </a:cubicBezTo>
                <a:close/>
                <a:moveTo>
                  <a:pt x="1846701" y="911592"/>
                </a:moveTo>
                <a:cubicBezTo>
                  <a:pt x="1857967" y="911592"/>
                  <a:pt x="1868062" y="913512"/>
                  <a:pt x="1877860" y="915376"/>
                </a:cubicBezTo>
                <a:cubicBezTo>
                  <a:pt x="1886218" y="916957"/>
                  <a:pt x="1894110" y="918468"/>
                  <a:pt x="1902708" y="918877"/>
                </a:cubicBezTo>
                <a:cubicBezTo>
                  <a:pt x="1913989" y="919413"/>
                  <a:pt x="1925156" y="918566"/>
                  <a:pt x="1936140" y="917225"/>
                </a:cubicBezTo>
                <a:cubicBezTo>
                  <a:pt x="1926229" y="915009"/>
                  <a:pt x="1917179" y="912072"/>
                  <a:pt x="1910134" y="909785"/>
                </a:cubicBezTo>
                <a:cubicBezTo>
                  <a:pt x="1889903" y="903206"/>
                  <a:pt x="1874471" y="893394"/>
                  <a:pt x="1862245" y="881308"/>
                </a:cubicBezTo>
                <a:cubicBezTo>
                  <a:pt x="1857614" y="889059"/>
                  <a:pt x="1852588" y="896005"/>
                  <a:pt x="1847294" y="901540"/>
                </a:cubicBezTo>
                <a:cubicBezTo>
                  <a:pt x="1842508" y="906538"/>
                  <a:pt x="1837722" y="910152"/>
                  <a:pt x="1832964" y="912354"/>
                </a:cubicBezTo>
                <a:cubicBezTo>
                  <a:pt x="1836479" y="912016"/>
                  <a:pt x="1839995" y="911775"/>
                  <a:pt x="1843510" y="911648"/>
                </a:cubicBezTo>
                <a:cubicBezTo>
                  <a:pt x="1844583" y="911606"/>
                  <a:pt x="1845656" y="911592"/>
                  <a:pt x="1846701" y="911592"/>
                </a:cubicBezTo>
                <a:close/>
                <a:moveTo>
                  <a:pt x="3150243" y="209306"/>
                </a:moveTo>
                <a:cubicBezTo>
                  <a:pt x="3090635" y="299282"/>
                  <a:pt x="3052417" y="374899"/>
                  <a:pt x="3030505" y="445971"/>
                </a:cubicBezTo>
                <a:cubicBezTo>
                  <a:pt x="2998189" y="550799"/>
                  <a:pt x="3005163" y="640902"/>
                  <a:pt x="3051259" y="713752"/>
                </a:cubicBezTo>
                <a:cubicBezTo>
                  <a:pt x="3120326" y="822915"/>
                  <a:pt x="3271914" y="888410"/>
                  <a:pt x="3345386" y="914896"/>
                </a:cubicBezTo>
                <a:cubicBezTo>
                  <a:pt x="3308212" y="838530"/>
                  <a:pt x="3335079" y="769844"/>
                  <a:pt x="3369754" y="703785"/>
                </a:cubicBezTo>
                <a:cubicBezTo>
                  <a:pt x="3370332" y="689243"/>
                  <a:pt x="3372507" y="675633"/>
                  <a:pt x="3374625" y="662362"/>
                </a:cubicBezTo>
                <a:cubicBezTo>
                  <a:pt x="3379961" y="628958"/>
                  <a:pt x="3384564" y="600100"/>
                  <a:pt x="3363203" y="566019"/>
                </a:cubicBezTo>
                <a:cubicBezTo>
                  <a:pt x="3359391" y="559934"/>
                  <a:pt x="3355395" y="554032"/>
                  <a:pt x="3351287" y="548300"/>
                </a:cubicBezTo>
                <a:cubicBezTo>
                  <a:pt x="3345485" y="634012"/>
                  <a:pt x="3322500" y="713936"/>
                  <a:pt x="3298428" y="797686"/>
                </a:cubicBezTo>
                <a:cubicBezTo>
                  <a:pt x="3294362" y="811832"/>
                  <a:pt x="3290155" y="826459"/>
                  <a:pt x="3286089" y="840944"/>
                </a:cubicBezTo>
                <a:cubicBezTo>
                  <a:pt x="3285383" y="843443"/>
                  <a:pt x="3282870" y="844982"/>
                  <a:pt x="3280314" y="844445"/>
                </a:cubicBezTo>
                <a:cubicBezTo>
                  <a:pt x="3277773" y="843909"/>
                  <a:pt x="3276079" y="841509"/>
                  <a:pt x="3276432" y="838925"/>
                </a:cubicBezTo>
                <a:cubicBezTo>
                  <a:pt x="3279849" y="814402"/>
                  <a:pt x="3262285" y="793210"/>
                  <a:pt x="3246783" y="774518"/>
                </a:cubicBezTo>
                <a:cubicBezTo>
                  <a:pt x="3243324" y="770353"/>
                  <a:pt x="3240063" y="766414"/>
                  <a:pt x="3237014" y="762446"/>
                </a:cubicBezTo>
                <a:cubicBezTo>
                  <a:pt x="3227780" y="750432"/>
                  <a:pt x="3218307" y="738841"/>
                  <a:pt x="3209158" y="727617"/>
                </a:cubicBezTo>
                <a:cubicBezTo>
                  <a:pt x="3183505" y="696161"/>
                  <a:pt x="3159264" y="666442"/>
                  <a:pt x="3139908" y="628746"/>
                </a:cubicBezTo>
                <a:cubicBezTo>
                  <a:pt x="3087995" y="527645"/>
                  <a:pt x="3114001" y="395978"/>
                  <a:pt x="3136943" y="279827"/>
                </a:cubicBezTo>
                <a:cubicBezTo>
                  <a:pt x="3141772" y="255346"/>
                  <a:pt x="3146417" y="231881"/>
                  <a:pt x="3150243" y="209320"/>
                </a:cubicBezTo>
                <a:close/>
                <a:moveTo>
                  <a:pt x="2841574" y="888805"/>
                </a:moveTo>
                <a:cubicBezTo>
                  <a:pt x="2847546" y="895850"/>
                  <a:pt x="2852968" y="903121"/>
                  <a:pt x="2857881" y="910674"/>
                </a:cubicBezTo>
                <a:cubicBezTo>
                  <a:pt x="2858022" y="904773"/>
                  <a:pt x="2858305" y="898857"/>
                  <a:pt x="2858813" y="892956"/>
                </a:cubicBezTo>
                <a:cubicBezTo>
                  <a:pt x="2853165" y="891459"/>
                  <a:pt x="2847405" y="890104"/>
                  <a:pt x="2841574" y="888805"/>
                </a:cubicBezTo>
                <a:close/>
                <a:moveTo>
                  <a:pt x="1867342" y="872131"/>
                </a:moveTo>
                <a:cubicBezTo>
                  <a:pt x="1878975" y="884273"/>
                  <a:pt x="1893686" y="894043"/>
                  <a:pt x="1913184" y="900368"/>
                </a:cubicBezTo>
                <a:cubicBezTo>
                  <a:pt x="1932808" y="906749"/>
                  <a:pt x="1969346" y="918609"/>
                  <a:pt x="1991357" y="902330"/>
                </a:cubicBezTo>
                <a:cubicBezTo>
                  <a:pt x="2008101" y="889949"/>
                  <a:pt x="2012845" y="866442"/>
                  <a:pt x="2017871" y="841565"/>
                </a:cubicBezTo>
                <a:cubicBezTo>
                  <a:pt x="2022050" y="820868"/>
                  <a:pt x="2026370" y="799464"/>
                  <a:pt x="2038455" y="784669"/>
                </a:cubicBezTo>
                <a:cubicBezTo>
                  <a:pt x="2062993" y="754611"/>
                  <a:pt x="2087545" y="751491"/>
                  <a:pt x="2118054" y="774560"/>
                </a:cubicBezTo>
                <a:cubicBezTo>
                  <a:pt x="2118195" y="774659"/>
                  <a:pt x="2118323" y="774772"/>
                  <a:pt x="2118464" y="774870"/>
                </a:cubicBezTo>
                <a:cubicBezTo>
                  <a:pt x="2098910" y="752959"/>
                  <a:pt x="2083069" y="728012"/>
                  <a:pt x="2076137" y="696698"/>
                </a:cubicBezTo>
                <a:cubicBezTo>
                  <a:pt x="2075925" y="695723"/>
                  <a:pt x="2075728" y="694763"/>
                  <a:pt x="2075544" y="693831"/>
                </a:cubicBezTo>
                <a:cubicBezTo>
                  <a:pt x="2075248" y="693831"/>
                  <a:pt x="2074951" y="693831"/>
                  <a:pt x="2074655" y="693831"/>
                </a:cubicBezTo>
                <a:cubicBezTo>
                  <a:pt x="2048592" y="693831"/>
                  <a:pt x="2022417" y="692504"/>
                  <a:pt x="2002242" y="683285"/>
                </a:cubicBezTo>
                <a:cubicBezTo>
                  <a:pt x="1987644" y="690231"/>
                  <a:pt x="1973313" y="699775"/>
                  <a:pt x="1961482" y="709376"/>
                </a:cubicBezTo>
                <a:cubicBezTo>
                  <a:pt x="1930733" y="734309"/>
                  <a:pt x="1909061" y="762277"/>
                  <a:pt x="1890623" y="792067"/>
                </a:cubicBezTo>
                <a:cubicBezTo>
                  <a:pt x="1891442" y="809291"/>
                  <a:pt x="1881982" y="844008"/>
                  <a:pt x="1867342" y="872145"/>
                </a:cubicBezTo>
                <a:close/>
                <a:moveTo>
                  <a:pt x="1849524" y="866498"/>
                </a:moveTo>
                <a:cubicBezTo>
                  <a:pt x="1843100" y="878541"/>
                  <a:pt x="1836437" y="890796"/>
                  <a:pt x="1829236" y="903163"/>
                </a:cubicBezTo>
                <a:cubicBezTo>
                  <a:pt x="1832709" y="901469"/>
                  <a:pt x="1836352" y="898645"/>
                  <a:pt x="1840136" y="894692"/>
                </a:cubicBezTo>
                <a:cubicBezTo>
                  <a:pt x="1845430" y="889158"/>
                  <a:pt x="1850513" y="881873"/>
                  <a:pt x="1855172" y="873684"/>
                </a:cubicBezTo>
                <a:cubicBezTo>
                  <a:pt x="1853195" y="871355"/>
                  <a:pt x="1851317" y="868969"/>
                  <a:pt x="1849510" y="866512"/>
                </a:cubicBezTo>
                <a:close/>
                <a:moveTo>
                  <a:pt x="2404317" y="880532"/>
                </a:moveTo>
                <a:cubicBezTo>
                  <a:pt x="2411785" y="894297"/>
                  <a:pt x="2428741" y="899168"/>
                  <a:pt x="2450074" y="899196"/>
                </a:cubicBezTo>
                <a:cubicBezTo>
                  <a:pt x="2452587" y="890711"/>
                  <a:pt x="2455848" y="883129"/>
                  <a:pt x="2459731" y="876254"/>
                </a:cubicBezTo>
                <a:cubicBezTo>
                  <a:pt x="2446446" y="886052"/>
                  <a:pt x="2422896" y="882974"/>
                  <a:pt x="2405489" y="880687"/>
                </a:cubicBezTo>
                <a:cubicBezTo>
                  <a:pt x="2405093" y="880631"/>
                  <a:pt x="2404712" y="880588"/>
                  <a:pt x="2404317" y="880532"/>
                </a:cubicBezTo>
                <a:close/>
                <a:moveTo>
                  <a:pt x="2127175" y="642469"/>
                </a:moveTo>
                <a:cubicBezTo>
                  <a:pt x="2113762" y="642469"/>
                  <a:pt x="2102552" y="645702"/>
                  <a:pt x="2094999" y="652154"/>
                </a:cubicBezTo>
                <a:cubicBezTo>
                  <a:pt x="2084749" y="660922"/>
                  <a:pt x="2081544" y="675577"/>
                  <a:pt x="2085752" y="694537"/>
                </a:cubicBezTo>
                <a:cubicBezTo>
                  <a:pt x="2097540" y="747707"/>
                  <a:pt x="2137594" y="782353"/>
                  <a:pt x="2176320" y="815856"/>
                </a:cubicBezTo>
                <a:cubicBezTo>
                  <a:pt x="2202453" y="838459"/>
                  <a:pt x="2229490" y="861839"/>
                  <a:pt x="2247689" y="890739"/>
                </a:cubicBezTo>
                <a:cubicBezTo>
                  <a:pt x="2247928" y="891135"/>
                  <a:pt x="2248126" y="891544"/>
                  <a:pt x="2248253" y="891982"/>
                </a:cubicBezTo>
                <a:cubicBezTo>
                  <a:pt x="2255468" y="886278"/>
                  <a:pt x="2263049" y="879882"/>
                  <a:pt x="2271379" y="872753"/>
                </a:cubicBezTo>
                <a:cubicBezTo>
                  <a:pt x="2274273" y="870282"/>
                  <a:pt x="2277182" y="867741"/>
                  <a:pt x="2280104" y="865199"/>
                </a:cubicBezTo>
                <a:cubicBezTo>
                  <a:pt x="2301225" y="846845"/>
                  <a:pt x="2324478" y="826642"/>
                  <a:pt x="2351952" y="819456"/>
                </a:cubicBezTo>
                <a:cubicBezTo>
                  <a:pt x="2298910" y="806862"/>
                  <a:pt x="2251458" y="759651"/>
                  <a:pt x="2220624" y="721659"/>
                </a:cubicBezTo>
                <a:cubicBezTo>
                  <a:pt x="2203555" y="700636"/>
                  <a:pt x="2186966" y="676621"/>
                  <a:pt x="2172325" y="652084"/>
                </a:cubicBezTo>
                <a:cubicBezTo>
                  <a:pt x="2172240" y="652055"/>
                  <a:pt x="2172156" y="652013"/>
                  <a:pt x="2172057" y="651985"/>
                </a:cubicBezTo>
                <a:cubicBezTo>
                  <a:pt x="2155877" y="645646"/>
                  <a:pt x="2140446" y="642469"/>
                  <a:pt x="2127161" y="642469"/>
                </a:cubicBezTo>
                <a:close/>
                <a:moveTo>
                  <a:pt x="2144498" y="800961"/>
                </a:moveTo>
                <a:cubicBezTo>
                  <a:pt x="2151020" y="809220"/>
                  <a:pt x="2156753" y="817790"/>
                  <a:pt x="2162400" y="826219"/>
                </a:cubicBezTo>
                <a:cubicBezTo>
                  <a:pt x="2179624" y="851985"/>
                  <a:pt x="2195987" y="876437"/>
                  <a:pt x="2232554" y="886052"/>
                </a:cubicBezTo>
                <a:cubicBezTo>
                  <a:pt x="2215668" y="862954"/>
                  <a:pt x="2193333" y="843641"/>
                  <a:pt x="2169854" y="823339"/>
                </a:cubicBezTo>
                <a:cubicBezTo>
                  <a:pt x="2161369" y="815997"/>
                  <a:pt x="2152813" y="808599"/>
                  <a:pt x="2144498" y="800975"/>
                </a:cubicBezTo>
                <a:close/>
                <a:moveTo>
                  <a:pt x="2830026" y="876141"/>
                </a:moveTo>
                <a:cubicBezTo>
                  <a:pt x="2831169" y="876381"/>
                  <a:pt x="2832299" y="876635"/>
                  <a:pt x="2833428" y="876875"/>
                </a:cubicBezTo>
                <a:cubicBezTo>
                  <a:pt x="2842196" y="878781"/>
                  <a:pt x="2851076" y="880701"/>
                  <a:pt x="2859914" y="883002"/>
                </a:cubicBezTo>
                <a:cubicBezTo>
                  <a:pt x="2860775" y="876762"/>
                  <a:pt x="2861947" y="870536"/>
                  <a:pt x="2863571" y="864394"/>
                </a:cubicBezTo>
                <a:cubicBezTo>
                  <a:pt x="2867849" y="848130"/>
                  <a:pt x="2880950" y="833094"/>
                  <a:pt x="2893614" y="818552"/>
                </a:cubicBezTo>
                <a:cubicBezTo>
                  <a:pt x="2907041" y="803135"/>
                  <a:pt x="2919719" y="788579"/>
                  <a:pt x="2921258" y="774150"/>
                </a:cubicBezTo>
                <a:cubicBezTo>
                  <a:pt x="2922020" y="766922"/>
                  <a:pt x="2921343" y="760315"/>
                  <a:pt x="2919465" y="754215"/>
                </a:cubicBezTo>
                <a:cubicBezTo>
                  <a:pt x="2907818" y="743994"/>
                  <a:pt x="2896876" y="733193"/>
                  <a:pt x="2886118" y="722576"/>
                </a:cubicBezTo>
                <a:cubicBezTo>
                  <a:pt x="2879962" y="716505"/>
                  <a:pt x="2873863" y="710491"/>
                  <a:pt x="2867721" y="704646"/>
                </a:cubicBezTo>
                <a:cubicBezTo>
                  <a:pt x="2859928" y="700368"/>
                  <a:pt x="2851824" y="696260"/>
                  <a:pt x="2843763" y="692194"/>
                </a:cubicBezTo>
                <a:cubicBezTo>
                  <a:pt x="2822726" y="681563"/>
                  <a:pt x="2802594" y="671383"/>
                  <a:pt x="2789238" y="658592"/>
                </a:cubicBezTo>
                <a:cubicBezTo>
                  <a:pt x="2745034" y="673840"/>
                  <a:pt x="2703738" y="689158"/>
                  <a:pt x="2685073" y="739377"/>
                </a:cubicBezTo>
                <a:cubicBezTo>
                  <a:pt x="2669670" y="780800"/>
                  <a:pt x="2718124" y="806834"/>
                  <a:pt x="2764997" y="831993"/>
                </a:cubicBezTo>
                <a:cubicBezTo>
                  <a:pt x="2786711" y="843655"/>
                  <a:pt x="2807210" y="854667"/>
                  <a:pt x="2820580" y="866950"/>
                </a:cubicBezTo>
                <a:cubicBezTo>
                  <a:pt x="2823856" y="869957"/>
                  <a:pt x="2826990" y="873007"/>
                  <a:pt x="2830040" y="876099"/>
                </a:cubicBezTo>
                <a:close/>
                <a:moveTo>
                  <a:pt x="1854790" y="856531"/>
                </a:moveTo>
                <a:cubicBezTo>
                  <a:pt x="1856527" y="859086"/>
                  <a:pt x="1858362" y="861585"/>
                  <a:pt x="1860283" y="864013"/>
                </a:cubicBezTo>
                <a:cubicBezTo>
                  <a:pt x="1868669" y="847029"/>
                  <a:pt x="1875205" y="827828"/>
                  <a:pt x="1878495" y="812566"/>
                </a:cubicBezTo>
                <a:cubicBezTo>
                  <a:pt x="1871267" y="825357"/>
                  <a:pt x="1864363" y="838417"/>
                  <a:pt x="1857374" y="851660"/>
                </a:cubicBezTo>
                <a:cubicBezTo>
                  <a:pt x="1856513" y="853283"/>
                  <a:pt x="1855652" y="854907"/>
                  <a:pt x="1854790" y="856545"/>
                </a:cubicBezTo>
                <a:close/>
                <a:moveTo>
                  <a:pt x="2372692" y="816731"/>
                </a:moveTo>
                <a:cubicBezTo>
                  <a:pt x="2375092" y="816731"/>
                  <a:pt x="2377520" y="816844"/>
                  <a:pt x="2379991" y="817070"/>
                </a:cubicBezTo>
                <a:cubicBezTo>
                  <a:pt x="2398218" y="818750"/>
                  <a:pt x="2414411" y="826840"/>
                  <a:pt x="2430083" y="834661"/>
                </a:cubicBezTo>
                <a:cubicBezTo>
                  <a:pt x="2442097" y="840662"/>
                  <a:pt x="2453448" y="846337"/>
                  <a:pt x="2465633" y="849344"/>
                </a:cubicBezTo>
                <a:cubicBezTo>
                  <a:pt x="2467779" y="849881"/>
                  <a:pt x="2469317" y="851773"/>
                  <a:pt x="2469388" y="853989"/>
                </a:cubicBezTo>
                <a:cubicBezTo>
                  <a:pt x="2469487" y="857321"/>
                  <a:pt x="2469176" y="860385"/>
                  <a:pt x="2468456" y="863180"/>
                </a:cubicBezTo>
                <a:cubicBezTo>
                  <a:pt x="2485695" y="841212"/>
                  <a:pt x="2510698" y="826882"/>
                  <a:pt x="2539245" y="810533"/>
                </a:cubicBezTo>
                <a:cubicBezTo>
                  <a:pt x="2544751" y="807371"/>
                  <a:pt x="2550441" y="804124"/>
                  <a:pt x="2556244" y="800707"/>
                </a:cubicBezTo>
                <a:cubicBezTo>
                  <a:pt x="2563091" y="796683"/>
                  <a:pt x="2568357" y="792405"/>
                  <a:pt x="2572649" y="788000"/>
                </a:cubicBezTo>
                <a:cubicBezTo>
                  <a:pt x="2561354" y="786786"/>
                  <a:pt x="2549806" y="786137"/>
                  <a:pt x="2538031" y="786024"/>
                </a:cubicBezTo>
                <a:cubicBezTo>
                  <a:pt x="2526101" y="785911"/>
                  <a:pt x="2514016" y="786165"/>
                  <a:pt x="2502326" y="786419"/>
                </a:cubicBezTo>
                <a:cubicBezTo>
                  <a:pt x="2470913" y="787097"/>
                  <a:pt x="2438427" y="787789"/>
                  <a:pt x="2406152" y="781294"/>
                </a:cubicBezTo>
                <a:cubicBezTo>
                  <a:pt x="2373991" y="774828"/>
                  <a:pt x="2346403" y="761811"/>
                  <a:pt x="2321005" y="746253"/>
                </a:cubicBezTo>
                <a:cubicBezTo>
                  <a:pt x="2326723" y="755655"/>
                  <a:pt x="2332554" y="765143"/>
                  <a:pt x="2338455" y="774757"/>
                </a:cubicBezTo>
                <a:cubicBezTo>
                  <a:pt x="2346093" y="787182"/>
                  <a:pt x="2353985" y="800043"/>
                  <a:pt x="2361835" y="813046"/>
                </a:cubicBezTo>
                <a:cubicBezTo>
                  <a:pt x="2362640" y="814388"/>
                  <a:pt x="2362753" y="815997"/>
                  <a:pt x="2362202" y="817409"/>
                </a:cubicBezTo>
                <a:cubicBezTo>
                  <a:pt x="2365633" y="816957"/>
                  <a:pt x="2369134" y="816717"/>
                  <a:pt x="2372706" y="816717"/>
                </a:cubicBezTo>
                <a:close/>
                <a:moveTo>
                  <a:pt x="1540221" y="433038"/>
                </a:moveTo>
                <a:cubicBezTo>
                  <a:pt x="1541124" y="433038"/>
                  <a:pt x="1542042" y="433293"/>
                  <a:pt x="1542847" y="433801"/>
                </a:cubicBezTo>
                <a:cubicBezTo>
                  <a:pt x="1544837" y="435043"/>
                  <a:pt x="1545671" y="437514"/>
                  <a:pt x="1544852" y="439702"/>
                </a:cubicBezTo>
                <a:cubicBezTo>
                  <a:pt x="1493362" y="578189"/>
                  <a:pt x="1498233" y="711169"/>
                  <a:pt x="1560452" y="856601"/>
                </a:cubicBezTo>
                <a:cubicBezTo>
                  <a:pt x="1561441" y="814980"/>
                  <a:pt x="1556880" y="771892"/>
                  <a:pt x="1552447" y="730031"/>
                </a:cubicBezTo>
                <a:cubicBezTo>
                  <a:pt x="1547534" y="683666"/>
                  <a:pt x="1542466" y="635721"/>
                  <a:pt x="1544668" y="588947"/>
                </a:cubicBezTo>
                <a:cubicBezTo>
                  <a:pt x="1545106" y="579812"/>
                  <a:pt x="1544710" y="568136"/>
                  <a:pt x="1544287" y="555783"/>
                </a:cubicBezTo>
                <a:cubicBezTo>
                  <a:pt x="1542649" y="506821"/>
                  <a:pt x="1540390" y="439759"/>
                  <a:pt x="1585950" y="426643"/>
                </a:cubicBezTo>
                <a:cubicBezTo>
                  <a:pt x="1614017" y="418567"/>
                  <a:pt x="1640701" y="429184"/>
                  <a:pt x="1665267" y="458225"/>
                </a:cubicBezTo>
                <a:cubicBezTo>
                  <a:pt x="1680091" y="475746"/>
                  <a:pt x="1693757" y="499479"/>
                  <a:pt x="1707057" y="530765"/>
                </a:cubicBezTo>
                <a:cubicBezTo>
                  <a:pt x="1711885" y="542130"/>
                  <a:pt x="1716643" y="553566"/>
                  <a:pt x="1721246" y="564621"/>
                </a:cubicBezTo>
                <a:cubicBezTo>
                  <a:pt x="1742282" y="615164"/>
                  <a:pt x="1762146" y="662912"/>
                  <a:pt x="1790679" y="709686"/>
                </a:cubicBezTo>
                <a:cubicBezTo>
                  <a:pt x="1805165" y="733447"/>
                  <a:pt x="1814215" y="759524"/>
                  <a:pt x="1822968" y="784753"/>
                </a:cubicBezTo>
                <a:cubicBezTo>
                  <a:pt x="1830578" y="806721"/>
                  <a:pt x="1838018" y="828139"/>
                  <a:pt x="1848734" y="846831"/>
                </a:cubicBezTo>
                <a:cubicBezTo>
                  <a:pt x="1859054" y="827306"/>
                  <a:pt x="1869163" y="808175"/>
                  <a:pt x="1880429" y="789681"/>
                </a:cubicBezTo>
                <a:cubicBezTo>
                  <a:pt x="1875700" y="762785"/>
                  <a:pt x="1852927" y="734718"/>
                  <a:pt x="1830902" y="707569"/>
                </a:cubicBezTo>
                <a:cubicBezTo>
                  <a:pt x="1814088" y="686843"/>
                  <a:pt x="1798204" y="667261"/>
                  <a:pt x="1789225" y="647622"/>
                </a:cubicBezTo>
                <a:cubicBezTo>
                  <a:pt x="1779596" y="626558"/>
                  <a:pt x="1771351" y="603305"/>
                  <a:pt x="1763389" y="580800"/>
                </a:cubicBezTo>
                <a:cubicBezTo>
                  <a:pt x="1740729" y="516830"/>
                  <a:pt x="1717292" y="450686"/>
                  <a:pt x="1657671" y="416252"/>
                </a:cubicBezTo>
                <a:cubicBezTo>
                  <a:pt x="1602652" y="384472"/>
                  <a:pt x="1555751" y="402656"/>
                  <a:pt x="1508596" y="425838"/>
                </a:cubicBezTo>
                <a:cubicBezTo>
                  <a:pt x="1506309" y="426968"/>
                  <a:pt x="1503541" y="426163"/>
                  <a:pt x="1502200" y="423989"/>
                </a:cubicBezTo>
                <a:cubicBezTo>
                  <a:pt x="1494732" y="411805"/>
                  <a:pt x="1486204" y="406510"/>
                  <a:pt x="1476152" y="407795"/>
                </a:cubicBezTo>
                <a:cubicBezTo>
                  <a:pt x="1453436" y="410703"/>
                  <a:pt x="1421557" y="446917"/>
                  <a:pt x="1386402" y="509771"/>
                </a:cubicBezTo>
                <a:cubicBezTo>
                  <a:pt x="1357431" y="561557"/>
                  <a:pt x="1335266" y="615122"/>
                  <a:pt x="1331736" y="626741"/>
                </a:cubicBezTo>
                <a:cubicBezTo>
                  <a:pt x="1327938" y="639222"/>
                  <a:pt x="1323110" y="647142"/>
                  <a:pt x="1319227" y="653524"/>
                </a:cubicBezTo>
                <a:cubicBezTo>
                  <a:pt x="1312422" y="664677"/>
                  <a:pt x="1309330" y="669774"/>
                  <a:pt x="1319326" y="689370"/>
                </a:cubicBezTo>
                <a:cubicBezTo>
                  <a:pt x="1333289" y="716717"/>
                  <a:pt x="1391767" y="785727"/>
                  <a:pt x="1421486" y="793168"/>
                </a:cubicBezTo>
                <a:cubicBezTo>
                  <a:pt x="1410954" y="720346"/>
                  <a:pt x="1414893" y="656757"/>
                  <a:pt x="1433501" y="598928"/>
                </a:cubicBezTo>
                <a:cubicBezTo>
                  <a:pt x="1452010" y="541396"/>
                  <a:pt x="1485752" y="487620"/>
                  <a:pt x="1536663" y="434563"/>
                </a:cubicBezTo>
                <a:cubicBezTo>
                  <a:pt x="1537623" y="433561"/>
                  <a:pt x="1538922" y="433038"/>
                  <a:pt x="1540235" y="433038"/>
                </a:cubicBezTo>
                <a:close/>
                <a:moveTo>
                  <a:pt x="4770034" y="842511"/>
                </a:moveTo>
                <a:cubicBezTo>
                  <a:pt x="4782007" y="842511"/>
                  <a:pt x="4794219" y="845264"/>
                  <a:pt x="4808281" y="848441"/>
                </a:cubicBezTo>
                <a:cubicBezTo>
                  <a:pt x="4816582" y="850319"/>
                  <a:pt x="4825999" y="852436"/>
                  <a:pt x="4836362" y="854173"/>
                </a:cubicBezTo>
                <a:cubicBezTo>
                  <a:pt x="4842517" y="855203"/>
                  <a:pt x="4848617" y="855853"/>
                  <a:pt x="4854673" y="856164"/>
                </a:cubicBezTo>
                <a:cubicBezTo>
                  <a:pt x="4884943" y="837414"/>
                  <a:pt x="4916088" y="820585"/>
                  <a:pt x="4945059" y="804914"/>
                </a:cubicBezTo>
                <a:lnTo>
                  <a:pt x="4952146" y="801088"/>
                </a:lnTo>
                <a:cubicBezTo>
                  <a:pt x="4984392" y="783652"/>
                  <a:pt x="5021029" y="763830"/>
                  <a:pt x="5059233" y="753171"/>
                </a:cubicBezTo>
                <a:cubicBezTo>
                  <a:pt x="5049011" y="741537"/>
                  <a:pt x="5041670" y="725951"/>
                  <a:pt x="5034540" y="710830"/>
                </a:cubicBezTo>
                <a:cubicBezTo>
                  <a:pt x="5027396" y="695667"/>
                  <a:pt x="5020012" y="679981"/>
                  <a:pt x="5010017" y="669167"/>
                </a:cubicBezTo>
                <a:cubicBezTo>
                  <a:pt x="4999104" y="657336"/>
                  <a:pt x="4985493" y="647622"/>
                  <a:pt x="4972335" y="638248"/>
                </a:cubicBezTo>
                <a:cubicBezTo>
                  <a:pt x="4952471" y="624073"/>
                  <a:pt x="4931914" y="609418"/>
                  <a:pt x="4919194" y="586801"/>
                </a:cubicBezTo>
                <a:cubicBezTo>
                  <a:pt x="4915664" y="580518"/>
                  <a:pt x="4912940" y="574123"/>
                  <a:pt x="4910822" y="567656"/>
                </a:cubicBezTo>
                <a:cubicBezTo>
                  <a:pt x="4882769" y="561487"/>
                  <a:pt x="4857384" y="559595"/>
                  <a:pt x="4840880" y="559101"/>
                </a:cubicBezTo>
                <a:cubicBezTo>
                  <a:pt x="4813914" y="558296"/>
                  <a:pt x="4778392" y="564169"/>
                  <a:pt x="4740795" y="570395"/>
                </a:cubicBezTo>
                <a:cubicBezTo>
                  <a:pt x="4709410" y="575591"/>
                  <a:pt x="4676176" y="581083"/>
                  <a:pt x="4644551" y="583215"/>
                </a:cubicBezTo>
                <a:cubicBezTo>
                  <a:pt x="4663243" y="595116"/>
                  <a:pt x="4677319" y="610661"/>
                  <a:pt x="4687033" y="629989"/>
                </a:cubicBezTo>
                <a:cubicBezTo>
                  <a:pt x="4706375" y="668503"/>
                  <a:pt x="4699273" y="723099"/>
                  <a:pt x="4670881" y="754272"/>
                </a:cubicBezTo>
                <a:cubicBezTo>
                  <a:pt x="4661210" y="764889"/>
                  <a:pt x="4650664" y="771835"/>
                  <a:pt x="4639553" y="776254"/>
                </a:cubicBezTo>
                <a:cubicBezTo>
                  <a:pt x="4641106" y="784429"/>
                  <a:pt x="4646471" y="791671"/>
                  <a:pt x="4655676" y="798250"/>
                </a:cubicBezTo>
                <a:cubicBezTo>
                  <a:pt x="4682444" y="810265"/>
                  <a:pt x="4710765" y="818327"/>
                  <a:pt x="4739835" y="822209"/>
                </a:cubicBezTo>
                <a:cubicBezTo>
                  <a:pt x="4741685" y="822449"/>
                  <a:pt x="4743223" y="823720"/>
                  <a:pt x="4743845" y="825470"/>
                </a:cubicBezTo>
                <a:cubicBezTo>
                  <a:pt x="4745991" y="831569"/>
                  <a:pt x="4745821" y="839109"/>
                  <a:pt x="4744000" y="847622"/>
                </a:cubicBezTo>
                <a:cubicBezTo>
                  <a:pt x="4752979" y="843923"/>
                  <a:pt x="4761464" y="842497"/>
                  <a:pt x="4770076" y="842497"/>
                </a:cubicBezTo>
                <a:close/>
                <a:moveTo>
                  <a:pt x="5066560" y="761486"/>
                </a:moveTo>
                <a:cubicBezTo>
                  <a:pt x="5027665" y="771496"/>
                  <a:pt x="4989898" y="791911"/>
                  <a:pt x="4956861" y="809785"/>
                </a:cubicBezTo>
                <a:lnTo>
                  <a:pt x="4949774" y="813611"/>
                </a:lnTo>
                <a:cubicBezTo>
                  <a:pt x="4925363" y="826812"/>
                  <a:pt x="4899513" y="840775"/>
                  <a:pt x="4873973" y="856051"/>
                </a:cubicBezTo>
                <a:cubicBezTo>
                  <a:pt x="4926083" y="852775"/>
                  <a:pt x="4974735" y="826388"/>
                  <a:pt x="5022102" y="800693"/>
                </a:cubicBezTo>
                <a:lnTo>
                  <a:pt x="5027241" y="797897"/>
                </a:lnTo>
                <a:cubicBezTo>
                  <a:pt x="5045623" y="787930"/>
                  <a:pt x="5058781" y="775732"/>
                  <a:pt x="5066560" y="761486"/>
                </a:cubicBezTo>
                <a:close/>
                <a:moveTo>
                  <a:pt x="2928035" y="748610"/>
                </a:moveTo>
                <a:cubicBezTo>
                  <a:pt x="2937494" y="756799"/>
                  <a:pt x="2947391" y="764536"/>
                  <a:pt x="2957979" y="771383"/>
                </a:cubicBezTo>
                <a:cubicBezTo>
                  <a:pt x="3008693" y="804208"/>
                  <a:pt x="3070150" y="820670"/>
                  <a:pt x="3129587" y="836596"/>
                </a:cubicBezTo>
                <a:cubicBezTo>
                  <a:pt x="3150426" y="842186"/>
                  <a:pt x="3171674" y="847876"/>
                  <a:pt x="3192527" y="854300"/>
                </a:cubicBezTo>
                <a:cubicBezTo>
                  <a:pt x="3135376" y="820218"/>
                  <a:pt x="3078536" y="775350"/>
                  <a:pt x="3042887" y="719004"/>
                </a:cubicBezTo>
                <a:cubicBezTo>
                  <a:pt x="2995181" y="643599"/>
                  <a:pt x="2987826" y="550743"/>
                  <a:pt x="3021032" y="443020"/>
                </a:cubicBezTo>
                <a:cubicBezTo>
                  <a:pt x="3044737" y="366146"/>
                  <a:pt x="3087148" y="284203"/>
                  <a:pt x="3154521" y="185121"/>
                </a:cubicBezTo>
                <a:cubicBezTo>
                  <a:pt x="3155819" y="183215"/>
                  <a:pt x="3158248" y="182467"/>
                  <a:pt x="3160408" y="183300"/>
                </a:cubicBezTo>
                <a:cubicBezTo>
                  <a:pt x="3162554" y="184133"/>
                  <a:pt x="3163838" y="186350"/>
                  <a:pt x="3163500" y="188623"/>
                </a:cubicBezTo>
                <a:cubicBezTo>
                  <a:pt x="3159179" y="218102"/>
                  <a:pt x="3153080" y="248992"/>
                  <a:pt x="3146614" y="281690"/>
                </a:cubicBezTo>
                <a:cubicBezTo>
                  <a:pt x="3123982" y="396274"/>
                  <a:pt x="3098344" y="526149"/>
                  <a:pt x="3148675" y="624186"/>
                </a:cubicBezTo>
                <a:cubicBezTo>
                  <a:pt x="3167552" y="660964"/>
                  <a:pt x="3191482" y="690288"/>
                  <a:pt x="3216796" y="721334"/>
                </a:cubicBezTo>
                <a:cubicBezTo>
                  <a:pt x="3225987" y="732600"/>
                  <a:pt x="3235503" y="744262"/>
                  <a:pt x="3244821" y="756390"/>
                </a:cubicBezTo>
                <a:cubicBezTo>
                  <a:pt x="3247757" y="760202"/>
                  <a:pt x="3250962" y="764084"/>
                  <a:pt x="3254365" y="768178"/>
                </a:cubicBezTo>
                <a:cubicBezTo>
                  <a:pt x="3265631" y="781760"/>
                  <a:pt x="3277886" y="796570"/>
                  <a:pt x="3283547" y="813540"/>
                </a:cubicBezTo>
                <a:cubicBezTo>
                  <a:pt x="3285340" y="807272"/>
                  <a:pt x="3287134" y="801060"/>
                  <a:pt x="3288884" y="794933"/>
                </a:cubicBezTo>
                <a:cubicBezTo>
                  <a:pt x="3313902" y="707922"/>
                  <a:pt x="3337719" y="625061"/>
                  <a:pt x="3342054" y="535904"/>
                </a:cubicBezTo>
                <a:cubicBezTo>
                  <a:pt x="3335418" y="527236"/>
                  <a:pt x="3328627" y="518864"/>
                  <a:pt x="3321935" y="510633"/>
                </a:cubicBezTo>
                <a:cubicBezTo>
                  <a:pt x="3303059" y="487366"/>
                  <a:pt x="3283519" y="463308"/>
                  <a:pt x="3268624" y="433843"/>
                </a:cubicBezTo>
                <a:cubicBezTo>
                  <a:pt x="3235475" y="368334"/>
                  <a:pt x="3214015" y="297446"/>
                  <a:pt x="3201083" y="210774"/>
                </a:cubicBezTo>
                <a:cubicBezTo>
                  <a:pt x="3200856" y="209278"/>
                  <a:pt x="3201337" y="207767"/>
                  <a:pt x="3202367" y="206666"/>
                </a:cubicBezTo>
                <a:cubicBezTo>
                  <a:pt x="3203398" y="205565"/>
                  <a:pt x="3204880" y="204986"/>
                  <a:pt x="3206391" y="205127"/>
                </a:cubicBezTo>
                <a:cubicBezTo>
                  <a:pt x="3233512" y="207400"/>
                  <a:pt x="3257711" y="220276"/>
                  <a:pt x="3278281" y="243373"/>
                </a:cubicBezTo>
                <a:cubicBezTo>
                  <a:pt x="3295534" y="262744"/>
                  <a:pt x="3310316" y="289399"/>
                  <a:pt x="3322217" y="322591"/>
                </a:cubicBezTo>
                <a:cubicBezTo>
                  <a:pt x="3342816" y="380024"/>
                  <a:pt x="3351343" y="448131"/>
                  <a:pt x="3352459" y="492716"/>
                </a:cubicBezTo>
                <a:cubicBezTo>
                  <a:pt x="3352798" y="506242"/>
                  <a:pt x="3352656" y="519584"/>
                  <a:pt x="3352092" y="532770"/>
                </a:cubicBezTo>
                <a:cubicBezTo>
                  <a:pt x="3358812" y="541679"/>
                  <a:pt x="3365377" y="550926"/>
                  <a:pt x="3371533" y="560738"/>
                </a:cubicBezTo>
                <a:cubicBezTo>
                  <a:pt x="3394870" y="597982"/>
                  <a:pt x="3389745" y="630003"/>
                  <a:pt x="3384338" y="663901"/>
                </a:cubicBezTo>
                <a:cubicBezTo>
                  <a:pt x="3383420" y="669675"/>
                  <a:pt x="3382488" y="675520"/>
                  <a:pt x="3381684" y="681464"/>
                </a:cubicBezTo>
                <a:cubicBezTo>
                  <a:pt x="3383237" y="678626"/>
                  <a:pt x="3384775" y="675788"/>
                  <a:pt x="3386329" y="672965"/>
                </a:cubicBezTo>
                <a:cubicBezTo>
                  <a:pt x="3393049" y="660668"/>
                  <a:pt x="3400009" y="647947"/>
                  <a:pt x="3406391" y="635495"/>
                </a:cubicBezTo>
                <a:cubicBezTo>
                  <a:pt x="3435122" y="579487"/>
                  <a:pt x="3426283" y="532064"/>
                  <a:pt x="3409525" y="466103"/>
                </a:cubicBezTo>
                <a:cubicBezTo>
                  <a:pt x="3406786" y="455331"/>
                  <a:pt x="3404188" y="444545"/>
                  <a:pt x="3401421" y="433123"/>
                </a:cubicBezTo>
                <a:cubicBezTo>
                  <a:pt x="3386145" y="369831"/>
                  <a:pt x="3370347" y="304379"/>
                  <a:pt x="3334641" y="253934"/>
                </a:cubicBezTo>
                <a:cubicBezTo>
                  <a:pt x="3294517" y="197249"/>
                  <a:pt x="3232397" y="165793"/>
                  <a:pt x="3172507" y="171850"/>
                </a:cubicBezTo>
                <a:cubicBezTo>
                  <a:pt x="3118688" y="177300"/>
                  <a:pt x="3075288" y="211607"/>
                  <a:pt x="3050299" y="268447"/>
                </a:cubicBezTo>
                <a:cubicBezTo>
                  <a:pt x="3040529" y="290670"/>
                  <a:pt x="3034374" y="312313"/>
                  <a:pt x="3028416" y="333236"/>
                </a:cubicBezTo>
                <a:cubicBezTo>
                  <a:pt x="3016726" y="374349"/>
                  <a:pt x="3005671" y="413174"/>
                  <a:pt x="2969641" y="449712"/>
                </a:cubicBezTo>
                <a:cubicBezTo>
                  <a:pt x="2936915" y="482904"/>
                  <a:pt x="2926849" y="509461"/>
                  <a:pt x="2912900" y="546197"/>
                </a:cubicBezTo>
                <a:cubicBezTo>
                  <a:pt x="2909060" y="556305"/>
                  <a:pt x="2905092" y="566767"/>
                  <a:pt x="2900278" y="578372"/>
                </a:cubicBezTo>
                <a:cubicBezTo>
                  <a:pt x="2883054" y="619922"/>
                  <a:pt x="2848492" y="637217"/>
                  <a:pt x="2812208" y="650531"/>
                </a:cubicBezTo>
                <a:cubicBezTo>
                  <a:pt x="2835532" y="662743"/>
                  <a:pt x="2855156" y="679261"/>
                  <a:pt x="2873552" y="696641"/>
                </a:cubicBezTo>
                <a:cubicBezTo>
                  <a:pt x="2897723" y="710082"/>
                  <a:pt x="2919762" y="725979"/>
                  <a:pt x="2927992" y="748596"/>
                </a:cubicBezTo>
                <a:close/>
                <a:moveTo>
                  <a:pt x="2188039" y="658917"/>
                </a:moveTo>
                <a:cubicBezTo>
                  <a:pt x="2229419" y="724765"/>
                  <a:pt x="2287954" y="789991"/>
                  <a:pt x="2347166" y="807921"/>
                </a:cubicBezTo>
                <a:cubicBezTo>
                  <a:pt x="2341406" y="798448"/>
                  <a:pt x="2335659" y="789088"/>
                  <a:pt x="2330040" y="779967"/>
                </a:cubicBezTo>
                <a:cubicBezTo>
                  <a:pt x="2320468" y="764395"/>
                  <a:pt x="2311108" y="749161"/>
                  <a:pt x="2302100" y="734054"/>
                </a:cubicBezTo>
                <a:cubicBezTo>
                  <a:pt x="2290806" y="726388"/>
                  <a:pt x="2279836" y="718397"/>
                  <a:pt x="2268979" y="710491"/>
                </a:cubicBezTo>
                <a:cubicBezTo>
                  <a:pt x="2243566" y="691968"/>
                  <a:pt x="2217419" y="672908"/>
                  <a:pt x="2188039" y="658931"/>
                </a:cubicBezTo>
                <a:close/>
                <a:moveTo>
                  <a:pt x="2532045" y="776127"/>
                </a:moveTo>
                <a:cubicBezTo>
                  <a:pt x="2534078" y="776127"/>
                  <a:pt x="2536111" y="776127"/>
                  <a:pt x="2538130" y="776155"/>
                </a:cubicBezTo>
                <a:cubicBezTo>
                  <a:pt x="2552488" y="776296"/>
                  <a:pt x="2566508" y="777228"/>
                  <a:pt x="2580174" y="778937"/>
                </a:cubicBezTo>
                <a:cubicBezTo>
                  <a:pt x="2583294" y="774532"/>
                  <a:pt x="2585864" y="770084"/>
                  <a:pt x="2588391" y="765694"/>
                </a:cubicBezTo>
                <a:cubicBezTo>
                  <a:pt x="2596368" y="751844"/>
                  <a:pt x="2604585" y="737556"/>
                  <a:pt x="2628812" y="729014"/>
                </a:cubicBezTo>
                <a:cubicBezTo>
                  <a:pt x="2627386" y="726826"/>
                  <a:pt x="2625903" y="724299"/>
                  <a:pt x="2624336" y="721616"/>
                </a:cubicBezTo>
                <a:cubicBezTo>
                  <a:pt x="2621527" y="716830"/>
                  <a:pt x="2618039" y="710886"/>
                  <a:pt x="2615908" y="709079"/>
                </a:cubicBezTo>
                <a:cubicBezTo>
                  <a:pt x="2614750" y="708105"/>
                  <a:pt x="2614100" y="706637"/>
                  <a:pt x="2614157" y="705126"/>
                </a:cubicBezTo>
                <a:cubicBezTo>
                  <a:pt x="2614213" y="703615"/>
                  <a:pt x="2614962" y="702204"/>
                  <a:pt x="2616190" y="701314"/>
                </a:cubicBezTo>
                <a:cubicBezTo>
                  <a:pt x="2624562" y="695229"/>
                  <a:pt x="2633795" y="691290"/>
                  <a:pt x="2643707" y="689540"/>
                </a:cubicBezTo>
                <a:cubicBezTo>
                  <a:pt x="2640276" y="683483"/>
                  <a:pt x="2639499" y="677624"/>
                  <a:pt x="2641405" y="672033"/>
                </a:cubicBezTo>
                <a:cubicBezTo>
                  <a:pt x="2648111" y="652408"/>
                  <a:pt x="2685031" y="643994"/>
                  <a:pt x="2725564" y="636427"/>
                </a:cubicBezTo>
                <a:cubicBezTo>
                  <a:pt x="2727343" y="636088"/>
                  <a:pt x="2729066" y="635777"/>
                  <a:pt x="2730703" y="635466"/>
                </a:cubicBezTo>
                <a:cubicBezTo>
                  <a:pt x="2685680" y="604773"/>
                  <a:pt x="2663444" y="549048"/>
                  <a:pt x="2643650" y="499451"/>
                </a:cubicBezTo>
                <a:cubicBezTo>
                  <a:pt x="2641956" y="495201"/>
                  <a:pt x="2640276" y="490994"/>
                  <a:pt x="2638610" y="486871"/>
                </a:cubicBezTo>
                <a:cubicBezTo>
                  <a:pt x="2629687" y="464805"/>
                  <a:pt x="2621654" y="441820"/>
                  <a:pt x="2613126" y="417480"/>
                </a:cubicBezTo>
                <a:cubicBezTo>
                  <a:pt x="2585934" y="339773"/>
                  <a:pt x="2557825" y="259412"/>
                  <a:pt x="2499248" y="206271"/>
                </a:cubicBezTo>
                <a:cubicBezTo>
                  <a:pt x="2455834" y="166880"/>
                  <a:pt x="2410331" y="157040"/>
                  <a:pt x="2360155" y="176170"/>
                </a:cubicBezTo>
                <a:cubicBezTo>
                  <a:pt x="2315442" y="193225"/>
                  <a:pt x="2272748" y="231514"/>
                  <a:pt x="2236874" y="266711"/>
                </a:cubicBezTo>
                <a:cubicBezTo>
                  <a:pt x="2168654" y="333674"/>
                  <a:pt x="2103880" y="448865"/>
                  <a:pt x="2138639" y="558719"/>
                </a:cubicBezTo>
                <a:cubicBezTo>
                  <a:pt x="2166904" y="532728"/>
                  <a:pt x="2191258" y="499197"/>
                  <a:pt x="2212562" y="462080"/>
                </a:cubicBezTo>
                <a:cubicBezTo>
                  <a:pt x="2211898" y="395766"/>
                  <a:pt x="2228389" y="330427"/>
                  <a:pt x="2260367" y="272866"/>
                </a:cubicBezTo>
                <a:lnTo>
                  <a:pt x="2262033" y="269845"/>
                </a:lnTo>
                <a:cubicBezTo>
                  <a:pt x="2281318" y="234917"/>
                  <a:pt x="2303795" y="199042"/>
                  <a:pt x="2324266" y="197912"/>
                </a:cubicBezTo>
                <a:cubicBezTo>
                  <a:pt x="2325918" y="197814"/>
                  <a:pt x="2327499" y="198562"/>
                  <a:pt x="2328502" y="199889"/>
                </a:cubicBezTo>
                <a:cubicBezTo>
                  <a:pt x="2329490" y="201216"/>
                  <a:pt x="2329758" y="202939"/>
                  <a:pt x="2329207" y="204506"/>
                </a:cubicBezTo>
                <a:cubicBezTo>
                  <a:pt x="2325466" y="215024"/>
                  <a:pt x="2321668" y="225923"/>
                  <a:pt x="2317630" y="237472"/>
                </a:cubicBezTo>
                <a:cubicBezTo>
                  <a:pt x="2293234" y="307386"/>
                  <a:pt x="2263600" y="392293"/>
                  <a:pt x="2222487" y="464621"/>
                </a:cubicBezTo>
                <a:cubicBezTo>
                  <a:pt x="2222487" y="465045"/>
                  <a:pt x="2222501" y="465482"/>
                  <a:pt x="2222515" y="465920"/>
                </a:cubicBezTo>
                <a:cubicBezTo>
                  <a:pt x="2224647" y="569958"/>
                  <a:pt x="2261764" y="646789"/>
                  <a:pt x="2309456" y="727066"/>
                </a:cubicBezTo>
                <a:cubicBezTo>
                  <a:pt x="2338751" y="746761"/>
                  <a:pt x="2370306" y="764028"/>
                  <a:pt x="2408086" y="771609"/>
                </a:cubicBezTo>
                <a:cubicBezTo>
                  <a:pt x="2439302" y="777878"/>
                  <a:pt x="2469812" y="777228"/>
                  <a:pt x="2502114" y="776536"/>
                </a:cubicBezTo>
                <a:cubicBezTo>
                  <a:pt x="2511898" y="776325"/>
                  <a:pt x="2521965" y="776113"/>
                  <a:pt x="2532031" y="776113"/>
                </a:cubicBezTo>
                <a:close/>
                <a:moveTo>
                  <a:pt x="3460294" y="757053"/>
                </a:moveTo>
                <a:cubicBezTo>
                  <a:pt x="3455127" y="757801"/>
                  <a:pt x="3453531" y="761147"/>
                  <a:pt x="3452769" y="764239"/>
                </a:cubicBezTo>
                <a:cubicBezTo>
                  <a:pt x="3451851" y="767924"/>
                  <a:pt x="3452063" y="772640"/>
                  <a:pt x="3453179" y="777751"/>
                </a:cubicBezTo>
                <a:cubicBezTo>
                  <a:pt x="3456172" y="772174"/>
                  <a:pt x="3458586" y="765228"/>
                  <a:pt x="3460294" y="757067"/>
                </a:cubicBezTo>
                <a:close/>
                <a:moveTo>
                  <a:pt x="4607533" y="583906"/>
                </a:moveTo>
                <a:cubicBezTo>
                  <a:pt x="4609100" y="584782"/>
                  <a:pt x="4610653" y="585685"/>
                  <a:pt x="4612192" y="586617"/>
                </a:cubicBezTo>
                <a:cubicBezTo>
                  <a:pt x="4665799" y="619372"/>
                  <a:pt x="4659318" y="662009"/>
                  <a:pt x="4652457" y="707131"/>
                </a:cubicBezTo>
                <a:cubicBezTo>
                  <a:pt x="4650593" y="719357"/>
                  <a:pt x="4648673" y="731993"/>
                  <a:pt x="4647840" y="744855"/>
                </a:cubicBezTo>
                <a:cubicBezTo>
                  <a:pt x="4647784" y="745660"/>
                  <a:pt x="4647544" y="746422"/>
                  <a:pt x="4647120" y="747114"/>
                </a:cubicBezTo>
                <a:cubicBezTo>
                  <a:pt x="4643111" y="753693"/>
                  <a:pt x="4640583" y="759792"/>
                  <a:pt x="4639567" y="765468"/>
                </a:cubicBezTo>
                <a:cubicBezTo>
                  <a:pt x="4648080" y="761515"/>
                  <a:pt x="4656114" y="755783"/>
                  <a:pt x="4663554" y="747608"/>
                </a:cubicBezTo>
                <a:cubicBezTo>
                  <a:pt x="4689390" y="719244"/>
                  <a:pt x="4695814" y="669520"/>
                  <a:pt x="4678181" y="634408"/>
                </a:cubicBezTo>
                <a:cubicBezTo>
                  <a:pt x="4667154" y="612440"/>
                  <a:pt x="4649774" y="595738"/>
                  <a:pt x="4625661" y="584048"/>
                </a:cubicBezTo>
                <a:cubicBezTo>
                  <a:pt x="4619519" y="584175"/>
                  <a:pt x="4613462" y="584132"/>
                  <a:pt x="4607518" y="583906"/>
                </a:cubicBezTo>
                <a:close/>
                <a:moveTo>
                  <a:pt x="5080058" y="758465"/>
                </a:moveTo>
                <a:cubicBezTo>
                  <a:pt x="5093752" y="767981"/>
                  <a:pt x="5103282" y="765807"/>
                  <a:pt x="5121001" y="755585"/>
                </a:cubicBezTo>
                <a:cubicBezTo>
                  <a:pt x="5107377" y="754738"/>
                  <a:pt x="5093668" y="755881"/>
                  <a:pt x="5080058" y="758465"/>
                </a:cubicBezTo>
                <a:close/>
                <a:moveTo>
                  <a:pt x="4922300" y="570381"/>
                </a:moveTo>
                <a:cubicBezTo>
                  <a:pt x="4923853" y="574278"/>
                  <a:pt x="4925660" y="578132"/>
                  <a:pt x="4927806" y="581944"/>
                </a:cubicBezTo>
                <a:cubicBezTo>
                  <a:pt x="4939454" y="602641"/>
                  <a:pt x="4958203" y="616026"/>
                  <a:pt x="4978067" y="630186"/>
                </a:cubicBezTo>
                <a:cubicBezTo>
                  <a:pt x="4991635" y="639857"/>
                  <a:pt x="5005668" y="649867"/>
                  <a:pt x="5017274" y="662447"/>
                </a:cubicBezTo>
                <a:cubicBezTo>
                  <a:pt x="5028286" y="674391"/>
                  <a:pt x="5036009" y="690768"/>
                  <a:pt x="5043477" y="706609"/>
                </a:cubicBezTo>
                <a:cubicBezTo>
                  <a:pt x="5051510" y="723649"/>
                  <a:pt x="5059106" y="739772"/>
                  <a:pt x="5070217" y="750375"/>
                </a:cubicBezTo>
                <a:cubicBezTo>
                  <a:pt x="5070641" y="750276"/>
                  <a:pt x="5071050" y="750192"/>
                  <a:pt x="5071474" y="750093"/>
                </a:cubicBezTo>
                <a:cubicBezTo>
                  <a:pt x="5071968" y="748596"/>
                  <a:pt x="5072406" y="747072"/>
                  <a:pt x="5072787" y="745533"/>
                </a:cubicBezTo>
                <a:cubicBezTo>
                  <a:pt x="5079394" y="719075"/>
                  <a:pt x="5070387" y="686193"/>
                  <a:pt x="5046710" y="650418"/>
                </a:cubicBezTo>
                <a:cubicBezTo>
                  <a:pt x="5016610" y="604929"/>
                  <a:pt x="4967196" y="581930"/>
                  <a:pt x="4922286" y="570367"/>
                </a:cubicBezTo>
                <a:close/>
                <a:moveTo>
                  <a:pt x="2179031" y="644121"/>
                </a:moveTo>
                <a:cubicBezTo>
                  <a:pt x="2214793" y="658762"/>
                  <a:pt x="2245288" y="680970"/>
                  <a:pt x="2274796" y="702486"/>
                </a:cubicBezTo>
                <a:cubicBezTo>
                  <a:pt x="2279878" y="706185"/>
                  <a:pt x="2284961" y="709898"/>
                  <a:pt x="2290114" y="713583"/>
                </a:cubicBezTo>
                <a:cubicBezTo>
                  <a:pt x="2249143" y="642314"/>
                  <a:pt x="2217871" y="571821"/>
                  <a:pt x="2213155" y="480504"/>
                </a:cubicBezTo>
                <a:cubicBezTo>
                  <a:pt x="2192500" y="514388"/>
                  <a:pt x="2169064" y="544884"/>
                  <a:pt x="2142154" y="568885"/>
                </a:cubicBezTo>
                <a:cubicBezTo>
                  <a:pt x="2142422" y="569591"/>
                  <a:pt x="2142691" y="570296"/>
                  <a:pt x="2142959" y="571002"/>
                </a:cubicBezTo>
                <a:cubicBezTo>
                  <a:pt x="2151501" y="593055"/>
                  <a:pt x="2163854" y="618369"/>
                  <a:pt x="2179031" y="644135"/>
                </a:cubicBezTo>
                <a:close/>
                <a:moveTo>
                  <a:pt x="3481966" y="630454"/>
                </a:moveTo>
                <a:cubicBezTo>
                  <a:pt x="3470558" y="630454"/>
                  <a:pt x="3464671" y="632615"/>
                  <a:pt x="3459885" y="649147"/>
                </a:cubicBezTo>
                <a:cubicBezTo>
                  <a:pt x="3457273" y="658183"/>
                  <a:pt x="3459024" y="667176"/>
                  <a:pt x="3465109" y="675887"/>
                </a:cubicBezTo>
                <a:cubicBezTo>
                  <a:pt x="3478747" y="695413"/>
                  <a:pt x="3509793" y="707837"/>
                  <a:pt x="3526029" y="708966"/>
                </a:cubicBezTo>
                <a:cubicBezTo>
                  <a:pt x="3562581" y="711493"/>
                  <a:pt x="3592794" y="690189"/>
                  <a:pt x="3622019" y="669590"/>
                </a:cubicBezTo>
                <a:cubicBezTo>
                  <a:pt x="3626947" y="666117"/>
                  <a:pt x="3632043" y="662517"/>
                  <a:pt x="3637041" y="659129"/>
                </a:cubicBezTo>
                <a:cubicBezTo>
                  <a:pt x="3646811" y="652521"/>
                  <a:pt x="3658741" y="646775"/>
                  <a:pt x="3670276" y="641241"/>
                </a:cubicBezTo>
                <a:cubicBezTo>
                  <a:pt x="3685523" y="633899"/>
                  <a:pt x="3701307" y="626318"/>
                  <a:pt x="3712306" y="616675"/>
                </a:cubicBezTo>
                <a:cubicBezTo>
                  <a:pt x="3719280" y="610562"/>
                  <a:pt x="3723967" y="604999"/>
                  <a:pt x="3726932" y="599634"/>
                </a:cubicBezTo>
                <a:cubicBezTo>
                  <a:pt x="3708734" y="599888"/>
                  <a:pt x="3690521" y="601004"/>
                  <a:pt x="3671673" y="603954"/>
                </a:cubicBezTo>
                <a:cubicBezTo>
                  <a:pt x="3652458" y="606962"/>
                  <a:pt x="3632989" y="610378"/>
                  <a:pt x="3614169" y="613668"/>
                </a:cubicBezTo>
                <a:cubicBezTo>
                  <a:pt x="3579311" y="619781"/>
                  <a:pt x="3543267" y="626092"/>
                  <a:pt x="3507308" y="630102"/>
                </a:cubicBezTo>
                <a:cubicBezTo>
                  <a:pt x="3500052" y="630906"/>
                  <a:pt x="3493642" y="630723"/>
                  <a:pt x="3487994" y="630567"/>
                </a:cubicBezTo>
                <a:cubicBezTo>
                  <a:pt x="3485834" y="630511"/>
                  <a:pt x="3483830" y="630454"/>
                  <a:pt x="3481980" y="630454"/>
                </a:cubicBezTo>
                <a:close/>
                <a:moveTo>
                  <a:pt x="2015499" y="677751"/>
                </a:moveTo>
                <a:cubicBezTo>
                  <a:pt x="2031198" y="682622"/>
                  <a:pt x="2050145" y="683751"/>
                  <a:pt x="2069374" y="683906"/>
                </a:cubicBezTo>
                <a:cubicBezTo>
                  <a:pt x="2063840" y="678174"/>
                  <a:pt x="2057120" y="674701"/>
                  <a:pt x="2049058" y="673360"/>
                </a:cubicBezTo>
                <a:cubicBezTo>
                  <a:pt x="2038921" y="671666"/>
                  <a:pt x="2027344" y="673586"/>
                  <a:pt x="2015499" y="677751"/>
                </a:cubicBezTo>
                <a:close/>
                <a:moveTo>
                  <a:pt x="2801394" y="656150"/>
                </a:moveTo>
                <a:cubicBezTo>
                  <a:pt x="2810613" y="663520"/>
                  <a:pt x="2822557" y="670226"/>
                  <a:pt x="2835461" y="676918"/>
                </a:cubicBezTo>
                <a:cubicBezTo>
                  <a:pt x="2824887" y="668997"/>
                  <a:pt x="2813691" y="661938"/>
                  <a:pt x="2801394" y="656150"/>
                </a:cubicBezTo>
                <a:close/>
                <a:moveTo>
                  <a:pt x="2041223" y="662842"/>
                </a:moveTo>
                <a:cubicBezTo>
                  <a:pt x="2044413" y="662842"/>
                  <a:pt x="2047576" y="663082"/>
                  <a:pt x="2050682" y="663604"/>
                </a:cubicBezTo>
                <a:cubicBezTo>
                  <a:pt x="2059760" y="665115"/>
                  <a:pt x="2067624" y="668884"/>
                  <a:pt x="2074203" y="674842"/>
                </a:cubicBezTo>
                <a:cubicBezTo>
                  <a:pt x="2075304" y="659609"/>
                  <a:pt x="2082053" y="650234"/>
                  <a:pt x="2088575" y="644643"/>
                </a:cubicBezTo>
                <a:cubicBezTo>
                  <a:pt x="2104811" y="630751"/>
                  <a:pt x="2132723" y="628774"/>
                  <a:pt x="2164659" y="638869"/>
                </a:cubicBezTo>
                <a:cubicBezTo>
                  <a:pt x="2152489" y="617310"/>
                  <a:pt x="2142013" y="595709"/>
                  <a:pt x="2134192" y="575704"/>
                </a:cubicBezTo>
                <a:cubicBezTo>
                  <a:pt x="2127274" y="581393"/>
                  <a:pt x="2120130" y="586674"/>
                  <a:pt x="2112760" y="591460"/>
                </a:cubicBezTo>
                <a:cubicBezTo>
                  <a:pt x="2100209" y="599620"/>
                  <a:pt x="2086853" y="607258"/>
                  <a:pt x="2072706" y="615348"/>
                </a:cubicBezTo>
                <a:cubicBezTo>
                  <a:pt x="2045557" y="630878"/>
                  <a:pt x="2017532" y="646902"/>
                  <a:pt x="1994717" y="667219"/>
                </a:cubicBezTo>
                <a:cubicBezTo>
                  <a:pt x="1997089" y="669110"/>
                  <a:pt x="1999644" y="670790"/>
                  <a:pt x="2002383" y="672287"/>
                </a:cubicBezTo>
                <a:cubicBezTo>
                  <a:pt x="2014821" y="666795"/>
                  <a:pt x="2028276" y="662842"/>
                  <a:pt x="2041223" y="662842"/>
                </a:cubicBezTo>
                <a:close/>
                <a:moveTo>
                  <a:pt x="698149" y="522266"/>
                </a:moveTo>
                <a:cubicBezTo>
                  <a:pt x="689509" y="523396"/>
                  <a:pt x="680445" y="524073"/>
                  <a:pt x="671635" y="524723"/>
                </a:cubicBezTo>
                <a:cubicBezTo>
                  <a:pt x="641041" y="526982"/>
                  <a:pt x="609402" y="529311"/>
                  <a:pt x="589467" y="550827"/>
                </a:cubicBezTo>
                <a:cubicBezTo>
                  <a:pt x="578215" y="562955"/>
                  <a:pt x="563475" y="593761"/>
                  <a:pt x="555724" y="616986"/>
                </a:cubicBezTo>
                <a:cubicBezTo>
                  <a:pt x="570958" y="611988"/>
                  <a:pt x="586544" y="607484"/>
                  <a:pt x="602230" y="603361"/>
                </a:cubicBezTo>
                <a:cubicBezTo>
                  <a:pt x="636961" y="583257"/>
                  <a:pt x="674643" y="553835"/>
                  <a:pt x="698149" y="522280"/>
                </a:cubicBezTo>
                <a:close/>
                <a:moveTo>
                  <a:pt x="4103566" y="568207"/>
                </a:moveTo>
                <a:cubicBezTo>
                  <a:pt x="4180680" y="595695"/>
                  <a:pt x="4274920" y="608176"/>
                  <a:pt x="4341530" y="595907"/>
                </a:cubicBezTo>
                <a:cubicBezTo>
                  <a:pt x="4356382" y="593168"/>
                  <a:pt x="4372604" y="589427"/>
                  <a:pt x="4389786" y="585445"/>
                </a:cubicBezTo>
                <a:cubicBezTo>
                  <a:pt x="4434809" y="575040"/>
                  <a:pt x="4486821" y="563026"/>
                  <a:pt x="4534739" y="565214"/>
                </a:cubicBezTo>
                <a:cubicBezTo>
                  <a:pt x="4533990" y="564748"/>
                  <a:pt x="4533270" y="564282"/>
                  <a:pt x="4532564" y="563816"/>
                </a:cubicBezTo>
                <a:cubicBezTo>
                  <a:pt x="4484266" y="561402"/>
                  <a:pt x="4431816" y="566866"/>
                  <a:pt x="4384732" y="571765"/>
                </a:cubicBezTo>
                <a:cubicBezTo>
                  <a:pt x="4352034" y="575167"/>
                  <a:pt x="4321143" y="578358"/>
                  <a:pt x="4297114" y="578217"/>
                </a:cubicBezTo>
                <a:cubicBezTo>
                  <a:pt x="4265390" y="578005"/>
                  <a:pt x="4233920" y="575548"/>
                  <a:pt x="4203481" y="573177"/>
                </a:cubicBezTo>
                <a:cubicBezTo>
                  <a:pt x="4170882" y="570635"/>
                  <a:pt x="4137408" y="568023"/>
                  <a:pt x="4103538" y="568207"/>
                </a:cubicBezTo>
                <a:close/>
                <a:moveTo>
                  <a:pt x="711788" y="520191"/>
                </a:moveTo>
                <a:cubicBezTo>
                  <a:pt x="700677" y="537034"/>
                  <a:pt x="684949" y="554244"/>
                  <a:pt x="664929" y="571257"/>
                </a:cubicBezTo>
                <a:cubicBezTo>
                  <a:pt x="654468" y="580151"/>
                  <a:pt x="643540" y="588382"/>
                  <a:pt x="632612" y="595822"/>
                </a:cubicBezTo>
                <a:cubicBezTo>
                  <a:pt x="655752" y="590373"/>
                  <a:pt x="678751" y="585530"/>
                  <a:pt x="700832" y="580885"/>
                </a:cubicBezTo>
                <a:lnTo>
                  <a:pt x="703571" y="580306"/>
                </a:lnTo>
                <a:cubicBezTo>
                  <a:pt x="777494" y="564762"/>
                  <a:pt x="853888" y="558381"/>
                  <a:pt x="927784" y="552211"/>
                </a:cubicBezTo>
                <a:lnTo>
                  <a:pt x="929167" y="552098"/>
                </a:lnTo>
                <a:cubicBezTo>
                  <a:pt x="879937" y="494538"/>
                  <a:pt x="780304" y="509277"/>
                  <a:pt x="711774" y="520191"/>
                </a:cubicBezTo>
                <a:close/>
                <a:moveTo>
                  <a:pt x="3740613" y="589737"/>
                </a:moveTo>
                <a:cubicBezTo>
                  <a:pt x="3752147" y="589794"/>
                  <a:pt x="3763555" y="590104"/>
                  <a:pt x="3774850" y="590401"/>
                </a:cubicBezTo>
                <a:cubicBezTo>
                  <a:pt x="3796027" y="590966"/>
                  <a:pt x="3817911" y="591544"/>
                  <a:pt x="3840020" y="590514"/>
                </a:cubicBezTo>
                <a:cubicBezTo>
                  <a:pt x="3879805" y="588664"/>
                  <a:pt x="3920085" y="581633"/>
                  <a:pt x="3959037" y="574843"/>
                </a:cubicBezTo>
                <a:cubicBezTo>
                  <a:pt x="3991566" y="569167"/>
                  <a:pt x="4025082" y="563322"/>
                  <a:pt x="4058684" y="560385"/>
                </a:cubicBezTo>
                <a:cubicBezTo>
                  <a:pt x="4041276" y="552183"/>
                  <a:pt x="4025421" y="543175"/>
                  <a:pt x="4011797" y="533490"/>
                </a:cubicBezTo>
                <a:cubicBezTo>
                  <a:pt x="4010964" y="532897"/>
                  <a:pt x="4010145" y="532304"/>
                  <a:pt x="4009326" y="531711"/>
                </a:cubicBezTo>
                <a:cubicBezTo>
                  <a:pt x="3972986" y="531076"/>
                  <a:pt x="3937648" y="533787"/>
                  <a:pt x="3903298" y="545335"/>
                </a:cubicBezTo>
                <a:cubicBezTo>
                  <a:pt x="3883391" y="564564"/>
                  <a:pt x="3851794" y="577963"/>
                  <a:pt x="3835784" y="581351"/>
                </a:cubicBezTo>
                <a:cubicBezTo>
                  <a:pt x="3833525" y="581831"/>
                  <a:pt x="3831238" y="580673"/>
                  <a:pt x="3830278" y="578584"/>
                </a:cubicBezTo>
                <a:cubicBezTo>
                  <a:pt x="3829318" y="576480"/>
                  <a:pt x="3829925" y="573995"/>
                  <a:pt x="3831761" y="572598"/>
                </a:cubicBezTo>
                <a:cubicBezTo>
                  <a:pt x="3853263" y="556122"/>
                  <a:pt x="3875358" y="544700"/>
                  <a:pt x="3897848" y="536935"/>
                </a:cubicBezTo>
                <a:cubicBezTo>
                  <a:pt x="3906023" y="528676"/>
                  <a:pt x="3911374" y="519541"/>
                  <a:pt x="3911148" y="510124"/>
                </a:cubicBezTo>
                <a:cubicBezTo>
                  <a:pt x="3910781" y="494622"/>
                  <a:pt x="3890112" y="481323"/>
                  <a:pt x="3871885" y="469591"/>
                </a:cubicBezTo>
                <a:cubicBezTo>
                  <a:pt x="3863089" y="463929"/>
                  <a:pt x="3854788" y="458593"/>
                  <a:pt x="3849239" y="453256"/>
                </a:cubicBezTo>
                <a:cubicBezTo>
                  <a:pt x="3845300" y="449472"/>
                  <a:pt x="3840034" y="443175"/>
                  <a:pt x="3833935" y="435890"/>
                </a:cubicBezTo>
                <a:cubicBezTo>
                  <a:pt x="3815722" y="414120"/>
                  <a:pt x="3785269" y="377667"/>
                  <a:pt x="3763795" y="380405"/>
                </a:cubicBezTo>
                <a:cubicBezTo>
                  <a:pt x="3756383" y="381351"/>
                  <a:pt x="3750312" y="387013"/>
                  <a:pt x="3745216" y="397729"/>
                </a:cubicBezTo>
                <a:cubicBezTo>
                  <a:pt x="3744227" y="399804"/>
                  <a:pt x="3741954" y="400933"/>
                  <a:pt x="3739695" y="400425"/>
                </a:cubicBezTo>
                <a:cubicBezTo>
                  <a:pt x="3737450" y="399931"/>
                  <a:pt x="3735841" y="397955"/>
                  <a:pt x="3735813" y="395653"/>
                </a:cubicBezTo>
                <a:cubicBezTo>
                  <a:pt x="3735657" y="381662"/>
                  <a:pt x="3731196" y="366993"/>
                  <a:pt x="3726283" y="352592"/>
                </a:cubicBezTo>
                <a:cubicBezTo>
                  <a:pt x="3726156" y="353567"/>
                  <a:pt x="3726014" y="354555"/>
                  <a:pt x="3725859" y="355571"/>
                </a:cubicBezTo>
                <a:cubicBezTo>
                  <a:pt x="3723756" y="368772"/>
                  <a:pt x="3718955" y="380758"/>
                  <a:pt x="3714311" y="392364"/>
                </a:cubicBezTo>
                <a:cubicBezTo>
                  <a:pt x="3708141" y="407795"/>
                  <a:pt x="3702282" y="422407"/>
                  <a:pt x="3702903" y="438869"/>
                </a:cubicBezTo>
                <a:cubicBezTo>
                  <a:pt x="3712899" y="446521"/>
                  <a:pt x="3719902" y="456630"/>
                  <a:pt x="3723699" y="468955"/>
                </a:cubicBezTo>
                <a:cubicBezTo>
                  <a:pt x="3723812" y="469322"/>
                  <a:pt x="3723883" y="469718"/>
                  <a:pt x="3723911" y="470099"/>
                </a:cubicBezTo>
                <a:cubicBezTo>
                  <a:pt x="3724815" y="484373"/>
                  <a:pt x="3725196" y="498858"/>
                  <a:pt x="3725055" y="513131"/>
                </a:cubicBezTo>
                <a:cubicBezTo>
                  <a:pt x="3726608" y="528083"/>
                  <a:pt x="3730674" y="540620"/>
                  <a:pt x="3734274" y="551689"/>
                </a:cubicBezTo>
                <a:cubicBezTo>
                  <a:pt x="3738566" y="564889"/>
                  <a:pt x="3742547" y="577116"/>
                  <a:pt x="3740627" y="589737"/>
                </a:cubicBezTo>
                <a:close/>
                <a:moveTo>
                  <a:pt x="4535911" y="554117"/>
                </a:moveTo>
                <a:cubicBezTo>
                  <a:pt x="4543393" y="554540"/>
                  <a:pt x="4550777" y="555148"/>
                  <a:pt x="4558034" y="555981"/>
                </a:cubicBezTo>
                <a:cubicBezTo>
                  <a:pt x="4585339" y="559115"/>
                  <a:pt x="4608577" y="565129"/>
                  <a:pt x="4627948" y="574137"/>
                </a:cubicBezTo>
                <a:cubicBezTo>
                  <a:pt x="4663639" y="573148"/>
                  <a:pt x="4702704" y="566682"/>
                  <a:pt x="4739228" y="560640"/>
                </a:cubicBezTo>
                <a:cubicBezTo>
                  <a:pt x="4777319" y="554329"/>
                  <a:pt x="4813264" y="548385"/>
                  <a:pt x="4841219" y="549218"/>
                </a:cubicBezTo>
                <a:cubicBezTo>
                  <a:pt x="4857158" y="549698"/>
                  <a:pt x="4881117" y="551449"/>
                  <a:pt x="4907885" y="556941"/>
                </a:cubicBezTo>
                <a:cubicBezTo>
                  <a:pt x="4904426" y="542088"/>
                  <a:pt x="4903494" y="527010"/>
                  <a:pt x="4902577" y="512242"/>
                </a:cubicBezTo>
                <a:cubicBezTo>
                  <a:pt x="4901687" y="497757"/>
                  <a:pt x="4900755" y="482777"/>
                  <a:pt x="4897480" y="468080"/>
                </a:cubicBezTo>
                <a:cubicBezTo>
                  <a:pt x="4887131" y="421518"/>
                  <a:pt x="4855125" y="355769"/>
                  <a:pt x="4809325" y="321462"/>
                </a:cubicBezTo>
                <a:cubicBezTo>
                  <a:pt x="4732974" y="264254"/>
                  <a:pt x="4623755" y="297715"/>
                  <a:pt x="4553431" y="343740"/>
                </a:cubicBezTo>
                <a:cubicBezTo>
                  <a:pt x="4535402" y="355543"/>
                  <a:pt x="4487527" y="386872"/>
                  <a:pt x="4493231" y="419555"/>
                </a:cubicBezTo>
                <a:cubicBezTo>
                  <a:pt x="4493923" y="423565"/>
                  <a:pt x="4499612" y="428450"/>
                  <a:pt x="4505118" y="433166"/>
                </a:cubicBezTo>
                <a:cubicBezTo>
                  <a:pt x="4511557" y="438686"/>
                  <a:pt x="4518206" y="444390"/>
                  <a:pt x="4520818" y="451519"/>
                </a:cubicBezTo>
                <a:cubicBezTo>
                  <a:pt x="4528809" y="473346"/>
                  <a:pt x="4525689" y="491460"/>
                  <a:pt x="4522936" y="507456"/>
                </a:cubicBezTo>
                <a:cubicBezTo>
                  <a:pt x="4519561" y="527109"/>
                  <a:pt x="4517218" y="540719"/>
                  <a:pt x="4535896" y="554117"/>
                </a:cubicBezTo>
                <a:close/>
                <a:moveTo>
                  <a:pt x="4560067" y="566174"/>
                </a:moveTo>
                <a:cubicBezTo>
                  <a:pt x="4571333" y="570000"/>
                  <a:pt x="4583814" y="572287"/>
                  <a:pt x="4597113" y="573402"/>
                </a:cubicBezTo>
                <a:cubicBezTo>
                  <a:pt x="4585819" y="570240"/>
                  <a:pt x="4573479" y="567840"/>
                  <a:pt x="4560067" y="566174"/>
                </a:cubicBezTo>
                <a:close/>
                <a:moveTo>
                  <a:pt x="3766125" y="370353"/>
                </a:moveTo>
                <a:cubicBezTo>
                  <a:pt x="3791990" y="370353"/>
                  <a:pt x="3820466" y="404378"/>
                  <a:pt x="3841502" y="429523"/>
                </a:cubicBezTo>
                <a:cubicBezTo>
                  <a:pt x="3847418" y="436596"/>
                  <a:pt x="3852529" y="442695"/>
                  <a:pt x="3856072" y="446098"/>
                </a:cubicBezTo>
                <a:cubicBezTo>
                  <a:pt x="3860929" y="450771"/>
                  <a:pt x="3868849" y="455854"/>
                  <a:pt x="3877222" y="461247"/>
                </a:cubicBezTo>
                <a:cubicBezTo>
                  <a:pt x="3897524" y="474306"/>
                  <a:pt x="3920536" y="489116"/>
                  <a:pt x="3921016" y="509870"/>
                </a:cubicBezTo>
                <a:cubicBezTo>
                  <a:pt x="3921200" y="517607"/>
                  <a:pt x="3918701" y="524977"/>
                  <a:pt x="3914423" y="531838"/>
                </a:cubicBezTo>
                <a:cubicBezTo>
                  <a:pt x="3941573" y="524567"/>
                  <a:pt x="3969188" y="522040"/>
                  <a:pt x="3996860" y="521828"/>
                </a:cubicBezTo>
                <a:cubicBezTo>
                  <a:pt x="3978323" y="506044"/>
                  <a:pt x="3962835" y="487959"/>
                  <a:pt x="3947756" y="470353"/>
                </a:cubicBezTo>
                <a:cubicBezTo>
                  <a:pt x="3927087" y="446225"/>
                  <a:pt x="3905712" y="421264"/>
                  <a:pt x="3876939" y="403221"/>
                </a:cubicBezTo>
                <a:cubicBezTo>
                  <a:pt x="3814508" y="364056"/>
                  <a:pt x="3766958" y="330935"/>
                  <a:pt x="3729558" y="266217"/>
                </a:cubicBezTo>
                <a:cubicBezTo>
                  <a:pt x="3714889" y="289625"/>
                  <a:pt x="3723855" y="315475"/>
                  <a:pt x="3733300" y="342710"/>
                </a:cubicBezTo>
                <a:cubicBezTo>
                  <a:pt x="3737634" y="355204"/>
                  <a:pt x="3742081" y="368010"/>
                  <a:pt x="3744270" y="380871"/>
                </a:cubicBezTo>
                <a:cubicBezTo>
                  <a:pt x="3749493" y="374899"/>
                  <a:pt x="3755593" y="371454"/>
                  <a:pt x="3762525" y="370565"/>
                </a:cubicBezTo>
                <a:cubicBezTo>
                  <a:pt x="3763711" y="370410"/>
                  <a:pt x="3764910" y="370339"/>
                  <a:pt x="3766111" y="370339"/>
                </a:cubicBezTo>
                <a:close/>
                <a:moveTo>
                  <a:pt x="4012771" y="521941"/>
                </a:moveTo>
                <a:cubicBezTo>
                  <a:pt x="4032946" y="522365"/>
                  <a:pt x="4053121" y="523763"/>
                  <a:pt x="4073127" y="525189"/>
                </a:cubicBezTo>
                <a:cubicBezTo>
                  <a:pt x="4113971" y="447157"/>
                  <a:pt x="4163893" y="304943"/>
                  <a:pt x="4055140" y="207598"/>
                </a:cubicBezTo>
                <a:cubicBezTo>
                  <a:pt x="3971673" y="132884"/>
                  <a:pt x="3832707" y="135439"/>
                  <a:pt x="3751654" y="213160"/>
                </a:cubicBezTo>
                <a:cubicBezTo>
                  <a:pt x="3727370" y="236455"/>
                  <a:pt x="3711826" y="253764"/>
                  <a:pt x="3712786" y="282763"/>
                </a:cubicBezTo>
                <a:cubicBezTo>
                  <a:pt x="3714452" y="272965"/>
                  <a:pt x="3718560" y="263308"/>
                  <a:pt x="3726283" y="253934"/>
                </a:cubicBezTo>
                <a:cubicBezTo>
                  <a:pt x="3727328" y="252663"/>
                  <a:pt x="3728923" y="251986"/>
                  <a:pt x="3730561" y="252155"/>
                </a:cubicBezTo>
                <a:cubicBezTo>
                  <a:pt x="3732198" y="252310"/>
                  <a:pt x="3733639" y="253256"/>
                  <a:pt x="3734429" y="254696"/>
                </a:cubicBezTo>
                <a:cubicBezTo>
                  <a:pt x="3771320" y="321984"/>
                  <a:pt x="3816894" y="353877"/>
                  <a:pt x="3882205" y="394848"/>
                </a:cubicBezTo>
                <a:cubicBezTo>
                  <a:pt x="3912249" y="413696"/>
                  <a:pt x="3934118" y="439236"/>
                  <a:pt x="3955267" y="463929"/>
                </a:cubicBezTo>
                <a:cubicBezTo>
                  <a:pt x="3972619" y="484175"/>
                  <a:pt x="3990507" y="505084"/>
                  <a:pt x="4012771" y="521941"/>
                </a:cubicBezTo>
                <a:close/>
                <a:moveTo>
                  <a:pt x="3211925" y="215716"/>
                </a:moveTo>
                <a:cubicBezTo>
                  <a:pt x="3224801" y="298406"/>
                  <a:pt x="3245710" y="366457"/>
                  <a:pt x="3277547" y="429382"/>
                </a:cubicBezTo>
                <a:cubicBezTo>
                  <a:pt x="3291976" y="457887"/>
                  <a:pt x="3310302" y="480476"/>
                  <a:pt x="3329714" y="504392"/>
                </a:cubicBezTo>
                <a:cubicBezTo>
                  <a:pt x="3334020" y="509701"/>
                  <a:pt x="3338369" y="515066"/>
                  <a:pt x="3342703" y="520529"/>
                </a:cubicBezTo>
                <a:cubicBezTo>
                  <a:pt x="3342915" y="511409"/>
                  <a:pt x="3342915" y="502232"/>
                  <a:pt x="3342675" y="492956"/>
                </a:cubicBezTo>
                <a:cubicBezTo>
                  <a:pt x="3341574" y="449133"/>
                  <a:pt x="3333201" y="382241"/>
                  <a:pt x="3313012" y="325909"/>
                </a:cubicBezTo>
                <a:cubicBezTo>
                  <a:pt x="3289138" y="259355"/>
                  <a:pt x="3255155" y="222323"/>
                  <a:pt x="3211939" y="215702"/>
                </a:cubicBezTo>
                <a:close/>
                <a:moveTo>
                  <a:pt x="774755" y="470381"/>
                </a:moveTo>
                <a:cubicBezTo>
                  <a:pt x="809190" y="486674"/>
                  <a:pt x="857009" y="487987"/>
                  <a:pt x="903189" y="472852"/>
                </a:cubicBezTo>
                <a:cubicBezTo>
                  <a:pt x="955046" y="455854"/>
                  <a:pt x="992389" y="422591"/>
                  <a:pt x="1003062" y="383864"/>
                </a:cubicBezTo>
                <a:cubicBezTo>
                  <a:pt x="1005392" y="375408"/>
                  <a:pt x="1005815" y="365977"/>
                  <a:pt x="1006253" y="355981"/>
                </a:cubicBezTo>
                <a:cubicBezTo>
                  <a:pt x="1007015" y="338686"/>
                  <a:pt x="1007806" y="320784"/>
                  <a:pt x="1018847" y="306073"/>
                </a:cubicBezTo>
                <a:cubicBezTo>
                  <a:pt x="1029746" y="291545"/>
                  <a:pt x="1041210" y="284923"/>
                  <a:pt x="1052942" y="286392"/>
                </a:cubicBezTo>
                <a:cubicBezTo>
                  <a:pt x="1063616" y="287719"/>
                  <a:pt x="1073569" y="295950"/>
                  <a:pt x="1081659" y="309927"/>
                </a:cubicBezTo>
                <a:cubicBezTo>
                  <a:pt x="1092671" y="274603"/>
                  <a:pt x="1099998" y="237670"/>
                  <a:pt x="1090313" y="213358"/>
                </a:cubicBezTo>
                <a:cubicBezTo>
                  <a:pt x="1067837" y="236385"/>
                  <a:pt x="1045714" y="265130"/>
                  <a:pt x="1022390" y="295456"/>
                </a:cubicBezTo>
                <a:cubicBezTo>
                  <a:pt x="958773" y="378132"/>
                  <a:pt x="887504" y="470763"/>
                  <a:pt x="786064" y="470777"/>
                </a:cubicBezTo>
                <a:cubicBezTo>
                  <a:pt x="782337" y="470777"/>
                  <a:pt x="778567" y="470650"/>
                  <a:pt x="774741" y="470395"/>
                </a:cubicBezTo>
                <a:close/>
                <a:moveTo>
                  <a:pt x="2316430" y="211198"/>
                </a:moveTo>
                <a:cubicBezTo>
                  <a:pt x="2299404" y="222789"/>
                  <a:pt x="2278410" y="260781"/>
                  <a:pt x="2270758" y="274660"/>
                </a:cubicBezTo>
                <a:lnTo>
                  <a:pt x="2269078" y="277695"/>
                </a:lnTo>
                <a:cubicBezTo>
                  <a:pt x="2240869" y="328464"/>
                  <a:pt x="2225029" y="385460"/>
                  <a:pt x="2222770" y="443754"/>
                </a:cubicBezTo>
                <a:cubicBezTo>
                  <a:pt x="2258941" y="375859"/>
                  <a:pt x="2285893" y="298618"/>
                  <a:pt x="2308369" y="234253"/>
                </a:cubicBezTo>
                <a:cubicBezTo>
                  <a:pt x="2311150" y="226290"/>
                  <a:pt x="2313819" y="218638"/>
                  <a:pt x="2316430" y="211198"/>
                </a:cubicBezTo>
                <a:close/>
              </a:path>
            </a:pathLst>
          </a:custGeom>
          <a:solidFill>
            <a:schemeClr val="bg1"/>
          </a:solidFill>
          <a:ln w="141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153DACA8-E5BF-A8FB-A68A-E1169597BAD6}"/>
              </a:ext>
            </a:extLst>
          </p:cNvPr>
          <p:cNvSpPr/>
          <p:nvPr/>
        </p:nvSpPr>
        <p:spPr>
          <a:xfrm>
            <a:off x="407988" y="2260600"/>
            <a:ext cx="4646612" cy="459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5" name="Elipse 274">
            <a:extLst>
              <a:ext uri="{FF2B5EF4-FFF2-40B4-BE49-F238E27FC236}">
                <a16:creationId xmlns:a16="http://schemas.microsoft.com/office/drawing/2014/main" id="{9FA6E8C1-E4C1-2C04-C5AE-04DB62B0DB9F}"/>
              </a:ext>
            </a:extLst>
          </p:cNvPr>
          <p:cNvSpPr/>
          <p:nvPr/>
        </p:nvSpPr>
        <p:spPr>
          <a:xfrm>
            <a:off x="771525" y="2784475"/>
            <a:ext cx="3771900" cy="3771900"/>
          </a:xfrm>
          <a:prstGeom prst="ellipse">
            <a:avLst/>
          </a:prstGeom>
          <a:noFill/>
          <a:ln w="15875">
            <a:solidFill>
              <a:srgbClr val="82C8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2495F49-57C2-3F2E-7C9B-145916300CAB}"/>
              </a:ext>
            </a:extLst>
          </p:cNvPr>
          <p:cNvSpPr txBox="1"/>
          <p:nvPr/>
        </p:nvSpPr>
        <p:spPr>
          <a:xfrm>
            <a:off x="0" y="272534"/>
            <a:ext cx="6096000" cy="77956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pt-BR" sz="5400" dirty="0"/>
              <a:t>Ações </a:t>
            </a:r>
            <a:r>
              <a:rPr lang="pt-BR" sz="5400" b="1" dirty="0">
                <a:solidFill>
                  <a:schemeClr val="bg1"/>
                </a:solidFill>
              </a:rPr>
              <a:t>em Parceria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831E59C6-1C1A-B1ED-5CF2-C44191C1EF68}"/>
              </a:ext>
            </a:extLst>
          </p:cNvPr>
          <p:cNvCxnSpPr/>
          <p:nvPr/>
        </p:nvCxnSpPr>
        <p:spPr>
          <a:xfrm>
            <a:off x="420688" y="1130300"/>
            <a:ext cx="1016000" cy="0"/>
          </a:xfrm>
          <a:prstGeom prst="line">
            <a:avLst/>
          </a:prstGeom>
          <a:noFill/>
          <a:ln w="12700"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2FE6FB58-B4AF-F780-EEA5-EDDB9EC13B64}"/>
              </a:ext>
            </a:extLst>
          </p:cNvPr>
          <p:cNvSpPr/>
          <p:nvPr/>
        </p:nvSpPr>
        <p:spPr>
          <a:xfrm>
            <a:off x="407988" y="1936124"/>
            <a:ext cx="11263312" cy="556099"/>
          </a:xfrm>
          <a:prstGeom prst="roundRect">
            <a:avLst>
              <a:gd name="adj" fmla="val 14726"/>
            </a:avLst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Espaço Reservado para Texto 32">
            <a:extLst>
              <a:ext uri="{FF2B5EF4-FFF2-40B4-BE49-F238E27FC236}">
                <a16:creationId xmlns:a16="http://schemas.microsoft.com/office/drawing/2014/main" id="{D1CE6942-C186-7A6C-9F81-3ECB2DC0F207}"/>
              </a:ext>
            </a:extLst>
          </p:cNvPr>
          <p:cNvSpPr txBox="1">
            <a:spLocks/>
          </p:cNvSpPr>
          <p:nvPr/>
        </p:nvSpPr>
        <p:spPr>
          <a:xfrm>
            <a:off x="3647369" y="2063067"/>
            <a:ext cx="4784551" cy="33450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 Serif ITC TT" panose="00000400000000000000" pitchFamily="2" charset="0"/>
                <a:cs typeface="Segoe UI Light" panose="020B0502040204020203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sz="2000" dirty="0"/>
              <a:t>Ações com a </a:t>
            </a:r>
            <a:r>
              <a:rPr lang="pt-BR" sz="2000" b="1" dirty="0">
                <a:solidFill>
                  <a:srgbClr val="82C8E6"/>
                </a:solidFill>
              </a:rPr>
              <a:t>Fundação Telefônica Espanha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9ADCDD1-9E7B-B132-EF46-67AA111C31DB}"/>
              </a:ext>
            </a:extLst>
          </p:cNvPr>
          <p:cNvGrpSpPr/>
          <p:nvPr/>
        </p:nvGrpSpPr>
        <p:grpSpPr>
          <a:xfrm>
            <a:off x="2036114" y="4076489"/>
            <a:ext cx="1225971" cy="1225971"/>
            <a:chOff x="2036114" y="4076489"/>
            <a:chExt cx="1225971" cy="1225971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C1E59501-1650-03CF-DFA0-32A0933BA8B5}"/>
                </a:ext>
              </a:extLst>
            </p:cNvPr>
            <p:cNvSpPr/>
            <p:nvPr/>
          </p:nvSpPr>
          <p:spPr>
            <a:xfrm>
              <a:off x="2036114" y="4076489"/>
              <a:ext cx="1225971" cy="1225971"/>
            </a:xfrm>
            <a:prstGeom prst="ellipse">
              <a:avLst/>
            </a:prstGeom>
            <a:solidFill>
              <a:srgbClr val="82C8E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6408447A-F46E-F36A-A592-0F80FAEB9795}"/>
                </a:ext>
              </a:extLst>
            </p:cNvPr>
            <p:cNvGrpSpPr/>
            <p:nvPr/>
          </p:nvGrpSpPr>
          <p:grpSpPr>
            <a:xfrm>
              <a:off x="2252409" y="4297268"/>
              <a:ext cx="755904" cy="784414"/>
              <a:chOff x="2315909" y="4297268"/>
              <a:chExt cx="755904" cy="784414"/>
            </a:xfrm>
            <a:solidFill>
              <a:schemeClr val="bg1"/>
            </a:solidFill>
          </p:grpSpPr>
          <p:sp>
            <p:nvSpPr>
              <p:cNvPr id="108" name="Forma Livre: Forma 107">
                <a:extLst>
                  <a:ext uri="{FF2B5EF4-FFF2-40B4-BE49-F238E27FC236}">
                    <a16:creationId xmlns:a16="http://schemas.microsoft.com/office/drawing/2014/main" id="{A952D991-CD0A-5294-0264-8ECC4E20D3CF}"/>
                  </a:ext>
                </a:extLst>
              </p:cNvPr>
              <p:cNvSpPr/>
              <p:nvPr/>
            </p:nvSpPr>
            <p:spPr>
              <a:xfrm>
                <a:off x="2401494" y="4439870"/>
                <a:ext cx="166244" cy="218723"/>
              </a:xfrm>
              <a:custGeom>
                <a:avLst/>
                <a:gdLst>
                  <a:gd name="connsiteX0" fmla="*/ 52901 w 128335"/>
                  <a:gd name="connsiteY0" fmla="*/ 168847 h 168847"/>
                  <a:gd name="connsiteX1" fmla="*/ 0 w 128335"/>
                  <a:gd name="connsiteY1" fmla="*/ 88076 h 168847"/>
                  <a:gd name="connsiteX2" fmla="*/ 88076 w 128335"/>
                  <a:gd name="connsiteY2" fmla="*/ 0 h 168847"/>
                  <a:gd name="connsiteX3" fmla="*/ 128336 w 128335"/>
                  <a:gd name="connsiteY3" fmla="*/ 9710 h 168847"/>
                  <a:gd name="connsiteX4" fmla="*/ 117847 w 128335"/>
                  <a:gd name="connsiteY4" fmla="*/ 29061 h 168847"/>
                  <a:gd name="connsiteX5" fmla="*/ 88076 w 128335"/>
                  <a:gd name="connsiteY5" fmla="*/ 22008 h 168847"/>
                  <a:gd name="connsiteX6" fmla="*/ 22008 w 128335"/>
                  <a:gd name="connsiteY6" fmla="*/ 88076 h 168847"/>
                  <a:gd name="connsiteX7" fmla="*/ 61168 w 128335"/>
                  <a:gd name="connsiteY7" fmla="*/ 148443 h 168847"/>
                  <a:gd name="connsiteX8" fmla="*/ 52901 w 128335"/>
                  <a:gd name="connsiteY8" fmla="*/ 168847 h 168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8335" h="168847">
                    <a:moveTo>
                      <a:pt x="52901" y="168847"/>
                    </a:moveTo>
                    <a:cubicBezTo>
                      <a:pt x="20267" y="155634"/>
                      <a:pt x="0" y="124672"/>
                      <a:pt x="0" y="88076"/>
                    </a:cubicBezTo>
                    <a:cubicBezTo>
                      <a:pt x="0" y="39504"/>
                      <a:pt x="39504" y="0"/>
                      <a:pt x="88076" y="0"/>
                    </a:cubicBezTo>
                    <a:cubicBezTo>
                      <a:pt x="103534" y="0"/>
                      <a:pt x="115947" y="3000"/>
                      <a:pt x="128336" y="9710"/>
                    </a:cubicBezTo>
                    <a:lnTo>
                      <a:pt x="117847" y="29061"/>
                    </a:lnTo>
                    <a:cubicBezTo>
                      <a:pt x="108733" y="24115"/>
                      <a:pt x="99824" y="22008"/>
                      <a:pt x="88076" y="22008"/>
                    </a:cubicBezTo>
                    <a:cubicBezTo>
                      <a:pt x="51641" y="22008"/>
                      <a:pt x="22008" y="51641"/>
                      <a:pt x="22008" y="88076"/>
                    </a:cubicBezTo>
                    <a:cubicBezTo>
                      <a:pt x="22008" y="115511"/>
                      <a:pt x="37007" y="138641"/>
                      <a:pt x="61168" y="148443"/>
                    </a:cubicBezTo>
                    <a:lnTo>
                      <a:pt x="52901" y="168847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orma Livre: Forma 108">
                <a:extLst>
                  <a:ext uri="{FF2B5EF4-FFF2-40B4-BE49-F238E27FC236}">
                    <a16:creationId xmlns:a16="http://schemas.microsoft.com/office/drawing/2014/main" id="{A7DF162A-C883-5770-2C75-845589C4C5F4}"/>
                  </a:ext>
                </a:extLst>
              </p:cNvPr>
              <p:cNvSpPr/>
              <p:nvPr/>
            </p:nvSpPr>
            <p:spPr>
              <a:xfrm>
                <a:off x="2315909" y="4599233"/>
                <a:ext cx="120768" cy="258949"/>
              </a:xfrm>
              <a:custGeom>
                <a:avLst/>
                <a:gdLst>
                  <a:gd name="connsiteX0" fmla="*/ 49168 w 93229"/>
                  <a:gd name="connsiteY0" fmla="*/ 199901 h 199900"/>
                  <a:gd name="connsiteX1" fmla="*/ 0 w 93229"/>
                  <a:gd name="connsiteY1" fmla="*/ 108183 h 199900"/>
                  <a:gd name="connsiteX2" fmla="*/ 89542 w 93229"/>
                  <a:gd name="connsiteY2" fmla="*/ 0 h 199900"/>
                  <a:gd name="connsiteX3" fmla="*/ 93229 w 93229"/>
                  <a:gd name="connsiteY3" fmla="*/ 21710 h 199900"/>
                  <a:gd name="connsiteX4" fmla="*/ 22031 w 93229"/>
                  <a:gd name="connsiteY4" fmla="*/ 108160 h 199900"/>
                  <a:gd name="connsiteX5" fmla="*/ 61374 w 93229"/>
                  <a:gd name="connsiteY5" fmla="*/ 181557 h 199900"/>
                  <a:gd name="connsiteX6" fmla="*/ 49168 w 93229"/>
                  <a:gd name="connsiteY6" fmla="*/ 199901 h 199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229" h="199900">
                    <a:moveTo>
                      <a:pt x="49168" y="199901"/>
                    </a:moveTo>
                    <a:cubicBezTo>
                      <a:pt x="18389" y="179405"/>
                      <a:pt x="0" y="145122"/>
                      <a:pt x="0" y="108183"/>
                    </a:cubicBezTo>
                    <a:cubicBezTo>
                      <a:pt x="0" y="54298"/>
                      <a:pt x="37649" y="8794"/>
                      <a:pt x="89542" y="0"/>
                    </a:cubicBezTo>
                    <a:lnTo>
                      <a:pt x="93229" y="21710"/>
                    </a:lnTo>
                    <a:cubicBezTo>
                      <a:pt x="51321" y="28809"/>
                      <a:pt x="22031" y="64374"/>
                      <a:pt x="22031" y="108160"/>
                    </a:cubicBezTo>
                    <a:cubicBezTo>
                      <a:pt x="22031" y="137702"/>
                      <a:pt x="36733" y="165137"/>
                      <a:pt x="61374" y="181557"/>
                    </a:cubicBezTo>
                    <a:lnTo>
                      <a:pt x="49168" y="19990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orma Livre: Forma 109">
                <a:extLst>
                  <a:ext uri="{FF2B5EF4-FFF2-40B4-BE49-F238E27FC236}">
                    <a16:creationId xmlns:a16="http://schemas.microsoft.com/office/drawing/2014/main" id="{E896DB7E-2B56-7705-C140-68F3E552A709}"/>
                  </a:ext>
                </a:extLst>
              </p:cNvPr>
              <p:cNvSpPr/>
              <p:nvPr/>
            </p:nvSpPr>
            <p:spPr>
              <a:xfrm>
                <a:off x="2372955" y="4776840"/>
                <a:ext cx="197600" cy="190749"/>
              </a:xfrm>
              <a:custGeom>
                <a:avLst/>
                <a:gdLst>
                  <a:gd name="connsiteX0" fmla="*/ 88076 w 152541"/>
                  <a:gd name="connsiteY0" fmla="*/ 147252 h 147252"/>
                  <a:gd name="connsiteX1" fmla="*/ 0 w 152541"/>
                  <a:gd name="connsiteY1" fmla="*/ 59175 h 147252"/>
                  <a:gd name="connsiteX2" fmla="*/ 22855 w 152541"/>
                  <a:gd name="connsiteY2" fmla="*/ 0 h 147252"/>
                  <a:gd name="connsiteX3" fmla="*/ 39160 w 152541"/>
                  <a:gd name="connsiteY3" fmla="*/ 14794 h 147252"/>
                  <a:gd name="connsiteX4" fmla="*/ 22031 w 152541"/>
                  <a:gd name="connsiteY4" fmla="*/ 59175 h 147252"/>
                  <a:gd name="connsiteX5" fmla="*/ 88099 w 152541"/>
                  <a:gd name="connsiteY5" fmla="*/ 125244 h 147252"/>
                  <a:gd name="connsiteX6" fmla="*/ 136832 w 152541"/>
                  <a:gd name="connsiteY6" fmla="*/ 104267 h 147252"/>
                  <a:gd name="connsiteX7" fmla="*/ 152542 w 152541"/>
                  <a:gd name="connsiteY7" fmla="*/ 119679 h 147252"/>
                  <a:gd name="connsiteX8" fmla="*/ 88076 w 152541"/>
                  <a:gd name="connsiteY8" fmla="*/ 147252 h 14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541" h="147252">
                    <a:moveTo>
                      <a:pt x="88076" y="147252"/>
                    </a:moveTo>
                    <a:cubicBezTo>
                      <a:pt x="39504" y="147252"/>
                      <a:pt x="0" y="107748"/>
                      <a:pt x="0" y="59175"/>
                    </a:cubicBezTo>
                    <a:cubicBezTo>
                      <a:pt x="0" y="37260"/>
                      <a:pt x="8107" y="16237"/>
                      <a:pt x="22855" y="0"/>
                    </a:cubicBezTo>
                    <a:lnTo>
                      <a:pt x="39160" y="14794"/>
                    </a:lnTo>
                    <a:cubicBezTo>
                      <a:pt x="28122" y="26977"/>
                      <a:pt x="22031" y="42733"/>
                      <a:pt x="22031" y="59175"/>
                    </a:cubicBezTo>
                    <a:cubicBezTo>
                      <a:pt x="22031" y="95611"/>
                      <a:pt x="51664" y="125244"/>
                      <a:pt x="88099" y="125244"/>
                    </a:cubicBezTo>
                    <a:cubicBezTo>
                      <a:pt x="105481" y="125244"/>
                      <a:pt x="124145" y="117206"/>
                      <a:pt x="136832" y="104267"/>
                    </a:cubicBezTo>
                    <a:lnTo>
                      <a:pt x="152542" y="119679"/>
                    </a:lnTo>
                    <a:cubicBezTo>
                      <a:pt x="135618" y="136947"/>
                      <a:pt x="111527" y="147252"/>
                      <a:pt x="88076" y="147252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orma Livre: Forma 110">
                <a:extLst>
                  <a:ext uri="{FF2B5EF4-FFF2-40B4-BE49-F238E27FC236}">
                    <a16:creationId xmlns:a16="http://schemas.microsoft.com/office/drawing/2014/main" id="{1B718D60-E1AA-4F28-E48F-AD438CDA6D1E}"/>
                  </a:ext>
                </a:extLst>
              </p:cNvPr>
              <p:cNvSpPr/>
              <p:nvPr/>
            </p:nvSpPr>
            <p:spPr>
              <a:xfrm>
                <a:off x="2529856" y="4882004"/>
                <a:ext cx="71315" cy="71315"/>
              </a:xfrm>
              <a:custGeom>
                <a:avLst/>
                <a:gdLst>
                  <a:gd name="connsiteX0" fmla="*/ 55053 w 55053"/>
                  <a:gd name="connsiteY0" fmla="*/ 55054 h 55053"/>
                  <a:gd name="connsiteX1" fmla="*/ 0 w 55053"/>
                  <a:gd name="connsiteY1" fmla="*/ 0 h 55053"/>
                  <a:gd name="connsiteX2" fmla="*/ 22031 w 55053"/>
                  <a:gd name="connsiteY2" fmla="*/ 0 h 55053"/>
                  <a:gd name="connsiteX3" fmla="*/ 55053 w 55053"/>
                  <a:gd name="connsiteY3" fmla="*/ 33023 h 55053"/>
                  <a:gd name="connsiteX4" fmla="*/ 55053 w 55053"/>
                  <a:gd name="connsiteY4" fmla="*/ 55054 h 5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53" h="55053">
                    <a:moveTo>
                      <a:pt x="55053" y="55054"/>
                    </a:moveTo>
                    <a:cubicBezTo>
                      <a:pt x="24710" y="55054"/>
                      <a:pt x="0" y="30366"/>
                      <a:pt x="0" y="0"/>
                    </a:cubicBezTo>
                    <a:lnTo>
                      <a:pt x="22031" y="0"/>
                    </a:lnTo>
                    <a:cubicBezTo>
                      <a:pt x="22031" y="18206"/>
                      <a:pt x="36847" y="33023"/>
                      <a:pt x="55053" y="33023"/>
                    </a:cubicBezTo>
                    <a:lnTo>
                      <a:pt x="55053" y="55054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orma Livre: Forma 111">
                <a:extLst>
                  <a:ext uri="{FF2B5EF4-FFF2-40B4-BE49-F238E27FC236}">
                    <a16:creationId xmlns:a16="http://schemas.microsoft.com/office/drawing/2014/main" id="{822D3441-0C42-02B7-3836-6D0DE8E4568A}"/>
                  </a:ext>
                </a:extLst>
              </p:cNvPr>
              <p:cNvSpPr/>
              <p:nvPr/>
            </p:nvSpPr>
            <p:spPr>
              <a:xfrm>
                <a:off x="2458540" y="4577636"/>
                <a:ext cx="61970" cy="135897"/>
              </a:xfrm>
              <a:custGeom>
                <a:avLst/>
                <a:gdLst>
                  <a:gd name="connsiteX0" fmla="*/ 7259 w 47839"/>
                  <a:gd name="connsiteY0" fmla="*/ 104909 h 104908"/>
                  <a:gd name="connsiteX1" fmla="*/ 0 w 47839"/>
                  <a:gd name="connsiteY1" fmla="*/ 69824 h 104908"/>
                  <a:gd name="connsiteX2" fmla="*/ 34397 w 47839"/>
                  <a:gd name="connsiteY2" fmla="*/ 0 h 104908"/>
                  <a:gd name="connsiteX3" fmla="*/ 47840 w 47839"/>
                  <a:gd name="connsiteY3" fmla="*/ 17450 h 104908"/>
                  <a:gd name="connsiteX4" fmla="*/ 22031 w 47839"/>
                  <a:gd name="connsiteY4" fmla="*/ 69847 h 104908"/>
                  <a:gd name="connsiteX5" fmla="*/ 27481 w 47839"/>
                  <a:gd name="connsiteY5" fmla="*/ 96160 h 104908"/>
                  <a:gd name="connsiteX6" fmla="*/ 7259 w 47839"/>
                  <a:gd name="connsiteY6" fmla="*/ 104909 h 10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39" h="104908">
                    <a:moveTo>
                      <a:pt x="7259" y="104909"/>
                    </a:moveTo>
                    <a:cubicBezTo>
                      <a:pt x="2427" y="93802"/>
                      <a:pt x="0" y="82008"/>
                      <a:pt x="0" y="69824"/>
                    </a:cubicBezTo>
                    <a:cubicBezTo>
                      <a:pt x="0" y="42275"/>
                      <a:pt x="12527" y="16809"/>
                      <a:pt x="34397" y="0"/>
                    </a:cubicBezTo>
                    <a:lnTo>
                      <a:pt x="47840" y="17450"/>
                    </a:lnTo>
                    <a:cubicBezTo>
                      <a:pt x="31443" y="30092"/>
                      <a:pt x="22031" y="49168"/>
                      <a:pt x="22031" y="69847"/>
                    </a:cubicBezTo>
                    <a:cubicBezTo>
                      <a:pt x="22031" y="78985"/>
                      <a:pt x="23862" y="87847"/>
                      <a:pt x="27481" y="96160"/>
                    </a:cubicBezTo>
                    <a:lnTo>
                      <a:pt x="7259" y="104909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orma Livre: Forma 112">
                <a:extLst>
                  <a:ext uri="{FF2B5EF4-FFF2-40B4-BE49-F238E27FC236}">
                    <a16:creationId xmlns:a16="http://schemas.microsoft.com/office/drawing/2014/main" id="{64DD7871-4195-C79D-5D7F-F0A50F0DA934}"/>
                  </a:ext>
                </a:extLst>
              </p:cNvPr>
              <p:cNvSpPr/>
              <p:nvPr/>
            </p:nvSpPr>
            <p:spPr>
              <a:xfrm>
                <a:off x="2482154" y="4720208"/>
                <a:ext cx="37823" cy="39662"/>
              </a:xfrm>
              <a:custGeom>
                <a:avLst/>
                <a:gdLst>
                  <a:gd name="connsiteX0" fmla="*/ 16580 w 29198"/>
                  <a:gd name="connsiteY0" fmla="*/ 30618 h 30618"/>
                  <a:gd name="connsiteX1" fmla="*/ 1168 w 29198"/>
                  <a:gd name="connsiteY1" fmla="*/ 14977 h 30618"/>
                  <a:gd name="connsiteX2" fmla="*/ 0 w 29198"/>
                  <a:gd name="connsiteY2" fmla="*/ 13443 h 30618"/>
                  <a:gd name="connsiteX3" fmla="*/ 17450 w 29198"/>
                  <a:gd name="connsiteY3" fmla="*/ 0 h 30618"/>
                  <a:gd name="connsiteX4" fmla="*/ 18664 w 29198"/>
                  <a:gd name="connsiteY4" fmla="*/ 1580 h 30618"/>
                  <a:gd name="connsiteX5" fmla="*/ 29198 w 29198"/>
                  <a:gd name="connsiteY5" fmla="*/ 12550 h 30618"/>
                  <a:gd name="connsiteX6" fmla="*/ 16580 w 29198"/>
                  <a:gd name="connsiteY6" fmla="*/ 30618 h 30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98" h="30618">
                    <a:moveTo>
                      <a:pt x="16580" y="30618"/>
                    </a:moveTo>
                    <a:cubicBezTo>
                      <a:pt x="9229" y="25511"/>
                      <a:pt x="5496" y="20611"/>
                      <a:pt x="1168" y="14977"/>
                    </a:cubicBezTo>
                    <a:lnTo>
                      <a:pt x="0" y="13443"/>
                    </a:lnTo>
                    <a:lnTo>
                      <a:pt x="17450" y="0"/>
                    </a:lnTo>
                    <a:lnTo>
                      <a:pt x="18664" y="1580"/>
                    </a:lnTo>
                    <a:cubicBezTo>
                      <a:pt x="22534" y="6618"/>
                      <a:pt x="24664" y="9389"/>
                      <a:pt x="29198" y="12550"/>
                    </a:cubicBezTo>
                    <a:lnTo>
                      <a:pt x="16580" y="30618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orma Livre: Forma 113">
                <a:extLst>
                  <a:ext uri="{FF2B5EF4-FFF2-40B4-BE49-F238E27FC236}">
                    <a16:creationId xmlns:a16="http://schemas.microsoft.com/office/drawing/2014/main" id="{0EB44146-2AEF-E5F1-F951-72C1F253744C}"/>
                  </a:ext>
                </a:extLst>
              </p:cNvPr>
              <p:cNvSpPr/>
              <p:nvPr/>
            </p:nvSpPr>
            <p:spPr>
              <a:xfrm>
                <a:off x="2580672" y="4536045"/>
                <a:ext cx="49037" cy="121598"/>
              </a:xfrm>
              <a:custGeom>
                <a:avLst/>
                <a:gdLst>
                  <a:gd name="connsiteX0" fmla="*/ 11450 w 37855"/>
                  <a:gd name="connsiteY0" fmla="*/ 93870 h 93870"/>
                  <a:gd name="connsiteX1" fmla="*/ 0 w 37855"/>
                  <a:gd name="connsiteY1" fmla="*/ 75069 h 93870"/>
                  <a:gd name="connsiteX2" fmla="*/ 15847 w 37855"/>
                  <a:gd name="connsiteY2" fmla="*/ 46855 h 93870"/>
                  <a:gd name="connsiteX3" fmla="*/ 160 w 37855"/>
                  <a:gd name="connsiteY3" fmla="*/ 18733 h 93870"/>
                  <a:gd name="connsiteX4" fmla="*/ 11748 w 37855"/>
                  <a:gd name="connsiteY4" fmla="*/ 0 h 93870"/>
                  <a:gd name="connsiteX5" fmla="*/ 37855 w 37855"/>
                  <a:gd name="connsiteY5" fmla="*/ 46855 h 93870"/>
                  <a:gd name="connsiteX6" fmla="*/ 11450 w 37855"/>
                  <a:gd name="connsiteY6" fmla="*/ 93870 h 93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855" h="93870">
                    <a:moveTo>
                      <a:pt x="11450" y="93870"/>
                    </a:moveTo>
                    <a:lnTo>
                      <a:pt x="0" y="75069"/>
                    </a:lnTo>
                    <a:cubicBezTo>
                      <a:pt x="9916" y="69023"/>
                      <a:pt x="15847" y="58466"/>
                      <a:pt x="15847" y="46855"/>
                    </a:cubicBezTo>
                    <a:cubicBezTo>
                      <a:pt x="15847" y="35336"/>
                      <a:pt x="9985" y="24825"/>
                      <a:pt x="160" y="18733"/>
                    </a:cubicBezTo>
                    <a:lnTo>
                      <a:pt x="11748" y="0"/>
                    </a:lnTo>
                    <a:cubicBezTo>
                      <a:pt x="28099" y="10122"/>
                      <a:pt x="37855" y="27641"/>
                      <a:pt x="37855" y="46855"/>
                    </a:cubicBezTo>
                    <a:cubicBezTo>
                      <a:pt x="37832" y="66229"/>
                      <a:pt x="27962" y="83794"/>
                      <a:pt x="11450" y="93870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orma Livre: Forma 114">
                <a:extLst>
                  <a:ext uri="{FF2B5EF4-FFF2-40B4-BE49-F238E27FC236}">
                    <a16:creationId xmlns:a16="http://schemas.microsoft.com/office/drawing/2014/main" id="{1FBF3656-13C5-3063-688A-3B5A5F200E58}"/>
                  </a:ext>
                </a:extLst>
              </p:cNvPr>
              <p:cNvSpPr/>
              <p:nvPr/>
            </p:nvSpPr>
            <p:spPr>
              <a:xfrm>
                <a:off x="2615411" y="4582502"/>
                <a:ext cx="85584" cy="85584"/>
              </a:xfrm>
              <a:custGeom>
                <a:avLst/>
                <a:gdLst>
                  <a:gd name="connsiteX0" fmla="*/ 66069 w 66068"/>
                  <a:gd name="connsiteY0" fmla="*/ 66069 h 66068"/>
                  <a:gd name="connsiteX1" fmla="*/ 44038 w 66068"/>
                  <a:gd name="connsiteY1" fmla="*/ 66069 h 66068"/>
                  <a:gd name="connsiteX2" fmla="*/ 0 w 66068"/>
                  <a:gd name="connsiteY2" fmla="*/ 22031 h 66068"/>
                  <a:gd name="connsiteX3" fmla="*/ 0 w 66068"/>
                  <a:gd name="connsiteY3" fmla="*/ 0 h 66068"/>
                  <a:gd name="connsiteX4" fmla="*/ 66069 w 66068"/>
                  <a:gd name="connsiteY4" fmla="*/ 66069 h 66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68" h="66068">
                    <a:moveTo>
                      <a:pt x="66069" y="66069"/>
                    </a:moveTo>
                    <a:lnTo>
                      <a:pt x="44038" y="66069"/>
                    </a:lnTo>
                    <a:cubicBezTo>
                      <a:pt x="44038" y="41771"/>
                      <a:pt x="24298" y="22031"/>
                      <a:pt x="0" y="22031"/>
                    </a:cubicBezTo>
                    <a:lnTo>
                      <a:pt x="0" y="0"/>
                    </a:lnTo>
                    <a:cubicBezTo>
                      <a:pt x="36435" y="0"/>
                      <a:pt x="66069" y="29634"/>
                      <a:pt x="66069" y="66069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orma Livre: Forma 115">
                <a:extLst>
                  <a:ext uri="{FF2B5EF4-FFF2-40B4-BE49-F238E27FC236}">
                    <a16:creationId xmlns:a16="http://schemas.microsoft.com/office/drawing/2014/main" id="{95169308-5E99-C92E-13E4-E061E96A7545}"/>
                  </a:ext>
                </a:extLst>
              </p:cNvPr>
              <p:cNvSpPr/>
              <p:nvPr/>
            </p:nvSpPr>
            <p:spPr>
              <a:xfrm>
                <a:off x="2758042" y="4297268"/>
                <a:ext cx="114093" cy="114093"/>
              </a:xfrm>
              <a:custGeom>
                <a:avLst/>
                <a:gdLst>
                  <a:gd name="connsiteX0" fmla="*/ 44038 w 88076"/>
                  <a:gd name="connsiteY0" fmla="*/ 88077 h 88076"/>
                  <a:gd name="connsiteX1" fmla="*/ 0 w 88076"/>
                  <a:gd name="connsiteY1" fmla="*/ 44038 h 88076"/>
                  <a:gd name="connsiteX2" fmla="*/ 44038 w 88076"/>
                  <a:gd name="connsiteY2" fmla="*/ 0 h 88076"/>
                  <a:gd name="connsiteX3" fmla="*/ 88076 w 88076"/>
                  <a:gd name="connsiteY3" fmla="*/ 44038 h 88076"/>
                  <a:gd name="connsiteX4" fmla="*/ 44038 w 88076"/>
                  <a:gd name="connsiteY4" fmla="*/ 88077 h 88076"/>
                  <a:gd name="connsiteX5" fmla="*/ 44038 w 88076"/>
                  <a:gd name="connsiteY5" fmla="*/ 22008 h 88076"/>
                  <a:gd name="connsiteX6" fmla="*/ 22008 w 88076"/>
                  <a:gd name="connsiteY6" fmla="*/ 44038 h 88076"/>
                  <a:gd name="connsiteX7" fmla="*/ 44038 w 88076"/>
                  <a:gd name="connsiteY7" fmla="*/ 66069 h 88076"/>
                  <a:gd name="connsiteX8" fmla="*/ 66069 w 88076"/>
                  <a:gd name="connsiteY8" fmla="*/ 44038 h 88076"/>
                  <a:gd name="connsiteX9" fmla="*/ 44038 w 88076"/>
                  <a:gd name="connsiteY9" fmla="*/ 22008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88076">
                    <a:moveTo>
                      <a:pt x="44038" y="88077"/>
                    </a:moveTo>
                    <a:cubicBezTo>
                      <a:pt x="19740" y="88077"/>
                      <a:pt x="0" y="68336"/>
                      <a:pt x="0" y="44038"/>
                    </a:cubicBezTo>
                    <a:cubicBezTo>
                      <a:pt x="0" y="19740"/>
                      <a:pt x="19740" y="0"/>
                      <a:pt x="44038" y="0"/>
                    </a:cubicBezTo>
                    <a:cubicBezTo>
                      <a:pt x="68336" y="0"/>
                      <a:pt x="88076" y="19740"/>
                      <a:pt x="88076" y="44038"/>
                    </a:cubicBezTo>
                    <a:cubicBezTo>
                      <a:pt x="88076" y="68313"/>
                      <a:pt x="68336" y="88077"/>
                      <a:pt x="44038" y="88077"/>
                    </a:cubicBezTo>
                    <a:close/>
                    <a:moveTo>
                      <a:pt x="44038" y="22008"/>
                    </a:moveTo>
                    <a:cubicBezTo>
                      <a:pt x="31901" y="22008"/>
                      <a:pt x="22008" y="31878"/>
                      <a:pt x="22008" y="44038"/>
                    </a:cubicBezTo>
                    <a:cubicBezTo>
                      <a:pt x="22008" y="56199"/>
                      <a:pt x="31878" y="66069"/>
                      <a:pt x="44038" y="66069"/>
                    </a:cubicBezTo>
                    <a:cubicBezTo>
                      <a:pt x="56199" y="66069"/>
                      <a:pt x="66069" y="56199"/>
                      <a:pt x="66069" y="44038"/>
                    </a:cubicBezTo>
                    <a:cubicBezTo>
                      <a:pt x="66069" y="31878"/>
                      <a:pt x="56176" y="22008"/>
                      <a:pt x="44038" y="22008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orma Livre: Forma 116">
                <a:extLst>
                  <a:ext uri="{FF2B5EF4-FFF2-40B4-BE49-F238E27FC236}">
                    <a16:creationId xmlns:a16="http://schemas.microsoft.com/office/drawing/2014/main" id="{8302B1F9-2549-7290-F852-B0DF224E923A}"/>
                  </a:ext>
                </a:extLst>
              </p:cNvPr>
              <p:cNvSpPr/>
              <p:nvPr/>
            </p:nvSpPr>
            <p:spPr>
              <a:xfrm>
                <a:off x="2914943" y="4397092"/>
                <a:ext cx="114093" cy="114093"/>
              </a:xfrm>
              <a:custGeom>
                <a:avLst/>
                <a:gdLst>
                  <a:gd name="connsiteX0" fmla="*/ 44038 w 88076"/>
                  <a:gd name="connsiteY0" fmla="*/ 88076 h 88076"/>
                  <a:gd name="connsiteX1" fmla="*/ 0 w 88076"/>
                  <a:gd name="connsiteY1" fmla="*/ 44038 h 88076"/>
                  <a:gd name="connsiteX2" fmla="*/ 44038 w 88076"/>
                  <a:gd name="connsiteY2" fmla="*/ 0 h 88076"/>
                  <a:gd name="connsiteX3" fmla="*/ 88076 w 88076"/>
                  <a:gd name="connsiteY3" fmla="*/ 44038 h 88076"/>
                  <a:gd name="connsiteX4" fmla="*/ 44038 w 88076"/>
                  <a:gd name="connsiteY4" fmla="*/ 88076 h 88076"/>
                  <a:gd name="connsiteX5" fmla="*/ 44038 w 88076"/>
                  <a:gd name="connsiteY5" fmla="*/ 22031 h 88076"/>
                  <a:gd name="connsiteX6" fmla="*/ 22008 w 88076"/>
                  <a:gd name="connsiteY6" fmla="*/ 44061 h 88076"/>
                  <a:gd name="connsiteX7" fmla="*/ 44038 w 88076"/>
                  <a:gd name="connsiteY7" fmla="*/ 66092 h 88076"/>
                  <a:gd name="connsiteX8" fmla="*/ 66069 w 88076"/>
                  <a:gd name="connsiteY8" fmla="*/ 44061 h 88076"/>
                  <a:gd name="connsiteX9" fmla="*/ 44038 w 88076"/>
                  <a:gd name="connsiteY9" fmla="*/ 22031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88076">
                    <a:moveTo>
                      <a:pt x="44038" y="88076"/>
                    </a:moveTo>
                    <a:cubicBezTo>
                      <a:pt x="19740" y="88076"/>
                      <a:pt x="0" y="68336"/>
                      <a:pt x="0" y="44038"/>
                    </a:cubicBezTo>
                    <a:cubicBezTo>
                      <a:pt x="0" y="19740"/>
                      <a:pt x="19740" y="0"/>
                      <a:pt x="44038" y="0"/>
                    </a:cubicBezTo>
                    <a:cubicBezTo>
                      <a:pt x="68336" y="0"/>
                      <a:pt x="88076" y="19740"/>
                      <a:pt x="88076" y="44038"/>
                    </a:cubicBezTo>
                    <a:cubicBezTo>
                      <a:pt x="88076" y="68336"/>
                      <a:pt x="68313" y="88076"/>
                      <a:pt x="44038" y="88076"/>
                    </a:cubicBezTo>
                    <a:close/>
                    <a:moveTo>
                      <a:pt x="44038" y="22031"/>
                    </a:moveTo>
                    <a:cubicBezTo>
                      <a:pt x="31901" y="22031"/>
                      <a:pt x="22008" y="31901"/>
                      <a:pt x="22008" y="44061"/>
                    </a:cubicBezTo>
                    <a:cubicBezTo>
                      <a:pt x="22008" y="56199"/>
                      <a:pt x="31878" y="66092"/>
                      <a:pt x="44038" y="66092"/>
                    </a:cubicBezTo>
                    <a:cubicBezTo>
                      <a:pt x="56199" y="66092"/>
                      <a:pt x="66069" y="56221"/>
                      <a:pt x="66069" y="44061"/>
                    </a:cubicBezTo>
                    <a:cubicBezTo>
                      <a:pt x="66046" y="31901"/>
                      <a:pt x="56176" y="22031"/>
                      <a:pt x="44038" y="22031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orma Livre: Forma 117">
                <a:extLst>
                  <a:ext uri="{FF2B5EF4-FFF2-40B4-BE49-F238E27FC236}">
                    <a16:creationId xmlns:a16="http://schemas.microsoft.com/office/drawing/2014/main" id="{BE00AADE-7B52-D1A1-C9E1-10A7BC893249}"/>
                  </a:ext>
                </a:extLst>
              </p:cNvPr>
              <p:cNvSpPr/>
              <p:nvPr/>
            </p:nvSpPr>
            <p:spPr>
              <a:xfrm>
                <a:off x="2957720" y="4582502"/>
                <a:ext cx="114093" cy="114093"/>
              </a:xfrm>
              <a:custGeom>
                <a:avLst/>
                <a:gdLst>
                  <a:gd name="connsiteX0" fmla="*/ 44038 w 88076"/>
                  <a:gd name="connsiteY0" fmla="*/ 88076 h 88076"/>
                  <a:gd name="connsiteX1" fmla="*/ 0 w 88076"/>
                  <a:gd name="connsiteY1" fmla="*/ 44038 h 88076"/>
                  <a:gd name="connsiteX2" fmla="*/ 44038 w 88076"/>
                  <a:gd name="connsiteY2" fmla="*/ 0 h 88076"/>
                  <a:gd name="connsiteX3" fmla="*/ 88076 w 88076"/>
                  <a:gd name="connsiteY3" fmla="*/ 44038 h 88076"/>
                  <a:gd name="connsiteX4" fmla="*/ 44038 w 88076"/>
                  <a:gd name="connsiteY4" fmla="*/ 88076 h 88076"/>
                  <a:gd name="connsiteX5" fmla="*/ 44038 w 88076"/>
                  <a:gd name="connsiteY5" fmla="*/ 22031 h 88076"/>
                  <a:gd name="connsiteX6" fmla="*/ 22008 w 88076"/>
                  <a:gd name="connsiteY6" fmla="*/ 44061 h 88076"/>
                  <a:gd name="connsiteX7" fmla="*/ 44038 w 88076"/>
                  <a:gd name="connsiteY7" fmla="*/ 66092 h 88076"/>
                  <a:gd name="connsiteX8" fmla="*/ 66069 w 88076"/>
                  <a:gd name="connsiteY8" fmla="*/ 44061 h 88076"/>
                  <a:gd name="connsiteX9" fmla="*/ 44038 w 88076"/>
                  <a:gd name="connsiteY9" fmla="*/ 22031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88076">
                    <a:moveTo>
                      <a:pt x="44038" y="88076"/>
                    </a:moveTo>
                    <a:cubicBezTo>
                      <a:pt x="19740" y="88076"/>
                      <a:pt x="0" y="68336"/>
                      <a:pt x="0" y="44038"/>
                    </a:cubicBezTo>
                    <a:cubicBezTo>
                      <a:pt x="0" y="19740"/>
                      <a:pt x="19740" y="0"/>
                      <a:pt x="44038" y="0"/>
                    </a:cubicBezTo>
                    <a:cubicBezTo>
                      <a:pt x="68336" y="0"/>
                      <a:pt x="88076" y="19740"/>
                      <a:pt x="88076" y="44038"/>
                    </a:cubicBezTo>
                    <a:cubicBezTo>
                      <a:pt x="88076" y="68336"/>
                      <a:pt x="68336" y="88076"/>
                      <a:pt x="44038" y="88076"/>
                    </a:cubicBezTo>
                    <a:close/>
                    <a:moveTo>
                      <a:pt x="44038" y="22031"/>
                    </a:moveTo>
                    <a:cubicBezTo>
                      <a:pt x="31901" y="22031"/>
                      <a:pt x="22008" y="31901"/>
                      <a:pt x="22008" y="44061"/>
                    </a:cubicBezTo>
                    <a:cubicBezTo>
                      <a:pt x="22008" y="56199"/>
                      <a:pt x="31878" y="66092"/>
                      <a:pt x="44038" y="66092"/>
                    </a:cubicBezTo>
                    <a:cubicBezTo>
                      <a:pt x="56175" y="66092"/>
                      <a:pt x="66069" y="56221"/>
                      <a:pt x="66069" y="44061"/>
                    </a:cubicBezTo>
                    <a:cubicBezTo>
                      <a:pt x="66046" y="31901"/>
                      <a:pt x="56175" y="22031"/>
                      <a:pt x="44038" y="22031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orma Livre: Forma 118">
                <a:extLst>
                  <a:ext uri="{FF2B5EF4-FFF2-40B4-BE49-F238E27FC236}">
                    <a16:creationId xmlns:a16="http://schemas.microsoft.com/office/drawing/2014/main" id="{F70CA86F-9C81-232F-FEC1-5CC1102C864D}"/>
                  </a:ext>
                </a:extLst>
              </p:cNvPr>
              <p:cNvSpPr/>
              <p:nvPr/>
            </p:nvSpPr>
            <p:spPr>
              <a:xfrm>
                <a:off x="2943450" y="4753641"/>
                <a:ext cx="114093" cy="114093"/>
              </a:xfrm>
              <a:custGeom>
                <a:avLst/>
                <a:gdLst>
                  <a:gd name="connsiteX0" fmla="*/ 44038 w 88076"/>
                  <a:gd name="connsiteY0" fmla="*/ 88076 h 88076"/>
                  <a:gd name="connsiteX1" fmla="*/ 0 w 88076"/>
                  <a:gd name="connsiteY1" fmla="*/ 44038 h 88076"/>
                  <a:gd name="connsiteX2" fmla="*/ 44038 w 88076"/>
                  <a:gd name="connsiteY2" fmla="*/ 0 h 88076"/>
                  <a:gd name="connsiteX3" fmla="*/ 88076 w 88076"/>
                  <a:gd name="connsiteY3" fmla="*/ 44038 h 88076"/>
                  <a:gd name="connsiteX4" fmla="*/ 44038 w 88076"/>
                  <a:gd name="connsiteY4" fmla="*/ 88076 h 88076"/>
                  <a:gd name="connsiteX5" fmla="*/ 44038 w 88076"/>
                  <a:gd name="connsiteY5" fmla="*/ 22031 h 88076"/>
                  <a:gd name="connsiteX6" fmla="*/ 22008 w 88076"/>
                  <a:gd name="connsiteY6" fmla="*/ 44061 h 88076"/>
                  <a:gd name="connsiteX7" fmla="*/ 44038 w 88076"/>
                  <a:gd name="connsiteY7" fmla="*/ 66092 h 88076"/>
                  <a:gd name="connsiteX8" fmla="*/ 66069 w 88076"/>
                  <a:gd name="connsiteY8" fmla="*/ 44061 h 88076"/>
                  <a:gd name="connsiteX9" fmla="*/ 44038 w 88076"/>
                  <a:gd name="connsiteY9" fmla="*/ 22031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88076">
                    <a:moveTo>
                      <a:pt x="44038" y="88076"/>
                    </a:moveTo>
                    <a:cubicBezTo>
                      <a:pt x="19740" y="88076"/>
                      <a:pt x="0" y="68336"/>
                      <a:pt x="0" y="44038"/>
                    </a:cubicBezTo>
                    <a:cubicBezTo>
                      <a:pt x="0" y="19740"/>
                      <a:pt x="19740" y="0"/>
                      <a:pt x="44038" y="0"/>
                    </a:cubicBezTo>
                    <a:cubicBezTo>
                      <a:pt x="68336" y="0"/>
                      <a:pt x="88076" y="19740"/>
                      <a:pt x="88076" y="44038"/>
                    </a:cubicBezTo>
                    <a:cubicBezTo>
                      <a:pt x="88076" y="68336"/>
                      <a:pt x="68336" y="88076"/>
                      <a:pt x="44038" y="88076"/>
                    </a:cubicBezTo>
                    <a:close/>
                    <a:moveTo>
                      <a:pt x="44038" y="22031"/>
                    </a:moveTo>
                    <a:cubicBezTo>
                      <a:pt x="31901" y="22031"/>
                      <a:pt x="22008" y="31901"/>
                      <a:pt x="22008" y="44061"/>
                    </a:cubicBezTo>
                    <a:cubicBezTo>
                      <a:pt x="22008" y="56221"/>
                      <a:pt x="31878" y="66092"/>
                      <a:pt x="44038" y="66092"/>
                    </a:cubicBezTo>
                    <a:cubicBezTo>
                      <a:pt x="56199" y="66092"/>
                      <a:pt x="66069" y="56221"/>
                      <a:pt x="66069" y="44061"/>
                    </a:cubicBezTo>
                    <a:cubicBezTo>
                      <a:pt x="66069" y="31901"/>
                      <a:pt x="56176" y="22031"/>
                      <a:pt x="44038" y="22031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orma Livre: Forma 119">
                <a:extLst>
                  <a:ext uri="{FF2B5EF4-FFF2-40B4-BE49-F238E27FC236}">
                    <a16:creationId xmlns:a16="http://schemas.microsoft.com/office/drawing/2014/main" id="{1602C6C4-9156-8B6F-E081-2B23002B7CB1}"/>
                  </a:ext>
                </a:extLst>
              </p:cNvPr>
              <p:cNvSpPr/>
              <p:nvPr/>
            </p:nvSpPr>
            <p:spPr>
              <a:xfrm>
                <a:off x="2886404" y="4882004"/>
                <a:ext cx="114093" cy="114093"/>
              </a:xfrm>
              <a:custGeom>
                <a:avLst/>
                <a:gdLst>
                  <a:gd name="connsiteX0" fmla="*/ 44038 w 88076"/>
                  <a:gd name="connsiteY0" fmla="*/ 88077 h 88076"/>
                  <a:gd name="connsiteX1" fmla="*/ 0 w 88076"/>
                  <a:gd name="connsiteY1" fmla="*/ 44038 h 88076"/>
                  <a:gd name="connsiteX2" fmla="*/ 44038 w 88076"/>
                  <a:gd name="connsiteY2" fmla="*/ 0 h 88076"/>
                  <a:gd name="connsiteX3" fmla="*/ 88076 w 88076"/>
                  <a:gd name="connsiteY3" fmla="*/ 44038 h 88076"/>
                  <a:gd name="connsiteX4" fmla="*/ 44038 w 88076"/>
                  <a:gd name="connsiteY4" fmla="*/ 88077 h 88076"/>
                  <a:gd name="connsiteX5" fmla="*/ 44038 w 88076"/>
                  <a:gd name="connsiteY5" fmla="*/ 22031 h 88076"/>
                  <a:gd name="connsiteX6" fmla="*/ 22008 w 88076"/>
                  <a:gd name="connsiteY6" fmla="*/ 44061 h 88076"/>
                  <a:gd name="connsiteX7" fmla="*/ 44038 w 88076"/>
                  <a:gd name="connsiteY7" fmla="*/ 66092 h 88076"/>
                  <a:gd name="connsiteX8" fmla="*/ 66069 w 88076"/>
                  <a:gd name="connsiteY8" fmla="*/ 44061 h 88076"/>
                  <a:gd name="connsiteX9" fmla="*/ 44038 w 88076"/>
                  <a:gd name="connsiteY9" fmla="*/ 22031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88076">
                    <a:moveTo>
                      <a:pt x="44038" y="88077"/>
                    </a:moveTo>
                    <a:cubicBezTo>
                      <a:pt x="19740" y="88077"/>
                      <a:pt x="0" y="68336"/>
                      <a:pt x="0" y="44038"/>
                    </a:cubicBezTo>
                    <a:cubicBezTo>
                      <a:pt x="0" y="19741"/>
                      <a:pt x="19740" y="0"/>
                      <a:pt x="44038" y="0"/>
                    </a:cubicBezTo>
                    <a:cubicBezTo>
                      <a:pt x="68336" y="0"/>
                      <a:pt x="88076" y="19741"/>
                      <a:pt x="88076" y="44038"/>
                    </a:cubicBezTo>
                    <a:cubicBezTo>
                      <a:pt x="88076" y="68336"/>
                      <a:pt x="68336" y="88077"/>
                      <a:pt x="44038" y="88077"/>
                    </a:cubicBezTo>
                    <a:close/>
                    <a:moveTo>
                      <a:pt x="44038" y="22031"/>
                    </a:moveTo>
                    <a:cubicBezTo>
                      <a:pt x="31901" y="22031"/>
                      <a:pt x="22008" y="31901"/>
                      <a:pt x="22008" y="44061"/>
                    </a:cubicBezTo>
                    <a:cubicBezTo>
                      <a:pt x="22008" y="56199"/>
                      <a:pt x="31878" y="66092"/>
                      <a:pt x="44038" y="66092"/>
                    </a:cubicBezTo>
                    <a:cubicBezTo>
                      <a:pt x="56176" y="66092"/>
                      <a:pt x="66069" y="56221"/>
                      <a:pt x="66069" y="44061"/>
                    </a:cubicBezTo>
                    <a:cubicBezTo>
                      <a:pt x="66069" y="31901"/>
                      <a:pt x="56176" y="22031"/>
                      <a:pt x="44038" y="22031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orma Livre: Forma 120">
                <a:extLst>
                  <a:ext uri="{FF2B5EF4-FFF2-40B4-BE49-F238E27FC236}">
                    <a16:creationId xmlns:a16="http://schemas.microsoft.com/office/drawing/2014/main" id="{C97EAC0D-B9F2-C792-2C53-FECAC9D7F5EE}"/>
                  </a:ext>
                </a:extLst>
              </p:cNvPr>
              <p:cNvSpPr/>
              <p:nvPr/>
            </p:nvSpPr>
            <p:spPr>
              <a:xfrm>
                <a:off x="2772311" y="4967589"/>
                <a:ext cx="114093" cy="114093"/>
              </a:xfrm>
              <a:custGeom>
                <a:avLst/>
                <a:gdLst>
                  <a:gd name="connsiteX0" fmla="*/ 44038 w 88076"/>
                  <a:gd name="connsiteY0" fmla="*/ 88076 h 88076"/>
                  <a:gd name="connsiteX1" fmla="*/ 0 w 88076"/>
                  <a:gd name="connsiteY1" fmla="*/ 44038 h 88076"/>
                  <a:gd name="connsiteX2" fmla="*/ 44038 w 88076"/>
                  <a:gd name="connsiteY2" fmla="*/ 0 h 88076"/>
                  <a:gd name="connsiteX3" fmla="*/ 88076 w 88076"/>
                  <a:gd name="connsiteY3" fmla="*/ 44038 h 88076"/>
                  <a:gd name="connsiteX4" fmla="*/ 44038 w 88076"/>
                  <a:gd name="connsiteY4" fmla="*/ 88076 h 88076"/>
                  <a:gd name="connsiteX5" fmla="*/ 44038 w 88076"/>
                  <a:gd name="connsiteY5" fmla="*/ 22008 h 88076"/>
                  <a:gd name="connsiteX6" fmla="*/ 22008 w 88076"/>
                  <a:gd name="connsiteY6" fmla="*/ 44038 h 88076"/>
                  <a:gd name="connsiteX7" fmla="*/ 44038 w 88076"/>
                  <a:gd name="connsiteY7" fmla="*/ 66069 h 88076"/>
                  <a:gd name="connsiteX8" fmla="*/ 66069 w 88076"/>
                  <a:gd name="connsiteY8" fmla="*/ 44038 h 88076"/>
                  <a:gd name="connsiteX9" fmla="*/ 44038 w 88076"/>
                  <a:gd name="connsiteY9" fmla="*/ 22008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88076">
                    <a:moveTo>
                      <a:pt x="44038" y="88076"/>
                    </a:moveTo>
                    <a:cubicBezTo>
                      <a:pt x="19740" y="88076"/>
                      <a:pt x="0" y="68336"/>
                      <a:pt x="0" y="44038"/>
                    </a:cubicBezTo>
                    <a:cubicBezTo>
                      <a:pt x="0" y="19740"/>
                      <a:pt x="19740" y="0"/>
                      <a:pt x="44038" y="0"/>
                    </a:cubicBezTo>
                    <a:cubicBezTo>
                      <a:pt x="68336" y="0"/>
                      <a:pt x="88076" y="19740"/>
                      <a:pt x="88076" y="44038"/>
                    </a:cubicBezTo>
                    <a:cubicBezTo>
                      <a:pt x="88076" y="68336"/>
                      <a:pt x="68336" y="88076"/>
                      <a:pt x="44038" y="88076"/>
                    </a:cubicBezTo>
                    <a:close/>
                    <a:moveTo>
                      <a:pt x="44038" y="22008"/>
                    </a:moveTo>
                    <a:cubicBezTo>
                      <a:pt x="31901" y="22008"/>
                      <a:pt x="22008" y="31878"/>
                      <a:pt x="22008" y="44038"/>
                    </a:cubicBezTo>
                    <a:cubicBezTo>
                      <a:pt x="22008" y="56175"/>
                      <a:pt x="31878" y="66069"/>
                      <a:pt x="44038" y="66069"/>
                    </a:cubicBezTo>
                    <a:cubicBezTo>
                      <a:pt x="56175" y="66069"/>
                      <a:pt x="66069" y="56198"/>
                      <a:pt x="66069" y="44038"/>
                    </a:cubicBezTo>
                    <a:cubicBezTo>
                      <a:pt x="66046" y="31901"/>
                      <a:pt x="56175" y="22008"/>
                      <a:pt x="44038" y="22008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orma Livre: Forma 121">
                <a:extLst>
                  <a:ext uri="{FF2B5EF4-FFF2-40B4-BE49-F238E27FC236}">
                    <a16:creationId xmlns:a16="http://schemas.microsoft.com/office/drawing/2014/main" id="{A3F555E9-0491-6363-FE99-865C45B446BC}"/>
                  </a:ext>
                </a:extLst>
              </p:cNvPr>
              <p:cNvSpPr/>
              <p:nvPr/>
            </p:nvSpPr>
            <p:spPr>
              <a:xfrm>
                <a:off x="2729533" y="4397092"/>
                <a:ext cx="99824" cy="85584"/>
              </a:xfrm>
              <a:custGeom>
                <a:avLst/>
                <a:gdLst>
                  <a:gd name="connsiteX0" fmla="*/ 77061 w 77061"/>
                  <a:gd name="connsiteY0" fmla="*/ 66069 h 66068"/>
                  <a:gd name="connsiteX1" fmla="*/ 0 w 77061"/>
                  <a:gd name="connsiteY1" fmla="*/ 66069 h 66068"/>
                  <a:gd name="connsiteX2" fmla="*/ 0 w 77061"/>
                  <a:gd name="connsiteY2" fmla="*/ 44038 h 66068"/>
                  <a:gd name="connsiteX3" fmla="*/ 55031 w 77061"/>
                  <a:gd name="connsiteY3" fmla="*/ 44038 h 66068"/>
                  <a:gd name="connsiteX4" fmla="*/ 55031 w 77061"/>
                  <a:gd name="connsiteY4" fmla="*/ 0 h 66068"/>
                  <a:gd name="connsiteX5" fmla="*/ 77061 w 77061"/>
                  <a:gd name="connsiteY5" fmla="*/ 0 h 66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61" h="66068">
                    <a:moveTo>
                      <a:pt x="77061" y="66069"/>
                    </a:moveTo>
                    <a:lnTo>
                      <a:pt x="0" y="66069"/>
                    </a:lnTo>
                    <a:lnTo>
                      <a:pt x="0" y="44038"/>
                    </a:lnTo>
                    <a:lnTo>
                      <a:pt x="55031" y="44038"/>
                    </a:lnTo>
                    <a:lnTo>
                      <a:pt x="55031" y="0"/>
                    </a:lnTo>
                    <a:lnTo>
                      <a:pt x="77061" y="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orma Livre: Forma 122">
                <a:extLst>
                  <a:ext uri="{FF2B5EF4-FFF2-40B4-BE49-F238E27FC236}">
                    <a16:creationId xmlns:a16="http://schemas.microsoft.com/office/drawing/2014/main" id="{3145BC31-115C-EE26-DC0B-EC8017F1EB32}"/>
                  </a:ext>
                </a:extLst>
              </p:cNvPr>
              <p:cNvSpPr/>
              <p:nvPr/>
            </p:nvSpPr>
            <p:spPr>
              <a:xfrm>
                <a:off x="2729533" y="4474312"/>
                <a:ext cx="222282" cy="79681"/>
              </a:xfrm>
              <a:custGeom>
                <a:avLst/>
                <a:gdLst>
                  <a:gd name="connsiteX0" fmla="*/ 125656 w 171595"/>
                  <a:gd name="connsiteY0" fmla="*/ 61511 h 61511"/>
                  <a:gd name="connsiteX1" fmla="*/ 0 w 171595"/>
                  <a:gd name="connsiteY1" fmla="*/ 61511 h 61511"/>
                  <a:gd name="connsiteX2" fmla="*/ 0 w 171595"/>
                  <a:gd name="connsiteY2" fmla="*/ 39481 h 61511"/>
                  <a:gd name="connsiteX3" fmla="*/ 116542 w 171595"/>
                  <a:gd name="connsiteY3" fmla="*/ 39481 h 61511"/>
                  <a:gd name="connsiteX4" fmla="*/ 156023 w 171595"/>
                  <a:gd name="connsiteY4" fmla="*/ 0 h 61511"/>
                  <a:gd name="connsiteX5" fmla="*/ 171596 w 171595"/>
                  <a:gd name="connsiteY5" fmla="*/ 15550 h 6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595" h="61511">
                    <a:moveTo>
                      <a:pt x="125656" y="61511"/>
                    </a:moveTo>
                    <a:lnTo>
                      <a:pt x="0" y="61511"/>
                    </a:lnTo>
                    <a:lnTo>
                      <a:pt x="0" y="39481"/>
                    </a:lnTo>
                    <a:lnTo>
                      <a:pt x="116542" y="39481"/>
                    </a:lnTo>
                    <a:lnTo>
                      <a:pt x="156023" y="0"/>
                    </a:lnTo>
                    <a:lnTo>
                      <a:pt x="171596" y="1555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orma Livre: Forma 123">
                <a:extLst>
                  <a:ext uri="{FF2B5EF4-FFF2-40B4-BE49-F238E27FC236}">
                    <a16:creationId xmlns:a16="http://schemas.microsoft.com/office/drawing/2014/main" id="{FB1C142F-C824-50BB-AFDF-92FB47A36BD5}"/>
                  </a:ext>
                </a:extLst>
              </p:cNvPr>
              <p:cNvSpPr/>
              <p:nvPr/>
            </p:nvSpPr>
            <p:spPr>
              <a:xfrm>
                <a:off x="2843626" y="4625279"/>
                <a:ext cx="128361" cy="28537"/>
              </a:xfrm>
              <a:custGeom>
                <a:avLst/>
                <a:gdLst>
                  <a:gd name="connsiteX0" fmla="*/ 0 w 99091"/>
                  <a:gd name="connsiteY0" fmla="*/ 0 h 22030"/>
                  <a:gd name="connsiteX1" fmla="*/ 99092 w 99091"/>
                  <a:gd name="connsiteY1" fmla="*/ 0 h 22030"/>
                  <a:gd name="connsiteX2" fmla="*/ 99092 w 99091"/>
                  <a:gd name="connsiteY2" fmla="*/ 22031 h 22030"/>
                  <a:gd name="connsiteX3" fmla="*/ 0 w 99091"/>
                  <a:gd name="connsiteY3" fmla="*/ 22031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091" h="22030">
                    <a:moveTo>
                      <a:pt x="0" y="0"/>
                    </a:moveTo>
                    <a:lnTo>
                      <a:pt x="99092" y="0"/>
                    </a:lnTo>
                    <a:lnTo>
                      <a:pt x="99092" y="22031"/>
                    </a:lnTo>
                    <a:lnTo>
                      <a:pt x="0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orma Livre: Forma 124">
                <a:extLst>
                  <a:ext uri="{FF2B5EF4-FFF2-40B4-BE49-F238E27FC236}">
                    <a16:creationId xmlns:a16="http://schemas.microsoft.com/office/drawing/2014/main" id="{01A1CB14-822C-71B0-DE5D-8DC2F767CA23}"/>
                  </a:ext>
                </a:extLst>
              </p:cNvPr>
              <p:cNvSpPr/>
              <p:nvPr/>
            </p:nvSpPr>
            <p:spPr>
              <a:xfrm>
                <a:off x="2786580" y="4625279"/>
                <a:ext cx="28537" cy="28537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0 w 22030"/>
                  <a:gd name="connsiteY1" fmla="*/ 0 h 22030"/>
                  <a:gd name="connsiteX2" fmla="*/ 22030 w 22030"/>
                  <a:gd name="connsiteY2" fmla="*/ 22031 h 22030"/>
                  <a:gd name="connsiteX3" fmla="*/ 0 w 22030"/>
                  <a:gd name="connsiteY3" fmla="*/ 22031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0" y="0"/>
                    </a:lnTo>
                    <a:lnTo>
                      <a:pt x="22030" y="22031"/>
                    </a:lnTo>
                    <a:lnTo>
                      <a:pt x="0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orma Livre: Forma 125">
                <a:extLst>
                  <a:ext uri="{FF2B5EF4-FFF2-40B4-BE49-F238E27FC236}">
                    <a16:creationId xmlns:a16="http://schemas.microsoft.com/office/drawing/2014/main" id="{3ED5775D-40A1-E66E-7349-EFFC9010E88C}"/>
                  </a:ext>
                </a:extLst>
              </p:cNvPr>
              <p:cNvSpPr/>
              <p:nvPr/>
            </p:nvSpPr>
            <p:spPr>
              <a:xfrm>
                <a:off x="2729533" y="4625279"/>
                <a:ext cx="28537" cy="28537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1 w 22030"/>
                  <a:gd name="connsiteY1" fmla="*/ 0 h 22030"/>
                  <a:gd name="connsiteX2" fmla="*/ 22031 w 22030"/>
                  <a:gd name="connsiteY2" fmla="*/ 22031 h 22030"/>
                  <a:gd name="connsiteX3" fmla="*/ 0 w 22030"/>
                  <a:gd name="connsiteY3" fmla="*/ 22031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1" y="0"/>
                    </a:lnTo>
                    <a:lnTo>
                      <a:pt x="22031" y="22031"/>
                    </a:lnTo>
                    <a:lnTo>
                      <a:pt x="0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orma Livre: Forma 126">
                <a:extLst>
                  <a:ext uri="{FF2B5EF4-FFF2-40B4-BE49-F238E27FC236}">
                    <a16:creationId xmlns:a16="http://schemas.microsoft.com/office/drawing/2014/main" id="{2A489873-A392-026A-842E-15696FB8D493}"/>
                  </a:ext>
                </a:extLst>
              </p:cNvPr>
              <p:cNvSpPr/>
              <p:nvPr/>
            </p:nvSpPr>
            <p:spPr>
              <a:xfrm>
                <a:off x="2729533" y="4710863"/>
                <a:ext cx="250791" cy="79681"/>
              </a:xfrm>
              <a:custGeom>
                <a:avLst/>
                <a:gdLst>
                  <a:gd name="connsiteX0" fmla="*/ 178031 w 193603"/>
                  <a:gd name="connsiteY0" fmla="*/ 61511 h 61511"/>
                  <a:gd name="connsiteX1" fmla="*/ 138550 w 193603"/>
                  <a:gd name="connsiteY1" fmla="*/ 22031 h 61511"/>
                  <a:gd name="connsiteX2" fmla="*/ 0 w 193603"/>
                  <a:gd name="connsiteY2" fmla="*/ 22031 h 61511"/>
                  <a:gd name="connsiteX3" fmla="*/ 0 w 193603"/>
                  <a:gd name="connsiteY3" fmla="*/ 0 h 61511"/>
                  <a:gd name="connsiteX4" fmla="*/ 147687 w 193603"/>
                  <a:gd name="connsiteY4" fmla="*/ 0 h 61511"/>
                  <a:gd name="connsiteX5" fmla="*/ 193603 w 193603"/>
                  <a:gd name="connsiteY5" fmla="*/ 45939 h 6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03" h="61511">
                    <a:moveTo>
                      <a:pt x="178031" y="61511"/>
                    </a:moveTo>
                    <a:lnTo>
                      <a:pt x="138550" y="22031"/>
                    </a:lnTo>
                    <a:lnTo>
                      <a:pt x="0" y="22031"/>
                    </a:lnTo>
                    <a:lnTo>
                      <a:pt x="0" y="0"/>
                    </a:lnTo>
                    <a:lnTo>
                      <a:pt x="147687" y="0"/>
                    </a:lnTo>
                    <a:lnTo>
                      <a:pt x="193603" y="45939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orma Livre: Forma 127">
                <a:extLst>
                  <a:ext uri="{FF2B5EF4-FFF2-40B4-BE49-F238E27FC236}">
                    <a16:creationId xmlns:a16="http://schemas.microsoft.com/office/drawing/2014/main" id="{0ED82BE2-FBA1-CFCA-2312-3528FDF2E33C}"/>
                  </a:ext>
                </a:extLst>
              </p:cNvPr>
              <p:cNvSpPr/>
              <p:nvPr/>
            </p:nvSpPr>
            <p:spPr>
              <a:xfrm>
                <a:off x="2729533" y="4796448"/>
                <a:ext cx="193745" cy="122429"/>
              </a:xfrm>
              <a:custGeom>
                <a:avLst/>
                <a:gdLst>
                  <a:gd name="connsiteX0" fmla="*/ 133992 w 149565"/>
                  <a:gd name="connsiteY0" fmla="*/ 94511 h 94511"/>
                  <a:gd name="connsiteX1" fmla="*/ 61488 w 149565"/>
                  <a:gd name="connsiteY1" fmla="*/ 22008 h 94511"/>
                  <a:gd name="connsiteX2" fmla="*/ 0 w 149565"/>
                  <a:gd name="connsiteY2" fmla="*/ 22008 h 94511"/>
                  <a:gd name="connsiteX3" fmla="*/ 0 w 149565"/>
                  <a:gd name="connsiteY3" fmla="*/ 0 h 94511"/>
                  <a:gd name="connsiteX4" fmla="*/ 70603 w 149565"/>
                  <a:gd name="connsiteY4" fmla="*/ 0 h 94511"/>
                  <a:gd name="connsiteX5" fmla="*/ 149565 w 149565"/>
                  <a:gd name="connsiteY5" fmla="*/ 78962 h 9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9565" h="94511">
                    <a:moveTo>
                      <a:pt x="133992" y="94511"/>
                    </a:moveTo>
                    <a:lnTo>
                      <a:pt x="61488" y="22008"/>
                    </a:lnTo>
                    <a:lnTo>
                      <a:pt x="0" y="22008"/>
                    </a:lnTo>
                    <a:lnTo>
                      <a:pt x="0" y="0"/>
                    </a:lnTo>
                    <a:lnTo>
                      <a:pt x="70603" y="0"/>
                    </a:lnTo>
                    <a:lnTo>
                      <a:pt x="149565" y="78962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orma Livre: Forma 128">
                <a:extLst>
                  <a:ext uri="{FF2B5EF4-FFF2-40B4-BE49-F238E27FC236}">
                    <a16:creationId xmlns:a16="http://schemas.microsoft.com/office/drawing/2014/main" id="{7680C410-DD66-5835-32B3-19097755105B}"/>
                  </a:ext>
                </a:extLst>
              </p:cNvPr>
              <p:cNvSpPr/>
              <p:nvPr/>
            </p:nvSpPr>
            <p:spPr>
              <a:xfrm>
                <a:off x="2786580" y="4882004"/>
                <a:ext cx="57046" cy="99854"/>
              </a:xfrm>
              <a:custGeom>
                <a:avLst/>
                <a:gdLst>
                  <a:gd name="connsiteX0" fmla="*/ 44038 w 44038"/>
                  <a:gd name="connsiteY0" fmla="*/ 77084 h 77084"/>
                  <a:gd name="connsiteX1" fmla="*/ 22008 w 44038"/>
                  <a:gd name="connsiteY1" fmla="*/ 77084 h 77084"/>
                  <a:gd name="connsiteX2" fmla="*/ 22008 w 44038"/>
                  <a:gd name="connsiteY2" fmla="*/ 22031 h 77084"/>
                  <a:gd name="connsiteX3" fmla="*/ 0 w 44038"/>
                  <a:gd name="connsiteY3" fmla="*/ 22031 h 77084"/>
                  <a:gd name="connsiteX4" fmla="*/ 0 w 44038"/>
                  <a:gd name="connsiteY4" fmla="*/ 0 h 77084"/>
                  <a:gd name="connsiteX5" fmla="*/ 44038 w 44038"/>
                  <a:gd name="connsiteY5" fmla="*/ 0 h 77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38" h="77084">
                    <a:moveTo>
                      <a:pt x="44038" y="77084"/>
                    </a:moveTo>
                    <a:lnTo>
                      <a:pt x="22008" y="77084"/>
                    </a:lnTo>
                    <a:lnTo>
                      <a:pt x="22008" y="22031"/>
                    </a:lnTo>
                    <a:lnTo>
                      <a:pt x="0" y="22031"/>
                    </a:lnTo>
                    <a:lnTo>
                      <a:pt x="0" y="0"/>
                    </a:lnTo>
                    <a:lnTo>
                      <a:pt x="44038" y="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orma Livre: Forma 129">
                <a:extLst>
                  <a:ext uri="{FF2B5EF4-FFF2-40B4-BE49-F238E27FC236}">
                    <a16:creationId xmlns:a16="http://schemas.microsoft.com/office/drawing/2014/main" id="{4F072E39-0B3B-3164-846F-E070B7E97431}"/>
                  </a:ext>
                </a:extLst>
              </p:cNvPr>
              <p:cNvSpPr/>
              <p:nvPr/>
            </p:nvSpPr>
            <p:spPr>
              <a:xfrm>
                <a:off x="2729533" y="4882004"/>
                <a:ext cx="28537" cy="28537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1 w 22030"/>
                  <a:gd name="connsiteY1" fmla="*/ 0 h 22030"/>
                  <a:gd name="connsiteX2" fmla="*/ 22031 w 22030"/>
                  <a:gd name="connsiteY2" fmla="*/ 22030 h 22030"/>
                  <a:gd name="connsiteX3" fmla="*/ 0 w 22030"/>
                  <a:gd name="connsiteY3" fmla="*/ 22030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1" y="0"/>
                    </a:lnTo>
                    <a:lnTo>
                      <a:pt x="22031" y="22030"/>
                    </a:lnTo>
                    <a:lnTo>
                      <a:pt x="0" y="2203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orma Livre: Forma 130">
                <a:extLst>
                  <a:ext uri="{FF2B5EF4-FFF2-40B4-BE49-F238E27FC236}">
                    <a16:creationId xmlns:a16="http://schemas.microsoft.com/office/drawing/2014/main" id="{F28BAA0C-4674-1840-1893-0C2C065BE51C}"/>
                  </a:ext>
                </a:extLst>
              </p:cNvPr>
              <p:cNvSpPr/>
              <p:nvPr/>
            </p:nvSpPr>
            <p:spPr>
              <a:xfrm>
                <a:off x="2501970" y="4368583"/>
                <a:ext cx="198995" cy="670320"/>
              </a:xfrm>
              <a:custGeom>
                <a:avLst/>
                <a:gdLst>
                  <a:gd name="connsiteX0" fmla="*/ 76580 w 153618"/>
                  <a:gd name="connsiteY0" fmla="*/ 517466 h 517465"/>
                  <a:gd name="connsiteX1" fmla="*/ 0 w 153618"/>
                  <a:gd name="connsiteY1" fmla="*/ 449130 h 517465"/>
                  <a:gd name="connsiteX2" fmla="*/ 21893 w 153618"/>
                  <a:gd name="connsiteY2" fmla="*/ 446657 h 517465"/>
                  <a:gd name="connsiteX3" fmla="*/ 76580 w 153618"/>
                  <a:gd name="connsiteY3" fmla="*/ 495458 h 517465"/>
                  <a:gd name="connsiteX4" fmla="*/ 131634 w 153618"/>
                  <a:gd name="connsiteY4" fmla="*/ 440405 h 517465"/>
                  <a:gd name="connsiteX5" fmla="*/ 131634 w 153618"/>
                  <a:gd name="connsiteY5" fmla="*/ 60550 h 517465"/>
                  <a:gd name="connsiteX6" fmla="*/ 93092 w 153618"/>
                  <a:gd name="connsiteY6" fmla="*/ 22008 h 517465"/>
                  <a:gd name="connsiteX7" fmla="*/ 54549 w 153618"/>
                  <a:gd name="connsiteY7" fmla="*/ 60550 h 517465"/>
                  <a:gd name="connsiteX8" fmla="*/ 78092 w 153618"/>
                  <a:gd name="connsiteY8" fmla="*/ 96069 h 517465"/>
                  <a:gd name="connsiteX9" fmla="*/ 69504 w 153618"/>
                  <a:gd name="connsiteY9" fmla="*/ 116336 h 517465"/>
                  <a:gd name="connsiteX10" fmla="*/ 32519 w 153618"/>
                  <a:gd name="connsiteY10" fmla="*/ 60550 h 517465"/>
                  <a:gd name="connsiteX11" fmla="*/ 93069 w 153618"/>
                  <a:gd name="connsiteY11" fmla="*/ 0 h 517465"/>
                  <a:gd name="connsiteX12" fmla="*/ 153618 w 153618"/>
                  <a:gd name="connsiteY12" fmla="*/ 60550 h 517465"/>
                  <a:gd name="connsiteX13" fmla="*/ 153618 w 153618"/>
                  <a:gd name="connsiteY13" fmla="*/ 440405 h 517465"/>
                  <a:gd name="connsiteX14" fmla="*/ 76580 w 153618"/>
                  <a:gd name="connsiteY14" fmla="*/ 517466 h 51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3618" h="517465">
                    <a:moveTo>
                      <a:pt x="76580" y="517466"/>
                    </a:moveTo>
                    <a:cubicBezTo>
                      <a:pt x="37328" y="517466"/>
                      <a:pt x="4397" y="488084"/>
                      <a:pt x="0" y="449130"/>
                    </a:cubicBezTo>
                    <a:lnTo>
                      <a:pt x="21893" y="446657"/>
                    </a:lnTo>
                    <a:cubicBezTo>
                      <a:pt x="25030" y="474481"/>
                      <a:pt x="48550" y="495458"/>
                      <a:pt x="76580" y="495458"/>
                    </a:cubicBezTo>
                    <a:cubicBezTo>
                      <a:pt x="106924" y="495458"/>
                      <a:pt x="131634" y="470771"/>
                      <a:pt x="131634" y="440405"/>
                    </a:cubicBezTo>
                    <a:lnTo>
                      <a:pt x="131634" y="60550"/>
                    </a:lnTo>
                    <a:cubicBezTo>
                      <a:pt x="131634" y="39298"/>
                      <a:pt x="114343" y="22008"/>
                      <a:pt x="93092" y="22008"/>
                    </a:cubicBezTo>
                    <a:cubicBezTo>
                      <a:pt x="71840" y="22008"/>
                      <a:pt x="54549" y="39298"/>
                      <a:pt x="54549" y="60550"/>
                    </a:cubicBezTo>
                    <a:cubicBezTo>
                      <a:pt x="54549" y="76076"/>
                      <a:pt x="63779" y="90000"/>
                      <a:pt x="78092" y="96069"/>
                    </a:cubicBezTo>
                    <a:lnTo>
                      <a:pt x="69504" y="116336"/>
                    </a:lnTo>
                    <a:cubicBezTo>
                      <a:pt x="47038" y="106832"/>
                      <a:pt x="32519" y="84939"/>
                      <a:pt x="32519" y="60550"/>
                    </a:cubicBezTo>
                    <a:cubicBezTo>
                      <a:pt x="32519" y="27160"/>
                      <a:pt x="59679" y="0"/>
                      <a:pt x="93069" y="0"/>
                    </a:cubicBezTo>
                    <a:cubicBezTo>
                      <a:pt x="126458" y="0"/>
                      <a:pt x="153618" y="27160"/>
                      <a:pt x="153618" y="60550"/>
                    </a:cubicBezTo>
                    <a:lnTo>
                      <a:pt x="153618" y="440405"/>
                    </a:lnTo>
                    <a:cubicBezTo>
                      <a:pt x="153641" y="482885"/>
                      <a:pt x="119061" y="517466"/>
                      <a:pt x="76580" y="517466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2" name="Agrupar 341">
            <a:extLst>
              <a:ext uri="{FF2B5EF4-FFF2-40B4-BE49-F238E27FC236}">
                <a16:creationId xmlns:a16="http://schemas.microsoft.com/office/drawing/2014/main" id="{99A1C04C-1A62-4617-5212-EABD4A9C13BD}"/>
              </a:ext>
            </a:extLst>
          </p:cNvPr>
          <p:cNvGrpSpPr/>
          <p:nvPr/>
        </p:nvGrpSpPr>
        <p:grpSpPr>
          <a:xfrm>
            <a:off x="1012826" y="3046414"/>
            <a:ext cx="1773690" cy="1626733"/>
            <a:chOff x="1012826" y="3046414"/>
            <a:chExt cx="1773690" cy="1626733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AFD667D-1210-6FB1-109E-A87DF413A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826" y="3046414"/>
              <a:ext cx="1773690" cy="1626733"/>
            </a:xfrm>
            <a:custGeom>
              <a:avLst/>
              <a:gdLst>
                <a:gd name="T0" fmla="*/ 39 w 230"/>
                <a:gd name="T1" fmla="*/ 184 h 211"/>
                <a:gd name="T2" fmla="*/ 106 w 230"/>
                <a:gd name="T3" fmla="*/ 200 h 211"/>
                <a:gd name="T4" fmla="*/ 185 w 230"/>
                <a:gd name="T5" fmla="*/ 108 h 211"/>
                <a:gd name="T6" fmla="*/ 223 w 230"/>
                <a:gd name="T7" fmla="*/ 45 h 211"/>
                <a:gd name="T8" fmla="*/ 159 w 230"/>
                <a:gd name="T9" fmla="*/ 7 h 211"/>
                <a:gd name="T10" fmla="*/ 0 w 230"/>
                <a:gd name="T11" fmla="*/ 211 h 211"/>
                <a:gd name="T12" fmla="*/ 39 w 230"/>
                <a:gd name="T13" fmla="*/ 18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211">
                  <a:moveTo>
                    <a:pt x="39" y="184"/>
                  </a:moveTo>
                  <a:cubicBezTo>
                    <a:pt x="63" y="178"/>
                    <a:pt x="88" y="184"/>
                    <a:pt x="106" y="200"/>
                  </a:cubicBezTo>
                  <a:cubicBezTo>
                    <a:pt x="111" y="157"/>
                    <a:pt x="141" y="120"/>
                    <a:pt x="185" y="108"/>
                  </a:cubicBezTo>
                  <a:cubicBezTo>
                    <a:pt x="213" y="101"/>
                    <a:pt x="230" y="72"/>
                    <a:pt x="223" y="45"/>
                  </a:cubicBezTo>
                  <a:cubicBezTo>
                    <a:pt x="215" y="17"/>
                    <a:pt x="186" y="0"/>
                    <a:pt x="159" y="7"/>
                  </a:cubicBezTo>
                  <a:cubicBezTo>
                    <a:pt x="64" y="32"/>
                    <a:pt x="1" y="117"/>
                    <a:pt x="0" y="211"/>
                  </a:cubicBezTo>
                  <a:cubicBezTo>
                    <a:pt x="10" y="198"/>
                    <a:pt x="23" y="188"/>
                    <a:pt x="39" y="184"/>
                  </a:cubicBezTo>
                  <a:close/>
                </a:path>
              </a:pathLst>
            </a:cu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61"/>
              <a:endParaRPr lang="pt-BR" sz="215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A57CEFA3-43CD-A534-09FC-2D01B409D719}"/>
                </a:ext>
              </a:extLst>
            </p:cNvPr>
            <p:cNvSpPr txBox="1"/>
            <p:nvPr/>
          </p:nvSpPr>
          <p:spPr>
            <a:xfrm>
              <a:off x="1206503" y="3690940"/>
              <a:ext cx="12223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</a:rPr>
                <a:t>Decomposição</a:t>
              </a:r>
            </a:p>
          </p:txBody>
        </p:sp>
      </p:grpSp>
      <p:grpSp>
        <p:nvGrpSpPr>
          <p:cNvPr id="339" name="Agrupar 338">
            <a:extLst>
              <a:ext uri="{FF2B5EF4-FFF2-40B4-BE49-F238E27FC236}">
                <a16:creationId xmlns:a16="http://schemas.microsoft.com/office/drawing/2014/main" id="{613E84A4-F037-9909-8C63-446173C00AC6}"/>
              </a:ext>
            </a:extLst>
          </p:cNvPr>
          <p:cNvGrpSpPr/>
          <p:nvPr/>
        </p:nvGrpSpPr>
        <p:grpSpPr>
          <a:xfrm>
            <a:off x="2672217" y="3046414"/>
            <a:ext cx="1626733" cy="1773690"/>
            <a:chOff x="2672217" y="3046414"/>
            <a:chExt cx="1626733" cy="177369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F98F419-EA2E-0349-C1E2-49A4870A6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217" y="3046414"/>
              <a:ext cx="1626733" cy="1773690"/>
            </a:xfrm>
            <a:custGeom>
              <a:avLst/>
              <a:gdLst>
                <a:gd name="T0" fmla="*/ 27 w 211"/>
                <a:gd name="T1" fmla="*/ 39 h 230"/>
                <a:gd name="T2" fmla="*/ 11 w 211"/>
                <a:gd name="T3" fmla="*/ 106 h 230"/>
                <a:gd name="T4" fmla="*/ 103 w 211"/>
                <a:gd name="T5" fmla="*/ 185 h 230"/>
                <a:gd name="T6" fmla="*/ 166 w 211"/>
                <a:gd name="T7" fmla="*/ 223 h 230"/>
                <a:gd name="T8" fmla="*/ 204 w 211"/>
                <a:gd name="T9" fmla="*/ 159 h 230"/>
                <a:gd name="T10" fmla="*/ 204 w 211"/>
                <a:gd name="T11" fmla="*/ 159 h 230"/>
                <a:gd name="T12" fmla="*/ 0 w 211"/>
                <a:gd name="T13" fmla="*/ 0 h 230"/>
                <a:gd name="T14" fmla="*/ 27 w 211"/>
                <a:gd name="T15" fmla="*/ 3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" h="230">
                  <a:moveTo>
                    <a:pt x="27" y="39"/>
                  </a:moveTo>
                  <a:cubicBezTo>
                    <a:pt x="33" y="64"/>
                    <a:pt x="27" y="88"/>
                    <a:pt x="11" y="106"/>
                  </a:cubicBezTo>
                  <a:cubicBezTo>
                    <a:pt x="54" y="111"/>
                    <a:pt x="91" y="141"/>
                    <a:pt x="103" y="185"/>
                  </a:cubicBezTo>
                  <a:cubicBezTo>
                    <a:pt x="110" y="213"/>
                    <a:pt x="139" y="230"/>
                    <a:pt x="166" y="223"/>
                  </a:cubicBezTo>
                  <a:cubicBezTo>
                    <a:pt x="194" y="215"/>
                    <a:pt x="211" y="187"/>
                    <a:pt x="204" y="159"/>
                  </a:cubicBezTo>
                  <a:cubicBezTo>
                    <a:pt x="204" y="159"/>
                    <a:pt x="204" y="159"/>
                    <a:pt x="204" y="159"/>
                  </a:cubicBezTo>
                  <a:cubicBezTo>
                    <a:pt x="179" y="64"/>
                    <a:pt x="94" y="1"/>
                    <a:pt x="0" y="0"/>
                  </a:cubicBezTo>
                  <a:cubicBezTo>
                    <a:pt x="13" y="10"/>
                    <a:pt x="23" y="23"/>
                    <a:pt x="27" y="39"/>
                  </a:cubicBezTo>
                  <a:close/>
                </a:path>
              </a:pathLst>
            </a:cu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61"/>
              <a:endParaRPr lang="pt-BR" sz="215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CaixaDeTexto 138">
              <a:extLst>
                <a:ext uri="{FF2B5EF4-FFF2-40B4-BE49-F238E27FC236}">
                  <a16:creationId xmlns:a16="http://schemas.microsoft.com/office/drawing/2014/main" id="{10D5C6D5-9FB8-707D-A258-FEABD0F3EFDB}"/>
                </a:ext>
              </a:extLst>
            </p:cNvPr>
            <p:cNvSpPr txBox="1"/>
            <p:nvPr/>
          </p:nvSpPr>
          <p:spPr>
            <a:xfrm>
              <a:off x="2836861" y="3705229"/>
              <a:ext cx="1343028" cy="406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pt-BR" dirty="0"/>
                <a:t>Reconhecimento </a:t>
              </a:r>
              <a:br>
                <a:rPr lang="pt-BR" dirty="0"/>
              </a:br>
              <a:r>
                <a:rPr lang="pt-BR" b="1" dirty="0"/>
                <a:t>de </a:t>
              </a:r>
              <a:r>
                <a:rPr lang="pt-BR" b="1" dirty="0" err="1"/>
                <a:t>padões</a:t>
              </a:r>
              <a:r>
                <a:rPr lang="pt-BR" b="1" dirty="0"/>
                <a:t> </a:t>
              </a:r>
            </a:p>
          </p:txBody>
        </p:sp>
      </p:grpSp>
      <p:grpSp>
        <p:nvGrpSpPr>
          <p:cNvPr id="340" name="Agrupar 339">
            <a:extLst>
              <a:ext uri="{FF2B5EF4-FFF2-40B4-BE49-F238E27FC236}">
                <a16:creationId xmlns:a16="http://schemas.microsoft.com/office/drawing/2014/main" id="{65220EA5-07C2-CD02-1AF4-BC83C933CDE7}"/>
              </a:ext>
            </a:extLst>
          </p:cNvPr>
          <p:cNvGrpSpPr/>
          <p:nvPr/>
        </p:nvGrpSpPr>
        <p:grpSpPr>
          <a:xfrm>
            <a:off x="2525260" y="4711927"/>
            <a:ext cx="1773690" cy="1620610"/>
            <a:chOff x="2525260" y="4711927"/>
            <a:chExt cx="1773690" cy="162061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CEBE08D-EA32-4F91-1E97-89C94D9CF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5260" y="4711927"/>
              <a:ext cx="1773690" cy="1620610"/>
            </a:xfrm>
            <a:custGeom>
              <a:avLst/>
              <a:gdLst>
                <a:gd name="T0" fmla="*/ 191 w 230"/>
                <a:gd name="T1" fmla="*/ 26 h 210"/>
                <a:gd name="T2" fmla="*/ 124 w 230"/>
                <a:gd name="T3" fmla="*/ 10 h 210"/>
                <a:gd name="T4" fmla="*/ 45 w 230"/>
                <a:gd name="T5" fmla="*/ 102 h 210"/>
                <a:gd name="T6" fmla="*/ 7 w 230"/>
                <a:gd name="T7" fmla="*/ 166 h 210"/>
                <a:gd name="T8" fmla="*/ 71 w 230"/>
                <a:gd name="T9" fmla="*/ 203 h 210"/>
                <a:gd name="T10" fmla="*/ 71 w 230"/>
                <a:gd name="T11" fmla="*/ 203 h 210"/>
                <a:gd name="T12" fmla="*/ 230 w 230"/>
                <a:gd name="T13" fmla="*/ 0 h 210"/>
                <a:gd name="T14" fmla="*/ 191 w 230"/>
                <a:gd name="T15" fmla="*/ 2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" h="210">
                  <a:moveTo>
                    <a:pt x="191" y="26"/>
                  </a:moveTo>
                  <a:cubicBezTo>
                    <a:pt x="166" y="32"/>
                    <a:pt x="142" y="26"/>
                    <a:pt x="124" y="10"/>
                  </a:cubicBezTo>
                  <a:cubicBezTo>
                    <a:pt x="119" y="53"/>
                    <a:pt x="89" y="90"/>
                    <a:pt x="45" y="102"/>
                  </a:cubicBezTo>
                  <a:cubicBezTo>
                    <a:pt x="17" y="109"/>
                    <a:pt x="0" y="138"/>
                    <a:pt x="7" y="166"/>
                  </a:cubicBezTo>
                  <a:cubicBezTo>
                    <a:pt x="15" y="194"/>
                    <a:pt x="43" y="210"/>
                    <a:pt x="71" y="203"/>
                  </a:cubicBezTo>
                  <a:cubicBezTo>
                    <a:pt x="71" y="203"/>
                    <a:pt x="71" y="203"/>
                    <a:pt x="71" y="203"/>
                  </a:cubicBezTo>
                  <a:cubicBezTo>
                    <a:pt x="166" y="178"/>
                    <a:pt x="229" y="93"/>
                    <a:pt x="230" y="0"/>
                  </a:cubicBezTo>
                  <a:cubicBezTo>
                    <a:pt x="220" y="12"/>
                    <a:pt x="207" y="22"/>
                    <a:pt x="191" y="26"/>
                  </a:cubicBezTo>
                  <a:close/>
                </a:path>
              </a:pathLst>
            </a:cu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61"/>
              <a:endParaRPr lang="pt-BR" sz="215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CaixaDeTexto 139">
              <a:extLst>
                <a:ext uri="{FF2B5EF4-FFF2-40B4-BE49-F238E27FC236}">
                  <a16:creationId xmlns:a16="http://schemas.microsoft.com/office/drawing/2014/main" id="{1560155F-F2E8-32B2-86F8-A4393822C5B2}"/>
                </a:ext>
              </a:extLst>
            </p:cNvPr>
            <p:cNvSpPr txBox="1"/>
            <p:nvPr/>
          </p:nvSpPr>
          <p:spPr>
            <a:xfrm>
              <a:off x="2890688" y="5482116"/>
              <a:ext cx="10448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100">
                  <a:solidFill>
                    <a:schemeClr val="bg1"/>
                  </a:solidFill>
                </a:defRPr>
              </a:lvl1pPr>
            </a:lstStyle>
            <a:p>
              <a:r>
                <a:rPr lang="pt-BR" sz="1400" dirty="0"/>
                <a:t>Abstração</a:t>
              </a:r>
            </a:p>
          </p:txBody>
        </p:sp>
      </p:grpSp>
      <p:grpSp>
        <p:nvGrpSpPr>
          <p:cNvPr id="341" name="Agrupar 340">
            <a:extLst>
              <a:ext uri="{FF2B5EF4-FFF2-40B4-BE49-F238E27FC236}">
                <a16:creationId xmlns:a16="http://schemas.microsoft.com/office/drawing/2014/main" id="{89446E0D-4D83-5927-D997-A07CC7B94B28}"/>
              </a:ext>
            </a:extLst>
          </p:cNvPr>
          <p:cNvGrpSpPr/>
          <p:nvPr/>
        </p:nvGrpSpPr>
        <p:grpSpPr>
          <a:xfrm>
            <a:off x="1012826" y="4558848"/>
            <a:ext cx="1620610" cy="1773690"/>
            <a:chOff x="1012826" y="4558848"/>
            <a:chExt cx="1620610" cy="1773690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18B65D8-B6E1-CF73-84AC-FA6B37812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826" y="4558848"/>
              <a:ext cx="1620610" cy="1773690"/>
            </a:xfrm>
            <a:custGeom>
              <a:avLst/>
              <a:gdLst>
                <a:gd name="T0" fmla="*/ 184 w 210"/>
                <a:gd name="T1" fmla="*/ 191 h 230"/>
                <a:gd name="T2" fmla="*/ 200 w 210"/>
                <a:gd name="T3" fmla="*/ 124 h 230"/>
                <a:gd name="T4" fmla="*/ 108 w 210"/>
                <a:gd name="T5" fmla="*/ 45 h 230"/>
                <a:gd name="T6" fmla="*/ 108 w 210"/>
                <a:gd name="T7" fmla="*/ 45 h 230"/>
                <a:gd name="T8" fmla="*/ 44 w 210"/>
                <a:gd name="T9" fmla="*/ 7 h 230"/>
                <a:gd name="T10" fmla="*/ 7 w 210"/>
                <a:gd name="T11" fmla="*/ 71 h 230"/>
                <a:gd name="T12" fmla="*/ 210 w 210"/>
                <a:gd name="T13" fmla="*/ 230 h 230"/>
                <a:gd name="T14" fmla="*/ 184 w 210"/>
                <a:gd name="T15" fmla="*/ 19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230">
                  <a:moveTo>
                    <a:pt x="184" y="191"/>
                  </a:moveTo>
                  <a:cubicBezTo>
                    <a:pt x="178" y="167"/>
                    <a:pt x="184" y="142"/>
                    <a:pt x="200" y="124"/>
                  </a:cubicBezTo>
                  <a:cubicBezTo>
                    <a:pt x="157" y="119"/>
                    <a:pt x="120" y="89"/>
                    <a:pt x="108" y="45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101" y="17"/>
                    <a:pt x="72" y="0"/>
                    <a:pt x="44" y="7"/>
                  </a:cubicBezTo>
                  <a:cubicBezTo>
                    <a:pt x="16" y="15"/>
                    <a:pt x="0" y="44"/>
                    <a:pt x="7" y="71"/>
                  </a:cubicBezTo>
                  <a:cubicBezTo>
                    <a:pt x="32" y="166"/>
                    <a:pt x="117" y="229"/>
                    <a:pt x="210" y="230"/>
                  </a:cubicBezTo>
                  <a:cubicBezTo>
                    <a:pt x="198" y="220"/>
                    <a:pt x="188" y="207"/>
                    <a:pt x="184" y="191"/>
                  </a:cubicBezTo>
                  <a:close/>
                </a:path>
              </a:pathLst>
            </a:cu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61"/>
              <a:endParaRPr lang="pt-BR" sz="215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CaixaDeTexto 140">
              <a:extLst>
                <a:ext uri="{FF2B5EF4-FFF2-40B4-BE49-F238E27FC236}">
                  <a16:creationId xmlns:a16="http://schemas.microsoft.com/office/drawing/2014/main" id="{A992B0A8-78EC-6C26-1399-87160DBC1F77}"/>
                </a:ext>
              </a:extLst>
            </p:cNvPr>
            <p:cNvSpPr txBox="1"/>
            <p:nvPr/>
          </p:nvSpPr>
          <p:spPr>
            <a:xfrm>
              <a:off x="1279526" y="5482116"/>
              <a:ext cx="10255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100">
                  <a:solidFill>
                    <a:schemeClr val="bg1"/>
                  </a:solidFill>
                </a:defRPr>
              </a:lvl1pPr>
            </a:lstStyle>
            <a:p>
              <a:r>
                <a:rPr lang="pt-BR" sz="1400" dirty="0"/>
                <a:t>Algoritmo</a:t>
              </a:r>
            </a:p>
          </p:txBody>
        </p:sp>
      </p:grpSp>
      <p:grpSp>
        <p:nvGrpSpPr>
          <p:cNvPr id="273" name="Agrupar 272">
            <a:extLst>
              <a:ext uri="{FF2B5EF4-FFF2-40B4-BE49-F238E27FC236}">
                <a16:creationId xmlns:a16="http://schemas.microsoft.com/office/drawing/2014/main" id="{98AE1DAE-EBA5-B4BA-F27E-3D85BDAE4B6A}"/>
              </a:ext>
            </a:extLst>
          </p:cNvPr>
          <p:cNvGrpSpPr/>
          <p:nvPr/>
        </p:nvGrpSpPr>
        <p:grpSpPr>
          <a:xfrm>
            <a:off x="3691098" y="2791912"/>
            <a:ext cx="834482" cy="822484"/>
            <a:chOff x="3767809" y="2784739"/>
            <a:chExt cx="1015358" cy="1000762"/>
          </a:xfrm>
        </p:grpSpPr>
        <p:sp>
          <p:nvSpPr>
            <p:cNvPr id="270" name="Retângulo: Cantos Arredondados 269">
              <a:extLst>
                <a:ext uri="{FF2B5EF4-FFF2-40B4-BE49-F238E27FC236}">
                  <a16:creationId xmlns:a16="http://schemas.microsoft.com/office/drawing/2014/main" id="{15B55DBD-4DE0-91ED-C6A8-69ABE234F067}"/>
                </a:ext>
              </a:extLst>
            </p:cNvPr>
            <p:cNvSpPr/>
            <p:nvPr/>
          </p:nvSpPr>
          <p:spPr>
            <a:xfrm>
              <a:off x="3767809" y="2784739"/>
              <a:ext cx="1015358" cy="1000762"/>
            </a:xfrm>
            <a:prstGeom prst="roundRect">
              <a:avLst>
                <a:gd name="adj" fmla="val 10443"/>
              </a:avLst>
            </a:prstGeom>
            <a:solidFill>
              <a:srgbClr val="E7E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1" name="Gráfico 822">
              <a:extLst>
                <a:ext uri="{FF2B5EF4-FFF2-40B4-BE49-F238E27FC236}">
                  <a16:creationId xmlns:a16="http://schemas.microsoft.com/office/drawing/2014/main" id="{22308C2E-9A52-FB0E-D274-974974486A2B}"/>
                </a:ext>
              </a:extLst>
            </p:cNvPr>
            <p:cNvGrpSpPr/>
            <p:nvPr/>
          </p:nvGrpSpPr>
          <p:grpSpPr>
            <a:xfrm>
              <a:off x="3947914" y="2979597"/>
              <a:ext cx="676231" cy="631148"/>
              <a:chOff x="9335889" y="3987916"/>
              <a:chExt cx="676231" cy="631148"/>
            </a:xfr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</p:grpSpPr>
          <p:sp>
            <p:nvSpPr>
              <p:cNvPr id="172" name="Forma Livre: Forma 171">
                <a:extLst>
                  <a:ext uri="{FF2B5EF4-FFF2-40B4-BE49-F238E27FC236}">
                    <a16:creationId xmlns:a16="http://schemas.microsoft.com/office/drawing/2014/main" id="{702C3035-6BDE-7124-1711-34D7F87987D7}"/>
                  </a:ext>
                </a:extLst>
              </p:cNvPr>
              <p:cNvSpPr/>
              <p:nvPr/>
            </p:nvSpPr>
            <p:spPr>
              <a:xfrm>
                <a:off x="9347160" y="4416196"/>
                <a:ext cx="653689" cy="202869"/>
              </a:xfrm>
              <a:custGeom>
                <a:avLst/>
                <a:gdLst>
                  <a:gd name="connsiteX0" fmla="*/ 653690 w 653689"/>
                  <a:gd name="connsiteY0" fmla="*/ 202869 h 202869"/>
                  <a:gd name="connsiteX1" fmla="*/ 631149 w 653689"/>
                  <a:gd name="connsiteY1" fmla="*/ 202869 h 202869"/>
                  <a:gd name="connsiteX2" fmla="*/ 631149 w 653689"/>
                  <a:gd name="connsiteY2" fmla="*/ 33812 h 202869"/>
                  <a:gd name="connsiteX3" fmla="*/ 619878 w 653689"/>
                  <a:gd name="connsiteY3" fmla="*/ 22541 h 202869"/>
                  <a:gd name="connsiteX4" fmla="*/ 33812 w 653689"/>
                  <a:gd name="connsiteY4" fmla="*/ 22541 h 202869"/>
                  <a:gd name="connsiteX5" fmla="*/ 22541 w 653689"/>
                  <a:gd name="connsiteY5" fmla="*/ 33812 h 202869"/>
                  <a:gd name="connsiteX6" fmla="*/ 22541 w 653689"/>
                  <a:gd name="connsiteY6" fmla="*/ 202869 h 202869"/>
                  <a:gd name="connsiteX7" fmla="*/ 0 w 653689"/>
                  <a:gd name="connsiteY7" fmla="*/ 202869 h 202869"/>
                  <a:gd name="connsiteX8" fmla="*/ 0 w 653689"/>
                  <a:gd name="connsiteY8" fmla="*/ 33812 h 202869"/>
                  <a:gd name="connsiteX9" fmla="*/ 33812 w 653689"/>
                  <a:gd name="connsiteY9" fmla="*/ 0 h 202869"/>
                  <a:gd name="connsiteX10" fmla="*/ 619878 w 653689"/>
                  <a:gd name="connsiteY10" fmla="*/ 0 h 202869"/>
                  <a:gd name="connsiteX11" fmla="*/ 653690 w 653689"/>
                  <a:gd name="connsiteY11" fmla="*/ 33812 h 202869"/>
                  <a:gd name="connsiteX12" fmla="*/ 653690 w 653689"/>
                  <a:gd name="connsiteY12" fmla="*/ 202869 h 202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3689" h="202869">
                    <a:moveTo>
                      <a:pt x="653690" y="202869"/>
                    </a:moveTo>
                    <a:lnTo>
                      <a:pt x="631149" y="202869"/>
                    </a:lnTo>
                    <a:lnTo>
                      <a:pt x="631149" y="33812"/>
                    </a:lnTo>
                    <a:cubicBezTo>
                      <a:pt x="631149" y="27613"/>
                      <a:pt x="626077" y="22541"/>
                      <a:pt x="619878" y="22541"/>
                    </a:cubicBezTo>
                    <a:lnTo>
                      <a:pt x="33812" y="22541"/>
                    </a:lnTo>
                    <a:cubicBezTo>
                      <a:pt x="27613" y="22541"/>
                      <a:pt x="22541" y="27613"/>
                      <a:pt x="22541" y="33812"/>
                    </a:cubicBezTo>
                    <a:lnTo>
                      <a:pt x="22541" y="202869"/>
                    </a:lnTo>
                    <a:lnTo>
                      <a:pt x="0" y="202869"/>
                    </a:lnTo>
                    <a:lnTo>
                      <a:pt x="0" y="33812"/>
                    </a:lnTo>
                    <a:cubicBezTo>
                      <a:pt x="0" y="15215"/>
                      <a:pt x="15215" y="0"/>
                      <a:pt x="33812" y="0"/>
                    </a:cubicBezTo>
                    <a:lnTo>
                      <a:pt x="619878" y="0"/>
                    </a:lnTo>
                    <a:cubicBezTo>
                      <a:pt x="638475" y="0"/>
                      <a:pt x="653690" y="15215"/>
                      <a:pt x="653690" y="33812"/>
                    </a:cubicBezTo>
                    <a:lnTo>
                      <a:pt x="653690" y="202869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orma Livre: Forma 172">
                <a:extLst>
                  <a:ext uri="{FF2B5EF4-FFF2-40B4-BE49-F238E27FC236}">
                    <a16:creationId xmlns:a16="http://schemas.microsoft.com/office/drawing/2014/main" id="{27022C18-E862-0C96-91AA-0280E6F3B97E}"/>
                  </a:ext>
                </a:extLst>
              </p:cNvPr>
              <p:cNvSpPr/>
              <p:nvPr/>
            </p:nvSpPr>
            <p:spPr>
              <a:xfrm>
                <a:off x="9358430" y="4461278"/>
                <a:ext cx="146516" cy="22541"/>
              </a:xfrm>
              <a:custGeom>
                <a:avLst/>
                <a:gdLst>
                  <a:gd name="connsiteX0" fmla="*/ 0 w 146516"/>
                  <a:gd name="connsiteY0" fmla="*/ 0 h 22541"/>
                  <a:gd name="connsiteX1" fmla="*/ 146517 w 146516"/>
                  <a:gd name="connsiteY1" fmla="*/ 0 h 22541"/>
                  <a:gd name="connsiteX2" fmla="*/ 146517 w 146516"/>
                  <a:gd name="connsiteY2" fmla="*/ 22541 h 22541"/>
                  <a:gd name="connsiteX3" fmla="*/ 0 w 146516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516" h="22541">
                    <a:moveTo>
                      <a:pt x="0" y="0"/>
                    </a:moveTo>
                    <a:lnTo>
                      <a:pt x="146517" y="0"/>
                    </a:lnTo>
                    <a:lnTo>
                      <a:pt x="146517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orma Livre: Forma 173">
                <a:extLst>
                  <a:ext uri="{FF2B5EF4-FFF2-40B4-BE49-F238E27FC236}">
                    <a16:creationId xmlns:a16="http://schemas.microsoft.com/office/drawing/2014/main" id="{984A5658-2BD2-8C53-E52C-A217E1EE5A85}"/>
                  </a:ext>
                </a:extLst>
              </p:cNvPr>
              <p:cNvSpPr/>
              <p:nvPr/>
            </p:nvSpPr>
            <p:spPr>
              <a:xfrm>
                <a:off x="9527488" y="4461278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orma Livre: Forma 174">
                <a:extLst>
                  <a:ext uri="{FF2B5EF4-FFF2-40B4-BE49-F238E27FC236}">
                    <a16:creationId xmlns:a16="http://schemas.microsoft.com/office/drawing/2014/main" id="{0E123D4C-305E-742E-3A81-EB61C8BE815B}"/>
                  </a:ext>
                </a:extLst>
              </p:cNvPr>
              <p:cNvSpPr/>
              <p:nvPr/>
            </p:nvSpPr>
            <p:spPr>
              <a:xfrm>
                <a:off x="9572570" y="4461278"/>
                <a:ext cx="417009" cy="22541"/>
              </a:xfrm>
              <a:custGeom>
                <a:avLst/>
                <a:gdLst>
                  <a:gd name="connsiteX0" fmla="*/ 0 w 417009"/>
                  <a:gd name="connsiteY0" fmla="*/ 0 h 22541"/>
                  <a:gd name="connsiteX1" fmla="*/ 417009 w 417009"/>
                  <a:gd name="connsiteY1" fmla="*/ 0 h 22541"/>
                  <a:gd name="connsiteX2" fmla="*/ 417009 w 417009"/>
                  <a:gd name="connsiteY2" fmla="*/ 22541 h 22541"/>
                  <a:gd name="connsiteX3" fmla="*/ 0 w 417009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009" h="22541">
                    <a:moveTo>
                      <a:pt x="0" y="0"/>
                    </a:moveTo>
                    <a:lnTo>
                      <a:pt x="417009" y="0"/>
                    </a:lnTo>
                    <a:lnTo>
                      <a:pt x="417009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orma Livre: Forma 175">
                <a:extLst>
                  <a:ext uri="{FF2B5EF4-FFF2-40B4-BE49-F238E27FC236}">
                    <a16:creationId xmlns:a16="http://schemas.microsoft.com/office/drawing/2014/main" id="{B7536923-E29F-8DAC-3DC2-35BA2BABF7E5}"/>
                  </a:ext>
                </a:extLst>
              </p:cNvPr>
              <p:cNvSpPr/>
              <p:nvPr/>
            </p:nvSpPr>
            <p:spPr>
              <a:xfrm>
                <a:off x="9662734" y="4472548"/>
                <a:ext cx="22541" cy="146516"/>
              </a:xfrm>
              <a:custGeom>
                <a:avLst/>
                <a:gdLst>
                  <a:gd name="connsiteX0" fmla="*/ 0 w 22541"/>
                  <a:gd name="connsiteY0" fmla="*/ 0 h 146516"/>
                  <a:gd name="connsiteX1" fmla="*/ 22541 w 22541"/>
                  <a:gd name="connsiteY1" fmla="*/ 0 h 146516"/>
                  <a:gd name="connsiteX2" fmla="*/ 22541 w 22541"/>
                  <a:gd name="connsiteY2" fmla="*/ 146517 h 146516"/>
                  <a:gd name="connsiteX3" fmla="*/ 0 w 22541"/>
                  <a:gd name="connsiteY3" fmla="*/ 146517 h 14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146516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146517"/>
                    </a:lnTo>
                    <a:lnTo>
                      <a:pt x="0" y="146517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orma Livre: Forma 176">
                <a:extLst>
                  <a:ext uri="{FF2B5EF4-FFF2-40B4-BE49-F238E27FC236}">
                    <a16:creationId xmlns:a16="http://schemas.microsoft.com/office/drawing/2014/main" id="{94CD8DF7-D235-4C88-FD4A-065CCBBE7066}"/>
                  </a:ext>
                </a:extLst>
              </p:cNvPr>
              <p:cNvSpPr/>
              <p:nvPr/>
            </p:nvSpPr>
            <p:spPr>
              <a:xfrm rot="-4150202">
                <a:off x="9558253" y="4371495"/>
                <a:ext cx="96475" cy="22541"/>
              </a:xfrm>
              <a:custGeom>
                <a:avLst/>
                <a:gdLst>
                  <a:gd name="connsiteX0" fmla="*/ 0 w 96475"/>
                  <a:gd name="connsiteY0" fmla="*/ 0 h 22541"/>
                  <a:gd name="connsiteX1" fmla="*/ 96476 w 96475"/>
                  <a:gd name="connsiteY1" fmla="*/ 0 h 22541"/>
                  <a:gd name="connsiteX2" fmla="*/ 96476 w 96475"/>
                  <a:gd name="connsiteY2" fmla="*/ 22541 h 22541"/>
                  <a:gd name="connsiteX3" fmla="*/ 0 w 96475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475" h="22541">
                    <a:moveTo>
                      <a:pt x="0" y="0"/>
                    </a:moveTo>
                    <a:lnTo>
                      <a:pt x="96476" y="0"/>
                    </a:lnTo>
                    <a:lnTo>
                      <a:pt x="96476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orma Livre: Forma 177">
                <a:extLst>
                  <a:ext uri="{FF2B5EF4-FFF2-40B4-BE49-F238E27FC236}">
                    <a16:creationId xmlns:a16="http://schemas.microsoft.com/office/drawing/2014/main" id="{D76C9388-0F0F-7BED-D9EC-03F41302D33E}"/>
                  </a:ext>
                </a:extLst>
              </p:cNvPr>
              <p:cNvSpPr/>
              <p:nvPr/>
            </p:nvSpPr>
            <p:spPr>
              <a:xfrm>
                <a:off x="9358430" y="3987916"/>
                <a:ext cx="90164" cy="90164"/>
              </a:xfrm>
              <a:custGeom>
                <a:avLst/>
                <a:gdLst>
                  <a:gd name="connsiteX0" fmla="*/ 45082 w 90164"/>
                  <a:gd name="connsiteY0" fmla="*/ 90164 h 90164"/>
                  <a:gd name="connsiteX1" fmla="*/ 0 w 90164"/>
                  <a:gd name="connsiteY1" fmla="*/ 45082 h 90164"/>
                  <a:gd name="connsiteX2" fmla="*/ 45082 w 90164"/>
                  <a:gd name="connsiteY2" fmla="*/ 0 h 90164"/>
                  <a:gd name="connsiteX3" fmla="*/ 90164 w 90164"/>
                  <a:gd name="connsiteY3" fmla="*/ 45082 h 90164"/>
                  <a:gd name="connsiteX4" fmla="*/ 45082 w 90164"/>
                  <a:gd name="connsiteY4" fmla="*/ 90164 h 90164"/>
                  <a:gd name="connsiteX5" fmla="*/ 45082 w 90164"/>
                  <a:gd name="connsiteY5" fmla="*/ 22541 h 90164"/>
                  <a:gd name="connsiteX6" fmla="*/ 22541 w 90164"/>
                  <a:gd name="connsiteY6" fmla="*/ 45082 h 90164"/>
                  <a:gd name="connsiteX7" fmla="*/ 45082 w 90164"/>
                  <a:gd name="connsiteY7" fmla="*/ 67623 h 90164"/>
                  <a:gd name="connsiteX8" fmla="*/ 67623 w 90164"/>
                  <a:gd name="connsiteY8" fmla="*/ 45082 h 90164"/>
                  <a:gd name="connsiteX9" fmla="*/ 45082 w 90164"/>
                  <a:gd name="connsiteY9" fmla="*/ 22541 h 9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164" h="90164">
                    <a:moveTo>
                      <a:pt x="45082" y="90164"/>
                    </a:moveTo>
                    <a:cubicBezTo>
                      <a:pt x="20174" y="90164"/>
                      <a:pt x="0" y="69990"/>
                      <a:pt x="0" y="45082"/>
                    </a:cubicBezTo>
                    <a:cubicBezTo>
                      <a:pt x="0" y="20174"/>
                      <a:pt x="20174" y="0"/>
                      <a:pt x="45082" y="0"/>
                    </a:cubicBezTo>
                    <a:cubicBezTo>
                      <a:pt x="69990" y="0"/>
                      <a:pt x="90164" y="20174"/>
                      <a:pt x="90164" y="45082"/>
                    </a:cubicBezTo>
                    <a:cubicBezTo>
                      <a:pt x="90164" y="69990"/>
                      <a:pt x="69990" y="90164"/>
                      <a:pt x="45082" y="90164"/>
                    </a:cubicBezTo>
                    <a:close/>
                    <a:moveTo>
                      <a:pt x="45082" y="22541"/>
                    </a:moveTo>
                    <a:cubicBezTo>
                      <a:pt x="32684" y="22541"/>
                      <a:pt x="22541" y="32684"/>
                      <a:pt x="22541" y="45082"/>
                    </a:cubicBezTo>
                    <a:cubicBezTo>
                      <a:pt x="22541" y="57480"/>
                      <a:pt x="32684" y="67623"/>
                      <a:pt x="45082" y="67623"/>
                    </a:cubicBezTo>
                    <a:cubicBezTo>
                      <a:pt x="57480" y="67623"/>
                      <a:pt x="67623" y="57480"/>
                      <a:pt x="67623" y="45082"/>
                    </a:cubicBezTo>
                    <a:cubicBezTo>
                      <a:pt x="67623" y="32684"/>
                      <a:pt x="57480" y="22541"/>
                      <a:pt x="45082" y="22541"/>
                    </a:cubicBez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orma Livre: Forma 178">
                <a:extLst>
                  <a:ext uri="{FF2B5EF4-FFF2-40B4-BE49-F238E27FC236}">
                    <a16:creationId xmlns:a16="http://schemas.microsoft.com/office/drawing/2014/main" id="{2BA025CF-BEF0-9D1C-77B5-2996F7B21FCB}"/>
                  </a:ext>
                </a:extLst>
              </p:cNvPr>
              <p:cNvSpPr/>
              <p:nvPr/>
            </p:nvSpPr>
            <p:spPr>
              <a:xfrm>
                <a:off x="9392242" y="4066810"/>
                <a:ext cx="67623" cy="56352"/>
              </a:xfrm>
              <a:custGeom>
                <a:avLst/>
                <a:gdLst>
                  <a:gd name="connsiteX0" fmla="*/ 67623 w 67623"/>
                  <a:gd name="connsiteY0" fmla="*/ 56353 h 56352"/>
                  <a:gd name="connsiteX1" fmla="*/ 0 w 67623"/>
                  <a:gd name="connsiteY1" fmla="*/ 56353 h 56352"/>
                  <a:gd name="connsiteX2" fmla="*/ 0 w 67623"/>
                  <a:gd name="connsiteY2" fmla="*/ 0 h 56352"/>
                  <a:gd name="connsiteX3" fmla="*/ 22541 w 67623"/>
                  <a:gd name="connsiteY3" fmla="*/ 0 h 56352"/>
                  <a:gd name="connsiteX4" fmla="*/ 22541 w 67623"/>
                  <a:gd name="connsiteY4" fmla="*/ 33812 h 56352"/>
                  <a:gd name="connsiteX5" fmla="*/ 67623 w 67623"/>
                  <a:gd name="connsiteY5" fmla="*/ 33812 h 56352"/>
                  <a:gd name="connsiteX6" fmla="*/ 67623 w 67623"/>
                  <a:gd name="connsiteY6" fmla="*/ 56353 h 5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23" h="56352">
                    <a:moveTo>
                      <a:pt x="67623" y="56353"/>
                    </a:moveTo>
                    <a:lnTo>
                      <a:pt x="0" y="56353"/>
                    </a:lnTo>
                    <a:lnTo>
                      <a:pt x="0" y="0"/>
                    </a:lnTo>
                    <a:lnTo>
                      <a:pt x="22541" y="0"/>
                    </a:lnTo>
                    <a:lnTo>
                      <a:pt x="22541" y="33812"/>
                    </a:lnTo>
                    <a:lnTo>
                      <a:pt x="67623" y="33812"/>
                    </a:lnTo>
                    <a:lnTo>
                      <a:pt x="67623" y="56353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orma Livre: Forma 179">
                <a:extLst>
                  <a:ext uri="{FF2B5EF4-FFF2-40B4-BE49-F238E27FC236}">
                    <a16:creationId xmlns:a16="http://schemas.microsoft.com/office/drawing/2014/main" id="{2553752A-76F5-7807-FDCE-5C614E54FABF}"/>
                  </a:ext>
                </a:extLst>
              </p:cNvPr>
              <p:cNvSpPr/>
              <p:nvPr/>
            </p:nvSpPr>
            <p:spPr>
              <a:xfrm>
                <a:off x="9358430" y="4303491"/>
                <a:ext cx="90164" cy="90164"/>
              </a:xfrm>
              <a:custGeom>
                <a:avLst/>
                <a:gdLst>
                  <a:gd name="connsiteX0" fmla="*/ 45082 w 90164"/>
                  <a:gd name="connsiteY0" fmla="*/ 90164 h 90164"/>
                  <a:gd name="connsiteX1" fmla="*/ 0 w 90164"/>
                  <a:gd name="connsiteY1" fmla="*/ 45082 h 90164"/>
                  <a:gd name="connsiteX2" fmla="*/ 45082 w 90164"/>
                  <a:gd name="connsiteY2" fmla="*/ 0 h 90164"/>
                  <a:gd name="connsiteX3" fmla="*/ 90164 w 90164"/>
                  <a:gd name="connsiteY3" fmla="*/ 45082 h 90164"/>
                  <a:gd name="connsiteX4" fmla="*/ 45082 w 90164"/>
                  <a:gd name="connsiteY4" fmla="*/ 90164 h 90164"/>
                  <a:gd name="connsiteX5" fmla="*/ 45082 w 90164"/>
                  <a:gd name="connsiteY5" fmla="*/ 22541 h 90164"/>
                  <a:gd name="connsiteX6" fmla="*/ 22541 w 90164"/>
                  <a:gd name="connsiteY6" fmla="*/ 45082 h 90164"/>
                  <a:gd name="connsiteX7" fmla="*/ 45082 w 90164"/>
                  <a:gd name="connsiteY7" fmla="*/ 67623 h 90164"/>
                  <a:gd name="connsiteX8" fmla="*/ 67623 w 90164"/>
                  <a:gd name="connsiteY8" fmla="*/ 45082 h 90164"/>
                  <a:gd name="connsiteX9" fmla="*/ 45082 w 90164"/>
                  <a:gd name="connsiteY9" fmla="*/ 22541 h 9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164" h="90164">
                    <a:moveTo>
                      <a:pt x="45082" y="90164"/>
                    </a:moveTo>
                    <a:cubicBezTo>
                      <a:pt x="20174" y="90164"/>
                      <a:pt x="0" y="69990"/>
                      <a:pt x="0" y="45082"/>
                    </a:cubicBezTo>
                    <a:cubicBezTo>
                      <a:pt x="0" y="20174"/>
                      <a:pt x="20174" y="0"/>
                      <a:pt x="45082" y="0"/>
                    </a:cubicBezTo>
                    <a:cubicBezTo>
                      <a:pt x="69990" y="0"/>
                      <a:pt x="90164" y="20174"/>
                      <a:pt x="90164" y="45082"/>
                    </a:cubicBezTo>
                    <a:cubicBezTo>
                      <a:pt x="90164" y="69990"/>
                      <a:pt x="69990" y="90164"/>
                      <a:pt x="45082" y="90164"/>
                    </a:cubicBezTo>
                    <a:close/>
                    <a:moveTo>
                      <a:pt x="45082" y="22541"/>
                    </a:moveTo>
                    <a:cubicBezTo>
                      <a:pt x="32684" y="22541"/>
                      <a:pt x="22541" y="32684"/>
                      <a:pt x="22541" y="45082"/>
                    </a:cubicBezTo>
                    <a:cubicBezTo>
                      <a:pt x="22541" y="57480"/>
                      <a:pt x="32684" y="67623"/>
                      <a:pt x="45082" y="67623"/>
                    </a:cubicBezTo>
                    <a:cubicBezTo>
                      <a:pt x="57480" y="67623"/>
                      <a:pt x="67623" y="57480"/>
                      <a:pt x="67623" y="45082"/>
                    </a:cubicBezTo>
                    <a:cubicBezTo>
                      <a:pt x="67623" y="32684"/>
                      <a:pt x="57480" y="22541"/>
                      <a:pt x="45082" y="22541"/>
                    </a:cubicBez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orma Livre: Forma 180">
                <a:extLst>
                  <a:ext uri="{FF2B5EF4-FFF2-40B4-BE49-F238E27FC236}">
                    <a16:creationId xmlns:a16="http://schemas.microsoft.com/office/drawing/2014/main" id="{772597BD-A7E6-992C-3AD4-AB75BC2F3373}"/>
                  </a:ext>
                </a:extLst>
              </p:cNvPr>
              <p:cNvSpPr/>
              <p:nvPr/>
            </p:nvSpPr>
            <p:spPr>
              <a:xfrm>
                <a:off x="9335889" y="4145703"/>
                <a:ext cx="90164" cy="90164"/>
              </a:xfrm>
              <a:custGeom>
                <a:avLst/>
                <a:gdLst>
                  <a:gd name="connsiteX0" fmla="*/ 45082 w 90164"/>
                  <a:gd name="connsiteY0" fmla="*/ 90164 h 90164"/>
                  <a:gd name="connsiteX1" fmla="*/ 0 w 90164"/>
                  <a:gd name="connsiteY1" fmla="*/ 45082 h 90164"/>
                  <a:gd name="connsiteX2" fmla="*/ 45082 w 90164"/>
                  <a:gd name="connsiteY2" fmla="*/ 0 h 90164"/>
                  <a:gd name="connsiteX3" fmla="*/ 90164 w 90164"/>
                  <a:gd name="connsiteY3" fmla="*/ 45082 h 90164"/>
                  <a:gd name="connsiteX4" fmla="*/ 45082 w 90164"/>
                  <a:gd name="connsiteY4" fmla="*/ 90164 h 90164"/>
                  <a:gd name="connsiteX5" fmla="*/ 45082 w 90164"/>
                  <a:gd name="connsiteY5" fmla="*/ 22541 h 90164"/>
                  <a:gd name="connsiteX6" fmla="*/ 22541 w 90164"/>
                  <a:gd name="connsiteY6" fmla="*/ 45082 h 90164"/>
                  <a:gd name="connsiteX7" fmla="*/ 45082 w 90164"/>
                  <a:gd name="connsiteY7" fmla="*/ 67623 h 90164"/>
                  <a:gd name="connsiteX8" fmla="*/ 67623 w 90164"/>
                  <a:gd name="connsiteY8" fmla="*/ 45082 h 90164"/>
                  <a:gd name="connsiteX9" fmla="*/ 45082 w 90164"/>
                  <a:gd name="connsiteY9" fmla="*/ 22541 h 9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164" h="90164">
                    <a:moveTo>
                      <a:pt x="45082" y="90164"/>
                    </a:moveTo>
                    <a:cubicBezTo>
                      <a:pt x="20174" y="90164"/>
                      <a:pt x="0" y="69990"/>
                      <a:pt x="0" y="45082"/>
                    </a:cubicBezTo>
                    <a:cubicBezTo>
                      <a:pt x="0" y="20174"/>
                      <a:pt x="20174" y="0"/>
                      <a:pt x="45082" y="0"/>
                    </a:cubicBezTo>
                    <a:cubicBezTo>
                      <a:pt x="69990" y="0"/>
                      <a:pt x="90164" y="20174"/>
                      <a:pt x="90164" y="45082"/>
                    </a:cubicBezTo>
                    <a:cubicBezTo>
                      <a:pt x="90164" y="69990"/>
                      <a:pt x="69990" y="90164"/>
                      <a:pt x="45082" y="90164"/>
                    </a:cubicBezTo>
                    <a:close/>
                    <a:moveTo>
                      <a:pt x="45082" y="22541"/>
                    </a:moveTo>
                    <a:cubicBezTo>
                      <a:pt x="32684" y="22541"/>
                      <a:pt x="22541" y="32684"/>
                      <a:pt x="22541" y="45082"/>
                    </a:cubicBezTo>
                    <a:cubicBezTo>
                      <a:pt x="22541" y="57480"/>
                      <a:pt x="32684" y="67623"/>
                      <a:pt x="45082" y="67623"/>
                    </a:cubicBezTo>
                    <a:cubicBezTo>
                      <a:pt x="57480" y="67623"/>
                      <a:pt x="67623" y="57480"/>
                      <a:pt x="67623" y="45082"/>
                    </a:cubicBezTo>
                    <a:cubicBezTo>
                      <a:pt x="67623" y="32684"/>
                      <a:pt x="57480" y="22541"/>
                      <a:pt x="45082" y="22541"/>
                    </a:cubicBez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orma Livre: Forma 181">
                <a:extLst>
                  <a:ext uri="{FF2B5EF4-FFF2-40B4-BE49-F238E27FC236}">
                    <a16:creationId xmlns:a16="http://schemas.microsoft.com/office/drawing/2014/main" id="{269657E6-E56F-0364-8592-6AB46511FEE1}"/>
                  </a:ext>
                </a:extLst>
              </p:cNvPr>
              <p:cNvSpPr/>
              <p:nvPr/>
            </p:nvSpPr>
            <p:spPr>
              <a:xfrm>
                <a:off x="9414783" y="4179515"/>
                <a:ext cx="45082" cy="22541"/>
              </a:xfrm>
              <a:custGeom>
                <a:avLst/>
                <a:gdLst>
                  <a:gd name="connsiteX0" fmla="*/ 0 w 45082"/>
                  <a:gd name="connsiteY0" fmla="*/ 0 h 22541"/>
                  <a:gd name="connsiteX1" fmla="*/ 45082 w 45082"/>
                  <a:gd name="connsiteY1" fmla="*/ 0 h 22541"/>
                  <a:gd name="connsiteX2" fmla="*/ 45082 w 45082"/>
                  <a:gd name="connsiteY2" fmla="*/ 22541 h 22541"/>
                  <a:gd name="connsiteX3" fmla="*/ 0 w 45082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082" h="22541">
                    <a:moveTo>
                      <a:pt x="0" y="0"/>
                    </a:moveTo>
                    <a:lnTo>
                      <a:pt x="45082" y="0"/>
                    </a:lnTo>
                    <a:lnTo>
                      <a:pt x="45082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orma Livre: Forma 182">
                <a:extLst>
                  <a:ext uri="{FF2B5EF4-FFF2-40B4-BE49-F238E27FC236}">
                    <a16:creationId xmlns:a16="http://schemas.microsoft.com/office/drawing/2014/main" id="{A3360093-0A01-13E8-052F-91E2B51F549E}"/>
                  </a:ext>
                </a:extLst>
              </p:cNvPr>
              <p:cNvSpPr/>
              <p:nvPr/>
            </p:nvSpPr>
            <p:spPr>
              <a:xfrm>
                <a:off x="9392242" y="4258408"/>
                <a:ext cx="67623" cy="56352"/>
              </a:xfrm>
              <a:custGeom>
                <a:avLst/>
                <a:gdLst>
                  <a:gd name="connsiteX0" fmla="*/ 22541 w 67623"/>
                  <a:gd name="connsiteY0" fmla="*/ 56353 h 56352"/>
                  <a:gd name="connsiteX1" fmla="*/ 0 w 67623"/>
                  <a:gd name="connsiteY1" fmla="*/ 56353 h 56352"/>
                  <a:gd name="connsiteX2" fmla="*/ 0 w 67623"/>
                  <a:gd name="connsiteY2" fmla="*/ 0 h 56352"/>
                  <a:gd name="connsiteX3" fmla="*/ 67623 w 67623"/>
                  <a:gd name="connsiteY3" fmla="*/ 0 h 56352"/>
                  <a:gd name="connsiteX4" fmla="*/ 67623 w 67623"/>
                  <a:gd name="connsiteY4" fmla="*/ 22541 h 56352"/>
                  <a:gd name="connsiteX5" fmla="*/ 22541 w 67623"/>
                  <a:gd name="connsiteY5" fmla="*/ 22541 h 56352"/>
                  <a:gd name="connsiteX6" fmla="*/ 22541 w 67623"/>
                  <a:gd name="connsiteY6" fmla="*/ 56353 h 5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23" h="56352">
                    <a:moveTo>
                      <a:pt x="22541" y="56353"/>
                    </a:moveTo>
                    <a:lnTo>
                      <a:pt x="0" y="56353"/>
                    </a:lnTo>
                    <a:lnTo>
                      <a:pt x="0" y="0"/>
                    </a:lnTo>
                    <a:lnTo>
                      <a:pt x="67623" y="0"/>
                    </a:lnTo>
                    <a:lnTo>
                      <a:pt x="67623" y="22541"/>
                    </a:lnTo>
                    <a:lnTo>
                      <a:pt x="22541" y="22541"/>
                    </a:lnTo>
                    <a:lnTo>
                      <a:pt x="22541" y="56353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orma Livre: Forma 183">
                <a:extLst>
                  <a:ext uri="{FF2B5EF4-FFF2-40B4-BE49-F238E27FC236}">
                    <a16:creationId xmlns:a16="http://schemas.microsoft.com/office/drawing/2014/main" id="{8FD33E62-CA25-CF5B-DCCD-6814C904C6CE}"/>
                  </a:ext>
                </a:extLst>
              </p:cNvPr>
              <p:cNvSpPr/>
              <p:nvPr/>
            </p:nvSpPr>
            <p:spPr>
              <a:xfrm>
                <a:off x="9899415" y="3987916"/>
                <a:ext cx="90164" cy="90164"/>
              </a:xfrm>
              <a:custGeom>
                <a:avLst/>
                <a:gdLst>
                  <a:gd name="connsiteX0" fmla="*/ 45082 w 90164"/>
                  <a:gd name="connsiteY0" fmla="*/ 90164 h 90164"/>
                  <a:gd name="connsiteX1" fmla="*/ 0 w 90164"/>
                  <a:gd name="connsiteY1" fmla="*/ 45082 h 90164"/>
                  <a:gd name="connsiteX2" fmla="*/ 45082 w 90164"/>
                  <a:gd name="connsiteY2" fmla="*/ 0 h 90164"/>
                  <a:gd name="connsiteX3" fmla="*/ 90164 w 90164"/>
                  <a:gd name="connsiteY3" fmla="*/ 45082 h 90164"/>
                  <a:gd name="connsiteX4" fmla="*/ 45082 w 90164"/>
                  <a:gd name="connsiteY4" fmla="*/ 90164 h 90164"/>
                  <a:gd name="connsiteX5" fmla="*/ 45082 w 90164"/>
                  <a:gd name="connsiteY5" fmla="*/ 22541 h 90164"/>
                  <a:gd name="connsiteX6" fmla="*/ 22541 w 90164"/>
                  <a:gd name="connsiteY6" fmla="*/ 45082 h 90164"/>
                  <a:gd name="connsiteX7" fmla="*/ 45082 w 90164"/>
                  <a:gd name="connsiteY7" fmla="*/ 67623 h 90164"/>
                  <a:gd name="connsiteX8" fmla="*/ 67623 w 90164"/>
                  <a:gd name="connsiteY8" fmla="*/ 45082 h 90164"/>
                  <a:gd name="connsiteX9" fmla="*/ 45082 w 90164"/>
                  <a:gd name="connsiteY9" fmla="*/ 22541 h 9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164" h="90164">
                    <a:moveTo>
                      <a:pt x="45082" y="90164"/>
                    </a:moveTo>
                    <a:cubicBezTo>
                      <a:pt x="20174" y="90164"/>
                      <a:pt x="0" y="69990"/>
                      <a:pt x="0" y="45082"/>
                    </a:cubicBezTo>
                    <a:cubicBezTo>
                      <a:pt x="0" y="20174"/>
                      <a:pt x="20174" y="0"/>
                      <a:pt x="45082" y="0"/>
                    </a:cubicBezTo>
                    <a:cubicBezTo>
                      <a:pt x="69990" y="0"/>
                      <a:pt x="90164" y="20174"/>
                      <a:pt x="90164" y="45082"/>
                    </a:cubicBezTo>
                    <a:cubicBezTo>
                      <a:pt x="90164" y="69990"/>
                      <a:pt x="69990" y="90164"/>
                      <a:pt x="45082" y="90164"/>
                    </a:cubicBezTo>
                    <a:close/>
                    <a:moveTo>
                      <a:pt x="45082" y="22541"/>
                    </a:moveTo>
                    <a:cubicBezTo>
                      <a:pt x="32684" y="22541"/>
                      <a:pt x="22541" y="32684"/>
                      <a:pt x="22541" y="45082"/>
                    </a:cubicBezTo>
                    <a:cubicBezTo>
                      <a:pt x="22541" y="57480"/>
                      <a:pt x="32684" y="67623"/>
                      <a:pt x="45082" y="67623"/>
                    </a:cubicBezTo>
                    <a:cubicBezTo>
                      <a:pt x="57480" y="67623"/>
                      <a:pt x="67623" y="57480"/>
                      <a:pt x="67623" y="45082"/>
                    </a:cubicBezTo>
                    <a:cubicBezTo>
                      <a:pt x="67623" y="32684"/>
                      <a:pt x="57480" y="22541"/>
                      <a:pt x="45082" y="22541"/>
                    </a:cubicBez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orma Livre: Forma 184">
                <a:extLst>
                  <a:ext uri="{FF2B5EF4-FFF2-40B4-BE49-F238E27FC236}">
                    <a16:creationId xmlns:a16="http://schemas.microsoft.com/office/drawing/2014/main" id="{2031A5BE-99C0-F883-B3C5-32E69BBC9723}"/>
                  </a:ext>
                </a:extLst>
              </p:cNvPr>
              <p:cNvSpPr/>
              <p:nvPr/>
            </p:nvSpPr>
            <p:spPr>
              <a:xfrm>
                <a:off x="9888144" y="4066810"/>
                <a:ext cx="67623" cy="56352"/>
              </a:xfrm>
              <a:custGeom>
                <a:avLst/>
                <a:gdLst>
                  <a:gd name="connsiteX0" fmla="*/ 67623 w 67623"/>
                  <a:gd name="connsiteY0" fmla="*/ 56353 h 56352"/>
                  <a:gd name="connsiteX1" fmla="*/ 0 w 67623"/>
                  <a:gd name="connsiteY1" fmla="*/ 56353 h 56352"/>
                  <a:gd name="connsiteX2" fmla="*/ 0 w 67623"/>
                  <a:gd name="connsiteY2" fmla="*/ 33812 h 56352"/>
                  <a:gd name="connsiteX3" fmla="*/ 45082 w 67623"/>
                  <a:gd name="connsiteY3" fmla="*/ 33812 h 56352"/>
                  <a:gd name="connsiteX4" fmla="*/ 45082 w 67623"/>
                  <a:gd name="connsiteY4" fmla="*/ 0 h 56352"/>
                  <a:gd name="connsiteX5" fmla="*/ 67623 w 67623"/>
                  <a:gd name="connsiteY5" fmla="*/ 0 h 56352"/>
                  <a:gd name="connsiteX6" fmla="*/ 67623 w 67623"/>
                  <a:gd name="connsiteY6" fmla="*/ 56353 h 5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23" h="56352">
                    <a:moveTo>
                      <a:pt x="67623" y="56353"/>
                    </a:moveTo>
                    <a:lnTo>
                      <a:pt x="0" y="56353"/>
                    </a:lnTo>
                    <a:lnTo>
                      <a:pt x="0" y="33812"/>
                    </a:lnTo>
                    <a:lnTo>
                      <a:pt x="45082" y="33812"/>
                    </a:lnTo>
                    <a:lnTo>
                      <a:pt x="45082" y="0"/>
                    </a:lnTo>
                    <a:lnTo>
                      <a:pt x="67623" y="0"/>
                    </a:lnTo>
                    <a:lnTo>
                      <a:pt x="67623" y="56353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Forma Livre: Forma 185">
                <a:extLst>
                  <a:ext uri="{FF2B5EF4-FFF2-40B4-BE49-F238E27FC236}">
                    <a16:creationId xmlns:a16="http://schemas.microsoft.com/office/drawing/2014/main" id="{7837DF2B-BB5A-E4E7-3233-A6781A6062FF}"/>
                  </a:ext>
                </a:extLst>
              </p:cNvPr>
              <p:cNvSpPr/>
              <p:nvPr/>
            </p:nvSpPr>
            <p:spPr>
              <a:xfrm>
                <a:off x="9899415" y="4303491"/>
                <a:ext cx="90164" cy="90164"/>
              </a:xfrm>
              <a:custGeom>
                <a:avLst/>
                <a:gdLst>
                  <a:gd name="connsiteX0" fmla="*/ 45082 w 90164"/>
                  <a:gd name="connsiteY0" fmla="*/ 90164 h 90164"/>
                  <a:gd name="connsiteX1" fmla="*/ 0 w 90164"/>
                  <a:gd name="connsiteY1" fmla="*/ 45082 h 90164"/>
                  <a:gd name="connsiteX2" fmla="*/ 45082 w 90164"/>
                  <a:gd name="connsiteY2" fmla="*/ 0 h 90164"/>
                  <a:gd name="connsiteX3" fmla="*/ 90164 w 90164"/>
                  <a:gd name="connsiteY3" fmla="*/ 45082 h 90164"/>
                  <a:gd name="connsiteX4" fmla="*/ 45082 w 90164"/>
                  <a:gd name="connsiteY4" fmla="*/ 90164 h 90164"/>
                  <a:gd name="connsiteX5" fmla="*/ 45082 w 90164"/>
                  <a:gd name="connsiteY5" fmla="*/ 22541 h 90164"/>
                  <a:gd name="connsiteX6" fmla="*/ 22541 w 90164"/>
                  <a:gd name="connsiteY6" fmla="*/ 45082 h 90164"/>
                  <a:gd name="connsiteX7" fmla="*/ 45082 w 90164"/>
                  <a:gd name="connsiteY7" fmla="*/ 67623 h 90164"/>
                  <a:gd name="connsiteX8" fmla="*/ 67623 w 90164"/>
                  <a:gd name="connsiteY8" fmla="*/ 45082 h 90164"/>
                  <a:gd name="connsiteX9" fmla="*/ 45082 w 90164"/>
                  <a:gd name="connsiteY9" fmla="*/ 22541 h 9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164" h="90164">
                    <a:moveTo>
                      <a:pt x="45082" y="90164"/>
                    </a:moveTo>
                    <a:cubicBezTo>
                      <a:pt x="20174" y="90164"/>
                      <a:pt x="0" y="69990"/>
                      <a:pt x="0" y="45082"/>
                    </a:cubicBezTo>
                    <a:cubicBezTo>
                      <a:pt x="0" y="20174"/>
                      <a:pt x="20174" y="0"/>
                      <a:pt x="45082" y="0"/>
                    </a:cubicBezTo>
                    <a:cubicBezTo>
                      <a:pt x="69990" y="0"/>
                      <a:pt x="90164" y="20174"/>
                      <a:pt x="90164" y="45082"/>
                    </a:cubicBezTo>
                    <a:cubicBezTo>
                      <a:pt x="90164" y="69990"/>
                      <a:pt x="69990" y="90164"/>
                      <a:pt x="45082" y="90164"/>
                    </a:cubicBezTo>
                    <a:close/>
                    <a:moveTo>
                      <a:pt x="45082" y="22541"/>
                    </a:moveTo>
                    <a:cubicBezTo>
                      <a:pt x="32684" y="22541"/>
                      <a:pt x="22541" y="32684"/>
                      <a:pt x="22541" y="45082"/>
                    </a:cubicBezTo>
                    <a:cubicBezTo>
                      <a:pt x="22541" y="57480"/>
                      <a:pt x="32684" y="67623"/>
                      <a:pt x="45082" y="67623"/>
                    </a:cubicBezTo>
                    <a:cubicBezTo>
                      <a:pt x="57480" y="67623"/>
                      <a:pt x="67623" y="57480"/>
                      <a:pt x="67623" y="45082"/>
                    </a:cubicBezTo>
                    <a:cubicBezTo>
                      <a:pt x="67623" y="32684"/>
                      <a:pt x="57480" y="22541"/>
                      <a:pt x="45082" y="22541"/>
                    </a:cubicBez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orma Livre: Forma 186">
                <a:extLst>
                  <a:ext uri="{FF2B5EF4-FFF2-40B4-BE49-F238E27FC236}">
                    <a16:creationId xmlns:a16="http://schemas.microsoft.com/office/drawing/2014/main" id="{423CC7F1-96A8-8DB0-97FE-AF2A7D9EFC01}"/>
                  </a:ext>
                </a:extLst>
              </p:cNvPr>
              <p:cNvSpPr/>
              <p:nvPr/>
            </p:nvSpPr>
            <p:spPr>
              <a:xfrm>
                <a:off x="9921956" y="4145703"/>
                <a:ext cx="90164" cy="90164"/>
              </a:xfrm>
              <a:custGeom>
                <a:avLst/>
                <a:gdLst>
                  <a:gd name="connsiteX0" fmla="*/ 45082 w 90164"/>
                  <a:gd name="connsiteY0" fmla="*/ 90164 h 90164"/>
                  <a:gd name="connsiteX1" fmla="*/ 0 w 90164"/>
                  <a:gd name="connsiteY1" fmla="*/ 45082 h 90164"/>
                  <a:gd name="connsiteX2" fmla="*/ 45082 w 90164"/>
                  <a:gd name="connsiteY2" fmla="*/ 0 h 90164"/>
                  <a:gd name="connsiteX3" fmla="*/ 90164 w 90164"/>
                  <a:gd name="connsiteY3" fmla="*/ 45082 h 90164"/>
                  <a:gd name="connsiteX4" fmla="*/ 45082 w 90164"/>
                  <a:gd name="connsiteY4" fmla="*/ 90164 h 90164"/>
                  <a:gd name="connsiteX5" fmla="*/ 45082 w 90164"/>
                  <a:gd name="connsiteY5" fmla="*/ 22541 h 90164"/>
                  <a:gd name="connsiteX6" fmla="*/ 22541 w 90164"/>
                  <a:gd name="connsiteY6" fmla="*/ 45082 h 90164"/>
                  <a:gd name="connsiteX7" fmla="*/ 45082 w 90164"/>
                  <a:gd name="connsiteY7" fmla="*/ 67623 h 90164"/>
                  <a:gd name="connsiteX8" fmla="*/ 67623 w 90164"/>
                  <a:gd name="connsiteY8" fmla="*/ 45082 h 90164"/>
                  <a:gd name="connsiteX9" fmla="*/ 45082 w 90164"/>
                  <a:gd name="connsiteY9" fmla="*/ 22541 h 9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164" h="90164">
                    <a:moveTo>
                      <a:pt x="45082" y="90164"/>
                    </a:moveTo>
                    <a:cubicBezTo>
                      <a:pt x="20174" y="90164"/>
                      <a:pt x="0" y="69990"/>
                      <a:pt x="0" y="45082"/>
                    </a:cubicBezTo>
                    <a:cubicBezTo>
                      <a:pt x="0" y="20174"/>
                      <a:pt x="20174" y="0"/>
                      <a:pt x="45082" y="0"/>
                    </a:cubicBezTo>
                    <a:cubicBezTo>
                      <a:pt x="69990" y="0"/>
                      <a:pt x="90164" y="20174"/>
                      <a:pt x="90164" y="45082"/>
                    </a:cubicBezTo>
                    <a:cubicBezTo>
                      <a:pt x="90164" y="69990"/>
                      <a:pt x="69990" y="90164"/>
                      <a:pt x="45082" y="90164"/>
                    </a:cubicBezTo>
                    <a:close/>
                    <a:moveTo>
                      <a:pt x="45082" y="22541"/>
                    </a:moveTo>
                    <a:cubicBezTo>
                      <a:pt x="32684" y="22541"/>
                      <a:pt x="22541" y="32684"/>
                      <a:pt x="22541" y="45082"/>
                    </a:cubicBezTo>
                    <a:cubicBezTo>
                      <a:pt x="22541" y="57480"/>
                      <a:pt x="32684" y="67623"/>
                      <a:pt x="45082" y="67623"/>
                    </a:cubicBezTo>
                    <a:cubicBezTo>
                      <a:pt x="57480" y="67623"/>
                      <a:pt x="67623" y="57480"/>
                      <a:pt x="67623" y="45082"/>
                    </a:cubicBezTo>
                    <a:cubicBezTo>
                      <a:pt x="67623" y="32684"/>
                      <a:pt x="57480" y="22541"/>
                      <a:pt x="45082" y="22541"/>
                    </a:cubicBez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orma Livre: Forma 187">
                <a:extLst>
                  <a:ext uri="{FF2B5EF4-FFF2-40B4-BE49-F238E27FC236}">
                    <a16:creationId xmlns:a16="http://schemas.microsoft.com/office/drawing/2014/main" id="{F24DECFD-F90A-D065-D658-3824016549ED}"/>
                  </a:ext>
                </a:extLst>
              </p:cNvPr>
              <p:cNvSpPr/>
              <p:nvPr/>
            </p:nvSpPr>
            <p:spPr>
              <a:xfrm>
                <a:off x="9888144" y="4179515"/>
                <a:ext cx="45082" cy="22541"/>
              </a:xfrm>
              <a:custGeom>
                <a:avLst/>
                <a:gdLst>
                  <a:gd name="connsiteX0" fmla="*/ 0 w 45082"/>
                  <a:gd name="connsiteY0" fmla="*/ 0 h 22541"/>
                  <a:gd name="connsiteX1" fmla="*/ 45082 w 45082"/>
                  <a:gd name="connsiteY1" fmla="*/ 0 h 22541"/>
                  <a:gd name="connsiteX2" fmla="*/ 45082 w 45082"/>
                  <a:gd name="connsiteY2" fmla="*/ 22541 h 22541"/>
                  <a:gd name="connsiteX3" fmla="*/ 0 w 45082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082" h="22541">
                    <a:moveTo>
                      <a:pt x="0" y="0"/>
                    </a:moveTo>
                    <a:lnTo>
                      <a:pt x="45082" y="0"/>
                    </a:lnTo>
                    <a:lnTo>
                      <a:pt x="45082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orma Livre: Forma 188">
                <a:extLst>
                  <a:ext uri="{FF2B5EF4-FFF2-40B4-BE49-F238E27FC236}">
                    <a16:creationId xmlns:a16="http://schemas.microsoft.com/office/drawing/2014/main" id="{48E36259-4306-6EF8-7334-53403DFBA424}"/>
                  </a:ext>
                </a:extLst>
              </p:cNvPr>
              <p:cNvSpPr/>
              <p:nvPr/>
            </p:nvSpPr>
            <p:spPr>
              <a:xfrm>
                <a:off x="9662734" y="3987916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orma Livre: Forma 189">
                <a:extLst>
                  <a:ext uri="{FF2B5EF4-FFF2-40B4-BE49-F238E27FC236}">
                    <a16:creationId xmlns:a16="http://schemas.microsoft.com/office/drawing/2014/main" id="{E463BBC2-4ECB-FE8B-9707-D0C08B0B3730}"/>
                  </a:ext>
                </a:extLst>
              </p:cNvPr>
              <p:cNvSpPr/>
              <p:nvPr/>
            </p:nvSpPr>
            <p:spPr>
              <a:xfrm>
                <a:off x="9719087" y="3999187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orma Livre: Forma 190">
                <a:extLst>
                  <a:ext uri="{FF2B5EF4-FFF2-40B4-BE49-F238E27FC236}">
                    <a16:creationId xmlns:a16="http://schemas.microsoft.com/office/drawing/2014/main" id="{F893BF74-91B8-5BA4-EAE2-424DAF862451}"/>
                  </a:ext>
                </a:extLst>
              </p:cNvPr>
              <p:cNvSpPr/>
              <p:nvPr/>
            </p:nvSpPr>
            <p:spPr>
              <a:xfrm>
                <a:off x="9764169" y="4032998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orma Livre: Forma 191">
                <a:extLst>
                  <a:ext uri="{FF2B5EF4-FFF2-40B4-BE49-F238E27FC236}">
                    <a16:creationId xmlns:a16="http://schemas.microsoft.com/office/drawing/2014/main" id="{3C650D35-CC88-03B5-46A4-F8B24DC7C52C}"/>
                  </a:ext>
                </a:extLst>
              </p:cNvPr>
              <p:cNvSpPr/>
              <p:nvPr/>
            </p:nvSpPr>
            <p:spPr>
              <a:xfrm>
                <a:off x="9606381" y="3999187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orma Livre: Forma 192">
                <a:extLst>
                  <a:ext uri="{FF2B5EF4-FFF2-40B4-BE49-F238E27FC236}">
                    <a16:creationId xmlns:a16="http://schemas.microsoft.com/office/drawing/2014/main" id="{E13863F6-A547-0F46-6ED4-45DBFE945236}"/>
                  </a:ext>
                </a:extLst>
              </p:cNvPr>
              <p:cNvSpPr/>
              <p:nvPr/>
            </p:nvSpPr>
            <p:spPr>
              <a:xfrm>
                <a:off x="9561299" y="4032998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orma Livre: Forma 193">
                <a:extLst>
                  <a:ext uri="{FF2B5EF4-FFF2-40B4-BE49-F238E27FC236}">
                    <a16:creationId xmlns:a16="http://schemas.microsoft.com/office/drawing/2014/main" id="{D9B8C738-9A38-3F1F-57C6-D8FFD1A9E44A}"/>
                  </a:ext>
                </a:extLst>
              </p:cNvPr>
              <p:cNvSpPr/>
              <p:nvPr/>
            </p:nvSpPr>
            <p:spPr>
              <a:xfrm>
                <a:off x="9888144" y="4258408"/>
                <a:ext cx="67623" cy="56352"/>
              </a:xfrm>
              <a:custGeom>
                <a:avLst/>
                <a:gdLst>
                  <a:gd name="connsiteX0" fmla="*/ 67623 w 67623"/>
                  <a:gd name="connsiteY0" fmla="*/ 56353 h 56352"/>
                  <a:gd name="connsiteX1" fmla="*/ 45082 w 67623"/>
                  <a:gd name="connsiteY1" fmla="*/ 56353 h 56352"/>
                  <a:gd name="connsiteX2" fmla="*/ 45082 w 67623"/>
                  <a:gd name="connsiteY2" fmla="*/ 22541 h 56352"/>
                  <a:gd name="connsiteX3" fmla="*/ 0 w 67623"/>
                  <a:gd name="connsiteY3" fmla="*/ 22541 h 56352"/>
                  <a:gd name="connsiteX4" fmla="*/ 0 w 67623"/>
                  <a:gd name="connsiteY4" fmla="*/ 0 h 56352"/>
                  <a:gd name="connsiteX5" fmla="*/ 67623 w 67623"/>
                  <a:gd name="connsiteY5" fmla="*/ 0 h 56352"/>
                  <a:gd name="connsiteX6" fmla="*/ 67623 w 67623"/>
                  <a:gd name="connsiteY6" fmla="*/ 56353 h 5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23" h="56352">
                    <a:moveTo>
                      <a:pt x="67623" y="56353"/>
                    </a:moveTo>
                    <a:lnTo>
                      <a:pt x="45082" y="56353"/>
                    </a:lnTo>
                    <a:lnTo>
                      <a:pt x="45082" y="22541"/>
                    </a:lnTo>
                    <a:lnTo>
                      <a:pt x="0" y="22541"/>
                    </a:lnTo>
                    <a:lnTo>
                      <a:pt x="0" y="0"/>
                    </a:lnTo>
                    <a:lnTo>
                      <a:pt x="67623" y="0"/>
                    </a:lnTo>
                    <a:lnTo>
                      <a:pt x="67623" y="56353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orma Livre: Forma 194">
                <a:extLst>
                  <a:ext uri="{FF2B5EF4-FFF2-40B4-BE49-F238E27FC236}">
                    <a16:creationId xmlns:a16="http://schemas.microsoft.com/office/drawing/2014/main" id="{8B19EA9B-C23B-5739-006E-148D5733C787}"/>
                  </a:ext>
                </a:extLst>
              </p:cNvPr>
              <p:cNvSpPr/>
              <p:nvPr/>
            </p:nvSpPr>
            <p:spPr>
              <a:xfrm>
                <a:off x="9662734" y="4123162"/>
                <a:ext cx="22541" cy="45082"/>
              </a:xfrm>
              <a:custGeom>
                <a:avLst/>
                <a:gdLst>
                  <a:gd name="connsiteX0" fmla="*/ 0 w 22541"/>
                  <a:gd name="connsiteY0" fmla="*/ 0 h 45082"/>
                  <a:gd name="connsiteX1" fmla="*/ 22541 w 22541"/>
                  <a:gd name="connsiteY1" fmla="*/ 0 h 45082"/>
                  <a:gd name="connsiteX2" fmla="*/ 22541 w 22541"/>
                  <a:gd name="connsiteY2" fmla="*/ 45082 h 45082"/>
                  <a:gd name="connsiteX3" fmla="*/ 0 w 22541"/>
                  <a:gd name="connsiteY3" fmla="*/ 45082 h 45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45082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45082"/>
                    </a:lnTo>
                    <a:lnTo>
                      <a:pt x="0" y="45082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orma Livre: Forma 195">
                <a:extLst>
                  <a:ext uri="{FF2B5EF4-FFF2-40B4-BE49-F238E27FC236}">
                    <a16:creationId xmlns:a16="http://schemas.microsoft.com/office/drawing/2014/main" id="{E389A60E-42B1-03C3-EFBF-C240D8773F19}"/>
                  </a:ext>
                </a:extLst>
              </p:cNvPr>
              <p:cNvSpPr/>
              <p:nvPr/>
            </p:nvSpPr>
            <p:spPr>
              <a:xfrm>
                <a:off x="9662734" y="4258408"/>
                <a:ext cx="22541" cy="45082"/>
              </a:xfrm>
              <a:custGeom>
                <a:avLst/>
                <a:gdLst>
                  <a:gd name="connsiteX0" fmla="*/ 0 w 22541"/>
                  <a:gd name="connsiteY0" fmla="*/ 0 h 45082"/>
                  <a:gd name="connsiteX1" fmla="*/ 22541 w 22541"/>
                  <a:gd name="connsiteY1" fmla="*/ 0 h 45082"/>
                  <a:gd name="connsiteX2" fmla="*/ 22541 w 22541"/>
                  <a:gd name="connsiteY2" fmla="*/ 45082 h 45082"/>
                  <a:gd name="connsiteX3" fmla="*/ 0 w 22541"/>
                  <a:gd name="connsiteY3" fmla="*/ 45082 h 45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45082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45082"/>
                    </a:lnTo>
                    <a:lnTo>
                      <a:pt x="0" y="45082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Forma Livre: Forma 196">
                <a:extLst>
                  <a:ext uri="{FF2B5EF4-FFF2-40B4-BE49-F238E27FC236}">
                    <a16:creationId xmlns:a16="http://schemas.microsoft.com/office/drawing/2014/main" id="{D963E636-CA11-A62B-987A-1E6DFA90FBB4}"/>
                  </a:ext>
                </a:extLst>
              </p:cNvPr>
              <p:cNvSpPr/>
              <p:nvPr/>
            </p:nvSpPr>
            <p:spPr>
              <a:xfrm>
                <a:off x="9719087" y="4202056"/>
                <a:ext cx="45082" cy="22541"/>
              </a:xfrm>
              <a:custGeom>
                <a:avLst/>
                <a:gdLst>
                  <a:gd name="connsiteX0" fmla="*/ 0 w 45082"/>
                  <a:gd name="connsiteY0" fmla="*/ 0 h 22541"/>
                  <a:gd name="connsiteX1" fmla="*/ 45082 w 45082"/>
                  <a:gd name="connsiteY1" fmla="*/ 0 h 22541"/>
                  <a:gd name="connsiteX2" fmla="*/ 45082 w 45082"/>
                  <a:gd name="connsiteY2" fmla="*/ 22541 h 22541"/>
                  <a:gd name="connsiteX3" fmla="*/ 0 w 45082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082" h="22541">
                    <a:moveTo>
                      <a:pt x="0" y="0"/>
                    </a:moveTo>
                    <a:lnTo>
                      <a:pt x="45082" y="0"/>
                    </a:lnTo>
                    <a:lnTo>
                      <a:pt x="45082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Forma Livre: Forma 197">
                <a:extLst>
                  <a:ext uri="{FF2B5EF4-FFF2-40B4-BE49-F238E27FC236}">
                    <a16:creationId xmlns:a16="http://schemas.microsoft.com/office/drawing/2014/main" id="{CF3234CE-9984-A649-4C0C-B24C3A8C7338}"/>
                  </a:ext>
                </a:extLst>
              </p:cNvPr>
              <p:cNvSpPr/>
              <p:nvPr/>
            </p:nvSpPr>
            <p:spPr>
              <a:xfrm>
                <a:off x="9583840" y="4202056"/>
                <a:ext cx="45082" cy="22541"/>
              </a:xfrm>
              <a:custGeom>
                <a:avLst/>
                <a:gdLst>
                  <a:gd name="connsiteX0" fmla="*/ 0 w 45082"/>
                  <a:gd name="connsiteY0" fmla="*/ 0 h 22541"/>
                  <a:gd name="connsiteX1" fmla="*/ 45082 w 45082"/>
                  <a:gd name="connsiteY1" fmla="*/ 0 h 22541"/>
                  <a:gd name="connsiteX2" fmla="*/ 45082 w 45082"/>
                  <a:gd name="connsiteY2" fmla="*/ 22541 h 22541"/>
                  <a:gd name="connsiteX3" fmla="*/ 0 w 45082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082" h="22541">
                    <a:moveTo>
                      <a:pt x="0" y="0"/>
                    </a:moveTo>
                    <a:lnTo>
                      <a:pt x="45082" y="0"/>
                    </a:lnTo>
                    <a:lnTo>
                      <a:pt x="45082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orma Livre: Forma 198">
                <a:extLst>
                  <a:ext uri="{FF2B5EF4-FFF2-40B4-BE49-F238E27FC236}">
                    <a16:creationId xmlns:a16="http://schemas.microsoft.com/office/drawing/2014/main" id="{707B99D3-B1B4-491C-F5C0-9546F26B41AD}"/>
                  </a:ext>
                </a:extLst>
              </p:cNvPr>
              <p:cNvSpPr/>
              <p:nvPr/>
            </p:nvSpPr>
            <p:spPr>
              <a:xfrm rot="-2700000">
                <a:off x="9705983" y="4145361"/>
                <a:ext cx="49364" cy="22541"/>
              </a:xfrm>
              <a:custGeom>
                <a:avLst/>
                <a:gdLst>
                  <a:gd name="connsiteX0" fmla="*/ 0 w 49364"/>
                  <a:gd name="connsiteY0" fmla="*/ 0 h 22541"/>
                  <a:gd name="connsiteX1" fmla="*/ 49365 w 49364"/>
                  <a:gd name="connsiteY1" fmla="*/ 0 h 22541"/>
                  <a:gd name="connsiteX2" fmla="*/ 49365 w 49364"/>
                  <a:gd name="connsiteY2" fmla="*/ 22541 h 22541"/>
                  <a:gd name="connsiteX3" fmla="*/ 0 w 49364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364" h="22541">
                    <a:moveTo>
                      <a:pt x="0" y="0"/>
                    </a:moveTo>
                    <a:lnTo>
                      <a:pt x="49365" y="0"/>
                    </a:lnTo>
                    <a:lnTo>
                      <a:pt x="49365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orma Livre: Forma 199">
                <a:extLst>
                  <a:ext uri="{FF2B5EF4-FFF2-40B4-BE49-F238E27FC236}">
                    <a16:creationId xmlns:a16="http://schemas.microsoft.com/office/drawing/2014/main" id="{400CF2FD-1829-F333-9839-8D3B2E8CDB28}"/>
                  </a:ext>
                </a:extLst>
              </p:cNvPr>
              <p:cNvSpPr/>
              <p:nvPr/>
            </p:nvSpPr>
            <p:spPr>
              <a:xfrm>
                <a:off x="9482406" y="4078080"/>
                <a:ext cx="383197" cy="270492"/>
              </a:xfrm>
              <a:custGeom>
                <a:avLst/>
                <a:gdLst>
                  <a:gd name="connsiteX0" fmla="*/ 349386 w 383197"/>
                  <a:gd name="connsiteY0" fmla="*/ 270492 h 270492"/>
                  <a:gd name="connsiteX1" fmla="*/ 33812 w 383197"/>
                  <a:gd name="connsiteY1" fmla="*/ 270492 h 270492"/>
                  <a:gd name="connsiteX2" fmla="*/ 0 w 383197"/>
                  <a:gd name="connsiteY2" fmla="*/ 236681 h 270492"/>
                  <a:gd name="connsiteX3" fmla="*/ 0 w 383197"/>
                  <a:gd name="connsiteY3" fmla="*/ 33812 h 270492"/>
                  <a:gd name="connsiteX4" fmla="*/ 33812 w 383197"/>
                  <a:gd name="connsiteY4" fmla="*/ 0 h 270492"/>
                  <a:gd name="connsiteX5" fmla="*/ 349386 w 383197"/>
                  <a:gd name="connsiteY5" fmla="*/ 0 h 270492"/>
                  <a:gd name="connsiteX6" fmla="*/ 383198 w 383197"/>
                  <a:gd name="connsiteY6" fmla="*/ 33812 h 270492"/>
                  <a:gd name="connsiteX7" fmla="*/ 383198 w 383197"/>
                  <a:gd name="connsiteY7" fmla="*/ 236681 h 270492"/>
                  <a:gd name="connsiteX8" fmla="*/ 349386 w 383197"/>
                  <a:gd name="connsiteY8" fmla="*/ 270492 h 270492"/>
                  <a:gd name="connsiteX9" fmla="*/ 33812 w 383197"/>
                  <a:gd name="connsiteY9" fmla="*/ 22541 h 270492"/>
                  <a:gd name="connsiteX10" fmla="*/ 22541 w 383197"/>
                  <a:gd name="connsiteY10" fmla="*/ 33812 h 270492"/>
                  <a:gd name="connsiteX11" fmla="*/ 22541 w 383197"/>
                  <a:gd name="connsiteY11" fmla="*/ 236681 h 270492"/>
                  <a:gd name="connsiteX12" fmla="*/ 33812 w 383197"/>
                  <a:gd name="connsiteY12" fmla="*/ 247951 h 270492"/>
                  <a:gd name="connsiteX13" fmla="*/ 349386 w 383197"/>
                  <a:gd name="connsiteY13" fmla="*/ 247951 h 270492"/>
                  <a:gd name="connsiteX14" fmla="*/ 360657 w 383197"/>
                  <a:gd name="connsiteY14" fmla="*/ 236681 h 270492"/>
                  <a:gd name="connsiteX15" fmla="*/ 360657 w 383197"/>
                  <a:gd name="connsiteY15" fmla="*/ 33812 h 270492"/>
                  <a:gd name="connsiteX16" fmla="*/ 349386 w 383197"/>
                  <a:gd name="connsiteY16" fmla="*/ 22541 h 270492"/>
                  <a:gd name="connsiteX17" fmla="*/ 33812 w 383197"/>
                  <a:gd name="connsiteY17" fmla="*/ 22541 h 27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3197" h="270492">
                    <a:moveTo>
                      <a:pt x="349386" y="270492"/>
                    </a:moveTo>
                    <a:lnTo>
                      <a:pt x="33812" y="270492"/>
                    </a:lnTo>
                    <a:cubicBezTo>
                      <a:pt x="15215" y="270492"/>
                      <a:pt x="0" y="255277"/>
                      <a:pt x="0" y="236681"/>
                    </a:cubicBezTo>
                    <a:lnTo>
                      <a:pt x="0" y="33812"/>
                    </a:lnTo>
                    <a:cubicBezTo>
                      <a:pt x="0" y="15215"/>
                      <a:pt x="15215" y="0"/>
                      <a:pt x="33812" y="0"/>
                    </a:cubicBezTo>
                    <a:lnTo>
                      <a:pt x="349386" y="0"/>
                    </a:lnTo>
                    <a:cubicBezTo>
                      <a:pt x="367982" y="0"/>
                      <a:pt x="383198" y="15215"/>
                      <a:pt x="383198" y="33812"/>
                    </a:cubicBezTo>
                    <a:lnTo>
                      <a:pt x="383198" y="236681"/>
                    </a:lnTo>
                    <a:cubicBezTo>
                      <a:pt x="383198" y="255277"/>
                      <a:pt x="367982" y="270492"/>
                      <a:pt x="349386" y="270492"/>
                    </a:cubicBezTo>
                    <a:close/>
                    <a:moveTo>
                      <a:pt x="33812" y="22541"/>
                    </a:moveTo>
                    <a:cubicBezTo>
                      <a:pt x="27613" y="22541"/>
                      <a:pt x="22541" y="27613"/>
                      <a:pt x="22541" y="33812"/>
                    </a:cubicBezTo>
                    <a:lnTo>
                      <a:pt x="22541" y="236681"/>
                    </a:lnTo>
                    <a:cubicBezTo>
                      <a:pt x="22541" y="242880"/>
                      <a:pt x="27613" y="247951"/>
                      <a:pt x="33812" y="247951"/>
                    </a:cubicBezTo>
                    <a:lnTo>
                      <a:pt x="349386" y="247951"/>
                    </a:lnTo>
                    <a:cubicBezTo>
                      <a:pt x="355585" y="247951"/>
                      <a:pt x="360657" y="242880"/>
                      <a:pt x="360657" y="236681"/>
                    </a:cubicBezTo>
                    <a:lnTo>
                      <a:pt x="360657" y="33812"/>
                    </a:lnTo>
                    <a:cubicBezTo>
                      <a:pt x="360657" y="27613"/>
                      <a:pt x="355585" y="22541"/>
                      <a:pt x="349386" y="22541"/>
                    </a:cubicBezTo>
                    <a:lnTo>
                      <a:pt x="33812" y="22541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orma Livre: Forma 200">
                <a:extLst>
                  <a:ext uri="{FF2B5EF4-FFF2-40B4-BE49-F238E27FC236}">
                    <a16:creationId xmlns:a16="http://schemas.microsoft.com/office/drawing/2014/main" id="{76EB9983-3EF0-4774-CFEA-500233F24798}"/>
                  </a:ext>
                </a:extLst>
              </p:cNvPr>
              <p:cNvSpPr/>
              <p:nvPr/>
            </p:nvSpPr>
            <p:spPr>
              <a:xfrm rot="-2700000">
                <a:off x="9606087" y="4132101"/>
                <a:ext cx="22541" cy="49364"/>
              </a:xfrm>
              <a:custGeom>
                <a:avLst/>
                <a:gdLst>
                  <a:gd name="connsiteX0" fmla="*/ 0 w 22541"/>
                  <a:gd name="connsiteY0" fmla="*/ 0 h 49364"/>
                  <a:gd name="connsiteX1" fmla="*/ 22541 w 22541"/>
                  <a:gd name="connsiteY1" fmla="*/ 0 h 49364"/>
                  <a:gd name="connsiteX2" fmla="*/ 22541 w 22541"/>
                  <a:gd name="connsiteY2" fmla="*/ 49365 h 49364"/>
                  <a:gd name="connsiteX3" fmla="*/ 0 w 22541"/>
                  <a:gd name="connsiteY3" fmla="*/ 49365 h 49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49364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49365"/>
                    </a:lnTo>
                    <a:lnTo>
                      <a:pt x="0" y="49365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orma Livre: Forma 201">
                <a:extLst>
                  <a:ext uri="{FF2B5EF4-FFF2-40B4-BE49-F238E27FC236}">
                    <a16:creationId xmlns:a16="http://schemas.microsoft.com/office/drawing/2014/main" id="{EEFE1C14-6B39-F366-548A-0A5D7E5A8D5B}"/>
                  </a:ext>
                </a:extLst>
              </p:cNvPr>
              <p:cNvSpPr/>
              <p:nvPr/>
            </p:nvSpPr>
            <p:spPr>
              <a:xfrm rot="-2700000">
                <a:off x="9719434" y="4245257"/>
                <a:ext cx="22541" cy="49364"/>
              </a:xfrm>
              <a:custGeom>
                <a:avLst/>
                <a:gdLst>
                  <a:gd name="connsiteX0" fmla="*/ 0 w 22541"/>
                  <a:gd name="connsiteY0" fmla="*/ 0 h 49364"/>
                  <a:gd name="connsiteX1" fmla="*/ 22541 w 22541"/>
                  <a:gd name="connsiteY1" fmla="*/ 0 h 49364"/>
                  <a:gd name="connsiteX2" fmla="*/ 22541 w 22541"/>
                  <a:gd name="connsiteY2" fmla="*/ 49365 h 49364"/>
                  <a:gd name="connsiteX3" fmla="*/ 0 w 22541"/>
                  <a:gd name="connsiteY3" fmla="*/ 49365 h 49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49364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49365"/>
                    </a:lnTo>
                    <a:lnTo>
                      <a:pt x="0" y="49365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orma Livre: Forma 202">
                <a:extLst>
                  <a:ext uri="{FF2B5EF4-FFF2-40B4-BE49-F238E27FC236}">
                    <a16:creationId xmlns:a16="http://schemas.microsoft.com/office/drawing/2014/main" id="{7AAAA2A6-604C-334B-E942-77087855B8EC}"/>
                  </a:ext>
                </a:extLst>
              </p:cNvPr>
              <p:cNvSpPr/>
              <p:nvPr/>
            </p:nvSpPr>
            <p:spPr>
              <a:xfrm rot="-2700000">
                <a:off x="9592601" y="4258709"/>
                <a:ext cx="49364" cy="22541"/>
              </a:xfrm>
              <a:custGeom>
                <a:avLst/>
                <a:gdLst>
                  <a:gd name="connsiteX0" fmla="*/ 0 w 49364"/>
                  <a:gd name="connsiteY0" fmla="*/ 0 h 22541"/>
                  <a:gd name="connsiteX1" fmla="*/ 49365 w 49364"/>
                  <a:gd name="connsiteY1" fmla="*/ 0 h 22541"/>
                  <a:gd name="connsiteX2" fmla="*/ 49365 w 49364"/>
                  <a:gd name="connsiteY2" fmla="*/ 22541 h 22541"/>
                  <a:gd name="connsiteX3" fmla="*/ 0 w 49364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364" h="22541">
                    <a:moveTo>
                      <a:pt x="0" y="0"/>
                    </a:moveTo>
                    <a:lnTo>
                      <a:pt x="49365" y="0"/>
                    </a:lnTo>
                    <a:lnTo>
                      <a:pt x="49365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orma Livre: Forma 203">
                <a:extLst>
                  <a:ext uri="{FF2B5EF4-FFF2-40B4-BE49-F238E27FC236}">
                    <a16:creationId xmlns:a16="http://schemas.microsoft.com/office/drawing/2014/main" id="{824C2D76-D103-944C-0DEF-709A40D429EF}"/>
                  </a:ext>
                </a:extLst>
              </p:cNvPr>
              <p:cNvSpPr/>
              <p:nvPr/>
            </p:nvSpPr>
            <p:spPr>
              <a:xfrm rot="-1248599">
                <a:off x="9730196" y="4334371"/>
                <a:ext cx="22541" cy="96475"/>
              </a:xfrm>
              <a:custGeom>
                <a:avLst/>
                <a:gdLst>
                  <a:gd name="connsiteX0" fmla="*/ 0 w 22541"/>
                  <a:gd name="connsiteY0" fmla="*/ 0 h 96475"/>
                  <a:gd name="connsiteX1" fmla="*/ 22541 w 22541"/>
                  <a:gd name="connsiteY1" fmla="*/ 0 h 96475"/>
                  <a:gd name="connsiteX2" fmla="*/ 22541 w 22541"/>
                  <a:gd name="connsiteY2" fmla="*/ 96476 h 96475"/>
                  <a:gd name="connsiteX3" fmla="*/ 0 w 22541"/>
                  <a:gd name="connsiteY3" fmla="*/ 96476 h 9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96475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96476"/>
                    </a:lnTo>
                    <a:lnTo>
                      <a:pt x="0" y="96476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4" name="Agrupar 273">
            <a:extLst>
              <a:ext uri="{FF2B5EF4-FFF2-40B4-BE49-F238E27FC236}">
                <a16:creationId xmlns:a16="http://schemas.microsoft.com/office/drawing/2014/main" id="{BE499379-29FF-CE9E-6357-1EB6D020ED9A}"/>
              </a:ext>
            </a:extLst>
          </p:cNvPr>
          <p:cNvGrpSpPr/>
          <p:nvPr/>
        </p:nvGrpSpPr>
        <p:grpSpPr>
          <a:xfrm>
            <a:off x="787840" y="2791912"/>
            <a:ext cx="834482" cy="822484"/>
            <a:chOff x="540086" y="2784739"/>
            <a:chExt cx="1015358" cy="1000762"/>
          </a:xfrm>
        </p:grpSpPr>
        <p:sp>
          <p:nvSpPr>
            <p:cNvPr id="269" name="Retângulo: Cantos Arredondados 268">
              <a:extLst>
                <a:ext uri="{FF2B5EF4-FFF2-40B4-BE49-F238E27FC236}">
                  <a16:creationId xmlns:a16="http://schemas.microsoft.com/office/drawing/2014/main" id="{006E3EAE-8482-3B1C-D9BD-8D65C503B762}"/>
                </a:ext>
              </a:extLst>
            </p:cNvPr>
            <p:cNvSpPr/>
            <p:nvPr/>
          </p:nvSpPr>
          <p:spPr>
            <a:xfrm>
              <a:off x="540086" y="2784739"/>
              <a:ext cx="1015358" cy="1000762"/>
            </a:xfrm>
            <a:prstGeom prst="roundRect">
              <a:avLst>
                <a:gd name="adj" fmla="val 10443"/>
              </a:avLst>
            </a:prstGeom>
            <a:solidFill>
              <a:srgbClr val="E7E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5" name="Gráfico 279">
              <a:extLst>
                <a:ext uri="{FF2B5EF4-FFF2-40B4-BE49-F238E27FC236}">
                  <a16:creationId xmlns:a16="http://schemas.microsoft.com/office/drawing/2014/main" id="{8A5D6E39-9C90-3C7E-00F9-5CC49378D83E}"/>
                </a:ext>
              </a:extLst>
            </p:cNvPr>
            <p:cNvGrpSpPr/>
            <p:nvPr/>
          </p:nvGrpSpPr>
          <p:grpSpPr>
            <a:xfrm>
              <a:off x="758829" y="2968214"/>
              <a:ext cx="636558" cy="653915"/>
              <a:chOff x="9346705" y="1966514"/>
              <a:chExt cx="636558" cy="653915"/>
            </a:xfr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</p:grpSpPr>
          <p:sp>
            <p:nvSpPr>
              <p:cNvPr id="206" name="Forma Livre: Forma 205">
                <a:extLst>
                  <a:ext uri="{FF2B5EF4-FFF2-40B4-BE49-F238E27FC236}">
                    <a16:creationId xmlns:a16="http://schemas.microsoft.com/office/drawing/2014/main" id="{972670FF-9787-54D7-5D15-DA2100801594}"/>
                  </a:ext>
                </a:extLst>
              </p:cNvPr>
              <p:cNvSpPr/>
              <p:nvPr/>
            </p:nvSpPr>
            <p:spPr>
              <a:xfrm>
                <a:off x="9690231" y="1994465"/>
                <a:ext cx="293033" cy="293033"/>
              </a:xfrm>
              <a:custGeom>
                <a:avLst/>
                <a:gdLst>
                  <a:gd name="connsiteX0" fmla="*/ 146517 w 293033"/>
                  <a:gd name="connsiteY0" fmla="*/ 293033 h 293033"/>
                  <a:gd name="connsiteX1" fmla="*/ 0 w 293033"/>
                  <a:gd name="connsiteY1" fmla="*/ 146517 h 293033"/>
                  <a:gd name="connsiteX2" fmla="*/ 146517 w 293033"/>
                  <a:gd name="connsiteY2" fmla="*/ 0 h 293033"/>
                  <a:gd name="connsiteX3" fmla="*/ 293033 w 293033"/>
                  <a:gd name="connsiteY3" fmla="*/ 146517 h 293033"/>
                  <a:gd name="connsiteX4" fmla="*/ 146517 w 293033"/>
                  <a:gd name="connsiteY4" fmla="*/ 293033 h 293033"/>
                  <a:gd name="connsiteX5" fmla="*/ 146517 w 293033"/>
                  <a:gd name="connsiteY5" fmla="*/ 22541 h 293033"/>
                  <a:gd name="connsiteX6" fmla="*/ 22541 w 293033"/>
                  <a:gd name="connsiteY6" fmla="*/ 146517 h 293033"/>
                  <a:gd name="connsiteX7" fmla="*/ 146517 w 293033"/>
                  <a:gd name="connsiteY7" fmla="*/ 270492 h 293033"/>
                  <a:gd name="connsiteX8" fmla="*/ 270492 w 293033"/>
                  <a:gd name="connsiteY8" fmla="*/ 146517 h 293033"/>
                  <a:gd name="connsiteX9" fmla="*/ 146517 w 293033"/>
                  <a:gd name="connsiteY9" fmla="*/ 22541 h 29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3033" h="293033">
                    <a:moveTo>
                      <a:pt x="146517" y="293033"/>
                    </a:moveTo>
                    <a:cubicBezTo>
                      <a:pt x="65707" y="293033"/>
                      <a:pt x="0" y="227326"/>
                      <a:pt x="0" y="146517"/>
                    </a:cubicBezTo>
                    <a:cubicBezTo>
                      <a:pt x="0" y="65707"/>
                      <a:pt x="65707" y="0"/>
                      <a:pt x="146517" y="0"/>
                    </a:cubicBezTo>
                    <a:cubicBezTo>
                      <a:pt x="227327" y="0"/>
                      <a:pt x="293033" y="65707"/>
                      <a:pt x="293033" y="146517"/>
                    </a:cubicBezTo>
                    <a:cubicBezTo>
                      <a:pt x="293033" y="227326"/>
                      <a:pt x="227327" y="293033"/>
                      <a:pt x="146517" y="293033"/>
                    </a:cubicBezTo>
                    <a:close/>
                    <a:moveTo>
                      <a:pt x="146517" y="22541"/>
                    </a:moveTo>
                    <a:cubicBezTo>
                      <a:pt x="78105" y="22541"/>
                      <a:pt x="22541" y="78105"/>
                      <a:pt x="22541" y="146517"/>
                    </a:cubicBezTo>
                    <a:cubicBezTo>
                      <a:pt x="22541" y="214929"/>
                      <a:pt x="78105" y="270492"/>
                      <a:pt x="146517" y="270492"/>
                    </a:cubicBezTo>
                    <a:cubicBezTo>
                      <a:pt x="214929" y="270492"/>
                      <a:pt x="270492" y="214929"/>
                      <a:pt x="270492" y="146517"/>
                    </a:cubicBezTo>
                    <a:cubicBezTo>
                      <a:pt x="270492" y="78105"/>
                      <a:pt x="214929" y="22541"/>
                      <a:pt x="146517" y="2254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orma Livre: Forma 206">
                <a:extLst>
                  <a:ext uri="{FF2B5EF4-FFF2-40B4-BE49-F238E27FC236}">
                    <a16:creationId xmlns:a16="http://schemas.microsoft.com/office/drawing/2014/main" id="{8C4DE984-2BBF-3995-8CE8-0249ED3B1539}"/>
                  </a:ext>
                </a:extLst>
              </p:cNvPr>
              <p:cNvSpPr/>
              <p:nvPr/>
            </p:nvSpPr>
            <p:spPr>
              <a:xfrm>
                <a:off x="9757854" y="2050818"/>
                <a:ext cx="90164" cy="90164"/>
              </a:xfrm>
              <a:custGeom>
                <a:avLst/>
                <a:gdLst>
                  <a:gd name="connsiteX0" fmla="*/ 45082 w 90164"/>
                  <a:gd name="connsiteY0" fmla="*/ 90164 h 90164"/>
                  <a:gd name="connsiteX1" fmla="*/ 0 w 90164"/>
                  <a:gd name="connsiteY1" fmla="*/ 45082 h 90164"/>
                  <a:gd name="connsiteX2" fmla="*/ 45082 w 90164"/>
                  <a:gd name="connsiteY2" fmla="*/ 0 h 90164"/>
                  <a:gd name="connsiteX3" fmla="*/ 90164 w 90164"/>
                  <a:gd name="connsiteY3" fmla="*/ 45082 h 90164"/>
                  <a:gd name="connsiteX4" fmla="*/ 45082 w 90164"/>
                  <a:gd name="connsiteY4" fmla="*/ 90164 h 90164"/>
                  <a:gd name="connsiteX5" fmla="*/ 45082 w 90164"/>
                  <a:gd name="connsiteY5" fmla="*/ 22541 h 90164"/>
                  <a:gd name="connsiteX6" fmla="*/ 22541 w 90164"/>
                  <a:gd name="connsiteY6" fmla="*/ 45082 h 90164"/>
                  <a:gd name="connsiteX7" fmla="*/ 45082 w 90164"/>
                  <a:gd name="connsiteY7" fmla="*/ 67623 h 90164"/>
                  <a:gd name="connsiteX8" fmla="*/ 67623 w 90164"/>
                  <a:gd name="connsiteY8" fmla="*/ 45082 h 90164"/>
                  <a:gd name="connsiteX9" fmla="*/ 45082 w 90164"/>
                  <a:gd name="connsiteY9" fmla="*/ 22541 h 9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164" h="90164">
                    <a:moveTo>
                      <a:pt x="45082" y="90164"/>
                    </a:moveTo>
                    <a:cubicBezTo>
                      <a:pt x="20174" y="90164"/>
                      <a:pt x="0" y="69990"/>
                      <a:pt x="0" y="45082"/>
                    </a:cubicBezTo>
                    <a:cubicBezTo>
                      <a:pt x="0" y="20174"/>
                      <a:pt x="20174" y="0"/>
                      <a:pt x="45082" y="0"/>
                    </a:cubicBezTo>
                    <a:cubicBezTo>
                      <a:pt x="69990" y="0"/>
                      <a:pt x="90164" y="20174"/>
                      <a:pt x="90164" y="45082"/>
                    </a:cubicBezTo>
                    <a:cubicBezTo>
                      <a:pt x="90164" y="69990"/>
                      <a:pt x="69990" y="90164"/>
                      <a:pt x="45082" y="90164"/>
                    </a:cubicBezTo>
                    <a:close/>
                    <a:moveTo>
                      <a:pt x="45082" y="22541"/>
                    </a:moveTo>
                    <a:cubicBezTo>
                      <a:pt x="32684" y="22541"/>
                      <a:pt x="22541" y="32685"/>
                      <a:pt x="22541" y="45082"/>
                    </a:cubicBezTo>
                    <a:cubicBezTo>
                      <a:pt x="22541" y="57480"/>
                      <a:pt x="32684" y="67623"/>
                      <a:pt x="45082" y="67623"/>
                    </a:cubicBezTo>
                    <a:cubicBezTo>
                      <a:pt x="57480" y="67623"/>
                      <a:pt x="67623" y="57480"/>
                      <a:pt x="67623" y="45082"/>
                    </a:cubicBezTo>
                    <a:cubicBezTo>
                      <a:pt x="67623" y="32685"/>
                      <a:pt x="57480" y="22541"/>
                      <a:pt x="45082" y="2254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orma Livre: Forma 207">
                <a:extLst>
                  <a:ext uri="{FF2B5EF4-FFF2-40B4-BE49-F238E27FC236}">
                    <a16:creationId xmlns:a16="http://schemas.microsoft.com/office/drawing/2014/main" id="{D0036611-7BF4-C4F1-BA88-76F005AB9F97}"/>
                  </a:ext>
                </a:extLst>
              </p:cNvPr>
              <p:cNvSpPr/>
              <p:nvPr/>
            </p:nvSpPr>
            <p:spPr>
              <a:xfrm>
                <a:off x="9735313" y="2107170"/>
                <a:ext cx="78893" cy="78893"/>
              </a:xfrm>
              <a:custGeom>
                <a:avLst/>
                <a:gdLst>
                  <a:gd name="connsiteX0" fmla="*/ 39447 w 78893"/>
                  <a:gd name="connsiteY0" fmla="*/ 78894 h 78893"/>
                  <a:gd name="connsiteX1" fmla="*/ 0 w 78893"/>
                  <a:gd name="connsiteY1" fmla="*/ 39447 h 78893"/>
                  <a:gd name="connsiteX2" fmla="*/ 39447 w 78893"/>
                  <a:gd name="connsiteY2" fmla="*/ 0 h 78893"/>
                  <a:gd name="connsiteX3" fmla="*/ 43842 w 78893"/>
                  <a:gd name="connsiteY3" fmla="*/ 225 h 78893"/>
                  <a:gd name="connsiteX4" fmla="*/ 41363 w 78893"/>
                  <a:gd name="connsiteY4" fmla="*/ 22654 h 78893"/>
                  <a:gd name="connsiteX5" fmla="*/ 22541 w 78893"/>
                  <a:gd name="connsiteY5" fmla="*/ 39447 h 78893"/>
                  <a:gd name="connsiteX6" fmla="*/ 39447 w 78893"/>
                  <a:gd name="connsiteY6" fmla="*/ 56353 h 78893"/>
                  <a:gd name="connsiteX7" fmla="*/ 56353 w 78893"/>
                  <a:gd name="connsiteY7" fmla="*/ 39447 h 78893"/>
                  <a:gd name="connsiteX8" fmla="*/ 52746 w 78893"/>
                  <a:gd name="connsiteY8" fmla="*/ 28965 h 78893"/>
                  <a:gd name="connsiteX9" fmla="*/ 70441 w 78893"/>
                  <a:gd name="connsiteY9" fmla="*/ 14990 h 78893"/>
                  <a:gd name="connsiteX10" fmla="*/ 78894 w 78893"/>
                  <a:gd name="connsiteY10" fmla="*/ 39447 h 78893"/>
                  <a:gd name="connsiteX11" fmla="*/ 39447 w 78893"/>
                  <a:gd name="connsiteY11" fmla="*/ 78894 h 78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8893" h="78893">
                    <a:moveTo>
                      <a:pt x="39447" y="78894"/>
                    </a:moveTo>
                    <a:cubicBezTo>
                      <a:pt x="17695" y="78894"/>
                      <a:pt x="0" y="61199"/>
                      <a:pt x="0" y="39447"/>
                    </a:cubicBezTo>
                    <a:cubicBezTo>
                      <a:pt x="0" y="17695"/>
                      <a:pt x="17695" y="0"/>
                      <a:pt x="39447" y="0"/>
                    </a:cubicBezTo>
                    <a:cubicBezTo>
                      <a:pt x="40912" y="0"/>
                      <a:pt x="42377" y="0"/>
                      <a:pt x="43842" y="225"/>
                    </a:cubicBezTo>
                    <a:lnTo>
                      <a:pt x="41363" y="22654"/>
                    </a:lnTo>
                    <a:cubicBezTo>
                      <a:pt x="31670" y="21527"/>
                      <a:pt x="22541" y="29529"/>
                      <a:pt x="22541" y="39447"/>
                    </a:cubicBezTo>
                    <a:cubicBezTo>
                      <a:pt x="22541" y="48801"/>
                      <a:pt x="30092" y="56353"/>
                      <a:pt x="39447" y="56353"/>
                    </a:cubicBezTo>
                    <a:cubicBezTo>
                      <a:pt x="48801" y="56353"/>
                      <a:pt x="56353" y="48801"/>
                      <a:pt x="56353" y="39447"/>
                    </a:cubicBezTo>
                    <a:cubicBezTo>
                      <a:pt x="56353" y="35615"/>
                      <a:pt x="55113" y="32008"/>
                      <a:pt x="52746" y="28965"/>
                    </a:cubicBezTo>
                    <a:lnTo>
                      <a:pt x="70441" y="14990"/>
                    </a:lnTo>
                    <a:cubicBezTo>
                      <a:pt x="75851" y="21865"/>
                      <a:pt x="78894" y="30543"/>
                      <a:pt x="78894" y="39447"/>
                    </a:cubicBezTo>
                    <a:cubicBezTo>
                      <a:pt x="78894" y="61199"/>
                      <a:pt x="61199" y="78894"/>
                      <a:pt x="39447" y="78894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orma Livre: Forma 208">
                <a:extLst>
                  <a:ext uri="{FF2B5EF4-FFF2-40B4-BE49-F238E27FC236}">
                    <a16:creationId xmlns:a16="http://schemas.microsoft.com/office/drawing/2014/main" id="{541E1B60-223E-8EF8-EEDC-38BF62E3B8FB}"/>
                  </a:ext>
                </a:extLst>
              </p:cNvPr>
              <p:cNvSpPr/>
              <p:nvPr/>
            </p:nvSpPr>
            <p:spPr>
              <a:xfrm>
                <a:off x="9859289" y="2095900"/>
                <a:ext cx="78893" cy="78893"/>
              </a:xfrm>
              <a:custGeom>
                <a:avLst/>
                <a:gdLst>
                  <a:gd name="connsiteX0" fmla="*/ 39447 w 78893"/>
                  <a:gd name="connsiteY0" fmla="*/ 78894 h 78893"/>
                  <a:gd name="connsiteX1" fmla="*/ 0 w 78893"/>
                  <a:gd name="connsiteY1" fmla="*/ 39447 h 78893"/>
                  <a:gd name="connsiteX2" fmla="*/ 39447 w 78893"/>
                  <a:gd name="connsiteY2" fmla="*/ 0 h 78893"/>
                  <a:gd name="connsiteX3" fmla="*/ 78894 w 78893"/>
                  <a:gd name="connsiteY3" fmla="*/ 39447 h 78893"/>
                  <a:gd name="connsiteX4" fmla="*/ 39447 w 78893"/>
                  <a:gd name="connsiteY4" fmla="*/ 78894 h 78893"/>
                  <a:gd name="connsiteX5" fmla="*/ 39447 w 78893"/>
                  <a:gd name="connsiteY5" fmla="*/ 22541 h 78893"/>
                  <a:gd name="connsiteX6" fmla="*/ 22541 w 78893"/>
                  <a:gd name="connsiteY6" fmla="*/ 39447 h 78893"/>
                  <a:gd name="connsiteX7" fmla="*/ 39447 w 78893"/>
                  <a:gd name="connsiteY7" fmla="*/ 56353 h 78893"/>
                  <a:gd name="connsiteX8" fmla="*/ 56353 w 78893"/>
                  <a:gd name="connsiteY8" fmla="*/ 39447 h 78893"/>
                  <a:gd name="connsiteX9" fmla="*/ 39447 w 78893"/>
                  <a:gd name="connsiteY9" fmla="*/ 22541 h 78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893" h="78893">
                    <a:moveTo>
                      <a:pt x="39447" y="78894"/>
                    </a:moveTo>
                    <a:cubicBezTo>
                      <a:pt x="17695" y="78894"/>
                      <a:pt x="0" y="61199"/>
                      <a:pt x="0" y="39447"/>
                    </a:cubicBezTo>
                    <a:cubicBezTo>
                      <a:pt x="0" y="17695"/>
                      <a:pt x="17695" y="0"/>
                      <a:pt x="39447" y="0"/>
                    </a:cubicBezTo>
                    <a:cubicBezTo>
                      <a:pt x="61199" y="0"/>
                      <a:pt x="78894" y="17695"/>
                      <a:pt x="78894" y="39447"/>
                    </a:cubicBezTo>
                    <a:cubicBezTo>
                      <a:pt x="78894" y="61199"/>
                      <a:pt x="61199" y="78894"/>
                      <a:pt x="39447" y="78894"/>
                    </a:cubicBezTo>
                    <a:close/>
                    <a:moveTo>
                      <a:pt x="39447" y="22541"/>
                    </a:moveTo>
                    <a:cubicBezTo>
                      <a:pt x="30092" y="22541"/>
                      <a:pt x="22541" y="30092"/>
                      <a:pt x="22541" y="39447"/>
                    </a:cubicBezTo>
                    <a:cubicBezTo>
                      <a:pt x="22541" y="48801"/>
                      <a:pt x="30092" y="56353"/>
                      <a:pt x="39447" y="56353"/>
                    </a:cubicBezTo>
                    <a:cubicBezTo>
                      <a:pt x="48801" y="56353"/>
                      <a:pt x="56353" y="48801"/>
                      <a:pt x="56353" y="39447"/>
                    </a:cubicBezTo>
                    <a:cubicBezTo>
                      <a:pt x="56353" y="30092"/>
                      <a:pt x="48801" y="22541"/>
                      <a:pt x="39447" y="2254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orma Livre: Forma 209">
                <a:extLst>
                  <a:ext uri="{FF2B5EF4-FFF2-40B4-BE49-F238E27FC236}">
                    <a16:creationId xmlns:a16="http://schemas.microsoft.com/office/drawing/2014/main" id="{B83EE843-F465-F783-5CCB-0BC7DBC8E1DF}"/>
                  </a:ext>
                </a:extLst>
              </p:cNvPr>
              <p:cNvSpPr/>
              <p:nvPr/>
            </p:nvSpPr>
            <p:spPr>
              <a:xfrm>
                <a:off x="9836748" y="2197334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orma Livre: Forma 210">
                <a:extLst>
                  <a:ext uri="{FF2B5EF4-FFF2-40B4-BE49-F238E27FC236}">
                    <a16:creationId xmlns:a16="http://schemas.microsoft.com/office/drawing/2014/main" id="{9A54244D-504A-2EC6-CFB0-DD150F45125B}"/>
                  </a:ext>
                </a:extLst>
              </p:cNvPr>
              <p:cNvSpPr/>
              <p:nvPr/>
            </p:nvSpPr>
            <p:spPr>
              <a:xfrm>
                <a:off x="9346705" y="1966514"/>
                <a:ext cx="549099" cy="653915"/>
              </a:xfrm>
              <a:custGeom>
                <a:avLst/>
                <a:gdLst>
                  <a:gd name="connsiteX0" fmla="*/ 212787 w 549099"/>
                  <a:gd name="connsiteY0" fmla="*/ 653915 h 653915"/>
                  <a:gd name="connsiteX1" fmla="*/ 0 w 549099"/>
                  <a:gd name="connsiteY1" fmla="*/ 167931 h 653915"/>
                  <a:gd name="connsiteX2" fmla="*/ 383761 w 549099"/>
                  <a:gd name="connsiteY2" fmla="*/ 0 h 653915"/>
                  <a:gd name="connsiteX3" fmla="*/ 412952 w 549099"/>
                  <a:gd name="connsiteY3" fmla="*/ 66722 h 653915"/>
                  <a:gd name="connsiteX4" fmla="*/ 392327 w 549099"/>
                  <a:gd name="connsiteY4" fmla="*/ 75738 h 653915"/>
                  <a:gd name="connsiteX5" fmla="*/ 372153 w 549099"/>
                  <a:gd name="connsiteY5" fmla="*/ 29754 h 653915"/>
                  <a:gd name="connsiteX6" fmla="*/ 29642 w 549099"/>
                  <a:gd name="connsiteY6" fmla="*/ 179539 h 653915"/>
                  <a:gd name="connsiteX7" fmla="*/ 224396 w 549099"/>
                  <a:gd name="connsiteY7" fmla="*/ 624161 h 653915"/>
                  <a:gd name="connsiteX8" fmla="*/ 470770 w 549099"/>
                  <a:gd name="connsiteY8" fmla="*/ 515739 h 653915"/>
                  <a:gd name="connsiteX9" fmla="*/ 524643 w 549099"/>
                  <a:gd name="connsiteY9" fmla="*/ 377675 h 653915"/>
                  <a:gd name="connsiteX10" fmla="*/ 496354 w 549099"/>
                  <a:gd name="connsiteY10" fmla="*/ 313320 h 653915"/>
                  <a:gd name="connsiteX11" fmla="*/ 516979 w 549099"/>
                  <a:gd name="connsiteY11" fmla="*/ 304191 h 653915"/>
                  <a:gd name="connsiteX12" fmla="*/ 549100 w 549099"/>
                  <a:gd name="connsiteY12" fmla="*/ 377112 h 653915"/>
                  <a:gd name="connsiteX13" fmla="*/ 488464 w 549099"/>
                  <a:gd name="connsiteY13" fmla="*/ 532645 h 653915"/>
                  <a:gd name="connsiteX14" fmla="*/ 212787 w 549099"/>
                  <a:gd name="connsiteY14" fmla="*/ 653915 h 653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099" h="653915">
                    <a:moveTo>
                      <a:pt x="212787" y="653915"/>
                    </a:moveTo>
                    <a:lnTo>
                      <a:pt x="0" y="167931"/>
                    </a:lnTo>
                    <a:lnTo>
                      <a:pt x="383761" y="0"/>
                    </a:lnTo>
                    <a:lnTo>
                      <a:pt x="412952" y="66722"/>
                    </a:lnTo>
                    <a:lnTo>
                      <a:pt x="392327" y="75738"/>
                    </a:lnTo>
                    <a:lnTo>
                      <a:pt x="372153" y="29754"/>
                    </a:lnTo>
                    <a:lnTo>
                      <a:pt x="29642" y="179539"/>
                    </a:lnTo>
                    <a:lnTo>
                      <a:pt x="224396" y="624161"/>
                    </a:lnTo>
                    <a:lnTo>
                      <a:pt x="470770" y="515739"/>
                    </a:lnTo>
                    <a:lnTo>
                      <a:pt x="524643" y="377675"/>
                    </a:lnTo>
                    <a:lnTo>
                      <a:pt x="496354" y="313320"/>
                    </a:lnTo>
                    <a:lnTo>
                      <a:pt x="516979" y="304191"/>
                    </a:lnTo>
                    <a:lnTo>
                      <a:pt x="549100" y="377112"/>
                    </a:lnTo>
                    <a:lnTo>
                      <a:pt x="488464" y="532645"/>
                    </a:lnTo>
                    <a:lnTo>
                      <a:pt x="212787" y="653915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orma Livre: Forma 211">
                <a:extLst>
                  <a:ext uri="{FF2B5EF4-FFF2-40B4-BE49-F238E27FC236}">
                    <a16:creationId xmlns:a16="http://schemas.microsoft.com/office/drawing/2014/main" id="{C9C15431-8C5C-9A20-83CD-33D94F30182C}"/>
                  </a:ext>
                </a:extLst>
              </p:cNvPr>
              <p:cNvSpPr/>
              <p:nvPr/>
            </p:nvSpPr>
            <p:spPr>
              <a:xfrm>
                <a:off x="9762362" y="2333933"/>
                <a:ext cx="126455" cy="162069"/>
              </a:xfrm>
              <a:custGeom>
                <a:avLst/>
                <a:gdLst>
                  <a:gd name="connsiteX0" fmla="*/ 53986 w 126455"/>
                  <a:gd name="connsiteY0" fmla="*/ 162070 h 162069"/>
                  <a:gd name="connsiteX1" fmla="*/ 0 w 126455"/>
                  <a:gd name="connsiteY1" fmla="*/ 61199 h 162069"/>
                  <a:gd name="connsiteX2" fmla="*/ 115974 w 126455"/>
                  <a:gd name="connsiteY2" fmla="*/ 0 h 162069"/>
                  <a:gd name="connsiteX3" fmla="*/ 126455 w 126455"/>
                  <a:gd name="connsiteY3" fmla="*/ 19949 h 162069"/>
                  <a:gd name="connsiteX4" fmla="*/ 30656 w 126455"/>
                  <a:gd name="connsiteY4" fmla="*/ 70553 h 162069"/>
                  <a:gd name="connsiteX5" fmla="*/ 73935 w 126455"/>
                  <a:gd name="connsiteY5" fmla="*/ 151476 h 162069"/>
                  <a:gd name="connsiteX6" fmla="*/ 53986 w 126455"/>
                  <a:gd name="connsiteY6" fmla="*/ 162070 h 16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455" h="162069">
                    <a:moveTo>
                      <a:pt x="53986" y="162070"/>
                    </a:moveTo>
                    <a:lnTo>
                      <a:pt x="0" y="61199"/>
                    </a:lnTo>
                    <a:lnTo>
                      <a:pt x="115974" y="0"/>
                    </a:lnTo>
                    <a:lnTo>
                      <a:pt x="126455" y="19949"/>
                    </a:lnTo>
                    <a:lnTo>
                      <a:pt x="30656" y="70553"/>
                    </a:lnTo>
                    <a:lnTo>
                      <a:pt x="73935" y="151476"/>
                    </a:lnTo>
                    <a:lnTo>
                      <a:pt x="53986" y="162070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Forma Livre: Forma 212">
                <a:extLst>
                  <a:ext uri="{FF2B5EF4-FFF2-40B4-BE49-F238E27FC236}">
                    <a16:creationId xmlns:a16="http://schemas.microsoft.com/office/drawing/2014/main" id="{C0DE9CFB-7988-9A11-FB36-8C0E51BE3FE1}"/>
                  </a:ext>
                </a:extLst>
              </p:cNvPr>
              <p:cNvSpPr/>
              <p:nvPr/>
            </p:nvSpPr>
            <p:spPr>
              <a:xfrm rot="-1452599">
                <a:off x="9357861" y="2211799"/>
                <a:ext cx="82725" cy="22541"/>
              </a:xfrm>
              <a:custGeom>
                <a:avLst/>
                <a:gdLst>
                  <a:gd name="connsiteX0" fmla="*/ 0 w 82725"/>
                  <a:gd name="connsiteY0" fmla="*/ 0 h 22541"/>
                  <a:gd name="connsiteX1" fmla="*/ 82726 w 82725"/>
                  <a:gd name="connsiteY1" fmla="*/ 0 h 22541"/>
                  <a:gd name="connsiteX2" fmla="*/ 82726 w 82725"/>
                  <a:gd name="connsiteY2" fmla="*/ 22541 h 22541"/>
                  <a:gd name="connsiteX3" fmla="*/ 0 w 82725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5" h="22541">
                    <a:moveTo>
                      <a:pt x="0" y="0"/>
                    </a:moveTo>
                    <a:lnTo>
                      <a:pt x="82726" y="0"/>
                    </a:lnTo>
                    <a:lnTo>
                      <a:pt x="82726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Forma Livre: Forma 213">
                <a:extLst>
                  <a:ext uri="{FF2B5EF4-FFF2-40B4-BE49-F238E27FC236}">
                    <a16:creationId xmlns:a16="http://schemas.microsoft.com/office/drawing/2014/main" id="{665A8B51-0211-AD1B-CC58-EE2F0CD4B7DF}"/>
                  </a:ext>
                </a:extLst>
              </p:cNvPr>
              <p:cNvSpPr/>
              <p:nvPr/>
            </p:nvSpPr>
            <p:spPr>
              <a:xfrm rot="-1419599">
                <a:off x="9386137" y="2284915"/>
                <a:ext cx="82049" cy="22541"/>
              </a:xfrm>
              <a:custGeom>
                <a:avLst/>
                <a:gdLst>
                  <a:gd name="connsiteX0" fmla="*/ 0 w 82049"/>
                  <a:gd name="connsiteY0" fmla="*/ 0 h 22541"/>
                  <a:gd name="connsiteX1" fmla="*/ 82049 w 82049"/>
                  <a:gd name="connsiteY1" fmla="*/ 0 h 22541"/>
                  <a:gd name="connsiteX2" fmla="*/ 82049 w 82049"/>
                  <a:gd name="connsiteY2" fmla="*/ 22541 h 22541"/>
                  <a:gd name="connsiteX3" fmla="*/ 0 w 82049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49" h="22541">
                    <a:moveTo>
                      <a:pt x="0" y="0"/>
                    </a:moveTo>
                    <a:lnTo>
                      <a:pt x="82049" y="0"/>
                    </a:lnTo>
                    <a:lnTo>
                      <a:pt x="82049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orma Livre: Forma 214">
                <a:extLst>
                  <a:ext uri="{FF2B5EF4-FFF2-40B4-BE49-F238E27FC236}">
                    <a16:creationId xmlns:a16="http://schemas.microsoft.com/office/drawing/2014/main" id="{DAAA8538-75B5-D370-1632-C8EECE126422}"/>
                  </a:ext>
                </a:extLst>
              </p:cNvPr>
              <p:cNvSpPr/>
              <p:nvPr/>
            </p:nvSpPr>
            <p:spPr>
              <a:xfrm rot="-1419599">
                <a:off x="9418016" y="2357212"/>
                <a:ext cx="82049" cy="22541"/>
              </a:xfrm>
              <a:custGeom>
                <a:avLst/>
                <a:gdLst>
                  <a:gd name="connsiteX0" fmla="*/ 0 w 82049"/>
                  <a:gd name="connsiteY0" fmla="*/ 0 h 22541"/>
                  <a:gd name="connsiteX1" fmla="*/ 82049 w 82049"/>
                  <a:gd name="connsiteY1" fmla="*/ 0 h 22541"/>
                  <a:gd name="connsiteX2" fmla="*/ 82049 w 82049"/>
                  <a:gd name="connsiteY2" fmla="*/ 22541 h 22541"/>
                  <a:gd name="connsiteX3" fmla="*/ 0 w 82049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49" h="22541">
                    <a:moveTo>
                      <a:pt x="0" y="0"/>
                    </a:moveTo>
                    <a:lnTo>
                      <a:pt x="82049" y="0"/>
                    </a:lnTo>
                    <a:lnTo>
                      <a:pt x="82049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Forma Livre: Forma 215">
                <a:extLst>
                  <a:ext uri="{FF2B5EF4-FFF2-40B4-BE49-F238E27FC236}">
                    <a16:creationId xmlns:a16="http://schemas.microsoft.com/office/drawing/2014/main" id="{1BE7F823-DC65-A822-E655-97ED47BEA910}"/>
                  </a:ext>
                </a:extLst>
              </p:cNvPr>
              <p:cNvSpPr/>
              <p:nvPr/>
            </p:nvSpPr>
            <p:spPr>
              <a:xfrm rot="-1419599">
                <a:off x="9451416" y="2429090"/>
                <a:ext cx="82049" cy="22541"/>
              </a:xfrm>
              <a:custGeom>
                <a:avLst/>
                <a:gdLst>
                  <a:gd name="connsiteX0" fmla="*/ 0 w 82049"/>
                  <a:gd name="connsiteY0" fmla="*/ 0 h 22541"/>
                  <a:gd name="connsiteX1" fmla="*/ 82049 w 82049"/>
                  <a:gd name="connsiteY1" fmla="*/ 0 h 22541"/>
                  <a:gd name="connsiteX2" fmla="*/ 82049 w 82049"/>
                  <a:gd name="connsiteY2" fmla="*/ 22541 h 22541"/>
                  <a:gd name="connsiteX3" fmla="*/ 0 w 82049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49" h="22541">
                    <a:moveTo>
                      <a:pt x="0" y="0"/>
                    </a:moveTo>
                    <a:lnTo>
                      <a:pt x="82049" y="0"/>
                    </a:lnTo>
                    <a:lnTo>
                      <a:pt x="82049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Forma Livre: Forma 216">
                <a:extLst>
                  <a:ext uri="{FF2B5EF4-FFF2-40B4-BE49-F238E27FC236}">
                    <a16:creationId xmlns:a16="http://schemas.microsoft.com/office/drawing/2014/main" id="{5F2E7FB8-B5E0-BE2A-494E-8F47A19537AB}"/>
                  </a:ext>
                </a:extLst>
              </p:cNvPr>
              <p:cNvSpPr/>
              <p:nvPr/>
            </p:nvSpPr>
            <p:spPr>
              <a:xfrm rot="-1419599">
                <a:off x="9483251" y="2500263"/>
                <a:ext cx="83063" cy="22541"/>
              </a:xfrm>
              <a:custGeom>
                <a:avLst/>
                <a:gdLst>
                  <a:gd name="connsiteX0" fmla="*/ 0 w 83063"/>
                  <a:gd name="connsiteY0" fmla="*/ 0 h 22541"/>
                  <a:gd name="connsiteX1" fmla="*/ 83064 w 83063"/>
                  <a:gd name="connsiteY1" fmla="*/ 0 h 22541"/>
                  <a:gd name="connsiteX2" fmla="*/ 83064 w 83063"/>
                  <a:gd name="connsiteY2" fmla="*/ 22541 h 22541"/>
                  <a:gd name="connsiteX3" fmla="*/ 0 w 83063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063" h="22541">
                    <a:moveTo>
                      <a:pt x="0" y="0"/>
                    </a:moveTo>
                    <a:lnTo>
                      <a:pt x="83064" y="0"/>
                    </a:lnTo>
                    <a:lnTo>
                      <a:pt x="83064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orma Livre: Forma 217">
                <a:extLst>
                  <a:ext uri="{FF2B5EF4-FFF2-40B4-BE49-F238E27FC236}">
                    <a16:creationId xmlns:a16="http://schemas.microsoft.com/office/drawing/2014/main" id="{BF556AAC-4E66-5AB7-B90F-7D2A323D7720}"/>
                  </a:ext>
                </a:extLst>
              </p:cNvPr>
              <p:cNvSpPr/>
              <p:nvPr/>
            </p:nvSpPr>
            <p:spPr>
              <a:xfrm rot="-1419599">
                <a:off x="9539844" y="2207717"/>
                <a:ext cx="143022" cy="22541"/>
              </a:xfrm>
              <a:custGeom>
                <a:avLst/>
                <a:gdLst>
                  <a:gd name="connsiteX0" fmla="*/ 0 w 143022"/>
                  <a:gd name="connsiteY0" fmla="*/ 0 h 22541"/>
                  <a:gd name="connsiteX1" fmla="*/ 143023 w 143022"/>
                  <a:gd name="connsiteY1" fmla="*/ 0 h 22541"/>
                  <a:gd name="connsiteX2" fmla="*/ 143023 w 143022"/>
                  <a:gd name="connsiteY2" fmla="*/ 22541 h 22541"/>
                  <a:gd name="connsiteX3" fmla="*/ 0 w 143022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22" h="22541">
                    <a:moveTo>
                      <a:pt x="0" y="0"/>
                    </a:moveTo>
                    <a:lnTo>
                      <a:pt x="143023" y="0"/>
                    </a:lnTo>
                    <a:lnTo>
                      <a:pt x="143023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Forma Livre: Forma 218">
                <a:extLst>
                  <a:ext uri="{FF2B5EF4-FFF2-40B4-BE49-F238E27FC236}">
                    <a16:creationId xmlns:a16="http://schemas.microsoft.com/office/drawing/2014/main" id="{B523EFF0-C6E5-4B2A-B220-0F1E21695F0D}"/>
                  </a:ext>
                </a:extLst>
              </p:cNvPr>
              <p:cNvSpPr/>
              <p:nvPr/>
            </p:nvSpPr>
            <p:spPr>
              <a:xfrm rot="-1419599">
                <a:off x="9517208" y="2151284"/>
                <a:ext cx="143022" cy="22541"/>
              </a:xfrm>
              <a:custGeom>
                <a:avLst/>
                <a:gdLst>
                  <a:gd name="connsiteX0" fmla="*/ 0 w 143022"/>
                  <a:gd name="connsiteY0" fmla="*/ 0 h 22541"/>
                  <a:gd name="connsiteX1" fmla="*/ 143023 w 143022"/>
                  <a:gd name="connsiteY1" fmla="*/ 0 h 22541"/>
                  <a:gd name="connsiteX2" fmla="*/ 143023 w 143022"/>
                  <a:gd name="connsiteY2" fmla="*/ 22541 h 22541"/>
                  <a:gd name="connsiteX3" fmla="*/ 0 w 143022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22" h="22541">
                    <a:moveTo>
                      <a:pt x="0" y="0"/>
                    </a:moveTo>
                    <a:lnTo>
                      <a:pt x="143023" y="0"/>
                    </a:lnTo>
                    <a:lnTo>
                      <a:pt x="143023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89BB0BB-EFA2-FF15-B536-5D376F24BA11}"/>
              </a:ext>
            </a:extLst>
          </p:cNvPr>
          <p:cNvGrpSpPr/>
          <p:nvPr/>
        </p:nvGrpSpPr>
        <p:grpSpPr>
          <a:xfrm>
            <a:off x="3691098" y="5820681"/>
            <a:ext cx="834482" cy="822484"/>
            <a:chOff x="3767809" y="5468938"/>
            <a:chExt cx="1015358" cy="1000762"/>
          </a:xfrm>
        </p:grpSpPr>
        <p:sp>
          <p:nvSpPr>
            <p:cNvPr id="271" name="Retângulo: Cantos Arredondados 270">
              <a:extLst>
                <a:ext uri="{FF2B5EF4-FFF2-40B4-BE49-F238E27FC236}">
                  <a16:creationId xmlns:a16="http://schemas.microsoft.com/office/drawing/2014/main" id="{1FFF2A0B-D02A-E0B5-5E67-460ABF06413E}"/>
                </a:ext>
              </a:extLst>
            </p:cNvPr>
            <p:cNvSpPr/>
            <p:nvPr/>
          </p:nvSpPr>
          <p:spPr>
            <a:xfrm>
              <a:off x="3767809" y="5468938"/>
              <a:ext cx="1015358" cy="1000762"/>
            </a:xfrm>
            <a:prstGeom prst="roundRect">
              <a:avLst>
                <a:gd name="adj" fmla="val 10443"/>
              </a:avLst>
            </a:prstGeom>
            <a:solidFill>
              <a:srgbClr val="E7E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20" name="Gráfico 823">
              <a:extLst>
                <a:ext uri="{FF2B5EF4-FFF2-40B4-BE49-F238E27FC236}">
                  <a16:creationId xmlns:a16="http://schemas.microsoft.com/office/drawing/2014/main" id="{C508FA6A-74EA-2718-1C96-95672D87736E}"/>
                </a:ext>
              </a:extLst>
            </p:cNvPr>
            <p:cNvGrpSpPr/>
            <p:nvPr/>
          </p:nvGrpSpPr>
          <p:grpSpPr>
            <a:xfrm>
              <a:off x="3966579" y="5648255"/>
              <a:ext cx="578328" cy="657695"/>
              <a:chOff x="3297690" y="4838112"/>
              <a:chExt cx="561526" cy="638587"/>
            </a:xfr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</p:grpSpPr>
          <p:sp>
            <p:nvSpPr>
              <p:cNvPr id="221" name="Forma Livre: Forma 220">
                <a:extLst>
                  <a:ext uri="{FF2B5EF4-FFF2-40B4-BE49-F238E27FC236}">
                    <a16:creationId xmlns:a16="http://schemas.microsoft.com/office/drawing/2014/main" id="{7E699F03-54DA-894F-9D1C-CF3000988B03}"/>
                  </a:ext>
                </a:extLst>
              </p:cNvPr>
              <p:cNvSpPr/>
              <p:nvPr/>
            </p:nvSpPr>
            <p:spPr>
              <a:xfrm>
                <a:off x="3330713" y="5113356"/>
                <a:ext cx="528480" cy="88076"/>
              </a:xfrm>
              <a:custGeom>
                <a:avLst/>
                <a:gdLst>
                  <a:gd name="connsiteX0" fmla="*/ 484443 w 528480"/>
                  <a:gd name="connsiteY0" fmla="*/ 88077 h 88076"/>
                  <a:gd name="connsiteX1" fmla="*/ 363343 w 528480"/>
                  <a:gd name="connsiteY1" fmla="*/ 88077 h 88076"/>
                  <a:gd name="connsiteX2" fmla="*/ 363343 w 528480"/>
                  <a:gd name="connsiteY2" fmla="*/ 66046 h 88076"/>
                  <a:gd name="connsiteX3" fmla="*/ 484443 w 528480"/>
                  <a:gd name="connsiteY3" fmla="*/ 66046 h 88076"/>
                  <a:gd name="connsiteX4" fmla="*/ 506473 w 528480"/>
                  <a:gd name="connsiteY4" fmla="*/ 44015 h 88076"/>
                  <a:gd name="connsiteX5" fmla="*/ 484443 w 528480"/>
                  <a:gd name="connsiteY5" fmla="*/ 21985 h 88076"/>
                  <a:gd name="connsiteX6" fmla="*/ 44038 w 528480"/>
                  <a:gd name="connsiteY6" fmla="*/ 21985 h 88076"/>
                  <a:gd name="connsiteX7" fmla="*/ 22008 w 528480"/>
                  <a:gd name="connsiteY7" fmla="*/ 44015 h 88076"/>
                  <a:gd name="connsiteX8" fmla="*/ 44038 w 528480"/>
                  <a:gd name="connsiteY8" fmla="*/ 66046 h 88076"/>
                  <a:gd name="connsiteX9" fmla="*/ 242221 w 528480"/>
                  <a:gd name="connsiteY9" fmla="*/ 66046 h 88076"/>
                  <a:gd name="connsiteX10" fmla="*/ 242221 w 528480"/>
                  <a:gd name="connsiteY10" fmla="*/ 88077 h 88076"/>
                  <a:gd name="connsiteX11" fmla="*/ 44038 w 528480"/>
                  <a:gd name="connsiteY11" fmla="*/ 88077 h 88076"/>
                  <a:gd name="connsiteX12" fmla="*/ 0 w 528480"/>
                  <a:gd name="connsiteY12" fmla="*/ 44038 h 88076"/>
                  <a:gd name="connsiteX13" fmla="*/ 44038 w 528480"/>
                  <a:gd name="connsiteY13" fmla="*/ 0 h 88076"/>
                  <a:gd name="connsiteX14" fmla="*/ 484443 w 528480"/>
                  <a:gd name="connsiteY14" fmla="*/ 0 h 88076"/>
                  <a:gd name="connsiteX15" fmla="*/ 528481 w 528480"/>
                  <a:gd name="connsiteY15" fmla="*/ 44038 h 88076"/>
                  <a:gd name="connsiteX16" fmla="*/ 484443 w 528480"/>
                  <a:gd name="connsiteY16" fmla="*/ 88077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8480" h="88076">
                    <a:moveTo>
                      <a:pt x="484443" y="88077"/>
                    </a:moveTo>
                    <a:lnTo>
                      <a:pt x="363343" y="88077"/>
                    </a:lnTo>
                    <a:lnTo>
                      <a:pt x="363343" y="66046"/>
                    </a:lnTo>
                    <a:lnTo>
                      <a:pt x="484443" y="66046"/>
                    </a:lnTo>
                    <a:cubicBezTo>
                      <a:pt x="496580" y="66046"/>
                      <a:pt x="506473" y="56176"/>
                      <a:pt x="506473" y="44015"/>
                    </a:cubicBezTo>
                    <a:cubicBezTo>
                      <a:pt x="506473" y="31855"/>
                      <a:pt x="496603" y="21985"/>
                      <a:pt x="484443" y="21985"/>
                    </a:cubicBezTo>
                    <a:lnTo>
                      <a:pt x="44038" y="21985"/>
                    </a:lnTo>
                    <a:cubicBezTo>
                      <a:pt x="31901" y="21985"/>
                      <a:pt x="22008" y="31855"/>
                      <a:pt x="22008" y="44015"/>
                    </a:cubicBezTo>
                    <a:cubicBezTo>
                      <a:pt x="22008" y="56176"/>
                      <a:pt x="31878" y="66046"/>
                      <a:pt x="44038" y="66046"/>
                    </a:cubicBezTo>
                    <a:lnTo>
                      <a:pt x="242221" y="66046"/>
                    </a:lnTo>
                    <a:lnTo>
                      <a:pt x="242221" y="88077"/>
                    </a:lnTo>
                    <a:lnTo>
                      <a:pt x="44038" y="88077"/>
                    </a:lnTo>
                    <a:cubicBezTo>
                      <a:pt x="19740" y="88077"/>
                      <a:pt x="0" y="68336"/>
                      <a:pt x="0" y="44038"/>
                    </a:cubicBezTo>
                    <a:cubicBezTo>
                      <a:pt x="0" y="19740"/>
                      <a:pt x="19740" y="0"/>
                      <a:pt x="44038" y="0"/>
                    </a:cubicBezTo>
                    <a:lnTo>
                      <a:pt x="484443" y="0"/>
                    </a:lnTo>
                    <a:cubicBezTo>
                      <a:pt x="508740" y="0"/>
                      <a:pt x="528481" y="19740"/>
                      <a:pt x="528481" y="44038"/>
                    </a:cubicBezTo>
                    <a:cubicBezTo>
                      <a:pt x="528481" y="68336"/>
                      <a:pt x="508740" y="88077"/>
                      <a:pt x="484443" y="88077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Forma Livre: Forma 221">
                <a:extLst>
                  <a:ext uri="{FF2B5EF4-FFF2-40B4-BE49-F238E27FC236}">
                    <a16:creationId xmlns:a16="http://schemas.microsoft.com/office/drawing/2014/main" id="{E6F84EEF-C27A-9F3C-1DDC-7FB825607CCA}"/>
                  </a:ext>
                </a:extLst>
              </p:cNvPr>
              <p:cNvSpPr/>
              <p:nvPr/>
            </p:nvSpPr>
            <p:spPr>
              <a:xfrm>
                <a:off x="3639003" y="5179425"/>
                <a:ext cx="22030" cy="22030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1 w 22030"/>
                  <a:gd name="connsiteY1" fmla="*/ 0 h 22030"/>
                  <a:gd name="connsiteX2" fmla="*/ 22031 w 22030"/>
                  <a:gd name="connsiteY2" fmla="*/ 22031 h 22030"/>
                  <a:gd name="connsiteX3" fmla="*/ 0 w 22030"/>
                  <a:gd name="connsiteY3" fmla="*/ 22031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1" y="0"/>
                    </a:lnTo>
                    <a:lnTo>
                      <a:pt x="22031" y="22031"/>
                    </a:lnTo>
                    <a:lnTo>
                      <a:pt x="0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Forma Livre: Forma 222">
                <a:extLst>
                  <a:ext uri="{FF2B5EF4-FFF2-40B4-BE49-F238E27FC236}">
                    <a16:creationId xmlns:a16="http://schemas.microsoft.com/office/drawing/2014/main" id="{F22338FB-9CEF-4A1C-33E1-1D5C059C0FA5}"/>
                  </a:ext>
                </a:extLst>
              </p:cNvPr>
              <p:cNvSpPr/>
              <p:nvPr/>
            </p:nvSpPr>
            <p:spPr>
              <a:xfrm>
                <a:off x="3594965" y="5179425"/>
                <a:ext cx="22030" cy="22030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1 w 22030"/>
                  <a:gd name="connsiteY1" fmla="*/ 0 h 22030"/>
                  <a:gd name="connsiteX2" fmla="*/ 22031 w 22030"/>
                  <a:gd name="connsiteY2" fmla="*/ 22031 h 22030"/>
                  <a:gd name="connsiteX3" fmla="*/ 0 w 22030"/>
                  <a:gd name="connsiteY3" fmla="*/ 22031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1" y="0"/>
                    </a:lnTo>
                    <a:lnTo>
                      <a:pt x="22031" y="22031"/>
                    </a:lnTo>
                    <a:lnTo>
                      <a:pt x="0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Forma Livre: Forma 223">
                <a:extLst>
                  <a:ext uri="{FF2B5EF4-FFF2-40B4-BE49-F238E27FC236}">
                    <a16:creationId xmlns:a16="http://schemas.microsoft.com/office/drawing/2014/main" id="{BABF69FB-430B-6995-6641-381298AE80A5}"/>
                  </a:ext>
                </a:extLst>
              </p:cNvPr>
              <p:cNvSpPr/>
              <p:nvPr/>
            </p:nvSpPr>
            <p:spPr>
              <a:xfrm>
                <a:off x="3377133" y="5183592"/>
                <a:ext cx="435664" cy="293106"/>
              </a:xfrm>
              <a:custGeom>
                <a:avLst/>
                <a:gdLst>
                  <a:gd name="connsiteX0" fmla="*/ 272885 w 435664"/>
                  <a:gd name="connsiteY0" fmla="*/ 293107 h 293106"/>
                  <a:gd name="connsiteX1" fmla="*/ 162779 w 435664"/>
                  <a:gd name="connsiteY1" fmla="*/ 293107 h 293106"/>
                  <a:gd name="connsiteX2" fmla="*/ 162779 w 435664"/>
                  <a:gd name="connsiteY2" fmla="*/ 219847 h 293106"/>
                  <a:gd name="connsiteX3" fmla="*/ 0 w 435664"/>
                  <a:gd name="connsiteY3" fmla="*/ 13672 h 293106"/>
                  <a:gd name="connsiteX4" fmla="*/ 17290 w 435664"/>
                  <a:gd name="connsiteY4" fmla="*/ 0 h 293106"/>
                  <a:gd name="connsiteX5" fmla="*/ 184786 w 435664"/>
                  <a:gd name="connsiteY5" fmla="*/ 212199 h 293106"/>
                  <a:gd name="connsiteX6" fmla="*/ 184786 w 435664"/>
                  <a:gd name="connsiteY6" fmla="*/ 271076 h 293106"/>
                  <a:gd name="connsiteX7" fmla="*/ 250855 w 435664"/>
                  <a:gd name="connsiteY7" fmla="*/ 271076 h 293106"/>
                  <a:gd name="connsiteX8" fmla="*/ 250855 w 435664"/>
                  <a:gd name="connsiteY8" fmla="*/ 212199 h 293106"/>
                  <a:gd name="connsiteX9" fmla="*/ 253214 w 435664"/>
                  <a:gd name="connsiteY9" fmla="*/ 209198 h 293106"/>
                  <a:gd name="connsiteX10" fmla="*/ 418374 w 435664"/>
                  <a:gd name="connsiteY10" fmla="*/ 0 h 293106"/>
                  <a:gd name="connsiteX11" fmla="*/ 435664 w 435664"/>
                  <a:gd name="connsiteY11" fmla="*/ 13672 h 293106"/>
                  <a:gd name="connsiteX12" fmla="*/ 272885 w 435664"/>
                  <a:gd name="connsiteY12" fmla="*/ 219847 h 293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5664" h="293106">
                    <a:moveTo>
                      <a:pt x="272885" y="293107"/>
                    </a:moveTo>
                    <a:lnTo>
                      <a:pt x="162779" y="293107"/>
                    </a:lnTo>
                    <a:lnTo>
                      <a:pt x="162779" y="219847"/>
                    </a:lnTo>
                    <a:lnTo>
                      <a:pt x="0" y="13672"/>
                    </a:lnTo>
                    <a:lnTo>
                      <a:pt x="17290" y="0"/>
                    </a:lnTo>
                    <a:lnTo>
                      <a:pt x="184786" y="212199"/>
                    </a:lnTo>
                    <a:lnTo>
                      <a:pt x="184786" y="271076"/>
                    </a:lnTo>
                    <a:lnTo>
                      <a:pt x="250855" y="271076"/>
                    </a:lnTo>
                    <a:lnTo>
                      <a:pt x="250855" y="212199"/>
                    </a:lnTo>
                    <a:lnTo>
                      <a:pt x="253214" y="209198"/>
                    </a:lnTo>
                    <a:lnTo>
                      <a:pt x="418374" y="0"/>
                    </a:lnTo>
                    <a:lnTo>
                      <a:pt x="435664" y="13672"/>
                    </a:lnTo>
                    <a:lnTo>
                      <a:pt x="272885" y="219847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orma Livre: Forma 224">
                <a:extLst>
                  <a:ext uri="{FF2B5EF4-FFF2-40B4-BE49-F238E27FC236}">
                    <a16:creationId xmlns:a16="http://schemas.microsoft.com/office/drawing/2014/main" id="{AA65B998-93F2-6F02-B523-7DD6545626EF}"/>
                  </a:ext>
                </a:extLst>
              </p:cNvPr>
              <p:cNvSpPr/>
              <p:nvPr/>
            </p:nvSpPr>
            <p:spPr>
              <a:xfrm>
                <a:off x="3694057" y="4893165"/>
                <a:ext cx="99091" cy="231206"/>
              </a:xfrm>
              <a:custGeom>
                <a:avLst/>
                <a:gdLst>
                  <a:gd name="connsiteX0" fmla="*/ 99092 w 99091"/>
                  <a:gd name="connsiteY0" fmla="*/ 231206 h 231206"/>
                  <a:gd name="connsiteX1" fmla="*/ 77061 w 99091"/>
                  <a:gd name="connsiteY1" fmla="*/ 231206 h 231206"/>
                  <a:gd name="connsiteX2" fmla="*/ 77061 w 99091"/>
                  <a:gd name="connsiteY2" fmla="*/ 22008 h 231206"/>
                  <a:gd name="connsiteX3" fmla="*/ 22008 w 99091"/>
                  <a:gd name="connsiteY3" fmla="*/ 22008 h 231206"/>
                  <a:gd name="connsiteX4" fmla="*/ 22008 w 99091"/>
                  <a:gd name="connsiteY4" fmla="*/ 198183 h 231206"/>
                  <a:gd name="connsiteX5" fmla="*/ 0 w 99091"/>
                  <a:gd name="connsiteY5" fmla="*/ 198183 h 231206"/>
                  <a:gd name="connsiteX6" fmla="*/ 0 w 99091"/>
                  <a:gd name="connsiteY6" fmla="*/ 0 h 231206"/>
                  <a:gd name="connsiteX7" fmla="*/ 99092 w 99091"/>
                  <a:gd name="connsiteY7" fmla="*/ 0 h 231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091" h="231206">
                    <a:moveTo>
                      <a:pt x="99092" y="231206"/>
                    </a:moveTo>
                    <a:lnTo>
                      <a:pt x="77061" y="231206"/>
                    </a:lnTo>
                    <a:lnTo>
                      <a:pt x="77061" y="22008"/>
                    </a:lnTo>
                    <a:lnTo>
                      <a:pt x="22008" y="22008"/>
                    </a:lnTo>
                    <a:lnTo>
                      <a:pt x="22008" y="198183"/>
                    </a:lnTo>
                    <a:lnTo>
                      <a:pt x="0" y="198183"/>
                    </a:lnTo>
                    <a:lnTo>
                      <a:pt x="0" y="0"/>
                    </a:lnTo>
                    <a:lnTo>
                      <a:pt x="99092" y="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Forma Livre: Forma 225">
                <a:extLst>
                  <a:ext uri="{FF2B5EF4-FFF2-40B4-BE49-F238E27FC236}">
                    <a16:creationId xmlns:a16="http://schemas.microsoft.com/office/drawing/2014/main" id="{A023ED56-2E33-46EE-38DB-A764BB6F4C2D}"/>
                  </a:ext>
                </a:extLst>
              </p:cNvPr>
              <p:cNvSpPr/>
              <p:nvPr/>
            </p:nvSpPr>
            <p:spPr>
              <a:xfrm>
                <a:off x="3616973" y="4838112"/>
                <a:ext cx="99091" cy="286259"/>
              </a:xfrm>
              <a:custGeom>
                <a:avLst/>
                <a:gdLst>
                  <a:gd name="connsiteX0" fmla="*/ 22031 w 99091"/>
                  <a:gd name="connsiteY0" fmla="*/ 286260 h 286259"/>
                  <a:gd name="connsiteX1" fmla="*/ 0 w 99091"/>
                  <a:gd name="connsiteY1" fmla="*/ 286260 h 286259"/>
                  <a:gd name="connsiteX2" fmla="*/ 0 w 99091"/>
                  <a:gd name="connsiteY2" fmla="*/ 0 h 286259"/>
                  <a:gd name="connsiteX3" fmla="*/ 99092 w 99091"/>
                  <a:gd name="connsiteY3" fmla="*/ 0 h 286259"/>
                  <a:gd name="connsiteX4" fmla="*/ 99092 w 99091"/>
                  <a:gd name="connsiteY4" fmla="*/ 66069 h 286259"/>
                  <a:gd name="connsiteX5" fmla="*/ 77084 w 99091"/>
                  <a:gd name="connsiteY5" fmla="*/ 66069 h 286259"/>
                  <a:gd name="connsiteX6" fmla="*/ 77084 w 99091"/>
                  <a:gd name="connsiteY6" fmla="*/ 22008 h 286259"/>
                  <a:gd name="connsiteX7" fmla="*/ 22031 w 99091"/>
                  <a:gd name="connsiteY7" fmla="*/ 22008 h 28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091" h="286259">
                    <a:moveTo>
                      <a:pt x="22031" y="286260"/>
                    </a:moveTo>
                    <a:lnTo>
                      <a:pt x="0" y="286260"/>
                    </a:lnTo>
                    <a:lnTo>
                      <a:pt x="0" y="0"/>
                    </a:lnTo>
                    <a:lnTo>
                      <a:pt x="99092" y="0"/>
                    </a:lnTo>
                    <a:lnTo>
                      <a:pt x="99092" y="66069"/>
                    </a:lnTo>
                    <a:lnTo>
                      <a:pt x="77084" y="66069"/>
                    </a:lnTo>
                    <a:lnTo>
                      <a:pt x="77084" y="22008"/>
                    </a:lnTo>
                    <a:lnTo>
                      <a:pt x="22031" y="22008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Forma Livre: Forma 226">
                <a:extLst>
                  <a:ext uri="{FF2B5EF4-FFF2-40B4-BE49-F238E27FC236}">
                    <a16:creationId xmlns:a16="http://schemas.microsoft.com/office/drawing/2014/main" id="{4A501B41-9EE2-E452-200D-70EA3B43E680}"/>
                  </a:ext>
                </a:extLst>
              </p:cNvPr>
              <p:cNvSpPr/>
              <p:nvPr/>
            </p:nvSpPr>
            <p:spPr>
              <a:xfrm>
                <a:off x="3462851" y="4893165"/>
                <a:ext cx="99068" cy="231206"/>
              </a:xfrm>
              <a:custGeom>
                <a:avLst/>
                <a:gdLst>
                  <a:gd name="connsiteX0" fmla="*/ 99069 w 99068"/>
                  <a:gd name="connsiteY0" fmla="*/ 231206 h 231206"/>
                  <a:gd name="connsiteX1" fmla="*/ 77061 w 99068"/>
                  <a:gd name="connsiteY1" fmla="*/ 231206 h 231206"/>
                  <a:gd name="connsiteX2" fmla="*/ 77061 w 99068"/>
                  <a:gd name="connsiteY2" fmla="*/ 22008 h 231206"/>
                  <a:gd name="connsiteX3" fmla="*/ 22008 w 99068"/>
                  <a:gd name="connsiteY3" fmla="*/ 22008 h 231206"/>
                  <a:gd name="connsiteX4" fmla="*/ 22008 w 99068"/>
                  <a:gd name="connsiteY4" fmla="*/ 154145 h 231206"/>
                  <a:gd name="connsiteX5" fmla="*/ 0 w 99068"/>
                  <a:gd name="connsiteY5" fmla="*/ 154145 h 231206"/>
                  <a:gd name="connsiteX6" fmla="*/ 0 w 99068"/>
                  <a:gd name="connsiteY6" fmla="*/ 0 h 231206"/>
                  <a:gd name="connsiteX7" fmla="*/ 99069 w 99068"/>
                  <a:gd name="connsiteY7" fmla="*/ 0 h 231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068" h="231206">
                    <a:moveTo>
                      <a:pt x="99069" y="231206"/>
                    </a:moveTo>
                    <a:lnTo>
                      <a:pt x="77061" y="231206"/>
                    </a:lnTo>
                    <a:lnTo>
                      <a:pt x="77061" y="22008"/>
                    </a:lnTo>
                    <a:lnTo>
                      <a:pt x="22008" y="22008"/>
                    </a:lnTo>
                    <a:lnTo>
                      <a:pt x="22008" y="154145"/>
                    </a:lnTo>
                    <a:lnTo>
                      <a:pt x="0" y="154145"/>
                    </a:lnTo>
                    <a:lnTo>
                      <a:pt x="0" y="0"/>
                    </a:lnTo>
                    <a:lnTo>
                      <a:pt x="99069" y="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Forma Livre: Forma 227">
                <a:extLst>
                  <a:ext uri="{FF2B5EF4-FFF2-40B4-BE49-F238E27FC236}">
                    <a16:creationId xmlns:a16="http://schemas.microsoft.com/office/drawing/2014/main" id="{A55E02A8-13F2-F03C-8321-65B1DC19D5DA}"/>
                  </a:ext>
                </a:extLst>
              </p:cNvPr>
              <p:cNvSpPr/>
              <p:nvPr/>
            </p:nvSpPr>
            <p:spPr>
              <a:xfrm>
                <a:off x="3385767" y="4959211"/>
                <a:ext cx="88076" cy="165160"/>
              </a:xfrm>
              <a:custGeom>
                <a:avLst/>
                <a:gdLst>
                  <a:gd name="connsiteX0" fmla="*/ 22031 w 88076"/>
                  <a:gd name="connsiteY0" fmla="*/ 165160 h 165160"/>
                  <a:gd name="connsiteX1" fmla="*/ 0 w 88076"/>
                  <a:gd name="connsiteY1" fmla="*/ 165160 h 165160"/>
                  <a:gd name="connsiteX2" fmla="*/ 0 w 88076"/>
                  <a:gd name="connsiteY2" fmla="*/ 0 h 165160"/>
                  <a:gd name="connsiteX3" fmla="*/ 88076 w 88076"/>
                  <a:gd name="connsiteY3" fmla="*/ 0 h 165160"/>
                  <a:gd name="connsiteX4" fmla="*/ 88076 w 88076"/>
                  <a:gd name="connsiteY4" fmla="*/ 22031 h 165160"/>
                  <a:gd name="connsiteX5" fmla="*/ 22031 w 88076"/>
                  <a:gd name="connsiteY5" fmla="*/ 22031 h 16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076" h="165160">
                    <a:moveTo>
                      <a:pt x="22031" y="165160"/>
                    </a:moveTo>
                    <a:lnTo>
                      <a:pt x="0" y="165160"/>
                    </a:lnTo>
                    <a:lnTo>
                      <a:pt x="0" y="0"/>
                    </a:lnTo>
                    <a:lnTo>
                      <a:pt x="88076" y="0"/>
                    </a:lnTo>
                    <a:lnTo>
                      <a:pt x="88076" y="22031"/>
                    </a:lnTo>
                    <a:lnTo>
                      <a:pt x="22031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Forma Livre: Forma 228">
                <a:extLst>
                  <a:ext uri="{FF2B5EF4-FFF2-40B4-BE49-F238E27FC236}">
                    <a16:creationId xmlns:a16="http://schemas.microsoft.com/office/drawing/2014/main" id="{9120588E-5072-4EC3-6847-DC3F1BDC1A60}"/>
                  </a:ext>
                </a:extLst>
              </p:cNvPr>
              <p:cNvSpPr/>
              <p:nvPr/>
            </p:nvSpPr>
            <p:spPr>
              <a:xfrm>
                <a:off x="3462851" y="5069318"/>
                <a:ext cx="22030" cy="22030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1 w 22030"/>
                  <a:gd name="connsiteY1" fmla="*/ 0 h 22030"/>
                  <a:gd name="connsiteX2" fmla="*/ 22031 w 22030"/>
                  <a:gd name="connsiteY2" fmla="*/ 22030 h 22030"/>
                  <a:gd name="connsiteX3" fmla="*/ 0 w 22030"/>
                  <a:gd name="connsiteY3" fmla="*/ 22030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1" y="0"/>
                    </a:lnTo>
                    <a:lnTo>
                      <a:pt x="22031" y="22030"/>
                    </a:lnTo>
                    <a:lnTo>
                      <a:pt x="0" y="2203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" name="Forma Livre: Forma 229">
                <a:extLst>
                  <a:ext uri="{FF2B5EF4-FFF2-40B4-BE49-F238E27FC236}">
                    <a16:creationId xmlns:a16="http://schemas.microsoft.com/office/drawing/2014/main" id="{4AEB778A-0E22-4AE7-934F-D4733ADDC9FE}"/>
                  </a:ext>
                </a:extLst>
              </p:cNvPr>
              <p:cNvSpPr/>
              <p:nvPr/>
            </p:nvSpPr>
            <p:spPr>
              <a:xfrm>
                <a:off x="3297690" y="4860119"/>
                <a:ext cx="22030" cy="77061"/>
              </a:xfrm>
              <a:custGeom>
                <a:avLst/>
                <a:gdLst>
                  <a:gd name="connsiteX0" fmla="*/ 0 w 22030"/>
                  <a:gd name="connsiteY0" fmla="*/ 0 h 77061"/>
                  <a:gd name="connsiteX1" fmla="*/ 22031 w 22030"/>
                  <a:gd name="connsiteY1" fmla="*/ 0 h 77061"/>
                  <a:gd name="connsiteX2" fmla="*/ 22031 w 22030"/>
                  <a:gd name="connsiteY2" fmla="*/ 77061 h 77061"/>
                  <a:gd name="connsiteX3" fmla="*/ 0 w 22030"/>
                  <a:gd name="connsiteY3" fmla="*/ 77061 h 7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77061">
                    <a:moveTo>
                      <a:pt x="0" y="0"/>
                    </a:moveTo>
                    <a:lnTo>
                      <a:pt x="22031" y="0"/>
                    </a:lnTo>
                    <a:lnTo>
                      <a:pt x="22031" y="77061"/>
                    </a:lnTo>
                    <a:lnTo>
                      <a:pt x="0" y="7706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Forma Livre: Forma 230">
                <a:extLst>
                  <a:ext uri="{FF2B5EF4-FFF2-40B4-BE49-F238E27FC236}">
                    <a16:creationId xmlns:a16="http://schemas.microsoft.com/office/drawing/2014/main" id="{B270069C-5D51-1F30-47FF-9ED452A7B58A}"/>
                  </a:ext>
                </a:extLst>
              </p:cNvPr>
              <p:cNvSpPr/>
              <p:nvPr/>
            </p:nvSpPr>
            <p:spPr>
              <a:xfrm>
                <a:off x="3297690" y="4959211"/>
                <a:ext cx="22030" cy="22030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1 w 22030"/>
                  <a:gd name="connsiteY1" fmla="*/ 0 h 22030"/>
                  <a:gd name="connsiteX2" fmla="*/ 22031 w 22030"/>
                  <a:gd name="connsiteY2" fmla="*/ 22031 h 22030"/>
                  <a:gd name="connsiteX3" fmla="*/ 0 w 22030"/>
                  <a:gd name="connsiteY3" fmla="*/ 22031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1" y="0"/>
                    </a:lnTo>
                    <a:lnTo>
                      <a:pt x="22031" y="22031"/>
                    </a:lnTo>
                    <a:lnTo>
                      <a:pt x="0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Forma Livre: Forma 231">
                <a:extLst>
                  <a:ext uri="{FF2B5EF4-FFF2-40B4-BE49-F238E27FC236}">
                    <a16:creationId xmlns:a16="http://schemas.microsoft.com/office/drawing/2014/main" id="{26A6E17F-FDB8-E67C-40F1-6D7BBC64FF08}"/>
                  </a:ext>
                </a:extLst>
              </p:cNvPr>
              <p:cNvSpPr/>
              <p:nvPr/>
            </p:nvSpPr>
            <p:spPr>
              <a:xfrm>
                <a:off x="3297690" y="5003249"/>
                <a:ext cx="22030" cy="22030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1 w 22030"/>
                  <a:gd name="connsiteY1" fmla="*/ 0 h 22030"/>
                  <a:gd name="connsiteX2" fmla="*/ 22031 w 22030"/>
                  <a:gd name="connsiteY2" fmla="*/ 22031 h 22030"/>
                  <a:gd name="connsiteX3" fmla="*/ 0 w 22030"/>
                  <a:gd name="connsiteY3" fmla="*/ 22031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1" y="0"/>
                    </a:lnTo>
                    <a:lnTo>
                      <a:pt x="22031" y="22031"/>
                    </a:lnTo>
                    <a:lnTo>
                      <a:pt x="0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Forma Livre: Forma 232">
                <a:extLst>
                  <a:ext uri="{FF2B5EF4-FFF2-40B4-BE49-F238E27FC236}">
                    <a16:creationId xmlns:a16="http://schemas.microsoft.com/office/drawing/2014/main" id="{B474C268-8D5E-ED9C-E5E1-40BA81BA25AC}"/>
                  </a:ext>
                </a:extLst>
              </p:cNvPr>
              <p:cNvSpPr/>
              <p:nvPr/>
            </p:nvSpPr>
            <p:spPr>
              <a:xfrm>
                <a:off x="3837186" y="4860119"/>
                <a:ext cx="22030" cy="55053"/>
              </a:xfrm>
              <a:custGeom>
                <a:avLst/>
                <a:gdLst>
                  <a:gd name="connsiteX0" fmla="*/ 0 w 22030"/>
                  <a:gd name="connsiteY0" fmla="*/ 0 h 55053"/>
                  <a:gd name="connsiteX1" fmla="*/ 22030 w 22030"/>
                  <a:gd name="connsiteY1" fmla="*/ 0 h 55053"/>
                  <a:gd name="connsiteX2" fmla="*/ 22030 w 22030"/>
                  <a:gd name="connsiteY2" fmla="*/ 55054 h 55053"/>
                  <a:gd name="connsiteX3" fmla="*/ 0 w 22030"/>
                  <a:gd name="connsiteY3" fmla="*/ 55054 h 5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55053">
                    <a:moveTo>
                      <a:pt x="0" y="0"/>
                    </a:moveTo>
                    <a:lnTo>
                      <a:pt x="22030" y="0"/>
                    </a:lnTo>
                    <a:lnTo>
                      <a:pt x="22030" y="55054"/>
                    </a:lnTo>
                    <a:lnTo>
                      <a:pt x="0" y="55054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Forma Livre: Forma 233">
                <a:extLst>
                  <a:ext uri="{FF2B5EF4-FFF2-40B4-BE49-F238E27FC236}">
                    <a16:creationId xmlns:a16="http://schemas.microsoft.com/office/drawing/2014/main" id="{633596F9-CB78-F584-8699-82516BAF9206}"/>
                  </a:ext>
                </a:extLst>
              </p:cNvPr>
              <p:cNvSpPr/>
              <p:nvPr/>
            </p:nvSpPr>
            <p:spPr>
              <a:xfrm>
                <a:off x="3837186" y="4937203"/>
                <a:ext cx="22030" cy="22030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0 w 22030"/>
                  <a:gd name="connsiteY1" fmla="*/ 0 h 22030"/>
                  <a:gd name="connsiteX2" fmla="*/ 22030 w 22030"/>
                  <a:gd name="connsiteY2" fmla="*/ 22031 h 22030"/>
                  <a:gd name="connsiteX3" fmla="*/ 0 w 22030"/>
                  <a:gd name="connsiteY3" fmla="*/ 22031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0" y="0"/>
                    </a:lnTo>
                    <a:lnTo>
                      <a:pt x="22030" y="22031"/>
                    </a:lnTo>
                    <a:lnTo>
                      <a:pt x="0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Forma Livre: Forma 234">
                <a:extLst>
                  <a:ext uri="{FF2B5EF4-FFF2-40B4-BE49-F238E27FC236}">
                    <a16:creationId xmlns:a16="http://schemas.microsoft.com/office/drawing/2014/main" id="{A2A967E6-7D12-6AF0-77E7-2375A5E26D35}"/>
                  </a:ext>
                </a:extLst>
              </p:cNvPr>
              <p:cNvSpPr/>
              <p:nvPr/>
            </p:nvSpPr>
            <p:spPr>
              <a:xfrm>
                <a:off x="3837186" y="4981241"/>
                <a:ext cx="22030" cy="22030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0 w 22030"/>
                  <a:gd name="connsiteY1" fmla="*/ 0 h 22030"/>
                  <a:gd name="connsiteX2" fmla="*/ 22030 w 22030"/>
                  <a:gd name="connsiteY2" fmla="*/ 22031 h 22030"/>
                  <a:gd name="connsiteX3" fmla="*/ 0 w 22030"/>
                  <a:gd name="connsiteY3" fmla="*/ 22031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0" y="0"/>
                    </a:lnTo>
                    <a:lnTo>
                      <a:pt x="22030" y="22031"/>
                    </a:lnTo>
                    <a:lnTo>
                      <a:pt x="0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Forma Livre: Forma 235">
                <a:extLst>
                  <a:ext uri="{FF2B5EF4-FFF2-40B4-BE49-F238E27FC236}">
                    <a16:creationId xmlns:a16="http://schemas.microsoft.com/office/drawing/2014/main" id="{BFF5D68E-ED1A-17DB-129B-6ADD7CC48854}"/>
                  </a:ext>
                </a:extLst>
              </p:cNvPr>
              <p:cNvSpPr/>
              <p:nvPr/>
            </p:nvSpPr>
            <p:spPr>
              <a:xfrm>
                <a:off x="3385767" y="5289508"/>
                <a:ext cx="22030" cy="22030"/>
              </a:xfrm>
              <a:custGeom>
                <a:avLst/>
                <a:gdLst>
                  <a:gd name="connsiteX0" fmla="*/ 22031 w 22030"/>
                  <a:gd name="connsiteY0" fmla="*/ 0 h 22030"/>
                  <a:gd name="connsiteX1" fmla="*/ 0 w 22030"/>
                  <a:gd name="connsiteY1" fmla="*/ 0 h 22030"/>
                  <a:gd name="connsiteX2" fmla="*/ 0 w 22030"/>
                  <a:gd name="connsiteY2" fmla="*/ 22031 h 22030"/>
                  <a:gd name="connsiteX3" fmla="*/ 22031 w 22030"/>
                  <a:gd name="connsiteY3" fmla="*/ 22031 h 22030"/>
                  <a:gd name="connsiteX4" fmla="*/ 22031 w 22030"/>
                  <a:gd name="connsiteY4" fmla="*/ 0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30" h="22030">
                    <a:moveTo>
                      <a:pt x="22031" y="0"/>
                    </a:moveTo>
                    <a:lnTo>
                      <a:pt x="0" y="0"/>
                    </a:lnTo>
                    <a:lnTo>
                      <a:pt x="0" y="22031"/>
                    </a:lnTo>
                    <a:lnTo>
                      <a:pt x="22031" y="22031"/>
                    </a:lnTo>
                    <a:lnTo>
                      <a:pt x="22031" y="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Forma Livre: Forma 236">
                <a:extLst>
                  <a:ext uri="{FF2B5EF4-FFF2-40B4-BE49-F238E27FC236}">
                    <a16:creationId xmlns:a16="http://schemas.microsoft.com/office/drawing/2014/main" id="{0BCA3696-AFD4-407E-A50B-7A8322724920}"/>
                  </a:ext>
                </a:extLst>
              </p:cNvPr>
              <p:cNvSpPr/>
              <p:nvPr/>
            </p:nvSpPr>
            <p:spPr>
              <a:xfrm>
                <a:off x="3385767" y="5333570"/>
                <a:ext cx="22030" cy="22007"/>
              </a:xfrm>
              <a:custGeom>
                <a:avLst/>
                <a:gdLst>
                  <a:gd name="connsiteX0" fmla="*/ 22031 w 22030"/>
                  <a:gd name="connsiteY0" fmla="*/ 0 h 22007"/>
                  <a:gd name="connsiteX1" fmla="*/ 0 w 22030"/>
                  <a:gd name="connsiteY1" fmla="*/ 0 h 22007"/>
                  <a:gd name="connsiteX2" fmla="*/ 0 w 22030"/>
                  <a:gd name="connsiteY2" fmla="*/ 22008 h 22007"/>
                  <a:gd name="connsiteX3" fmla="*/ 22031 w 22030"/>
                  <a:gd name="connsiteY3" fmla="*/ 22008 h 22007"/>
                  <a:gd name="connsiteX4" fmla="*/ 22031 w 22030"/>
                  <a:gd name="connsiteY4" fmla="*/ 0 h 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30" h="22007">
                    <a:moveTo>
                      <a:pt x="22031" y="0"/>
                    </a:moveTo>
                    <a:lnTo>
                      <a:pt x="0" y="0"/>
                    </a:lnTo>
                    <a:lnTo>
                      <a:pt x="0" y="22008"/>
                    </a:lnTo>
                    <a:lnTo>
                      <a:pt x="22031" y="22008"/>
                    </a:lnTo>
                    <a:lnTo>
                      <a:pt x="22031" y="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orma Livre: Forma 237">
                <a:extLst>
                  <a:ext uri="{FF2B5EF4-FFF2-40B4-BE49-F238E27FC236}">
                    <a16:creationId xmlns:a16="http://schemas.microsoft.com/office/drawing/2014/main" id="{4043235C-242F-0994-0AA0-2B16B70CBB1E}"/>
                  </a:ext>
                </a:extLst>
              </p:cNvPr>
              <p:cNvSpPr/>
              <p:nvPr/>
            </p:nvSpPr>
            <p:spPr>
              <a:xfrm>
                <a:off x="3782133" y="5311539"/>
                <a:ext cx="22007" cy="22030"/>
              </a:xfrm>
              <a:custGeom>
                <a:avLst/>
                <a:gdLst>
                  <a:gd name="connsiteX0" fmla="*/ 22008 w 22007"/>
                  <a:gd name="connsiteY0" fmla="*/ 0 h 22030"/>
                  <a:gd name="connsiteX1" fmla="*/ 0 w 22007"/>
                  <a:gd name="connsiteY1" fmla="*/ 0 h 22030"/>
                  <a:gd name="connsiteX2" fmla="*/ 0 w 22007"/>
                  <a:gd name="connsiteY2" fmla="*/ 22031 h 22030"/>
                  <a:gd name="connsiteX3" fmla="*/ 22008 w 22007"/>
                  <a:gd name="connsiteY3" fmla="*/ 22031 h 22030"/>
                  <a:gd name="connsiteX4" fmla="*/ 22008 w 22007"/>
                  <a:gd name="connsiteY4" fmla="*/ 0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7" h="22030">
                    <a:moveTo>
                      <a:pt x="22008" y="0"/>
                    </a:moveTo>
                    <a:lnTo>
                      <a:pt x="0" y="0"/>
                    </a:lnTo>
                    <a:lnTo>
                      <a:pt x="0" y="22031"/>
                    </a:lnTo>
                    <a:lnTo>
                      <a:pt x="22008" y="22031"/>
                    </a:lnTo>
                    <a:lnTo>
                      <a:pt x="22008" y="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Forma Livre: Forma 238">
                <a:extLst>
                  <a:ext uri="{FF2B5EF4-FFF2-40B4-BE49-F238E27FC236}">
                    <a16:creationId xmlns:a16="http://schemas.microsoft.com/office/drawing/2014/main" id="{9D8E0927-3980-C495-306E-8F8068CCF516}"/>
                  </a:ext>
                </a:extLst>
              </p:cNvPr>
              <p:cNvSpPr/>
              <p:nvPr/>
            </p:nvSpPr>
            <p:spPr>
              <a:xfrm>
                <a:off x="3782133" y="5355577"/>
                <a:ext cx="22007" cy="22030"/>
              </a:xfrm>
              <a:custGeom>
                <a:avLst/>
                <a:gdLst>
                  <a:gd name="connsiteX0" fmla="*/ 22008 w 22007"/>
                  <a:gd name="connsiteY0" fmla="*/ 0 h 22030"/>
                  <a:gd name="connsiteX1" fmla="*/ 0 w 22007"/>
                  <a:gd name="connsiteY1" fmla="*/ 0 h 22030"/>
                  <a:gd name="connsiteX2" fmla="*/ 0 w 22007"/>
                  <a:gd name="connsiteY2" fmla="*/ 22031 h 22030"/>
                  <a:gd name="connsiteX3" fmla="*/ 22008 w 22007"/>
                  <a:gd name="connsiteY3" fmla="*/ 22031 h 22030"/>
                  <a:gd name="connsiteX4" fmla="*/ 22008 w 22007"/>
                  <a:gd name="connsiteY4" fmla="*/ 0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7" h="22030">
                    <a:moveTo>
                      <a:pt x="22008" y="0"/>
                    </a:moveTo>
                    <a:lnTo>
                      <a:pt x="0" y="0"/>
                    </a:lnTo>
                    <a:lnTo>
                      <a:pt x="0" y="22031"/>
                    </a:lnTo>
                    <a:lnTo>
                      <a:pt x="22008" y="22031"/>
                    </a:lnTo>
                    <a:lnTo>
                      <a:pt x="22008" y="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Forma Livre: Forma 239">
                <a:extLst>
                  <a:ext uri="{FF2B5EF4-FFF2-40B4-BE49-F238E27FC236}">
                    <a16:creationId xmlns:a16="http://schemas.microsoft.com/office/drawing/2014/main" id="{C1B61B22-B350-11B2-E677-60525F4C9DB7}"/>
                  </a:ext>
                </a:extLst>
              </p:cNvPr>
              <p:cNvSpPr/>
              <p:nvPr/>
            </p:nvSpPr>
            <p:spPr>
              <a:xfrm>
                <a:off x="3782133" y="5399615"/>
                <a:ext cx="22007" cy="22030"/>
              </a:xfrm>
              <a:custGeom>
                <a:avLst/>
                <a:gdLst>
                  <a:gd name="connsiteX0" fmla="*/ 22008 w 22007"/>
                  <a:gd name="connsiteY0" fmla="*/ 0 h 22030"/>
                  <a:gd name="connsiteX1" fmla="*/ 0 w 22007"/>
                  <a:gd name="connsiteY1" fmla="*/ 0 h 22030"/>
                  <a:gd name="connsiteX2" fmla="*/ 0 w 22007"/>
                  <a:gd name="connsiteY2" fmla="*/ 22031 h 22030"/>
                  <a:gd name="connsiteX3" fmla="*/ 22008 w 22007"/>
                  <a:gd name="connsiteY3" fmla="*/ 22031 h 22030"/>
                  <a:gd name="connsiteX4" fmla="*/ 22008 w 22007"/>
                  <a:gd name="connsiteY4" fmla="*/ 0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7" h="22030">
                    <a:moveTo>
                      <a:pt x="22008" y="0"/>
                    </a:moveTo>
                    <a:lnTo>
                      <a:pt x="0" y="0"/>
                    </a:lnTo>
                    <a:lnTo>
                      <a:pt x="0" y="22031"/>
                    </a:lnTo>
                    <a:lnTo>
                      <a:pt x="22008" y="22031"/>
                    </a:lnTo>
                    <a:lnTo>
                      <a:pt x="22008" y="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4841C1CA-414C-843B-A7D7-3C1730D68076}"/>
              </a:ext>
            </a:extLst>
          </p:cNvPr>
          <p:cNvGrpSpPr/>
          <p:nvPr/>
        </p:nvGrpSpPr>
        <p:grpSpPr>
          <a:xfrm>
            <a:off x="787840" y="5820681"/>
            <a:ext cx="834482" cy="822484"/>
            <a:chOff x="540086" y="5468938"/>
            <a:chExt cx="1015358" cy="1000762"/>
          </a:xfrm>
        </p:grpSpPr>
        <p:sp>
          <p:nvSpPr>
            <p:cNvPr id="272" name="Retângulo: Cantos Arredondados 271">
              <a:extLst>
                <a:ext uri="{FF2B5EF4-FFF2-40B4-BE49-F238E27FC236}">
                  <a16:creationId xmlns:a16="http://schemas.microsoft.com/office/drawing/2014/main" id="{D4BBB0E2-AAB2-E565-DB17-DCE6AB7FC325}"/>
                </a:ext>
              </a:extLst>
            </p:cNvPr>
            <p:cNvSpPr/>
            <p:nvPr/>
          </p:nvSpPr>
          <p:spPr>
            <a:xfrm>
              <a:off x="540086" y="5468938"/>
              <a:ext cx="1015358" cy="1000762"/>
            </a:xfrm>
            <a:prstGeom prst="roundRect">
              <a:avLst>
                <a:gd name="adj" fmla="val 10443"/>
              </a:avLst>
            </a:prstGeom>
            <a:solidFill>
              <a:srgbClr val="E7E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41" name="Gráfico 767">
              <a:extLst>
                <a:ext uri="{FF2B5EF4-FFF2-40B4-BE49-F238E27FC236}">
                  <a16:creationId xmlns:a16="http://schemas.microsoft.com/office/drawing/2014/main" id="{3E6BADE5-305B-D289-7D45-A79026DB5A96}"/>
                </a:ext>
              </a:extLst>
            </p:cNvPr>
            <p:cNvGrpSpPr/>
            <p:nvPr/>
          </p:nvGrpSpPr>
          <p:grpSpPr>
            <a:xfrm>
              <a:off x="751463" y="5645630"/>
              <a:ext cx="592605" cy="662945"/>
              <a:chOff x="2248053" y="1911509"/>
              <a:chExt cx="592605" cy="662945"/>
            </a:xfr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</p:grpSpPr>
          <p:sp>
            <p:nvSpPr>
              <p:cNvPr id="242" name="Forma Livre: Forma 241">
                <a:extLst>
                  <a:ext uri="{FF2B5EF4-FFF2-40B4-BE49-F238E27FC236}">
                    <a16:creationId xmlns:a16="http://schemas.microsoft.com/office/drawing/2014/main" id="{48371F55-715E-3D74-5E2F-90982AEA732C}"/>
                  </a:ext>
                </a:extLst>
              </p:cNvPr>
              <p:cNvSpPr/>
              <p:nvPr/>
            </p:nvSpPr>
            <p:spPr>
              <a:xfrm>
                <a:off x="2492331" y="2462090"/>
                <a:ext cx="112363" cy="112363"/>
              </a:xfrm>
              <a:custGeom>
                <a:avLst/>
                <a:gdLst>
                  <a:gd name="connsiteX0" fmla="*/ 56182 w 112363"/>
                  <a:gd name="connsiteY0" fmla="*/ 112364 h 112363"/>
                  <a:gd name="connsiteX1" fmla="*/ 0 w 112363"/>
                  <a:gd name="connsiteY1" fmla="*/ 56182 h 112363"/>
                  <a:gd name="connsiteX2" fmla="*/ 56182 w 112363"/>
                  <a:gd name="connsiteY2" fmla="*/ 0 h 112363"/>
                  <a:gd name="connsiteX3" fmla="*/ 112364 w 112363"/>
                  <a:gd name="connsiteY3" fmla="*/ 56182 h 112363"/>
                  <a:gd name="connsiteX4" fmla="*/ 56182 w 112363"/>
                  <a:gd name="connsiteY4" fmla="*/ 112364 h 112363"/>
                  <a:gd name="connsiteX5" fmla="*/ 56182 w 112363"/>
                  <a:gd name="connsiteY5" fmla="*/ 22473 h 112363"/>
                  <a:gd name="connsiteX6" fmla="*/ 22473 w 112363"/>
                  <a:gd name="connsiteY6" fmla="*/ 56182 h 112363"/>
                  <a:gd name="connsiteX7" fmla="*/ 56182 w 112363"/>
                  <a:gd name="connsiteY7" fmla="*/ 89891 h 112363"/>
                  <a:gd name="connsiteX8" fmla="*/ 89891 w 112363"/>
                  <a:gd name="connsiteY8" fmla="*/ 56182 h 112363"/>
                  <a:gd name="connsiteX9" fmla="*/ 56182 w 112363"/>
                  <a:gd name="connsiteY9" fmla="*/ 22473 h 11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363" h="112363">
                    <a:moveTo>
                      <a:pt x="56182" y="112364"/>
                    </a:moveTo>
                    <a:cubicBezTo>
                      <a:pt x="25169" y="112364"/>
                      <a:pt x="0" y="87194"/>
                      <a:pt x="0" y="56182"/>
                    </a:cubicBezTo>
                    <a:cubicBezTo>
                      <a:pt x="0" y="25170"/>
                      <a:pt x="25169" y="0"/>
                      <a:pt x="56182" y="0"/>
                    </a:cubicBezTo>
                    <a:cubicBezTo>
                      <a:pt x="87194" y="0"/>
                      <a:pt x="112364" y="25170"/>
                      <a:pt x="112364" y="56182"/>
                    </a:cubicBezTo>
                    <a:cubicBezTo>
                      <a:pt x="112364" y="87194"/>
                      <a:pt x="87194" y="112364"/>
                      <a:pt x="56182" y="112364"/>
                    </a:cubicBezTo>
                    <a:close/>
                    <a:moveTo>
                      <a:pt x="56182" y="22473"/>
                    </a:moveTo>
                    <a:cubicBezTo>
                      <a:pt x="37642" y="22473"/>
                      <a:pt x="22473" y="37642"/>
                      <a:pt x="22473" y="56182"/>
                    </a:cubicBezTo>
                    <a:cubicBezTo>
                      <a:pt x="22473" y="74722"/>
                      <a:pt x="37642" y="89891"/>
                      <a:pt x="56182" y="89891"/>
                    </a:cubicBezTo>
                    <a:cubicBezTo>
                      <a:pt x="74722" y="89891"/>
                      <a:pt x="89891" y="74722"/>
                      <a:pt x="89891" y="56182"/>
                    </a:cubicBezTo>
                    <a:cubicBezTo>
                      <a:pt x="89891" y="37642"/>
                      <a:pt x="74722" y="22473"/>
                      <a:pt x="56182" y="22473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Forma Livre: Forma 242">
                <a:extLst>
                  <a:ext uri="{FF2B5EF4-FFF2-40B4-BE49-F238E27FC236}">
                    <a16:creationId xmlns:a16="http://schemas.microsoft.com/office/drawing/2014/main" id="{A37F49A5-7E84-05C8-457E-D67733A06A67}"/>
                  </a:ext>
                </a:extLst>
              </p:cNvPr>
              <p:cNvSpPr/>
              <p:nvPr/>
            </p:nvSpPr>
            <p:spPr>
              <a:xfrm>
                <a:off x="2256368" y="2462090"/>
                <a:ext cx="112363" cy="112363"/>
              </a:xfrm>
              <a:custGeom>
                <a:avLst/>
                <a:gdLst>
                  <a:gd name="connsiteX0" fmla="*/ 56182 w 112363"/>
                  <a:gd name="connsiteY0" fmla="*/ 112364 h 112363"/>
                  <a:gd name="connsiteX1" fmla="*/ 0 w 112363"/>
                  <a:gd name="connsiteY1" fmla="*/ 56182 h 112363"/>
                  <a:gd name="connsiteX2" fmla="*/ 56182 w 112363"/>
                  <a:gd name="connsiteY2" fmla="*/ 0 h 112363"/>
                  <a:gd name="connsiteX3" fmla="*/ 112364 w 112363"/>
                  <a:gd name="connsiteY3" fmla="*/ 56182 h 112363"/>
                  <a:gd name="connsiteX4" fmla="*/ 56182 w 112363"/>
                  <a:gd name="connsiteY4" fmla="*/ 112364 h 112363"/>
                  <a:gd name="connsiteX5" fmla="*/ 56182 w 112363"/>
                  <a:gd name="connsiteY5" fmla="*/ 22473 h 112363"/>
                  <a:gd name="connsiteX6" fmla="*/ 22473 w 112363"/>
                  <a:gd name="connsiteY6" fmla="*/ 56182 h 112363"/>
                  <a:gd name="connsiteX7" fmla="*/ 56182 w 112363"/>
                  <a:gd name="connsiteY7" fmla="*/ 89891 h 112363"/>
                  <a:gd name="connsiteX8" fmla="*/ 89891 w 112363"/>
                  <a:gd name="connsiteY8" fmla="*/ 56182 h 112363"/>
                  <a:gd name="connsiteX9" fmla="*/ 56182 w 112363"/>
                  <a:gd name="connsiteY9" fmla="*/ 22473 h 11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363" h="112363">
                    <a:moveTo>
                      <a:pt x="56182" y="112364"/>
                    </a:moveTo>
                    <a:cubicBezTo>
                      <a:pt x="25169" y="112364"/>
                      <a:pt x="0" y="87194"/>
                      <a:pt x="0" y="56182"/>
                    </a:cubicBezTo>
                    <a:cubicBezTo>
                      <a:pt x="0" y="25170"/>
                      <a:pt x="25169" y="0"/>
                      <a:pt x="56182" y="0"/>
                    </a:cubicBezTo>
                    <a:cubicBezTo>
                      <a:pt x="87194" y="0"/>
                      <a:pt x="112364" y="25170"/>
                      <a:pt x="112364" y="56182"/>
                    </a:cubicBezTo>
                    <a:cubicBezTo>
                      <a:pt x="112364" y="87194"/>
                      <a:pt x="87194" y="112364"/>
                      <a:pt x="56182" y="112364"/>
                    </a:cubicBezTo>
                    <a:close/>
                    <a:moveTo>
                      <a:pt x="56182" y="22473"/>
                    </a:moveTo>
                    <a:cubicBezTo>
                      <a:pt x="37642" y="22473"/>
                      <a:pt x="22473" y="37642"/>
                      <a:pt x="22473" y="56182"/>
                    </a:cubicBezTo>
                    <a:cubicBezTo>
                      <a:pt x="22473" y="74722"/>
                      <a:pt x="37642" y="89891"/>
                      <a:pt x="56182" y="89891"/>
                    </a:cubicBezTo>
                    <a:cubicBezTo>
                      <a:pt x="74722" y="89891"/>
                      <a:pt x="89891" y="74722"/>
                      <a:pt x="89891" y="56182"/>
                    </a:cubicBezTo>
                    <a:cubicBezTo>
                      <a:pt x="89891" y="37642"/>
                      <a:pt x="74722" y="22473"/>
                      <a:pt x="56182" y="22473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Forma Livre: Forma 243">
                <a:extLst>
                  <a:ext uri="{FF2B5EF4-FFF2-40B4-BE49-F238E27FC236}">
                    <a16:creationId xmlns:a16="http://schemas.microsoft.com/office/drawing/2014/main" id="{AD11D367-2741-6507-0889-A5F6460EEA39}"/>
                  </a:ext>
                </a:extLst>
              </p:cNvPr>
              <p:cNvSpPr/>
              <p:nvPr/>
            </p:nvSpPr>
            <p:spPr>
              <a:xfrm>
                <a:off x="2728295" y="2462090"/>
                <a:ext cx="112363" cy="112363"/>
              </a:xfrm>
              <a:custGeom>
                <a:avLst/>
                <a:gdLst>
                  <a:gd name="connsiteX0" fmla="*/ 56182 w 112363"/>
                  <a:gd name="connsiteY0" fmla="*/ 112364 h 112363"/>
                  <a:gd name="connsiteX1" fmla="*/ 0 w 112363"/>
                  <a:gd name="connsiteY1" fmla="*/ 56182 h 112363"/>
                  <a:gd name="connsiteX2" fmla="*/ 56182 w 112363"/>
                  <a:gd name="connsiteY2" fmla="*/ 0 h 112363"/>
                  <a:gd name="connsiteX3" fmla="*/ 112364 w 112363"/>
                  <a:gd name="connsiteY3" fmla="*/ 56182 h 112363"/>
                  <a:gd name="connsiteX4" fmla="*/ 56182 w 112363"/>
                  <a:gd name="connsiteY4" fmla="*/ 112364 h 112363"/>
                  <a:gd name="connsiteX5" fmla="*/ 56182 w 112363"/>
                  <a:gd name="connsiteY5" fmla="*/ 22473 h 112363"/>
                  <a:gd name="connsiteX6" fmla="*/ 22473 w 112363"/>
                  <a:gd name="connsiteY6" fmla="*/ 56182 h 112363"/>
                  <a:gd name="connsiteX7" fmla="*/ 56182 w 112363"/>
                  <a:gd name="connsiteY7" fmla="*/ 89891 h 112363"/>
                  <a:gd name="connsiteX8" fmla="*/ 89891 w 112363"/>
                  <a:gd name="connsiteY8" fmla="*/ 56182 h 112363"/>
                  <a:gd name="connsiteX9" fmla="*/ 56182 w 112363"/>
                  <a:gd name="connsiteY9" fmla="*/ 22473 h 11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363" h="112363">
                    <a:moveTo>
                      <a:pt x="56182" y="112364"/>
                    </a:moveTo>
                    <a:cubicBezTo>
                      <a:pt x="25170" y="112364"/>
                      <a:pt x="0" y="87194"/>
                      <a:pt x="0" y="56182"/>
                    </a:cubicBezTo>
                    <a:cubicBezTo>
                      <a:pt x="0" y="25170"/>
                      <a:pt x="25170" y="0"/>
                      <a:pt x="56182" y="0"/>
                    </a:cubicBezTo>
                    <a:cubicBezTo>
                      <a:pt x="87194" y="0"/>
                      <a:pt x="112364" y="25170"/>
                      <a:pt x="112364" y="56182"/>
                    </a:cubicBezTo>
                    <a:cubicBezTo>
                      <a:pt x="112364" y="87194"/>
                      <a:pt x="87194" y="112364"/>
                      <a:pt x="56182" y="112364"/>
                    </a:cubicBezTo>
                    <a:close/>
                    <a:moveTo>
                      <a:pt x="56182" y="22473"/>
                    </a:moveTo>
                    <a:cubicBezTo>
                      <a:pt x="37642" y="22473"/>
                      <a:pt x="22473" y="37642"/>
                      <a:pt x="22473" y="56182"/>
                    </a:cubicBezTo>
                    <a:cubicBezTo>
                      <a:pt x="22473" y="74722"/>
                      <a:pt x="37642" y="89891"/>
                      <a:pt x="56182" y="89891"/>
                    </a:cubicBezTo>
                    <a:cubicBezTo>
                      <a:pt x="74722" y="89891"/>
                      <a:pt x="89891" y="74722"/>
                      <a:pt x="89891" y="56182"/>
                    </a:cubicBezTo>
                    <a:cubicBezTo>
                      <a:pt x="89891" y="37642"/>
                      <a:pt x="74722" y="22473"/>
                      <a:pt x="56182" y="22473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Forma Livre: Forma 244">
                <a:extLst>
                  <a:ext uri="{FF2B5EF4-FFF2-40B4-BE49-F238E27FC236}">
                    <a16:creationId xmlns:a16="http://schemas.microsoft.com/office/drawing/2014/main" id="{12087ADA-7028-5D98-0FCB-9AFAFCF2BE6E}"/>
                  </a:ext>
                </a:extLst>
              </p:cNvPr>
              <p:cNvSpPr/>
              <p:nvPr/>
            </p:nvSpPr>
            <p:spPr>
              <a:xfrm>
                <a:off x="2357495" y="1956454"/>
                <a:ext cx="89890" cy="89890"/>
              </a:xfrm>
              <a:custGeom>
                <a:avLst/>
                <a:gdLst>
                  <a:gd name="connsiteX0" fmla="*/ 44945 w 89890"/>
                  <a:gd name="connsiteY0" fmla="*/ 89891 h 89890"/>
                  <a:gd name="connsiteX1" fmla="*/ 0 w 89890"/>
                  <a:gd name="connsiteY1" fmla="*/ 44945 h 89890"/>
                  <a:gd name="connsiteX2" fmla="*/ 44945 w 89890"/>
                  <a:gd name="connsiteY2" fmla="*/ 0 h 89890"/>
                  <a:gd name="connsiteX3" fmla="*/ 89891 w 89890"/>
                  <a:gd name="connsiteY3" fmla="*/ 44945 h 89890"/>
                  <a:gd name="connsiteX4" fmla="*/ 44945 w 89890"/>
                  <a:gd name="connsiteY4" fmla="*/ 89891 h 89890"/>
                  <a:gd name="connsiteX5" fmla="*/ 44945 w 89890"/>
                  <a:gd name="connsiteY5" fmla="*/ 22473 h 89890"/>
                  <a:gd name="connsiteX6" fmla="*/ 22473 w 89890"/>
                  <a:gd name="connsiteY6" fmla="*/ 44945 h 89890"/>
                  <a:gd name="connsiteX7" fmla="*/ 44945 w 89890"/>
                  <a:gd name="connsiteY7" fmla="*/ 67418 h 89890"/>
                  <a:gd name="connsiteX8" fmla="*/ 67418 w 89890"/>
                  <a:gd name="connsiteY8" fmla="*/ 44945 h 89890"/>
                  <a:gd name="connsiteX9" fmla="*/ 44945 w 89890"/>
                  <a:gd name="connsiteY9" fmla="*/ 22473 h 89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890" h="89890">
                    <a:moveTo>
                      <a:pt x="44945" y="89891"/>
                    </a:moveTo>
                    <a:cubicBezTo>
                      <a:pt x="20113" y="89891"/>
                      <a:pt x="0" y="69778"/>
                      <a:pt x="0" y="44945"/>
                    </a:cubicBezTo>
                    <a:cubicBezTo>
                      <a:pt x="0" y="20113"/>
                      <a:pt x="20113" y="0"/>
                      <a:pt x="44945" y="0"/>
                    </a:cubicBezTo>
                    <a:cubicBezTo>
                      <a:pt x="69778" y="0"/>
                      <a:pt x="89891" y="20113"/>
                      <a:pt x="89891" y="44945"/>
                    </a:cubicBezTo>
                    <a:cubicBezTo>
                      <a:pt x="89891" y="69778"/>
                      <a:pt x="69778" y="89891"/>
                      <a:pt x="44945" y="89891"/>
                    </a:cubicBezTo>
                    <a:close/>
                    <a:moveTo>
                      <a:pt x="44945" y="22473"/>
                    </a:moveTo>
                    <a:cubicBezTo>
                      <a:pt x="32585" y="22473"/>
                      <a:pt x="22473" y="32585"/>
                      <a:pt x="22473" y="44945"/>
                    </a:cubicBezTo>
                    <a:cubicBezTo>
                      <a:pt x="22473" y="57305"/>
                      <a:pt x="32585" y="67418"/>
                      <a:pt x="44945" y="67418"/>
                    </a:cubicBezTo>
                    <a:cubicBezTo>
                      <a:pt x="57305" y="67418"/>
                      <a:pt x="67418" y="57305"/>
                      <a:pt x="67418" y="44945"/>
                    </a:cubicBezTo>
                    <a:cubicBezTo>
                      <a:pt x="67418" y="32585"/>
                      <a:pt x="57305" y="22473"/>
                      <a:pt x="44945" y="22473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Forma Livre: Forma 245">
                <a:extLst>
                  <a:ext uri="{FF2B5EF4-FFF2-40B4-BE49-F238E27FC236}">
                    <a16:creationId xmlns:a16="http://schemas.microsoft.com/office/drawing/2014/main" id="{30E9B455-1D2E-0A73-88FE-CBA0AC7A2093}"/>
                  </a:ext>
                </a:extLst>
              </p:cNvPr>
              <p:cNvSpPr/>
              <p:nvPr/>
            </p:nvSpPr>
            <p:spPr>
              <a:xfrm>
                <a:off x="2248053" y="1911509"/>
                <a:ext cx="308775" cy="179781"/>
              </a:xfrm>
              <a:custGeom>
                <a:avLst/>
                <a:gdLst>
                  <a:gd name="connsiteX0" fmla="*/ 154388 w 308775"/>
                  <a:gd name="connsiteY0" fmla="*/ 179782 h 179781"/>
                  <a:gd name="connsiteX1" fmla="*/ 5618 w 308775"/>
                  <a:gd name="connsiteY1" fmla="*/ 96857 h 179781"/>
                  <a:gd name="connsiteX2" fmla="*/ 0 w 308775"/>
                  <a:gd name="connsiteY2" fmla="*/ 89891 h 179781"/>
                  <a:gd name="connsiteX3" fmla="*/ 5618 w 308775"/>
                  <a:gd name="connsiteY3" fmla="*/ 82924 h 179781"/>
                  <a:gd name="connsiteX4" fmla="*/ 154388 w 308775"/>
                  <a:gd name="connsiteY4" fmla="*/ 0 h 179781"/>
                  <a:gd name="connsiteX5" fmla="*/ 303157 w 308775"/>
                  <a:gd name="connsiteY5" fmla="*/ 82924 h 179781"/>
                  <a:gd name="connsiteX6" fmla="*/ 308775 w 308775"/>
                  <a:gd name="connsiteY6" fmla="*/ 89891 h 179781"/>
                  <a:gd name="connsiteX7" fmla="*/ 303157 w 308775"/>
                  <a:gd name="connsiteY7" fmla="*/ 96857 h 179781"/>
                  <a:gd name="connsiteX8" fmla="*/ 154388 w 308775"/>
                  <a:gd name="connsiteY8" fmla="*/ 179782 h 179781"/>
                  <a:gd name="connsiteX9" fmla="*/ 29327 w 308775"/>
                  <a:gd name="connsiteY9" fmla="*/ 89891 h 179781"/>
                  <a:gd name="connsiteX10" fmla="*/ 154388 w 308775"/>
                  <a:gd name="connsiteY10" fmla="*/ 157309 h 179781"/>
                  <a:gd name="connsiteX11" fmla="*/ 279448 w 308775"/>
                  <a:gd name="connsiteY11" fmla="*/ 89891 h 179781"/>
                  <a:gd name="connsiteX12" fmla="*/ 154388 w 308775"/>
                  <a:gd name="connsiteY12" fmla="*/ 22473 h 179781"/>
                  <a:gd name="connsiteX13" fmla="*/ 29327 w 308775"/>
                  <a:gd name="connsiteY13" fmla="*/ 89891 h 17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8775" h="179781">
                    <a:moveTo>
                      <a:pt x="154388" y="179782"/>
                    </a:moveTo>
                    <a:cubicBezTo>
                      <a:pt x="72587" y="179782"/>
                      <a:pt x="8315" y="100228"/>
                      <a:pt x="5618" y="96857"/>
                    </a:cubicBezTo>
                    <a:lnTo>
                      <a:pt x="0" y="89891"/>
                    </a:lnTo>
                    <a:lnTo>
                      <a:pt x="5618" y="82924"/>
                    </a:lnTo>
                    <a:cubicBezTo>
                      <a:pt x="8315" y="79553"/>
                      <a:pt x="72587" y="0"/>
                      <a:pt x="154388" y="0"/>
                    </a:cubicBezTo>
                    <a:cubicBezTo>
                      <a:pt x="236188" y="0"/>
                      <a:pt x="300460" y="79553"/>
                      <a:pt x="303157" y="82924"/>
                    </a:cubicBezTo>
                    <a:lnTo>
                      <a:pt x="308775" y="89891"/>
                    </a:lnTo>
                    <a:lnTo>
                      <a:pt x="303157" y="96857"/>
                    </a:lnTo>
                    <a:cubicBezTo>
                      <a:pt x="300460" y="100228"/>
                      <a:pt x="236188" y="179782"/>
                      <a:pt x="154388" y="179782"/>
                    </a:cubicBezTo>
                    <a:close/>
                    <a:moveTo>
                      <a:pt x="29327" y="89891"/>
                    </a:moveTo>
                    <a:cubicBezTo>
                      <a:pt x="46294" y="108431"/>
                      <a:pt x="96633" y="157309"/>
                      <a:pt x="154388" y="157309"/>
                    </a:cubicBezTo>
                    <a:cubicBezTo>
                      <a:pt x="212143" y="157309"/>
                      <a:pt x="262481" y="108431"/>
                      <a:pt x="279448" y="89891"/>
                    </a:cubicBezTo>
                    <a:cubicBezTo>
                      <a:pt x="262481" y="71351"/>
                      <a:pt x="212143" y="22473"/>
                      <a:pt x="154388" y="22473"/>
                    </a:cubicBezTo>
                    <a:cubicBezTo>
                      <a:pt x="96633" y="22473"/>
                      <a:pt x="46294" y="71351"/>
                      <a:pt x="29327" y="89891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Forma Livre: Forma 246">
                <a:extLst>
                  <a:ext uri="{FF2B5EF4-FFF2-40B4-BE49-F238E27FC236}">
                    <a16:creationId xmlns:a16="http://schemas.microsoft.com/office/drawing/2014/main" id="{FEA39DB2-D335-A707-07AC-B01D1CAEF344}"/>
                  </a:ext>
                </a:extLst>
              </p:cNvPr>
              <p:cNvSpPr/>
              <p:nvPr/>
            </p:nvSpPr>
            <p:spPr>
              <a:xfrm>
                <a:off x="2335022" y="1945218"/>
                <a:ext cx="426981" cy="483163"/>
              </a:xfrm>
              <a:custGeom>
                <a:avLst/>
                <a:gdLst>
                  <a:gd name="connsiteX0" fmla="*/ 426982 w 426981"/>
                  <a:gd name="connsiteY0" fmla="*/ 483164 h 483163"/>
                  <a:gd name="connsiteX1" fmla="*/ 0 w 426981"/>
                  <a:gd name="connsiteY1" fmla="*/ 483164 h 483163"/>
                  <a:gd name="connsiteX2" fmla="*/ 0 w 426981"/>
                  <a:gd name="connsiteY2" fmla="*/ 157309 h 483163"/>
                  <a:gd name="connsiteX3" fmla="*/ 22473 w 426981"/>
                  <a:gd name="connsiteY3" fmla="*/ 157309 h 483163"/>
                  <a:gd name="connsiteX4" fmla="*/ 22473 w 426981"/>
                  <a:gd name="connsiteY4" fmla="*/ 460691 h 483163"/>
                  <a:gd name="connsiteX5" fmla="*/ 404509 w 426981"/>
                  <a:gd name="connsiteY5" fmla="*/ 460691 h 483163"/>
                  <a:gd name="connsiteX6" fmla="*/ 404509 w 426981"/>
                  <a:gd name="connsiteY6" fmla="*/ 150680 h 483163"/>
                  <a:gd name="connsiteX7" fmla="*/ 276302 w 426981"/>
                  <a:gd name="connsiteY7" fmla="*/ 22473 h 483163"/>
                  <a:gd name="connsiteX8" fmla="*/ 213491 w 426981"/>
                  <a:gd name="connsiteY8" fmla="*/ 22473 h 483163"/>
                  <a:gd name="connsiteX9" fmla="*/ 213491 w 426981"/>
                  <a:gd name="connsiteY9" fmla="*/ 0 h 483163"/>
                  <a:gd name="connsiteX10" fmla="*/ 285516 w 426981"/>
                  <a:gd name="connsiteY10" fmla="*/ 0 h 483163"/>
                  <a:gd name="connsiteX11" fmla="*/ 426982 w 426981"/>
                  <a:gd name="connsiteY11" fmla="*/ 141466 h 483163"/>
                  <a:gd name="connsiteX12" fmla="*/ 426982 w 426981"/>
                  <a:gd name="connsiteY12" fmla="*/ 483164 h 48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6981" h="483163">
                    <a:moveTo>
                      <a:pt x="426982" y="483164"/>
                    </a:moveTo>
                    <a:lnTo>
                      <a:pt x="0" y="483164"/>
                    </a:lnTo>
                    <a:lnTo>
                      <a:pt x="0" y="157309"/>
                    </a:lnTo>
                    <a:lnTo>
                      <a:pt x="22473" y="157309"/>
                    </a:lnTo>
                    <a:lnTo>
                      <a:pt x="22473" y="460691"/>
                    </a:lnTo>
                    <a:lnTo>
                      <a:pt x="404509" y="460691"/>
                    </a:lnTo>
                    <a:lnTo>
                      <a:pt x="404509" y="150680"/>
                    </a:lnTo>
                    <a:lnTo>
                      <a:pt x="276302" y="22473"/>
                    </a:lnTo>
                    <a:lnTo>
                      <a:pt x="213491" y="22473"/>
                    </a:lnTo>
                    <a:lnTo>
                      <a:pt x="213491" y="0"/>
                    </a:lnTo>
                    <a:lnTo>
                      <a:pt x="285516" y="0"/>
                    </a:lnTo>
                    <a:lnTo>
                      <a:pt x="426982" y="141466"/>
                    </a:lnTo>
                    <a:lnTo>
                      <a:pt x="426982" y="483164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Forma Livre: Forma 247">
                <a:extLst>
                  <a:ext uri="{FF2B5EF4-FFF2-40B4-BE49-F238E27FC236}">
                    <a16:creationId xmlns:a16="http://schemas.microsoft.com/office/drawing/2014/main" id="{1E893509-1650-6601-9F56-102B980071EB}"/>
                  </a:ext>
                </a:extLst>
              </p:cNvPr>
              <p:cNvSpPr/>
              <p:nvPr/>
            </p:nvSpPr>
            <p:spPr>
              <a:xfrm>
                <a:off x="2604695" y="1956454"/>
                <a:ext cx="146072" cy="146072"/>
              </a:xfrm>
              <a:custGeom>
                <a:avLst/>
                <a:gdLst>
                  <a:gd name="connsiteX0" fmla="*/ 146073 w 146072"/>
                  <a:gd name="connsiteY0" fmla="*/ 146073 h 146072"/>
                  <a:gd name="connsiteX1" fmla="*/ 0 w 146072"/>
                  <a:gd name="connsiteY1" fmla="*/ 146073 h 146072"/>
                  <a:gd name="connsiteX2" fmla="*/ 0 w 146072"/>
                  <a:gd name="connsiteY2" fmla="*/ 0 h 146072"/>
                  <a:gd name="connsiteX3" fmla="*/ 22473 w 146072"/>
                  <a:gd name="connsiteY3" fmla="*/ 0 h 146072"/>
                  <a:gd name="connsiteX4" fmla="*/ 22473 w 146072"/>
                  <a:gd name="connsiteY4" fmla="*/ 123600 h 146072"/>
                  <a:gd name="connsiteX5" fmla="*/ 146073 w 146072"/>
                  <a:gd name="connsiteY5" fmla="*/ 123600 h 146072"/>
                  <a:gd name="connsiteX6" fmla="*/ 146073 w 146072"/>
                  <a:gd name="connsiteY6" fmla="*/ 146073 h 146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072" h="146072">
                    <a:moveTo>
                      <a:pt x="146073" y="146073"/>
                    </a:moveTo>
                    <a:lnTo>
                      <a:pt x="0" y="146073"/>
                    </a:lnTo>
                    <a:lnTo>
                      <a:pt x="0" y="0"/>
                    </a:lnTo>
                    <a:lnTo>
                      <a:pt x="22473" y="0"/>
                    </a:lnTo>
                    <a:lnTo>
                      <a:pt x="22473" y="123600"/>
                    </a:lnTo>
                    <a:lnTo>
                      <a:pt x="146073" y="123600"/>
                    </a:lnTo>
                    <a:lnTo>
                      <a:pt x="146073" y="146073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Forma Livre: Forma 248">
                <a:extLst>
                  <a:ext uri="{FF2B5EF4-FFF2-40B4-BE49-F238E27FC236}">
                    <a16:creationId xmlns:a16="http://schemas.microsoft.com/office/drawing/2014/main" id="{D7C3F1F3-5C5F-196D-E39C-5825A874D2D3}"/>
                  </a:ext>
                </a:extLst>
              </p:cNvPr>
              <p:cNvSpPr/>
              <p:nvPr/>
            </p:nvSpPr>
            <p:spPr>
              <a:xfrm>
                <a:off x="2267604" y="2214890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Forma Livre: Forma 249">
                <a:extLst>
                  <a:ext uri="{FF2B5EF4-FFF2-40B4-BE49-F238E27FC236}">
                    <a16:creationId xmlns:a16="http://schemas.microsoft.com/office/drawing/2014/main" id="{E50C382B-FE93-2308-533C-0A920D6A3884}"/>
                  </a:ext>
                </a:extLst>
              </p:cNvPr>
              <p:cNvSpPr/>
              <p:nvPr/>
            </p:nvSpPr>
            <p:spPr>
              <a:xfrm>
                <a:off x="2267604" y="2259836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Forma Livre: Forma 250">
                <a:extLst>
                  <a:ext uri="{FF2B5EF4-FFF2-40B4-BE49-F238E27FC236}">
                    <a16:creationId xmlns:a16="http://schemas.microsoft.com/office/drawing/2014/main" id="{7E8D9F79-7EDE-F4FA-17DB-6B99B7510480}"/>
                  </a:ext>
                </a:extLst>
              </p:cNvPr>
              <p:cNvSpPr/>
              <p:nvPr/>
            </p:nvSpPr>
            <p:spPr>
              <a:xfrm>
                <a:off x="2267604" y="2304781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Forma Livre: Forma 251">
                <a:extLst>
                  <a:ext uri="{FF2B5EF4-FFF2-40B4-BE49-F238E27FC236}">
                    <a16:creationId xmlns:a16="http://schemas.microsoft.com/office/drawing/2014/main" id="{0F86C954-F2CB-EE7A-B3A5-B2B21FB1E987}"/>
                  </a:ext>
                </a:extLst>
              </p:cNvPr>
              <p:cNvSpPr/>
              <p:nvPr/>
            </p:nvSpPr>
            <p:spPr>
              <a:xfrm>
                <a:off x="2806950" y="2147472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Forma Livre: Forma 252">
                <a:extLst>
                  <a:ext uri="{FF2B5EF4-FFF2-40B4-BE49-F238E27FC236}">
                    <a16:creationId xmlns:a16="http://schemas.microsoft.com/office/drawing/2014/main" id="{405F4B68-1858-5666-CE5B-F5B13DD5F92E}"/>
                  </a:ext>
                </a:extLst>
              </p:cNvPr>
              <p:cNvSpPr/>
              <p:nvPr/>
            </p:nvSpPr>
            <p:spPr>
              <a:xfrm>
                <a:off x="2806950" y="2192418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" name="Forma Livre: Forma 253">
                <a:extLst>
                  <a:ext uri="{FF2B5EF4-FFF2-40B4-BE49-F238E27FC236}">
                    <a16:creationId xmlns:a16="http://schemas.microsoft.com/office/drawing/2014/main" id="{7B35EA1F-C9BA-265B-159C-8B4437E69761}"/>
                  </a:ext>
                </a:extLst>
              </p:cNvPr>
              <p:cNvSpPr/>
              <p:nvPr/>
            </p:nvSpPr>
            <p:spPr>
              <a:xfrm>
                <a:off x="2739531" y="1933981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Forma Livre: Forma 254">
                <a:extLst>
                  <a:ext uri="{FF2B5EF4-FFF2-40B4-BE49-F238E27FC236}">
                    <a16:creationId xmlns:a16="http://schemas.microsoft.com/office/drawing/2014/main" id="{85CCCA6F-77EF-FAE8-5099-FB69A4D24E1B}"/>
                  </a:ext>
                </a:extLst>
              </p:cNvPr>
              <p:cNvSpPr/>
              <p:nvPr/>
            </p:nvSpPr>
            <p:spPr>
              <a:xfrm>
                <a:off x="2739531" y="1978927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Forma Livre: Forma 255">
                <a:extLst>
                  <a:ext uri="{FF2B5EF4-FFF2-40B4-BE49-F238E27FC236}">
                    <a16:creationId xmlns:a16="http://schemas.microsoft.com/office/drawing/2014/main" id="{8500708B-AB46-D93D-08D3-839503DAF7F5}"/>
                  </a:ext>
                </a:extLst>
              </p:cNvPr>
              <p:cNvSpPr/>
              <p:nvPr/>
            </p:nvSpPr>
            <p:spPr>
              <a:xfrm>
                <a:off x="2806950" y="2237363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Forma Livre: Forma 256">
                <a:extLst>
                  <a:ext uri="{FF2B5EF4-FFF2-40B4-BE49-F238E27FC236}">
                    <a16:creationId xmlns:a16="http://schemas.microsoft.com/office/drawing/2014/main" id="{687D61F4-53F0-A973-1457-DFD742FE2ABC}"/>
                  </a:ext>
                </a:extLst>
              </p:cNvPr>
              <p:cNvSpPr/>
              <p:nvPr/>
            </p:nvSpPr>
            <p:spPr>
              <a:xfrm>
                <a:off x="2469859" y="2282309"/>
                <a:ext cx="22472" cy="101127"/>
              </a:xfrm>
              <a:custGeom>
                <a:avLst/>
                <a:gdLst>
                  <a:gd name="connsiteX0" fmla="*/ 0 w 22472"/>
                  <a:gd name="connsiteY0" fmla="*/ 0 h 101127"/>
                  <a:gd name="connsiteX1" fmla="*/ 22473 w 22472"/>
                  <a:gd name="connsiteY1" fmla="*/ 0 h 101127"/>
                  <a:gd name="connsiteX2" fmla="*/ 22473 w 22472"/>
                  <a:gd name="connsiteY2" fmla="*/ 101127 h 101127"/>
                  <a:gd name="connsiteX3" fmla="*/ 0 w 22472"/>
                  <a:gd name="connsiteY3" fmla="*/ 101127 h 10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72" h="101127">
                    <a:moveTo>
                      <a:pt x="0" y="0"/>
                    </a:moveTo>
                    <a:lnTo>
                      <a:pt x="22473" y="0"/>
                    </a:lnTo>
                    <a:lnTo>
                      <a:pt x="22473" y="101127"/>
                    </a:lnTo>
                    <a:lnTo>
                      <a:pt x="0" y="101127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Forma Livre: Forma 257">
                <a:extLst>
                  <a:ext uri="{FF2B5EF4-FFF2-40B4-BE49-F238E27FC236}">
                    <a16:creationId xmlns:a16="http://schemas.microsoft.com/office/drawing/2014/main" id="{53978C90-B6A3-9F02-DE44-E17D2C421BC5}"/>
                  </a:ext>
                </a:extLst>
              </p:cNvPr>
              <p:cNvSpPr/>
              <p:nvPr/>
            </p:nvSpPr>
            <p:spPr>
              <a:xfrm>
                <a:off x="2379968" y="2147472"/>
                <a:ext cx="22472" cy="101127"/>
              </a:xfrm>
              <a:custGeom>
                <a:avLst/>
                <a:gdLst>
                  <a:gd name="connsiteX0" fmla="*/ 0 w 22472"/>
                  <a:gd name="connsiteY0" fmla="*/ 0 h 101127"/>
                  <a:gd name="connsiteX1" fmla="*/ 22473 w 22472"/>
                  <a:gd name="connsiteY1" fmla="*/ 0 h 101127"/>
                  <a:gd name="connsiteX2" fmla="*/ 22473 w 22472"/>
                  <a:gd name="connsiteY2" fmla="*/ 101127 h 101127"/>
                  <a:gd name="connsiteX3" fmla="*/ 0 w 22472"/>
                  <a:gd name="connsiteY3" fmla="*/ 101127 h 10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72" h="101127">
                    <a:moveTo>
                      <a:pt x="0" y="0"/>
                    </a:moveTo>
                    <a:lnTo>
                      <a:pt x="22473" y="0"/>
                    </a:lnTo>
                    <a:lnTo>
                      <a:pt x="22473" y="101127"/>
                    </a:lnTo>
                    <a:lnTo>
                      <a:pt x="0" y="101127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Forma Livre: Forma 258">
                <a:extLst>
                  <a:ext uri="{FF2B5EF4-FFF2-40B4-BE49-F238E27FC236}">
                    <a16:creationId xmlns:a16="http://schemas.microsoft.com/office/drawing/2014/main" id="{E53112F7-7FF4-2223-6452-C69F396668C2}"/>
                  </a:ext>
                </a:extLst>
              </p:cNvPr>
              <p:cNvSpPr/>
              <p:nvPr/>
            </p:nvSpPr>
            <p:spPr>
              <a:xfrm>
                <a:off x="2514804" y="2282309"/>
                <a:ext cx="22472" cy="101127"/>
              </a:xfrm>
              <a:custGeom>
                <a:avLst/>
                <a:gdLst>
                  <a:gd name="connsiteX0" fmla="*/ 0 w 22472"/>
                  <a:gd name="connsiteY0" fmla="*/ 0 h 101127"/>
                  <a:gd name="connsiteX1" fmla="*/ 22473 w 22472"/>
                  <a:gd name="connsiteY1" fmla="*/ 0 h 101127"/>
                  <a:gd name="connsiteX2" fmla="*/ 22473 w 22472"/>
                  <a:gd name="connsiteY2" fmla="*/ 101127 h 101127"/>
                  <a:gd name="connsiteX3" fmla="*/ 0 w 22472"/>
                  <a:gd name="connsiteY3" fmla="*/ 101127 h 10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72" h="101127">
                    <a:moveTo>
                      <a:pt x="0" y="0"/>
                    </a:moveTo>
                    <a:lnTo>
                      <a:pt x="22473" y="0"/>
                    </a:lnTo>
                    <a:lnTo>
                      <a:pt x="22473" y="101127"/>
                    </a:lnTo>
                    <a:lnTo>
                      <a:pt x="0" y="101127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Forma Livre: Forma 259">
                <a:extLst>
                  <a:ext uri="{FF2B5EF4-FFF2-40B4-BE49-F238E27FC236}">
                    <a16:creationId xmlns:a16="http://schemas.microsoft.com/office/drawing/2014/main" id="{0EA06DBA-5FCE-940F-1245-32389283377C}"/>
                  </a:ext>
                </a:extLst>
              </p:cNvPr>
              <p:cNvSpPr/>
              <p:nvPr/>
            </p:nvSpPr>
            <p:spPr>
              <a:xfrm>
                <a:off x="2514804" y="2147472"/>
                <a:ext cx="22472" cy="101127"/>
              </a:xfrm>
              <a:custGeom>
                <a:avLst/>
                <a:gdLst>
                  <a:gd name="connsiteX0" fmla="*/ 0 w 22472"/>
                  <a:gd name="connsiteY0" fmla="*/ 0 h 101127"/>
                  <a:gd name="connsiteX1" fmla="*/ 22473 w 22472"/>
                  <a:gd name="connsiteY1" fmla="*/ 0 h 101127"/>
                  <a:gd name="connsiteX2" fmla="*/ 22473 w 22472"/>
                  <a:gd name="connsiteY2" fmla="*/ 101127 h 101127"/>
                  <a:gd name="connsiteX3" fmla="*/ 0 w 22472"/>
                  <a:gd name="connsiteY3" fmla="*/ 101127 h 10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72" h="101127">
                    <a:moveTo>
                      <a:pt x="0" y="0"/>
                    </a:moveTo>
                    <a:lnTo>
                      <a:pt x="22473" y="0"/>
                    </a:lnTo>
                    <a:lnTo>
                      <a:pt x="22473" y="101127"/>
                    </a:lnTo>
                    <a:lnTo>
                      <a:pt x="0" y="101127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Forma Livre: Forma 260">
                <a:extLst>
                  <a:ext uri="{FF2B5EF4-FFF2-40B4-BE49-F238E27FC236}">
                    <a16:creationId xmlns:a16="http://schemas.microsoft.com/office/drawing/2014/main" id="{BEB98A90-D87B-6039-20E7-244A4F77A904}"/>
                  </a:ext>
                </a:extLst>
              </p:cNvPr>
              <p:cNvSpPr/>
              <p:nvPr/>
            </p:nvSpPr>
            <p:spPr>
              <a:xfrm>
                <a:off x="2559750" y="2147472"/>
                <a:ext cx="22472" cy="101127"/>
              </a:xfrm>
              <a:custGeom>
                <a:avLst/>
                <a:gdLst>
                  <a:gd name="connsiteX0" fmla="*/ 0 w 22472"/>
                  <a:gd name="connsiteY0" fmla="*/ 0 h 101127"/>
                  <a:gd name="connsiteX1" fmla="*/ 22473 w 22472"/>
                  <a:gd name="connsiteY1" fmla="*/ 0 h 101127"/>
                  <a:gd name="connsiteX2" fmla="*/ 22473 w 22472"/>
                  <a:gd name="connsiteY2" fmla="*/ 101127 h 101127"/>
                  <a:gd name="connsiteX3" fmla="*/ 0 w 22472"/>
                  <a:gd name="connsiteY3" fmla="*/ 101127 h 10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72" h="101127">
                    <a:moveTo>
                      <a:pt x="0" y="0"/>
                    </a:moveTo>
                    <a:lnTo>
                      <a:pt x="22473" y="0"/>
                    </a:lnTo>
                    <a:lnTo>
                      <a:pt x="22473" y="101127"/>
                    </a:lnTo>
                    <a:lnTo>
                      <a:pt x="0" y="101127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Forma Livre: Forma 261">
                <a:extLst>
                  <a:ext uri="{FF2B5EF4-FFF2-40B4-BE49-F238E27FC236}">
                    <a16:creationId xmlns:a16="http://schemas.microsoft.com/office/drawing/2014/main" id="{9EC1D088-1692-6AF9-0996-0A42F682B295}"/>
                  </a:ext>
                </a:extLst>
              </p:cNvPr>
              <p:cNvSpPr/>
              <p:nvPr/>
            </p:nvSpPr>
            <p:spPr>
              <a:xfrm>
                <a:off x="2649640" y="2282309"/>
                <a:ext cx="22472" cy="101127"/>
              </a:xfrm>
              <a:custGeom>
                <a:avLst/>
                <a:gdLst>
                  <a:gd name="connsiteX0" fmla="*/ 0 w 22472"/>
                  <a:gd name="connsiteY0" fmla="*/ 0 h 101127"/>
                  <a:gd name="connsiteX1" fmla="*/ 22473 w 22472"/>
                  <a:gd name="connsiteY1" fmla="*/ 0 h 101127"/>
                  <a:gd name="connsiteX2" fmla="*/ 22473 w 22472"/>
                  <a:gd name="connsiteY2" fmla="*/ 101127 h 101127"/>
                  <a:gd name="connsiteX3" fmla="*/ 0 w 22472"/>
                  <a:gd name="connsiteY3" fmla="*/ 101127 h 10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72" h="101127">
                    <a:moveTo>
                      <a:pt x="0" y="0"/>
                    </a:moveTo>
                    <a:lnTo>
                      <a:pt x="22473" y="0"/>
                    </a:lnTo>
                    <a:lnTo>
                      <a:pt x="22473" y="101127"/>
                    </a:lnTo>
                    <a:lnTo>
                      <a:pt x="0" y="101127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Forma Livre: Forma 262">
                <a:extLst>
                  <a:ext uri="{FF2B5EF4-FFF2-40B4-BE49-F238E27FC236}">
                    <a16:creationId xmlns:a16="http://schemas.microsoft.com/office/drawing/2014/main" id="{442F2FAB-8A05-5EBF-58DE-BD02B8C299A5}"/>
                  </a:ext>
                </a:extLst>
              </p:cNvPr>
              <p:cNvSpPr/>
              <p:nvPr/>
            </p:nvSpPr>
            <p:spPr>
              <a:xfrm>
                <a:off x="2537277" y="2417145"/>
                <a:ext cx="22472" cy="56181"/>
              </a:xfrm>
              <a:custGeom>
                <a:avLst/>
                <a:gdLst>
                  <a:gd name="connsiteX0" fmla="*/ 0 w 22472"/>
                  <a:gd name="connsiteY0" fmla="*/ 0 h 56181"/>
                  <a:gd name="connsiteX1" fmla="*/ 22473 w 22472"/>
                  <a:gd name="connsiteY1" fmla="*/ 0 h 56181"/>
                  <a:gd name="connsiteX2" fmla="*/ 22473 w 22472"/>
                  <a:gd name="connsiteY2" fmla="*/ 56182 h 56181"/>
                  <a:gd name="connsiteX3" fmla="*/ 0 w 22472"/>
                  <a:gd name="connsiteY3" fmla="*/ 56182 h 5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72" h="56181">
                    <a:moveTo>
                      <a:pt x="0" y="0"/>
                    </a:moveTo>
                    <a:lnTo>
                      <a:pt x="22473" y="0"/>
                    </a:lnTo>
                    <a:lnTo>
                      <a:pt x="22473" y="56182"/>
                    </a:lnTo>
                    <a:lnTo>
                      <a:pt x="0" y="56182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Forma Livre: Forma 263">
                <a:extLst>
                  <a:ext uri="{FF2B5EF4-FFF2-40B4-BE49-F238E27FC236}">
                    <a16:creationId xmlns:a16="http://schemas.microsoft.com/office/drawing/2014/main" id="{921973A5-C417-4280-BF8A-CA38D8D2DC31}"/>
                  </a:ext>
                </a:extLst>
              </p:cNvPr>
              <p:cNvSpPr/>
              <p:nvPr/>
            </p:nvSpPr>
            <p:spPr>
              <a:xfrm>
                <a:off x="2357495" y="2507036"/>
                <a:ext cx="112363" cy="22472"/>
              </a:xfrm>
              <a:custGeom>
                <a:avLst/>
                <a:gdLst>
                  <a:gd name="connsiteX0" fmla="*/ 0 w 112363"/>
                  <a:gd name="connsiteY0" fmla="*/ 0 h 22472"/>
                  <a:gd name="connsiteX1" fmla="*/ 112364 w 112363"/>
                  <a:gd name="connsiteY1" fmla="*/ 0 h 22472"/>
                  <a:gd name="connsiteX2" fmla="*/ 112364 w 112363"/>
                  <a:gd name="connsiteY2" fmla="*/ 22473 h 22472"/>
                  <a:gd name="connsiteX3" fmla="*/ 0 w 112363"/>
                  <a:gd name="connsiteY3" fmla="*/ 22473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363" h="22472">
                    <a:moveTo>
                      <a:pt x="0" y="0"/>
                    </a:moveTo>
                    <a:lnTo>
                      <a:pt x="112364" y="0"/>
                    </a:lnTo>
                    <a:lnTo>
                      <a:pt x="112364" y="22473"/>
                    </a:lnTo>
                    <a:lnTo>
                      <a:pt x="0" y="22473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Forma Livre: Forma 264">
                <a:extLst>
                  <a:ext uri="{FF2B5EF4-FFF2-40B4-BE49-F238E27FC236}">
                    <a16:creationId xmlns:a16="http://schemas.microsoft.com/office/drawing/2014/main" id="{EE4556F6-D238-700D-9834-0BBC95D214C3}"/>
                  </a:ext>
                </a:extLst>
              </p:cNvPr>
              <p:cNvSpPr/>
              <p:nvPr/>
            </p:nvSpPr>
            <p:spPr>
              <a:xfrm>
                <a:off x="2593459" y="2507036"/>
                <a:ext cx="112363" cy="22472"/>
              </a:xfrm>
              <a:custGeom>
                <a:avLst/>
                <a:gdLst>
                  <a:gd name="connsiteX0" fmla="*/ 0 w 112363"/>
                  <a:gd name="connsiteY0" fmla="*/ 0 h 22472"/>
                  <a:gd name="connsiteX1" fmla="*/ 112364 w 112363"/>
                  <a:gd name="connsiteY1" fmla="*/ 0 h 22472"/>
                  <a:gd name="connsiteX2" fmla="*/ 112364 w 112363"/>
                  <a:gd name="connsiteY2" fmla="*/ 22473 h 22472"/>
                  <a:gd name="connsiteX3" fmla="*/ 0 w 112363"/>
                  <a:gd name="connsiteY3" fmla="*/ 22473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363" h="22472">
                    <a:moveTo>
                      <a:pt x="0" y="0"/>
                    </a:moveTo>
                    <a:lnTo>
                      <a:pt x="112364" y="0"/>
                    </a:lnTo>
                    <a:lnTo>
                      <a:pt x="112364" y="22473"/>
                    </a:lnTo>
                    <a:lnTo>
                      <a:pt x="0" y="22473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Forma Livre: Forma 265">
                <a:extLst>
                  <a:ext uri="{FF2B5EF4-FFF2-40B4-BE49-F238E27FC236}">
                    <a16:creationId xmlns:a16="http://schemas.microsoft.com/office/drawing/2014/main" id="{298BA44B-5DCD-799B-B06B-C4B6D33E2006}"/>
                  </a:ext>
                </a:extLst>
              </p:cNvPr>
              <p:cNvSpPr/>
              <p:nvPr/>
            </p:nvSpPr>
            <p:spPr>
              <a:xfrm>
                <a:off x="2424913" y="2147472"/>
                <a:ext cx="67418" cy="101127"/>
              </a:xfrm>
              <a:custGeom>
                <a:avLst/>
                <a:gdLst>
                  <a:gd name="connsiteX0" fmla="*/ 44945 w 67418"/>
                  <a:gd name="connsiteY0" fmla="*/ 101127 h 101127"/>
                  <a:gd name="connsiteX1" fmla="*/ 22473 w 67418"/>
                  <a:gd name="connsiteY1" fmla="*/ 101127 h 101127"/>
                  <a:gd name="connsiteX2" fmla="*/ 0 w 67418"/>
                  <a:gd name="connsiteY2" fmla="*/ 78655 h 101127"/>
                  <a:gd name="connsiteX3" fmla="*/ 0 w 67418"/>
                  <a:gd name="connsiteY3" fmla="*/ 22473 h 101127"/>
                  <a:gd name="connsiteX4" fmla="*/ 22473 w 67418"/>
                  <a:gd name="connsiteY4" fmla="*/ 0 h 101127"/>
                  <a:gd name="connsiteX5" fmla="*/ 44945 w 67418"/>
                  <a:gd name="connsiteY5" fmla="*/ 0 h 101127"/>
                  <a:gd name="connsiteX6" fmla="*/ 67418 w 67418"/>
                  <a:gd name="connsiteY6" fmla="*/ 22473 h 101127"/>
                  <a:gd name="connsiteX7" fmla="*/ 67418 w 67418"/>
                  <a:gd name="connsiteY7" fmla="*/ 78655 h 101127"/>
                  <a:gd name="connsiteX8" fmla="*/ 44945 w 67418"/>
                  <a:gd name="connsiteY8" fmla="*/ 101127 h 101127"/>
                  <a:gd name="connsiteX9" fmla="*/ 22473 w 67418"/>
                  <a:gd name="connsiteY9" fmla="*/ 22473 h 101127"/>
                  <a:gd name="connsiteX10" fmla="*/ 22473 w 67418"/>
                  <a:gd name="connsiteY10" fmla="*/ 78655 h 101127"/>
                  <a:gd name="connsiteX11" fmla="*/ 44945 w 67418"/>
                  <a:gd name="connsiteY11" fmla="*/ 78655 h 101127"/>
                  <a:gd name="connsiteX12" fmla="*/ 44945 w 67418"/>
                  <a:gd name="connsiteY12" fmla="*/ 22473 h 101127"/>
                  <a:gd name="connsiteX13" fmla="*/ 22473 w 67418"/>
                  <a:gd name="connsiteY13" fmla="*/ 22473 h 10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7418" h="101127">
                    <a:moveTo>
                      <a:pt x="44945" y="101127"/>
                    </a:moveTo>
                    <a:lnTo>
                      <a:pt x="22473" y="101127"/>
                    </a:lnTo>
                    <a:cubicBezTo>
                      <a:pt x="10113" y="101127"/>
                      <a:pt x="0" y="91015"/>
                      <a:pt x="0" y="78655"/>
                    </a:cubicBezTo>
                    <a:lnTo>
                      <a:pt x="0" y="22473"/>
                    </a:lnTo>
                    <a:cubicBezTo>
                      <a:pt x="0" y="10113"/>
                      <a:pt x="10113" y="0"/>
                      <a:pt x="22473" y="0"/>
                    </a:cubicBezTo>
                    <a:lnTo>
                      <a:pt x="44945" y="0"/>
                    </a:lnTo>
                    <a:cubicBezTo>
                      <a:pt x="57305" y="0"/>
                      <a:pt x="67418" y="10113"/>
                      <a:pt x="67418" y="22473"/>
                    </a:cubicBezTo>
                    <a:lnTo>
                      <a:pt x="67418" y="78655"/>
                    </a:lnTo>
                    <a:cubicBezTo>
                      <a:pt x="67418" y="91015"/>
                      <a:pt x="57305" y="101127"/>
                      <a:pt x="44945" y="101127"/>
                    </a:cubicBezTo>
                    <a:close/>
                    <a:moveTo>
                      <a:pt x="22473" y="22473"/>
                    </a:moveTo>
                    <a:lnTo>
                      <a:pt x="22473" y="78655"/>
                    </a:lnTo>
                    <a:lnTo>
                      <a:pt x="44945" y="78655"/>
                    </a:lnTo>
                    <a:lnTo>
                      <a:pt x="44945" y="22473"/>
                    </a:lnTo>
                    <a:lnTo>
                      <a:pt x="22473" y="22473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Forma Livre: Forma 266">
                <a:extLst>
                  <a:ext uri="{FF2B5EF4-FFF2-40B4-BE49-F238E27FC236}">
                    <a16:creationId xmlns:a16="http://schemas.microsoft.com/office/drawing/2014/main" id="{BFBDBA63-1B32-B44A-F91F-6D1B17F86F6D}"/>
                  </a:ext>
                </a:extLst>
              </p:cNvPr>
              <p:cNvSpPr/>
              <p:nvPr/>
            </p:nvSpPr>
            <p:spPr>
              <a:xfrm>
                <a:off x="2379968" y="2282309"/>
                <a:ext cx="67418" cy="101127"/>
              </a:xfrm>
              <a:custGeom>
                <a:avLst/>
                <a:gdLst>
                  <a:gd name="connsiteX0" fmla="*/ 44945 w 67418"/>
                  <a:gd name="connsiteY0" fmla="*/ 101127 h 101127"/>
                  <a:gd name="connsiteX1" fmla="*/ 22473 w 67418"/>
                  <a:gd name="connsiteY1" fmla="*/ 101127 h 101127"/>
                  <a:gd name="connsiteX2" fmla="*/ 0 w 67418"/>
                  <a:gd name="connsiteY2" fmla="*/ 78655 h 101127"/>
                  <a:gd name="connsiteX3" fmla="*/ 0 w 67418"/>
                  <a:gd name="connsiteY3" fmla="*/ 22473 h 101127"/>
                  <a:gd name="connsiteX4" fmla="*/ 22473 w 67418"/>
                  <a:gd name="connsiteY4" fmla="*/ 0 h 101127"/>
                  <a:gd name="connsiteX5" fmla="*/ 44945 w 67418"/>
                  <a:gd name="connsiteY5" fmla="*/ 0 h 101127"/>
                  <a:gd name="connsiteX6" fmla="*/ 67418 w 67418"/>
                  <a:gd name="connsiteY6" fmla="*/ 22473 h 101127"/>
                  <a:gd name="connsiteX7" fmla="*/ 67418 w 67418"/>
                  <a:gd name="connsiteY7" fmla="*/ 78655 h 101127"/>
                  <a:gd name="connsiteX8" fmla="*/ 44945 w 67418"/>
                  <a:gd name="connsiteY8" fmla="*/ 101127 h 101127"/>
                  <a:gd name="connsiteX9" fmla="*/ 22473 w 67418"/>
                  <a:gd name="connsiteY9" fmla="*/ 22473 h 101127"/>
                  <a:gd name="connsiteX10" fmla="*/ 22473 w 67418"/>
                  <a:gd name="connsiteY10" fmla="*/ 78655 h 101127"/>
                  <a:gd name="connsiteX11" fmla="*/ 44945 w 67418"/>
                  <a:gd name="connsiteY11" fmla="*/ 78655 h 101127"/>
                  <a:gd name="connsiteX12" fmla="*/ 44945 w 67418"/>
                  <a:gd name="connsiteY12" fmla="*/ 22473 h 101127"/>
                  <a:gd name="connsiteX13" fmla="*/ 22473 w 67418"/>
                  <a:gd name="connsiteY13" fmla="*/ 22473 h 10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7418" h="101127">
                    <a:moveTo>
                      <a:pt x="44945" y="101127"/>
                    </a:moveTo>
                    <a:lnTo>
                      <a:pt x="22473" y="101127"/>
                    </a:lnTo>
                    <a:cubicBezTo>
                      <a:pt x="10113" y="101127"/>
                      <a:pt x="0" y="91015"/>
                      <a:pt x="0" y="78655"/>
                    </a:cubicBezTo>
                    <a:lnTo>
                      <a:pt x="0" y="22473"/>
                    </a:lnTo>
                    <a:cubicBezTo>
                      <a:pt x="0" y="10113"/>
                      <a:pt x="10113" y="0"/>
                      <a:pt x="22473" y="0"/>
                    </a:cubicBezTo>
                    <a:lnTo>
                      <a:pt x="44945" y="0"/>
                    </a:lnTo>
                    <a:cubicBezTo>
                      <a:pt x="57305" y="0"/>
                      <a:pt x="67418" y="10113"/>
                      <a:pt x="67418" y="22473"/>
                    </a:cubicBezTo>
                    <a:lnTo>
                      <a:pt x="67418" y="78655"/>
                    </a:lnTo>
                    <a:cubicBezTo>
                      <a:pt x="67418" y="91015"/>
                      <a:pt x="57305" y="101127"/>
                      <a:pt x="44945" y="101127"/>
                    </a:cubicBezTo>
                    <a:close/>
                    <a:moveTo>
                      <a:pt x="22473" y="22473"/>
                    </a:moveTo>
                    <a:lnTo>
                      <a:pt x="22473" y="78655"/>
                    </a:lnTo>
                    <a:lnTo>
                      <a:pt x="44945" y="78655"/>
                    </a:lnTo>
                    <a:lnTo>
                      <a:pt x="44945" y="22473"/>
                    </a:lnTo>
                    <a:lnTo>
                      <a:pt x="22473" y="22473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Forma Livre: Forma 267">
                <a:extLst>
                  <a:ext uri="{FF2B5EF4-FFF2-40B4-BE49-F238E27FC236}">
                    <a16:creationId xmlns:a16="http://schemas.microsoft.com/office/drawing/2014/main" id="{374878C1-9A02-E595-D6C6-EC72738B75C0}"/>
                  </a:ext>
                </a:extLst>
              </p:cNvPr>
              <p:cNvSpPr/>
              <p:nvPr/>
            </p:nvSpPr>
            <p:spPr>
              <a:xfrm>
                <a:off x="2559750" y="2282309"/>
                <a:ext cx="67418" cy="101127"/>
              </a:xfrm>
              <a:custGeom>
                <a:avLst/>
                <a:gdLst>
                  <a:gd name="connsiteX0" fmla="*/ 44945 w 67418"/>
                  <a:gd name="connsiteY0" fmla="*/ 101127 h 101127"/>
                  <a:gd name="connsiteX1" fmla="*/ 22473 w 67418"/>
                  <a:gd name="connsiteY1" fmla="*/ 101127 h 101127"/>
                  <a:gd name="connsiteX2" fmla="*/ 0 w 67418"/>
                  <a:gd name="connsiteY2" fmla="*/ 78655 h 101127"/>
                  <a:gd name="connsiteX3" fmla="*/ 0 w 67418"/>
                  <a:gd name="connsiteY3" fmla="*/ 22473 h 101127"/>
                  <a:gd name="connsiteX4" fmla="*/ 22473 w 67418"/>
                  <a:gd name="connsiteY4" fmla="*/ 0 h 101127"/>
                  <a:gd name="connsiteX5" fmla="*/ 44945 w 67418"/>
                  <a:gd name="connsiteY5" fmla="*/ 0 h 101127"/>
                  <a:gd name="connsiteX6" fmla="*/ 67418 w 67418"/>
                  <a:gd name="connsiteY6" fmla="*/ 22473 h 101127"/>
                  <a:gd name="connsiteX7" fmla="*/ 67418 w 67418"/>
                  <a:gd name="connsiteY7" fmla="*/ 78655 h 101127"/>
                  <a:gd name="connsiteX8" fmla="*/ 44945 w 67418"/>
                  <a:gd name="connsiteY8" fmla="*/ 101127 h 101127"/>
                  <a:gd name="connsiteX9" fmla="*/ 22473 w 67418"/>
                  <a:gd name="connsiteY9" fmla="*/ 22473 h 101127"/>
                  <a:gd name="connsiteX10" fmla="*/ 22473 w 67418"/>
                  <a:gd name="connsiteY10" fmla="*/ 78655 h 101127"/>
                  <a:gd name="connsiteX11" fmla="*/ 44945 w 67418"/>
                  <a:gd name="connsiteY11" fmla="*/ 78655 h 101127"/>
                  <a:gd name="connsiteX12" fmla="*/ 44945 w 67418"/>
                  <a:gd name="connsiteY12" fmla="*/ 22473 h 101127"/>
                  <a:gd name="connsiteX13" fmla="*/ 22473 w 67418"/>
                  <a:gd name="connsiteY13" fmla="*/ 22473 h 10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7418" h="101127">
                    <a:moveTo>
                      <a:pt x="44945" y="101127"/>
                    </a:moveTo>
                    <a:lnTo>
                      <a:pt x="22473" y="101127"/>
                    </a:lnTo>
                    <a:cubicBezTo>
                      <a:pt x="10113" y="101127"/>
                      <a:pt x="0" y="91015"/>
                      <a:pt x="0" y="78655"/>
                    </a:cubicBezTo>
                    <a:lnTo>
                      <a:pt x="0" y="22473"/>
                    </a:lnTo>
                    <a:cubicBezTo>
                      <a:pt x="0" y="10113"/>
                      <a:pt x="10113" y="0"/>
                      <a:pt x="22473" y="0"/>
                    </a:cubicBezTo>
                    <a:lnTo>
                      <a:pt x="44945" y="0"/>
                    </a:lnTo>
                    <a:cubicBezTo>
                      <a:pt x="57305" y="0"/>
                      <a:pt x="67418" y="10113"/>
                      <a:pt x="67418" y="22473"/>
                    </a:cubicBezTo>
                    <a:lnTo>
                      <a:pt x="67418" y="78655"/>
                    </a:lnTo>
                    <a:cubicBezTo>
                      <a:pt x="67418" y="91015"/>
                      <a:pt x="57305" y="101127"/>
                      <a:pt x="44945" y="101127"/>
                    </a:cubicBezTo>
                    <a:close/>
                    <a:moveTo>
                      <a:pt x="22473" y="22473"/>
                    </a:moveTo>
                    <a:lnTo>
                      <a:pt x="22473" y="78655"/>
                    </a:lnTo>
                    <a:lnTo>
                      <a:pt x="44945" y="78655"/>
                    </a:lnTo>
                    <a:lnTo>
                      <a:pt x="44945" y="22473"/>
                    </a:lnTo>
                    <a:lnTo>
                      <a:pt x="22473" y="22473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3" name="Agrupar 342">
            <a:extLst>
              <a:ext uri="{FF2B5EF4-FFF2-40B4-BE49-F238E27FC236}">
                <a16:creationId xmlns:a16="http://schemas.microsoft.com/office/drawing/2014/main" id="{0C02A5C6-7C9F-2EDF-0608-335C1C18E936}"/>
              </a:ext>
            </a:extLst>
          </p:cNvPr>
          <p:cNvGrpSpPr/>
          <p:nvPr/>
        </p:nvGrpSpPr>
        <p:grpSpPr>
          <a:xfrm>
            <a:off x="6242041" y="2595154"/>
            <a:ext cx="5329605" cy="1470299"/>
            <a:chOff x="6242041" y="2780086"/>
            <a:chExt cx="5329605" cy="1470299"/>
          </a:xfrm>
        </p:grpSpPr>
        <p:sp>
          <p:nvSpPr>
            <p:cNvPr id="277" name="CaixaDeTexto 276">
              <a:extLst>
                <a:ext uri="{FF2B5EF4-FFF2-40B4-BE49-F238E27FC236}">
                  <a16:creationId xmlns:a16="http://schemas.microsoft.com/office/drawing/2014/main" id="{D2008F80-86C7-6853-D9AA-ABE946C388F7}"/>
                </a:ext>
              </a:extLst>
            </p:cNvPr>
            <p:cNvSpPr txBox="1"/>
            <p:nvPr/>
          </p:nvSpPr>
          <p:spPr>
            <a:xfrm>
              <a:off x="6242041" y="2780086"/>
              <a:ext cx="48880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000" b="1" dirty="0">
                  <a:solidFill>
                    <a:srgbClr val="660099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Oficina Pensamento Computacional</a:t>
              </a:r>
            </a:p>
          </p:txBody>
        </p:sp>
        <p:sp>
          <p:nvSpPr>
            <p:cNvPr id="278" name="CaixaDeTexto 277">
              <a:extLst>
                <a:ext uri="{FF2B5EF4-FFF2-40B4-BE49-F238E27FC236}">
                  <a16:creationId xmlns:a16="http://schemas.microsoft.com/office/drawing/2014/main" id="{60D82551-30DA-3A53-68DD-953E920D1D84}"/>
                </a:ext>
              </a:extLst>
            </p:cNvPr>
            <p:cNvSpPr txBox="1"/>
            <p:nvPr/>
          </p:nvSpPr>
          <p:spPr>
            <a:xfrm>
              <a:off x="6310662" y="3131242"/>
              <a:ext cx="5260984" cy="1119143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>
              <a:defPPr>
                <a:defRPr lang="pt-BR"/>
              </a:defPPr>
              <a:lvl1pPr marR="0" lvl="0" indent="0" defTabSz="1088261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Officina Serif ITC TT" panose="00000400000000000000" pitchFamily="2" charset="0"/>
                  <a:cs typeface="Segoe UI Light" panose="020B0502040204020203" pitchFamily="34" charset="0"/>
                </a:defRPr>
              </a:lvl1pPr>
            </a:lstStyle>
            <a:p>
              <a:r>
                <a:rPr lang="pt-BR" dirty="0">
                  <a:solidFill>
                    <a:schemeClr val="bg1"/>
                  </a:solidFill>
                </a:rPr>
                <a:t>Ação que envolva voluntários e estudantes, abordando o tema de como ferramenta para reduzir a exclusão digital </a:t>
              </a:r>
              <a:br>
                <a:rPr lang="pt-BR" dirty="0">
                  <a:solidFill>
                    <a:schemeClr val="bg1"/>
                  </a:solidFill>
                </a:rPr>
              </a:br>
              <a:r>
                <a:rPr lang="pt-BR" dirty="0">
                  <a:solidFill>
                    <a:schemeClr val="bg1"/>
                  </a:solidFill>
                </a:rPr>
                <a:t>e desenvolvimento de novas competências. </a:t>
              </a:r>
            </a:p>
            <a:p>
              <a:r>
                <a:rPr lang="pt-BR" dirty="0">
                  <a:solidFill>
                    <a:schemeClr val="bg1"/>
                  </a:solidFill>
                </a:rPr>
                <a:t>A ação integra o calendário do Dia Internacional dos Voluntários.</a:t>
              </a:r>
            </a:p>
          </p:txBody>
        </p:sp>
      </p:grpSp>
      <p:grpSp>
        <p:nvGrpSpPr>
          <p:cNvPr id="311" name="Agrupar 310">
            <a:extLst>
              <a:ext uri="{FF2B5EF4-FFF2-40B4-BE49-F238E27FC236}">
                <a16:creationId xmlns:a16="http://schemas.microsoft.com/office/drawing/2014/main" id="{F51FADD8-8FF0-D4F6-3AD3-21A543834381}"/>
              </a:ext>
            </a:extLst>
          </p:cNvPr>
          <p:cNvGrpSpPr/>
          <p:nvPr/>
        </p:nvGrpSpPr>
        <p:grpSpPr>
          <a:xfrm>
            <a:off x="6348414" y="4104846"/>
            <a:ext cx="4349083" cy="328890"/>
            <a:chOff x="6348414" y="4104846"/>
            <a:chExt cx="4349083" cy="328890"/>
          </a:xfrm>
        </p:grpSpPr>
        <p:sp>
          <p:nvSpPr>
            <p:cNvPr id="308" name="Retângulo 307">
              <a:extLst>
                <a:ext uri="{FF2B5EF4-FFF2-40B4-BE49-F238E27FC236}">
                  <a16:creationId xmlns:a16="http://schemas.microsoft.com/office/drawing/2014/main" id="{69C544BB-EBBF-3B30-20A6-A9956ED28D11}"/>
                </a:ext>
              </a:extLst>
            </p:cNvPr>
            <p:cNvSpPr/>
            <p:nvPr/>
          </p:nvSpPr>
          <p:spPr>
            <a:xfrm>
              <a:off x="6348414" y="4104846"/>
              <a:ext cx="4349083" cy="32385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Retângulo: Cantos Arredondados 308">
              <a:extLst>
                <a:ext uri="{FF2B5EF4-FFF2-40B4-BE49-F238E27FC236}">
                  <a16:creationId xmlns:a16="http://schemas.microsoft.com/office/drawing/2014/main" id="{F6C43530-02F7-73C1-218E-28090F6ED7A2}"/>
                </a:ext>
              </a:extLst>
            </p:cNvPr>
            <p:cNvSpPr/>
            <p:nvPr/>
          </p:nvSpPr>
          <p:spPr>
            <a:xfrm>
              <a:off x="6830545" y="4136218"/>
              <a:ext cx="3384821" cy="297518"/>
            </a:xfrm>
            <a:prstGeom prst="round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 defTabSz="1088261">
                <a:lnSpc>
                  <a:spcPct val="85000"/>
                </a:lnSpc>
              </a:pPr>
              <a:r>
                <a:rPr lang="pt-BR" sz="1500" b="1" dirty="0">
                  <a:solidFill>
                    <a:srgbClr val="660099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Período de realização: </a:t>
              </a:r>
              <a:r>
                <a:rPr lang="pt-BR" sz="1500" dirty="0">
                  <a:solidFill>
                    <a:schemeClr val="bg1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Junho/Julho</a:t>
              </a:r>
            </a:p>
          </p:txBody>
        </p:sp>
      </p:grpSp>
      <p:graphicFrame>
        <p:nvGraphicFramePr>
          <p:cNvPr id="312" name="Tabela 61">
            <a:extLst>
              <a:ext uri="{FF2B5EF4-FFF2-40B4-BE49-F238E27FC236}">
                <a16:creationId xmlns:a16="http://schemas.microsoft.com/office/drawing/2014/main" id="{F7A9D7EB-F1DF-10DC-0D1F-0D8578F3F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365364"/>
              </p:ext>
            </p:extLst>
          </p:nvPr>
        </p:nvGraphicFramePr>
        <p:xfrm>
          <a:off x="5267325" y="4509592"/>
          <a:ext cx="6408738" cy="18234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08738">
                  <a:extLst>
                    <a:ext uri="{9D8B030D-6E8A-4147-A177-3AD203B41FA5}">
                      <a16:colId xmlns:a16="http://schemas.microsoft.com/office/drawing/2014/main" val="2401578683"/>
                    </a:ext>
                  </a:extLst>
                </a:gridCol>
              </a:tblGrid>
              <a:tr h="1098712">
                <a:tc>
                  <a:txBody>
                    <a:bodyPr/>
                    <a:lstStyle/>
                    <a:p>
                      <a:r>
                        <a:rPr lang="pt-BR" sz="1600" b="1" kern="1200" dirty="0">
                          <a:solidFill>
                            <a:srgbClr val="660099"/>
                          </a:solidFill>
                          <a:latin typeface="+mn-lt"/>
                          <a:ea typeface="+mn-ea"/>
                          <a:cs typeface="+mn-cs"/>
                        </a:rPr>
                        <a:t>Mecânica: </a:t>
                      </a:r>
                    </a:p>
                    <a:p>
                      <a:pPr marL="180000" indent="-180000">
                        <a:lnSpc>
                          <a:spcPct val="8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660099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Oficina de capacitação sobre o tema para os voluntários;</a:t>
                      </a:r>
                    </a:p>
                    <a:p>
                      <a:pPr marL="180000" indent="-180000">
                        <a:lnSpc>
                          <a:spcPct val="8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660099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Voluntários realizam capacitação presencial com os alunos de 8 a 12 anos, nas escolas apoiadas pelo projeto Aula Digital, em Sergipe.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24228"/>
                  </a:ext>
                </a:extLst>
              </a:tr>
              <a:tr h="356597">
                <a:tc>
                  <a:txBody>
                    <a:bodyPr/>
                    <a:lstStyle/>
                    <a:p>
                      <a:r>
                        <a:rPr lang="pt-BR" sz="1600" b="1" kern="1200" dirty="0">
                          <a:solidFill>
                            <a:srgbClr val="660099"/>
                          </a:solidFill>
                          <a:latin typeface="+mn-lt"/>
                          <a:ea typeface="+mn-ea"/>
                          <a:cs typeface="+mn-cs"/>
                        </a:rPr>
                        <a:t>Voluntários: </a:t>
                      </a:r>
                      <a:r>
                        <a:rPr lang="pt-BR" sz="16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 colaboradores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725460"/>
                  </a:ext>
                </a:extLst>
              </a:tr>
              <a:tr h="368132">
                <a:tc>
                  <a:txBody>
                    <a:bodyPr/>
                    <a:lstStyle/>
                    <a:p>
                      <a:r>
                        <a:rPr lang="pt-BR" sz="1600" b="1" kern="1200" dirty="0">
                          <a:solidFill>
                            <a:srgbClr val="660099"/>
                          </a:solidFill>
                          <a:latin typeface="+mn-lt"/>
                          <a:ea typeface="+mn-ea"/>
                          <a:cs typeface="+mn-cs"/>
                        </a:rPr>
                        <a:t>Beneficiados: </a:t>
                      </a:r>
                      <a:r>
                        <a:rPr lang="pt-BR" sz="16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40 alunos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2136714"/>
                  </a:ext>
                </a:extLst>
              </a:tr>
            </a:tbl>
          </a:graphicData>
        </a:graphic>
      </p:graphicFrame>
      <p:sp>
        <p:nvSpPr>
          <p:cNvPr id="313" name="Retângulo 312">
            <a:extLst>
              <a:ext uri="{FF2B5EF4-FFF2-40B4-BE49-F238E27FC236}">
                <a16:creationId xmlns:a16="http://schemas.microsoft.com/office/drawing/2014/main" id="{45D5BF22-341D-B487-ED71-0ED6C857D7AF}"/>
              </a:ext>
            </a:extLst>
          </p:cNvPr>
          <p:cNvSpPr/>
          <p:nvPr/>
        </p:nvSpPr>
        <p:spPr>
          <a:xfrm>
            <a:off x="5267325" y="5965352"/>
            <a:ext cx="6408738" cy="35607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88513C19-9A83-3363-F6AD-D80B4467E310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68" name="Retângulo: Cantos Superiores Arredondados 67">
              <a:extLst>
                <a:ext uri="{FF2B5EF4-FFF2-40B4-BE49-F238E27FC236}">
                  <a16:creationId xmlns:a16="http://schemas.microsoft.com/office/drawing/2014/main" id="{D589F454-962E-7D08-5922-62D91F572428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id="{193379A5-0F10-2291-1145-7B68C90AC009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70" name="Gráfico 6">
                <a:extLst>
                  <a:ext uri="{FF2B5EF4-FFF2-40B4-BE49-F238E27FC236}">
                    <a16:creationId xmlns:a16="http://schemas.microsoft.com/office/drawing/2014/main" id="{230980FC-BBF4-E728-5704-86A14C6787B0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95" name="Forma Livre: Forma 94">
                  <a:extLst>
                    <a:ext uri="{FF2B5EF4-FFF2-40B4-BE49-F238E27FC236}">
                      <a16:creationId xmlns:a16="http://schemas.microsoft.com/office/drawing/2014/main" id="{3061E335-131D-1FE8-667C-71A3521C15BF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orma Livre: Forma 95">
                  <a:extLst>
                    <a:ext uri="{FF2B5EF4-FFF2-40B4-BE49-F238E27FC236}">
                      <a16:creationId xmlns:a16="http://schemas.microsoft.com/office/drawing/2014/main" id="{1E4552A5-954C-3AE1-A12F-9630E8373FA7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orma Livre: Forma 96">
                  <a:extLst>
                    <a:ext uri="{FF2B5EF4-FFF2-40B4-BE49-F238E27FC236}">
                      <a16:creationId xmlns:a16="http://schemas.microsoft.com/office/drawing/2014/main" id="{32E038CA-DE42-B324-8887-0B8A7E9CD82C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orma Livre: Forma 97">
                  <a:extLst>
                    <a:ext uri="{FF2B5EF4-FFF2-40B4-BE49-F238E27FC236}">
                      <a16:creationId xmlns:a16="http://schemas.microsoft.com/office/drawing/2014/main" id="{6CD0E0B7-A996-4C2E-4429-580E633BA1DD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orma Livre: Forma 99">
                  <a:extLst>
                    <a:ext uri="{FF2B5EF4-FFF2-40B4-BE49-F238E27FC236}">
                      <a16:creationId xmlns:a16="http://schemas.microsoft.com/office/drawing/2014/main" id="{FC908743-D489-E154-3769-BA71CF9E8790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orma Livre: Forma 100">
                  <a:extLst>
                    <a:ext uri="{FF2B5EF4-FFF2-40B4-BE49-F238E27FC236}">
                      <a16:creationId xmlns:a16="http://schemas.microsoft.com/office/drawing/2014/main" id="{8D64A14D-DE0F-DA9C-EF41-994A1ECDF79C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3" name="Gráfico 6">
                  <a:extLst>
                    <a:ext uri="{FF2B5EF4-FFF2-40B4-BE49-F238E27FC236}">
                      <a16:creationId xmlns:a16="http://schemas.microsoft.com/office/drawing/2014/main" id="{592A9D0F-E38B-2C49-7A56-27DC8A67BDEC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105" name="Forma Livre: Forma 104">
                    <a:extLst>
                      <a:ext uri="{FF2B5EF4-FFF2-40B4-BE49-F238E27FC236}">
                        <a16:creationId xmlns:a16="http://schemas.microsoft.com/office/drawing/2014/main" id="{EC28FFC9-BEDD-56A2-BBD1-D690223073B2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Forma Livre: Forma 105">
                    <a:extLst>
                      <a:ext uri="{FF2B5EF4-FFF2-40B4-BE49-F238E27FC236}">
                        <a16:creationId xmlns:a16="http://schemas.microsoft.com/office/drawing/2014/main" id="{F369EE37-06C1-F64D-6DA7-744B77114688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4" name="Forma Livre: Forma 103">
                  <a:extLst>
                    <a:ext uri="{FF2B5EF4-FFF2-40B4-BE49-F238E27FC236}">
                      <a16:creationId xmlns:a16="http://schemas.microsoft.com/office/drawing/2014/main" id="{D448AF10-8EB3-2A8D-9C35-6E69B6F13C6D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áfico 6">
                <a:extLst>
                  <a:ext uri="{FF2B5EF4-FFF2-40B4-BE49-F238E27FC236}">
                    <a16:creationId xmlns:a16="http://schemas.microsoft.com/office/drawing/2014/main" id="{937AB705-A61D-2575-BC66-6C791C04E6AB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82" name="Forma Livre: Forma 81">
                  <a:extLst>
                    <a:ext uri="{FF2B5EF4-FFF2-40B4-BE49-F238E27FC236}">
                      <a16:creationId xmlns:a16="http://schemas.microsoft.com/office/drawing/2014/main" id="{D1E99BD9-4F56-73A3-7E71-97D77E8B51FA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orma Livre: Forma 82">
                  <a:extLst>
                    <a:ext uri="{FF2B5EF4-FFF2-40B4-BE49-F238E27FC236}">
                      <a16:creationId xmlns:a16="http://schemas.microsoft.com/office/drawing/2014/main" id="{E07FC97A-F192-DDEE-5F35-C19E69D9AE86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orma Livre: Forma 83">
                  <a:extLst>
                    <a:ext uri="{FF2B5EF4-FFF2-40B4-BE49-F238E27FC236}">
                      <a16:creationId xmlns:a16="http://schemas.microsoft.com/office/drawing/2014/main" id="{72FD3D73-4F57-BF83-C7B1-9B4FD7EA0A6E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orma Livre: Forma 84">
                  <a:extLst>
                    <a:ext uri="{FF2B5EF4-FFF2-40B4-BE49-F238E27FC236}">
                      <a16:creationId xmlns:a16="http://schemas.microsoft.com/office/drawing/2014/main" id="{A316476A-93DC-FD19-4E91-58F7D722E629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orma Livre: Forma 85">
                  <a:extLst>
                    <a:ext uri="{FF2B5EF4-FFF2-40B4-BE49-F238E27FC236}">
                      <a16:creationId xmlns:a16="http://schemas.microsoft.com/office/drawing/2014/main" id="{CEC6535E-B30F-45B9-4C7B-44A67C85D6B2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87" name="Gráfico 6">
                  <a:extLst>
                    <a:ext uri="{FF2B5EF4-FFF2-40B4-BE49-F238E27FC236}">
                      <a16:creationId xmlns:a16="http://schemas.microsoft.com/office/drawing/2014/main" id="{685EA4D3-166D-66D5-40C1-6285DA192033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93" name="Forma Livre: Forma 92">
                    <a:extLst>
                      <a:ext uri="{FF2B5EF4-FFF2-40B4-BE49-F238E27FC236}">
                        <a16:creationId xmlns:a16="http://schemas.microsoft.com/office/drawing/2014/main" id="{154B4F3E-BC1D-EBEE-4F26-5C4C3D7AEE4D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orma Livre: Forma 93">
                    <a:extLst>
                      <a:ext uri="{FF2B5EF4-FFF2-40B4-BE49-F238E27FC236}">
                        <a16:creationId xmlns:a16="http://schemas.microsoft.com/office/drawing/2014/main" id="{EDC54A03-30FC-394F-A859-EBE2EFF166CF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9" name="Forma Livre: Forma 88">
                  <a:extLst>
                    <a:ext uri="{FF2B5EF4-FFF2-40B4-BE49-F238E27FC236}">
                      <a16:creationId xmlns:a16="http://schemas.microsoft.com/office/drawing/2014/main" id="{A4EF3488-0B5D-8D33-C3AC-58F633F8346F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orma Livre: Forma 89">
                  <a:extLst>
                    <a:ext uri="{FF2B5EF4-FFF2-40B4-BE49-F238E27FC236}">
                      <a16:creationId xmlns:a16="http://schemas.microsoft.com/office/drawing/2014/main" id="{18C6E191-DAA2-4E84-8CCA-395E85450D15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orma Livre: Forma 90">
                  <a:extLst>
                    <a:ext uri="{FF2B5EF4-FFF2-40B4-BE49-F238E27FC236}">
                      <a16:creationId xmlns:a16="http://schemas.microsoft.com/office/drawing/2014/main" id="{493AD1B1-2DDB-D8F1-B200-747263EED4CC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orma Livre: Forma 91">
                  <a:extLst>
                    <a:ext uri="{FF2B5EF4-FFF2-40B4-BE49-F238E27FC236}">
                      <a16:creationId xmlns:a16="http://schemas.microsoft.com/office/drawing/2014/main" id="{78DC98F7-7E9B-2C3D-632A-DA8A99318B62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áfico 6">
                <a:extLst>
                  <a:ext uri="{FF2B5EF4-FFF2-40B4-BE49-F238E27FC236}">
                    <a16:creationId xmlns:a16="http://schemas.microsoft.com/office/drawing/2014/main" id="{9CA97C9D-1F4E-1BB1-A42E-152FB211899D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B57D0BFA-006B-16E3-5A44-7BF9F471F388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orma Livre: Forma 79">
                  <a:extLst>
                    <a:ext uri="{FF2B5EF4-FFF2-40B4-BE49-F238E27FC236}">
                      <a16:creationId xmlns:a16="http://schemas.microsoft.com/office/drawing/2014/main" id="{0463E65B-7513-5FEF-A242-C8FCBB8453D0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orma Livre: Forma 80">
                  <a:extLst>
                    <a:ext uri="{FF2B5EF4-FFF2-40B4-BE49-F238E27FC236}">
                      <a16:creationId xmlns:a16="http://schemas.microsoft.com/office/drawing/2014/main" id="{20A7F1C4-B16A-E356-3C06-19BAC5A2A77C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áfico 6">
                <a:extLst>
                  <a:ext uri="{FF2B5EF4-FFF2-40B4-BE49-F238E27FC236}">
                    <a16:creationId xmlns:a16="http://schemas.microsoft.com/office/drawing/2014/main" id="{B0BC3BA6-B098-4EC7-B43F-72F3C230BE9C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5CA7F27C-18B7-A047-C8C8-F32A741B11D6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80576D02-8109-8774-835B-30E0FC06DD29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7AA04A91-2FDE-3D2A-00C2-586B6C8457CE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C0AB22CC-E67B-594B-C6DA-36A1F166DD03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orma Livre: Forma 77">
                  <a:extLst>
                    <a:ext uri="{FF2B5EF4-FFF2-40B4-BE49-F238E27FC236}">
                      <a16:creationId xmlns:a16="http://schemas.microsoft.com/office/drawing/2014/main" id="{D92167B0-20D5-D738-4F3F-3FBC9C499FB2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38" name="Agrupar 337">
            <a:extLst>
              <a:ext uri="{FF2B5EF4-FFF2-40B4-BE49-F238E27FC236}">
                <a16:creationId xmlns:a16="http://schemas.microsoft.com/office/drawing/2014/main" id="{23DA261D-16C4-1FE5-0B81-393951092952}"/>
              </a:ext>
            </a:extLst>
          </p:cNvPr>
          <p:cNvGrpSpPr/>
          <p:nvPr/>
        </p:nvGrpSpPr>
        <p:grpSpPr>
          <a:xfrm>
            <a:off x="5280659" y="2605522"/>
            <a:ext cx="837441" cy="825401"/>
            <a:chOff x="5280659" y="2790454"/>
            <a:chExt cx="837441" cy="825401"/>
          </a:xfrm>
        </p:grpSpPr>
        <p:sp>
          <p:nvSpPr>
            <p:cNvPr id="280" name="Retângulo: Cantos Arredondados 279">
              <a:extLst>
                <a:ext uri="{FF2B5EF4-FFF2-40B4-BE49-F238E27FC236}">
                  <a16:creationId xmlns:a16="http://schemas.microsoft.com/office/drawing/2014/main" id="{F82846A6-B580-D12F-5852-4F82258A8684}"/>
                </a:ext>
              </a:extLst>
            </p:cNvPr>
            <p:cNvSpPr/>
            <p:nvPr/>
          </p:nvSpPr>
          <p:spPr>
            <a:xfrm>
              <a:off x="5280659" y="2790454"/>
              <a:ext cx="837441" cy="825401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17" name="Gráfico 1516">
              <a:extLst>
                <a:ext uri="{FF2B5EF4-FFF2-40B4-BE49-F238E27FC236}">
                  <a16:creationId xmlns:a16="http://schemas.microsoft.com/office/drawing/2014/main" id="{04409EF1-6921-6452-CD1C-B69D4DE50738}"/>
                </a:ext>
              </a:extLst>
            </p:cNvPr>
            <p:cNvGrpSpPr/>
            <p:nvPr/>
          </p:nvGrpSpPr>
          <p:grpSpPr>
            <a:xfrm>
              <a:off x="5408915" y="2901338"/>
              <a:ext cx="580929" cy="603633"/>
              <a:chOff x="5298082" y="952488"/>
              <a:chExt cx="580929" cy="603633"/>
            </a:xfrm>
            <a:solidFill>
              <a:schemeClr val="bg1"/>
            </a:solidFill>
          </p:grpSpPr>
          <p:sp>
            <p:nvSpPr>
              <p:cNvPr id="318" name="Forma Livre: Forma 317">
                <a:extLst>
                  <a:ext uri="{FF2B5EF4-FFF2-40B4-BE49-F238E27FC236}">
                    <a16:creationId xmlns:a16="http://schemas.microsoft.com/office/drawing/2014/main" id="{EB6C0275-CF2C-CB89-1254-7CC18DD436CC}"/>
                  </a:ext>
                </a:extLst>
              </p:cNvPr>
              <p:cNvSpPr/>
              <p:nvPr/>
            </p:nvSpPr>
            <p:spPr>
              <a:xfrm rot="-4031402">
                <a:off x="5726619" y="1381513"/>
                <a:ext cx="22662" cy="126105"/>
              </a:xfrm>
              <a:custGeom>
                <a:avLst/>
                <a:gdLst>
                  <a:gd name="connsiteX0" fmla="*/ 0 w 22662"/>
                  <a:gd name="connsiteY0" fmla="*/ 0 h 126105"/>
                  <a:gd name="connsiteX1" fmla="*/ 22663 w 22662"/>
                  <a:gd name="connsiteY1" fmla="*/ 0 h 126105"/>
                  <a:gd name="connsiteX2" fmla="*/ 22663 w 22662"/>
                  <a:gd name="connsiteY2" fmla="*/ 126105 h 126105"/>
                  <a:gd name="connsiteX3" fmla="*/ 0 w 22662"/>
                  <a:gd name="connsiteY3" fmla="*/ 126105 h 126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126105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126105"/>
                    </a:lnTo>
                    <a:lnTo>
                      <a:pt x="0" y="126105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" name="Forma Livre: Forma 318">
                <a:extLst>
                  <a:ext uri="{FF2B5EF4-FFF2-40B4-BE49-F238E27FC236}">
                    <a16:creationId xmlns:a16="http://schemas.microsoft.com/office/drawing/2014/main" id="{98DCC254-5796-D4FE-AC9A-5F75457C5A48}"/>
                  </a:ext>
                </a:extLst>
              </p:cNvPr>
              <p:cNvSpPr/>
              <p:nvPr/>
            </p:nvSpPr>
            <p:spPr>
              <a:xfrm>
                <a:off x="5459941" y="1397719"/>
                <a:ext cx="185282" cy="158402"/>
              </a:xfrm>
              <a:custGeom>
                <a:avLst/>
                <a:gdLst>
                  <a:gd name="connsiteX0" fmla="*/ 22663 w 185282"/>
                  <a:gd name="connsiteY0" fmla="*/ 158379 h 158402"/>
                  <a:gd name="connsiteX1" fmla="*/ 0 w 185282"/>
                  <a:gd name="connsiteY1" fmla="*/ 135717 h 158402"/>
                  <a:gd name="connsiteX2" fmla="*/ 29235 w 185282"/>
                  <a:gd name="connsiteY2" fmla="*/ 95150 h 158402"/>
                  <a:gd name="connsiteX3" fmla="*/ 62900 w 185282"/>
                  <a:gd name="connsiteY3" fmla="*/ 86174 h 158402"/>
                  <a:gd name="connsiteX4" fmla="*/ 162761 w 185282"/>
                  <a:gd name="connsiteY4" fmla="*/ 8127 h 158402"/>
                  <a:gd name="connsiteX5" fmla="*/ 182950 w 185282"/>
                  <a:gd name="connsiteY5" fmla="*/ 0 h 158402"/>
                  <a:gd name="connsiteX6" fmla="*/ 185282 w 185282"/>
                  <a:gd name="connsiteY6" fmla="*/ 22545 h 158402"/>
                  <a:gd name="connsiteX7" fmla="*/ 176636 w 185282"/>
                  <a:gd name="connsiteY7" fmla="*/ 26055 h 158402"/>
                  <a:gd name="connsiteX8" fmla="*/ 73218 w 185282"/>
                  <a:gd name="connsiteY8" fmla="*/ 106905 h 158402"/>
                  <a:gd name="connsiteX9" fmla="*/ 35737 w 185282"/>
                  <a:gd name="connsiteY9" fmla="*/ 116870 h 158402"/>
                  <a:gd name="connsiteX10" fmla="*/ 22663 w 185282"/>
                  <a:gd name="connsiteY10" fmla="*/ 135740 h 158402"/>
                  <a:gd name="connsiteX11" fmla="*/ 22663 w 185282"/>
                  <a:gd name="connsiteY11" fmla="*/ 158403 h 158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282" h="158402">
                    <a:moveTo>
                      <a:pt x="22663" y="158379"/>
                    </a:moveTo>
                    <a:cubicBezTo>
                      <a:pt x="10177" y="158379"/>
                      <a:pt x="0" y="148226"/>
                      <a:pt x="0" y="135717"/>
                    </a:cubicBezTo>
                    <a:cubicBezTo>
                      <a:pt x="0" y="117271"/>
                      <a:pt x="11755" y="100992"/>
                      <a:pt x="29235" y="95150"/>
                    </a:cubicBezTo>
                    <a:lnTo>
                      <a:pt x="62900" y="86174"/>
                    </a:lnTo>
                    <a:lnTo>
                      <a:pt x="162761" y="8127"/>
                    </a:lnTo>
                    <a:cubicBezTo>
                      <a:pt x="168745" y="3534"/>
                      <a:pt x="175718" y="754"/>
                      <a:pt x="182950" y="0"/>
                    </a:cubicBezTo>
                    <a:lnTo>
                      <a:pt x="185282" y="22545"/>
                    </a:lnTo>
                    <a:cubicBezTo>
                      <a:pt x="182196" y="22851"/>
                      <a:pt x="179204" y="24076"/>
                      <a:pt x="176636" y="26055"/>
                    </a:cubicBezTo>
                    <a:lnTo>
                      <a:pt x="73218" y="106905"/>
                    </a:lnTo>
                    <a:lnTo>
                      <a:pt x="35737" y="116870"/>
                    </a:lnTo>
                    <a:cubicBezTo>
                      <a:pt x="28057" y="119438"/>
                      <a:pt x="22663" y="126929"/>
                      <a:pt x="22663" y="135740"/>
                    </a:cubicBezTo>
                    <a:lnTo>
                      <a:pt x="22663" y="158403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" name="Forma Livre: Forma 319">
                <a:extLst>
                  <a:ext uri="{FF2B5EF4-FFF2-40B4-BE49-F238E27FC236}">
                    <a16:creationId xmlns:a16="http://schemas.microsoft.com/office/drawing/2014/main" id="{E4115307-6711-07AE-A0EE-413A891470F8}"/>
                  </a:ext>
                </a:extLst>
              </p:cNvPr>
              <p:cNvSpPr/>
              <p:nvPr/>
            </p:nvSpPr>
            <p:spPr>
              <a:xfrm>
                <a:off x="5544915" y="1456590"/>
                <a:ext cx="232185" cy="99508"/>
              </a:xfrm>
              <a:custGeom>
                <a:avLst/>
                <a:gdLst>
                  <a:gd name="connsiteX0" fmla="*/ 232162 w 232185"/>
                  <a:gd name="connsiteY0" fmla="*/ 99508 h 99508"/>
                  <a:gd name="connsiteX1" fmla="*/ 103395 w 232185"/>
                  <a:gd name="connsiteY1" fmla="*/ 29353 h 99508"/>
                  <a:gd name="connsiteX2" fmla="*/ 24005 w 232185"/>
                  <a:gd name="connsiteY2" fmla="*/ 91263 h 99508"/>
                  <a:gd name="connsiteX3" fmla="*/ 0 w 232185"/>
                  <a:gd name="connsiteY3" fmla="*/ 99508 h 99508"/>
                  <a:gd name="connsiteX4" fmla="*/ 0 w 232185"/>
                  <a:gd name="connsiteY4" fmla="*/ 76846 h 99508"/>
                  <a:gd name="connsiteX5" fmla="*/ 10177 w 232185"/>
                  <a:gd name="connsiteY5" fmla="*/ 73335 h 99508"/>
                  <a:gd name="connsiteX6" fmla="*/ 104220 w 232185"/>
                  <a:gd name="connsiteY6" fmla="*/ 0 h 99508"/>
                  <a:gd name="connsiteX7" fmla="*/ 111264 w 232185"/>
                  <a:gd name="connsiteY7" fmla="*/ 6219 h 99508"/>
                  <a:gd name="connsiteX8" fmla="*/ 232186 w 232185"/>
                  <a:gd name="connsiteY8" fmla="*/ 76846 h 99508"/>
                  <a:gd name="connsiteX9" fmla="*/ 232186 w 232185"/>
                  <a:gd name="connsiteY9" fmla="*/ 99508 h 99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185" h="99508">
                    <a:moveTo>
                      <a:pt x="232162" y="99508"/>
                    </a:moveTo>
                    <a:cubicBezTo>
                      <a:pt x="190465" y="99508"/>
                      <a:pt x="125799" y="48223"/>
                      <a:pt x="103395" y="29353"/>
                    </a:cubicBezTo>
                    <a:lnTo>
                      <a:pt x="24005" y="91263"/>
                    </a:lnTo>
                    <a:cubicBezTo>
                      <a:pt x="16914" y="96681"/>
                      <a:pt x="8622" y="99508"/>
                      <a:pt x="0" y="99508"/>
                    </a:cubicBezTo>
                    <a:lnTo>
                      <a:pt x="0" y="76846"/>
                    </a:lnTo>
                    <a:cubicBezTo>
                      <a:pt x="4594" y="76846"/>
                      <a:pt x="8080" y="74937"/>
                      <a:pt x="10177" y="73335"/>
                    </a:cubicBezTo>
                    <a:lnTo>
                      <a:pt x="104220" y="0"/>
                    </a:lnTo>
                    <a:lnTo>
                      <a:pt x="111264" y="6219"/>
                    </a:lnTo>
                    <a:cubicBezTo>
                      <a:pt x="133502" y="25867"/>
                      <a:pt x="198592" y="76846"/>
                      <a:pt x="232186" y="76846"/>
                    </a:cubicBezTo>
                    <a:lnTo>
                      <a:pt x="232186" y="99508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" name="Forma Livre: Forma 320">
                <a:extLst>
                  <a:ext uri="{FF2B5EF4-FFF2-40B4-BE49-F238E27FC236}">
                    <a16:creationId xmlns:a16="http://schemas.microsoft.com/office/drawing/2014/main" id="{83959061-0E0A-636E-3890-376F54C07745}"/>
                  </a:ext>
                </a:extLst>
              </p:cNvPr>
              <p:cNvSpPr/>
              <p:nvPr/>
            </p:nvSpPr>
            <p:spPr>
              <a:xfrm>
                <a:off x="5573280" y="1250269"/>
                <a:ext cx="145868" cy="133621"/>
              </a:xfrm>
              <a:custGeom>
                <a:avLst/>
                <a:gdLst>
                  <a:gd name="connsiteX0" fmla="*/ 72862 w 145868"/>
                  <a:gd name="connsiteY0" fmla="*/ 133621 h 133621"/>
                  <a:gd name="connsiteX1" fmla="*/ 4757 w 145868"/>
                  <a:gd name="connsiteY1" fmla="*/ 50227 h 133621"/>
                  <a:gd name="connsiteX2" fmla="*/ 8997 w 145868"/>
                  <a:gd name="connsiteY2" fmla="*/ 18141 h 133621"/>
                  <a:gd name="connsiteX3" fmla="*/ 27113 w 145868"/>
                  <a:gd name="connsiteY3" fmla="*/ 4548 h 133621"/>
                  <a:gd name="connsiteX4" fmla="*/ 43910 w 145868"/>
                  <a:gd name="connsiteY4" fmla="*/ 237 h 133621"/>
                  <a:gd name="connsiteX5" fmla="*/ 58845 w 145868"/>
                  <a:gd name="connsiteY5" fmla="*/ 9071 h 133621"/>
                  <a:gd name="connsiteX6" fmla="*/ 145868 w 145868"/>
                  <a:gd name="connsiteY6" fmla="*/ 117508 h 133621"/>
                  <a:gd name="connsiteX7" fmla="*/ 128200 w 145868"/>
                  <a:gd name="connsiteY7" fmla="*/ 131690 h 133621"/>
                  <a:gd name="connsiteX8" fmla="*/ 40941 w 145868"/>
                  <a:gd name="connsiteY8" fmla="*/ 22970 h 133621"/>
                  <a:gd name="connsiteX9" fmla="*/ 22613 w 145868"/>
                  <a:gd name="connsiteY9" fmla="*/ 36257 h 133621"/>
                  <a:gd name="connsiteX10" fmla="*/ 90413 w 145868"/>
                  <a:gd name="connsiteY10" fmla="*/ 119275 h 133621"/>
                  <a:gd name="connsiteX11" fmla="*/ 72862 w 145868"/>
                  <a:gd name="connsiteY11" fmla="*/ 133598 h 133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5868" h="133621">
                    <a:moveTo>
                      <a:pt x="72862" y="133621"/>
                    </a:moveTo>
                    <a:lnTo>
                      <a:pt x="4757" y="50227"/>
                    </a:lnTo>
                    <a:cubicBezTo>
                      <a:pt x="-3041" y="39838"/>
                      <a:pt x="-991" y="25609"/>
                      <a:pt x="8997" y="18141"/>
                    </a:cubicBezTo>
                    <a:lnTo>
                      <a:pt x="27113" y="4548"/>
                    </a:lnTo>
                    <a:cubicBezTo>
                      <a:pt x="31966" y="920"/>
                      <a:pt x="37903" y="-635"/>
                      <a:pt x="43910" y="237"/>
                    </a:cubicBezTo>
                    <a:cubicBezTo>
                      <a:pt x="49917" y="1085"/>
                      <a:pt x="55218" y="4218"/>
                      <a:pt x="58845" y="9071"/>
                    </a:cubicBezTo>
                    <a:lnTo>
                      <a:pt x="145868" y="117508"/>
                    </a:lnTo>
                    <a:lnTo>
                      <a:pt x="128200" y="131690"/>
                    </a:lnTo>
                    <a:lnTo>
                      <a:pt x="40941" y="22970"/>
                    </a:lnTo>
                    <a:lnTo>
                      <a:pt x="22613" y="36257"/>
                    </a:lnTo>
                    <a:lnTo>
                      <a:pt x="90413" y="119275"/>
                    </a:lnTo>
                    <a:lnTo>
                      <a:pt x="72862" y="133598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" name="Forma Livre: Forma 321">
                <a:extLst>
                  <a:ext uri="{FF2B5EF4-FFF2-40B4-BE49-F238E27FC236}">
                    <a16:creationId xmlns:a16="http://schemas.microsoft.com/office/drawing/2014/main" id="{97C72825-81F6-F249-AB91-C04BC37BD4EA}"/>
                  </a:ext>
                </a:extLst>
              </p:cNvPr>
              <p:cNvSpPr/>
              <p:nvPr/>
            </p:nvSpPr>
            <p:spPr>
              <a:xfrm>
                <a:off x="5301398" y="955821"/>
                <a:ext cx="373744" cy="317111"/>
              </a:xfrm>
              <a:custGeom>
                <a:avLst/>
                <a:gdLst>
                  <a:gd name="connsiteX0" fmla="*/ 158568 w 373744"/>
                  <a:gd name="connsiteY0" fmla="*/ 317112 h 317111"/>
                  <a:gd name="connsiteX1" fmla="*/ 0 w 373744"/>
                  <a:gd name="connsiteY1" fmla="*/ 158544 h 317111"/>
                  <a:gd name="connsiteX2" fmla="*/ 158568 w 373744"/>
                  <a:gd name="connsiteY2" fmla="*/ 0 h 317111"/>
                  <a:gd name="connsiteX3" fmla="*/ 317112 w 373744"/>
                  <a:gd name="connsiteY3" fmla="*/ 157013 h 317111"/>
                  <a:gd name="connsiteX4" fmla="*/ 367643 w 373744"/>
                  <a:gd name="connsiteY4" fmla="*/ 211054 h 317111"/>
                  <a:gd name="connsiteX5" fmla="*/ 373745 w 373744"/>
                  <a:gd name="connsiteY5" fmla="*/ 226508 h 317111"/>
                  <a:gd name="connsiteX6" fmla="*/ 356642 w 373744"/>
                  <a:gd name="connsiteY6" fmla="*/ 248464 h 317111"/>
                  <a:gd name="connsiteX7" fmla="*/ 271386 w 373744"/>
                  <a:gd name="connsiteY7" fmla="*/ 269949 h 317111"/>
                  <a:gd name="connsiteX8" fmla="*/ 158568 w 373744"/>
                  <a:gd name="connsiteY8" fmla="*/ 317112 h 317111"/>
                  <a:gd name="connsiteX9" fmla="*/ 158568 w 373744"/>
                  <a:gd name="connsiteY9" fmla="*/ 22639 h 317111"/>
                  <a:gd name="connsiteX10" fmla="*/ 22663 w 373744"/>
                  <a:gd name="connsiteY10" fmla="*/ 158544 h 317111"/>
                  <a:gd name="connsiteX11" fmla="*/ 158568 w 373744"/>
                  <a:gd name="connsiteY11" fmla="*/ 294449 h 317111"/>
                  <a:gd name="connsiteX12" fmla="*/ 257275 w 373744"/>
                  <a:gd name="connsiteY12" fmla="*/ 251951 h 317111"/>
                  <a:gd name="connsiteX13" fmla="*/ 259536 w 373744"/>
                  <a:gd name="connsiteY13" fmla="*/ 249571 h 317111"/>
                  <a:gd name="connsiteX14" fmla="*/ 351105 w 373744"/>
                  <a:gd name="connsiteY14" fmla="*/ 226508 h 317111"/>
                  <a:gd name="connsiteX15" fmla="*/ 294355 w 373744"/>
                  <a:gd name="connsiteY15" fmla="*/ 165823 h 317111"/>
                  <a:gd name="connsiteX16" fmla="*/ 294496 w 373744"/>
                  <a:gd name="connsiteY16" fmla="*/ 158568 h 317111"/>
                  <a:gd name="connsiteX17" fmla="*/ 158591 w 373744"/>
                  <a:gd name="connsiteY17" fmla="*/ 22663 h 31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73744" h="317111">
                    <a:moveTo>
                      <a:pt x="158568" y="317112"/>
                    </a:moveTo>
                    <a:cubicBezTo>
                      <a:pt x="71144" y="317112"/>
                      <a:pt x="0" y="245991"/>
                      <a:pt x="0" y="158544"/>
                    </a:cubicBezTo>
                    <a:cubicBezTo>
                      <a:pt x="0" y="71097"/>
                      <a:pt x="71121" y="0"/>
                      <a:pt x="158568" y="0"/>
                    </a:cubicBezTo>
                    <a:cubicBezTo>
                      <a:pt x="246014" y="0"/>
                      <a:pt x="316311" y="70297"/>
                      <a:pt x="317112" y="157013"/>
                    </a:cubicBezTo>
                    <a:lnTo>
                      <a:pt x="367643" y="211054"/>
                    </a:lnTo>
                    <a:cubicBezTo>
                      <a:pt x="371577" y="215271"/>
                      <a:pt x="373745" y="220760"/>
                      <a:pt x="373745" y="226508"/>
                    </a:cubicBezTo>
                    <a:cubicBezTo>
                      <a:pt x="373745" y="236897"/>
                      <a:pt x="366701" y="245920"/>
                      <a:pt x="356642" y="248464"/>
                    </a:cubicBezTo>
                    <a:lnTo>
                      <a:pt x="271386" y="269949"/>
                    </a:lnTo>
                    <a:cubicBezTo>
                      <a:pt x="241373" y="300386"/>
                      <a:pt x="201443" y="317112"/>
                      <a:pt x="158568" y="317112"/>
                    </a:cubicBezTo>
                    <a:close/>
                    <a:moveTo>
                      <a:pt x="158568" y="22639"/>
                    </a:moveTo>
                    <a:cubicBezTo>
                      <a:pt x="83630" y="22639"/>
                      <a:pt x="22663" y="83607"/>
                      <a:pt x="22663" y="158544"/>
                    </a:cubicBezTo>
                    <a:cubicBezTo>
                      <a:pt x="22663" y="233481"/>
                      <a:pt x="83630" y="294449"/>
                      <a:pt x="158568" y="294449"/>
                    </a:cubicBezTo>
                    <a:cubicBezTo>
                      <a:pt x="196284" y="294449"/>
                      <a:pt x="231338" y="279372"/>
                      <a:pt x="257275" y="251951"/>
                    </a:cubicBezTo>
                    <a:lnTo>
                      <a:pt x="259536" y="249571"/>
                    </a:lnTo>
                    <a:lnTo>
                      <a:pt x="351105" y="226508"/>
                    </a:lnTo>
                    <a:lnTo>
                      <a:pt x="294355" y="165823"/>
                    </a:lnTo>
                    <a:lnTo>
                      <a:pt x="294496" y="158568"/>
                    </a:lnTo>
                    <a:cubicBezTo>
                      <a:pt x="294496" y="83630"/>
                      <a:pt x="233528" y="22663"/>
                      <a:pt x="158591" y="22663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" name="Forma Livre: Forma 322">
                <a:extLst>
                  <a:ext uri="{FF2B5EF4-FFF2-40B4-BE49-F238E27FC236}">
                    <a16:creationId xmlns:a16="http://schemas.microsoft.com/office/drawing/2014/main" id="{08CDB386-FD83-CA65-25C4-3A0C6E4E0150}"/>
                  </a:ext>
                </a:extLst>
              </p:cNvPr>
              <p:cNvSpPr/>
              <p:nvPr/>
            </p:nvSpPr>
            <p:spPr>
              <a:xfrm>
                <a:off x="5354497" y="1136109"/>
                <a:ext cx="210960" cy="80214"/>
              </a:xfrm>
              <a:custGeom>
                <a:avLst/>
                <a:gdLst>
                  <a:gd name="connsiteX0" fmla="*/ 105468 w 210960"/>
                  <a:gd name="connsiteY0" fmla="*/ 80214 h 80214"/>
                  <a:gd name="connsiteX1" fmla="*/ 0 w 210960"/>
                  <a:gd name="connsiteY1" fmla="*/ 8316 h 80214"/>
                  <a:gd name="connsiteX2" fmla="*/ 21084 w 210960"/>
                  <a:gd name="connsiteY2" fmla="*/ 47 h 80214"/>
                  <a:gd name="connsiteX3" fmla="*/ 105468 w 210960"/>
                  <a:gd name="connsiteY3" fmla="*/ 57575 h 80214"/>
                  <a:gd name="connsiteX4" fmla="*/ 189876 w 210960"/>
                  <a:gd name="connsiteY4" fmla="*/ 0 h 80214"/>
                  <a:gd name="connsiteX5" fmla="*/ 210960 w 210960"/>
                  <a:gd name="connsiteY5" fmla="*/ 8269 h 80214"/>
                  <a:gd name="connsiteX6" fmla="*/ 105468 w 210960"/>
                  <a:gd name="connsiteY6" fmla="*/ 80214 h 80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960" h="80214">
                    <a:moveTo>
                      <a:pt x="105468" y="80214"/>
                    </a:moveTo>
                    <a:cubicBezTo>
                      <a:pt x="58541" y="80214"/>
                      <a:pt x="17150" y="51992"/>
                      <a:pt x="0" y="8316"/>
                    </a:cubicBezTo>
                    <a:lnTo>
                      <a:pt x="21084" y="47"/>
                    </a:lnTo>
                    <a:cubicBezTo>
                      <a:pt x="34795" y="34983"/>
                      <a:pt x="67917" y="57575"/>
                      <a:pt x="105468" y="57575"/>
                    </a:cubicBezTo>
                    <a:cubicBezTo>
                      <a:pt x="143020" y="57575"/>
                      <a:pt x="176165" y="34983"/>
                      <a:pt x="189876" y="0"/>
                    </a:cubicBezTo>
                    <a:lnTo>
                      <a:pt x="210960" y="8269"/>
                    </a:lnTo>
                    <a:cubicBezTo>
                      <a:pt x="193834" y="51969"/>
                      <a:pt x="152443" y="80214"/>
                      <a:pt x="105468" y="80214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" name="Forma Livre: Forma 323">
                <a:extLst>
                  <a:ext uri="{FF2B5EF4-FFF2-40B4-BE49-F238E27FC236}">
                    <a16:creationId xmlns:a16="http://schemas.microsoft.com/office/drawing/2014/main" id="{F53C575A-69FE-0557-0CCE-11CF08B4BB55}"/>
                  </a:ext>
                </a:extLst>
              </p:cNvPr>
              <p:cNvSpPr/>
              <p:nvPr/>
            </p:nvSpPr>
            <p:spPr>
              <a:xfrm>
                <a:off x="5354450" y="1036200"/>
                <a:ext cx="97835" cy="69636"/>
              </a:xfrm>
              <a:custGeom>
                <a:avLst/>
                <a:gdLst>
                  <a:gd name="connsiteX0" fmla="*/ 80968 w 97835"/>
                  <a:gd name="connsiteY0" fmla="*/ 69637 h 69636"/>
                  <a:gd name="connsiteX1" fmla="*/ 48906 w 97835"/>
                  <a:gd name="connsiteY1" fmla="*/ 33900 h 69636"/>
                  <a:gd name="connsiteX2" fmla="*/ 16867 w 97835"/>
                  <a:gd name="connsiteY2" fmla="*/ 69566 h 69636"/>
                  <a:gd name="connsiteX3" fmla="*/ 0 w 97835"/>
                  <a:gd name="connsiteY3" fmla="*/ 54419 h 69636"/>
                  <a:gd name="connsiteX4" fmla="*/ 48930 w 97835"/>
                  <a:gd name="connsiteY4" fmla="*/ 0 h 69636"/>
                  <a:gd name="connsiteX5" fmla="*/ 97836 w 97835"/>
                  <a:gd name="connsiteY5" fmla="*/ 54513 h 69636"/>
                  <a:gd name="connsiteX6" fmla="*/ 80968 w 97835"/>
                  <a:gd name="connsiteY6" fmla="*/ 69637 h 6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835" h="69636">
                    <a:moveTo>
                      <a:pt x="80968" y="69637"/>
                    </a:moveTo>
                    <a:lnTo>
                      <a:pt x="48906" y="33900"/>
                    </a:lnTo>
                    <a:lnTo>
                      <a:pt x="16867" y="69566"/>
                    </a:lnTo>
                    <a:lnTo>
                      <a:pt x="0" y="54419"/>
                    </a:lnTo>
                    <a:lnTo>
                      <a:pt x="48930" y="0"/>
                    </a:lnTo>
                    <a:lnTo>
                      <a:pt x="97836" y="54513"/>
                    </a:lnTo>
                    <a:lnTo>
                      <a:pt x="80968" y="69637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" name="Forma Livre: Forma 324">
                <a:extLst>
                  <a:ext uri="{FF2B5EF4-FFF2-40B4-BE49-F238E27FC236}">
                    <a16:creationId xmlns:a16="http://schemas.microsoft.com/office/drawing/2014/main" id="{3013D12A-D404-463C-1420-C1D216A73AA5}"/>
                  </a:ext>
                </a:extLst>
              </p:cNvPr>
              <p:cNvSpPr/>
              <p:nvPr/>
            </p:nvSpPr>
            <p:spPr>
              <a:xfrm>
                <a:off x="5467716" y="1036200"/>
                <a:ext cx="97812" cy="69636"/>
              </a:xfrm>
              <a:custGeom>
                <a:avLst/>
                <a:gdLst>
                  <a:gd name="connsiteX0" fmla="*/ 80968 w 97812"/>
                  <a:gd name="connsiteY0" fmla="*/ 69637 h 69636"/>
                  <a:gd name="connsiteX1" fmla="*/ 48906 w 97812"/>
                  <a:gd name="connsiteY1" fmla="*/ 33900 h 69636"/>
                  <a:gd name="connsiteX2" fmla="*/ 16867 w 97812"/>
                  <a:gd name="connsiteY2" fmla="*/ 69566 h 69636"/>
                  <a:gd name="connsiteX3" fmla="*/ 0 w 97812"/>
                  <a:gd name="connsiteY3" fmla="*/ 54419 h 69636"/>
                  <a:gd name="connsiteX4" fmla="*/ 48930 w 97812"/>
                  <a:gd name="connsiteY4" fmla="*/ 0 h 69636"/>
                  <a:gd name="connsiteX5" fmla="*/ 97812 w 97812"/>
                  <a:gd name="connsiteY5" fmla="*/ 54513 h 69636"/>
                  <a:gd name="connsiteX6" fmla="*/ 80968 w 97812"/>
                  <a:gd name="connsiteY6" fmla="*/ 69637 h 6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812" h="69636">
                    <a:moveTo>
                      <a:pt x="80968" y="69637"/>
                    </a:moveTo>
                    <a:lnTo>
                      <a:pt x="48906" y="33900"/>
                    </a:lnTo>
                    <a:lnTo>
                      <a:pt x="16867" y="69566"/>
                    </a:lnTo>
                    <a:lnTo>
                      <a:pt x="0" y="54419"/>
                    </a:lnTo>
                    <a:lnTo>
                      <a:pt x="48930" y="0"/>
                    </a:lnTo>
                    <a:lnTo>
                      <a:pt x="97812" y="54513"/>
                    </a:lnTo>
                    <a:lnTo>
                      <a:pt x="80968" y="69637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" name="Forma Livre: Forma 325">
                <a:extLst>
                  <a:ext uri="{FF2B5EF4-FFF2-40B4-BE49-F238E27FC236}">
                    <a16:creationId xmlns:a16="http://schemas.microsoft.com/office/drawing/2014/main" id="{0835E75C-4716-BE22-DB1F-AA42ABA21AA8}"/>
                  </a:ext>
                </a:extLst>
              </p:cNvPr>
              <p:cNvSpPr/>
              <p:nvPr/>
            </p:nvSpPr>
            <p:spPr>
              <a:xfrm rot="-2700000">
                <a:off x="5303374" y="1352326"/>
                <a:ext cx="18516" cy="22639"/>
              </a:xfrm>
              <a:custGeom>
                <a:avLst/>
                <a:gdLst>
                  <a:gd name="connsiteX0" fmla="*/ 0 w 18516"/>
                  <a:gd name="connsiteY0" fmla="*/ 0 h 22639"/>
                  <a:gd name="connsiteX1" fmla="*/ 18516 w 18516"/>
                  <a:gd name="connsiteY1" fmla="*/ 0 h 22639"/>
                  <a:gd name="connsiteX2" fmla="*/ 18516 w 18516"/>
                  <a:gd name="connsiteY2" fmla="*/ 22639 h 22639"/>
                  <a:gd name="connsiteX3" fmla="*/ 0 w 18516"/>
                  <a:gd name="connsiteY3" fmla="*/ 22639 h 22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16" h="22639">
                    <a:moveTo>
                      <a:pt x="0" y="0"/>
                    </a:moveTo>
                    <a:lnTo>
                      <a:pt x="18516" y="0"/>
                    </a:lnTo>
                    <a:lnTo>
                      <a:pt x="18516" y="22639"/>
                    </a:lnTo>
                    <a:lnTo>
                      <a:pt x="0" y="22639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" name="Forma Livre: Forma 326">
                <a:extLst>
                  <a:ext uri="{FF2B5EF4-FFF2-40B4-BE49-F238E27FC236}">
                    <a16:creationId xmlns:a16="http://schemas.microsoft.com/office/drawing/2014/main" id="{BF520BC7-FB56-C8C2-82AB-DD4841D7D7C2}"/>
                  </a:ext>
                </a:extLst>
              </p:cNvPr>
              <p:cNvSpPr/>
              <p:nvPr/>
            </p:nvSpPr>
            <p:spPr>
              <a:xfrm rot="-2700000">
                <a:off x="5332495" y="1306934"/>
                <a:ext cx="51049" cy="22639"/>
              </a:xfrm>
              <a:custGeom>
                <a:avLst/>
                <a:gdLst>
                  <a:gd name="connsiteX0" fmla="*/ 0 w 51049"/>
                  <a:gd name="connsiteY0" fmla="*/ 0 h 22639"/>
                  <a:gd name="connsiteX1" fmla="*/ 51050 w 51049"/>
                  <a:gd name="connsiteY1" fmla="*/ 0 h 22639"/>
                  <a:gd name="connsiteX2" fmla="*/ 51050 w 51049"/>
                  <a:gd name="connsiteY2" fmla="*/ 22639 h 22639"/>
                  <a:gd name="connsiteX3" fmla="*/ 0 w 51049"/>
                  <a:gd name="connsiteY3" fmla="*/ 22639 h 22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49" h="22639">
                    <a:moveTo>
                      <a:pt x="0" y="0"/>
                    </a:moveTo>
                    <a:lnTo>
                      <a:pt x="51050" y="0"/>
                    </a:lnTo>
                    <a:lnTo>
                      <a:pt x="51050" y="22639"/>
                    </a:lnTo>
                    <a:lnTo>
                      <a:pt x="0" y="22639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" name="Forma Livre: Forma 327">
                <a:extLst>
                  <a:ext uri="{FF2B5EF4-FFF2-40B4-BE49-F238E27FC236}">
                    <a16:creationId xmlns:a16="http://schemas.microsoft.com/office/drawing/2014/main" id="{EC6A6431-B907-E884-62D2-31A15DB61C3E}"/>
                  </a:ext>
                </a:extLst>
              </p:cNvPr>
              <p:cNvSpPr/>
              <p:nvPr/>
            </p:nvSpPr>
            <p:spPr>
              <a:xfrm>
                <a:off x="5448634" y="1306927"/>
                <a:ext cx="22662" cy="56632"/>
              </a:xfrm>
              <a:custGeom>
                <a:avLst/>
                <a:gdLst>
                  <a:gd name="connsiteX0" fmla="*/ 0 w 22662"/>
                  <a:gd name="connsiteY0" fmla="*/ 0 h 56632"/>
                  <a:gd name="connsiteX1" fmla="*/ 22663 w 22662"/>
                  <a:gd name="connsiteY1" fmla="*/ 0 h 56632"/>
                  <a:gd name="connsiteX2" fmla="*/ 22663 w 22662"/>
                  <a:gd name="connsiteY2" fmla="*/ 56633 h 56632"/>
                  <a:gd name="connsiteX3" fmla="*/ 0 w 22662"/>
                  <a:gd name="connsiteY3" fmla="*/ 56633 h 5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56632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56633"/>
                    </a:lnTo>
                    <a:lnTo>
                      <a:pt x="0" y="56633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" name="Forma Livre: Forma 328">
                <a:extLst>
                  <a:ext uri="{FF2B5EF4-FFF2-40B4-BE49-F238E27FC236}">
                    <a16:creationId xmlns:a16="http://schemas.microsoft.com/office/drawing/2014/main" id="{880CB7E2-F9EC-E86A-A94B-81A4E4012E1F}"/>
                  </a:ext>
                </a:extLst>
              </p:cNvPr>
              <p:cNvSpPr/>
              <p:nvPr/>
            </p:nvSpPr>
            <p:spPr>
              <a:xfrm>
                <a:off x="5448634" y="1386199"/>
                <a:ext cx="22662" cy="22662"/>
              </a:xfrm>
              <a:custGeom>
                <a:avLst/>
                <a:gdLst>
                  <a:gd name="connsiteX0" fmla="*/ 0 w 22662"/>
                  <a:gd name="connsiteY0" fmla="*/ 0 h 22662"/>
                  <a:gd name="connsiteX1" fmla="*/ 22663 w 22662"/>
                  <a:gd name="connsiteY1" fmla="*/ 0 h 22662"/>
                  <a:gd name="connsiteX2" fmla="*/ 22663 w 22662"/>
                  <a:gd name="connsiteY2" fmla="*/ 22663 h 22662"/>
                  <a:gd name="connsiteX3" fmla="*/ 0 w 22662"/>
                  <a:gd name="connsiteY3" fmla="*/ 22663 h 2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22662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22663"/>
                    </a:lnTo>
                    <a:lnTo>
                      <a:pt x="0" y="22663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" name="Forma Livre: Forma 329">
                <a:extLst>
                  <a:ext uri="{FF2B5EF4-FFF2-40B4-BE49-F238E27FC236}">
                    <a16:creationId xmlns:a16="http://schemas.microsoft.com/office/drawing/2014/main" id="{372DDDF3-1FEF-8926-6B1A-BFF6621A0AE9}"/>
                  </a:ext>
                </a:extLst>
              </p:cNvPr>
              <p:cNvSpPr/>
              <p:nvPr/>
            </p:nvSpPr>
            <p:spPr>
              <a:xfrm>
                <a:off x="5663811" y="1091726"/>
                <a:ext cx="56632" cy="22662"/>
              </a:xfrm>
              <a:custGeom>
                <a:avLst/>
                <a:gdLst>
                  <a:gd name="connsiteX0" fmla="*/ 0 w 56632"/>
                  <a:gd name="connsiteY0" fmla="*/ 0 h 22662"/>
                  <a:gd name="connsiteX1" fmla="*/ 56633 w 56632"/>
                  <a:gd name="connsiteY1" fmla="*/ 0 h 22662"/>
                  <a:gd name="connsiteX2" fmla="*/ 56633 w 56632"/>
                  <a:gd name="connsiteY2" fmla="*/ 22663 h 22662"/>
                  <a:gd name="connsiteX3" fmla="*/ 0 w 56632"/>
                  <a:gd name="connsiteY3" fmla="*/ 22663 h 2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632" h="22662">
                    <a:moveTo>
                      <a:pt x="0" y="0"/>
                    </a:moveTo>
                    <a:lnTo>
                      <a:pt x="56633" y="0"/>
                    </a:lnTo>
                    <a:lnTo>
                      <a:pt x="56633" y="22663"/>
                    </a:lnTo>
                    <a:lnTo>
                      <a:pt x="0" y="22663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" name="Forma Livre: Forma 330">
                <a:extLst>
                  <a:ext uri="{FF2B5EF4-FFF2-40B4-BE49-F238E27FC236}">
                    <a16:creationId xmlns:a16="http://schemas.microsoft.com/office/drawing/2014/main" id="{44A5D783-1810-5F2B-1D24-65C8163C9473}"/>
                  </a:ext>
                </a:extLst>
              </p:cNvPr>
              <p:cNvSpPr/>
              <p:nvPr/>
            </p:nvSpPr>
            <p:spPr>
              <a:xfrm>
                <a:off x="5743106" y="1091726"/>
                <a:ext cx="22662" cy="22662"/>
              </a:xfrm>
              <a:custGeom>
                <a:avLst/>
                <a:gdLst>
                  <a:gd name="connsiteX0" fmla="*/ 0 w 22662"/>
                  <a:gd name="connsiteY0" fmla="*/ 0 h 22662"/>
                  <a:gd name="connsiteX1" fmla="*/ 22663 w 22662"/>
                  <a:gd name="connsiteY1" fmla="*/ 0 h 22662"/>
                  <a:gd name="connsiteX2" fmla="*/ 22663 w 22662"/>
                  <a:gd name="connsiteY2" fmla="*/ 22663 h 22662"/>
                  <a:gd name="connsiteX3" fmla="*/ 0 w 22662"/>
                  <a:gd name="connsiteY3" fmla="*/ 22663 h 2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22662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22663"/>
                    </a:lnTo>
                    <a:lnTo>
                      <a:pt x="0" y="22663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" name="Forma Livre: Forma 331">
                <a:extLst>
                  <a:ext uri="{FF2B5EF4-FFF2-40B4-BE49-F238E27FC236}">
                    <a16:creationId xmlns:a16="http://schemas.microsoft.com/office/drawing/2014/main" id="{1374F5B5-FBF4-96CB-BC90-95E73310BBF8}"/>
                  </a:ext>
                </a:extLst>
              </p:cNvPr>
              <p:cNvSpPr/>
              <p:nvPr/>
            </p:nvSpPr>
            <p:spPr>
              <a:xfrm rot="-2700000">
                <a:off x="5627298" y="1001034"/>
                <a:ext cx="50555" cy="22639"/>
              </a:xfrm>
              <a:custGeom>
                <a:avLst/>
                <a:gdLst>
                  <a:gd name="connsiteX0" fmla="*/ 0 w 50555"/>
                  <a:gd name="connsiteY0" fmla="*/ 0 h 22639"/>
                  <a:gd name="connsiteX1" fmla="*/ 50555 w 50555"/>
                  <a:gd name="connsiteY1" fmla="*/ 0 h 22639"/>
                  <a:gd name="connsiteX2" fmla="*/ 50555 w 50555"/>
                  <a:gd name="connsiteY2" fmla="*/ 22639 h 22639"/>
                  <a:gd name="connsiteX3" fmla="*/ 0 w 50555"/>
                  <a:gd name="connsiteY3" fmla="*/ 22639 h 22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555" h="22639">
                    <a:moveTo>
                      <a:pt x="0" y="0"/>
                    </a:moveTo>
                    <a:lnTo>
                      <a:pt x="50555" y="0"/>
                    </a:lnTo>
                    <a:lnTo>
                      <a:pt x="50555" y="22639"/>
                    </a:lnTo>
                    <a:lnTo>
                      <a:pt x="0" y="22639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" name="Forma Livre: Forma 332">
                <a:extLst>
                  <a:ext uri="{FF2B5EF4-FFF2-40B4-BE49-F238E27FC236}">
                    <a16:creationId xmlns:a16="http://schemas.microsoft.com/office/drawing/2014/main" id="{F70301FD-BA3E-6D68-DA02-F9BBB492FDD3}"/>
                  </a:ext>
                </a:extLst>
              </p:cNvPr>
              <p:cNvSpPr/>
              <p:nvPr/>
            </p:nvSpPr>
            <p:spPr>
              <a:xfrm rot="-2700000">
                <a:off x="5688596" y="955719"/>
                <a:ext cx="18516" cy="22639"/>
              </a:xfrm>
              <a:custGeom>
                <a:avLst/>
                <a:gdLst>
                  <a:gd name="connsiteX0" fmla="*/ 0 w 18516"/>
                  <a:gd name="connsiteY0" fmla="*/ 0 h 22639"/>
                  <a:gd name="connsiteX1" fmla="*/ 18517 w 18516"/>
                  <a:gd name="connsiteY1" fmla="*/ 0 h 22639"/>
                  <a:gd name="connsiteX2" fmla="*/ 18517 w 18516"/>
                  <a:gd name="connsiteY2" fmla="*/ 22639 h 22639"/>
                  <a:gd name="connsiteX3" fmla="*/ 0 w 18516"/>
                  <a:gd name="connsiteY3" fmla="*/ 22639 h 22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16" h="22639">
                    <a:moveTo>
                      <a:pt x="0" y="0"/>
                    </a:moveTo>
                    <a:lnTo>
                      <a:pt x="18517" y="0"/>
                    </a:lnTo>
                    <a:lnTo>
                      <a:pt x="18517" y="22639"/>
                    </a:lnTo>
                    <a:lnTo>
                      <a:pt x="0" y="22639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" name="Forma Livre: Forma 333">
                <a:extLst>
                  <a:ext uri="{FF2B5EF4-FFF2-40B4-BE49-F238E27FC236}">
                    <a16:creationId xmlns:a16="http://schemas.microsoft.com/office/drawing/2014/main" id="{07FA8473-A67A-1022-6C61-4FE60E7D648E}"/>
                  </a:ext>
                </a:extLst>
              </p:cNvPr>
              <p:cNvSpPr/>
              <p:nvPr/>
            </p:nvSpPr>
            <p:spPr>
              <a:xfrm>
                <a:off x="5403332" y="1533435"/>
                <a:ext cx="464371" cy="22662"/>
              </a:xfrm>
              <a:custGeom>
                <a:avLst/>
                <a:gdLst>
                  <a:gd name="connsiteX0" fmla="*/ 0 w 464371"/>
                  <a:gd name="connsiteY0" fmla="*/ 0 h 22662"/>
                  <a:gd name="connsiteX1" fmla="*/ 464372 w 464371"/>
                  <a:gd name="connsiteY1" fmla="*/ 0 h 22662"/>
                  <a:gd name="connsiteX2" fmla="*/ 464372 w 464371"/>
                  <a:gd name="connsiteY2" fmla="*/ 22663 h 22662"/>
                  <a:gd name="connsiteX3" fmla="*/ 0 w 464371"/>
                  <a:gd name="connsiteY3" fmla="*/ 22663 h 2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371" h="22662">
                    <a:moveTo>
                      <a:pt x="0" y="0"/>
                    </a:moveTo>
                    <a:lnTo>
                      <a:pt x="464372" y="0"/>
                    </a:lnTo>
                    <a:lnTo>
                      <a:pt x="464372" y="22663"/>
                    </a:lnTo>
                    <a:lnTo>
                      <a:pt x="0" y="22663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" name="Forma Livre: Forma 334">
                <a:extLst>
                  <a:ext uri="{FF2B5EF4-FFF2-40B4-BE49-F238E27FC236}">
                    <a16:creationId xmlns:a16="http://schemas.microsoft.com/office/drawing/2014/main" id="{7785EA77-D294-DECE-3E69-01BD078E94E0}"/>
                  </a:ext>
                </a:extLst>
              </p:cNvPr>
              <p:cNvSpPr/>
              <p:nvPr/>
            </p:nvSpPr>
            <p:spPr>
              <a:xfrm>
                <a:off x="5856349" y="1035093"/>
                <a:ext cx="22662" cy="113265"/>
              </a:xfrm>
              <a:custGeom>
                <a:avLst/>
                <a:gdLst>
                  <a:gd name="connsiteX0" fmla="*/ 0 w 22662"/>
                  <a:gd name="connsiteY0" fmla="*/ 0 h 113265"/>
                  <a:gd name="connsiteX1" fmla="*/ 22663 w 22662"/>
                  <a:gd name="connsiteY1" fmla="*/ 0 h 113265"/>
                  <a:gd name="connsiteX2" fmla="*/ 22663 w 22662"/>
                  <a:gd name="connsiteY2" fmla="*/ 113266 h 113265"/>
                  <a:gd name="connsiteX3" fmla="*/ 0 w 22662"/>
                  <a:gd name="connsiteY3" fmla="*/ 113266 h 11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2" h="113265">
                    <a:moveTo>
                      <a:pt x="0" y="0"/>
                    </a:moveTo>
                    <a:lnTo>
                      <a:pt x="22663" y="0"/>
                    </a:lnTo>
                    <a:lnTo>
                      <a:pt x="22663" y="113266"/>
                    </a:lnTo>
                    <a:lnTo>
                      <a:pt x="0" y="113266"/>
                    </a:ln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" name="Forma Livre: Forma 335">
                <a:extLst>
                  <a:ext uri="{FF2B5EF4-FFF2-40B4-BE49-F238E27FC236}">
                    <a16:creationId xmlns:a16="http://schemas.microsoft.com/office/drawing/2014/main" id="{89748B24-2134-1E16-9F24-F188748C6758}"/>
                  </a:ext>
                </a:extLst>
              </p:cNvPr>
              <p:cNvSpPr/>
              <p:nvPr/>
            </p:nvSpPr>
            <p:spPr>
              <a:xfrm>
                <a:off x="5765746" y="1170998"/>
                <a:ext cx="113265" cy="135928"/>
              </a:xfrm>
              <a:custGeom>
                <a:avLst/>
                <a:gdLst>
                  <a:gd name="connsiteX0" fmla="*/ 56633 w 113265"/>
                  <a:gd name="connsiteY0" fmla="*/ 135929 h 135928"/>
                  <a:gd name="connsiteX1" fmla="*/ 0 w 113265"/>
                  <a:gd name="connsiteY1" fmla="*/ 79296 h 135928"/>
                  <a:gd name="connsiteX2" fmla="*/ 0 w 113265"/>
                  <a:gd name="connsiteY2" fmla="*/ 56633 h 135928"/>
                  <a:gd name="connsiteX3" fmla="*/ 56633 w 113265"/>
                  <a:gd name="connsiteY3" fmla="*/ 0 h 135928"/>
                  <a:gd name="connsiteX4" fmla="*/ 113266 w 113265"/>
                  <a:gd name="connsiteY4" fmla="*/ 56633 h 135928"/>
                  <a:gd name="connsiteX5" fmla="*/ 113266 w 113265"/>
                  <a:gd name="connsiteY5" fmla="*/ 79296 h 135928"/>
                  <a:gd name="connsiteX6" fmla="*/ 56633 w 113265"/>
                  <a:gd name="connsiteY6" fmla="*/ 135929 h 135928"/>
                  <a:gd name="connsiteX7" fmla="*/ 56633 w 113265"/>
                  <a:gd name="connsiteY7" fmla="*/ 22663 h 135928"/>
                  <a:gd name="connsiteX8" fmla="*/ 22663 w 113265"/>
                  <a:gd name="connsiteY8" fmla="*/ 56633 h 135928"/>
                  <a:gd name="connsiteX9" fmla="*/ 22663 w 113265"/>
                  <a:gd name="connsiteY9" fmla="*/ 79296 h 135928"/>
                  <a:gd name="connsiteX10" fmla="*/ 56633 w 113265"/>
                  <a:gd name="connsiteY10" fmla="*/ 113266 h 135928"/>
                  <a:gd name="connsiteX11" fmla="*/ 90603 w 113265"/>
                  <a:gd name="connsiteY11" fmla="*/ 79296 h 135928"/>
                  <a:gd name="connsiteX12" fmla="*/ 90603 w 113265"/>
                  <a:gd name="connsiteY12" fmla="*/ 56633 h 135928"/>
                  <a:gd name="connsiteX13" fmla="*/ 56633 w 113265"/>
                  <a:gd name="connsiteY13" fmla="*/ 22663 h 13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265" h="135928">
                    <a:moveTo>
                      <a:pt x="56633" y="135929"/>
                    </a:moveTo>
                    <a:cubicBezTo>
                      <a:pt x="25419" y="135929"/>
                      <a:pt x="0" y="110533"/>
                      <a:pt x="0" y="79296"/>
                    </a:cubicBezTo>
                    <a:lnTo>
                      <a:pt x="0" y="56633"/>
                    </a:lnTo>
                    <a:cubicBezTo>
                      <a:pt x="0" y="25419"/>
                      <a:pt x="25395" y="0"/>
                      <a:pt x="56633" y="0"/>
                    </a:cubicBezTo>
                    <a:cubicBezTo>
                      <a:pt x="87870" y="0"/>
                      <a:pt x="113266" y="25395"/>
                      <a:pt x="113266" y="56633"/>
                    </a:cubicBezTo>
                    <a:lnTo>
                      <a:pt x="113266" y="79296"/>
                    </a:lnTo>
                    <a:cubicBezTo>
                      <a:pt x="113266" y="110510"/>
                      <a:pt x="87870" y="135929"/>
                      <a:pt x="56633" y="135929"/>
                    </a:cubicBezTo>
                    <a:close/>
                    <a:moveTo>
                      <a:pt x="56633" y="22663"/>
                    </a:moveTo>
                    <a:cubicBezTo>
                      <a:pt x="37904" y="22663"/>
                      <a:pt x="22663" y="37905"/>
                      <a:pt x="22663" y="56633"/>
                    </a:cubicBezTo>
                    <a:lnTo>
                      <a:pt x="22663" y="79296"/>
                    </a:lnTo>
                    <a:cubicBezTo>
                      <a:pt x="22663" y="98024"/>
                      <a:pt x="37904" y="113266"/>
                      <a:pt x="56633" y="113266"/>
                    </a:cubicBezTo>
                    <a:cubicBezTo>
                      <a:pt x="75361" y="113266"/>
                      <a:pt x="90603" y="98024"/>
                      <a:pt x="90603" y="79296"/>
                    </a:cubicBezTo>
                    <a:lnTo>
                      <a:pt x="90603" y="56633"/>
                    </a:lnTo>
                    <a:cubicBezTo>
                      <a:pt x="90603" y="37905"/>
                      <a:pt x="75361" y="22663"/>
                      <a:pt x="56633" y="22663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" name="Forma Livre: Forma 336">
                <a:extLst>
                  <a:ext uri="{FF2B5EF4-FFF2-40B4-BE49-F238E27FC236}">
                    <a16:creationId xmlns:a16="http://schemas.microsoft.com/office/drawing/2014/main" id="{3DCF50A2-9590-7C43-A4D7-DC49245FB259}"/>
                  </a:ext>
                </a:extLst>
              </p:cNvPr>
              <p:cNvSpPr/>
              <p:nvPr/>
            </p:nvSpPr>
            <p:spPr>
              <a:xfrm>
                <a:off x="5629864" y="1284293"/>
                <a:ext cx="249147" cy="271828"/>
              </a:xfrm>
              <a:custGeom>
                <a:avLst/>
                <a:gdLst>
                  <a:gd name="connsiteX0" fmla="*/ 158544 w 249147"/>
                  <a:gd name="connsiteY0" fmla="*/ 271804 h 271828"/>
                  <a:gd name="connsiteX1" fmla="*/ 158544 w 249147"/>
                  <a:gd name="connsiteY1" fmla="*/ 249142 h 271828"/>
                  <a:gd name="connsiteX2" fmla="*/ 226508 w 249147"/>
                  <a:gd name="connsiteY2" fmla="*/ 147207 h 271828"/>
                  <a:gd name="connsiteX3" fmla="*/ 226508 w 249147"/>
                  <a:gd name="connsiteY3" fmla="*/ 59831 h 271828"/>
                  <a:gd name="connsiteX4" fmla="*/ 213387 w 249147"/>
                  <a:gd name="connsiteY4" fmla="*/ 29819 h 271828"/>
                  <a:gd name="connsiteX5" fmla="*/ 184199 w 249147"/>
                  <a:gd name="connsiteY5" fmla="*/ 23481 h 271828"/>
                  <a:gd name="connsiteX6" fmla="*/ 155576 w 249147"/>
                  <a:gd name="connsiteY6" fmla="*/ 42186 h 271828"/>
                  <a:gd name="connsiteX7" fmla="*/ 107801 w 249147"/>
                  <a:gd name="connsiteY7" fmla="*/ 101905 h 271828"/>
                  <a:gd name="connsiteX8" fmla="*/ 33970 w 249147"/>
                  <a:gd name="connsiteY8" fmla="*/ 101905 h 271828"/>
                  <a:gd name="connsiteX9" fmla="*/ 22639 w 249147"/>
                  <a:gd name="connsiteY9" fmla="*/ 113237 h 271828"/>
                  <a:gd name="connsiteX10" fmla="*/ 33970 w 249147"/>
                  <a:gd name="connsiteY10" fmla="*/ 124568 h 271828"/>
                  <a:gd name="connsiteX11" fmla="*/ 113243 w 249147"/>
                  <a:gd name="connsiteY11" fmla="*/ 124568 h 271828"/>
                  <a:gd name="connsiteX12" fmla="*/ 122100 w 249147"/>
                  <a:gd name="connsiteY12" fmla="*/ 120304 h 271828"/>
                  <a:gd name="connsiteX13" fmla="*/ 156542 w 249147"/>
                  <a:gd name="connsiteY13" fmla="*/ 77264 h 271828"/>
                  <a:gd name="connsiteX14" fmla="*/ 174234 w 249147"/>
                  <a:gd name="connsiteY14" fmla="*/ 91422 h 271828"/>
                  <a:gd name="connsiteX15" fmla="*/ 139792 w 249147"/>
                  <a:gd name="connsiteY15" fmla="*/ 134462 h 271828"/>
                  <a:gd name="connsiteX16" fmla="*/ 113243 w 249147"/>
                  <a:gd name="connsiteY16" fmla="*/ 147231 h 271828"/>
                  <a:gd name="connsiteX17" fmla="*/ 33970 w 249147"/>
                  <a:gd name="connsiteY17" fmla="*/ 147231 h 271828"/>
                  <a:gd name="connsiteX18" fmla="*/ 0 w 249147"/>
                  <a:gd name="connsiteY18" fmla="*/ 113260 h 271828"/>
                  <a:gd name="connsiteX19" fmla="*/ 33970 w 249147"/>
                  <a:gd name="connsiteY19" fmla="*/ 79290 h 271828"/>
                  <a:gd name="connsiteX20" fmla="*/ 96917 w 249147"/>
                  <a:gd name="connsiteY20" fmla="*/ 79290 h 271828"/>
                  <a:gd name="connsiteX21" fmla="*/ 137884 w 249147"/>
                  <a:gd name="connsiteY21" fmla="*/ 28052 h 271828"/>
                  <a:gd name="connsiteX22" fmla="*/ 179746 w 249147"/>
                  <a:gd name="connsiteY22" fmla="*/ 1290 h 271828"/>
                  <a:gd name="connsiteX23" fmla="*/ 227710 w 249147"/>
                  <a:gd name="connsiteY23" fmla="*/ 12339 h 271828"/>
                  <a:gd name="connsiteX24" fmla="*/ 249147 w 249147"/>
                  <a:gd name="connsiteY24" fmla="*/ 59855 h 271828"/>
                  <a:gd name="connsiteX25" fmla="*/ 249147 w 249147"/>
                  <a:gd name="connsiteY25" fmla="*/ 147254 h 271828"/>
                  <a:gd name="connsiteX26" fmla="*/ 158544 w 249147"/>
                  <a:gd name="connsiteY26" fmla="*/ 271828 h 271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9147" h="271828">
                    <a:moveTo>
                      <a:pt x="158544" y="271804"/>
                    </a:moveTo>
                    <a:lnTo>
                      <a:pt x="158544" y="249142"/>
                    </a:lnTo>
                    <a:cubicBezTo>
                      <a:pt x="208086" y="249142"/>
                      <a:pt x="226508" y="221508"/>
                      <a:pt x="226508" y="147207"/>
                    </a:cubicBezTo>
                    <a:lnTo>
                      <a:pt x="226508" y="59831"/>
                    </a:lnTo>
                    <a:cubicBezTo>
                      <a:pt x="226508" y="47605"/>
                      <a:pt x="221703" y="36650"/>
                      <a:pt x="213387" y="29819"/>
                    </a:cubicBezTo>
                    <a:cubicBezTo>
                      <a:pt x="205566" y="23411"/>
                      <a:pt x="195436" y="21196"/>
                      <a:pt x="184199" y="23481"/>
                    </a:cubicBezTo>
                    <a:cubicBezTo>
                      <a:pt x="173715" y="25578"/>
                      <a:pt x="163538" y="32221"/>
                      <a:pt x="155576" y="42186"/>
                    </a:cubicBezTo>
                    <a:lnTo>
                      <a:pt x="107801" y="101905"/>
                    </a:lnTo>
                    <a:lnTo>
                      <a:pt x="33970" y="101905"/>
                    </a:lnTo>
                    <a:cubicBezTo>
                      <a:pt x="27728" y="101905"/>
                      <a:pt x="22639" y="106994"/>
                      <a:pt x="22639" y="113237"/>
                    </a:cubicBezTo>
                    <a:cubicBezTo>
                      <a:pt x="22639" y="121034"/>
                      <a:pt x="28505" y="124568"/>
                      <a:pt x="33970" y="124568"/>
                    </a:cubicBezTo>
                    <a:lnTo>
                      <a:pt x="113243" y="124568"/>
                    </a:lnTo>
                    <a:cubicBezTo>
                      <a:pt x="116706" y="124568"/>
                      <a:pt x="119933" y="123013"/>
                      <a:pt x="122100" y="120304"/>
                    </a:cubicBezTo>
                    <a:lnTo>
                      <a:pt x="156542" y="77264"/>
                    </a:lnTo>
                    <a:lnTo>
                      <a:pt x="174234" y="91422"/>
                    </a:lnTo>
                    <a:lnTo>
                      <a:pt x="139792" y="134462"/>
                    </a:lnTo>
                    <a:cubicBezTo>
                      <a:pt x="133314" y="142566"/>
                      <a:pt x="123655" y="147231"/>
                      <a:pt x="113243" y="147231"/>
                    </a:cubicBezTo>
                    <a:lnTo>
                      <a:pt x="33970" y="147231"/>
                    </a:lnTo>
                    <a:cubicBezTo>
                      <a:pt x="14912" y="147231"/>
                      <a:pt x="0" y="132319"/>
                      <a:pt x="0" y="113260"/>
                    </a:cubicBezTo>
                    <a:cubicBezTo>
                      <a:pt x="0" y="94202"/>
                      <a:pt x="15242" y="79290"/>
                      <a:pt x="33970" y="79290"/>
                    </a:cubicBezTo>
                    <a:lnTo>
                      <a:pt x="96917" y="79290"/>
                    </a:lnTo>
                    <a:lnTo>
                      <a:pt x="137884" y="28052"/>
                    </a:lnTo>
                    <a:cubicBezTo>
                      <a:pt x="149192" y="13941"/>
                      <a:pt x="164057" y="4447"/>
                      <a:pt x="179746" y="1290"/>
                    </a:cubicBezTo>
                    <a:cubicBezTo>
                      <a:pt x="197627" y="-2291"/>
                      <a:pt x="214682" y="1643"/>
                      <a:pt x="227710" y="12339"/>
                    </a:cubicBezTo>
                    <a:cubicBezTo>
                      <a:pt x="241326" y="23481"/>
                      <a:pt x="249124" y="40797"/>
                      <a:pt x="249147" y="59855"/>
                    </a:cubicBezTo>
                    <a:lnTo>
                      <a:pt x="249147" y="147254"/>
                    </a:lnTo>
                    <a:cubicBezTo>
                      <a:pt x="249147" y="208858"/>
                      <a:pt x="238382" y="271828"/>
                      <a:pt x="158544" y="271828"/>
                    </a:cubicBezTo>
                    <a:close/>
                  </a:path>
                </a:pathLst>
              </a:custGeom>
              <a:grpFill/>
              <a:ln w="2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068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75 2.22222E-6 L -1.66667E-6 2.22222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-0.05301 L -2.70833E-6 4.81481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3385 0.05996 L 8.33333E-7 -1.48148E-6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3" y="-300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282 0.04352 L 2.70833E-6 3.7037E-7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217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591 -0.05347 L 2.29167E-6 -2.59259E-6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266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5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3346 -0.04676 L 8.33333E-7 -1.48148E-6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233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3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086 -0.06435 L 1.875E-6 3.7037E-7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321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3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646 -0.06019 L 8.33333E-7 3.7037E-7 " pathEditMode="relative" rAng="0" ptsTypes="AA">
                                      <p:cBhvr>
                                        <p:cTn id="60" dur="7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300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255 0.07037 L 8.33333E-7 3.7037E-6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351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4102 0.06481 L 1.875E-6 3.7037E-6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-32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4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45833E-6 0.0324 L 1.45833E-6 3.7037E-7 " pathEditMode="relative" rAng="0" ptsTypes="AA">
                                      <p:cBhvr>
                                        <p:cTn id="75" dur="75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3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3776 7.40741E-7 L -3.33333E-6 7.40741E-7 " pathEditMode="relative" rAng="0" ptsTypes="AA">
                                      <p:cBhvr>
                                        <p:cTn id="80" dur="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7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 animBg="1"/>
      <p:bldP spid="66" grpId="0" animBg="1"/>
      <p:bldP spid="66" grpId="1" animBg="1"/>
      <p:bldP spid="275" grpId="0" animBg="1"/>
      <p:bldP spid="31" grpId="0" animBg="1"/>
      <p:bldP spid="32" grpId="0"/>
      <p:bldP spid="32" grpId="1"/>
      <p:bldP spid="3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m 98">
            <a:extLst>
              <a:ext uri="{FF2B5EF4-FFF2-40B4-BE49-F238E27FC236}">
                <a16:creationId xmlns:a16="http://schemas.microsoft.com/office/drawing/2014/main" id="{4E61C5C7-943F-554A-E8BA-EFF527DE1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9" t="2175" r="43530" b="4915"/>
          <a:stretch/>
        </p:blipFill>
        <p:spPr>
          <a:xfrm>
            <a:off x="0" y="2579184"/>
            <a:ext cx="1442540" cy="480755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FF9BE15-A4B6-1199-D0B9-9078B25AEDE5}"/>
              </a:ext>
            </a:extLst>
          </p:cNvPr>
          <p:cNvSpPr/>
          <p:nvPr/>
        </p:nvSpPr>
        <p:spPr>
          <a:xfrm>
            <a:off x="438149" y="1647825"/>
            <a:ext cx="6838951" cy="521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10E8F1FF-F73D-D495-74D6-28E626304113}"/>
              </a:ext>
            </a:extLst>
          </p:cNvPr>
          <p:cNvSpPr/>
          <p:nvPr/>
        </p:nvSpPr>
        <p:spPr>
          <a:xfrm>
            <a:off x="7763328" y="1568908"/>
            <a:ext cx="4428672" cy="1063897"/>
          </a:xfrm>
          <a:prstGeom prst="rect">
            <a:avLst/>
          </a:prstGeom>
          <a:noFill/>
          <a:ln w="12700"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064E176A-B79C-5FBF-9E0E-EB6CFA4F90CB}"/>
              </a:ext>
            </a:extLst>
          </p:cNvPr>
          <p:cNvGrpSpPr/>
          <p:nvPr/>
        </p:nvGrpSpPr>
        <p:grpSpPr>
          <a:xfrm>
            <a:off x="7715249" y="2919240"/>
            <a:ext cx="4917620" cy="347700"/>
            <a:chOff x="7515680" y="5296576"/>
            <a:chExt cx="4917620" cy="347700"/>
          </a:xfrm>
        </p:grpSpPr>
        <p:sp>
          <p:nvSpPr>
            <p:cNvPr id="89" name="Retângulo: Cantos Arredondados 88">
              <a:extLst>
                <a:ext uri="{FF2B5EF4-FFF2-40B4-BE49-F238E27FC236}">
                  <a16:creationId xmlns:a16="http://schemas.microsoft.com/office/drawing/2014/main" id="{4B5434AD-DF95-45BF-967E-1AF8440404E7}"/>
                </a:ext>
              </a:extLst>
            </p:cNvPr>
            <p:cNvSpPr/>
            <p:nvPr/>
          </p:nvSpPr>
          <p:spPr>
            <a:xfrm>
              <a:off x="7515680" y="5296576"/>
              <a:ext cx="4917620" cy="347700"/>
            </a:xfrm>
            <a:prstGeom prst="roundRect">
              <a:avLst>
                <a:gd name="adj" fmla="val 22197"/>
              </a:avLst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tângulo 89">
              <a:extLst>
                <a:ext uri="{FF2B5EF4-FFF2-40B4-BE49-F238E27FC236}">
                  <a16:creationId xmlns:a16="http://schemas.microsoft.com/office/drawing/2014/main" id="{3B554E0D-61FF-A94D-FA91-8B4E71E39697}"/>
                </a:ext>
              </a:extLst>
            </p:cNvPr>
            <p:cNvSpPr/>
            <p:nvPr/>
          </p:nvSpPr>
          <p:spPr>
            <a:xfrm>
              <a:off x="7518199" y="5313702"/>
              <a:ext cx="295295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rgbClr val="660099"/>
                </a:buClr>
              </a:pPr>
              <a:r>
                <a:rPr lang="pt-BR" sz="1600" dirty="0">
                  <a:solidFill>
                    <a:schemeClr val="bg1"/>
                  </a:solidFill>
                </a:rPr>
                <a:t>Voluntários ativos únicos: </a:t>
              </a:r>
              <a:r>
                <a:rPr lang="pt-BR" sz="1600" b="1" dirty="0">
                  <a:solidFill>
                    <a:schemeClr val="bg1"/>
                  </a:solidFill>
                </a:rPr>
                <a:t>5.000</a:t>
              </a:r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E65493F2-DB72-1BB2-1B3F-FE92358E51CE}"/>
              </a:ext>
            </a:extLst>
          </p:cNvPr>
          <p:cNvGrpSpPr/>
          <p:nvPr/>
        </p:nvGrpSpPr>
        <p:grpSpPr>
          <a:xfrm>
            <a:off x="7715249" y="3308984"/>
            <a:ext cx="4917620" cy="347700"/>
            <a:chOff x="7668080" y="4874573"/>
            <a:chExt cx="4765220" cy="347700"/>
          </a:xfrm>
        </p:grpSpPr>
        <p:sp>
          <p:nvSpPr>
            <p:cNvPr id="93" name="Retângulo: Cantos Arredondados 92">
              <a:extLst>
                <a:ext uri="{FF2B5EF4-FFF2-40B4-BE49-F238E27FC236}">
                  <a16:creationId xmlns:a16="http://schemas.microsoft.com/office/drawing/2014/main" id="{62BE07BA-5596-6C1A-BFED-50CB9F44E761}"/>
                </a:ext>
              </a:extLst>
            </p:cNvPr>
            <p:cNvSpPr/>
            <p:nvPr/>
          </p:nvSpPr>
          <p:spPr>
            <a:xfrm>
              <a:off x="7668080" y="4874573"/>
              <a:ext cx="4765220" cy="347700"/>
            </a:xfrm>
            <a:prstGeom prst="roundRect">
              <a:avLst>
                <a:gd name="adj" fmla="val 22197"/>
              </a:avLst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tângulo 93">
              <a:extLst>
                <a:ext uri="{FF2B5EF4-FFF2-40B4-BE49-F238E27FC236}">
                  <a16:creationId xmlns:a16="http://schemas.microsoft.com/office/drawing/2014/main" id="{78067168-7C1E-4401-756D-7120AA92F937}"/>
                </a:ext>
              </a:extLst>
            </p:cNvPr>
            <p:cNvSpPr/>
            <p:nvPr/>
          </p:nvSpPr>
          <p:spPr>
            <a:xfrm>
              <a:off x="7670598" y="4891699"/>
              <a:ext cx="1981451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rgbClr val="660099"/>
                </a:buClr>
              </a:pPr>
              <a:r>
                <a:rPr lang="pt-BR" sz="1600" dirty="0">
                  <a:solidFill>
                    <a:schemeClr val="bg1"/>
                  </a:solidFill>
                </a:rPr>
                <a:t>Beneficiários: </a:t>
              </a:r>
              <a:r>
                <a:rPr lang="pt-BR" sz="1600" b="1" dirty="0">
                  <a:solidFill>
                    <a:schemeClr val="bg1"/>
                  </a:solidFill>
                </a:rPr>
                <a:t>10.000</a:t>
              </a:r>
            </a:p>
          </p:txBody>
        </p:sp>
      </p:grp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49D66B60-CF83-1A52-497C-E710B9C96AF6}"/>
              </a:ext>
            </a:extLst>
          </p:cNvPr>
          <p:cNvGrpSpPr/>
          <p:nvPr/>
        </p:nvGrpSpPr>
        <p:grpSpPr>
          <a:xfrm>
            <a:off x="7714190" y="3738390"/>
            <a:ext cx="3652731" cy="338777"/>
            <a:chOff x="7514621" y="5693723"/>
            <a:chExt cx="3652731" cy="338777"/>
          </a:xfrm>
        </p:grpSpPr>
        <p:sp>
          <p:nvSpPr>
            <p:cNvPr id="96" name="Retângulo: Cantos Arredondados 95">
              <a:extLst>
                <a:ext uri="{FF2B5EF4-FFF2-40B4-BE49-F238E27FC236}">
                  <a16:creationId xmlns:a16="http://schemas.microsoft.com/office/drawing/2014/main" id="{7C9F053C-8021-2E3C-244F-F50BB627738A}"/>
                </a:ext>
              </a:extLst>
            </p:cNvPr>
            <p:cNvSpPr/>
            <p:nvPr/>
          </p:nvSpPr>
          <p:spPr>
            <a:xfrm>
              <a:off x="7514621" y="5693723"/>
              <a:ext cx="3511519" cy="338777"/>
            </a:xfrm>
            <a:prstGeom prst="roundRect">
              <a:avLst>
                <a:gd name="adj" fmla="val 23400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61"/>
              <a:endParaRPr lang="pt-BR" sz="2152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Retângulo 96">
              <a:extLst>
                <a:ext uri="{FF2B5EF4-FFF2-40B4-BE49-F238E27FC236}">
                  <a16:creationId xmlns:a16="http://schemas.microsoft.com/office/drawing/2014/main" id="{E10FA7A4-40AD-C780-2CC7-24AAC0136A01}"/>
                </a:ext>
              </a:extLst>
            </p:cNvPr>
            <p:cNvSpPr/>
            <p:nvPr/>
          </p:nvSpPr>
          <p:spPr>
            <a:xfrm>
              <a:off x="7518197" y="5717199"/>
              <a:ext cx="3649155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rgbClr val="660099"/>
                </a:buClr>
              </a:pPr>
              <a:r>
                <a:rPr lang="pt-BR" sz="1500" dirty="0">
                  <a:solidFill>
                    <a:schemeClr val="bg1"/>
                  </a:solidFill>
                </a:rPr>
                <a:t>Período de realização: </a:t>
              </a:r>
              <a:r>
                <a:rPr lang="pt-BR" sz="1500" b="1" dirty="0">
                  <a:solidFill>
                    <a:schemeClr val="bg1"/>
                  </a:solidFill>
                </a:rPr>
                <a:t>Janeiro a Dezembro</a:t>
              </a:r>
            </a:p>
          </p:txBody>
        </p:sp>
      </p:grpSp>
      <p:graphicFrame>
        <p:nvGraphicFramePr>
          <p:cNvPr id="2" name="Tabela 5">
            <a:extLst>
              <a:ext uri="{FF2B5EF4-FFF2-40B4-BE49-F238E27FC236}">
                <a16:creationId xmlns:a16="http://schemas.microsoft.com/office/drawing/2014/main" id="{D87DC524-DC4C-7BF2-802B-2E99DCF1CB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49088"/>
              </p:ext>
            </p:extLst>
          </p:nvPr>
        </p:nvGraphicFramePr>
        <p:xfrm>
          <a:off x="427840" y="1641156"/>
          <a:ext cx="6851918" cy="497851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33556">
                  <a:extLst>
                    <a:ext uri="{9D8B030D-6E8A-4147-A177-3AD203B41FA5}">
                      <a16:colId xmlns:a16="http://schemas.microsoft.com/office/drawing/2014/main" val="4072995540"/>
                    </a:ext>
                  </a:extLst>
                </a:gridCol>
                <a:gridCol w="1691740">
                  <a:extLst>
                    <a:ext uri="{9D8B030D-6E8A-4147-A177-3AD203B41FA5}">
                      <a16:colId xmlns:a16="http://schemas.microsoft.com/office/drawing/2014/main" val="296396787"/>
                    </a:ext>
                  </a:extLst>
                </a:gridCol>
                <a:gridCol w="1970955">
                  <a:extLst>
                    <a:ext uri="{9D8B030D-6E8A-4147-A177-3AD203B41FA5}">
                      <a16:colId xmlns:a16="http://schemas.microsoft.com/office/drawing/2014/main" val="1332245418"/>
                    </a:ext>
                  </a:extLst>
                </a:gridCol>
                <a:gridCol w="1455667">
                  <a:extLst>
                    <a:ext uri="{9D8B030D-6E8A-4147-A177-3AD203B41FA5}">
                      <a16:colId xmlns:a16="http://schemas.microsoft.com/office/drawing/2014/main" val="4242349134"/>
                    </a:ext>
                  </a:extLst>
                </a:gridCol>
              </a:tblGrid>
              <a:tr h="416280">
                <a:tc gridSpan="4"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Officina Serif ITC TT" panose="00000400000000000000" pitchFamily="2" charset="0"/>
                          <a:cs typeface="Segoe UI Light" panose="020B0502040204020203" pitchFamily="34" charset="0"/>
                        </a:rPr>
                        <a:t>Aproximadamente</a:t>
                      </a:r>
                      <a:r>
                        <a:rPr lang="pt-BR" sz="1800" dirty="0">
                          <a:solidFill>
                            <a:schemeClr val="bg1"/>
                          </a:solidFill>
                          <a:latin typeface="Officina Serif ITC TT" panose="00000400000000000000" pitchFamily="2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Officina Serif ITC TT" panose="00000400000000000000" pitchFamily="2" charset="0"/>
                          <a:cs typeface="Segoe UI Light" panose="020B0502040204020203" pitchFamily="34" charset="0"/>
                        </a:rPr>
                        <a:t>150 missões por ano</a:t>
                      </a: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Officina Serif ITC TT" panose="00000400000000000000" pitchFamily="2" charset="0"/>
                          <a:cs typeface="Segoe UI Light" panose="020B0502040204020203" pitchFamily="34" charset="0"/>
                        </a:rPr>
                        <a:t>, 13 missões novas por mês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pt-B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pt-B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672579"/>
                  </a:ext>
                </a:extLst>
              </a:tr>
              <a:tr h="416280"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85000"/>
                        </a:lnSpc>
                      </a:pPr>
                      <a:r>
                        <a:rPr lang="da-DK" sz="16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1º trimestre</a:t>
                      </a:r>
                      <a:endParaRPr lang="pt-BR" sz="16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da-DK" sz="1600" b="1" dirty="0">
                          <a:solidFill>
                            <a:schemeClr val="bg1"/>
                          </a:solidFill>
                        </a:rPr>
                        <a:t>2º trimestre</a:t>
                      </a:r>
                      <a:endParaRPr lang="pt-B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da-DK" sz="1600" b="1" dirty="0">
                          <a:solidFill>
                            <a:schemeClr val="bg1"/>
                          </a:solidFill>
                        </a:rPr>
                        <a:t>3º trimestre</a:t>
                      </a:r>
                      <a:endParaRPr lang="pt-B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dirty="0">
                          <a:solidFill>
                            <a:schemeClr val="bg1"/>
                          </a:solidFill>
                        </a:rPr>
                        <a:t>4º trimestre</a:t>
                      </a:r>
                      <a:endParaRPr lang="pt-B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641215"/>
                  </a:ext>
                </a:extLst>
              </a:tr>
              <a:tr h="2775032"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Crowndfounding</a:t>
                      </a:r>
                      <a:r>
                        <a:rPr kumimoji="0" lang="pt-BR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Bahia/ Marabá/ Bahia: </a:t>
                      </a:r>
                      <a:r>
                        <a:rPr kumimoji="0" lang="pt-B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Comprove que fez a doação ou ajude a divulgar em suas redes sociais.</a:t>
                      </a:r>
                    </a:p>
                    <a:p>
                      <a:pPr marL="180975" marR="0" lvl="0" indent="-180975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pt-BR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53585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0975" marR="0" lvl="0" indent="-180975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Missão sobre Vacinação </a:t>
                      </a:r>
                      <a:r>
                        <a:rPr kumimoji="0" lang="pt-BR" sz="1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Covid</a:t>
                      </a:r>
                      <a:r>
                        <a:rPr kumimoji="0" lang="pt-BR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pt-B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Comprove que tomou a vacina contra a COVID-19 e escolha uma instituição para doar máscaras de proteção.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Recicle com a Vivo: 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Conjunto de missões sobre sustentabilidade para o mês de Junho</a:t>
                      </a:r>
                    </a:p>
                    <a:p>
                      <a:pPr marL="180975" marR="0" lvl="0" indent="-180975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585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0975" marR="0" lvl="0" indent="-180975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Semana da internet (Dialogando): </a:t>
                      </a:r>
                      <a:r>
                        <a:rPr kumimoji="0" lang="pt-BR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conjunto de missões sobre boas práticas na internet. Exemplos: baixar antivírus e Quiz de boas práticas no home office. </a:t>
                      </a: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585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Semana da diversidade: 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Missões especiais para sensibilização e conscientização sobre o tema. Exemplos: Download de cartilhas e divulgação de iniciativas.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pt-B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93C81"/>
                        </a:solidFill>
                        <a:effectLst/>
                        <a:uLnTx/>
                        <a:uFillTx/>
                        <a:latin typeface="Officina Serif ITC T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Dia dos Voluntários: 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Missões especiais para o DVT divulgadas no hotsite. Exemplo: Cadastro de notas fiscais, divulgação de projetos sociais de educação.</a:t>
                      </a:r>
                    </a:p>
                  </a:txBody>
                  <a:tcPr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Campanhas de conscientização 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sobre Outubro Rosa e Novembro Azul</a:t>
                      </a:r>
                    </a:p>
                    <a:p>
                      <a:pPr marL="180975" marR="0" lvl="0" indent="-180975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585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0975" marR="0" lvl="0" indent="-180975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Campanha especial </a:t>
                      </a:r>
                      <a:b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 Natal</a:t>
                      </a: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585F"/>
                        </a:solidFill>
                        <a:effectLst/>
                        <a:uLnTx/>
                        <a:uFillTx/>
                        <a:latin typeface="Officina Serif ITC T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23411"/>
                  </a:ext>
                </a:extLst>
              </a:tr>
              <a:tr h="350117">
                <a:tc gridSpan="4"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Quiz da Fundação Telefônica Vivo no "</a:t>
                      </a:r>
                      <a:r>
                        <a:rPr kumimoji="0" lang="pt-BR" sz="14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Tô</a:t>
                      </a:r>
                      <a:r>
                        <a:rPr kumimoji="0" lang="pt-BR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na vivo“</a:t>
                      </a:r>
                      <a:endParaRPr kumimoji="0" lang="pt-BR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0099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748122"/>
                  </a:ext>
                </a:extLst>
              </a:tr>
              <a:tr h="309573">
                <a:tc gridSpan="4"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Missões temáticas de Educação e Voluntariado (publicações e matérias) </a:t>
                      </a:r>
                      <a:endParaRPr kumimoji="0" lang="pt-BR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0099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951493"/>
                  </a:ext>
                </a:extLst>
              </a:tr>
              <a:tr h="297915">
                <a:tc gridSpan="4"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Ativações para colaboradores de </a:t>
                      </a:r>
                      <a:r>
                        <a:rPr kumimoji="0" lang="pt-BR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Call</a:t>
                      </a:r>
                      <a:r>
                        <a:rPr kumimoji="0" lang="pt-B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Centers, CDs e Lojas </a:t>
                      </a:r>
                      <a:endParaRPr kumimoji="0" lang="pt-BR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0099"/>
                        </a:solidFill>
                        <a:effectLst/>
                        <a:uLnTx/>
                        <a:uFillTx/>
                        <a:latin typeface="Officina Serif ITC T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345519"/>
                  </a:ext>
                </a:extLst>
              </a:tr>
              <a:tr h="413317">
                <a:tc gridSpan="4"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Melhorias contínuas na experiência do usuário (UX) e </a:t>
                      </a:r>
                      <a:r>
                        <a:rPr kumimoji="0" lang="pt-BR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6600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Gameficação</a:t>
                      </a:r>
                      <a:endParaRPr kumimoji="0" lang="pt-BR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0099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733253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5EF4F06C-A0F8-58E0-A91D-A5C283880AA3}"/>
              </a:ext>
            </a:extLst>
          </p:cNvPr>
          <p:cNvSpPr txBox="1"/>
          <p:nvPr/>
        </p:nvSpPr>
        <p:spPr>
          <a:xfrm>
            <a:off x="575137" y="469173"/>
            <a:ext cx="4107527" cy="77956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Game 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do bem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E1E656A-6230-F9CB-3E83-CD0E2BA7606F}"/>
              </a:ext>
            </a:extLst>
          </p:cNvPr>
          <p:cNvSpPr/>
          <p:nvPr/>
        </p:nvSpPr>
        <p:spPr>
          <a:xfrm>
            <a:off x="425450" y="-215900"/>
            <a:ext cx="4406900" cy="1530350"/>
          </a:xfrm>
          <a:prstGeom prst="rect">
            <a:avLst/>
          </a:prstGeom>
          <a:noFill/>
          <a:ln w="12700"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02BA026-F28F-F6A7-1FCC-FDE70CC885CB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12" name="Retângulo: Cantos Superiores Arredondados 11">
              <a:extLst>
                <a:ext uri="{FF2B5EF4-FFF2-40B4-BE49-F238E27FC236}">
                  <a16:creationId xmlns:a16="http://schemas.microsoft.com/office/drawing/2014/main" id="{2A18CACD-D5FB-A961-3E08-B586A8DC9AF9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DBDD326E-335D-814D-F33C-FE4991A5E247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14" name="Gráfico 6">
                <a:extLst>
                  <a:ext uri="{FF2B5EF4-FFF2-40B4-BE49-F238E27FC236}">
                    <a16:creationId xmlns:a16="http://schemas.microsoft.com/office/drawing/2014/main" id="{55981048-6AF7-E11A-8406-31FD1BB22F75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38" name="Forma Livre: Forma 37">
                  <a:extLst>
                    <a:ext uri="{FF2B5EF4-FFF2-40B4-BE49-F238E27FC236}">
                      <a16:creationId xmlns:a16="http://schemas.microsoft.com/office/drawing/2014/main" id="{E7D89C40-40B7-A398-6BE4-5E1E091E4272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orma Livre: Forma 38">
                  <a:extLst>
                    <a:ext uri="{FF2B5EF4-FFF2-40B4-BE49-F238E27FC236}">
                      <a16:creationId xmlns:a16="http://schemas.microsoft.com/office/drawing/2014/main" id="{AC6E1004-7C40-A28C-94FD-311B9AF595E8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orma Livre: Forma 39">
                  <a:extLst>
                    <a:ext uri="{FF2B5EF4-FFF2-40B4-BE49-F238E27FC236}">
                      <a16:creationId xmlns:a16="http://schemas.microsoft.com/office/drawing/2014/main" id="{63F4414F-651C-6080-0AC6-F758D0215D70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orma Livre: Forma 40">
                  <a:extLst>
                    <a:ext uri="{FF2B5EF4-FFF2-40B4-BE49-F238E27FC236}">
                      <a16:creationId xmlns:a16="http://schemas.microsoft.com/office/drawing/2014/main" id="{26DC6A28-5335-54DE-D937-6A3E071F19C8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orma Livre: Forma 41">
                  <a:extLst>
                    <a:ext uri="{FF2B5EF4-FFF2-40B4-BE49-F238E27FC236}">
                      <a16:creationId xmlns:a16="http://schemas.microsoft.com/office/drawing/2014/main" id="{F6B455FC-2D57-970F-A0CF-6BC712CF73BD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orma Livre: Forma 42">
                  <a:extLst>
                    <a:ext uri="{FF2B5EF4-FFF2-40B4-BE49-F238E27FC236}">
                      <a16:creationId xmlns:a16="http://schemas.microsoft.com/office/drawing/2014/main" id="{0E9F36AE-0E42-B119-625F-78A756187489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" name="Gráfico 6">
                  <a:extLst>
                    <a:ext uri="{FF2B5EF4-FFF2-40B4-BE49-F238E27FC236}">
                      <a16:creationId xmlns:a16="http://schemas.microsoft.com/office/drawing/2014/main" id="{518874F3-C1EE-8EC5-3939-D1B8B4137533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46" name="Forma Livre: Forma 45">
                    <a:extLst>
                      <a:ext uri="{FF2B5EF4-FFF2-40B4-BE49-F238E27FC236}">
                        <a16:creationId xmlns:a16="http://schemas.microsoft.com/office/drawing/2014/main" id="{FCA13D0E-AA2A-6D01-912D-BD51C4BD7581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orma Livre: Forma 46">
                    <a:extLst>
                      <a:ext uri="{FF2B5EF4-FFF2-40B4-BE49-F238E27FC236}">
                        <a16:creationId xmlns:a16="http://schemas.microsoft.com/office/drawing/2014/main" id="{37C8A771-A002-0AAE-8F1F-B1904558EDD2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5" name="Forma Livre: Forma 44">
                  <a:extLst>
                    <a:ext uri="{FF2B5EF4-FFF2-40B4-BE49-F238E27FC236}">
                      <a16:creationId xmlns:a16="http://schemas.microsoft.com/office/drawing/2014/main" id="{873C810E-4388-A91C-D37B-181C5F5E6C1F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áfico 6">
                <a:extLst>
                  <a:ext uri="{FF2B5EF4-FFF2-40B4-BE49-F238E27FC236}">
                    <a16:creationId xmlns:a16="http://schemas.microsoft.com/office/drawing/2014/main" id="{CB1AC85A-0CB1-1210-5068-88A5ACA05AA7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B555C092-E800-53D7-BF10-6AF4F7E6B3E8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orma Livre: Forma 26">
                  <a:extLst>
                    <a:ext uri="{FF2B5EF4-FFF2-40B4-BE49-F238E27FC236}">
                      <a16:creationId xmlns:a16="http://schemas.microsoft.com/office/drawing/2014/main" id="{A4AA1DA9-99D0-7992-8737-60C07A9F12F9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orma Livre: Forma 27">
                  <a:extLst>
                    <a:ext uri="{FF2B5EF4-FFF2-40B4-BE49-F238E27FC236}">
                      <a16:creationId xmlns:a16="http://schemas.microsoft.com/office/drawing/2014/main" id="{D1938701-4965-931D-5AFF-1DE75C0399E5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orma Livre: Forma 28">
                  <a:extLst>
                    <a:ext uri="{FF2B5EF4-FFF2-40B4-BE49-F238E27FC236}">
                      <a16:creationId xmlns:a16="http://schemas.microsoft.com/office/drawing/2014/main" id="{78834A20-38C1-B0B8-F3FC-9460329031B5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orma Livre: Forma 29">
                  <a:extLst>
                    <a:ext uri="{FF2B5EF4-FFF2-40B4-BE49-F238E27FC236}">
                      <a16:creationId xmlns:a16="http://schemas.microsoft.com/office/drawing/2014/main" id="{DEC9B244-5413-6BBA-D556-502784044D54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" name="Gráfico 6">
                  <a:extLst>
                    <a:ext uri="{FF2B5EF4-FFF2-40B4-BE49-F238E27FC236}">
                      <a16:creationId xmlns:a16="http://schemas.microsoft.com/office/drawing/2014/main" id="{395E7B1A-E112-9726-7FED-0CC7C327755D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36" name="Forma Livre: Forma 35">
                    <a:extLst>
                      <a:ext uri="{FF2B5EF4-FFF2-40B4-BE49-F238E27FC236}">
                        <a16:creationId xmlns:a16="http://schemas.microsoft.com/office/drawing/2014/main" id="{36215930-117F-E160-21DB-6082A095188E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orma Livre: Forma 36">
                    <a:extLst>
                      <a:ext uri="{FF2B5EF4-FFF2-40B4-BE49-F238E27FC236}">
                        <a16:creationId xmlns:a16="http://schemas.microsoft.com/office/drawing/2014/main" id="{0D589942-4DC6-09E7-1CD8-193AE348BB36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" name="Forma Livre: Forma 31">
                  <a:extLst>
                    <a:ext uri="{FF2B5EF4-FFF2-40B4-BE49-F238E27FC236}">
                      <a16:creationId xmlns:a16="http://schemas.microsoft.com/office/drawing/2014/main" id="{9545603B-E6B2-EB12-A8AA-19569383D98C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orma Livre: Forma 32">
                  <a:extLst>
                    <a:ext uri="{FF2B5EF4-FFF2-40B4-BE49-F238E27FC236}">
                      <a16:creationId xmlns:a16="http://schemas.microsoft.com/office/drawing/2014/main" id="{F59C5DA7-781A-88A3-C0DB-D5A44433A00B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orma Livre: Forma 33">
                  <a:extLst>
                    <a:ext uri="{FF2B5EF4-FFF2-40B4-BE49-F238E27FC236}">
                      <a16:creationId xmlns:a16="http://schemas.microsoft.com/office/drawing/2014/main" id="{9F5A6F56-AD1E-AFAE-B1F4-93405B52BD92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orma Livre: Forma 34">
                  <a:extLst>
                    <a:ext uri="{FF2B5EF4-FFF2-40B4-BE49-F238E27FC236}">
                      <a16:creationId xmlns:a16="http://schemas.microsoft.com/office/drawing/2014/main" id="{F6B03DE0-EFCA-6B93-6E9C-A609C89B8DB3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áfico 6">
                <a:extLst>
                  <a:ext uri="{FF2B5EF4-FFF2-40B4-BE49-F238E27FC236}">
                    <a16:creationId xmlns:a16="http://schemas.microsoft.com/office/drawing/2014/main" id="{CAEB39F0-AE0F-D570-2B3D-B2F4F3AED31E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4F8D6B6E-223B-C0D8-52D0-222D4D3F56A8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53BA54A9-0A1F-117C-BE36-FADA5A90D8E9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F6EC83A8-F0E1-A4EF-14B8-83A48771F38D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áfico 6">
                <a:extLst>
                  <a:ext uri="{FF2B5EF4-FFF2-40B4-BE49-F238E27FC236}">
                    <a16:creationId xmlns:a16="http://schemas.microsoft.com/office/drawing/2014/main" id="{CB12C2C4-7158-85CE-E29E-EE40E8679BED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18" name="Forma Livre: Forma 17">
                  <a:extLst>
                    <a:ext uri="{FF2B5EF4-FFF2-40B4-BE49-F238E27FC236}">
                      <a16:creationId xmlns:a16="http://schemas.microsoft.com/office/drawing/2014/main" id="{2F573E6C-F315-0EE4-2340-767938456F04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orma Livre: Forma 18">
                  <a:extLst>
                    <a:ext uri="{FF2B5EF4-FFF2-40B4-BE49-F238E27FC236}">
                      <a16:creationId xmlns:a16="http://schemas.microsoft.com/office/drawing/2014/main" id="{426CD2AF-504E-CA0E-06D3-EF9CEA028C89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F78FFA11-C408-7EE7-2F88-4726EC010090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08AF19BE-E3BC-1E5A-2EE4-2B657F97F0CA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C0FD00CC-2CD7-E1A8-BEF7-4307E81D6530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1" name="Espaço Reservado para Conteúdo 8">
            <a:extLst>
              <a:ext uri="{FF2B5EF4-FFF2-40B4-BE49-F238E27FC236}">
                <a16:creationId xmlns:a16="http://schemas.microsoft.com/office/drawing/2014/main" id="{45A5D839-C64C-655F-1398-E61D0DCC2E9F}"/>
              </a:ext>
            </a:extLst>
          </p:cNvPr>
          <p:cNvSpPr txBox="1">
            <a:spLocks/>
          </p:cNvSpPr>
          <p:nvPr/>
        </p:nvSpPr>
        <p:spPr>
          <a:xfrm>
            <a:off x="8534309" y="1702138"/>
            <a:ext cx="1712777" cy="7844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>
                <a:solidFill>
                  <a:srgbClr val="660099"/>
                </a:solidFill>
              </a:rPr>
              <a:t>Metas</a:t>
            </a:r>
            <a:endParaRPr lang="pt-BR" sz="2000" dirty="0">
              <a:solidFill>
                <a:srgbClr val="660099"/>
              </a:solidFill>
            </a:endParaRPr>
          </a:p>
        </p:txBody>
      </p: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25212427-5ABC-9995-17FD-DDC0698EB2EB}"/>
              </a:ext>
            </a:extLst>
          </p:cNvPr>
          <p:cNvGrpSpPr/>
          <p:nvPr/>
        </p:nvGrpSpPr>
        <p:grpSpPr>
          <a:xfrm>
            <a:off x="7538247" y="1670284"/>
            <a:ext cx="873704" cy="861144"/>
            <a:chOff x="7645251" y="1577298"/>
            <a:chExt cx="873704" cy="861144"/>
          </a:xfrm>
        </p:grpSpPr>
        <p:sp>
          <p:nvSpPr>
            <p:cNvPr id="69" name="Retângulo: Cantos Arredondados 68">
              <a:extLst>
                <a:ext uri="{FF2B5EF4-FFF2-40B4-BE49-F238E27FC236}">
                  <a16:creationId xmlns:a16="http://schemas.microsoft.com/office/drawing/2014/main" id="{F1B05D27-ABBC-AF4F-F67F-FFB0780BB209}"/>
                </a:ext>
              </a:extLst>
            </p:cNvPr>
            <p:cNvSpPr/>
            <p:nvPr/>
          </p:nvSpPr>
          <p:spPr>
            <a:xfrm>
              <a:off x="7645251" y="1577298"/>
              <a:ext cx="873704" cy="861144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61"/>
              <a:endParaRPr lang="pt-BR" sz="2152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0" name="Gráfico 279">
              <a:extLst>
                <a:ext uri="{FF2B5EF4-FFF2-40B4-BE49-F238E27FC236}">
                  <a16:creationId xmlns:a16="http://schemas.microsoft.com/office/drawing/2014/main" id="{2A6582AC-0BCA-B85A-1722-4BE43BCE5B08}"/>
                </a:ext>
              </a:extLst>
            </p:cNvPr>
            <p:cNvGrpSpPr/>
            <p:nvPr/>
          </p:nvGrpSpPr>
          <p:grpSpPr>
            <a:xfrm>
              <a:off x="7800491" y="1686786"/>
              <a:ext cx="563224" cy="642168"/>
              <a:chOff x="9374544" y="935037"/>
              <a:chExt cx="586179" cy="668341"/>
            </a:xfrm>
            <a:solidFill>
              <a:schemeClr val="bg1"/>
            </a:solidFill>
          </p:grpSpPr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8443252C-84BB-3F69-3846-5049E9DD39FA}"/>
                  </a:ext>
                </a:extLst>
              </p:cNvPr>
              <p:cNvSpPr/>
              <p:nvPr/>
            </p:nvSpPr>
            <p:spPr>
              <a:xfrm>
                <a:off x="9419738" y="1216799"/>
                <a:ext cx="495789" cy="127244"/>
              </a:xfrm>
              <a:custGeom>
                <a:avLst/>
                <a:gdLst>
                  <a:gd name="connsiteX0" fmla="*/ 247951 w 495789"/>
                  <a:gd name="connsiteY0" fmla="*/ 127244 h 127244"/>
                  <a:gd name="connsiteX1" fmla="*/ 29416 w 495789"/>
                  <a:gd name="connsiteY1" fmla="*/ 22992 h 127244"/>
                  <a:gd name="connsiteX2" fmla="*/ 22541 w 495789"/>
                  <a:gd name="connsiteY2" fmla="*/ 27275 h 127244"/>
                  <a:gd name="connsiteX3" fmla="*/ 22541 w 495789"/>
                  <a:gd name="connsiteY3" fmla="*/ 56014 h 127244"/>
                  <a:gd name="connsiteX4" fmla="*/ 0 w 495789"/>
                  <a:gd name="connsiteY4" fmla="*/ 56014 h 127244"/>
                  <a:gd name="connsiteX5" fmla="*/ 0 w 495789"/>
                  <a:gd name="connsiteY5" fmla="*/ 27275 h 127244"/>
                  <a:gd name="connsiteX6" fmla="*/ 27275 w 495789"/>
                  <a:gd name="connsiteY6" fmla="*/ 0 h 127244"/>
                  <a:gd name="connsiteX7" fmla="*/ 38996 w 495789"/>
                  <a:gd name="connsiteY7" fmla="*/ 2705 h 127244"/>
                  <a:gd name="connsiteX8" fmla="*/ 247951 w 495789"/>
                  <a:gd name="connsiteY8" fmla="*/ 102336 h 127244"/>
                  <a:gd name="connsiteX9" fmla="*/ 456794 w 495789"/>
                  <a:gd name="connsiteY9" fmla="*/ 2705 h 127244"/>
                  <a:gd name="connsiteX10" fmla="*/ 468516 w 495789"/>
                  <a:gd name="connsiteY10" fmla="*/ 0 h 127244"/>
                  <a:gd name="connsiteX11" fmla="*/ 495790 w 495789"/>
                  <a:gd name="connsiteY11" fmla="*/ 27275 h 127244"/>
                  <a:gd name="connsiteX12" fmla="*/ 495790 w 495789"/>
                  <a:gd name="connsiteY12" fmla="*/ 56014 h 127244"/>
                  <a:gd name="connsiteX13" fmla="*/ 473249 w 495789"/>
                  <a:gd name="connsiteY13" fmla="*/ 56014 h 127244"/>
                  <a:gd name="connsiteX14" fmla="*/ 473249 w 495789"/>
                  <a:gd name="connsiteY14" fmla="*/ 27275 h 127244"/>
                  <a:gd name="connsiteX15" fmla="*/ 466487 w 495789"/>
                  <a:gd name="connsiteY15" fmla="*/ 22992 h 127244"/>
                  <a:gd name="connsiteX16" fmla="*/ 247839 w 495789"/>
                  <a:gd name="connsiteY16" fmla="*/ 127244 h 127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95789" h="127244">
                    <a:moveTo>
                      <a:pt x="247951" y="127244"/>
                    </a:moveTo>
                    <a:lnTo>
                      <a:pt x="29416" y="22992"/>
                    </a:lnTo>
                    <a:cubicBezTo>
                      <a:pt x="26486" y="21639"/>
                      <a:pt x="22654" y="24006"/>
                      <a:pt x="22541" y="27275"/>
                    </a:cubicBezTo>
                    <a:lnTo>
                      <a:pt x="22541" y="56014"/>
                    </a:lnTo>
                    <a:lnTo>
                      <a:pt x="0" y="56014"/>
                    </a:lnTo>
                    <a:lnTo>
                      <a:pt x="0" y="27275"/>
                    </a:lnTo>
                    <a:cubicBezTo>
                      <a:pt x="0" y="12285"/>
                      <a:pt x="12285" y="0"/>
                      <a:pt x="27275" y="0"/>
                    </a:cubicBezTo>
                    <a:cubicBezTo>
                      <a:pt x="31332" y="0"/>
                      <a:pt x="35390" y="902"/>
                      <a:pt x="38996" y="2705"/>
                    </a:cubicBezTo>
                    <a:lnTo>
                      <a:pt x="247951" y="102336"/>
                    </a:lnTo>
                    <a:lnTo>
                      <a:pt x="456794" y="2705"/>
                    </a:lnTo>
                    <a:cubicBezTo>
                      <a:pt x="460513" y="902"/>
                      <a:pt x="464458" y="0"/>
                      <a:pt x="468516" y="0"/>
                    </a:cubicBezTo>
                    <a:cubicBezTo>
                      <a:pt x="483618" y="0"/>
                      <a:pt x="495790" y="12285"/>
                      <a:pt x="495790" y="27275"/>
                    </a:cubicBezTo>
                    <a:lnTo>
                      <a:pt x="495790" y="56014"/>
                    </a:lnTo>
                    <a:lnTo>
                      <a:pt x="473249" y="56014"/>
                    </a:lnTo>
                    <a:lnTo>
                      <a:pt x="473249" y="27275"/>
                    </a:lnTo>
                    <a:cubicBezTo>
                      <a:pt x="473249" y="23894"/>
                      <a:pt x="469305" y="21527"/>
                      <a:pt x="466487" y="22992"/>
                    </a:cubicBezTo>
                    <a:lnTo>
                      <a:pt x="247839" y="127244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B02D4857-D8B1-C68A-1032-A43352660FB9}"/>
                  </a:ext>
                </a:extLst>
              </p:cNvPr>
              <p:cNvSpPr/>
              <p:nvPr/>
            </p:nvSpPr>
            <p:spPr>
              <a:xfrm rot="-2680801">
                <a:off x="9852349" y="1085493"/>
                <a:ext cx="44405" cy="22541"/>
              </a:xfrm>
              <a:custGeom>
                <a:avLst/>
                <a:gdLst>
                  <a:gd name="connsiteX0" fmla="*/ 0 w 44405"/>
                  <a:gd name="connsiteY0" fmla="*/ 0 h 22541"/>
                  <a:gd name="connsiteX1" fmla="*/ 44406 w 44405"/>
                  <a:gd name="connsiteY1" fmla="*/ 0 h 22541"/>
                  <a:gd name="connsiteX2" fmla="*/ 44406 w 44405"/>
                  <a:gd name="connsiteY2" fmla="*/ 22541 h 22541"/>
                  <a:gd name="connsiteX3" fmla="*/ 0 w 44405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405" h="22541">
                    <a:moveTo>
                      <a:pt x="0" y="0"/>
                    </a:moveTo>
                    <a:lnTo>
                      <a:pt x="44406" y="0"/>
                    </a:lnTo>
                    <a:lnTo>
                      <a:pt x="44406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A3FCFA12-C4AA-9066-04E3-C46AF16A25BE}"/>
                  </a:ext>
                </a:extLst>
              </p:cNvPr>
              <p:cNvSpPr/>
              <p:nvPr/>
            </p:nvSpPr>
            <p:spPr>
              <a:xfrm rot="-3657600">
                <a:off x="9785275" y="1036193"/>
                <a:ext cx="45983" cy="22541"/>
              </a:xfrm>
              <a:custGeom>
                <a:avLst/>
                <a:gdLst>
                  <a:gd name="connsiteX0" fmla="*/ 0 w 45983"/>
                  <a:gd name="connsiteY0" fmla="*/ 0 h 22541"/>
                  <a:gd name="connsiteX1" fmla="*/ 45984 w 45983"/>
                  <a:gd name="connsiteY1" fmla="*/ 0 h 22541"/>
                  <a:gd name="connsiteX2" fmla="*/ 45984 w 45983"/>
                  <a:gd name="connsiteY2" fmla="*/ 22541 h 22541"/>
                  <a:gd name="connsiteX3" fmla="*/ 0 w 45983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983" h="22541">
                    <a:moveTo>
                      <a:pt x="0" y="0"/>
                    </a:moveTo>
                    <a:lnTo>
                      <a:pt x="45984" y="0"/>
                    </a:lnTo>
                    <a:lnTo>
                      <a:pt x="45984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C162C4E5-C81B-A1AE-F6E8-FEB06823FD52}"/>
                  </a:ext>
                </a:extLst>
              </p:cNvPr>
              <p:cNvSpPr/>
              <p:nvPr/>
            </p:nvSpPr>
            <p:spPr>
              <a:xfrm rot="-1877999">
                <a:off x="9891767" y="1145359"/>
                <a:ext cx="47448" cy="22541"/>
              </a:xfrm>
              <a:custGeom>
                <a:avLst/>
                <a:gdLst>
                  <a:gd name="connsiteX0" fmla="*/ 0 w 47448"/>
                  <a:gd name="connsiteY0" fmla="*/ 0 h 22541"/>
                  <a:gd name="connsiteX1" fmla="*/ 47449 w 47448"/>
                  <a:gd name="connsiteY1" fmla="*/ 0 h 22541"/>
                  <a:gd name="connsiteX2" fmla="*/ 47449 w 47448"/>
                  <a:gd name="connsiteY2" fmla="*/ 22541 h 22541"/>
                  <a:gd name="connsiteX3" fmla="*/ 0 w 47448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448" h="22541">
                    <a:moveTo>
                      <a:pt x="0" y="0"/>
                    </a:moveTo>
                    <a:lnTo>
                      <a:pt x="47449" y="0"/>
                    </a:lnTo>
                    <a:lnTo>
                      <a:pt x="47449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192766CE-E0E9-6A9D-7E3E-9188E4191E49}"/>
                  </a:ext>
                </a:extLst>
              </p:cNvPr>
              <p:cNvSpPr/>
              <p:nvPr/>
            </p:nvSpPr>
            <p:spPr>
              <a:xfrm>
                <a:off x="9374544" y="1250724"/>
                <a:ext cx="586179" cy="352654"/>
              </a:xfrm>
              <a:custGeom>
                <a:avLst/>
                <a:gdLst>
                  <a:gd name="connsiteX0" fmla="*/ 293146 w 586179"/>
                  <a:gd name="connsiteY0" fmla="*/ 352542 h 352654"/>
                  <a:gd name="connsiteX1" fmla="*/ 112029 w 586179"/>
                  <a:gd name="connsiteY1" fmla="*/ 265421 h 352654"/>
                  <a:gd name="connsiteX2" fmla="*/ 84529 w 586179"/>
                  <a:gd name="connsiteY2" fmla="*/ 236455 h 352654"/>
                  <a:gd name="connsiteX3" fmla="*/ 2367 w 586179"/>
                  <a:gd name="connsiteY3" fmla="*/ 40912 h 352654"/>
                  <a:gd name="connsiteX4" fmla="*/ 0 w 586179"/>
                  <a:gd name="connsiteY4" fmla="*/ 29529 h 352654"/>
                  <a:gd name="connsiteX5" fmla="*/ 29642 w 586179"/>
                  <a:gd name="connsiteY5" fmla="*/ 0 h 352654"/>
                  <a:gd name="connsiteX6" fmla="*/ 42603 w 586179"/>
                  <a:gd name="connsiteY6" fmla="*/ 2930 h 352654"/>
                  <a:gd name="connsiteX7" fmla="*/ 293146 w 586179"/>
                  <a:gd name="connsiteY7" fmla="*/ 124765 h 352654"/>
                  <a:gd name="connsiteX8" fmla="*/ 543690 w 586179"/>
                  <a:gd name="connsiteY8" fmla="*/ 2930 h 352654"/>
                  <a:gd name="connsiteX9" fmla="*/ 556651 w 586179"/>
                  <a:gd name="connsiteY9" fmla="*/ 0 h 352654"/>
                  <a:gd name="connsiteX10" fmla="*/ 586180 w 586179"/>
                  <a:gd name="connsiteY10" fmla="*/ 29529 h 352654"/>
                  <a:gd name="connsiteX11" fmla="*/ 583813 w 586179"/>
                  <a:gd name="connsiteY11" fmla="*/ 41025 h 352654"/>
                  <a:gd name="connsiteX12" fmla="*/ 501651 w 586179"/>
                  <a:gd name="connsiteY12" fmla="*/ 236568 h 352654"/>
                  <a:gd name="connsiteX13" fmla="*/ 474151 w 586179"/>
                  <a:gd name="connsiteY13" fmla="*/ 265533 h 352654"/>
                  <a:gd name="connsiteX14" fmla="*/ 293033 w 586179"/>
                  <a:gd name="connsiteY14" fmla="*/ 352654 h 352654"/>
                  <a:gd name="connsiteX15" fmla="*/ 29754 w 586179"/>
                  <a:gd name="connsiteY15" fmla="*/ 22428 h 352654"/>
                  <a:gd name="connsiteX16" fmla="*/ 22654 w 586179"/>
                  <a:gd name="connsiteY16" fmla="*/ 29416 h 352654"/>
                  <a:gd name="connsiteX17" fmla="*/ 23217 w 586179"/>
                  <a:gd name="connsiteY17" fmla="*/ 32121 h 352654"/>
                  <a:gd name="connsiteX18" fmla="*/ 105379 w 586179"/>
                  <a:gd name="connsiteY18" fmla="*/ 227664 h 352654"/>
                  <a:gd name="connsiteX19" fmla="*/ 121834 w 586179"/>
                  <a:gd name="connsiteY19" fmla="*/ 245021 h 352654"/>
                  <a:gd name="connsiteX20" fmla="*/ 293146 w 586179"/>
                  <a:gd name="connsiteY20" fmla="*/ 327521 h 352654"/>
                  <a:gd name="connsiteX21" fmla="*/ 464458 w 586179"/>
                  <a:gd name="connsiteY21" fmla="*/ 245021 h 352654"/>
                  <a:gd name="connsiteX22" fmla="*/ 480913 w 586179"/>
                  <a:gd name="connsiteY22" fmla="*/ 227664 h 352654"/>
                  <a:gd name="connsiteX23" fmla="*/ 563075 w 586179"/>
                  <a:gd name="connsiteY23" fmla="*/ 32121 h 352654"/>
                  <a:gd name="connsiteX24" fmla="*/ 563639 w 586179"/>
                  <a:gd name="connsiteY24" fmla="*/ 29416 h 352654"/>
                  <a:gd name="connsiteX25" fmla="*/ 553495 w 586179"/>
                  <a:gd name="connsiteY25" fmla="*/ 23105 h 352654"/>
                  <a:gd name="connsiteX26" fmla="*/ 293146 w 586179"/>
                  <a:gd name="connsiteY26" fmla="*/ 149672 h 352654"/>
                  <a:gd name="connsiteX27" fmla="*/ 32797 w 586179"/>
                  <a:gd name="connsiteY27" fmla="*/ 23105 h 352654"/>
                  <a:gd name="connsiteX28" fmla="*/ 29754 w 586179"/>
                  <a:gd name="connsiteY28" fmla="*/ 22428 h 35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6179" h="352654">
                    <a:moveTo>
                      <a:pt x="293146" y="352542"/>
                    </a:moveTo>
                    <a:lnTo>
                      <a:pt x="112029" y="265421"/>
                    </a:lnTo>
                    <a:cubicBezTo>
                      <a:pt x="99631" y="259447"/>
                      <a:pt x="89826" y="249191"/>
                      <a:pt x="84529" y="236455"/>
                    </a:cubicBezTo>
                    <a:lnTo>
                      <a:pt x="2367" y="40912"/>
                    </a:lnTo>
                    <a:cubicBezTo>
                      <a:pt x="789" y="37305"/>
                      <a:pt x="0" y="33473"/>
                      <a:pt x="0" y="29529"/>
                    </a:cubicBezTo>
                    <a:cubicBezTo>
                      <a:pt x="0" y="13187"/>
                      <a:pt x="13299" y="0"/>
                      <a:pt x="29642" y="0"/>
                    </a:cubicBezTo>
                    <a:cubicBezTo>
                      <a:pt x="34150" y="0"/>
                      <a:pt x="38545" y="1014"/>
                      <a:pt x="42603" y="2930"/>
                    </a:cubicBezTo>
                    <a:lnTo>
                      <a:pt x="293146" y="124765"/>
                    </a:lnTo>
                    <a:lnTo>
                      <a:pt x="543690" y="2930"/>
                    </a:lnTo>
                    <a:cubicBezTo>
                      <a:pt x="547634" y="1014"/>
                      <a:pt x="552143" y="0"/>
                      <a:pt x="556651" y="0"/>
                    </a:cubicBezTo>
                    <a:cubicBezTo>
                      <a:pt x="572993" y="0"/>
                      <a:pt x="586180" y="13299"/>
                      <a:pt x="586180" y="29529"/>
                    </a:cubicBezTo>
                    <a:cubicBezTo>
                      <a:pt x="586180" y="33473"/>
                      <a:pt x="585391" y="37418"/>
                      <a:pt x="583813" y="41025"/>
                    </a:cubicBezTo>
                    <a:lnTo>
                      <a:pt x="501651" y="236568"/>
                    </a:lnTo>
                    <a:cubicBezTo>
                      <a:pt x="496354" y="249304"/>
                      <a:pt x="486548" y="259560"/>
                      <a:pt x="474151" y="265533"/>
                    </a:cubicBezTo>
                    <a:lnTo>
                      <a:pt x="293033" y="352654"/>
                    </a:lnTo>
                    <a:close/>
                    <a:moveTo>
                      <a:pt x="29754" y="22428"/>
                    </a:moveTo>
                    <a:cubicBezTo>
                      <a:pt x="25922" y="22428"/>
                      <a:pt x="22654" y="25584"/>
                      <a:pt x="22654" y="29416"/>
                    </a:cubicBezTo>
                    <a:cubicBezTo>
                      <a:pt x="22654" y="30318"/>
                      <a:pt x="22879" y="31219"/>
                      <a:pt x="23217" y="32121"/>
                    </a:cubicBezTo>
                    <a:lnTo>
                      <a:pt x="105379" y="227664"/>
                    </a:lnTo>
                    <a:cubicBezTo>
                      <a:pt x="108535" y="235328"/>
                      <a:pt x="114396" y="241414"/>
                      <a:pt x="121834" y="245021"/>
                    </a:cubicBezTo>
                    <a:lnTo>
                      <a:pt x="293146" y="327521"/>
                    </a:lnTo>
                    <a:lnTo>
                      <a:pt x="464458" y="245021"/>
                    </a:lnTo>
                    <a:cubicBezTo>
                      <a:pt x="471897" y="241414"/>
                      <a:pt x="477757" y="235328"/>
                      <a:pt x="480913" y="227664"/>
                    </a:cubicBezTo>
                    <a:lnTo>
                      <a:pt x="563075" y="32121"/>
                    </a:lnTo>
                    <a:cubicBezTo>
                      <a:pt x="563413" y="31219"/>
                      <a:pt x="563639" y="30318"/>
                      <a:pt x="563639" y="29416"/>
                    </a:cubicBezTo>
                    <a:cubicBezTo>
                      <a:pt x="563639" y="24457"/>
                      <a:pt x="557891" y="20963"/>
                      <a:pt x="553495" y="23105"/>
                    </a:cubicBezTo>
                    <a:lnTo>
                      <a:pt x="293146" y="149672"/>
                    </a:lnTo>
                    <a:lnTo>
                      <a:pt x="32797" y="23105"/>
                    </a:lnTo>
                    <a:cubicBezTo>
                      <a:pt x="31896" y="22654"/>
                      <a:pt x="30769" y="22428"/>
                      <a:pt x="29754" y="22428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D2DB07F3-850B-80D6-F485-F45C440BF19E}"/>
                  </a:ext>
                </a:extLst>
              </p:cNvPr>
              <p:cNvSpPr/>
              <p:nvPr/>
            </p:nvSpPr>
            <p:spPr>
              <a:xfrm>
                <a:off x="9603222" y="1186144"/>
                <a:ext cx="128934" cy="80358"/>
              </a:xfrm>
              <a:custGeom>
                <a:avLst/>
                <a:gdLst>
                  <a:gd name="connsiteX0" fmla="*/ 64467 w 128934"/>
                  <a:gd name="connsiteY0" fmla="*/ 80359 h 80358"/>
                  <a:gd name="connsiteX1" fmla="*/ 0 w 128934"/>
                  <a:gd name="connsiteY1" fmla="*/ 16004 h 80358"/>
                  <a:gd name="connsiteX2" fmla="*/ 16004 w 128934"/>
                  <a:gd name="connsiteY2" fmla="*/ 0 h 80358"/>
                  <a:gd name="connsiteX3" fmla="*/ 64467 w 128934"/>
                  <a:gd name="connsiteY3" fmla="*/ 48576 h 80358"/>
                  <a:gd name="connsiteX4" fmla="*/ 112930 w 128934"/>
                  <a:gd name="connsiteY4" fmla="*/ 0 h 80358"/>
                  <a:gd name="connsiteX5" fmla="*/ 128935 w 128934"/>
                  <a:gd name="connsiteY5" fmla="*/ 16004 h 80358"/>
                  <a:gd name="connsiteX6" fmla="*/ 64467 w 128934"/>
                  <a:gd name="connsiteY6" fmla="*/ 80359 h 80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934" h="80358">
                    <a:moveTo>
                      <a:pt x="64467" y="80359"/>
                    </a:moveTo>
                    <a:lnTo>
                      <a:pt x="0" y="16004"/>
                    </a:lnTo>
                    <a:lnTo>
                      <a:pt x="16004" y="0"/>
                    </a:lnTo>
                    <a:lnTo>
                      <a:pt x="64467" y="48576"/>
                    </a:lnTo>
                    <a:lnTo>
                      <a:pt x="112930" y="0"/>
                    </a:lnTo>
                    <a:lnTo>
                      <a:pt x="128935" y="16004"/>
                    </a:lnTo>
                    <a:lnTo>
                      <a:pt x="64467" y="80359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7995E90D-73C3-D28C-4B89-4FE1E5D1511F}"/>
                  </a:ext>
                </a:extLst>
              </p:cNvPr>
              <p:cNvSpPr/>
              <p:nvPr/>
            </p:nvSpPr>
            <p:spPr>
              <a:xfrm>
                <a:off x="9512607" y="1137906"/>
                <a:ext cx="132541" cy="131076"/>
              </a:xfrm>
              <a:custGeom>
                <a:avLst/>
                <a:gdLst>
                  <a:gd name="connsiteX0" fmla="*/ 17357 w 132541"/>
                  <a:gd name="connsiteY0" fmla="*/ 131076 h 131076"/>
                  <a:gd name="connsiteX1" fmla="*/ 0 w 132541"/>
                  <a:gd name="connsiteY1" fmla="*/ 116650 h 131076"/>
                  <a:gd name="connsiteX2" fmla="*/ 35953 w 132541"/>
                  <a:gd name="connsiteY2" fmla="*/ 73484 h 131076"/>
                  <a:gd name="connsiteX3" fmla="*/ 96588 w 132541"/>
                  <a:gd name="connsiteY3" fmla="*/ 45082 h 131076"/>
                  <a:gd name="connsiteX4" fmla="*/ 110000 w 132541"/>
                  <a:gd name="connsiteY4" fmla="*/ 31670 h 131076"/>
                  <a:gd name="connsiteX5" fmla="*/ 110000 w 132541"/>
                  <a:gd name="connsiteY5" fmla="*/ 0 h 131076"/>
                  <a:gd name="connsiteX6" fmla="*/ 132541 w 132541"/>
                  <a:gd name="connsiteY6" fmla="*/ 0 h 131076"/>
                  <a:gd name="connsiteX7" fmla="*/ 132541 w 132541"/>
                  <a:gd name="connsiteY7" fmla="*/ 31670 h 131076"/>
                  <a:gd name="connsiteX8" fmla="*/ 96588 w 132541"/>
                  <a:gd name="connsiteY8" fmla="*/ 67623 h 131076"/>
                  <a:gd name="connsiteX9" fmla="*/ 53310 w 132541"/>
                  <a:gd name="connsiteY9" fmla="*/ 87910 h 131076"/>
                  <a:gd name="connsiteX10" fmla="*/ 17357 w 132541"/>
                  <a:gd name="connsiteY10" fmla="*/ 131076 h 131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2541" h="131076">
                    <a:moveTo>
                      <a:pt x="17357" y="131076"/>
                    </a:moveTo>
                    <a:lnTo>
                      <a:pt x="0" y="116650"/>
                    </a:lnTo>
                    <a:lnTo>
                      <a:pt x="35953" y="73484"/>
                    </a:lnTo>
                    <a:cubicBezTo>
                      <a:pt x="50943" y="55451"/>
                      <a:pt x="73033" y="45082"/>
                      <a:pt x="96588" y="45082"/>
                    </a:cubicBezTo>
                    <a:cubicBezTo>
                      <a:pt x="104027" y="45082"/>
                      <a:pt x="110000" y="39109"/>
                      <a:pt x="110000" y="31670"/>
                    </a:cubicBezTo>
                    <a:lnTo>
                      <a:pt x="110000" y="0"/>
                    </a:lnTo>
                    <a:lnTo>
                      <a:pt x="132541" y="0"/>
                    </a:lnTo>
                    <a:lnTo>
                      <a:pt x="132541" y="31670"/>
                    </a:lnTo>
                    <a:cubicBezTo>
                      <a:pt x="132541" y="51506"/>
                      <a:pt x="116425" y="67623"/>
                      <a:pt x="96588" y="67623"/>
                    </a:cubicBezTo>
                    <a:cubicBezTo>
                      <a:pt x="79795" y="67623"/>
                      <a:pt x="64017" y="75062"/>
                      <a:pt x="53310" y="87910"/>
                    </a:cubicBezTo>
                    <a:lnTo>
                      <a:pt x="17357" y="131076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87F59A28-67DA-0406-FDAA-F68285BBE57C}"/>
                  </a:ext>
                </a:extLst>
              </p:cNvPr>
              <p:cNvSpPr/>
              <p:nvPr/>
            </p:nvSpPr>
            <p:spPr>
              <a:xfrm>
                <a:off x="9690231" y="1137906"/>
                <a:ext cx="132541" cy="131076"/>
              </a:xfrm>
              <a:custGeom>
                <a:avLst/>
                <a:gdLst>
                  <a:gd name="connsiteX0" fmla="*/ 115185 w 132541"/>
                  <a:gd name="connsiteY0" fmla="*/ 131076 h 131076"/>
                  <a:gd name="connsiteX1" fmla="*/ 79232 w 132541"/>
                  <a:gd name="connsiteY1" fmla="*/ 87910 h 131076"/>
                  <a:gd name="connsiteX2" fmla="*/ 35953 w 132541"/>
                  <a:gd name="connsiteY2" fmla="*/ 67623 h 131076"/>
                  <a:gd name="connsiteX3" fmla="*/ 0 w 132541"/>
                  <a:gd name="connsiteY3" fmla="*/ 31670 h 131076"/>
                  <a:gd name="connsiteX4" fmla="*/ 0 w 132541"/>
                  <a:gd name="connsiteY4" fmla="*/ 0 h 131076"/>
                  <a:gd name="connsiteX5" fmla="*/ 22541 w 132541"/>
                  <a:gd name="connsiteY5" fmla="*/ 0 h 131076"/>
                  <a:gd name="connsiteX6" fmla="*/ 22541 w 132541"/>
                  <a:gd name="connsiteY6" fmla="*/ 31670 h 131076"/>
                  <a:gd name="connsiteX7" fmla="*/ 35953 w 132541"/>
                  <a:gd name="connsiteY7" fmla="*/ 45082 h 131076"/>
                  <a:gd name="connsiteX8" fmla="*/ 96588 w 132541"/>
                  <a:gd name="connsiteY8" fmla="*/ 73484 h 131076"/>
                  <a:gd name="connsiteX9" fmla="*/ 132541 w 132541"/>
                  <a:gd name="connsiteY9" fmla="*/ 116650 h 131076"/>
                  <a:gd name="connsiteX10" fmla="*/ 115185 w 132541"/>
                  <a:gd name="connsiteY10" fmla="*/ 131076 h 131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2541" h="131076">
                    <a:moveTo>
                      <a:pt x="115185" y="131076"/>
                    </a:moveTo>
                    <a:lnTo>
                      <a:pt x="79232" y="87910"/>
                    </a:lnTo>
                    <a:cubicBezTo>
                      <a:pt x="68525" y="75062"/>
                      <a:pt x="52746" y="67623"/>
                      <a:pt x="35953" y="67623"/>
                    </a:cubicBezTo>
                    <a:cubicBezTo>
                      <a:pt x="16117" y="67623"/>
                      <a:pt x="0" y="51506"/>
                      <a:pt x="0" y="31670"/>
                    </a:cubicBezTo>
                    <a:lnTo>
                      <a:pt x="0" y="0"/>
                    </a:lnTo>
                    <a:lnTo>
                      <a:pt x="22541" y="0"/>
                    </a:lnTo>
                    <a:lnTo>
                      <a:pt x="22541" y="31670"/>
                    </a:lnTo>
                    <a:cubicBezTo>
                      <a:pt x="22541" y="39109"/>
                      <a:pt x="28514" y="45082"/>
                      <a:pt x="35953" y="45082"/>
                    </a:cubicBezTo>
                    <a:cubicBezTo>
                      <a:pt x="59396" y="45082"/>
                      <a:pt x="81486" y="55451"/>
                      <a:pt x="96588" y="73484"/>
                    </a:cubicBezTo>
                    <a:lnTo>
                      <a:pt x="132541" y="116650"/>
                    </a:lnTo>
                    <a:lnTo>
                      <a:pt x="115185" y="131076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DA4245C5-E921-80A2-6CBA-3E3982E016A6}"/>
                  </a:ext>
                </a:extLst>
              </p:cNvPr>
              <p:cNvSpPr/>
              <p:nvPr/>
            </p:nvSpPr>
            <p:spPr>
              <a:xfrm>
                <a:off x="9577526" y="935037"/>
                <a:ext cx="180328" cy="225410"/>
              </a:xfrm>
              <a:custGeom>
                <a:avLst/>
                <a:gdLst>
                  <a:gd name="connsiteX0" fmla="*/ 90164 w 180328"/>
                  <a:gd name="connsiteY0" fmla="*/ 225410 h 225410"/>
                  <a:gd name="connsiteX1" fmla="*/ 22541 w 180328"/>
                  <a:gd name="connsiteY1" fmla="*/ 157787 h 225410"/>
                  <a:gd name="connsiteX2" fmla="*/ 22541 w 180328"/>
                  <a:gd name="connsiteY2" fmla="*/ 137500 h 225410"/>
                  <a:gd name="connsiteX3" fmla="*/ 0 w 180328"/>
                  <a:gd name="connsiteY3" fmla="*/ 78894 h 225410"/>
                  <a:gd name="connsiteX4" fmla="*/ 73258 w 180328"/>
                  <a:gd name="connsiteY4" fmla="*/ 0 h 225410"/>
                  <a:gd name="connsiteX5" fmla="*/ 103689 w 180328"/>
                  <a:gd name="connsiteY5" fmla="*/ 7100 h 225410"/>
                  <a:gd name="connsiteX6" fmla="*/ 129498 w 180328"/>
                  <a:gd name="connsiteY6" fmla="*/ 19723 h 225410"/>
                  <a:gd name="connsiteX7" fmla="*/ 140881 w 180328"/>
                  <a:gd name="connsiteY7" fmla="*/ 22428 h 225410"/>
                  <a:gd name="connsiteX8" fmla="*/ 155421 w 180328"/>
                  <a:gd name="connsiteY8" fmla="*/ 14088 h 225410"/>
                  <a:gd name="connsiteX9" fmla="*/ 166240 w 180328"/>
                  <a:gd name="connsiteY9" fmla="*/ 4170 h 225410"/>
                  <a:gd name="connsiteX10" fmla="*/ 173003 w 180328"/>
                  <a:gd name="connsiteY10" fmla="*/ 17131 h 225410"/>
                  <a:gd name="connsiteX11" fmla="*/ 180328 w 180328"/>
                  <a:gd name="connsiteY11" fmla="*/ 44969 h 225410"/>
                  <a:gd name="connsiteX12" fmla="*/ 123976 w 180328"/>
                  <a:gd name="connsiteY12" fmla="*/ 112592 h 225410"/>
                  <a:gd name="connsiteX13" fmla="*/ 42039 w 180328"/>
                  <a:gd name="connsiteY13" fmla="*/ 75625 h 225410"/>
                  <a:gd name="connsiteX14" fmla="*/ 59283 w 180328"/>
                  <a:gd name="connsiteY14" fmla="*/ 61086 h 225410"/>
                  <a:gd name="connsiteX15" fmla="*/ 123976 w 180328"/>
                  <a:gd name="connsiteY15" fmla="*/ 90164 h 225410"/>
                  <a:gd name="connsiteX16" fmla="*/ 157787 w 180328"/>
                  <a:gd name="connsiteY16" fmla="*/ 45082 h 225410"/>
                  <a:gd name="connsiteX17" fmla="*/ 157449 w 180328"/>
                  <a:gd name="connsiteY17" fmla="*/ 41137 h 225410"/>
                  <a:gd name="connsiteX18" fmla="*/ 140881 w 180328"/>
                  <a:gd name="connsiteY18" fmla="*/ 45082 h 225410"/>
                  <a:gd name="connsiteX19" fmla="*/ 119468 w 180328"/>
                  <a:gd name="connsiteY19" fmla="*/ 40010 h 225410"/>
                  <a:gd name="connsiteX20" fmla="*/ 93658 w 180328"/>
                  <a:gd name="connsiteY20" fmla="*/ 27387 h 225410"/>
                  <a:gd name="connsiteX21" fmla="*/ 73146 w 180328"/>
                  <a:gd name="connsiteY21" fmla="*/ 22541 h 225410"/>
                  <a:gd name="connsiteX22" fmla="*/ 22428 w 180328"/>
                  <a:gd name="connsiteY22" fmla="*/ 78894 h 225410"/>
                  <a:gd name="connsiteX23" fmla="*/ 41250 w 180328"/>
                  <a:gd name="connsiteY23" fmla="*/ 124314 h 225410"/>
                  <a:gd name="connsiteX24" fmla="*/ 44969 w 180328"/>
                  <a:gd name="connsiteY24" fmla="*/ 127695 h 225410"/>
                  <a:gd name="connsiteX25" fmla="*/ 44969 w 180328"/>
                  <a:gd name="connsiteY25" fmla="*/ 157787 h 225410"/>
                  <a:gd name="connsiteX26" fmla="*/ 90051 w 180328"/>
                  <a:gd name="connsiteY26" fmla="*/ 202869 h 225410"/>
                  <a:gd name="connsiteX27" fmla="*/ 135133 w 180328"/>
                  <a:gd name="connsiteY27" fmla="*/ 157787 h 225410"/>
                  <a:gd name="connsiteX28" fmla="*/ 135133 w 180328"/>
                  <a:gd name="connsiteY28" fmla="*/ 135246 h 225410"/>
                  <a:gd name="connsiteX29" fmla="*/ 157674 w 180328"/>
                  <a:gd name="connsiteY29" fmla="*/ 135246 h 225410"/>
                  <a:gd name="connsiteX30" fmla="*/ 157674 w 180328"/>
                  <a:gd name="connsiteY30" fmla="*/ 157787 h 225410"/>
                  <a:gd name="connsiteX31" fmla="*/ 90051 w 180328"/>
                  <a:gd name="connsiteY31" fmla="*/ 225410 h 22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0328" h="225410">
                    <a:moveTo>
                      <a:pt x="90164" y="225410"/>
                    </a:moveTo>
                    <a:cubicBezTo>
                      <a:pt x="52859" y="225410"/>
                      <a:pt x="22541" y="195093"/>
                      <a:pt x="22541" y="157787"/>
                    </a:cubicBezTo>
                    <a:lnTo>
                      <a:pt x="22541" y="137500"/>
                    </a:lnTo>
                    <a:cubicBezTo>
                      <a:pt x="8115" y="122511"/>
                      <a:pt x="0" y="101435"/>
                      <a:pt x="0" y="78894"/>
                    </a:cubicBezTo>
                    <a:cubicBezTo>
                      <a:pt x="0" y="35389"/>
                      <a:pt x="32910" y="0"/>
                      <a:pt x="73258" y="0"/>
                    </a:cubicBezTo>
                    <a:cubicBezTo>
                      <a:pt x="83853" y="0"/>
                      <a:pt x="94109" y="2367"/>
                      <a:pt x="103689" y="7100"/>
                    </a:cubicBezTo>
                    <a:lnTo>
                      <a:pt x="129498" y="19723"/>
                    </a:lnTo>
                    <a:cubicBezTo>
                      <a:pt x="133218" y="21527"/>
                      <a:pt x="137050" y="22428"/>
                      <a:pt x="140881" y="22428"/>
                    </a:cubicBezTo>
                    <a:cubicBezTo>
                      <a:pt x="145615" y="22428"/>
                      <a:pt x="146630" y="22203"/>
                      <a:pt x="155421" y="14088"/>
                    </a:cubicBezTo>
                    <a:lnTo>
                      <a:pt x="166240" y="4170"/>
                    </a:lnTo>
                    <a:lnTo>
                      <a:pt x="173003" y="17131"/>
                    </a:lnTo>
                    <a:cubicBezTo>
                      <a:pt x="176609" y="24006"/>
                      <a:pt x="180328" y="35277"/>
                      <a:pt x="180328" y="44969"/>
                    </a:cubicBezTo>
                    <a:cubicBezTo>
                      <a:pt x="180328" y="82275"/>
                      <a:pt x="155082" y="112592"/>
                      <a:pt x="123976" y="112592"/>
                    </a:cubicBezTo>
                    <a:cubicBezTo>
                      <a:pt x="87008" y="112592"/>
                      <a:pt x="64805" y="102562"/>
                      <a:pt x="42039" y="75625"/>
                    </a:cubicBezTo>
                    <a:lnTo>
                      <a:pt x="59283" y="61086"/>
                    </a:lnTo>
                    <a:cubicBezTo>
                      <a:pt x="77654" y="82838"/>
                      <a:pt x="93996" y="90164"/>
                      <a:pt x="123976" y="90164"/>
                    </a:cubicBezTo>
                    <a:cubicBezTo>
                      <a:pt x="142572" y="90164"/>
                      <a:pt x="157787" y="69990"/>
                      <a:pt x="157787" y="45082"/>
                    </a:cubicBezTo>
                    <a:cubicBezTo>
                      <a:pt x="157787" y="43842"/>
                      <a:pt x="157674" y="42490"/>
                      <a:pt x="157449" y="41137"/>
                    </a:cubicBezTo>
                    <a:cubicBezTo>
                      <a:pt x="152828" y="43617"/>
                      <a:pt x="147756" y="45082"/>
                      <a:pt x="140881" y="45082"/>
                    </a:cubicBezTo>
                    <a:cubicBezTo>
                      <a:pt x="133443" y="45082"/>
                      <a:pt x="126342" y="43391"/>
                      <a:pt x="119468" y="40010"/>
                    </a:cubicBezTo>
                    <a:lnTo>
                      <a:pt x="93658" y="27387"/>
                    </a:lnTo>
                    <a:cubicBezTo>
                      <a:pt x="87234" y="24232"/>
                      <a:pt x="80359" y="22541"/>
                      <a:pt x="73146" y="22541"/>
                    </a:cubicBezTo>
                    <a:cubicBezTo>
                      <a:pt x="45195" y="22541"/>
                      <a:pt x="22428" y="47787"/>
                      <a:pt x="22428" y="78894"/>
                    </a:cubicBezTo>
                    <a:cubicBezTo>
                      <a:pt x="22428" y="96926"/>
                      <a:pt x="29303" y="113494"/>
                      <a:pt x="41250" y="124314"/>
                    </a:cubicBezTo>
                    <a:lnTo>
                      <a:pt x="44969" y="127695"/>
                    </a:lnTo>
                    <a:lnTo>
                      <a:pt x="44969" y="157787"/>
                    </a:lnTo>
                    <a:cubicBezTo>
                      <a:pt x="44969" y="182695"/>
                      <a:pt x="65144" y="202869"/>
                      <a:pt x="90051" y="202869"/>
                    </a:cubicBezTo>
                    <a:cubicBezTo>
                      <a:pt x="114959" y="202869"/>
                      <a:pt x="135133" y="182695"/>
                      <a:pt x="135133" y="157787"/>
                    </a:cubicBezTo>
                    <a:lnTo>
                      <a:pt x="135133" y="135246"/>
                    </a:lnTo>
                    <a:lnTo>
                      <a:pt x="157674" y="135246"/>
                    </a:lnTo>
                    <a:lnTo>
                      <a:pt x="157674" y="157787"/>
                    </a:lnTo>
                    <a:cubicBezTo>
                      <a:pt x="157674" y="195093"/>
                      <a:pt x="127357" y="225410"/>
                      <a:pt x="90051" y="225410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13E4096A-90A1-8C68-FF80-023EDAC84A99}"/>
                  </a:ext>
                </a:extLst>
              </p:cNvPr>
              <p:cNvSpPr/>
              <p:nvPr/>
            </p:nvSpPr>
            <p:spPr>
              <a:xfrm rot="-2717998">
                <a:off x="9449651" y="1074567"/>
                <a:ext cx="22541" cy="44405"/>
              </a:xfrm>
              <a:custGeom>
                <a:avLst/>
                <a:gdLst>
                  <a:gd name="connsiteX0" fmla="*/ 0 w 22541"/>
                  <a:gd name="connsiteY0" fmla="*/ 0 h 44405"/>
                  <a:gd name="connsiteX1" fmla="*/ 22541 w 22541"/>
                  <a:gd name="connsiteY1" fmla="*/ 0 h 44405"/>
                  <a:gd name="connsiteX2" fmla="*/ 22541 w 22541"/>
                  <a:gd name="connsiteY2" fmla="*/ 44406 h 44405"/>
                  <a:gd name="connsiteX3" fmla="*/ 0 w 22541"/>
                  <a:gd name="connsiteY3" fmla="*/ 44406 h 44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44405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44406"/>
                    </a:lnTo>
                    <a:lnTo>
                      <a:pt x="0" y="44406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9E8AADE1-DC8F-39E8-F36E-59610C73F65C}"/>
                  </a:ext>
                </a:extLst>
              </p:cNvPr>
              <p:cNvSpPr/>
              <p:nvPr/>
            </p:nvSpPr>
            <p:spPr>
              <a:xfrm rot="-1741801">
                <a:off x="9515502" y="1024361"/>
                <a:ext cx="22541" cy="45983"/>
              </a:xfrm>
              <a:custGeom>
                <a:avLst/>
                <a:gdLst>
                  <a:gd name="connsiteX0" fmla="*/ 0 w 22541"/>
                  <a:gd name="connsiteY0" fmla="*/ 0 h 45983"/>
                  <a:gd name="connsiteX1" fmla="*/ 22541 w 22541"/>
                  <a:gd name="connsiteY1" fmla="*/ 0 h 45983"/>
                  <a:gd name="connsiteX2" fmla="*/ 22541 w 22541"/>
                  <a:gd name="connsiteY2" fmla="*/ 45984 h 45983"/>
                  <a:gd name="connsiteX3" fmla="*/ 0 w 22541"/>
                  <a:gd name="connsiteY3" fmla="*/ 45984 h 4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45983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45984"/>
                    </a:lnTo>
                    <a:lnTo>
                      <a:pt x="0" y="45984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1FA8960D-174F-0A6A-1B47-7286A7664587}"/>
                  </a:ext>
                </a:extLst>
              </p:cNvPr>
              <p:cNvSpPr/>
              <p:nvPr/>
            </p:nvSpPr>
            <p:spPr>
              <a:xfrm rot="-3523799">
                <a:off x="9408417" y="1132820"/>
                <a:ext cx="22541" cy="47448"/>
              </a:xfrm>
              <a:custGeom>
                <a:avLst/>
                <a:gdLst>
                  <a:gd name="connsiteX0" fmla="*/ 0 w 22541"/>
                  <a:gd name="connsiteY0" fmla="*/ 0 h 47448"/>
                  <a:gd name="connsiteX1" fmla="*/ 22541 w 22541"/>
                  <a:gd name="connsiteY1" fmla="*/ 0 h 47448"/>
                  <a:gd name="connsiteX2" fmla="*/ 22541 w 22541"/>
                  <a:gd name="connsiteY2" fmla="*/ 47449 h 47448"/>
                  <a:gd name="connsiteX3" fmla="*/ 0 w 22541"/>
                  <a:gd name="connsiteY3" fmla="*/ 47449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47448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47449"/>
                    </a:lnTo>
                    <a:lnTo>
                      <a:pt x="0" y="47449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49424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-1.48148E-6 L 5E-6 0.0706 " pathEditMode="relative" rAng="0" ptsTypes="AA">
                                      <p:cBhvr>
                                        <p:cTn id="12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5" grpId="0" animBg="1"/>
      <p:bldP spid="4" grpId="0"/>
      <p:bldP spid="4" grpId="1"/>
      <p:bldP spid="10" grpId="0" animBg="1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tângulo 61">
            <a:extLst>
              <a:ext uri="{FF2B5EF4-FFF2-40B4-BE49-F238E27FC236}">
                <a16:creationId xmlns:a16="http://schemas.microsoft.com/office/drawing/2014/main" id="{FA3E5D57-7976-AE64-B980-C82C04885AE4}"/>
              </a:ext>
            </a:extLst>
          </p:cNvPr>
          <p:cNvSpPr/>
          <p:nvPr/>
        </p:nvSpPr>
        <p:spPr>
          <a:xfrm>
            <a:off x="0" y="1823740"/>
            <a:ext cx="12192000" cy="2697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9C90D23-C0E2-5897-9298-293C0E1F2230}"/>
              </a:ext>
            </a:extLst>
          </p:cNvPr>
          <p:cNvSpPr/>
          <p:nvPr/>
        </p:nvSpPr>
        <p:spPr>
          <a:xfrm>
            <a:off x="514203" y="-177800"/>
            <a:ext cx="6276731" cy="1295401"/>
          </a:xfrm>
          <a:prstGeom prst="rect">
            <a:avLst/>
          </a:prstGeom>
          <a:noFill/>
          <a:ln w="12700"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B8B3144-1150-5A5E-4573-9FDB971E4DAE}"/>
              </a:ext>
            </a:extLst>
          </p:cNvPr>
          <p:cNvSpPr txBox="1"/>
          <p:nvPr/>
        </p:nvSpPr>
        <p:spPr>
          <a:xfrm>
            <a:off x="769261" y="309516"/>
            <a:ext cx="5994395" cy="86067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Dia do </a:t>
            </a: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voluntários</a:t>
            </a: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rgbClr val="660099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744BDD26-C96C-8F3F-B9DC-C779FE3E15F2}"/>
              </a:ext>
            </a:extLst>
          </p:cNvPr>
          <p:cNvGrpSpPr/>
          <p:nvPr/>
        </p:nvGrpSpPr>
        <p:grpSpPr>
          <a:xfrm>
            <a:off x="7449564" y="144262"/>
            <a:ext cx="771293" cy="760206"/>
            <a:chOff x="6381750" y="778308"/>
            <a:chExt cx="921459" cy="908213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FDC7B039-54F4-DB9A-5706-2CBD6D6AD6FE}"/>
                </a:ext>
              </a:extLst>
            </p:cNvPr>
            <p:cNvSpPr/>
            <p:nvPr/>
          </p:nvSpPr>
          <p:spPr>
            <a:xfrm>
              <a:off x="6381750" y="778308"/>
              <a:ext cx="921459" cy="908213"/>
            </a:xfrm>
            <a:prstGeom prst="roundRect">
              <a:avLst>
                <a:gd name="adj" fmla="val 10443"/>
              </a:avLst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áfico 824">
              <a:extLst>
                <a:ext uri="{FF2B5EF4-FFF2-40B4-BE49-F238E27FC236}">
                  <a16:creationId xmlns:a16="http://schemas.microsoft.com/office/drawing/2014/main" id="{02EE0339-DBBF-0850-4F52-5D336CB07BE8}"/>
                </a:ext>
              </a:extLst>
            </p:cNvPr>
            <p:cNvGrpSpPr/>
            <p:nvPr/>
          </p:nvGrpSpPr>
          <p:grpSpPr>
            <a:xfrm>
              <a:off x="6513635" y="943259"/>
              <a:ext cx="657688" cy="578311"/>
              <a:chOff x="7297859" y="1915697"/>
              <a:chExt cx="638532" cy="561467"/>
            </a:xfrm>
            <a:solidFill>
              <a:schemeClr val="bg1"/>
            </a:solidFill>
          </p:grpSpPr>
          <p:sp>
            <p:nvSpPr>
              <p:cNvPr id="4" name="Forma Livre: Forma 3">
                <a:extLst>
                  <a:ext uri="{FF2B5EF4-FFF2-40B4-BE49-F238E27FC236}">
                    <a16:creationId xmlns:a16="http://schemas.microsoft.com/office/drawing/2014/main" id="{EEDACE6D-D0C7-46B5-6A98-CCD18A011F16}"/>
                  </a:ext>
                </a:extLst>
              </p:cNvPr>
              <p:cNvSpPr/>
              <p:nvPr/>
            </p:nvSpPr>
            <p:spPr>
              <a:xfrm>
                <a:off x="7385933" y="1959734"/>
                <a:ext cx="99082" cy="22018"/>
              </a:xfrm>
              <a:custGeom>
                <a:avLst/>
                <a:gdLst>
                  <a:gd name="connsiteX0" fmla="*/ 0 w 99082"/>
                  <a:gd name="connsiteY0" fmla="*/ 0 h 22018"/>
                  <a:gd name="connsiteX1" fmla="*/ 99083 w 99082"/>
                  <a:gd name="connsiteY1" fmla="*/ 0 h 22018"/>
                  <a:gd name="connsiteX2" fmla="*/ 99083 w 99082"/>
                  <a:gd name="connsiteY2" fmla="*/ 22018 h 22018"/>
                  <a:gd name="connsiteX3" fmla="*/ 0 w 99082"/>
                  <a:gd name="connsiteY3" fmla="*/ 22018 h 2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082" h="22018">
                    <a:moveTo>
                      <a:pt x="0" y="0"/>
                    </a:moveTo>
                    <a:lnTo>
                      <a:pt x="99083" y="0"/>
                    </a:lnTo>
                    <a:lnTo>
                      <a:pt x="99083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orma Livre: Forma 4">
                <a:extLst>
                  <a:ext uri="{FF2B5EF4-FFF2-40B4-BE49-F238E27FC236}">
                    <a16:creationId xmlns:a16="http://schemas.microsoft.com/office/drawing/2014/main" id="{FF37862D-7786-C3B0-18D4-7E713891B697}"/>
                  </a:ext>
                </a:extLst>
              </p:cNvPr>
              <p:cNvSpPr/>
              <p:nvPr/>
            </p:nvSpPr>
            <p:spPr>
              <a:xfrm>
                <a:off x="7529052" y="1959734"/>
                <a:ext cx="110091" cy="22018"/>
              </a:xfrm>
              <a:custGeom>
                <a:avLst/>
                <a:gdLst>
                  <a:gd name="connsiteX0" fmla="*/ 0 w 110091"/>
                  <a:gd name="connsiteY0" fmla="*/ 0 h 22018"/>
                  <a:gd name="connsiteX1" fmla="*/ 110092 w 110091"/>
                  <a:gd name="connsiteY1" fmla="*/ 0 h 22018"/>
                  <a:gd name="connsiteX2" fmla="*/ 110092 w 110091"/>
                  <a:gd name="connsiteY2" fmla="*/ 22018 h 22018"/>
                  <a:gd name="connsiteX3" fmla="*/ 0 w 110091"/>
                  <a:gd name="connsiteY3" fmla="*/ 22018 h 2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091" h="22018">
                    <a:moveTo>
                      <a:pt x="0" y="0"/>
                    </a:moveTo>
                    <a:lnTo>
                      <a:pt x="110092" y="0"/>
                    </a:lnTo>
                    <a:lnTo>
                      <a:pt x="110092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 dirty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orma Livre: Forma 5">
                <a:extLst>
                  <a:ext uri="{FF2B5EF4-FFF2-40B4-BE49-F238E27FC236}">
                    <a16:creationId xmlns:a16="http://schemas.microsoft.com/office/drawing/2014/main" id="{A73E8D45-3217-CBBC-D292-AF824DDF598E}"/>
                  </a:ext>
                </a:extLst>
              </p:cNvPr>
              <p:cNvSpPr/>
              <p:nvPr/>
            </p:nvSpPr>
            <p:spPr>
              <a:xfrm>
                <a:off x="7683180" y="1959734"/>
                <a:ext cx="110091" cy="22018"/>
              </a:xfrm>
              <a:custGeom>
                <a:avLst/>
                <a:gdLst>
                  <a:gd name="connsiteX0" fmla="*/ 0 w 110091"/>
                  <a:gd name="connsiteY0" fmla="*/ 0 h 22018"/>
                  <a:gd name="connsiteX1" fmla="*/ 110092 w 110091"/>
                  <a:gd name="connsiteY1" fmla="*/ 0 h 22018"/>
                  <a:gd name="connsiteX2" fmla="*/ 110092 w 110091"/>
                  <a:gd name="connsiteY2" fmla="*/ 22018 h 22018"/>
                  <a:gd name="connsiteX3" fmla="*/ 0 w 110091"/>
                  <a:gd name="connsiteY3" fmla="*/ 22018 h 2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091" h="22018">
                    <a:moveTo>
                      <a:pt x="0" y="0"/>
                    </a:moveTo>
                    <a:lnTo>
                      <a:pt x="110092" y="0"/>
                    </a:lnTo>
                    <a:lnTo>
                      <a:pt x="110092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orma Livre: Forma 6">
                <a:extLst>
                  <a:ext uri="{FF2B5EF4-FFF2-40B4-BE49-F238E27FC236}">
                    <a16:creationId xmlns:a16="http://schemas.microsoft.com/office/drawing/2014/main" id="{1462C72A-34E6-8D25-402F-957F5C6E03D3}"/>
                  </a:ext>
                </a:extLst>
              </p:cNvPr>
              <p:cNvSpPr/>
              <p:nvPr/>
            </p:nvSpPr>
            <p:spPr>
              <a:xfrm>
                <a:off x="7297859" y="1959734"/>
                <a:ext cx="120550" cy="506311"/>
              </a:xfrm>
              <a:custGeom>
                <a:avLst/>
                <a:gdLst>
                  <a:gd name="connsiteX0" fmla="*/ 19486 w 120550"/>
                  <a:gd name="connsiteY0" fmla="*/ 506312 h 506311"/>
                  <a:gd name="connsiteX1" fmla="*/ 0 w 120550"/>
                  <a:gd name="connsiteY1" fmla="*/ 484404 h 506311"/>
                  <a:gd name="connsiteX2" fmla="*/ 220 w 120550"/>
                  <a:gd name="connsiteY2" fmla="*/ 481211 h 506311"/>
                  <a:gd name="connsiteX3" fmla="*/ 66275 w 120550"/>
                  <a:gd name="connsiteY3" fmla="*/ 18826 h 506311"/>
                  <a:gd name="connsiteX4" fmla="*/ 88073 w 120550"/>
                  <a:gd name="connsiteY4" fmla="*/ 0 h 506311"/>
                  <a:gd name="connsiteX5" fmla="*/ 110092 w 120550"/>
                  <a:gd name="connsiteY5" fmla="*/ 21248 h 506311"/>
                  <a:gd name="connsiteX6" fmla="*/ 120550 w 120550"/>
                  <a:gd name="connsiteY6" fmla="*/ 251560 h 506311"/>
                  <a:gd name="connsiteX7" fmla="*/ 98532 w 120550"/>
                  <a:gd name="connsiteY7" fmla="*/ 252550 h 506311"/>
                  <a:gd name="connsiteX8" fmla="*/ 88073 w 120550"/>
                  <a:gd name="connsiteY8" fmla="*/ 22128 h 506311"/>
                  <a:gd name="connsiteX9" fmla="*/ 22018 w 120550"/>
                  <a:gd name="connsiteY9" fmla="*/ 484404 h 506311"/>
                  <a:gd name="connsiteX10" fmla="*/ 19486 w 120550"/>
                  <a:gd name="connsiteY10" fmla="*/ 506312 h 50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550" h="506311">
                    <a:moveTo>
                      <a:pt x="19486" y="506312"/>
                    </a:moveTo>
                    <a:cubicBezTo>
                      <a:pt x="8367" y="504991"/>
                      <a:pt x="0" y="495633"/>
                      <a:pt x="0" y="484404"/>
                    </a:cubicBezTo>
                    <a:cubicBezTo>
                      <a:pt x="0" y="483303"/>
                      <a:pt x="110" y="482312"/>
                      <a:pt x="220" y="481211"/>
                    </a:cubicBezTo>
                    <a:lnTo>
                      <a:pt x="66275" y="18826"/>
                    </a:lnTo>
                    <a:cubicBezTo>
                      <a:pt x="67817" y="8147"/>
                      <a:pt x="77174" y="0"/>
                      <a:pt x="88073" y="0"/>
                    </a:cubicBezTo>
                    <a:cubicBezTo>
                      <a:pt x="99963" y="0"/>
                      <a:pt x="109651" y="9358"/>
                      <a:pt x="110092" y="21248"/>
                    </a:cubicBezTo>
                    <a:lnTo>
                      <a:pt x="120550" y="251560"/>
                    </a:lnTo>
                    <a:lnTo>
                      <a:pt x="98532" y="252550"/>
                    </a:lnTo>
                    <a:lnTo>
                      <a:pt x="88073" y="22128"/>
                    </a:lnTo>
                    <a:lnTo>
                      <a:pt x="22018" y="484404"/>
                    </a:lnTo>
                    <a:lnTo>
                      <a:pt x="19486" y="506312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Forma Livre: Forma 7">
                <a:extLst>
                  <a:ext uri="{FF2B5EF4-FFF2-40B4-BE49-F238E27FC236}">
                    <a16:creationId xmlns:a16="http://schemas.microsoft.com/office/drawing/2014/main" id="{7FB518C3-88F0-CBEF-2795-9F5FB565B45D}"/>
                  </a:ext>
                </a:extLst>
              </p:cNvPr>
              <p:cNvSpPr/>
              <p:nvPr/>
            </p:nvSpPr>
            <p:spPr>
              <a:xfrm rot="-155092">
                <a:off x="7397967" y="2236016"/>
                <a:ext cx="22018" cy="20037"/>
              </a:xfrm>
              <a:custGeom>
                <a:avLst/>
                <a:gdLst>
                  <a:gd name="connsiteX0" fmla="*/ 0 w 22018"/>
                  <a:gd name="connsiteY0" fmla="*/ 0 h 20037"/>
                  <a:gd name="connsiteX1" fmla="*/ 22019 w 22018"/>
                  <a:gd name="connsiteY1" fmla="*/ 0 h 20037"/>
                  <a:gd name="connsiteX2" fmla="*/ 22019 w 22018"/>
                  <a:gd name="connsiteY2" fmla="*/ 20037 h 20037"/>
                  <a:gd name="connsiteX3" fmla="*/ 0 w 22018"/>
                  <a:gd name="connsiteY3" fmla="*/ 20037 h 20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18" h="20037">
                    <a:moveTo>
                      <a:pt x="0" y="0"/>
                    </a:moveTo>
                    <a:lnTo>
                      <a:pt x="22019" y="0"/>
                    </a:lnTo>
                    <a:lnTo>
                      <a:pt x="22019" y="20037"/>
                    </a:lnTo>
                    <a:lnTo>
                      <a:pt x="0" y="20037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Forma Livre: Forma 8">
                <a:extLst>
                  <a:ext uri="{FF2B5EF4-FFF2-40B4-BE49-F238E27FC236}">
                    <a16:creationId xmlns:a16="http://schemas.microsoft.com/office/drawing/2014/main" id="{B50AC8EB-2E11-E7B6-3947-C82E2A011273}"/>
                  </a:ext>
                </a:extLst>
              </p:cNvPr>
              <p:cNvSpPr/>
              <p:nvPr/>
            </p:nvSpPr>
            <p:spPr>
              <a:xfrm rot="-156123">
                <a:off x="7403815" y="2279970"/>
                <a:ext cx="22019" cy="186281"/>
              </a:xfrm>
              <a:custGeom>
                <a:avLst/>
                <a:gdLst>
                  <a:gd name="connsiteX0" fmla="*/ 0 w 22019"/>
                  <a:gd name="connsiteY0" fmla="*/ 0 h 186281"/>
                  <a:gd name="connsiteX1" fmla="*/ 22019 w 22019"/>
                  <a:gd name="connsiteY1" fmla="*/ 0 h 186281"/>
                  <a:gd name="connsiteX2" fmla="*/ 22019 w 22019"/>
                  <a:gd name="connsiteY2" fmla="*/ 186281 h 186281"/>
                  <a:gd name="connsiteX3" fmla="*/ 0 w 22019"/>
                  <a:gd name="connsiteY3" fmla="*/ 186281 h 186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19" h="186281">
                    <a:moveTo>
                      <a:pt x="0" y="0"/>
                    </a:moveTo>
                    <a:lnTo>
                      <a:pt x="22019" y="0"/>
                    </a:lnTo>
                    <a:lnTo>
                      <a:pt x="22019" y="186281"/>
                    </a:lnTo>
                    <a:lnTo>
                      <a:pt x="0" y="186281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orma Livre: Forma 9">
                <a:extLst>
                  <a:ext uri="{FF2B5EF4-FFF2-40B4-BE49-F238E27FC236}">
                    <a16:creationId xmlns:a16="http://schemas.microsoft.com/office/drawing/2014/main" id="{A2A4A36D-D6D6-9D2E-BA92-A358B4CC23A5}"/>
                  </a:ext>
                </a:extLst>
              </p:cNvPr>
              <p:cNvSpPr/>
              <p:nvPr/>
            </p:nvSpPr>
            <p:spPr>
              <a:xfrm>
                <a:off x="7303144" y="2389381"/>
                <a:ext cx="124293" cy="83600"/>
              </a:xfrm>
              <a:custGeom>
                <a:avLst/>
                <a:gdLst>
                  <a:gd name="connsiteX0" fmla="*/ 107119 w 124293"/>
                  <a:gd name="connsiteY0" fmla="*/ 83601 h 83600"/>
                  <a:gd name="connsiteX1" fmla="*/ 59670 w 124293"/>
                  <a:gd name="connsiteY1" fmla="*/ 23491 h 83600"/>
                  <a:gd name="connsiteX2" fmla="*/ 15853 w 124293"/>
                  <a:gd name="connsiteY2" fmla="*/ 69069 h 83600"/>
                  <a:gd name="connsiteX3" fmla="*/ 0 w 124293"/>
                  <a:gd name="connsiteY3" fmla="*/ 53766 h 83600"/>
                  <a:gd name="connsiteX4" fmla="*/ 46459 w 124293"/>
                  <a:gd name="connsiteY4" fmla="*/ 5436 h 83600"/>
                  <a:gd name="connsiteX5" fmla="*/ 74422 w 124293"/>
                  <a:gd name="connsiteY5" fmla="*/ 6647 h 83600"/>
                  <a:gd name="connsiteX6" fmla="*/ 124294 w 124293"/>
                  <a:gd name="connsiteY6" fmla="*/ 69950 h 83600"/>
                  <a:gd name="connsiteX7" fmla="*/ 107119 w 124293"/>
                  <a:gd name="connsiteY7" fmla="*/ 83601 h 8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293" h="83600">
                    <a:moveTo>
                      <a:pt x="107119" y="83601"/>
                    </a:moveTo>
                    <a:lnTo>
                      <a:pt x="59670" y="23491"/>
                    </a:lnTo>
                    <a:lnTo>
                      <a:pt x="15853" y="69069"/>
                    </a:lnTo>
                    <a:lnTo>
                      <a:pt x="0" y="53766"/>
                    </a:lnTo>
                    <a:lnTo>
                      <a:pt x="46459" y="5436"/>
                    </a:lnTo>
                    <a:cubicBezTo>
                      <a:pt x="53725" y="-2160"/>
                      <a:pt x="67596" y="-1830"/>
                      <a:pt x="74422" y="6647"/>
                    </a:cubicBezTo>
                    <a:lnTo>
                      <a:pt x="124294" y="69950"/>
                    </a:lnTo>
                    <a:lnTo>
                      <a:pt x="107119" y="83601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orma Livre: Forma 10">
                <a:extLst>
                  <a:ext uri="{FF2B5EF4-FFF2-40B4-BE49-F238E27FC236}">
                    <a16:creationId xmlns:a16="http://schemas.microsoft.com/office/drawing/2014/main" id="{60339FA0-9C65-D86B-533B-C267BC7E30DB}"/>
                  </a:ext>
                </a:extLst>
              </p:cNvPr>
              <p:cNvSpPr/>
              <p:nvPr/>
            </p:nvSpPr>
            <p:spPr>
              <a:xfrm>
                <a:off x="7429969" y="1915697"/>
                <a:ext cx="110091" cy="110091"/>
              </a:xfrm>
              <a:custGeom>
                <a:avLst/>
                <a:gdLst>
                  <a:gd name="connsiteX0" fmla="*/ 55046 w 110091"/>
                  <a:gd name="connsiteY0" fmla="*/ 110092 h 110091"/>
                  <a:gd name="connsiteX1" fmla="*/ 55046 w 110091"/>
                  <a:gd name="connsiteY1" fmla="*/ 88073 h 110091"/>
                  <a:gd name="connsiteX2" fmla="*/ 88073 w 110091"/>
                  <a:gd name="connsiteY2" fmla="*/ 55046 h 110091"/>
                  <a:gd name="connsiteX3" fmla="*/ 55046 w 110091"/>
                  <a:gd name="connsiteY3" fmla="*/ 22018 h 110091"/>
                  <a:gd name="connsiteX4" fmla="*/ 22018 w 110091"/>
                  <a:gd name="connsiteY4" fmla="*/ 55046 h 110091"/>
                  <a:gd name="connsiteX5" fmla="*/ 0 w 110091"/>
                  <a:gd name="connsiteY5" fmla="*/ 55046 h 110091"/>
                  <a:gd name="connsiteX6" fmla="*/ 55046 w 110091"/>
                  <a:gd name="connsiteY6" fmla="*/ 0 h 110091"/>
                  <a:gd name="connsiteX7" fmla="*/ 110092 w 110091"/>
                  <a:gd name="connsiteY7" fmla="*/ 55046 h 110091"/>
                  <a:gd name="connsiteX8" fmla="*/ 55046 w 110091"/>
                  <a:gd name="connsiteY8" fmla="*/ 110092 h 11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091" h="110091">
                    <a:moveTo>
                      <a:pt x="55046" y="110092"/>
                    </a:moveTo>
                    <a:lnTo>
                      <a:pt x="55046" y="88073"/>
                    </a:lnTo>
                    <a:cubicBezTo>
                      <a:pt x="73211" y="88073"/>
                      <a:pt x="88073" y="73211"/>
                      <a:pt x="88073" y="55046"/>
                    </a:cubicBezTo>
                    <a:cubicBezTo>
                      <a:pt x="88073" y="36881"/>
                      <a:pt x="73211" y="22018"/>
                      <a:pt x="55046" y="22018"/>
                    </a:cubicBezTo>
                    <a:cubicBezTo>
                      <a:pt x="36881" y="22018"/>
                      <a:pt x="22018" y="36881"/>
                      <a:pt x="22018" y="55046"/>
                    </a:cubicBezTo>
                    <a:lnTo>
                      <a:pt x="0" y="55046"/>
                    </a:lnTo>
                    <a:cubicBezTo>
                      <a:pt x="0" y="24661"/>
                      <a:pt x="24661" y="0"/>
                      <a:pt x="55046" y="0"/>
                    </a:cubicBezTo>
                    <a:cubicBezTo>
                      <a:pt x="85431" y="0"/>
                      <a:pt x="110092" y="24661"/>
                      <a:pt x="110092" y="55046"/>
                    </a:cubicBezTo>
                    <a:cubicBezTo>
                      <a:pt x="110092" y="85431"/>
                      <a:pt x="85431" y="110092"/>
                      <a:pt x="55046" y="110092"/>
                    </a:cubicBez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orma Livre: Forma 11">
                <a:extLst>
                  <a:ext uri="{FF2B5EF4-FFF2-40B4-BE49-F238E27FC236}">
                    <a16:creationId xmlns:a16="http://schemas.microsoft.com/office/drawing/2014/main" id="{BFAF30D4-ACD8-00ED-BF44-6A5BF2596CA0}"/>
                  </a:ext>
                </a:extLst>
              </p:cNvPr>
              <p:cNvSpPr/>
              <p:nvPr/>
            </p:nvSpPr>
            <p:spPr>
              <a:xfrm>
                <a:off x="7584098" y="1915697"/>
                <a:ext cx="110091" cy="110091"/>
              </a:xfrm>
              <a:custGeom>
                <a:avLst/>
                <a:gdLst>
                  <a:gd name="connsiteX0" fmla="*/ 55046 w 110091"/>
                  <a:gd name="connsiteY0" fmla="*/ 110092 h 110091"/>
                  <a:gd name="connsiteX1" fmla="*/ 55046 w 110091"/>
                  <a:gd name="connsiteY1" fmla="*/ 88073 h 110091"/>
                  <a:gd name="connsiteX2" fmla="*/ 88073 w 110091"/>
                  <a:gd name="connsiteY2" fmla="*/ 55046 h 110091"/>
                  <a:gd name="connsiteX3" fmla="*/ 55046 w 110091"/>
                  <a:gd name="connsiteY3" fmla="*/ 22018 h 110091"/>
                  <a:gd name="connsiteX4" fmla="*/ 22018 w 110091"/>
                  <a:gd name="connsiteY4" fmla="*/ 55046 h 110091"/>
                  <a:gd name="connsiteX5" fmla="*/ 0 w 110091"/>
                  <a:gd name="connsiteY5" fmla="*/ 55046 h 110091"/>
                  <a:gd name="connsiteX6" fmla="*/ 55046 w 110091"/>
                  <a:gd name="connsiteY6" fmla="*/ 0 h 110091"/>
                  <a:gd name="connsiteX7" fmla="*/ 110092 w 110091"/>
                  <a:gd name="connsiteY7" fmla="*/ 55046 h 110091"/>
                  <a:gd name="connsiteX8" fmla="*/ 55046 w 110091"/>
                  <a:gd name="connsiteY8" fmla="*/ 110092 h 11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091" h="110091">
                    <a:moveTo>
                      <a:pt x="55046" y="110092"/>
                    </a:moveTo>
                    <a:lnTo>
                      <a:pt x="55046" y="88073"/>
                    </a:lnTo>
                    <a:cubicBezTo>
                      <a:pt x="73211" y="88073"/>
                      <a:pt x="88073" y="73211"/>
                      <a:pt x="88073" y="55046"/>
                    </a:cubicBezTo>
                    <a:cubicBezTo>
                      <a:pt x="88073" y="36881"/>
                      <a:pt x="73211" y="22018"/>
                      <a:pt x="55046" y="22018"/>
                    </a:cubicBezTo>
                    <a:cubicBezTo>
                      <a:pt x="36881" y="22018"/>
                      <a:pt x="22018" y="36881"/>
                      <a:pt x="22018" y="55046"/>
                    </a:cubicBezTo>
                    <a:lnTo>
                      <a:pt x="0" y="55046"/>
                    </a:lnTo>
                    <a:cubicBezTo>
                      <a:pt x="0" y="24661"/>
                      <a:pt x="24661" y="0"/>
                      <a:pt x="55046" y="0"/>
                    </a:cubicBezTo>
                    <a:cubicBezTo>
                      <a:pt x="85431" y="0"/>
                      <a:pt x="110092" y="24661"/>
                      <a:pt x="110092" y="55046"/>
                    </a:cubicBezTo>
                    <a:cubicBezTo>
                      <a:pt x="110092" y="85431"/>
                      <a:pt x="85431" y="110092"/>
                      <a:pt x="55046" y="110092"/>
                    </a:cubicBez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orma Livre: Forma 12">
                <a:extLst>
                  <a:ext uri="{FF2B5EF4-FFF2-40B4-BE49-F238E27FC236}">
                    <a16:creationId xmlns:a16="http://schemas.microsoft.com/office/drawing/2014/main" id="{6D547747-EC80-D466-FBAF-A821C0C70C7B}"/>
                  </a:ext>
                </a:extLst>
              </p:cNvPr>
              <p:cNvSpPr/>
              <p:nvPr/>
            </p:nvSpPr>
            <p:spPr>
              <a:xfrm>
                <a:off x="7738226" y="1915697"/>
                <a:ext cx="110091" cy="110091"/>
              </a:xfrm>
              <a:custGeom>
                <a:avLst/>
                <a:gdLst>
                  <a:gd name="connsiteX0" fmla="*/ 55046 w 110091"/>
                  <a:gd name="connsiteY0" fmla="*/ 110092 h 110091"/>
                  <a:gd name="connsiteX1" fmla="*/ 55046 w 110091"/>
                  <a:gd name="connsiteY1" fmla="*/ 88073 h 110091"/>
                  <a:gd name="connsiteX2" fmla="*/ 88073 w 110091"/>
                  <a:gd name="connsiteY2" fmla="*/ 55046 h 110091"/>
                  <a:gd name="connsiteX3" fmla="*/ 55046 w 110091"/>
                  <a:gd name="connsiteY3" fmla="*/ 22018 h 110091"/>
                  <a:gd name="connsiteX4" fmla="*/ 22018 w 110091"/>
                  <a:gd name="connsiteY4" fmla="*/ 55046 h 110091"/>
                  <a:gd name="connsiteX5" fmla="*/ 0 w 110091"/>
                  <a:gd name="connsiteY5" fmla="*/ 55046 h 110091"/>
                  <a:gd name="connsiteX6" fmla="*/ 55046 w 110091"/>
                  <a:gd name="connsiteY6" fmla="*/ 0 h 110091"/>
                  <a:gd name="connsiteX7" fmla="*/ 110092 w 110091"/>
                  <a:gd name="connsiteY7" fmla="*/ 55046 h 110091"/>
                  <a:gd name="connsiteX8" fmla="*/ 55046 w 110091"/>
                  <a:gd name="connsiteY8" fmla="*/ 110092 h 11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091" h="110091">
                    <a:moveTo>
                      <a:pt x="55046" y="110092"/>
                    </a:moveTo>
                    <a:lnTo>
                      <a:pt x="55046" y="88073"/>
                    </a:lnTo>
                    <a:cubicBezTo>
                      <a:pt x="73211" y="88073"/>
                      <a:pt x="88073" y="73211"/>
                      <a:pt x="88073" y="55046"/>
                    </a:cubicBezTo>
                    <a:cubicBezTo>
                      <a:pt x="88073" y="36881"/>
                      <a:pt x="73211" y="22018"/>
                      <a:pt x="55046" y="22018"/>
                    </a:cubicBezTo>
                    <a:cubicBezTo>
                      <a:pt x="36881" y="22018"/>
                      <a:pt x="22018" y="36881"/>
                      <a:pt x="22018" y="55046"/>
                    </a:cubicBezTo>
                    <a:lnTo>
                      <a:pt x="0" y="55046"/>
                    </a:lnTo>
                    <a:cubicBezTo>
                      <a:pt x="0" y="24661"/>
                      <a:pt x="24661" y="0"/>
                      <a:pt x="55046" y="0"/>
                    </a:cubicBezTo>
                    <a:cubicBezTo>
                      <a:pt x="85431" y="0"/>
                      <a:pt x="110092" y="24661"/>
                      <a:pt x="110092" y="55046"/>
                    </a:cubicBezTo>
                    <a:cubicBezTo>
                      <a:pt x="110092" y="85431"/>
                      <a:pt x="85431" y="110092"/>
                      <a:pt x="55046" y="110092"/>
                    </a:cubicBez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orma Livre: Forma 13">
                <a:extLst>
                  <a:ext uri="{FF2B5EF4-FFF2-40B4-BE49-F238E27FC236}">
                    <a16:creationId xmlns:a16="http://schemas.microsoft.com/office/drawing/2014/main" id="{B0AAEC60-7611-5AE3-0665-2BCD7810C1DB}"/>
                  </a:ext>
                </a:extLst>
              </p:cNvPr>
              <p:cNvSpPr/>
              <p:nvPr/>
            </p:nvSpPr>
            <p:spPr>
              <a:xfrm>
                <a:off x="7440979" y="2069826"/>
                <a:ext cx="458311" cy="22018"/>
              </a:xfrm>
              <a:custGeom>
                <a:avLst/>
                <a:gdLst>
                  <a:gd name="connsiteX0" fmla="*/ 0 w 458311"/>
                  <a:gd name="connsiteY0" fmla="*/ 0 h 22018"/>
                  <a:gd name="connsiteX1" fmla="*/ 458312 w 458311"/>
                  <a:gd name="connsiteY1" fmla="*/ 0 h 22018"/>
                  <a:gd name="connsiteX2" fmla="*/ 458312 w 458311"/>
                  <a:gd name="connsiteY2" fmla="*/ 22018 h 22018"/>
                  <a:gd name="connsiteX3" fmla="*/ 0 w 458311"/>
                  <a:gd name="connsiteY3" fmla="*/ 22018 h 2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8311" h="22018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id="{E2BBDD6C-C07A-E63B-7150-90577863448D}"/>
                  </a:ext>
                </a:extLst>
              </p:cNvPr>
              <p:cNvSpPr/>
              <p:nvPr/>
            </p:nvSpPr>
            <p:spPr>
              <a:xfrm>
                <a:off x="7683180" y="2257532"/>
                <a:ext cx="196733" cy="164587"/>
              </a:xfrm>
              <a:custGeom>
                <a:avLst/>
                <a:gdLst>
                  <a:gd name="connsiteX0" fmla="*/ 196734 w 196733"/>
                  <a:gd name="connsiteY0" fmla="*/ 164587 h 164587"/>
                  <a:gd name="connsiteX1" fmla="*/ 0 w 196733"/>
                  <a:gd name="connsiteY1" fmla="*/ 164587 h 164587"/>
                  <a:gd name="connsiteX2" fmla="*/ 0 w 196733"/>
                  <a:gd name="connsiteY2" fmla="*/ 142569 h 164587"/>
                  <a:gd name="connsiteX3" fmla="*/ 173064 w 196733"/>
                  <a:gd name="connsiteY3" fmla="*/ 142569 h 164587"/>
                  <a:gd name="connsiteX4" fmla="*/ 162606 w 196733"/>
                  <a:gd name="connsiteY4" fmla="*/ 1651 h 164587"/>
                  <a:gd name="connsiteX5" fmla="*/ 184624 w 196733"/>
                  <a:gd name="connsiteY5" fmla="*/ 0 h 164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733" h="164587">
                    <a:moveTo>
                      <a:pt x="196734" y="164587"/>
                    </a:moveTo>
                    <a:lnTo>
                      <a:pt x="0" y="164587"/>
                    </a:lnTo>
                    <a:lnTo>
                      <a:pt x="0" y="142569"/>
                    </a:lnTo>
                    <a:lnTo>
                      <a:pt x="173064" y="142569"/>
                    </a:lnTo>
                    <a:lnTo>
                      <a:pt x="162606" y="1651"/>
                    </a:lnTo>
                    <a:lnTo>
                      <a:pt x="184624" y="0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id="{9C4672B8-E536-06F4-B041-DDF0FE9E5379}"/>
                  </a:ext>
                </a:extLst>
              </p:cNvPr>
              <p:cNvSpPr/>
              <p:nvPr/>
            </p:nvSpPr>
            <p:spPr>
              <a:xfrm>
                <a:off x="7451547" y="2190927"/>
                <a:ext cx="209614" cy="231192"/>
              </a:xfrm>
              <a:custGeom>
                <a:avLst/>
                <a:gdLst>
                  <a:gd name="connsiteX0" fmla="*/ 198606 w 209614"/>
                  <a:gd name="connsiteY0" fmla="*/ 231193 h 231192"/>
                  <a:gd name="connsiteX1" fmla="*/ 10459 w 209614"/>
                  <a:gd name="connsiteY1" fmla="*/ 231193 h 231192"/>
                  <a:gd name="connsiteX2" fmla="*/ 0 w 209614"/>
                  <a:gd name="connsiteY2" fmla="*/ 0 h 231192"/>
                  <a:gd name="connsiteX3" fmla="*/ 209615 w 209614"/>
                  <a:gd name="connsiteY3" fmla="*/ 0 h 231192"/>
                  <a:gd name="connsiteX4" fmla="*/ 209615 w 209614"/>
                  <a:gd name="connsiteY4" fmla="*/ 22018 h 231192"/>
                  <a:gd name="connsiteX5" fmla="*/ 23009 w 209614"/>
                  <a:gd name="connsiteY5" fmla="*/ 22018 h 231192"/>
                  <a:gd name="connsiteX6" fmla="*/ 31486 w 209614"/>
                  <a:gd name="connsiteY6" fmla="*/ 209174 h 231192"/>
                  <a:gd name="connsiteX7" fmla="*/ 198606 w 209614"/>
                  <a:gd name="connsiteY7" fmla="*/ 209174 h 231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9614" h="231192">
                    <a:moveTo>
                      <a:pt x="198606" y="231193"/>
                    </a:moveTo>
                    <a:lnTo>
                      <a:pt x="10459" y="231193"/>
                    </a:lnTo>
                    <a:lnTo>
                      <a:pt x="0" y="0"/>
                    </a:lnTo>
                    <a:lnTo>
                      <a:pt x="209615" y="0"/>
                    </a:lnTo>
                    <a:lnTo>
                      <a:pt x="209615" y="22018"/>
                    </a:lnTo>
                    <a:lnTo>
                      <a:pt x="23009" y="22018"/>
                    </a:lnTo>
                    <a:lnTo>
                      <a:pt x="31486" y="209174"/>
                    </a:lnTo>
                    <a:lnTo>
                      <a:pt x="198606" y="209174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7DE6604B-E9C2-DE37-0F5A-64891924BD34}"/>
                  </a:ext>
                </a:extLst>
              </p:cNvPr>
              <p:cNvSpPr/>
              <p:nvPr/>
            </p:nvSpPr>
            <p:spPr>
              <a:xfrm rot="-155779">
                <a:off x="7588302" y="2201883"/>
                <a:ext cx="22018" cy="209400"/>
              </a:xfrm>
              <a:custGeom>
                <a:avLst/>
                <a:gdLst>
                  <a:gd name="connsiteX0" fmla="*/ 0 w 22018"/>
                  <a:gd name="connsiteY0" fmla="*/ 0 h 209400"/>
                  <a:gd name="connsiteX1" fmla="*/ 22019 w 22018"/>
                  <a:gd name="connsiteY1" fmla="*/ 0 h 209400"/>
                  <a:gd name="connsiteX2" fmla="*/ 22019 w 22018"/>
                  <a:gd name="connsiteY2" fmla="*/ 209400 h 209400"/>
                  <a:gd name="connsiteX3" fmla="*/ 0 w 22018"/>
                  <a:gd name="connsiteY3" fmla="*/ 209400 h 20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18" h="209400">
                    <a:moveTo>
                      <a:pt x="0" y="0"/>
                    </a:moveTo>
                    <a:lnTo>
                      <a:pt x="22019" y="0"/>
                    </a:lnTo>
                    <a:lnTo>
                      <a:pt x="22019" y="209400"/>
                    </a:lnTo>
                    <a:lnTo>
                      <a:pt x="0" y="209400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9A8689DC-F2EA-D4E6-F447-7627BFA604EE}"/>
                  </a:ext>
                </a:extLst>
              </p:cNvPr>
              <p:cNvSpPr/>
              <p:nvPr/>
            </p:nvSpPr>
            <p:spPr>
              <a:xfrm rot="-156123">
                <a:off x="7725926" y="2313183"/>
                <a:ext cx="22019" cy="97984"/>
              </a:xfrm>
              <a:custGeom>
                <a:avLst/>
                <a:gdLst>
                  <a:gd name="connsiteX0" fmla="*/ 0 w 22019"/>
                  <a:gd name="connsiteY0" fmla="*/ 0 h 97984"/>
                  <a:gd name="connsiteX1" fmla="*/ 22019 w 22019"/>
                  <a:gd name="connsiteY1" fmla="*/ 0 h 97984"/>
                  <a:gd name="connsiteX2" fmla="*/ 22019 w 22019"/>
                  <a:gd name="connsiteY2" fmla="*/ 97985 h 97984"/>
                  <a:gd name="connsiteX3" fmla="*/ 0 w 22019"/>
                  <a:gd name="connsiteY3" fmla="*/ 97985 h 97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19" h="97984">
                    <a:moveTo>
                      <a:pt x="0" y="0"/>
                    </a:moveTo>
                    <a:lnTo>
                      <a:pt x="22019" y="0"/>
                    </a:lnTo>
                    <a:lnTo>
                      <a:pt x="22019" y="97985"/>
                    </a:lnTo>
                    <a:lnTo>
                      <a:pt x="0" y="97985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4038BA91-73D4-7175-3B9E-2F00FAE6055B}"/>
                  </a:ext>
                </a:extLst>
              </p:cNvPr>
              <p:cNvSpPr/>
              <p:nvPr/>
            </p:nvSpPr>
            <p:spPr>
              <a:xfrm>
                <a:off x="7771323" y="2113855"/>
                <a:ext cx="99053" cy="110099"/>
              </a:xfrm>
              <a:custGeom>
                <a:avLst/>
                <a:gdLst>
                  <a:gd name="connsiteX0" fmla="*/ 71490 w 99053"/>
                  <a:gd name="connsiteY0" fmla="*/ 110099 h 110099"/>
                  <a:gd name="connsiteX1" fmla="*/ 18756 w 99053"/>
                  <a:gd name="connsiteY1" fmla="*/ 77182 h 110099"/>
                  <a:gd name="connsiteX2" fmla="*/ 481 w 99053"/>
                  <a:gd name="connsiteY2" fmla="*/ 23787 h 110099"/>
                  <a:gd name="connsiteX3" fmla="*/ 11600 w 99053"/>
                  <a:gd name="connsiteY3" fmla="*/ 4741 h 110099"/>
                  <a:gd name="connsiteX4" fmla="*/ 80297 w 99053"/>
                  <a:gd name="connsiteY4" fmla="*/ 32925 h 110099"/>
                  <a:gd name="connsiteX5" fmla="*/ 98573 w 99053"/>
                  <a:gd name="connsiteY5" fmla="*/ 86319 h 110099"/>
                  <a:gd name="connsiteX6" fmla="*/ 87453 w 99053"/>
                  <a:gd name="connsiteY6" fmla="*/ 105365 h 110099"/>
                  <a:gd name="connsiteX7" fmla="*/ 71490 w 99053"/>
                  <a:gd name="connsiteY7" fmla="*/ 110099 h 110099"/>
                  <a:gd name="connsiteX8" fmla="*/ 27453 w 99053"/>
                  <a:gd name="connsiteY8" fmla="*/ 22026 h 110099"/>
                  <a:gd name="connsiteX9" fmla="*/ 24150 w 99053"/>
                  <a:gd name="connsiteY9" fmla="*/ 22906 h 110099"/>
                  <a:gd name="connsiteX10" fmla="*/ 22169 w 99053"/>
                  <a:gd name="connsiteY10" fmla="*/ 27200 h 110099"/>
                  <a:gd name="connsiteX11" fmla="*/ 36261 w 99053"/>
                  <a:gd name="connsiteY11" fmla="*/ 63860 h 110099"/>
                  <a:gd name="connsiteX12" fmla="*/ 74793 w 99053"/>
                  <a:gd name="connsiteY12" fmla="*/ 87310 h 110099"/>
                  <a:gd name="connsiteX13" fmla="*/ 76774 w 99053"/>
                  <a:gd name="connsiteY13" fmla="*/ 83016 h 110099"/>
                  <a:gd name="connsiteX14" fmla="*/ 62683 w 99053"/>
                  <a:gd name="connsiteY14" fmla="*/ 46356 h 110099"/>
                  <a:gd name="connsiteX15" fmla="*/ 27453 w 99053"/>
                  <a:gd name="connsiteY15" fmla="*/ 22026 h 110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9053" h="110099">
                    <a:moveTo>
                      <a:pt x="71490" y="110099"/>
                    </a:moveTo>
                    <a:cubicBezTo>
                      <a:pt x="54976" y="110099"/>
                      <a:pt x="34719" y="98099"/>
                      <a:pt x="18756" y="77182"/>
                    </a:cubicBezTo>
                    <a:cubicBezTo>
                      <a:pt x="4884" y="59127"/>
                      <a:pt x="-1941" y="39200"/>
                      <a:pt x="481" y="23787"/>
                    </a:cubicBezTo>
                    <a:cubicBezTo>
                      <a:pt x="1692" y="15530"/>
                      <a:pt x="5545" y="9035"/>
                      <a:pt x="11600" y="4741"/>
                    </a:cubicBezTo>
                    <a:cubicBezTo>
                      <a:pt x="28995" y="-7479"/>
                      <a:pt x="58609" y="4631"/>
                      <a:pt x="80297" y="32925"/>
                    </a:cubicBezTo>
                    <a:cubicBezTo>
                      <a:pt x="94169" y="50980"/>
                      <a:pt x="100994" y="70906"/>
                      <a:pt x="98573" y="86319"/>
                    </a:cubicBezTo>
                    <a:cubicBezTo>
                      <a:pt x="97362" y="94576"/>
                      <a:pt x="93508" y="101072"/>
                      <a:pt x="87453" y="105365"/>
                    </a:cubicBezTo>
                    <a:cubicBezTo>
                      <a:pt x="82829" y="108558"/>
                      <a:pt x="77435" y="110099"/>
                      <a:pt x="71490" y="110099"/>
                    </a:cubicBezTo>
                    <a:close/>
                    <a:moveTo>
                      <a:pt x="27453" y="22026"/>
                    </a:moveTo>
                    <a:cubicBezTo>
                      <a:pt x="26022" y="22026"/>
                      <a:pt x="24921" y="22356"/>
                      <a:pt x="24150" y="22906"/>
                    </a:cubicBezTo>
                    <a:cubicBezTo>
                      <a:pt x="22939" y="23787"/>
                      <a:pt x="22389" y="25769"/>
                      <a:pt x="22169" y="27200"/>
                    </a:cubicBezTo>
                    <a:cubicBezTo>
                      <a:pt x="20958" y="34796"/>
                      <a:pt x="24921" y="49108"/>
                      <a:pt x="36261" y="63860"/>
                    </a:cubicBezTo>
                    <a:cubicBezTo>
                      <a:pt x="51894" y="84227"/>
                      <a:pt x="70169" y="90613"/>
                      <a:pt x="74793" y="87310"/>
                    </a:cubicBezTo>
                    <a:cubicBezTo>
                      <a:pt x="76004" y="86429"/>
                      <a:pt x="76554" y="84448"/>
                      <a:pt x="76774" y="83016"/>
                    </a:cubicBezTo>
                    <a:cubicBezTo>
                      <a:pt x="77985" y="75420"/>
                      <a:pt x="74022" y="61108"/>
                      <a:pt x="62683" y="46356"/>
                    </a:cubicBezTo>
                    <a:cubicBezTo>
                      <a:pt x="49692" y="29292"/>
                      <a:pt x="34829" y="22026"/>
                      <a:pt x="27453" y="22026"/>
                    </a:cubicBez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00595583-CC5B-19E9-40BF-40737AE66869}"/>
                  </a:ext>
                </a:extLst>
              </p:cNvPr>
              <p:cNvSpPr/>
              <p:nvPr/>
            </p:nvSpPr>
            <p:spPr>
              <a:xfrm>
                <a:off x="7683147" y="2146922"/>
                <a:ext cx="132360" cy="154096"/>
              </a:xfrm>
              <a:custGeom>
                <a:avLst/>
                <a:gdLst>
                  <a:gd name="connsiteX0" fmla="*/ 97354 w 132360"/>
                  <a:gd name="connsiteY0" fmla="*/ 154097 h 154096"/>
                  <a:gd name="connsiteX1" fmla="*/ 90418 w 132360"/>
                  <a:gd name="connsiteY1" fmla="*/ 153546 h 154096"/>
                  <a:gd name="connsiteX2" fmla="*/ 25794 w 132360"/>
                  <a:gd name="connsiteY2" fmla="*/ 106647 h 154096"/>
                  <a:gd name="connsiteX3" fmla="*/ 14455 w 132360"/>
                  <a:gd name="connsiteY3" fmla="*/ 6353 h 154096"/>
                  <a:gd name="connsiteX4" fmla="*/ 88327 w 132360"/>
                  <a:gd name="connsiteY4" fmla="*/ 26610 h 154096"/>
                  <a:gd name="connsiteX5" fmla="*/ 73134 w 132360"/>
                  <a:gd name="connsiteY5" fmla="*/ 42574 h 154096"/>
                  <a:gd name="connsiteX6" fmla="*/ 27556 w 132360"/>
                  <a:gd name="connsiteY6" fmla="*/ 24078 h 154096"/>
                  <a:gd name="connsiteX7" fmla="*/ 43629 w 132360"/>
                  <a:gd name="connsiteY7" fmla="*/ 93656 h 154096"/>
                  <a:gd name="connsiteX8" fmla="*/ 93831 w 132360"/>
                  <a:gd name="connsiteY8" fmla="*/ 131748 h 154096"/>
                  <a:gd name="connsiteX9" fmla="*/ 104840 w 132360"/>
                  <a:gd name="connsiteY9" fmla="*/ 129987 h 154096"/>
                  <a:gd name="connsiteX10" fmla="*/ 100437 w 132360"/>
                  <a:gd name="connsiteY10" fmla="*/ 79344 h 154096"/>
                  <a:gd name="connsiteX11" fmla="*/ 120143 w 132360"/>
                  <a:gd name="connsiteY11" fmla="*/ 69436 h 154096"/>
                  <a:gd name="connsiteX12" fmla="*/ 117941 w 132360"/>
                  <a:gd name="connsiteY12" fmla="*/ 147711 h 154096"/>
                  <a:gd name="connsiteX13" fmla="*/ 97354 w 132360"/>
                  <a:gd name="connsiteY13" fmla="*/ 154097 h 15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2360" h="154096">
                    <a:moveTo>
                      <a:pt x="97354" y="154097"/>
                    </a:moveTo>
                    <a:cubicBezTo>
                      <a:pt x="95042" y="154097"/>
                      <a:pt x="92730" y="153876"/>
                      <a:pt x="90418" y="153546"/>
                    </a:cubicBezTo>
                    <a:cubicBezTo>
                      <a:pt x="69281" y="150243"/>
                      <a:pt x="44510" y="132298"/>
                      <a:pt x="25794" y="106647"/>
                    </a:cubicBezTo>
                    <a:cubicBezTo>
                      <a:pt x="-3600" y="66353"/>
                      <a:pt x="-8554" y="23198"/>
                      <a:pt x="14455" y="6353"/>
                    </a:cubicBezTo>
                    <a:cubicBezTo>
                      <a:pt x="32510" y="-6968"/>
                      <a:pt x="61464" y="1069"/>
                      <a:pt x="88327" y="26610"/>
                    </a:cubicBezTo>
                    <a:lnTo>
                      <a:pt x="73134" y="42574"/>
                    </a:lnTo>
                    <a:cubicBezTo>
                      <a:pt x="53097" y="23528"/>
                      <a:pt x="34712" y="18794"/>
                      <a:pt x="27556" y="24078"/>
                    </a:cubicBezTo>
                    <a:cubicBezTo>
                      <a:pt x="16877" y="31895"/>
                      <a:pt x="21501" y="63381"/>
                      <a:pt x="43629" y="93656"/>
                    </a:cubicBezTo>
                    <a:cubicBezTo>
                      <a:pt x="58822" y="114464"/>
                      <a:pt x="78528" y="129436"/>
                      <a:pt x="93831" y="131748"/>
                    </a:cubicBezTo>
                    <a:cubicBezTo>
                      <a:pt x="98565" y="132519"/>
                      <a:pt x="102198" y="131858"/>
                      <a:pt x="104840" y="129987"/>
                    </a:cubicBezTo>
                    <a:cubicBezTo>
                      <a:pt x="112216" y="124482"/>
                      <a:pt x="113207" y="104996"/>
                      <a:pt x="100437" y="79344"/>
                    </a:cubicBezTo>
                    <a:lnTo>
                      <a:pt x="120143" y="69436"/>
                    </a:lnTo>
                    <a:cubicBezTo>
                      <a:pt x="137207" y="103454"/>
                      <a:pt x="136327" y="134170"/>
                      <a:pt x="117941" y="147711"/>
                    </a:cubicBezTo>
                    <a:cubicBezTo>
                      <a:pt x="112106" y="151895"/>
                      <a:pt x="105060" y="154097"/>
                      <a:pt x="97354" y="154097"/>
                    </a:cubicBez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CFBFF102-1F21-1D2F-C538-7CD619FB175F}"/>
                  </a:ext>
                </a:extLst>
              </p:cNvPr>
              <p:cNvSpPr/>
              <p:nvPr/>
            </p:nvSpPr>
            <p:spPr>
              <a:xfrm rot="-2252418">
                <a:off x="7754494" y="2213171"/>
                <a:ext cx="70126" cy="22017"/>
              </a:xfrm>
              <a:custGeom>
                <a:avLst/>
                <a:gdLst>
                  <a:gd name="connsiteX0" fmla="*/ 0 w 70126"/>
                  <a:gd name="connsiteY0" fmla="*/ 0 h 22017"/>
                  <a:gd name="connsiteX1" fmla="*/ 70126 w 70126"/>
                  <a:gd name="connsiteY1" fmla="*/ 0 h 22017"/>
                  <a:gd name="connsiteX2" fmla="*/ 70126 w 70126"/>
                  <a:gd name="connsiteY2" fmla="*/ 22018 h 22017"/>
                  <a:gd name="connsiteX3" fmla="*/ 0 w 70126"/>
                  <a:gd name="connsiteY3" fmla="*/ 22018 h 2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126" h="22017">
                    <a:moveTo>
                      <a:pt x="0" y="0"/>
                    </a:moveTo>
                    <a:lnTo>
                      <a:pt x="70126" y="0"/>
                    </a:lnTo>
                    <a:lnTo>
                      <a:pt x="70126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9610D3B6-5378-9918-E974-8CA1C1E8C82C}"/>
                  </a:ext>
                </a:extLst>
              </p:cNvPr>
              <p:cNvSpPr/>
              <p:nvPr/>
            </p:nvSpPr>
            <p:spPr>
              <a:xfrm rot="-2364742">
                <a:off x="7668451" y="2255874"/>
                <a:ext cx="57027" cy="22018"/>
              </a:xfrm>
              <a:custGeom>
                <a:avLst/>
                <a:gdLst>
                  <a:gd name="connsiteX0" fmla="*/ 0 w 57027"/>
                  <a:gd name="connsiteY0" fmla="*/ 0 h 22018"/>
                  <a:gd name="connsiteX1" fmla="*/ 57028 w 57027"/>
                  <a:gd name="connsiteY1" fmla="*/ 0 h 22018"/>
                  <a:gd name="connsiteX2" fmla="*/ 57028 w 57027"/>
                  <a:gd name="connsiteY2" fmla="*/ 22018 h 22018"/>
                  <a:gd name="connsiteX3" fmla="*/ 0 w 57027"/>
                  <a:gd name="connsiteY3" fmla="*/ 22018 h 2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27" h="22018">
                    <a:moveTo>
                      <a:pt x="0" y="0"/>
                    </a:moveTo>
                    <a:lnTo>
                      <a:pt x="57028" y="0"/>
                    </a:lnTo>
                    <a:lnTo>
                      <a:pt x="57028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8048C03E-5514-3148-2D71-EF76B1165AE9}"/>
                  </a:ext>
                </a:extLst>
              </p:cNvPr>
              <p:cNvSpPr/>
              <p:nvPr/>
            </p:nvSpPr>
            <p:spPr>
              <a:xfrm rot="-2252418">
                <a:off x="7722453" y="2174705"/>
                <a:ext cx="71777" cy="22017"/>
              </a:xfrm>
              <a:custGeom>
                <a:avLst/>
                <a:gdLst>
                  <a:gd name="connsiteX0" fmla="*/ 0 w 71777"/>
                  <a:gd name="connsiteY0" fmla="*/ 0 h 22017"/>
                  <a:gd name="connsiteX1" fmla="*/ 71778 w 71777"/>
                  <a:gd name="connsiteY1" fmla="*/ 0 h 22017"/>
                  <a:gd name="connsiteX2" fmla="*/ 71778 w 71777"/>
                  <a:gd name="connsiteY2" fmla="*/ 22018 h 22017"/>
                  <a:gd name="connsiteX3" fmla="*/ 0 w 71777"/>
                  <a:gd name="connsiteY3" fmla="*/ 22018 h 2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777" h="22017">
                    <a:moveTo>
                      <a:pt x="0" y="0"/>
                    </a:moveTo>
                    <a:lnTo>
                      <a:pt x="71778" y="0"/>
                    </a:lnTo>
                    <a:lnTo>
                      <a:pt x="71778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CAE6084D-3C60-139C-0F3A-099F78D9992E}"/>
                  </a:ext>
                </a:extLst>
              </p:cNvPr>
              <p:cNvSpPr/>
              <p:nvPr/>
            </p:nvSpPr>
            <p:spPr>
              <a:xfrm>
                <a:off x="7837309" y="1959734"/>
                <a:ext cx="99082" cy="517431"/>
              </a:xfrm>
              <a:custGeom>
                <a:avLst/>
                <a:gdLst>
                  <a:gd name="connsiteX0" fmla="*/ 77064 w 99082"/>
                  <a:gd name="connsiteY0" fmla="*/ 517431 h 517431"/>
                  <a:gd name="connsiteX1" fmla="*/ 77064 w 99082"/>
                  <a:gd name="connsiteY1" fmla="*/ 495413 h 517431"/>
                  <a:gd name="connsiteX2" fmla="*/ 44037 w 99082"/>
                  <a:gd name="connsiteY2" fmla="*/ 22018 h 517431"/>
                  <a:gd name="connsiteX3" fmla="*/ 0 w 99082"/>
                  <a:gd name="connsiteY3" fmla="*/ 22018 h 517431"/>
                  <a:gd name="connsiteX4" fmla="*/ 0 w 99082"/>
                  <a:gd name="connsiteY4" fmla="*/ 0 h 517431"/>
                  <a:gd name="connsiteX5" fmla="*/ 44037 w 99082"/>
                  <a:gd name="connsiteY5" fmla="*/ 0 h 517431"/>
                  <a:gd name="connsiteX6" fmla="*/ 66055 w 99082"/>
                  <a:gd name="connsiteY6" fmla="*/ 20477 h 517431"/>
                  <a:gd name="connsiteX7" fmla="*/ 99083 w 99082"/>
                  <a:gd name="connsiteY7" fmla="*/ 495413 h 517431"/>
                  <a:gd name="connsiteX8" fmla="*/ 77064 w 99082"/>
                  <a:gd name="connsiteY8" fmla="*/ 517431 h 517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082" h="517431">
                    <a:moveTo>
                      <a:pt x="77064" y="517431"/>
                    </a:moveTo>
                    <a:lnTo>
                      <a:pt x="77064" y="495413"/>
                    </a:lnTo>
                    <a:lnTo>
                      <a:pt x="44037" y="22018"/>
                    </a:lnTo>
                    <a:lnTo>
                      <a:pt x="0" y="22018"/>
                    </a:lnTo>
                    <a:lnTo>
                      <a:pt x="0" y="0"/>
                    </a:lnTo>
                    <a:lnTo>
                      <a:pt x="44037" y="0"/>
                    </a:lnTo>
                    <a:cubicBezTo>
                      <a:pt x="55596" y="0"/>
                      <a:pt x="65174" y="9028"/>
                      <a:pt x="66055" y="20477"/>
                    </a:cubicBezTo>
                    <a:lnTo>
                      <a:pt x="99083" y="495413"/>
                    </a:lnTo>
                    <a:cubicBezTo>
                      <a:pt x="99083" y="507523"/>
                      <a:pt x="89174" y="517431"/>
                      <a:pt x="77064" y="517431"/>
                    </a:cubicBez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CF2253C6-8612-3EBB-846A-9EAC2BA5127E}"/>
                  </a:ext>
                </a:extLst>
              </p:cNvPr>
              <p:cNvSpPr/>
              <p:nvPr/>
            </p:nvSpPr>
            <p:spPr>
              <a:xfrm>
                <a:off x="7317346" y="2444138"/>
                <a:ext cx="597027" cy="33027"/>
              </a:xfrm>
              <a:custGeom>
                <a:avLst/>
                <a:gdLst>
                  <a:gd name="connsiteX0" fmla="*/ 597028 w 597027"/>
                  <a:gd name="connsiteY0" fmla="*/ 33028 h 33027"/>
                  <a:gd name="connsiteX1" fmla="*/ 102165 w 597027"/>
                  <a:gd name="connsiteY1" fmla="*/ 33028 h 33027"/>
                  <a:gd name="connsiteX2" fmla="*/ 99743 w 597027"/>
                  <a:gd name="connsiteY2" fmla="*/ 32917 h 33027"/>
                  <a:gd name="connsiteX3" fmla="*/ 0 w 597027"/>
                  <a:gd name="connsiteY3" fmla="*/ 21908 h 33027"/>
                  <a:gd name="connsiteX4" fmla="*/ 2532 w 597027"/>
                  <a:gd name="connsiteY4" fmla="*/ 0 h 33027"/>
                  <a:gd name="connsiteX5" fmla="*/ 102275 w 597027"/>
                  <a:gd name="connsiteY5" fmla="*/ 11009 h 33027"/>
                  <a:gd name="connsiteX6" fmla="*/ 597028 w 597027"/>
                  <a:gd name="connsiteY6" fmla="*/ 11009 h 33027"/>
                  <a:gd name="connsiteX7" fmla="*/ 597028 w 597027"/>
                  <a:gd name="connsiteY7" fmla="*/ 33028 h 33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7027" h="33027">
                    <a:moveTo>
                      <a:pt x="597028" y="33028"/>
                    </a:moveTo>
                    <a:lnTo>
                      <a:pt x="102165" y="33028"/>
                    </a:lnTo>
                    <a:cubicBezTo>
                      <a:pt x="101395" y="33028"/>
                      <a:pt x="100514" y="33028"/>
                      <a:pt x="99743" y="32917"/>
                    </a:cubicBezTo>
                    <a:lnTo>
                      <a:pt x="0" y="21908"/>
                    </a:lnTo>
                    <a:lnTo>
                      <a:pt x="2532" y="0"/>
                    </a:lnTo>
                    <a:lnTo>
                      <a:pt x="102275" y="11009"/>
                    </a:lnTo>
                    <a:lnTo>
                      <a:pt x="597028" y="11009"/>
                    </a:lnTo>
                    <a:lnTo>
                      <a:pt x="597028" y="3302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8DB9C1F7-1A5C-A306-A620-67F32B2EA000}"/>
                  </a:ext>
                </a:extLst>
              </p:cNvPr>
              <p:cNvSpPr/>
              <p:nvPr/>
            </p:nvSpPr>
            <p:spPr>
              <a:xfrm>
                <a:off x="7468061" y="2301018"/>
                <a:ext cx="182091" cy="22018"/>
              </a:xfrm>
              <a:custGeom>
                <a:avLst/>
                <a:gdLst>
                  <a:gd name="connsiteX0" fmla="*/ 0 w 182091"/>
                  <a:gd name="connsiteY0" fmla="*/ 0 h 22018"/>
                  <a:gd name="connsiteX1" fmla="*/ 182092 w 182091"/>
                  <a:gd name="connsiteY1" fmla="*/ 0 h 22018"/>
                  <a:gd name="connsiteX2" fmla="*/ 182092 w 182091"/>
                  <a:gd name="connsiteY2" fmla="*/ 22018 h 22018"/>
                  <a:gd name="connsiteX3" fmla="*/ 0 w 182091"/>
                  <a:gd name="connsiteY3" fmla="*/ 22018 h 2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91" h="22018">
                    <a:moveTo>
                      <a:pt x="0" y="0"/>
                    </a:moveTo>
                    <a:lnTo>
                      <a:pt x="182092" y="0"/>
                    </a:lnTo>
                    <a:lnTo>
                      <a:pt x="182092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16974F2-AC4C-5623-77E9-483C95E807E8}"/>
              </a:ext>
            </a:extLst>
          </p:cNvPr>
          <p:cNvSpPr txBox="1"/>
          <p:nvPr/>
        </p:nvSpPr>
        <p:spPr>
          <a:xfrm>
            <a:off x="8311207" y="283970"/>
            <a:ext cx="3111532" cy="5232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23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de setembro</a:t>
            </a:r>
          </a:p>
        </p:txBody>
      </p:sp>
      <p:cxnSp>
        <p:nvCxnSpPr>
          <p:cNvPr id="47" name="Conector reto 46">
            <a:extLst>
              <a:ext uri="{FF2B5EF4-FFF2-40B4-BE49-F238E27FC236}">
                <a16:creationId xmlns:a16="http://schemas.microsoft.com/office/drawing/2014/main" id="{C55C9BDA-897E-0E04-6FB9-CC06AFAC8365}"/>
              </a:ext>
            </a:extLst>
          </p:cNvPr>
          <p:cNvCxnSpPr>
            <a:cxnSpLocks/>
          </p:cNvCxnSpPr>
          <p:nvPr/>
        </p:nvCxnSpPr>
        <p:spPr>
          <a:xfrm>
            <a:off x="6940550" y="3525309"/>
            <a:ext cx="5251450" cy="14788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D6AA1228-6B27-D3DE-AAF7-743B9A85983E}"/>
              </a:ext>
            </a:extLst>
          </p:cNvPr>
          <p:cNvSpPr txBox="1"/>
          <p:nvPr/>
        </p:nvSpPr>
        <p:spPr>
          <a:xfrm>
            <a:off x="6441603" y="3634489"/>
            <a:ext cx="1150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3C3C3C"/>
                </a:solidFill>
              </a:rPr>
              <a:t>1º ANO</a:t>
            </a:r>
          </a:p>
        </p:txBody>
      </p:sp>
      <p:grpSp>
        <p:nvGrpSpPr>
          <p:cNvPr id="318" name="Agrupar 317">
            <a:extLst>
              <a:ext uri="{FF2B5EF4-FFF2-40B4-BE49-F238E27FC236}">
                <a16:creationId xmlns:a16="http://schemas.microsoft.com/office/drawing/2014/main" id="{040284FA-99A1-8233-6B27-83B0AF79BF8D}"/>
              </a:ext>
            </a:extLst>
          </p:cNvPr>
          <p:cNvGrpSpPr/>
          <p:nvPr/>
        </p:nvGrpSpPr>
        <p:grpSpPr>
          <a:xfrm>
            <a:off x="6837057" y="3131887"/>
            <a:ext cx="252000" cy="427288"/>
            <a:chOff x="6837057" y="3131887"/>
            <a:chExt cx="252000" cy="427288"/>
          </a:xfrm>
        </p:grpSpPr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72083292-66F9-46F1-E56F-2AFCE9C189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4057" y="3154484"/>
              <a:ext cx="0" cy="40469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C4F83FC7-51BD-8C3B-95DE-CB9F76698E46}"/>
                </a:ext>
              </a:extLst>
            </p:cNvPr>
            <p:cNvSpPr/>
            <p:nvPr/>
          </p:nvSpPr>
          <p:spPr>
            <a:xfrm>
              <a:off x="6837057" y="3131887"/>
              <a:ext cx="252000" cy="252000"/>
            </a:xfrm>
            <a:prstGeom prst="ellipse">
              <a:avLst/>
            </a:prstGeom>
            <a:solidFill>
              <a:srgbClr val="00AAD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B65EBBC-43BE-58EA-7275-9C8FE69E252F}"/>
              </a:ext>
            </a:extLst>
          </p:cNvPr>
          <p:cNvSpPr txBox="1"/>
          <p:nvPr/>
        </p:nvSpPr>
        <p:spPr>
          <a:xfrm>
            <a:off x="10466413" y="3601294"/>
            <a:ext cx="1409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3C3C3C"/>
                </a:solidFill>
              </a:rPr>
              <a:t>3º ANO</a:t>
            </a:r>
          </a:p>
        </p:txBody>
      </p:sp>
      <p:grpSp>
        <p:nvGrpSpPr>
          <p:cNvPr id="315" name="Agrupar 314">
            <a:extLst>
              <a:ext uri="{FF2B5EF4-FFF2-40B4-BE49-F238E27FC236}">
                <a16:creationId xmlns:a16="http://schemas.microsoft.com/office/drawing/2014/main" id="{12BA3DF4-C9D9-F954-F924-D7F3B5341C81}"/>
              </a:ext>
            </a:extLst>
          </p:cNvPr>
          <p:cNvGrpSpPr/>
          <p:nvPr/>
        </p:nvGrpSpPr>
        <p:grpSpPr>
          <a:xfrm>
            <a:off x="10969377" y="3131887"/>
            <a:ext cx="252000" cy="363973"/>
            <a:chOff x="10969377" y="3131887"/>
            <a:chExt cx="252000" cy="363973"/>
          </a:xfrm>
        </p:grpSpPr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2B799507-D7CC-1620-130E-23A5D4EBD8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96377" y="3169248"/>
              <a:ext cx="0" cy="32661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4862429C-F8A2-E135-F439-C87CAC6B7E30}"/>
                </a:ext>
              </a:extLst>
            </p:cNvPr>
            <p:cNvSpPr/>
            <p:nvPr/>
          </p:nvSpPr>
          <p:spPr>
            <a:xfrm>
              <a:off x="10969377" y="3131887"/>
              <a:ext cx="252000" cy="252000"/>
            </a:xfrm>
            <a:prstGeom prst="ellipse">
              <a:avLst/>
            </a:prstGeom>
            <a:solidFill>
              <a:srgbClr val="00AAD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5396AF86-322A-9521-C435-BD7A76EEC183}"/>
              </a:ext>
            </a:extLst>
          </p:cNvPr>
          <p:cNvSpPr txBox="1"/>
          <p:nvPr/>
        </p:nvSpPr>
        <p:spPr>
          <a:xfrm>
            <a:off x="8558286" y="3646577"/>
            <a:ext cx="1150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3C3C3C"/>
                </a:solidFill>
              </a:rPr>
              <a:t>2º ANO</a:t>
            </a:r>
          </a:p>
        </p:txBody>
      </p:sp>
      <p:grpSp>
        <p:nvGrpSpPr>
          <p:cNvPr id="316" name="Agrupar 315">
            <a:extLst>
              <a:ext uri="{FF2B5EF4-FFF2-40B4-BE49-F238E27FC236}">
                <a16:creationId xmlns:a16="http://schemas.microsoft.com/office/drawing/2014/main" id="{66310645-502F-D880-DDCB-1B41E3688ADC}"/>
              </a:ext>
            </a:extLst>
          </p:cNvPr>
          <p:cNvGrpSpPr/>
          <p:nvPr/>
        </p:nvGrpSpPr>
        <p:grpSpPr>
          <a:xfrm>
            <a:off x="8994704" y="3131887"/>
            <a:ext cx="252000" cy="383882"/>
            <a:chOff x="8994704" y="3131887"/>
            <a:chExt cx="252000" cy="383882"/>
          </a:xfrm>
        </p:grpSpPr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961706E5-90EB-50D1-21C3-075784B738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20505" y="3154378"/>
              <a:ext cx="2398" cy="36139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DAE99742-B915-C879-2C31-3C3E0181CA2F}"/>
                </a:ext>
              </a:extLst>
            </p:cNvPr>
            <p:cNvSpPr/>
            <p:nvPr/>
          </p:nvSpPr>
          <p:spPr>
            <a:xfrm>
              <a:off x="8994704" y="3131887"/>
              <a:ext cx="252000" cy="252000"/>
            </a:xfrm>
            <a:prstGeom prst="ellipse">
              <a:avLst/>
            </a:prstGeom>
            <a:solidFill>
              <a:srgbClr val="00AAD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3E27F6C6-D44B-832D-BD67-6B2281BCF8F9}"/>
              </a:ext>
            </a:extLst>
          </p:cNvPr>
          <p:cNvSpPr txBox="1"/>
          <p:nvPr/>
        </p:nvSpPr>
        <p:spPr>
          <a:xfrm>
            <a:off x="6249529" y="2316605"/>
            <a:ext cx="1524676" cy="782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200" b="1" dirty="0">
                <a:solidFill>
                  <a:srgbClr val="660099"/>
                </a:solidFill>
              </a:rPr>
              <a:t>37</a:t>
            </a:r>
            <a:r>
              <a:rPr lang="pt-BR" sz="3200" b="1" dirty="0"/>
              <a:t> </a:t>
            </a:r>
            <a:r>
              <a:rPr lang="pt-BR" sz="2400" dirty="0"/>
              <a:t>Projetos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0F6A3928-EAD4-CD91-BF81-EE217FFED51B}"/>
              </a:ext>
            </a:extLst>
          </p:cNvPr>
          <p:cNvSpPr txBox="1"/>
          <p:nvPr/>
        </p:nvSpPr>
        <p:spPr>
          <a:xfrm>
            <a:off x="8410266" y="2316605"/>
            <a:ext cx="1481193" cy="832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200" b="1" dirty="0">
                <a:solidFill>
                  <a:srgbClr val="660099"/>
                </a:solidFill>
              </a:rPr>
              <a:t>13</a:t>
            </a:r>
            <a:r>
              <a:rPr lang="pt-BR" sz="3600" b="1" dirty="0">
                <a:solidFill>
                  <a:srgbClr val="660099"/>
                </a:solidFill>
              </a:rPr>
              <a:t> </a:t>
            </a:r>
            <a:r>
              <a:rPr lang="pt-BR" sz="2400" dirty="0"/>
              <a:t>Projetos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D6E3582E-A16A-B3D4-98DD-EA918809B585}"/>
              </a:ext>
            </a:extLst>
          </p:cNvPr>
          <p:cNvSpPr txBox="1"/>
          <p:nvPr/>
        </p:nvSpPr>
        <p:spPr>
          <a:xfrm>
            <a:off x="10331069" y="2316605"/>
            <a:ext cx="1494937" cy="782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200" b="1" dirty="0">
                <a:solidFill>
                  <a:srgbClr val="660099"/>
                </a:solidFill>
              </a:rPr>
              <a:t>11 </a:t>
            </a:r>
            <a:r>
              <a:rPr lang="pt-BR" sz="2400" dirty="0"/>
              <a:t>Projetos</a:t>
            </a:r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3CD24296-6ACC-D886-08D6-6D0FFA6A88AD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64" name="Retângulo: Cantos Superiores Arredondados 63">
              <a:extLst>
                <a:ext uri="{FF2B5EF4-FFF2-40B4-BE49-F238E27FC236}">
                  <a16:creationId xmlns:a16="http://schemas.microsoft.com/office/drawing/2014/main" id="{86E48B37-EF1F-4FC8-542C-00E350BA079E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5" name="Agrupar 64">
              <a:extLst>
                <a:ext uri="{FF2B5EF4-FFF2-40B4-BE49-F238E27FC236}">
                  <a16:creationId xmlns:a16="http://schemas.microsoft.com/office/drawing/2014/main" id="{A80D8A43-DE38-509E-53B8-E5A5065AF455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66" name="Gráfico 6">
                <a:extLst>
                  <a:ext uri="{FF2B5EF4-FFF2-40B4-BE49-F238E27FC236}">
                    <a16:creationId xmlns:a16="http://schemas.microsoft.com/office/drawing/2014/main" id="{381132A3-BF16-ABCF-9CF1-5B9E80498494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90" name="Forma Livre: Forma 89">
                  <a:extLst>
                    <a:ext uri="{FF2B5EF4-FFF2-40B4-BE49-F238E27FC236}">
                      <a16:creationId xmlns:a16="http://schemas.microsoft.com/office/drawing/2014/main" id="{B28B22CC-464A-CB51-8368-D6BA3D7C4E30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orma Livre: Forma 90">
                  <a:extLst>
                    <a:ext uri="{FF2B5EF4-FFF2-40B4-BE49-F238E27FC236}">
                      <a16:creationId xmlns:a16="http://schemas.microsoft.com/office/drawing/2014/main" id="{9D362441-42EF-A0B2-EA74-790ABE5E9976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orma Livre: Forma 91">
                  <a:extLst>
                    <a:ext uri="{FF2B5EF4-FFF2-40B4-BE49-F238E27FC236}">
                      <a16:creationId xmlns:a16="http://schemas.microsoft.com/office/drawing/2014/main" id="{A4F5F443-85A2-AFFE-C6F7-A7E44AF81812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orma Livre: Forma 92">
                  <a:extLst>
                    <a:ext uri="{FF2B5EF4-FFF2-40B4-BE49-F238E27FC236}">
                      <a16:creationId xmlns:a16="http://schemas.microsoft.com/office/drawing/2014/main" id="{8C83BD9E-FFFE-78DC-31AE-5FE50AB52CC1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orma Livre: Forma 93">
                  <a:extLst>
                    <a:ext uri="{FF2B5EF4-FFF2-40B4-BE49-F238E27FC236}">
                      <a16:creationId xmlns:a16="http://schemas.microsoft.com/office/drawing/2014/main" id="{A5BED3DC-5774-9CE0-ADE5-3C399D77A576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orma Livre: Forma 94">
                  <a:extLst>
                    <a:ext uri="{FF2B5EF4-FFF2-40B4-BE49-F238E27FC236}">
                      <a16:creationId xmlns:a16="http://schemas.microsoft.com/office/drawing/2014/main" id="{0A70338E-87E7-703E-9E47-E582BDD7B6D2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6" name="Gráfico 6">
                  <a:extLst>
                    <a:ext uri="{FF2B5EF4-FFF2-40B4-BE49-F238E27FC236}">
                      <a16:creationId xmlns:a16="http://schemas.microsoft.com/office/drawing/2014/main" id="{AEDB9418-350C-C33F-25BF-915C7D9A4900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98" name="Forma Livre: Forma 97">
                    <a:extLst>
                      <a:ext uri="{FF2B5EF4-FFF2-40B4-BE49-F238E27FC236}">
                        <a16:creationId xmlns:a16="http://schemas.microsoft.com/office/drawing/2014/main" id="{707BC5CF-5BBA-87AA-E76F-653788267CCD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orma Livre: Forma 98">
                    <a:extLst>
                      <a:ext uri="{FF2B5EF4-FFF2-40B4-BE49-F238E27FC236}">
                        <a16:creationId xmlns:a16="http://schemas.microsoft.com/office/drawing/2014/main" id="{1962C694-24CC-D73C-3E6E-88D10366AD36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7" name="Forma Livre: Forma 96">
                  <a:extLst>
                    <a:ext uri="{FF2B5EF4-FFF2-40B4-BE49-F238E27FC236}">
                      <a16:creationId xmlns:a16="http://schemas.microsoft.com/office/drawing/2014/main" id="{94E738C6-BE52-C613-3C4C-11F459B4D940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7" name="Gráfico 6">
                <a:extLst>
                  <a:ext uri="{FF2B5EF4-FFF2-40B4-BE49-F238E27FC236}">
                    <a16:creationId xmlns:a16="http://schemas.microsoft.com/office/drawing/2014/main" id="{10CCD68D-799E-EF34-8795-C5C7E490A697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78" name="Forma Livre: Forma 77">
                  <a:extLst>
                    <a:ext uri="{FF2B5EF4-FFF2-40B4-BE49-F238E27FC236}">
                      <a16:creationId xmlns:a16="http://schemas.microsoft.com/office/drawing/2014/main" id="{AD8579B6-EEF9-761C-C2DD-F6F4D02A6770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0C312DA7-9D42-ABEA-01E8-8E6850D4AEBF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orma Livre: Forma 79">
                  <a:extLst>
                    <a:ext uri="{FF2B5EF4-FFF2-40B4-BE49-F238E27FC236}">
                      <a16:creationId xmlns:a16="http://schemas.microsoft.com/office/drawing/2014/main" id="{864F8019-AB25-56ED-A3F0-FC84BFA67245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orma Livre: Forma 80">
                  <a:extLst>
                    <a:ext uri="{FF2B5EF4-FFF2-40B4-BE49-F238E27FC236}">
                      <a16:creationId xmlns:a16="http://schemas.microsoft.com/office/drawing/2014/main" id="{60442FDF-490F-5D08-9DF5-0DE2447CF4C7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orma Livre: Forma 81">
                  <a:extLst>
                    <a:ext uri="{FF2B5EF4-FFF2-40B4-BE49-F238E27FC236}">
                      <a16:creationId xmlns:a16="http://schemas.microsoft.com/office/drawing/2014/main" id="{189B7EF6-EE20-19FC-5078-FED373AD1999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83" name="Gráfico 6">
                  <a:extLst>
                    <a:ext uri="{FF2B5EF4-FFF2-40B4-BE49-F238E27FC236}">
                      <a16:creationId xmlns:a16="http://schemas.microsoft.com/office/drawing/2014/main" id="{A40BE30C-D048-F302-F4E4-FF68C86175B1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88" name="Forma Livre: Forma 87">
                    <a:extLst>
                      <a:ext uri="{FF2B5EF4-FFF2-40B4-BE49-F238E27FC236}">
                        <a16:creationId xmlns:a16="http://schemas.microsoft.com/office/drawing/2014/main" id="{CB6B9A40-4E0D-1E86-457C-186368063842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orma Livre: Forma 88">
                    <a:extLst>
                      <a:ext uri="{FF2B5EF4-FFF2-40B4-BE49-F238E27FC236}">
                        <a16:creationId xmlns:a16="http://schemas.microsoft.com/office/drawing/2014/main" id="{12916FCD-5114-BF4D-38AE-1159E7EE5DBA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orma Livre: Forma 83">
                  <a:extLst>
                    <a:ext uri="{FF2B5EF4-FFF2-40B4-BE49-F238E27FC236}">
                      <a16:creationId xmlns:a16="http://schemas.microsoft.com/office/drawing/2014/main" id="{879AA355-4F41-E31D-A45B-AFA13B1A157B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orma Livre: Forma 84">
                  <a:extLst>
                    <a:ext uri="{FF2B5EF4-FFF2-40B4-BE49-F238E27FC236}">
                      <a16:creationId xmlns:a16="http://schemas.microsoft.com/office/drawing/2014/main" id="{C536E5A5-7C9E-5424-8015-F23C97885152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orma Livre: Forma 85">
                  <a:extLst>
                    <a:ext uri="{FF2B5EF4-FFF2-40B4-BE49-F238E27FC236}">
                      <a16:creationId xmlns:a16="http://schemas.microsoft.com/office/drawing/2014/main" id="{D5970AEA-F8B8-F37E-DE35-BBF639ED2C4F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orma Livre: Forma 86">
                  <a:extLst>
                    <a:ext uri="{FF2B5EF4-FFF2-40B4-BE49-F238E27FC236}">
                      <a16:creationId xmlns:a16="http://schemas.microsoft.com/office/drawing/2014/main" id="{056FF08C-4F51-6816-BE56-32ADF2473963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áfico 6">
                <a:extLst>
                  <a:ext uri="{FF2B5EF4-FFF2-40B4-BE49-F238E27FC236}">
                    <a16:creationId xmlns:a16="http://schemas.microsoft.com/office/drawing/2014/main" id="{1A2496F9-837F-4A84-C6B7-F5F20E701DD1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173E2F26-76BE-1944-DC90-8A0AB5CC40F5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FDB765EC-D007-0BE1-B7B7-3E36A8865203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8C158B6D-DC66-2ABF-40AA-A9C264025DE1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áfico 6">
                <a:extLst>
                  <a:ext uri="{FF2B5EF4-FFF2-40B4-BE49-F238E27FC236}">
                    <a16:creationId xmlns:a16="http://schemas.microsoft.com/office/drawing/2014/main" id="{5BC4BFE7-A2B8-1BCC-EC42-3AE2A60213AF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70" name="Forma Livre: Forma 69">
                  <a:extLst>
                    <a:ext uri="{FF2B5EF4-FFF2-40B4-BE49-F238E27FC236}">
                      <a16:creationId xmlns:a16="http://schemas.microsoft.com/office/drawing/2014/main" id="{EF411739-E6AD-F60A-2297-56F69ED132FE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orma Livre: Forma 70">
                  <a:extLst>
                    <a:ext uri="{FF2B5EF4-FFF2-40B4-BE49-F238E27FC236}">
                      <a16:creationId xmlns:a16="http://schemas.microsoft.com/office/drawing/2014/main" id="{61CB8967-5D33-589D-7487-DCDDE1DE7E69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829D8CAD-BC34-FB39-680D-99080A2AE623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E34BF07D-1466-BFE3-EE31-3BB740DAB065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A3B3027A-46C6-3D13-D2C0-4B8DAB96DDCF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12" name="Agrupar 311">
            <a:extLst>
              <a:ext uri="{FF2B5EF4-FFF2-40B4-BE49-F238E27FC236}">
                <a16:creationId xmlns:a16="http://schemas.microsoft.com/office/drawing/2014/main" id="{F1517890-B811-F305-00B9-49D286DE64BE}"/>
              </a:ext>
            </a:extLst>
          </p:cNvPr>
          <p:cNvGrpSpPr/>
          <p:nvPr/>
        </p:nvGrpSpPr>
        <p:grpSpPr>
          <a:xfrm>
            <a:off x="-246743" y="1610407"/>
            <a:ext cx="4310743" cy="459586"/>
            <a:chOff x="-246743" y="1610407"/>
            <a:chExt cx="4310743" cy="459586"/>
          </a:xfrm>
        </p:grpSpPr>
        <p:sp>
          <p:nvSpPr>
            <p:cNvPr id="100" name="Retângulo: Cantos Arredondados 99">
              <a:extLst>
                <a:ext uri="{FF2B5EF4-FFF2-40B4-BE49-F238E27FC236}">
                  <a16:creationId xmlns:a16="http://schemas.microsoft.com/office/drawing/2014/main" id="{92DCA3FF-B5FA-9072-6E53-1D9C0AA5ED13}"/>
                </a:ext>
              </a:extLst>
            </p:cNvPr>
            <p:cNvSpPr/>
            <p:nvPr/>
          </p:nvSpPr>
          <p:spPr>
            <a:xfrm>
              <a:off x="-246743" y="1610407"/>
              <a:ext cx="4270829" cy="459586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Espaço Reservado para Texto 32">
              <a:extLst>
                <a:ext uri="{FF2B5EF4-FFF2-40B4-BE49-F238E27FC236}">
                  <a16:creationId xmlns:a16="http://schemas.microsoft.com/office/drawing/2014/main" id="{864A2D14-2315-3EF4-D6D7-E5EE53B6C84F}"/>
                </a:ext>
              </a:extLst>
            </p:cNvPr>
            <p:cNvSpPr txBox="1">
              <a:spLocks/>
            </p:cNvSpPr>
            <p:nvPr/>
          </p:nvSpPr>
          <p:spPr>
            <a:xfrm>
              <a:off x="491028" y="1657767"/>
              <a:ext cx="3572972" cy="351502"/>
            </a:xfrm>
            <a:prstGeom prst="rect">
              <a:avLst/>
            </a:prstGeom>
            <a:ln>
              <a:noFill/>
            </a:ln>
          </p:spPr>
          <p:txBody>
            <a:bodyPr wrap="square" lIns="36000" tIns="36000" rIns="36000" bIns="0">
              <a:spAutoFit/>
            </a:bodyPr>
            <a:lstStyle>
              <a:lvl1pPr marL="0" indent="0" algn="r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BR" sz="2400" b="1" dirty="0">
                  <a:solidFill>
                    <a:schemeClr val="bg1"/>
                  </a:solidFill>
                </a:rPr>
                <a:t>PERFIL DAS INSTITUIÇÕES</a:t>
              </a:r>
            </a:p>
          </p:txBody>
        </p:sp>
      </p:grpSp>
      <p:grpSp>
        <p:nvGrpSpPr>
          <p:cNvPr id="313" name="Agrupar 312">
            <a:extLst>
              <a:ext uri="{FF2B5EF4-FFF2-40B4-BE49-F238E27FC236}">
                <a16:creationId xmlns:a16="http://schemas.microsoft.com/office/drawing/2014/main" id="{9E6DC9A6-2318-EEF7-F625-A049D74F1557}"/>
              </a:ext>
            </a:extLst>
          </p:cNvPr>
          <p:cNvGrpSpPr/>
          <p:nvPr/>
        </p:nvGrpSpPr>
        <p:grpSpPr>
          <a:xfrm>
            <a:off x="6096001" y="1610407"/>
            <a:ext cx="3773714" cy="459586"/>
            <a:chOff x="6096001" y="1610407"/>
            <a:chExt cx="3773714" cy="459586"/>
          </a:xfrm>
        </p:grpSpPr>
        <p:sp>
          <p:nvSpPr>
            <p:cNvPr id="101" name="Retângulo: Cantos Arredondados 100">
              <a:extLst>
                <a:ext uri="{FF2B5EF4-FFF2-40B4-BE49-F238E27FC236}">
                  <a16:creationId xmlns:a16="http://schemas.microsoft.com/office/drawing/2014/main" id="{2F7E3C03-0353-185E-DCC2-A3B4B036E22A}"/>
                </a:ext>
              </a:extLst>
            </p:cNvPr>
            <p:cNvSpPr/>
            <p:nvPr/>
          </p:nvSpPr>
          <p:spPr>
            <a:xfrm>
              <a:off x="6096001" y="1610407"/>
              <a:ext cx="3773714" cy="459586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Espaço Reservado para Texto 32">
              <a:extLst>
                <a:ext uri="{FF2B5EF4-FFF2-40B4-BE49-F238E27FC236}">
                  <a16:creationId xmlns:a16="http://schemas.microsoft.com/office/drawing/2014/main" id="{F233D32D-32B3-11FE-3AC8-8EA5E1D9CF9D}"/>
                </a:ext>
              </a:extLst>
            </p:cNvPr>
            <p:cNvSpPr txBox="1">
              <a:spLocks/>
            </p:cNvSpPr>
            <p:nvPr/>
          </p:nvSpPr>
          <p:spPr>
            <a:xfrm>
              <a:off x="6228289" y="1657767"/>
              <a:ext cx="3612398" cy="351502"/>
            </a:xfrm>
            <a:prstGeom prst="rect">
              <a:avLst/>
            </a:prstGeom>
            <a:ln>
              <a:noFill/>
            </a:ln>
          </p:spPr>
          <p:txBody>
            <a:bodyPr wrap="square" lIns="36000" tIns="36000" rIns="36000" bIns="0">
              <a:spAutoFit/>
            </a:bodyPr>
            <a:lstStyle>
              <a:lvl1pPr marL="0" indent="0" algn="r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BR" sz="2400" b="1" dirty="0">
                  <a:solidFill>
                    <a:schemeClr val="bg1"/>
                  </a:solidFill>
                </a:rPr>
                <a:t>CICLO DE APOIO DE 3 ANOS </a:t>
              </a:r>
            </a:p>
          </p:txBody>
        </p:sp>
      </p:grpSp>
      <p:cxnSp>
        <p:nvCxnSpPr>
          <p:cNvPr id="102" name="Conector reto 101">
            <a:extLst>
              <a:ext uri="{FF2B5EF4-FFF2-40B4-BE49-F238E27FC236}">
                <a16:creationId xmlns:a16="http://schemas.microsoft.com/office/drawing/2014/main" id="{351A376D-D33F-F0EB-312B-26F631A5A7F3}"/>
              </a:ext>
            </a:extLst>
          </p:cNvPr>
          <p:cNvCxnSpPr>
            <a:cxnSpLocks/>
          </p:cNvCxnSpPr>
          <p:nvPr/>
        </p:nvCxnSpPr>
        <p:spPr>
          <a:xfrm>
            <a:off x="5875297" y="1975980"/>
            <a:ext cx="0" cy="2191211"/>
          </a:xfrm>
          <a:prstGeom prst="line">
            <a:avLst/>
          </a:prstGeom>
          <a:noFill/>
          <a:ln w="12700">
            <a:solidFill>
              <a:srgbClr val="82C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14" name="Agrupar 313">
            <a:extLst>
              <a:ext uri="{FF2B5EF4-FFF2-40B4-BE49-F238E27FC236}">
                <a16:creationId xmlns:a16="http://schemas.microsoft.com/office/drawing/2014/main" id="{CAC30E9E-FA0B-03E0-C7C4-982E4F2A64AF}"/>
              </a:ext>
            </a:extLst>
          </p:cNvPr>
          <p:cNvGrpSpPr/>
          <p:nvPr/>
        </p:nvGrpSpPr>
        <p:grpSpPr>
          <a:xfrm>
            <a:off x="241152" y="2183069"/>
            <a:ext cx="5415845" cy="1692186"/>
            <a:chOff x="241152" y="2183069"/>
            <a:chExt cx="5415845" cy="1692186"/>
          </a:xfrm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AA42F126-69CA-02BC-65F5-4F2671FD7FA9}"/>
                </a:ext>
              </a:extLst>
            </p:cNvPr>
            <p:cNvSpPr/>
            <p:nvPr/>
          </p:nvSpPr>
          <p:spPr>
            <a:xfrm>
              <a:off x="1491531" y="2209331"/>
              <a:ext cx="3471680" cy="345138"/>
            </a:xfrm>
            <a:prstGeom prst="roundRect">
              <a:avLst/>
            </a:prstGeom>
            <a:solidFill>
              <a:srgbClr val="82C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088261"/>
              <a:r>
                <a:rPr lang="pt-BR" sz="2152" dirty="0">
                  <a:solidFill>
                    <a:prstClr val="white"/>
                  </a:solidFill>
                  <a:latin typeface="Calibri"/>
                </a:rPr>
                <a:t>41</a:t>
              </a:r>
            </a:p>
          </p:txBody>
        </p:sp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E260ACCA-9C92-D72E-EA33-0B32F00985BF}"/>
                </a:ext>
              </a:extLst>
            </p:cNvPr>
            <p:cNvSpPr/>
            <p:nvPr/>
          </p:nvSpPr>
          <p:spPr>
            <a:xfrm>
              <a:off x="1491531" y="2640761"/>
              <a:ext cx="1584432" cy="345138"/>
            </a:xfrm>
            <a:prstGeom prst="roundRect">
              <a:avLst/>
            </a:prstGeom>
            <a:solidFill>
              <a:srgbClr val="82C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088261"/>
              <a:r>
                <a:rPr lang="pt-BR" sz="2152" dirty="0">
                  <a:solidFill>
                    <a:prstClr val="white"/>
                  </a:solidFill>
                  <a:latin typeface="Calibri"/>
                </a:rPr>
                <a:t>11</a:t>
              </a:r>
            </a:p>
          </p:txBody>
        </p:sp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45AD3F3C-83A7-619A-197E-6A1B13C471EB}"/>
                </a:ext>
              </a:extLst>
            </p:cNvPr>
            <p:cNvSpPr/>
            <p:nvPr/>
          </p:nvSpPr>
          <p:spPr>
            <a:xfrm>
              <a:off x="1491531" y="3497823"/>
              <a:ext cx="195917" cy="369332"/>
            </a:xfrm>
            <a:prstGeom prst="roundRect">
              <a:avLst/>
            </a:prstGeom>
            <a:solidFill>
              <a:srgbClr val="82C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61"/>
              <a:r>
                <a:rPr lang="pt-BR" sz="2152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1AB530E3-EB0F-F36D-7B24-538F35DCBF79}"/>
                </a:ext>
              </a:extLst>
            </p:cNvPr>
            <p:cNvSpPr txBox="1"/>
            <p:nvPr/>
          </p:nvSpPr>
          <p:spPr>
            <a:xfrm>
              <a:off x="454057" y="2231567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b="1" dirty="0"/>
                <a:t>Educação</a:t>
              </a:r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5B6C7F13-463D-3AE3-5E83-95272A2C4F89}"/>
                </a:ext>
              </a:extLst>
            </p:cNvPr>
            <p:cNvSpPr/>
            <p:nvPr/>
          </p:nvSpPr>
          <p:spPr>
            <a:xfrm>
              <a:off x="4991366" y="2183069"/>
              <a:ext cx="6656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000" b="1" dirty="0">
                  <a:solidFill>
                    <a:srgbClr val="00AADC"/>
                  </a:solidFill>
                </a:rPr>
                <a:t>67%</a:t>
              </a:r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80E02952-6944-C2CA-3088-7EE7F6E42B7A}"/>
                </a:ext>
              </a:extLst>
            </p:cNvPr>
            <p:cNvSpPr/>
            <p:nvPr/>
          </p:nvSpPr>
          <p:spPr>
            <a:xfrm>
              <a:off x="3133146" y="2604685"/>
              <a:ext cx="66511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000" b="1" dirty="0">
                  <a:solidFill>
                    <a:srgbClr val="00AADC"/>
                  </a:solidFill>
                </a:rPr>
                <a:t>18%</a:t>
              </a:r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83DF1003-4C81-7ADD-23AD-B7B853D8A739}"/>
                </a:ext>
              </a:extLst>
            </p:cNvPr>
            <p:cNvSpPr/>
            <p:nvPr/>
          </p:nvSpPr>
          <p:spPr>
            <a:xfrm>
              <a:off x="2329012" y="3055011"/>
              <a:ext cx="6664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000" b="1" dirty="0">
                  <a:solidFill>
                    <a:srgbClr val="00AADC"/>
                  </a:solidFill>
                </a:rPr>
                <a:t>13%</a:t>
              </a:r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820417A9-EAFA-A1AE-1376-179AC57D896C}"/>
                </a:ext>
              </a:extLst>
            </p:cNvPr>
            <p:cNvSpPr/>
            <p:nvPr/>
          </p:nvSpPr>
          <p:spPr>
            <a:xfrm>
              <a:off x="1707267" y="3468650"/>
              <a:ext cx="5357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000" b="1" dirty="0">
                  <a:solidFill>
                    <a:srgbClr val="00AADC"/>
                  </a:solidFill>
                </a:rPr>
                <a:t>2%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BC8CFA7E-32CD-1E30-4F34-38E5E4736C05}"/>
                </a:ext>
              </a:extLst>
            </p:cNvPr>
            <p:cNvSpPr txBox="1"/>
            <p:nvPr/>
          </p:nvSpPr>
          <p:spPr>
            <a:xfrm>
              <a:off x="241152" y="2629303"/>
              <a:ext cx="1262873" cy="504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600"/>
                </a:lnSpc>
              </a:pPr>
              <a:r>
                <a:rPr lang="pt-BR" sz="1600" b="1" dirty="0"/>
                <a:t>Assistência social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8330502B-11A1-38C8-AAB3-F74374C22F60}"/>
                </a:ext>
              </a:extLst>
            </p:cNvPr>
            <p:cNvSpPr txBox="1"/>
            <p:nvPr/>
          </p:nvSpPr>
          <p:spPr>
            <a:xfrm>
              <a:off x="247477" y="3091167"/>
              <a:ext cx="12244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b="1" dirty="0"/>
                <a:t>Diversidade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42F36323-F0BC-E49E-C117-EB02317E6501}"/>
                </a:ext>
              </a:extLst>
            </p:cNvPr>
            <p:cNvSpPr txBox="1"/>
            <p:nvPr/>
          </p:nvSpPr>
          <p:spPr>
            <a:xfrm>
              <a:off x="710252" y="3536701"/>
              <a:ext cx="7168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b="1" dirty="0"/>
                <a:t>Saúde</a:t>
              </a:r>
            </a:p>
          </p:txBody>
        </p:sp>
        <p:grpSp>
          <p:nvGrpSpPr>
            <p:cNvPr id="107" name="Agrupar 106">
              <a:extLst>
                <a:ext uri="{FF2B5EF4-FFF2-40B4-BE49-F238E27FC236}">
                  <a16:creationId xmlns:a16="http://schemas.microsoft.com/office/drawing/2014/main" id="{3166EA80-1E17-354F-CFB8-4615CE883ECC}"/>
                </a:ext>
              </a:extLst>
            </p:cNvPr>
            <p:cNvGrpSpPr/>
            <p:nvPr/>
          </p:nvGrpSpPr>
          <p:grpSpPr>
            <a:xfrm>
              <a:off x="1478240" y="3048661"/>
              <a:ext cx="852528" cy="400110"/>
              <a:chOff x="1478240" y="3213761"/>
              <a:chExt cx="852528" cy="400110"/>
            </a:xfrm>
          </p:grpSpPr>
          <p:sp>
            <p:nvSpPr>
              <p:cNvPr id="36" name="Retângulo: Cantos Arredondados 35">
                <a:extLst>
                  <a:ext uri="{FF2B5EF4-FFF2-40B4-BE49-F238E27FC236}">
                    <a16:creationId xmlns:a16="http://schemas.microsoft.com/office/drawing/2014/main" id="{021C36C5-20B7-2E66-4AEE-4E085E8F8E10}"/>
                  </a:ext>
                </a:extLst>
              </p:cNvPr>
              <p:cNvSpPr/>
              <p:nvPr/>
            </p:nvSpPr>
            <p:spPr>
              <a:xfrm>
                <a:off x="1478240" y="3243758"/>
                <a:ext cx="846473" cy="342489"/>
              </a:xfrm>
              <a:prstGeom prst="roundRect">
                <a:avLst/>
              </a:prstGeom>
              <a:solidFill>
                <a:srgbClr val="82C8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261"/>
                <a:endParaRPr lang="pt-BR" sz="2152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6" name="Retângulo 105">
                <a:extLst>
                  <a:ext uri="{FF2B5EF4-FFF2-40B4-BE49-F238E27FC236}">
                    <a16:creationId xmlns:a16="http://schemas.microsoft.com/office/drawing/2014/main" id="{57650F15-3A69-F6BB-9C25-7D3075A7199A}"/>
                  </a:ext>
                </a:extLst>
              </p:cNvPr>
              <p:cNvSpPr/>
              <p:nvPr/>
            </p:nvSpPr>
            <p:spPr>
              <a:xfrm>
                <a:off x="2017862" y="3213761"/>
                <a:ext cx="31290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2000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</p:grpSp>
      <p:grpSp>
        <p:nvGrpSpPr>
          <p:cNvPr id="319" name="Agrupar 318">
            <a:extLst>
              <a:ext uri="{FF2B5EF4-FFF2-40B4-BE49-F238E27FC236}">
                <a16:creationId xmlns:a16="http://schemas.microsoft.com/office/drawing/2014/main" id="{90293AD4-8644-8805-7243-50D71E2876A8}"/>
              </a:ext>
            </a:extLst>
          </p:cNvPr>
          <p:cNvGrpSpPr/>
          <p:nvPr/>
        </p:nvGrpSpPr>
        <p:grpSpPr>
          <a:xfrm>
            <a:off x="-246743" y="4301670"/>
            <a:ext cx="4107543" cy="459586"/>
            <a:chOff x="-246743" y="4301670"/>
            <a:chExt cx="4107543" cy="459586"/>
          </a:xfrm>
        </p:grpSpPr>
        <p:sp>
          <p:nvSpPr>
            <p:cNvPr id="108" name="Retângulo: Cantos Arredondados 107">
              <a:extLst>
                <a:ext uri="{FF2B5EF4-FFF2-40B4-BE49-F238E27FC236}">
                  <a16:creationId xmlns:a16="http://schemas.microsoft.com/office/drawing/2014/main" id="{FF1C04F8-5B2D-271D-2A90-04AE0EF189FC}"/>
                </a:ext>
              </a:extLst>
            </p:cNvPr>
            <p:cNvSpPr/>
            <p:nvPr/>
          </p:nvSpPr>
          <p:spPr>
            <a:xfrm>
              <a:off x="-246743" y="4301670"/>
              <a:ext cx="4107543" cy="459586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Espaço Reservado para Texto 32">
              <a:extLst>
                <a:ext uri="{FF2B5EF4-FFF2-40B4-BE49-F238E27FC236}">
                  <a16:creationId xmlns:a16="http://schemas.microsoft.com/office/drawing/2014/main" id="{C8ECFB45-8AD2-5BAF-0B18-4ABD8D5EBB98}"/>
                </a:ext>
              </a:extLst>
            </p:cNvPr>
            <p:cNvSpPr txBox="1">
              <a:spLocks/>
            </p:cNvSpPr>
            <p:nvPr/>
          </p:nvSpPr>
          <p:spPr>
            <a:xfrm>
              <a:off x="491028" y="4359238"/>
              <a:ext cx="3311715" cy="351502"/>
            </a:xfrm>
            <a:prstGeom prst="rect">
              <a:avLst/>
            </a:prstGeom>
            <a:ln>
              <a:noFill/>
            </a:ln>
          </p:spPr>
          <p:txBody>
            <a:bodyPr wrap="square" lIns="36000" tIns="36000" rIns="36000" bIns="0">
              <a:spAutoFit/>
            </a:bodyPr>
            <a:lstStyle>
              <a:lvl1pPr marL="0" indent="0" algn="r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BR" sz="2400" b="1" dirty="0">
                  <a:solidFill>
                    <a:schemeClr val="bg1"/>
                  </a:solidFill>
                </a:rPr>
                <a:t>TIPOS DE INTERVENÇÕES</a:t>
              </a:r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0CE2CD10-4D32-EDE8-AE60-4AF818B99E71}"/>
              </a:ext>
            </a:extLst>
          </p:cNvPr>
          <p:cNvGrpSpPr/>
          <p:nvPr/>
        </p:nvGrpSpPr>
        <p:grpSpPr>
          <a:xfrm>
            <a:off x="6987084" y="1100620"/>
            <a:ext cx="2955471" cy="347700"/>
            <a:chOff x="7515680" y="4535413"/>
            <a:chExt cx="2955471" cy="347700"/>
          </a:xfrm>
        </p:grpSpPr>
        <p:sp>
          <p:nvSpPr>
            <p:cNvPr id="110" name="Retângulo: Cantos Arredondados 109">
              <a:extLst>
                <a:ext uri="{FF2B5EF4-FFF2-40B4-BE49-F238E27FC236}">
                  <a16:creationId xmlns:a16="http://schemas.microsoft.com/office/drawing/2014/main" id="{89B560F2-59E8-B140-2453-C6D40831D80E}"/>
                </a:ext>
              </a:extLst>
            </p:cNvPr>
            <p:cNvSpPr/>
            <p:nvPr/>
          </p:nvSpPr>
          <p:spPr>
            <a:xfrm>
              <a:off x="7515680" y="4535413"/>
              <a:ext cx="2911020" cy="347700"/>
            </a:xfrm>
            <a:prstGeom prst="roundRect">
              <a:avLst>
                <a:gd name="adj" fmla="val 22197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Retângulo 110">
              <a:extLst>
                <a:ext uri="{FF2B5EF4-FFF2-40B4-BE49-F238E27FC236}">
                  <a16:creationId xmlns:a16="http://schemas.microsoft.com/office/drawing/2014/main" id="{F6F413A0-CDC2-19CD-0201-494D8119DB7E}"/>
                </a:ext>
              </a:extLst>
            </p:cNvPr>
            <p:cNvSpPr/>
            <p:nvPr/>
          </p:nvSpPr>
          <p:spPr>
            <a:xfrm>
              <a:off x="7518199" y="4552297"/>
              <a:ext cx="295295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rgbClr val="660099"/>
                </a:buClr>
              </a:pPr>
              <a:r>
                <a:rPr lang="pt-BR" sz="1600" b="0" dirty="0">
                  <a:solidFill>
                    <a:schemeClr val="bg1"/>
                  </a:solidFill>
                </a:rPr>
                <a:t>Voluntários ativos únicos: </a:t>
              </a:r>
              <a:r>
                <a:rPr lang="pt-BR" sz="1600" b="1" dirty="0">
                  <a:solidFill>
                    <a:schemeClr val="bg1"/>
                  </a:solidFill>
                </a:rPr>
                <a:t>6.500</a:t>
              </a:r>
            </a:p>
          </p:txBody>
        </p:sp>
      </p:grpSp>
      <p:grpSp>
        <p:nvGrpSpPr>
          <p:cNvPr id="113" name="Agrupar 112">
            <a:extLst>
              <a:ext uri="{FF2B5EF4-FFF2-40B4-BE49-F238E27FC236}">
                <a16:creationId xmlns:a16="http://schemas.microsoft.com/office/drawing/2014/main" id="{496F2E31-E675-6A89-372F-19855E29A1B6}"/>
              </a:ext>
            </a:extLst>
          </p:cNvPr>
          <p:cNvGrpSpPr/>
          <p:nvPr/>
        </p:nvGrpSpPr>
        <p:grpSpPr>
          <a:xfrm>
            <a:off x="10009473" y="1100620"/>
            <a:ext cx="2098220" cy="347700"/>
            <a:chOff x="7515680" y="4535413"/>
            <a:chExt cx="2098220" cy="347700"/>
          </a:xfrm>
        </p:grpSpPr>
        <p:sp>
          <p:nvSpPr>
            <p:cNvPr id="114" name="Retângulo: Cantos Arredondados 113">
              <a:extLst>
                <a:ext uri="{FF2B5EF4-FFF2-40B4-BE49-F238E27FC236}">
                  <a16:creationId xmlns:a16="http://schemas.microsoft.com/office/drawing/2014/main" id="{50DAC319-8D4F-EAF1-56F0-23837C8CB839}"/>
                </a:ext>
              </a:extLst>
            </p:cNvPr>
            <p:cNvSpPr/>
            <p:nvPr/>
          </p:nvSpPr>
          <p:spPr>
            <a:xfrm>
              <a:off x="7515680" y="4535413"/>
              <a:ext cx="2072820" cy="347700"/>
            </a:xfrm>
            <a:prstGeom prst="roundRect">
              <a:avLst>
                <a:gd name="adj" fmla="val 22197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Retângulo 114">
              <a:extLst>
                <a:ext uri="{FF2B5EF4-FFF2-40B4-BE49-F238E27FC236}">
                  <a16:creationId xmlns:a16="http://schemas.microsoft.com/office/drawing/2014/main" id="{AA6455CF-0D07-9C0D-FD27-C32F6A942CB4}"/>
                </a:ext>
              </a:extLst>
            </p:cNvPr>
            <p:cNvSpPr/>
            <p:nvPr/>
          </p:nvSpPr>
          <p:spPr>
            <a:xfrm>
              <a:off x="7518199" y="4552297"/>
              <a:ext cx="2095701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rgbClr val="660099"/>
                </a:buClr>
              </a:pPr>
              <a:r>
                <a:rPr lang="pt-BR" sz="1600" b="0" dirty="0">
                  <a:solidFill>
                    <a:schemeClr val="bg1"/>
                  </a:solidFill>
                </a:rPr>
                <a:t>Beneficiários: </a:t>
              </a:r>
              <a:r>
                <a:rPr lang="pt-BR" sz="1600" b="1" dirty="0">
                  <a:solidFill>
                    <a:schemeClr val="bg1"/>
                  </a:solidFill>
                </a:rPr>
                <a:t>33 .000</a:t>
              </a:r>
            </a:p>
          </p:txBody>
        </p:sp>
      </p:grp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E3230EBB-0D0A-4F16-930E-70489DB88B29}"/>
              </a:ext>
            </a:extLst>
          </p:cNvPr>
          <p:cNvSpPr txBox="1"/>
          <p:nvPr/>
        </p:nvSpPr>
        <p:spPr>
          <a:xfrm>
            <a:off x="5375653" y="5410997"/>
            <a:ext cx="1986078" cy="6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1400" b="1" dirty="0">
                <a:solidFill>
                  <a:schemeClr val="bg1"/>
                </a:solidFill>
              </a:rPr>
              <a:t>Criação de Laboratório </a:t>
            </a:r>
            <a:r>
              <a:rPr lang="pt-BR" sz="1400" dirty="0">
                <a:solidFill>
                  <a:schemeClr val="bg1"/>
                </a:solidFill>
              </a:rPr>
              <a:t>de informática </a:t>
            </a:r>
            <a:br>
              <a:rPr lang="pt-BR" sz="1400" dirty="0">
                <a:solidFill>
                  <a:schemeClr val="bg1"/>
                </a:solidFill>
              </a:rPr>
            </a:br>
            <a:r>
              <a:rPr lang="pt-BR" sz="1400" dirty="0">
                <a:solidFill>
                  <a:schemeClr val="bg1"/>
                </a:solidFill>
              </a:rPr>
              <a:t>e espaço </a:t>
            </a:r>
            <a:r>
              <a:rPr lang="pt-BR" sz="1400" dirty="0" err="1">
                <a:solidFill>
                  <a:schemeClr val="bg1"/>
                </a:solidFill>
              </a:rPr>
              <a:t>maker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EF762EB0-813D-992C-6E96-5AB778545E67}"/>
              </a:ext>
            </a:extLst>
          </p:cNvPr>
          <p:cNvSpPr txBox="1"/>
          <p:nvPr/>
        </p:nvSpPr>
        <p:spPr>
          <a:xfrm>
            <a:off x="1166928" y="5452369"/>
            <a:ext cx="2052112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1400" b="1" dirty="0">
                <a:solidFill>
                  <a:schemeClr val="bg1"/>
                </a:solidFill>
              </a:rPr>
              <a:t>Reformas em geral</a:t>
            </a:r>
            <a:r>
              <a:rPr lang="pt-BR" sz="1400" dirty="0">
                <a:solidFill>
                  <a:schemeClr val="bg1"/>
                </a:solidFill>
              </a:rPr>
              <a:t>, elétrica/hidráulica, pintura, hortas, marcenaria e consertos </a:t>
            </a:r>
          </a:p>
        </p:txBody>
      </p:sp>
      <p:sp>
        <p:nvSpPr>
          <p:cNvPr id="119" name="CaixaDeTexto 118">
            <a:extLst>
              <a:ext uri="{FF2B5EF4-FFF2-40B4-BE49-F238E27FC236}">
                <a16:creationId xmlns:a16="http://schemas.microsoft.com/office/drawing/2014/main" id="{A4ADD806-AC3E-2EEC-6CAE-06C11523B891}"/>
              </a:ext>
            </a:extLst>
          </p:cNvPr>
          <p:cNvSpPr txBox="1"/>
          <p:nvPr/>
        </p:nvSpPr>
        <p:spPr>
          <a:xfrm>
            <a:off x="7444373" y="5397938"/>
            <a:ext cx="1463766" cy="459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1400" dirty="0">
                <a:solidFill>
                  <a:schemeClr val="bg1"/>
                </a:solidFill>
              </a:rPr>
              <a:t>Adequação para </a:t>
            </a:r>
            <a:r>
              <a:rPr lang="pt-BR" sz="1400" b="1" dirty="0">
                <a:solidFill>
                  <a:schemeClr val="bg1"/>
                </a:solidFill>
              </a:rPr>
              <a:t>acessibilidade</a:t>
            </a:r>
          </a:p>
        </p:txBody>
      </p: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543A49B1-FD68-4BB5-87CB-5BDC01AAC759}"/>
              </a:ext>
            </a:extLst>
          </p:cNvPr>
          <p:cNvSpPr txBox="1"/>
          <p:nvPr/>
        </p:nvSpPr>
        <p:spPr>
          <a:xfrm>
            <a:off x="9018700" y="5393165"/>
            <a:ext cx="1463766" cy="459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1400" dirty="0">
                <a:solidFill>
                  <a:schemeClr val="bg1"/>
                </a:solidFill>
              </a:rPr>
              <a:t>Montagem de </a:t>
            </a:r>
            <a:r>
              <a:rPr lang="pt-BR" sz="1400" b="1" dirty="0">
                <a:solidFill>
                  <a:schemeClr val="bg1"/>
                </a:solidFill>
              </a:rPr>
              <a:t>bazar social</a:t>
            </a:r>
          </a:p>
        </p:txBody>
      </p: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FA916503-BAB2-0602-765A-E37DDF9415B5}"/>
              </a:ext>
            </a:extLst>
          </p:cNvPr>
          <p:cNvSpPr txBox="1"/>
          <p:nvPr/>
        </p:nvSpPr>
        <p:spPr>
          <a:xfrm>
            <a:off x="3355913" y="5443560"/>
            <a:ext cx="1851319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1400" b="1" dirty="0">
                <a:solidFill>
                  <a:schemeClr val="bg1"/>
                </a:solidFill>
              </a:rPr>
              <a:t>Capacitação de jovens e adultos </a:t>
            </a:r>
            <a:r>
              <a:rPr lang="pt-BR" sz="1400" dirty="0">
                <a:solidFill>
                  <a:schemeClr val="bg1"/>
                </a:solidFill>
              </a:rPr>
              <a:t>– vinculado aos projetos de Educação da FTV</a:t>
            </a:r>
          </a:p>
        </p:txBody>
      </p:sp>
      <p:grpSp>
        <p:nvGrpSpPr>
          <p:cNvPr id="196" name="Gráfico 279">
            <a:extLst>
              <a:ext uri="{FF2B5EF4-FFF2-40B4-BE49-F238E27FC236}">
                <a16:creationId xmlns:a16="http://schemas.microsoft.com/office/drawing/2014/main" id="{4515CFB7-2B33-C9F4-1290-935F0762008B}"/>
              </a:ext>
            </a:extLst>
          </p:cNvPr>
          <p:cNvGrpSpPr/>
          <p:nvPr/>
        </p:nvGrpSpPr>
        <p:grpSpPr>
          <a:xfrm>
            <a:off x="6074632" y="4816619"/>
            <a:ext cx="588121" cy="566339"/>
            <a:chOff x="8349039" y="1013930"/>
            <a:chExt cx="608607" cy="586066"/>
          </a:xfrm>
          <a:solidFill>
            <a:srgbClr val="660099"/>
          </a:solidFill>
        </p:grpSpPr>
        <p:sp>
          <p:nvSpPr>
            <p:cNvPr id="197" name="Forma Livre: Forma 196">
              <a:extLst>
                <a:ext uri="{FF2B5EF4-FFF2-40B4-BE49-F238E27FC236}">
                  <a16:creationId xmlns:a16="http://schemas.microsoft.com/office/drawing/2014/main" id="{739647C1-D856-EE33-2253-DD38907F2981}"/>
                </a:ext>
              </a:extLst>
            </p:cNvPr>
            <p:cNvSpPr/>
            <p:nvPr/>
          </p:nvSpPr>
          <p:spPr>
            <a:xfrm>
              <a:off x="8349039" y="1013930"/>
              <a:ext cx="608607" cy="428279"/>
            </a:xfrm>
            <a:custGeom>
              <a:avLst/>
              <a:gdLst>
                <a:gd name="connsiteX0" fmla="*/ 574796 w 608607"/>
                <a:gd name="connsiteY0" fmla="*/ 428280 h 428279"/>
                <a:gd name="connsiteX1" fmla="*/ 33812 w 608607"/>
                <a:gd name="connsiteY1" fmla="*/ 428280 h 428279"/>
                <a:gd name="connsiteX2" fmla="*/ 0 w 608607"/>
                <a:gd name="connsiteY2" fmla="*/ 394468 h 428279"/>
                <a:gd name="connsiteX3" fmla="*/ 0 w 608607"/>
                <a:gd name="connsiteY3" fmla="*/ 33812 h 428279"/>
                <a:gd name="connsiteX4" fmla="*/ 33812 w 608607"/>
                <a:gd name="connsiteY4" fmla="*/ 0 h 428279"/>
                <a:gd name="connsiteX5" fmla="*/ 574796 w 608607"/>
                <a:gd name="connsiteY5" fmla="*/ 0 h 428279"/>
                <a:gd name="connsiteX6" fmla="*/ 608608 w 608607"/>
                <a:gd name="connsiteY6" fmla="*/ 33812 h 428279"/>
                <a:gd name="connsiteX7" fmla="*/ 608608 w 608607"/>
                <a:gd name="connsiteY7" fmla="*/ 394468 h 428279"/>
                <a:gd name="connsiteX8" fmla="*/ 574796 w 608607"/>
                <a:gd name="connsiteY8" fmla="*/ 428280 h 428279"/>
                <a:gd name="connsiteX9" fmla="*/ 33812 w 608607"/>
                <a:gd name="connsiteY9" fmla="*/ 22541 h 428279"/>
                <a:gd name="connsiteX10" fmla="*/ 22541 w 608607"/>
                <a:gd name="connsiteY10" fmla="*/ 33812 h 428279"/>
                <a:gd name="connsiteX11" fmla="*/ 22541 w 608607"/>
                <a:gd name="connsiteY11" fmla="*/ 394468 h 428279"/>
                <a:gd name="connsiteX12" fmla="*/ 33812 w 608607"/>
                <a:gd name="connsiteY12" fmla="*/ 405739 h 428279"/>
                <a:gd name="connsiteX13" fmla="*/ 574796 w 608607"/>
                <a:gd name="connsiteY13" fmla="*/ 405739 h 428279"/>
                <a:gd name="connsiteX14" fmla="*/ 586067 w 608607"/>
                <a:gd name="connsiteY14" fmla="*/ 394468 h 428279"/>
                <a:gd name="connsiteX15" fmla="*/ 586067 w 608607"/>
                <a:gd name="connsiteY15" fmla="*/ 33812 h 428279"/>
                <a:gd name="connsiteX16" fmla="*/ 574796 w 608607"/>
                <a:gd name="connsiteY16" fmla="*/ 22541 h 428279"/>
                <a:gd name="connsiteX17" fmla="*/ 33812 w 608607"/>
                <a:gd name="connsiteY17" fmla="*/ 22541 h 42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8607" h="428279">
                  <a:moveTo>
                    <a:pt x="574796" y="428280"/>
                  </a:moveTo>
                  <a:lnTo>
                    <a:pt x="33812" y="428280"/>
                  </a:lnTo>
                  <a:cubicBezTo>
                    <a:pt x="15215" y="428280"/>
                    <a:pt x="0" y="413064"/>
                    <a:pt x="0" y="394468"/>
                  </a:cubicBezTo>
                  <a:lnTo>
                    <a:pt x="0" y="33812"/>
                  </a:lnTo>
                  <a:cubicBezTo>
                    <a:pt x="0" y="15215"/>
                    <a:pt x="15215" y="0"/>
                    <a:pt x="33812" y="0"/>
                  </a:cubicBezTo>
                  <a:lnTo>
                    <a:pt x="574796" y="0"/>
                  </a:lnTo>
                  <a:cubicBezTo>
                    <a:pt x="593393" y="0"/>
                    <a:pt x="608608" y="15215"/>
                    <a:pt x="608608" y="33812"/>
                  </a:cubicBezTo>
                  <a:lnTo>
                    <a:pt x="608608" y="394468"/>
                  </a:lnTo>
                  <a:cubicBezTo>
                    <a:pt x="608608" y="413064"/>
                    <a:pt x="593393" y="428280"/>
                    <a:pt x="574796" y="428280"/>
                  </a:cubicBezTo>
                  <a:close/>
                  <a:moveTo>
                    <a:pt x="33812" y="22541"/>
                  </a:moveTo>
                  <a:cubicBezTo>
                    <a:pt x="27613" y="22541"/>
                    <a:pt x="22541" y="27613"/>
                    <a:pt x="22541" y="33812"/>
                  </a:cubicBezTo>
                  <a:lnTo>
                    <a:pt x="22541" y="394468"/>
                  </a:lnTo>
                  <a:cubicBezTo>
                    <a:pt x="22541" y="400667"/>
                    <a:pt x="27613" y="405739"/>
                    <a:pt x="33812" y="405739"/>
                  </a:cubicBezTo>
                  <a:lnTo>
                    <a:pt x="574796" y="405739"/>
                  </a:lnTo>
                  <a:cubicBezTo>
                    <a:pt x="580995" y="405739"/>
                    <a:pt x="586067" y="400667"/>
                    <a:pt x="586067" y="394468"/>
                  </a:cubicBezTo>
                  <a:lnTo>
                    <a:pt x="586067" y="33812"/>
                  </a:lnTo>
                  <a:cubicBezTo>
                    <a:pt x="586067" y="27613"/>
                    <a:pt x="580995" y="22541"/>
                    <a:pt x="574796" y="22541"/>
                  </a:cubicBezTo>
                  <a:lnTo>
                    <a:pt x="33812" y="22541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orma Livre: Forma 197">
              <a:extLst>
                <a:ext uri="{FF2B5EF4-FFF2-40B4-BE49-F238E27FC236}">
                  <a16:creationId xmlns:a16="http://schemas.microsoft.com/office/drawing/2014/main" id="{BB6470CC-9B5C-4D48-1379-5019876E9591}"/>
                </a:ext>
              </a:extLst>
            </p:cNvPr>
            <p:cNvSpPr/>
            <p:nvPr/>
          </p:nvSpPr>
          <p:spPr>
            <a:xfrm>
              <a:off x="8642073" y="1430939"/>
              <a:ext cx="22541" cy="90164"/>
            </a:xfrm>
            <a:custGeom>
              <a:avLst/>
              <a:gdLst>
                <a:gd name="connsiteX0" fmla="*/ 0 w 22541"/>
                <a:gd name="connsiteY0" fmla="*/ 0 h 90164"/>
                <a:gd name="connsiteX1" fmla="*/ 22541 w 22541"/>
                <a:gd name="connsiteY1" fmla="*/ 0 h 90164"/>
                <a:gd name="connsiteX2" fmla="*/ 22541 w 22541"/>
                <a:gd name="connsiteY2" fmla="*/ 90164 h 90164"/>
                <a:gd name="connsiteX3" fmla="*/ 0 w 22541"/>
                <a:gd name="connsiteY3" fmla="*/ 90164 h 9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1" h="90164">
                  <a:moveTo>
                    <a:pt x="0" y="0"/>
                  </a:moveTo>
                  <a:lnTo>
                    <a:pt x="22541" y="0"/>
                  </a:lnTo>
                  <a:lnTo>
                    <a:pt x="22541" y="90164"/>
                  </a:lnTo>
                  <a:lnTo>
                    <a:pt x="0" y="90164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orma Livre: Forma 198">
              <a:extLst>
                <a:ext uri="{FF2B5EF4-FFF2-40B4-BE49-F238E27FC236}">
                  <a16:creationId xmlns:a16="http://schemas.microsoft.com/office/drawing/2014/main" id="{B781546E-F54C-CE47-D8B8-1922AE831252}"/>
                </a:ext>
              </a:extLst>
            </p:cNvPr>
            <p:cNvSpPr/>
            <p:nvPr/>
          </p:nvSpPr>
          <p:spPr>
            <a:xfrm>
              <a:off x="8506827" y="1509833"/>
              <a:ext cx="293033" cy="45082"/>
            </a:xfrm>
            <a:custGeom>
              <a:avLst/>
              <a:gdLst>
                <a:gd name="connsiteX0" fmla="*/ 293033 w 293033"/>
                <a:gd name="connsiteY0" fmla="*/ 45082 h 45082"/>
                <a:gd name="connsiteX1" fmla="*/ 270492 w 293033"/>
                <a:gd name="connsiteY1" fmla="*/ 45082 h 45082"/>
                <a:gd name="connsiteX2" fmla="*/ 270492 w 293033"/>
                <a:gd name="connsiteY2" fmla="*/ 39447 h 45082"/>
                <a:gd name="connsiteX3" fmla="*/ 253587 w 293033"/>
                <a:gd name="connsiteY3" fmla="*/ 22541 h 45082"/>
                <a:gd name="connsiteX4" fmla="*/ 39447 w 293033"/>
                <a:gd name="connsiteY4" fmla="*/ 22541 h 45082"/>
                <a:gd name="connsiteX5" fmla="*/ 22541 w 293033"/>
                <a:gd name="connsiteY5" fmla="*/ 39447 h 45082"/>
                <a:gd name="connsiteX6" fmla="*/ 22541 w 293033"/>
                <a:gd name="connsiteY6" fmla="*/ 45082 h 45082"/>
                <a:gd name="connsiteX7" fmla="*/ 0 w 293033"/>
                <a:gd name="connsiteY7" fmla="*/ 45082 h 45082"/>
                <a:gd name="connsiteX8" fmla="*/ 0 w 293033"/>
                <a:gd name="connsiteY8" fmla="*/ 39447 h 45082"/>
                <a:gd name="connsiteX9" fmla="*/ 39447 w 293033"/>
                <a:gd name="connsiteY9" fmla="*/ 0 h 45082"/>
                <a:gd name="connsiteX10" fmla="*/ 253587 w 293033"/>
                <a:gd name="connsiteY10" fmla="*/ 0 h 45082"/>
                <a:gd name="connsiteX11" fmla="*/ 293033 w 293033"/>
                <a:gd name="connsiteY11" fmla="*/ 39447 h 45082"/>
                <a:gd name="connsiteX12" fmla="*/ 293033 w 293033"/>
                <a:gd name="connsiteY12" fmla="*/ 45082 h 4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3033" h="45082">
                  <a:moveTo>
                    <a:pt x="293033" y="45082"/>
                  </a:moveTo>
                  <a:lnTo>
                    <a:pt x="270492" y="45082"/>
                  </a:lnTo>
                  <a:lnTo>
                    <a:pt x="270492" y="39447"/>
                  </a:lnTo>
                  <a:cubicBezTo>
                    <a:pt x="270492" y="30092"/>
                    <a:pt x="262941" y="22541"/>
                    <a:pt x="253587" y="22541"/>
                  </a:cubicBezTo>
                  <a:lnTo>
                    <a:pt x="39447" y="22541"/>
                  </a:lnTo>
                  <a:cubicBezTo>
                    <a:pt x="30092" y="22541"/>
                    <a:pt x="22541" y="30092"/>
                    <a:pt x="22541" y="39447"/>
                  </a:cubicBezTo>
                  <a:lnTo>
                    <a:pt x="22541" y="45082"/>
                  </a:lnTo>
                  <a:lnTo>
                    <a:pt x="0" y="45082"/>
                  </a:lnTo>
                  <a:lnTo>
                    <a:pt x="0" y="39447"/>
                  </a:lnTo>
                  <a:cubicBezTo>
                    <a:pt x="0" y="17695"/>
                    <a:pt x="17695" y="0"/>
                    <a:pt x="39447" y="0"/>
                  </a:cubicBezTo>
                  <a:lnTo>
                    <a:pt x="253587" y="0"/>
                  </a:lnTo>
                  <a:cubicBezTo>
                    <a:pt x="275339" y="0"/>
                    <a:pt x="293033" y="17695"/>
                    <a:pt x="293033" y="39447"/>
                  </a:cubicBezTo>
                  <a:lnTo>
                    <a:pt x="293033" y="45082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orma Livre: Forma 199">
              <a:extLst>
                <a:ext uri="{FF2B5EF4-FFF2-40B4-BE49-F238E27FC236}">
                  <a16:creationId xmlns:a16="http://schemas.microsoft.com/office/drawing/2014/main" id="{396AF5F9-102F-9437-6330-D46E9A101B2C}"/>
                </a:ext>
              </a:extLst>
            </p:cNvPr>
            <p:cNvSpPr/>
            <p:nvPr/>
          </p:nvSpPr>
          <p:spPr>
            <a:xfrm>
              <a:off x="8439203" y="1577456"/>
              <a:ext cx="383197" cy="22541"/>
            </a:xfrm>
            <a:custGeom>
              <a:avLst/>
              <a:gdLst>
                <a:gd name="connsiteX0" fmla="*/ 0 w 383197"/>
                <a:gd name="connsiteY0" fmla="*/ 0 h 22541"/>
                <a:gd name="connsiteX1" fmla="*/ 383198 w 383197"/>
                <a:gd name="connsiteY1" fmla="*/ 0 h 22541"/>
                <a:gd name="connsiteX2" fmla="*/ 383198 w 383197"/>
                <a:gd name="connsiteY2" fmla="*/ 22541 h 22541"/>
                <a:gd name="connsiteX3" fmla="*/ 0 w 383197"/>
                <a:gd name="connsiteY3" fmla="*/ 22541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197" h="22541">
                  <a:moveTo>
                    <a:pt x="0" y="0"/>
                  </a:moveTo>
                  <a:lnTo>
                    <a:pt x="383198" y="0"/>
                  </a:lnTo>
                  <a:lnTo>
                    <a:pt x="383198" y="22541"/>
                  </a:lnTo>
                  <a:lnTo>
                    <a:pt x="0" y="22541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orma Livre: Forma 200">
              <a:extLst>
                <a:ext uri="{FF2B5EF4-FFF2-40B4-BE49-F238E27FC236}">
                  <a16:creationId xmlns:a16="http://schemas.microsoft.com/office/drawing/2014/main" id="{549AFA78-16C0-45CE-80AA-887E97B7AE88}"/>
                </a:ext>
              </a:extLst>
            </p:cNvPr>
            <p:cNvSpPr/>
            <p:nvPr/>
          </p:nvSpPr>
          <p:spPr>
            <a:xfrm>
              <a:off x="8360310" y="1352046"/>
              <a:ext cx="586066" cy="22541"/>
            </a:xfrm>
            <a:custGeom>
              <a:avLst/>
              <a:gdLst>
                <a:gd name="connsiteX0" fmla="*/ 0 w 586066"/>
                <a:gd name="connsiteY0" fmla="*/ 0 h 22541"/>
                <a:gd name="connsiteX1" fmla="*/ 586067 w 586066"/>
                <a:gd name="connsiteY1" fmla="*/ 0 h 22541"/>
                <a:gd name="connsiteX2" fmla="*/ 586067 w 586066"/>
                <a:gd name="connsiteY2" fmla="*/ 22541 h 22541"/>
                <a:gd name="connsiteX3" fmla="*/ 0 w 586066"/>
                <a:gd name="connsiteY3" fmla="*/ 22541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066" h="22541">
                  <a:moveTo>
                    <a:pt x="0" y="0"/>
                  </a:moveTo>
                  <a:lnTo>
                    <a:pt x="586067" y="0"/>
                  </a:lnTo>
                  <a:lnTo>
                    <a:pt x="586067" y="22541"/>
                  </a:lnTo>
                  <a:lnTo>
                    <a:pt x="0" y="22541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orma Livre: Forma 201">
              <a:extLst>
                <a:ext uri="{FF2B5EF4-FFF2-40B4-BE49-F238E27FC236}">
                  <a16:creationId xmlns:a16="http://schemas.microsoft.com/office/drawing/2014/main" id="{144ADD29-B89F-CF1D-249F-6B71EC764BDE}"/>
                </a:ext>
              </a:extLst>
            </p:cNvPr>
            <p:cNvSpPr/>
            <p:nvPr/>
          </p:nvSpPr>
          <p:spPr>
            <a:xfrm>
              <a:off x="8844942" y="1577456"/>
              <a:ext cx="45082" cy="22541"/>
            </a:xfrm>
            <a:custGeom>
              <a:avLst/>
              <a:gdLst>
                <a:gd name="connsiteX0" fmla="*/ 0 w 45082"/>
                <a:gd name="connsiteY0" fmla="*/ 0 h 22541"/>
                <a:gd name="connsiteX1" fmla="*/ 45082 w 45082"/>
                <a:gd name="connsiteY1" fmla="*/ 0 h 22541"/>
                <a:gd name="connsiteX2" fmla="*/ 45082 w 45082"/>
                <a:gd name="connsiteY2" fmla="*/ 22541 h 22541"/>
                <a:gd name="connsiteX3" fmla="*/ 0 w 45082"/>
                <a:gd name="connsiteY3" fmla="*/ 22541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82" h="22541">
                  <a:moveTo>
                    <a:pt x="0" y="0"/>
                  </a:moveTo>
                  <a:lnTo>
                    <a:pt x="45082" y="0"/>
                  </a:lnTo>
                  <a:lnTo>
                    <a:pt x="45082" y="22541"/>
                  </a:lnTo>
                  <a:lnTo>
                    <a:pt x="0" y="22541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orma Livre: Forma 202">
              <a:extLst>
                <a:ext uri="{FF2B5EF4-FFF2-40B4-BE49-F238E27FC236}">
                  <a16:creationId xmlns:a16="http://schemas.microsoft.com/office/drawing/2014/main" id="{2E6EE138-5604-0305-9DCC-DC1D9F6EF4BB}"/>
                </a:ext>
              </a:extLst>
            </p:cNvPr>
            <p:cNvSpPr/>
            <p:nvPr/>
          </p:nvSpPr>
          <p:spPr>
            <a:xfrm>
              <a:off x="8844942" y="1059012"/>
              <a:ext cx="22541" cy="45082"/>
            </a:xfrm>
            <a:custGeom>
              <a:avLst/>
              <a:gdLst>
                <a:gd name="connsiteX0" fmla="*/ 0 w 22541"/>
                <a:gd name="connsiteY0" fmla="*/ 0 h 45082"/>
                <a:gd name="connsiteX1" fmla="*/ 22541 w 22541"/>
                <a:gd name="connsiteY1" fmla="*/ 0 h 45082"/>
                <a:gd name="connsiteX2" fmla="*/ 22541 w 22541"/>
                <a:gd name="connsiteY2" fmla="*/ 45082 h 45082"/>
                <a:gd name="connsiteX3" fmla="*/ 0 w 22541"/>
                <a:gd name="connsiteY3" fmla="*/ 45082 h 4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1" h="45082">
                  <a:moveTo>
                    <a:pt x="0" y="0"/>
                  </a:moveTo>
                  <a:lnTo>
                    <a:pt x="22541" y="0"/>
                  </a:lnTo>
                  <a:lnTo>
                    <a:pt x="22541" y="45082"/>
                  </a:lnTo>
                  <a:lnTo>
                    <a:pt x="0" y="45082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orma Livre: Forma 203">
              <a:extLst>
                <a:ext uri="{FF2B5EF4-FFF2-40B4-BE49-F238E27FC236}">
                  <a16:creationId xmlns:a16="http://schemas.microsoft.com/office/drawing/2014/main" id="{0D489142-9A04-8DEC-94B2-B8CA882DD699}"/>
                </a:ext>
              </a:extLst>
            </p:cNvPr>
            <p:cNvSpPr/>
            <p:nvPr/>
          </p:nvSpPr>
          <p:spPr>
            <a:xfrm>
              <a:off x="8844942" y="1149176"/>
              <a:ext cx="22541" cy="45082"/>
            </a:xfrm>
            <a:custGeom>
              <a:avLst/>
              <a:gdLst>
                <a:gd name="connsiteX0" fmla="*/ 0 w 22541"/>
                <a:gd name="connsiteY0" fmla="*/ 0 h 45082"/>
                <a:gd name="connsiteX1" fmla="*/ 22541 w 22541"/>
                <a:gd name="connsiteY1" fmla="*/ 0 h 45082"/>
                <a:gd name="connsiteX2" fmla="*/ 22541 w 22541"/>
                <a:gd name="connsiteY2" fmla="*/ 45082 h 45082"/>
                <a:gd name="connsiteX3" fmla="*/ 0 w 22541"/>
                <a:gd name="connsiteY3" fmla="*/ 45082 h 4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1" h="45082">
                  <a:moveTo>
                    <a:pt x="0" y="0"/>
                  </a:moveTo>
                  <a:lnTo>
                    <a:pt x="22541" y="0"/>
                  </a:lnTo>
                  <a:lnTo>
                    <a:pt x="22541" y="45082"/>
                  </a:lnTo>
                  <a:lnTo>
                    <a:pt x="0" y="45082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orma Livre: Forma 204">
              <a:extLst>
                <a:ext uri="{FF2B5EF4-FFF2-40B4-BE49-F238E27FC236}">
                  <a16:creationId xmlns:a16="http://schemas.microsoft.com/office/drawing/2014/main" id="{50F45AF1-BED3-90EA-3E59-608DB9E7563D}"/>
                </a:ext>
              </a:extLst>
            </p:cNvPr>
            <p:cNvSpPr/>
            <p:nvPr/>
          </p:nvSpPr>
          <p:spPr>
            <a:xfrm>
              <a:off x="8878754" y="1115365"/>
              <a:ext cx="33811" cy="22541"/>
            </a:xfrm>
            <a:custGeom>
              <a:avLst/>
              <a:gdLst>
                <a:gd name="connsiteX0" fmla="*/ 0 w 33811"/>
                <a:gd name="connsiteY0" fmla="*/ 0 h 22541"/>
                <a:gd name="connsiteX1" fmla="*/ 33812 w 33811"/>
                <a:gd name="connsiteY1" fmla="*/ 0 h 22541"/>
                <a:gd name="connsiteX2" fmla="*/ 33812 w 33811"/>
                <a:gd name="connsiteY2" fmla="*/ 22541 h 22541"/>
                <a:gd name="connsiteX3" fmla="*/ 0 w 33811"/>
                <a:gd name="connsiteY3" fmla="*/ 22541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11" h="22541">
                  <a:moveTo>
                    <a:pt x="0" y="0"/>
                  </a:moveTo>
                  <a:lnTo>
                    <a:pt x="33812" y="0"/>
                  </a:lnTo>
                  <a:lnTo>
                    <a:pt x="33812" y="22541"/>
                  </a:lnTo>
                  <a:lnTo>
                    <a:pt x="0" y="22541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orma Livre: Forma 205">
              <a:extLst>
                <a:ext uri="{FF2B5EF4-FFF2-40B4-BE49-F238E27FC236}">
                  <a16:creationId xmlns:a16="http://schemas.microsoft.com/office/drawing/2014/main" id="{3317997D-8709-ECC7-FDCE-E4EDD10B4A27}"/>
                </a:ext>
              </a:extLst>
            </p:cNvPr>
            <p:cNvSpPr/>
            <p:nvPr/>
          </p:nvSpPr>
          <p:spPr>
            <a:xfrm>
              <a:off x="8799860" y="1115365"/>
              <a:ext cx="33811" cy="22541"/>
            </a:xfrm>
            <a:custGeom>
              <a:avLst/>
              <a:gdLst>
                <a:gd name="connsiteX0" fmla="*/ 0 w 33811"/>
                <a:gd name="connsiteY0" fmla="*/ 0 h 22541"/>
                <a:gd name="connsiteX1" fmla="*/ 33812 w 33811"/>
                <a:gd name="connsiteY1" fmla="*/ 0 h 22541"/>
                <a:gd name="connsiteX2" fmla="*/ 33812 w 33811"/>
                <a:gd name="connsiteY2" fmla="*/ 22541 h 22541"/>
                <a:gd name="connsiteX3" fmla="*/ 0 w 33811"/>
                <a:gd name="connsiteY3" fmla="*/ 22541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11" h="22541">
                  <a:moveTo>
                    <a:pt x="0" y="0"/>
                  </a:moveTo>
                  <a:lnTo>
                    <a:pt x="33812" y="0"/>
                  </a:lnTo>
                  <a:lnTo>
                    <a:pt x="33812" y="22541"/>
                  </a:lnTo>
                  <a:lnTo>
                    <a:pt x="0" y="22541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orma Livre: Forma 206">
              <a:extLst>
                <a:ext uri="{FF2B5EF4-FFF2-40B4-BE49-F238E27FC236}">
                  <a16:creationId xmlns:a16="http://schemas.microsoft.com/office/drawing/2014/main" id="{C793E82C-1D46-BFC2-8701-E072CABB9428}"/>
                </a:ext>
              </a:extLst>
            </p:cNvPr>
            <p:cNvSpPr/>
            <p:nvPr/>
          </p:nvSpPr>
          <p:spPr>
            <a:xfrm>
              <a:off x="8394121" y="1306964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orma Livre: Forma 207">
              <a:extLst>
                <a:ext uri="{FF2B5EF4-FFF2-40B4-BE49-F238E27FC236}">
                  <a16:creationId xmlns:a16="http://schemas.microsoft.com/office/drawing/2014/main" id="{D251ED30-0DC1-B43A-3E14-86A624814C52}"/>
                </a:ext>
              </a:extLst>
            </p:cNvPr>
            <p:cNvSpPr/>
            <p:nvPr/>
          </p:nvSpPr>
          <p:spPr>
            <a:xfrm>
              <a:off x="8439203" y="1306964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orma Livre: Forma 208">
              <a:extLst>
                <a:ext uri="{FF2B5EF4-FFF2-40B4-BE49-F238E27FC236}">
                  <a16:creationId xmlns:a16="http://schemas.microsoft.com/office/drawing/2014/main" id="{5769DD97-F134-B791-E15B-10864ED4E962}"/>
                </a:ext>
              </a:extLst>
            </p:cNvPr>
            <p:cNvSpPr/>
            <p:nvPr/>
          </p:nvSpPr>
          <p:spPr>
            <a:xfrm>
              <a:off x="8484285" y="1306964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orma Livre: Forma 209">
              <a:extLst>
                <a:ext uri="{FF2B5EF4-FFF2-40B4-BE49-F238E27FC236}">
                  <a16:creationId xmlns:a16="http://schemas.microsoft.com/office/drawing/2014/main" id="{D8EF0882-6A55-34EF-C50A-4AD9DD5326B9}"/>
                </a:ext>
              </a:extLst>
            </p:cNvPr>
            <p:cNvSpPr/>
            <p:nvPr/>
          </p:nvSpPr>
          <p:spPr>
            <a:xfrm>
              <a:off x="8506827" y="1171940"/>
              <a:ext cx="286158" cy="135023"/>
            </a:xfrm>
            <a:custGeom>
              <a:avLst/>
              <a:gdLst>
                <a:gd name="connsiteX0" fmla="*/ 135246 w 286158"/>
                <a:gd name="connsiteY0" fmla="*/ 135023 h 135023"/>
                <a:gd name="connsiteX1" fmla="*/ 120820 w 286158"/>
                <a:gd name="connsiteY1" fmla="*/ 130966 h 135023"/>
                <a:gd name="connsiteX2" fmla="*/ 120820 w 286158"/>
                <a:gd name="connsiteY2" fmla="*/ 130966 h 135023"/>
                <a:gd name="connsiteX3" fmla="*/ 22428 w 286158"/>
                <a:gd name="connsiteY3" fmla="*/ 80136 h 135023"/>
                <a:gd name="connsiteX4" fmla="*/ 0 w 286158"/>
                <a:gd name="connsiteY4" fmla="*/ 33476 h 135023"/>
                <a:gd name="connsiteX5" fmla="*/ 14426 w 286158"/>
                <a:gd name="connsiteY5" fmla="*/ 3046 h 135023"/>
                <a:gd name="connsiteX6" fmla="*/ 38658 w 286158"/>
                <a:gd name="connsiteY6" fmla="*/ 2707 h 135023"/>
                <a:gd name="connsiteX7" fmla="*/ 132767 w 286158"/>
                <a:gd name="connsiteY7" fmla="*/ 55453 h 135023"/>
                <a:gd name="connsiteX8" fmla="*/ 137726 w 286158"/>
                <a:gd name="connsiteY8" fmla="*/ 55453 h 135023"/>
                <a:gd name="connsiteX9" fmla="*/ 197009 w 286158"/>
                <a:gd name="connsiteY9" fmla="*/ 23558 h 135023"/>
                <a:gd name="connsiteX10" fmla="*/ 207716 w 286158"/>
                <a:gd name="connsiteY10" fmla="*/ 43394 h 135023"/>
                <a:gd name="connsiteX11" fmla="*/ 147869 w 286158"/>
                <a:gd name="connsiteY11" fmla="*/ 75628 h 135023"/>
                <a:gd name="connsiteX12" fmla="*/ 121834 w 286158"/>
                <a:gd name="connsiteY12" fmla="*/ 75177 h 135023"/>
                <a:gd name="connsiteX13" fmla="*/ 28402 w 286158"/>
                <a:gd name="connsiteY13" fmla="*/ 22769 h 135023"/>
                <a:gd name="connsiteX14" fmla="*/ 25359 w 286158"/>
                <a:gd name="connsiteY14" fmla="*/ 22769 h 135023"/>
                <a:gd name="connsiteX15" fmla="*/ 22654 w 286158"/>
                <a:gd name="connsiteY15" fmla="*/ 33476 h 135023"/>
                <a:gd name="connsiteX16" fmla="*/ 33023 w 286158"/>
                <a:gd name="connsiteY16" fmla="*/ 60074 h 135023"/>
                <a:gd name="connsiteX17" fmla="*/ 131865 w 286158"/>
                <a:gd name="connsiteY17" fmla="*/ 111242 h 135023"/>
                <a:gd name="connsiteX18" fmla="*/ 137613 w 286158"/>
                <a:gd name="connsiteY18" fmla="*/ 111919 h 135023"/>
                <a:gd name="connsiteX19" fmla="*/ 276128 w 286158"/>
                <a:gd name="connsiteY19" fmla="*/ 43394 h 135023"/>
                <a:gd name="connsiteX20" fmla="*/ 286158 w 286158"/>
                <a:gd name="connsiteY20" fmla="*/ 63568 h 135023"/>
                <a:gd name="connsiteX21" fmla="*/ 146967 w 286158"/>
                <a:gd name="connsiteY21" fmla="*/ 132431 h 135023"/>
                <a:gd name="connsiteX22" fmla="*/ 135359 w 286158"/>
                <a:gd name="connsiteY22" fmla="*/ 134911 h 1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6158" h="135023">
                  <a:moveTo>
                    <a:pt x="135246" y="135023"/>
                  </a:moveTo>
                  <a:cubicBezTo>
                    <a:pt x="130175" y="135023"/>
                    <a:pt x="125103" y="133671"/>
                    <a:pt x="120820" y="130966"/>
                  </a:cubicBezTo>
                  <a:lnTo>
                    <a:pt x="120820" y="130966"/>
                  </a:lnTo>
                  <a:cubicBezTo>
                    <a:pt x="120820" y="130966"/>
                    <a:pt x="47336" y="93097"/>
                    <a:pt x="22428" y="80136"/>
                  </a:cubicBezTo>
                  <a:cubicBezTo>
                    <a:pt x="0" y="68415"/>
                    <a:pt x="0" y="50720"/>
                    <a:pt x="0" y="33476"/>
                  </a:cubicBezTo>
                  <a:cubicBezTo>
                    <a:pt x="0" y="14880"/>
                    <a:pt x="7777" y="6652"/>
                    <a:pt x="14426" y="3046"/>
                  </a:cubicBezTo>
                  <a:cubicBezTo>
                    <a:pt x="21527" y="-899"/>
                    <a:pt x="30318" y="-1012"/>
                    <a:pt x="38658" y="2707"/>
                  </a:cubicBezTo>
                  <a:lnTo>
                    <a:pt x="132767" y="55453"/>
                  </a:lnTo>
                  <a:cubicBezTo>
                    <a:pt x="134119" y="56130"/>
                    <a:pt x="136148" y="56242"/>
                    <a:pt x="137726" y="55453"/>
                  </a:cubicBezTo>
                  <a:lnTo>
                    <a:pt x="197009" y="23558"/>
                  </a:lnTo>
                  <a:lnTo>
                    <a:pt x="207716" y="43394"/>
                  </a:lnTo>
                  <a:lnTo>
                    <a:pt x="147869" y="75628"/>
                  </a:lnTo>
                  <a:cubicBezTo>
                    <a:pt x="138853" y="80023"/>
                    <a:pt x="129724" y="79460"/>
                    <a:pt x="121834" y="75177"/>
                  </a:cubicBezTo>
                  <a:lnTo>
                    <a:pt x="28402" y="22769"/>
                  </a:lnTo>
                  <a:cubicBezTo>
                    <a:pt x="27613" y="22431"/>
                    <a:pt x="26035" y="22318"/>
                    <a:pt x="25359" y="22769"/>
                  </a:cubicBezTo>
                  <a:cubicBezTo>
                    <a:pt x="24457" y="23332"/>
                    <a:pt x="22654" y="26263"/>
                    <a:pt x="22654" y="33476"/>
                  </a:cubicBezTo>
                  <a:cubicBezTo>
                    <a:pt x="22654" y="51509"/>
                    <a:pt x="23443" y="55115"/>
                    <a:pt x="33023" y="60074"/>
                  </a:cubicBezTo>
                  <a:cubicBezTo>
                    <a:pt x="58043" y="73148"/>
                    <a:pt x="131865" y="111242"/>
                    <a:pt x="131865" y="111242"/>
                  </a:cubicBezTo>
                  <a:cubicBezTo>
                    <a:pt x="134457" y="112820"/>
                    <a:pt x="135922" y="112595"/>
                    <a:pt x="137613" y="111919"/>
                  </a:cubicBezTo>
                  <a:lnTo>
                    <a:pt x="276128" y="43394"/>
                  </a:lnTo>
                  <a:lnTo>
                    <a:pt x="286158" y="63568"/>
                  </a:lnTo>
                  <a:lnTo>
                    <a:pt x="146967" y="132431"/>
                  </a:lnTo>
                  <a:cubicBezTo>
                    <a:pt x="142797" y="134234"/>
                    <a:pt x="139191" y="134911"/>
                    <a:pt x="135359" y="134911"/>
                  </a:cubicBez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orma Livre: Forma 210">
              <a:extLst>
                <a:ext uri="{FF2B5EF4-FFF2-40B4-BE49-F238E27FC236}">
                  <a16:creationId xmlns:a16="http://schemas.microsoft.com/office/drawing/2014/main" id="{5B2DDEDC-5359-1643-3377-4EDA037269C0}"/>
                </a:ext>
              </a:extLst>
            </p:cNvPr>
            <p:cNvSpPr/>
            <p:nvPr/>
          </p:nvSpPr>
          <p:spPr>
            <a:xfrm>
              <a:off x="8521253" y="1092759"/>
              <a:ext cx="267336" cy="128661"/>
            </a:xfrm>
            <a:custGeom>
              <a:avLst/>
              <a:gdLst>
                <a:gd name="connsiteX0" fmla="*/ 182132 w 267336"/>
                <a:gd name="connsiteY0" fmla="*/ 128662 h 128661"/>
                <a:gd name="connsiteX1" fmla="*/ 171425 w 267336"/>
                <a:gd name="connsiteY1" fmla="*/ 108826 h 128661"/>
                <a:gd name="connsiteX2" fmla="*/ 244796 w 267336"/>
                <a:gd name="connsiteY2" fmla="*/ 69379 h 128661"/>
                <a:gd name="connsiteX3" fmla="*/ 162972 w 267336"/>
                <a:gd name="connsiteY3" fmla="*/ 23170 h 128661"/>
                <a:gd name="connsiteX4" fmla="*/ 160379 w 267336"/>
                <a:gd name="connsiteY4" fmla="*/ 22606 h 128661"/>
                <a:gd name="connsiteX5" fmla="*/ 160379 w 267336"/>
                <a:gd name="connsiteY5" fmla="*/ 22606 h 128661"/>
                <a:gd name="connsiteX6" fmla="*/ 157900 w 267336"/>
                <a:gd name="connsiteY6" fmla="*/ 23170 h 128661"/>
                <a:gd name="connsiteX7" fmla="*/ 10707 w 267336"/>
                <a:gd name="connsiteY7" fmla="*/ 102063 h 128661"/>
                <a:gd name="connsiteX8" fmla="*/ 0 w 267336"/>
                <a:gd name="connsiteY8" fmla="*/ 82227 h 128661"/>
                <a:gd name="connsiteX9" fmla="*/ 147757 w 267336"/>
                <a:gd name="connsiteY9" fmla="*/ 2996 h 128661"/>
                <a:gd name="connsiteX10" fmla="*/ 173791 w 267336"/>
                <a:gd name="connsiteY10" fmla="*/ 3446 h 128661"/>
                <a:gd name="connsiteX11" fmla="*/ 255841 w 267336"/>
                <a:gd name="connsiteY11" fmla="*/ 49656 h 128661"/>
                <a:gd name="connsiteX12" fmla="*/ 267337 w 267336"/>
                <a:gd name="connsiteY12" fmla="*/ 69379 h 128661"/>
                <a:gd name="connsiteX13" fmla="*/ 255503 w 267336"/>
                <a:gd name="connsiteY13" fmla="*/ 89215 h 128661"/>
                <a:gd name="connsiteX14" fmla="*/ 182132 w 267336"/>
                <a:gd name="connsiteY14" fmla="*/ 128662 h 12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7336" h="128661">
                  <a:moveTo>
                    <a:pt x="182132" y="128662"/>
                  </a:moveTo>
                  <a:lnTo>
                    <a:pt x="171425" y="108826"/>
                  </a:lnTo>
                  <a:lnTo>
                    <a:pt x="244796" y="69379"/>
                  </a:lnTo>
                  <a:lnTo>
                    <a:pt x="162972" y="23170"/>
                  </a:lnTo>
                  <a:cubicBezTo>
                    <a:pt x="162295" y="22832"/>
                    <a:pt x="161394" y="22606"/>
                    <a:pt x="160379" y="22606"/>
                  </a:cubicBezTo>
                  <a:lnTo>
                    <a:pt x="160379" y="22606"/>
                  </a:lnTo>
                  <a:cubicBezTo>
                    <a:pt x="159478" y="22606"/>
                    <a:pt x="158689" y="22832"/>
                    <a:pt x="157900" y="23170"/>
                  </a:cubicBezTo>
                  <a:lnTo>
                    <a:pt x="10707" y="102063"/>
                  </a:lnTo>
                  <a:lnTo>
                    <a:pt x="0" y="82227"/>
                  </a:lnTo>
                  <a:lnTo>
                    <a:pt x="147757" y="2996"/>
                  </a:lnTo>
                  <a:cubicBezTo>
                    <a:pt x="156773" y="-1287"/>
                    <a:pt x="166015" y="-836"/>
                    <a:pt x="173791" y="3446"/>
                  </a:cubicBezTo>
                  <a:lnTo>
                    <a:pt x="255841" y="49656"/>
                  </a:lnTo>
                  <a:cubicBezTo>
                    <a:pt x="262941" y="53600"/>
                    <a:pt x="267337" y="61151"/>
                    <a:pt x="267337" y="69379"/>
                  </a:cubicBezTo>
                  <a:cubicBezTo>
                    <a:pt x="267337" y="77606"/>
                    <a:pt x="262829" y="85270"/>
                    <a:pt x="255503" y="89215"/>
                  </a:cubicBezTo>
                  <a:lnTo>
                    <a:pt x="182132" y="128662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2" name="Gráfico 743">
            <a:extLst>
              <a:ext uri="{FF2B5EF4-FFF2-40B4-BE49-F238E27FC236}">
                <a16:creationId xmlns:a16="http://schemas.microsoft.com/office/drawing/2014/main" id="{303D49F3-1ED7-359D-48DC-38C68EC6B6CA}"/>
              </a:ext>
            </a:extLst>
          </p:cNvPr>
          <p:cNvGrpSpPr/>
          <p:nvPr/>
        </p:nvGrpSpPr>
        <p:grpSpPr>
          <a:xfrm>
            <a:off x="1892343" y="4863551"/>
            <a:ext cx="591719" cy="558845"/>
            <a:chOff x="7326780" y="978579"/>
            <a:chExt cx="612330" cy="578311"/>
          </a:xfrm>
          <a:solidFill>
            <a:srgbClr val="660099"/>
          </a:solidFill>
        </p:grpSpPr>
        <p:sp>
          <p:nvSpPr>
            <p:cNvPr id="213" name="Forma Livre: Forma 212">
              <a:extLst>
                <a:ext uri="{FF2B5EF4-FFF2-40B4-BE49-F238E27FC236}">
                  <a16:creationId xmlns:a16="http://schemas.microsoft.com/office/drawing/2014/main" id="{A51BCAD7-54FD-7C7E-C99E-B2DC2537B164}"/>
                </a:ext>
              </a:extLst>
            </p:cNvPr>
            <p:cNvSpPr/>
            <p:nvPr/>
          </p:nvSpPr>
          <p:spPr>
            <a:xfrm>
              <a:off x="7326780" y="1012597"/>
              <a:ext cx="136073" cy="544293"/>
            </a:xfrm>
            <a:custGeom>
              <a:avLst/>
              <a:gdLst>
                <a:gd name="connsiteX0" fmla="*/ 136073 w 136073"/>
                <a:gd name="connsiteY0" fmla="*/ 544294 h 544293"/>
                <a:gd name="connsiteX1" fmla="*/ 0 w 136073"/>
                <a:gd name="connsiteY1" fmla="*/ 544294 h 544293"/>
                <a:gd name="connsiteX2" fmla="*/ 0 w 136073"/>
                <a:gd name="connsiteY2" fmla="*/ 0 h 544293"/>
                <a:gd name="connsiteX3" fmla="*/ 136073 w 136073"/>
                <a:gd name="connsiteY3" fmla="*/ 0 h 544293"/>
                <a:gd name="connsiteX4" fmla="*/ 136073 w 136073"/>
                <a:gd name="connsiteY4" fmla="*/ 544294 h 544293"/>
                <a:gd name="connsiteX5" fmla="*/ 22679 w 136073"/>
                <a:gd name="connsiteY5" fmla="*/ 521615 h 544293"/>
                <a:gd name="connsiteX6" fmla="*/ 113394 w 136073"/>
                <a:gd name="connsiteY6" fmla="*/ 521615 h 544293"/>
                <a:gd name="connsiteX7" fmla="*/ 113394 w 136073"/>
                <a:gd name="connsiteY7" fmla="*/ 22679 h 544293"/>
                <a:gd name="connsiteX8" fmla="*/ 22679 w 136073"/>
                <a:gd name="connsiteY8" fmla="*/ 22679 h 544293"/>
                <a:gd name="connsiteX9" fmla="*/ 22679 w 136073"/>
                <a:gd name="connsiteY9" fmla="*/ 521615 h 54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073" h="544293">
                  <a:moveTo>
                    <a:pt x="136073" y="544294"/>
                  </a:moveTo>
                  <a:lnTo>
                    <a:pt x="0" y="544294"/>
                  </a:lnTo>
                  <a:lnTo>
                    <a:pt x="0" y="0"/>
                  </a:lnTo>
                  <a:lnTo>
                    <a:pt x="136073" y="0"/>
                  </a:lnTo>
                  <a:lnTo>
                    <a:pt x="136073" y="544294"/>
                  </a:lnTo>
                  <a:close/>
                  <a:moveTo>
                    <a:pt x="22679" y="521615"/>
                  </a:moveTo>
                  <a:lnTo>
                    <a:pt x="113394" y="521615"/>
                  </a:lnTo>
                  <a:lnTo>
                    <a:pt x="113394" y="22679"/>
                  </a:lnTo>
                  <a:lnTo>
                    <a:pt x="22679" y="22679"/>
                  </a:lnTo>
                  <a:lnTo>
                    <a:pt x="22679" y="521615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orma Livre: Forma 213">
              <a:extLst>
                <a:ext uri="{FF2B5EF4-FFF2-40B4-BE49-F238E27FC236}">
                  <a16:creationId xmlns:a16="http://schemas.microsoft.com/office/drawing/2014/main" id="{76C9D9F8-1E25-E857-D555-ABC007E208F7}"/>
                </a:ext>
              </a:extLst>
            </p:cNvPr>
            <p:cNvSpPr/>
            <p:nvPr/>
          </p:nvSpPr>
          <p:spPr>
            <a:xfrm>
              <a:off x="7338120" y="1273405"/>
              <a:ext cx="56697" cy="22678"/>
            </a:xfrm>
            <a:custGeom>
              <a:avLst/>
              <a:gdLst>
                <a:gd name="connsiteX0" fmla="*/ 0 w 56697"/>
                <a:gd name="connsiteY0" fmla="*/ 0 h 22678"/>
                <a:gd name="connsiteX1" fmla="*/ 56697 w 56697"/>
                <a:gd name="connsiteY1" fmla="*/ 0 h 22678"/>
                <a:gd name="connsiteX2" fmla="*/ 56697 w 56697"/>
                <a:gd name="connsiteY2" fmla="*/ 22679 h 22678"/>
                <a:gd name="connsiteX3" fmla="*/ 0 w 56697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97" h="22678">
                  <a:moveTo>
                    <a:pt x="0" y="0"/>
                  </a:moveTo>
                  <a:lnTo>
                    <a:pt x="56697" y="0"/>
                  </a:lnTo>
                  <a:lnTo>
                    <a:pt x="56697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orma Livre: Forma 214">
              <a:extLst>
                <a:ext uri="{FF2B5EF4-FFF2-40B4-BE49-F238E27FC236}">
                  <a16:creationId xmlns:a16="http://schemas.microsoft.com/office/drawing/2014/main" id="{C5E20C13-B518-3A9F-C52C-03032BBE20FD}"/>
                </a:ext>
              </a:extLst>
            </p:cNvPr>
            <p:cNvSpPr/>
            <p:nvPr/>
          </p:nvSpPr>
          <p:spPr>
            <a:xfrm>
              <a:off x="7338120" y="1205368"/>
              <a:ext cx="56697" cy="22678"/>
            </a:xfrm>
            <a:custGeom>
              <a:avLst/>
              <a:gdLst>
                <a:gd name="connsiteX0" fmla="*/ 0 w 56697"/>
                <a:gd name="connsiteY0" fmla="*/ 0 h 22678"/>
                <a:gd name="connsiteX1" fmla="*/ 56697 w 56697"/>
                <a:gd name="connsiteY1" fmla="*/ 0 h 22678"/>
                <a:gd name="connsiteX2" fmla="*/ 56697 w 56697"/>
                <a:gd name="connsiteY2" fmla="*/ 22679 h 22678"/>
                <a:gd name="connsiteX3" fmla="*/ 0 w 56697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97" h="22678">
                  <a:moveTo>
                    <a:pt x="0" y="0"/>
                  </a:moveTo>
                  <a:lnTo>
                    <a:pt x="56697" y="0"/>
                  </a:lnTo>
                  <a:lnTo>
                    <a:pt x="56697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orma Livre: Forma 215">
              <a:extLst>
                <a:ext uri="{FF2B5EF4-FFF2-40B4-BE49-F238E27FC236}">
                  <a16:creationId xmlns:a16="http://schemas.microsoft.com/office/drawing/2014/main" id="{2F2384D6-9044-6795-D955-842DBB1BFA67}"/>
                </a:ext>
              </a:extLst>
            </p:cNvPr>
            <p:cNvSpPr/>
            <p:nvPr/>
          </p:nvSpPr>
          <p:spPr>
            <a:xfrm>
              <a:off x="7338120" y="1137331"/>
              <a:ext cx="56697" cy="22678"/>
            </a:xfrm>
            <a:custGeom>
              <a:avLst/>
              <a:gdLst>
                <a:gd name="connsiteX0" fmla="*/ 0 w 56697"/>
                <a:gd name="connsiteY0" fmla="*/ 0 h 22678"/>
                <a:gd name="connsiteX1" fmla="*/ 56697 w 56697"/>
                <a:gd name="connsiteY1" fmla="*/ 0 h 22678"/>
                <a:gd name="connsiteX2" fmla="*/ 56697 w 56697"/>
                <a:gd name="connsiteY2" fmla="*/ 22679 h 22678"/>
                <a:gd name="connsiteX3" fmla="*/ 0 w 56697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97" h="22678">
                  <a:moveTo>
                    <a:pt x="0" y="0"/>
                  </a:moveTo>
                  <a:lnTo>
                    <a:pt x="56697" y="0"/>
                  </a:lnTo>
                  <a:lnTo>
                    <a:pt x="56697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orma Livre: Forma 216">
              <a:extLst>
                <a:ext uri="{FF2B5EF4-FFF2-40B4-BE49-F238E27FC236}">
                  <a16:creationId xmlns:a16="http://schemas.microsoft.com/office/drawing/2014/main" id="{A6341F08-5D1E-391D-BC14-8BF27BC0448C}"/>
                </a:ext>
              </a:extLst>
            </p:cNvPr>
            <p:cNvSpPr/>
            <p:nvPr/>
          </p:nvSpPr>
          <p:spPr>
            <a:xfrm>
              <a:off x="7338120" y="1069294"/>
              <a:ext cx="56697" cy="22678"/>
            </a:xfrm>
            <a:custGeom>
              <a:avLst/>
              <a:gdLst>
                <a:gd name="connsiteX0" fmla="*/ 0 w 56697"/>
                <a:gd name="connsiteY0" fmla="*/ 0 h 22678"/>
                <a:gd name="connsiteX1" fmla="*/ 56697 w 56697"/>
                <a:gd name="connsiteY1" fmla="*/ 0 h 22678"/>
                <a:gd name="connsiteX2" fmla="*/ 56697 w 56697"/>
                <a:gd name="connsiteY2" fmla="*/ 22679 h 22678"/>
                <a:gd name="connsiteX3" fmla="*/ 0 w 56697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97" h="22678">
                  <a:moveTo>
                    <a:pt x="0" y="0"/>
                  </a:moveTo>
                  <a:lnTo>
                    <a:pt x="56697" y="0"/>
                  </a:lnTo>
                  <a:lnTo>
                    <a:pt x="56697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orma Livre: Forma 217">
              <a:extLst>
                <a:ext uri="{FF2B5EF4-FFF2-40B4-BE49-F238E27FC236}">
                  <a16:creationId xmlns:a16="http://schemas.microsoft.com/office/drawing/2014/main" id="{93702062-24EE-FD4F-23C8-322892A29788}"/>
                </a:ext>
              </a:extLst>
            </p:cNvPr>
            <p:cNvSpPr/>
            <p:nvPr/>
          </p:nvSpPr>
          <p:spPr>
            <a:xfrm>
              <a:off x="7338120" y="1477515"/>
              <a:ext cx="56697" cy="22678"/>
            </a:xfrm>
            <a:custGeom>
              <a:avLst/>
              <a:gdLst>
                <a:gd name="connsiteX0" fmla="*/ 0 w 56697"/>
                <a:gd name="connsiteY0" fmla="*/ 0 h 22678"/>
                <a:gd name="connsiteX1" fmla="*/ 56697 w 56697"/>
                <a:gd name="connsiteY1" fmla="*/ 0 h 22678"/>
                <a:gd name="connsiteX2" fmla="*/ 56697 w 56697"/>
                <a:gd name="connsiteY2" fmla="*/ 22679 h 22678"/>
                <a:gd name="connsiteX3" fmla="*/ 0 w 56697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97" h="22678">
                  <a:moveTo>
                    <a:pt x="0" y="0"/>
                  </a:moveTo>
                  <a:lnTo>
                    <a:pt x="56697" y="0"/>
                  </a:lnTo>
                  <a:lnTo>
                    <a:pt x="56697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orma Livre: Forma 218">
              <a:extLst>
                <a:ext uri="{FF2B5EF4-FFF2-40B4-BE49-F238E27FC236}">
                  <a16:creationId xmlns:a16="http://schemas.microsoft.com/office/drawing/2014/main" id="{11EC0FCB-B055-DEC1-96D5-9B40AD1832CA}"/>
                </a:ext>
              </a:extLst>
            </p:cNvPr>
            <p:cNvSpPr/>
            <p:nvPr/>
          </p:nvSpPr>
          <p:spPr>
            <a:xfrm>
              <a:off x="7338120" y="1409478"/>
              <a:ext cx="56697" cy="22678"/>
            </a:xfrm>
            <a:custGeom>
              <a:avLst/>
              <a:gdLst>
                <a:gd name="connsiteX0" fmla="*/ 0 w 56697"/>
                <a:gd name="connsiteY0" fmla="*/ 0 h 22678"/>
                <a:gd name="connsiteX1" fmla="*/ 56697 w 56697"/>
                <a:gd name="connsiteY1" fmla="*/ 0 h 22678"/>
                <a:gd name="connsiteX2" fmla="*/ 56697 w 56697"/>
                <a:gd name="connsiteY2" fmla="*/ 22679 h 22678"/>
                <a:gd name="connsiteX3" fmla="*/ 0 w 56697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97" h="22678">
                  <a:moveTo>
                    <a:pt x="0" y="0"/>
                  </a:moveTo>
                  <a:lnTo>
                    <a:pt x="56697" y="0"/>
                  </a:lnTo>
                  <a:lnTo>
                    <a:pt x="56697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orma Livre: Forma 219">
              <a:extLst>
                <a:ext uri="{FF2B5EF4-FFF2-40B4-BE49-F238E27FC236}">
                  <a16:creationId xmlns:a16="http://schemas.microsoft.com/office/drawing/2014/main" id="{F45859CE-3D06-11DC-56E7-B8D2AD675587}"/>
                </a:ext>
              </a:extLst>
            </p:cNvPr>
            <p:cNvSpPr/>
            <p:nvPr/>
          </p:nvSpPr>
          <p:spPr>
            <a:xfrm>
              <a:off x="7338120" y="1341441"/>
              <a:ext cx="56697" cy="22678"/>
            </a:xfrm>
            <a:custGeom>
              <a:avLst/>
              <a:gdLst>
                <a:gd name="connsiteX0" fmla="*/ 0 w 56697"/>
                <a:gd name="connsiteY0" fmla="*/ 0 h 22678"/>
                <a:gd name="connsiteX1" fmla="*/ 56697 w 56697"/>
                <a:gd name="connsiteY1" fmla="*/ 0 h 22678"/>
                <a:gd name="connsiteX2" fmla="*/ 56697 w 56697"/>
                <a:gd name="connsiteY2" fmla="*/ 22679 h 22678"/>
                <a:gd name="connsiteX3" fmla="*/ 0 w 56697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97" h="22678">
                  <a:moveTo>
                    <a:pt x="0" y="0"/>
                  </a:moveTo>
                  <a:lnTo>
                    <a:pt x="56697" y="0"/>
                  </a:lnTo>
                  <a:lnTo>
                    <a:pt x="56697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orma Livre: Forma 220">
              <a:extLst>
                <a:ext uri="{FF2B5EF4-FFF2-40B4-BE49-F238E27FC236}">
                  <a16:creationId xmlns:a16="http://schemas.microsoft.com/office/drawing/2014/main" id="{D0BD9601-39C6-8479-D204-426E36779DC6}"/>
                </a:ext>
              </a:extLst>
            </p:cNvPr>
            <p:cNvSpPr/>
            <p:nvPr/>
          </p:nvSpPr>
          <p:spPr>
            <a:xfrm>
              <a:off x="7485533" y="1171349"/>
              <a:ext cx="385541" cy="385541"/>
            </a:xfrm>
            <a:custGeom>
              <a:avLst/>
              <a:gdLst>
                <a:gd name="connsiteX0" fmla="*/ 358213 w 385541"/>
                <a:gd name="connsiteY0" fmla="*/ 385541 h 385541"/>
                <a:gd name="connsiteX1" fmla="*/ 28349 w 385541"/>
                <a:gd name="connsiteY1" fmla="*/ 385541 h 385541"/>
                <a:gd name="connsiteX2" fmla="*/ 0 w 385541"/>
                <a:gd name="connsiteY2" fmla="*/ 357193 h 385541"/>
                <a:gd name="connsiteX3" fmla="*/ 0 w 385541"/>
                <a:gd name="connsiteY3" fmla="*/ 27328 h 385541"/>
                <a:gd name="connsiteX4" fmla="*/ 27328 w 385541"/>
                <a:gd name="connsiteY4" fmla="*/ 0 h 385541"/>
                <a:gd name="connsiteX5" fmla="*/ 46719 w 385541"/>
                <a:gd name="connsiteY5" fmla="*/ 8051 h 385541"/>
                <a:gd name="connsiteX6" fmla="*/ 377490 w 385541"/>
                <a:gd name="connsiteY6" fmla="*/ 338823 h 385541"/>
                <a:gd name="connsiteX7" fmla="*/ 385541 w 385541"/>
                <a:gd name="connsiteY7" fmla="*/ 358213 h 385541"/>
                <a:gd name="connsiteX8" fmla="*/ 358213 w 385541"/>
                <a:gd name="connsiteY8" fmla="*/ 385541 h 385541"/>
                <a:gd name="connsiteX9" fmla="*/ 27441 w 385541"/>
                <a:gd name="connsiteY9" fmla="*/ 22679 h 385541"/>
                <a:gd name="connsiteX10" fmla="*/ 22792 w 385541"/>
                <a:gd name="connsiteY10" fmla="*/ 27328 h 385541"/>
                <a:gd name="connsiteX11" fmla="*/ 22792 w 385541"/>
                <a:gd name="connsiteY11" fmla="*/ 357193 h 385541"/>
                <a:gd name="connsiteX12" fmla="*/ 28462 w 385541"/>
                <a:gd name="connsiteY12" fmla="*/ 362862 h 385541"/>
                <a:gd name="connsiteX13" fmla="*/ 358327 w 385541"/>
                <a:gd name="connsiteY13" fmla="*/ 362862 h 385541"/>
                <a:gd name="connsiteX14" fmla="*/ 362976 w 385541"/>
                <a:gd name="connsiteY14" fmla="*/ 358213 h 385541"/>
                <a:gd name="connsiteX15" fmla="*/ 361615 w 385541"/>
                <a:gd name="connsiteY15" fmla="*/ 354925 h 385541"/>
                <a:gd name="connsiteX16" fmla="*/ 30843 w 385541"/>
                <a:gd name="connsiteY16" fmla="*/ 24153 h 385541"/>
                <a:gd name="connsiteX17" fmla="*/ 27555 w 385541"/>
                <a:gd name="connsiteY17" fmla="*/ 22792 h 385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5541" h="385541">
                  <a:moveTo>
                    <a:pt x="358213" y="385541"/>
                  </a:moveTo>
                  <a:lnTo>
                    <a:pt x="28349" y="385541"/>
                  </a:lnTo>
                  <a:cubicBezTo>
                    <a:pt x="12700" y="385541"/>
                    <a:pt x="0" y="372841"/>
                    <a:pt x="0" y="357193"/>
                  </a:cubicBezTo>
                  <a:lnTo>
                    <a:pt x="0" y="27328"/>
                  </a:lnTo>
                  <a:cubicBezTo>
                    <a:pt x="0" y="12247"/>
                    <a:pt x="12247" y="0"/>
                    <a:pt x="27328" y="0"/>
                  </a:cubicBezTo>
                  <a:cubicBezTo>
                    <a:pt x="34585" y="0"/>
                    <a:pt x="41502" y="2835"/>
                    <a:pt x="46719" y="8051"/>
                  </a:cubicBezTo>
                  <a:lnTo>
                    <a:pt x="377490" y="338823"/>
                  </a:lnTo>
                  <a:cubicBezTo>
                    <a:pt x="382706" y="344039"/>
                    <a:pt x="385541" y="350843"/>
                    <a:pt x="385541" y="358213"/>
                  </a:cubicBezTo>
                  <a:cubicBezTo>
                    <a:pt x="385541" y="373295"/>
                    <a:pt x="373295" y="385541"/>
                    <a:pt x="358213" y="385541"/>
                  </a:cubicBezTo>
                  <a:close/>
                  <a:moveTo>
                    <a:pt x="27441" y="22679"/>
                  </a:moveTo>
                  <a:cubicBezTo>
                    <a:pt x="24833" y="22679"/>
                    <a:pt x="22792" y="24833"/>
                    <a:pt x="22792" y="27328"/>
                  </a:cubicBezTo>
                  <a:lnTo>
                    <a:pt x="22792" y="357193"/>
                  </a:lnTo>
                  <a:cubicBezTo>
                    <a:pt x="22792" y="360368"/>
                    <a:pt x="25287" y="362862"/>
                    <a:pt x="28462" y="362862"/>
                  </a:cubicBezTo>
                  <a:lnTo>
                    <a:pt x="358327" y="362862"/>
                  </a:lnTo>
                  <a:cubicBezTo>
                    <a:pt x="360935" y="362862"/>
                    <a:pt x="362976" y="360708"/>
                    <a:pt x="362976" y="358213"/>
                  </a:cubicBezTo>
                  <a:cubicBezTo>
                    <a:pt x="362976" y="356966"/>
                    <a:pt x="362522" y="355832"/>
                    <a:pt x="361615" y="354925"/>
                  </a:cubicBezTo>
                  <a:lnTo>
                    <a:pt x="30843" y="24153"/>
                  </a:lnTo>
                  <a:cubicBezTo>
                    <a:pt x="29936" y="23246"/>
                    <a:pt x="28802" y="22792"/>
                    <a:pt x="27555" y="22792"/>
                  </a:cubicBez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orma Livre: Forma 221">
              <a:extLst>
                <a:ext uri="{FF2B5EF4-FFF2-40B4-BE49-F238E27FC236}">
                  <a16:creationId xmlns:a16="http://schemas.microsoft.com/office/drawing/2014/main" id="{C7226DB0-1754-F718-8E24-1C38BC83C75D}"/>
                </a:ext>
              </a:extLst>
            </p:cNvPr>
            <p:cNvSpPr/>
            <p:nvPr/>
          </p:nvSpPr>
          <p:spPr>
            <a:xfrm rot="-2700000">
              <a:off x="7627250" y="1354481"/>
              <a:ext cx="22678" cy="98766"/>
            </a:xfrm>
            <a:custGeom>
              <a:avLst/>
              <a:gdLst>
                <a:gd name="connsiteX0" fmla="*/ 0 w 22678"/>
                <a:gd name="connsiteY0" fmla="*/ 0 h 98766"/>
                <a:gd name="connsiteX1" fmla="*/ 22679 w 22678"/>
                <a:gd name="connsiteY1" fmla="*/ 0 h 98766"/>
                <a:gd name="connsiteX2" fmla="*/ 22679 w 22678"/>
                <a:gd name="connsiteY2" fmla="*/ 98767 h 98766"/>
                <a:gd name="connsiteX3" fmla="*/ 0 w 22678"/>
                <a:gd name="connsiteY3" fmla="*/ 98767 h 9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8" h="98766">
                  <a:moveTo>
                    <a:pt x="0" y="0"/>
                  </a:moveTo>
                  <a:lnTo>
                    <a:pt x="22679" y="0"/>
                  </a:lnTo>
                  <a:lnTo>
                    <a:pt x="22679" y="98767"/>
                  </a:lnTo>
                  <a:lnTo>
                    <a:pt x="0" y="98767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orma Livre: Forma 222">
              <a:extLst>
                <a:ext uri="{FF2B5EF4-FFF2-40B4-BE49-F238E27FC236}">
                  <a16:creationId xmlns:a16="http://schemas.microsoft.com/office/drawing/2014/main" id="{34AA4805-0BAB-72C0-EAB1-006EB2B83471}"/>
                </a:ext>
              </a:extLst>
            </p:cNvPr>
            <p:cNvSpPr/>
            <p:nvPr/>
          </p:nvSpPr>
          <p:spPr>
            <a:xfrm>
              <a:off x="7553569" y="1341441"/>
              <a:ext cx="147412" cy="147412"/>
            </a:xfrm>
            <a:custGeom>
              <a:avLst/>
              <a:gdLst>
                <a:gd name="connsiteX0" fmla="*/ 147413 w 147412"/>
                <a:gd name="connsiteY0" fmla="*/ 147413 h 147412"/>
                <a:gd name="connsiteX1" fmla="*/ 0 w 147412"/>
                <a:gd name="connsiteY1" fmla="*/ 147413 h 147412"/>
                <a:gd name="connsiteX2" fmla="*/ 0 w 147412"/>
                <a:gd name="connsiteY2" fmla="*/ 0 h 147412"/>
                <a:gd name="connsiteX3" fmla="*/ 22679 w 147412"/>
                <a:gd name="connsiteY3" fmla="*/ 0 h 147412"/>
                <a:gd name="connsiteX4" fmla="*/ 22679 w 147412"/>
                <a:gd name="connsiteY4" fmla="*/ 124734 h 147412"/>
                <a:gd name="connsiteX5" fmla="*/ 147413 w 147412"/>
                <a:gd name="connsiteY5" fmla="*/ 124734 h 147412"/>
                <a:gd name="connsiteX6" fmla="*/ 147413 w 147412"/>
                <a:gd name="connsiteY6" fmla="*/ 147413 h 14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412" h="147412">
                  <a:moveTo>
                    <a:pt x="147413" y="147413"/>
                  </a:moveTo>
                  <a:lnTo>
                    <a:pt x="0" y="147413"/>
                  </a:lnTo>
                  <a:lnTo>
                    <a:pt x="0" y="0"/>
                  </a:lnTo>
                  <a:lnTo>
                    <a:pt x="22679" y="0"/>
                  </a:lnTo>
                  <a:lnTo>
                    <a:pt x="22679" y="124734"/>
                  </a:lnTo>
                  <a:lnTo>
                    <a:pt x="147413" y="124734"/>
                  </a:lnTo>
                  <a:lnTo>
                    <a:pt x="147413" y="147413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orma Livre: Forma 223">
              <a:extLst>
                <a:ext uri="{FF2B5EF4-FFF2-40B4-BE49-F238E27FC236}">
                  <a16:creationId xmlns:a16="http://schemas.microsoft.com/office/drawing/2014/main" id="{1CED77AC-B867-4A3B-DD5B-D6DE046D5242}"/>
                </a:ext>
              </a:extLst>
            </p:cNvPr>
            <p:cNvSpPr/>
            <p:nvPr/>
          </p:nvSpPr>
          <p:spPr>
            <a:xfrm>
              <a:off x="7542230" y="978579"/>
              <a:ext cx="396880" cy="498935"/>
            </a:xfrm>
            <a:custGeom>
              <a:avLst/>
              <a:gdLst>
                <a:gd name="connsiteX0" fmla="*/ 396881 w 396880"/>
                <a:gd name="connsiteY0" fmla="*/ 498936 h 498935"/>
                <a:gd name="connsiteX1" fmla="*/ 317505 w 396880"/>
                <a:gd name="connsiteY1" fmla="*/ 498936 h 498935"/>
                <a:gd name="connsiteX2" fmla="*/ 317505 w 396880"/>
                <a:gd name="connsiteY2" fmla="*/ 476257 h 498935"/>
                <a:gd name="connsiteX3" fmla="*/ 374202 w 396880"/>
                <a:gd name="connsiteY3" fmla="*/ 476257 h 498935"/>
                <a:gd name="connsiteX4" fmla="*/ 374202 w 396880"/>
                <a:gd name="connsiteY4" fmla="*/ 106704 h 498935"/>
                <a:gd name="connsiteX5" fmla="*/ 290176 w 396880"/>
                <a:gd name="connsiteY5" fmla="*/ 22679 h 498935"/>
                <a:gd name="connsiteX6" fmla="*/ 22679 w 396880"/>
                <a:gd name="connsiteY6" fmla="*/ 22679 h 498935"/>
                <a:gd name="connsiteX7" fmla="*/ 22679 w 396880"/>
                <a:gd name="connsiteY7" fmla="*/ 170092 h 498935"/>
                <a:gd name="connsiteX8" fmla="*/ 0 w 396880"/>
                <a:gd name="connsiteY8" fmla="*/ 170092 h 498935"/>
                <a:gd name="connsiteX9" fmla="*/ 0 w 396880"/>
                <a:gd name="connsiteY9" fmla="*/ 0 h 498935"/>
                <a:gd name="connsiteX10" fmla="*/ 299475 w 396880"/>
                <a:gd name="connsiteY10" fmla="*/ 0 h 498935"/>
                <a:gd name="connsiteX11" fmla="*/ 396881 w 396880"/>
                <a:gd name="connsiteY11" fmla="*/ 97406 h 498935"/>
                <a:gd name="connsiteX12" fmla="*/ 396881 w 396880"/>
                <a:gd name="connsiteY12" fmla="*/ 498936 h 49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880" h="498935">
                  <a:moveTo>
                    <a:pt x="396881" y="498936"/>
                  </a:moveTo>
                  <a:lnTo>
                    <a:pt x="317505" y="498936"/>
                  </a:lnTo>
                  <a:lnTo>
                    <a:pt x="317505" y="476257"/>
                  </a:lnTo>
                  <a:lnTo>
                    <a:pt x="374202" y="476257"/>
                  </a:lnTo>
                  <a:lnTo>
                    <a:pt x="374202" y="106704"/>
                  </a:lnTo>
                  <a:lnTo>
                    <a:pt x="290176" y="22679"/>
                  </a:lnTo>
                  <a:lnTo>
                    <a:pt x="22679" y="22679"/>
                  </a:lnTo>
                  <a:lnTo>
                    <a:pt x="22679" y="170092"/>
                  </a:lnTo>
                  <a:lnTo>
                    <a:pt x="0" y="170092"/>
                  </a:lnTo>
                  <a:lnTo>
                    <a:pt x="0" y="0"/>
                  </a:lnTo>
                  <a:lnTo>
                    <a:pt x="299475" y="0"/>
                  </a:lnTo>
                  <a:lnTo>
                    <a:pt x="396881" y="97406"/>
                  </a:lnTo>
                  <a:lnTo>
                    <a:pt x="396881" y="498936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orma Livre: Forma 224">
              <a:extLst>
                <a:ext uri="{FF2B5EF4-FFF2-40B4-BE49-F238E27FC236}">
                  <a16:creationId xmlns:a16="http://schemas.microsoft.com/office/drawing/2014/main" id="{3800269C-CA0C-8CAB-C019-5636A31A2589}"/>
                </a:ext>
              </a:extLst>
            </p:cNvPr>
            <p:cNvSpPr/>
            <p:nvPr/>
          </p:nvSpPr>
          <p:spPr>
            <a:xfrm>
              <a:off x="7825716" y="989918"/>
              <a:ext cx="102055" cy="102055"/>
            </a:xfrm>
            <a:custGeom>
              <a:avLst/>
              <a:gdLst>
                <a:gd name="connsiteX0" fmla="*/ 102055 w 102055"/>
                <a:gd name="connsiteY0" fmla="*/ 102055 h 102055"/>
                <a:gd name="connsiteX1" fmla="*/ 0 w 102055"/>
                <a:gd name="connsiteY1" fmla="*/ 102055 h 102055"/>
                <a:gd name="connsiteX2" fmla="*/ 0 w 102055"/>
                <a:gd name="connsiteY2" fmla="*/ 0 h 102055"/>
                <a:gd name="connsiteX3" fmla="*/ 22679 w 102055"/>
                <a:gd name="connsiteY3" fmla="*/ 0 h 102055"/>
                <a:gd name="connsiteX4" fmla="*/ 22679 w 102055"/>
                <a:gd name="connsiteY4" fmla="*/ 79376 h 102055"/>
                <a:gd name="connsiteX5" fmla="*/ 102055 w 102055"/>
                <a:gd name="connsiteY5" fmla="*/ 79376 h 102055"/>
                <a:gd name="connsiteX6" fmla="*/ 102055 w 102055"/>
                <a:gd name="connsiteY6" fmla="*/ 102055 h 10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055" h="102055">
                  <a:moveTo>
                    <a:pt x="102055" y="102055"/>
                  </a:moveTo>
                  <a:lnTo>
                    <a:pt x="0" y="102055"/>
                  </a:lnTo>
                  <a:lnTo>
                    <a:pt x="0" y="0"/>
                  </a:lnTo>
                  <a:lnTo>
                    <a:pt x="22679" y="0"/>
                  </a:lnTo>
                  <a:lnTo>
                    <a:pt x="22679" y="79376"/>
                  </a:lnTo>
                  <a:lnTo>
                    <a:pt x="102055" y="79376"/>
                  </a:lnTo>
                  <a:lnTo>
                    <a:pt x="102055" y="102055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orma Livre: Forma 225">
              <a:extLst>
                <a:ext uri="{FF2B5EF4-FFF2-40B4-BE49-F238E27FC236}">
                  <a16:creationId xmlns:a16="http://schemas.microsoft.com/office/drawing/2014/main" id="{D2CC879F-86A4-3BBE-91CF-6DD7D64D7700}"/>
                </a:ext>
              </a:extLst>
            </p:cNvPr>
            <p:cNvSpPr/>
            <p:nvPr/>
          </p:nvSpPr>
          <p:spPr>
            <a:xfrm rot="-2700000">
              <a:off x="7568838" y="1137738"/>
              <a:ext cx="81870" cy="22678"/>
            </a:xfrm>
            <a:custGeom>
              <a:avLst/>
              <a:gdLst>
                <a:gd name="connsiteX0" fmla="*/ 0 w 81870"/>
                <a:gd name="connsiteY0" fmla="*/ 0 h 22678"/>
                <a:gd name="connsiteX1" fmla="*/ 81871 w 81870"/>
                <a:gd name="connsiteY1" fmla="*/ 0 h 22678"/>
                <a:gd name="connsiteX2" fmla="*/ 81871 w 81870"/>
                <a:gd name="connsiteY2" fmla="*/ 22679 h 22678"/>
                <a:gd name="connsiteX3" fmla="*/ 0 w 81870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70" h="22678">
                  <a:moveTo>
                    <a:pt x="0" y="0"/>
                  </a:moveTo>
                  <a:lnTo>
                    <a:pt x="81871" y="0"/>
                  </a:lnTo>
                  <a:lnTo>
                    <a:pt x="81871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orma Livre: Forma 226">
              <a:extLst>
                <a:ext uri="{FF2B5EF4-FFF2-40B4-BE49-F238E27FC236}">
                  <a16:creationId xmlns:a16="http://schemas.microsoft.com/office/drawing/2014/main" id="{1B3C7118-9BDE-6F04-F703-E7421553308D}"/>
                </a:ext>
              </a:extLst>
            </p:cNvPr>
            <p:cNvSpPr/>
            <p:nvPr/>
          </p:nvSpPr>
          <p:spPr>
            <a:xfrm rot="-2700000">
              <a:off x="7848370" y="1152218"/>
              <a:ext cx="22678" cy="83571"/>
            </a:xfrm>
            <a:custGeom>
              <a:avLst/>
              <a:gdLst>
                <a:gd name="connsiteX0" fmla="*/ 0 w 22678"/>
                <a:gd name="connsiteY0" fmla="*/ 0 h 83571"/>
                <a:gd name="connsiteX1" fmla="*/ 22679 w 22678"/>
                <a:gd name="connsiteY1" fmla="*/ 0 h 83571"/>
                <a:gd name="connsiteX2" fmla="*/ 22679 w 22678"/>
                <a:gd name="connsiteY2" fmla="*/ 83572 h 83571"/>
                <a:gd name="connsiteX3" fmla="*/ 0 w 22678"/>
                <a:gd name="connsiteY3" fmla="*/ 83572 h 8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8" h="83571">
                  <a:moveTo>
                    <a:pt x="0" y="0"/>
                  </a:moveTo>
                  <a:lnTo>
                    <a:pt x="22679" y="0"/>
                  </a:lnTo>
                  <a:lnTo>
                    <a:pt x="22679" y="83572"/>
                  </a:lnTo>
                  <a:lnTo>
                    <a:pt x="0" y="83572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orma Livre: Forma 227">
              <a:extLst>
                <a:ext uri="{FF2B5EF4-FFF2-40B4-BE49-F238E27FC236}">
                  <a16:creationId xmlns:a16="http://schemas.microsoft.com/office/drawing/2014/main" id="{C02F6B8F-555E-17D6-3957-B6F56B14E3AA}"/>
                </a:ext>
              </a:extLst>
            </p:cNvPr>
            <p:cNvSpPr/>
            <p:nvPr/>
          </p:nvSpPr>
          <p:spPr>
            <a:xfrm>
              <a:off x="7602215" y="1140620"/>
              <a:ext cx="265569" cy="171452"/>
            </a:xfrm>
            <a:custGeom>
              <a:avLst/>
              <a:gdLst>
                <a:gd name="connsiteX0" fmla="*/ 155464 w 265569"/>
                <a:gd name="connsiteY0" fmla="*/ 171452 h 171452"/>
                <a:gd name="connsiteX1" fmla="*/ 0 w 265569"/>
                <a:gd name="connsiteY1" fmla="*/ 16102 h 171452"/>
                <a:gd name="connsiteX2" fmla="*/ 16102 w 265569"/>
                <a:gd name="connsiteY2" fmla="*/ 0 h 171452"/>
                <a:gd name="connsiteX3" fmla="*/ 155464 w 265569"/>
                <a:gd name="connsiteY3" fmla="*/ 139475 h 171452"/>
                <a:gd name="connsiteX4" fmla="*/ 249468 w 265569"/>
                <a:gd name="connsiteY4" fmla="*/ 45358 h 171452"/>
                <a:gd name="connsiteX5" fmla="*/ 265570 w 265569"/>
                <a:gd name="connsiteY5" fmla="*/ 61460 h 171452"/>
                <a:gd name="connsiteX6" fmla="*/ 155464 w 265569"/>
                <a:gd name="connsiteY6" fmla="*/ 171452 h 17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569" h="171452">
                  <a:moveTo>
                    <a:pt x="155464" y="171452"/>
                  </a:moveTo>
                  <a:lnTo>
                    <a:pt x="0" y="16102"/>
                  </a:lnTo>
                  <a:lnTo>
                    <a:pt x="16102" y="0"/>
                  </a:lnTo>
                  <a:lnTo>
                    <a:pt x="155464" y="139475"/>
                  </a:lnTo>
                  <a:lnTo>
                    <a:pt x="249468" y="45358"/>
                  </a:lnTo>
                  <a:lnTo>
                    <a:pt x="265570" y="61460"/>
                  </a:lnTo>
                  <a:lnTo>
                    <a:pt x="155464" y="171452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orma Livre: Forma 228">
              <a:extLst>
                <a:ext uri="{FF2B5EF4-FFF2-40B4-BE49-F238E27FC236}">
                  <a16:creationId xmlns:a16="http://schemas.microsoft.com/office/drawing/2014/main" id="{086F46C0-B3B0-BAA2-8248-264289B7C83E}"/>
                </a:ext>
              </a:extLst>
            </p:cNvPr>
            <p:cNvSpPr/>
            <p:nvPr/>
          </p:nvSpPr>
          <p:spPr>
            <a:xfrm>
              <a:off x="7709713" y="1121343"/>
              <a:ext cx="95931" cy="63954"/>
            </a:xfrm>
            <a:custGeom>
              <a:avLst/>
              <a:gdLst>
                <a:gd name="connsiteX0" fmla="*/ 15989 w 95931"/>
                <a:gd name="connsiteY0" fmla="*/ 63954 h 63954"/>
                <a:gd name="connsiteX1" fmla="*/ 0 w 95931"/>
                <a:gd name="connsiteY1" fmla="*/ 47966 h 63954"/>
                <a:gd name="connsiteX2" fmla="*/ 47966 w 95931"/>
                <a:gd name="connsiteY2" fmla="*/ 0 h 63954"/>
                <a:gd name="connsiteX3" fmla="*/ 95932 w 95931"/>
                <a:gd name="connsiteY3" fmla="*/ 47852 h 63954"/>
                <a:gd name="connsiteX4" fmla="*/ 79830 w 95931"/>
                <a:gd name="connsiteY4" fmla="*/ 63954 h 63954"/>
                <a:gd name="connsiteX5" fmla="*/ 47966 w 95931"/>
                <a:gd name="connsiteY5" fmla="*/ 31977 h 63954"/>
                <a:gd name="connsiteX6" fmla="*/ 15989 w 95931"/>
                <a:gd name="connsiteY6" fmla="*/ 63954 h 6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31" h="63954">
                  <a:moveTo>
                    <a:pt x="15989" y="63954"/>
                  </a:moveTo>
                  <a:lnTo>
                    <a:pt x="0" y="47966"/>
                  </a:lnTo>
                  <a:lnTo>
                    <a:pt x="47966" y="0"/>
                  </a:lnTo>
                  <a:lnTo>
                    <a:pt x="95932" y="47852"/>
                  </a:lnTo>
                  <a:lnTo>
                    <a:pt x="79830" y="63954"/>
                  </a:lnTo>
                  <a:lnTo>
                    <a:pt x="47966" y="31977"/>
                  </a:lnTo>
                  <a:lnTo>
                    <a:pt x="15989" y="63954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orma Livre: Forma 229">
              <a:extLst>
                <a:ext uri="{FF2B5EF4-FFF2-40B4-BE49-F238E27FC236}">
                  <a16:creationId xmlns:a16="http://schemas.microsoft.com/office/drawing/2014/main" id="{50AAD59E-3B9B-D41D-7534-2703CC054724}"/>
                </a:ext>
              </a:extLst>
            </p:cNvPr>
            <p:cNvSpPr/>
            <p:nvPr/>
          </p:nvSpPr>
          <p:spPr>
            <a:xfrm rot="-2700000">
              <a:off x="7660865" y="1034804"/>
              <a:ext cx="22678" cy="34131"/>
            </a:xfrm>
            <a:custGeom>
              <a:avLst/>
              <a:gdLst>
                <a:gd name="connsiteX0" fmla="*/ 0 w 22678"/>
                <a:gd name="connsiteY0" fmla="*/ 0 h 34131"/>
                <a:gd name="connsiteX1" fmla="*/ 22679 w 22678"/>
                <a:gd name="connsiteY1" fmla="*/ 0 h 34131"/>
                <a:gd name="connsiteX2" fmla="*/ 22679 w 22678"/>
                <a:gd name="connsiteY2" fmla="*/ 34132 h 34131"/>
                <a:gd name="connsiteX3" fmla="*/ 0 w 22678"/>
                <a:gd name="connsiteY3" fmla="*/ 34132 h 3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8" h="34131">
                  <a:moveTo>
                    <a:pt x="0" y="0"/>
                  </a:moveTo>
                  <a:lnTo>
                    <a:pt x="22679" y="0"/>
                  </a:lnTo>
                  <a:lnTo>
                    <a:pt x="22679" y="34132"/>
                  </a:lnTo>
                  <a:lnTo>
                    <a:pt x="0" y="34132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orma Livre: Forma 230">
              <a:extLst>
                <a:ext uri="{FF2B5EF4-FFF2-40B4-BE49-F238E27FC236}">
                  <a16:creationId xmlns:a16="http://schemas.microsoft.com/office/drawing/2014/main" id="{73525EAD-0B3F-AB85-5DAB-B573AA6A0145}"/>
                </a:ext>
              </a:extLst>
            </p:cNvPr>
            <p:cNvSpPr/>
            <p:nvPr/>
          </p:nvSpPr>
          <p:spPr>
            <a:xfrm rot="-2700000">
              <a:off x="7706308" y="1080291"/>
              <a:ext cx="22678" cy="34245"/>
            </a:xfrm>
            <a:custGeom>
              <a:avLst/>
              <a:gdLst>
                <a:gd name="connsiteX0" fmla="*/ 0 w 22678"/>
                <a:gd name="connsiteY0" fmla="*/ 0 h 34245"/>
                <a:gd name="connsiteX1" fmla="*/ 22679 w 22678"/>
                <a:gd name="connsiteY1" fmla="*/ 0 h 34245"/>
                <a:gd name="connsiteX2" fmla="*/ 22679 w 22678"/>
                <a:gd name="connsiteY2" fmla="*/ 34245 h 34245"/>
                <a:gd name="connsiteX3" fmla="*/ 0 w 22678"/>
                <a:gd name="connsiteY3" fmla="*/ 34245 h 3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8" h="34245">
                  <a:moveTo>
                    <a:pt x="0" y="0"/>
                  </a:moveTo>
                  <a:lnTo>
                    <a:pt x="22679" y="0"/>
                  </a:lnTo>
                  <a:lnTo>
                    <a:pt x="22679" y="34245"/>
                  </a:lnTo>
                  <a:lnTo>
                    <a:pt x="0" y="34245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8" name="Gráfico 767">
            <a:extLst>
              <a:ext uri="{FF2B5EF4-FFF2-40B4-BE49-F238E27FC236}">
                <a16:creationId xmlns:a16="http://schemas.microsoft.com/office/drawing/2014/main" id="{2697BB57-6226-777C-E497-BA086618145C}"/>
              </a:ext>
            </a:extLst>
          </p:cNvPr>
          <p:cNvGrpSpPr/>
          <p:nvPr/>
        </p:nvGrpSpPr>
        <p:grpSpPr>
          <a:xfrm>
            <a:off x="7850512" y="4736790"/>
            <a:ext cx="651488" cy="651488"/>
            <a:chOff x="1200150" y="889000"/>
            <a:chExt cx="674181" cy="674181"/>
          </a:xfrm>
          <a:solidFill>
            <a:srgbClr val="660099"/>
          </a:solidFill>
        </p:grpSpPr>
        <p:sp>
          <p:nvSpPr>
            <p:cNvPr id="249" name="Forma Livre: Forma 248">
              <a:extLst>
                <a:ext uri="{FF2B5EF4-FFF2-40B4-BE49-F238E27FC236}">
                  <a16:creationId xmlns:a16="http://schemas.microsoft.com/office/drawing/2014/main" id="{2BA8158F-353D-C752-539E-E4101499464C}"/>
                </a:ext>
              </a:extLst>
            </p:cNvPr>
            <p:cNvSpPr/>
            <p:nvPr/>
          </p:nvSpPr>
          <p:spPr>
            <a:xfrm>
              <a:off x="1278916" y="889041"/>
              <a:ext cx="292033" cy="168503"/>
            </a:xfrm>
            <a:custGeom>
              <a:avLst/>
              <a:gdLst>
                <a:gd name="connsiteX0" fmla="*/ 145960 w 292033"/>
                <a:gd name="connsiteY0" fmla="*/ 168504 h 168503"/>
                <a:gd name="connsiteX1" fmla="*/ 135848 w 292033"/>
                <a:gd name="connsiteY1" fmla="*/ 166144 h 168503"/>
                <a:gd name="connsiteX2" fmla="*/ 101464 w 292033"/>
                <a:gd name="connsiteY2" fmla="*/ 148952 h 168503"/>
                <a:gd name="connsiteX3" fmla="*/ 111465 w 292033"/>
                <a:gd name="connsiteY3" fmla="*/ 128839 h 168503"/>
                <a:gd name="connsiteX4" fmla="*/ 145960 w 292033"/>
                <a:gd name="connsiteY4" fmla="*/ 146031 h 168503"/>
                <a:gd name="connsiteX5" fmla="*/ 269560 w 292033"/>
                <a:gd name="connsiteY5" fmla="*/ 84231 h 168503"/>
                <a:gd name="connsiteX6" fmla="*/ 145960 w 292033"/>
                <a:gd name="connsiteY6" fmla="*/ 22431 h 168503"/>
                <a:gd name="connsiteX7" fmla="*/ 22360 w 292033"/>
                <a:gd name="connsiteY7" fmla="*/ 84231 h 168503"/>
                <a:gd name="connsiteX8" fmla="*/ 67980 w 292033"/>
                <a:gd name="connsiteY8" fmla="*/ 107041 h 168503"/>
                <a:gd name="connsiteX9" fmla="*/ 57980 w 292033"/>
                <a:gd name="connsiteY9" fmla="*/ 127154 h 168503"/>
                <a:gd name="connsiteX10" fmla="*/ 12472 w 292033"/>
                <a:gd name="connsiteY10" fmla="*/ 104344 h 168503"/>
                <a:gd name="connsiteX11" fmla="*/ 0 w 292033"/>
                <a:gd name="connsiteY11" fmla="*/ 84231 h 168503"/>
                <a:gd name="connsiteX12" fmla="*/ 12472 w 292033"/>
                <a:gd name="connsiteY12" fmla="*/ 64118 h 168503"/>
                <a:gd name="connsiteX13" fmla="*/ 135960 w 292033"/>
                <a:gd name="connsiteY13" fmla="*/ 2318 h 168503"/>
                <a:gd name="connsiteX14" fmla="*/ 155961 w 292033"/>
                <a:gd name="connsiteY14" fmla="*/ 2318 h 168503"/>
                <a:gd name="connsiteX15" fmla="*/ 279673 w 292033"/>
                <a:gd name="connsiteY15" fmla="*/ 64118 h 168503"/>
                <a:gd name="connsiteX16" fmla="*/ 292033 w 292033"/>
                <a:gd name="connsiteY16" fmla="*/ 84231 h 168503"/>
                <a:gd name="connsiteX17" fmla="*/ 279561 w 292033"/>
                <a:gd name="connsiteY17" fmla="*/ 104344 h 168503"/>
                <a:gd name="connsiteX18" fmla="*/ 155961 w 292033"/>
                <a:gd name="connsiteY18" fmla="*/ 166144 h 168503"/>
                <a:gd name="connsiteX19" fmla="*/ 145960 w 292033"/>
                <a:gd name="connsiteY19" fmla="*/ 168504 h 16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2033" h="168503">
                  <a:moveTo>
                    <a:pt x="145960" y="168504"/>
                  </a:moveTo>
                  <a:cubicBezTo>
                    <a:pt x="142365" y="168504"/>
                    <a:pt x="138994" y="167717"/>
                    <a:pt x="135848" y="166144"/>
                  </a:cubicBezTo>
                  <a:lnTo>
                    <a:pt x="101464" y="148952"/>
                  </a:lnTo>
                  <a:lnTo>
                    <a:pt x="111465" y="128839"/>
                  </a:lnTo>
                  <a:lnTo>
                    <a:pt x="145960" y="146031"/>
                  </a:lnTo>
                  <a:lnTo>
                    <a:pt x="269560" y="84231"/>
                  </a:lnTo>
                  <a:lnTo>
                    <a:pt x="145960" y="22431"/>
                  </a:lnTo>
                  <a:lnTo>
                    <a:pt x="22360" y="84231"/>
                  </a:lnTo>
                  <a:lnTo>
                    <a:pt x="67980" y="107041"/>
                  </a:lnTo>
                  <a:lnTo>
                    <a:pt x="57980" y="127154"/>
                  </a:lnTo>
                  <a:lnTo>
                    <a:pt x="12472" y="104344"/>
                  </a:lnTo>
                  <a:cubicBezTo>
                    <a:pt x="4832" y="100524"/>
                    <a:pt x="0" y="92770"/>
                    <a:pt x="0" y="84231"/>
                  </a:cubicBezTo>
                  <a:cubicBezTo>
                    <a:pt x="0" y="75691"/>
                    <a:pt x="4719" y="67938"/>
                    <a:pt x="12472" y="64118"/>
                  </a:cubicBezTo>
                  <a:lnTo>
                    <a:pt x="135960" y="2318"/>
                  </a:lnTo>
                  <a:cubicBezTo>
                    <a:pt x="142140" y="-828"/>
                    <a:pt x="149893" y="-716"/>
                    <a:pt x="155961" y="2318"/>
                  </a:cubicBezTo>
                  <a:lnTo>
                    <a:pt x="279673" y="64118"/>
                  </a:lnTo>
                  <a:cubicBezTo>
                    <a:pt x="287314" y="67938"/>
                    <a:pt x="292033" y="75691"/>
                    <a:pt x="292033" y="84231"/>
                  </a:cubicBezTo>
                  <a:cubicBezTo>
                    <a:pt x="292033" y="92770"/>
                    <a:pt x="287314" y="100524"/>
                    <a:pt x="279561" y="104344"/>
                  </a:cubicBezTo>
                  <a:lnTo>
                    <a:pt x="155961" y="166144"/>
                  </a:lnTo>
                  <a:cubicBezTo>
                    <a:pt x="152815" y="167717"/>
                    <a:pt x="149444" y="168504"/>
                    <a:pt x="145960" y="168504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Forma Livre: Forma 249">
              <a:extLst>
                <a:ext uri="{FF2B5EF4-FFF2-40B4-BE49-F238E27FC236}">
                  <a16:creationId xmlns:a16="http://schemas.microsoft.com/office/drawing/2014/main" id="{6FBECE24-37A8-1669-33A7-00E3E3DD057A}"/>
                </a:ext>
              </a:extLst>
            </p:cNvPr>
            <p:cNvSpPr/>
            <p:nvPr/>
          </p:nvSpPr>
          <p:spPr>
            <a:xfrm>
              <a:off x="1278804" y="973272"/>
              <a:ext cx="292145" cy="241581"/>
            </a:xfrm>
            <a:custGeom>
              <a:avLst/>
              <a:gdLst>
                <a:gd name="connsiteX0" fmla="*/ 146073 w 292145"/>
                <a:gd name="connsiteY0" fmla="*/ 241582 h 241581"/>
                <a:gd name="connsiteX1" fmla="*/ 135960 w 292145"/>
                <a:gd name="connsiteY1" fmla="*/ 239222 h 241581"/>
                <a:gd name="connsiteX2" fmla="*/ 12472 w 292145"/>
                <a:gd name="connsiteY2" fmla="*/ 177422 h 241581"/>
                <a:gd name="connsiteX3" fmla="*/ 0 w 292145"/>
                <a:gd name="connsiteY3" fmla="*/ 157309 h 241581"/>
                <a:gd name="connsiteX4" fmla="*/ 0 w 292145"/>
                <a:gd name="connsiteY4" fmla="*/ 0 h 241581"/>
                <a:gd name="connsiteX5" fmla="*/ 22473 w 292145"/>
                <a:gd name="connsiteY5" fmla="*/ 0 h 241581"/>
                <a:gd name="connsiteX6" fmla="*/ 22473 w 292145"/>
                <a:gd name="connsiteY6" fmla="*/ 157309 h 241581"/>
                <a:gd name="connsiteX7" fmla="*/ 146073 w 292145"/>
                <a:gd name="connsiteY7" fmla="*/ 219109 h 241581"/>
                <a:gd name="connsiteX8" fmla="*/ 269673 w 292145"/>
                <a:gd name="connsiteY8" fmla="*/ 157309 h 241581"/>
                <a:gd name="connsiteX9" fmla="*/ 269673 w 292145"/>
                <a:gd name="connsiteY9" fmla="*/ 0 h 241581"/>
                <a:gd name="connsiteX10" fmla="*/ 292145 w 292145"/>
                <a:gd name="connsiteY10" fmla="*/ 0 h 241581"/>
                <a:gd name="connsiteX11" fmla="*/ 292145 w 292145"/>
                <a:gd name="connsiteY11" fmla="*/ 157309 h 241581"/>
                <a:gd name="connsiteX12" fmla="*/ 279673 w 292145"/>
                <a:gd name="connsiteY12" fmla="*/ 177422 h 241581"/>
                <a:gd name="connsiteX13" fmla="*/ 156073 w 292145"/>
                <a:gd name="connsiteY13" fmla="*/ 239222 h 241581"/>
                <a:gd name="connsiteX14" fmla="*/ 146073 w 292145"/>
                <a:gd name="connsiteY14" fmla="*/ 241582 h 241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145" h="241581">
                  <a:moveTo>
                    <a:pt x="146073" y="241582"/>
                  </a:moveTo>
                  <a:cubicBezTo>
                    <a:pt x="142477" y="241582"/>
                    <a:pt x="139106" y="240795"/>
                    <a:pt x="135960" y="239222"/>
                  </a:cubicBezTo>
                  <a:lnTo>
                    <a:pt x="12472" y="177422"/>
                  </a:lnTo>
                  <a:cubicBezTo>
                    <a:pt x="4832" y="173602"/>
                    <a:pt x="0" y="165849"/>
                    <a:pt x="0" y="157309"/>
                  </a:cubicBezTo>
                  <a:lnTo>
                    <a:pt x="0" y="0"/>
                  </a:lnTo>
                  <a:lnTo>
                    <a:pt x="22473" y="0"/>
                  </a:lnTo>
                  <a:lnTo>
                    <a:pt x="22473" y="157309"/>
                  </a:lnTo>
                  <a:lnTo>
                    <a:pt x="146073" y="219109"/>
                  </a:lnTo>
                  <a:lnTo>
                    <a:pt x="269673" y="157309"/>
                  </a:lnTo>
                  <a:lnTo>
                    <a:pt x="269673" y="0"/>
                  </a:lnTo>
                  <a:lnTo>
                    <a:pt x="292145" y="0"/>
                  </a:lnTo>
                  <a:lnTo>
                    <a:pt x="292145" y="157309"/>
                  </a:lnTo>
                  <a:cubicBezTo>
                    <a:pt x="292145" y="165849"/>
                    <a:pt x="287426" y="173602"/>
                    <a:pt x="279673" y="177422"/>
                  </a:cubicBezTo>
                  <a:lnTo>
                    <a:pt x="156073" y="239222"/>
                  </a:lnTo>
                  <a:cubicBezTo>
                    <a:pt x="152927" y="240795"/>
                    <a:pt x="149556" y="241582"/>
                    <a:pt x="146073" y="241582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Forma Livre: Forma 250">
              <a:extLst>
                <a:ext uri="{FF2B5EF4-FFF2-40B4-BE49-F238E27FC236}">
                  <a16:creationId xmlns:a16="http://schemas.microsoft.com/office/drawing/2014/main" id="{34F0FA2D-3F10-60B2-6BFC-DBA430DC1432}"/>
                </a:ext>
              </a:extLst>
            </p:cNvPr>
            <p:cNvSpPr/>
            <p:nvPr/>
          </p:nvSpPr>
          <p:spPr>
            <a:xfrm>
              <a:off x="1413640" y="1046309"/>
              <a:ext cx="22472" cy="157309"/>
            </a:xfrm>
            <a:custGeom>
              <a:avLst/>
              <a:gdLst>
                <a:gd name="connsiteX0" fmla="*/ 0 w 22472"/>
                <a:gd name="connsiteY0" fmla="*/ 0 h 157309"/>
                <a:gd name="connsiteX1" fmla="*/ 22473 w 22472"/>
                <a:gd name="connsiteY1" fmla="*/ 0 h 157309"/>
                <a:gd name="connsiteX2" fmla="*/ 22473 w 22472"/>
                <a:gd name="connsiteY2" fmla="*/ 157309 h 157309"/>
                <a:gd name="connsiteX3" fmla="*/ 0 w 22472"/>
                <a:gd name="connsiteY3" fmla="*/ 157309 h 15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2" h="157309">
                  <a:moveTo>
                    <a:pt x="0" y="0"/>
                  </a:moveTo>
                  <a:lnTo>
                    <a:pt x="22473" y="0"/>
                  </a:lnTo>
                  <a:lnTo>
                    <a:pt x="22473" y="157309"/>
                  </a:lnTo>
                  <a:lnTo>
                    <a:pt x="0" y="157309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Forma Livre: Forma 251">
              <a:extLst>
                <a:ext uri="{FF2B5EF4-FFF2-40B4-BE49-F238E27FC236}">
                  <a16:creationId xmlns:a16="http://schemas.microsoft.com/office/drawing/2014/main" id="{F2BD8482-D234-030D-69A3-5E34866D4283}"/>
                </a:ext>
              </a:extLst>
            </p:cNvPr>
            <p:cNvSpPr/>
            <p:nvPr/>
          </p:nvSpPr>
          <p:spPr>
            <a:xfrm>
              <a:off x="1582186" y="1046351"/>
              <a:ext cx="292145" cy="168503"/>
            </a:xfrm>
            <a:custGeom>
              <a:avLst/>
              <a:gdLst>
                <a:gd name="connsiteX0" fmla="*/ 146073 w 292145"/>
                <a:gd name="connsiteY0" fmla="*/ 168504 h 168503"/>
                <a:gd name="connsiteX1" fmla="*/ 135960 w 292145"/>
                <a:gd name="connsiteY1" fmla="*/ 166144 h 168503"/>
                <a:gd name="connsiteX2" fmla="*/ 12472 w 292145"/>
                <a:gd name="connsiteY2" fmla="*/ 104344 h 168503"/>
                <a:gd name="connsiteX3" fmla="*/ 0 w 292145"/>
                <a:gd name="connsiteY3" fmla="*/ 84231 h 168503"/>
                <a:gd name="connsiteX4" fmla="*/ 12472 w 292145"/>
                <a:gd name="connsiteY4" fmla="*/ 64118 h 168503"/>
                <a:gd name="connsiteX5" fmla="*/ 136072 w 292145"/>
                <a:gd name="connsiteY5" fmla="*/ 2318 h 168503"/>
                <a:gd name="connsiteX6" fmla="*/ 156073 w 292145"/>
                <a:gd name="connsiteY6" fmla="*/ 2318 h 168503"/>
                <a:gd name="connsiteX7" fmla="*/ 205176 w 292145"/>
                <a:gd name="connsiteY7" fmla="*/ 26813 h 168503"/>
                <a:gd name="connsiteX8" fmla="*/ 195176 w 292145"/>
                <a:gd name="connsiteY8" fmla="*/ 46926 h 168503"/>
                <a:gd name="connsiteX9" fmla="*/ 146073 w 292145"/>
                <a:gd name="connsiteY9" fmla="*/ 22431 h 168503"/>
                <a:gd name="connsiteX10" fmla="*/ 22473 w 292145"/>
                <a:gd name="connsiteY10" fmla="*/ 84231 h 168503"/>
                <a:gd name="connsiteX11" fmla="*/ 146073 w 292145"/>
                <a:gd name="connsiteY11" fmla="*/ 146031 h 168503"/>
                <a:gd name="connsiteX12" fmla="*/ 269673 w 292145"/>
                <a:gd name="connsiteY12" fmla="*/ 84231 h 168503"/>
                <a:gd name="connsiteX13" fmla="*/ 245852 w 292145"/>
                <a:gd name="connsiteY13" fmla="*/ 72320 h 168503"/>
                <a:gd name="connsiteX14" fmla="*/ 255852 w 292145"/>
                <a:gd name="connsiteY14" fmla="*/ 52207 h 168503"/>
                <a:gd name="connsiteX15" fmla="*/ 279786 w 292145"/>
                <a:gd name="connsiteY15" fmla="*/ 64118 h 168503"/>
                <a:gd name="connsiteX16" fmla="*/ 292145 w 292145"/>
                <a:gd name="connsiteY16" fmla="*/ 84231 h 168503"/>
                <a:gd name="connsiteX17" fmla="*/ 279673 w 292145"/>
                <a:gd name="connsiteY17" fmla="*/ 104344 h 168503"/>
                <a:gd name="connsiteX18" fmla="*/ 156073 w 292145"/>
                <a:gd name="connsiteY18" fmla="*/ 166144 h 168503"/>
                <a:gd name="connsiteX19" fmla="*/ 146073 w 292145"/>
                <a:gd name="connsiteY19" fmla="*/ 168504 h 16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2145" h="168503">
                  <a:moveTo>
                    <a:pt x="146073" y="168504"/>
                  </a:moveTo>
                  <a:cubicBezTo>
                    <a:pt x="142477" y="168504"/>
                    <a:pt x="139106" y="167717"/>
                    <a:pt x="135960" y="166144"/>
                  </a:cubicBezTo>
                  <a:lnTo>
                    <a:pt x="12472" y="104344"/>
                  </a:lnTo>
                  <a:cubicBezTo>
                    <a:pt x="4832" y="100524"/>
                    <a:pt x="0" y="92770"/>
                    <a:pt x="0" y="84231"/>
                  </a:cubicBezTo>
                  <a:cubicBezTo>
                    <a:pt x="0" y="75691"/>
                    <a:pt x="4719" y="67938"/>
                    <a:pt x="12472" y="64118"/>
                  </a:cubicBezTo>
                  <a:lnTo>
                    <a:pt x="136072" y="2318"/>
                  </a:lnTo>
                  <a:cubicBezTo>
                    <a:pt x="142252" y="-828"/>
                    <a:pt x="150005" y="-716"/>
                    <a:pt x="156073" y="2318"/>
                  </a:cubicBezTo>
                  <a:lnTo>
                    <a:pt x="205176" y="26813"/>
                  </a:lnTo>
                  <a:lnTo>
                    <a:pt x="195176" y="46926"/>
                  </a:lnTo>
                  <a:lnTo>
                    <a:pt x="146073" y="22431"/>
                  </a:lnTo>
                  <a:lnTo>
                    <a:pt x="22473" y="84231"/>
                  </a:lnTo>
                  <a:lnTo>
                    <a:pt x="146073" y="146031"/>
                  </a:lnTo>
                  <a:lnTo>
                    <a:pt x="269673" y="84231"/>
                  </a:lnTo>
                  <a:lnTo>
                    <a:pt x="245852" y="72320"/>
                  </a:lnTo>
                  <a:lnTo>
                    <a:pt x="255852" y="52207"/>
                  </a:lnTo>
                  <a:lnTo>
                    <a:pt x="279786" y="64118"/>
                  </a:lnTo>
                  <a:cubicBezTo>
                    <a:pt x="287426" y="67938"/>
                    <a:pt x="292145" y="75691"/>
                    <a:pt x="292145" y="84231"/>
                  </a:cubicBezTo>
                  <a:cubicBezTo>
                    <a:pt x="292145" y="92770"/>
                    <a:pt x="287426" y="100524"/>
                    <a:pt x="279673" y="104344"/>
                  </a:cubicBezTo>
                  <a:lnTo>
                    <a:pt x="156073" y="166144"/>
                  </a:lnTo>
                  <a:cubicBezTo>
                    <a:pt x="152927" y="167717"/>
                    <a:pt x="149556" y="168504"/>
                    <a:pt x="146073" y="168504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Forma Livre: Forma 252">
              <a:extLst>
                <a:ext uri="{FF2B5EF4-FFF2-40B4-BE49-F238E27FC236}">
                  <a16:creationId xmlns:a16="http://schemas.microsoft.com/office/drawing/2014/main" id="{7436A0E3-82D4-5C06-4268-348266E08EEE}"/>
                </a:ext>
              </a:extLst>
            </p:cNvPr>
            <p:cNvSpPr/>
            <p:nvPr/>
          </p:nvSpPr>
          <p:spPr>
            <a:xfrm>
              <a:off x="1582186" y="1130581"/>
              <a:ext cx="22472" cy="133600"/>
            </a:xfrm>
            <a:custGeom>
              <a:avLst/>
              <a:gdLst>
                <a:gd name="connsiteX0" fmla="*/ 0 w 22472"/>
                <a:gd name="connsiteY0" fmla="*/ 0 h 133600"/>
                <a:gd name="connsiteX1" fmla="*/ 22473 w 22472"/>
                <a:gd name="connsiteY1" fmla="*/ 0 h 133600"/>
                <a:gd name="connsiteX2" fmla="*/ 22473 w 22472"/>
                <a:gd name="connsiteY2" fmla="*/ 133600 h 133600"/>
                <a:gd name="connsiteX3" fmla="*/ 0 w 22472"/>
                <a:gd name="connsiteY3" fmla="*/ 133600 h 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2" h="133600">
                  <a:moveTo>
                    <a:pt x="0" y="0"/>
                  </a:moveTo>
                  <a:lnTo>
                    <a:pt x="22473" y="0"/>
                  </a:lnTo>
                  <a:lnTo>
                    <a:pt x="22473" y="133600"/>
                  </a:lnTo>
                  <a:lnTo>
                    <a:pt x="0" y="13360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Forma Livre: Forma 253">
              <a:extLst>
                <a:ext uri="{FF2B5EF4-FFF2-40B4-BE49-F238E27FC236}">
                  <a16:creationId xmlns:a16="http://schemas.microsoft.com/office/drawing/2014/main" id="{DAE30918-DFA2-B136-F35B-C92CBDC48401}"/>
                </a:ext>
              </a:extLst>
            </p:cNvPr>
            <p:cNvSpPr/>
            <p:nvPr/>
          </p:nvSpPr>
          <p:spPr>
            <a:xfrm>
              <a:off x="1608367" y="1130581"/>
              <a:ext cx="265964" cy="241581"/>
            </a:xfrm>
            <a:custGeom>
              <a:avLst/>
              <a:gdLst>
                <a:gd name="connsiteX0" fmla="*/ 119892 w 265964"/>
                <a:gd name="connsiteY0" fmla="*/ 241582 h 241581"/>
                <a:gd name="connsiteX1" fmla="*/ 109779 w 265964"/>
                <a:gd name="connsiteY1" fmla="*/ 239222 h 241581"/>
                <a:gd name="connsiteX2" fmla="*/ 0 w 265964"/>
                <a:gd name="connsiteY2" fmla="*/ 184276 h 241581"/>
                <a:gd name="connsiteX3" fmla="*/ 10000 w 265964"/>
                <a:gd name="connsiteY3" fmla="*/ 164163 h 241581"/>
                <a:gd name="connsiteX4" fmla="*/ 119892 w 265964"/>
                <a:gd name="connsiteY4" fmla="*/ 219109 h 241581"/>
                <a:gd name="connsiteX5" fmla="*/ 243492 w 265964"/>
                <a:gd name="connsiteY5" fmla="*/ 157309 h 241581"/>
                <a:gd name="connsiteX6" fmla="*/ 243492 w 265964"/>
                <a:gd name="connsiteY6" fmla="*/ 0 h 241581"/>
                <a:gd name="connsiteX7" fmla="*/ 265965 w 265964"/>
                <a:gd name="connsiteY7" fmla="*/ 0 h 241581"/>
                <a:gd name="connsiteX8" fmla="*/ 265965 w 265964"/>
                <a:gd name="connsiteY8" fmla="*/ 157309 h 241581"/>
                <a:gd name="connsiteX9" fmla="*/ 253492 w 265964"/>
                <a:gd name="connsiteY9" fmla="*/ 177422 h 241581"/>
                <a:gd name="connsiteX10" fmla="*/ 129892 w 265964"/>
                <a:gd name="connsiteY10" fmla="*/ 239222 h 241581"/>
                <a:gd name="connsiteX11" fmla="*/ 119892 w 265964"/>
                <a:gd name="connsiteY11" fmla="*/ 241582 h 241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964" h="241581">
                  <a:moveTo>
                    <a:pt x="119892" y="241582"/>
                  </a:moveTo>
                  <a:cubicBezTo>
                    <a:pt x="116296" y="241582"/>
                    <a:pt x="112925" y="240795"/>
                    <a:pt x="109779" y="239222"/>
                  </a:cubicBezTo>
                  <a:lnTo>
                    <a:pt x="0" y="184276"/>
                  </a:lnTo>
                  <a:lnTo>
                    <a:pt x="10000" y="164163"/>
                  </a:lnTo>
                  <a:lnTo>
                    <a:pt x="119892" y="219109"/>
                  </a:lnTo>
                  <a:lnTo>
                    <a:pt x="243492" y="157309"/>
                  </a:lnTo>
                  <a:lnTo>
                    <a:pt x="243492" y="0"/>
                  </a:lnTo>
                  <a:lnTo>
                    <a:pt x="265965" y="0"/>
                  </a:lnTo>
                  <a:lnTo>
                    <a:pt x="265965" y="157309"/>
                  </a:lnTo>
                  <a:cubicBezTo>
                    <a:pt x="265965" y="165849"/>
                    <a:pt x="261245" y="173602"/>
                    <a:pt x="253492" y="177422"/>
                  </a:cubicBezTo>
                  <a:lnTo>
                    <a:pt x="129892" y="239222"/>
                  </a:lnTo>
                  <a:cubicBezTo>
                    <a:pt x="126746" y="240795"/>
                    <a:pt x="123375" y="241582"/>
                    <a:pt x="119892" y="241582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Forma Livre: Forma 254">
              <a:extLst>
                <a:ext uri="{FF2B5EF4-FFF2-40B4-BE49-F238E27FC236}">
                  <a16:creationId xmlns:a16="http://schemas.microsoft.com/office/drawing/2014/main" id="{E39521A2-FA5C-CE7E-7207-49E9157C2E30}"/>
                </a:ext>
              </a:extLst>
            </p:cNvPr>
            <p:cNvSpPr/>
            <p:nvPr/>
          </p:nvSpPr>
          <p:spPr>
            <a:xfrm>
              <a:off x="1717022" y="1203618"/>
              <a:ext cx="22472" cy="157309"/>
            </a:xfrm>
            <a:custGeom>
              <a:avLst/>
              <a:gdLst>
                <a:gd name="connsiteX0" fmla="*/ 0 w 22472"/>
                <a:gd name="connsiteY0" fmla="*/ 0 h 157309"/>
                <a:gd name="connsiteX1" fmla="*/ 22473 w 22472"/>
                <a:gd name="connsiteY1" fmla="*/ 0 h 157309"/>
                <a:gd name="connsiteX2" fmla="*/ 22473 w 22472"/>
                <a:gd name="connsiteY2" fmla="*/ 157309 h 157309"/>
                <a:gd name="connsiteX3" fmla="*/ 0 w 22472"/>
                <a:gd name="connsiteY3" fmla="*/ 157309 h 15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2" h="157309">
                  <a:moveTo>
                    <a:pt x="0" y="0"/>
                  </a:moveTo>
                  <a:lnTo>
                    <a:pt x="22473" y="0"/>
                  </a:lnTo>
                  <a:lnTo>
                    <a:pt x="22473" y="157309"/>
                  </a:lnTo>
                  <a:lnTo>
                    <a:pt x="0" y="157309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Forma Livre: Forma 255">
              <a:extLst>
                <a:ext uri="{FF2B5EF4-FFF2-40B4-BE49-F238E27FC236}">
                  <a16:creationId xmlns:a16="http://schemas.microsoft.com/office/drawing/2014/main" id="{3F3D37C5-08A2-441C-A6FF-210B080E7485}"/>
                </a:ext>
              </a:extLst>
            </p:cNvPr>
            <p:cNvSpPr/>
            <p:nvPr/>
          </p:nvSpPr>
          <p:spPr>
            <a:xfrm>
              <a:off x="1278804" y="1248451"/>
              <a:ext cx="292033" cy="157533"/>
            </a:xfrm>
            <a:custGeom>
              <a:avLst/>
              <a:gdLst>
                <a:gd name="connsiteX0" fmla="*/ 146073 w 292033"/>
                <a:gd name="connsiteY0" fmla="*/ 157421 h 157533"/>
                <a:gd name="connsiteX1" fmla="*/ 135960 w 292033"/>
                <a:gd name="connsiteY1" fmla="*/ 155062 h 157533"/>
                <a:gd name="connsiteX2" fmla="*/ 12472 w 292033"/>
                <a:gd name="connsiteY2" fmla="*/ 93262 h 157533"/>
                <a:gd name="connsiteX3" fmla="*/ 0 w 292033"/>
                <a:gd name="connsiteY3" fmla="*/ 73149 h 157533"/>
                <a:gd name="connsiteX4" fmla="*/ 12472 w 292033"/>
                <a:gd name="connsiteY4" fmla="*/ 53036 h 157533"/>
                <a:gd name="connsiteX5" fmla="*/ 118656 w 292033"/>
                <a:gd name="connsiteY5" fmla="*/ 0 h 157533"/>
                <a:gd name="connsiteX6" fmla="*/ 128656 w 292033"/>
                <a:gd name="connsiteY6" fmla="*/ 20113 h 157533"/>
                <a:gd name="connsiteX7" fmla="*/ 22473 w 292033"/>
                <a:gd name="connsiteY7" fmla="*/ 73149 h 157533"/>
                <a:gd name="connsiteX8" fmla="*/ 146073 w 292033"/>
                <a:gd name="connsiteY8" fmla="*/ 134949 h 157533"/>
                <a:gd name="connsiteX9" fmla="*/ 269673 w 292033"/>
                <a:gd name="connsiteY9" fmla="*/ 73149 h 157533"/>
                <a:gd name="connsiteX10" fmla="*/ 163489 w 292033"/>
                <a:gd name="connsiteY10" fmla="*/ 20113 h 157533"/>
                <a:gd name="connsiteX11" fmla="*/ 173489 w 292033"/>
                <a:gd name="connsiteY11" fmla="*/ 0 h 157533"/>
                <a:gd name="connsiteX12" fmla="*/ 279673 w 292033"/>
                <a:gd name="connsiteY12" fmla="*/ 53148 h 157533"/>
                <a:gd name="connsiteX13" fmla="*/ 292033 w 292033"/>
                <a:gd name="connsiteY13" fmla="*/ 73261 h 157533"/>
                <a:gd name="connsiteX14" fmla="*/ 279561 w 292033"/>
                <a:gd name="connsiteY14" fmla="*/ 93374 h 157533"/>
                <a:gd name="connsiteX15" fmla="*/ 155961 w 292033"/>
                <a:gd name="connsiteY15" fmla="*/ 155174 h 157533"/>
                <a:gd name="connsiteX16" fmla="*/ 145960 w 292033"/>
                <a:gd name="connsiteY16" fmla="*/ 157534 h 15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2033" h="157533">
                  <a:moveTo>
                    <a:pt x="146073" y="157421"/>
                  </a:moveTo>
                  <a:cubicBezTo>
                    <a:pt x="142477" y="157421"/>
                    <a:pt x="139106" y="156635"/>
                    <a:pt x="135960" y="155062"/>
                  </a:cubicBezTo>
                  <a:lnTo>
                    <a:pt x="12472" y="93262"/>
                  </a:lnTo>
                  <a:cubicBezTo>
                    <a:pt x="4832" y="89441"/>
                    <a:pt x="0" y="81688"/>
                    <a:pt x="0" y="73149"/>
                  </a:cubicBezTo>
                  <a:cubicBezTo>
                    <a:pt x="0" y="64609"/>
                    <a:pt x="4719" y="56856"/>
                    <a:pt x="12472" y="53036"/>
                  </a:cubicBezTo>
                  <a:lnTo>
                    <a:pt x="118656" y="0"/>
                  </a:lnTo>
                  <a:lnTo>
                    <a:pt x="128656" y="20113"/>
                  </a:lnTo>
                  <a:lnTo>
                    <a:pt x="22473" y="73149"/>
                  </a:lnTo>
                  <a:lnTo>
                    <a:pt x="146073" y="134949"/>
                  </a:lnTo>
                  <a:lnTo>
                    <a:pt x="269673" y="73149"/>
                  </a:lnTo>
                  <a:lnTo>
                    <a:pt x="163489" y="20113"/>
                  </a:lnTo>
                  <a:lnTo>
                    <a:pt x="173489" y="0"/>
                  </a:lnTo>
                  <a:lnTo>
                    <a:pt x="279673" y="53148"/>
                  </a:lnTo>
                  <a:cubicBezTo>
                    <a:pt x="287314" y="56968"/>
                    <a:pt x="292033" y="64721"/>
                    <a:pt x="292033" y="73261"/>
                  </a:cubicBezTo>
                  <a:cubicBezTo>
                    <a:pt x="292033" y="81801"/>
                    <a:pt x="287314" y="89554"/>
                    <a:pt x="279561" y="93374"/>
                  </a:cubicBezTo>
                  <a:lnTo>
                    <a:pt x="155961" y="155174"/>
                  </a:lnTo>
                  <a:cubicBezTo>
                    <a:pt x="152815" y="156747"/>
                    <a:pt x="149444" y="157534"/>
                    <a:pt x="145960" y="157534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Forma Livre: Forma 256">
              <a:extLst>
                <a:ext uri="{FF2B5EF4-FFF2-40B4-BE49-F238E27FC236}">
                  <a16:creationId xmlns:a16="http://schemas.microsoft.com/office/drawing/2014/main" id="{E151CAA0-6C41-A450-066A-D0B2EB99ABA2}"/>
                </a:ext>
              </a:extLst>
            </p:cNvPr>
            <p:cNvSpPr/>
            <p:nvPr/>
          </p:nvSpPr>
          <p:spPr>
            <a:xfrm>
              <a:off x="1278804" y="1321600"/>
              <a:ext cx="203378" cy="241581"/>
            </a:xfrm>
            <a:custGeom>
              <a:avLst/>
              <a:gdLst>
                <a:gd name="connsiteX0" fmla="*/ 146073 w 203378"/>
                <a:gd name="connsiteY0" fmla="*/ 241582 h 241581"/>
                <a:gd name="connsiteX1" fmla="*/ 135960 w 203378"/>
                <a:gd name="connsiteY1" fmla="*/ 239222 h 241581"/>
                <a:gd name="connsiteX2" fmla="*/ 12472 w 203378"/>
                <a:gd name="connsiteY2" fmla="*/ 177422 h 241581"/>
                <a:gd name="connsiteX3" fmla="*/ 0 w 203378"/>
                <a:gd name="connsiteY3" fmla="*/ 157309 h 241581"/>
                <a:gd name="connsiteX4" fmla="*/ 0 w 203378"/>
                <a:gd name="connsiteY4" fmla="*/ 0 h 241581"/>
                <a:gd name="connsiteX5" fmla="*/ 22473 w 203378"/>
                <a:gd name="connsiteY5" fmla="*/ 0 h 241581"/>
                <a:gd name="connsiteX6" fmla="*/ 22473 w 203378"/>
                <a:gd name="connsiteY6" fmla="*/ 157309 h 241581"/>
                <a:gd name="connsiteX7" fmla="*/ 146073 w 203378"/>
                <a:gd name="connsiteY7" fmla="*/ 219109 h 241581"/>
                <a:gd name="connsiteX8" fmla="*/ 193378 w 203378"/>
                <a:gd name="connsiteY8" fmla="*/ 195513 h 241581"/>
                <a:gd name="connsiteX9" fmla="*/ 203378 w 203378"/>
                <a:gd name="connsiteY9" fmla="*/ 215626 h 241581"/>
                <a:gd name="connsiteX10" fmla="*/ 156073 w 203378"/>
                <a:gd name="connsiteY10" fmla="*/ 239222 h 241581"/>
                <a:gd name="connsiteX11" fmla="*/ 146073 w 203378"/>
                <a:gd name="connsiteY11" fmla="*/ 241582 h 241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378" h="241581">
                  <a:moveTo>
                    <a:pt x="146073" y="241582"/>
                  </a:moveTo>
                  <a:cubicBezTo>
                    <a:pt x="142477" y="241582"/>
                    <a:pt x="139106" y="240795"/>
                    <a:pt x="135960" y="239222"/>
                  </a:cubicBezTo>
                  <a:lnTo>
                    <a:pt x="12472" y="177422"/>
                  </a:lnTo>
                  <a:cubicBezTo>
                    <a:pt x="4832" y="173602"/>
                    <a:pt x="0" y="165849"/>
                    <a:pt x="0" y="157309"/>
                  </a:cubicBezTo>
                  <a:lnTo>
                    <a:pt x="0" y="0"/>
                  </a:lnTo>
                  <a:lnTo>
                    <a:pt x="22473" y="0"/>
                  </a:lnTo>
                  <a:lnTo>
                    <a:pt x="22473" y="157309"/>
                  </a:lnTo>
                  <a:lnTo>
                    <a:pt x="146073" y="219109"/>
                  </a:lnTo>
                  <a:lnTo>
                    <a:pt x="193378" y="195513"/>
                  </a:lnTo>
                  <a:lnTo>
                    <a:pt x="203378" y="215626"/>
                  </a:lnTo>
                  <a:lnTo>
                    <a:pt x="156073" y="239222"/>
                  </a:lnTo>
                  <a:cubicBezTo>
                    <a:pt x="152927" y="240795"/>
                    <a:pt x="149556" y="241582"/>
                    <a:pt x="146073" y="241582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Forma Livre: Forma 257">
              <a:extLst>
                <a:ext uri="{FF2B5EF4-FFF2-40B4-BE49-F238E27FC236}">
                  <a16:creationId xmlns:a16="http://schemas.microsoft.com/office/drawing/2014/main" id="{E7F571F6-2175-ECA7-BD1E-83B12A29CD55}"/>
                </a:ext>
              </a:extLst>
            </p:cNvPr>
            <p:cNvSpPr/>
            <p:nvPr/>
          </p:nvSpPr>
          <p:spPr>
            <a:xfrm>
              <a:off x="1502970" y="1321600"/>
              <a:ext cx="68092" cy="200231"/>
            </a:xfrm>
            <a:custGeom>
              <a:avLst/>
              <a:gdLst>
                <a:gd name="connsiteX0" fmla="*/ 10000 w 68092"/>
                <a:gd name="connsiteY0" fmla="*/ 200232 h 200231"/>
                <a:gd name="connsiteX1" fmla="*/ 0 w 68092"/>
                <a:gd name="connsiteY1" fmla="*/ 180119 h 200231"/>
                <a:gd name="connsiteX2" fmla="*/ 45620 w 68092"/>
                <a:gd name="connsiteY2" fmla="*/ 157309 h 200231"/>
                <a:gd name="connsiteX3" fmla="*/ 45620 w 68092"/>
                <a:gd name="connsiteY3" fmla="*/ 0 h 200231"/>
                <a:gd name="connsiteX4" fmla="*/ 68092 w 68092"/>
                <a:gd name="connsiteY4" fmla="*/ 0 h 200231"/>
                <a:gd name="connsiteX5" fmla="*/ 68092 w 68092"/>
                <a:gd name="connsiteY5" fmla="*/ 157309 h 200231"/>
                <a:gd name="connsiteX6" fmla="*/ 55620 w 68092"/>
                <a:gd name="connsiteY6" fmla="*/ 177422 h 200231"/>
                <a:gd name="connsiteX7" fmla="*/ 10000 w 68092"/>
                <a:gd name="connsiteY7" fmla="*/ 200232 h 20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092" h="200231">
                  <a:moveTo>
                    <a:pt x="10000" y="200232"/>
                  </a:moveTo>
                  <a:lnTo>
                    <a:pt x="0" y="180119"/>
                  </a:lnTo>
                  <a:lnTo>
                    <a:pt x="45620" y="157309"/>
                  </a:lnTo>
                  <a:lnTo>
                    <a:pt x="45620" y="0"/>
                  </a:lnTo>
                  <a:lnTo>
                    <a:pt x="68092" y="0"/>
                  </a:lnTo>
                  <a:lnTo>
                    <a:pt x="68092" y="157309"/>
                  </a:lnTo>
                  <a:cubicBezTo>
                    <a:pt x="68092" y="165849"/>
                    <a:pt x="63373" y="173602"/>
                    <a:pt x="55620" y="177422"/>
                  </a:cubicBezTo>
                  <a:lnTo>
                    <a:pt x="10000" y="200232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Forma Livre: Forma 258">
              <a:extLst>
                <a:ext uri="{FF2B5EF4-FFF2-40B4-BE49-F238E27FC236}">
                  <a16:creationId xmlns:a16="http://schemas.microsoft.com/office/drawing/2014/main" id="{606097ED-7B48-AFEF-8CC5-001A1525F242}"/>
                </a:ext>
              </a:extLst>
            </p:cNvPr>
            <p:cNvSpPr/>
            <p:nvPr/>
          </p:nvSpPr>
          <p:spPr>
            <a:xfrm>
              <a:off x="1413640" y="1394636"/>
              <a:ext cx="22472" cy="157309"/>
            </a:xfrm>
            <a:custGeom>
              <a:avLst/>
              <a:gdLst>
                <a:gd name="connsiteX0" fmla="*/ 0 w 22472"/>
                <a:gd name="connsiteY0" fmla="*/ 0 h 157309"/>
                <a:gd name="connsiteX1" fmla="*/ 22473 w 22472"/>
                <a:gd name="connsiteY1" fmla="*/ 0 h 157309"/>
                <a:gd name="connsiteX2" fmla="*/ 22473 w 22472"/>
                <a:gd name="connsiteY2" fmla="*/ 157309 h 157309"/>
                <a:gd name="connsiteX3" fmla="*/ 0 w 22472"/>
                <a:gd name="connsiteY3" fmla="*/ 157309 h 15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2" h="157309">
                  <a:moveTo>
                    <a:pt x="0" y="0"/>
                  </a:moveTo>
                  <a:lnTo>
                    <a:pt x="22473" y="0"/>
                  </a:lnTo>
                  <a:lnTo>
                    <a:pt x="22473" y="157309"/>
                  </a:lnTo>
                  <a:lnTo>
                    <a:pt x="0" y="157309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Forma Livre: Forma 259">
              <a:extLst>
                <a:ext uri="{FF2B5EF4-FFF2-40B4-BE49-F238E27FC236}">
                  <a16:creationId xmlns:a16="http://schemas.microsoft.com/office/drawing/2014/main" id="{CBCBF2C2-D9E6-FC67-3D44-600430ED3A64}"/>
                </a:ext>
              </a:extLst>
            </p:cNvPr>
            <p:cNvSpPr/>
            <p:nvPr/>
          </p:nvSpPr>
          <p:spPr>
            <a:xfrm>
              <a:off x="1391168" y="1193730"/>
              <a:ext cx="67418" cy="155960"/>
            </a:xfrm>
            <a:custGeom>
              <a:avLst/>
              <a:gdLst>
                <a:gd name="connsiteX0" fmla="*/ 33709 w 67418"/>
                <a:gd name="connsiteY0" fmla="*/ 155961 h 155960"/>
                <a:gd name="connsiteX1" fmla="*/ 0 w 67418"/>
                <a:gd name="connsiteY1" fmla="*/ 122252 h 155960"/>
                <a:gd name="connsiteX2" fmla="*/ 0 w 67418"/>
                <a:gd name="connsiteY2" fmla="*/ 0 h 155960"/>
                <a:gd name="connsiteX3" fmla="*/ 22473 w 67418"/>
                <a:gd name="connsiteY3" fmla="*/ 0 h 155960"/>
                <a:gd name="connsiteX4" fmla="*/ 22473 w 67418"/>
                <a:gd name="connsiteY4" fmla="*/ 122252 h 155960"/>
                <a:gd name="connsiteX5" fmla="*/ 33709 w 67418"/>
                <a:gd name="connsiteY5" fmla="*/ 133488 h 155960"/>
                <a:gd name="connsiteX6" fmla="*/ 44945 w 67418"/>
                <a:gd name="connsiteY6" fmla="*/ 122252 h 155960"/>
                <a:gd name="connsiteX7" fmla="*/ 44945 w 67418"/>
                <a:gd name="connsiteY7" fmla="*/ 0 h 155960"/>
                <a:gd name="connsiteX8" fmla="*/ 67418 w 67418"/>
                <a:gd name="connsiteY8" fmla="*/ 0 h 155960"/>
                <a:gd name="connsiteX9" fmla="*/ 67418 w 67418"/>
                <a:gd name="connsiteY9" fmla="*/ 122252 h 155960"/>
                <a:gd name="connsiteX10" fmla="*/ 33709 w 67418"/>
                <a:gd name="connsiteY10" fmla="*/ 155961 h 155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418" h="155960">
                  <a:moveTo>
                    <a:pt x="33709" y="155961"/>
                  </a:moveTo>
                  <a:cubicBezTo>
                    <a:pt x="15169" y="155961"/>
                    <a:pt x="0" y="140792"/>
                    <a:pt x="0" y="122252"/>
                  </a:cubicBezTo>
                  <a:lnTo>
                    <a:pt x="0" y="0"/>
                  </a:lnTo>
                  <a:lnTo>
                    <a:pt x="22473" y="0"/>
                  </a:lnTo>
                  <a:lnTo>
                    <a:pt x="22473" y="122252"/>
                  </a:lnTo>
                  <a:cubicBezTo>
                    <a:pt x="22473" y="128432"/>
                    <a:pt x="27529" y="133488"/>
                    <a:pt x="33709" y="133488"/>
                  </a:cubicBezTo>
                  <a:cubicBezTo>
                    <a:pt x="39889" y="133488"/>
                    <a:pt x="44945" y="128432"/>
                    <a:pt x="44945" y="122252"/>
                  </a:cubicBezTo>
                  <a:lnTo>
                    <a:pt x="44945" y="0"/>
                  </a:lnTo>
                  <a:lnTo>
                    <a:pt x="67418" y="0"/>
                  </a:lnTo>
                  <a:lnTo>
                    <a:pt x="67418" y="122252"/>
                  </a:lnTo>
                  <a:cubicBezTo>
                    <a:pt x="67418" y="140792"/>
                    <a:pt x="52249" y="155961"/>
                    <a:pt x="33709" y="155961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Forma Livre: Forma 260">
              <a:extLst>
                <a:ext uri="{FF2B5EF4-FFF2-40B4-BE49-F238E27FC236}">
                  <a16:creationId xmlns:a16="http://schemas.microsoft.com/office/drawing/2014/main" id="{335EE591-AB78-C0E0-E1F6-FFE976A5B088}"/>
                </a:ext>
              </a:extLst>
            </p:cNvPr>
            <p:cNvSpPr/>
            <p:nvPr/>
          </p:nvSpPr>
          <p:spPr>
            <a:xfrm>
              <a:off x="1527577" y="1214629"/>
              <a:ext cx="166972" cy="133150"/>
            </a:xfrm>
            <a:custGeom>
              <a:avLst/>
              <a:gdLst>
                <a:gd name="connsiteX0" fmla="*/ 38091 w 166972"/>
                <a:gd name="connsiteY0" fmla="*/ 133151 h 133150"/>
                <a:gd name="connsiteX1" fmla="*/ 26181 w 166972"/>
                <a:gd name="connsiteY1" fmla="*/ 114049 h 133150"/>
                <a:gd name="connsiteX2" fmla="*/ 139219 w 166972"/>
                <a:gd name="connsiteY2" fmla="*/ 43372 h 133150"/>
                <a:gd name="connsiteX3" fmla="*/ 144500 w 166972"/>
                <a:gd name="connsiteY3" fmla="*/ 33821 h 133150"/>
                <a:gd name="connsiteX4" fmla="*/ 133263 w 166972"/>
                <a:gd name="connsiteY4" fmla="*/ 22585 h 133150"/>
                <a:gd name="connsiteX5" fmla="*/ 127308 w 166972"/>
                <a:gd name="connsiteY5" fmla="*/ 24271 h 133150"/>
                <a:gd name="connsiteX6" fmla="*/ 11911 w 166972"/>
                <a:gd name="connsiteY6" fmla="*/ 96408 h 133150"/>
                <a:gd name="connsiteX7" fmla="*/ 0 w 166972"/>
                <a:gd name="connsiteY7" fmla="*/ 77306 h 133150"/>
                <a:gd name="connsiteX8" fmla="*/ 115397 w 166972"/>
                <a:gd name="connsiteY8" fmla="*/ 5169 h 133150"/>
                <a:gd name="connsiteX9" fmla="*/ 133263 w 166972"/>
                <a:gd name="connsiteY9" fmla="*/ 0 h 133150"/>
                <a:gd name="connsiteX10" fmla="*/ 166972 w 166972"/>
                <a:gd name="connsiteY10" fmla="*/ 33709 h 133150"/>
                <a:gd name="connsiteX11" fmla="*/ 151129 w 166972"/>
                <a:gd name="connsiteY11" fmla="*/ 62249 h 133150"/>
                <a:gd name="connsiteX12" fmla="*/ 38091 w 166972"/>
                <a:gd name="connsiteY12" fmla="*/ 132926 h 13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6972" h="133150">
                  <a:moveTo>
                    <a:pt x="38091" y="133151"/>
                  </a:moveTo>
                  <a:lnTo>
                    <a:pt x="26181" y="114049"/>
                  </a:lnTo>
                  <a:lnTo>
                    <a:pt x="139219" y="43372"/>
                  </a:lnTo>
                  <a:cubicBezTo>
                    <a:pt x="142477" y="41350"/>
                    <a:pt x="144500" y="37754"/>
                    <a:pt x="144500" y="33821"/>
                  </a:cubicBezTo>
                  <a:cubicBezTo>
                    <a:pt x="144500" y="27641"/>
                    <a:pt x="139443" y="22585"/>
                    <a:pt x="133263" y="22585"/>
                  </a:cubicBezTo>
                  <a:cubicBezTo>
                    <a:pt x="131128" y="22585"/>
                    <a:pt x="129106" y="23147"/>
                    <a:pt x="127308" y="24271"/>
                  </a:cubicBezTo>
                  <a:lnTo>
                    <a:pt x="11911" y="96408"/>
                  </a:lnTo>
                  <a:lnTo>
                    <a:pt x="0" y="77306"/>
                  </a:lnTo>
                  <a:lnTo>
                    <a:pt x="115397" y="5169"/>
                  </a:lnTo>
                  <a:cubicBezTo>
                    <a:pt x="120791" y="1798"/>
                    <a:pt x="126971" y="0"/>
                    <a:pt x="133263" y="0"/>
                  </a:cubicBezTo>
                  <a:cubicBezTo>
                    <a:pt x="151803" y="0"/>
                    <a:pt x="166972" y="15169"/>
                    <a:pt x="166972" y="33709"/>
                  </a:cubicBezTo>
                  <a:cubicBezTo>
                    <a:pt x="166972" y="45395"/>
                    <a:pt x="161017" y="56069"/>
                    <a:pt x="151129" y="62249"/>
                  </a:cubicBezTo>
                  <a:lnTo>
                    <a:pt x="38091" y="132926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Forma Livre: Forma 261">
              <a:extLst>
                <a:ext uri="{FF2B5EF4-FFF2-40B4-BE49-F238E27FC236}">
                  <a16:creationId xmlns:a16="http://schemas.microsoft.com/office/drawing/2014/main" id="{99327675-59B8-AE77-334E-DE32D9450AB7}"/>
                </a:ext>
              </a:extLst>
            </p:cNvPr>
            <p:cNvSpPr/>
            <p:nvPr/>
          </p:nvSpPr>
          <p:spPr>
            <a:xfrm>
              <a:off x="1334986" y="1214854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Forma Livre: Forma 262">
              <a:extLst>
                <a:ext uri="{FF2B5EF4-FFF2-40B4-BE49-F238E27FC236}">
                  <a16:creationId xmlns:a16="http://schemas.microsoft.com/office/drawing/2014/main" id="{D7CDB8D2-048B-6AD9-4B70-D380C60C9F1E}"/>
                </a:ext>
              </a:extLst>
            </p:cNvPr>
            <p:cNvSpPr/>
            <p:nvPr/>
          </p:nvSpPr>
          <p:spPr>
            <a:xfrm>
              <a:off x="1200150" y="1158672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Forma Livre: Forma 263">
              <a:extLst>
                <a:ext uri="{FF2B5EF4-FFF2-40B4-BE49-F238E27FC236}">
                  <a16:creationId xmlns:a16="http://schemas.microsoft.com/office/drawing/2014/main" id="{7FE02EA5-04B0-F846-3D7F-522C4DE284CE}"/>
                </a:ext>
              </a:extLst>
            </p:cNvPr>
            <p:cNvSpPr/>
            <p:nvPr/>
          </p:nvSpPr>
          <p:spPr>
            <a:xfrm>
              <a:off x="1222622" y="1102490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Forma Livre: Forma 264">
              <a:extLst>
                <a:ext uri="{FF2B5EF4-FFF2-40B4-BE49-F238E27FC236}">
                  <a16:creationId xmlns:a16="http://schemas.microsoft.com/office/drawing/2014/main" id="{A47E0D5E-47AF-DB2A-1D68-FB9354D4F0B6}"/>
                </a:ext>
              </a:extLst>
            </p:cNvPr>
            <p:cNvSpPr/>
            <p:nvPr/>
          </p:nvSpPr>
          <p:spPr>
            <a:xfrm>
              <a:off x="1222622" y="1214854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Forma Livre: Forma 265">
              <a:extLst>
                <a:ext uri="{FF2B5EF4-FFF2-40B4-BE49-F238E27FC236}">
                  <a16:creationId xmlns:a16="http://schemas.microsoft.com/office/drawing/2014/main" id="{F8FB8834-8E6A-0120-DDD3-52CB173B0DA5}"/>
                </a:ext>
              </a:extLst>
            </p:cNvPr>
            <p:cNvSpPr/>
            <p:nvPr/>
          </p:nvSpPr>
          <p:spPr>
            <a:xfrm>
              <a:off x="1278804" y="1237327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Forma Livre: Forma 266">
              <a:extLst>
                <a:ext uri="{FF2B5EF4-FFF2-40B4-BE49-F238E27FC236}">
                  <a16:creationId xmlns:a16="http://schemas.microsoft.com/office/drawing/2014/main" id="{76D95095-9411-E0C9-7963-23C2E17216F8}"/>
                </a:ext>
              </a:extLst>
            </p:cNvPr>
            <p:cNvSpPr/>
            <p:nvPr/>
          </p:nvSpPr>
          <p:spPr>
            <a:xfrm>
              <a:off x="1615895" y="1372163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Forma Livre: Forma 267">
              <a:extLst>
                <a:ext uri="{FF2B5EF4-FFF2-40B4-BE49-F238E27FC236}">
                  <a16:creationId xmlns:a16="http://schemas.microsoft.com/office/drawing/2014/main" id="{A83E7B94-59B8-E507-B144-A3FE4A178784}"/>
                </a:ext>
              </a:extLst>
            </p:cNvPr>
            <p:cNvSpPr/>
            <p:nvPr/>
          </p:nvSpPr>
          <p:spPr>
            <a:xfrm>
              <a:off x="1818150" y="1372163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Forma Livre: Forma 268">
              <a:extLst>
                <a:ext uri="{FF2B5EF4-FFF2-40B4-BE49-F238E27FC236}">
                  <a16:creationId xmlns:a16="http://schemas.microsoft.com/office/drawing/2014/main" id="{BC927563-2F5A-E2A7-57BF-66A9C918337A}"/>
                </a:ext>
              </a:extLst>
            </p:cNvPr>
            <p:cNvSpPr/>
            <p:nvPr/>
          </p:nvSpPr>
          <p:spPr>
            <a:xfrm>
              <a:off x="1717022" y="1473290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Forma Livre: Forma 269">
              <a:extLst>
                <a:ext uri="{FF2B5EF4-FFF2-40B4-BE49-F238E27FC236}">
                  <a16:creationId xmlns:a16="http://schemas.microsoft.com/office/drawing/2014/main" id="{02281D6F-17E7-98F2-6831-39C3BECD4780}"/>
                </a:ext>
              </a:extLst>
            </p:cNvPr>
            <p:cNvSpPr/>
            <p:nvPr/>
          </p:nvSpPr>
          <p:spPr>
            <a:xfrm>
              <a:off x="1649604" y="1439581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Forma Livre: Forma 270">
              <a:extLst>
                <a:ext uri="{FF2B5EF4-FFF2-40B4-BE49-F238E27FC236}">
                  <a16:creationId xmlns:a16="http://schemas.microsoft.com/office/drawing/2014/main" id="{D3573099-5447-CC96-05EF-6E435DF629B9}"/>
                </a:ext>
              </a:extLst>
            </p:cNvPr>
            <p:cNvSpPr/>
            <p:nvPr/>
          </p:nvSpPr>
          <p:spPr>
            <a:xfrm>
              <a:off x="1784440" y="1439581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Forma Livre: Forma 271">
              <a:extLst>
                <a:ext uri="{FF2B5EF4-FFF2-40B4-BE49-F238E27FC236}">
                  <a16:creationId xmlns:a16="http://schemas.microsoft.com/office/drawing/2014/main" id="{77D43FE1-F73C-BBDC-B6F2-A2B80FE12444}"/>
                </a:ext>
              </a:extLst>
            </p:cNvPr>
            <p:cNvSpPr/>
            <p:nvPr/>
          </p:nvSpPr>
          <p:spPr>
            <a:xfrm>
              <a:off x="1660840" y="889000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3" name="Forma Livre: Forma 272">
              <a:extLst>
                <a:ext uri="{FF2B5EF4-FFF2-40B4-BE49-F238E27FC236}">
                  <a16:creationId xmlns:a16="http://schemas.microsoft.com/office/drawing/2014/main" id="{56B5407A-F514-F6BD-B351-09871F0F5C00}"/>
                </a:ext>
              </a:extLst>
            </p:cNvPr>
            <p:cNvSpPr/>
            <p:nvPr/>
          </p:nvSpPr>
          <p:spPr>
            <a:xfrm>
              <a:off x="1705786" y="911472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4" name="Forma Livre: Forma 273">
              <a:extLst>
                <a:ext uri="{FF2B5EF4-FFF2-40B4-BE49-F238E27FC236}">
                  <a16:creationId xmlns:a16="http://schemas.microsoft.com/office/drawing/2014/main" id="{3DB1FE63-DB0D-F377-6114-D3123C80A6AB}"/>
                </a:ext>
              </a:extLst>
            </p:cNvPr>
            <p:cNvSpPr/>
            <p:nvPr/>
          </p:nvSpPr>
          <p:spPr>
            <a:xfrm>
              <a:off x="1593422" y="956418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5" name="Forma Livre: Forma 274">
              <a:extLst>
                <a:ext uri="{FF2B5EF4-FFF2-40B4-BE49-F238E27FC236}">
                  <a16:creationId xmlns:a16="http://schemas.microsoft.com/office/drawing/2014/main" id="{1A55BF70-BF53-8EE9-BF18-605F55B7F653}"/>
                </a:ext>
              </a:extLst>
            </p:cNvPr>
            <p:cNvSpPr/>
            <p:nvPr/>
          </p:nvSpPr>
          <p:spPr>
            <a:xfrm>
              <a:off x="1728259" y="956418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6" name="Forma Livre: Forma 275">
              <a:extLst>
                <a:ext uri="{FF2B5EF4-FFF2-40B4-BE49-F238E27FC236}">
                  <a16:creationId xmlns:a16="http://schemas.microsoft.com/office/drawing/2014/main" id="{AC448B84-80AD-E5D7-3A3D-7686960E183D}"/>
                </a:ext>
              </a:extLst>
            </p:cNvPr>
            <p:cNvSpPr/>
            <p:nvPr/>
          </p:nvSpPr>
          <p:spPr>
            <a:xfrm>
              <a:off x="1660840" y="1023836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Forma Livre: Forma 276">
              <a:extLst>
                <a:ext uri="{FF2B5EF4-FFF2-40B4-BE49-F238E27FC236}">
                  <a16:creationId xmlns:a16="http://schemas.microsoft.com/office/drawing/2014/main" id="{C7F521BB-8242-6BFC-6C62-D8C8A91ECF02}"/>
                </a:ext>
              </a:extLst>
            </p:cNvPr>
            <p:cNvSpPr/>
            <p:nvPr/>
          </p:nvSpPr>
          <p:spPr>
            <a:xfrm>
              <a:off x="1615895" y="1001363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8" name="Forma Livre: Forma 277">
              <a:extLst>
                <a:ext uri="{FF2B5EF4-FFF2-40B4-BE49-F238E27FC236}">
                  <a16:creationId xmlns:a16="http://schemas.microsoft.com/office/drawing/2014/main" id="{1D5935C3-DC10-9B3A-431A-E867F2E41FC0}"/>
                </a:ext>
              </a:extLst>
            </p:cNvPr>
            <p:cNvSpPr/>
            <p:nvPr/>
          </p:nvSpPr>
          <p:spPr>
            <a:xfrm>
              <a:off x="1705786" y="1001363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Forma Livre: Forma 278">
              <a:extLst>
                <a:ext uri="{FF2B5EF4-FFF2-40B4-BE49-F238E27FC236}">
                  <a16:creationId xmlns:a16="http://schemas.microsoft.com/office/drawing/2014/main" id="{25709503-9D58-72FB-61ED-B5C5742ABD41}"/>
                </a:ext>
              </a:extLst>
            </p:cNvPr>
            <p:cNvSpPr/>
            <p:nvPr/>
          </p:nvSpPr>
          <p:spPr>
            <a:xfrm>
              <a:off x="1615895" y="911472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0" name="Gráfico 824">
            <a:extLst>
              <a:ext uri="{FF2B5EF4-FFF2-40B4-BE49-F238E27FC236}">
                <a16:creationId xmlns:a16="http://schemas.microsoft.com/office/drawing/2014/main" id="{C036BA13-05A7-1E3E-728D-318EDF45FEE8}"/>
              </a:ext>
            </a:extLst>
          </p:cNvPr>
          <p:cNvGrpSpPr/>
          <p:nvPr/>
        </p:nvGrpSpPr>
        <p:grpSpPr>
          <a:xfrm>
            <a:off x="9447318" y="4774888"/>
            <a:ext cx="606530" cy="590650"/>
            <a:chOff x="8294147" y="1877871"/>
            <a:chExt cx="627657" cy="593417"/>
          </a:xfrm>
          <a:solidFill>
            <a:srgbClr val="660099"/>
          </a:solidFill>
        </p:grpSpPr>
        <p:sp>
          <p:nvSpPr>
            <p:cNvPr id="281" name="Forma Livre: Forma 280">
              <a:extLst>
                <a:ext uri="{FF2B5EF4-FFF2-40B4-BE49-F238E27FC236}">
                  <a16:creationId xmlns:a16="http://schemas.microsoft.com/office/drawing/2014/main" id="{9E66CCD1-0C0C-2EB6-ABFB-F511A1F27D84}"/>
                </a:ext>
              </a:extLst>
            </p:cNvPr>
            <p:cNvSpPr/>
            <p:nvPr/>
          </p:nvSpPr>
          <p:spPr>
            <a:xfrm>
              <a:off x="8372364" y="2251517"/>
              <a:ext cx="175817" cy="143817"/>
            </a:xfrm>
            <a:custGeom>
              <a:avLst/>
              <a:gdLst>
                <a:gd name="connsiteX0" fmla="*/ 87909 w 175817"/>
                <a:gd name="connsiteY0" fmla="*/ 143817 h 143817"/>
                <a:gd name="connsiteX1" fmla="*/ 83589 w 175817"/>
                <a:gd name="connsiteY1" fmla="*/ 141966 h 143817"/>
                <a:gd name="connsiteX2" fmla="*/ 0 w 175817"/>
                <a:gd name="connsiteY2" fmla="*/ 54949 h 143817"/>
                <a:gd name="connsiteX3" fmla="*/ 54949 w 175817"/>
                <a:gd name="connsiteY3" fmla="*/ 0 h 143817"/>
                <a:gd name="connsiteX4" fmla="*/ 87932 w 175817"/>
                <a:gd name="connsiteY4" fmla="*/ 11840 h 143817"/>
                <a:gd name="connsiteX5" fmla="*/ 120869 w 175817"/>
                <a:gd name="connsiteY5" fmla="*/ 0 h 143817"/>
                <a:gd name="connsiteX6" fmla="*/ 175817 w 175817"/>
                <a:gd name="connsiteY6" fmla="*/ 54949 h 143817"/>
                <a:gd name="connsiteX7" fmla="*/ 92229 w 175817"/>
                <a:gd name="connsiteY7" fmla="*/ 141966 h 143817"/>
                <a:gd name="connsiteX8" fmla="*/ 87909 w 175817"/>
                <a:gd name="connsiteY8" fmla="*/ 143817 h 143817"/>
                <a:gd name="connsiteX9" fmla="*/ 54949 w 175817"/>
                <a:gd name="connsiteY9" fmla="*/ 21966 h 143817"/>
                <a:gd name="connsiteX10" fmla="*/ 21989 w 175817"/>
                <a:gd name="connsiteY10" fmla="*/ 54926 h 143817"/>
                <a:gd name="connsiteX11" fmla="*/ 87909 w 175817"/>
                <a:gd name="connsiteY11" fmla="*/ 119794 h 143817"/>
                <a:gd name="connsiteX12" fmla="*/ 153851 w 175817"/>
                <a:gd name="connsiteY12" fmla="*/ 54926 h 143817"/>
                <a:gd name="connsiteX13" fmla="*/ 120891 w 175817"/>
                <a:gd name="connsiteY13" fmla="*/ 21966 h 143817"/>
                <a:gd name="connsiteX14" fmla="*/ 95063 w 175817"/>
                <a:gd name="connsiteY14" fmla="*/ 34240 h 143817"/>
                <a:gd name="connsiteX15" fmla="*/ 87840 w 175817"/>
                <a:gd name="connsiteY15" fmla="*/ 40389 h 143817"/>
                <a:gd name="connsiteX16" fmla="*/ 80709 w 175817"/>
                <a:gd name="connsiteY16" fmla="*/ 34126 h 143817"/>
                <a:gd name="connsiteX17" fmla="*/ 54949 w 175817"/>
                <a:gd name="connsiteY17" fmla="*/ 21966 h 14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5817" h="143817">
                  <a:moveTo>
                    <a:pt x="87909" y="143817"/>
                  </a:moveTo>
                  <a:lnTo>
                    <a:pt x="83589" y="141966"/>
                  </a:lnTo>
                  <a:cubicBezTo>
                    <a:pt x="75017" y="138309"/>
                    <a:pt x="0" y="104709"/>
                    <a:pt x="0" y="54949"/>
                  </a:cubicBezTo>
                  <a:cubicBezTo>
                    <a:pt x="0" y="24663"/>
                    <a:pt x="24640" y="0"/>
                    <a:pt x="54949" y="0"/>
                  </a:cubicBezTo>
                  <a:cubicBezTo>
                    <a:pt x="66057" y="0"/>
                    <a:pt x="76914" y="3886"/>
                    <a:pt x="87932" y="11840"/>
                  </a:cubicBezTo>
                  <a:cubicBezTo>
                    <a:pt x="96800" y="5371"/>
                    <a:pt x="107474" y="0"/>
                    <a:pt x="120869" y="0"/>
                  </a:cubicBezTo>
                  <a:cubicBezTo>
                    <a:pt x="151154" y="0"/>
                    <a:pt x="175817" y="24640"/>
                    <a:pt x="175817" y="54949"/>
                  </a:cubicBezTo>
                  <a:cubicBezTo>
                    <a:pt x="175817" y="104709"/>
                    <a:pt x="100800" y="138309"/>
                    <a:pt x="92229" y="141966"/>
                  </a:cubicBezTo>
                  <a:lnTo>
                    <a:pt x="87909" y="143817"/>
                  </a:lnTo>
                  <a:close/>
                  <a:moveTo>
                    <a:pt x="54949" y="21966"/>
                  </a:moveTo>
                  <a:cubicBezTo>
                    <a:pt x="36777" y="21966"/>
                    <a:pt x="21989" y="36754"/>
                    <a:pt x="21989" y="54926"/>
                  </a:cubicBezTo>
                  <a:cubicBezTo>
                    <a:pt x="21989" y="83017"/>
                    <a:pt x="66126" y="109554"/>
                    <a:pt x="87909" y="119794"/>
                  </a:cubicBezTo>
                  <a:cubicBezTo>
                    <a:pt x="109714" y="109531"/>
                    <a:pt x="153851" y="82926"/>
                    <a:pt x="153851" y="54926"/>
                  </a:cubicBezTo>
                  <a:cubicBezTo>
                    <a:pt x="153851" y="36754"/>
                    <a:pt x="139063" y="21966"/>
                    <a:pt x="120891" y="21966"/>
                  </a:cubicBezTo>
                  <a:cubicBezTo>
                    <a:pt x="112777" y="21966"/>
                    <a:pt x="105303" y="25509"/>
                    <a:pt x="95063" y="34240"/>
                  </a:cubicBezTo>
                  <a:lnTo>
                    <a:pt x="87840" y="40389"/>
                  </a:lnTo>
                  <a:lnTo>
                    <a:pt x="80709" y="34126"/>
                  </a:lnTo>
                  <a:cubicBezTo>
                    <a:pt x="71337" y="25966"/>
                    <a:pt x="62926" y="21966"/>
                    <a:pt x="54949" y="21966"/>
                  </a:cubicBez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Forma Livre: Forma 281">
              <a:extLst>
                <a:ext uri="{FF2B5EF4-FFF2-40B4-BE49-F238E27FC236}">
                  <a16:creationId xmlns:a16="http://schemas.microsoft.com/office/drawing/2014/main" id="{30B18685-4F59-04A0-41BA-DEDAFD487AB2}"/>
                </a:ext>
              </a:extLst>
            </p:cNvPr>
            <p:cNvSpPr/>
            <p:nvPr/>
          </p:nvSpPr>
          <p:spPr>
            <a:xfrm>
              <a:off x="8294147" y="2152614"/>
              <a:ext cx="332251" cy="318674"/>
            </a:xfrm>
            <a:custGeom>
              <a:avLst/>
              <a:gdLst>
                <a:gd name="connsiteX0" fmla="*/ 332251 w 332251"/>
                <a:gd name="connsiteY0" fmla="*/ 318674 h 318674"/>
                <a:gd name="connsiteX1" fmla="*/ 0 w 332251"/>
                <a:gd name="connsiteY1" fmla="*/ 318674 h 318674"/>
                <a:gd name="connsiteX2" fmla="*/ 35406 w 332251"/>
                <a:gd name="connsiteY2" fmla="*/ 0 h 318674"/>
                <a:gd name="connsiteX3" fmla="*/ 296846 w 332251"/>
                <a:gd name="connsiteY3" fmla="*/ 0 h 318674"/>
                <a:gd name="connsiteX4" fmla="*/ 332251 w 332251"/>
                <a:gd name="connsiteY4" fmla="*/ 318674 h 318674"/>
                <a:gd name="connsiteX5" fmla="*/ 24571 w 332251"/>
                <a:gd name="connsiteY5" fmla="*/ 296709 h 318674"/>
                <a:gd name="connsiteX6" fmla="*/ 307703 w 332251"/>
                <a:gd name="connsiteY6" fmla="*/ 296709 h 318674"/>
                <a:gd name="connsiteX7" fmla="*/ 277166 w 332251"/>
                <a:gd name="connsiteY7" fmla="*/ 21989 h 318674"/>
                <a:gd name="connsiteX8" fmla="*/ 55086 w 332251"/>
                <a:gd name="connsiteY8" fmla="*/ 21989 h 318674"/>
                <a:gd name="connsiteX9" fmla="*/ 24571 w 332251"/>
                <a:gd name="connsiteY9" fmla="*/ 296709 h 3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2251" h="318674">
                  <a:moveTo>
                    <a:pt x="332251" y="318674"/>
                  </a:moveTo>
                  <a:lnTo>
                    <a:pt x="0" y="318674"/>
                  </a:lnTo>
                  <a:lnTo>
                    <a:pt x="35406" y="0"/>
                  </a:lnTo>
                  <a:lnTo>
                    <a:pt x="296846" y="0"/>
                  </a:lnTo>
                  <a:lnTo>
                    <a:pt x="332251" y="318674"/>
                  </a:lnTo>
                  <a:close/>
                  <a:moveTo>
                    <a:pt x="24571" y="296709"/>
                  </a:moveTo>
                  <a:lnTo>
                    <a:pt x="307703" y="296709"/>
                  </a:lnTo>
                  <a:lnTo>
                    <a:pt x="277166" y="21989"/>
                  </a:lnTo>
                  <a:lnTo>
                    <a:pt x="55086" y="21989"/>
                  </a:lnTo>
                  <a:lnTo>
                    <a:pt x="24571" y="296709"/>
                  </a:ln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Forma Livre: Forma 282">
              <a:extLst>
                <a:ext uri="{FF2B5EF4-FFF2-40B4-BE49-F238E27FC236}">
                  <a16:creationId xmlns:a16="http://schemas.microsoft.com/office/drawing/2014/main" id="{8D316F81-85F0-90D8-4B71-4B9E611E9D94}"/>
                </a:ext>
              </a:extLst>
            </p:cNvPr>
            <p:cNvSpPr/>
            <p:nvPr/>
          </p:nvSpPr>
          <p:spPr>
            <a:xfrm>
              <a:off x="8581164" y="2152614"/>
              <a:ext cx="89188" cy="318674"/>
            </a:xfrm>
            <a:custGeom>
              <a:avLst/>
              <a:gdLst>
                <a:gd name="connsiteX0" fmla="*/ 89188 w 89188"/>
                <a:gd name="connsiteY0" fmla="*/ 318674 h 318674"/>
                <a:gd name="connsiteX1" fmla="*/ 32960 w 89188"/>
                <a:gd name="connsiteY1" fmla="*/ 318674 h 318674"/>
                <a:gd name="connsiteX2" fmla="*/ 32960 w 89188"/>
                <a:gd name="connsiteY2" fmla="*/ 296709 h 318674"/>
                <a:gd name="connsiteX3" fmla="*/ 64640 w 89188"/>
                <a:gd name="connsiteY3" fmla="*/ 296709 h 318674"/>
                <a:gd name="connsiteX4" fmla="*/ 34103 w 89188"/>
                <a:gd name="connsiteY4" fmla="*/ 21989 h 318674"/>
                <a:gd name="connsiteX5" fmla="*/ 0 w 89188"/>
                <a:gd name="connsiteY5" fmla="*/ 21989 h 318674"/>
                <a:gd name="connsiteX6" fmla="*/ 0 w 89188"/>
                <a:gd name="connsiteY6" fmla="*/ 0 h 318674"/>
                <a:gd name="connsiteX7" fmla="*/ 53783 w 89188"/>
                <a:gd name="connsiteY7" fmla="*/ 0 h 3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188" h="318674">
                  <a:moveTo>
                    <a:pt x="89188" y="318674"/>
                  </a:moveTo>
                  <a:lnTo>
                    <a:pt x="32960" y="318674"/>
                  </a:lnTo>
                  <a:lnTo>
                    <a:pt x="32960" y="296709"/>
                  </a:lnTo>
                  <a:lnTo>
                    <a:pt x="64640" y="296709"/>
                  </a:lnTo>
                  <a:lnTo>
                    <a:pt x="34103" y="21989"/>
                  </a:lnTo>
                  <a:lnTo>
                    <a:pt x="0" y="21989"/>
                  </a:lnTo>
                  <a:lnTo>
                    <a:pt x="0" y="0"/>
                  </a:lnTo>
                  <a:lnTo>
                    <a:pt x="53783" y="0"/>
                  </a:ln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Forma Livre: Forma 283">
              <a:extLst>
                <a:ext uri="{FF2B5EF4-FFF2-40B4-BE49-F238E27FC236}">
                  <a16:creationId xmlns:a16="http://schemas.microsoft.com/office/drawing/2014/main" id="{F483F7F5-DB57-9ACE-85BA-4C7DF8587F34}"/>
                </a:ext>
              </a:extLst>
            </p:cNvPr>
            <p:cNvSpPr/>
            <p:nvPr/>
          </p:nvSpPr>
          <p:spPr>
            <a:xfrm>
              <a:off x="8383335" y="2042740"/>
              <a:ext cx="153874" cy="120868"/>
            </a:xfrm>
            <a:custGeom>
              <a:avLst/>
              <a:gdLst>
                <a:gd name="connsiteX0" fmla="*/ 153874 w 153874"/>
                <a:gd name="connsiteY0" fmla="*/ 120869 h 120868"/>
                <a:gd name="connsiteX1" fmla="*/ 131886 w 153874"/>
                <a:gd name="connsiteY1" fmla="*/ 120869 h 120868"/>
                <a:gd name="connsiteX2" fmla="*/ 131886 w 153874"/>
                <a:gd name="connsiteY2" fmla="*/ 76914 h 120868"/>
                <a:gd name="connsiteX3" fmla="*/ 76937 w 153874"/>
                <a:gd name="connsiteY3" fmla="*/ 21966 h 120868"/>
                <a:gd name="connsiteX4" fmla="*/ 21989 w 153874"/>
                <a:gd name="connsiteY4" fmla="*/ 76914 h 120868"/>
                <a:gd name="connsiteX5" fmla="*/ 21989 w 153874"/>
                <a:gd name="connsiteY5" fmla="*/ 120869 h 120868"/>
                <a:gd name="connsiteX6" fmla="*/ 0 w 153874"/>
                <a:gd name="connsiteY6" fmla="*/ 120869 h 120868"/>
                <a:gd name="connsiteX7" fmla="*/ 0 w 153874"/>
                <a:gd name="connsiteY7" fmla="*/ 76914 h 120868"/>
                <a:gd name="connsiteX8" fmla="*/ 76914 w 153874"/>
                <a:gd name="connsiteY8" fmla="*/ 0 h 120868"/>
                <a:gd name="connsiteX9" fmla="*/ 153829 w 153874"/>
                <a:gd name="connsiteY9" fmla="*/ 76914 h 120868"/>
                <a:gd name="connsiteX10" fmla="*/ 153829 w 153874"/>
                <a:gd name="connsiteY10" fmla="*/ 120869 h 12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874" h="120868">
                  <a:moveTo>
                    <a:pt x="153874" y="120869"/>
                  </a:moveTo>
                  <a:lnTo>
                    <a:pt x="131886" y="120869"/>
                  </a:lnTo>
                  <a:lnTo>
                    <a:pt x="131886" y="76914"/>
                  </a:lnTo>
                  <a:cubicBezTo>
                    <a:pt x="131886" y="46629"/>
                    <a:pt x="107246" y="21966"/>
                    <a:pt x="76937" y="21966"/>
                  </a:cubicBezTo>
                  <a:cubicBezTo>
                    <a:pt x="46651" y="21966"/>
                    <a:pt x="21989" y="46606"/>
                    <a:pt x="21989" y="76914"/>
                  </a:cubicBezTo>
                  <a:lnTo>
                    <a:pt x="21989" y="120869"/>
                  </a:lnTo>
                  <a:lnTo>
                    <a:pt x="0" y="120869"/>
                  </a:lnTo>
                  <a:lnTo>
                    <a:pt x="0" y="76914"/>
                  </a:lnTo>
                  <a:cubicBezTo>
                    <a:pt x="0" y="34514"/>
                    <a:pt x="34514" y="0"/>
                    <a:pt x="76914" y="0"/>
                  </a:cubicBezTo>
                  <a:cubicBezTo>
                    <a:pt x="119314" y="0"/>
                    <a:pt x="153829" y="34514"/>
                    <a:pt x="153829" y="76914"/>
                  </a:cubicBezTo>
                  <a:lnTo>
                    <a:pt x="153829" y="120869"/>
                  </a:ln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Forma Livre: Forma 284">
              <a:extLst>
                <a:ext uri="{FF2B5EF4-FFF2-40B4-BE49-F238E27FC236}">
                  <a16:creationId xmlns:a16="http://schemas.microsoft.com/office/drawing/2014/main" id="{9FAE2636-339B-B83A-4F1E-CCFC0AC6854F}"/>
                </a:ext>
              </a:extLst>
            </p:cNvPr>
            <p:cNvSpPr/>
            <p:nvPr/>
          </p:nvSpPr>
          <p:spPr>
            <a:xfrm>
              <a:off x="8515221" y="1943837"/>
              <a:ext cx="87908" cy="87908"/>
            </a:xfrm>
            <a:custGeom>
              <a:avLst/>
              <a:gdLst>
                <a:gd name="connsiteX0" fmla="*/ 43954 w 87908"/>
                <a:gd name="connsiteY0" fmla="*/ 87909 h 87908"/>
                <a:gd name="connsiteX1" fmla="*/ 0 w 87908"/>
                <a:gd name="connsiteY1" fmla="*/ 43954 h 87908"/>
                <a:gd name="connsiteX2" fmla="*/ 43954 w 87908"/>
                <a:gd name="connsiteY2" fmla="*/ 0 h 87908"/>
                <a:gd name="connsiteX3" fmla="*/ 87909 w 87908"/>
                <a:gd name="connsiteY3" fmla="*/ 43954 h 87908"/>
                <a:gd name="connsiteX4" fmla="*/ 43954 w 87908"/>
                <a:gd name="connsiteY4" fmla="*/ 87909 h 87908"/>
                <a:gd name="connsiteX5" fmla="*/ 43954 w 87908"/>
                <a:gd name="connsiteY5" fmla="*/ 21966 h 87908"/>
                <a:gd name="connsiteX6" fmla="*/ 21966 w 87908"/>
                <a:gd name="connsiteY6" fmla="*/ 43954 h 87908"/>
                <a:gd name="connsiteX7" fmla="*/ 43954 w 87908"/>
                <a:gd name="connsiteY7" fmla="*/ 65943 h 87908"/>
                <a:gd name="connsiteX8" fmla="*/ 65943 w 87908"/>
                <a:gd name="connsiteY8" fmla="*/ 43954 h 87908"/>
                <a:gd name="connsiteX9" fmla="*/ 43954 w 87908"/>
                <a:gd name="connsiteY9" fmla="*/ 21966 h 8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908" h="87908">
                  <a:moveTo>
                    <a:pt x="43954" y="87909"/>
                  </a:moveTo>
                  <a:cubicBezTo>
                    <a:pt x="19703" y="87909"/>
                    <a:pt x="0" y="68206"/>
                    <a:pt x="0" y="43954"/>
                  </a:cubicBezTo>
                  <a:cubicBezTo>
                    <a:pt x="0" y="19703"/>
                    <a:pt x="19703" y="0"/>
                    <a:pt x="43954" y="0"/>
                  </a:cubicBezTo>
                  <a:cubicBezTo>
                    <a:pt x="68206" y="0"/>
                    <a:pt x="87909" y="19703"/>
                    <a:pt x="87909" y="43954"/>
                  </a:cubicBezTo>
                  <a:cubicBezTo>
                    <a:pt x="87909" y="68183"/>
                    <a:pt x="68206" y="87909"/>
                    <a:pt x="43954" y="87909"/>
                  </a:cubicBezTo>
                  <a:close/>
                  <a:moveTo>
                    <a:pt x="43954" y="21966"/>
                  </a:moveTo>
                  <a:cubicBezTo>
                    <a:pt x="31840" y="21966"/>
                    <a:pt x="21966" y="31817"/>
                    <a:pt x="21966" y="43954"/>
                  </a:cubicBezTo>
                  <a:cubicBezTo>
                    <a:pt x="21966" y="56069"/>
                    <a:pt x="31817" y="65943"/>
                    <a:pt x="43954" y="65943"/>
                  </a:cubicBezTo>
                  <a:cubicBezTo>
                    <a:pt x="56069" y="65943"/>
                    <a:pt x="65943" y="56091"/>
                    <a:pt x="65943" y="43954"/>
                  </a:cubicBezTo>
                  <a:cubicBezTo>
                    <a:pt x="65943" y="31817"/>
                    <a:pt x="56069" y="21966"/>
                    <a:pt x="43954" y="21966"/>
                  </a:cubicBez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Forma Livre: Forma 285">
              <a:extLst>
                <a:ext uri="{FF2B5EF4-FFF2-40B4-BE49-F238E27FC236}">
                  <a16:creationId xmlns:a16="http://schemas.microsoft.com/office/drawing/2014/main" id="{C36CA226-34A1-4891-2D07-770B8B26A23C}"/>
                </a:ext>
              </a:extLst>
            </p:cNvPr>
            <p:cNvSpPr/>
            <p:nvPr/>
          </p:nvSpPr>
          <p:spPr>
            <a:xfrm>
              <a:off x="8625118" y="2053711"/>
              <a:ext cx="87908" cy="87908"/>
            </a:xfrm>
            <a:custGeom>
              <a:avLst/>
              <a:gdLst>
                <a:gd name="connsiteX0" fmla="*/ 43954 w 87908"/>
                <a:gd name="connsiteY0" fmla="*/ 87909 h 87908"/>
                <a:gd name="connsiteX1" fmla="*/ 0 w 87908"/>
                <a:gd name="connsiteY1" fmla="*/ 43954 h 87908"/>
                <a:gd name="connsiteX2" fmla="*/ 43954 w 87908"/>
                <a:gd name="connsiteY2" fmla="*/ 0 h 87908"/>
                <a:gd name="connsiteX3" fmla="*/ 87909 w 87908"/>
                <a:gd name="connsiteY3" fmla="*/ 43954 h 87908"/>
                <a:gd name="connsiteX4" fmla="*/ 43954 w 87908"/>
                <a:gd name="connsiteY4" fmla="*/ 87909 h 87908"/>
                <a:gd name="connsiteX5" fmla="*/ 43954 w 87908"/>
                <a:gd name="connsiteY5" fmla="*/ 21989 h 87908"/>
                <a:gd name="connsiteX6" fmla="*/ 21966 w 87908"/>
                <a:gd name="connsiteY6" fmla="*/ 43977 h 87908"/>
                <a:gd name="connsiteX7" fmla="*/ 43954 w 87908"/>
                <a:gd name="connsiteY7" fmla="*/ 65966 h 87908"/>
                <a:gd name="connsiteX8" fmla="*/ 65943 w 87908"/>
                <a:gd name="connsiteY8" fmla="*/ 43977 h 87908"/>
                <a:gd name="connsiteX9" fmla="*/ 43954 w 87908"/>
                <a:gd name="connsiteY9" fmla="*/ 21989 h 8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908" h="87908">
                  <a:moveTo>
                    <a:pt x="43954" y="87909"/>
                  </a:moveTo>
                  <a:cubicBezTo>
                    <a:pt x="19703" y="87909"/>
                    <a:pt x="0" y="68206"/>
                    <a:pt x="0" y="43954"/>
                  </a:cubicBezTo>
                  <a:cubicBezTo>
                    <a:pt x="0" y="19703"/>
                    <a:pt x="19703" y="0"/>
                    <a:pt x="43954" y="0"/>
                  </a:cubicBezTo>
                  <a:cubicBezTo>
                    <a:pt x="68206" y="0"/>
                    <a:pt x="87909" y="19703"/>
                    <a:pt x="87909" y="43954"/>
                  </a:cubicBezTo>
                  <a:cubicBezTo>
                    <a:pt x="87909" y="68206"/>
                    <a:pt x="68183" y="87909"/>
                    <a:pt x="43954" y="87909"/>
                  </a:cubicBezTo>
                  <a:close/>
                  <a:moveTo>
                    <a:pt x="43954" y="21989"/>
                  </a:moveTo>
                  <a:cubicBezTo>
                    <a:pt x="31840" y="21989"/>
                    <a:pt x="21966" y="31840"/>
                    <a:pt x="21966" y="43977"/>
                  </a:cubicBezTo>
                  <a:cubicBezTo>
                    <a:pt x="21966" y="56091"/>
                    <a:pt x="31817" y="65966"/>
                    <a:pt x="43954" y="65966"/>
                  </a:cubicBezTo>
                  <a:cubicBezTo>
                    <a:pt x="56091" y="65966"/>
                    <a:pt x="65943" y="56114"/>
                    <a:pt x="65943" y="43977"/>
                  </a:cubicBezTo>
                  <a:cubicBezTo>
                    <a:pt x="65920" y="31840"/>
                    <a:pt x="56069" y="21989"/>
                    <a:pt x="43954" y="21989"/>
                  </a:cubicBez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Forma Livre: Forma 286">
              <a:extLst>
                <a:ext uri="{FF2B5EF4-FFF2-40B4-BE49-F238E27FC236}">
                  <a16:creationId xmlns:a16="http://schemas.microsoft.com/office/drawing/2014/main" id="{4D35211E-78DA-9660-971B-D81FE369EE00}"/>
                </a:ext>
              </a:extLst>
            </p:cNvPr>
            <p:cNvSpPr/>
            <p:nvPr/>
          </p:nvSpPr>
          <p:spPr>
            <a:xfrm rot="-2700000">
              <a:off x="8541102" y="2026089"/>
              <a:ext cx="157347" cy="21965"/>
            </a:xfrm>
            <a:custGeom>
              <a:avLst/>
              <a:gdLst>
                <a:gd name="connsiteX0" fmla="*/ 0 w 157347"/>
                <a:gd name="connsiteY0" fmla="*/ 0 h 21965"/>
                <a:gd name="connsiteX1" fmla="*/ 157347 w 157347"/>
                <a:gd name="connsiteY1" fmla="*/ 0 h 21965"/>
                <a:gd name="connsiteX2" fmla="*/ 157347 w 157347"/>
                <a:gd name="connsiteY2" fmla="*/ 21966 h 21965"/>
                <a:gd name="connsiteX3" fmla="*/ 0 w 157347"/>
                <a:gd name="connsiteY3" fmla="*/ 21966 h 2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47" h="21965">
                  <a:moveTo>
                    <a:pt x="0" y="0"/>
                  </a:moveTo>
                  <a:lnTo>
                    <a:pt x="157347" y="0"/>
                  </a:lnTo>
                  <a:lnTo>
                    <a:pt x="157347" y="21966"/>
                  </a:lnTo>
                  <a:lnTo>
                    <a:pt x="0" y="21966"/>
                  </a:ln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Forma Livre: Forma 287">
              <a:extLst>
                <a:ext uri="{FF2B5EF4-FFF2-40B4-BE49-F238E27FC236}">
                  <a16:creationId xmlns:a16="http://schemas.microsoft.com/office/drawing/2014/main" id="{9214AB6A-55F6-1CFF-C694-4DCB55500EDF}"/>
                </a:ext>
              </a:extLst>
            </p:cNvPr>
            <p:cNvSpPr/>
            <p:nvPr/>
          </p:nvSpPr>
          <p:spPr>
            <a:xfrm>
              <a:off x="8456707" y="2085208"/>
              <a:ext cx="69074" cy="87039"/>
            </a:xfrm>
            <a:custGeom>
              <a:avLst/>
              <a:gdLst>
                <a:gd name="connsiteX0" fmla="*/ 55474 w 69074"/>
                <a:gd name="connsiteY0" fmla="*/ 87040 h 87039"/>
                <a:gd name="connsiteX1" fmla="*/ 0 w 69074"/>
                <a:gd name="connsiteY1" fmla="*/ 6514 h 87039"/>
                <a:gd name="connsiteX2" fmla="*/ 20983 w 69074"/>
                <a:gd name="connsiteY2" fmla="*/ 0 h 87039"/>
                <a:gd name="connsiteX3" fmla="*/ 69074 w 69074"/>
                <a:gd name="connsiteY3" fmla="*/ 69783 h 87039"/>
                <a:gd name="connsiteX4" fmla="*/ 55474 w 69074"/>
                <a:gd name="connsiteY4" fmla="*/ 87040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4" h="87039">
                  <a:moveTo>
                    <a:pt x="55474" y="87040"/>
                  </a:moveTo>
                  <a:cubicBezTo>
                    <a:pt x="29097" y="66263"/>
                    <a:pt x="9920" y="38423"/>
                    <a:pt x="0" y="6514"/>
                  </a:cubicBezTo>
                  <a:lnTo>
                    <a:pt x="20983" y="0"/>
                  </a:lnTo>
                  <a:cubicBezTo>
                    <a:pt x="29577" y="27634"/>
                    <a:pt x="46194" y="51771"/>
                    <a:pt x="69074" y="69783"/>
                  </a:cubicBezTo>
                  <a:lnTo>
                    <a:pt x="55474" y="87040"/>
                  </a:ln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Forma Livre: Forma 288">
              <a:extLst>
                <a:ext uri="{FF2B5EF4-FFF2-40B4-BE49-F238E27FC236}">
                  <a16:creationId xmlns:a16="http://schemas.microsoft.com/office/drawing/2014/main" id="{F71C89E7-3E24-F8EB-EFAA-0C5DE77CDBA6}"/>
                </a:ext>
              </a:extLst>
            </p:cNvPr>
            <p:cNvSpPr/>
            <p:nvPr/>
          </p:nvSpPr>
          <p:spPr>
            <a:xfrm>
              <a:off x="8627678" y="2161139"/>
              <a:ext cx="78697" cy="45691"/>
            </a:xfrm>
            <a:custGeom>
              <a:avLst/>
              <a:gdLst>
                <a:gd name="connsiteX0" fmla="*/ 2057 w 78697"/>
                <a:gd name="connsiteY0" fmla="*/ 45691 h 45691"/>
                <a:gd name="connsiteX1" fmla="*/ 0 w 78697"/>
                <a:gd name="connsiteY1" fmla="*/ 23817 h 45691"/>
                <a:gd name="connsiteX2" fmla="*/ 66377 w 78697"/>
                <a:gd name="connsiteY2" fmla="*/ 0 h 45691"/>
                <a:gd name="connsiteX3" fmla="*/ 78697 w 78697"/>
                <a:gd name="connsiteY3" fmla="*/ 18194 h 45691"/>
                <a:gd name="connsiteX4" fmla="*/ 2057 w 78697"/>
                <a:gd name="connsiteY4" fmla="*/ 45691 h 4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697" h="45691">
                  <a:moveTo>
                    <a:pt x="2057" y="45691"/>
                  </a:moveTo>
                  <a:lnTo>
                    <a:pt x="0" y="23817"/>
                  </a:lnTo>
                  <a:cubicBezTo>
                    <a:pt x="23703" y="21577"/>
                    <a:pt x="46651" y="13349"/>
                    <a:pt x="66377" y="0"/>
                  </a:cubicBezTo>
                  <a:lnTo>
                    <a:pt x="78697" y="18194"/>
                  </a:lnTo>
                  <a:cubicBezTo>
                    <a:pt x="55932" y="33623"/>
                    <a:pt x="29417" y="43109"/>
                    <a:pt x="2057" y="45691"/>
                  </a:cubicBez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Forma Livre: Forma 289">
              <a:extLst>
                <a:ext uri="{FF2B5EF4-FFF2-40B4-BE49-F238E27FC236}">
                  <a16:creationId xmlns:a16="http://schemas.microsoft.com/office/drawing/2014/main" id="{BC8C3AFE-3B71-E2C6-6261-051072FCA2FA}"/>
                </a:ext>
              </a:extLst>
            </p:cNvPr>
            <p:cNvSpPr/>
            <p:nvPr/>
          </p:nvSpPr>
          <p:spPr>
            <a:xfrm>
              <a:off x="8449301" y="1877871"/>
              <a:ext cx="329691" cy="176617"/>
            </a:xfrm>
            <a:custGeom>
              <a:avLst/>
              <a:gdLst>
                <a:gd name="connsiteX0" fmla="*/ 411 w 329691"/>
                <a:gd name="connsiteY0" fmla="*/ 176617 h 176617"/>
                <a:gd name="connsiteX1" fmla="*/ 0 w 329691"/>
                <a:gd name="connsiteY1" fmla="*/ 164846 h 176617"/>
                <a:gd name="connsiteX2" fmla="*/ 164846 w 329691"/>
                <a:gd name="connsiteY2" fmla="*/ 0 h 176617"/>
                <a:gd name="connsiteX3" fmla="*/ 329691 w 329691"/>
                <a:gd name="connsiteY3" fmla="*/ 164846 h 176617"/>
                <a:gd name="connsiteX4" fmla="*/ 307703 w 329691"/>
                <a:gd name="connsiteY4" fmla="*/ 164846 h 176617"/>
                <a:gd name="connsiteX5" fmla="*/ 164846 w 329691"/>
                <a:gd name="connsiteY5" fmla="*/ 21989 h 176617"/>
                <a:gd name="connsiteX6" fmla="*/ 21989 w 329691"/>
                <a:gd name="connsiteY6" fmla="*/ 164846 h 176617"/>
                <a:gd name="connsiteX7" fmla="*/ 22331 w 329691"/>
                <a:gd name="connsiteY7" fmla="*/ 175063 h 176617"/>
                <a:gd name="connsiteX8" fmla="*/ 411 w 329691"/>
                <a:gd name="connsiteY8" fmla="*/ 176617 h 17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691" h="176617">
                  <a:moveTo>
                    <a:pt x="411" y="176617"/>
                  </a:moveTo>
                  <a:cubicBezTo>
                    <a:pt x="137" y="172731"/>
                    <a:pt x="0" y="168800"/>
                    <a:pt x="0" y="164846"/>
                  </a:cubicBezTo>
                  <a:cubicBezTo>
                    <a:pt x="0" y="73943"/>
                    <a:pt x="73943" y="0"/>
                    <a:pt x="164846" y="0"/>
                  </a:cubicBezTo>
                  <a:cubicBezTo>
                    <a:pt x="255749" y="0"/>
                    <a:pt x="329691" y="73943"/>
                    <a:pt x="329691" y="164846"/>
                  </a:cubicBezTo>
                  <a:lnTo>
                    <a:pt x="307703" y="164846"/>
                  </a:lnTo>
                  <a:cubicBezTo>
                    <a:pt x="307703" y="86080"/>
                    <a:pt x="243611" y="21989"/>
                    <a:pt x="164846" y="21989"/>
                  </a:cubicBezTo>
                  <a:cubicBezTo>
                    <a:pt x="86080" y="21989"/>
                    <a:pt x="21989" y="86080"/>
                    <a:pt x="21989" y="164846"/>
                  </a:cubicBezTo>
                  <a:cubicBezTo>
                    <a:pt x="21989" y="168274"/>
                    <a:pt x="22103" y="171680"/>
                    <a:pt x="22331" y="175063"/>
                  </a:cubicBezTo>
                  <a:lnTo>
                    <a:pt x="411" y="176617"/>
                  </a:ln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Forma Livre: Forma 290">
              <a:extLst>
                <a:ext uri="{FF2B5EF4-FFF2-40B4-BE49-F238E27FC236}">
                  <a16:creationId xmlns:a16="http://schemas.microsoft.com/office/drawing/2014/main" id="{47632BF6-2F5D-8A1A-1E7A-0B2464537540}"/>
                </a:ext>
              </a:extLst>
            </p:cNvPr>
            <p:cNvSpPr/>
            <p:nvPr/>
          </p:nvSpPr>
          <p:spPr>
            <a:xfrm>
              <a:off x="8691061" y="2042671"/>
              <a:ext cx="230742" cy="307748"/>
            </a:xfrm>
            <a:custGeom>
              <a:avLst/>
              <a:gdLst>
                <a:gd name="connsiteX0" fmla="*/ 131863 w 230742"/>
                <a:gd name="connsiteY0" fmla="*/ 307749 h 307748"/>
                <a:gd name="connsiteX1" fmla="*/ 76914 w 230742"/>
                <a:gd name="connsiteY1" fmla="*/ 307749 h 307748"/>
                <a:gd name="connsiteX2" fmla="*/ 76914 w 230742"/>
                <a:gd name="connsiteY2" fmla="*/ 285760 h 307748"/>
                <a:gd name="connsiteX3" fmla="*/ 131863 w 230742"/>
                <a:gd name="connsiteY3" fmla="*/ 285760 h 307748"/>
                <a:gd name="connsiteX4" fmla="*/ 208777 w 230742"/>
                <a:gd name="connsiteY4" fmla="*/ 175863 h 307748"/>
                <a:gd name="connsiteX5" fmla="*/ 131863 w 230742"/>
                <a:gd name="connsiteY5" fmla="*/ 65966 h 307748"/>
                <a:gd name="connsiteX6" fmla="*/ 120869 w 230742"/>
                <a:gd name="connsiteY6" fmla="*/ 65966 h 307748"/>
                <a:gd name="connsiteX7" fmla="*/ 120869 w 230742"/>
                <a:gd name="connsiteY7" fmla="*/ 28571 h 307748"/>
                <a:gd name="connsiteX8" fmla="*/ 57966 w 230742"/>
                <a:gd name="connsiteY8" fmla="*/ 82469 h 307748"/>
                <a:gd name="connsiteX9" fmla="*/ 120869 w 230742"/>
                <a:gd name="connsiteY9" fmla="*/ 136366 h 307748"/>
                <a:gd name="connsiteX10" fmla="*/ 120869 w 230742"/>
                <a:gd name="connsiteY10" fmla="*/ 98949 h 307748"/>
                <a:gd name="connsiteX11" fmla="*/ 131863 w 230742"/>
                <a:gd name="connsiteY11" fmla="*/ 98949 h 307748"/>
                <a:gd name="connsiteX12" fmla="*/ 175817 w 230742"/>
                <a:gd name="connsiteY12" fmla="*/ 175863 h 307748"/>
                <a:gd name="connsiteX13" fmla="*/ 131863 w 230742"/>
                <a:gd name="connsiteY13" fmla="*/ 252777 h 307748"/>
                <a:gd name="connsiteX14" fmla="*/ 0 w 230742"/>
                <a:gd name="connsiteY14" fmla="*/ 252777 h 307748"/>
                <a:gd name="connsiteX15" fmla="*/ 0 w 230742"/>
                <a:gd name="connsiteY15" fmla="*/ 230789 h 307748"/>
                <a:gd name="connsiteX16" fmla="*/ 131863 w 230742"/>
                <a:gd name="connsiteY16" fmla="*/ 230789 h 307748"/>
                <a:gd name="connsiteX17" fmla="*/ 153851 w 230742"/>
                <a:gd name="connsiteY17" fmla="*/ 175840 h 307748"/>
                <a:gd name="connsiteX18" fmla="*/ 142857 w 230742"/>
                <a:gd name="connsiteY18" fmla="*/ 129577 h 307748"/>
                <a:gd name="connsiteX19" fmla="*/ 142857 w 230742"/>
                <a:gd name="connsiteY19" fmla="*/ 148366 h 307748"/>
                <a:gd name="connsiteX20" fmla="*/ 126377 w 230742"/>
                <a:gd name="connsiteY20" fmla="*/ 164846 h 307748"/>
                <a:gd name="connsiteX21" fmla="*/ 115749 w 230742"/>
                <a:gd name="connsiteY21" fmla="*/ 160869 h 307748"/>
                <a:gd name="connsiteX22" fmla="*/ 38720 w 230742"/>
                <a:gd name="connsiteY22" fmla="*/ 94880 h 307748"/>
                <a:gd name="connsiteX23" fmla="*/ 32960 w 230742"/>
                <a:gd name="connsiteY23" fmla="*/ 82423 h 307748"/>
                <a:gd name="connsiteX24" fmla="*/ 38606 w 230742"/>
                <a:gd name="connsiteY24" fmla="*/ 70080 h 307748"/>
                <a:gd name="connsiteX25" fmla="*/ 115703 w 230742"/>
                <a:gd name="connsiteY25" fmla="*/ 4000 h 307748"/>
                <a:gd name="connsiteX26" fmla="*/ 126354 w 230742"/>
                <a:gd name="connsiteY26" fmla="*/ 0 h 307748"/>
                <a:gd name="connsiteX27" fmla="*/ 142834 w 230742"/>
                <a:gd name="connsiteY27" fmla="*/ 16480 h 307748"/>
                <a:gd name="connsiteX28" fmla="*/ 142834 w 230742"/>
                <a:gd name="connsiteY28" fmla="*/ 44640 h 307748"/>
                <a:gd name="connsiteX29" fmla="*/ 230743 w 230742"/>
                <a:gd name="connsiteY29" fmla="*/ 175817 h 307748"/>
                <a:gd name="connsiteX30" fmla="*/ 131863 w 230742"/>
                <a:gd name="connsiteY30" fmla="*/ 307749 h 3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30742" h="307748">
                  <a:moveTo>
                    <a:pt x="131863" y="307749"/>
                  </a:moveTo>
                  <a:lnTo>
                    <a:pt x="76914" y="307749"/>
                  </a:lnTo>
                  <a:lnTo>
                    <a:pt x="76914" y="285760"/>
                  </a:lnTo>
                  <a:lnTo>
                    <a:pt x="131863" y="285760"/>
                  </a:lnTo>
                  <a:cubicBezTo>
                    <a:pt x="176434" y="285760"/>
                    <a:pt x="208777" y="239543"/>
                    <a:pt x="208777" y="175863"/>
                  </a:cubicBezTo>
                  <a:cubicBezTo>
                    <a:pt x="208777" y="112183"/>
                    <a:pt x="176411" y="65966"/>
                    <a:pt x="131863" y="65966"/>
                  </a:cubicBezTo>
                  <a:lnTo>
                    <a:pt x="120869" y="65966"/>
                  </a:lnTo>
                  <a:lnTo>
                    <a:pt x="120869" y="28571"/>
                  </a:lnTo>
                  <a:lnTo>
                    <a:pt x="57966" y="82469"/>
                  </a:lnTo>
                  <a:lnTo>
                    <a:pt x="120869" y="136366"/>
                  </a:lnTo>
                  <a:lnTo>
                    <a:pt x="120869" y="98949"/>
                  </a:lnTo>
                  <a:lnTo>
                    <a:pt x="131863" y="98949"/>
                  </a:lnTo>
                  <a:cubicBezTo>
                    <a:pt x="156914" y="98949"/>
                    <a:pt x="175817" y="132023"/>
                    <a:pt x="175817" y="175863"/>
                  </a:cubicBezTo>
                  <a:cubicBezTo>
                    <a:pt x="175817" y="219703"/>
                    <a:pt x="156914" y="252777"/>
                    <a:pt x="131863" y="252777"/>
                  </a:cubicBezTo>
                  <a:lnTo>
                    <a:pt x="0" y="252777"/>
                  </a:lnTo>
                  <a:lnTo>
                    <a:pt x="0" y="230789"/>
                  </a:lnTo>
                  <a:lnTo>
                    <a:pt x="131863" y="230789"/>
                  </a:lnTo>
                  <a:cubicBezTo>
                    <a:pt x="140823" y="230789"/>
                    <a:pt x="153851" y="209371"/>
                    <a:pt x="153851" y="175840"/>
                  </a:cubicBezTo>
                  <a:cubicBezTo>
                    <a:pt x="153851" y="154994"/>
                    <a:pt x="148823" y="138834"/>
                    <a:pt x="142857" y="129577"/>
                  </a:cubicBezTo>
                  <a:lnTo>
                    <a:pt x="142857" y="148366"/>
                  </a:lnTo>
                  <a:cubicBezTo>
                    <a:pt x="142857" y="157463"/>
                    <a:pt x="135474" y="164846"/>
                    <a:pt x="126377" y="164846"/>
                  </a:cubicBezTo>
                  <a:cubicBezTo>
                    <a:pt x="122537" y="164846"/>
                    <a:pt x="118766" y="163429"/>
                    <a:pt x="115749" y="160869"/>
                  </a:cubicBezTo>
                  <a:lnTo>
                    <a:pt x="38720" y="94880"/>
                  </a:lnTo>
                  <a:cubicBezTo>
                    <a:pt x="35017" y="91634"/>
                    <a:pt x="32960" y="87131"/>
                    <a:pt x="32960" y="82423"/>
                  </a:cubicBezTo>
                  <a:cubicBezTo>
                    <a:pt x="32960" y="77737"/>
                    <a:pt x="35017" y="73234"/>
                    <a:pt x="38606" y="70080"/>
                  </a:cubicBezTo>
                  <a:lnTo>
                    <a:pt x="115703" y="4000"/>
                  </a:lnTo>
                  <a:cubicBezTo>
                    <a:pt x="118720" y="1417"/>
                    <a:pt x="122514" y="0"/>
                    <a:pt x="126354" y="0"/>
                  </a:cubicBezTo>
                  <a:cubicBezTo>
                    <a:pt x="135451" y="0"/>
                    <a:pt x="142834" y="7383"/>
                    <a:pt x="142834" y="16480"/>
                  </a:cubicBezTo>
                  <a:lnTo>
                    <a:pt x="142834" y="44640"/>
                  </a:lnTo>
                  <a:cubicBezTo>
                    <a:pt x="194377" y="51246"/>
                    <a:pt x="230743" y="104389"/>
                    <a:pt x="230743" y="175817"/>
                  </a:cubicBezTo>
                  <a:cubicBezTo>
                    <a:pt x="230766" y="252274"/>
                    <a:pt x="189166" y="307749"/>
                    <a:pt x="131863" y="307749"/>
                  </a:cubicBez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Forma Livre: Forma 291">
              <a:extLst>
                <a:ext uri="{FF2B5EF4-FFF2-40B4-BE49-F238E27FC236}">
                  <a16:creationId xmlns:a16="http://schemas.microsoft.com/office/drawing/2014/main" id="{DFBBB98B-AA6F-9C5F-F16C-7D9C463370D1}"/>
                </a:ext>
              </a:extLst>
            </p:cNvPr>
            <p:cNvSpPr/>
            <p:nvPr/>
          </p:nvSpPr>
          <p:spPr>
            <a:xfrm>
              <a:off x="8724021" y="2328431"/>
              <a:ext cx="21988" cy="21988"/>
            </a:xfrm>
            <a:custGeom>
              <a:avLst/>
              <a:gdLst>
                <a:gd name="connsiteX0" fmla="*/ 0 w 21988"/>
                <a:gd name="connsiteY0" fmla="*/ 0 h 21988"/>
                <a:gd name="connsiteX1" fmla="*/ 21988 w 21988"/>
                <a:gd name="connsiteY1" fmla="*/ 0 h 21988"/>
                <a:gd name="connsiteX2" fmla="*/ 21988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8" y="0"/>
                  </a:lnTo>
                  <a:lnTo>
                    <a:pt x="21988" y="21989"/>
                  </a:lnTo>
                  <a:lnTo>
                    <a:pt x="0" y="21989"/>
                  </a:ln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3" name="Gráfico 743">
            <a:extLst>
              <a:ext uri="{FF2B5EF4-FFF2-40B4-BE49-F238E27FC236}">
                <a16:creationId xmlns:a16="http://schemas.microsoft.com/office/drawing/2014/main" id="{6B733B52-7185-EB59-B16C-4D629A6DA8A0}"/>
              </a:ext>
            </a:extLst>
          </p:cNvPr>
          <p:cNvGrpSpPr/>
          <p:nvPr/>
        </p:nvGrpSpPr>
        <p:grpSpPr>
          <a:xfrm>
            <a:off x="3974755" y="4813844"/>
            <a:ext cx="613635" cy="602787"/>
            <a:chOff x="8347331" y="1987790"/>
            <a:chExt cx="635009" cy="623783"/>
          </a:xfrm>
          <a:solidFill>
            <a:srgbClr val="660099"/>
          </a:solidFill>
        </p:grpSpPr>
        <p:sp>
          <p:nvSpPr>
            <p:cNvPr id="294" name="Forma Livre: Forma 293">
              <a:extLst>
                <a:ext uri="{FF2B5EF4-FFF2-40B4-BE49-F238E27FC236}">
                  <a16:creationId xmlns:a16="http://schemas.microsoft.com/office/drawing/2014/main" id="{94B41D83-1055-BCE0-9EB1-75508A965217}"/>
                </a:ext>
              </a:extLst>
            </p:cNvPr>
            <p:cNvSpPr/>
            <p:nvPr/>
          </p:nvSpPr>
          <p:spPr>
            <a:xfrm>
              <a:off x="8936982" y="2021808"/>
              <a:ext cx="22678" cy="260807"/>
            </a:xfrm>
            <a:custGeom>
              <a:avLst/>
              <a:gdLst>
                <a:gd name="connsiteX0" fmla="*/ 0 w 22678"/>
                <a:gd name="connsiteY0" fmla="*/ 0 h 260807"/>
                <a:gd name="connsiteX1" fmla="*/ 22679 w 22678"/>
                <a:gd name="connsiteY1" fmla="*/ 0 h 260807"/>
                <a:gd name="connsiteX2" fmla="*/ 22679 w 22678"/>
                <a:gd name="connsiteY2" fmla="*/ 260807 h 260807"/>
                <a:gd name="connsiteX3" fmla="*/ 0 w 22678"/>
                <a:gd name="connsiteY3" fmla="*/ 260807 h 26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8" h="260807">
                  <a:moveTo>
                    <a:pt x="0" y="0"/>
                  </a:moveTo>
                  <a:lnTo>
                    <a:pt x="22679" y="0"/>
                  </a:lnTo>
                  <a:lnTo>
                    <a:pt x="22679" y="260807"/>
                  </a:lnTo>
                  <a:lnTo>
                    <a:pt x="0" y="260807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Forma Livre: Forma 294">
              <a:extLst>
                <a:ext uri="{FF2B5EF4-FFF2-40B4-BE49-F238E27FC236}">
                  <a16:creationId xmlns:a16="http://schemas.microsoft.com/office/drawing/2014/main" id="{28F2952A-3CA7-8148-EF3E-0C171B8B8EF5}"/>
                </a:ext>
              </a:extLst>
            </p:cNvPr>
            <p:cNvSpPr/>
            <p:nvPr/>
          </p:nvSpPr>
          <p:spPr>
            <a:xfrm>
              <a:off x="8574120" y="2021808"/>
              <a:ext cx="204110" cy="147412"/>
            </a:xfrm>
            <a:custGeom>
              <a:avLst/>
              <a:gdLst>
                <a:gd name="connsiteX0" fmla="*/ 22679 w 204110"/>
                <a:gd name="connsiteY0" fmla="*/ 147413 h 147412"/>
                <a:gd name="connsiteX1" fmla="*/ 0 w 204110"/>
                <a:gd name="connsiteY1" fmla="*/ 147413 h 147412"/>
                <a:gd name="connsiteX2" fmla="*/ 0 w 204110"/>
                <a:gd name="connsiteY2" fmla="*/ 0 h 147412"/>
                <a:gd name="connsiteX3" fmla="*/ 204110 w 204110"/>
                <a:gd name="connsiteY3" fmla="*/ 0 h 147412"/>
                <a:gd name="connsiteX4" fmla="*/ 204110 w 204110"/>
                <a:gd name="connsiteY4" fmla="*/ 22679 h 147412"/>
                <a:gd name="connsiteX5" fmla="*/ 22679 w 204110"/>
                <a:gd name="connsiteY5" fmla="*/ 22679 h 147412"/>
                <a:gd name="connsiteX6" fmla="*/ 22679 w 204110"/>
                <a:gd name="connsiteY6" fmla="*/ 147413 h 14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110" h="147412">
                  <a:moveTo>
                    <a:pt x="22679" y="147413"/>
                  </a:moveTo>
                  <a:lnTo>
                    <a:pt x="0" y="147413"/>
                  </a:lnTo>
                  <a:lnTo>
                    <a:pt x="0" y="0"/>
                  </a:lnTo>
                  <a:lnTo>
                    <a:pt x="204110" y="0"/>
                  </a:lnTo>
                  <a:lnTo>
                    <a:pt x="204110" y="22679"/>
                  </a:lnTo>
                  <a:lnTo>
                    <a:pt x="22679" y="22679"/>
                  </a:lnTo>
                  <a:lnTo>
                    <a:pt x="22679" y="147413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Forma Livre: Forma 295">
              <a:extLst>
                <a:ext uri="{FF2B5EF4-FFF2-40B4-BE49-F238E27FC236}">
                  <a16:creationId xmlns:a16="http://schemas.microsoft.com/office/drawing/2014/main" id="{3FA2B8B7-9685-2609-D31F-3A0632C9842F}"/>
                </a:ext>
              </a:extLst>
            </p:cNvPr>
            <p:cNvSpPr/>
            <p:nvPr/>
          </p:nvSpPr>
          <p:spPr>
            <a:xfrm>
              <a:off x="8574120" y="2225918"/>
              <a:ext cx="22678" cy="56697"/>
            </a:xfrm>
            <a:custGeom>
              <a:avLst/>
              <a:gdLst>
                <a:gd name="connsiteX0" fmla="*/ 0 w 22678"/>
                <a:gd name="connsiteY0" fmla="*/ 0 h 56697"/>
                <a:gd name="connsiteX1" fmla="*/ 22679 w 22678"/>
                <a:gd name="connsiteY1" fmla="*/ 0 h 56697"/>
                <a:gd name="connsiteX2" fmla="*/ 22679 w 22678"/>
                <a:gd name="connsiteY2" fmla="*/ 56697 h 56697"/>
                <a:gd name="connsiteX3" fmla="*/ 0 w 22678"/>
                <a:gd name="connsiteY3" fmla="*/ 56697 h 5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8" h="56697">
                  <a:moveTo>
                    <a:pt x="0" y="0"/>
                  </a:moveTo>
                  <a:lnTo>
                    <a:pt x="22679" y="0"/>
                  </a:lnTo>
                  <a:lnTo>
                    <a:pt x="22679" y="56697"/>
                  </a:lnTo>
                  <a:lnTo>
                    <a:pt x="0" y="56697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Forma Livre: Forma 296">
              <a:extLst>
                <a:ext uri="{FF2B5EF4-FFF2-40B4-BE49-F238E27FC236}">
                  <a16:creationId xmlns:a16="http://schemas.microsoft.com/office/drawing/2014/main" id="{A0BF54D0-EE6E-EC59-3D29-EC6BE205941A}"/>
                </a:ext>
              </a:extLst>
            </p:cNvPr>
            <p:cNvSpPr/>
            <p:nvPr/>
          </p:nvSpPr>
          <p:spPr>
            <a:xfrm>
              <a:off x="8551441" y="2305294"/>
              <a:ext cx="430899" cy="68036"/>
            </a:xfrm>
            <a:custGeom>
              <a:avLst/>
              <a:gdLst>
                <a:gd name="connsiteX0" fmla="*/ 408220 w 430899"/>
                <a:gd name="connsiteY0" fmla="*/ 68037 h 68036"/>
                <a:gd name="connsiteX1" fmla="*/ 22679 w 430899"/>
                <a:gd name="connsiteY1" fmla="*/ 68037 h 68036"/>
                <a:gd name="connsiteX2" fmla="*/ 0 w 430899"/>
                <a:gd name="connsiteY2" fmla="*/ 45358 h 68036"/>
                <a:gd name="connsiteX3" fmla="*/ 0 w 430899"/>
                <a:gd name="connsiteY3" fmla="*/ 22679 h 68036"/>
                <a:gd name="connsiteX4" fmla="*/ 22679 w 430899"/>
                <a:gd name="connsiteY4" fmla="*/ 0 h 68036"/>
                <a:gd name="connsiteX5" fmla="*/ 408220 w 430899"/>
                <a:gd name="connsiteY5" fmla="*/ 0 h 68036"/>
                <a:gd name="connsiteX6" fmla="*/ 430899 w 430899"/>
                <a:gd name="connsiteY6" fmla="*/ 22679 h 68036"/>
                <a:gd name="connsiteX7" fmla="*/ 430899 w 430899"/>
                <a:gd name="connsiteY7" fmla="*/ 45358 h 68036"/>
                <a:gd name="connsiteX8" fmla="*/ 408220 w 430899"/>
                <a:gd name="connsiteY8" fmla="*/ 68037 h 68036"/>
                <a:gd name="connsiteX9" fmla="*/ 22679 w 430899"/>
                <a:gd name="connsiteY9" fmla="*/ 22679 h 68036"/>
                <a:gd name="connsiteX10" fmla="*/ 22679 w 430899"/>
                <a:gd name="connsiteY10" fmla="*/ 45358 h 68036"/>
                <a:gd name="connsiteX11" fmla="*/ 408220 w 430899"/>
                <a:gd name="connsiteY11" fmla="*/ 45358 h 68036"/>
                <a:gd name="connsiteX12" fmla="*/ 408220 w 430899"/>
                <a:gd name="connsiteY12" fmla="*/ 22679 h 68036"/>
                <a:gd name="connsiteX13" fmla="*/ 22679 w 430899"/>
                <a:gd name="connsiteY13" fmla="*/ 22679 h 6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0899" h="68036">
                  <a:moveTo>
                    <a:pt x="408220" y="68037"/>
                  </a:moveTo>
                  <a:lnTo>
                    <a:pt x="22679" y="68037"/>
                  </a:lnTo>
                  <a:cubicBezTo>
                    <a:pt x="10205" y="68037"/>
                    <a:pt x="0" y="57831"/>
                    <a:pt x="0" y="45358"/>
                  </a:cubicBezTo>
                  <a:lnTo>
                    <a:pt x="0" y="22679"/>
                  </a:lnTo>
                  <a:cubicBezTo>
                    <a:pt x="0" y="10206"/>
                    <a:pt x="10205" y="0"/>
                    <a:pt x="22679" y="0"/>
                  </a:cubicBezTo>
                  <a:lnTo>
                    <a:pt x="408220" y="0"/>
                  </a:lnTo>
                  <a:cubicBezTo>
                    <a:pt x="420694" y="0"/>
                    <a:pt x="430899" y="10206"/>
                    <a:pt x="430899" y="22679"/>
                  </a:cubicBezTo>
                  <a:lnTo>
                    <a:pt x="430899" y="45358"/>
                  </a:lnTo>
                  <a:cubicBezTo>
                    <a:pt x="430899" y="57831"/>
                    <a:pt x="420694" y="68037"/>
                    <a:pt x="408220" y="68037"/>
                  </a:cubicBezTo>
                  <a:close/>
                  <a:moveTo>
                    <a:pt x="22679" y="22679"/>
                  </a:moveTo>
                  <a:lnTo>
                    <a:pt x="22679" y="45358"/>
                  </a:lnTo>
                  <a:lnTo>
                    <a:pt x="408220" y="45358"/>
                  </a:lnTo>
                  <a:lnTo>
                    <a:pt x="408220" y="22679"/>
                  </a:lnTo>
                  <a:lnTo>
                    <a:pt x="22679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Forma Livre: Forma 297">
              <a:extLst>
                <a:ext uri="{FF2B5EF4-FFF2-40B4-BE49-F238E27FC236}">
                  <a16:creationId xmlns:a16="http://schemas.microsoft.com/office/drawing/2014/main" id="{06759864-EBA0-BA73-B3FC-B36B66ADEA87}"/>
                </a:ext>
              </a:extLst>
            </p:cNvPr>
            <p:cNvSpPr/>
            <p:nvPr/>
          </p:nvSpPr>
          <p:spPr>
            <a:xfrm>
              <a:off x="8653496" y="2396010"/>
              <a:ext cx="181431" cy="22678"/>
            </a:xfrm>
            <a:custGeom>
              <a:avLst/>
              <a:gdLst>
                <a:gd name="connsiteX0" fmla="*/ 0 w 181431"/>
                <a:gd name="connsiteY0" fmla="*/ 0 h 22678"/>
                <a:gd name="connsiteX1" fmla="*/ 181431 w 181431"/>
                <a:gd name="connsiteY1" fmla="*/ 0 h 22678"/>
                <a:gd name="connsiteX2" fmla="*/ 181431 w 181431"/>
                <a:gd name="connsiteY2" fmla="*/ 22679 h 22678"/>
                <a:gd name="connsiteX3" fmla="*/ 0 w 181431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431" h="22678">
                  <a:moveTo>
                    <a:pt x="0" y="0"/>
                  </a:moveTo>
                  <a:lnTo>
                    <a:pt x="181431" y="0"/>
                  </a:lnTo>
                  <a:lnTo>
                    <a:pt x="181431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Forma Livre: Forma 298">
              <a:extLst>
                <a:ext uri="{FF2B5EF4-FFF2-40B4-BE49-F238E27FC236}">
                  <a16:creationId xmlns:a16="http://schemas.microsoft.com/office/drawing/2014/main" id="{3AB777CE-EC33-9EFE-8515-360278423FDB}"/>
                </a:ext>
              </a:extLst>
            </p:cNvPr>
            <p:cNvSpPr/>
            <p:nvPr/>
          </p:nvSpPr>
          <p:spPr>
            <a:xfrm>
              <a:off x="8857606" y="2396010"/>
              <a:ext cx="34018" cy="22678"/>
            </a:xfrm>
            <a:custGeom>
              <a:avLst/>
              <a:gdLst>
                <a:gd name="connsiteX0" fmla="*/ 0 w 34018"/>
                <a:gd name="connsiteY0" fmla="*/ 0 h 22678"/>
                <a:gd name="connsiteX1" fmla="*/ 34018 w 34018"/>
                <a:gd name="connsiteY1" fmla="*/ 0 h 22678"/>
                <a:gd name="connsiteX2" fmla="*/ 34018 w 34018"/>
                <a:gd name="connsiteY2" fmla="*/ 22679 h 22678"/>
                <a:gd name="connsiteX3" fmla="*/ 0 w 34018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18" h="22678">
                  <a:moveTo>
                    <a:pt x="0" y="0"/>
                  </a:moveTo>
                  <a:lnTo>
                    <a:pt x="34018" y="0"/>
                  </a:lnTo>
                  <a:lnTo>
                    <a:pt x="34018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Forma Livre: Forma 299">
              <a:extLst>
                <a:ext uri="{FF2B5EF4-FFF2-40B4-BE49-F238E27FC236}">
                  <a16:creationId xmlns:a16="http://schemas.microsoft.com/office/drawing/2014/main" id="{1694DAD1-03EC-122E-813B-BAF5E8EAE286}"/>
                </a:ext>
              </a:extLst>
            </p:cNvPr>
            <p:cNvSpPr/>
            <p:nvPr/>
          </p:nvSpPr>
          <p:spPr>
            <a:xfrm>
              <a:off x="8596798" y="2441368"/>
              <a:ext cx="90715" cy="22678"/>
            </a:xfrm>
            <a:custGeom>
              <a:avLst/>
              <a:gdLst>
                <a:gd name="connsiteX0" fmla="*/ 0 w 90715"/>
                <a:gd name="connsiteY0" fmla="*/ 0 h 22678"/>
                <a:gd name="connsiteX1" fmla="*/ 90716 w 90715"/>
                <a:gd name="connsiteY1" fmla="*/ 0 h 22678"/>
                <a:gd name="connsiteX2" fmla="*/ 90716 w 90715"/>
                <a:gd name="connsiteY2" fmla="*/ 22679 h 22678"/>
                <a:gd name="connsiteX3" fmla="*/ 0 w 90715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15" h="22678">
                  <a:moveTo>
                    <a:pt x="0" y="0"/>
                  </a:moveTo>
                  <a:lnTo>
                    <a:pt x="90716" y="0"/>
                  </a:lnTo>
                  <a:lnTo>
                    <a:pt x="90716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Forma Livre: Forma 300">
              <a:extLst>
                <a:ext uri="{FF2B5EF4-FFF2-40B4-BE49-F238E27FC236}">
                  <a16:creationId xmlns:a16="http://schemas.microsoft.com/office/drawing/2014/main" id="{AE4D6FDB-B671-1C4F-6AF3-5D5E19F4CE23}"/>
                </a:ext>
              </a:extLst>
            </p:cNvPr>
            <p:cNvSpPr/>
            <p:nvPr/>
          </p:nvSpPr>
          <p:spPr>
            <a:xfrm>
              <a:off x="8710193" y="2441368"/>
              <a:ext cx="22678" cy="22678"/>
            </a:xfrm>
            <a:custGeom>
              <a:avLst/>
              <a:gdLst>
                <a:gd name="connsiteX0" fmla="*/ 0 w 22678"/>
                <a:gd name="connsiteY0" fmla="*/ 0 h 22678"/>
                <a:gd name="connsiteX1" fmla="*/ 22679 w 22678"/>
                <a:gd name="connsiteY1" fmla="*/ 0 h 22678"/>
                <a:gd name="connsiteX2" fmla="*/ 22679 w 22678"/>
                <a:gd name="connsiteY2" fmla="*/ 22679 h 22678"/>
                <a:gd name="connsiteX3" fmla="*/ 0 w 22678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8" h="22678">
                  <a:moveTo>
                    <a:pt x="0" y="0"/>
                  </a:moveTo>
                  <a:lnTo>
                    <a:pt x="22679" y="0"/>
                  </a:lnTo>
                  <a:lnTo>
                    <a:pt x="22679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Forma Livre: Forma 301">
              <a:extLst>
                <a:ext uri="{FF2B5EF4-FFF2-40B4-BE49-F238E27FC236}">
                  <a16:creationId xmlns:a16="http://schemas.microsoft.com/office/drawing/2014/main" id="{D85EFE8C-FAA4-59F0-0FF5-8CA73132D2A8}"/>
                </a:ext>
              </a:extLst>
            </p:cNvPr>
            <p:cNvSpPr/>
            <p:nvPr/>
          </p:nvSpPr>
          <p:spPr>
            <a:xfrm>
              <a:off x="8766890" y="2259937"/>
              <a:ext cx="102055" cy="56697"/>
            </a:xfrm>
            <a:custGeom>
              <a:avLst/>
              <a:gdLst>
                <a:gd name="connsiteX0" fmla="*/ 102055 w 102055"/>
                <a:gd name="connsiteY0" fmla="*/ 56697 h 56697"/>
                <a:gd name="connsiteX1" fmla="*/ 79376 w 102055"/>
                <a:gd name="connsiteY1" fmla="*/ 56697 h 56697"/>
                <a:gd name="connsiteX2" fmla="*/ 79376 w 102055"/>
                <a:gd name="connsiteY2" fmla="*/ 22679 h 56697"/>
                <a:gd name="connsiteX3" fmla="*/ 22679 w 102055"/>
                <a:gd name="connsiteY3" fmla="*/ 22679 h 56697"/>
                <a:gd name="connsiteX4" fmla="*/ 22679 w 102055"/>
                <a:gd name="connsiteY4" fmla="*/ 56697 h 56697"/>
                <a:gd name="connsiteX5" fmla="*/ 0 w 102055"/>
                <a:gd name="connsiteY5" fmla="*/ 56697 h 56697"/>
                <a:gd name="connsiteX6" fmla="*/ 0 w 102055"/>
                <a:gd name="connsiteY6" fmla="*/ 22679 h 56697"/>
                <a:gd name="connsiteX7" fmla="*/ 22679 w 102055"/>
                <a:gd name="connsiteY7" fmla="*/ 0 h 56697"/>
                <a:gd name="connsiteX8" fmla="*/ 79376 w 102055"/>
                <a:gd name="connsiteY8" fmla="*/ 0 h 56697"/>
                <a:gd name="connsiteX9" fmla="*/ 102055 w 102055"/>
                <a:gd name="connsiteY9" fmla="*/ 22679 h 56697"/>
                <a:gd name="connsiteX10" fmla="*/ 102055 w 102055"/>
                <a:gd name="connsiteY10" fmla="*/ 56697 h 5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055" h="56697">
                  <a:moveTo>
                    <a:pt x="102055" y="56697"/>
                  </a:moveTo>
                  <a:lnTo>
                    <a:pt x="79376" y="56697"/>
                  </a:lnTo>
                  <a:lnTo>
                    <a:pt x="79376" y="22679"/>
                  </a:lnTo>
                  <a:lnTo>
                    <a:pt x="22679" y="22679"/>
                  </a:lnTo>
                  <a:lnTo>
                    <a:pt x="22679" y="56697"/>
                  </a:lnTo>
                  <a:lnTo>
                    <a:pt x="0" y="56697"/>
                  </a:lnTo>
                  <a:lnTo>
                    <a:pt x="0" y="22679"/>
                  </a:lnTo>
                  <a:cubicBezTo>
                    <a:pt x="0" y="10206"/>
                    <a:pt x="10205" y="0"/>
                    <a:pt x="22679" y="0"/>
                  </a:cubicBezTo>
                  <a:lnTo>
                    <a:pt x="79376" y="0"/>
                  </a:lnTo>
                  <a:cubicBezTo>
                    <a:pt x="91850" y="0"/>
                    <a:pt x="102055" y="10206"/>
                    <a:pt x="102055" y="22679"/>
                  </a:cubicBezTo>
                  <a:lnTo>
                    <a:pt x="102055" y="56697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Forma Livre: Forma 302">
              <a:extLst>
                <a:ext uri="{FF2B5EF4-FFF2-40B4-BE49-F238E27FC236}">
                  <a16:creationId xmlns:a16="http://schemas.microsoft.com/office/drawing/2014/main" id="{7966C4BD-1F6E-189A-9377-AEBA4FDF52F9}"/>
                </a:ext>
              </a:extLst>
            </p:cNvPr>
            <p:cNvSpPr/>
            <p:nvPr/>
          </p:nvSpPr>
          <p:spPr>
            <a:xfrm>
              <a:off x="8800909" y="2021808"/>
              <a:ext cx="22678" cy="22678"/>
            </a:xfrm>
            <a:custGeom>
              <a:avLst/>
              <a:gdLst>
                <a:gd name="connsiteX0" fmla="*/ 0 w 22678"/>
                <a:gd name="connsiteY0" fmla="*/ 0 h 22678"/>
                <a:gd name="connsiteX1" fmla="*/ 22679 w 22678"/>
                <a:gd name="connsiteY1" fmla="*/ 0 h 22678"/>
                <a:gd name="connsiteX2" fmla="*/ 22679 w 22678"/>
                <a:gd name="connsiteY2" fmla="*/ 22679 h 22678"/>
                <a:gd name="connsiteX3" fmla="*/ 0 w 22678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8" h="22678">
                  <a:moveTo>
                    <a:pt x="0" y="0"/>
                  </a:moveTo>
                  <a:lnTo>
                    <a:pt x="22679" y="0"/>
                  </a:lnTo>
                  <a:lnTo>
                    <a:pt x="22679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Forma Livre: Forma 303">
              <a:extLst>
                <a:ext uri="{FF2B5EF4-FFF2-40B4-BE49-F238E27FC236}">
                  <a16:creationId xmlns:a16="http://schemas.microsoft.com/office/drawing/2014/main" id="{517E0F96-6FDD-0F9A-FF95-355B6D0B2369}"/>
                </a:ext>
              </a:extLst>
            </p:cNvPr>
            <p:cNvSpPr/>
            <p:nvPr/>
          </p:nvSpPr>
          <p:spPr>
            <a:xfrm>
              <a:off x="8846266" y="2021808"/>
              <a:ext cx="22678" cy="22678"/>
            </a:xfrm>
            <a:custGeom>
              <a:avLst/>
              <a:gdLst>
                <a:gd name="connsiteX0" fmla="*/ 0 w 22678"/>
                <a:gd name="connsiteY0" fmla="*/ 0 h 22678"/>
                <a:gd name="connsiteX1" fmla="*/ 22679 w 22678"/>
                <a:gd name="connsiteY1" fmla="*/ 0 h 22678"/>
                <a:gd name="connsiteX2" fmla="*/ 22679 w 22678"/>
                <a:gd name="connsiteY2" fmla="*/ 22679 h 22678"/>
                <a:gd name="connsiteX3" fmla="*/ 0 w 22678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8" h="22678">
                  <a:moveTo>
                    <a:pt x="0" y="0"/>
                  </a:moveTo>
                  <a:lnTo>
                    <a:pt x="22679" y="0"/>
                  </a:lnTo>
                  <a:lnTo>
                    <a:pt x="22679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Forma Livre: Forma 304">
              <a:extLst>
                <a:ext uri="{FF2B5EF4-FFF2-40B4-BE49-F238E27FC236}">
                  <a16:creationId xmlns:a16="http://schemas.microsoft.com/office/drawing/2014/main" id="{58D839ED-D015-2818-5658-858B20D85D59}"/>
                </a:ext>
              </a:extLst>
            </p:cNvPr>
            <p:cNvSpPr/>
            <p:nvPr/>
          </p:nvSpPr>
          <p:spPr>
            <a:xfrm>
              <a:off x="8891624" y="2021808"/>
              <a:ext cx="22678" cy="22678"/>
            </a:xfrm>
            <a:custGeom>
              <a:avLst/>
              <a:gdLst>
                <a:gd name="connsiteX0" fmla="*/ 0 w 22678"/>
                <a:gd name="connsiteY0" fmla="*/ 0 h 22678"/>
                <a:gd name="connsiteX1" fmla="*/ 22679 w 22678"/>
                <a:gd name="connsiteY1" fmla="*/ 0 h 22678"/>
                <a:gd name="connsiteX2" fmla="*/ 22679 w 22678"/>
                <a:gd name="connsiteY2" fmla="*/ 22679 h 22678"/>
                <a:gd name="connsiteX3" fmla="*/ 0 w 22678"/>
                <a:gd name="connsiteY3" fmla="*/ 22679 h 2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8" h="22678">
                  <a:moveTo>
                    <a:pt x="0" y="0"/>
                  </a:moveTo>
                  <a:lnTo>
                    <a:pt x="22679" y="0"/>
                  </a:lnTo>
                  <a:lnTo>
                    <a:pt x="22679" y="22679"/>
                  </a:lnTo>
                  <a:lnTo>
                    <a:pt x="0" y="22679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Forma Livre: Forma 305">
              <a:extLst>
                <a:ext uri="{FF2B5EF4-FFF2-40B4-BE49-F238E27FC236}">
                  <a16:creationId xmlns:a16="http://schemas.microsoft.com/office/drawing/2014/main" id="{29059E87-53E6-0001-9F80-77CF8E425D39}"/>
                </a:ext>
              </a:extLst>
            </p:cNvPr>
            <p:cNvSpPr/>
            <p:nvPr/>
          </p:nvSpPr>
          <p:spPr>
            <a:xfrm>
              <a:off x="8404028" y="1987790"/>
              <a:ext cx="113394" cy="147412"/>
            </a:xfrm>
            <a:custGeom>
              <a:avLst/>
              <a:gdLst>
                <a:gd name="connsiteX0" fmla="*/ 56697 w 113394"/>
                <a:gd name="connsiteY0" fmla="*/ 147413 h 147412"/>
                <a:gd name="connsiteX1" fmla="*/ 0 w 113394"/>
                <a:gd name="connsiteY1" fmla="*/ 90716 h 147412"/>
                <a:gd name="connsiteX2" fmla="*/ 0 w 113394"/>
                <a:gd name="connsiteY2" fmla="*/ 56697 h 147412"/>
                <a:gd name="connsiteX3" fmla="*/ 56697 w 113394"/>
                <a:gd name="connsiteY3" fmla="*/ 0 h 147412"/>
                <a:gd name="connsiteX4" fmla="*/ 113394 w 113394"/>
                <a:gd name="connsiteY4" fmla="*/ 56697 h 147412"/>
                <a:gd name="connsiteX5" fmla="*/ 113394 w 113394"/>
                <a:gd name="connsiteY5" fmla="*/ 90716 h 147412"/>
                <a:gd name="connsiteX6" fmla="*/ 56697 w 113394"/>
                <a:gd name="connsiteY6" fmla="*/ 147413 h 147412"/>
                <a:gd name="connsiteX7" fmla="*/ 56697 w 113394"/>
                <a:gd name="connsiteY7" fmla="*/ 22679 h 147412"/>
                <a:gd name="connsiteX8" fmla="*/ 22679 w 113394"/>
                <a:gd name="connsiteY8" fmla="*/ 56697 h 147412"/>
                <a:gd name="connsiteX9" fmla="*/ 22679 w 113394"/>
                <a:gd name="connsiteY9" fmla="*/ 90716 h 147412"/>
                <a:gd name="connsiteX10" fmla="*/ 56697 w 113394"/>
                <a:gd name="connsiteY10" fmla="*/ 124734 h 147412"/>
                <a:gd name="connsiteX11" fmla="*/ 90716 w 113394"/>
                <a:gd name="connsiteY11" fmla="*/ 90716 h 147412"/>
                <a:gd name="connsiteX12" fmla="*/ 90716 w 113394"/>
                <a:gd name="connsiteY12" fmla="*/ 56697 h 147412"/>
                <a:gd name="connsiteX13" fmla="*/ 56697 w 113394"/>
                <a:gd name="connsiteY13" fmla="*/ 22679 h 14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394" h="147412">
                  <a:moveTo>
                    <a:pt x="56697" y="147413"/>
                  </a:moveTo>
                  <a:cubicBezTo>
                    <a:pt x="25400" y="147413"/>
                    <a:pt x="0" y="122013"/>
                    <a:pt x="0" y="90716"/>
                  </a:cubicBezTo>
                  <a:lnTo>
                    <a:pt x="0" y="56697"/>
                  </a:lnTo>
                  <a:cubicBezTo>
                    <a:pt x="0" y="25400"/>
                    <a:pt x="25400" y="0"/>
                    <a:pt x="56697" y="0"/>
                  </a:cubicBezTo>
                  <a:cubicBezTo>
                    <a:pt x="87994" y="0"/>
                    <a:pt x="113394" y="25400"/>
                    <a:pt x="113394" y="56697"/>
                  </a:cubicBezTo>
                  <a:lnTo>
                    <a:pt x="113394" y="90716"/>
                  </a:lnTo>
                  <a:cubicBezTo>
                    <a:pt x="113394" y="122013"/>
                    <a:pt x="87994" y="147413"/>
                    <a:pt x="56697" y="147413"/>
                  </a:cubicBezTo>
                  <a:close/>
                  <a:moveTo>
                    <a:pt x="56697" y="22679"/>
                  </a:moveTo>
                  <a:cubicBezTo>
                    <a:pt x="37987" y="22679"/>
                    <a:pt x="22679" y="37987"/>
                    <a:pt x="22679" y="56697"/>
                  </a:cubicBezTo>
                  <a:lnTo>
                    <a:pt x="22679" y="90716"/>
                  </a:lnTo>
                  <a:cubicBezTo>
                    <a:pt x="22679" y="109426"/>
                    <a:pt x="37987" y="124734"/>
                    <a:pt x="56697" y="124734"/>
                  </a:cubicBezTo>
                  <a:cubicBezTo>
                    <a:pt x="75407" y="124734"/>
                    <a:pt x="90716" y="109426"/>
                    <a:pt x="90716" y="90716"/>
                  </a:cubicBezTo>
                  <a:lnTo>
                    <a:pt x="90716" y="56697"/>
                  </a:lnTo>
                  <a:cubicBezTo>
                    <a:pt x="90716" y="37987"/>
                    <a:pt x="75407" y="22679"/>
                    <a:pt x="56697" y="22679"/>
                  </a:cubicBez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Forma Livre: Forma 306">
              <a:extLst>
                <a:ext uri="{FF2B5EF4-FFF2-40B4-BE49-F238E27FC236}">
                  <a16:creationId xmlns:a16="http://schemas.microsoft.com/office/drawing/2014/main" id="{BA9C2A90-7539-BB8E-36B8-3620D2B801DD}"/>
                </a:ext>
              </a:extLst>
            </p:cNvPr>
            <p:cNvSpPr/>
            <p:nvPr/>
          </p:nvSpPr>
          <p:spPr>
            <a:xfrm>
              <a:off x="8449386" y="2361992"/>
              <a:ext cx="22678" cy="238128"/>
            </a:xfrm>
            <a:custGeom>
              <a:avLst/>
              <a:gdLst>
                <a:gd name="connsiteX0" fmla="*/ 0 w 22678"/>
                <a:gd name="connsiteY0" fmla="*/ 0 h 238128"/>
                <a:gd name="connsiteX1" fmla="*/ 22679 w 22678"/>
                <a:gd name="connsiteY1" fmla="*/ 0 h 238128"/>
                <a:gd name="connsiteX2" fmla="*/ 22679 w 22678"/>
                <a:gd name="connsiteY2" fmla="*/ 238128 h 238128"/>
                <a:gd name="connsiteX3" fmla="*/ 0 w 22678"/>
                <a:gd name="connsiteY3" fmla="*/ 238128 h 238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8" h="238128">
                  <a:moveTo>
                    <a:pt x="0" y="0"/>
                  </a:moveTo>
                  <a:lnTo>
                    <a:pt x="22679" y="0"/>
                  </a:lnTo>
                  <a:lnTo>
                    <a:pt x="22679" y="238128"/>
                  </a:lnTo>
                  <a:lnTo>
                    <a:pt x="0" y="238128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Forma Livre: Forma 307">
              <a:extLst>
                <a:ext uri="{FF2B5EF4-FFF2-40B4-BE49-F238E27FC236}">
                  <a16:creationId xmlns:a16="http://schemas.microsoft.com/office/drawing/2014/main" id="{8CB69D2A-8095-2680-F7E6-9B848D2A5A2E}"/>
                </a:ext>
              </a:extLst>
            </p:cNvPr>
            <p:cNvSpPr/>
            <p:nvPr/>
          </p:nvSpPr>
          <p:spPr>
            <a:xfrm>
              <a:off x="8347331" y="2157882"/>
              <a:ext cx="113394" cy="249467"/>
            </a:xfrm>
            <a:custGeom>
              <a:avLst/>
              <a:gdLst>
                <a:gd name="connsiteX0" fmla="*/ 56697 w 113394"/>
                <a:gd name="connsiteY0" fmla="*/ 249468 h 249467"/>
                <a:gd name="connsiteX1" fmla="*/ 0 w 113394"/>
                <a:gd name="connsiteY1" fmla="*/ 192771 h 249467"/>
                <a:gd name="connsiteX2" fmla="*/ 0 w 113394"/>
                <a:gd name="connsiteY2" fmla="*/ 68037 h 249467"/>
                <a:gd name="connsiteX3" fmla="*/ 68037 w 113394"/>
                <a:gd name="connsiteY3" fmla="*/ 0 h 249467"/>
                <a:gd name="connsiteX4" fmla="*/ 113394 w 113394"/>
                <a:gd name="connsiteY4" fmla="*/ 0 h 249467"/>
                <a:gd name="connsiteX5" fmla="*/ 113394 w 113394"/>
                <a:gd name="connsiteY5" fmla="*/ 22679 h 249467"/>
                <a:gd name="connsiteX6" fmla="*/ 68037 w 113394"/>
                <a:gd name="connsiteY6" fmla="*/ 22679 h 249467"/>
                <a:gd name="connsiteX7" fmla="*/ 22679 w 113394"/>
                <a:gd name="connsiteY7" fmla="*/ 68037 h 249467"/>
                <a:gd name="connsiteX8" fmla="*/ 22679 w 113394"/>
                <a:gd name="connsiteY8" fmla="*/ 192771 h 249467"/>
                <a:gd name="connsiteX9" fmla="*/ 56697 w 113394"/>
                <a:gd name="connsiteY9" fmla="*/ 226789 h 249467"/>
                <a:gd name="connsiteX10" fmla="*/ 56697 w 113394"/>
                <a:gd name="connsiteY10" fmla="*/ 249468 h 24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94" h="249467">
                  <a:moveTo>
                    <a:pt x="56697" y="249468"/>
                  </a:moveTo>
                  <a:cubicBezTo>
                    <a:pt x="25400" y="249468"/>
                    <a:pt x="0" y="224068"/>
                    <a:pt x="0" y="192771"/>
                  </a:cubicBezTo>
                  <a:lnTo>
                    <a:pt x="0" y="68037"/>
                  </a:lnTo>
                  <a:cubicBezTo>
                    <a:pt x="0" y="30503"/>
                    <a:pt x="30503" y="0"/>
                    <a:pt x="68037" y="0"/>
                  </a:cubicBezTo>
                  <a:lnTo>
                    <a:pt x="113394" y="0"/>
                  </a:lnTo>
                  <a:lnTo>
                    <a:pt x="113394" y="22679"/>
                  </a:lnTo>
                  <a:lnTo>
                    <a:pt x="68037" y="22679"/>
                  </a:lnTo>
                  <a:cubicBezTo>
                    <a:pt x="42976" y="22679"/>
                    <a:pt x="22679" y="42977"/>
                    <a:pt x="22679" y="68037"/>
                  </a:cubicBezTo>
                  <a:lnTo>
                    <a:pt x="22679" y="192771"/>
                  </a:lnTo>
                  <a:cubicBezTo>
                    <a:pt x="22679" y="211481"/>
                    <a:pt x="37987" y="226789"/>
                    <a:pt x="56697" y="226789"/>
                  </a:cubicBezTo>
                  <a:lnTo>
                    <a:pt x="56697" y="249468"/>
                  </a:ln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Forma Livre: Forma 308">
              <a:extLst>
                <a:ext uri="{FF2B5EF4-FFF2-40B4-BE49-F238E27FC236}">
                  <a16:creationId xmlns:a16="http://schemas.microsoft.com/office/drawing/2014/main" id="{924F9D1B-8763-B5C8-87A1-377A42BBC4B1}"/>
                </a:ext>
              </a:extLst>
            </p:cNvPr>
            <p:cNvSpPr/>
            <p:nvPr/>
          </p:nvSpPr>
          <p:spPr>
            <a:xfrm>
              <a:off x="8347331" y="2157995"/>
              <a:ext cx="328930" cy="453577"/>
            </a:xfrm>
            <a:custGeom>
              <a:avLst/>
              <a:gdLst>
                <a:gd name="connsiteX0" fmla="*/ 204110 w 328930"/>
                <a:gd name="connsiteY0" fmla="*/ 453465 h 453577"/>
                <a:gd name="connsiteX1" fmla="*/ 22679 w 328930"/>
                <a:gd name="connsiteY1" fmla="*/ 453465 h 453577"/>
                <a:gd name="connsiteX2" fmla="*/ 0 w 328930"/>
                <a:gd name="connsiteY2" fmla="*/ 430786 h 453577"/>
                <a:gd name="connsiteX3" fmla="*/ 26534 w 328930"/>
                <a:gd name="connsiteY3" fmla="*/ 387809 h 453577"/>
                <a:gd name="connsiteX4" fmla="*/ 45358 w 328930"/>
                <a:gd name="connsiteY4" fmla="*/ 378397 h 453577"/>
                <a:gd name="connsiteX5" fmla="*/ 45358 w 328930"/>
                <a:gd name="connsiteY5" fmla="*/ 79263 h 453577"/>
                <a:gd name="connsiteX6" fmla="*/ 68037 w 328930"/>
                <a:gd name="connsiteY6" fmla="*/ 79263 h 453577"/>
                <a:gd name="connsiteX7" fmla="*/ 68037 w 328930"/>
                <a:gd name="connsiteY7" fmla="*/ 392458 h 453577"/>
                <a:gd name="connsiteX8" fmla="*/ 36740 w 328930"/>
                <a:gd name="connsiteY8" fmla="*/ 408107 h 453577"/>
                <a:gd name="connsiteX9" fmla="*/ 22679 w 328930"/>
                <a:gd name="connsiteY9" fmla="*/ 430786 h 453577"/>
                <a:gd name="connsiteX10" fmla="*/ 204110 w 328930"/>
                <a:gd name="connsiteY10" fmla="*/ 430786 h 453577"/>
                <a:gd name="connsiteX11" fmla="*/ 190049 w 328930"/>
                <a:gd name="connsiteY11" fmla="*/ 408107 h 453577"/>
                <a:gd name="connsiteX12" fmla="*/ 158752 w 328930"/>
                <a:gd name="connsiteY12" fmla="*/ 392458 h 453577"/>
                <a:gd name="connsiteX13" fmla="*/ 158752 w 328930"/>
                <a:gd name="connsiteY13" fmla="*/ 79263 h 453577"/>
                <a:gd name="connsiteX14" fmla="*/ 181431 w 328930"/>
                <a:gd name="connsiteY14" fmla="*/ 56584 h 453577"/>
                <a:gd name="connsiteX15" fmla="*/ 287568 w 328930"/>
                <a:gd name="connsiteY15" fmla="*/ 56584 h 453577"/>
                <a:gd name="connsiteX16" fmla="*/ 306052 w 328930"/>
                <a:gd name="connsiteY16" fmla="*/ 41389 h 453577"/>
                <a:gd name="connsiteX17" fmla="*/ 301743 w 328930"/>
                <a:gd name="connsiteY17" fmla="*/ 28235 h 453577"/>
                <a:gd name="connsiteX18" fmla="*/ 289156 w 328930"/>
                <a:gd name="connsiteY18" fmla="*/ 22679 h 453577"/>
                <a:gd name="connsiteX19" fmla="*/ 102055 w 328930"/>
                <a:gd name="connsiteY19" fmla="*/ 22679 h 453577"/>
                <a:gd name="connsiteX20" fmla="*/ 102055 w 328930"/>
                <a:gd name="connsiteY20" fmla="*/ 0 h 453577"/>
                <a:gd name="connsiteX21" fmla="*/ 289156 w 328930"/>
                <a:gd name="connsiteY21" fmla="*/ 0 h 453577"/>
                <a:gd name="connsiteX22" fmla="*/ 318639 w 328930"/>
                <a:gd name="connsiteY22" fmla="*/ 13040 h 453577"/>
                <a:gd name="connsiteX23" fmla="*/ 328731 w 328930"/>
                <a:gd name="connsiteY23" fmla="*/ 43770 h 453577"/>
                <a:gd name="connsiteX24" fmla="*/ 287568 w 328930"/>
                <a:gd name="connsiteY24" fmla="*/ 79376 h 453577"/>
                <a:gd name="connsiteX25" fmla="*/ 181431 w 328930"/>
                <a:gd name="connsiteY25" fmla="*/ 79376 h 453577"/>
                <a:gd name="connsiteX26" fmla="*/ 181431 w 328930"/>
                <a:gd name="connsiteY26" fmla="*/ 378511 h 453577"/>
                <a:gd name="connsiteX27" fmla="*/ 200255 w 328930"/>
                <a:gd name="connsiteY27" fmla="*/ 387923 h 453577"/>
                <a:gd name="connsiteX28" fmla="*/ 226789 w 328930"/>
                <a:gd name="connsiteY28" fmla="*/ 430899 h 453577"/>
                <a:gd name="connsiteX29" fmla="*/ 204110 w 328930"/>
                <a:gd name="connsiteY29" fmla="*/ 453578 h 45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8930" h="453577">
                  <a:moveTo>
                    <a:pt x="204110" y="453465"/>
                  </a:moveTo>
                  <a:lnTo>
                    <a:pt x="22679" y="453465"/>
                  </a:lnTo>
                  <a:cubicBezTo>
                    <a:pt x="10205" y="453465"/>
                    <a:pt x="0" y="443259"/>
                    <a:pt x="0" y="430786"/>
                  </a:cubicBezTo>
                  <a:cubicBezTo>
                    <a:pt x="0" y="412416"/>
                    <a:pt x="10205" y="395973"/>
                    <a:pt x="26534" y="387809"/>
                  </a:cubicBezTo>
                  <a:lnTo>
                    <a:pt x="45358" y="378397"/>
                  </a:lnTo>
                  <a:lnTo>
                    <a:pt x="45358" y="79263"/>
                  </a:lnTo>
                  <a:lnTo>
                    <a:pt x="68037" y="79263"/>
                  </a:lnTo>
                  <a:lnTo>
                    <a:pt x="68037" y="392458"/>
                  </a:lnTo>
                  <a:lnTo>
                    <a:pt x="36740" y="408107"/>
                  </a:lnTo>
                  <a:cubicBezTo>
                    <a:pt x="28122" y="412416"/>
                    <a:pt x="22679" y="421147"/>
                    <a:pt x="22679" y="430786"/>
                  </a:cubicBezTo>
                  <a:lnTo>
                    <a:pt x="204110" y="430786"/>
                  </a:lnTo>
                  <a:cubicBezTo>
                    <a:pt x="204110" y="421147"/>
                    <a:pt x="198781" y="412416"/>
                    <a:pt x="190049" y="408107"/>
                  </a:cubicBezTo>
                  <a:lnTo>
                    <a:pt x="158752" y="392458"/>
                  </a:lnTo>
                  <a:lnTo>
                    <a:pt x="158752" y="79263"/>
                  </a:lnTo>
                  <a:cubicBezTo>
                    <a:pt x="158752" y="66789"/>
                    <a:pt x="168958" y="56584"/>
                    <a:pt x="181431" y="56584"/>
                  </a:cubicBezTo>
                  <a:lnTo>
                    <a:pt x="287568" y="56584"/>
                  </a:lnTo>
                  <a:cubicBezTo>
                    <a:pt x="297094" y="56584"/>
                    <a:pt x="305258" y="49894"/>
                    <a:pt x="306052" y="41389"/>
                  </a:cubicBezTo>
                  <a:cubicBezTo>
                    <a:pt x="306505" y="36513"/>
                    <a:pt x="305031" y="31750"/>
                    <a:pt x="301743" y="28235"/>
                  </a:cubicBezTo>
                  <a:cubicBezTo>
                    <a:pt x="298454" y="24607"/>
                    <a:pt x="294032" y="22679"/>
                    <a:pt x="289156" y="22679"/>
                  </a:cubicBezTo>
                  <a:lnTo>
                    <a:pt x="102055" y="22679"/>
                  </a:lnTo>
                  <a:lnTo>
                    <a:pt x="102055" y="0"/>
                  </a:lnTo>
                  <a:lnTo>
                    <a:pt x="289156" y="0"/>
                  </a:lnTo>
                  <a:cubicBezTo>
                    <a:pt x="300382" y="0"/>
                    <a:pt x="311041" y="4763"/>
                    <a:pt x="318639" y="13040"/>
                  </a:cubicBezTo>
                  <a:cubicBezTo>
                    <a:pt x="326122" y="21318"/>
                    <a:pt x="329865" y="32544"/>
                    <a:pt x="328731" y="43770"/>
                  </a:cubicBezTo>
                  <a:cubicBezTo>
                    <a:pt x="326690" y="63728"/>
                    <a:pt x="308660" y="79376"/>
                    <a:pt x="287568" y="79376"/>
                  </a:cubicBezTo>
                  <a:lnTo>
                    <a:pt x="181431" y="79376"/>
                  </a:lnTo>
                  <a:lnTo>
                    <a:pt x="181431" y="378511"/>
                  </a:lnTo>
                  <a:lnTo>
                    <a:pt x="200255" y="387923"/>
                  </a:lnTo>
                  <a:cubicBezTo>
                    <a:pt x="216584" y="396087"/>
                    <a:pt x="226789" y="412529"/>
                    <a:pt x="226789" y="430899"/>
                  </a:cubicBezTo>
                  <a:cubicBezTo>
                    <a:pt x="226789" y="443372"/>
                    <a:pt x="216584" y="453578"/>
                    <a:pt x="204110" y="453578"/>
                  </a:cubicBezTo>
                  <a:close/>
                </a:path>
              </a:pathLst>
            </a:custGeom>
            <a:grpFill/>
            <a:ln w="11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808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375E-6 -3.7037E-7 L -4.375E-6 -0.03796 " pathEditMode="relative" rAng="0" ptsTypes="AA">
                                      <p:cBhvr>
                                        <p:cTn id="12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2.96296E-6 L -0.04336 2.96296E-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4.07407E-6 L 0.06342 4.07407E-6 " pathEditMode="relative" rAng="0" ptsTypes="AA">
                                      <p:cBhvr>
                                        <p:cTn id="40" dur="750" spd="-100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3" presetClass="path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16667E-7 2.96296E-6 L -0.04336 2.96296E-6 " pathEditMode="relative" rAng="0" ptsTypes="AA">
                                      <p:cBhvr>
                                        <p:cTn id="75" dur="750" spd="-100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32" grpId="0" animBg="1"/>
      <p:bldP spid="2" grpId="0"/>
      <p:bldP spid="2" grpId="1"/>
      <p:bldP spid="27" grpId="0"/>
      <p:bldP spid="48" grpId="0"/>
      <p:bldP spid="51" grpId="0"/>
      <p:bldP spid="54" grpId="0"/>
      <p:bldP spid="57" grpId="0"/>
      <p:bldP spid="58" grpId="0"/>
      <p:bldP spid="59" grpId="0"/>
      <p:bldP spid="116" grpId="0"/>
      <p:bldP spid="117" grpId="0"/>
      <p:bldP spid="119" grpId="0"/>
      <p:bldP spid="120" grpId="0"/>
      <p:bldP spid="1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s posando para foto&#10;&#10;Descrição gerada automaticamente com confiança média">
            <a:extLst>
              <a:ext uri="{FF2B5EF4-FFF2-40B4-BE49-F238E27FC236}">
                <a16:creationId xmlns:a16="http://schemas.microsoft.com/office/drawing/2014/main" id="{21F60D8E-DDF2-587A-43D6-5A6F470E9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8" b="53059"/>
          <a:stretch/>
        </p:blipFill>
        <p:spPr>
          <a:xfrm>
            <a:off x="0" y="1231900"/>
            <a:ext cx="12192000" cy="1727200"/>
          </a:xfrm>
          <a:prstGeom prst="rect">
            <a:avLst/>
          </a:prstGeom>
        </p:spPr>
      </p:pic>
      <p:sp>
        <p:nvSpPr>
          <p:cNvPr id="120" name="Retângulo 119">
            <a:extLst>
              <a:ext uri="{FF2B5EF4-FFF2-40B4-BE49-F238E27FC236}">
                <a16:creationId xmlns:a16="http://schemas.microsoft.com/office/drawing/2014/main" id="{F1136F8F-2CEF-2905-8533-412748205256}"/>
              </a:ext>
            </a:extLst>
          </p:cNvPr>
          <p:cNvSpPr/>
          <p:nvPr/>
        </p:nvSpPr>
        <p:spPr>
          <a:xfrm>
            <a:off x="0" y="2962275"/>
            <a:ext cx="12192000" cy="3284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5A80A51-862F-B181-47BB-9319BFBF5660}"/>
              </a:ext>
            </a:extLst>
          </p:cNvPr>
          <p:cNvSpPr/>
          <p:nvPr/>
        </p:nvSpPr>
        <p:spPr>
          <a:xfrm>
            <a:off x="335179" y="3491723"/>
            <a:ext cx="360116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Edital de Membros e de Instituições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A732BF0-F3D0-9739-9FA3-5135A7C7E77E}"/>
              </a:ext>
            </a:extLst>
          </p:cNvPr>
          <p:cNvSpPr/>
          <p:nvPr/>
        </p:nvSpPr>
        <p:spPr>
          <a:xfrm>
            <a:off x="2323539" y="3789266"/>
            <a:ext cx="153785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Campanha </a:t>
            </a:r>
            <a:r>
              <a:rPr lang="pt-BR" sz="1600" dirty="0" err="1"/>
              <a:t>Matchfunding</a:t>
            </a:r>
            <a:r>
              <a:rPr lang="pt-BR" sz="1600" dirty="0"/>
              <a:t> Marabá e BH</a:t>
            </a:r>
          </a:p>
        </p:txBody>
      </p:sp>
      <p:sp>
        <p:nvSpPr>
          <p:cNvPr id="18" name="Google Shape;1703;p28">
            <a:extLst>
              <a:ext uri="{FF2B5EF4-FFF2-40B4-BE49-F238E27FC236}">
                <a16:creationId xmlns:a16="http://schemas.microsoft.com/office/drawing/2014/main" id="{02623617-C3EE-12B1-09D9-9E27FCCECEB8}"/>
              </a:ext>
            </a:extLst>
          </p:cNvPr>
          <p:cNvSpPr txBox="1"/>
          <p:nvPr/>
        </p:nvSpPr>
        <p:spPr>
          <a:xfrm>
            <a:off x="335180" y="3076720"/>
            <a:ext cx="1182853" cy="3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>
              <a:defRPr sz="1667"/>
            </a:lvl1pPr>
          </a:lstStyle>
          <a:p>
            <a:r>
              <a:rPr lang="pt-BR" sz="2000" b="1" dirty="0">
                <a:solidFill>
                  <a:srgbClr val="7030A0"/>
                </a:solidFill>
                <a:sym typeface="Barlow"/>
              </a:rPr>
              <a:t>Janeiro </a:t>
            </a:r>
            <a:endParaRPr sz="2000" b="1" dirty="0">
              <a:solidFill>
                <a:srgbClr val="7030A0"/>
              </a:solidFill>
              <a:sym typeface="Barlow"/>
            </a:endParaRPr>
          </a:p>
        </p:txBody>
      </p:sp>
      <p:sp>
        <p:nvSpPr>
          <p:cNvPr id="19" name="Google Shape;1703;p28">
            <a:extLst>
              <a:ext uri="{FF2B5EF4-FFF2-40B4-BE49-F238E27FC236}">
                <a16:creationId xmlns:a16="http://schemas.microsoft.com/office/drawing/2014/main" id="{CB676C94-C028-B631-1DD2-F46C1E26A5C4}"/>
              </a:ext>
            </a:extLst>
          </p:cNvPr>
          <p:cNvSpPr txBox="1"/>
          <p:nvPr/>
        </p:nvSpPr>
        <p:spPr>
          <a:xfrm>
            <a:off x="2323539" y="3108469"/>
            <a:ext cx="1289922" cy="25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>
              <a:defRPr sz="1667"/>
            </a:lvl1pPr>
          </a:lstStyle>
          <a:p>
            <a:r>
              <a:rPr lang="pt-BR" sz="2000" b="1" dirty="0">
                <a:solidFill>
                  <a:srgbClr val="7030A0"/>
                </a:solidFill>
                <a:sym typeface="Barlow"/>
              </a:rPr>
              <a:t>Fevereiro </a:t>
            </a:r>
            <a:endParaRPr sz="2000" b="1" dirty="0">
              <a:solidFill>
                <a:srgbClr val="7030A0"/>
              </a:solidFill>
              <a:sym typeface="Barlow"/>
            </a:endParaRPr>
          </a:p>
        </p:txBody>
      </p:sp>
      <p:sp>
        <p:nvSpPr>
          <p:cNvPr id="20" name="Google Shape;1703;p28">
            <a:extLst>
              <a:ext uri="{FF2B5EF4-FFF2-40B4-BE49-F238E27FC236}">
                <a16:creationId xmlns:a16="http://schemas.microsoft.com/office/drawing/2014/main" id="{95BD464B-2B95-1923-2533-D57F29B74379}"/>
              </a:ext>
            </a:extLst>
          </p:cNvPr>
          <p:cNvSpPr txBox="1"/>
          <p:nvPr/>
        </p:nvSpPr>
        <p:spPr>
          <a:xfrm>
            <a:off x="4496830" y="3146569"/>
            <a:ext cx="1008112" cy="18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>
              <a:defRPr sz="1667"/>
            </a:lvl1pPr>
          </a:lstStyle>
          <a:p>
            <a:r>
              <a:rPr lang="pt-BR" sz="2000" b="1" dirty="0">
                <a:solidFill>
                  <a:srgbClr val="7030A0"/>
                </a:solidFill>
                <a:sym typeface="Barlow"/>
              </a:rPr>
              <a:t>Março</a:t>
            </a:r>
            <a:endParaRPr sz="2000" b="1" dirty="0">
              <a:solidFill>
                <a:srgbClr val="7030A0"/>
              </a:solidFill>
              <a:sym typeface="Barlow"/>
            </a:endParaRPr>
          </a:p>
        </p:txBody>
      </p:sp>
      <p:sp>
        <p:nvSpPr>
          <p:cNvPr id="21" name="Google Shape;1703;p28">
            <a:extLst>
              <a:ext uri="{FF2B5EF4-FFF2-40B4-BE49-F238E27FC236}">
                <a16:creationId xmlns:a16="http://schemas.microsoft.com/office/drawing/2014/main" id="{825221C2-696E-C49C-DC1E-E8C6BDA493F8}"/>
              </a:ext>
            </a:extLst>
          </p:cNvPr>
          <p:cNvSpPr txBox="1"/>
          <p:nvPr/>
        </p:nvSpPr>
        <p:spPr>
          <a:xfrm>
            <a:off x="6485189" y="3114819"/>
            <a:ext cx="1008112" cy="25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>
              <a:defRPr sz="1667"/>
            </a:lvl1pPr>
          </a:lstStyle>
          <a:p>
            <a:r>
              <a:rPr lang="pt-BR" sz="2000" b="1" dirty="0">
                <a:solidFill>
                  <a:srgbClr val="7030A0"/>
                </a:solidFill>
                <a:sym typeface="Barlow"/>
              </a:rPr>
              <a:t>Abril </a:t>
            </a:r>
            <a:endParaRPr sz="2000" b="1" dirty="0">
              <a:solidFill>
                <a:srgbClr val="7030A0"/>
              </a:solidFill>
              <a:sym typeface="Barlow"/>
            </a:endParaRPr>
          </a:p>
        </p:txBody>
      </p:sp>
      <p:sp>
        <p:nvSpPr>
          <p:cNvPr id="22" name="Google Shape;1703;p28">
            <a:extLst>
              <a:ext uri="{FF2B5EF4-FFF2-40B4-BE49-F238E27FC236}">
                <a16:creationId xmlns:a16="http://schemas.microsoft.com/office/drawing/2014/main" id="{B40391DD-CFAA-D6BF-7DAA-E173526E3581}"/>
              </a:ext>
            </a:extLst>
          </p:cNvPr>
          <p:cNvSpPr txBox="1"/>
          <p:nvPr/>
        </p:nvSpPr>
        <p:spPr>
          <a:xfrm>
            <a:off x="8288616" y="3114819"/>
            <a:ext cx="1319277" cy="24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>
              <a:defRPr sz="1667"/>
            </a:lvl1pPr>
          </a:lstStyle>
          <a:p>
            <a:r>
              <a:rPr lang="pt-BR" sz="2000" b="1" dirty="0">
                <a:solidFill>
                  <a:srgbClr val="7030A0"/>
                </a:solidFill>
                <a:sym typeface="Barlow"/>
              </a:rPr>
              <a:t>Maio </a:t>
            </a:r>
            <a:endParaRPr sz="2000" b="1" dirty="0">
              <a:solidFill>
                <a:srgbClr val="7030A0"/>
              </a:solidFill>
              <a:sym typeface="Barlow"/>
            </a:endParaRPr>
          </a:p>
        </p:txBody>
      </p:sp>
      <p:sp>
        <p:nvSpPr>
          <p:cNvPr id="23" name="Google Shape;1703;p28">
            <a:extLst>
              <a:ext uri="{FF2B5EF4-FFF2-40B4-BE49-F238E27FC236}">
                <a16:creationId xmlns:a16="http://schemas.microsoft.com/office/drawing/2014/main" id="{2A60A836-3BDE-A30B-C455-CECDF70C5DEA}"/>
              </a:ext>
            </a:extLst>
          </p:cNvPr>
          <p:cNvSpPr txBox="1"/>
          <p:nvPr/>
        </p:nvSpPr>
        <p:spPr>
          <a:xfrm>
            <a:off x="10276973" y="3102119"/>
            <a:ext cx="1426271" cy="28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>
              <a:defRPr sz="1667"/>
            </a:lvl1pPr>
          </a:lstStyle>
          <a:p>
            <a:r>
              <a:rPr lang="pt-BR" sz="2000" b="1" dirty="0">
                <a:solidFill>
                  <a:srgbClr val="7030A0"/>
                </a:solidFill>
                <a:sym typeface="Barlow"/>
              </a:rPr>
              <a:t>Junho </a:t>
            </a:r>
            <a:endParaRPr sz="2000" b="1" dirty="0">
              <a:solidFill>
                <a:srgbClr val="7030A0"/>
              </a:solidFill>
              <a:sym typeface="Barlow"/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10DCD943-48FA-BACC-98C6-EE196B6C87A0}"/>
              </a:ext>
            </a:extLst>
          </p:cNvPr>
          <p:cNvGrpSpPr/>
          <p:nvPr/>
        </p:nvGrpSpPr>
        <p:grpSpPr>
          <a:xfrm>
            <a:off x="1970306" y="3128677"/>
            <a:ext cx="367619" cy="268089"/>
            <a:chOff x="10728631" y="2924691"/>
            <a:chExt cx="230788" cy="169792"/>
          </a:xfrm>
        </p:grpSpPr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0FFCA064-9797-933B-0410-FF328FA030CB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E99A7BDA-539A-F2DD-A402-7E814B75D778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A962C1BD-059A-9282-B7C5-EA59F6053197}"/>
              </a:ext>
            </a:extLst>
          </p:cNvPr>
          <p:cNvGrpSpPr/>
          <p:nvPr/>
        </p:nvGrpSpPr>
        <p:grpSpPr>
          <a:xfrm>
            <a:off x="4169095" y="3128677"/>
            <a:ext cx="367619" cy="268089"/>
            <a:chOff x="10728631" y="2924691"/>
            <a:chExt cx="230788" cy="169792"/>
          </a:xfrm>
        </p:grpSpPr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3B5B0545-7181-B672-35C2-AC74868DEBBB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55B098CB-DAAD-0E52-40CE-A4CD82891C49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370C1871-2513-CF64-9619-C401F07D345E}"/>
              </a:ext>
            </a:extLst>
          </p:cNvPr>
          <p:cNvGrpSpPr/>
          <p:nvPr/>
        </p:nvGrpSpPr>
        <p:grpSpPr>
          <a:xfrm>
            <a:off x="6130195" y="3128677"/>
            <a:ext cx="367619" cy="268089"/>
            <a:chOff x="10728631" y="2924691"/>
            <a:chExt cx="230788" cy="169792"/>
          </a:xfrm>
        </p:grpSpPr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3A6039A7-7D97-5697-F780-14A25D91164C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1E0221F4-BF5E-2040-41E7-435FB3DC35C4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229A06CC-9205-0629-4670-157987BD9176}"/>
              </a:ext>
            </a:extLst>
          </p:cNvPr>
          <p:cNvGrpSpPr/>
          <p:nvPr/>
        </p:nvGrpSpPr>
        <p:grpSpPr>
          <a:xfrm>
            <a:off x="9951350" y="3128677"/>
            <a:ext cx="367619" cy="268089"/>
            <a:chOff x="10728631" y="2924691"/>
            <a:chExt cx="230788" cy="169792"/>
          </a:xfrm>
        </p:grpSpPr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D6F804B1-F44D-36DA-D514-3ABA7A9AC064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B77DFF16-FD8F-8134-7E02-F85593757A28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42A8AD80-18F4-43D4-E8C0-EE5A63BFA138}"/>
              </a:ext>
            </a:extLst>
          </p:cNvPr>
          <p:cNvGrpSpPr/>
          <p:nvPr/>
        </p:nvGrpSpPr>
        <p:grpSpPr>
          <a:xfrm>
            <a:off x="7953777" y="3128677"/>
            <a:ext cx="367619" cy="268089"/>
            <a:chOff x="10728631" y="2924691"/>
            <a:chExt cx="230788" cy="169792"/>
          </a:xfrm>
        </p:grpSpPr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7F6A343D-B01B-338D-6B69-8A747E77CE7D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D260DE6C-1CDF-51F2-F850-EC08398C0B91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Retângulo 46">
            <a:extLst>
              <a:ext uri="{FF2B5EF4-FFF2-40B4-BE49-F238E27FC236}">
                <a16:creationId xmlns:a16="http://schemas.microsoft.com/office/drawing/2014/main" id="{0A85D0B8-063B-7886-4C6E-D15D217A5C1A}"/>
              </a:ext>
            </a:extLst>
          </p:cNvPr>
          <p:cNvSpPr/>
          <p:nvPr/>
        </p:nvSpPr>
        <p:spPr>
          <a:xfrm>
            <a:off x="335180" y="3789266"/>
            <a:ext cx="185517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Campanha </a:t>
            </a:r>
            <a:r>
              <a:rPr lang="pt-BR" sz="1600" dirty="0" err="1"/>
              <a:t>Crowdfunding</a:t>
            </a:r>
            <a:r>
              <a:rPr lang="pt-BR" sz="1600" dirty="0"/>
              <a:t> Bahia</a:t>
            </a: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3EEA6976-2F47-AC30-CC18-B7D248783993}"/>
              </a:ext>
            </a:extLst>
          </p:cNvPr>
          <p:cNvSpPr/>
          <p:nvPr/>
        </p:nvSpPr>
        <p:spPr>
          <a:xfrm>
            <a:off x="4496830" y="3491722"/>
            <a:ext cx="262248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Definição dos Comitês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445753FA-9F25-05FE-521D-1D787EE09BFD}"/>
              </a:ext>
            </a:extLst>
          </p:cNvPr>
          <p:cNvSpPr/>
          <p:nvPr/>
        </p:nvSpPr>
        <p:spPr>
          <a:xfrm>
            <a:off x="4496830" y="3841849"/>
            <a:ext cx="262248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Definição de </a:t>
            </a:r>
            <a:r>
              <a:rPr lang="pt-BR" sz="1600" dirty="0" err="1"/>
              <a:t>Sponsors</a:t>
            </a:r>
            <a:endParaRPr lang="pt-BR" sz="1600" dirty="0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46D22F33-CD73-2CA0-B8CD-0FE389794961}"/>
              </a:ext>
            </a:extLst>
          </p:cNvPr>
          <p:cNvSpPr/>
          <p:nvPr/>
        </p:nvSpPr>
        <p:spPr>
          <a:xfrm>
            <a:off x="4496830" y="4191976"/>
            <a:ext cx="301222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Ação Solidária Petrópolis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5269A5D0-3332-3EEE-C5DD-FBE171D1EF24}"/>
              </a:ext>
            </a:extLst>
          </p:cNvPr>
          <p:cNvSpPr/>
          <p:nvPr/>
        </p:nvSpPr>
        <p:spPr>
          <a:xfrm>
            <a:off x="6108300" y="4581215"/>
            <a:ext cx="153615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Premiação do Game ( 2021)</a:t>
            </a:r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16F0C43F-EAA4-27DC-A50C-72D9EC2FFBE4}"/>
              </a:ext>
            </a:extLst>
          </p:cNvPr>
          <p:cNvSpPr/>
          <p:nvPr/>
        </p:nvSpPr>
        <p:spPr>
          <a:xfrm>
            <a:off x="8288616" y="3491722"/>
            <a:ext cx="153886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Semana da Internet – Ação </a:t>
            </a:r>
            <a:r>
              <a:rPr lang="pt-BR" sz="1600" dirty="0" err="1"/>
              <a:t>eSports</a:t>
            </a:r>
            <a:endParaRPr lang="pt-BR" sz="1600" dirty="0"/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10059D4F-1F37-51A6-B29C-A58718C1A772}"/>
              </a:ext>
            </a:extLst>
          </p:cNvPr>
          <p:cNvSpPr/>
          <p:nvPr/>
        </p:nvSpPr>
        <p:spPr>
          <a:xfrm>
            <a:off x="8288616" y="4284058"/>
            <a:ext cx="162880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Vivo Valoriza  Dia das mães 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067E142F-039B-5698-A074-F24EE5F34145}"/>
              </a:ext>
            </a:extLst>
          </p:cNvPr>
          <p:cNvSpPr/>
          <p:nvPr/>
        </p:nvSpPr>
        <p:spPr>
          <a:xfrm>
            <a:off x="8288617" y="4821564"/>
            <a:ext cx="152173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rgbClr val="660099"/>
                </a:solidFill>
              </a:rPr>
              <a:t>Encontro de Governança</a:t>
            </a: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F5AE83C9-BFE4-4D7B-9D4A-B032E4426C1E}"/>
              </a:ext>
            </a:extLst>
          </p:cNvPr>
          <p:cNvSpPr/>
          <p:nvPr/>
        </p:nvSpPr>
        <p:spPr>
          <a:xfrm>
            <a:off x="10276973" y="3491722"/>
            <a:ext cx="184104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Projeto Voluntário Multiplicador</a:t>
            </a: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3717E382-C6A8-BE96-E200-0C20BDEC2215}"/>
              </a:ext>
            </a:extLst>
          </p:cNvPr>
          <p:cNvSpPr/>
          <p:nvPr/>
        </p:nvSpPr>
        <p:spPr>
          <a:xfrm>
            <a:off x="10276972" y="4284058"/>
            <a:ext cx="128936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Recicle com a Vivo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36A0EE33-9F88-5B17-1F96-89ADFC155FD3}"/>
              </a:ext>
            </a:extLst>
          </p:cNvPr>
          <p:cNvSpPr/>
          <p:nvPr/>
        </p:nvSpPr>
        <p:spPr>
          <a:xfrm>
            <a:off x="10276973" y="4821564"/>
            <a:ext cx="152173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rgbClr val="660099"/>
                </a:solidFill>
              </a:rPr>
              <a:t>Reunião </a:t>
            </a:r>
            <a:r>
              <a:rPr lang="pt-BR" sz="1600" b="1" dirty="0" err="1">
                <a:solidFill>
                  <a:srgbClr val="660099"/>
                </a:solidFill>
              </a:rPr>
              <a:t>Sponsors</a:t>
            </a:r>
            <a:endParaRPr lang="pt-BR" sz="1600" b="1" dirty="0">
              <a:solidFill>
                <a:srgbClr val="660099"/>
              </a:solidFill>
            </a:endParaRPr>
          </a:p>
        </p:txBody>
      </p:sp>
      <p:grpSp>
        <p:nvGrpSpPr>
          <p:cNvPr id="146" name="Agrupar 145">
            <a:extLst>
              <a:ext uri="{FF2B5EF4-FFF2-40B4-BE49-F238E27FC236}">
                <a16:creationId xmlns:a16="http://schemas.microsoft.com/office/drawing/2014/main" id="{D8A98169-A4F6-5CD2-523D-30EDF89122E6}"/>
              </a:ext>
            </a:extLst>
          </p:cNvPr>
          <p:cNvGrpSpPr/>
          <p:nvPr/>
        </p:nvGrpSpPr>
        <p:grpSpPr>
          <a:xfrm>
            <a:off x="203200" y="5437748"/>
            <a:ext cx="11829143" cy="459586"/>
            <a:chOff x="203200" y="4672573"/>
            <a:chExt cx="11829143" cy="459586"/>
          </a:xfrm>
        </p:grpSpPr>
        <p:sp>
          <p:nvSpPr>
            <p:cNvPr id="79" name="Retângulo: Cantos Arredondados 78">
              <a:extLst>
                <a:ext uri="{FF2B5EF4-FFF2-40B4-BE49-F238E27FC236}">
                  <a16:creationId xmlns:a16="http://schemas.microsoft.com/office/drawing/2014/main" id="{7D3F64FB-80BA-1F57-0079-4186B4525826}"/>
                </a:ext>
              </a:extLst>
            </p:cNvPr>
            <p:cNvSpPr/>
            <p:nvPr/>
          </p:nvSpPr>
          <p:spPr>
            <a:xfrm>
              <a:off x="203200" y="4672573"/>
              <a:ext cx="11829143" cy="459586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Google Shape;1703;p28">
              <a:extLst>
                <a:ext uri="{FF2B5EF4-FFF2-40B4-BE49-F238E27FC236}">
                  <a16:creationId xmlns:a16="http://schemas.microsoft.com/office/drawing/2014/main" id="{9D91651A-4178-2348-5D25-94F12CEC8C0D}"/>
                </a:ext>
              </a:extLst>
            </p:cNvPr>
            <p:cNvSpPr txBox="1"/>
            <p:nvPr/>
          </p:nvSpPr>
          <p:spPr>
            <a:xfrm>
              <a:off x="4703860" y="4801465"/>
              <a:ext cx="2827823" cy="201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>
                <a:defRPr sz="1667"/>
              </a:lvl1pPr>
            </a:lstStyle>
            <a:p>
              <a:pPr algn="ctr"/>
              <a:r>
                <a:rPr lang="pt-BR" sz="2000" b="1" dirty="0">
                  <a:solidFill>
                    <a:schemeClr val="bg1"/>
                  </a:solidFill>
                  <a:sym typeface="Barlow"/>
                </a:rPr>
                <a:t>Game do Bem</a:t>
              </a:r>
            </a:p>
          </p:txBody>
        </p:sp>
      </p:grpSp>
      <p:grpSp>
        <p:nvGrpSpPr>
          <p:cNvPr id="147" name="Agrupar 146">
            <a:extLst>
              <a:ext uri="{FF2B5EF4-FFF2-40B4-BE49-F238E27FC236}">
                <a16:creationId xmlns:a16="http://schemas.microsoft.com/office/drawing/2014/main" id="{6883A476-5A76-0506-F5B9-8E05276F5264}"/>
              </a:ext>
            </a:extLst>
          </p:cNvPr>
          <p:cNvGrpSpPr/>
          <p:nvPr/>
        </p:nvGrpSpPr>
        <p:grpSpPr>
          <a:xfrm>
            <a:off x="203200" y="5960262"/>
            <a:ext cx="11829143" cy="459586"/>
            <a:chOff x="203200" y="5195087"/>
            <a:chExt cx="11829143" cy="459586"/>
          </a:xfrm>
        </p:grpSpPr>
        <p:sp>
          <p:nvSpPr>
            <p:cNvPr id="81" name="Retângulo: Cantos Arredondados 80">
              <a:extLst>
                <a:ext uri="{FF2B5EF4-FFF2-40B4-BE49-F238E27FC236}">
                  <a16:creationId xmlns:a16="http://schemas.microsoft.com/office/drawing/2014/main" id="{A66FC4FD-582C-4BEA-4028-2EEFD5CF9CF1}"/>
                </a:ext>
              </a:extLst>
            </p:cNvPr>
            <p:cNvSpPr/>
            <p:nvPr/>
          </p:nvSpPr>
          <p:spPr>
            <a:xfrm flipH="1">
              <a:off x="203200" y="5195087"/>
              <a:ext cx="11829143" cy="459586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Google Shape;1703;p28">
              <a:extLst>
                <a:ext uri="{FF2B5EF4-FFF2-40B4-BE49-F238E27FC236}">
                  <a16:creationId xmlns:a16="http://schemas.microsoft.com/office/drawing/2014/main" id="{A5099F2A-BF54-3D95-4204-28858E8F022E}"/>
                </a:ext>
              </a:extLst>
            </p:cNvPr>
            <p:cNvSpPr txBox="1"/>
            <p:nvPr/>
          </p:nvSpPr>
          <p:spPr>
            <a:xfrm>
              <a:off x="4703860" y="5323979"/>
              <a:ext cx="2827823" cy="201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>
                <a:defRPr sz="1667"/>
              </a:lvl1pPr>
            </a:lstStyle>
            <a:p>
              <a:pPr algn="ctr"/>
              <a:r>
                <a:rPr lang="pt-BR" sz="2000" b="1" dirty="0">
                  <a:solidFill>
                    <a:schemeClr val="bg1"/>
                  </a:solidFill>
                  <a:sym typeface="Barlow"/>
                </a:rPr>
                <a:t>Portal dos Voluntários</a:t>
              </a:r>
            </a:p>
          </p:txBody>
        </p: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DA9F9BE0-DAFD-A28A-4D34-A18BD8615BAE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84" name="Retângulo: Cantos Superiores Arredondados 83">
              <a:extLst>
                <a:ext uri="{FF2B5EF4-FFF2-40B4-BE49-F238E27FC236}">
                  <a16:creationId xmlns:a16="http://schemas.microsoft.com/office/drawing/2014/main" id="{640BD53E-3068-7078-5A11-E8F994613C7F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5" name="Agrupar 84">
              <a:extLst>
                <a:ext uri="{FF2B5EF4-FFF2-40B4-BE49-F238E27FC236}">
                  <a16:creationId xmlns:a16="http://schemas.microsoft.com/office/drawing/2014/main" id="{565E31EC-CEC7-D53A-B39F-4F114F075CBF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86" name="Gráfico 6">
                <a:extLst>
                  <a:ext uri="{FF2B5EF4-FFF2-40B4-BE49-F238E27FC236}">
                    <a16:creationId xmlns:a16="http://schemas.microsoft.com/office/drawing/2014/main" id="{B52F23A9-604B-6606-D493-F571EC396BA8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110" name="Forma Livre: Forma 109">
                  <a:extLst>
                    <a:ext uri="{FF2B5EF4-FFF2-40B4-BE49-F238E27FC236}">
                      <a16:creationId xmlns:a16="http://schemas.microsoft.com/office/drawing/2014/main" id="{A328DA8B-AB85-5C90-512A-348BAC509C29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orma Livre: Forma 110">
                  <a:extLst>
                    <a:ext uri="{FF2B5EF4-FFF2-40B4-BE49-F238E27FC236}">
                      <a16:creationId xmlns:a16="http://schemas.microsoft.com/office/drawing/2014/main" id="{9B25ECD2-137F-1A62-3B92-CA4C73E8E8DC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orma Livre: Forma 111">
                  <a:extLst>
                    <a:ext uri="{FF2B5EF4-FFF2-40B4-BE49-F238E27FC236}">
                      <a16:creationId xmlns:a16="http://schemas.microsoft.com/office/drawing/2014/main" id="{8122E4DF-ED88-F647-D6E3-FDF1992746A2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orma Livre: Forma 112">
                  <a:extLst>
                    <a:ext uri="{FF2B5EF4-FFF2-40B4-BE49-F238E27FC236}">
                      <a16:creationId xmlns:a16="http://schemas.microsoft.com/office/drawing/2014/main" id="{B057D3B7-A31A-9E9C-4FB2-4E9DE0994F5B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orma Livre: Forma 113">
                  <a:extLst>
                    <a:ext uri="{FF2B5EF4-FFF2-40B4-BE49-F238E27FC236}">
                      <a16:creationId xmlns:a16="http://schemas.microsoft.com/office/drawing/2014/main" id="{47977881-E79F-BC27-4CDA-D8FE6676B8C3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orma Livre: Forma 114">
                  <a:extLst>
                    <a:ext uri="{FF2B5EF4-FFF2-40B4-BE49-F238E27FC236}">
                      <a16:creationId xmlns:a16="http://schemas.microsoft.com/office/drawing/2014/main" id="{81B9FE21-4D04-0EA2-48EE-497FFA0DDAB7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6" name="Gráfico 6">
                  <a:extLst>
                    <a:ext uri="{FF2B5EF4-FFF2-40B4-BE49-F238E27FC236}">
                      <a16:creationId xmlns:a16="http://schemas.microsoft.com/office/drawing/2014/main" id="{E2690EBF-E282-1F22-364D-FE873D23B115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118" name="Forma Livre: Forma 117">
                    <a:extLst>
                      <a:ext uri="{FF2B5EF4-FFF2-40B4-BE49-F238E27FC236}">
                        <a16:creationId xmlns:a16="http://schemas.microsoft.com/office/drawing/2014/main" id="{43658314-674C-1983-9A65-80AE656FF462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orma Livre: Forma 118">
                    <a:extLst>
                      <a:ext uri="{FF2B5EF4-FFF2-40B4-BE49-F238E27FC236}">
                        <a16:creationId xmlns:a16="http://schemas.microsoft.com/office/drawing/2014/main" id="{078375D3-6D78-663D-1989-B426CA1888A9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7" name="Forma Livre: Forma 116">
                  <a:extLst>
                    <a:ext uri="{FF2B5EF4-FFF2-40B4-BE49-F238E27FC236}">
                      <a16:creationId xmlns:a16="http://schemas.microsoft.com/office/drawing/2014/main" id="{2336B759-423A-5312-453D-DB2DF34A692C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7" name="Gráfico 6">
                <a:extLst>
                  <a:ext uri="{FF2B5EF4-FFF2-40B4-BE49-F238E27FC236}">
                    <a16:creationId xmlns:a16="http://schemas.microsoft.com/office/drawing/2014/main" id="{E90008EE-431F-36B0-FE47-637A46484FD8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98" name="Forma Livre: Forma 97">
                  <a:extLst>
                    <a:ext uri="{FF2B5EF4-FFF2-40B4-BE49-F238E27FC236}">
                      <a16:creationId xmlns:a16="http://schemas.microsoft.com/office/drawing/2014/main" id="{3CA7FFE1-A04E-CEB4-6452-03C2F1887AEF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orma Livre: Forma 98">
                  <a:extLst>
                    <a:ext uri="{FF2B5EF4-FFF2-40B4-BE49-F238E27FC236}">
                      <a16:creationId xmlns:a16="http://schemas.microsoft.com/office/drawing/2014/main" id="{AE6DB3E5-A603-D12F-D48B-6A615820F50B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orma Livre: Forma 99">
                  <a:extLst>
                    <a:ext uri="{FF2B5EF4-FFF2-40B4-BE49-F238E27FC236}">
                      <a16:creationId xmlns:a16="http://schemas.microsoft.com/office/drawing/2014/main" id="{47A12344-81DF-A3ED-63A2-0F5D26079F42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orma Livre: Forma 100">
                  <a:extLst>
                    <a:ext uri="{FF2B5EF4-FFF2-40B4-BE49-F238E27FC236}">
                      <a16:creationId xmlns:a16="http://schemas.microsoft.com/office/drawing/2014/main" id="{C95F6D4F-E8FE-6ECE-4037-DA92A51C8299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orma Livre: Forma 101">
                  <a:extLst>
                    <a:ext uri="{FF2B5EF4-FFF2-40B4-BE49-F238E27FC236}">
                      <a16:creationId xmlns:a16="http://schemas.microsoft.com/office/drawing/2014/main" id="{12DBE3FB-C0BA-1CB8-A6EC-C2ED911A94C6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3" name="Gráfico 6">
                  <a:extLst>
                    <a:ext uri="{FF2B5EF4-FFF2-40B4-BE49-F238E27FC236}">
                      <a16:creationId xmlns:a16="http://schemas.microsoft.com/office/drawing/2014/main" id="{50E411DD-1112-D4C5-D712-FCBCB5BFEAE8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108" name="Forma Livre: Forma 107">
                    <a:extLst>
                      <a:ext uri="{FF2B5EF4-FFF2-40B4-BE49-F238E27FC236}">
                        <a16:creationId xmlns:a16="http://schemas.microsoft.com/office/drawing/2014/main" id="{FA82A240-DFD6-47CF-CCEC-F381DBD10FA6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orma Livre: Forma 108">
                    <a:extLst>
                      <a:ext uri="{FF2B5EF4-FFF2-40B4-BE49-F238E27FC236}">
                        <a16:creationId xmlns:a16="http://schemas.microsoft.com/office/drawing/2014/main" id="{735BD845-A256-EDE6-E803-A0EE5C227628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4" name="Forma Livre: Forma 103">
                  <a:extLst>
                    <a:ext uri="{FF2B5EF4-FFF2-40B4-BE49-F238E27FC236}">
                      <a16:creationId xmlns:a16="http://schemas.microsoft.com/office/drawing/2014/main" id="{6C6A268B-9CE1-5A6D-0B9D-9832511C1ACB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orma Livre: Forma 104">
                  <a:extLst>
                    <a:ext uri="{FF2B5EF4-FFF2-40B4-BE49-F238E27FC236}">
                      <a16:creationId xmlns:a16="http://schemas.microsoft.com/office/drawing/2014/main" id="{1FA37558-2BCF-F6A2-BFC0-BCC4F7C5BD27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orma Livre: Forma 105">
                  <a:extLst>
                    <a:ext uri="{FF2B5EF4-FFF2-40B4-BE49-F238E27FC236}">
                      <a16:creationId xmlns:a16="http://schemas.microsoft.com/office/drawing/2014/main" id="{0BD7797F-1783-5294-5E16-FB8BC27526CD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orma Livre: Forma 106">
                  <a:extLst>
                    <a:ext uri="{FF2B5EF4-FFF2-40B4-BE49-F238E27FC236}">
                      <a16:creationId xmlns:a16="http://schemas.microsoft.com/office/drawing/2014/main" id="{913F7F26-F9F6-A5D2-2DE9-5839E5BD6415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8" name="Gráfico 6">
                <a:extLst>
                  <a:ext uri="{FF2B5EF4-FFF2-40B4-BE49-F238E27FC236}">
                    <a16:creationId xmlns:a16="http://schemas.microsoft.com/office/drawing/2014/main" id="{49D03C81-FA32-15CB-612C-B2C07D403CB9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95" name="Forma Livre: Forma 94">
                  <a:extLst>
                    <a:ext uri="{FF2B5EF4-FFF2-40B4-BE49-F238E27FC236}">
                      <a16:creationId xmlns:a16="http://schemas.microsoft.com/office/drawing/2014/main" id="{05855EBF-4B8C-A757-E757-D9A2B6D921B8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orma Livre: Forma 95">
                  <a:extLst>
                    <a:ext uri="{FF2B5EF4-FFF2-40B4-BE49-F238E27FC236}">
                      <a16:creationId xmlns:a16="http://schemas.microsoft.com/office/drawing/2014/main" id="{EB88DCA2-0B98-6D20-F7E1-EDB198F4CAF1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orma Livre: Forma 96">
                  <a:extLst>
                    <a:ext uri="{FF2B5EF4-FFF2-40B4-BE49-F238E27FC236}">
                      <a16:creationId xmlns:a16="http://schemas.microsoft.com/office/drawing/2014/main" id="{AEAD1CF4-AE87-A915-37A2-830CEEE87EC8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" name="Gráfico 6">
                <a:extLst>
                  <a:ext uri="{FF2B5EF4-FFF2-40B4-BE49-F238E27FC236}">
                    <a16:creationId xmlns:a16="http://schemas.microsoft.com/office/drawing/2014/main" id="{38451124-9CA5-07EC-D6A5-E4181DAAB468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90" name="Forma Livre: Forma 89">
                  <a:extLst>
                    <a:ext uri="{FF2B5EF4-FFF2-40B4-BE49-F238E27FC236}">
                      <a16:creationId xmlns:a16="http://schemas.microsoft.com/office/drawing/2014/main" id="{427D1847-24DC-3002-AF20-EC6EB1915A9F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orma Livre: Forma 90">
                  <a:extLst>
                    <a:ext uri="{FF2B5EF4-FFF2-40B4-BE49-F238E27FC236}">
                      <a16:creationId xmlns:a16="http://schemas.microsoft.com/office/drawing/2014/main" id="{9E997E0D-C781-48C5-685F-99E984415248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orma Livre: Forma 91">
                  <a:extLst>
                    <a:ext uri="{FF2B5EF4-FFF2-40B4-BE49-F238E27FC236}">
                      <a16:creationId xmlns:a16="http://schemas.microsoft.com/office/drawing/2014/main" id="{A8628700-0E01-1A98-8104-92B196DDA923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orma Livre: Forma 92">
                  <a:extLst>
                    <a:ext uri="{FF2B5EF4-FFF2-40B4-BE49-F238E27FC236}">
                      <a16:creationId xmlns:a16="http://schemas.microsoft.com/office/drawing/2014/main" id="{7CBDFCD6-F073-7BF9-713A-6981500A07E3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orma Livre: Forma 93">
                  <a:extLst>
                    <a:ext uri="{FF2B5EF4-FFF2-40B4-BE49-F238E27FC236}">
                      <a16:creationId xmlns:a16="http://schemas.microsoft.com/office/drawing/2014/main" id="{02200F8F-C9A7-88C7-C291-1844E9BC8877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36" name="CaixaDeTexto 135">
            <a:extLst>
              <a:ext uri="{FF2B5EF4-FFF2-40B4-BE49-F238E27FC236}">
                <a16:creationId xmlns:a16="http://schemas.microsoft.com/office/drawing/2014/main" id="{88F070D0-09DC-49BA-A24E-6677A213BAC6}"/>
              </a:ext>
            </a:extLst>
          </p:cNvPr>
          <p:cNvSpPr txBox="1"/>
          <p:nvPr/>
        </p:nvSpPr>
        <p:spPr>
          <a:xfrm>
            <a:off x="2418296" y="639716"/>
            <a:ext cx="7355408" cy="59592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Programa de Voluntariado</a:t>
            </a:r>
            <a:endParaRPr kumimoji="0" lang="pt-BR" sz="3600" i="0" u="none" strike="noStrike" kern="1200" cap="none" spc="0" normalizeH="0" baseline="0" noProof="0" dirty="0">
              <a:ln>
                <a:noFill/>
              </a:ln>
              <a:solidFill>
                <a:srgbClr val="660099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35" name="CaixaDeTexto 134">
            <a:extLst>
              <a:ext uri="{FF2B5EF4-FFF2-40B4-BE49-F238E27FC236}">
                <a16:creationId xmlns:a16="http://schemas.microsoft.com/office/drawing/2014/main" id="{F2B5FEA9-C133-D8C6-5A4B-FE2BBBF420FF}"/>
              </a:ext>
            </a:extLst>
          </p:cNvPr>
          <p:cNvSpPr txBox="1"/>
          <p:nvPr/>
        </p:nvSpPr>
        <p:spPr>
          <a:xfrm>
            <a:off x="4194630" y="195899"/>
            <a:ext cx="3802739" cy="59804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Calendário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660099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145" name="Agrupar 144">
            <a:extLst>
              <a:ext uri="{FF2B5EF4-FFF2-40B4-BE49-F238E27FC236}">
                <a16:creationId xmlns:a16="http://schemas.microsoft.com/office/drawing/2014/main" id="{E55A1E86-33BE-3EBC-2B88-EA53B2D70BFF}"/>
              </a:ext>
            </a:extLst>
          </p:cNvPr>
          <p:cNvGrpSpPr/>
          <p:nvPr/>
        </p:nvGrpSpPr>
        <p:grpSpPr>
          <a:xfrm>
            <a:off x="3956050" y="585033"/>
            <a:ext cx="4279900" cy="0"/>
            <a:chOff x="3956050" y="1105733"/>
            <a:chExt cx="4279900" cy="0"/>
          </a:xfrm>
        </p:grpSpPr>
        <p:cxnSp>
          <p:nvCxnSpPr>
            <p:cNvPr id="138" name="Conector reto 137">
              <a:extLst>
                <a:ext uri="{FF2B5EF4-FFF2-40B4-BE49-F238E27FC236}">
                  <a16:creationId xmlns:a16="http://schemas.microsoft.com/office/drawing/2014/main" id="{ACB2C132-FFD4-89BC-8CCB-B67171AAFE59}"/>
                </a:ext>
              </a:extLst>
            </p:cNvPr>
            <p:cNvCxnSpPr>
              <a:cxnSpLocks/>
            </p:cNvCxnSpPr>
            <p:nvPr/>
          </p:nvCxnSpPr>
          <p:spPr>
            <a:xfrm>
              <a:off x="7613650" y="1105733"/>
              <a:ext cx="6223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2" name="Conector reto 141">
              <a:extLst>
                <a:ext uri="{FF2B5EF4-FFF2-40B4-BE49-F238E27FC236}">
                  <a16:creationId xmlns:a16="http://schemas.microsoft.com/office/drawing/2014/main" id="{A3EB87E8-5986-EEFE-B398-C595310A9EFF}"/>
                </a:ext>
              </a:extLst>
            </p:cNvPr>
            <p:cNvCxnSpPr>
              <a:cxnSpLocks/>
            </p:cNvCxnSpPr>
            <p:nvPr/>
          </p:nvCxnSpPr>
          <p:spPr>
            <a:xfrm>
              <a:off x="3956050" y="1105733"/>
              <a:ext cx="6223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21" name="Gráfico 2">
            <a:extLst>
              <a:ext uri="{FF2B5EF4-FFF2-40B4-BE49-F238E27FC236}">
                <a16:creationId xmlns:a16="http://schemas.microsoft.com/office/drawing/2014/main" id="{19B4B311-98F3-8AE0-8CE4-E9CE94889945}"/>
              </a:ext>
            </a:extLst>
          </p:cNvPr>
          <p:cNvSpPr/>
          <p:nvPr/>
        </p:nvSpPr>
        <p:spPr>
          <a:xfrm>
            <a:off x="294694" y="-1"/>
            <a:ext cx="2757474" cy="2543175"/>
          </a:xfrm>
          <a:custGeom>
            <a:avLst/>
            <a:gdLst>
              <a:gd name="connsiteX0" fmla="*/ 3810479 w 5693686"/>
              <a:gd name="connsiteY0" fmla="*/ 3743887 h 3744260"/>
              <a:gd name="connsiteX1" fmla="*/ 3801321 w 5693686"/>
              <a:gd name="connsiteY1" fmla="*/ 3743513 h 3744260"/>
              <a:gd name="connsiteX2" fmla="*/ 3745878 w 5693686"/>
              <a:gd name="connsiteY2" fmla="*/ 3717370 h 3744260"/>
              <a:gd name="connsiteX3" fmla="*/ 3736410 w 5693686"/>
              <a:gd name="connsiteY3" fmla="*/ 3675134 h 3744260"/>
              <a:gd name="connsiteX4" fmla="*/ 3653432 w 5693686"/>
              <a:gd name="connsiteY4" fmla="*/ 3656611 h 3744260"/>
              <a:gd name="connsiteX5" fmla="*/ 3584804 w 5693686"/>
              <a:gd name="connsiteY5" fmla="*/ 3633977 h 3744260"/>
              <a:gd name="connsiteX6" fmla="*/ 3580007 w 5693686"/>
              <a:gd name="connsiteY6" fmla="*/ 3640996 h 3744260"/>
              <a:gd name="connsiteX7" fmla="*/ 3471343 w 5693686"/>
              <a:gd name="connsiteY7" fmla="*/ 3683730 h 3744260"/>
              <a:gd name="connsiteX8" fmla="*/ 3336785 w 5693686"/>
              <a:gd name="connsiteY8" fmla="*/ 3592240 h 3744260"/>
              <a:gd name="connsiteX9" fmla="*/ 3233064 w 5693686"/>
              <a:gd name="connsiteY9" fmla="*/ 3485507 h 3744260"/>
              <a:gd name="connsiteX10" fmla="*/ 3224633 w 5693686"/>
              <a:gd name="connsiteY10" fmla="*/ 3447631 h 3744260"/>
              <a:gd name="connsiteX11" fmla="*/ 3126019 w 5693686"/>
              <a:gd name="connsiteY11" fmla="*/ 3307467 h 3744260"/>
              <a:gd name="connsiteX12" fmla="*/ 3116177 w 5693686"/>
              <a:gd name="connsiteY12" fmla="*/ 3175692 h 3744260"/>
              <a:gd name="connsiteX13" fmla="*/ 3128968 w 5693686"/>
              <a:gd name="connsiteY13" fmla="*/ 3163191 h 3744260"/>
              <a:gd name="connsiteX14" fmla="*/ 3135364 w 5693686"/>
              <a:gd name="connsiteY14" fmla="*/ 3168133 h 3744260"/>
              <a:gd name="connsiteX15" fmla="*/ 3142466 w 5693686"/>
              <a:gd name="connsiteY15" fmla="*/ 3160388 h 3744260"/>
              <a:gd name="connsiteX16" fmla="*/ 3168879 w 5693686"/>
              <a:gd name="connsiteY16" fmla="*/ 3218094 h 3744260"/>
              <a:gd name="connsiteX17" fmla="*/ 3197057 w 5693686"/>
              <a:gd name="connsiteY17" fmla="*/ 3295548 h 3744260"/>
              <a:gd name="connsiteX18" fmla="*/ 3323475 w 5693686"/>
              <a:gd name="connsiteY18" fmla="*/ 3376365 h 3744260"/>
              <a:gd name="connsiteX19" fmla="*/ 3242159 w 5693686"/>
              <a:gd name="connsiteY19" fmla="*/ 3328523 h 3744260"/>
              <a:gd name="connsiteX20" fmla="*/ 3185595 w 5693686"/>
              <a:gd name="connsiteY20" fmla="*/ 3165205 h 3744260"/>
              <a:gd name="connsiteX21" fmla="*/ 3191201 w 5693686"/>
              <a:gd name="connsiteY21" fmla="*/ 3010401 h 3744260"/>
              <a:gd name="connsiteX22" fmla="*/ 3176271 w 5693686"/>
              <a:gd name="connsiteY22" fmla="*/ 3092631 h 3744260"/>
              <a:gd name="connsiteX23" fmla="*/ 3177309 w 5693686"/>
              <a:gd name="connsiteY23" fmla="*/ 3127953 h 3744260"/>
              <a:gd name="connsiteX24" fmla="*/ 3167134 w 5693686"/>
              <a:gd name="connsiteY24" fmla="*/ 3130590 h 3744260"/>
              <a:gd name="connsiteX25" fmla="*/ 3163563 w 5693686"/>
              <a:gd name="connsiteY25" fmla="*/ 3093566 h 3744260"/>
              <a:gd name="connsiteX26" fmla="*/ 3163002 w 5693686"/>
              <a:gd name="connsiteY26" fmla="*/ 3091655 h 3744260"/>
              <a:gd name="connsiteX27" fmla="*/ 3148820 w 5693686"/>
              <a:gd name="connsiteY27" fmla="*/ 2983656 h 3744260"/>
              <a:gd name="connsiteX28" fmla="*/ 3156773 w 5693686"/>
              <a:gd name="connsiteY28" fmla="*/ 2941918 h 3744260"/>
              <a:gd name="connsiteX29" fmla="*/ 3121181 w 5693686"/>
              <a:gd name="connsiteY29" fmla="*/ 2973793 h 3744260"/>
              <a:gd name="connsiteX30" fmla="*/ 3027427 w 5693686"/>
              <a:gd name="connsiteY30" fmla="*/ 2886683 h 3744260"/>
              <a:gd name="connsiteX31" fmla="*/ 3036335 w 5693686"/>
              <a:gd name="connsiteY31" fmla="*/ 2841830 h 3744260"/>
              <a:gd name="connsiteX32" fmla="*/ 3177392 w 5693686"/>
              <a:gd name="connsiteY32" fmla="*/ 2850178 h 3744260"/>
              <a:gd name="connsiteX33" fmla="*/ 3193838 w 5693686"/>
              <a:gd name="connsiteY33" fmla="*/ 2855535 h 3744260"/>
              <a:gd name="connsiteX34" fmla="*/ 3226543 w 5693686"/>
              <a:gd name="connsiteY34" fmla="*/ 2820837 h 3744260"/>
              <a:gd name="connsiteX35" fmla="*/ 3308939 w 5693686"/>
              <a:gd name="connsiteY35" fmla="*/ 2766225 h 3744260"/>
              <a:gd name="connsiteX36" fmla="*/ 3299886 w 5693686"/>
              <a:gd name="connsiteY36" fmla="*/ 2761989 h 3744260"/>
              <a:gd name="connsiteX37" fmla="*/ 3300695 w 5693686"/>
              <a:gd name="connsiteY37" fmla="*/ 2744276 h 3744260"/>
              <a:gd name="connsiteX38" fmla="*/ 3311140 w 5693686"/>
              <a:gd name="connsiteY38" fmla="*/ 2723096 h 3744260"/>
              <a:gd name="connsiteX39" fmla="*/ 3338197 w 5693686"/>
              <a:gd name="connsiteY39" fmla="*/ 2678824 h 3744260"/>
              <a:gd name="connsiteX40" fmla="*/ 3325801 w 5693686"/>
              <a:gd name="connsiteY40" fmla="*/ 2501615 h 3744260"/>
              <a:gd name="connsiteX41" fmla="*/ 3360561 w 5693686"/>
              <a:gd name="connsiteY41" fmla="*/ 2484837 h 3744260"/>
              <a:gd name="connsiteX42" fmla="*/ 3442085 w 5693686"/>
              <a:gd name="connsiteY42" fmla="*/ 2554192 h 3744260"/>
              <a:gd name="connsiteX43" fmla="*/ 3436396 w 5693686"/>
              <a:gd name="connsiteY43" fmla="*/ 2526429 h 3744260"/>
              <a:gd name="connsiteX44" fmla="*/ 3140617 w 5693686"/>
              <a:gd name="connsiteY44" fmla="*/ 2277601 h 3744260"/>
              <a:gd name="connsiteX45" fmla="*/ 2949911 w 5693686"/>
              <a:gd name="connsiteY45" fmla="*/ 2145327 h 3744260"/>
              <a:gd name="connsiteX46" fmla="*/ 2948063 w 5693686"/>
              <a:gd name="connsiteY46" fmla="*/ 2137624 h 3744260"/>
              <a:gd name="connsiteX47" fmla="*/ 2955268 w 5693686"/>
              <a:gd name="connsiteY47" fmla="*/ 2134343 h 3744260"/>
              <a:gd name="connsiteX48" fmla="*/ 3300197 w 5693686"/>
              <a:gd name="connsiteY48" fmla="*/ 2304139 h 3744260"/>
              <a:gd name="connsiteX49" fmla="*/ 3351861 w 5693686"/>
              <a:gd name="connsiteY49" fmla="*/ 2346334 h 3744260"/>
              <a:gd name="connsiteX50" fmla="*/ 3354830 w 5693686"/>
              <a:gd name="connsiteY50" fmla="*/ 2349179 h 3744260"/>
              <a:gd name="connsiteX51" fmla="*/ 3480542 w 5693686"/>
              <a:gd name="connsiteY51" fmla="*/ 2533614 h 3744260"/>
              <a:gd name="connsiteX52" fmla="*/ 3489492 w 5693686"/>
              <a:gd name="connsiteY52" fmla="*/ 2650002 h 3744260"/>
              <a:gd name="connsiteX53" fmla="*/ 3510361 w 5693686"/>
              <a:gd name="connsiteY53" fmla="*/ 2660800 h 3744260"/>
              <a:gd name="connsiteX54" fmla="*/ 3502636 w 5693686"/>
              <a:gd name="connsiteY54" fmla="*/ 2669231 h 3744260"/>
              <a:gd name="connsiteX55" fmla="*/ 3486024 w 5693686"/>
              <a:gd name="connsiteY55" fmla="*/ 2665472 h 3744260"/>
              <a:gd name="connsiteX56" fmla="*/ 3475662 w 5693686"/>
              <a:gd name="connsiteY56" fmla="*/ 2691886 h 3744260"/>
              <a:gd name="connsiteX57" fmla="*/ 3429855 w 5693686"/>
              <a:gd name="connsiteY57" fmla="*/ 2730779 h 3744260"/>
              <a:gd name="connsiteX58" fmla="*/ 3239584 w 5693686"/>
              <a:gd name="connsiteY58" fmla="*/ 2845672 h 3744260"/>
              <a:gd name="connsiteX59" fmla="*/ 3214271 w 5693686"/>
              <a:gd name="connsiteY59" fmla="*/ 2922731 h 3744260"/>
              <a:gd name="connsiteX60" fmla="*/ 3333629 w 5693686"/>
              <a:gd name="connsiteY60" fmla="*/ 2812240 h 3744260"/>
              <a:gd name="connsiteX61" fmla="*/ 3544478 w 5693686"/>
              <a:gd name="connsiteY61" fmla="*/ 2751523 h 3744260"/>
              <a:gd name="connsiteX62" fmla="*/ 3593961 w 5693686"/>
              <a:gd name="connsiteY62" fmla="*/ 2767450 h 3744260"/>
              <a:gd name="connsiteX63" fmla="*/ 3583890 w 5693686"/>
              <a:gd name="connsiteY63" fmla="*/ 2800715 h 3744260"/>
              <a:gd name="connsiteX64" fmla="*/ 3577619 w 5693686"/>
              <a:gd name="connsiteY64" fmla="*/ 2810392 h 3744260"/>
              <a:gd name="connsiteX65" fmla="*/ 3483595 w 5693686"/>
              <a:gd name="connsiteY65" fmla="*/ 2848911 h 3744260"/>
              <a:gd name="connsiteX66" fmla="*/ 3334854 w 5693686"/>
              <a:gd name="connsiteY66" fmla="*/ 2906887 h 3744260"/>
              <a:gd name="connsiteX67" fmla="*/ 3318782 w 5693686"/>
              <a:gd name="connsiteY67" fmla="*/ 2921278 h 3744260"/>
              <a:gd name="connsiteX68" fmla="*/ 3420365 w 5693686"/>
              <a:gd name="connsiteY68" fmla="*/ 2893265 h 3744260"/>
              <a:gd name="connsiteX69" fmla="*/ 3424393 w 5693686"/>
              <a:gd name="connsiteY69" fmla="*/ 2891251 h 3744260"/>
              <a:gd name="connsiteX70" fmla="*/ 3577162 w 5693686"/>
              <a:gd name="connsiteY70" fmla="*/ 2869095 h 3744260"/>
              <a:gd name="connsiteX71" fmla="*/ 3709187 w 5693686"/>
              <a:gd name="connsiteY71" fmla="*/ 2990239 h 3744260"/>
              <a:gd name="connsiteX72" fmla="*/ 3800076 w 5693686"/>
              <a:gd name="connsiteY72" fmla="*/ 3128347 h 3744260"/>
              <a:gd name="connsiteX73" fmla="*/ 3794676 w 5693686"/>
              <a:gd name="connsiteY73" fmla="*/ 3158581 h 3744260"/>
              <a:gd name="connsiteX74" fmla="*/ 3716620 w 5693686"/>
              <a:gd name="connsiteY74" fmla="*/ 3132978 h 3744260"/>
              <a:gd name="connsiteX75" fmla="*/ 3673035 w 5693686"/>
              <a:gd name="connsiteY75" fmla="*/ 3088831 h 3744260"/>
              <a:gd name="connsiteX76" fmla="*/ 3648677 w 5693686"/>
              <a:gd name="connsiteY76" fmla="*/ 3062875 h 3744260"/>
              <a:gd name="connsiteX77" fmla="*/ 3645313 w 5693686"/>
              <a:gd name="connsiteY77" fmla="*/ 3060653 h 3744260"/>
              <a:gd name="connsiteX78" fmla="*/ 3638108 w 5693686"/>
              <a:gd name="connsiteY78" fmla="*/ 3077971 h 3744260"/>
              <a:gd name="connsiteX79" fmla="*/ 3612608 w 5693686"/>
              <a:gd name="connsiteY79" fmla="*/ 3126416 h 3744260"/>
              <a:gd name="connsiteX80" fmla="*/ 3603596 w 5693686"/>
              <a:gd name="connsiteY80" fmla="*/ 3134971 h 3744260"/>
              <a:gd name="connsiteX81" fmla="*/ 3764443 w 5693686"/>
              <a:gd name="connsiteY81" fmla="*/ 3182523 h 3744260"/>
              <a:gd name="connsiteX82" fmla="*/ 3809150 w 5693686"/>
              <a:gd name="connsiteY82" fmla="*/ 3220897 h 3744260"/>
              <a:gd name="connsiteX83" fmla="*/ 3791686 w 5693686"/>
              <a:gd name="connsiteY83" fmla="*/ 3194339 h 3744260"/>
              <a:gd name="connsiteX84" fmla="*/ 3791375 w 5693686"/>
              <a:gd name="connsiteY84" fmla="*/ 3185825 h 3744260"/>
              <a:gd name="connsiteX85" fmla="*/ 3799826 w 5693686"/>
              <a:gd name="connsiteY85" fmla="*/ 3184953 h 3744260"/>
              <a:gd name="connsiteX86" fmla="*/ 3869472 w 5693686"/>
              <a:gd name="connsiteY86" fmla="*/ 3237343 h 3744260"/>
              <a:gd name="connsiteX87" fmla="*/ 3869244 w 5693686"/>
              <a:gd name="connsiteY87" fmla="*/ 3218717 h 3744260"/>
              <a:gd name="connsiteX88" fmla="*/ 3857221 w 5693686"/>
              <a:gd name="connsiteY88" fmla="*/ 3136321 h 3744260"/>
              <a:gd name="connsiteX89" fmla="*/ 3852113 w 5693686"/>
              <a:gd name="connsiteY89" fmla="*/ 3066613 h 3744260"/>
              <a:gd name="connsiteX90" fmla="*/ 3879170 w 5693686"/>
              <a:gd name="connsiteY90" fmla="*/ 3056064 h 3744260"/>
              <a:gd name="connsiteX91" fmla="*/ 3877737 w 5693686"/>
              <a:gd name="connsiteY91" fmla="*/ 3021386 h 3744260"/>
              <a:gd name="connsiteX92" fmla="*/ 3675921 w 5693686"/>
              <a:gd name="connsiteY92" fmla="*/ 2922897 h 3744260"/>
              <a:gd name="connsiteX93" fmla="*/ 3610324 w 5693686"/>
              <a:gd name="connsiteY93" fmla="*/ 2839546 h 3744260"/>
              <a:gd name="connsiteX94" fmla="*/ 3606129 w 5693686"/>
              <a:gd name="connsiteY94" fmla="*/ 2788277 h 3744260"/>
              <a:gd name="connsiteX95" fmla="*/ 3536836 w 5693686"/>
              <a:gd name="connsiteY95" fmla="*/ 2682250 h 3744260"/>
              <a:gd name="connsiteX96" fmla="*/ 3505211 w 5693686"/>
              <a:gd name="connsiteY96" fmla="*/ 2633743 h 3744260"/>
              <a:gd name="connsiteX97" fmla="*/ 3564807 w 5693686"/>
              <a:gd name="connsiteY97" fmla="*/ 2599938 h 3744260"/>
              <a:gd name="connsiteX98" fmla="*/ 3626126 w 5693686"/>
              <a:gd name="connsiteY98" fmla="*/ 2587582 h 3744260"/>
              <a:gd name="connsiteX99" fmla="*/ 3464221 w 5693686"/>
              <a:gd name="connsiteY99" fmla="*/ 2383316 h 3744260"/>
              <a:gd name="connsiteX100" fmla="*/ 3281405 w 5693686"/>
              <a:gd name="connsiteY100" fmla="*/ 2223799 h 3744260"/>
              <a:gd name="connsiteX101" fmla="*/ 3125812 w 5693686"/>
              <a:gd name="connsiteY101" fmla="*/ 2137187 h 3744260"/>
              <a:gd name="connsiteX102" fmla="*/ 2969617 w 5693686"/>
              <a:gd name="connsiteY102" fmla="*/ 2039010 h 3744260"/>
              <a:gd name="connsiteX103" fmla="*/ 3226896 w 5693686"/>
              <a:gd name="connsiteY103" fmla="*/ 1924781 h 3744260"/>
              <a:gd name="connsiteX104" fmla="*/ 3423293 w 5693686"/>
              <a:gd name="connsiteY104" fmla="*/ 1879160 h 3744260"/>
              <a:gd name="connsiteX105" fmla="*/ 3421818 w 5693686"/>
              <a:gd name="connsiteY105" fmla="*/ 1875444 h 3744260"/>
              <a:gd name="connsiteX106" fmla="*/ 3406037 w 5693686"/>
              <a:gd name="connsiteY106" fmla="*/ 1794273 h 3744260"/>
              <a:gd name="connsiteX107" fmla="*/ 3386352 w 5693686"/>
              <a:gd name="connsiteY107" fmla="*/ 1730648 h 3744260"/>
              <a:gd name="connsiteX108" fmla="*/ 3173302 w 5693686"/>
              <a:gd name="connsiteY108" fmla="*/ 1803139 h 3744260"/>
              <a:gd name="connsiteX109" fmla="*/ 2980809 w 5693686"/>
              <a:gd name="connsiteY109" fmla="*/ 1884912 h 3744260"/>
              <a:gd name="connsiteX110" fmla="*/ 2959483 w 5693686"/>
              <a:gd name="connsiteY110" fmla="*/ 1886989 h 3744260"/>
              <a:gd name="connsiteX111" fmla="*/ 2954645 w 5693686"/>
              <a:gd name="connsiteY111" fmla="*/ 1827974 h 3744260"/>
              <a:gd name="connsiteX112" fmla="*/ 2949745 w 5693686"/>
              <a:gd name="connsiteY112" fmla="*/ 1745807 h 3744260"/>
              <a:gd name="connsiteX113" fmla="*/ 2908983 w 5693686"/>
              <a:gd name="connsiteY113" fmla="*/ 1707080 h 3744260"/>
              <a:gd name="connsiteX114" fmla="*/ 2911952 w 5693686"/>
              <a:gd name="connsiteY114" fmla="*/ 1699459 h 3744260"/>
              <a:gd name="connsiteX115" fmla="*/ 2929499 w 5693686"/>
              <a:gd name="connsiteY115" fmla="*/ 1702346 h 3744260"/>
              <a:gd name="connsiteX116" fmla="*/ 2959919 w 5693686"/>
              <a:gd name="connsiteY116" fmla="*/ 1737480 h 3744260"/>
              <a:gd name="connsiteX117" fmla="*/ 3000661 w 5693686"/>
              <a:gd name="connsiteY117" fmla="*/ 1756106 h 3744260"/>
              <a:gd name="connsiteX118" fmla="*/ 3082288 w 5693686"/>
              <a:gd name="connsiteY118" fmla="*/ 1636146 h 3744260"/>
              <a:gd name="connsiteX119" fmla="*/ 3146639 w 5693686"/>
              <a:gd name="connsiteY119" fmla="*/ 1496709 h 3744260"/>
              <a:gd name="connsiteX120" fmla="*/ 3186529 w 5693686"/>
              <a:gd name="connsiteY120" fmla="*/ 1425775 h 3744260"/>
              <a:gd name="connsiteX121" fmla="*/ 3169543 w 5693686"/>
              <a:gd name="connsiteY121" fmla="*/ 1429243 h 3744260"/>
              <a:gd name="connsiteX122" fmla="*/ 3150356 w 5693686"/>
              <a:gd name="connsiteY122" fmla="*/ 1411842 h 3744260"/>
              <a:gd name="connsiteX123" fmla="*/ 3165515 w 5693686"/>
              <a:gd name="connsiteY123" fmla="*/ 1321659 h 3744260"/>
              <a:gd name="connsiteX124" fmla="*/ 3179552 w 5693686"/>
              <a:gd name="connsiteY124" fmla="*/ 1317485 h 3744260"/>
              <a:gd name="connsiteX125" fmla="*/ 3192177 w 5693686"/>
              <a:gd name="connsiteY125" fmla="*/ 1350543 h 3744260"/>
              <a:gd name="connsiteX126" fmla="*/ 3198905 w 5693686"/>
              <a:gd name="connsiteY126" fmla="*/ 1391201 h 3744260"/>
              <a:gd name="connsiteX127" fmla="*/ 3201210 w 5693686"/>
              <a:gd name="connsiteY127" fmla="*/ 1400836 h 3744260"/>
              <a:gd name="connsiteX128" fmla="*/ 3278622 w 5693686"/>
              <a:gd name="connsiteY128" fmla="*/ 1306708 h 3744260"/>
              <a:gd name="connsiteX129" fmla="*/ 3339859 w 5693686"/>
              <a:gd name="connsiteY129" fmla="*/ 1258492 h 3744260"/>
              <a:gd name="connsiteX130" fmla="*/ 3423853 w 5693686"/>
              <a:gd name="connsiteY130" fmla="*/ 1147025 h 3744260"/>
              <a:gd name="connsiteX131" fmla="*/ 3508430 w 5693686"/>
              <a:gd name="connsiteY131" fmla="*/ 1030491 h 3744260"/>
              <a:gd name="connsiteX132" fmla="*/ 3516362 w 5693686"/>
              <a:gd name="connsiteY132" fmla="*/ 994339 h 3744260"/>
              <a:gd name="connsiteX133" fmla="*/ 3498338 w 5693686"/>
              <a:gd name="connsiteY133" fmla="*/ 949050 h 3744260"/>
              <a:gd name="connsiteX134" fmla="*/ 3468872 w 5693686"/>
              <a:gd name="connsiteY134" fmla="*/ 849378 h 3744260"/>
              <a:gd name="connsiteX135" fmla="*/ 3479400 w 5693686"/>
              <a:gd name="connsiteY135" fmla="*/ 791028 h 3744260"/>
              <a:gd name="connsiteX136" fmla="*/ 3473814 w 5693686"/>
              <a:gd name="connsiteY136" fmla="*/ 791879 h 3744260"/>
              <a:gd name="connsiteX137" fmla="*/ 3093688 w 5693686"/>
              <a:gd name="connsiteY137" fmla="*/ 1254401 h 3744260"/>
              <a:gd name="connsiteX138" fmla="*/ 2856489 w 5693686"/>
              <a:gd name="connsiteY138" fmla="*/ 1769209 h 3744260"/>
              <a:gd name="connsiteX139" fmla="*/ 2821520 w 5693686"/>
              <a:gd name="connsiteY139" fmla="*/ 1805818 h 3744260"/>
              <a:gd name="connsiteX140" fmla="*/ 2818385 w 5693686"/>
              <a:gd name="connsiteY140" fmla="*/ 1806877 h 3744260"/>
              <a:gd name="connsiteX141" fmla="*/ 2819776 w 5693686"/>
              <a:gd name="connsiteY141" fmla="*/ 1809203 h 3744260"/>
              <a:gd name="connsiteX142" fmla="*/ 2891187 w 5693686"/>
              <a:gd name="connsiteY142" fmla="*/ 1865539 h 3744260"/>
              <a:gd name="connsiteX143" fmla="*/ 2942934 w 5693686"/>
              <a:gd name="connsiteY143" fmla="*/ 1905428 h 3744260"/>
              <a:gd name="connsiteX144" fmla="*/ 2943889 w 5693686"/>
              <a:gd name="connsiteY144" fmla="*/ 1933606 h 3744260"/>
              <a:gd name="connsiteX145" fmla="*/ 2905328 w 5693686"/>
              <a:gd name="connsiteY145" fmla="*/ 1949243 h 3744260"/>
              <a:gd name="connsiteX146" fmla="*/ 2956805 w 5693686"/>
              <a:gd name="connsiteY146" fmla="*/ 2083011 h 3744260"/>
              <a:gd name="connsiteX147" fmla="*/ 2957469 w 5693686"/>
              <a:gd name="connsiteY147" fmla="*/ 2108885 h 3744260"/>
              <a:gd name="connsiteX148" fmla="*/ 2938407 w 5693686"/>
              <a:gd name="connsiteY148" fmla="*/ 2096405 h 3744260"/>
              <a:gd name="connsiteX149" fmla="*/ 2917870 w 5693686"/>
              <a:gd name="connsiteY149" fmla="*/ 2068642 h 3744260"/>
              <a:gd name="connsiteX150" fmla="*/ 2912845 w 5693686"/>
              <a:gd name="connsiteY150" fmla="*/ 2061270 h 3744260"/>
              <a:gd name="connsiteX151" fmla="*/ 2927090 w 5693686"/>
              <a:gd name="connsiteY151" fmla="*/ 2124915 h 3744260"/>
              <a:gd name="connsiteX152" fmla="*/ 2921504 w 5693686"/>
              <a:gd name="connsiteY152" fmla="*/ 2154879 h 3744260"/>
              <a:gd name="connsiteX153" fmla="*/ 2883151 w 5693686"/>
              <a:gd name="connsiteY153" fmla="*/ 2110027 h 3744260"/>
              <a:gd name="connsiteX154" fmla="*/ 2886183 w 5693686"/>
              <a:gd name="connsiteY154" fmla="*/ 2131103 h 3744260"/>
              <a:gd name="connsiteX155" fmla="*/ 2877814 w 5693686"/>
              <a:gd name="connsiteY155" fmla="*/ 2158160 h 3744260"/>
              <a:gd name="connsiteX156" fmla="*/ 2831051 w 5693686"/>
              <a:gd name="connsiteY156" fmla="*/ 2102593 h 3744260"/>
              <a:gd name="connsiteX157" fmla="*/ 2815685 w 5693686"/>
              <a:gd name="connsiteY157" fmla="*/ 2072629 h 3744260"/>
              <a:gd name="connsiteX158" fmla="*/ 2817886 w 5693686"/>
              <a:gd name="connsiteY158" fmla="*/ 2132432 h 3744260"/>
              <a:gd name="connsiteX159" fmla="*/ 2807961 w 5693686"/>
              <a:gd name="connsiteY159" fmla="*/ 2146677 h 3744260"/>
              <a:gd name="connsiteX160" fmla="*/ 2766368 w 5693686"/>
              <a:gd name="connsiteY160" fmla="*/ 2089428 h 3744260"/>
              <a:gd name="connsiteX161" fmla="*/ 2750587 w 5693686"/>
              <a:gd name="connsiteY161" fmla="*/ 2105832 h 3744260"/>
              <a:gd name="connsiteX162" fmla="*/ 2714206 w 5693686"/>
              <a:gd name="connsiteY162" fmla="*/ 2150913 h 3744260"/>
              <a:gd name="connsiteX163" fmla="*/ 2706606 w 5693686"/>
              <a:gd name="connsiteY163" fmla="*/ 2181376 h 3744260"/>
              <a:gd name="connsiteX164" fmla="*/ 2713625 w 5693686"/>
              <a:gd name="connsiteY164" fmla="*/ 2174440 h 3744260"/>
              <a:gd name="connsiteX165" fmla="*/ 2735947 w 5693686"/>
              <a:gd name="connsiteY165" fmla="*/ 2146033 h 3744260"/>
              <a:gd name="connsiteX166" fmla="*/ 2744835 w 5693686"/>
              <a:gd name="connsiteY166" fmla="*/ 2134447 h 3744260"/>
              <a:gd name="connsiteX167" fmla="*/ 2754366 w 5693686"/>
              <a:gd name="connsiteY167" fmla="*/ 2132474 h 3744260"/>
              <a:gd name="connsiteX168" fmla="*/ 2752642 w 5693686"/>
              <a:gd name="connsiteY168" fmla="*/ 2148442 h 3744260"/>
              <a:gd name="connsiteX169" fmla="*/ 2721453 w 5693686"/>
              <a:gd name="connsiteY169" fmla="*/ 2230360 h 3744260"/>
              <a:gd name="connsiteX170" fmla="*/ 2720747 w 5693686"/>
              <a:gd name="connsiteY170" fmla="*/ 2234306 h 3744260"/>
              <a:gd name="connsiteX171" fmla="*/ 2778183 w 5693686"/>
              <a:gd name="connsiteY171" fmla="*/ 2159386 h 3744260"/>
              <a:gd name="connsiteX172" fmla="*/ 2786531 w 5693686"/>
              <a:gd name="connsiteY172" fmla="*/ 2157433 h 3744260"/>
              <a:gd name="connsiteX173" fmla="*/ 2788919 w 5693686"/>
              <a:gd name="connsiteY173" fmla="*/ 2165677 h 3744260"/>
              <a:gd name="connsiteX174" fmla="*/ 2765849 w 5693686"/>
              <a:gd name="connsiteY174" fmla="*/ 2239643 h 3744260"/>
              <a:gd name="connsiteX175" fmla="*/ 2813816 w 5693686"/>
              <a:gd name="connsiteY175" fmla="*/ 2169145 h 3744260"/>
              <a:gd name="connsiteX176" fmla="*/ 2829432 w 5693686"/>
              <a:gd name="connsiteY176" fmla="*/ 2143978 h 3744260"/>
              <a:gd name="connsiteX177" fmla="*/ 2839212 w 5693686"/>
              <a:gd name="connsiteY177" fmla="*/ 2140406 h 3744260"/>
              <a:gd name="connsiteX178" fmla="*/ 2841642 w 5693686"/>
              <a:gd name="connsiteY178" fmla="*/ 2154755 h 3744260"/>
              <a:gd name="connsiteX179" fmla="*/ 2836658 w 5693686"/>
              <a:gd name="connsiteY179" fmla="*/ 2172924 h 3744260"/>
              <a:gd name="connsiteX180" fmla="*/ 2815145 w 5693686"/>
              <a:gd name="connsiteY180" fmla="*/ 2277539 h 3744260"/>
              <a:gd name="connsiteX181" fmla="*/ 2820897 w 5693686"/>
              <a:gd name="connsiteY181" fmla="*/ 2430266 h 3744260"/>
              <a:gd name="connsiteX182" fmla="*/ 2826400 w 5693686"/>
              <a:gd name="connsiteY182" fmla="*/ 2706068 h 3744260"/>
              <a:gd name="connsiteX183" fmla="*/ 2784060 w 5693686"/>
              <a:gd name="connsiteY183" fmla="*/ 2840834 h 3744260"/>
              <a:gd name="connsiteX184" fmla="*/ 2746704 w 5693686"/>
              <a:gd name="connsiteY184" fmla="*/ 2956371 h 3744260"/>
              <a:gd name="connsiteX185" fmla="*/ 2742945 w 5693686"/>
              <a:gd name="connsiteY185" fmla="*/ 2990363 h 3744260"/>
              <a:gd name="connsiteX186" fmla="*/ 2736217 w 5693686"/>
              <a:gd name="connsiteY186" fmla="*/ 2991152 h 3744260"/>
              <a:gd name="connsiteX187" fmla="*/ 2731815 w 5693686"/>
              <a:gd name="connsiteY187" fmla="*/ 2973066 h 3744260"/>
              <a:gd name="connsiteX188" fmla="*/ 2734203 w 5693686"/>
              <a:gd name="connsiteY188" fmla="*/ 2955374 h 3744260"/>
              <a:gd name="connsiteX189" fmla="*/ 2726312 w 5693686"/>
              <a:gd name="connsiteY189" fmla="*/ 2893162 h 3744260"/>
              <a:gd name="connsiteX190" fmla="*/ 2677473 w 5693686"/>
              <a:gd name="connsiteY190" fmla="*/ 2843845 h 3744260"/>
              <a:gd name="connsiteX191" fmla="*/ 2582535 w 5693686"/>
              <a:gd name="connsiteY191" fmla="*/ 2831572 h 3744260"/>
              <a:gd name="connsiteX192" fmla="*/ 2594329 w 5693686"/>
              <a:gd name="connsiteY192" fmla="*/ 2859584 h 3744260"/>
              <a:gd name="connsiteX193" fmla="*/ 2693254 w 5693686"/>
              <a:gd name="connsiteY193" fmla="*/ 3000164 h 3744260"/>
              <a:gd name="connsiteX194" fmla="*/ 2636295 w 5693686"/>
              <a:gd name="connsiteY194" fmla="*/ 3192553 h 3744260"/>
              <a:gd name="connsiteX195" fmla="*/ 2531432 w 5693686"/>
              <a:gd name="connsiteY195" fmla="*/ 3376095 h 3744260"/>
              <a:gd name="connsiteX196" fmla="*/ 2505766 w 5693686"/>
              <a:gd name="connsiteY196" fmla="*/ 3379314 h 3744260"/>
              <a:gd name="connsiteX197" fmla="*/ 2505289 w 5693686"/>
              <a:gd name="connsiteY197" fmla="*/ 3379065 h 3744260"/>
              <a:gd name="connsiteX198" fmla="*/ 2480329 w 5693686"/>
              <a:gd name="connsiteY198" fmla="*/ 3357469 h 3744260"/>
              <a:gd name="connsiteX199" fmla="*/ 2465378 w 5693686"/>
              <a:gd name="connsiteY199" fmla="*/ 3389323 h 3744260"/>
              <a:gd name="connsiteX200" fmla="*/ 2272304 w 5693686"/>
              <a:gd name="connsiteY200" fmla="*/ 3500084 h 3744260"/>
              <a:gd name="connsiteX201" fmla="*/ 2265992 w 5693686"/>
              <a:gd name="connsiteY201" fmla="*/ 3498589 h 3744260"/>
              <a:gd name="connsiteX202" fmla="*/ 2264434 w 5693686"/>
              <a:gd name="connsiteY202" fmla="*/ 3492297 h 3744260"/>
              <a:gd name="connsiteX203" fmla="*/ 2283019 w 5693686"/>
              <a:gd name="connsiteY203" fmla="*/ 3379916 h 3744260"/>
              <a:gd name="connsiteX204" fmla="*/ 2266760 w 5693686"/>
              <a:gd name="connsiteY204" fmla="*/ 3407638 h 3744260"/>
              <a:gd name="connsiteX205" fmla="*/ 2256647 w 5693686"/>
              <a:gd name="connsiteY205" fmla="*/ 3411915 h 3744260"/>
              <a:gd name="connsiteX206" fmla="*/ 2235467 w 5693686"/>
              <a:gd name="connsiteY206" fmla="*/ 3365630 h 3744260"/>
              <a:gd name="connsiteX207" fmla="*/ 2234117 w 5693686"/>
              <a:gd name="connsiteY207" fmla="*/ 3360335 h 3744260"/>
              <a:gd name="connsiteX208" fmla="*/ 2250293 w 5693686"/>
              <a:gd name="connsiteY208" fmla="*/ 3497156 h 3744260"/>
              <a:gd name="connsiteX209" fmla="*/ 2335762 w 5693686"/>
              <a:gd name="connsiteY209" fmla="*/ 3509428 h 3744260"/>
              <a:gd name="connsiteX210" fmla="*/ 2370315 w 5693686"/>
              <a:gd name="connsiteY210" fmla="*/ 3503033 h 3744260"/>
              <a:gd name="connsiteX211" fmla="*/ 2381445 w 5693686"/>
              <a:gd name="connsiteY211" fmla="*/ 3510342 h 3744260"/>
              <a:gd name="connsiteX212" fmla="*/ 2355551 w 5693686"/>
              <a:gd name="connsiteY212" fmla="*/ 3549173 h 3744260"/>
              <a:gd name="connsiteX213" fmla="*/ 2309619 w 5693686"/>
              <a:gd name="connsiteY213" fmla="*/ 3602975 h 3744260"/>
              <a:gd name="connsiteX214" fmla="*/ 2026591 w 5693686"/>
              <a:gd name="connsiteY214" fmla="*/ 3721523 h 3744260"/>
              <a:gd name="connsiteX215" fmla="*/ 2003209 w 5693686"/>
              <a:gd name="connsiteY215" fmla="*/ 3720256 h 3744260"/>
              <a:gd name="connsiteX216" fmla="*/ 1796866 w 5693686"/>
              <a:gd name="connsiteY216" fmla="*/ 3524047 h 3744260"/>
              <a:gd name="connsiteX217" fmla="*/ 1749190 w 5693686"/>
              <a:gd name="connsiteY217" fmla="*/ 3517984 h 3744260"/>
              <a:gd name="connsiteX218" fmla="*/ 1723441 w 5693686"/>
              <a:gd name="connsiteY218" fmla="*/ 3507518 h 3744260"/>
              <a:gd name="connsiteX219" fmla="*/ 1606513 w 5693686"/>
              <a:gd name="connsiteY219" fmla="*/ 3370863 h 3744260"/>
              <a:gd name="connsiteX220" fmla="*/ 1615774 w 5693686"/>
              <a:gd name="connsiteY220" fmla="*/ 3265314 h 3744260"/>
              <a:gd name="connsiteX221" fmla="*/ 1614798 w 5693686"/>
              <a:gd name="connsiteY221" fmla="*/ 3264566 h 3744260"/>
              <a:gd name="connsiteX222" fmla="*/ 1612597 w 5693686"/>
              <a:gd name="connsiteY222" fmla="*/ 3241932 h 3744260"/>
              <a:gd name="connsiteX223" fmla="*/ 1625554 w 5693686"/>
              <a:gd name="connsiteY223" fmla="*/ 3220524 h 3744260"/>
              <a:gd name="connsiteX224" fmla="*/ 1668393 w 5693686"/>
              <a:gd name="connsiteY224" fmla="*/ 3118837 h 3744260"/>
              <a:gd name="connsiteX225" fmla="*/ 1751578 w 5693686"/>
              <a:gd name="connsiteY225" fmla="*/ 3105962 h 3744260"/>
              <a:gd name="connsiteX226" fmla="*/ 1757890 w 5693686"/>
              <a:gd name="connsiteY226" fmla="*/ 3114663 h 3744260"/>
              <a:gd name="connsiteX227" fmla="*/ 1738662 w 5693686"/>
              <a:gd name="connsiteY227" fmla="*/ 3189542 h 3744260"/>
              <a:gd name="connsiteX228" fmla="*/ 1794977 w 5693686"/>
              <a:gd name="connsiteY228" fmla="*/ 3101747 h 3744260"/>
              <a:gd name="connsiteX229" fmla="*/ 1950030 w 5693686"/>
              <a:gd name="connsiteY229" fmla="*/ 2984341 h 3744260"/>
              <a:gd name="connsiteX230" fmla="*/ 2081307 w 5693686"/>
              <a:gd name="connsiteY230" fmla="*/ 2971072 h 3744260"/>
              <a:gd name="connsiteX231" fmla="*/ 2153756 w 5693686"/>
              <a:gd name="connsiteY231" fmla="*/ 2982846 h 3744260"/>
              <a:gd name="connsiteX232" fmla="*/ 2154524 w 5693686"/>
              <a:gd name="connsiteY232" fmla="*/ 2982452 h 3744260"/>
              <a:gd name="connsiteX233" fmla="*/ 2187001 w 5693686"/>
              <a:gd name="connsiteY233" fmla="*/ 2972339 h 3744260"/>
              <a:gd name="connsiteX234" fmla="*/ 2138245 w 5693686"/>
              <a:gd name="connsiteY234" fmla="*/ 2957845 h 3744260"/>
              <a:gd name="connsiteX235" fmla="*/ 1978561 w 5693686"/>
              <a:gd name="connsiteY235" fmla="*/ 2925078 h 3744260"/>
              <a:gd name="connsiteX236" fmla="*/ 1815160 w 5693686"/>
              <a:gd name="connsiteY236" fmla="*/ 3004193 h 3744260"/>
              <a:gd name="connsiteX237" fmla="*/ 1813956 w 5693686"/>
              <a:gd name="connsiteY237" fmla="*/ 3014908 h 3744260"/>
              <a:gd name="connsiteX238" fmla="*/ 1774482 w 5693686"/>
              <a:gd name="connsiteY238" fmla="*/ 3058701 h 3744260"/>
              <a:gd name="connsiteX239" fmla="*/ 1735443 w 5693686"/>
              <a:gd name="connsiteY239" fmla="*/ 3088084 h 3744260"/>
              <a:gd name="connsiteX240" fmla="*/ 1729629 w 5693686"/>
              <a:gd name="connsiteY240" fmla="*/ 3084014 h 3744260"/>
              <a:gd name="connsiteX241" fmla="*/ 1744393 w 5693686"/>
              <a:gd name="connsiteY241" fmla="*/ 3062065 h 3744260"/>
              <a:gd name="connsiteX242" fmla="*/ 1770412 w 5693686"/>
              <a:gd name="connsiteY242" fmla="*/ 3033991 h 3744260"/>
              <a:gd name="connsiteX243" fmla="*/ 1801435 w 5693686"/>
              <a:gd name="connsiteY243" fmla="*/ 3000455 h 3744260"/>
              <a:gd name="connsiteX244" fmla="*/ 1786588 w 5693686"/>
              <a:gd name="connsiteY244" fmla="*/ 2973710 h 3744260"/>
              <a:gd name="connsiteX245" fmla="*/ 1653006 w 5693686"/>
              <a:gd name="connsiteY245" fmla="*/ 2879872 h 3744260"/>
              <a:gd name="connsiteX246" fmla="*/ 1641273 w 5693686"/>
              <a:gd name="connsiteY246" fmla="*/ 2887181 h 3744260"/>
              <a:gd name="connsiteX247" fmla="*/ 1701617 w 5693686"/>
              <a:gd name="connsiteY247" fmla="*/ 3085093 h 3744260"/>
              <a:gd name="connsiteX248" fmla="*/ 1701430 w 5693686"/>
              <a:gd name="connsiteY248" fmla="*/ 3091198 h 3744260"/>
              <a:gd name="connsiteX249" fmla="*/ 1696093 w 5693686"/>
              <a:gd name="connsiteY249" fmla="*/ 3094209 h 3744260"/>
              <a:gd name="connsiteX250" fmla="*/ 6230 w 5693686"/>
              <a:gd name="connsiteY250" fmla="*/ 3094168 h 3744260"/>
              <a:gd name="connsiteX251" fmla="*/ 0 w 5693686"/>
              <a:gd name="connsiteY251" fmla="*/ 3087938 h 3744260"/>
              <a:gd name="connsiteX252" fmla="*/ 6230 w 5693686"/>
              <a:gd name="connsiteY252" fmla="*/ 3081709 h 3744260"/>
              <a:gd name="connsiteX253" fmla="*/ 1685898 w 5693686"/>
              <a:gd name="connsiteY253" fmla="*/ 3081750 h 3744260"/>
              <a:gd name="connsiteX254" fmla="*/ 1630310 w 5693686"/>
              <a:gd name="connsiteY254" fmla="*/ 2881222 h 3744260"/>
              <a:gd name="connsiteX255" fmla="*/ 1651843 w 5693686"/>
              <a:gd name="connsiteY255" fmla="*/ 2867455 h 3744260"/>
              <a:gd name="connsiteX256" fmla="*/ 1796762 w 5693686"/>
              <a:gd name="connsiteY256" fmla="*/ 2966546 h 3744260"/>
              <a:gd name="connsiteX257" fmla="*/ 1811049 w 5693686"/>
              <a:gd name="connsiteY257" fmla="*/ 2990841 h 3744260"/>
              <a:gd name="connsiteX258" fmla="*/ 1978229 w 5693686"/>
              <a:gd name="connsiteY258" fmla="*/ 2912639 h 3744260"/>
              <a:gd name="connsiteX259" fmla="*/ 2142232 w 5693686"/>
              <a:gd name="connsiteY259" fmla="*/ 2946050 h 3744260"/>
              <a:gd name="connsiteX260" fmla="*/ 2203115 w 5693686"/>
              <a:gd name="connsiteY260" fmla="*/ 2959735 h 3744260"/>
              <a:gd name="connsiteX261" fmla="*/ 2204610 w 5693686"/>
              <a:gd name="connsiteY261" fmla="*/ 2955000 h 3744260"/>
              <a:gd name="connsiteX262" fmla="*/ 2211587 w 5693686"/>
              <a:gd name="connsiteY262" fmla="*/ 2841540 h 3744260"/>
              <a:gd name="connsiteX263" fmla="*/ 2246576 w 5693686"/>
              <a:gd name="connsiteY263" fmla="*/ 2742469 h 3744260"/>
              <a:gd name="connsiteX264" fmla="*/ 2275460 w 5693686"/>
              <a:gd name="connsiteY264" fmla="*/ 2758625 h 3744260"/>
              <a:gd name="connsiteX265" fmla="*/ 2344982 w 5693686"/>
              <a:gd name="connsiteY265" fmla="*/ 2965404 h 3744260"/>
              <a:gd name="connsiteX266" fmla="*/ 2334226 w 5693686"/>
              <a:gd name="connsiteY266" fmla="*/ 2977323 h 3744260"/>
              <a:gd name="connsiteX267" fmla="*/ 2399407 w 5693686"/>
              <a:gd name="connsiteY267" fmla="*/ 3026951 h 3744260"/>
              <a:gd name="connsiteX268" fmla="*/ 2420484 w 5693686"/>
              <a:gd name="connsiteY268" fmla="*/ 3044705 h 3744260"/>
              <a:gd name="connsiteX269" fmla="*/ 2475408 w 5693686"/>
              <a:gd name="connsiteY269" fmla="*/ 2959610 h 3744260"/>
              <a:gd name="connsiteX270" fmla="*/ 2552820 w 5693686"/>
              <a:gd name="connsiteY270" fmla="*/ 2839754 h 3744260"/>
              <a:gd name="connsiteX271" fmla="*/ 2612623 w 5693686"/>
              <a:gd name="connsiteY271" fmla="*/ 2732149 h 3744260"/>
              <a:gd name="connsiteX272" fmla="*/ 2630004 w 5693686"/>
              <a:gd name="connsiteY272" fmla="*/ 2688356 h 3744260"/>
              <a:gd name="connsiteX273" fmla="*/ 2678012 w 5693686"/>
              <a:gd name="connsiteY273" fmla="*/ 2244107 h 3744260"/>
              <a:gd name="connsiteX274" fmla="*/ 2672634 w 5693686"/>
              <a:gd name="connsiteY274" fmla="*/ 2209575 h 3744260"/>
              <a:gd name="connsiteX275" fmla="*/ 2666716 w 5693686"/>
              <a:gd name="connsiteY275" fmla="*/ 2181500 h 3744260"/>
              <a:gd name="connsiteX276" fmla="*/ 2710759 w 5693686"/>
              <a:gd name="connsiteY276" fmla="*/ 2098398 h 3744260"/>
              <a:gd name="connsiteX277" fmla="*/ 2719294 w 5693686"/>
              <a:gd name="connsiteY277" fmla="*/ 2097651 h 3744260"/>
              <a:gd name="connsiteX278" fmla="*/ 2720519 w 5693686"/>
              <a:gd name="connsiteY278" fmla="*/ 2106123 h 3744260"/>
              <a:gd name="connsiteX279" fmla="*/ 2694978 w 5693686"/>
              <a:gd name="connsiteY279" fmla="*/ 2176683 h 3744260"/>
              <a:gd name="connsiteX280" fmla="*/ 2703097 w 5693686"/>
              <a:gd name="connsiteY280" fmla="*/ 2145411 h 3744260"/>
              <a:gd name="connsiteX281" fmla="*/ 2742488 w 5693686"/>
              <a:gd name="connsiteY281" fmla="*/ 2096426 h 3744260"/>
              <a:gd name="connsiteX282" fmla="*/ 2758602 w 5693686"/>
              <a:gd name="connsiteY282" fmla="*/ 2072567 h 3744260"/>
              <a:gd name="connsiteX283" fmla="*/ 2752352 w 5693686"/>
              <a:gd name="connsiteY283" fmla="*/ 2058529 h 3744260"/>
              <a:gd name="connsiteX284" fmla="*/ 2702162 w 5693686"/>
              <a:gd name="connsiteY284" fmla="*/ 2039488 h 3744260"/>
              <a:gd name="connsiteX285" fmla="*/ 2718982 w 5693686"/>
              <a:gd name="connsiteY285" fmla="*/ 2078817 h 3744260"/>
              <a:gd name="connsiteX286" fmla="*/ 2565487 w 5693686"/>
              <a:gd name="connsiteY286" fmla="*/ 2147861 h 3744260"/>
              <a:gd name="connsiteX287" fmla="*/ 2372454 w 5693686"/>
              <a:gd name="connsiteY287" fmla="*/ 2221826 h 3744260"/>
              <a:gd name="connsiteX288" fmla="*/ 2298717 w 5693686"/>
              <a:gd name="connsiteY288" fmla="*/ 2253036 h 3744260"/>
              <a:gd name="connsiteX289" fmla="*/ 2268566 w 5693686"/>
              <a:gd name="connsiteY289" fmla="*/ 2287942 h 3744260"/>
              <a:gd name="connsiteX290" fmla="*/ 2251539 w 5693686"/>
              <a:gd name="connsiteY290" fmla="*/ 2295833 h 3744260"/>
              <a:gd name="connsiteX291" fmla="*/ 2191154 w 5693686"/>
              <a:gd name="connsiteY291" fmla="*/ 2310659 h 3744260"/>
              <a:gd name="connsiteX292" fmla="*/ 2179090 w 5693686"/>
              <a:gd name="connsiteY292" fmla="*/ 2298823 h 3744260"/>
              <a:gd name="connsiteX293" fmla="*/ 2149811 w 5693686"/>
              <a:gd name="connsiteY293" fmla="*/ 2303059 h 3744260"/>
              <a:gd name="connsiteX294" fmla="*/ 2145097 w 5693686"/>
              <a:gd name="connsiteY294" fmla="*/ 2303724 h 3744260"/>
              <a:gd name="connsiteX295" fmla="*/ 2060168 w 5693686"/>
              <a:gd name="connsiteY295" fmla="*/ 2321187 h 3744260"/>
              <a:gd name="connsiteX296" fmla="*/ 2048934 w 5693686"/>
              <a:gd name="connsiteY296" fmla="*/ 2340644 h 3744260"/>
              <a:gd name="connsiteX297" fmla="*/ 1899965 w 5693686"/>
              <a:gd name="connsiteY297" fmla="*/ 2441209 h 3744260"/>
              <a:gd name="connsiteX298" fmla="*/ 1753239 w 5693686"/>
              <a:gd name="connsiteY298" fmla="*/ 2490526 h 3744260"/>
              <a:gd name="connsiteX299" fmla="*/ 1728840 w 5693686"/>
              <a:gd name="connsiteY299" fmla="*/ 2472357 h 3744260"/>
              <a:gd name="connsiteX300" fmla="*/ 1664364 w 5693686"/>
              <a:gd name="connsiteY300" fmla="*/ 2490526 h 3744260"/>
              <a:gd name="connsiteX301" fmla="*/ 1565045 w 5693686"/>
              <a:gd name="connsiteY301" fmla="*/ 2448975 h 3744260"/>
              <a:gd name="connsiteX302" fmla="*/ 1505781 w 5693686"/>
              <a:gd name="connsiteY302" fmla="*/ 2387718 h 3744260"/>
              <a:gd name="connsiteX303" fmla="*/ 1507006 w 5693686"/>
              <a:gd name="connsiteY303" fmla="*/ 2375695 h 3744260"/>
              <a:gd name="connsiteX304" fmla="*/ 1515541 w 5693686"/>
              <a:gd name="connsiteY304" fmla="*/ 2368843 h 3744260"/>
              <a:gd name="connsiteX305" fmla="*/ 1508231 w 5693686"/>
              <a:gd name="connsiteY305" fmla="*/ 2367389 h 3744260"/>
              <a:gd name="connsiteX306" fmla="*/ 1217873 w 5693686"/>
              <a:gd name="connsiteY306" fmla="*/ 2247201 h 3744260"/>
              <a:gd name="connsiteX307" fmla="*/ 1095691 w 5693686"/>
              <a:gd name="connsiteY307" fmla="*/ 2167068 h 3744260"/>
              <a:gd name="connsiteX308" fmla="*/ 1007647 w 5693686"/>
              <a:gd name="connsiteY308" fmla="*/ 2113723 h 3744260"/>
              <a:gd name="connsiteX309" fmla="*/ 842149 w 5693686"/>
              <a:gd name="connsiteY309" fmla="*/ 1882524 h 3744260"/>
              <a:gd name="connsiteX310" fmla="*/ 819038 w 5693686"/>
              <a:gd name="connsiteY310" fmla="*/ 1670430 h 3744260"/>
              <a:gd name="connsiteX311" fmla="*/ 949380 w 5693686"/>
              <a:gd name="connsiteY311" fmla="*/ 1531490 h 3744260"/>
              <a:gd name="connsiteX312" fmla="*/ 1145652 w 5693686"/>
              <a:gd name="connsiteY312" fmla="*/ 1549120 h 3744260"/>
              <a:gd name="connsiteX313" fmla="*/ 1166064 w 5693686"/>
              <a:gd name="connsiteY313" fmla="*/ 1565919 h 3744260"/>
              <a:gd name="connsiteX314" fmla="*/ 1218475 w 5693686"/>
              <a:gd name="connsiteY314" fmla="*/ 1548954 h 3744260"/>
              <a:gd name="connsiteX315" fmla="*/ 1221133 w 5693686"/>
              <a:gd name="connsiteY315" fmla="*/ 1548850 h 3744260"/>
              <a:gd name="connsiteX316" fmla="*/ 1271821 w 5693686"/>
              <a:gd name="connsiteY316" fmla="*/ 1558236 h 3744260"/>
              <a:gd name="connsiteX317" fmla="*/ 1302179 w 5693686"/>
              <a:gd name="connsiteY317" fmla="*/ 1553169 h 3744260"/>
              <a:gd name="connsiteX318" fmla="*/ 1457565 w 5693686"/>
              <a:gd name="connsiteY318" fmla="*/ 1570259 h 3744260"/>
              <a:gd name="connsiteX319" fmla="*/ 1532007 w 5693686"/>
              <a:gd name="connsiteY319" fmla="*/ 1625743 h 3744260"/>
              <a:gd name="connsiteX320" fmla="*/ 1533835 w 5693686"/>
              <a:gd name="connsiteY320" fmla="*/ 1638182 h 3744260"/>
              <a:gd name="connsiteX321" fmla="*/ 1654252 w 5693686"/>
              <a:gd name="connsiteY321" fmla="*/ 1847182 h 3744260"/>
              <a:gd name="connsiteX322" fmla="*/ 1540085 w 5693686"/>
              <a:gd name="connsiteY322" fmla="*/ 1995985 h 3744260"/>
              <a:gd name="connsiteX323" fmla="*/ 1449798 w 5693686"/>
              <a:gd name="connsiteY323" fmla="*/ 2003398 h 3744260"/>
              <a:gd name="connsiteX324" fmla="*/ 1457025 w 5693686"/>
              <a:gd name="connsiteY324" fmla="*/ 2009648 h 3744260"/>
              <a:gd name="connsiteX325" fmla="*/ 1461946 w 5693686"/>
              <a:gd name="connsiteY325" fmla="*/ 2013864 h 3744260"/>
              <a:gd name="connsiteX326" fmla="*/ 1464085 w 5693686"/>
              <a:gd name="connsiteY326" fmla="*/ 2024329 h 3744260"/>
              <a:gd name="connsiteX327" fmla="*/ 1406503 w 5693686"/>
              <a:gd name="connsiteY327" fmla="*/ 2023021 h 3744260"/>
              <a:gd name="connsiteX328" fmla="*/ 1306436 w 5693686"/>
              <a:gd name="connsiteY328" fmla="*/ 1991271 h 3744260"/>
              <a:gd name="connsiteX329" fmla="*/ 1290551 w 5693686"/>
              <a:gd name="connsiteY329" fmla="*/ 1983401 h 3744260"/>
              <a:gd name="connsiteX330" fmla="*/ 1219119 w 5693686"/>
              <a:gd name="connsiteY330" fmla="*/ 1958089 h 3744260"/>
              <a:gd name="connsiteX331" fmla="*/ 1144115 w 5693686"/>
              <a:gd name="connsiteY331" fmla="*/ 1859392 h 3744260"/>
              <a:gd name="connsiteX332" fmla="*/ 1124679 w 5693686"/>
              <a:gd name="connsiteY332" fmla="*/ 1832771 h 3744260"/>
              <a:gd name="connsiteX333" fmla="*/ 1126880 w 5693686"/>
              <a:gd name="connsiteY333" fmla="*/ 1931468 h 3744260"/>
              <a:gd name="connsiteX334" fmla="*/ 1227737 w 5693686"/>
              <a:gd name="connsiteY334" fmla="*/ 2024392 h 3744260"/>
              <a:gd name="connsiteX335" fmla="*/ 1434619 w 5693686"/>
              <a:gd name="connsiteY335" fmla="*/ 2058467 h 3744260"/>
              <a:gd name="connsiteX336" fmla="*/ 1551132 w 5693686"/>
              <a:gd name="connsiteY336" fmla="*/ 2031410 h 3744260"/>
              <a:gd name="connsiteX337" fmla="*/ 1536887 w 5693686"/>
              <a:gd name="connsiteY337" fmla="*/ 2023623 h 3744260"/>
              <a:gd name="connsiteX338" fmla="*/ 1533710 w 5693686"/>
              <a:gd name="connsiteY338" fmla="*/ 2013864 h 3744260"/>
              <a:gd name="connsiteX339" fmla="*/ 1571108 w 5693686"/>
              <a:gd name="connsiteY339" fmla="*/ 1988323 h 3744260"/>
              <a:gd name="connsiteX340" fmla="*/ 1610188 w 5693686"/>
              <a:gd name="connsiteY340" fmla="*/ 1973787 h 3744260"/>
              <a:gd name="connsiteX341" fmla="*/ 1616542 w 5693686"/>
              <a:gd name="connsiteY341" fmla="*/ 1978625 h 3744260"/>
              <a:gd name="connsiteX342" fmla="*/ 1609960 w 5693686"/>
              <a:gd name="connsiteY342" fmla="*/ 1988676 h 3744260"/>
              <a:gd name="connsiteX343" fmla="*/ 1597397 w 5693686"/>
              <a:gd name="connsiteY343" fmla="*/ 2003398 h 3744260"/>
              <a:gd name="connsiteX344" fmla="*/ 1575863 w 5693686"/>
              <a:gd name="connsiteY344" fmla="*/ 2029354 h 3744260"/>
              <a:gd name="connsiteX345" fmla="*/ 1695138 w 5693686"/>
              <a:gd name="connsiteY345" fmla="*/ 2069452 h 3744260"/>
              <a:gd name="connsiteX346" fmla="*/ 1705894 w 5693686"/>
              <a:gd name="connsiteY346" fmla="*/ 2065236 h 3744260"/>
              <a:gd name="connsiteX347" fmla="*/ 1706040 w 5693686"/>
              <a:gd name="connsiteY347" fmla="*/ 2038595 h 3744260"/>
              <a:gd name="connsiteX348" fmla="*/ 1703818 w 5693686"/>
              <a:gd name="connsiteY348" fmla="*/ 2020716 h 3744260"/>
              <a:gd name="connsiteX349" fmla="*/ 1707618 w 5693686"/>
              <a:gd name="connsiteY349" fmla="*/ 2012576 h 3744260"/>
              <a:gd name="connsiteX350" fmla="*/ 1734156 w 5693686"/>
              <a:gd name="connsiteY350" fmla="*/ 2014217 h 3744260"/>
              <a:gd name="connsiteX351" fmla="*/ 1783411 w 5693686"/>
              <a:gd name="connsiteY351" fmla="*/ 2015816 h 3744260"/>
              <a:gd name="connsiteX352" fmla="*/ 1796846 w 5693686"/>
              <a:gd name="connsiteY352" fmla="*/ 1989693 h 3744260"/>
              <a:gd name="connsiteX353" fmla="*/ 1728695 w 5693686"/>
              <a:gd name="connsiteY353" fmla="*/ 1880116 h 3744260"/>
              <a:gd name="connsiteX354" fmla="*/ 1682513 w 5693686"/>
              <a:gd name="connsiteY354" fmla="*/ 1817550 h 3744260"/>
              <a:gd name="connsiteX355" fmla="*/ 1678111 w 5693686"/>
              <a:gd name="connsiteY355" fmla="*/ 1795498 h 3744260"/>
              <a:gd name="connsiteX356" fmla="*/ 1697194 w 5693686"/>
              <a:gd name="connsiteY356" fmla="*/ 1800087 h 3744260"/>
              <a:gd name="connsiteX357" fmla="*/ 1721157 w 5693686"/>
              <a:gd name="connsiteY357" fmla="*/ 1818755 h 3744260"/>
              <a:gd name="connsiteX358" fmla="*/ 1780919 w 5693686"/>
              <a:gd name="connsiteY358" fmla="*/ 1878247 h 3744260"/>
              <a:gd name="connsiteX359" fmla="*/ 1898449 w 5693686"/>
              <a:gd name="connsiteY359" fmla="*/ 2085005 h 3744260"/>
              <a:gd name="connsiteX360" fmla="*/ 1903807 w 5693686"/>
              <a:gd name="connsiteY360" fmla="*/ 2084673 h 3744260"/>
              <a:gd name="connsiteX361" fmla="*/ 2018471 w 5693686"/>
              <a:gd name="connsiteY361" fmla="*/ 2080893 h 3744260"/>
              <a:gd name="connsiteX362" fmla="*/ 2074371 w 5693686"/>
              <a:gd name="connsiteY362" fmla="*/ 2084382 h 3744260"/>
              <a:gd name="connsiteX363" fmla="*/ 2076531 w 5693686"/>
              <a:gd name="connsiteY363" fmla="*/ 2091234 h 3744260"/>
              <a:gd name="connsiteX364" fmla="*/ 2063324 w 5693686"/>
              <a:gd name="connsiteY364" fmla="*/ 2097152 h 3744260"/>
              <a:gd name="connsiteX365" fmla="*/ 1916847 w 5693686"/>
              <a:gd name="connsiteY365" fmla="*/ 2118520 h 3744260"/>
              <a:gd name="connsiteX366" fmla="*/ 1890683 w 5693686"/>
              <a:gd name="connsiteY366" fmla="*/ 2097962 h 3744260"/>
              <a:gd name="connsiteX367" fmla="*/ 1684133 w 5693686"/>
              <a:gd name="connsiteY367" fmla="*/ 2136046 h 3744260"/>
              <a:gd name="connsiteX368" fmla="*/ 1639135 w 5693686"/>
              <a:gd name="connsiteY368" fmla="*/ 2200625 h 3744260"/>
              <a:gd name="connsiteX369" fmla="*/ 1701908 w 5693686"/>
              <a:gd name="connsiteY369" fmla="*/ 2347974 h 3744260"/>
              <a:gd name="connsiteX370" fmla="*/ 2032779 w 5693686"/>
              <a:gd name="connsiteY370" fmla="*/ 2314750 h 3744260"/>
              <a:gd name="connsiteX371" fmla="*/ 2049910 w 5693686"/>
              <a:gd name="connsiteY371" fmla="*/ 2310784 h 3744260"/>
              <a:gd name="connsiteX372" fmla="*/ 2049349 w 5693686"/>
              <a:gd name="connsiteY372" fmla="*/ 2303724 h 3744260"/>
              <a:gd name="connsiteX373" fmla="*/ 2046567 w 5693686"/>
              <a:gd name="connsiteY373" fmla="*/ 2296622 h 3744260"/>
              <a:gd name="connsiteX374" fmla="*/ 2039278 w 5693686"/>
              <a:gd name="connsiteY374" fmla="*/ 2297183 h 3744260"/>
              <a:gd name="connsiteX375" fmla="*/ 1982278 w 5693686"/>
              <a:gd name="connsiteY375" fmla="*/ 2285180 h 3744260"/>
              <a:gd name="connsiteX376" fmla="*/ 2002711 w 5693686"/>
              <a:gd name="connsiteY376" fmla="*/ 2267800 h 3744260"/>
              <a:gd name="connsiteX377" fmla="*/ 2053045 w 5693686"/>
              <a:gd name="connsiteY377" fmla="*/ 2283581 h 3744260"/>
              <a:gd name="connsiteX378" fmla="*/ 2173338 w 5693686"/>
              <a:gd name="connsiteY378" fmla="*/ 2270271 h 3744260"/>
              <a:gd name="connsiteX379" fmla="*/ 2173525 w 5693686"/>
              <a:gd name="connsiteY379" fmla="*/ 2250960 h 3744260"/>
              <a:gd name="connsiteX380" fmla="*/ 2167067 w 5693686"/>
              <a:gd name="connsiteY380" fmla="*/ 2164680 h 3744260"/>
              <a:gd name="connsiteX381" fmla="*/ 2155313 w 5693686"/>
              <a:gd name="connsiteY381" fmla="*/ 2112290 h 3744260"/>
              <a:gd name="connsiteX382" fmla="*/ 2166631 w 5693686"/>
              <a:gd name="connsiteY382" fmla="*/ 2034753 h 3744260"/>
              <a:gd name="connsiteX383" fmla="*/ 2188434 w 5693686"/>
              <a:gd name="connsiteY383" fmla="*/ 2021277 h 3744260"/>
              <a:gd name="connsiteX384" fmla="*/ 2222717 w 5693686"/>
              <a:gd name="connsiteY384" fmla="*/ 2008776 h 3744260"/>
              <a:gd name="connsiteX385" fmla="*/ 2243358 w 5693686"/>
              <a:gd name="connsiteY385" fmla="*/ 2043412 h 3744260"/>
              <a:gd name="connsiteX386" fmla="*/ 2254633 w 5693686"/>
              <a:gd name="connsiteY386" fmla="*/ 2085711 h 3744260"/>
              <a:gd name="connsiteX387" fmla="*/ 2262378 w 5693686"/>
              <a:gd name="connsiteY387" fmla="*/ 2152346 h 3744260"/>
              <a:gd name="connsiteX388" fmla="*/ 2243088 w 5693686"/>
              <a:gd name="connsiteY388" fmla="*/ 2143645 h 3744260"/>
              <a:gd name="connsiteX389" fmla="*/ 2214930 w 5693686"/>
              <a:gd name="connsiteY389" fmla="*/ 2102198 h 3744260"/>
              <a:gd name="connsiteX390" fmla="*/ 2220744 w 5693686"/>
              <a:gd name="connsiteY390" fmla="*/ 2137208 h 3744260"/>
              <a:gd name="connsiteX391" fmla="*/ 2220288 w 5693686"/>
              <a:gd name="connsiteY391" fmla="*/ 2249465 h 3744260"/>
              <a:gd name="connsiteX392" fmla="*/ 2216114 w 5693686"/>
              <a:gd name="connsiteY392" fmla="*/ 2262546 h 3744260"/>
              <a:gd name="connsiteX393" fmla="*/ 2288978 w 5693686"/>
              <a:gd name="connsiteY393" fmla="*/ 2243173 h 3744260"/>
              <a:gd name="connsiteX394" fmla="*/ 2293111 w 5693686"/>
              <a:gd name="connsiteY394" fmla="*/ 2174980 h 3744260"/>
              <a:gd name="connsiteX395" fmla="*/ 2264579 w 5693686"/>
              <a:gd name="connsiteY395" fmla="*/ 2053774 h 3744260"/>
              <a:gd name="connsiteX396" fmla="*/ 2266552 w 5693686"/>
              <a:gd name="connsiteY396" fmla="*/ 2046610 h 3744260"/>
              <a:gd name="connsiteX397" fmla="*/ 2273986 w 5693686"/>
              <a:gd name="connsiteY397" fmla="*/ 2046444 h 3744260"/>
              <a:gd name="connsiteX398" fmla="*/ 2320002 w 5693686"/>
              <a:gd name="connsiteY398" fmla="*/ 2058467 h 3744260"/>
              <a:gd name="connsiteX399" fmla="*/ 2597361 w 5693686"/>
              <a:gd name="connsiteY399" fmla="*/ 1986204 h 3744260"/>
              <a:gd name="connsiteX400" fmla="*/ 2603964 w 5693686"/>
              <a:gd name="connsiteY400" fmla="*/ 1988281 h 3744260"/>
              <a:gd name="connsiteX401" fmla="*/ 2664972 w 5693686"/>
              <a:gd name="connsiteY401" fmla="*/ 2016978 h 3744260"/>
              <a:gd name="connsiteX402" fmla="*/ 2665304 w 5693686"/>
              <a:gd name="connsiteY402" fmla="*/ 2017082 h 3744260"/>
              <a:gd name="connsiteX403" fmla="*/ 2610131 w 5693686"/>
              <a:gd name="connsiteY403" fmla="*/ 1971025 h 3744260"/>
              <a:gd name="connsiteX404" fmla="*/ 2609467 w 5693686"/>
              <a:gd name="connsiteY404" fmla="*/ 1970527 h 3744260"/>
              <a:gd name="connsiteX405" fmla="*/ 2130790 w 5693686"/>
              <a:gd name="connsiteY405" fmla="*/ 1579686 h 3744260"/>
              <a:gd name="connsiteX406" fmla="*/ 1968677 w 5693686"/>
              <a:gd name="connsiteY406" fmla="*/ 1494882 h 3744260"/>
              <a:gd name="connsiteX407" fmla="*/ 1863003 w 5693686"/>
              <a:gd name="connsiteY407" fmla="*/ 1425796 h 3744260"/>
              <a:gd name="connsiteX408" fmla="*/ 1869669 w 5693686"/>
              <a:gd name="connsiteY408" fmla="*/ 1396746 h 3744260"/>
              <a:gd name="connsiteX409" fmla="*/ 1933750 w 5693686"/>
              <a:gd name="connsiteY409" fmla="*/ 1334430 h 3744260"/>
              <a:gd name="connsiteX410" fmla="*/ 1980658 w 5693686"/>
              <a:gd name="connsiteY410" fmla="*/ 1273837 h 3744260"/>
              <a:gd name="connsiteX411" fmla="*/ 1971127 w 5693686"/>
              <a:gd name="connsiteY411" fmla="*/ 1254131 h 3744260"/>
              <a:gd name="connsiteX412" fmla="*/ 1964420 w 5693686"/>
              <a:gd name="connsiteY412" fmla="*/ 1273463 h 3744260"/>
              <a:gd name="connsiteX413" fmla="*/ 1953643 w 5693686"/>
              <a:gd name="connsiteY413" fmla="*/ 1287937 h 3744260"/>
              <a:gd name="connsiteX414" fmla="*/ 1845560 w 5693686"/>
              <a:gd name="connsiteY414" fmla="*/ 1395354 h 3744260"/>
              <a:gd name="connsiteX415" fmla="*/ 1827225 w 5693686"/>
              <a:gd name="connsiteY415" fmla="*/ 1390765 h 3744260"/>
              <a:gd name="connsiteX416" fmla="*/ 1825979 w 5693686"/>
              <a:gd name="connsiteY416" fmla="*/ 1389810 h 3744260"/>
              <a:gd name="connsiteX417" fmla="*/ 1609171 w 5693686"/>
              <a:gd name="connsiteY417" fmla="*/ 1123166 h 3744260"/>
              <a:gd name="connsiteX418" fmla="*/ 1627029 w 5693686"/>
              <a:gd name="connsiteY418" fmla="*/ 915971 h 3744260"/>
              <a:gd name="connsiteX419" fmla="*/ 1604145 w 5693686"/>
              <a:gd name="connsiteY419" fmla="*/ 889288 h 3744260"/>
              <a:gd name="connsiteX420" fmla="*/ 1583380 w 5693686"/>
              <a:gd name="connsiteY420" fmla="*/ 717042 h 3744260"/>
              <a:gd name="connsiteX421" fmla="*/ 1623270 w 5693686"/>
              <a:gd name="connsiteY421" fmla="*/ 541286 h 3744260"/>
              <a:gd name="connsiteX422" fmla="*/ 1746200 w 5693686"/>
              <a:gd name="connsiteY422" fmla="*/ 473758 h 3744260"/>
              <a:gd name="connsiteX423" fmla="*/ 1937737 w 5693686"/>
              <a:gd name="connsiteY423" fmla="*/ 489186 h 3744260"/>
              <a:gd name="connsiteX424" fmla="*/ 2066501 w 5693686"/>
              <a:gd name="connsiteY424" fmla="*/ 639173 h 3744260"/>
              <a:gd name="connsiteX425" fmla="*/ 2099518 w 5693686"/>
              <a:gd name="connsiteY425" fmla="*/ 699371 h 3744260"/>
              <a:gd name="connsiteX426" fmla="*/ 2084484 w 5693686"/>
              <a:gd name="connsiteY426" fmla="*/ 655868 h 3744260"/>
              <a:gd name="connsiteX427" fmla="*/ 2090485 w 5693686"/>
              <a:gd name="connsiteY427" fmla="*/ 637615 h 3744260"/>
              <a:gd name="connsiteX428" fmla="*/ 2144204 w 5693686"/>
              <a:gd name="connsiteY428" fmla="*/ 677256 h 3744260"/>
              <a:gd name="connsiteX429" fmla="*/ 2189348 w 5693686"/>
              <a:gd name="connsiteY429" fmla="*/ 742479 h 3744260"/>
              <a:gd name="connsiteX430" fmla="*/ 2194871 w 5693686"/>
              <a:gd name="connsiteY430" fmla="*/ 781040 h 3744260"/>
              <a:gd name="connsiteX431" fmla="*/ 2196885 w 5693686"/>
              <a:gd name="connsiteY431" fmla="*/ 780915 h 3744260"/>
              <a:gd name="connsiteX432" fmla="*/ 2213850 w 5693686"/>
              <a:gd name="connsiteY432" fmla="*/ 838476 h 3744260"/>
              <a:gd name="connsiteX433" fmla="*/ 2219602 w 5693686"/>
              <a:gd name="connsiteY433" fmla="*/ 876912 h 3744260"/>
              <a:gd name="connsiteX434" fmla="*/ 2210715 w 5693686"/>
              <a:gd name="connsiteY434" fmla="*/ 977914 h 3744260"/>
              <a:gd name="connsiteX435" fmla="*/ 2216965 w 5693686"/>
              <a:gd name="connsiteY435" fmla="*/ 1020129 h 3744260"/>
              <a:gd name="connsiteX436" fmla="*/ 2148046 w 5693686"/>
              <a:gd name="connsiteY436" fmla="*/ 1209465 h 3744260"/>
              <a:gd name="connsiteX437" fmla="*/ 2185008 w 5693686"/>
              <a:gd name="connsiteY437" fmla="*/ 1221737 h 3744260"/>
              <a:gd name="connsiteX438" fmla="*/ 2194394 w 5693686"/>
              <a:gd name="connsiteY438" fmla="*/ 1230646 h 3744260"/>
              <a:gd name="connsiteX439" fmla="*/ 2243067 w 5693686"/>
              <a:gd name="connsiteY439" fmla="*/ 1300292 h 3744260"/>
              <a:gd name="connsiteX440" fmla="*/ 2231210 w 5693686"/>
              <a:gd name="connsiteY440" fmla="*/ 1323798 h 3744260"/>
              <a:gd name="connsiteX441" fmla="*/ 2110461 w 5693686"/>
              <a:gd name="connsiteY441" fmla="*/ 1319230 h 3744260"/>
              <a:gd name="connsiteX442" fmla="*/ 2074080 w 5693686"/>
              <a:gd name="connsiteY442" fmla="*/ 1296243 h 3744260"/>
              <a:gd name="connsiteX443" fmla="*/ 2071879 w 5693686"/>
              <a:gd name="connsiteY443" fmla="*/ 1298132 h 3744260"/>
              <a:gd name="connsiteX444" fmla="*/ 2063968 w 5693686"/>
              <a:gd name="connsiteY444" fmla="*/ 1310384 h 3744260"/>
              <a:gd name="connsiteX445" fmla="*/ 2059960 w 5693686"/>
              <a:gd name="connsiteY445" fmla="*/ 1318648 h 3744260"/>
              <a:gd name="connsiteX446" fmla="*/ 2044199 w 5693686"/>
              <a:gd name="connsiteY446" fmla="*/ 1321908 h 3744260"/>
              <a:gd name="connsiteX447" fmla="*/ 2157722 w 5693686"/>
              <a:gd name="connsiteY447" fmla="*/ 1396434 h 3744260"/>
              <a:gd name="connsiteX448" fmla="*/ 2335887 w 5693686"/>
              <a:gd name="connsiteY448" fmla="*/ 1562077 h 3744260"/>
              <a:gd name="connsiteX449" fmla="*/ 2533550 w 5693686"/>
              <a:gd name="connsiteY449" fmla="*/ 1729756 h 3744260"/>
              <a:gd name="connsiteX450" fmla="*/ 2700231 w 5693686"/>
              <a:gd name="connsiteY450" fmla="*/ 1883500 h 3744260"/>
              <a:gd name="connsiteX451" fmla="*/ 2754553 w 5693686"/>
              <a:gd name="connsiteY451" fmla="*/ 2032282 h 3744260"/>
              <a:gd name="connsiteX452" fmla="*/ 2762776 w 5693686"/>
              <a:gd name="connsiteY452" fmla="*/ 2051490 h 3744260"/>
              <a:gd name="connsiteX453" fmla="*/ 2770625 w 5693686"/>
              <a:gd name="connsiteY453" fmla="*/ 2068247 h 3744260"/>
              <a:gd name="connsiteX454" fmla="*/ 2770770 w 5693686"/>
              <a:gd name="connsiteY454" fmla="*/ 2069410 h 3744260"/>
              <a:gd name="connsiteX455" fmla="*/ 2805386 w 5693686"/>
              <a:gd name="connsiteY455" fmla="*/ 2132370 h 3744260"/>
              <a:gd name="connsiteX456" fmla="*/ 2805510 w 5693686"/>
              <a:gd name="connsiteY456" fmla="*/ 2131311 h 3744260"/>
              <a:gd name="connsiteX457" fmla="*/ 2792179 w 5693686"/>
              <a:gd name="connsiteY457" fmla="*/ 2009898 h 3744260"/>
              <a:gd name="connsiteX458" fmla="*/ 2796768 w 5693686"/>
              <a:gd name="connsiteY458" fmla="*/ 2002069 h 3744260"/>
              <a:gd name="connsiteX459" fmla="*/ 2804264 w 5693686"/>
              <a:gd name="connsiteY459" fmla="*/ 2006845 h 3744260"/>
              <a:gd name="connsiteX460" fmla="*/ 2804264 w 5693686"/>
              <a:gd name="connsiteY460" fmla="*/ 2006845 h 3744260"/>
              <a:gd name="connsiteX461" fmla="*/ 2804327 w 5693686"/>
              <a:gd name="connsiteY461" fmla="*/ 2007136 h 3744260"/>
              <a:gd name="connsiteX462" fmla="*/ 2806798 w 5693686"/>
              <a:gd name="connsiteY462" fmla="*/ 2017186 h 3744260"/>
              <a:gd name="connsiteX463" fmla="*/ 2840063 w 5693686"/>
              <a:gd name="connsiteY463" fmla="*/ 2093186 h 3744260"/>
              <a:gd name="connsiteX464" fmla="*/ 2874222 w 5693686"/>
              <a:gd name="connsiteY464" fmla="*/ 2144538 h 3744260"/>
              <a:gd name="connsiteX465" fmla="*/ 2873786 w 5693686"/>
              <a:gd name="connsiteY465" fmla="*/ 2132619 h 3744260"/>
              <a:gd name="connsiteX466" fmla="*/ 2859520 w 5693686"/>
              <a:gd name="connsiteY466" fmla="*/ 2063679 h 3744260"/>
              <a:gd name="connsiteX467" fmla="*/ 2843988 w 5693686"/>
              <a:gd name="connsiteY467" fmla="*/ 2026364 h 3744260"/>
              <a:gd name="connsiteX468" fmla="*/ 2843510 w 5693686"/>
              <a:gd name="connsiteY468" fmla="*/ 2010790 h 3744260"/>
              <a:gd name="connsiteX469" fmla="*/ 2850072 w 5693686"/>
              <a:gd name="connsiteY469" fmla="*/ 2009420 h 3744260"/>
              <a:gd name="connsiteX470" fmla="*/ 2868387 w 5693686"/>
              <a:gd name="connsiteY470" fmla="*/ 2050036 h 3744260"/>
              <a:gd name="connsiteX471" fmla="*/ 2871377 w 5693686"/>
              <a:gd name="connsiteY471" fmla="*/ 2059838 h 3744260"/>
              <a:gd name="connsiteX472" fmla="*/ 2916354 w 5693686"/>
              <a:gd name="connsiteY472" fmla="*/ 2139223 h 3744260"/>
              <a:gd name="connsiteX473" fmla="*/ 2914818 w 5693686"/>
              <a:gd name="connsiteY473" fmla="*/ 2127200 h 3744260"/>
              <a:gd name="connsiteX474" fmla="*/ 2885414 w 5693686"/>
              <a:gd name="connsiteY474" fmla="*/ 2015940 h 3744260"/>
              <a:gd name="connsiteX475" fmla="*/ 2885124 w 5693686"/>
              <a:gd name="connsiteY475" fmla="*/ 2015255 h 3744260"/>
              <a:gd name="connsiteX476" fmla="*/ 2884646 w 5693686"/>
              <a:gd name="connsiteY476" fmla="*/ 2004499 h 3744260"/>
              <a:gd name="connsiteX477" fmla="*/ 2891000 w 5693686"/>
              <a:gd name="connsiteY477" fmla="*/ 2002692 h 3744260"/>
              <a:gd name="connsiteX478" fmla="*/ 2895174 w 5693686"/>
              <a:gd name="connsiteY478" fmla="*/ 2006845 h 3744260"/>
              <a:gd name="connsiteX479" fmla="*/ 2895216 w 5693686"/>
              <a:gd name="connsiteY479" fmla="*/ 2006845 h 3744260"/>
              <a:gd name="connsiteX480" fmla="*/ 2895319 w 5693686"/>
              <a:gd name="connsiteY480" fmla="*/ 2007136 h 3744260"/>
              <a:gd name="connsiteX481" fmla="*/ 2897853 w 5693686"/>
              <a:gd name="connsiteY481" fmla="*/ 2013220 h 3744260"/>
              <a:gd name="connsiteX482" fmla="*/ 2943079 w 5693686"/>
              <a:gd name="connsiteY482" fmla="*/ 2082492 h 3744260"/>
              <a:gd name="connsiteX483" fmla="*/ 2890523 w 5693686"/>
              <a:gd name="connsiteY483" fmla="*/ 1945380 h 3744260"/>
              <a:gd name="connsiteX484" fmla="*/ 2891353 w 5693686"/>
              <a:gd name="connsiteY484" fmla="*/ 1939545 h 3744260"/>
              <a:gd name="connsiteX485" fmla="*/ 2896669 w 5693686"/>
              <a:gd name="connsiteY485" fmla="*/ 1937012 h 3744260"/>
              <a:gd name="connsiteX486" fmla="*/ 2933402 w 5693686"/>
              <a:gd name="connsiteY486" fmla="*/ 1926982 h 3744260"/>
              <a:gd name="connsiteX487" fmla="*/ 2931783 w 5693686"/>
              <a:gd name="connsiteY487" fmla="*/ 1911222 h 3744260"/>
              <a:gd name="connsiteX488" fmla="*/ 2885601 w 5693686"/>
              <a:gd name="connsiteY488" fmla="*/ 1876876 h 3744260"/>
              <a:gd name="connsiteX489" fmla="*/ 2809082 w 5693686"/>
              <a:gd name="connsiteY489" fmla="*/ 1815868 h 3744260"/>
              <a:gd name="connsiteX490" fmla="*/ 2805137 w 5693686"/>
              <a:gd name="connsiteY490" fmla="*/ 1809244 h 3744260"/>
              <a:gd name="connsiteX491" fmla="*/ 2776875 w 5693686"/>
              <a:gd name="connsiteY491" fmla="*/ 1804032 h 3744260"/>
              <a:gd name="connsiteX492" fmla="*/ 2747866 w 5693686"/>
              <a:gd name="connsiteY492" fmla="*/ 1765991 h 3744260"/>
              <a:gd name="connsiteX493" fmla="*/ 2705713 w 5693686"/>
              <a:gd name="connsiteY493" fmla="*/ 1690572 h 3744260"/>
              <a:gd name="connsiteX494" fmla="*/ 2626162 w 5693686"/>
              <a:gd name="connsiteY494" fmla="*/ 1763021 h 3744260"/>
              <a:gd name="connsiteX495" fmla="*/ 2601348 w 5693686"/>
              <a:gd name="connsiteY495" fmla="*/ 1748880 h 3744260"/>
              <a:gd name="connsiteX496" fmla="*/ 2573481 w 5693686"/>
              <a:gd name="connsiteY496" fmla="*/ 1709115 h 3744260"/>
              <a:gd name="connsiteX497" fmla="*/ 2551844 w 5693686"/>
              <a:gd name="connsiteY497" fmla="*/ 1636126 h 3744260"/>
              <a:gd name="connsiteX498" fmla="*/ 2626806 w 5693686"/>
              <a:gd name="connsiteY498" fmla="*/ 1580247 h 3744260"/>
              <a:gd name="connsiteX499" fmla="*/ 2646387 w 5693686"/>
              <a:gd name="connsiteY499" fmla="*/ 1571567 h 3744260"/>
              <a:gd name="connsiteX500" fmla="*/ 2603694 w 5693686"/>
              <a:gd name="connsiteY500" fmla="*/ 1472331 h 3744260"/>
              <a:gd name="connsiteX501" fmla="*/ 2507677 w 5693686"/>
              <a:gd name="connsiteY501" fmla="*/ 923987 h 3744260"/>
              <a:gd name="connsiteX502" fmla="*/ 2522171 w 5693686"/>
              <a:gd name="connsiteY502" fmla="*/ 829319 h 3744260"/>
              <a:gd name="connsiteX503" fmla="*/ 2451278 w 5693686"/>
              <a:gd name="connsiteY503" fmla="*/ 698644 h 3744260"/>
              <a:gd name="connsiteX504" fmla="*/ 2351793 w 5693686"/>
              <a:gd name="connsiteY504" fmla="*/ 614524 h 3744260"/>
              <a:gd name="connsiteX505" fmla="*/ 2323303 w 5693686"/>
              <a:gd name="connsiteY505" fmla="*/ 615583 h 3744260"/>
              <a:gd name="connsiteX506" fmla="*/ 2338150 w 5693686"/>
              <a:gd name="connsiteY506" fmla="*/ 673477 h 3744260"/>
              <a:gd name="connsiteX507" fmla="*/ 2344982 w 5693686"/>
              <a:gd name="connsiteY507" fmla="*/ 699786 h 3744260"/>
              <a:gd name="connsiteX508" fmla="*/ 2358895 w 5693686"/>
              <a:gd name="connsiteY508" fmla="*/ 1016599 h 3744260"/>
              <a:gd name="connsiteX509" fmla="*/ 2485271 w 5693686"/>
              <a:gd name="connsiteY509" fmla="*/ 1432420 h 3744260"/>
              <a:gd name="connsiteX510" fmla="*/ 2539156 w 5693686"/>
              <a:gd name="connsiteY510" fmla="*/ 1582365 h 3744260"/>
              <a:gd name="connsiteX511" fmla="*/ 2531494 w 5693686"/>
              <a:gd name="connsiteY511" fmla="*/ 1604480 h 3744260"/>
              <a:gd name="connsiteX512" fmla="*/ 2486662 w 5693686"/>
              <a:gd name="connsiteY512" fmla="*/ 1558111 h 3744260"/>
              <a:gd name="connsiteX513" fmla="*/ 2423391 w 5693686"/>
              <a:gd name="connsiteY513" fmla="*/ 1448596 h 3744260"/>
              <a:gd name="connsiteX514" fmla="*/ 2324695 w 5693686"/>
              <a:gd name="connsiteY514" fmla="*/ 1198169 h 3744260"/>
              <a:gd name="connsiteX515" fmla="*/ 2321912 w 5693686"/>
              <a:gd name="connsiteY515" fmla="*/ 1180498 h 3744260"/>
              <a:gd name="connsiteX516" fmla="*/ 2301936 w 5693686"/>
              <a:gd name="connsiteY516" fmla="*/ 615064 h 3744260"/>
              <a:gd name="connsiteX517" fmla="*/ 2311426 w 5693686"/>
              <a:gd name="connsiteY517" fmla="*/ 607693 h 3744260"/>
              <a:gd name="connsiteX518" fmla="*/ 2313834 w 5693686"/>
              <a:gd name="connsiteY518" fmla="*/ 592181 h 3744260"/>
              <a:gd name="connsiteX519" fmla="*/ 2410828 w 5693686"/>
              <a:gd name="connsiteY519" fmla="*/ 380356 h 3744260"/>
              <a:gd name="connsiteX520" fmla="*/ 2540859 w 5693686"/>
              <a:gd name="connsiteY520" fmla="*/ 271610 h 3744260"/>
              <a:gd name="connsiteX521" fmla="*/ 2547213 w 5693686"/>
              <a:gd name="connsiteY521" fmla="*/ 271713 h 3744260"/>
              <a:gd name="connsiteX522" fmla="*/ 2547899 w 5693686"/>
              <a:gd name="connsiteY522" fmla="*/ 272191 h 3744260"/>
              <a:gd name="connsiteX523" fmla="*/ 2551823 w 5693686"/>
              <a:gd name="connsiteY523" fmla="*/ 242808 h 3744260"/>
              <a:gd name="connsiteX524" fmla="*/ 2562663 w 5693686"/>
              <a:gd name="connsiteY524" fmla="*/ 235333 h 3744260"/>
              <a:gd name="connsiteX525" fmla="*/ 2579441 w 5693686"/>
              <a:gd name="connsiteY525" fmla="*/ 274787 h 3744260"/>
              <a:gd name="connsiteX526" fmla="*/ 2581787 w 5693686"/>
              <a:gd name="connsiteY526" fmla="*/ 262639 h 3744260"/>
              <a:gd name="connsiteX527" fmla="*/ 2580437 w 5693686"/>
              <a:gd name="connsiteY527" fmla="*/ 185808 h 3744260"/>
              <a:gd name="connsiteX528" fmla="*/ 2641175 w 5693686"/>
              <a:gd name="connsiteY528" fmla="*/ 48613 h 3744260"/>
              <a:gd name="connsiteX529" fmla="*/ 2760907 w 5693686"/>
              <a:gd name="connsiteY529" fmla="*/ 106 h 3744260"/>
              <a:gd name="connsiteX530" fmla="*/ 2880182 w 5693686"/>
              <a:gd name="connsiteY530" fmla="*/ 39124 h 3744260"/>
              <a:gd name="connsiteX531" fmla="*/ 2957615 w 5693686"/>
              <a:gd name="connsiteY531" fmla="*/ 42841 h 3744260"/>
              <a:gd name="connsiteX532" fmla="*/ 3096408 w 5693686"/>
              <a:gd name="connsiteY532" fmla="*/ 406458 h 3744260"/>
              <a:gd name="connsiteX533" fmla="*/ 3079921 w 5693686"/>
              <a:gd name="connsiteY533" fmla="*/ 652338 h 3744260"/>
              <a:gd name="connsiteX534" fmla="*/ 3065905 w 5693686"/>
              <a:gd name="connsiteY534" fmla="*/ 671525 h 3744260"/>
              <a:gd name="connsiteX535" fmla="*/ 3008406 w 5693686"/>
              <a:gd name="connsiteY535" fmla="*/ 655099 h 3744260"/>
              <a:gd name="connsiteX536" fmla="*/ 3001678 w 5693686"/>
              <a:gd name="connsiteY536" fmla="*/ 663551 h 3744260"/>
              <a:gd name="connsiteX537" fmla="*/ 3015591 w 5693686"/>
              <a:gd name="connsiteY537" fmla="*/ 722814 h 3744260"/>
              <a:gd name="connsiteX538" fmla="*/ 3023149 w 5693686"/>
              <a:gd name="connsiteY538" fmla="*/ 800164 h 3744260"/>
              <a:gd name="connsiteX539" fmla="*/ 3009299 w 5693686"/>
              <a:gd name="connsiteY539" fmla="*/ 808616 h 3744260"/>
              <a:gd name="connsiteX540" fmla="*/ 2986353 w 5693686"/>
              <a:gd name="connsiteY540" fmla="*/ 804878 h 3744260"/>
              <a:gd name="connsiteX541" fmla="*/ 2986416 w 5693686"/>
              <a:gd name="connsiteY541" fmla="*/ 780687 h 3744260"/>
              <a:gd name="connsiteX542" fmla="*/ 2991275 w 5693686"/>
              <a:gd name="connsiteY542" fmla="*/ 739364 h 3744260"/>
              <a:gd name="connsiteX543" fmla="*/ 2990756 w 5693686"/>
              <a:gd name="connsiteY543" fmla="*/ 735710 h 3744260"/>
              <a:gd name="connsiteX544" fmla="*/ 2990091 w 5693686"/>
              <a:gd name="connsiteY544" fmla="*/ 736810 h 3744260"/>
              <a:gd name="connsiteX545" fmla="*/ 2974642 w 5693686"/>
              <a:gd name="connsiteY545" fmla="*/ 749851 h 3744260"/>
              <a:gd name="connsiteX546" fmla="*/ 2964031 w 5693686"/>
              <a:gd name="connsiteY546" fmla="*/ 734111 h 3744260"/>
              <a:gd name="connsiteX547" fmla="*/ 2988451 w 5693686"/>
              <a:gd name="connsiteY547" fmla="*/ 660436 h 3744260"/>
              <a:gd name="connsiteX548" fmla="*/ 2983093 w 5693686"/>
              <a:gd name="connsiteY548" fmla="*/ 612053 h 3744260"/>
              <a:gd name="connsiteX549" fmla="*/ 2967748 w 5693686"/>
              <a:gd name="connsiteY549" fmla="*/ 659522 h 3744260"/>
              <a:gd name="connsiteX550" fmla="*/ 2884688 w 5693686"/>
              <a:gd name="connsiteY550" fmla="*/ 810921 h 3744260"/>
              <a:gd name="connsiteX551" fmla="*/ 2897354 w 5693686"/>
              <a:gd name="connsiteY551" fmla="*/ 828758 h 3744260"/>
              <a:gd name="connsiteX552" fmla="*/ 2906699 w 5693686"/>
              <a:gd name="connsiteY552" fmla="*/ 806747 h 3744260"/>
              <a:gd name="connsiteX553" fmla="*/ 2912118 w 5693686"/>
              <a:gd name="connsiteY553" fmla="*/ 802054 h 3744260"/>
              <a:gd name="connsiteX554" fmla="*/ 2918368 w 5693686"/>
              <a:gd name="connsiteY554" fmla="*/ 805543 h 3744260"/>
              <a:gd name="connsiteX555" fmla="*/ 2920258 w 5693686"/>
              <a:gd name="connsiteY555" fmla="*/ 809529 h 3744260"/>
              <a:gd name="connsiteX556" fmla="*/ 2920923 w 5693686"/>
              <a:gd name="connsiteY556" fmla="*/ 808201 h 3744260"/>
              <a:gd name="connsiteX557" fmla="*/ 2934088 w 5693686"/>
              <a:gd name="connsiteY557" fmla="*/ 799562 h 3744260"/>
              <a:gd name="connsiteX558" fmla="*/ 2934628 w 5693686"/>
              <a:gd name="connsiteY558" fmla="*/ 821926 h 3744260"/>
              <a:gd name="connsiteX559" fmla="*/ 2930848 w 5693686"/>
              <a:gd name="connsiteY559" fmla="*/ 832952 h 3744260"/>
              <a:gd name="connsiteX560" fmla="*/ 2976241 w 5693686"/>
              <a:gd name="connsiteY560" fmla="*/ 995045 h 3744260"/>
              <a:gd name="connsiteX561" fmla="*/ 2959816 w 5693686"/>
              <a:gd name="connsiteY561" fmla="*/ 1013505 h 3744260"/>
              <a:gd name="connsiteX562" fmla="*/ 2954437 w 5693686"/>
              <a:gd name="connsiteY562" fmla="*/ 1014024 h 3744260"/>
              <a:gd name="connsiteX563" fmla="*/ 2824739 w 5693686"/>
              <a:gd name="connsiteY563" fmla="*/ 926250 h 3744260"/>
              <a:gd name="connsiteX564" fmla="*/ 2801129 w 5693686"/>
              <a:gd name="connsiteY564" fmla="*/ 934390 h 3744260"/>
              <a:gd name="connsiteX565" fmla="*/ 2756754 w 5693686"/>
              <a:gd name="connsiteY565" fmla="*/ 947472 h 3744260"/>
              <a:gd name="connsiteX566" fmla="*/ 2748240 w 5693686"/>
              <a:gd name="connsiteY566" fmla="*/ 956650 h 3744260"/>
              <a:gd name="connsiteX567" fmla="*/ 2696556 w 5693686"/>
              <a:gd name="connsiteY567" fmla="*/ 1002686 h 3744260"/>
              <a:gd name="connsiteX568" fmla="*/ 2664162 w 5693686"/>
              <a:gd name="connsiteY568" fmla="*/ 1074534 h 3744260"/>
              <a:gd name="connsiteX569" fmla="*/ 2602012 w 5693686"/>
              <a:gd name="connsiteY569" fmla="*/ 1177279 h 3744260"/>
              <a:gd name="connsiteX570" fmla="*/ 2573668 w 5693686"/>
              <a:gd name="connsiteY570" fmla="*/ 1158092 h 3744260"/>
              <a:gd name="connsiteX571" fmla="*/ 2559735 w 5693686"/>
              <a:gd name="connsiteY571" fmla="*/ 1052087 h 3744260"/>
              <a:gd name="connsiteX572" fmla="*/ 2560150 w 5693686"/>
              <a:gd name="connsiteY572" fmla="*/ 1041413 h 3744260"/>
              <a:gd name="connsiteX573" fmla="*/ 2558385 w 5693686"/>
              <a:gd name="connsiteY573" fmla="*/ 1161996 h 3744260"/>
              <a:gd name="connsiteX574" fmla="*/ 2619372 w 5693686"/>
              <a:gd name="connsiteY574" fmla="*/ 1421768 h 3744260"/>
              <a:gd name="connsiteX575" fmla="*/ 2687814 w 5693686"/>
              <a:gd name="connsiteY575" fmla="*/ 1556263 h 3744260"/>
              <a:gd name="connsiteX576" fmla="*/ 2694832 w 5693686"/>
              <a:gd name="connsiteY576" fmla="*/ 1554976 h 3744260"/>
              <a:gd name="connsiteX577" fmla="*/ 2700480 w 5693686"/>
              <a:gd name="connsiteY577" fmla="*/ 1560229 h 3744260"/>
              <a:gd name="connsiteX578" fmla="*/ 2694147 w 5693686"/>
              <a:gd name="connsiteY578" fmla="*/ 1568598 h 3744260"/>
              <a:gd name="connsiteX579" fmla="*/ 2687128 w 5693686"/>
              <a:gd name="connsiteY579" fmla="*/ 1569324 h 3744260"/>
              <a:gd name="connsiteX580" fmla="*/ 2663311 w 5693686"/>
              <a:gd name="connsiteY580" fmla="*/ 1578087 h 3744260"/>
              <a:gd name="connsiteX581" fmla="*/ 2707042 w 5693686"/>
              <a:gd name="connsiteY581" fmla="*/ 1666027 h 3744260"/>
              <a:gd name="connsiteX582" fmla="*/ 2718338 w 5693686"/>
              <a:gd name="connsiteY582" fmla="*/ 1645283 h 3744260"/>
              <a:gd name="connsiteX583" fmla="*/ 2725336 w 5693686"/>
              <a:gd name="connsiteY583" fmla="*/ 1639282 h 3744260"/>
              <a:gd name="connsiteX584" fmla="*/ 2771269 w 5693686"/>
              <a:gd name="connsiteY584" fmla="*/ 1714680 h 3744260"/>
              <a:gd name="connsiteX585" fmla="*/ 2811885 w 5693686"/>
              <a:gd name="connsiteY585" fmla="*/ 1795830 h 3744260"/>
              <a:gd name="connsiteX586" fmla="*/ 2817263 w 5693686"/>
              <a:gd name="connsiteY586" fmla="*/ 1794252 h 3744260"/>
              <a:gd name="connsiteX587" fmla="*/ 2845026 w 5693686"/>
              <a:gd name="connsiteY587" fmla="*/ 1764412 h 3744260"/>
              <a:gd name="connsiteX588" fmla="*/ 3082621 w 5693686"/>
              <a:gd name="connsiteY588" fmla="*/ 1248774 h 3744260"/>
              <a:gd name="connsiteX589" fmla="*/ 3256383 w 5693686"/>
              <a:gd name="connsiteY589" fmla="*/ 985348 h 3744260"/>
              <a:gd name="connsiteX590" fmla="*/ 3471156 w 5693686"/>
              <a:gd name="connsiteY590" fmla="*/ 779898 h 3744260"/>
              <a:gd name="connsiteX591" fmla="*/ 3484633 w 5693686"/>
              <a:gd name="connsiteY591" fmla="*/ 778673 h 3744260"/>
              <a:gd name="connsiteX592" fmla="*/ 3525208 w 5693686"/>
              <a:gd name="connsiteY592" fmla="*/ 723707 h 3744260"/>
              <a:gd name="connsiteX593" fmla="*/ 3663296 w 5693686"/>
              <a:gd name="connsiteY593" fmla="*/ 668534 h 3744260"/>
              <a:gd name="connsiteX594" fmla="*/ 3780369 w 5693686"/>
              <a:gd name="connsiteY594" fmla="*/ 650490 h 3744260"/>
              <a:gd name="connsiteX595" fmla="*/ 3782342 w 5693686"/>
              <a:gd name="connsiteY595" fmla="*/ 650074 h 3744260"/>
              <a:gd name="connsiteX596" fmla="*/ 3797895 w 5693686"/>
              <a:gd name="connsiteY596" fmla="*/ 632964 h 3744260"/>
              <a:gd name="connsiteX597" fmla="*/ 4019687 w 5693686"/>
              <a:gd name="connsiteY597" fmla="*/ 522597 h 3744260"/>
              <a:gd name="connsiteX598" fmla="*/ 4142866 w 5693686"/>
              <a:gd name="connsiteY598" fmla="*/ 578746 h 3744260"/>
              <a:gd name="connsiteX599" fmla="*/ 4151774 w 5693686"/>
              <a:gd name="connsiteY599" fmla="*/ 584602 h 3744260"/>
              <a:gd name="connsiteX600" fmla="*/ 4229519 w 5693686"/>
              <a:gd name="connsiteY600" fmla="*/ 735710 h 3744260"/>
              <a:gd name="connsiteX601" fmla="*/ 4232031 w 5693686"/>
              <a:gd name="connsiteY601" fmla="*/ 772921 h 3744260"/>
              <a:gd name="connsiteX602" fmla="*/ 4233817 w 5693686"/>
              <a:gd name="connsiteY602" fmla="*/ 776845 h 3744260"/>
              <a:gd name="connsiteX603" fmla="*/ 4257801 w 5693686"/>
              <a:gd name="connsiteY603" fmla="*/ 880255 h 3744260"/>
              <a:gd name="connsiteX604" fmla="*/ 4196315 w 5693686"/>
              <a:gd name="connsiteY604" fmla="*/ 1080514 h 3744260"/>
              <a:gd name="connsiteX605" fmla="*/ 4152002 w 5693686"/>
              <a:gd name="connsiteY605" fmla="*/ 1129665 h 3744260"/>
              <a:gd name="connsiteX606" fmla="*/ 3844388 w 5693686"/>
              <a:gd name="connsiteY606" fmla="*/ 1328553 h 3744260"/>
              <a:gd name="connsiteX607" fmla="*/ 3701441 w 5693686"/>
              <a:gd name="connsiteY607" fmla="*/ 1415995 h 3744260"/>
              <a:gd name="connsiteX608" fmla="*/ 3663150 w 5693686"/>
              <a:gd name="connsiteY608" fmla="*/ 1419317 h 3744260"/>
              <a:gd name="connsiteX609" fmla="*/ 3416399 w 5693686"/>
              <a:gd name="connsiteY609" fmla="*/ 1308847 h 3744260"/>
              <a:gd name="connsiteX610" fmla="*/ 3407428 w 5693686"/>
              <a:gd name="connsiteY610" fmla="*/ 1301849 h 3744260"/>
              <a:gd name="connsiteX611" fmla="*/ 3392291 w 5693686"/>
              <a:gd name="connsiteY611" fmla="*/ 1249002 h 3744260"/>
              <a:gd name="connsiteX612" fmla="*/ 3427965 w 5693686"/>
              <a:gd name="connsiteY612" fmla="*/ 1209258 h 3744260"/>
              <a:gd name="connsiteX613" fmla="*/ 3449208 w 5693686"/>
              <a:gd name="connsiteY613" fmla="*/ 1188742 h 3744260"/>
              <a:gd name="connsiteX614" fmla="*/ 3497549 w 5693686"/>
              <a:gd name="connsiteY614" fmla="*/ 1071336 h 3744260"/>
              <a:gd name="connsiteX615" fmla="*/ 3433530 w 5693686"/>
              <a:gd name="connsiteY615" fmla="*/ 1154998 h 3744260"/>
              <a:gd name="connsiteX616" fmla="*/ 3351072 w 5693686"/>
              <a:gd name="connsiteY616" fmla="*/ 1264514 h 3744260"/>
              <a:gd name="connsiteX617" fmla="*/ 3366417 w 5693686"/>
              <a:gd name="connsiteY617" fmla="*/ 1309989 h 3744260"/>
              <a:gd name="connsiteX618" fmla="*/ 3348185 w 5693686"/>
              <a:gd name="connsiteY618" fmla="*/ 1382355 h 3744260"/>
              <a:gd name="connsiteX619" fmla="*/ 3397378 w 5693686"/>
              <a:gd name="connsiteY619" fmla="*/ 1407253 h 3744260"/>
              <a:gd name="connsiteX620" fmla="*/ 3415859 w 5693686"/>
              <a:gd name="connsiteY620" fmla="*/ 1382418 h 3744260"/>
              <a:gd name="connsiteX621" fmla="*/ 3500913 w 5693686"/>
              <a:gd name="connsiteY621" fmla="*/ 1407149 h 3744260"/>
              <a:gd name="connsiteX622" fmla="*/ 3570850 w 5693686"/>
              <a:gd name="connsiteY622" fmla="*/ 1449281 h 3744260"/>
              <a:gd name="connsiteX623" fmla="*/ 3594293 w 5693686"/>
              <a:gd name="connsiteY623" fmla="*/ 1465146 h 3744260"/>
              <a:gd name="connsiteX624" fmla="*/ 3631961 w 5693686"/>
              <a:gd name="connsiteY624" fmla="*/ 1466932 h 3744260"/>
              <a:gd name="connsiteX625" fmla="*/ 3710536 w 5693686"/>
              <a:gd name="connsiteY625" fmla="*/ 1438068 h 3744260"/>
              <a:gd name="connsiteX626" fmla="*/ 3743324 w 5693686"/>
              <a:gd name="connsiteY626" fmla="*/ 1427603 h 3744260"/>
              <a:gd name="connsiteX627" fmla="*/ 3753333 w 5693686"/>
              <a:gd name="connsiteY627" fmla="*/ 1450008 h 3744260"/>
              <a:gd name="connsiteX628" fmla="*/ 3758275 w 5693686"/>
              <a:gd name="connsiteY628" fmla="*/ 1485537 h 3744260"/>
              <a:gd name="connsiteX629" fmla="*/ 3770277 w 5693686"/>
              <a:gd name="connsiteY629" fmla="*/ 1610979 h 3744260"/>
              <a:gd name="connsiteX630" fmla="*/ 4050191 w 5693686"/>
              <a:gd name="connsiteY630" fmla="*/ 1579063 h 3744260"/>
              <a:gd name="connsiteX631" fmla="*/ 4173037 w 5693686"/>
              <a:gd name="connsiteY631" fmla="*/ 1627840 h 3744260"/>
              <a:gd name="connsiteX632" fmla="*/ 4233776 w 5693686"/>
              <a:gd name="connsiteY632" fmla="*/ 1628484 h 3744260"/>
              <a:gd name="connsiteX633" fmla="*/ 4583045 w 5693686"/>
              <a:gd name="connsiteY633" fmla="*/ 1788998 h 3744260"/>
              <a:gd name="connsiteX634" fmla="*/ 4590312 w 5693686"/>
              <a:gd name="connsiteY634" fmla="*/ 1804967 h 3744260"/>
              <a:gd name="connsiteX635" fmla="*/ 4566578 w 5693686"/>
              <a:gd name="connsiteY635" fmla="*/ 1826168 h 3744260"/>
              <a:gd name="connsiteX636" fmla="*/ 4641768 w 5693686"/>
              <a:gd name="connsiteY636" fmla="*/ 1828764 h 3744260"/>
              <a:gd name="connsiteX637" fmla="*/ 4817586 w 5693686"/>
              <a:gd name="connsiteY637" fmla="*/ 2053297 h 3744260"/>
              <a:gd name="connsiteX638" fmla="*/ 4823401 w 5693686"/>
              <a:gd name="connsiteY638" fmla="*/ 2100516 h 3744260"/>
              <a:gd name="connsiteX639" fmla="*/ 4823961 w 5693686"/>
              <a:gd name="connsiteY639" fmla="*/ 2101617 h 3744260"/>
              <a:gd name="connsiteX640" fmla="*/ 4874503 w 5693686"/>
              <a:gd name="connsiteY640" fmla="*/ 2257085 h 3744260"/>
              <a:gd name="connsiteX641" fmla="*/ 4750453 w 5693686"/>
              <a:gd name="connsiteY641" fmla="*/ 2471173 h 3744260"/>
              <a:gd name="connsiteX642" fmla="*/ 4631136 w 5693686"/>
              <a:gd name="connsiteY642" fmla="*/ 2521487 h 3744260"/>
              <a:gd name="connsiteX643" fmla="*/ 4563587 w 5693686"/>
              <a:gd name="connsiteY643" fmla="*/ 2526388 h 3744260"/>
              <a:gd name="connsiteX644" fmla="*/ 4563027 w 5693686"/>
              <a:gd name="connsiteY644" fmla="*/ 2535171 h 3744260"/>
              <a:gd name="connsiteX645" fmla="*/ 4551897 w 5693686"/>
              <a:gd name="connsiteY645" fmla="*/ 2543477 h 3744260"/>
              <a:gd name="connsiteX646" fmla="*/ 4454944 w 5693686"/>
              <a:gd name="connsiteY646" fmla="*/ 2522712 h 3744260"/>
              <a:gd name="connsiteX647" fmla="*/ 4430732 w 5693686"/>
              <a:gd name="connsiteY647" fmla="*/ 2524270 h 3744260"/>
              <a:gd name="connsiteX648" fmla="*/ 4423008 w 5693686"/>
              <a:gd name="connsiteY648" fmla="*/ 2522733 h 3744260"/>
              <a:gd name="connsiteX649" fmla="*/ 4306661 w 5693686"/>
              <a:gd name="connsiteY649" fmla="*/ 2482760 h 3744260"/>
              <a:gd name="connsiteX650" fmla="*/ 4307990 w 5693686"/>
              <a:gd name="connsiteY650" fmla="*/ 2470758 h 3744260"/>
              <a:gd name="connsiteX651" fmla="*/ 4400976 w 5693686"/>
              <a:gd name="connsiteY651" fmla="*/ 2443930 h 3744260"/>
              <a:gd name="connsiteX652" fmla="*/ 4556050 w 5693686"/>
              <a:gd name="connsiteY652" fmla="*/ 2405390 h 3744260"/>
              <a:gd name="connsiteX653" fmla="*/ 4685624 w 5693686"/>
              <a:gd name="connsiteY653" fmla="*/ 2286385 h 3744260"/>
              <a:gd name="connsiteX654" fmla="*/ 4473778 w 5693686"/>
              <a:gd name="connsiteY654" fmla="*/ 2335017 h 3744260"/>
              <a:gd name="connsiteX655" fmla="*/ 4408410 w 5693686"/>
              <a:gd name="connsiteY655" fmla="*/ 2301211 h 3744260"/>
              <a:gd name="connsiteX656" fmla="*/ 4381145 w 5693686"/>
              <a:gd name="connsiteY656" fmla="*/ 2282855 h 3744260"/>
              <a:gd name="connsiteX657" fmla="*/ 4341982 w 5693686"/>
              <a:gd name="connsiteY657" fmla="*/ 2284578 h 3744260"/>
              <a:gd name="connsiteX658" fmla="*/ 4254499 w 5693686"/>
              <a:gd name="connsiteY658" fmla="*/ 2308873 h 3744260"/>
              <a:gd name="connsiteX659" fmla="*/ 4254354 w 5693686"/>
              <a:gd name="connsiteY659" fmla="*/ 2363714 h 3744260"/>
              <a:gd name="connsiteX660" fmla="*/ 4293932 w 5693686"/>
              <a:gd name="connsiteY660" fmla="*/ 2400427 h 3744260"/>
              <a:gd name="connsiteX661" fmla="*/ 4286705 w 5693686"/>
              <a:gd name="connsiteY661" fmla="*/ 2418513 h 3744260"/>
              <a:gd name="connsiteX662" fmla="*/ 4278047 w 5693686"/>
              <a:gd name="connsiteY662" fmla="*/ 2436246 h 3744260"/>
              <a:gd name="connsiteX663" fmla="*/ 4272087 w 5693686"/>
              <a:gd name="connsiteY663" fmla="*/ 2448643 h 3744260"/>
              <a:gd name="connsiteX664" fmla="*/ 4264009 w 5693686"/>
              <a:gd name="connsiteY664" fmla="*/ 2446775 h 3744260"/>
              <a:gd name="connsiteX665" fmla="*/ 4242601 w 5693686"/>
              <a:gd name="connsiteY665" fmla="*/ 2371044 h 3744260"/>
              <a:gd name="connsiteX666" fmla="*/ 4178478 w 5693686"/>
              <a:gd name="connsiteY666" fmla="*/ 2334269 h 3744260"/>
              <a:gd name="connsiteX667" fmla="*/ 3953197 w 5693686"/>
              <a:gd name="connsiteY667" fmla="*/ 2111813 h 3744260"/>
              <a:gd name="connsiteX668" fmla="*/ 3970287 w 5693686"/>
              <a:gd name="connsiteY668" fmla="*/ 1998227 h 3744260"/>
              <a:gd name="connsiteX669" fmla="*/ 3980337 w 5693686"/>
              <a:gd name="connsiteY669" fmla="*/ 1935787 h 3744260"/>
              <a:gd name="connsiteX670" fmla="*/ 3939783 w 5693686"/>
              <a:gd name="connsiteY670" fmla="*/ 2016771 h 3744260"/>
              <a:gd name="connsiteX671" fmla="*/ 3929421 w 5693686"/>
              <a:gd name="connsiteY671" fmla="*/ 2048894 h 3744260"/>
              <a:gd name="connsiteX672" fmla="*/ 3919724 w 5693686"/>
              <a:gd name="connsiteY672" fmla="*/ 2077052 h 3744260"/>
              <a:gd name="connsiteX673" fmla="*/ 3929359 w 5693686"/>
              <a:gd name="connsiteY673" fmla="*/ 2088805 h 3744260"/>
              <a:gd name="connsiteX674" fmla="*/ 3930459 w 5693686"/>
              <a:gd name="connsiteY674" fmla="*/ 2148442 h 3744260"/>
              <a:gd name="connsiteX675" fmla="*/ 3936772 w 5693686"/>
              <a:gd name="connsiteY675" fmla="*/ 2164514 h 3744260"/>
              <a:gd name="connsiteX676" fmla="*/ 4050585 w 5693686"/>
              <a:gd name="connsiteY676" fmla="*/ 2301273 h 3744260"/>
              <a:gd name="connsiteX677" fmla="*/ 4065744 w 5693686"/>
              <a:gd name="connsiteY677" fmla="*/ 2314355 h 3744260"/>
              <a:gd name="connsiteX678" fmla="*/ 4158709 w 5693686"/>
              <a:gd name="connsiteY678" fmla="*/ 2370047 h 3744260"/>
              <a:gd name="connsiteX679" fmla="*/ 4158896 w 5693686"/>
              <a:gd name="connsiteY679" fmla="*/ 2381738 h 3744260"/>
              <a:gd name="connsiteX680" fmla="*/ 4149864 w 5693686"/>
              <a:gd name="connsiteY680" fmla="*/ 2385144 h 3744260"/>
              <a:gd name="connsiteX681" fmla="*/ 4060760 w 5693686"/>
              <a:gd name="connsiteY681" fmla="*/ 2326399 h 3744260"/>
              <a:gd name="connsiteX682" fmla="*/ 4008266 w 5693686"/>
              <a:gd name="connsiteY682" fmla="*/ 2334560 h 3744260"/>
              <a:gd name="connsiteX683" fmla="*/ 3960569 w 5693686"/>
              <a:gd name="connsiteY683" fmla="*/ 2359416 h 3744260"/>
              <a:gd name="connsiteX684" fmla="*/ 3863700 w 5693686"/>
              <a:gd name="connsiteY684" fmla="*/ 2391290 h 3744260"/>
              <a:gd name="connsiteX685" fmla="*/ 3837619 w 5693686"/>
              <a:gd name="connsiteY685" fmla="*/ 2367244 h 3744260"/>
              <a:gd name="connsiteX686" fmla="*/ 3880623 w 5693686"/>
              <a:gd name="connsiteY686" fmla="*/ 2239373 h 3744260"/>
              <a:gd name="connsiteX687" fmla="*/ 3909487 w 5693686"/>
              <a:gd name="connsiteY687" fmla="*/ 2192776 h 3744260"/>
              <a:gd name="connsiteX688" fmla="*/ 3917710 w 5693686"/>
              <a:gd name="connsiteY688" fmla="*/ 2149854 h 3744260"/>
              <a:gd name="connsiteX689" fmla="*/ 3905978 w 5693686"/>
              <a:gd name="connsiteY689" fmla="*/ 2090030 h 3744260"/>
              <a:gd name="connsiteX690" fmla="*/ 3857802 w 5693686"/>
              <a:gd name="connsiteY690" fmla="*/ 2050410 h 3744260"/>
              <a:gd name="connsiteX691" fmla="*/ 3854916 w 5693686"/>
              <a:gd name="connsiteY691" fmla="*/ 2032137 h 3744260"/>
              <a:gd name="connsiteX692" fmla="*/ 3809212 w 5693686"/>
              <a:gd name="connsiteY692" fmla="*/ 2044243 h 3744260"/>
              <a:gd name="connsiteX693" fmla="*/ 3664479 w 5693686"/>
              <a:gd name="connsiteY693" fmla="*/ 1980702 h 3744260"/>
              <a:gd name="connsiteX694" fmla="*/ 3673678 w 5693686"/>
              <a:gd name="connsiteY694" fmla="*/ 1951174 h 3744260"/>
              <a:gd name="connsiteX695" fmla="*/ 3762366 w 5693686"/>
              <a:gd name="connsiteY695" fmla="*/ 1896499 h 3744260"/>
              <a:gd name="connsiteX696" fmla="*/ 3714959 w 5693686"/>
              <a:gd name="connsiteY696" fmla="*/ 1893468 h 3744260"/>
              <a:gd name="connsiteX697" fmla="*/ 3663836 w 5693686"/>
              <a:gd name="connsiteY697" fmla="*/ 1886989 h 3744260"/>
              <a:gd name="connsiteX698" fmla="*/ 3580858 w 5693686"/>
              <a:gd name="connsiteY698" fmla="*/ 1884372 h 3744260"/>
              <a:gd name="connsiteX699" fmla="*/ 3494330 w 5693686"/>
              <a:gd name="connsiteY699" fmla="*/ 1947768 h 3744260"/>
              <a:gd name="connsiteX700" fmla="*/ 3460815 w 5693686"/>
              <a:gd name="connsiteY700" fmla="*/ 1950634 h 3744260"/>
              <a:gd name="connsiteX701" fmla="*/ 3432035 w 5693686"/>
              <a:gd name="connsiteY701" fmla="*/ 1902957 h 3744260"/>
              <a:gd name="connsiteX702" fmla="*/ 3427799 w 5693686"/>
              <a:gd name="connsiteY702" fmla="*/ 1891474 h 3744260"/>
              <a:gd name="connsiteX703" fmla="*/ 3230510 w 5693686"/>
              <a:gd name="connsiteY703" fmla="*/ 1936970 h 3744260"/>
              <a:gd name="connsiteX704" fmla="*/ 3053092 w 5693686"/>
              <a:gd name="connsiteY704" fmla="*/ 1996504 h 3744260"/>
              <a:gd name="connsiteX705" fmla="*/ 2981723 w 5693686"/>
              <a:gd name="connsiteY705" fmla="*/ 2036767 h 3744260"/>
              <a:gd name="connsiteX706" fmla="*/ 3027531 w 5693686"/>
              <a:gd name="connsiteY706" fmla="*/ 2069867 h 3744260"/>
              <a:gd name="connsiteX707" fmla="*/ 3131564 w 5693686"/>
              <a:gd name="connsiteY707" fmla="*/ 2126494 h 3744260"/>
              <a:gd name="connsiteX708" fmla="*/ 3288070 w 5693686"/>
              <a:gd name="connsiteY708" fmla="*/ 2213645 h 3744260"/>
              <a:gd name="connsiteX709" fmla="*/ 3288278 w 5693686"/>
              <a:gd name="connsiteY709" fmla="*/ 2213790 h 3744260"/>
              <a:gd name="connsiteX710" fmla="*/ 3473316 w 5693686"/>
              <a:gd name="connsiteY710" fmla="*/ 2375218 h 3744260"/>
              <a:gd name="connsiteX711" fmla="*/ 3587835 w 5693686"/>
              <a:gd name="connsiteY711" fmla="*/ 2510212 h 3744260"/>
              <a:gd name="connsiteX712" fmla="*/ 3638772 w 5693686"/>
              <a:gd name="connsiteY712" fmla="*/ 2594394 h 3744260"/>
              <a:gd name="connsiteX713" fmla="*/ 3632210 w 5693686"/>
              <a:gd name="connsiteY713" fmla="*/ 2599626 h 3744260"/>
              <a:gd name="connsiteX714" fmla="*/ 3517546 w 5693686"/>
              <a:gd name="connsiteY714" fmla="*/ 2635155 h 3744260"/>
              <a:gd name="connsiteX715" fmla="*/ 3546035 w 5693686"/>
              <a:gd name="connsiteY715" fmla="*/ 2674277 h 3744260"/>
              <a:gd name="connsiteX716" fmla="*/ 3618007 w 5693686"/>
              <a:gd name="connsiteY716" fmla="*/ 2785162 h 3744260"/>
              <a:gd name="connsiteX717" fmla="*/ 3622638 w 5693686"/>
              <a:gd name="connsiteY717" fmla="*/ 2841145 h 3744260"/>
              <a:gd name="connsiteX718" fmla="*/ 3682524 w 5693686"/>
              <a:gd name="connsiteY718" fmla="*/ 2912723 h 3744260"/>
              <a:gd name="connsiteX719" fmla="*/ 3877259 w 5693686"/>
              <a:gd name="connsiteY719" fmla="*/ 3009280 h 3744260"/>
              <a:gd name="connsiteX720" fmla="*/ 3860086 w 5693686"/>
              <a:gd name="connsiteY720" fmla="*/ 2894512 h 3744260"/>
              <a:gd name="connsiteX721" fmla="*/ 3795985 w 5693686"/>
              <a:gd name="connsiteY721" fmla="*/ 2804017 h 3744260"/>
              <a:gd name="connsiteX722" fmla="*/ 3679866 w 5693686"/>
              <a:gd name="connsiteY722" fmla="*/ 2603489 h 3744260"/>
              <a:gd name="connsiteX723" fmla="*/ 3693467 w 5693686"/>
              <a:gd name="connsiteY723" fmla="*/ 2596158 h 3744260"/>
              <a:gd name="connsiteX724" fmla="*/ 3830808 w 5693686"/>
              <a:gd name="connsiteY724" fmla="*/ 2767574 h 3744260"/>
              <a:gd name="connsiteX725" fmla="*/ 3933948 w 5693686"/>
              <a:gd name="connsiteY725" fmla="*/ 2986522 h 3744260"/>
              <a:gd name="connsiteX726" fmla="*/ 3917689 w 5693686"/>
              <a:gd name="connsiteY726" fmla="*/ 3018728 h 3744260"/>
              <a:gd name="connsiteX727" fmla="*/ 3890196 w 5693686"/>
              <a:gd name="connsiteY727" fmla="*/ 3023317 h 3744260"/>
              <a:gd name="connsiteX728" fmla="*/ 3891504 w 5693686"/>
              <a:gd name="connsiteY728" fmla="*/ 3054839 h 3744260"/>
              <a:gd name="connsiteX729" fmla="*/ 4148597 w 5693686"/>
              <a:gd name="connsiteY729" fmla="*/ 3043231 h 3744260"/>
              <a:gd name="connsiteX730" fmla="*/ 4777053 w 5693686"/>
              <a:gd name="connsiteY730" fmla="*/ 3036752 h 3744260"/>
              <a:gd name="connsiteX731" fmla="*/ 5687498 w 5693686"/>
              <a:gd name="connsiteY731" fmla="*/ 3038683 h 3744260"/>
              <a:gd name="connsiteX732" fmla="*/ 5693686 w 5693686"/>
              <a:gd name="connsiteY732" fmla="*/ 3044955 h 3744260"/>
              <a:gd name="connsiteX733" fmla="*/ 5687415 w 5693686"/>
              <a:gd name="connsiteY733" fmla="*/ 3051142 h 3744260"/>
              <a:gd name="connsiteX734" fmla="*/ 4793374 w 5693686"/>
              <a:gd name="connsiteY734" fmla="*/ 3049170 h 3744260"/>
              <a:gd name="connsiteX735" fmla="*/ 4167535 w 5693686"/>
              <a:gd name="connsiteY735" fmla="*/ 3055275 h 3744260"/>
              <a:gd name="connsiteX736" fmla="*/ 3892210 w 5693686"/>
              <a:gd name="connsiteY736" fmla="*/ 3067173 h 3744260"/>
              <a:gd name="connsiteX737" fmla="*/ 3895180 w 5693686"/>
              <a:gd name="connsiteY737" fmla="*/ 3103159 h 3744260"/>
              <a:gd name="connsiteX738" fmla="*/ 3901575 w 5693686"/>
              <a:gd name="connsiteY738" fmla="*/ 3211221 h 3744260"/>
              <a:gd name="connsiteX739" fmla="*/ 3892459 w 5693686"/>
              <a:gd name="connsiteY739" fmla="*/ 3263528 h 3744260"/>
              <a:gd name="connsiteX740" fmla="*/ 3883696 w 5693686"/>
              <a:gd name="connsiteY740" fmla="*/ 3263383 h 3744260"/>
              <a:gd name="connsiteX741" fmla="*/ 3882658 w 5693686"/>
              <a:gd name="connsiteY741" fmla="*/ 3262697 h 3744260"/>
              <a:gd name="connsiteX742" fmla="*/ 3883198 w 5693686"/>
              <a:gd name="connsiteY742" fmla="*/ 3277399 h 3744260"/>
              <a:gd name="connsiteX743" fmla="*/ 3884485 w 5693686"/>
              <a:gd name="connsiteY743" fmla="*/ 3315482 h 3744260"/>
              <a:gd name="connsiteX744" fmla="*/ 3917793 w 5693686"/>
              <a:gd name="connsiteY744" fmla="*/ 3345924 h 3744260"/>
              <a:gd name="connsiteX745" fmla="*/ 3912975 w 5693686"/>
              <a:gd name="connsiteY745" fmla="*/ 3527805 h 3744260"/>
              <a:gd name="connsiteX746" fmla="*/ 3904565 w 5693686"/>
              <a:gd name="connsiteY746" fmla="*/ 3552288 h 3744260"/>
              <a:gd name="connsiteX747" fmla="*/ 3885960 w 5693686"/>
              <a:gd name="connsiteY747" fmla="*/ 3594524 h 3744260"/>
              <a:gd name="connsiteX748" fmla="*/ 3894038 w 5693686"/>
              <a:gd name="connsiteY748" fmla="*/ 3601708 h 3744260"/>
              <a:gd name="connsiteX749" fmla="*/ 3889096 w 5693686"/>
              <a:gd name="connsiteY749" fmla="*/ 3617033 h 3744260"/>
              <a:gd name="connsiteX750" fmla="*/ 3884818 w 5693686"/>
              <a:gd name="connsiteY750" fmla="*/ 3621228 h 3744260"/>
              <a:gd name="connsiteX751" fmla="*/ 3907203 w 5693686"/>
              <a:gd name="connsiteY751" fmla="*/ 3634787 h 3744260"/>
              <a:gd name="connsiteX752" fmla="*/ 3907909 w 5693686"/>
              <a:gd name="connsiteY752" fmla="*/ 3685849 h 3744260"/>
              <a:gd name="connsiteX753" fmla="*/ 3810458 w 5693686"/>
              <a:gd name="connsiteY753" fmla="*/ 3744261 h 3744260"/>
              <a:gd name="connsiteX754" fmla="*/ 3748786 w 5693686"/>
              <a:gd name="connsiteY754" fmla="*/ 3676712 h 3744260"/>
              <a:gd name="connsiteX755" fmla="*/ 3756178 w 5693686"/>
              <a:gd name="connsiteY755" fmla="*/ 3710331 h 3744260"/>
              <a:gd name="connsiteX756" fmla="*/ 3802339 w 5693686"/>
              <a:gd name="connsiteY756" fmla="*/ 3731096 h 3744260"/>
              <a:gd name="connsiteX757" fmla="*/ 3896799 w 5693686"/>
              <a:gd name="connsiteY757" fmla="*/ 3679868 h 3744260"/>
              <a:gd name="connsiteX758" fmla="*/ 3897838 w 5693686"/>
              <a:gd name="connsiteY758" fmla="*/ 3642616 h 3744260"/>
              <a:gd name="connsiteX759" fmla="*/ 3872483 w 5693686"/>
              <a:gd name="connsiteY759" fmla="*/ 3629887 h 3744260"/>
              <a:gd name="connsiteX760" fmla="*/ 3826426 w 5693686"/>
              <a:gd name="connsiteY760" fmla="*/ 3651129 h 3744260"/>
              <a:gd name="connsiteX761" fmla="*/ 3783027 w 5693686"/>
              <a:gd name="connsiteY761" fmla="*/ 3677626 h 3744260"/>
              <a:gd name="connsiteX762" fmla="*/ 3748786 w 5693686"/>
              <a:gd name="connsiteY762" fmla="*/ 3676691 h 3744260"/>
              <a:gd name="connsiteX763" fmla="*/ 1807996 w 5693686"/>
              <a:gd name="connsiteY763" fmla="*/ 3516488 h 3744260"/>
              <a:gd name="connsiteX764" fmla="*/ 1808682 w 5693686"/>
              <a:gd name="connsiteY764" fmla="*/ 3519935 h 3744260"/>
              <a:gd name="connsiteX765" fmla="*/ 1873760 w 5693686"/>
              <a:gd name="connsiteY765" fmla="*/ 3634787 h 3744260"/>
              <a:gd name="connsiteX766" fmla="*/ 2004559 w 5693686"/>
              <a:gd name="connsiteY766" fmla="*/ 3707776 h 3744260"/>
              <a:gd name="connsiteX767" fmla="*/ 2299070 w 5693686"/>
              <a:gd name="connsiteY767" fmla="*/ 3596123 h 3744260"/>
              <a:gd name="connsiteX768" fmla="*/ 2346560 w 5693686"/>
              <a:gd name="connsiteY768" fmla="*/ 3540389 h 3744260"/>
              <a:gd name="connsiteX769" fmla="*/ 2368779 w 5693686"/>
              <a:gd name="connsiteY769" fmla="*/ 3515346 h 3744260"/>
              <a:gd name="connsiteX770" fmla="*/ 2368779 w 5693686"/>
              <a:gd name="connsiteY770" fmla="*/ 3515346 h 3744260"/>
              <a:gd name="connsiteX771" fmla="*/ 2339126 w 5693686"/>
              <a:gd name="connsiteY771" fmla="*/ 3521327 h 3744260"/>
              <a:gd name="connsiteX772" fmla="*/ 2239329 w 5693686"/>
              <a:gd name="connsiteY772" fmla="*/ 3503116 h 3744260"/>
              <a:gd name="connsiteX773" fmla="*/ 2224524 w 5693686"/>
              <a:gd name="connsiteY773" fmla="*/ 3342207 h 3744260"/>
              <a:gd name="connsiteX774" fmla="*/ 2232663 w 5693686"/>
              <a:gd name="connsiteY774" fmla="*/ 3332759 h 3744260"/>
              <a:gd name="connsiteX775" fmla="*/ 2232871 w 5693686"/>
              <a:gd name="connsiteY775" fmla="*/ 3332759 h 3744260"/>
              <a:gd name="connsiteX776" fmla="*/ 2247490 w 5693686"/>
              <a:gd name="connsiteY776" fmla="*/ 3362515 h 3744260"/>
              <a:gd name="connsiteX777" fmla="*/ 2258475 w 5693686"/>
              <a:gd name="connsiteY777" fmla="*/ 3397837 h 3744260"/>
              <a:gd name="connsiteX778" fmla="*/ 2282188 w 5693686"/>
              <a:gd name="connsiteY778" fmla="*/ 3336413 h 3744260"/>
              <a:gd name="connsiteX779" fmla="*/ 2278367 w 5693686"/>
              <a:gd name="connsiteY779" fmla="*/ 3308505 h 3744260"/>
              <a:gd name="connsiteX780" fmla="*/ 2270581 w 5693686"/>
              <a:gd name="connsiteY780" fmla="*/ 3265937 h 3744260"/>
              <a:gd name="connsiteX781" fmla="*/ 2223132 w 5693686"/>
              <a:gd name="connsiteY781" fmla="*/ 3153639 h 3744260"/>
              <a:gd name="connsiteX782" fmla="*/ 2200519 w 5693686"/>
              <a:gd name="connsiteY782" fmla="*/ 3145644 h 3744260"/>
              <a:gd name="connsiteX783" fmla="*/ 2071049 w 5693686"/>
              <a:gd name="connsiteY783" fmla="*/ 3141533 h 3744260"/>
              <a:gd name="connsiteX784" fmla="*/ 1955117 w 5693686"/>
              <a:gd name="connsiteY784" fmla="*/ 3241995 h 3744260"/>
              <a:gd name="connsiteX785" fmla="*/ 1928995 w 5693686"/>
              <a:gd name="connsiteY785" fmla="*/ 3264566 h 3744260"/>
              <a:gd name="connsiteX786" fmla="*/ 1923928 w 5693686"/>
              <a:gd name="connsiteY786" fmla="*/ 3256156 h 3744260"/>
              <a:gd name="connsiteX787" fmla="*/ 1922661 w 5693686"/>
              <a:gd name="connsiteY787" fmla="*/ 3219464 h 3744260"/>
              <a:gd name="connsiteX788" fmla="*/ 1825834 w 5693686"/>
              <a:gd name="connsiteY788" fmla="*/ 3413037 h 3744260"/>
              <a:gd name="connsiteX789" fmla="*/ 1825190 w 5693686"/>
              <a:gd name="connsiteY789" fmla="*/ 3432244 h 3744260"/>
              <a:gd name="connsiteX790" fmla="*/ 1808017 w 5693686"/>
              <a:gd name="connsiteY790" fmla="*/ 3516530 h 3744260"/>
              <a:gd name="connsiteX791" fmla="*/ 3236781 w 5693686"/>
              <a:gd name="connsiteY791" fmla="*/ 3452386 h 3744260"/>
              <a:gd name="connsiteX792" fmla="*/ 3243529 w 5693686"/>
              <a:gd name="connsiteY792" fmla="*/ 3478737 h 3744260"/>
              <a:gd name="connsiteX793" fmla="*/ 3473876 w 5693686"/>
              <a:gd name="connsiteY793" fmla="*/ 3671521 h 3744260"/>
              <a:gd name="connsiteX794" fmla="*/ 3563831 w 5693686"/>
              <a:gd name="connsiteY794" fmla="*/ 3640082 h 3744260"/>
              <a:gd name="connsiteX795" fmla="*/ 3573362 w 5693686"/>
              <a:gd name="connsiteY795" fmla="*/ 3628890 h 3744260"/>
              <a:gd name="connsiteX796" fmla="*/ 3564101 w 5693686"/>
              <a:gd name="connsiteY796" fmla="*/ 3622494 h 3744260"/>
              <a:gd name="connsiteX797" fmla="*/ 3563914 w 5693686"/>
              <a:gd name="connsiteY797" fmla="*/ 3615310 h 3744260"/>
              <a:gd name="connsiteX798" fmla="*/ 3573694 w 5693686"/>
              <a:gd name="connsiteY798" fmla="*/ 3611738 h 3744260"/>
              <a:gd name="connsiteX799" fmla="*/ 3586673 w 5693686"/>
              <a:gd name="connsiteY799" fmla="*/ 3619296 h 3744260"/>
              <a:gd name="connsiteX800" fmla="*/ 3587462 w 5693686"/>
              <a:gd name="connsiteY800" fmla="*/ 3621788 h 3744260"/>
              <a:gd name="connsiteX801" fmla="*/ 3600834 w 5693686"/>
              <a:gd name="connsiteY801" fmla="*/ 3626896 h 3744260"/>
              <a:gd name="connsiteX802" fmla="*/ 3543357 w 5693686"/>
              <a:gd name="connsiteY802" fmla="*/ 3555278 h 3744260"/>
              <a:gd name="connsiteX803" fmla="*/ 3510963 w 5693686"/>
              <a:gd name="connsiteY803" fmla="*/ 3458097 h 3744260"/>
              <a:gd name="connsiteX804" fmla="*/ 3516486 w 5693686"/>
              <a:gd name="connsiteY804" fmla="*/ 3444724 h 3744260"/>
              <a:gd name="connsiteX805" fmla="*/ 3541176 w 5693686"/>
              <a:gd name="connsiteY805" fmla="*/ 3463454 h 3744260"/>
              <a:gd name="connsiteX806" fmla="*/ 3543440 w 5693686"/>
              <a:gd name="connsiteY806" fmla="*/ 3440779 h 3744260"/>
              <a:gd name="connsiteX807" fmla="*/ 3574276 w 5693686"/>
              <a:gd name="connsiteY807" fmla="*/ 3311558 h 3744260"/>
              <a:gd name="connsiteX808" fmla="*/ 3786433 w 5693686"/>
              <a:gd name="connsiteY808" fmla="*/ 3291042 h 3744260"/>
              <a:gd name="connsiteX809" fmla="*/ 3824329 w 5693686"/>
              <a:gd name="connsiteY809" fmla="*/ 3300780 h 3744260"/>
              <a:gd name="connsiteX810" fmla="*/ 3822606 w 5693686"/>
              <a:gd name="connsiteY810" fmla="*/ 3287906 h 3744260"/>
              <a:gd name="connsiteX811" fmla="*/ 3818847 w 5693686"/>
              <a:gd name="connsiteY811" fmla="*/ 3260164 h 3744260"/>
              <a:gd name="connsiteX812" fmla="*/ 3818203 w 5693686"/>
              <a:gd name="connsiteY812" fmla="*/ 3252502 h 3744260"/>
              <a:gd name="connsiteX813" fmla="*/ 3757922 w 5693686"/>
              <a:gd name="connsiteY813" fmla="*/ 3193197 h 3744260"/>
              <a:gd name="connsiteX814" fmla="*/ 3583495 w 5693686"/>
              <a:gd name="connsiteY814" fmla="*/ 3152518 h 3744260"/>
              <a:gd name="connsiteX815" fmla="*/ 3581107 w 5693686"/>
              <a:gd name="connsiteY815" fmla="*/ 3154553 h 3744260"/>
              <a:gd name="connsiteX816" fmla="*/ 3562710 w 5693686"/>
              <a:gd name="connsiteY816" fmla="*/ 3170521 h 3744260"/>
              <a:gd name="connsiteX817" fmla="*/ 3535943 w 5693686"/>
              <a:gd name="connsiteY817" fmla="*/ 3271377 h 3744260"/>
              <a:gd name="connsiteX818" fmla="*/ 3537854 w 5693686"/>
              <a:gd name="connsiteY818" fmla="*/ 3361394 h 3744260"/>
              <a:gd name="connsiteX819" fmla="*/ 3537293 w 5693686"/>
              <a:gd name="connsiteY819" fmla="*/ 3372316 h 3744260"/>
              <a:gd name="connsiteX820" fmla="*/ 3503861 w 5693686"/>
              <a:gd name="connsiteY820" fmla="*/ 3358258 h 3744260"/>
              <a:gd name="connsiteX821" fmla="*/ 3458095 w 5693686"/>
              <a:gd name="connsiteY821" fmla="*/ 3319531 h 3744260"/>
              <a:gd name="connsiteX822" fmla="*/ 3431017 w 5693686"/>
              <a:gd name="connsiteY822" fmla="*/ 3249719 h 3744260"/>
              <a:gd name="connsiteX823" fmla="*/ 3498130 w 5693686"/>
              <a:gd name="connsiteY823" fmla="*/ 3213277 h 3744260"/>
              <a:gd name="connsiteX824" fmla="*/ 3526412 w 5693686"/>
              <a:gd name="connsiteY824" fmla="*/ 3200215 h 3744260"/>
              <a:gd name="connsiteX825" fmla="*/ 3553137 w 5693686"/>
              <a:gd name="connsiteY825" fmla="*/ 3162319 h 3744260"/>
              <a:gd name="connsiteX826" fmla="*/ 3556833 w 5693686"/>
              <a:gd name="connsiteY826" fmla="*/ 3157211 h 3744260"/>
              <a:gd name="connsiteX827" fmla="*/ 3576768 w 5693686"/>
              <a:gd name="connsiteY827" fmla="*/ 3141865 h 3744260"/>
              <a:gd name="connsiteX828" fmla="*/ 3603783 w 5693686"/>
              <a:gd name="connsiteY828" fmla="*/ 3117591 h 3744260"/>
              <a:gd name="connsiteX829" fmla="*/ 3626209 w 5693686"/>
              <a:gd name="connsiteY829" fmla="*/ 3074150 h 3744260"/>
              <a:gd name="connsiteX830" fmla="*/ 3641991 w 5693686"/>
              <a:gd name="connsiteY830" fmla="*/ 3048609 h 3744260"/>
              <a:gd name="connsiteX831" fmla="*/ 3656796 w 5693686"/>
              <a:gd name="connsiteY831" fmla="*/ 3053531 h 3744260"/>
              <a:gd name="connsiteX832" fmla="*/ 3682462 w 5693686"/>
              <a:gd name="connsiteY832" fmla="*/ 3080795 h 3744260"/>
              <a:gd name="connsiteX833" fmla="*/ 3724407 w 5693686"/>
              <a:gd name="connsiteY833" fmla="*/ 3123364 h 3744260"/>
              <a:gd name="connsiteX834" fmla="*/ 3787596 w 5693686"/>
              <a:gd name="connsiteY834" fmla="*/ 3148323 h 3744260"/>
              <a:gd name="connsiteX835" fmla="*/ 3788094 w 5693686"/>
              <a:gd name="connsiteY835" fmla="*/ 3132147 h 3744260"/>
              <a:gd name="connsiteX836" fmla="*/ 3699385 w 5693686"/>
              <a:gd name="connsiteY836" fmla="*/ 2998088 h 3744260"/>
              <a:gd name="connsiteX837" fmla="*/ 3573362 w 5693686"/>
              <a:gd name="connsiteY837" fmla="*/ 2881035 h 3744260"/>
              <a:gd name="connsiteX838" fmla="*/ 3429896 w 5693686"/>
              <a:gd name="connsiteY838" fmla="*/ 2902444 h 3744260"/>
              <a:gd name="connsiteX839" fmla="*/ 3425868 w 5693686"/>
              <a:gd name="connsiteY839" fmla="*/ 2904458 h 3744260"/>
              <a:gd name="connsiteX840" fmla="*/ 3352754 w 5693686"/>
              <a:gd name="connsiteY840" fmla="*/ 2930996 h 3744260"/>
              <a:gd name="connsiteX841" fmla="*/ 3307278 w 5693686"/>
              <a:gd name="connsiteY841" fmla="*/ 2927569 h 3744260"/>
              <a:gd name="connsiteX842" fmla="*/ 3327670 w 5693686"/>
              <a:gd name="connsiteY842" fmla="*/ 2896733 h 3744260"/>
              <a:gd name="connsiteX843" fmla="*/ 3479794 w 5693686"/>
              <a:gd name="connsiteY843" fmla="*/ 2837096 h 3744260"/>
              <a:gd name="connsiteX844" fmla="*/ 3566551 w 5693686"/>
              <a:gd name="connsiteY844" fmla="*/ 2804619 h 3744260"/>
              <a:gd name="connsiteX845" fmla="*/ 3573611 w 5693686"/>
              <a:gd name="connsiteY845" fmla="*/ 2793635 h 3744260"/>
              <a:gd name="connsiteX846" fmla="*/ 3582769 w 5693686"/>
              <a:gd name="connsiteY846" fmla="*/ 2773119 h 3744260"/>
              <a:gd name="connsiteX847" fmla="*/ 3544063 w 5693686"/>
              <a:gd name="connsiteY847" fmla="*/ 2764044 h 3744260"/>
              <a:gd name="connsiteX848" fmla="*/ 3340502 w 5693686"/>
              <a:gd name="connsiteY848" fmla="*/ 2822644 h 3744260"/>
              <a:gd name="connsiteX849" fmla="*/ 3208789 w 5693686"/>
              <a:gd name="connsiteY849" fmla="*/ 2958530 h 3744260"/>
              <a:gd name="connsiteX850" fmla="*/ 3198033 w 5693686"/>
              <a:gd name="connsiteY850" fmla="*/ 3165268 h 3744260"/>
              <a:gd name="connsiteX851" fmla="*/ 3249904 w 5693686"/>
              <a:gd name="connsiteY851" fmla="*/ 3318846 h 3744260"/>
              <a:gd name="connsiteX852" fmla="*/ 3345133 w 5693686"/>
              <a:gd name="connsiteY852" fmla="*/ 3373002 h 3744260"/>
              <a:gd name="connsiteX853" fmla="*/ 3379977 w 5693686"/>
              <a:gd name="connsiteY853" fmla="*/ 3397816 h 3744260"/>
              <a:gd name="connsiteX854" fmla="*/ 3368037 w 5693686"/>
              <a:gd name="connsiteY854" fmla="*/ 3404045 h 3744260"/>
              <a:gd name="connsiteX855" fmla="*/ 3186591 w 5693686"/>
              <a:gd name="connsiteY855" fmla="*/ 3302442 h 3744260"/>
              <a:gd name="connsiteX856" fmla="*/ 3156939 w 5693686"/>
              <a:gd name="connsiteY856" fmla="*/ 3221894 h 3744260"/>
              <a:gd name="connsiteX857" fmla="*/ 3145580 w 5693686"/>
              <a:gd name="connsiteY857" fmla="*/ 3186510 h 3744260"/>
              <a:gd name="connsiteX858" fmla="*/ 3143753 w 5693686"/>
              <a:gd name="connsiteY858" fmla="*/ 3211470 h 3744260"/>
              <a:gd name="connsiteX859" fmla="*/ 3143753 w 5693686"/>
              <a:gd name="connsiteY859" fmla="*/ 3229743 h 3744260"/>
              <a:gd name="connsiteX860" fmla="*/ 3139392 w 5693686"/>
              <a:gd name="connsiteY860" fmla="*/ 3238548 h 3744260"/>
              <a:gd name="connsiteX861" fmla="*/ 3133080 w 5693686"/>
              <a:gd name="connsiteY861" fmla="*/ 3237676 h 3744260"/>
              <a:gd name="connsiteX862" fmla="*/ 3131232 w 5693686"/>
              <a:gd name="connsiteY862" fmla="*/ 3211491 h 3744260"/>
              <a:gd name="connsiteX863" fmla="*/ 3127203 w 5693686"/>
              <a:gd name="connsiteY863" fmla="*/ 3182170 h 3744260"/>
              <a:gd name="connsiteX864" fmla="*/ 3137523 w 5693686"/>
              <a:gd name="connsiteY864" fmla="*/ 3302899 h 3744260"/>
              <a:gd name="connsiteX865" fmla="*/ 3227208 w 5693686"/>
              <a:gd name="connsiteY865" fmla="*/ 3434674 h 3744260"/>
              <a:gd name="connsiteX866" fmla="*/ 3254576 w 5693686"/>
              <a:gd name="connsiteY866" fmla="*/ 3383800 h 3744260"/>
              <a:gd name="connsiteX867" fmla="*/ 3268842 w 5693686"/>
              <a:gd name="connsiteY867" fmla="*/ 3378027 h 3744260"/>
              <a:gd name="connsiteX868" fmla="*/ 3266745 w 5693686"/>
              <a:gd name="connsiteY868" fmla="*/ 3409299 h 3744260"/>
              <a:gd name="connsiteX869" fmla="*/ 3249198 w 5693686"/>
              <a:gd name="connsiteY869" fmla="*/ 3446614 h 3744260"/>
              <a:gd name="connsiteX870" fmla="*/ 3236718 w 5693686"/>
              <a:gd name="connsiteY870" fmla="*/ 3452470 h 3744260"/>
              <a:gd name="connsiteX871" fmla="*/ 3764006 w 5693686"/>
              <a:gd name="connsiteY871" fmla="*/ 3665437 h 3744260"/>
              <a:gd name="connsiteX872" fmla="*/ 3781885 w 5693686"/>
              <a:gd name="connsiteY872" fmla="*/ 3665229 h 3744260"/>
              <a:gd name="connsiteX873" fmla="*/ 3798020 w 5693686"/>
              <a:gd name="connsiteY873" fmla="*/ 3659311 h 3744260"/>
              <a:gd name="connsiteX874" fmla="*/ 3764006 w 5693686"/>
              <a:gd name="connsiteY874" fmla="*/ 3665416 h 3744260"/>
              <a:gd name="connsiteX875" fmla="*/ 3524232 w 5693686"/>
              <a:gd name="connsiteY875" fmla="*/ 3462188 h 3744260"/>
              <a:gd name="connsiteX876" fmla="*/ 3673491 w 5693686"/>
              <a:gd name="connsiteY876" fmla="*/ 3648907 h 3744260"/>
              <a:gd name="connsiteX877" fmla="*/ 3739255 w 5693686"/>
              <a:gd name="connsiteY877" fmla="*/ 3654992 h 3744260"/>
              <a:gd name="connsiteX878" fmla="*/ 3745526 w 5693686"/>
              <a:gd name="connsiteY878" fmla="*/ 3630572 h 3744260"/>
              <a:gd name="connsiteX879" fmla="*/ 3853109 w 5693686"/>
              <a:gd name="connsiteY879" fmla="*/ 3590495 h 3744260"/>
              <a:gd name="connsiteX880" fmla="*/ 3882783 w 5693686"/>
              <a:gd name="connsiteY880" fmla="*/ 3523985 h 3744260"/>
              <a:gd name="connsiteX881" fmla="*/ 3898149 w 5693686"/>
              <a:gd name="connsiteY881" fmla="*/ 3418622 h 3744260"/>
              <a:gd name="connsiteX882" fmla="*/ 3881246 w 5693686"/>
              <a:gd name="connsiteY882" fmla="*/ 3412185 h 3744260"/>
              <a:gd name="connsiteX883" fmla="*/ 3874186 w 5693686"/>
              <a:gd name="connsiteY883" fmla="*/ 3414864 h 3744260"/>
              <a:gd name="connsiteX884" fmla="*/ 3870448 w 5693686"/>
              <a:gd name="connsiteY884" fmla="*/ 3420325 h 3744260"/>
              <a:gd name="connsiteX885" fmla="*/ 3856515 w 5693686"/>
              <a:gd name="connsiteY885" fmla="*/ 3428631 h 3744260"/>
              <a:gd name="connsiteX886" fmla="*/ 3852175 w 5693686"/>
              <a:gd name="connsiteY886" fmla="*/ 3422713 h 3744260"/>
              <a:gd name="connsiteX887" fmla="*/ 3864655 w 5693686"/>
              <a:gd name="connsiteY887" fmla="*/ 3406226 h 3744260"/>
              <a:gd name="connsiteX888" fmla="*/ 3872338 w 5693686"/>
              <a:gd name="connsiteY888" fmla="*/ 3338967 h 3744260"/>
              <a:gd name="connsiteX889" fmla="*/ 3870677 w 5693686"/>
              <a:gd name="connsiteY889" fmla="*/ 3341979 h 3744260"/>
              <a:gd name="connsiteX890" fmla="*/ 3867251 w 5693686"/>
              <a:gd name="connsiteY890" fmla="*/ 3365858 h 3744260"/>
              <a:gd name="connsiteX891" fmla="*/ 3856494 w 5693686"/>
              <a:gd name="connsiteY891" fmla="*/ 3372690 h 3744260"/>
              <a:gd name="connsiteX892" fmla="*/ 3851220 w 5693686"/>
              <a:gd name="connsiteY892" fmla="*/ 3363574 h 3744260"/>
              <a:gd name="connsiteX893" fmla="*/ 3857823 w 5693686"/>
              <a:gd name="connsiteY893" fmla="*/ 3339985 h 3744260"/>
              <a:gd name="connsiteX894" fmla="*/ 3837224 w 5693686"/>
              <a:gd name="connsiteY894" fmla="*/ 3283587 h 3744260"/>
              <a:gd name="connsiteX895" fmla="*/ 3833071 w 5693686"/>
              <a:gd name="connsiteY895" fmla="*/ 3275987 h 3744260"/>
              <a:gd name="connsiteX896" fmla="*/ 3834816 w 5693686"/>
              <a:gd name="connsiteY896" fmla="*/ 3285456 h 3744260"/>
              <a:gd name="connsiteX897" fmla="*/ 3832718 w 5693686"/>
              <a:gd name="connsiteY897" fmla="*/ 3310104 h 3744260"/>
              <a:gd name="connsiteX898" fmla="*/ 3782363 w 5693686"/>
              <a:gd name="connsiteY898" fmla="*/ 3302753 h 3744260"/>
              <a:gd name="connsiteX899" fmla="*/ 3583994 w 5693686"/>
              <a:gd name="connsiteY899" fmla="*/ 3319282 h 3744260"/>
              <a:gd name="connsiteX900" fmla="*/ 3555836 w 5693686"/>
              <a:gd name="connsiteY900" fmla="*/ 3441859 h 3744260"/>
              <a:gd name="connsiteX901" fmla="*/ 3545412 w 5693686"/>
              <a:gd name="connsiteY901" fmla="*/ 3483015 h 3744260"/>
              <a:gd name="connsiteX902" fmla="*/ 3537148 w 5693686"/>
              <a:gd name="connsiteY902" fmla="*/ 3479402 h 3744260"/>
              <a:gd name="connsiteX903" fmla="*/ 3524211 w 5693686"/>
              <a:gd name="connsiteY903" fmla="*/ 3462167 h 3744260"/>
              <a:gd name="connsiteX904" fmla="*/ 3840692 w 5693686"/>
              <a:gd name="connsiteY904" fmla="*/ 3602663 h 3744260"/>
              <a:gd name="connsiteX905" fmla="*/ 3757466 w 5693686"/>
              <a:gd name="connsiteY905" fmla="*/ 3634123 h 3744260"/>
              <a:gd name="connsiteX906" fmla="*/ 3752150 w 5693686"/>
              <a:gd name="connsiteY906" fmla="*/ 3654223 h 3744260"/>
              <a:gd name="connsiteX907" fmla="*/ 3819387 w 5693686"/>
              <a:gd name="connsiteY907" fmla="*/ 3640498 h 3744260"/>
              <a:gd name="connsiteX908" fmla="*/ 3832074 w 5693686"/>
              <a:gd name="connsiteY908" fmla="*/ 3624446 h 3744260"/>
              <a:gd name="connsiteX909" fmla="*/ 3803315 w 5693686"/>
              <a:gd name="connsiteY909" fmla="*/ 3624176 h 3744260"/>
              <a:gd name="connsiteX910" fmla="*/ 3783692 w 5693686"/>
              <a:gd name="connsiteY910" fmla="*/ 3617178 h 3744260"/>
              <a:gd name="connsiteX911" fmla="*/ 3787263 w 5693686"/>
              <a:gd name="connsiteY911" fmla="*/ 3610180 h 3744260"/>
              <a:gd name="connsiteX912" fmla="*/ 3839010 w 5693686"/>
              <a:gd name="connsiteY912" fmla="*/ 3611177 h 3744260"/>
              <a:gd name="connsiteX913" fmla="*/ 3841232 w 5693686"/>
              <a:gd name="connsiteY913" fmla="*/ 3610783 h 3744260"/>
              <a:gd name="connsiteX914" fmla="*/ 3846153 w 5693686"/>
              <a:gd name="connsiteY914" fmla="*/ 3602726 h 3744260"/>
              <a:gd name="connsiteX915" fmla="*/ 3840692 w 5693686"/>
              <a:gd name="connsiteY915" fmla="*/ 3602663 h 3744260"/>
              <a:gd name="connsiteX916" fmla="*/ 3847067 w 5693686"/>
              <a:gd name="connsiteY916" fmla="*/ 3624716 h 3744260"/>
              <a:gd name="connsiteX917" fmla="*/ 3842166 w 5693686"/>
              <a:gd name="connsiteY917" fmla="*/ 3631735 h 3744260"/>
              <a:gd name="connsiteX918" fmla="*/ 3854397 w 5693686"/>
              <a:gd name="connsiteY918" fmla="*/ 3625879 h 3744260"/>
              <a:gd name="connsiteX919" fmla="*/ 3847046 w 5693686"/>
              <a:gd name="connsiteY919" fmla="*/ 3624716 h 3744260"/>
              <a:gd name="connsiteX920" fmla="*/ 3571348 w 5693686"/>
              <a:gd name="connsiteY920" fmla="*/ 3624135 h 3744260"/>
              <a:gd name="connsiteX921" fmla="*/ 3571348 w 5693686"/>
              <a:gd name="connsiteY921" fmla="*/ 3624135 h 3744260"/>
              <a:gd name="connsiteX922" fmla="*/ 3864738 w 5693686"/>
              <a:gd name="connsiteY922" fmla="*/ 3615268 h 3744260"/>
              <a:gd name="connsiteX923" fmla="*/ 3870178 w 5693686"/>
              <a:gd name="connsiteY923" fmla="*/ 3616493 h 3744260"/>
              <a:gd name="connsiteX924" fmla="*/ 3881745 w 5693686"/>
              <a:gd name="connsiteY924" fmla="*/ 3605882 h 3744260"/>
              <a:gd name="connsiteX925" fmla="*/ 3880250 w 5693686"/>
              <a:gd name="connsiteY925" fmla="*/ 3605571 h 3744260"/>
              <a:gd name="connsiteX926" fmla="*/ 3877426 w 5693686"/>
              <a:gd name="connsiteY926" fmla="*/ 3605135 h 3744260"/>
              <a:gd name="connsiteX927" fmla="*/ 3864759 w 5693686"/>
              <a:gd name="connsiteY927" fmla="*/ 3615268 h 3744260"/>
              <a:gd name="connsiteX928" fmla="*/ 3860274 w 5693686"/>
              <a:gd name="connsiteY928" fmla="*/ 3603349 h 3744260"/>
              <a:gd name="connsiteX929" fmla="*/ 3860232 w 5693686"/>
              <a:gd name="connsiteY929" fmla="*/ 3603411 h 3744260"/>
              <a:gd name="connsiteX930" fmla="*/ 3860315 w 5693686"/>
              <a:gd name="connsiteY930" fmla="*/ 3603349 h 3744260"/>
              <a:gd name="connsiteX931" fmla="*/ 3860274 w 5693686"/>
              <a:gd name="connsiteY931" fmla="*/ 3603349 h 3744260"/>
              <a:gd name="connsiteX932" fmla="*/ 3866814 w 5693686"/>
              <a:gd name="connsiteY932" fmla="*/ 3591388 h 3744260"/>
              <a:gd name="connsiteX933" fmla="*/ 3872421 w 5693686"/>
              <a:gd name="connsiteY933" fmla="*/ 3591949 h 3744260"/>
              <a:gd name="connsiteX934" fmla="*/ 3892729 w 5693686"/>
              <a:gd name="connsiteY934" fmla="*/ 3548093 h 3744260"/>
              <a:gd name="connsiteX935" fmla="*/ 3901222 w 5693686"/>
              <a:gd name="connsiteY935" fmla="*/ 3523320 h 3744260"/>
              <a:gd name="connsiteX936" fmla="*/ 3906621 w 5693686"/>
              <a:gd name="connsiteY936" fmla="*/ 3351115 h 3744260"/>
              <a:gd name="connsiteX937" fmla="*/ 3884735 w 5693686"/>
              <a:gd name="connsiteY937" fmla="*/ 3327651 h 3744260"/>
              <a:gd name="connsiteX938" fmla="*/ 3879772 w 5693686"/>
              <a:gd name="connsiteY938" fmla="*/ 3399789 h 3744260"/>
              <a:gd name="connsiteX939" fmla="*/ 3906912 w 5693686"/>
              <a:gd name="connsiteY939" fmla="*/ 3409777 h 3744260"/>
              <a:gd name="connsiteX940" fmla="*/ 3894494 w 5693686"/>
              <a:gd name="connsiteY940" fmla="*/ 3528200 h 3744260"/>
              <a:gd name="connsiteX941" fmla="*/ 3866835 w 5693686"/>
              <a:gd name="connsiteY941" fmla="*/ 3591388 h 3744260"/>
              <a:gd name="connsiteX942" fmla="*/ 1627880 w 5693686"/>
              <a:gd name="connsiteY942" fmla="*/ 3268138 h 3744260"/>
              <a:gd name="connsiteX943" fmla="*/ 1618868 w 5693686"/>
              <a:gd name="connsiteY943" fmla="*/ 3370406 h 3744260"/>
              <a:gd name="connsiteX944" fmla="*/ 1727947 w 5693686"/>
              <a:gd name="connsiteY944" fmla="*/ 3495827 h 3744260"/>
              <a:gd name="connsiteX945" fmla="*/ 1753986 w 5693686"/>
              <a:gd name="connsiteY945" fmla="*/ 3506417 h 3744260"/>
              <a:gd name="connsiteX946" fmla="*/ 1794437 w 5693686"/>
              <a:gd name="connsiteY946" fmla="*/ 3511339 h 3744260"/>
              <a:gd name="connsiteX947" fmla="*/ 1825024 w 5693686"/>
              <a:gd name="connsiteY947" fmla="*/ 3272146 h 3744260"/>
              <a:gd name="connsiteX948" fmla="*/ 1917553 w 5693686"/>
              <a:gd name="connsiteY948" fmla="*/ 3150691 h 3744260"/>
              <a:gd name="connsiteX949" fmla="*/ 1931819 w 5693686"/>
              <a:gd name="connsiteY949" fmla="*/ 3184662 h 3744260"/>
              <a:gd name="connsiteX950" fmla="*/ 2038883 w 5693686"/>
              <a:gd name="connsiteY950" fmla="*/ 3086838 h 3744260"/>
              <a:gd name="connsiteX951" fmla="*/ 2186399 w 5693686"/>
              <a:gd name="connsiteY951" fmla="*/ 3033119 h 3744260"/>
              <a:gd name="connsiteX952" fmla="*/ 2299195 w 5693686"/>
              <a:gd name="connsiteY952" fmla="*/ 3255928 h 3744260"/>
              <a:gd name="connsiteX953" fmla="*/ 2294772 w 5693686"/>
              <a:gd name="connsiteY953" fmla="*/ 3337348 h 3744260"/>
              <a:gd name="connsiteX954" fmla="*/ 2279530 w 5693686"/>
              <a:gd name="connsiteY954" fmla="*/ 3484261 h 3744260"/>
              <a:gd name="connsiteX955" fmla="*/ 2455099 w 5693686"/>
              <a:gd name="connsiteY955" fmla="*/ 3382055 h 3744260"/>
              <a:gd name="connsiteX956" fmla="*/ 2470195 w 5693686"/>
              <a:gd name="connsiteY956" fmla="*/ 3344387 h 3744260"/>
              <a:gd name="connsiteX957" fmla="*/ 2436286 w 5693686"/>
              <a:gd name="connsiteY957" fmla="*/ 3275115 h 3744260"/>
              <a:gd name="connsiteX958" fmla="*/ 2418158 w 5693686"/>
              <a:gd name="connsiteY958" fmla="*/ 3175899 h 3744260"/>
              <a:gd name="connsiteX959" fmla="*/ 2426755 w 5693686"/>
              <a:gd name="connsiteY959" fmla="*/ 3165558 h 3744260"/>
              <a:gd name="connsiteX960" fmla="*/ 2445859 w 5693686"/>
              <a:gd name="connsiteY960" fmla="*/ 3183935 h 3744260"/>
              <a:gd name="connsiteX961" fmla="*/ 2446274 w 5693686"/>
              <a:gd name="connsiteY961" fmla="*/ 3184953 h 3744260"/>
              <a:gd name="connsiteX962" fmla="*/ 2457363 w 5693686"/>
              <a:gd name="connsiteY962" fmla="*/ 3216329 h 3744260"/>
              <a:gd name="connsiteX963" fmla="*/ 2483319 w 5693686"/>
              <a:gd name="connsiteY963" fmla="*/ 3341231 h 3744260"/>
              <a:gd name="connsiteX964" fmla="*/ 2511290 w 5693686"/>
              <a:gd name="connsiteY964" fmla="*/ 3368080 h 3744260"/>
              <a:gd name="connsiteX965" fmla="*/ 2524704 w 5693686"/>
              <a:gd name="connsiteY965" fmla="*/ 3365464 h 3744260"/>
              <a:gd name="connsiteX966" fmla="*/ 2624625 w 5693686"/>
              <a:gd name="connsiteY966" fmla="*/ 3187881 h 3744260"/>
              <a:gd name="connsiteX967" fmla="*/ 2680733 w 5693686"/>
              <a:gd name="connsiteY967" fmla="*/ 3000060 h 3744260"/>
              <a:gd name="connsiteX968" fmla="*/ 2586916 w 5693686"/>
              <a:gd name="connsiteY968" fmla="*/ 2869552 h 3744260"/>
              <a:gd name="connsiteX969" fmla="*/ 2569785 w 5693686"/>
              <a:gd name="connsiteY969" fmla="*/ 2839235 h 3744260"/>
              <a:gd name="connsiteX970" fmla="*/ 2563597 w 5693686"/>
              <a:gd name="connsiteY970" fmla="*/ 2846025 h 3744260"/>
              <a:gd name="connsiteX971" fmla="*/ 2501696 w 5693686"/>
              <a:gd name="connsiteY971" fmla="*/ 2994454 h 3744260"/>
              <a:gd name="connsiteX972" fmla="*/ 2468721 w 5693686"/>
              <a:gd name="connsiteY972" fmla="*/ 3074939 h 3744260"/>
              <a:gd name="connsiteX973" fmla="*/ 2432839 w 5693686"/>
              <a:gd name="connsiteY973" fmla="*/ 3116490 h 3744260"/>
              <a:gd name="connsiteX974" fmla="*/ 2377230 w 5693686"/>
              <a:gd name="connsiteY974" fmla="*/ 3070641 h 3744260"/>
              <a:gd name="connsiteX975" fmla="*/ 2333790 w 5693686"/>
              <a:gd name="connsiteY975" fmla="*/ 3019413 h 3744260"/>
              <a:gd name="connsiteX976" fmla="*/ 2159736 w 5693686"/>
              <a:gd name="connsiteY976" fmla="*/ 2993623 h 3744260"/>
              <a:gd name="connsiteX977" fmla="*/ 2073894 w 5693686"/>
              <a:gd name="connsiteY977" fmla="*/ 2981019 h 3744260"/>
              <a:gd name="connsiteX978" fmla="*/ 1955013 w 5693686"/>
              <a:gd name="connsiteY978" fmla="*/ 2995617 h 3744260"/>
              <a:gd name="connsiteX979" fmla="*/ 1804632 w 5693686"/>
              <a:gd name="connsiteY979" fmla="*/ 3109430 h 3744260"/>
              <a:gd name="connsiteX980" fmla="*/ 1733450 w 5693686"/>
              <a:gd name="connsiteY980" fmla="*/ 3255097 h 3744260"/>
              <a:gd name="connsiteX981" fmla="*/ 1726307 w 5693686"/>
              <a:gd name="connsiteY981" fmla="*/ 3288238 h 3744260"/>
              <a:gd name="connsiteX982" fmla="*/ 1713744 w 5693686"/>
              <a:gd name="connsiteY982" fmla="*/ 3302442 h 3744260"/>
              <a:gd name="connsiteX983" fmla="*/ 1705978 w 5693686"/>
              <a:gd name="connsiteY983" fmla="*/ 3272706 h 3744260"/>
              <a:gd name="connsiteX984" fmla="*/ 1707203 w 5693686"/>
              <a:gd name="connsiteY984" fmla="*/ 3236326 h 3744260"/>
              <a:gd name="connsiteX985" fmla="*/ 1679772 w 5693686"/>
              <a:gd name="connsiteY985" fmla="*/ 3250550 h 3744260"/>
              <a:gd name="connsiteX986" fmla="*/ 1627942 w 5693686"/>
              <a:gd name="connsiteY986" fmla="*/ 3268159 h 3744260"/>
              <a:gd name="connsiteX987" fmla="*/ 1913712 w 5693686"/>
              <a:gd name="connsiteY987" fmla="*/ 3162693 h 3744260"/>
              <a:gd name="connsiteX988" fmla="*/ 1836798 w 5693686"/>
              <a:gd name="connsiteY988" fmla="*/ 3276215 h 3744260"/>
              <a:gd name="connsiteX989" fmla="*/ 1805131 w 5693686"/>
              <a:gd name="connsiteY989" fmla="*/ 3497924 h 3744260"/>
              <a:gd name="connsiteX990" fmla="*/ 1812710 w 5693686"/>
              <a:gd name="connsiteY990" fmla="*/ 3431829 h 3744260"/>
              <a:gd name="connsiteX991" fmla="*/ 1813354 w 5693686"/>
              <a:gd name="connsiteY991" fmla="*/ 3412497 h 3744260"/>
              <a:gd name="connsiteX992" fmla="*/ 1918737 w 5693686"/>
              <a:gd name="connsiteY992" fmla="*/ 3203330 h 3744260"/>
              <a:gd name="connsiteX993" fmla="*/ 1921042 w 5693686"/>
              <a:gd name="connsiteY993" fmla="*/ 3200049 h 3744260"/>
              <a:gd name="connsiteX994" fmla="*/ 1913732 w 5693686"/>
              <a:gd name="connsiteY994" fmla="*/ 3162693 h 3744260"/>
              <a:gd name="connsiteX995" fmla="*/ 3255261 w 5693686"/>
              <a:gd name="connsiteY995" fmla="*/ 3404481 h 3744260"/>
              <a:gd name="connsiteX996" fmla="*/ 3238753 w 5693686"/>
              <a:gd name="connsiteY996" fmla="*/ 3439782 h 3744260"/>
              <a:gd name="connsiteX997" fmla="*/ 3238961 w 5693686"/>
              <a:gd name="connsiteY997" fmla="*/ 3439491 h 3744260"/>
              <a:gd name="connsiteX998" fmla="*/ 3255261 w 5693686"/>
              <a:gd name="connsiteY998" fmla="*/ 3404481 h 3744260"/>
              <a:gd name="connsiteX999" fmla="*/ 3855124 w 5693686"/>
              <a:gd name="connsiteY999" fmla="*/ 3361664 h 3744260"/>
              <a:gd name="connsiteX1000" fmla="*/ 3855124 w 5693686"/>
              <a:gd name="connsiteY1000" fmla="*/ 3361664 h 3744260"/>
              <a:gd name="connsiteX1001" fmla="*/ 3533992 w 5693686"/>
              <a:gd name="connsiteY1001" fmla="*/ 3210909 h 3744260"/>
              <a:gd name="connsiteX1002" fmla="*/ 3501972 w 5693686"/>
              <a:gd name="connsiteY1002" fmla="*/ 3225133 h 3744260"/>
              <a:gd name="connsiteX1003" fmla="*/ 3440632 w 5693686"/>
              <a:gd name="connsiteY1003" fmla="*/ 3257693 h 3744260"/>
              <a:gd name="connsiteX1004" fmla="*/ 3439593 w 5693686"/>
              <a:gd name="connsiteY1004" fmla="*/ 3273059 h 3744260"/>
              <a:gd name="connsiteX1005" fmla="*/ 3523173 w 5693686"/>
              <a:gd name="connsiteY1005" fmla="*/ 3356327 h 3744260"/>
              <a:gd name="connsiteX1006" fmla="*/ 3523567 w 5693686"/>
              <a:gd name="connsiteY1006" fmla="*/ 3270007 h 3744260"/>
              <a:gd name="connsiteX1007" fmla="*/ 3534012 w 5693686"/>
              <a:gd name="connsiteY1007" fmla="*/ 3210930 h 3744260"/>
              <a:gd name="connsiteX1008" fmla="*/ 3830164 w 5693686"/>
              <a:gd name="connsiteY1008" fmla="*/ 3247892 h 3744260"/>
              <a:gd name="connsiteX1009" fmla="*/ 3848250 w 5693686"/>
              <a:gd name="connsiteY1009" fmla="*/ 3277794 h 3744260"/>
              <a:gd name="connsiteX1010" fmla="*/ 3867333 w 5693686"/>
              <a:gd name="connsiteY1010" fmla="*/ 3324640 h 3744260"/>
              <a:gd name="connsiteX1011" fmla="*/ 3872130 w 5693686"/>
              <a:gd name="connsiteY1011" fmla="*/ 3320071 h 3744260"/>
              <a:gd name="connsiteX1012" fmla="*/ 3870739 w 5693686"/>
              <a:gd name="connsiteY1012" fmla="*/ 3277544 h 3744260"/>
              <a:gd name="connsiteX1013" fmla="*/ 3869846 w 5693686"/>
              <a:gd name="connsiteY1013" fmla="*/ 3253166 h 3744260"/>
              <a:gd name="connsiteX1014" fmla="*/ 3820882 w 5693686"/>
              <a:gd name="connsiteY1014" fmla="*/ 3216537 h 3744260"/>
              <a:gd name="connsiteX1015" fmla="*/ 3830143 w 5693686"/>
              <a:gd name="connsiteY1015" fmla="*/ 3247871 h 3744260"/>
              <a:gd name="connsiteX1016" fmla="*/ 2429932 w 5693686"/>
              <a:gd name="connsiteY1016" fmla="*/ 3181381 h 3744260"/>
              <a:gd name="connsiteX1017" fmla="*/ 2445859 w 5693686"/>
              <a:gd name="connsiteY1017" fmla="*/ 3264504 h 3744260"/>
              <a:gd name="connsiteX1018" fmla="*/ 2471628 w 5693686"/>
              <a:gd name="connsiteY1018" fmla="*/ 3323373 h 3744260"/>
              <a:gd name="connsiteX1019" fmla="*/ 2445693 w 5693686"/>
              <a:gd name="connsiteY1019" fmla="*/ 3220669 h 3744260"/>
              <a:gd name="connsiteX1020" fmla="*/ 2434583 w 5693686"/>
              <a:gd name="connsiteY1020" fmla="*/ 3189230 h 3744260"/>
              <a:gd name="connsiteX1021" fmla="*/ 2429932 w 5693686"/>
              <a:gd name="connsiteY1021" fmla="*/ 3181381 h 3744260"/>
              <a:gd name="connsiteX1022" fmla="*/ 2132389 w 5693686"/>
              <a:gd name="connsiteY1022" fmla="*/ 3117716 h 3744260"/>
              <a:gd name="connsiteX1023" fmla="*/ 2204942 w 5693686"/>
              <a:gd name="connsiteY1023" fmla="*/ 3133975 h 3744260"/>
              <a:gd name="connsiteX1024" fmla="*/ 2226745 w 5693686"/>
              <a:gd name="connsiteY1024" fmla="*/ 3141699 h 3744260"/>
              <a:gd name="connsiteX1025" fmla="*/ 2282832 w 5693686"/>
              <a:gd name="connsiteY1025" fmla="*/ 3263756 h 3744260"/>
              <a:gd name="connsiteX1026" fmla="*/ 2286840 w 5693686"/>
              <a:gd name="connsiteY1026" fmla="*/ 3286183 h 3744260"/>
              <a:gd name="connsiteX1027" fmla="*/ 2286757 w 5693686"/>
              <a:gd name="connsiteY1027" fmla="*/ 3256281 h 3744260"/>
              <a:gd name="connsiteX1028" fmla="*/ 2184094 w 5693686"/>
              <a:gd name="connsiteY1028" fmla="*/ 3045328 h 3744260"/>
              <a:gd name="connsiteX1029" fmla="*/ 1940935 w 5693686"/>
              <a:gd name="connsiteY1029" fmla="*/ 3193342 h 3744260"/>
              <a:gd name="connsiteX1030" fmla="*/ 1933916 w 5693686"/>
              <a:gd name="connsiteY1030" fmla="*/ 3203392 h 3744260"/>
              <a:gd name="connsiteX1031" fmla="*/ 1936221 w 5693686"/>
              <a:gd name="connsiteY1031" fmla="*/ 3245566 h 3744260"/>
              <a:gd name="connsiteX1032" fmla="*/ 1945358 w 5693686"/>
              <a:gd name="connsiteY1032" fmla="*/ 3234187 h 3744260"/>
              <a:gd name="connsiteX1033" fmla="*/ 2067020 w 5693686"/>
              <a:gd name="connsiteY1033" fmla="*/ 3129676 h 3744260"/>
              <a:gd name="connsiteX1034" fmla="*/ 2132389 w 5693686"/>
              <a:gd name="connsiteY1034" fmla="*/ 3117674 h 3744260"/>
              <a:gd name="connsiteX1035" fmla="*/ 1719994 w 5693686"/>
              <a:gd name="connsiteY1035" fmla="*/ 3229058 h 3744260"/>
              <a:gd name="connsiteX1036" fmla="*/ 1719994 w 5693686"/>
              <a:gd name="connsiteY1036" fmla="*/ 3229224 h 3744260"/>
              <a:gd name="connsiteX1037" fmla="*/ 1718478 w 5693686"/>
              <a:gd name="connsiteY1037" fmla="*/ 3268802 h 3744260"/>
              <a:gd name="connsiteX1038" fmla="*/ 1721115 w 5693686"/>
              <a:gd name="connsiteY1038" fmla="*/ 3253166 h 3744260"/>
              <a:gd name="connsiteX1039" fmla="*/ 1726286 w 5693686"/>
              <a:gd name="connsiteY1039" fmla="*/ 3225362 h 3744260"/>
              <a:gd name="connsiteX1040" fmla="*/ 1719994 w 5693686"/>
              <a:gd name="connsiteY1040" fmla="*/ 3229058 h 3744260"/>
              <a:gd name="connsiteX1041" fmla="*/ 1637017 w 5693686"/>
              <a:gd name="connsiteY1041" fmla="*/ 3226026 h 3744260"/>
              <a:gd name="connsiteX1042" fmla="*/ 1630351 w 5693686"/>
              <a:gd name="connsiteY1042" fmla="*/ 3255450 h 3744260"/>
              <a:gd name="connsiteX1043" fmla="*/ 1674248 w 5693686"/>
              <a:gd name="connsiteY1043" fmla="*/ 3239357 h 3744260"/>
              <a:gd name="connsiteX1044" fmla="*/ 1707867 w 5693686"/>
              <a:gd name="connsiteY1044" fmla="*/ 3221665 h 3744260"/>
              <a:gd name="connsiteX1045" fmla="*/ 1708469 w 5693686"/>
              <a:gd name="connsiteY1045" fmla="*/ 3204929 h 3744260"/>
              <a:gd name="connsiteX1046" fmla="*/ 1701638 w 5693686"/>
              <a:gd name="connsiteY1046" fmla="*/ 3201129 h 3744260"/>
              <a:gd name="connsiteX1047" fmla="*/ 1637037 w 5693686"/>
              <a:gd name="connsiteY1047" fmla="*/ 3226047 h 3744260"/>
              <a:gd name="connsiteX1048" fmla="*/ 3882118 w 5693686"/>
              <a:gd name="connsiteY1048" fmla="*/ 3246708 h 3744260"/>
              <a:gd name="connsiteX1049" fmla="*/ 3886375 w 5693686"/>
              <a:gd name="connsiteY1049" fmla="*/ 3249781 h 3744260"/>
              <a:gd name="connsiteX1050" fmla="*/ 3882762 w 5693686"/>
              <a:gd name="connsiteY1050" fmla="*/ 3104114 h 3744260"/>
              <a:gd name="connsiteX1051" fmla="*/ 3879793 w 5693686"/>
              <a:gd name="connsiteY1051" fmla="*/ 3068336 h 3744260"/>
              <a:gd name="connsiteX1052" fmla="*/ 3863450 w 5693686"/>
              <a:gd name="connsiteY1052" fmla="*/ 3071908 h 3744260"/>
              <a:gd name="connsiteX1053" fmla="*/ 3869244 w 5693686"/>
              <a:gd name="connsiteY1053" fmla="*/ 3133393 h 3744260"/>
              <a:gd name="connsiteX1054" fmla="*/ 3881620 w 5693686"/>
              <a:gd name="connsiteY1054" fmla="*/ 3218717 h 3744260"/>
              <a:gd name="connsiteX1055" fmla="*/ 3882098 w 5693686"/>
              <a:gd name="connsiteY1055" fmla="*/ 3246708 h 3744260"/>
              <a:gd name="connsiteX1056" fmla="*/ 1694370 w 5693686"/>
              <a:gd name="connsiteY1056" fmla="*/ 3188047 h 3744260"/>
              <a:gd name="connsiteX1057" fmla="*/ 1703922 w 5693686"/>
              <a:gd name="connsiteY1057" fmla="*/ 3188878 h 3744260"/>
              <a:gd name="connsiteX1058" fmla="*/ 1720928 w 5693686"/>
              <a:gd name="connsiteY1058" fmla="*/ 3204929 h 3744260"/>
              <a:gd name="connsiteX1059" fmla="*/ 1720928 w 5693686"/>
              <a:gd name="connsiteY1059" fmla="*/ 3205573 h 3744260"/>
              <a:gd name="connsiteX1060" fmla="*/ 1745057 w 5693686"/>
              <a:gd name="connsiteY1060" fmla="*/ 3116573 h 3744260"/>
              <a:gd name="connsiteX1061" fmla="*/ 1676076 w 5693686"/>
              <a:gd name="connsiteY1061" fmla="*/ 3128472 h 3744260"/>
              <a:gd name="connsiteX1062" fmla="*/ 1642644 w 5693686"/>
              <a:gd name="connsiteY1062" fmla="*/ 3205178 h 3744260"/>
              <a:gd name="connsiteX1063" fmla="*/ 1694391 w 5693686"/>
              <a:gd name="connsiteY1063" fmla="*/ 3188068 h 3744260"/>
              <a:gd name="connsiteX1064" fmla="*/ 3130152 w 5693686"/>
              <a:gd name="connsiteY1064" fmla="*/ 3174446 h 3744260"/>
              <a:gd name="connsiteX1065" fmla="*/ 3130152 w 5693686"/>
              <a:gd name="connsiteY1065" fmla="*/ 3174446 h 3744260"/>
              <a:gd name="connsiteX1066" fmla="*/ 2299091 w 5693686"/>
              <a:gd name="connsiteY1066" fmla="*/ 2979648 h 3744260"/>
              <a:gd name="connsiteX1067" fmla="*/ 2342843 w 5693686"/>
              <a:gd name="connsiteY1067" fmla="*/ 3010879 h 3744260"/>
              <a:gd name="connsiteX1068" fmla="*/ 2386969 w 5693686"/>
              <a:gd name="connsiteY1068" fmla="*/ 3062875 h 3744260"/>
              <a:gd name="connsiteX1069" fmla="*/ 2431302 w 5693686"/>
              <a:gd name="connsiteY1069" fmla="*/ 3104114 h 3744260"/>
              <a:gd name="connsiteX1070" fmla="*/ 2457363 w 5693686"/>
              <a:gd name="connsiteY1070" fmla="*/ 3069790 h 3744260"/>
              <a:gd name="connsiteX1071" fmla="*/ 2490109 w 5693686"/>
              <a:gd name="connsiteY1071" fmla="*/ 2989865 h 3744260"/>
              <a:gd name="connsiteX1072" fmla="*/ 2526884 w 5693686"/>
              <a:gd name="connsiteY1072" fmla="*/ 2898747 h 3744260"/>
              <a:gd name="connsiteX1073" fmla="*/ 2485998 w 5693686"/>
              <a:gd name="connsiteY1073" fmla="*/ 2965881 h 3744260"/>
              <a:gd name="connsiteX1074" fmla="*/ 2419197 w 5693686"/>
              <a:gd name="connsiteY1074" fmla="*/ 3057351 h 3744260"/>
              <a:gd name="connsiteX1075" fmla="*/ 2390852 w 5693686"/>
              <a:gd name="connsiteY1075" fmla="*/ 3036005 h 3744260"/>
              <a:gd name="connsiteX1076" fmla="*/ 2309744 w 5693686"/>
              <a:gd name="connsiteY1076" fmla="*/ 2980271 h 3744260"/>
              <a:gd name="connsiteX1077" fmla="*/ 2299049 w 5693686"/>
              <a:gd name="connsiteY1077" fmla="*/ 2979628 h 3744260"/>
              <a:gd name="connsiteX1078" fmla="*/ 3212506 w 5693686"/>
              <a:gd name="connsiteY1078" fmla="*/ 2873123 h 3744260"/>
              <a:gd name="connsiteX1079" fmla="*/ 3161237 w 5693686"/>
              <a:gd name="connsiteY1079" fmla="*/ 2984570 h 3744260"/>
              <a:gd name="connsiteX1080" fmla="*/ 3167882 w 5693686"/>
              <a:gd name="connsiteY1080" fmla="*/ 3062543 h 3744260"/>
              <a:gd name="connsiteX1081" fmla="*/ 3189872 w 5693686"/>
              <a:gd name="connsiteY1081" fmla="*/ 2971654 h 3744260"/>
              <a:gd name="connsiteX1082" fmla="*/ 3196995 w 5693686"/>
              <a:gd name="connsiteY1082" fmla="*/ 2954377 h 3744260"/>
              <a:gd name="connsiteX1083" fmla="*/ 3213524 w 5693686"/>
              <a:gd name="connsiteY1083" fmla="*/ 2873248 h 3744260"/>
              <a:gd name="connsiteX1084" fmla="*/ 3212506 w 5693686"/>
              <a:gd name="connsiteY1084" fmla="*/ 2873144 h 3744260"/>
              <a:gd name="connsiteX1085" fmla="*/ 3889781 w 5693686"/>
              <a:gd name="connsiteY1085" fmla="*/ 3010754 h 3744260"/>
              <a:gd name="connsiteX1086" fmla="*/ 3911667 w 5693686"/>
              <a:gd name="connsiteY1086" fmla="*/ 3007473 h 3744260"/>
              <a:gd name="connsiteX1087" fmla="*/ 3921468 w 5693686"/>
              <a:gd name="connsiteY1087" fmla="*/ 2986169 h 3744260"/>
              <a:gd name="connsiteX1088" fmla="*/ 3706425 w 5693686"/>
              <a:gd name="connsiteY1088" fmla="*/ 2618917 h 3744260"/>
              <a:gd name="connsiteX1089" fmla="*/ 3691287 w 5693686"/>
              <a:gd name="connsiteY1089" fmla="*/ 2608078 h 3744260"/>
              <a:gd name="connsiteX1090" fmla="*/ 3723016 w 5693686"/>
              <a:gd name="connsiteY1090" fmla="*/ 2681960 h 3744260"/>
              <a:gd name="connsiteX1091" fmla="*/ 3805890 w 5693686"/>
              <a:gd name="connsiteY1091" fmla="*/ 2796085 h 3744260"/>
              <a:gd name="connsiteX1092" fmla="*/ 3871362 w 5693686"/>
              <a:gd name="connsiteY1092" fmla="*/ 2888822 h 3744260"/>
              <a:gd name="connsiteX1093" fmla="*/ 3889781 w 5693686"/>
              <a:gd name="connsiteY1093" fmla="*/ 3010713 h 3744260"/>
              <a:gd name="connsiteX1094" fmla="*/ 2234719 w 5693686"/>
              <a:gd name="connsiteY1094" fmla="*/ 2966608 h 3744260"/>
              <a:gd name="connsiteX1095" fmla="*/ 2273861 w 5693686"/>
              <a:gd name="connsiteY1095" fmla="*/ 2971072 h 3744260"/>
              <a:gd name="connsiteX1096" fmla="*/ 2274380 w 5693686"/>
              <a:gd name="connsiteY1096" fmla="*/ 2963950 h 3744260"/>
              <a:gd name="connsiteX1097" fmla="*/ 2308809 w 5693686"/>
              <a:gd name="connsiteY1097" fmla="*/ 2966961 h 3744260"/>
              <a:gd name="connsiteX1098" fmla="*/ 2311820 w 5693686"/>
              <a:gd name="connsiteY1098" fmla="*/ 2967854 h 3744260"/>
              <a:gd name="connsiteX1099" fmla="*/ 2311820 w 5693686"/>
              <a:gd name="connsiteY1099" fmla="*/ 2967854 h 3744260"/>
              <a:gd name="connsiteX1100" fmla="*/ 2326044 w 5693686"/>
              <a:gd name="connsiteY1100" fmla="*/ 2966815 h 3744260"/>
              <a:gd name="connsiteX1101" fmla="*/ 2333416 w 5693686"/>
              <a:gd name="connsiteY1101" fmla="*/ 2960420 h 3744260"/>
              <a:gd name="connsiteX1102" fmla="*/ 2265182 w 5693686"/>
              <a:gd name="connsiteY1102" fmla="*/ 2765706 h 3744260"/>
              <a:gd name="connsiteX1103" fmla="*/ 2250251 w 5693686"/>
              <a:gd name="connsiteY1103" fmla="*/ 2754222 h 3744260"/>
              <a:gd name="connsiteX1104" fmla="*/ 2223859 w 5693686"/>
              <a:gd name="connsiteY1104" fmla="*/ 2842890 h 3744260"/>
              <a:gd name="connsiteX1105" fmla="*/ 2216965 w 5693686"/>
              <a:gd name="connsiteY1105" fmla="*/ 2954896 h 3744260"/>
              <a:gd name="connsiteX1106" fmla="*/ 2212438 w 5693686"/>
              <a:gd name="connsiteY1106" fmla="*/ 2967895 h 3744260"/>
              <a:gd name="connsiteX1107" fmla="*/ 2220578 w 5693686"/>
              <a:gd name="connsiteY1107" fmla="*/ 2967148 h 3744260"/>
              <a:gd name="connsiteX1108" fmla="*/ 2234719 w 5693686"/>
              <a:gd name="connsiteY1108" fmla="*/ 2966629 h 3744260"/>
              <a:gd name="connsiteX1109" fmla="*/ 3078405 w 5693686"/>
              <a:gd name="connsiteY1109" fmla="*/ 2840045 h 3744260"/>
              <a:gd name="connsiteX1110" fmla="*/ 3045181 w 5693686"/>
              <a:gd name="connsiteY1110" fmla="*/ 2850614 h 3744260"/>
              <a:gd name="connsiteX1111" fmla="*/ 3039242 w 5693686"/>
              <a:gd name="connsiteY1111" fmla="*/ 2882779 h 3744260"/>
              <a:gd name="connsiteX1112" fmla="*/ 3123029 w 5693686"/>
              <a:gd name="connsiteY1112" fmla="*/ 2961500 h 3744260"/>
              <a:gd name="connsiteX1113" fmla="*/ 3154862 w 5693686"/>
              <a:gd name="connsiteY1113" fmla="*/ 2919346 h 3744260"/>
              <a:gd name="connsiteX1114" fmla="*/ 3186135 w 5693686"/>
              <a:gd name="connsiteY1114" fmla="*/ 2866209 h 3744260"/>
              <a:gd name="connsiteX1115" fmla="*/ 3173468 w 5693686"/>
              <a:gd name="connsiteY1115" fmla="*/ 2862035 h 3744260"/>
              <a:gd name="connsiteX1116" fmla="*/ 3078405 w 5693686"/>
              <a:gd name="connsiteY1116" fmla="*/ 2840065 h 3744260"/>
              <a:gd name="connsiteX1117" fmla="*/ 2607224 w 5693686"/>
              <a:gd name="connsiteY1117" fmla="*/ 2815874 h 3744260"/>
              <a:gd name="connsiteX1118" fmla="*/ 2682539 w 5693686"/>
              <a:gd name="connsiteY1118" fmla="*/ 2832403 h 3744260"/>
              <a:gd name="connsiteX1119" fmla="*/ 2738377 w 5693686"/>
              <a:gd name="connsiteY1119" fmla="*/ 2890213 h 3744260"/>
              <a:gd name="connsiteX1120" fmla="*/ 2743776 w 5693686"/>
              <a:gd name="connsiteY1120" fmla="*/ 2920032 h 3744260"/>
              <a:gd name="connsiteX1121" fmla="*/ 2772245 w 5693686"/>
              <a:gd name="connsiteY1121" fmla="*/ 2836577 h 3744260"/>
              <a:gd name="connsiteX1122" fmla="*/ 2814065 w 5693686"/>
              <a:gd name="connsiteY1122" fmla="*/ 2703763 h 3744260"/>
              <a:gd name="connsiteX1123" fmla="*/ 2808397 w 5693686"/>
              <a:gd name="connsiteY1123" fmla="*/ 2430806 h 3744260"/>
              <a:gd name="connsiteX1124" fmla="*/ 2802624 w 5693686"/>
              <a:gd name="connsiteY1124" fmla="*/ 2276833 h 3744260"/>
              <a:gd name="connsiteX1125" fmla="*/ 2821500 w 5693686"/>
              <a:gd name="connsiteY1125" fmla="*/ 2180379 h 3744260"/>
              <a:gd name="connsiteX1126" fmla="*/ 2763378 w 5693686"/>
              <a:gd name="connsiteY1126" fmla="*/ 2253036 h 3744260"/>
              <a:gd name="connsiteX1127" fmla="*/ 2754885 w 5693686"/>
              <a:gd name="connsiteY1127" fmla="*/ 2246329 h 3744260"/>
              <a:gd name="connsiteX1128" fmla="*/ 2757107 w 5693686"/>
              <a:gd name="connsiteY1128" fmla="*/ 2210696 h 3744260"/>
              <a:gd name="connsiteX1129" fmla="*/ 2713770 w 5693686"/>
              <a:gd name="connsiteY1129" fmla="*/ 2248509 h 3744260"/>
              <a:gd name="connsiteX1130" fmla="*/ 2709202 w 5693686"/>
              <a:gd name="connsiteY1130" fmla="*/ 2227640 h 3744260"/>
              <a:gd name="connsiteX1131" fmla="*/ 2723156 w 5693686"/>
              <a:gd name="connsiteY1131" fmla="*/ 2182269 h 3744260"/>
              <a:gd name="connsiteX1132" fmla="*/ 2704384 w 5693686"/>
              <a:gd name="connsiteY1132" fmla="*/ 2197448 h 3744260"/>
              <a:gd name="connsiteX1133" fmla="*/ 2695995 w 5693686"/>
              <a:gd name="connsiteY1133" fmla="*/ 2536044 h 3744260"/>
              <a:gd name="connsiteX1134" fmla="*/ 2695974 w 5693686"/>
              <a:gd name="connsiteY1134" fmla="*/ 2536750 h 3744260"/>
              <a:gd name="connsiteX1135" fmla="*/ 2722657 w 5693686"/>
              <a:gd name="connsiteY1135" fmla="*/ 2679489 h 3744260"/>
              <a:gd name="connsiteX1136" fmla="*/ 2729822 w 5693686"/>
              <a:gd name="connsiteY1136" fmla="*/ 2686840 h 3744260"/>
              <a:gd name="connsiteX1137" fmla="*/ 2732978 w 5693686"/>
              <a:gd name="connsiteY1137" fmla="*/ 2697264 h 3744260"/>
              <a:gd name="connsiteX1138" fmla="*/ 2723550 w 5693686"/>
              <a:gd name="connsiteY1138" fmla="*/ 2699050 h 3744260"/>
              <a:gd name="connsiteX1139" fmla="*/ 2647945 w 5693686"/>
              <a:gd name="connsiteY1139" fmla="*/ 2712983 h 3744260"/>
              <a:gd name="connsiteX1140" fmla="*/ 2623214 w 5693686"/>
              <a:gd name="connsiteY1140" fmla="*/ 2738420 h 3744260"/>
              <a:gd name="connsiteX1141" fmla="*/ 2610318 w 5693686"/>
              <a:gd name="connsiteY1141" fmla="*/ 2763276 h 3744260"/>
              <a:gd name="connsiteX1142" fmla="*/ 2585255 w 5693686"/>
              <a:gd name="connsiteY1142" fmla="*/ 2817867 h 3744260"/>
              <a:gd name="connsiteX1143" fmla="*/ 2607183 w 5693686"/>
              <a:gd name="connsiteY1143" fmla="*/ 2815853 h 3744260"/>
              <a:gd name="connsiteX1144" fmla="*/ 3206713 w 5693686"/>
              <a:gd name="connsiteY1144" fmla="*/ 2859335 h 3744260"/>
              <a:gd name="connsiteX1145" fmla="*/ 3209329 w 5693686"/>
              <a:gd name="connsiteY1145" fmla="*/ 2859979 h 3744260"/>
              <a:gd name="connsiteX1146" fmla="*/ 3214915 w 5693686"/>
              <a:gd name="connsiteY1146" fmla="*/ 2856594 h 3744260"/>
              <a:gd name="connsiteX1147" fmla="*/ 3220065 w 5693686"/>
              <a:gd name="connsiteY1147" fmla="*/ 2855598 h 3744260"/>
              <a:gd name="connsiteX1148" fmla="*/ 3229305 w 5693686"/>
              <a:gd name="connsiteY1148" fmla="*/ 2838570 h 3744260"/>
              <a:gd name="connsiteX1149" fmla="*/ 3237217 w 5693686"/>
              <a:gd name="connsiteY1149" fmla="*/ 2828208 h 3744260"/>
              <a:gd name="connsiteX1150" fmla="*/ 3234517 w 5693686"/>
              <a:gd name="connsiteY1150" fmla="*/ 2830430 h 3744260"/>
              <a:gd name="connsiteX1151" fmla="*/ 3206692 w 5693686"/>
              <a:gd name="connsiteY1151" fmla="*/ 2859335 h 3744260"/>
              <a:gd name="connsiteX1152" fmla="*/ 3309874 w 5693686"/>
              <a:gd name="connsiteY1152" fmla="*/ 2753890 h 3744260"/>
              <a:gd name="connsiteX1153" fmla="*/ 3362991 w 5693686"/>
              <a:gd name="connsiteY1153" fmla="*/ 2740123 h 3744260"/>
              <a:gd name="connsiteX1154" fmla="*/ 3379374 w 5693686"/>
              <a:gd name="connsiteY1154" fmla="*/ 2733416 h 3744260"/>
              <a:gd name="connsiteX1155" fmla="*/ 3383715 w 5693686"/>
              <a:gd name="connsiteY1155" fmla="*/ 2733395 h 3744260"/>
              <a:gd name="connsiteX1156" fmla="*/ 3426324 w 5693686"/>
              <a:gd name="connsiteY1156" fmla="*/ 2718839 h 3744260"/>
              <a:gd name="connsiteX1157" fmla="*/ 3464615 w 5693686"/>
              <a:gd name="connsiteY1157" fmla="*/ 2686009 h 3744260"/>
              <a:gd name="connsiteX1158" fmla="*/ 3474313 w 5693686"/>
              <a:gd name="connsiteY1158" fmla="*/ 2660634 h 3744260"/>
              <a:gd name="connsiteX1159" fmla="*/ 3408342 w 5693686"/>
              <a:gd name="connsiteY1159" fmla="*/ 2662212 h 3744260"/>
              <a:gd name="connsiteX1160" fmla="*/ 3383943 w 5693686"/>
              <a:gd name="connsiteY1160" fmla="*/ 2694170 h 3744260"/>
              <a:gd name="connsiteX1161" fmla="*/ 3353979 w 5693686"/>
              <a:gd name="connsiteY1161" fmla="*/ 2716160 h 3744260"/>
              <a:gd name="connsiteX1162" fmla="*/ 3344510 w 5693686"/>
              <a:gd name="connsiteY1162" fmla="*/ 2700565 h 3744260"/>
              <a:gd name="connsiteX1163" fmla="*/ 3342143 w 5693686"/>
              <a:gd name="connsiteY1163" fmla="*/ 2693215 h 3744260"/>
              <a:gd name="connsiteX1164" fmla="*/ 3322478 w 5693686"/>
              <a:gd name="connsiteY1164" fmla="*/ 2728224 h 3744260"/>
              <a:gd name="connsiteX1165" fmla="*/ 3311410 w 5693686"/>
              <a:gd name="connsiteY1165" fmla="*/ 2750609 h 3744260"/>
              <a:gd name="connsiteX1166" fmla="*/ 3309853 w 5693686"/>
              <a:gd name="connsiteY1166" fmla="*/ 2753870 h 3744260"/>
              <a:gd name="connsiteX1167" fmla="*/ 3360229 w 5693686"/>
              <a:gd name="connsiteY1167" fmla="*/ 2705632 h 3744260"/>
              <a:gd name="connsiteX1168" fmla="*/ 3360229 w 5693686"/>
              <a:gd name="connsiteY1168" fmla="*/ 2705632 h 3744260"/>
              <a:gd name="connsiteX1169" fmla="*/ 2684284 w 5693686"/>
              <a:gd name="connsiteY1169" fmla="*/ 2329369 h 3744260"/>
              <a:gd name="connsiteX1170" fmla="*/ 2641923 w 5693686"/>
              <a:gd name="connsiteY1170" fmla="*/ 2691366 h 3744260"/>
              <a:gd name="connsiteX1171" fmla="*/ 2637728 w 5693686"/>
              <a:gd name="connsiteY1171" fmla="*/ 2705072 h 3744260"/>
              <a:gd name="connsiteX1172" fmla="*/ 2640843 w 5693686"/>
              <a:gd name="connsiteY1172" fmla="*/ 2702787 h 3744260"/>
              <a:gd name="connsiteX1173" fmla="*/ 2708641 w 5693686"/>
              <a:gd name="connsiteY1173" fmla="*/ 2682583 h 3744260"/>
              <a:gd name="connsiteX1174" fmla="*/ 2683536 w 5693686"/>
              <a:gd name="connsiteY1174" fmla="*/ 2535940 h 3744260"/>
              <a:gd name="connsiteX1175" fmla="*/ 2684284 w 5693686"/>
              <a:gd name="connsiteY1175" fmla="*/ 2329369 h 3744260"/>
              <a:gd name="connsiteX1176" fmla="*/ 3352110 w 5693686"/>
              <a:gd name="connsiteY1176" fmla="*/ 2683102 h 3744260"/>
              <a:gd name="connsiteX1177" fmla="*/ 3358547 w 5693686"/>
              <a:gd name="connsiteY1177" fmla="*/ 2702621 h 3744260"/>
              <a:gd name="connsiteX1178" fmla="*/ 3390795 w 5693686"/>
              <a:gd name="connsiteY1178" fmla="*/ 2665119 h 3744260"/>
              <a:gd name="connsiteX1179" fmla="*/ 3352110 w 5693686"/>
              <a:gd name="connsiteY1179" fmla="*/ 2683102 h 3744260"/>
              <a:gd name="connsiteX1180" fmla="*/ 3355038 w 5693686"/>
              <a:gd name="connsiteY1180" fmla="*/ 2497026 h 3744260"/>
              <a:gd name="connsiteX1181" fmla="*/ 3336682 w 5693686"/>
              <a:gd name="connsiteY1181" fmla="*/ 2507637 h 3744260"/>
              <a:gd name="connsiteX1182" fmla="*/ 3337616 w 5693686"/>
              <a:gd name="connsiteY1182" fmla="*/ 2615345 h 3744260"/>
              <a:gd name="connsiteX1183" fmla="*/ 3348642 w 5693686"/>
              <a:gd name="connsiteY1183" fmla="*/ 2669833 h 3744260"/>
              <a:gd name="connsiteX1184" fmla="*/ 3400057 w 5693686"/>
              <a:gd name="connsiteY1184" fmla="*/ 2650771 h 3744260"/>
              <a:gd name="connsiteX1185" fmla="*/ 3400929 w 5693686"/>
              <a:gd name="connsiteY1185" fmla="*/ 2650646 h 3744260"/>
              <a:gd name="connsiteX1186" fmla="*/ 3436375 w 5693686"/>
              <a:gd name="connsiteY1186" fmla="*/ 2581436 h 3744260"/>
              <a:gd name="connsiteX1187" fmla="*/ 3437807 w 5693686"/>
              <a:gd name="connsiteY1187" fmla="*/ 2576764 h 3744260"/>
              <a:gd name="connsiteX1188" fmla="*/ 3359025 w 5693686"/>
              <a:gd name="connsiteY1188" fmla="*/ 2497275 h 3744260"/>
              <a:gd name="connsiteX1189" fmla="*/ 3355059 w 5693686"/>
              <a:gd name="connsiteY1189" fmla="*/ 2497026 h 3744260"/>
              <a:gd name="connsiteX1190" fmla="*/ 3443892 w 5693686"/>
              <a:gd name="connsiteY1190" fmla="*/ 2597757 h 3744260"/>
              <a:gd name="connsiteX1191" fmla="*/ 3417292 w 5693686"/>
              <a:gd name="connsiteY1191" fmla="*/ 2648694 h 3744260"/>
              <a:gd name="connsiteX1192" fmla="*/ 3467253 w 5693686"/>
              <a:gd name="connsiteY1192" fmla="*/ 2647552 h 3744260"/>
              <a:gd name="connsiteX1193" fmla="*/ 3443892 w 5693686"/>
              <a:gd name="connsiteY1193" fmla="*/ 2597757 h 3744260"/>
              <a:gd name="connsiteX1194" fmla="*/ 3450827 w 5693686"/>
              <a:gd name="connsiteY1194" fmla="*/ 2576868 h 3744260"/>
              <a:gd name="connsiteX1195" fmla="*/ 3451471 w 5693686"/>
              <a:gd name="connsiteY1195" fmla="*/ 2579193 h 3744260"/>
              <a:gd name="connsiteX1196" fmla="*/ 3478071 w 5693686"/>
              <a:gd name="connsiteY1196" fmla="*/ 2641136 h 3744260"/>
              <a:gd name="connsiteX1197" fmla="*/ 3468561 w 5693686"/>
              <a:gd name="connsiteY1197" fmla="*/ 2537373 h 3744260"/>
              <a:gd name="connsiteX1198" fmla="*/ 3362991 w 5693686"/>
              <a:gd name="connsiteY1198" fmla="*/ 2371210 h 3744260"/>
              <a:gd name="connsiteX1199" fmla="*/ 3336785 w 5693686"/>
              <a:gd name="connsiteY1199" fmla="*/ 2366434 h 3744260"/>
              <a:gd name="connsiteX1200" fmla="*/ 3314733 w 5693686"/>
              <a:gd name="connsiteY1200" fmla="*/ 2353684 h 3744260"/>
              <a:gd name="connsiteX1201" fmla="*/ 3303063 w 5693686"/>
              <a:gd name="connsiteY1201" fmla="*/ 2336989 h 3744260"/>
              <a:gd name="connsiteX1202" fmla="*/ 3316041 w 5693686"/>
              <a:gd name="connsiteY1202" fmla="*/ 2332379 h 3744260"/>
              <a:gd name="connsiteX1203" fmla="*/ 3292577 w 5693686"/>
              <a:gd name="connsiteY1203" fmla="*/ 2314127 h 3744260"/>
              <a:gd name="connsiteX1204" fmla="*/ 2986146 w 5693686"/>
              <a:gd name="connsiteY1204" fmla="*/ 2156977 h 3744260"/>
              <a:gd name="connsiteX1205" fmla="*/ 3146203 w 5693686"/>
              <a:gd name="connsiteY1205" fmla="*/ 2266575 h 3744260"/>
              <a:gd name="connsiteX1206" fmla="*/ 3446882 w 5693686"/>
              <a:gd name="connsiteY1206" fmla="*/ 2519888 h 3744260"/>
              <a:gd name="connsiteX1207" fmla="*/ 3450848 w 5693686"/>
              <a:gd name="connsiteY1207" fmla="*/ 2576888 h 3744260"/>
              <a:gd name="connsiteX1208" fmla="*/ 3691495 w 5693686"/>
              <a:gd name="connsiteY1208" fmla="*/ 2607517 h 3744260"/>
              <a:gd name="connsiteX1209" fmla="*/ 3691495 w 5693686"/>
              <a:gd name="connsiteY1209" fmla="*/ 2607517 h 3744260"/>
              <a:gd name="connsiteX1210" fmla="*/ 4465140 w 5693686"/>
              <a:gd name="connsiteY1210" fmla="*/ 2515112 h 3744260"/>
              <a:gd name="connsiteX1211" fmla="*/ 4549446 w 5693686"/>
              <a:gd name="connsiteY1211" fmla="*/ 2530998 h 3744260"/>
              <a:gd name="connsiteX1212" fmla="*/ 4551378 w 5693686"/>
              <a:gd name="connsiteY1212" fmla="*/ 2530312 h 3744260"/>
              <a:gd name="connsiteX1213" fmla="*/ 4545916 w 5693686"/>
              <a:gd name="connsiteY1213" fmla="*/ 2516566 h 3744260"/>
              <a:gd name="connsiteX1214" fmla="*/ 4536406 w 5693686"/>
              <a:gd name="connsiteY1214" fmla="*/ 2502342 h 3744260"/>
              <a:gd name="connsiteX1215" fmla="*/ 4530592 w 5693686"/>
              <a:gd name="connsiteY1215" fmla="*/ 2494264 h 3744260"/>
              <a:gd name="connsiteX1216" fmla="*/ 4508311 w 5693686"/>
              <a:gd name="connsiteY1216" fmla="*/ 2451239 h 3744260"/>
              <a:gd name="connsiteX1217" fmla="*/ 4515163 w 5693686"/>
              <a:gd name="connsiteY1217" fmla="*/ 2442434 h 3744260"/>
              <a:gd name="connsiteX1218" fmla="*/ 4533831 w 5693686"/>
              <a:gd name="connsiteY1218" fmla="*/ 2467955 h 3744260"/>
              <a:gd name="connsiteX1219" fmla="*/ 4546871 w 5693686"/>
              <a:gd name="connsiteY1219" fmla="*/ 2495489 h 3744260"/>
              <a:gd name="connsiteX1220" fmla="*/ 4556133 w 5693686"/>
              <a:gd name="connsiteY1220" fmla="*/ 2509277 h 3744260"/>
              <a:gd name="connsiteX1221" fmla="*/ 4557420 w 5693686"/>
              <a:gd name="connsiteY1221" fmla="*/ 2510565 h 3744260"/>
              <a:gd name="connsiteX1222" fmla="*/ 4743351 w 5693686"/>
              <a:gd name="connsiteY1222" fmla="*/ 2460645 h 3744260"/>
              <a:gd name="connsiteX1223" fmla="*/ 4862003 w 5693686"/>
              <a:gd name="connsiteY1223" fmla="*/ 2257687 h 3744260"/>
              <a:gd name="connsiteX1224" fmla="*/ 4821365 w 5693686"/>
              <a:gd name="connsiteY1224" fmla="*/ 2124355 h 3744260"/>
              <a:gd name="connsiteX1225" fmla="*/ 4808782 w 5693686"/>
              <a:gd name="connsiteY1225" fmla="*/ 2145805 h 3744260"/>
              <a:gd name="connsiteX1226" fmla="*/ 4793665 w 5693686"/>
              <a:gd name="connsiteY1226" fmla="*/ 2194395 h 3744260"/>
              <a:gd name="connsiteX1227" fmla="*/ 4687161 w 5693686"/>
              <a:gd name="connsiteY1227" fmla="*/ 2247263 h 3744260"/>
              <a:gd name="connsiteX1228" fmla="*/ 4629517 w 5693686"/>
              <a:gd name="connsiteY1228" fmla="*/ 2266097 h 3744260"/>
              <a:gd name="connsiteX1229" fmla="*/ 4519711 w 5693686"/>
              <a:gd name="connsiteY1229" fmla="*/ 2279283 h 3744260"/>
              <a:gd name="connsiteX1230" fmla="*/ 4502787 w 5693686"/>
              <a:gd name="connsiteY1230" fmla="*/ 2279470 h 3744260"/>
              <a:gd name="connsiteX1231" fmla="*/ 4436983 w 5693686"/>
              <a:gd name="connsiteY1231" fmla="*/ 2295148 h 3744260"/>
              <a:gd name="connsiteX1232" fmla="*/ 4430255 w 5693686"/>
              <a:gd name="connsiteY1232" fmla="*/ 2289001 h 3744260"/>
              <a:gd name="connsiteX1233" fmla="*/ 4450771 w 5693686"/>
              <a:gd name="connsiteY1233" fmla="*/ 2276002 h 3744260"/>
              <a:gd name="connsiteX1234" fmla="*/ 4456232 w 5693686"/>
              <a:gd name="connsiteY1234" fmla="*/ 2274424 h 3744260"/>
              <a:gd name="connsiteX1235" fmla="*/ 4246608 w 5693686"/>
              <a:gd name="connsiteY1235" fmla="*/ 2154527 h 3744260"/>
              <a:gd name="connsiteX1236" fmla="*/ 4225282 w 5693686"/>
              <a:gd name="connsiteY1236" fmla="*/ 2088929 h 3744260"/>
              <a:gd name="connsiteX1237" fmla="*/ 4321799 w 5693686"/>
              <a:gd name="connsiteY1237" fmla="*/ 1906965 h 3744260"/>
              <a:gd name="connsiteX1238" fmla="*/ 4523137 w 5693686"/>
              <a:gd name="connsiteY1238" fmla="*/ 1829158 h 3744260"/>
              <a:gd name="connsiteX1239" fmla="*/ 4578019 w 5693686"/>
              <a:gd name="connsiteY1239" fmla="*/ 1802413 h 3744260"/>
              <a:gd name="connsiteX1240" fmla="*/ 4575112 w 5693686"/>
              <a:gd name="connsiteY1240" fmla="*/ 1798405 h 3744260"/>
              <a:gd name="connsiteX1241" fmla="*/ 4232405 w 5693686"/>
              <a:gd name="connsiteY1241" fmla="*/ 1640632 h 3744260"/>
              <a:gd name="connsiteX1242" fmla="*/ 4179059 w 5693686"/>
              <a:gd name="connsiteY1242" fmla="*/ 1639531 h 3744260"/>
              <a:gd name="connsiteX1243" fmla="*/ 4182485 w 5693686"/>
              <a:gd name="connsiteY1243" fmla="*/ 1659113 h 3744260"/>
              <a:gd name="connsiteX1244" fmla="*/ 4081069 w 5693686"/>
              <a:gd name="connsiteY1244" fmla="*/ 1794709 h 3744260"/>
              <a:gd name="connsiteX1245" fmla="*/ 3903008 w 5693686"/>
              <a:gd name="connsiteY1245" fmla="*/ 1896333 h 3744260"/>
              <a:gd name="connsiteX1246" fmla="*/ 3911210 w 5693686"/>
              <a:gd name="connsiteY1246" fmla="*/ 1915499 h 3744260"/>
              <a:gd name="connsiteX1247" fmla="*/ 3890217 w 5693686"/>
              <a:gd name="connsiteY1247" fmla="*/ 2002754 h 3744260"/>
              <a:gd name="connsiteX1248" fmla="*/ 3866731 w 5693686"/>
              <a:gd name="connsiteY1248" fmla="*/ 2024433 h 3744260"/>
              <a:gd name="connsiteX1249" fmla="*/ 3869929 w 5693686"/>
              <a:gd name="connsiteY1249" fmla="*/ 2047295 h 3744260"/>
              <a:gd name="connsiteX1250" fmla="*/ 3904815 w 5693686"/>
              <a:gd name="connsiteY1250" fmla="*/ 2077301 h 3744260"/>
              <a:gd name="connsiteX1251" fmla="*/ 3907036 w 5693686"/>
              <a:gd name="connsiteY1251" fmla="*/ 2076886 h 3744260"/>
              <a:gd name="connsiteX1252" fmla="*/ 3918021 w 5693686"/>
              <a:gd name="connsiteY1252" fmla="*/ 2043578 h 3744260"/>
              <a:gd name="connsiteX1253" fmla="*/ 3927386 w 5693686"/>
              <a:gd name="connsiteY1253" fmla="*/ 2015006 h 3744260"/>
              <a:gd name="connsiteX1254" fmla="*/ 3981521 w 5693686"/>
              <a:gd name="connsiteY1254" fmla="*/ 1921833 h 3744260"/>
              <a:gd name="connsiteX1255" fmla="*/ 3989225 w 5693686"/>
              <a:gd name="connsiteY1255" fmla="*/ 1924262 h 3744260"/>
              <a:gd name="connsiteX1256" fmla="*/ 3982476 w 5693686"/>
              <a:gd name="connsiteY1256" fmla="*/ 2000429 h 3744260"/>
              <a:gd name="connsiteX1257" fmla="*/ 3965615 w 5693686"/>
              <a:gd name="connsiteY1257" fmla="*/ 2112020 h 3744260"/>
              <a:gd name="connsiteX1258" fmla="*/ 4184437 w 5693686"/>
              <a:gd name="connsiteY1258" fmla="*/ 2323097 h 3744260"/>
              <a:gd name="connsiteX1259" fmla="*/ 4240628 w 5693686"/>
              <a:gd name="connsiteY1259" fmla="*/ 2355034 h 3744260"/>
              <a:gd name="connsiteX1260" fmla="*/ 4242663 w 5693686"/>
              <a:gd name="connsiteY1260" fmla="*/ 2304637 h 3744260"/>
              <a:gd name="connsiteX1261" fmla="*/ 4341878 w 5693686"/>
              <a:gd name="connsiteY1261" fmla="*/ 2271849 h 3744260"/>
              <a:gd name="connsiteX1262" fmla="*/ 4379360 w 5693686"/>
              <a:gd name="connsiteY1262" fmla="*/ 2270250 h 3744260"/>
              <a:gd name="connsiteX1263" fmla="*/ 4418605 w 5693686"/>
              <a:gd name="connsiteY1263" fmla="*/ 2293881 h 3744260"/>
              <a:gd name="connsiteX1264" fmla="*/ 4472657 w 5693686"/>
              <a:gd name="connsiteY1264" fmla="*/ 2322350 h 3744260"/>
              <a:gd name="connsiteX1265" fmla="*/ 4686579 w 5693686"/>
              <a:gd name="connsiteY1265" fmla="*/ 2271268 h 3744260"/>
              <a:gd name="connsiteX1266" fmla="*/ 4698581 w 5693686"/>
              <a:gd name="connsiteY1266" fmla="*/ 2269108 h 3744260"/>
              <a:gd name="connsiteX1267" fmla="*/ 4702402 w 5693686"/>
              <a:gd name="connsiteY1267" fmla="*/ 2276874 h 3744260"/>
              <a:gd name="connsiteX1268" fmla="*/ 4560805 w 5693686"/>
              <a:gd name="connsiteY1268" fmla="*/ 2416624 h 3744260"/>
              <a:gd name="connsiteX1269" fmla="*/ 4468878 w 5693686"/>
              <a:gd name="connsiteY1269" fmla="*/ 2443265 h 3744260"/>
              <a:gd name="connsiteX1270" fmla="*/ 4474110 w 5693686"/>
              <a:gd name="connsiteY1270" fmla="*/ 2453482 h 3744260"/>
              <a:gd name="connsiteX1271" fmla="*/ 4465140 w 5693686"/>
              <a:gd name="connsiteY1271" fmla="*/ 2515091 h 3744260"/>
              <a:gd name="connsiteX1272" fmla="*/ 4457582 w 5693686"/>
              <a:gd name="connsiteY1272" fmla="*/ 2445653 h 3744260"/>
              <a:gd name="connsiteX1273" fmla="*/ 4403136 w 5693686"/>
              <a:gd name="connsiteY1273" fmla="*/ 2455953 h 3744260"/>
              <a:gd name="connsiteX1274" fmla="*/ 4318269 w 5693686"/>
              <a:gd name="connsiteY1274" fmla="*/ 2477465 h 3744260"/>
              <a:gd name="connsiteX1275" fmla="*/ 4318061 w 5693686"/>
              <a:gd name="connsiteY1275" fmla="*/ 2477839 h 3744260"/>
              <a:gd name="connsiteX1276" fmla="*/ 4356206 w 5693686"/>
              <a:gd name="connsiteY1276" fmla="*/ 2494742 h 3744260"/>
              <a:gd name="connsiteX1277" fmla="*/ 4425354 w 5693686"/>
              <a:gd name="connsiteY1277" fmla="*/ 2510253 h 3744260"/>
              <a:gd name="connsiteX1278" fmla="*/ 4433099 w 5693686"/>
              <a:gd name="connsiteY1278" fmla="*/ 2511790 h 3744260"/>
              <a:gd name="connsiteX1279" fmla="*/ 4450937 w 5693686"/>
              <a:gd name="connsiteY1279" fmla="*/ 2510523 h 3744260"/>
              <a:gd name="connsiteX1280" fmla="*/ 4457582 w 5693686"/>
              <a:gd name="connsiteY1280" fmla="*/ 2445653 h 3744260"/>
              <a:gd name="connsiteX1281" fmla="*/ 4463541 w 5693686"/>
              <a:gd name="connsiteY1281" fmla="*/ 2466314 h 3744260"/>
              <a:gd name="connsiteX1282" fmla="*/ 4461672 w 5693686"/>
              <a:gd name="connsiteY1282" fmla="*/ 2496050 h 3744260"/>
              <a:gd name="connsiteX1283" fmla="*/ 4463541 w 5693686"/>
              <a:gd name="connsiteY1283" fmla="*/ 2466314 h 3744260"/>
              <a:gd name="connsiteX1284" fmla="*/ 1517140 w 5693686"/>
              <a:gd name="connsiteY1284" fmla="*/ 2382714 h 3744260"/>
              <a:gd name="connsiteX1285" fmla="*/ 1517264 w 5693686"/>
              <a:gd name="connsiteY1285" fmla="*/ 2383088 h 3744260"/>
              <a:gd name="connsiteX1286" fmla="*/ 1664676 w 5693686"/>
              <a:gd name="connsiteY1286" fmla="*/ 2478005 h 3744260"/>
              <a:gd name="connsiteX1287" fmla="*/ 1731685 w 5693686"/>
              <a:gd name="connsiteY1287" fmla="*/ 2456929 h 3744260"/>
              <a:gd name="connsiteX1288" fmla="*/ 1818794 w 5693686"/>
              <a:gd name="connsiteY1288" fmla="*/ 2381364 h 3744260"/>
              <a:gd name="connsiteX1289" fmla="*/ 1830859 w 5693686"/>
              <a:gd name="connsiteY1289" fmla="*/ 2385372 h 3744260"/>
              <a:gd name="connsiteX1290" fmla="*/ 1830194 w 5693686"/>
              <a:gd name="connsiteY1290" fmla="*/ 2397353 h 3744260"/>
              <a:gd name="connsiteX1291" fmla="*/ 1741735 w 5693686"/>
              <a:gd name="connsiteY1291" fmla="*/ 2465608 h 3744260"/>
              <a:gd name="connsiteX1292" fmla="*/ 1741091 w 5693686"/>
              <a:gd name="connsiteY1292" fmla="*/ 2470716 h 3744260"/>
              <a:gd name="connsiteX1293" fmla="*/ 1753592 w 5693686"/>
              <a:gd name="connsiteY1293" fmla="*/ 2477984 h 3744260"/>
              <a:gd name="connsiteX1294" fmla="*/ 2038987 w 5693686"/>
              <a:gd name="connsiteY1294" fmla="*/ 2332878 h 3744260"/>
              <a:gd name="connsiteX1295" fmla="*/ 2044656 w 5693686"/>
              <a:gd name="connsiteY1295" fmla="*/ 2324634 h 3744260"/>
              <a:gd name="connsiteX1296" fmla="*/ 2035457 w 5693686"/>
              <a:gd name="connsiteY1296" fmla="*/ 2326752 h 3744260"/>
              <a:gd name="connsiteX1297" fmla="*/ 1693249 w 5693686"/>
              <a:gd name="connsiteY1297" fmla="*/ 2356903 h 3744260"/>
              <a:gd name="connsiteX1298" fmla="*/ 1626634 w 5693686"/>
              <a:gd name="connsiteY1298" fmla="*/ 2198943 h 3744260"/>
              <a:gd name="connsiteX1299" fmla="*/ 1677945 w 5693686"/>
              <a:gd name="connsiteY1299" fmla="*/ 2125019 h 3744260"/>
              <a:gd name="connsiteX1300" fmla="*/ 1885139 w 5693686"/>
              <a:gd name="connsiteY1300" fmla="*/ 2085773 h 3744260"/>
              <a:gd name="connsiteX1301" fmla="*/ 1771367 w 5693686"/>
              <a:gd name="connsiteY1301" fmla="*/ 1886283 h 3744260"/>
              <a:gd name="connsiteX1302" fmla="*/ 1694079 w 5693686"/>
              <a:gd name="connsiteY1302" fmla="*/ 1813003 h 3744260"/>
              <a:gd name="connsiteX1303" fmla="*/ 1694183 w 5693686"/>
              <a:gd name="connsiteY1303" fmla="*/ 1813356 h 3744260"/>
              <a:gd name="connsiteX1304" fmla="*/ 1737644 w 5693686"/>
              <a:gd name="connsiteY1304" fmla="*/ 1871477 h 3744260"/>
              <a:gd name="connsiteX1305" fmla="*/ 1809201 w 5693686"/>
              <a:gd name="connsiteY1305" fmla="*/ 1989465 h 3744260"/>
              <a:gd name="connsiteX1306" fmla="*/ 1809159 w 5693686"/>
              <a:gd name="connsiteY1306" fmla="*/ 1990710 h 3744260"/>
              <a:gd name="connsiteX1307" fmla="*/ 1790118 w 5693686"/>
              <a:gd name="connsiteY1307" fmla="*/ 2026136 h 3744260"/>
              <a:gd name="connsiteX1308" fmla="*/ 1730730 w 5693686"/>
              <a:gd name="connsiteY1308" fmla="*/ 2026136 h 3744260"/>
              <a:gd name="connsiteX1309" fmla="*/ 1716256 w 5693686"/>
              <a:gd name="connsiteY1309" fmla="*/ 2022730 h 3744260"/>
              <a:gd name="connsiteX1310" fmla="*/ 1718208 w 5693686"/>
              <a:gd name="connsiteY1310" fmla="*/ 2036269 h 3744260"/>
              <a:gd name="connsiteX1311" fmla="*/ 1715633 w 5693686"/>
              <a:gd name="connsiteY1311" fmla="*/ 2072753 h 3744260"/>
              <a:gd name="connsiteX1312" fmla="*/ 1695906 w 5693686"/>
              <a:gd name="connsiteY1312" fmla="*/ 2081745 h 3744260"/>
              <a:gd name="connsiteX1313" fmla="*/ 1564546 w 5693686"/>
              <a:gd name="connsiteY1313" fmla="*/ 2037743 h 3744260"/>
              <a:gd name="connsiteX1314" fmla="*/ 1435388 w 5693686"/>
              <a:gd name="connsiteY1314" fmla="*/ 2070760 h 3744260"/>
              <a:gd name="connsiteX1315" fmla="*/ 1222566 w 5693686"/>
              <a:gd name="connsiteY1315" fmla="*/ 2035625 h 3744260"/>
              <a:gd name="connsiteX1316" fmla="*/ 1114629 w 5693686"/>
              <a:gd name="connsiteY1316" fmla="*/ 1934105 h 3744260"/>
              <a:gd name="connsiteX1317" fmla="*/ 1122333 w 5693686"/>
              <a:gd name="connsiteY1317" fmla="*/ 1816491 h 3744260"/>
              <a:gd name="connsiteX1318" fmla="*/ 1134792 w 5693686"/>
              <a:gd name="connsiteY1318" fmla="*/ 1825067 h 3744260"/>
              <a:gd name="connsiteX1319" fmla="*/ 1134979 w 5693686"/>
              <a:gd name="connsiteY1319" fmla="*/ 1825566 h 3744260"/>
              <a:gd name="connsiteX1320" fmla="*/ 1128936 w 5693686"/>
              <a:gd name="connsiteY1320" fmla="*/ 1743377 h 3744260"/>
              <a:gd name="connsiteX1321" fmla="*/ 1158651 w 5693686"/>
              <a:gd name="connsiteY1321" fmla="*/ 1667086 h 3744260"/>
              <a:gd name="connsiteX1322" fmla="*/ 1183382 w 5693686"/>
              <a:gd name="connsiteY1322" fmla="*/ 1615672 h 3744260"/>
              <a:gd name="connsiteX1323" fmla="*/ 1247110 w 5693686"/>
              <a:gd name="connsiteY1323" fmla="*/ 1566147 h 3744260"/>
              <a:gd name="connsiteX1324" fmla="*/ 1220178 w 5693686"/>
              <a:gd name="connsiteY1324" fmla="*/ 1561205 h 3744260"/>
              <a:gd name="connsiteX1325" fmla="*/ 1167476 w 5693686"/>
              <a:gd name="connsiteY1325" fmla="*/ 1578544 h 3744260"/>
              <a:gd name="connsiteX1326" fmla="*/ 1137055 w 5693686"/>
              <a:gd name="connsiteY1326" fmla="*/ 1632720 h 3744260"/>
              <a:gd name="connsiteX1327" fmla="*/ 1109708 w 5693686"/>
              <a:gd name="connsiteY1327" fmla="*/ 1674001 h 3744260"/>
              <a:gd name="connsiteX1328" fmla="*/ 1087364 w 5693686"/>
              <a:gd name="connsiteY1328" fmla="*/ 1693957 h 3744260"/>
              <a:gd name="connsiteX1329" fmla="*/ 1087178 w 5693686"/>
              <a:gd name="connsiteY1329" fmla="*/ 1693957 h 3744260"/>
              <a:gd name="connsiteX1330" fmla="*/ 1071064 w 5693686"/>
              <a:gd name="connsiteY1330" fmla="*/ 1681311 h 3744260"/>
              <a:gd name="connsiteX1331" fmla="*/ 1082775 w 5693686"/>
              <a:gd name="connsiteY1331" fmla="*/ 1614530 h 3744260"/>
              <a:gd name="connsiteX1332" fmla="*/ 1154311 w 5693686"/>
              <a:gd name="connsiteY1332" fmla="*/ 1570300 h 3744260"/>
              <a:gd name="connsiteX1333" fmla="*/ 1141333 w 5693686"/>
              <a:gd name="connsiteY1333" fmla="*/ 1560665 h 3744260"/>
              <a:gd name="connsiteX1334" fmla="*/ 953035 w 5693686"/>
              <a:gd name="connsiteY1334" fmla="*/ 1543140 h 3744260"/>
              <a:gd name="connsiteX1335" fmla="*/ 831165 w 5693686"/>
              <a:gd name="connsiteY1335" fmla="*/ 1672215 h 3744260"/>
              <a:gd name="connsiteX1336" fmla="*/ 853529 w 5693686"/>
              <a:gd name="connsiteY1336" fmla="*/ 1877582 h 3744260"/>
              <a:gd name="connsiteX1337" fmla="*/ 1014687 w 5693686"/>
              <a:gd name="connsiteY1337" fmla="*/ 2103320 h 3744260"/>
              <a:gd name="connsiteX1338" fmla="*/ 1101651 w 5693686"/>
              <a:gd name="connsiteY1338" fmla="*/ 2155980 h 3744260"/>
              <a:gd name="connsiteX1339" fmla="*/ 1226221 w 5693686"/>
              <a:gd name="connsiteY1339" fmla="*/ 2237857 h 3744260"/>
              <a:gd name="connsiteX1340" fmla="*/ 1510619 w 5693686"/>
              <a:gd name="connsiteY1340" fmla="*/ 2354951 h 3744260"/>
              <a:gd name="connsiteX1341" fmla="*/ 1545443 w 5693686"/>
              <a:gd name="connsiteY1341" fmla="*/ 2360807 h 3744260"/>
              <a:gd name="connsiteX1342" fmla="*/ 1636311 w 5693686"/>
              <a:gd name="connsiteY1342" fmla="*/ 2355678 h 3744260"/>
              <a:gd name="connsiteX1343" fmla="*/ 1661686 w 5693686"/>
              <a:gd name="connsiteY1343" fmla="*/ 2354868 h 3744260"/>
              <a:gd name="connsiteX1344" fmla="*/ 1671404 w 5693686"/>
              <a:gd name="connsiteY1344" fmla="*/ 2358087 h 3744260"/>
              <a:gd name="connsiteX1345" fmla="*/ 1671030 w 5693686"/>
              <a:gd name="connsiteY1345" fmla="*/ 2365105 h 3744260"/>
              <a:gd name="connsiteX1346" fmla="*/ 1621380 w 5693686"/>
              <a:gd name="connsiteY1346" fmla="*/ 2375779 h 3744260"/>
              <a:gd name="connsiteX1347" fmla="*/ 1545609 w 5693686"/>
              <a:gd name="connsiteY1347" fmla="*/ 2373390 h 3744260"/>
              <a:gd name="connsiteX1348" fmla="*/ 1517098 w 5693686"/>
              <a:gd name="connsiteY1348" fmla="*/ 2382610 h 3744260"/>
              <a:gd name="connsiteX1349" fmla="*/ 1517098 w 5693686"/>
              <a:gd name="connsiteY1349" fmla="*/ 2382610 h 3744260"/>
              <a:gd name="connsiteX1350" fmla="*/ 4520853 w 5693686"/>
              <a:gd name="connsiteY1350" fmla="*/ 2451945 h 3744260"/>
              <a:gd name="connsiteX1351" fmla="*/ 4520853 w 5693686"/>
              <a:gd name="connsiteY1351" fmla="*/ 2451945 h 3744260"/>
              <a:gd name="connsiteX1352" fmla="*/ 1817528 w 5693686"/>
              <a:gd name="connsiteY1352" fmla="*/ 2394197 h 3744260"/>
              <a:gd name="connsiteX1353" fmla="*/ 1753530 w 5693686"/>
              <a:gd name="connsiteY1353" fmla="*/ 2444386 h 3744260"/>
              <a:gd name="connsiteX1354" fmla="*/ 1817528 w 5693686"/>
              <a:gd name="connsiteY1354" fmla="*/ 2394197 h 3744260"/>
              <a:gd name="connsiteX1355" fmla="*/ 4256929 w 5693686"/>
              <a:gd name="connsiteY1355" fmla="*/ 2380056 h 3744260"/>
              <a:gd name="connsiteX1356" fmla="*/ 4267602 w 5693686"/>
              <a:gd name="connsiteY1356" fmla="*/ 2425407 h 3744260"/>
              <a:gd name="connsiteX1357" fmla="*/ 4277133 w 5693686"/>
              <a:gd name="connsiteY1357" fmla="*/ 2410290 h 3744260"/>
              <a:gd name="connsiteX1358" fmla="*/ 4281660 w 5693686"/>
              <a:gd name="connsiteY1358" fmla="*/ 2402524 h 3744260"/>
              <a:gd name="connsiteX1359" fmla="*/ 4256949 w 5693686"/>
              <a:gd name="connsiteY1359" fmla="*/ 2380077 h 3744260"/>
              <a:gd name="connsiteX1360" fmla="*/ 3926763 w 5693686"/>
              <a:gd name="connsiteY1360" fmla="*/ 2172675 h 3744260"/>
              <a:gd name="connsiteX1361" fmla="*/ 3921489 w 5693686"/>
              <a:gd name="connsiteY1361" fmla="*/ 2195766 h 3744260"/>
              <a:gd name="connsiteX1362" fmla="*/ 3890611 w 5693686"/>
              <a:gd name="connsiteY1362" fmla="*/ 2246537 h 3744260"/>
              <a:gd name="connsiteX1363" fmla="*/ 3848749 w 5693686"/>
              <a:gd name="connsiteY1363" fmla="*/ 2361513 h 3744260"/>
              <a:gd name="connsiteX1364" fmla="*/ 3867292 w 5693686"/>
              <a:gd name="connsiteY1364" fmla="*/ 2379163 h 3744260"/>
              <a:gd name="connsiteX1365" fmla="*/ 3954339 w 5693686"/>
              <a:gd name="connsiteY1365" fmla="*/ 2348389 h 3744260"/>
              <a:gd name="connsiteX1366" fmla="*/ 4003407 w 5693686"/>
              <a:gd name="connsiteY1366" fmla="*/ 2322869 h 3744260"/>
              <a:gd name="connsiteX1367" fmla="*/ 4045851 w 5693686"/>
              <a:gd name="connsiteY1367" fmla="*/ 2313587 h 3744260"/>
              <a:gd name="connsiteX1368" fmla="*/ 4040411 w 5693686"/>
              <a:gd name="connsiteY1368" fmla="*/ 2308790 h 3744260"/>
              <a:gd name="connsiteX1369" fmla="*/ 3926743 w 5693686"/>
              <a:gd name="connsiteY1369" fmla="*/ 2172696 h 3744260"/>
              <a:gd name="connsiteX1370" fmla="*/ 4086135 w 5693686"/>
              <a:gd name="connsiteY1370" fmla="*/ 2330760 h 3744260"/>
              <a:gd name="connsiteX1371" fmla="*/ 4144776 w 5693686"/>
              <a:gd name="connsiteY1371" fmla="*/ 2370338 h 3744260"/>
              <a:gd name="connsiteX1372" fmla="*/ 4086135 w 5693686"/>
              <a:gd name="connsiteY1372" fmla="*/ 2330760 h 3744260"/>
              <a:gd name="connsiteX1373" fmla="*/ 2059607 w 5693686"/>
              <a:gd name="connsiteY1373" fmla="*/ 2295459 h 3744260"/>
              <a:gd name="connsiteX1374" fmla="*/ 2061185 w 5693686"/>
              <a:gd name="connsiteY1374" fmla="*/ 2300111 h 3744260"/>
              <a:gd name="connsiteX1375" fmla="*/ 2062369 w 5693686"/>
              <a:gd name="connsiteY1375" fmla="*/ 2307794 h 3744260"/>
              <a:gd name="connsiteX1376" fmla="*/ 2143228 w 5693686"/>
              <a:gd name="connsiteY1376" fmla="*/ 2291306 h 3744260"/>
              <a:gd name="connsiteX1377" fmla="*/ 2147942 w 5693686"/>
              <a:gd name="connsiteY1377" fmla="*/ 2290642 h 3744260"/>
              <a:gd name="connsiteX1378" fmla="*/ 2175165 w 5693686"/>
              <a:gd name="connsiteY1378" fmla="*/ 2286696 h 3744260"/>
              <a:gd name="connsiteX1379" fmla="*/ 2174376 w 5693686"/>
              <a:gd name="connsiteY1379" fmla="*/ 2282626 h 3744260"/>
              <a:gd name="connsiteX1380" fmla="*/ 2059586 w 5693686"/>
              <a:gd name="connsiteY1380" fmla="*/ 2295438 h 3744260"/>
              <a:gd name="connsiteX1381" fmla="*/ 2192192 w 5693686"/>
              <a:gd name="connsiteY1381" fmla="*/ 2296456 h 3744260"/>
              <a:gd name="connsiteX1382" fmla="*/ 2195826 w 5693686"/>
              <a:gd name="connsiteY1382" fmla="*/ 2299072 h 3744260"/>
              <a:gd name="connsiteX1383" fmla="*/ 2245953 w 5693686"/>
              <a:gd name="connsiteY1383" fmla="*/ 2284537 h 3744260"/>
              <a:gd name="connsiteX1384" fmla="*/ 2263707 w 5693686"/>
              <a:gd name="connsiteY1384" fmla="*/ 2276314 h 3744260"/>
              <a:gd name="connsiteX1385" fmla="*/ 2282894 w 5693686"/>
              <a:gd name="connsiteY1385" fmla="*/ 2258061 h 3744260"/>
              <a:gd name="connsiteX1386" fmla="*/ 2214806 w 5693686"/>
              <a:gd name="connsiteY1386" fmla="*/ 2275421 h 3744260"/>
              <a:gd name="connsiteX1387" fmla="*/ 2203177 w 5693686"/>
              <a:gd name="connsiteY1387" fmla="*/ 2293632 h 3744260"/>
              <a:gd name="connsiteX1388" fmla="*/ 2192192 w 5693686"/>
              <a:gd name="connsiteY1388" fmla="*/ 2296456 h 3744260"/>
              <a:gd name="connsiteX1389" fmla="*/ 1996274 w 5693686"/>
              <a:gd name="connsiteY1389" fmla="*/ 2283145 h 3744260"/>
              <a:gd name="connsiteX1390" fmla="*/ 2036288 w 5693686"/>
              <a:gd name="connsiteY1390" fmla="*/ 2284807 h 3744260"/>
              <a:gd name="connsiteX1391" fmla="*/ 2021358 w 5693686"/>
              <a:gd name="connsiteY1391" fmla="*/ 2279262 h 3744260"/>
              <a:gd name="connsiteX1392" fmla="*/ 1996274 w 5693686"/>
              <a:gd name="connsiteY1392" fmla="*/ 2283145 h 3744260"/>
              <a:gd name="connsiteX1393" fmla="*/ 2186690 w 5693686"/>
              <a:gd name="connsiteY1393" fmla="*/ 2280633 h 3744260"/>
              <a:gd name="connsiteX1394" fmla="*/ 2187479 w 5693686"/>
              <a:gd name="connsiteY1394" fmla="*/ 2284661 h 3744260"/>
              <a:gd name="connsiteX1395" fmla="*/ 2198941 w 5693686"/>
              <a:gd name="connsiteY1395" fmla="*/ 2281900 h 3744260"/>
              <a:gd name="connsiteX1396" fmla="*/ 2202305 w 5693686"/>
              <a:gd name="connsiteY1396" fmla="*/ 2277850 h 3744260"/>
              <a:gd name="connsiteX1397" fmla="*/ 2186669 w 5693686"/>
              <a:gd name="connsiteY1397" fmla="*/ 2280633 h 3744260"/>
              <a:gd name="connsiteX1398" fmla="*/ 2216280 w 5693686"/>
              <a:gd name="connsiteY1398" fmla="*/ 2020052 h 3744260"/>
              <a:gd name="connsiteX1399" fmla="*/ 2195577 w 5693686"/>
              <a:gd name="connsiteY1399" fmla="*/ 2031306 h 3744260"/>
              <a:gd name="connsiteX1400" fmla="*/ 2171344 w 5693686"/>
              <a:gd name="connsiteY1400" fmla="*/ 2046153 h 3744260"/>
              <a:gd name="connsiteX1401" fmla="*/ 2167253 w 5693686"/>
              <a:gd name="connsiteY1401" fmla="*/ 2109217 h 3744260"/>
              <a:gd name="connsiteX1402" fmla="*/ 2179152 w 5693686"/>
              <a:gd name="connsiteY1402" fmla="*/ 2162293 h 3744260"/>
              <a:gd name="connsiteX1403" fmla="*/ 2185818 w 5693686"/>
              <a:gd name="connsiteY1403" fmla="*/ 2251250 h 3744260"/>
              <a:gd name="connsiteX1404" fmla="*/ 2185589 w 5693686"/>
              <a:gd name="connsiteY1404" fmla="*/ 2268153 h 3744260"/>
              <a:gd name="connsiteX1405" fmla="*/ 2202886 w 5693686"/>
              <a:gd name="connsiteY1405" fmla="*/ 2265038 h 3744260"/>
              <a:gd name="connsiteX1406" fmla="*/ 2208638 w 5693686"/>
              <a:gd name="connsiteY1406" fmla="*/ 2244502 h 3744260"/>
              <a:gd name="connsiteX1407" fmla="*/ 2208327 w 5693686"/>
              <a:gd name="connsiteY1407" fmla="*/ 2139347 h 3744260"/>
              <a:gd name="connsiteX1408" fmla="*/ 2202014 w 5693686"/>
              <a:gd name="connsiteY1408" fmla="*/ 2100475 h 3744260"/>
              <a:gd name="connsiteX1409" fmla="*/ 2205980 w 5693686"/>
              <a:gd name="connsiteY1409" fmla="*/ 2074165 h 3744260"/>
              <a:gd name="connsiteX1410" fmla="*/ 2223444 w 5693686"/>
              <a:gd name="connsiteY1410" fmla="*/ 2092003 h 3744260"/>
              <a:gd name="connsiteX1411" fmla="*/ 2251996 w 5693686"/>
              <a:gd name="connsiteY1411" fmla="*/ 2135007 h 3744260"/>
              <a:gd name="connsiteX1412" fmla="*/ 2254425 w 5693686"/>
              <a:gd name="connsiteY1412" fmla="*/ 2137478 h 3744260"/>
              <a:gd name="connsiteX1413" fmla="*/ 2242465 w 5693686"/>
              <a:gd name="connsiteY1413" fmla="*/ 2088950 h 3744260"/>
              <a:gd name="connsiteX1414" fmla="*/ 2231085 w 5693686"/>
              <a:gd name="connsiteY1414" fmla="*/ 2046278 h 3744260"/>
              <a:gd name="connsiteX1415" fmla="*/ 2218253 w 5693686"/>
              <a:gd name="connsiteY1415" fmla="*/ 2020384 h 3744260"/>
              <a:gd name="connsiteX1416" fmla="*/ 2216280 w 5693686"/>
              <a:gd name="connsiteY1416" fmla="*/ 2020052 h 3744260"/>
              <a:gd name="connsiteX1417" fmla="*/ 4429694 w 5693686"/>
              <a:gd name="connsiteY1417" fmla="*/ 1861510 h 3744260"/>
              <a:gd name="connsiteX1418" fmla="*/ 4330209 w 5693686"/>
              <a:gd name="connsiteY1418" fmla="*/ 1916143 h 3744260"/>
              <a:gd name="connsiteX1419" fmla="*/ 4237721 w 5693686"/>
              <a:gd name="connsiteY1419" fmla="*/ 2089386 h 3744260"/>
              <a:gd name="connsiteX1420" fmla="*/ 4255662 w 5693686"/>
              <a:gd name="connsiteY1420" fmla="*/ 2145992 h 3744260"/>
              <a:gd name="connsiteX1421" fmla="*/ 4457893 w 5693686"/>
              <a:gd name="connsiteY1421" fmla="*/ 2262027 h 3744260"/>
              <a:gd name="connsiteX1422" fmla="*/ 4515765 w 5693686"/>
              <a:gd name="connsiteY1422" fmla="*/ 2260429 h 3744260"/>
              <a:gd name="connsiteX1423" fmla="*/ 4544712 w 5693686"/>
              <a:gd name="connsiteY1423" fmla="*/ 2236196 h 3744260"/>
              <a:gd name="connsiteX1424" fmla="*/ 4545501 w 5693686"/>
              <a:gd name="connsiteY1424" fmla="*/ 2228056 h 3744260"/>
              <a:gd name="connsiteX1425" fmla="*/ 4509058 w 5693686"/>
              <a:gd name="connsiteY1425" fmla="*/ 2233288 h 3744260"/>
              <a:gd name="connsiteX1426" fmla="*/ 4443648 w 5693686"/>
              <a:gd name="connsiteY1426" fmla="*/ 2241428 h 3744260"/>
              <a:gd name="connsiteX1427" fmla="*/ 4428864 w 5693686"/>
              <a:gd name="connsiteY1427" fmla="*/ 2238521 h 3744260"/>
              <a:gd name="connsiteX1428" fmla="*/ 4419685 w 5693686"/>
              <a:gd name="connsiteY1428" fmla="*/ 2231233 h 3744260"/>
              <a:gd name="connsiteX1429" fmla="*/ 4428510 w 5693686"/>
              <a:gd name="connsiteY1429" fmla="*/ 2222574 h 3744260"/>
              <a:gd name="connsiteX1430" fmla="*/ 4457498 w 5693686"/>
              <a:gd name="connsiteY1430" fmla="*/ 2201912 h 3744260"/>
              <a:gd name="connsiteX1431" fmla="*/ 4489705 w 5693686"/>
              <a:gd name="connsiteY1431" fmla="*/ 2156603 h 3744260"/>
              <a:gd name="connsiteX1432" fmla="*/ 4486902 w 5693686"/>
              <a:gd name="connsiteY1432" fmla="*/ 2156125 h 3744260"/>
              <a:gd name="connsiteX1433" fmla="*/ 4395805 w 5693686"/>
              <a:gd name="connsiteY1433" fmla="*/ 2128508 h 3744260"/>
              <a:gd name="connsiteX1434" fmla="*/ 4347381 w 5693686"/>
              <a:gd name="connsiteY1434" fmla="*/ 2032282 h 3744260"/>
              <a:gd name="connsiteX1435" fmla="*/ 4410902 w 5693686"/>
              <a:gd name="connsiteY1435" fmla="*/ 1870356 h 3744260"/>
              <a:gd name="connsiteX1436" fmla="*/ 4429715 w 5693686"/>
              <a:gd name="connsiteY1436" fmla="*/ 1861489 h 3744260"/>
              <a:gd name="connsiteX1437" fmla="*/ 4540435 w 5693686"/>
              <a:gd name="connsiteY1437" fmla="*/ 2214579 h 3744260"/>
              <a:gd name="connsiteX1438" fmla="*/ 4554513 w 5693686"/>
              <a:gd name="connsiteY1438" fmla="*/ 2219459 h 3744260"/>
              <a:gd name="connsiteX1439" fmla="*/ 4556569 w 5693686"/>
              <a:gd name="connsiteY1439" fmla="*/ 2239892 h 3744260"/>
              <a:gd name="connsiteX1440" fmla="*/ 4542843 w 5693686"/>
              <a:gd name="connsiteY1440" fmla="*/ 2258144 h 3744260"/>
              <a:gd name="connsiteX1441" fmla="*/ 4683900 w 5693686"/>
              <a:gd name="connsiteY1441" fmla="*/ 2235116 h 3744260"/>
              <a:gd name="connsiteX1442" fmla="*/ 4758883 w 5693686"/>
              <a:gd name="connsiteY1442" fmla="*/ 2161753 h 3744260"/>
              <a:gd name="connsiteX1443" fmla="*/ 4761998 w 5693686"/>
              <a:gd name="connsiteY1443" fmla="*/ 2155585 h 3744260"/>
              <a:gd name="connsiteX1444" fmla="*/ 4785400 w 5693686"/>
              <a:gd name="connsiteY1444" fmla="*/ 2141880 h 3744260"/>
              <a:gd name="connsiteX1445" fmla="*/ 4797174 w 5693686"/>
              <a:gd name="connsiteY1445" fmla="*/ 2138496 h 3744260"/>
              <a:gd name="connsiteX1446" fmla="*/ 4799002 w 5693686"/>
              <a:gd name="connsiteY1446" fmla="*/ 2093207 h 3744260"/>
              <a:gd name="connsiteX1447" fmla="*/ 4804753 w 5693686"/>
              <a:gd name="connsiteY1447" fmla="*/ 2073688 h 3744260"/>
              <a:gd name="connsiteX1448" fmla="*/ 4808429 w 5693686"/>
              <a:gd name="connsiteY1448" fmla="*/ 2073937 h 3744260"/>
              <a:gd name="connsiteX1449" fmla="*/ 4805293 w 5693686"/>
              <a:gd name="connsiteY1449" fmla="*/ 2055415 h 3744260"/>
              <a:gd name="connsiteX1450" fmla="*/ 4640314 w 5693686"/>
              <a:gd name="connsiteY1450" fmla="*/ 1840911 h 3744260"/>
              <a:gd name="connsiteX1451" fmla="*/ 4526210 w 5693686"/>
              <a:gd name="connsiteY1451" fmla="*/ 1841264 h 3744260"/>
              <a:gd name="connsiteX1452" fmla="*/ 4502185 w 5693686"/>
              <a:gd name="connsiteY1452" fmla="*/ 1849134 h 3744260"/>
              <a:gd name="connsiteX1453" fmla="*/ 4416695 w 5693686"/>
              <a:gd name="connsiteY1453" fmla="*/ 1881382 h 3744260"/>
              <a:gd name="connsiteX1454" fmla="*/ 4359799 w 5693686"/>
              <a:gd name="connsiteY1454" fmla="*/ 2031846 h 3744260"/>
              <a:gd name="connsiteX1455" fmla="*/ 4400789 w 5693686"/>
              <a:gd name="connsiteY1455" fmla="*/ 2117128 h 3744260"/>
              <a:gd name="connsiteX1456" fmla="*/ 4488958 w 5693686"/>
              <a:gd name="connsiteY1456" fmla="*/ 2143874 h 3744260"/>
              <a:gd name="connsiteX1457" fmla="*/ 4505923 w 5693686"/>
              <a:gd name="connsiteY1457" fmla="*/ 2151515 h 3744260"/>
              <a:gd name="connsiteX1458" fmla="*/ 4503514 w 5693686"/>
              <a:gd name="connsiteY1458" fmla="*/ 2160029 h 3744260"/>
              <a:gd name="connsiteX1459" fmla="*/ 4468151 w 5693686"/>
              <a:gd name="connsiteY1459" fmla="*/ 2208329 h 3744260"/>
              <a:gd name="connsiteX1460" fmla="*/ 4445247 w 5693686"/>
              <a:gd name="connsiteY1460" fmla="*/ 2229073 h 3744260"/>
              <a:gd name="connsiteX1461" fmla="*/ 4445891 w 5693686"/>
              <a:gd name="connsiteY1461" fmla="*/ 2229198 h 3744260"/>
              <a:gd name="connsiteX1462" fmla="*/ 4505881 w 5693686"/>
              <a:gd name="connsiteY1462" fmla="*/ 2221245 h 3744260"/>
              <a:gd name="connsiteX1463" fmla="*/ 4540393 w 5693686"/>
              <a:gd name="connsiteY1463" fmla="*/ 2214600 h 3744260"/>
              <a:gd name="connsiteX1464" fmla="*/ 2281316 w 5693686"/>
              <a:gd name="connsiteY1464" fmla="*/ 2063866 h 3744260"/>
              <a:gd name="connsiteX1465" fmla="*/ 2305383 w 5693686"/>
              <a:gd name="connsiteY1465" fmla="*/ 2174004 h 3744260"/>
              <a:gd name="connsiteX1466" fmla="*/ 2302621 w 5693686"/>
              <a:gd name="connsiteY1466" fmla="*/ 2238293 h 3744260"/>
              <a:gd name="connsiteX1467" fmla="*/ 2366640 w 5693686"/>
              <a:gd name="connsiteY1467" fmla="*/ 2210613 h 3744260"/>
              <a:gd name="connsiteX1468" fmla="*/ 2561334 w 5693686"/>
              <a:gd name="connsiteY1468" fmla="*/ 2135962 h 3744260"/>
              <a:gd name="connsiteX1469" fmla="*/ 2662647 w 5693686"/>
              <a:gd name="connsiteY1469" fmla="*/ 2100018 h 3744260"/>
              <a:gd name="connsiteX1470" fmla="*/ 2706544 w 5693686"/>
              <a:gd name="connsiteY1470" fmla="*/ 2076636 h 3744260"/>
              <a:gd name="connsiteX1471" fmla="*/ 2681750 w 5693686"/>
              <a:gd name="connsiteY1471" fmla="*/ 2034400 h 3744260"/>
              <a:gd name="connsiteX1472" fmla="*/ 2661255 w 5693686"/>
              <a:gd name="connsiteY1472" fmla="*/ 2028794 h 3744260"/>
              <a:gd name="connsiteX1473" fmla="*/ 2597174 w 5693686"/>
              <a:gd name="connsiteY1473" fmla="*/ 1999079 h 3744260"/>
              <a:gd name="connsiteX1474" fmla="*/ 2319835 w 5693686"/>
              <a:gd name="connsiteY1474" fmla="*/ 2070801 h 3744260"/>
              <a:gd name="connsiteX1475" fmla="*/ 2281316 w 5693686"/>
              <a:gd name="connsiteY1475" fmla="*/ 2063866 h 3744260"/>
              <a:gd name="connsiteX1476" fmla="*/ 2683038 w 5693686"/>
              <a:gd name="connsiteY1476" fmla="*/ 2161462 h 3744260"/>
              <a:gd name="connsiteX1477" fmla="*/ 2678947 w 5693686"/>
              <a:gd name="connsiteY1477" fmla="*/ 2180109 h 3744260"/>
              <a:gd name="connsiteX1478" fmla="*/ 2684450 w 5693686"/>
              <a:gd name="connsiteY1478" fmla="*/ 2205982 h 3744260"/>
              <a:gd name="connsiteX1479" fmla="*/ 2689226 w 5693686"/>
              <a:gd name="connsiteY1479" fmla="*/ 2226581 h 3744260"/>
              <a:gd name="connsiteX1480" fmla="*/ 2691988 w 5693686"/>
              <a:gd name="connsiteY1480" fmla="*/ 2197510 h 3744260"/>
              <a:gd name="connsiteX1481" fmla="*/ 2683744 w 5693686"/>
              <a:gd name="connsiteY1481" fmla="*/ 2185321 h 3744260"/>
              <a:gd name="connsiteX1482" fmla="*/ 2683059 w 5693686"/>
              <a:gd name="connsiteY1482" fmla="*/ 2161462 h 3744260"/>
              <a:gd name="connsiteX1483" fmla="*/ 4795014 w 5693686"/>
              <a:gd name="connsiteY1483" fmla="*/ 2152346 h 3744260"/>
              <a:gd name="connsiteX1484" fmla="*/ 4787975 w 5693686"/>
              <a:gd name="connsiteY1484" fmla="*/ 2154070 h 3744260"/>
              <a:gd name="connsiteX1485" fmla="*/ 4773066 w 5693686"/>
              <a:gd name="connsiteY1485" fmla="*/ 2161358 h 3744260"/>
              <a:gd name="connsiteX1486" fmla="*/ 4770075 w 5693686"/>
              <a:gd name="connsiteY1486" fmla="*/ 2167297 h 3744260"/>
              <a:gd name="connsiteX1487" fmla="*/ 4728587 w 5693686"/>
              <a:gd name="connsiteY1487" fmla="*/ 2221992 h 3744260"/>
              <a:gd name="connsiteX1488" fmla="*/ 4782722 w 5693686"/>
              <a:gd name="connsiteY1488" fmla="*/ 2188415 h 3744260"/>
              <a:gd name="connsiteX1489" fmla="*/ 4795014 w 5693686"/>
              <a:gd name="connsiteY1489" fmla="*/ 2152325 h 3744260"/>
              <a:gd name="connsiteX1490" fmla="*/ 1905198 w 5693686"/>
              <a:gd name="connsiteY1490" fmla="*/ 2096882 h 3744260"/>
              <a:gd name="connsiteX1491" fmla="*/ 1920938 w 5693686"/>
              <a:gd name="connsiteY1491" fmla="*/ 2106684 h 3744260"/>
              <a:gd name="connsiteX1492" fmla="*/ 2041417 w 5693686"/>
              <a:gd name="connsiteY1492" fmla="*/ 2093249 h 3744260"/>
              <a:gd name="connsiteX1493" fmla="*/ 1905198 w 5693686"/>
              <a:gd name="connsiteY1493" fmla="*/ 2096903 h 3744260"/>
              <a:gd name="connsiteX1494" fmla="*/ 2688520 w 5693686"/>
              <a:gd name="connsiteY1494" fmla="*/ 2023270 h 3744260"/>
              <a:gd name="connsiteX1495" fmla="*/ 2700605 w 5693686"/>
              <a:gd name="connsiteY1495" fmla="*/ 2026240 h 3744260"/>
              <a:gd name="connsiteX1496" fmla="*/ 2743796 w 5693686"/>
              <a:gd name="connsiteY1496" fmla="*/ 2038927 h 3744260"/>
              <a:gd name="connsiteX1497" fmla="*/ 2688125 w 5693686"/>
              <a:gd name="connsiteY1497" fmla="*/ 1886698 h 3744260"/>
              <a:gd name="connsiteX1498" fmla="*/ 2526178 w 5693686"/>
              <a:gd name="connsiteY1498" fmla="*/ 1739744 h 3744260"/>
              <a:gd name="connsiteX1499" fmla="*/ 2325836 w 5693686"/>
              <a:gd name="connsiteY1499" fmla="*/ 1569470 h 3744260"/>
              <a:gd name="connsiteX1500" fmla="*/ 2011474 w 5693686"/>
              <a:gd name="connsiteY1500" fmla="*/ 1318897 h 3744260"/>
              <a:gd name="connsiteX1501" fmla="*/ 2002565 w 5693686"/>
              <a:gd name="connsiteY1501" fmla="*/ 1314973 h 3744260"/>
              <a:gd name="connsiteX1502" fmla="*/ 1996814 w 5693686"/>
              <a:gd name="connsiteY1502" fmla="*/ 1305898 h 3744260"/>
              <a:gd name="connsiteX1503" fmla="*/ 2012782 w 5693686"/>
              <a:gd name="connsiteY1503" fmla="*/ 1303510 h 3744260"/>
              <a:gd name="connsiteX1504" fmla="*/ 2051446 w 5693686"/>
              <a:gd name="connsiteY1504" fmla="*/ 1309055 h 3744260"/>
              <a:gd name="connsiteX1505" fmla="*/ 2063719 w 5693686"/>
              <a:gd name="connsiteY1505" fmla="*/ 1288497 h 3744260"/>
              <a:gd name="connsiteX1506" fmla="*/ 2070675 w 5693686"/>
              <a:gd name="connsiteY1506" fmla="*/ 1276806 h 3744260"/>
              <a:gd name="connsiteX1507" fmla="*/ 2069927 w 5693686"/>
              <a:gd name="connsiteY1507" fmla="*/ 1272031 h 3744260"/>
              <a:gd name="connsiteX1508" fmla="*/ 2069824 w 5693686"/>
              <a:gd name="connsiteY1508" fmla="*/ 1271387 h 3744260"/>
              <a:gd name="connsiteX1509" fmla="*/ 2069471 w 5693686"/>
              <a:gd name="connsiteY1509" fmla="*/ 1269206 h 3744260"/>
              <a:gd name="connsiteX1510" fmla="*/ 2069595 w 5693686"/>
              <a:gd name="connsiteY1510" fmla="*/ 1269206 h 3744260"/>
              <a:gd name="connsiteX1511" fmla="*/ 2074662 w 5693686"/>
              <a:gd name="connsiteY1511" fmla="*/ 1262063 h 3744260"/>
              <a:gd name="connsiteX1512" fmla="*/ 2081701 w 5693686"/>
              <a:gd name="connsiteY1512" fmla="*/ 1267296 h 3744260"/>
              <a:gd name="connsiteX1513" fmla="*/ 2081784 w 5693686"/>
              <a:gd name="connsiteY1513" fmla="*/ 1267296 h 3744260"/>
              <a:gd name="connsiteX1514" fmla="*/ 2082013 w 5693686"/>
              <a:gd name="connsiteY1514" fmla="*/ 1268750 h 3744260"/>
              <a:gd name="connsiteX1515" fmla="*/ 2082054 w 5693686"/>
              <a:gd name="connsiteY1515" fmla="*/ 1268957 h 3744260"/>
              <a:gd name="connsiteX1516" fmla="*/ 2082926 w 5693686"/>
              <a:gd name="connsiteY1516" fmla="*/ 1274481 h 3744260"/>
              <a:gd name="connsiteX1517" fmla="*/ 2083009 w 5693686"/>
              <a:gd name="connsiteY1517" fmla="*/ 1275041 h 3744260"/>
              <a:gd name="connsiteX1518" fmla="*/ 2085626 w 5693686"/>
              <a:gd name="connsiteY1518" fmla="*/ 1291716 h 3744260"/>
              <a:gd name="connsiteX1519" fmla="*/ 2144183 w 5693686"/>
              <a:gd name="connsiteY1519" fmla="*/ 1316115 h 3744260"/>
              <a:gd name="connsiteX1520" fmla="*/ 2222925 w 5693686"/>
              <a:gd name="connsiteY1520" fmla="*/ 1314267 h 3744260"/>
              <a:gd name="connsiteX1521" fmla="*/ 2230504 w 5693686"/>
              <a:gd name="connsiteY1521" fmla="*/ 1299918 h 3744260"/>
              <a:gd name="connsiteX1522" fmla="*/ 2185734 w 5693686"/>
              <a:gd name="connsiteY1522" fmla="*/ 1239575 h 3744260"/>
              <a:gd name="connsiteX1523" fmla="*/ 2176245 w 5693686"/>
              <a:gd name="connsiteY1523" fmla="*/ 1230563 h 3744260"/>
              <a:gd name="connsiteX1524" fmla="*/ 2143290 w 5693686"/>
              <a:gd name="connsiteY1524" fmla="*/ 1221904 h 3744260"/>
              <a:gd name="connsiteX1525" fmla="*/ 2136646 w 5693686"/>
              <a:gd name="connsiteY1525" fmla="*/ 1222443 h 3744260"/>
              <a:gd name="connsiteX1526" fmla="*/ 2104501 w 5693686"/>
              <a:gd name="connsiteY1526" fmla="*/ 1240987 h 3744260"/>
              <a:gd name="connsiteX1527" fmla="*/ 2086477 w 5693686"/>
              <a:gd name="connsiteY1527" fmla="*/ 1234819 h 3744260"/>
              <a:gd name="connsiteX1528" fmla="*/ 2093267 w 5693686"/>
              <a:gd name="connsiteY1528" fmla="*/ 1222817 h 3744260"/>
              <a:gd name="connsiteX1529" fmla="*/ 2130541 w 5693686"/>
              <a:gd name="connsiteY1529" fmla="*/ 1210628 h 3744260"/>
              <a:gd name="connsiteX1530" fmla="*/ 2168146 w 5693686"/>
              <a:gd name="connsiteY1530" fmla="*/ 1150804 h 3744260"/>
              <a:gd name="connsiteX1531" fmla="*/ 2204402 w 5693686"/>
              <a:gd name="connsiteY1531" fmla="*/ 1019963 h 3744260"/>
              <a:gd name="connsiteX1532" fmla="*/ 2201121 w 5693686"/>
              <a:gd name="connsiteY1532" fmla="*/ 992740 h 3744260"/>
              <a:gd name="connsiteX1533" fmla="*/ 2193376 w 5693686"/>
              <a:gd name="connsiteY1533" fmla="*/ 993176 h 3744260"/>
              <a:gd name="connsiteX1534" fmla="*/ 2188019 w 5693686"/>
              <a:gd name="connsiteY1534" fmla="*/ 979305 h 3744260"/>
              <a:gd name="connsiteX1535" fmla="*/ 2175269 w 5693686"/>
              <a:gd name="connsiteY1535" fmla="*/ 938086 h 3744260"/>
              <a:gd name="connsiteX1536" fmla="*/ 2159383 w 5693686"/>
              <a:gd name="connsiteY1536" fmla="*/ 1096628 h 3744260"/>
              <a:gd name="connsiteX1537" fmla="*/ 2098459 w 5693686"/>
              <a:gd name="connsiteY1537" fmla="*/ 1171943 h 3744260"/>
              <a:gd name="connsiteX1538" fmla="*/ 2048788 w 5693686"/>
              <a:gd name="connsiteY1538" fmla="*/ 1219017 h 3744260"/>
              <a:gd name="connsiteX1539" fmla="*/ 2006885 w 5693686"/>
              <a:gd name="connsiteY1539" fmla="*/ 1236169 h 3744260"/>
              <a:gd name="connsiteX1540" fmla="*/ 2008816 w 5693686"/>
              <a:gd name="connsiteY1540" fmla="*/ 1216712 h 3744260"/>
              <a:gd name="connsiteX1541" fmla="*/ 2058424 w 5693686"/>
              <a:gd name="connsiteY1541" fmla="*/ 1181079 h 3744260"/>
              <a:gd name="connsiteX1542" fmla="*/ 2090007 w 5693686"/>
              <a:gd name="connsiteY1542" fmla="*/ 1162536 h 3744260"/>
              <a:gd name="connsiteX1543" fmla="*/ 2090962 w 5693686"/>
              <a:gd name="connsiteY1543" fmla="*/ 1161290 h 3744260"/>
              <a:gd name="connsiteX1544" fmla="*/ 2084982 w 5693686"/>
              <a:gd name="connsiteY1544" fmla="*/ 1065895 h 3744260"/>
              <a:gd name="connsiteX1545" fmla="*/ 2068121 w 5693686"/>
              <a:gd name="connsiteY1545" fmla="*/ 1024697 h 3744260"/>
              <a:gd name="connsiteX1546" fmla="*/ 2044635 w 5693686"/>
              <a:gd name="connsiteY1546" fmla="*/ 938315 h 3744260"/>
              <a:gd name="connsiteX1547" fmla="*/ 2033526 w 5693686"/>
              <a:gd name="connsiteY1547" fmla="*/ 987071 h 3744260"/>
              <a:gd name="connsiteX1548" fmla="*/ 1971272 w 5693686"/>
              <a:gd name="connsiteY1548" fmla="*/ 1017056 h 3744260"/>
              <a:gd name="connsiteX1549" fmla="*/ 1805546 w 5693686"/>
              <a:gd name="connsiteY1549" fmla="*/ 994090 h 3744260"/>
              <a:gd name="connsiteX1550" fmla="*/ 1804113 w 5693686"/>
              <a:gd name="connsiteY1550" fmla="*/ 998616 h 3744260"/>
              <a:gd name="connsiteX1551" fmla="*/ 1808287 w 5693686"/>
              <a:gd name="connsiteY1551" fmla="*/ 1051214 h 3744260"/>
              <a:gd name="connsiteX1552" fmla="*/ 1890932 w 5693686"/>
              <a:gd name="connsiteY1552" fmla="*/ 1080472 h 3744260"/>
              <a:gd name="connsiteX1553" fmla="*/ 1897203 w 5693686"/>
              <a:gd name="connsiteY1553" fmla="*/ 1085622 h 3744260"/>
              <a:gd name="connsiteX1554" fmla="*/ 1893071 w 5693686"/>
              <a:gd name="connsiteY1554" fmla="*/ 1092599 h 3744260"/>
              <a:gd name="connsiteX1555" fmla="*/ 1716007 w 5693686"/>
              <a:gd name="connsiteY1555" fmla="*/ 1051526 h 3744260"/>
              <a:gd name="connsiteX1556" fmla="*/ 1628648 w 5693686"/>
              <a:gd name="connsiteY1556" fmla="*/ 959578 h 3744260"/>
              <a:gd name="connsiteX1557" fmla="*/ 1626468 w 5693686"/>
              <a:gd name="connsiteY1557" fmla="*/ 950109 h 3744260"/>
              <a:gd name="connsiteX1558" fmla="*/ 1621235 w 5693686"/>
              <a:gd name="connsiteY1558" fmla="*/ 1120030 h 3744260"/>
              <a:gd name="connsiteX1559" fmla="*/ 1833558 w 5693686"/>
              <a:gd name="connsiteY1559" fmla="*/ 1379801 h 3744260"/>
              <a:gd name="connsiteX1560" fmla="*/ 1834804 w 5693686"/>
              <a:gd name="connsiteY1560" fmla="*/ 1380757 h 3744260"/>
              <a:gd name="connsiteX1561" fmla="*/ 1843795 w 5693686"/>
              <a:gd name="connsiteY1561" fmla="*/ 1382875 h 3744260"/>
              <a:gd name="connsiteX1562" fmla="*/ 1943572 w 5693686"/>
              <a:gd name="connsiteY1562" fmla="*/ 1280399 h 3744260"/>
              <a:gd name="connsiteX1563" fmla="*/ 1954411 w 5693686"/>
              <a:gd name="connsiteY1563" fmla="*/ 1265822 h 3744260"/>
              <a:gd name="connsiteX1564" fmla="*/ 1958190 w 5693686"/>
              <a:gd name="connsiteY1564" fmla="*/ 1248275 h 3744260"/>
              <a:gd name="connsiteX1565" fmla="*/ 1948908 w 5693686"/>
              <a:gd name="connsiteY1565" fmla="*/ 1226555 h 3744260"/>
              <a:gd name="connsiteX1566" fmla="*/ 1862609 w 5693686"/>
              <a:gd name="connsiteY1566" fmla="*/ 1146713 h 3744260"/>
              <a:gd name="connsiteX1567" fmla="*/ 1861487 w 5693686"/>
              <a:gd name="connsiteY1567" fmla="*/ 1138179 h 3744260"/>
              <a:gd name="connsiteX1568" fmla="*/ 1869980 w 5693686"/>
              <a:gd name="connsiteY1568" fmla="*/ 1136684 h 3744260"/>
              <a:gd name="connsiteX1569" fmla="*/ 1958294 w 5693686"/>
              <a:gd name="connsiteY1569" fmla="*/ 1218436 h 3744260"/>
              <a:gd name="connsiteX1570" fmla="*/ 1992806 w 5693686"/>
              <a:gd name="connsiteY1570" fmla="*/ 1271241 h 3744260"/>
              <a:gd name="connsiteX1571" fmla="*/ 1941474 w 5693686"/>
              <a:gd name="connsiteY1571" fmla="*/ 1344002 h 3744260"/>
              <a:gd name="connsiteX1572" fmla="*/ 1879781 w 5693686"/>
              <a:gd name="connsiteY1572" fmla="*/ 1403785 h 3744260"/>
              <a:gd name="connsiteX1573" fmla="*/ 1874943 w 5693686"/>
              <a:gd name="connsiteY1573" fmla="*/ 1422328 h 3744260"/>
              <a:gd name="connsiteX1574" fmla="*/ 1973660 w 5693686"/>
              <a:gd name="connsiteY1574" fmla="*/ 1483336 h 3744260"/>
              <a:gd name="connsiteX1575" fmla="*/ 2137684 w 5693686"/>
              <a:gd name="connsiteY1575" fmla="*/ 1569200 h 3744260"/>
              <a:gd name="connsiteX1576" fmla="*/ 2617316 w 5693686"/>
              <a:gd name="connsiteY1576" fmla="*/ 1960726 h 3744260"/>
              <a:gd name="connsiteX1577" fmla="*/ 2688603 w 5693686"/>
              <a:gd name="connsiteY1577" fmla="*/ 2023229 h 3744260"/>
              <a:gd name="connsiteX1578" fmla="*/ 3792558 w 5693686"/>
              <a:gd name="connsiteY1578" fmla="*/ 1897371 h 3744260"/>
              <a:gd name="connsiteX1579" fmla="*/ 3682192 w 5693686"/>
              <a:gd name="connsiteY1579" fmla="*/ 1959999 h 3744260"/>
              <a:gd name="connsiteX1580" fmla="*/ 3676191 w 5693686"/>
              <a:gd name="connsiteY1580" fmla="*/ 1976258 h 3744260"/>
              <a:gd name="connsiteX1581" fmla="*/ 3810022 w 5693686"/>
              <a:gd name="connsiteY1581" fmla="*/ 2031576 h 3744260"/>
              <a:gd name="connsiteX1582" fmla="*/ 3854085 w 5693686"/>
              <a:gd name="connsiteY1582" fmla="*/ 2017934 h 3744260"/>
              <a:gd name="connsiteX1583" fmla="*/ 3859983 w 5693686"/>
              <a:gd name="connsiteY1583" fmla="*/ 1954122 h 3744260"/>
              <a:gd name="connsiteX1584" fmla="*/ 3879876 w 5693686"/>
              <a:gd name="connsiteY1584" fmla="*/ 1898576 h 3744260"/>
              <a:gd name="connsiteX1585" fmla="*/ 3876740 w 5693686"/>
              <a:gd name="connsiteY1585" fmla="*/ 1898617 h 3744260"/>
              <a:gd name="connsiteX1586" fmla="*/ 3792558 w 5693686"/>
              <a:gd name="connsiteY1586" fmla="*/ 1897413 h 3744260"/>
              <a:gd name="connsiteX1587" fmla="*/ 1547602 w 5693686"/>
              <a:gd name="connsiteY1587" fmla="*/ 2015566 h 3744260"/>
              <a:gd name="connsiteX1588" fmla="*/ 1563072 w 5693686"/>
              <a:gd name="connsiteY1588" fmla="*/ 2023395 h 3744260"/>
              <a:gd name="connsiteX1589" fmla="*/ 1586890 w 5693686"/>
              <a:gd name="connsiteY1589" fmla="*/ 1996421 h 3744260"/>
              <a:gd name="connsiteX1590" fmla="*/ 1588468 w 5693686"/>
              <a:gd name="connsiteY1590" fmla="*/ 1994054 h 3744260"/>
              <a:gd name="connsiteX1591" fmla="*/ 1547602 w 5693686"/>
              <a:gd name="connsiteY1591" fmla="*/ 2015546 h 3744260"/>
              <a:gd name="connsiteX1592" fmla="*/ 1350064 w 5693686"/>
              <a:gd name="connsiteY1592" fmla="*/ 1994780 h 3744260"/>
              <a:gd name="connsiteX1593" fmla="*/ 1445625 w 5693686"/>
              <a:gd name="connsiteY1593" fmla="*/ 2016293 h 3744260"/>
              <a:gd name="connsiteX1594" fmla="*/ 1430362 w 5693686"/>
              <a:gd name="connsiteY1594" fmla="*/ 2002650 h 3744260"/>
              <a:gd name="connsiteX1595" fmla="*/ 1350084 w 5693686"/>
              <a:gd name="connsiteY1595" fmla="*/ 1994780 h 3744260"/>
              <a:gd name="connsiteX1596" fmla="*/ 3892522 w 5693686"/>
              <a:gd name="connsiteY1596" fmla="*/ 1903331 h 3744260"/>
              <a:gd name="connsiteX1597" fmla="*/ 3866399 w 5693686"/>
              <a:gd name="connsiteY1597" fmla="*/ 2009046 h 3744260"/>
              <a:gd name="connsiteX1598" fmla="*/ 3880644 w 5693686"/>
              <a:gd name="connsiteY1598" fmla="*/ 1994822 h 3744260"/>
              <a:gd name="connsiteX1599" fmla="*/ 3899125 w 5693686"/>
              <a:gd name="connsiteY1599" fmla="*/ 1918593 h 3744260"/>
              <a:gd name="connsiteX1600" fmla="*/ 3892522 w 5693686"/>
              <a:gd name="connsiteY1600" fmla="*/ 1903352 h 3744260"/>
              <a:gd name="connsiteX1601" fmla="*/ 1435512 w 5693686"/>
              <a:gd name="connsiteY1601" fmla="*/ 1990295 h 3744260"/>
              <a:gd name="connsiteX1602" fmla="*/ 1473097 w 5693686"/>
              <a:gd name="connsiteY1602" fmla="*/ 1990835 h 3744260"/>
              <a:gd name="connsiteX1603" fmla="*/ 1466327 w 5693686"/>
              <a:gd name="connsiteY1603" fmla="*/ 1982591 h 3744260"/>
              <a:gd name="connsiteX1604" fmla="*/ 1428473 w 5693686"/>
              <a:gd name="connsiteY1604" fmla="*/ 1965356 h 3744260"/>
              <a:gd name="connsiteX1605" fmla="*/ 1417654 w 5693686"/>
              <a:gd name="connsiteY1605" fmla="*/ 1966685 h 3744260"/>
              <a:gd name="connsiteX1606" fmla="*/ 1435512 w 5693686"/>
              <a:gd name="connsiteY1606" fmla="*/ 1990295 h 3744260"/>
              <a:gd name="connsiteX1607" fmla="*/ 1294621 w 5693686"/>
              <a:gd name="connsiteY1607" fmla="*/ 1971420 h 3744260"/>
              <a:gd name="connsiteX1608" fmla="*/ 1417260 w 5693686"/>
              <a:gd name="connsiteY1608" fmla="*/ 1989278 h 3744260"/>
              <a:gd name="connsiteX1609" fmla="*/ 1406088 w 5693686"/>
              <a:gd name="connsiteY1609" fmla="*/ 1962013 h 3744260"/>
              <a:gd name="connsiteX1610" fmla="*/ 1429054 w 5693686"/>
              <a:gd name="connsiteY1610" fmla="*/ 1952897 h 3744260"/>
              <a:gd name="connsiteX1611" fmla="*/ 1476627 w 5693686"/>
              <a:gd name="connsiteY1611" fmla="*/ 1975573 h 3744260"/>
              <a:gd name="connsiteX1612" fmla="*/ 1486013 w 5693686"/>
              <a:gd name="connsiteY1612" fmla="*/ 1983816 h 3744260"/>
              <a:gd name="connsiteX1613" fmla="*/ 1544737 w 5693686"/>
              <a:gd name="connsiteY1613" fmla="*/ 1944612 h 3744260"/>
              <a:gd name="connsiteX1614" fmla="*/ 1598331 w 5693686"/>
              <a:gd name="connsiteY1614" fmla="*/ 1823780 h 3744260"/>
              <a:gd name="connsiteX1615" fmla="*/ 1523369 w 5693686"/>
              <a:gd name="connsiteY1615" fmla="*/ 1710963 h 3744260"/>
              <a:gd name="connsiteX1616" fmla="*/ 1488692 w 5693686"/>
              <a:gd name="connsiteY1616" fmla="*/ 1667356 h 3744260"/>
              <a:gd name="connsiteX1617" fmla="*/ 1511242 w 5693686"/>
              <a:gd name="connsiteY1617" fmla="*/ 1642895 h 3744260"/>
              <a:gd name="connsiteX1618" fmla="*/ 1517680 w 5693686"/>
              <a:gd name="connsiteY1618" fmla="*/ 1641504 h 3744260"/>
              <a:gd name="connsiteX1619" fmla="*/ 1480302 w 5693686"/>
              <a:gd name="connsiteY1619" fmla="*/ 1620053 h 3744260"/>
              <a:gd name="connsiteX1620" fmla="*/ 1271862 w 5693686"/>
              <a:gd name="connsiteY1620" fmla="*/ 1570903 h 3744260"/>
              <a:gd name="connsiteX1621" fmla="*/ 1193744 w 5693686"/>
              <a:gd name="connsiteY1621" fmla="*/ 1622691 h 3744260"/>
              <a:gd name="connsiteX1622" fmla="*/ 1170238 w 5693686"/>
              <a:gd name="connsiteY1622" fmla="*/ 1672485 h 3744260"/>
              <a:gd name="connsiteX1623" fmla="*/ 1166189 w 5693686"/>
              <a:gd name="connsiteY1623" fmla="*/ 1677220 h 3744260"/>
              <a:gd name="connsiteX1624" fmla="*/ 1141374 w 5693686"/>
              <a:gd name="connsiteY1624" fmla="*/ 1744250 h 3744260"/>
              <a:gd name="connsiteX1625" fmla="*/ 1155121 w 5693686"/>
              <a:gd name="connsiteY1625" fmla="*/ 1853162 h 3744260"/>
              <a:gd name="connsiteX1626" fmla="*/ 1294600 w 5693686"/>
              <a:gd name="connsiteY1626" fmla="*/ 1971441 h 3744260"/>
              <a:gd name="connsiteX1627" fmla="*/ 1528291 w 5693686"/>
              <a:gd name="connsiteY1627" fmla="*/ 1649748 h 3744260"/>
              <a:gd name="connsiteX1628" fmla="*/ 1513402 w 5693686"/>
              <a:gd name="connsiteY1628" fmla="*/ 1655167 h 3744260"/>
              <a:gd name="connsiteX1629" fmla="*/ 1501151 w 5693686"/>
              <a:gd name="connsiteY1629" fmla="*/ 1666526 h 3744260"/>
              <a:gd name="connsiteX1630" fmla="*/ 1531592 w 5693686"/>
              <a:gd name="connsiteY1630" fmla="*/ 1701598 h 3744260"/>
              <a:gd name="connsiteX1631" fmla="*/ 1610686 w 5693686"/>
              <a:gd name="connsiteY1631" fmla="*/ 1822098 h 3744260"/>
              <a:gd name="connsiteX1632" fmla="*/ 1546232 w 5693686"/>
              <a:gd name="connsiteY1632" fmla="*/ 1960352 h 3744260"/>
              <a:gd name="connsiteX1633" fmla="*/ 1507193 w 5693686"/>
              <a:gd name="connsiteY1633" fmla="*/ 1988987 h 3744260"/>
              <a:gd name="connsiteX1634" fmla="*/ 1536700 w 5693686"/>
              <a:gd name="connsiteY1634" fmla="*/ 1983900 h 3744260"/>
              <a:gd name="connsiteX1635" fmla="*/ 1641689 w 5693686"/>
              <a:gd name="connsiteY1635" fmla="*/ 1847099 h 3744260"/>
              <a:gd name="connsiteX1636" fmla="*/ 1584315 w 5693686"/>
              <a:gd name="connsiteY1636" fmla="*/ 1708098 h 3744260"/>
              <a:gd name="connsiteX1637" fmla="*/ 1528291 w 5693686"/>
              <a:gd name="connsiteY1637" fmla="*/ 1649768 h 3744260"/>
              <a:gd name="connsiteX1638" fmla="*/ 1605682 w 5693686"/>
              <a:gd name="connsiteY1638" fmla="*/ 1976403 h 3744260"/>
              <a:gd name="connsiteX1639" fmla="*/ 1605682 w 5693686"/>
              <a:gd name="connsiteY1639" fmla="*/ 1976403 h 3744260"/>
              <a:gd name="connsiteX1640" fmla="*/ 1168681 w 5693686"/>
              <a:gd name="connsiteY1640" fmla="*/ 1886158 h 3744260"/>
              <a:gd name="connsiteX1641" fmla="*/ 1225016 w 5693686"/>
              <a:gd name="connsiteY1641" fmla="*/ 1947062 h 3744260"/>
              <a:gd name="connsiteX1642" fmla="*/ 1252634 w 5693686"/>
              <a:gd name="connsiteY1642" fmla="*/ 1959168 h 3744260"/>
              <a:gd name="connsiteX1643" fmla="*/ 1168681 w 5693686"/>
              <a:gd name="connsiteY1643" fmla="*/ 1886158 h 3744260"/>
              <a:gd name="connsiteX1644" fmla="*/ 3440632 w 5693686"/>
              <a:gd name="connsiteY1644" fmla="*/ 1889875 h 3744260"/>
              <a:gd name="connsiteX1645" fmla="*/ 3443767 w 5693686"/>
              <a:gd name="connsiteY1645" fmla="*/ 1898410 h 3744260"/>
              <a:gd name="connsiteX1646" fmla="*/ 3465924 w 5693686"/>
              <a:gd name="connsiteY1646" fmla="*/ 1939005 h 3744260"/>
              <a:gd name="connsiteX1647" fmla="*/ 3489741 w 5693686"/>
              <a:gd name="connsiteY1647" fmla="*/ 1935953 h 3744260"/>
              <a:gd name="connsiteX1648" fmla="*/ 3568275 w 5693686"/>
              <a:gd name="connsiteY1648" fmla="*/ 1883957 h 3744260"/>
              <a:gd name="connsiteX1649" fmla="*/ 3510485 w 5693686"/>
              <a:gd name="connsiteY1649" fmla="*/ 1884871 h 3744260"/>
              <a:gd name="connsiteX1650" fmla="*/ 3440632 w 5693686"/>
              <a:gd name="connsiteY1650" fmla="*/ 1889896 h 3744260"/>
              <a:gd name="connsiteX1651" fmla="*/ 3834006 w 5693686"/>
              <a:gd name="connsiteY1651" fmla="*/ 1885826 h 3744260"/>
              <a:gd name="connsiteX1652" fmla="*/ 3876782 w 5693686"/>
              <a:gd name="connsiteY1652" fmla="*/ 1886117 h 3744260"/>
              <a:gd name="connsiteX1653" fmla="*/ 4170068 w 5693686"/>
              <a:gd name="connsiteY1653" fmla="*/ 1659113 h 3744260"/>
              <a:gd name="connsiteX1654" fmla="*/ 4166164 w 5693686"/>
              <a:gd name="connsiteY1654" fmla="*/ 1640881 h 3744260"/>
              <a:gd name="connsiteX1655" fmla="*/ 4004757 w 5693686"/>
              <a:gd name="connsiteY1655" fmla="*/ 1750957 h 3744260"/>
              <a:gd name="connsiteX1656" fmla="*/ 3976953 w 5693686"/>
              <a:gd name="connsiteY1656" fmla="*/ 1784036 h 3744260"/>
              <a:gd name="connsiteX1657" fmla="*/ 3818328 w 5693686"/>
              <a:gd name="connsiteY1657" fmla="*/ 1824880 h 3744260"/>
              <a:gd name="connsiteX1658" fmla="*/ 3664770 w 5693686"/>
              <a:gd name="connsiteY1658" fmla="*/ 1845999 h 3744260"/>
              <a:gd name="connsiteX1659" fmla="*/ 3635408 w 5693686"/>
              <a:gd name="connsiteY1659" fmla="*/ 1863400 h 3744260"/>
              <a:gd name="connsiteX1660" fmla="*/ 3665289 w 5693686"/>
              <a:gd name="connsiteY1660" fmla="*/ 1874301 h 3744260"/>
              <a:gd name="connsiteX1661" fmla="*/ 3719071 w 5693686"/>
              <a:gd name="connsiteY1661" fmla="*/ 1876669 h 3744260"/>
              <a:gd name="connsiteX1662" fmla="*/ 3805744 w 5693686"/>
              <a:gd name="connsiteY1662" fmla="*/ 1879929 h 3744260"/>
              <a:gd name="connsiteX1663" fmla="*/ 3832261 w 5693686"/>
              <a:gd name="connsiteY1663" fmla="*/ 1879825 h 3744260"/>
              <a:gd name="connsiteX1664" fmla="*/ 3834006 w 5693686"/>
              <a:gd name="connsiteY1664" fmla="*/ 1885805 h 3744260"/>
              <a:gd name="connsiteX1665" fmla="*/ 3384005 w 5693686"/>
              <a:gd name="connsiteY1665" fmla="*/ 1717899 h 3744260"/>
              <a:gd name="connsiteX1666" fmla="*/ 3391314 w 5693686"/>
              <a:gd name="connsiteY1666" fmla="*/ 1719290 h 3744260"/>
              <a:gd name="connsiteX1667" fmla="*/ 3418351 w 5693686"/>
              <a:gd name="connsiteY1667" fmla="*/ 1793110 h 3744260"/>
              <a:gd name="connsiteX1668" fmla="*/ 3433302 w 5693686"/>
              <a:gd name="connsiteY1668" fmla="*/ 1870834 h 3744260"/>
              <a:gd name="connsiteX1669" fmla="*/ 3436063 w 5693686"/>
              <a:gd name="connsiteY1669" fmla="*/ 1877811 h 3744260"/>
              <a:gd name="connsiteX1670" fmla="*/ 3509779 w 5693686"/>
              <a:gd name="connsiteY1670" fmla="*/ 1872433 h 3744260"/>
              <a:gd name="connsiteX1671" fmla="*/ 3566946 w 5693686"/>
              <a:gd name="connsiteY1671" fmla="*/ 1871498 h 3744260"/>
              <a:gd name="connsiteX1672" fmla="*/ 3553282 w 5693686"/>
              <a:gd name="connsiteY1672" fmla="*/ 1842635 h 3744260"/>
              <a:gd name="connsiteX1673" fmla="*/ 3522114 w 5693686"/>
              <a:gd name="connsiteY1673" fmla="*/ 1764703 h 3744260"/>
              <a:gd name="connsiteX1674" fmla="*/ 3513766 w 5693686"/>
              <a:gd name="connsiteY1674" fmla="*/ 1709219 h 3744260"/>
              <a:gd name="connsiteX1675" fmla="*/ 3508305 w 5693686"/>
              <a:gd name="connsiteY1675" fmla="*/ 1681913 h 3744260"/>
              <a:gd name="connsiteX1676" fmla="*/ 3505896 w 5693686"/>
              <a:gd name="connsiteY1676" fmla="*/ 1681747 h 3744260"/>
              <a:gd name="connsiteX1677" fmla="*/ 3494476 w 5693686"/>
              <a:gd name="connsiteY1677" fmla="*/ 1682141 h 3744260"/>
              <a:gd name="connsiteX1678" fmla="*/ 3487311 w 5693686"/>
              <a:gd name="connsiteY1678" fmla="*/ 1682743 h 3744260"/>
              <a:gd name="connsiteX1679" fmla="*/ 3487893 w 5693686"/>
              <a:gd name="connsiteY1679" fmla="*/ 1715843 h 3744260"/>
              <a:gd name="connsiteX1680" fmla="*/ 3501868 w 5693686"/>
              <a:gd name="connsiteY1680" fmla="*/ 1778014 h 3744260"/>
              <a:gd name="connsiteX1681" fmla="*/ 3511191 w 5693686"/>
              <a:gd name="connsiteY1681" fmla="*/ 1864749 h 3744260"/>
              <a:gd name="connsiteX1682" fmla="*/ 3486938 w 5693686"/>
              <a:gd name="connsiteY1682" fmla="*/ 1846538 h 3744260"/>
              <a:gd name="connsiteX1683" fmla="*/ 3468187 w 5693686"/>
              <a:gd name="connsiteY1683" fmla="*/ 1820499 h 3744260"/>
              <a:gd name="connsiteX1684" fmla="*/ 3421818 w 5693686"/>
              <a:gd name="connsiteY1684" fmla="*/ 1719331 h 3744260"/>
              <a:gd name="connsiteX1685" fmla="*/ 3450121 w 5693686"/>
              <a:gd name="connsiteY1685" fmla="*/ 1683989 h 3744260"/>
              <a:gd name="connsiteX1686" fmla="*/ 3483740 w 5693686"/>
              <a:gd name="connsiteY1686" fmla="*/ 1670679 h 3744260"/>
              <a:gd name="connsiteX1687" fmla="*/ 3484591 w 5693686"/>
              <a:gd name="connsiteY1687" fmla="*/ 1670409 h 3744260"/>
              <a:gd name="connsiteX1688" fmla="*/ 3657461 w 5693686"/>
              <a:gd name="connsiteY1688" fmla="*/ 1630727 h 3744260"/>
              <a:gd name="connsiteX1689" fmla="*/ 3616450 w 5693686"/>
              <a:gd name="connsiteY1689" fmla="*/ 1541001 h 3744260"/>
              <a:gd name="connsiteX1690" fmla="*/ 3587898 w 5693686"/>
              <a:gd name="connsiteY1690" fmla="*/ 1476504 h 3744260"/>
              <a:gd name="connsiteX1691" fmla="*/ 3461293 w 5693686"/>
              <a:gd name="connsiteY1691" fmla="*/ 1444962 h 3744260"/>
              <a:gd name="connsiteX1692" fmla="*/ 3402756 w 5693686"/>
              <a:gd name="connsiteY1692" fmla="*/ 1422930 h 3744260"/>
              <a:gd name="connsiteX1693" fmla="*/ 3372460 w 5693686"/>
              <a:gd name="connsiteY1693" fmla="*/ 1484644 h 3744260"/>
              <a:gd name="connsiteX1694" fmla="*/ 3306198 w 5693686"/>
              <a:gd name="connsiteY1694" fmla="*/ 1588698 h 3744260"/>
              <a:gd name="connsiteX1695" fmla="*/ 3304226 w 5693686"/>
              <a:gd name="connsiteY1695" fmla="*/ 1588532 h 3744260"/>
              <a:gd name="connsiteX1696" fmla="*/ 3290188 w 5693686"/>
              <a:gd name="connsiteY1696" fmla="*/ 1559316 h 3744260"/>
              <a:gd name="connsiteX1697" fmla="*/ 3328998 w 5693686"/>
              <a:gd name="connsiteY1697" fmla="*/ 1395790 h 3744260"/>
              <a:gd name="connsiteX1698" fmla="*/ 3332611 w 5693686"/>
              <a:gd name="connsiteY1698" fmla="*/ 1387152 h 3744260"/>
              <a:gd name="connsiteX1699" fmla="*/ 3309043 w 5693686"/>
              <a:gd name="connsiteY1699" fmla="*/ 1368962 h 3744260"/>
              <a:gd name="connsiteX1700" fmla="*/ 3328479 w 5693686"/>
              <a:gd name="connsiteY1700" fmla="*/ 1275934 h 3744260"/>
              <a:gd name="connsiteX1701" fmla="*/ 3331345 w 5693686"/>
              <a:gd name="connsiteY1701" fmla="*/ 1271366 h 3744260"/>
              <a:gd name="connsiteX1702" fmla="*/ 3288756 w 5693686"/>
              <a:gd name="connsiteY1702" fmla="*/ 1313810 h 3744260"/>
              <a:gd name="connsiteX1703" fmla="*/ 3201750 w 5693686"/>
              <a:gd name="connsiteY1703" fmla="*/ 1416286 h 3744260"/>
              <a:gd name="connsiteX1704" fmla="*/ 3157105 w 5693686"/>
              <a:gd name="connsiteY1704" fmla="*/ 1503354 h 3744260"/>
              <a:gd name="connsiteX1705" fmla="*/ 3093813 w 5693686"/>
              <a:gd name="connsiteY1705" fmla="*/ 1640715 h 3744260"/>
              <a:gd name="connsiteX1706" fmla="*/ 3051681 w 5693686"/>
              <a:gd name="connsiteY1706" fmla="*/ 1735383 h 3744260"/>
              <a:gd name="connsiteX1707" fmla="*/ 2996965 w 5693686"/>
              <a:gd name="connsiteY1707" fmla="*/ 1768067 h 3744260"/>
              <a:gd name="connsiteX1708" fmla="*/ 2966357 w 5693686"/>
              <a:gd name="connsiteY1708" fmla="*/ 1755442 h 3744260"/>
              <a:gd name="connsiteX1709" fmla="*/ 2966461 w 5693686"/>
              <a:gd name="connsiteY1709" fmla="*/ 1831733 h 3744260"/>
              <a:gd name="connsiteX1710" fmla="*/ 2966461 w 5693686"/>
              <a:gd name="connsiteY1710" fmla="*/ 1876752 h 3744260"/>
              <a:gd name="connsiteX1711" fmla="*/ 2973645 w 5693686"/>
              <a:gd name="connsiteY1711" fmla="*/ 1874696 h 3744260"/>
              <a:gd name="connsiteX1712" fmla="*/ 2975016 w 5693686"/>
              <a:gd name="connsiteY1712" fmla="*/ 1873865 h 3744260"/>
              <a:gd name="connsiteX1713" fmla="*/ 3169211 w 5693686"/>
              <a:gd name="connsiteY1713" fmla="*/ 1791366 h 3744260"/>
              <a:gd name="connsiteX1714" fmla="*/ 3384026 w 5693686"/>
              <a:gd name="connsiteY1714" fmla="*/ 1717899 h 3744260"/>
              <a:gd name="connsiteX1715" fmla="*/ 3579862 w 5693686"/>
              <a:gd name="connsiteY1715" fmla="*/ 1871643 h 3744260"/>
              <a:gd name="connsiteX1716" fmla="*/ 3627040 w 5693686"/>
              <a:gd name="connsiteY1716" fmla="*/ 1872869 h 3744260"/>
              <a:gd name="connsiteX1717" fmla="*/ 3623178 w 5693686"/>
              <a:gd name="connsiteY1717" fmla="*/ 1865663 h 3744260"/>
              <a:gd name="connsiteX1718" fmla="*/ 3660202 w 5693686"/>
              <a:gd name="connsiteY1718" fmla="*/ 1834412 h 3744260"/>
              <a:gd name="connsiteX1719" fmla="*/ 3818100 w 5693686"/>
              <a:gd name="connsiteY1719" fmla="*/ 1812421 h 3744260"/>
              <a:gd name="connsiteX1720" fmla="*/ 3967712 w 5693686"/>
              <a:gd name="connsiteY1720" fmla="*/ 1775688 h 3744260"/>
              <a:gd name="connsiteX1721" fmla="*/ 3995101 w 5693686"/>
              <a:gd name="connsiteY1721" fmla="*/ 1743107 h 3744260"/>
              <a:gd name="connsiteX1722" fmla="*/ 4158855 w 5693686"/>
              <a:gd name="connsiteY1722" fmla="*/ 1629460 h 3744260"/>
              <a:gd name="connsiteX1723" fmla="*/ 4049381 w 5693686"/>
              <a:gd name="connsiteY1723" fmla="*/ 1591294 h 3744260"/>
              <a:gd name="connsiteX1724" fmla="*/ 3769530 w 5693686"/>
              <a:gd name="connsiteY1724" fmla="*/ 1623459 h 3744260"/>
              <a:gd name="connsiteX1725" fmla="*/ 3749326 w 5693686"/>
              <a:gd name="connsiteY1725" fmla="*/ 1672236 h 3744260"/>
              <a:gd name="connsiteX1726" fmla="*/ 3701587 w 5693686"/>
              <a:gd name="connsiteY1726" fmla="*/ 1668166 h 3744260"/>
              <a:gd name="connsiteX1727" fmla="*/ 3666867 w 5693686"/>
              <a:gd name="connsiteY1727" fmla="*/ 1641545 h 3744260"/>
              <a:gd name="connsiteX1728" fmla="*/ 3517878 w 5693686"/>
              <a:gd name="connsiteY1728" fmla="*/ 1673877 h 3744260"/>
              <a:gd name="connsiteX1729" fmla="*/ 3526205 w 5693686"/>
              <a:gd name="connsiteY1729" fmla="*/ 1707973 h 3744260"/>
              <a:gd name="connsiteX1730" fmla="*/ 3534344 w 5693686"/>
              <a:gd name="connsiteY1730" fmla="*/ 1762149 h 3744260"/>
              <a:gd name="connsiteX1731" fmla="*/ 3564246 w 5693686"/>
              <a:gd name="connsiteY1731" fmla="*/ 1836675 h 3744260"/>
              <a:gd name="connsiteX1732" fmla="*/ 3579882 w 5693686"/>
              <a:gd name="connsiteY1732" fmla="*/ 1871706 h 3744260"/>
              <a:gd name="connsiteX1733" fmla="*/ 3473440 w 5693686"/>
              <a:gd name="connsiteY1733" fmla="*/ 1687166 h 3744260"/>
              <a:gd name="connsiteX1734" fmla="*/ 3456558 w 5693686"/>
              <a:gd name="connsiteY1734" fmla="*/ 1694642 h 3744260"/>
              <a:gd name="connsiteX1735" fmla="*/ 3434049 w 5693686"/>
              <a:gd name="connsiteY1735" fmla="*/ 1721761 h 3744260"/>
              <a:gd name="connsiteX1736" fmla="*/ 3478258 w 5693686"/>
              <a:gd name="connsiteY1736" fmla="*/ 1813107 h 3744260"/>
              <a:gd name="connsiteX1737" fmla="*/ 3497175 w 5693686"/>
              <a:gd name="connsiteY1737" fmla="*/ 1839395 h 3744260"/>
              <a:gd name="connsiteX1738" fmla="*/ 3504401 w 5693686"/>
              <a:gd name="connsiteY1738" fmla="*/ 1848947 h 3744260"/>
              <a:gd name="connsiteX1739" fmla="*/ 3489783 w 5693686"/>
              <a:gd name="connsiteY1739" fmla="*/ 1781025 h 3744260"/>
              <a:gd name="connsiteX1740" fmla="*/ 3475579 w 5693686"/>
              <a:gd name="connsiteY1740" fmla="*/ 1717670 h 3744260"/>
              <a:gd name="connsiteX1741" fmla="*/ 3473440 w 5693686"/>
              <a:gd name="connsiteY1741" fmla="*/ 1687187 h 3744260"/>
              <a:gd name="connsiteX1742" fmla="*/ 2781008 w 5693686"/>
              <a:gd name="connsiteY1742" fmla="*/ 1792072 h 3744260"/>
              <a:gd name="connsiteX1743" fmla="*/ 2781589 w 5693686"/>
              <a:gd name="connsiteY1743" fmla="*/ 1792321 h 3744260"/>
              <a:gd name="connsiteX1744" fmla="*/ 2798035 w 5693686"/>
              <a:gd name="connsiteY1744" fmla="*/ 1796453 h 3744260"/>
              <a:gd name="connsiteX1745" fmla="*/ 2759973 w 5693686"/>
              <a:gd name="connsiteY1745" fmla="*/ 1719892 h 3744260"/>
              <a:gd name="connsiteX1746" fmla="*/ 2727226 w 5693686"/>
              <a:gd name="connsiteY1746" fmla="*/ 1655417 h 3744260"/>
              <a:gd name="connsiteX1747" fmla="*/ 2713604 w 5693686"/>
              <a:gd name="connsiteY1747" fmla="*/ 1678507 h 3744260"/>
              <a:gd name="connsiteX1748" fmla="*/ 2781028 w 5693686"/>
              <a:gd name="connsiteY1748" fmla="*/ 1792092 h 3744260"/>
              <a:gd name="connsiteX1749" fmla="*/ 2781215 w 5693686"/>
              <a:gd name="connsiteY1749" fmla="*/ 1792217 h 3744260"/>
              <a:gd name="connsiteX1750" fmla="*/ 2781215 w 5693686"/>
              <a:gd name="connsiteY1750" fmla="*/ 1792217 h 3744260"/>
              <a:gd name="connsiteX1751" fmla="*/ 2780156 w 5693686"/>
              <a:gd name="connsiteY1751" fmla="*/ 1791822 h 3744260"/>
              <a:gd name="connsiteX1752" fmla="*/ 2780156 w 5693686"/>
              <a:gd name="connsiteY1752" fmla="*/ 1791822 h 3744260"/>
              <a:gd name="connsiteX1753" fmla="*/ 2651682 w 5693686"/>
              <a:gd name="connsiteY1753" fmla="*/ 1582676 h 3744260"/>
              <a:gd name="connsiteX1754" fmla="*/ 2563368 w 5693686"/>
              <a:gd name="connsiteY1754" fmla="*/ 1640590 h 3744260"/>
              <a:gd name="connsiteX1755" fmla="*/ 2583178 w 5693686"/>
              <a:gd name="connsiteY1755" fmla="*/ 1701141 h 3744260"/>
              <a:gd name="connsiteX1756" fmla="*/ 2612208 w 5693686"/>
              <a:gd name="connsiteY1756" fmla="*/ 1742651 h 3744260"/>
              <a:gd name="connsiteX1757" fmla="*/ 2624854 w 5693686"/>
              <a:gd name="connsiteY1757" fmla="*/ 1750438 h 3744260"/>
              <a:gd name="connsiteX1758" fmla="*/ 2699089 w 5693686"/>
              <a:gd name="connsiteY1758" fmla="*/ 1677926 h 3744260"/>
              <a:gd name="connsiteX1759" fmla="*/ 2651662 w 5693686"/>
              <a:gd name="connsiteY1759" fmla="*/ 1582697 h 3744260"/>
              <a:gd name="connsiteX1760" fmla="*/ 1153335 w 5693686"/>
              <a:gd name="connsiteY1760" fmla="*/ 1584358 h 3744260"/>
              <a:gd name="connsiteX1761" fmla="*/ 1092473 w 5693686"/>
              <a:gd name="connsiteY1761" fmla="*/ 1622566 h 3744260"/>
              <a:gd name="connsiteX1762" fmla="*/ 1082485 w 5693686"/>
              <a:gd name="connsiteY1762" fmla="*/ 1676161 h 3744260"/>
              <a:gd name="connsiteX1763" fmla="*/ 1087447 w 5693686"/>
              <a:gd name="connsiteY1763" fmla="*/ 1681560 h 3744260"/>
              <a:gd name="connsiteX1764" fmla="*/ 1087468 w 5693686"/>
              <a:gd name="connsiteY1764" fmla="*/ 1681560 h 3744260"/>
              <a:gd name="connsiteX1765" fmla="*/ 1098640 w 5693686"/>
              <a:gd name="connsiteY1765" fmla="*/ 1668561 h 3744260"/>
              <a:gd name="connsiteX1766" fmla="*/ 1127171 w 5693686"/>
              <a:gd name="connsiteY1766" fmla="*/ 1625349 h 3744260"/>
              <a:gd name="connsiteX1767" fmla="*/ 1153356 w 5693686"/>
              <a:gd name="connsiteY1767" fmla="*/ 1584358 h 3744260"/>
              <a:gd name="connsiteX1768" fmla="*/ 3681881 w 5693686"/>
              <a:gd name="connsiteY1768" fmla="*/ 1638701 h 3744260"/>
              <a:gd name="connsiteX1769" fmla="*/ 3707609 w 5693686"/>
              <a:gd name="connsiteY1769" fmla="*/ 1657244 h 3744260"/>
              <a:gd name="connsiteX1770" fmla="*/ 3742182 w 5693686"/>
              <a:gd name="connsiteY1770" fmla="*/ 1661999 h 3744260"/>
              <a:gd name="connsiteX1771" fmla="*/ 3756884 w 5693686"/>
              <a:gd name="connsiteY1771" fmla="*/ 1625556 h 3744260"/>
              <a:gd name="connsiteX1772" fmla="*/ 3742930 w 5693686"/>
              <a:gd name="connsiteY1772" fmla="*/ 1627903 h 3744260"/>
              <a:gd name="connsiteX1773" fmla="*/ 3681881 w 5693686"/>
              <a:gd name="connsiteY1773" fmla="*/ 1638701 h 3744260"/>
              <a:gd name="connsiteX1774" fmla="*/ 3604697 w 5693686"/>
              <a:gd name="connsiteY1774" fmla="*/ 1478415 h 3744260"/>
              <a:gd name="connsiteX1775" fmla="*/ 3628369 w 5693686"/>
              <a:gd name="connsiteY1775" fmla="*/ 1537242 h 3744260"/>
              <a:gd name="connsiteX1776" fmla="*/ 3671581 w 5693686"/>
              <a:gd name="connsiteY1776" fmla="*/ 1628027 h 3744260"/>
              <a:gd name="connsiteX1777" fmla="*/ 3757798 w 5693686"/>
              <a:gd name="connsiteY1777" fmla="*/ 1612806 h 3744260"/>
              <a:gd name="connsiteX1778" fmla="*/ 3745962 w 5693686"/>
              <a:gd name="connsiteY1778" fmla="*/ 1487198 h 3744260"/>
              <a:gd name="connsiteX1779" fmla="*/ 3740916 w 5693686"/>
              <a:gd name="connsiteY1779" fmla="*/ 1450839 h 3744260"/>
              <a:gd name="connsiteX1780" fmla="*/ 3737697 w 5693686"/>
              <a:gd name="connsiteY1780" fmla="*/ 1438483 h 3744260"/>
              <a:gd name="connsiteX1781" fmla="*/ 3717015 w 5693686"/>
              <a:gd name="connsiteY1781" fmla="*/ 1448451 h 3744260"/>
              <a:gd name="connsiteX1782" fmla="*/ 3632688 w 5693686"/>
              <a:gd name="connsiteY1782" fmla="*/ 1479121 h 3744260"/>
              <a:gd name="connsiteX1783" fmla="*/ 3604697 w 5693686"/>
              <a:gd name="connsiteY1783" fmla="*/ 1478394 h 3744260"/>
              <a:gd name="connsiteX1784" fmla="*/ 1307516 w 5693686"/>
              <a:gd name="connsiteY1784" fmla="*/ 1565109 h 3744260"/>
              <a:gd name="connsiteX1785" fmla="*/ 1484767 w 5693686"/>
              <a:gd name="connsiteY1785" fmla="*/ 1608384 h 3744260"/>
              <a:gd name="connsiteX1786" fmla="*/ 1519382 w 5693686"/>
              <a:gd name="connsiteY1786" fmla="*/ 1627301 h 3744260"/>
              <a:gd name="connsiteX1787" fmla="*/ 1453349 w 5693686"/>
              <a:gd name="connsiteY1787" fmla="*/ 1581908 h 3744260"/>
              <a:gd name="connsiteX1788" fmla="*/ 1307516 w 5693686"/>
              <a:gd name="connsiteY1788" fmla="*/ 1565109 h 3744260"/>
              <a:gd name="connsiteX1789" fmla="*/ 2310761 w 5693686"/>
              <a:gd name="connsiteY1789" fmla="*/ 623703 h 3744260"/>
              <a:gd name="connsiteX1790" fmla="*/ 2310616 w 5693686"/>
              <a:gd name="connsiteY1790" fmla="*/ 623848 h 3744260"/>
              <a:gd name="connsiteX1791" fmla="*/ 2334246 w 5693686"/>
              <a:gd name="connsiteY1791" fmla="*/ 1178380 h 3744260"/>
              <a:gd name="connsiteX1792" fmla="*/ 2337029 w 5693686"/>
              <a:gd name="connsiteY1792" fmla="*/ 1196072 h 3744260"/>
              <a:gd name="connsiteX1793" fmla="*/ 2431593 w 5693686"/>
              <a:gd name="connsiteY1793" fmla="*/ 1437113 h 3744260"/>
              <a:gd name="connsiteX1794" fmla="*/ 2527486 w 5693686"/>
              <a:gd name="connsiteY1794" fmla="*/ 1590173 h 3744260"/>
              <a:gd name="connsiteX1795" fmla="*/ 2526884 w 5693686"/>
              <a:gd name="connsiteY1795" fmla="*/ 1584047 h 3744260"/>
              <a:gd name="connsiteX1796" fmla="*/ 2473829 w 5693686"/>
              <a:gd name="connsiteY1796" fmla="*/ 1437051 h 3744260"/>
              <a:gd name="connsiteX1797" fmla="*/ 2346560 w 5693686"/>
              <a:gd name="connsiteY1797" fmla="*/ 1017700 h 3744260"/>
              <a:gd name="connsiteX1798" fmla="*/ 2333146 w 5693686"/>
              <a:gd name="connsiteY1798" fmla="*/ 695882 h 3744260"/>
              <a:gd name="connsiteX1799" fmla="*/ 2327249 w 5693686"/>
              <a:gd name="connsiteY1799" fmla="*/ 679228 h 3744260"/>
              <a:gd name="connsiteX1800" fmla="*/ 2310803 w 5693686"/>
              <a:gd name="connsiteY1800" fmla="*/ 623703 h 3744260"/>
              <a:gd name="connsiteX1801" fmla="*/ 3343389 w 5693686"/>
              <a:gd name="connsiteY1801" fmla="*/ 1393756 h 3744260"/>
              <a:gd name="connsiteX1802" fmla="*/ 3340523 w 5693686"/>
              <a:gd name="connsiteY1802" fmla="*/ 1400587 h 3744260"/>
              <a:gd name="connsiteX1803" fmla="*/ 3302627 w 5693686"/>
              <a:gd name="connsiteY1803" fmla="*/ 1558236 h 3744260"/>
              <a:gd name="connsiteX1804" fmla="*/ 3306614 w 5693686"/>
              <a:gd name="connsiteY1804" fmla="*/ 1576052 h 3744260"/>
              <a:gd name="connsiteX1805" fmla="*/ 3327960 w 5693686"/>
              <a:gd name="connsiteY1805" fmla="*/ 1546566 h 3744260"/>
              <a:gd name="connsiteX1806" fmla="*/ 3361205 w 5693686"/>
              <a:gd name="connsiteY1806" fmla="*/ 1479329 h 3744260"/>
              <a:gd name="connsiteX1807" fmla="*/ 3391273 w 5693686"/>
              <a:gd name="connsiteY1807" fmla="*/ 1417968 h 3744260"/>
              <a:gd name="connsiteX1808" fmla="*/ 3343368 w 5693686"/>
              <a:gd name="connsiteY1808" fmla="*/ 1393776 h 3744260"/>
              <a:gd name="connsiteX1809" fmla="*/ 2529625 w 5693686"/>
              <a:gd name="connsiteY1809" fmla="*/ 850104 h 3744260"/>
              <a:gd name="connsiteX1810" fmla="*/ 2520115 w 5693686"/>
              <a:gd name="connsiteY1810" fmla="*/ 924547 h 3744260"/>
              <a:gd name="connsiteX1811" fmla="*/ 2615344 w 5693686"/>
              <a:gd name="connsiteY1811" fmla="*/ 1467679 h 3744260"/>
              <a:gd name="connsiteX1812" fmla="*/ 2657954 w 5693686"/>
              <a:gd name="connsiteY1812" fmla="*/ 1566625 h 3744260"/>
              <a:gd name="connsiteX1813" fmla="*/ 2674441 w 5693686"/>
              <a:gd name="connsiteY1813" fmla="*/ 1560395 h 3744260"/>
              <a:gd name="connsiteX1814" fmla="*/ 2604774 w 5693686"/>
              <a:gd name="connsiteY1814" fmla="*/ 1418009 h 3744260"/>
              <a:gd name="connsiteX1815" fmla="*/ 2545926 w 5693686"/>
              <a:gd name="connsiteY1815" fmla="*/ 1162578 h 3744260"/>
              <a:gd name="connsiteX1816" fmla="*/ 2550224 w 5693686"/>
              <a:gd name="connsiteY1816" fmla="*/ 1019049 h 3744260"/>
              <a:gd name="connsiteX1817" fmla="*/ 2532532 w 5693686"/>
              <a:gd name="connsiteY1817" fmla="*/ 859220 h 3744260"/>
              <a:gd name="connsiteX1818" fmla="*/ 2529625 w 5693686"/>
              <a:gd name="connsiteY1818" fmla="*/ 850084 h 3744260"/>
              <a:gd name="connsiteX1819" fmla="*/ 3408882 w 5693686"/>
              <a:gd name="connsiteY1819" fmla="*/ 1412008 h 3744260"/>
              <a:gd name="connsiteX1820" fmla="*/ 3565492 w 5693686"/>
              <a:gd name="connsiteY1820" fmla="*/ 1460328 h 3744260"/>
              <a:gd name="connsiteX1821" fmla="*/ 3493603 w 5693686"/>
              <a:gd name="connsiteY1821" fmla="*/ 1417012 h 3744260"/>
              <a:gd name="connsiteX1822" fmla="*/ 3423604 w 5693686"/>
              <a:gd name="connsiteY1822" fmla="*/ 1391949 h 3744260"/>
              <a:gd name="connsiteX1823" fmla="*/ 3408882 w 5693686"/>
              <a:gd name="connsiteY1823" fmla="*/ 1412008 h 3744260"/>
              <a:gd name="connsiteX1824" fmla="*/ 3175274 w 5693686"/>
              <a:gd name="connsiteY1824" fmla="*/ 1329591 h 3744260"/>
              <a:gd name="connsiteX1825" fmla="*/ 3168339 w 5693686"/>
              <a:gd name="connsiteY1825" fmla="*/ 1339559 h 3744260"/>
              <a:gd name="connsiteX1826" fmla="*/ 3161964 w 5693686"/>
              <a:gd name="connsiteY1826" fmla="*/ 1407440 h 3744260"/>
              <a:gd name="connsiteX1827" fmla="*/ 3171018 w 5693686"/>
              <a:gd name="connsiteY1827" fmla="*/ 1416867 h 3744260"/>
              <a:gd name="connsiteX1828" fmla="*/ 3189665 w 5693686"/>
              <a:gd name="connsiteY1828" fmla="*/ 1409890 h 3744260"/>
              <a:gd name="connsiteX1829" fmla="*/ 3186820 w 5693686"/>
              <a:gd name="connsiteY1829" fmla="*/ 1394399 h 3744260"/>
              <a:gd name="connsiteX1830" fmla="*/ 3179677 w 5693686"/>
              <a:gd name="connsiteY1830" fmla="*/ 1351270 h 3744260"/>
              <a:gd name="connsiteX1831" fmla="*/ 3175295 w 5693686"/>
              <a:gd name="connsiteY1831" fmla="*/ 1329571 h 3744260"/>
              <a:gd name="connsiteX1832" fmla="*/ 3520266 w 5693686"/>
              <a:gd name="connsiteY1832" fmla="*/ 1034499 h 3744260"/>
              <a:gd name="connsiteX1833" fmla="*/ 3458282 w 5693686"/>
              <a:gd name="connsiteY1833" fmla="*/ 1197027 h 3744260"/>
              <a:gd name="connsiteX1834" fmla="*/ 3436416 w 5693686"/>
              <a:gd name="connsiteY1834" fmla="*/ 1218166 h 3744260"/>
              <a:gd name="connsiteX1835" fmla="*/ 3403254 w 5693686"/>
              <a:gd name="connsiteY1835" fmla="*/ 1254671 h 3744260"/>
              <a:gd name="connsiteX1836" fmla="*/ 3415049 w 5693686"/>
              <a:gd name="connsiteY1836" fmla="*/ 1291757 h 3744260"/>
              <a:gd name="connsiteX1837" fmla="*/ 3424082 w 5693686"/>
              <a:gd name="connsiteY1837" fmla="*/ 1298797 h 3744260"/>
              <a:gd name="connsiteX1838" fmla="*/ 3699282 w 5693686"/>
              <a:gd name="connsiteY1838" fmla="*/ 1403494 h 3744260"/>
              <a:gd name="connsiteX1839" fmla="*/ 3828461 w 5693686"/>
              <a:gd name="connsiteY1839" fmla="*/ 1329301 h 3744260"/>
              <a:gd name="connsiteX1840" fmla="*/ 3825741 w 5693686"/>
              <a:gd name="connsiteY1840" fmla="*/ 1329010 h 3744260"/>
              <a:gd name="connsiteX1841" fmla="*/ 3811683 w 5693686"/>
              <a:gd name="connsiteY1841" fmla="*/ 1318233 h 3744260"/>
              <a:gd name="connsiteX1842" fmla="*/ 3850472 w 5693686"/>
              <a:gd name="connsiteY1842" fmla="*/ 1266403 h 3744260"/>
              <a:gd name="connsiteX1843" fmla="*/ 3878318 w 5693686"/>
              <a:gd name="connsiteY1843" fmla="*/ 1244309 h 3744260"/>
              <a:gd name="connsiteX1844" fmla="*/ 3924728 w 5693686"/>
              <a:gd name="connsiteY1844" fmla="*/ 1204731 h 3744260"/>
              <a:gd name="connsiteX1845" fmla="*/ 3931435 w 5693686"/>
              <a:gd name="connsiteY1845" fmla="*/ 1201948 h 3744260"/>
              <a:gd name="connsiteX1846" fmla="*/ 3949896 w 5693686"/>
              <a:gd name="connsiteY1846" fmla="*/ 1131243 h 3744260"/>
              <a:gd name="connsiteX1847" fmla="*/ 3990263 w 5693686"/>
              <a:gd name="connsiteY1847" fmla="*/ 1058524 h 3744260"/>
              <a:gd name="connsiteX1848" fmla="*/ 4008204 w 5693686"/>
              <a:gd name="connsiteY1848" fmla="*/ 1025902 h 3744260"/>
              <a:gd name="connsiteX1849" fmla="*/ 3945390 w 5693686"/>
              <a:gd name="connsiteY1849" fmla="*/ 1071855 h 3744260"/>
              <a:gd name="connsiteX1850" fmla="*/ 3759168 w 5693686"/>
              <a:gd name="connsiteY1850" fmla="*/ 1069965 h 3744260"/>
              <a:gd name="connsiteX1851" fmla="*/ 3754060 w 5693686"/>
              <a:gd name="connsiteY1851" fmla="*/ 874254 h 3744260"/>
              <a:gd name="connsiteX1852" fmla="*/ 3958991 w 5693686"/>
              <a:gd name="connsiteY1852" fmla="*/ 802490 h 3744260"/>
              <a:gd name="connsiteX1853" fmla="*/ 4011319 w 5693686"/>
              <a:gd name="connsiteY1853" fmla="*/ 793748 h 3744260"/>
              <a:gd name="connsiteX1854" fmla="*/ 4008806 w 5693686"/>
              <a:gd name="connsiteY1854" fmla="*/ 759444 h 3744260"/>
              <a:gd name="connsiteX1855" fmla="*/ 4011153 w 5693686"/>
              <a:gd name="connsiteY1855" fmla="*/ 754066 h 3744260"/>
              <a:gd name="connsiteX1856" fmla="*/ 4016946 w 5693686"/>
              <a:gd name="connsiteY1856" fmla="*/ 753028 h 3744260"/>
              <a:gd name="connsiteX1857" fmla="*/ 4051977 w 5693686"/>
              <a:gd name="connsiteY1857" fmla="*/ 782120 h 3744260"/>
              <a:gd name="connsiteX1858" fmla="*/ 4024505 w 5693686"/>
              <a:gd name="connsiteY1858" fmla="*/ 803113 h 3744260"/>
              <a:gd name="connsiteX1859" fmla="*/ 4029758 w 5693686"/>
              <a:gd name="connsiteY1859" fmla="*/ 980779 h 3744260"/>
              <a:gd name="connsiteX1860" fmla="*/ 4029613 w 5693686"/>
              <a:gd name="connsiteY1860" fmla="*/ 982752 h 3744260"/>
              <a:gd name="connsiteX1861" fmla="*/ 4047824 w 5693686"/>
              <a:gd name="connsiteY1861" fmla="*/ 971020 h 3744260"/>
              <a:gd name="connsiteX1862" fmla="*/ 4050918 w 5693686"/>
              <a:gd name="connsiteY1862" fmla="*/ 990560 h 3744260"/>
              <a:gd name="connsiteX1863" fmla="*/ 4061550 w 5693686"/>
              <a:gd name="connsiteY1863" fmla="*/ 1053872 h 3744260"/>
              <a:gd name="connsiteX1864" fmla="*/ 4082335 w 5693686"/>
              <a:gd name="connsiteY1864" fmla="*/ 1039856 h 3744260"/>
              <a:gd name="connsiteX1865" fmla="*/ 4101045 w 5693686"/>
              <a:gd name="connsiteY1865" fmla="*/ 1016744 h 3744260"/>
              <a:gd name="connsiteX1866" fmla="*/ 4217226 w 5693686"/>
              <a:gd name="connsiteY1866" fmla="*/ 737288 h 3744260"/>
              <a:gd name="connsiteX1867" fmla="*/ 4145690 w 5693686"/>
              <a:gd name="connsiteY1867" fmla="*/ 595171 h 3744260"/>
              <a:gd name="connsiteX1868" fmla="*/ 4133791 w 5693686"/>
              <a:gd name="connsiteY1868" fmla="*/ 586990 h 3744260"/>
              <a:gd name="connsiteX1869" fmla="*/ 4018857 w 5693686"/>
              <a:gd name="connsiteY1869" fmla="*/ 534724 h 3744260"/>
              <a:gd name="connsiteX1870" fmla="*/ 3806949 w 5693686"/>
              <a:gd name="connsiteY1870" fmla="*/ 641208 h 3744260"/>
              <a:gd name="connsiteX1871" fmla="*/ 3802962 w 5693686"/>
              <a:gd name="connsiteY1871" fmla="*/ 645485 h 3744260"/>
              <a:gd name="connsiteX1872" fmla="*/ 3835542 w 5693686"/>
              <a:gd name="connsiteY1872" fmla="*/ 647936 h 3744260"/>
              <a:gd name="connsiteX1873" fmla="*/ 3792995 w 5693686"/>
              <a:gd name="connsiteY1873" fmla="*/ 687389 h 3744260"/>
              <a:gd name="connsiteX1874" fmla="*/ 3706176 w 5693686"/>
              <a:gd name="connsiteY1874" fmla="*/ 1010224 h 3744260"/>
              <a:gd name="connsiteX1875" fmla="*/ 3706591 w 5693686"/>
              <a:gd name="connsiteY1875" fmla="*/ 1039108 h 3744260"/>
              <a:gd name="connsiteX1876" fmla="*/ 3705844 w 5693686"/>
              <a:gd name="connsiteY1876" fmla="*/ 1057963 h 3744260"/>
              <a:gd name="connsiteX1877" fmla="*/ 3697787 w 5693686"/>
              <a:gd name="connsiteY1877" fmla="*/ 1069114 h 3744260"/>
              <a:gd name="connsiteX1878" fmla="*/ 3686387 w 5693686"/>
              <a:gd name="connsiteY1878" fmla="*/ 1048702 h 3744260"/>
              <a:gd name="connsiteX1879" fmla="*/ 3680136 w 5693686"/>
              <a:gd name="connsiteY1879" fmla="*/ 1009186 h 3744260"/>
              <a:gd name="connsiteX1880" fmla="*/ 3672869 w 5693686"/>
              <a:gd name="connsiteY1880" fmla="*/ 903533 h 3744260"/>
              <a:gd name="connsiteX1881" fmla="*/ 3705511 w 5693686"/>
              <a:gd name="connsiteY1881" fmla="*/ 764303 h 3744260"/>
              <a:gd name="connsiteX1882" fmla="*/ 3769136 w 5693686"/>
              <a:gd name="connsiteY1882" fmla="*/ 665337 h 3744260"/>
              <a:gd name="connsiteX1883" fmla="*/ 3663773 w 5693686"/>
              <a:gd name="connsiteY1883" fmla="*/ 680724 h 3744260"/>
              <a:gd name="connsiteX1884" fmla="*/ 3496967 w 5693686"/>
              <a:gd name="connsiteY1884" fmla="*/ 780957 h 3744260"/>
              <a:gd name="connsiteX1885" fmla="*/ 3506291 w 5693686"/>
              <a:gd name="connsiteY1885" fmla="*/ 786293 h 3744260"/>
              <a:gd name="connsiteX1886" fmla="*/ 3539474 w 5693686"/>
              <a:gd name="connsiteY1886" fmla="*/ 868108 h 3744260"/>
              <a:gd name="connsiteX1887" fmla="*/ 3528779 w 5693686"/>
              <a:gd name="connsiteY1887" fmla="*/ 995606 h 3744260"/>
              <a:gd name="connsiteX1888" fmla="*/ 3527928 w 5693686"/>
              <a:gd name="connsiteY1888" fmla="*/ 1012820 h 3744260"/>
              <a:gd name="connsiteX1889" fmla="*/ 3520245 w 5693686"/>
              <a:gd name="connsiteY1889" fmla="*/ 1034436 h 3744260"/>
              <a:gd name="connsiteX1890" fmla="*/ 3344032 w 5693686"/>
              <a:gd name="connsiteY1890" fmla="*/ 1274979 h 3744260"/>
              <a:gd name="connsiteX1891" fmla="*/ 3317785 w 5693686"/>
              <a:gd name="connsiteY1891" fmla="*/ 1360012 h 3744260"/>
              <a:gd name="connsiteX1892" fmla="*/ 3337471 w 5693686"/>
              <a:gd name="connsiteY1892" fmla="*/ 1375420 h 3744260"/>
              <a:gd name="connsiteX1893" fmla="*/ 3354000 w 5693686"/>
              <a:gd name="connsiteY1893" fmla="*/ 1310737 h 3744260"/>
              <a:gd name="connsiteX1894" fmla="*/ 3344032 w 5693686"/>
              <a:gd name="connsiteY1894" fmla="*/ 1274979 h 3744260"/>
              <a:gd name="connsiteX1895" fmla="*/ 3823872 w 5693686"/>
              <a:gd name="connsiteY1895" fmla="*/ 1315616 h 3744260"/>
              <a:gd name="connsiteX1896" fmla="*/ 3827506 w 5693686"/>
              <a:gd name="connsiteY1896" fmla="*/ 1316696 h 3744260"/>
              <a:gd name="connsiteX1897" fmla="*/ 3836913 w 5693686"/>
              <a:gd name="connsiteY1897" fmla="*/ 1316821 h 3744260"/>
              <a:gd name="connsiteX1898" fmla="*/ 3856100 w 5693686"/>
              <a:gd name="connsiteY1898" fmla="*/ 1282725 h 3744260"/>
              <a:gd name="connsiteX1899" fmla="*/ 3860626 w 5693686"/>
              <a:gd name="connsiteY1899" fmla="*/ 1274169 h 3744260"/>
              <a:gd name="connsiteX1900" fmla="*/ 3823872 w 5693686"/>
              <a:gd name="connsiteY1900" fmla="*/ 1315616 h 3744260"/>
              <a:gd name="connsiteX1901" fmla="*/ 3823872 w 5693686"/>
              <a:gd name="connsiteY1901" fmla="*/ 1315616 h 3744260"/>
              <a:gd name="connsiteX1902" fmla="*/ 3887413 w 5693686"/>
              <a:gd name="connsiteY1902" fmla="*/ 1253072 h 3744260"/>
              <a:gd name="connsiteX1903" fmla="*/ 3867105 w 5693686"/>
              <a:gd name="connsiteY1903" fmla="*/ 1288539 h 3744260"/>
              <a:gd name="connsiteX1904" fmla="*/ 3853296 w 5693686"/>
              <a:gd name="connsiteY1904" fmla="*/ 1313851 h 3744260"/>
              <a:gd name="connsiteX1905" fmla="*/ 4000334 w 5693686"/>
              <a:gd name="connsiteY1905" fmla="*/ 1240758 h 3744260"/>
              <a:gd name="connsiteX1906" fmla="*/ 4133438 w 5693686"/>
              <a:gd name="connsiteY1906" fmla="*/ 1134586 h 3744260"/>
              <a:gd name="connsiteX1907" fmla="*/ 4119609 w 5693686"/>
              <a:gd name="connsiteY1907" fmla="*/ 1117829 h 3744260"/>
              <a:gd name="connsiteX1908" fmla="*/ 4131445 w 5693686"/>
              <a:gd name="connsiteY1908" fmla="*/ 1086307 h 3744260"/>
              <a:gd name="connsiteX1909" fmla="*/ 4153954 w 5693686"/>
              <a:gd name="connsiteY1909" fmla="*/ 1084958 h 3744260"/>
              <a:gd name="connsiteX1910" fmla="*/ 4159831 w 5693686"/>
              <a:gd name="connsiteY1910" fmla="*/ 1105100 h 3744260"/>
              <a:gd name="connsiteX1911" fmla="*/ 4186452 w 5693686"/>
              <a:gd name="connsiteY1911" fmla="*/ 1072706 h 3744260"/>
              <a:gd name="connsiteX1912" fmla="*/ 4245985 w 5693686"/>
              <a:gd name="connsiteY1912" fmla="*/ 884014 h 3744260"/>
              <a:gd name="connsiteX1913" fmla="*/ 4229934 w 5693686"/>
              <a:gd name="connsiteY1913" fmla="*/ 827616 h 3744260"/>
              <a:gd name="connsiteX1914" fmla="*/ 4147081 w 5693686"/>
              <a:gd name="connsiteY1914" fmla="*/ 1025341 h 3744260"/>
              <a:gd name="connsiteX1915" fmla="*/ 4031980 w 5693686"/>
              <a:gd name="connsiteY1915" fmla="*/ 1131035 h 3744260"/>
              <a:gd name="connsiteX1916" fmla="*/ 3984075 w 5693686"/>
              <a:gd name="connsiteY1916" fmla="*/ 1175120 h 3744260"/>
              <a:gd name="connsiteX1917" fmla="*/ 4031856 w 5693686"/>
              <a:gd name="connsiteY1917" fmla="*/ 1150202 h 3744260"/>
              <a:gd name="connsiteX1918" fmla="*/ 4091057 w 5693686"/>
              <a:gd name="connsiteY1918" fmla="*/ 1138096 h 3744260"/>
              <a:gd name="connsiteX1919" fmla="*/ 4098470 w 5693686"/>
              <a:gd name="connsiteY1919" fmla="*/ 1152735 h 3744260"/>
              <a:gd name="connsiteX1920" fmla="*/ 4028990 w 5693686"/>
              <a:gd name="connsiteY1920" fmla="*/ 1184049 h 3744260"/>
              <a:gd name="connsiteX1921" fmla="*/ 3957475 w 5693686"/>
              <a:gd name="connsiteY1921" fmla="*/ 1205499 h 3744260"/>
              <a:gd name="connsiteX1922" fmla="*/ 3918914 w 5693686"/>
              <a:gd name="connsiteY1922" fmla="*/ 1230625 h 3744260"/>
              <a:gd name="connsiteX1923" fmla="*/ 3887393 w 5693686"/>
              <a:gd name="connsiteY1923" fmla="*/ 1253051 h 3744260"/>
              <a:gd name="connsiteX1924" fmla="*/ 2058278 w 5693686"/>
              <a:gd name="connsiteY1924" fmla="*/ 1195490 h 3744260"/>
              <a:gd name="connsiteX1925" fmla="*/ 2019821 w 5693686"/>
              <a:gd name="connsiteY1925" fmla="*/ 1222817 h 3744260"/>
              <a:gd name="connsiteX1926" fmla="*/ 2058278 w 5693686"/>
              <a:gd name="connsiteY1926" fmla="*/ 1195490 h 3744260"/>
              <a:gd name="connsiteX1927" fmla="*/ 4026872 w 5693686"/>
              <a:gd name="connsiteY1927" fmla="*/ 1005552 h 3744260"/>
              <a:gd name="connsiteX1928" fmla="*/ 4000895 w 5693686"/>
              <a:gd name="connsiteY1928" fmla="*/ 1065065 h 3744260"/>
              <a:gd name="connsiteX1929" fmla="*/ 3961067 w 5693686"/>
              <a:gd name="connsiteY1929" fmla="*/ 1136787 h 3744260"/>
              <a:gd name="connsiteX1930" fmla="*/ 3942337 w 5693686"/>
              <a:gd name="connsiteY1930" fmla="*/ 1195885 h 3744260"/>
              <a:gd name="connsiteX1931" fmla="*/ 3971574 w 5693686"/>
              <a:gd name="connsiteY1931" fmla="*/ 1171216 h 3744260"/>
              <a:gd name="connsiteX1932" fmla="*/ 4024089 w 5693686"/>
              <a:gd name="connsiteY1932" fmla="*/ 1121401 h 3744260"/>
              <a:gd name="connsiteX1933" fmla="*/ 4138028 w 5693686"/>
              <a:gd name="connsiteY1933" fmla="*/ 1016807 h 3744260"/>
              <a:gd name="connsiteX1934" fmla="*/ 4206988 w 5693686"/>
              <a:gd name="connsiteY1934" fmla="*/ 880152 h 3744260"/>
              <a:gd name="connsiteX1935" fmla="*/ 4110597 w 5693686"/>
              <a:gd name="connsiteY1935" fmla="*/ 1024780 h 3744260"/>
              <a:gd name="connsiteX1936" fmla="*/ 4092261 w 5693686"/>
              <a:gd name="connsiteY1936" fmla="*/ 1047414 h 3744260"/>
              <a:gd name="connsiteX1937" fmla="*/ 4056483 w 5693686"/>
              <a:gd name="connsiteY1937" fmla="*/ 1065335 h 3744260"/>
              <a:gd name="connsiteX1938" fmla="*/ 4037960 w 5693686"/>
              <a:gd name="connsiteY1938" fmla="*/ 992221 h 3744260"/>
              <a:gd name="connsiteX1939" fmla="*/ 4036154 w 5693686"/>
              <a:gd name="connsiteY1939" fmla="*/ 994401 h 3744260"/>
              <a:gd name="connsiteX1940" fmla="*/ 4026830 w 5693686"/>
              <a:gd name="connsiteY1940" fmla="*/ 1005573 h 3744260"/>
              <a:gd name="connsiteX1941" fmla="*/ 4080051 w 5693686"/>
              <a:gd name="connsiteY1941" fmla="*/ 1147461 h 3744260"/>
              <a:gd name="connsiteX1942" fmla="*/ 4024920 w 5693686"/>
              <a:gd name="connsiteY1942" fmla="*/ 1167374 h 3744260"/>
              <a:gd name="connsiteX1943" fmla="*/ 4005006 w 5693686"/>
              <a:gd name="connsiteY1943" fmla="*/ 1177757 h 3744260"/>
              <a:gd name="connsiteX1944" fmla="*/ 4025751 w 5693686"/>
              <a:gd name="connsiteY1944" fmla="*/ 1172047 h 3744260"/>
              <a:gd name="connsiteX1945" fmla="*/ 4086156 w 5693686"/>
              <a:gd name="connsiteY1945" fmla="*/ 1150575 h 3744260"/>
              <a:gd name="connsiteX1946" fmla="*/ 4083560 w 5693686"/>
              <a:gd name="connsiteY1946" fmla="*/ 1148042 h 3744260"/>
              <a:gd name="connsiteX1947" fmla="*/ 4080072 w 5693686"/>
              <a:gd name="connsiteY1947" fmla="*/ 1147461 h 3744260"/>
              <a:gd name="connsiteX1948" fmla="*/ 2581102 w 5693686"/>
              <a:gd name="connsiteY1948" fmla="*/ 980011 h 3744260"/>
              <a:gd name="connsiteX1949" fmla="*/ 2585795 w 5693686"/>
              <a:gd name="connsiteY1949" fmla="*/ 1154147 h 3744260"/>
              <a:gd name="connsiteX1950" fmla="*/ 2600642 w 5693686"/>
              <a:gd name="connsiteY1950" fmla="*/ 1164696 h 3744260"/>
              <a:gd name="connsiteX1951" fmla="*/ 2652222 w 5693686"/>
              <a:gd name="connsiteY1951" fmla="*/ 1070817 h 3744260"/>
              <a:gd name="connsiteX1952" fmla="*/ 2691842 w 5693686"/>
              <a:gd name="connsiteY1952" fmla="*/ 990933 h 3744260"/>
              <a:gd name="connsiteX1953" fmla="*/ 2734369 w 5693686"/>
              <a:gd name="connsiteY1953" fmla="*/ 953079 h 3744260"/>
              <a:gd name="connsiteX1954" fmla="*/ 2581102 w 5693686"/>
              <a:gd name="connsiteY1954" fmla="*/ 979990 h 3744260"/>
              <a:gd name="connsiteX1955" fmla="*/ 2047667 w 5693686"/>
              <a:gd name="connsiteY1955" fmla="*/ 889309 h 3744260"/>
              <a:gd name="connsiteX1956" fmla="*/ 2080061 w 5693686"/>
              <a:gd name="connsiteY1956" fmla="*/ 1020980 h 3744260"/>
              <a:gd name="connsiteX1957" fmla="*/ 2096361 w 5693686"/>
              <a:gd name="connsiteY1957" fmla="*/ 1060704 h 3744260"/>
              <a:gd name="connsiteX1958" fmla="*/ 2113160 w 5693686"/>
              <a:gd name="connsiteY1958" fmla="*/ 1145841 h 3744260"/>
              <a:gd name="connsiteX1959" fmla="*/ 2147236 w 5693686"/>
              <a:gd name="connsiteY1959" fmla="*/ 1094219 h 3744260"/>
              <a:gd name="connsiteX1960" fmla="*/ 2160442 w 5693686"/>
              <a:gd name="connsiteY1960" fmla="*/ 906689 h 3744260"/>
              <a:gd name="connsiteX1961" fmla="*/ 2157805 w 5693686"/>
              <a:gd name="connsiteY1961" fmla="*/ 901436 h 3744260"/>
              <a:gd name="connsiteX1962" fmla="*/ 2151119 w 5693686"/>
              <a:gd name="connsiteY1962" fmla="*/ 887835 h 3744260"/>
              <a:gd name="connsiteX1963" fmla="*/ 2151451 w 5693686"/>
              <a:gd name="connsiteY1963" fmla="*/ 874420 h 3744260"/>
              <a:gd name="connsiteX1964" fmla="*/ 2163620 w 5693686"/>
              <a:gd name="connsiteY1964" fmla="*/ 879549 h 3744260"/>
              <a:gd name="connsiteX1965" fmla="*/ 2172362 w 5693686"/>
              <a:gd name="connsiteY1965" fmla="*/ 902682 h 3744260"/>
              <a:gd name="connsiteX1966" fmla="*/ 2182017 w 5693686"/>
              <a:gd name="connsiteY1966" fmla="*/ 922616 h 3744260"/>
              <a:gd name="connsiteX1967" fmla="*/ 2140778 w 5693686"/>
              <a:gd name="connsiteY1967" fmla="*/ 806789 h 3744260"/>
              <a:gd name="connsiteX1968" fmla="*/ 2078503 w 5693686"/>
              <a:gd name="connsiteY1968" fmla="*/ 929386 h 3744260"/>
              <a:gd name="connsiteX1969" fmla="*/ 2065546 w 5693686"/>
              <a:gd name="connsiteY1969" fmla="*/ 929489 h 3744260"/>
              <a:gd name="connsiteX1970" fmla="*/ 2065650 w 5693686"/>
              <a:gd name="connsiteY1970" fmla="*/ 910178 h 3744260"/>
              <a:gd name="connsiteX1971" fmla="*/ 1951151 w 5693686"/>
              <a:gd name="connsiteY1971" fmla="*/ 778776 h 3744260"/>
              <a:gd name="connsiteX1972" fmla="*/ 1831046 w 5693686"/>
              <a:gd name="connsiteY1972" fmla="*/ 752052 h 3744260"/>
              <a:gd name="connsiteX1973" fmla="*/ 1832458 w 5693686"/>
              <a:gd name="connsiteY1973" fmla="*/ 847239 h 3744260"/>
              <a:gd name="connsiteX1974" fmla="*/ 1809180 w 5693686"/>
              <a:gd name="connsiteY1974" fmla="*/ 981984 h 3744260"/>
              <a:gd name="connsiteX1975" fmla="*/ 1970566 w 5693686"/>
              <a:gd name="connsiteY1975" fmla="*/ 1004680 h 3744260"/>
              <a:gd name="connsiteX1976" fmla="*/ 2021815 w 5693686"/>
              <a:gd name="connsiteY1976" fmla="*/ 983146 h 3744260"/>
              <a:gd name="connsiteX1977" fmla="*/ 2035250 w 5693686"/>
              <a:gd name="connsiteY1977" fmla="*/ 890223 h 3744260"/>
              <a:gd name="connsiteX1978" fmla="*/ 2032446 w 5693686"/>
              <a:gd name="connsiteY1978" fmla="*/ 866592 h 3744260"/>
              <a:gd name="connsiteX1979" fmla="*/ 2035810 w 5693686"/>
              <a:gd name="connsiteY1979" fmla="*/ 851247 h 3744260"/>
              <a:gd name="connsiteX1980" fmla="*/ 2042787 w 5693686"/>
              <a:gd name="connsiteY1980" fmla="*/ 852139 h 3744260"/>
              <a:gd name="connsiteX1981" fmla="*/ 2046774 w 5693686"/>
              <a:gd name="connsiteY1981" fmla="*/ 868668 h 3744260"/>
              <a:gd name="connsiteX1982" fmla="*/ 2047709 w 5693686"/>
              <a:gd name="connsiteY1982" fmla="*/ 889350 h 3744260"/>
              <a:gd name="connsiteX1983" fmla="*/ 4144610 w 5693686"/>
              <a:gd name="connsiteY1983" fmla="*/ 1094281 h 3744260"/>
              <a:gd name="connsiteX1984" fmla="*/ 4138526 w 5693686"/>
              <a:gd name="connsiteY1984" fmla="*/ 1096586 h 3744260"/>
              <a:gd name="connsiteX1985" fmla="*/ 4131528 w 5693686"/>
              <a:gd name="connsiteY1985" fmla="*/ 1114091 h 3744260"/>
              <a:gd name="connsiteX1986" fmla="*/ 4136844 w 5693686"/>
              <a:gd name="connsiteY1986" fmla="*/ 1122563 h 3744260"/>
              <a:gd name="connsiteX1987" fmla="*/ 4142471 w 5693686"/>
              <a:gd name="connsiteY1987" fmla="*/ 1120861 h 3744260"/>
              <a:gd name="connsiteX1988" fmla="*/ 4143094 w 5693686"/>
              <a:gd name="connsiteY1988" fmla="*/ 1119407 h 3744260"/>
              <a:gd name="connsiteX1989" fmla="*/ 4146230 w 5693686"/>
              <a:gd name="connsiteY1989" fmla="*/ 1094697 h 3744260"/>
              <a:gd name="connsiteX1990" fmla="*/ 4144610 w 5693686"/>
              <a:gd name="connsiteY1990" fmla="*/ 1094261 h 3744260"/>
              <a:gd name="connsiteX1991" fmla="*/ 4012212 w 5693686"/>
              <a:gd name="connsiteY1991" fmla="*/ 806539 h 3744260"/>
              <a:gd name="connsiteX1992" fmla="*/ 3960486 w 5693686"/>
              <a:gd name="connsiteY1992" fmla="*/ 814908 h 3744260"/>
              <a:gd name="connsiteX1993" fmla="*/ 3765751 w 5693686"/>
              <a:gd name="connsiteY1993" fmla="*/ 878698 h 3744260"/>
              <a:gd name="connsiteX1994" fmla="*/ 3769156 w 5693686"/>
              <a:gd name="connsiteY1994" fmla="*/ 1062531 h 3744260"/>
              <a:gd name="connsiteX1995" fmla="*/ 3940094 w 5693686"/>
              <a:gd name="connsiteY1995" fmla="*/ 1060642 h 3744260"/>
              <a:gd name="connsiteX1996" fmla="*/ 4015223 w 5693686"/>
              <a:gd name="connsiteY1996" fmla="*/ 1000028 h 3744260"/>
              <a:gd name="connsiteX1997" fmla="*/ 4017320 w 5693686"/>
              <a:gd name="connsiteY1997" fmla="*/ 980011 h 3744260"/>
              <a:gd name="connsiteX1998" fmla="*/ 4012212 w 5693686"/>
              <a:gd name="connsiteY1998" fmla="*/ 806539 h 3744260"/>
              <a:gd name="connsiteX1999" fmla="*/ 1638408 w 5693686"/>
              <a:gd name="connsiteY1999" fmla="*/ 924443 h 3744260"/>
              <a:gd name="connsiteX2000" fmla="*/ 1721987 w 5693686"/>
              <a:gd name="connsiteY2000" fmla="*/ 1040603 h 3744260"/>
              <a:gd name="connsiteX2001" fmla="*/ 1825169 w 5693686"/>
              <a:gd name="connsiteY2001" fmla="*/ 1079746 h 3744260"/>
              <a:gd name="connsiteX2002" fmla="*/ 1798341 w 5693686"/>
              <a:gd name="connsiteY2002" fmla="*/ 1058690 h 3744260"/>
              <a:gd name="connsiteX2003" fmla="*/ 1792298 w 5693686"/>
              <a:gd name="connsiteY2003" fmla="*/ 994796 h 3744260"/>
              <a:gd name="connsiteX2004" fmla="*/ 1793565 w 5693686"/>
              <a:gd name="connsiteY2004" fmla="*/ 990767 h 3744260"/>
              <a:gd name="connsiteX2005" fmla="*/ 1759074 w 5693686"/>
              <a:gd name="connsiteY2005" fmla="*/ 980094 h 3744260"/>
              <a:gd name="connsiteX2006" fmla="*/ 1638387 w 5693686"/>
              <a:gd name="connsiteY2006" fmla="*/ 924423 h 3744260"/>
              <a:gd name="connsiteX2007" fmla="*/ 3725259 w 5693686"/>
              <a:gd name="connsiteY2007" fmla="*/ 752862 h 3744260"/>
              <a:gd name="connsiteX2008" fmla="*/ 3716849 w 5693686"/>
              <a:gd name="connsiteY2008" fmla="*/ 769661 h 3744260"/>
              <a:gd name="connsiteX2009" fmla="*/ 3685390 w 5693686"/>
              <a:gd name="connsiteY2009" fmla="*/ 903595 h 3744260"/>
              <a:gd name="connsiteX2010" fmla="*/ 3693945 w 5693686"/>
              <a:gd name="connsiteY2010" fmla="*/ 1018219 h 3744260"/>
              <a:gd name="connsiteX2011" fmla="*/ 3693800 w 5693686"/>
              <a:gd name="connsiteY2011" fmla="*/ 1010536 h 3744260"/>
              <a:gd name="connsiteX2012" fmla="*/ 3725280 w 5693686"/>
              <a:gd name="connsiteY2012" fmla="*/ 752862 h 3744260"/>
              <a:gd name="connsiteX2013" fmla="*/ 2837032 w 5693686"/>
              <a:gd name="connsiteY2013" fmla="*/ 921370 h 3744260"/>
              <a:gd name="connsiteX2014" fmla="*/ 2957303 w 5693686"/>
              <a:gd name="connsiteY2014" fmla="*/ 1001108 h 3744260"/>
              <a:gd name="connsiteX2015" fmla="*/ 2963990 w 5693686"/>
              <a:gd name="connsiteY2015" fmla="*/ 992802 h 3744260"/>
              <a:gd name="connsiteX2016" fmla="*/ 2926529 w 5693686"/>
              <a:gd name="connsiteY2016" fmla="*/ 854341 h 3744260"/>
              <a:gd name="connsiteX2017" fmla="*/ 2874970 w 5693686"/>
              <a:gd name="connsiteY2017" fmla="*/ 903409 h 3744260"/>
              <a:gd name="connsiteX2018" fmla="*/ 2837032 w 5693686"/>
              <a:gd name="connsiteY2018" fmla="*/ 921370 h 3744260"/>
              <a:gd name="connsiteX2019" fmla="*/ 2535419 w 5693686"/>
              <a:gd name="connsiteY2019" fmla="*/ 828758 h 3744260"/>
              <a:gd name="connsiteX2020" fmla="*/ 2544493 w 5693686"/>
              <a:gd name="connsiteY2020" fmla="*/ 855545 h 3744260"/>
              <a:gd name="connsiteX2021" fmla="*/ 2566089 w 5693686"/>
              <a:gd name="connsiteY2021" fmla="*/ 988005 h 3744260"/>
              <a:gd name="connsiteX2022" fmla="*/ 2572900 w 5693686"/>
              <a:gd name="connsiteY2022" fmla="*/ 969919 h 3744260"/>
              <a:gd name="connsiteX2023" fmla="*/ 2581725 w 5693686"/>
              <a:gd name="connsiteY2023" fmla="*/ 967676 h 3744260"/>
              <a:gd name="connsiteX2024" fmla="*/ 2750005 w 5693686"/>
              <a:gd name="connsiteY2024" fmla="*/ 936259 h 3744260"/>
              <a:gd name="connsiteX2025" fmla="*/ 2808687 w 5693686"/>
              <a:gd name="connsiteY2025" fmla="*/ 895663 h 3744260"/>
              <a:gd name="connsiteX2026" fmla="*/ 2825113 w 5693686"/>
              <a:gd name="connsiteY2026" fmla="*/ 906233 h 3744260"/>
              <a:gd name="connsiteX2027" fmla="*/ 2828663 w 5693686"/>
              <a:gd name="connsiteY2027" fmla="*/ 911258 h 3744260"/>
              <a:gd name="connsiteX2028" fmla="*/ 2868636 w 5693686"/>
              <a:gd name="connsiteY2028" fmla="*/ 892652 h 3744260"/>
              <a:gd name="connsiteX2029" fmla="*/ 2912492 w 5693686"/>
              <a:gd name="connsiteY2029" fmla="*/ 854943 h 3744260"/>
              <a:gd name="connsiteX2030" fmla="*/ 2910125 w 5693686"/>
              <a:gd name="connsiteY2030" fmla="*/ 854548 h 3744260"/>
              <a:gd name="connsiteX2031" fmla="*/ 2899452 w 5693686"/>
              <a:gd name="connsiteY2031" fmla="*/ 848381 h 3744260"/>
              <a:gd name="connsiteX2032" fmla="*/ 2859479 w 5693686"/>
              <a:gd name="connsiteY2032" fmla="*/ 880816 h 3744260"/>
              <a:gd name="connsiteX2033" fmla="*/ 2787258 w 5693686"/>
              <a:gd name="connsiteY2033" fmla="*/ 887855 h 3744260"/>
              <a:gd name="connsiteX2034" fmla="*/ 2761841 w 5693686"/>
              <a:gd name="connsiteY2034" fmla="*/ 898093 h 3744260"/>
              <a:gd name="connsiteX2035" fmla="*/ 2719356 w 5693686"/>
              <a:gd name="connsiteY2035" fmla="*/ 911984 h 3744260"/>
              <a:gd name="connsiteX2036" fmla="*/ 2624459 w 5693686"/>
              <a:gd name="connsiteY2036" fmla="*/ 937796 h 3744260"/>
              <a:gd name="connsiteX2037" fmla="*/ 2570657 w 5693686"/>
              <a:gd name="connsiteY2037" fmla="*/ 937796 h 3744260"/>
              <a:gd name="connsiteX2038" fmla="*/ 2581268 w 5693686"/>
              <a:gd name="connsiteY2038" fmla="*/ 919128 h 3744260"/>
              <a:gd name="connsiteX2039" fmla="*/ 2657268 w 5693686"/>
              <a:gd name="connsiteY2039" fmla="*/ 893524 h 3744260"/>
              <a:gd name="connsiteX2040" fmla="*/ 2734930 w 5693686"/>
              <a:gd name="connsiteY2040" fmla="*/ 871679 h 3744260"/>
              <a:gd name="connsiteX2041" fmla="*/ 2710448 w 5693686"/>
              <a:gd name="connsiteY2041" fmla="*/ 859989 h 3744260"/>
              <a:gd name="connsiteX2042" fmla="*/ 2599230 w 5693686"/>
              <a:gd name="connsiteY2042" fmla="*/ 775516 h 3744260"/>
              <a:gd name="connsiteX2043" fmla="*/ 2569474 w 5693686"/>
              <a:gd name="connsiteY2043" fmla="*/ 731619 h 3744260"/>
              <a:gd name="connsiteX2044" fmla="*/ 2569266 w 5693686"/>
              <a:gd name="connsiteY2044" fmla="*/ 733322 h 3744260"/>
              <a:gd name="connsiteX2045" fmla="*/ 2550473 w 5693686"/>
              <a:gd name="connsiteY2045" fmla="*/ 792523 h 3744260"/>
              <a:gd name="connsiteX2046" fmla="*/ 2535377 w 5693686"/>
              <a:gd name="connsiteY2046" fmla="*/ 828758 h 3744260"/>
              <a:gd name="connsiteX2047" fmla="*/ 2577219 w 5693686"/>
              <a:gd name="connsiteY2047" fmla="*/ 979284 h 3744260"/>
              <a:gd name="connsiteX2048" fmla="*/ 2577219 w 5693686"/>
              <a:gd name="connsiteY2048" fmla="*/ 979284 h 3744260"/>
              <a:gd name="connsiteX2049" fmla="*/ 2577073 w 5693686"/>
              <a:gd name="connsiteY2049" fmla="*/ 979222 h 3744260"/>
              <a:gd name="connsiteX2050" fmla="*/ 2577219 w 5693686"/>
              <a:gd name="connsiteY2050" fmla="*/ 979284 h 3744260"/>
              <a:gd name="connsiteX2051" fmla="*/ 2577073 w 5693686"/>
              <a:gd name="connsiteY2051" fmla="*/ 979222 h 3744260"/>
              <a:gd name="connsiteX2052" fmla="*/ 1725497 w 5693686"/>
              <a:gd name="connsiteY2052" fmla="*/ 483953 h 3744260"/>
              <a:gd name="connsiteX2053" fmla="*/ 1634483 w 5693686"/>
              <a:gd name="connsiteY2053" fmla="*/ 546581 h 3744260"/>
              <a:gd name="connsiteX2054" fmla="*/ 1615359 w 5693686"/>
              <a:gd name="connsiteY2054" fmla="*/ 883682 h 3744260"/>
              <a:gd name="connsiteX2055" fmla="*/ 1797178 w 5693686"/>
              <a:gd name="connsiteY2055" fmla="*/ 978620 h 3744260"/>
              <a:gd name="connsiteX2056" fmla="*/ 1820746 w 5693686"/>
              <a:gd name="connsiteY2056" fmla="*/ 759236 h 3744260"/>
              <a:gd name="connsiteX2057" fmla="*/ 1814704 w 5693686"/>
              <a:gd name="connsiteY2057" fmla="*/ 755561 h 3744260"/>
              <a:gd name="connsiteX2058" fmla="*/ 1816448 w 5693686"/>
              <a:gd name="connsiteY2058" fmla="*/ 746300 h 3744260"/>
              <a:gd name="connsiteX2059" fmla="*/ 1956778 w 5693686"/>
              <a:gd name="connsiteY2059" fmla="*/ 767646 h 3744260"/>
              <a:gd name="connsiteX2060" fmla="*/ 2065671 w 5693686"/>
              <a:gd name="connsiteY2060" fmla="*/ 842193 h 3744260"/>
              <a:gd name="connsiteX2061" fmla="*/ 2077195 w 5693686"/>
              <a:gd name="connsiteY2061" fmla="*/ 914912 h 3744260"/>
              <a:gd name="connsiteX2062" fmla="*/ 2077008 w 5693686"/>
              <a:gd name="connsiteY2062" fmla="*/ 915348 h 3744260"/>
              <a:gd name="connsiteX2063" fmla="*/ 2128111 w 5693686"/>
              <a:gd name="connsiteY2063" fmla="*/ 806166 h 3744260"/>
              <a:gd name="connsiteX2064" fmla="*/ 1931923 w 5693686"/>
              <a:gd name="connsiteY2064" fmla="*/ 500026 h 3744260"/>
              <a:gd name="connsiteX2065" fmla="*/ 1748006 w 5693686"/>
              <a:gd name="connsiteY2065" fmla="*/ 486009 h 3744260"/>
              <a:gd name="connsiteX2066" fmla="*/ 1744767 w 5693686"/>
              <a:gd name="connsiteY2066" fmla="*/ 486009 h 3744260"/>
              <a:gd name="connsiteX2067" fmla="*/ 1725517 w 5693686"/>
              <a:gd name="connsiteY2067" fmla="*/ 483933 h 3744260"/>
              <a:gd name="connsiteX2068" fmla="*/ 2581849 w 5693686"/>
              <a:gd name="connsiteY2068" fmla="*/ 967718 h 3744260"/>
              <a:gd name="connsiteX2069" fmla="*/ 2581953 w 5693686"/>
              <a:gd name="connsiteY2069" fmla="*/ 967760 h 3744260"/>
              <a:gd name="connsiteX2070" fmla="*/ 2581849 w 5693686"/>
              <a:gd name="connsiteY2070" fmla="*/ 967718 h 3744260"/>
              <a:gd name="connsiteX2071" fmla="*/ 3492025 w 5693686"/>
              <a:gd name="connsiteY2071" fmla="*/ 792440 h 3744260"/>
              <a:gd name="connsiteX2072" fmla="*/ 3481311 w 5693686"/>
              <a:gd name="connsiteY2072" fmla="*/ 849378 h 3744260"/>
              <a:gd name="connsiteX2073" fmla="*/ 3508928 w 5693686"/>
              <a:gd name="connsiteY2073" fmla="*/ 942530 h 3744260"/>
              <a:gd name="connsiteX2074" fmla="*/ 3521491 w 5693686"/>
              <a:gd name="connsiteY2074" fmla="*/ 965122 h 3744260"/>
              <a:gd name="connsiteX2075" fmla="*/ 3527139 w 5693686"/>
              <a:gd name="connsiteY2075" fmla="*/ 869084 h 3744260"/>
              <a:gd name="connsiteX2076" fmla="*/ 3498691 w 5693686"/>
              <a:gd name="connsiteY2076" fmla="*/ 796136 h 3744260"/>
              <a:gd name="connsiteX2077" fmla="*/ 3492025 w 5693686"/>
              <a:gd name="connsiteY2077" fmla="*/ 792419 h 3744260"/>
              <a:gd name="connsiteX2078" fmla="*/ 2178363 w 5693686"/>
              <a:gd name="connsiteY2078" fmla="*/ 872801 h 3744260"/>
              <a:gd name="connsiteX2079" fmla="*/ 2204693 w 5693686"/>
              <a:gd name="connsiteY2079" fmla="*/ 954304 h 3744260"/>
              <a:gd name="connsiteX2080" fmla="*/ 2207330 w 5693686"/>
              <a:gd name="connsiteY2080" fmla="*/ 878677 h 3744260"/>
              <a:gd name="connsiteX2081" fmla="*/ 2201557 w 5693686"/>
              <a:gd name="connsiteY2081" fmla="*/ 840096 h 3744260"/>
              <a:gd name="connsiteX2082" fmla="*/ 2195992 w 5693686"/>
              <a:gd name="connsiteY2082" fmla="*/ 804172 h 3744260"/>
              <a:gd name="connsiteX2083" fmla="*/ 2191300 w 5693686"/>
              <a:gd name="connsiteY2083" fmla="*/ 823089 h 3744260"/>
              <a:gd name="connsiteX2084" fmla="*/ 2184032 w 5693686"/>
              <a:gd name="connsiteY2084" fmla="*/ 858826 h 3744260"/>
              <a:gd name="connsiteX2085" fmla="*/ 2178363 w 5693686"/>
              <a:gd name="connsiteY2085" fmla="*/ 872821 h 3744260"/>
              <a:gd name="connsiteX2086" fmla="*/ 2752082 w 5693686"/>
              <a:gd name="connsiteY2086" fmla="*/ 878407 h 3744260"/>
              <a:gd name="connsiteX2087" fmla="*/ 2660196 w 5693686"/>
              <a:gd name="connsiteY2087" fmla="*/ 905651 h 3744260"/>
              <a:gd name="connsiteX2088" fmla="*/ 2588640 w 5693686"/>
              <a:gd name="connsiteY2088" fmla="*/ 929199 h 3744260"/>
              <a:gd name="connsiteX2089" fmla="*/ 2585940 w 5693686"/>
              <a:gd name="connsiteY2089" fmla="*/ 931275 h 3744260"/>
              <a:gd name="connsiteX2090" fmla="*/ 2715660 w 5693686"/>
              <a:gd name="connsiteY2090" fmla="*/ 900107 h 3744260"/>
              <a:gd name="connsiteX2091" fmla="*/ 2757792 w 5693686"/>
              <a:gd name="connsiteY2091" fmla="*/ 886340 h 3744260"/>
              <a:gd name="connsiteX2092" fmla="*/ 2766638 w 5693686"/>
              <a:gd name="connsiteY2092" fmla="*/ 883100 h 3744260"/>
              <a:gd name="connsiteX2093" fmla="*/ 2752082 w 5693686"/>
              <a:gd name="connsiteY2093" fmla="*/ 878428 h 3744260"/>
              <a:gd name="connsiteX2094" fmla="*/ 2806798 w 5693686"/>
              <a:gd name="connsiteY2094" fmla="*/ 908039 h 3744260"/>
              <a:gd name="connsiteX2095" fmla="*/ 2774093 w 5693686"/>
              <a:gd name="connsiteY2095" fmla="*/ 929489 h 3744260"/>
              <a:gd name="connsiteX2096" fmla="*/ 2797308 w 5693686"/>
              <a:gd name="connsiteY2096" fmla="*/ 922325 h 3744260"/>
              <a:gd name="connsiteX2097" fmla="*/ 2816557 w 5693686"/>
              <a:gd name="connsiteY2097" fmla="*/ 915764 h 3744260"/>
              <a:gd name="connsiteX2098" fmla="*/ 2814688 w 5693686"/>
              <a:gd name="connsiteY2098" fmla="*/ 913023 h 3744260"/>
              <a:gd name="connsiteX2099" fmla="*/ 2807670 w 5693686"/>
              <a:gd name="connsiteY2099" fmla="*/ 908060 h 3744260"/>
              <a:gd name="connsiteX2100" fmla="*/ 2806818 w 5693686"/>
              <a:gd name="connsiteY2100" fmla="*/ 908018 h 3744260"/>
              <a:gd name="connsiteX2101" fmla="*/ 2151638 w 5693686"/>
              <a:gd name="connsiteY2101" fmla="*/ 884782 h 3744260"/>
              <a:gd name="connsiteX2102" fmla="*/ 2151638 w 5693686"/>
              <a:gd name="connsiteY2102" fmla="*/ 884782 h 3744260"/>
              <a:gd name="connsiteX2103" fmla="*/ 2807005 w 5693686"/>
              <a:gd name="connsiteY2103" fmla="*/ 877618 h 3744260"/>
              <a:gd name="connsiteX2104" fmla="*/ 2854205 w 5693686"/>
              <a:gd name="connsiteY2104" fmla="*/ 869520 h 3744260"/>
              <a:gd name="connsiteX2105" fmla="*/ 2890419 w 5693686"/>
              <a:gd name="connsiteY2105" fmla="*/ 839452 h 3744260"/>
              <a:gd name="connsiteX2106" fmla="*/ 2876236 w 5693686"/>
              <a:gd name="connsiteY2106" fmla="*/ 820597 h 3744260"/>
              <a:gd name="connsiteX2107" fmla="*/ 2807005 w 5693686"/>
              <a:gd name="connsiteY2107" fmla="*/ 877618 h 3744260"/>
              <a:gd name="connsiteX2108" fmla="*/ 2768715 w 5693686"/>
              <a:gd name="connsiteY2108" fmla="*/ 870745 h 3744260"/>
              <a:gd name="connsiteX2109" fmla="*/ 2785513 w 5693686"/>
              <a:gd name="connsiteY2109" fmla="*/ 874898 h 3744260"/>
              <a:gd name="connsiteX2110" fmla="*/ 2869384 w 5693686"/>
              <a:gd name="connsiteY2110" fmla="*/ 809467 h 3744260"/>
              <a:gd name="connsiteX2111" fmla="*/ 2840998 w 5693686"/>
              <a:gd name="connsiteY2111" fmla="*/ 720946 h 3744260"/>
              <a:gd name="connsiteX2112" fmla="*/ 2840583 w 5693686"/>
              <a:gd name="connsiteY2112" fmla="*/ 685043 h 3744260"/>
              <a:gd name="connsiteX2113" fmla="*/ 2840126 w 5693686"/>
              <a:gd name="connsiteY2113" fmla="*/ 649493 h 3744260"/>
              <a:gd name="connsiteX2114" fmla="*/ 2804784 w 5693686"/>
              <a:gd name="connsiteY2114" fmla="*/ 621564 h 3744260"/>
              <a:gd name="connsiteX2115" fmla="*/ 2799468 w 5693686"/>
              <a:gd name="connsiteY2115" fmla="*/ 615750 h 3744260"/>
              <a:gd name="connsiteX2116" fmla="*/ 2810535 w 5693686"/>
              <a:gd name="connsiteY2116" fmla="*/ 642121 h 3744260"/>
              <a:gd name="connsiteX2117" fmla="*/ 2834187 w 5693686"/>
              <a:gd name="connsiteY2117" fmla="*/ 794828 h 3744260"/>
              <a:gd name="connsiteX2118" fmla="*/ 2768715 w 5693686"/>
              <a:gd name="connsiteY2118" fmla="*/ 870745 h 3744260"/>
              <a:gd name="connsiteX2119" fmla="*/ 2566462 w 5693686"/>
              <a:gd name="connsiteY2119" fmla="*/ 704728 h 3744260"/>
              <a:gd name="connsiteX2120" fmla="*/ 2575038 w 5693686"/>
              <a:gd name="connsiteY2120" fmla="*/ 714135 h 3744260"/>
              <a:gd name="connsiteX2121" fmla="*/ 2716241 w 5693686"/>
              <a:gd name="connsiteY2121" fmla="*/ 848962 h 3744260"/>
              <a:gd name="connsiteX2122" fmla="*/ 2751604 w 5693686"/>
              <a:gd name="connsiteY2122" fmla="*/ 864993 h 3744260"/>
              <a:gd name="connsiteX2123" fmla="*/ 2821998 w 5693686"/>
              <a:gd name="connsiteY2123" fmla="*/ 792232 h 3744260"/>
              <a:gd name="connsiteX2124" fmla="*/ 2799322 w 5693686"/>
              <a:gd name="connsiteY2124" fmla="*/ 647603 h 3744260"/>
              <a:gd name="connsiteX2125" fmla="*/ 2786344 w 5693686"/>
              <a:gd name="connsiteY2125" fmla="*/ 610641 h 3744260"/>
              <a:gd name="connsiteX2126" fmla="*/ 2792158 w 5693686"/>
              <a:gd name="connsiteY2126" fmla="*/ 598909 h 3744260"/>
              <a:gd name="connsiteX2127" fmla="*/ 2814024 w 5693686"/>
              <a:gd name="connsiteY2127" fmla="*/ 613237 h 3744260"/>
              <a:gd name="connsiteX2128" fmla="*/ 2840126 w 5693686"/>
              <a:gd name="connsiteY2128" fmla="*/ 636432 h 3744260"/>
              <a:gd name="connsiteX2129" fmla="*/ 2852606 w 5693686"/>
              <a:gd name="connsiteY2129" fmla="*/ 546830 h 3744260"/>
              <a:gd name="connsiteX2130" fmla="*/ 2853914 w 5693686"/>
              <a:gd name="connsiteY2130" fmla="*/ 544463 h 3744260"/>
              <a:gd name="connsiteX2131" fmla="*/ 2821977 w 5693686"/>
              <a:gd name="connsiteY2131" fmla="*/ 564252 h 3744260"/>
              <a:gd name="connsiteX2132" fmla="*/ 2758041 w 5693686"/>
              <a:gd name="connsiteY2132" fmla="*/ 557275 h 3744260"/>
              <a:gd name="connsiteX2133" fmla="*/ 2598150 w 5693686"/>
              <a:gd name="connsiteY2133" fmla="*/ 342543 h 3744260"/>
              <a:gd name="connsiteX2134" fmla="*/ 2589450 w 5693686"/>
              <a:gd name="connsiteY2134" fmla="*/ 309527 h 3744260"/>
              <a:gd name="connsiteX2135" fmla="*/ 2589761 w 5693686"/>
              <a:gd name="connsiteY2135" fmla="*/ 336334 h 3744260"/>
              <a:gd name="connsiteX2136" fmla="*/ 2595513 w 5693686"/>
              <a:gd name="connsiteY2136" fmla="*/ 388953 h 3744260"/>
              <a:gd name="connsiteX2137" fmla="*/ 2589429 w 5693686"/>
              <a:gd name="connsiteY2137" fmla="*/ 394788 h 3744260"/>
              <a:gd name="connsiteX2138" fmla="*/ 2581559 w 5693686"/>
              <a:gd name="connsiteY2138" fmla="*/ 382350 h 3744260"/>
              <a:gd name="connsiteX2139" fmla="*/ 2577343 w 5693686"/>
              <a:gd name="connsiteY2139" fmla="*/ 337373 h 3744260"/>
              <a:gd name="connsiteX2140" fmla="*/ 2561687 w 5693686"/>
              <a:gd name="connsiteY2140" fmla="*/ 254292 h 3744260"/>
              <a:gd name="connsiteX2141" fmla="*/ 2568643 w 5693686"/>
              <a:gd name="connsiteY2141" fmla="*/ 390075 h 3744260"/>
              <a:gd name="connsiteX2142" fmla="*/ 2611585 w 5693686"/>
              <a:gd name="connsiteY2142" fmla="*/ 467300 h 3744260"/>
              <a:gd name="connsiteX2143" fmla="*/ 2710448 w 5693686"/>
              <a:gd name="connsiteY2143" fmla="*/ 561428 h 3744260"/>
              <a:gd name="connsiteX2144" fmla="*/ 2713957 w 5693686"/>
              <a:gd name="connsiteY2144" fmla="*/ 565789 h 3744260"/>
              <a:gd name="connsiteX2145" fmla="*/ 2712566 w 5693686"/>
              <a:gd name="connsiteY2145" fmla="*/ 571208 h 3744260"/>
              <a:gd name="connsiteX2146" fmla="*/ 2630917 w 5693686"/>
              <a:gd name="connsiteY2146" fmla="*/ 615127 h 3744260"/>
              <a:gd name="connsiteX2147" fmla="*/ 2595554 w 5693686"/>
              <a:gd name="connsiteY2147" fmla="*/ 581010 h 3744260"/>
              <a:gd name="connsiteX2148" fmla="*/ 2556911 w 5693686"/>
              <a:gd name="connsiteY2148" fmla="*/ 397322 h 3744260"/>
              <a:gd name="connsiteX2149" fmla="*/ 2556454 w 5693686"/>
              <a:gd name="connsiteY2149" fmla="*/ 393625 h 3744260"/>
              <a:gd name="connsiteX2150" fmla="*/ 2537661 w 5693686"/>
              <a:gd name="connsiteY2150" fmla="*/ 287973 h 3744260"/>
              <a:gd name="connsiteX2151" fmla="*/ 2420318 w 5693686"/>
              <a:gd name="connsiteY2151" fmla="*/ 388247 h 3744260"/>
              <a:gd name="connsiteX2152" fmla="*/ 2326086 w 5693686"/>
              <a:gd name="connsiteY2152" fmla="*/ 594445 h 3744260"/>
              <a:gd name="connsiteX2153" fmla="*/ 2324777 w 5693686"/>
              <a:gd name="connsiteY2153" fmla="*/ 601775 h 3744260"/>
              <a:gd name="connsiteX2154" fmla="*/ 2354970 w 5693686"/>
              <a:gd name="connsiteY2154" fmla="*/ 602232 h 3744260"/>
              <a:gd name="connsiteX2155" fmla="*/ 2528504 w 5693686"/>
              <a:gd name="connsiteY2155" fmla="*/ 811004 h 3744260"/>
              <a:gd name="connsiteX2156" fmla="*/ 2539302 w 5693686"/>
              <a:gd name="connsiteY2156" fmla="*/ 787082 h 3744260"/>
              <a:gd name="connsiteX2157" fmla="*/ 2556931 w 5693686"/>
              <a:gd name="connsiteY2157" fmla="*/ 731806 h 3744260"/>
              <a:gd name="connsiteX2158" fmla="*/ 2558260 w 5693686"/>
              <a:gd name="connsiteY2158" fmla="*/ 719990 h 3744260"/>
              <a:gd name="connsiteX2159" fmla="*/ 2565217 w 5693686"/>
              <a:gd name="connsiteY2159" fmla="*/ 704832 h 3744260"/>
              <a:gd name="connsiteX2160" fmla="*/ 2566442 w 5693686"/>
              <a:gd name="connsiteY2160" fmla="*/ 704728 h 3744260"/>
              <a:gd name="connsiteX2161" fmla="*/ 2096091 w 5693686"/>
              <a:gd name="connsiteY2161" fmla="*/ 650386 h 3744260"/>
              <a:gd name="connsiteX2162" fmla="*/ 2096590 w 5693686"/>
              <a:gd name="connsiteY2162" fmla="*/ 652670 h 3744260"/>
              <a:gd name="connsiteX2163" fmla="*/ 2129378 w 5693686"/>
              <a:gd name="connsiteY2163" fmla="*/ 742230 h 3744260"/>
              <a:gd name="connsiteX2164" fmla="*/ 2171593 w 5693686"/>
              <a:gd name="connsiteY2164" fmla="*/ 853884 h 3744260"/>
              <a:gd name="connsiteX2165" fmla="*/ 2174874 w 5693686"/>
              <a:gd name="connsiteY2165" fmla="*/ 839016 h 3744260"/>
              <a:gd name="connsiteX2166" fmla="*/ 2179090 w 5693686"/>
              <a:gd name="connsiteY2166" fmla="*/ 820577 h 3744260"/>
              <a:gd name="connsiteX2167" fmla="*/ 2177491 w 5693686"/>
              <a:gd name="connsiteY2167" fmla="*/ 746051 h 3744260"/>
              <a:gd name="connsiteX2168" fmla="*/ 2096112 w 5693686"/>
              <a:gd name="connsiteY2168" fmla="*/ 650407 h 3744260"/>
              <a:gd name="connsiteX2169" fmla="*/ 2906387 w 5693686"/>
              <a:gd name="connsiteY2169" fmla="*/ 838102 h 3744260"/>
              <a:gd name="connsiteX2170" fmla="*/ 2912949 w 5693686"/>
              <a:gd name="connsiteY2170" fmla="*/ 842442 h 3744260"/>
              <a:gd name="connsiteX2171" fmla="*/ 2917351 w 5693686"/>
              <a:gd name="connsiteY2171" fmla="*/ 833036 h 3744260"/>
              <a:gd name="connsiteX2172" fmla="*/ 2913489 w 5693686"/>
              <a:gd name="connsiteY2172" fmla="*/ 824397 h 3744260"/>
              <a:gd name="connsiteX2173" fmla="*/ 2906387 w 5693686"/>
              <a:gd name="connsiteY2173" fmla="*/ 838102 h 3744260"/>
              <a:gd name="connsiteX2174" fmla="*/ 2852585 w 5693686"/>
              <a:gd name="connsiteY2174" fmla="*/ 648828 h 3744260"/>
              <a:gd name="connsiteX2175" fmla="*/ 2853042 w 5693686"/>
              <a:gd name="connsiteY2175" fmla="*/ 684856 h 3744260"/>
              <a:gd name="connsiteX2176" fmla="*/ 2853457 w 5693686"/>
              <a:gd name="connsiteY2176" fmla="*/ 720966 h 3744260"/>
              <a:gd name="connsiteX2177" fmla="*/ 2877960 w 5693686"/>
              <a:gd name="connsiteY2177" fmla="*/ 799230 h 3744260"/>
              <a:gd name="connsiteX2178" fmla="*/ 2956120 w 5693686"/>
              <a:gd name="connsiteY2178" fmla="*/ 654892 h 3744260"/>
              <a:gd name="connsiteX2179" fmla="*/ 2982948 w 5693686"/>
              <a:gd name="connsiteY2179" fmla="*/ 545480 h 3744260"/>
              <a:gd name="connsiteX2180" fmla="*/ 2974580 w 5693686"/>
              <a:gd name="connsiteY2180" fmla="*/ 382038 h 3744260"/>
              <a:gd name="connsiteX2181" fmla="*/ 2973147 w 5693686"/>
              <a:gd name="connsiteY2181" fmla="*/ 359986 h 3744260"/>
              <a:gd name="connsiteX2182" fmla="*/ 2972815 w 5693686"/>
              <a:gd name="connsiteY2182" fmla="*/ 353839 h 3744260"/>
              <a:gd name="connsiteX2183" fmla="*/ 2978504 w 5693686"/>
              <a:gd name="connsiteY2183" fmla="*/ 345284 h 3744260"/>
              <a:gd name="connsiteX2184" fmla="*/ 2985855 w 5693686"/>
              <a:gd name="connsiteY2184" fmla="*/ 354359 h 3744260"/>
              <a:gd name="connsiteX2185" fmla="*/ 2987246 w 5693686"/>
              <a:gd name="connsiteY2185" fmla="*/ 366132 h 3744260"/>
              <a:gd name="connsiteX2186" fmla="*/ 2990070 w 5693686"/>
              <a:gd name="connsiteY2186" fmla="*/ 389555 h 3744260"/>
              <a:gd name="connsiteX2187" fmla="*/ 2995407 w 5693686"/>
              <a:gd name="connsiteY2187" fmla="*/ 546394 h 3744260"/>
              <a:gd name="connsiteX2188" fmla="*/ 2995490 w 5693686"/>
              <a:gd name="connsiteY2188" fmla="*/ 596313 h 3744260"/>
              <a:gd name="connsiteX2189" fmla="*/ 2998916 w 5693686"/>
              <a:gd name="connsiteY2189" fmla="*/ 646814 h 3744260"/>
              <a:gd name="connsiteX2190" fmla="*/ 3003858 w 5693686"/>
              <a:gd name="connsiteY2190" fmla="*/ 641208 h 3744260"/>
              <a:gd name="connsiteX2191" fmla="*/ 3008676 w 5693686"/>
              <a:gd name="connsiteY2191" fmla="*/ 639256 h 3744260"/>
              <a:gd name="connsiteX2192" fmla="*/ 3013307 w 5693686"/>
              <a:gd name="connsiteY2192" fmla="*/ 641644 h 3744260"/>
              <a:gd name="connsiteX2193" fmla="*/ 3060111 w 5693686"/>
              <a:gd name="connsiteY2193" fmla="*/ 660311 h 3744260"/>
              <a:gd name="connsiteX2194" fmla="*/ 3068459 w 5693686"/>
              <a:gd name="connsiteY2194" fmla="*/ 647396 h 3744260"/>
              <a:gd name="connsiteX2195" fmla="*/ 3084240 w 5693686"/>
              <a:gd name="connsiteY2195" fmla="*/ 408638 h 3744260"/>
              <a:gd name="connsiteX2196" fmla="*/ 2949890 w 5693686"/>
              <a:gd name="connsiteY2196" fmla="*/ 52372 h 3744260"/>
              <a:gd name="connsiteX2197" fmla="*/ 2890959 w 5693686"/>
              <a:gd name="connsiteY2197" fmla="*/ 46765 h 3744260"/>
              <a:gd name="connsiteX2198" fmla="*/ 2965651 w 5693686"/>
              <a:gd name="connsiteY2198" fmla="*/ 208151 h 3744260"/>
              <a:gd name="connsiteX2199" fmla="*/ 2965443 w 5693686"/>
              <a:gd name="connsiteY2199" fmla="*/ 218762 h 3744260"/>
              <a:gd name="connsiteX2200" fmla="*/ 2958238 w 5693686"/>
              <a:gd name="connsiteY2200" fmla="*/ 243058 h 3744260"/>
              <a:gd name="connsiteX2201" fmla="*/ 2928793 w 5693686"/>
              <a:gd name="connsiteY2201" fmla="*/ 241396 h 3744260"/>
              <a:gd name="connsiteX2202" fmla="*/ 2923684 w 5693686"/>
              <a:gd name="connsiteY2202" fmla="*/ 239881 h 3744260"/>
              <a:gd name="connsiteX2203" fmla="*/ 2923747 w 5693686"/>
              <a:gd name="connsiteY2203" fmla="*/ 262888 h 3744260"/>
              <a:gd name="connsiteX2204" fmla="*/ 2934046 w 5693686"/>
              <a:gd name="connsiteY2204" fmla="*/ 256036 h 3744260"/>
              <a:gd name="connsiteX2205" fmla="*/ 2951697 w 5693686"/>
              <a:gd name="connsiteY2205" fmla="*/ 284505 h 3744260"/>
              <a:gd name="connsiteX2206" fmla="*/ 2922355 w 5693686"/>
              <a:gd name="connsiteY2206" fmla="*/ 431792 h 3744260"/>
              <a:gd name="connsiteX2207" fmla="*/ 2861389 w 5693686"/>
              <a:gd name="connsiteY2207" fmla="*/ 537216 h 3744260"/>
              <a:gd name="connsiteX2208" fmla="*/ 2865002 w 5693686"/>
              <a:gd name="connsiteY2208" fmla="*/ 536531 h 3744260"/>
              <a:gd name="connsiteX2209" fmla="*/ 2874928 w 5693686"/>
              <a:gd name="connsiteY2209" fmla="*/ 544089 h 3744260"/>
              <a:gd name="connsiteX2210" fmla="*/ 2863050 w 5693686"/>
              <a:gd name="connsiteY2210" fmla="*/ 640564 h 3744260"/>
              <a:gd name="connsiteX2211" fmla="*/ 2852543 w 5693686"/>
              <a:gd name="connsiteY2211" fmla="*/ 648828 h 3744260"/>
              <a:gd name="connsiteX2212" fmla="*/ 2995802 w 5693686"/>
              <a:gd name="connsiteY2212" fmla="*/ 796385 h 3744260"/>
              <a:gd name="connsiteX2213" fmla="*/ 3007451 w 5693686"/>
              <a:gd name="connsiteY2213" fmla="*/ 796074 h 3744260"/>
              <a:gd name="connsiteX2214" fmla="*/ 3012767 w 5693686"/>
              <a:gd name="connsiteY2214" fmla="*/ 793084 h 3744260"/>
              <a:gd name="connsiteX2215" fmla="*/ 3003547 w 5693686"/>
              <a:gd name="connsiteY2215" fmla="*/ 725742 h 3744260"/>
              <a:gd name="connsiteX2216" fmla="*/ 2991835 w 5693686"/>
              <a:gd name="connsiteY2216" fmla="*/ 677567 h 3744260"/>
              <a:gd name="connsiteX2217" fmla="*/ 2976220 w 5693686"/>
              <a:gd name="connsiteY2217" fmla="*/ 731245 h 3744260"/>
              <a:gd name="connsiteX2218" fmla="*/ 2976968 w 5693686"/>
              <a:gd name="connsiteY2218" fmla="*/ 734256 h 3744260"/>
              <a:gd name="connsiteX2219" fmla="*/ 2979376 w 5693686"/>
              <a:gd name="connsiteY2219" fmla="*/ 730290 h 3744260"/>
              <a:gd name="connsiteX2220" fmla="*/ 2993954 w 5693686"/>
              <a:gd name="connsiteY2220" fmla="*/ 718308 h 3744260"/>
              <a:gd name="connsiteX2221" fmla="*/ 3003651 w 5693686"/>
              <a:gd name="connsiteY2221" fmla="*/ 737599 h 3744260"/>
              <a:gd name="connsiteX2222" fmla="*/ 2998418 w 5693686"/>
              <a:gd name="connsiteY2222" fmla="*/ 783843 h 3744260"/>
              <a:gd name="connsiteX2223" fmla="*/ 2995802 w 5693686"/>
              <a:gd name="connsiteY2223" fmla="*/ 796406 h 3744260"/>
              <a:gd name="connsiteX2224" fmla="*/ 4022013 w 5693686"/>
              <a:gd name="connsiteY2224" fmla="*/ 768311 h 3744260"/>
              <a:gd name="connsiteX2225" fmla="*/ 4023612 w 5693686"/>
              <a:gd name="connsiteY2225" fmla="*/ 790301 h 3744260"/>
              <a:gd name="connsiteX2226" fmla="*/ 4039580 w 5693686"/>
              <a:gd name="connsiteY2226" fmla="*/ 780936 h 3744260"/>
              <a:gd name="connsiteX2227" fmla="*/ 4022013 w 5693686"/>
              <a:gd name="connsiteY2227" fmla="*/ 768311 h 3744260"/>
              <a:gd name="connsiteX2228" fmla="*/ 3789008 w 5693686"/>
              <a:gd name="connsiteY2228" fmla="*/ 661163 h 3744260"/>
              <a:gd name="connsiteX2229" fmla="*/ 3755970 w 5693686"/>
              <a:gd name="connsiteY2229" fmla="*/ 703191 h 3744260"/>
              <a:gd name="connsiteX2230" fmla="*/ 3786329 w 5693686"/>
              <a:gd name="connsiteY2230" fmla="*/ 676924 h 3744260"/>
              <a:gd name="connsiteX2231" fmla="*/ 3817456 w 5693686"/>
              <a:gd name="connsiteY2231" fmla="*/ 655660 h 3744260"/>
              <a:gd name="connsiteX2232" fmla="*/ 3789008 w 5693686"/>
              <a:gd name="connsiteY2232" fmla="*/ 661163 h 3744260"/>
              <a:gd name="connsiteX2233" fmla="*/ 2864442 w 5693686"/>
              <a:gd name="connsiteY2233" fmla="*/ 551087 h 3744260"/>
              <a:gd name="connsiteX2234" fmla="*/ 2863653 w 5693686"/>
              <a:gd name="connsiteY2234" fmla="*/ 552520 h 3744260"/>
              <a:gd name="connsiteX2235" fmla="*/ 2852606 w 5693686"/>
              <a:gd name="connsiteY2235" fmla="*/ 633670 h 3744260"/>
              <a:gd name="connsiteX2236" fmla="*/ 2853187 w 5693686"/>
              <a:gd name="connsiteY2236" fmla="*/ 632964 h 3744260"/>
              <a:gd name="connsiteX2237" fmla="*/ 2864442 w 5693686"/>
              <a:gd name="connsiteY2237" fmla="*/ 551108 h 3744260"/>
              <a:gd name="connsiteX2238" fmla="*/ 2574893 w 5693686"/>
              <a:gd name="connsiteY2238" fmla="*/ 435342 h 3744260"/>
              <a:gd name="connsiteX2239" fmla="*/ 2607121 w 5693686"/>
              <a:gd name="connsiteY2239" fmla="*/ 576379 h 3744260"/>
              <a:gd name="connsiteX2240" fmla="*/ 2633015 w 5693686"/>
              <a:gd name="connsiteY2240" fmla="*/ 602813 h 3744260"/>
              <a:gd name="connsiteX2241" fmla="*/ 2697947 w 5693686"/>
              <a:gd name="connsiteY2241" fmla="*/ 568530 h 3744260"/>
              <a:gd name="connsiteX2242" fmla="*/ 2602033 w 5693686"/>
              <a:gd name="connsiteY2242" fmla="*/ 475253 h 3744260"/>
              <a:gd name="connsiteX2243" fmla="*/ 2574893 w 5693686"/>
              <a:gd name="connsiteY2243" fmla="*/ 435322 h 3744260"/>
              <a:gd name="connsiteX2244" fmla="*/ 2594537 w 5693686"/>
              <a:gd name="connsiteY2244" fmla="*/ 263241 h 3744260"/>
              <a:gd name="connsiteX2245" fmla="*/ 2610007 w 5693686"/>
              <a:gd name="connsiteY2245" fmla="*/ 338785 h 3744260"/>
              <a:gd name="connsiteX2246" fmla="*/ 2763586 w 5693686"/>
              <a:gd name="connsiteY2246" fmla="*/ 546103 h 3744260"/>
              <a:gd name="connsiteX2247" fmla="*/ 2817782 w 5693686"/>
              <a:gd name="connsiteY2247" fmla="*/ 552478 h 3744260"/>
              <a:gd name="connsiteX2248" fmla="*/ 2939383 w 5693686"/>
              <a:gd name="connsiteY2248" fmla="*/ 286498 h 3744260"/>
              <a:gd name="connsiteX2249" fmla="*/ 2934503 w 5693686"/>
              <a:gd name="connsiteY2249" fmla="*/ 269201 h 3744260"/>
              <a:gd name="connsiteX2250" fmla="*/ 2927152 w 5693686"/>
              <a:gd name="connsiteY2250" fmla="*/ 285647 h 3744260"/>
              <a:gd name="connsiteX2251" fmla="*/ 2923664 w 5693686"/>
              <a:gd name="connsiteY2251" fmla="*/ 291959 h 3744260"/>
              <a:gd name="connsiteX2252" fmla="*/ 2917143 w 5693686"/>
              <a:gd name="connsiteY2252" fmla="*/ 291669 h 3744260"/>
              <a:gd name="connsiteX2253" fmla="*/ 2911288 w 5693686"/>
              <a:gd name="connsiteY2253" fmla="*/ 263885 h 3744260"/>
              <a:gd name="connsiteX2254" fmla="*/ 2911288 w 5693686"/>
              <a:gd name="connsiteY2254" fmla="*/ 236475 h 3744260"/>
              <a:gd name="connsiteX2255" fmla="*/ 2897936 w 5693686"/>
              <a:gd name="connsiteY2255" fmla="*/ 233568 h 3744260"/>
              <a:gd name="connsiteX2256" fmla="*/ 2839337 w 5693686"/>
              <a:gd name="connsiteY2256" fmla="*/ 273167 h 3744260"/>
              <a:gd name="connsiteX2257" fmla="*/ 2730943 w 5693686"/>
              <a:gd name="connsiteY2257" fmla="*/ 346779 h 3744260"/>
              <a:gd name="connsiteX2258" fmla="*/ 2626619 w 5693686"/>
              <a:gd name="connsiteY2258" fmla="*/ 293309 h 3744260"/>
              <a:gd name="connsiteX2259" fmla="*/ 2607287 w 5693686"/>
              <a:gd name="connsiteY2259" fmla="*/ 260230 h 3744260"/>
              <a:gd name="connsiteX2260" fmla="*/ 2599624 w 5693686"/>
              <a:gd name="connsiteY2260" fmla="*/ 253316 h 3744260"/>
              <a:gd name="connsiteX2261" fmla="*/ 2599624 w 5693686"/>
              <a:gd name="connsiteY2261" fmla="*/ 253316 h 3744260"/>
              <a:gd name="connsiteX2262" fmla="*/ 2594537 w 5693686"/>
              <a:gd name="connsiteY2262" fmla="*/ 263262 h 3744260"/>
              <a:gd name="connsiteX2263" fmla="*/ 2599707 w 5693686"/>
              <a:gd name="connsiteY2263" fmla="*/ 240773 h 3744260"/>
              <a:gd name="connsiteX2264" fmla="*/ 2617254 w 5693686"/>
              <a:gd name="connsiteY2264" fmla="*/ 252713 h 3744260"/>
              <a:gd name="connsiteX2265" fmla="*/ 2637749 w 5693686"/>
              <a:gd name="connsiteY2265" fmla="*/ 287661 h 3744260"/>
              <a:gd name="connsiteX2266" fmla="*/ 2728513 w 5693686"/>
              <a:gd name="connsiteY2266" fmla="*/ 334528 h 3744260"/>
              <a:gd name="connsiteX2267" fmla="*/ 2830242 w 5693686"/>
              <a:gd name="connsiteY2267" fmla="*/ 264633 h 3744260"/>
              <a:gd name="connsiteX2268" fmla="*/ 2900241 w 5693686"/>
              <a:gd name="connsiteY2268" fmla="*/ 221296 h 3744260"/>
              <a:gd name="connsiteX2269" fmla="*/ 2911765 w 5693686"/>
              <a:gd name="connsiteY2269" fmla="*/ 223746 h 3744260"/>
              <a:gd name="connsiteX2270" fmla="*/ 2914755 w 5693686"/>
              <a:gd name="connsiteY2270" fmla="*/ 180409 h 3744260"/>
              <a:gd name="connsiteX2271" fmla="*/ 2870837 w 5693686"/>
              <a:gd name="connsiteY2271" fmla="*/ 75400 h 3744260"/>
              <a:gd name="connsiteX2272" fmla="*/ 2859458 w 5693686"/>
              <a:gd name="connsiteY2272" fmla="*/ 61093 h 3744260"/>
              <a:gd name="connsiteX2273" fmla="*/ 2861804 w 5693686"/>
              <a:gd name="connsiteY2273" fmla="*/ 54780 h 3744260"/>
              <a:gd name="connsiteX2274" fmla="*/ 2869924 w 5693686"/>
              <a:gd name="connsiteY2274" fmla="*/ 46890 h 3744260"/>
              <a:gd name="connsiteX2275" fmla="*/ 2648941 w 5693686"/>
              <a:gd name="connsiteY2275" fmla="*/ 58144 h 3744260"/>
              <a:gd name="connsiteX2276" fmla="*/ 2592751 w 5693686"/>
              <a:gd name="connsiteY2276" fmla="*/ 242871 h 3744260"/>
              <a:gd name="connsiteX2277" fmla="*/ 2594744 w 5693686"/>
              <a:gd name="connsiteY2277" fmla="*/ 241832 h 3744260"/>
              <a:gd name="connsiteX2278" fmla="*/ 2599770 w 5693686"/>
              <a:gd name="connsiteY2278" fmla="*/ 240773 h 3744260"/>
              <a:gd name="connsiteX2279" fmla="*/ 2924079 w 5693686"/>
              <a:gd name="connsiteY2279" fmla="*/ 226985 h 3744260"/>
              <a:gd name="connsiteX2280" fmla="*/ 2932323 w 5693686"/>
              <a:gd name="connsiteY2280" fmla="*/ 229394 h 3744260"/>
              <a:gd name="connsiteX2281" fmla="*/ 2950762 w 5693686"/>
              <a:gd name="connsiteY2281" fmla="*/ 233007 h 3744260"/>
              <a:gd name="connsiteX2282" fmla="*/ 2952963 w 5693686"/>
              <a:gd name="connsiteY2282" fmla="*/ 218700 h 3744260"/>
              <a:gd name="connsiteX2283" fmla="*/ 2953171 w 5693686"/>
              <a:gd name="connsiteY2283" fmla="*/ 207736 h 3744260"/>
              <a:gd name="connsiteX2284" fmla="*/ 2881677 w 5693686"/>
              <a:gd name="connsiteY2284" fmla="*/ 55300 h 3744260"/>
              <a:gd name="connsiteX2285" fmla="*/ 2880327 w 5693686"/>
              <a:gd name="connsiteY2285" fmla="*/ 54282 h 3744260"/>
              <a:gd name="connsiteX2286" fmla="*/ 2873163 w 5693686"/>
              <a:gd name="connsiteY2286" fmla="*/ 60906 h 3744260"/>
              <a:gd name="connsiteX2287" fmla="*/ 2878832 w 5693686"/>
              <a:gd name="connsiteY2287" fmla="*/ 65848 h 3744260"/>
              <a:gd name="connsiteX2288" fmla="*/ 2927152 w 5693686"/>
              <a:gd name="connsiteY2288" fmla="*/ 181489 h 3744260"/>
              <a:gd name="connsiteX2289" fmla="*/ 2924100 w 5693686"/>
              <a:gd name="connsiteY2289" fmla="*/ 226965 h 3744260"/>
              <a:gd name="connsiteX0" fmla="*/ 3934056 w 5817263"/>
              <a:gd name="connsiteY0" fmla="*/ 3743887 h 3744261"/>
              <a:gd name="connsiteX1" fmla="*/ 3924898 w 5817263"/>
              <a:gd name="connsiteY1" fmla="*/ 3743513 h 3744261"/>
              <a:gd name="connsiteX2" fmla="*/ 3869455 w 5817263"/>
              <a:gd name="connsiteY2" fmla="*/ 3717370 h 3744261"/>
              <a:gd name="connsiteX3" fmla="*/ 3859987 w 5817263"/>
              <a:gd name="connsiteY3" fmla="*/ 3675134 h 3744261"/>
              <a:gd name="connsiteX4" fmla="*/ 3777009 w 5817263"/>
              <a:gd name="connsiteY4" fmla="*/ 3656611 h 3744261"/>
              <a:gd name="connsiteX5" fmla="*/ 3708381 w 5817263"/>
              <a:gd name="connsiteY5" fmla="*/ 3633977 h 3744261"/>
              <a:gd name="connsiteX6" fmla="*/ 3703584 w 5817263"/>
              <a:gd name="connsiteY6" fmla="*/ 3640996 h 3744261"/>
              <a:gd name="connsiteX7" fmla="*/ 3594920 w 5817263"/>
              <a:gd name="connsiteY7" fmla="*/ 3683730 h 3744261"/>
              <a:gd name="connsiteX8" fmla="*/ 3460362 w 5817263"/>
              <a:gd name="connsiteY8" fmla="*/ 3592240 h 3744261"/>
              <a:gd name="connsiteX9" fmla="*/ 3356641 w 5817263"/>
              <a:gd name="connsiteY9" fmla="*/ 3485507 h 3744261"/>
              <a:gd name="connsiteX10" fmla="*/ 3348210 w 5817263"/>
              <a:gd name="connsiteY10" fmla="*/ 3447631 h 3744261"/>
              <a:gd name="connsiteX11" fmla="*/ 3249596 w 5817263"/>
              <a:gd name="connsiteY11" fmla="*/ 3307467 h 3744261"/>
              <a:gd name="connsiteX12" fmla="*/ 3239754 w 5817263"/>
              <a:gd name="connsiteY12" fmla="*/ 3175692 h 3744261"/>
              <a:gd name="connsiteX13" fmla="*/ 3252545 w 5817263"/>
              <a:gd name="connsiteY13" fmla="*/ 3163191 h 3744261"/>
              <a:gd name="connsiteX14" fmla="*/ 3258941 w 5817263"/>
              <a:gd name="connsiteY14" fmla="*/ 3168133 h 3744261"/>
              <a:gd name="connsiteX15" fmla="*/ 3266043 w 5817263"/>
              <a:gd name="connsiteY15" fmla="*/ 3160388 h 3744261"/>
              <a:gd name="connsiteX16" fmla="*/ 3292456 w 5817263"/>
              <a:gd name="connsiteY16" fmla="*/ 3218094 h 3744261"/>
              <a:gd name="connsiteX17" fmla="*/ 3320634 w 5817263"/>
              <a:gd name="connsiteY17" fmla="*/ 3295548 h 3744261"/>
              <a:gd name="connsiteX18" fmla="*/ 3447052 w 5817263"/>
              <a:gd name="connsiteY18" fmla="*/ 3376365 h 3744261"/>
              <a:gd name="connsiteX19" fmla="*/ 3365736 w 5817263"/>
              <a:gd name="connsiteY19" fmla="*/ 3328523 h 3744261"/>
              <a:gd name="connsiteX20" fmla="*/ 3309172 w 5817263"/>
              <a:gd name="connsiteY20" fmla="*/ 3165205 h 3744261"/>
              <a:gd name="connsiteX21" fmla="*/ 3314778 w 5817263"/>
              <a:gd name="connsiteY21" fmla="*/ 3010401 h 3744261"/>
              <a:gd name="connsiteX22" fmla="*/ 3299848 w 5817263"/>
              <a:gd name="connsiteY22" fmla="*/ 3092631 h 3744261"/>
              <a:gd name="connsiteX23" fmla="*/ 3300886 w 5817263"/>
              <a:gd name="connsiteY23" fmla="*/ 3127953 h 3744261"/>
              <a:gd name="connsiteX24" fmla="*/ 3290711 w 5817263"/>
              <a:gd name="connsiteY24" fmla="*/ 3130590 h 3744261"/>
              <a:gd name="connsiteX25" fmla="*/ 3287140 w 5817263"/>
              <a:gd name="connsiteY25" fmla="*/ 3093566 h 3744261"/>
              <a:gd name="connsiteX26" fmla="*/ 3286579 w 5817263"/>
              <a:gd name="connsiteY26" fmla="*/ 3091655 h 3744261"/>
              <a:gd name="connsiteX27" fmla="*/ 3272397 w 5817263"/>
              <a:gd name="connsiteY27" fmla="*/ 2983656 h 3744261"/>
              <a:gd name="connsiteX28" fmla="*/ 3280350 w 5817263"/>
              <a:gd name="connsiteY28" fmla="*/ 2941918 h 3744261"/>
              <a:gd name="connsiteX29" fmla="*/ 3244758 w 5817263"/>
              <a:gd name="connsiteY29" fmla="*/ 2973793 h 3744261"/>
              <a:gd name="connsiteX30" fmla="*/ 3151004 w 5817263"/>
              <a:gd name="connsiteY30" fmla="*/ 2886683 h 3744261"/>
              <a:gd name="connsiteX31" fmla="*/ 3159912 w 5817263"/>
              <a:gd name="connsiteY31" fmla="*/ 2841830 h 3744261"/>
              <a:gd name="connsiteX32" fmla="*/ 3300969 w 5817263"/>
              <a:gd name="connsiteY32" fmla="*/ 2850178 h 3744261"/>
              <a:gd name="connsiteX33" fmla="*/ 3317415 w 5817263"/>
              <a:gd name="connsiteY33" fmla="*/ 2855535 h 3744261"/>
              <a:gd name="connsiteX34" fmla="*/ 3350120 w 5817263"/>
              <a:gd name="connsiteY34" fmla="*/ 2820837 h 3744261"/>
              <a:gd name="connsiteX35" fmla="*/ 3432516 w 5817263"/>
              <a:gd name="connsiteY35" fmla="*/ 2766225 h 3744261"/>
              <a:gd name="connsiteX36" fmla="*/ 3423463 w 5817263"/>
              <a:gd name="connsiteY36" fmla="*/ 2761989 h 3744261"/>
              <a:gd name="connsiteX37" fmla="*/ 3424272 w 5817263"/>
              <a:gd name="connsiteY37" fmla="*/ 2744276 h 3744261"/>
              <a:gd name="connsiteX38" fmla="*/ 3434717 w 5817263"/>
              <a:gd name="connsiteY38" fmla="*/ 2723096 h 3744261"/>
              <a:gd name="connsiteX39" fmla="*/ 3461774 w 5817263"/>
              <a:gd name="connsiteY39" fmla="*/ 2678824 h 3744261"/>
              <a:gd name="connsiteX40" fmla="*/ 3449378 w 5817263"/>
              <a:gd name="connsiteY40" fmla="*/ 2501615 h 3744261"/>
              <a:gd name="connsiteX41" fmla="*/ 3484138 w 5817263"/>
              <a:gd name="connsiteY41" fmla="*/ 2484837 h 3744261"/>
              <a:gd name="connsiteX42" fmla="*/ 3565662 w 5817263"/>
              <a:gd name="connsiteY42" fmla="*/ 2554192 h 3744261"/>
              <a:gd name="connsiteX43" fmla="*/ 3559973 w 5817263"/>
              <a:gd name="connsiteY43" fmla="*/ 2526429 h 3744261"/>
              <a:gd name="connsiteX44" fmla="*/ 3264194 w 5817263"/>
              <a:gd name="connsiteY44" fmla="*/ 2277601 h 3744261"/>
              <a:gd name="connsiteX45" fmla="*/ 3073488 w 5817263"/>
              <a:gd name="connsiteY45" fmla="*/ 2145327 h 3744261"/>
              <a:gd name="connsiteX46" fmla="*/ 3071640 w 5817263"/>
              <a:gd name="connsiteY46" fmla="*/ 2137624 h 3744261"/>
              <a:gd name="connsiteX47" fmla="*/ 3078845 w 5817263"/>
              <a:gd name="connsiteY47" fmla="*/ 2134343 h 3744261"/>
              <a:gd name="connsiteX48" fmla="*/ 3423774 w 5817263"/>
              <a:gd name="connsiteY48" fmla="*/ 2304139 h 3744261"/>
              <a:gd name="connsiteX49" fmla="*/ 3475438 w 5817263"/>
              <a:gd name="connsiteY49" fmla="*/ 2346334 h 3744261"/>
              <a:gd name="connsiteX50" fmla="*/ 3478407 w 5817263"/>
              <a:gd name="connsiteY50" fmla="*/ 2349179 h 3744261"/>
              <a:gd name="connsiteX51" fmla="*/ 3604119 w 5817263"/>
              <a:gd name="connsiteY51" fmla="*/ 2533614 h 3744261"/>
              <a:gd name="connsiteX52" fmla="*/ 3613069 w 5817263"/>
              <a:gd name="connsiteY52" fmla="*/ 2650002 h 3744261"/>
              <a:gd name="connsiteX53" fmla="*/ 3633938 w 5817263"/>
              <a:gd name="connsiteY53" fmla="*/ 2660800 h 3744261"/>
              <a:gd name="connsiteX54" fmla="*/ 3626213 w 5817263"/>
              <a:gd name="connsiteY54" fmla="*/ 2669231 h 3744261"/>
              <a:gd name="connsiteX55" fmla="*/ 3609601 w 5817263"/>
              <a:gd name="connsiteY55" fmla="*/ 2665472 h 3744261"/>
              <a:gd name="connsiteX56" fmla="*/ 3599239 w 5817263"/>
              <a:gd name="connsiteY56" fmla="*/ 2691886 h 3744261"/>
              <a:gd name="connsiteX57" fmla="*/ 3553432 w 5817263"/>
              <a:gd name="connsiteY57" fmla="*/ 2730779 h 3744261"/>
              <a:gd name="connsiteX58" fmla="*/ 3363161 w 5817263"/>
              <a:gd name="connsiteY58" fmla="*/ 2845672 h 3744261"/>
              <a:gd name="connsiteX59" fmla="*/ 3337848 w 5817263"/>
              <a:gd name="connsiteY59" fmla="*/ 2922731 h 3744261"/>
              <a:gd name="connsiteX60" fmla="*/ 3457206 w 5817263"/>
              <a:gd name="connsiteY60" fmla="*/ 2812240 h 3744261"/>
              <a:gd name="connsiteX61" fmla="*/ 3668055 w 5817263"/>
              <a:gd name="connsiteY61" fmla="*/ 2751523 h 3744261"/>
              <a:gd name="connsiteX62" fmla="*/ 3717538 w 5817263"/>
              <a:gd name="connsiteY62" fmla="*/ 2767450 h 3744261"/>
              <a:gd name="connsiteX63" fmla="*/ 3707467 w 5817263"/>
              <a:gd name="connsiteY63" fmla="*/ 2800715 h 3744261"/>
              <a:gd name="connsiteX64" fmla="*/ 3701196 w 5817263"/>
              <a:gd name="connsiteY64" fmla="*/ 2810392 h 3744261"/>
              <a:gd name="connsiteX65" fmla="*/ 3607172 w 5817263"/>
              <a:gd name="connsiteY65" fmla="*/ 2848911 h 3744261"/>
              <a:gd name="connsiteX66" fmla="*/ 3458431 w 5817263"/>
              <a:gd name="connsiteY66" fmla="*/ 2906887 h 3744261"/>
              <a:gd name="connsiteX67" fmla="*/ 3442359 w 5817263"/>
              <a:gd name="connsiteY67" fmla="*/ 2921278 h 3744261"/>
              <a:gd name="connsiteX68" fmla="*/ 3543942 w 5817263"/>
              <a:gd name="connsiteY68" fmla="*/ 2893265 h 3744261"/>
              <a:gd name="connsiteX69" fmla="*/ 3547970 w 5817263"/>
              <a:gd name="connsiteY69" fmla="*/ 2891251 h 3744261"/>
              <a:gd name="connsiteX70" fmla="*/ 3700739 w 5817263"/>
              <a:gd name="connsiteY70" fmla="*/ 2869095 h 3744261"/>
              <a:gd name="connsiteX71" fmla="*/ 3832764 w 5817263"/>
              <a:gd name="connsiteY71" fmla="*/ 2990239 h 3744261"/>
              <a:gd name="connsiteX72" fmla="*/ 3923653 w 5817263"/>
              <a:gd name="connsiteY72" fmla="*/ 3128347 h 3744261"/>
              <a:gd name="connsiteX73" fmla="*/ 3918253 w 5817263"/>
              <a:gd name="connsiteY73" fmla="*/ 3158581 h 3744261"/>
              <a:gd name="connsiteX74" fmla="*/ 3840197 w 5817263"/>
              <a:gd name="connsiteY74" fmla="*/ 3132978 h 3744261"/>
              <a:gd name="connsiteX75" fmla="*/ 3796612 w 5817263"/>
              <a:gd name="connsiteY75" fmla="*/ 3088831 h 3744261"/>
              <a:gd name="connsiteX76" fmla="*/ 3772254 w 5817263"/>
              <a:gd name="connsiteY76" fmla="*/ 3062875 h 3744261"/>
              <a:gd name="connsiteX77" fmla="*/ 3768890 w 5817263"/>
              <a:gd name="connsiteY77" fmla="*/ 3060653 h 3744261"/>
              <a:gd name="connsiteX78" fmla="*/ 3761685 w 5817263"/>
              <a:gd name="connsiteY78" fmla="*/ 3077971 h 3744261"/>
              <a:gd name="connsiteX79" fmla="*/ 3736185 w 5817263"/>
              <a:gd name="connsiteY79" fmla="*/ 3126416 h 3744261"/>
              <a:gd name="connsiteX80" fmla="*/ 3727173 w 5817263"/>
              <a:gd name="connsiteY80" fmla="*/ 3134971 h 3744261"/>
              <a:gd name="connsiteX81" fmla="*/ 3888020 w 5817263"/>
              <a:gd name="connsiteY81" fmla="*/ 3182523 h 3744261"/>
              <a:gd name="connsiteX82" fmla="*/ 3932727 w 5817263"/>
              <a:gd name="connsiteY82" fmla="*/ 3220897 h 3744261"/>
              <a:gd name="connsiteX83" fmla="*/ 3915263 w 5817263"/>
              <a:gd name="connsiteY83" fmla="*/ 3194339 h 3744261"/>
              <a:gd name="connsiteX84" fmla="*/ 3914952 w 5817263"/>
              <a:gd name="connsiteY84" fmla="*/ 3185825 h 3744261"/>
              <a:gd name="connsiteX85" fmla="*/ 3923403 w 5817263"/>
              <a:gd name="connsiteY85" fmla="*/ 3184953 h 3744261"/>
              <a:gd name="connsiteX86" fmla="*/ 3993049 w 5817263"/>
              <a:gd name="connsiteY86" fmla="*/ 3237343 h 3744261"/>
              <a:gd name="connsiteX87" fmla="*/ 3992821 w 5817263"/>
              <a:gd name="connsiteY87" fmla="*/ 3218717 h 3744261"/>
              <a:gd name="connsiteX88" fmla="*/ 3980798 w 5817263"/>
              <a:gd name="connsiteY88" fmla="*/ 3136321 h 3744261"/>
              <a:gd name="connsiteX89" fmla="*/ 3975690 w 5817263"/>
              <a:gd name="connsiteY89" fmla="*/ 3066613 h 3744261"/>
              <a:gd name="connsiteX90" fmla="*/ 4002747 w 5817263"/>
              <a:gd name="connsiteY90" fmla="*/ 3056064 h 3744261"/>
              <a:gd name="connsiteX91" fmla="*/ 4001314 w 5817263"/>
              <a:gd name="connsiteY91" fmla="*/ 3021386 h 3744261"/>
              <a:gd name="connsiteX92" fmla="*/ 3799498 w 5817263"/>
              <a:gd name="connsiteY92" fmla="*/ 2922897 h 3744261"/>
              <a:gd name="connsiteX93" fmla="*/ 3733901 w 5817263"/>
              <a:gd name="connsiteY93" fmla="*/ 2839546 h 3744261"/>
              <a:gd name="connsiteX94" fmla="*/ 3729706 w 5817263"/>
              <a:gd name="connsiteY94" fmla="*/ 2788277 h 3744261"/>
              <a:gd name="connsiteX95" fmla="*/ 3660413 w 5817263"/>
              <a:gd name="connsiteY95" fmla="*/ 2682250 h 3744261"/>
              <a:gd name="connsiteX96" fmla="*/ 3628788 w 5817263"/>
              <a:gd name="connsiteY96" fmla="*/ 2633743 h 3744261"/>
              <a:gd name="connsiteX97" fmla="*/ 3688384 w 5817263"/>
              <a:gd name="connsiteY97" fmla="*/ 2599938 h 3744261"/>
              <a:gd name="connsiteX98" fmla="*/ 3749703 w 5817263"/>
              <a:gd name="connsiteY98" fmla="*/ 2587582 h 3744261"/>
              <a:gd name="connsiteX99" fmla="*/ 3587798 w 5817263"/>
              <a:gd name="connsiteY99" fmla="*/ 2383316 h 3744261"/>
              <a:gd name="connsiteX100" fmla="*/ 3404982 w 5817263"/>
              <a:gd name="connsiteY100" fmla="*/ 2223799 h 3744261"/>
              <a:gd name="connsiteX101" fmla="*/ 3249389 w 5817263"/>
              <a:gd name="connsiteY101" fmla="*/ 2137187 h 3744261"/>
              <a:gd name="connsiteX102" fmla="*/ 3093194 w 5817263"/>
              <a:gd name="connsiteY102" fmla="*/ 2039010 h 3744261"/>
              <a:gd name="connsiteX103" fmla="*/ 3350473 w 5817263"/>
              <a:gd name="connsiteY103" fmla="*/ 1924781 h 3744261"/>
              <a:gd name="connsiteX104" fmla="*/ 3546870 w 5817263"/>
              <a:gd name="connsiteY104" fmla="*/ 1879160 h 3744261"/>
              <a:gd name="connsiteX105" fmla="*/ 3545395 w 5817263"/>
              <a:gd name="connsiteY105" fmla="*/ 1875444 h 3744261"/>
              <a:gd name="connsiteX106" fmla="*/ 3529614 w 5817263"/>
              <a:gd name="connsiteY106" fmla="*/ 1794273 h 3744261"/>
              <a:gd name="connsiteX107" fmla="*/ 3509929 w 5817263"/>
              <a:gd name="connsiteY107" fmla="*/ 1730648 h 3744261"/>
              <a:gd name="connsiteX108" fmla="*/ 3296879 w 5817263"/>
              <a:gd name="connsiteY108" fmla="*/ 1803139 h 3744261"/>
              <a:gd name="connsiteX109" fmla="*/ 3104386 w 5817263"/>
              <a:gd name="connsiteY109" fmla="*/ 1884912 h 3744261"/>
              <a:gd name="connsiteX110" fmla="*/ 3083060 w 5817263"/>
              <a:gd name="connsiteY110" fmla="*/ 1886989 h 3744261"/>
              <a:gd name="connsiteX111" fmla="*/ 3078222 w 5817263"/>
              <a:gd name="connsiteY111" fmla="*/ 1827974 h 3744261"/>
              <a:gd name="connsiteX112" fmla="*/ 3073322 w 5817263"/>
              <a:gd name="connsiteY112" fmla="*/ 1745807 h 3744261"/>
              <a:gd name="connsiteX113" fmla="*/ 3032560 w 5817263"/>
              <a:gd name="connsiteY113" fmla="*/ 1707080 h 3744261"/>
              <a:gd name="connsiteX114" fmla="*/ 3035529 w 5817263"/>
              <a:gd name="connsiteY114" fmla="*/ 1699459 h 3744261"/>
              <a:gd name="connsiteX115" fmla="*/ 3053076 w 5817263"/>
              <a:gd name="connsiteY115" fmla="*/ 1702346 h 3744261"/>
              <a:gd name="connsiteX116" fmla="*/ 3083496 w 5817263"/>
              <a:gd name="connsiteY116" fmla="*/ 1737480 h 3744261"/>
              <a:gd name="connsiteX117" fmla="*/ 3124238 w 5817263"/>
              <a:gd name="connsiteY117" fmla="*/ 1756106 h 3744261"/>
              <a:gd name="connsiteX118" fmla="*/ 3205865 w 5817263"/>
              <a:gd name="connsiteY118" fmla="*/ 1636146 h 3744261"/>
              <a:gd name="connsiteX119" fmla="*/ 3270216 w 5817263"/>
              <a:gd name="connsiteY119" fmla="*/ 1496709 h 3744261"/>
              <a:gd name="connsiteX120" fmla="*/ 3310106 w 5817263"/>
              <a:gd name="connsiteY120" fmla="*/ 1425775 h 3744261"/>
              <a:gd name="connsiteX121" fmla="*/ 3293120 w 5817263"/>
              <a:gd name="connsiteY121" fmla="*/ 1429243 h 3744261"/>
              <a:gd name="connsiteX122" fmla="*/ 3273933 w 5817263"/>
              <a:gd name="connsiteY122" fmla="*/ 1411842 h 3744261"/>
              <a:gd name="connsiteX123" fmla="*/ 3289092 w 5817263"/>
              <a:gd name="connsiteY123" fmla="*/ 1321659 h 3744261"/>
              <a:gd name="connsiteX124" fmla="*/ 3303129 w 5817263"/>
              <a:gd name="connsiteY124" fmla="*/ 1317485 h 3744261"/>
              <a:gd name="connsiteX125" fmla="*/ 3315754 w 5817263"/>
              <a:gd name="connsiteY125" fmla="*/ 1350543 h 3744261"/>
              <a:gd name="connsiteX126" fmla="*/ 3322482 w 5817263"/>
              <a:gd name="connsiteY126" fmla="*/ 1391201 h 3744261"/>
              <a:gd name="connsiteX127" fmla="*/ 3324787 w 5817263"/>
              <a:gd name="connsiteY127" fmla="*/ 1400836 h 3744261"/>
              <a:gd name="connsiteX128" fmla="*/ 3402199 w 5817263"/>
              <a:gd name="connsiteY128" fmla="*/ 1306708 h 3744261"/>
              <a:gd name="connsiteX129" fmla="*/ 3463436 w 5817263"/>
              <a:gd name="connsiteY129" fmla="*/ 1258492 h 3744261"/>
              <a:gd name="connsiteX130" fmla="*/ 3547430 w 5817263"/>
              <a:gd name="connsiteY130" fmla="*/ 1147025 h 3744261"/>
              <a:gd name="connsiteX131" fmla="*/ 3632007 w 5817263"/>
              <a:gd name="connsiteY131" fmla="*/ 1030491 h 3744261"/>
              <a:gd name="connsiteX132" fmla="*/ 3639939 w 5817263"/>
              <a:gd name="connsiteY132" fmla="*/ 994339 h 3744261"/>
              <a:gd name="connsiteX133" fmla="*/ 3621915 w 5817263"/>
              <a:gd name="connsiteY133" fmla="*/ 949050 h 3744261"/>
              <a:gd name="connsiteX134" fmla="*/ 3592449 w 5817263"/>
              <a:gd name="connsiteY134" fmla="*/ 849378 h 3744261"/>
              <a:gd name="connsiteX135" fmla="*/ 3602977 w 5817263"/>
              <a:gd name="connsiteY135" fmla="*/ 791028 h 3744261"/>
              <a:gd name="connsiteX136" fmla="*/ 3597391 w 5817263"/>
              <a:gd name="connsiteY136" fmla="*/ 791879 h 3744261"/>
              <a:gd name="connsiteX137" fmla="*/ 3217265 w 5817263"/>
              <a:gd name="connsiteY137" fmla="*/ 1254401 h 3744261"/>
              <a:gd name="connsiteX138" fmla="*/ 2980066 w 5817263"/>
              <a:gd name="connsiteY138" fmla="*/ 1769209 h 3744261"/>
              <a:gd name="connsiteX139" fmla="*/ 2945097 w 5817263"/>
              <a:gd name="connsiteY139" fmla="*/ 1805818 h 3744261"/>
              <a:gd name="connsiteX140" fmla="*/ 2941962 w 5817263"/>
              <a:gd name="connsiteY140" fmla="*/ 1806877 h 3744261"/>
              <a:gd name="connsiteX141" fmla="*/ 2943353 w 5817263"/>
              <a:gd name="connsiteY141" fmla="*/ 1809203 h 3744261"/>
              <a:gd name="connsiteX142" fmla="*/ 3014764 w 5817263"/>
              <a:gd name="connsiteY142" fmla="*/ 1865539 h 3744261"/>
              <a:gd name="connsiteX143" fmla="*/ 3066511 w 5817263"/>
              <a:gd name="connsiteY143" fmla="*/ 1905428 h 3744261"/>
              <a:gd name="connsiteX144" fmla="*/ 3067466 w 5817263"/>
              <a:gd name="connsiteY144" fmla="*/ 1933606 h 3744261"/>
              <a:gd name="connsiteX145" fmla="*/ 3028905 w 5817263"/>
              <a:gd name="connsiteY145" fmla="*/ 1949243 h 3744261"/>
              <a:gd name="connsiteX146" fmla="*/ 3080382 w 5817263"/>
              <a:gd name="connsiteY146" fmla="*/ 2083011 h 3744261"/>
              <a:gd name="connsiteX147" fmla="*/ 3081046 w 5817263"/>
              <a:gd name="connsiteY147" fmla="*/ 2108885 h 3744261"/>
              <a:gd name="connsiteX148" fmla="*/ 3061984 w 5817263"/>
              <a:gd name="connsiteY148" fmla="*/ 2096405 h 3744261"/>
              <a:gd name="connsiteX149" fmla="*/ 3041447 w 5817263"/>
              <a:gd name="connsiteY149" fmla="*/ 2068642 h 3744261"/>
              <a:gd name="connsiteX150" fmla="*/ 3036422 w 5817263"/>
              <a:gd name="connsiteY150" fmla="*/ 2061270 h 3744261"/>
              <a:gd name="connsiteX151" fmla="*/ 3050667 w 5817263"/>
              <a:gd name="connsiteY151" fmla="*/ 2124915 h 3744261"/>
              <a:gd name="connsiteX152" fmla="*/ 3045081 w 5817263"/>
              <a:gd name="connsiteY152" fmla="*/ 2154879 h 3744261"/>
              <a:gd name="connsiteX153" fmla="*/ 3006728 w 5817263"/>
              <a:gd name="connsiteY153" fmla="*/ 2110027 h 3744261"/>
              <a:gd name="connsiteX154" fmla="*/ 3009760 w 5817263"/>
              <a:gd name="connsiteY154" fmla="*/ 2131103 h 3744261"/>
              <a:gd name="connsiteX155" fmla="*/ 3001391 w 5817263"/>
              <a:gd name="connsiteY155" fmla="*/ 2158160 h 3744261"/>
              <a:gd name="connsiteX156" fmla="*/ 2954628 w 5817263"/>
              <a:gd name="connsiteY156" fmla="*/ 2102593 h 3744261"/>
              <a:gd name="connsiteX157" fmla="*/ 2939262 w 5817263"/>
              <a:gd name="connsiteY157" fmla="*/ 2072629 h 3744261"/>
              <a:gd name="connsiteX158" fmla="*/ 2941463 w 5817263"/>
              <a:gd name="connsiteY158" fmla="*/ 2132432 h 3744261"/>
              <a:gd name="connsiteX159" fmla="*/ 2931538 w 5817263"/>
              <a:gd name="connsiteY159" fmla="*/ 2146677 h 3744261"/>
              <a:gd name="connsiteX160" fmla="*/ 2889945 w 5817263"/>
              <a:gd name="connsiteY160" fmla="*/ 2089428 h 3744261"/>
              <a:gd name="connsiteX161" fmla="*/ 2874164 w 5817263"/>
              <a:gd name="connsiteY161" fmla="*/ 2105832 h 3744261"/>
              <a:gd name="connsiteX162" fmla="*/ 2837783 w 5817263"/>
              <a:gd name="connsiteY162" fmla="*/ 2150913 h 3744261"/>
              <a:gd name="connsiteX163" fmla="*/ 2830183 w 5817263"/>
              <a:gd name="connsiteY163" fmla="*/ 2181376 h 3744261"/>
              <a:gd name="connsiteX164" fmla="*/ 2837202 w 5817263"/>
              <a:gd name="connsiteY164" fmla="*/ 2174440 h 3744261"/>
              <a:gd name="connsiteX165" fmla="*/ 2859524 w 5817263"/>
              <a:gd name="connsiteY165" fmla="*/ 2146033 h 3744261"/>
              <a:gd name="connsiteX166" fmla="*/ 2868412 w 5817263"/>
              <a:gd name="connsiteY166" fmla="*/ 2134447 h 3744261"/>
              <a:gd name="connsiteX167" fmla="*/ 2877943 w 5817263"/>
              <a:gd name="connsiteY167" fmla="*/ 2132474 h 3744261"/>
              <a:gd name="connsiteX168" fmla="*/ 2876219 w 5817263"/>
              <a:gd name="connsiteY168" fmla="*/ 2148442 h 3744261"/>
              <a:gd name="connsiteX169" fmla="*/ 2845030 w 5817263"/>
              <a:gd name="connsiteY169" fmla="*/ 2230360 h 3744261"/>
              <a:gd name="connsiteX170" fmla="*/ 2844324 w 5817263"/>
              <a:gd name="connsiteY170" fmla="*/ 2234306 h 3744261"/>
              <a:gd name="connsiteX171" fmla="*/ 2901760 w 5817263"/>
              <a:gd name="connsiteY171" fmla="*/ 2159386 h 3744261"/>
              <a:gd name="connsiteX172" fmla="*/ 2910108 w 5817263"/>
              <a:gd name="connsiteY172" fmla="*/ 2157433 h 3744261"/>
              <a:gd name="connsiteX173" fmla="*/ 2912496 w 5817263"/>
              <a:gd name="connsiteY173" fmla="*/ 2165677 h 3744261"/>
              <a:gd name="connsiteX174" fmla="*/ 2889426 w 5817263"/>
              <a:gd name="connsiteY174" fmla="*/ 2239643 h 3744261"/>
              <a:gd name="connsiteX175" fmla="*/ 2937393 w 5817263"/>
              <a:gd name="connsiteY175" fmla="*/ 2169145 h 3744261"/>
              <a:gd name="connsiteX176" fmla="*/ 2953009 w 5817263"/>
              <a:gd name="connsiteY176" fmla="*/ 2143978 h 3744261"/>
              <a:gd name="connsiteX177" fmla="*/ 2962789 w 5817263"/>
              <a:gd name="connsiteY177" fmla="*/ 2140406 h 3744261"/>
              <a:gd name="connsiteX178" fmla="*/ 2965219 w 5817263"/>
              <a:gd name="connsiteY178" fmla="*/ 2154755 h 3744261"/>
              <a:gd name="connsiteX179" fmla="*/ 2960235 w 5817263"/>
              <a:gd name="connsiteY179" fmla="*/ 2172924 h 3744261"/>
              <a:gd name="connsiteX180" fmla="*/ 2938722 w 5817263"/>
              <a:gd name="connsiteY180" fmla="*/ 2277539 h 3744261"/>
              <a:gd name="connsiteX181" fmla="*/ 2944474 w 5817263"/>
              <a:gd name="connsiteY181" fmla="*/ 2430266 h 3744261"/>
              <a:gd name="connsiteX182" fmla="*/ 2949977 w 5817263"/>
              <a:gd name="connsiteY182" fmla="*/ 2706068 h 3744261"/>
              <a:gd name="connsiteX183" fmla="*/ 2907637 w 5817263"/>
              <a:gd name="connsiteY183" fmla="*/ 2840834 h 3744261"/>
              <a:gd name="connsiteX184" fmla="*/ 2870281 w 5817263"/>
              <a:gd name="connsiteY184" fmla="*/ 2956371 h 3744261"/>
              <a:gd name="connsiteX185" fmla="*/ 2866522 w 5817263"/>
              <a:gd name="connsiteY185" fmla="*/ 2990363 h 3744261"/>
              <a:gd name="connsiteX186" fmla="*/ 2859794 w 5817263"/>
              <a:gd name="connsiteY186" fmla="*/ 2991152 h 3744261"/>
              <a:gd name="connsiteX187" fmla="*/ 2855392 w 5817263"/>
              <a:gd name="connsiteY187" fmla="*/ 2973066 h 3744261"/>
              <a:gd name="connsiteX188" fmla="*/ 2857780 w 5817263"/>
              <a:gd name="connsiteY188" fmla="*/ 2955374 h 3744261"/>
              <a:gd name="connsiteX189" fmla="*/ 2849889 w 5817263"/>
              <a:gd name="connsiteY189" fmla="*/ 2893162 h 3744261"/>
              <a:gd name="connsiteX190" fmla="*/ 2801050 w 5817263"/>
              <a:gd name="connsiteY190" fmla="*/ 2843845 h 3744261"/>
              <a:gd name="connsiteX191" fmla="*/ 2706112 w 5817263"/>
              <a:gd name="connsiteY191" fmla="*/ 2831572 h 3744261"/>
              <a:gd name="connsiteX192" fmla="*/ 2717906 w 5817263"/>
              <a:gd name="connsiteY192" fmla="*/ 2859584 h 3744261"/>
              <a:gd name="connsiteX193" fmla="*/ 2816831 w 5817263"/>
              <a:gd name="connsiteY193" fmla="*/ 3000164 h 3744261"/>
              <a:gd name="connsiteX194" fmla="*/ 2759872 w 5817263"/>
              <a:gd name="connsiteY194" fmla="*/ 3192553 h 3744261"/>
              <a:gd name="connsiteX195" fmla="*/ 2655009 w 5817263"/>
              <a:gd name="connsiteY195" fmla="*/ 3376095 h 3744261"/>
              <a:gd name="connsiteX196" fmla="*/ 2629343 w 5817263"/>
              <a:gd name="connsiteY196" fmla="*/ 3379314 h 3744261"/>
              <a:gd name="connsiteX197" fmla="*/ 2628866 w 5817263"/>
              <a:gd name="connsiteY197" fmla="*/ 3379065 h 3744261"/>
              <a:gd name="connsiteX198" fmla="*/ 2603906 w 5817263"/>
              <a:gd name="connsiteY198" fmla="*/ 3357469 h 3744261"/>
              <a:gd name="connsiteX199" fmla="*/ 2588955 w 5817263"/>
              <a:gd name="connsiteY199" fmla="*/ 3389323 h 3744261"/>
              <a:gd name="connsiteX200" fmla="*/ 2395881 w 5817263"/>
              <a:gd name="connsiteY200" fmla="*/ 3500084 h 3744261"/>
              <a:gd name="connsiteX201" fmla="*/ 2389569 w 5817263"/>
              <a:gd name="connsiteY201" fmla="*/ 3498589 h 3744261"/>
              <a:gd name="connsiteX202" fmla="*/ 2388011 w 5817263"/>
              <a:gd name="connsiteY202" fmla="*/ 3492297 h 3744261"/>
              <a:gd name="connsiteX203" fmla="*/ 2406596 w 5817263"/>
              <a:gd name="connsiteY203" fmla="*/ 3379916 h 3744261"/>
              <a:gd name="connsiteX204" fmla="*/ 2390337 w 5817263"/>
              <a:gd name="connsiteY204" fmla="*/ 3407638 h 3744261"/>
              <a:gd name="connsiteX205" fmla="*/ 2380224 w 5817263"/>
              <a:gd name="connsiteY205" fmla="*/ 3411915 h 3744261"/>
              <a:gd name="connsiteX206" fmla="*/ 2359044 w 5817263"/>
              <a:gd name="connsiteY206" fmla="*/ 3365630 h 3744261"/>
              <a:gd name="connsiteX207" fmla="*/ 2357694 w 5817263"/>
              <a:gd name="connsiteY207" fmla="*/ 3360335 h 3744261"/>
              <a:gd name="connsiteX208" fmla="*/ 2373870 w 5817263"/>
              <a:gd name="connsiteY208" fmla="*/ 3497156 h 3744261"/>
              <a:gd name="connsiteX209" fmla="*/ 2459339 w 5817263"/>
              <a:gd name="connsiteY209" fmla="*/ 3509428 h 3744261"/>
              <a:gd name="connsiteX210" fmla="*/ 2493892 w 5817263"/>
              <a:gd name="connsiteY210" fmla="*/ 3503033 h 3744261"/>
              <a:gd name="connsiteX211" fmla="*/ 2505022 w 5817263"/>
              <a:gd name="connsiteY211" fmla="*/ 3510342 h 3744261"/>
              <a:gd name="connsiteX212" fmla="*/ 2479128 w 5817263"/>
              <a:gd name="connsiteY212" fmla="*/ 3549173 h 3744261"/>
              <a:gd name="connsiteX213" fmla="*/ 2433196 w 5817263"/>
              <a:gd name="connsiteY213" fmla="*/ 3602975 h 3744261"/>
              <a:gd name="connsiteX214" fmla="*/ 2150168 w 5817263"/>
              <a:gd name="connsiteY214" fmla="*/ 3721523 h 3744261"/>
              <a:gd name="connsiteX215" fmla="*/ 2126786 w 5817263"/>
              <a:gd name="connsiteY215" fmla="*/ 3720256 h 3744261"/>
              <a:gd name="connsiteX216" fmla="*/ 1920443 w 5817263"/>
              <a:gd name="connsiteY216" fmla="*/ 3524047 h 3744261"/>
              <a:gd name="connsiteX217" fmla="*/ 1872767 w 5817263"/>
              <a:gd name="connsiteY217" fmla="*/ 3517984 h 3744261"/>
              <a:gd name="connsiteX218" fmla="*/ 1847018 w 5817263"/>
              <a:gd name="connsiteY218" fmla="*/ 3507518 h 3744261"/>
              <a:gd name="connsiteX219" fmla="*/ 1730090 w 5817263"/>
              <a:gd name="connsiteY219" fmla="*/ 3370863 h 3744261"/>
              <a:gd name="connsiteX220" fmla="*/ 1739351 w 5817263"/>
              <a:gd name="connsiteY220" fmla="*/ 3265314 h 3744261"/>
              <a:gd name="connsiteX221" fmla="*/ 1738375 w 5817263"/>
              <a:gd name="connsiteY221" fmla="*/ 3264566 h 3744261"/>
              <a:gd name="connsiteX222" fmla="*/ 1736174 w 5817263"/>
              <a:gd name="connsiteY222" fmla="*/ 3241932 h 3744261"/>
              <a:gd name="connsiteX223" fmla="*/ 1749131 w 5817263"/>
              <a:gd name="connsiteY223" fmla="*/ 3220524 h 3744261"/>
              <a:gd name="connsiteX224" fmla="*/ 1791970 w 5817263"/>
              <a:gd name="connsiteY224" fmla="*/ 3118837 h 3744261"/>
              <a:gd name="connsiteX225" fmla="*/ 1875155 w 5817263"/>
              <a:gd name="connsiteY225" fmla="*/ 3105962 h 3744261"/>
              <a:gd name="connsiteX226" fmla="*/ 1881467 w 5817263"/>
              <a:gd name="connsiteY226" fmla="*/ 3114663 h 3744261"/>
              <a:gd name="connsiteX227" fmla="*/ 1862239 w 5817263"/>
              <a:gd name="connsiteY227" fmla="*/ 3189542 h 3744261"/>
              <a:gd name="connsiteX228" fmla="*/ 1918554 w 5817263"/>
              <a:gd name="connsiteY228" fmla="*/ 3101747 h 3744261"/>
              <a:gd name="connsiteX229" fmla="*/ 2073607 w 5817263"/>
              <a:gd name="connsiteY229" fmla="*/ 2984341 h 3744261"/>
              <a:gd name="connsiteX230" fmla="*/ 2204884 w 5817263"/>
              <a:gd name="connsiteY230" fmla="*/ 2971072 h 3744261"/>
              <a:gd name="connsiteX231" fmla="*/ 2277333 w 5817263"/>
              <a:gd name="connsiteY231" fmla="*/ 2982846 h 3744261"/>
              <a:gd name="connsiteX232" fmla="*/ 2278101 w 5817263"/>
              <a:gd name="connsiteY232" fmla="*/ 2982452 h 3744261"/>
              <a:gd name="connsiteX233" fmla="*/ 2310578 w 5817263"/>
              <a:gd name="connsiteY233" fmla="*/ 2972339 h 3744261"/>
              <a:gd name="connsiteX234" fmla="*/ 2261822 w 5817263"/>
              <a:gd name="connsiteY234" fmla="*/ 2957845 h 3744261"/>
              <a:gd name="connsiteX235" fmla="*/ 2102138 w 5817263"/>
              <a:gd name="connsiteY235" fmla="*/ 2925078 h 3744261"/>
              <a:gd name="connsiteX236" fmla="*/ 1938737 w 5817263"/>
              <a:gd name="connsiteY236" fmla="*/ 3004193 h 3744261"/>
              <a:gd name="connsiteX237" fmla="*/ 1937533 w 5817263"/>
              <a:gd name="connsiteY237" fmla="*/ 3014908 h 3744261"/>
              <a:gd name="connsiteX238" fmla="*/ 1898059 w 5817263"/>
              <a:gd name="connsiteY238" fmla="*/ 3058701 h 3744261"/>
              <a:gd name="connsiteX239" fmla="*/ 1859020 w 5817263"/>
              <a:gd name="connsiteY239" fmla="*/ 3088084 h 3744261"/>
              <a:gd name="connsiteX240" fmla="*/ 1853206 w 5817263"/>
              <a:gd name="connsiteY240" fmla="*/ 3084014 h 3744261"/>
              <a:gd name="connsiteX241" fmla="*/ 1867970 w 5817263"/>
              <a:gd name="connsiteY241" fmla="*/ 3062065 h 3744261"/>
              <a:gd name="connsiteX242" fmla="*/ 1893989 w 5817263"/>
              <a:gd name="connsiteY242" fmla="*/ 3033991 h 3744261"/>
              <a:gd name="connsiteX243" fmla="*/ 1925012 w 5817263"/>
              <a:gd name="connsiteY243" fmla="*/ 3000455 h 3744261"/>
              <a:gd name="connsiteX244" fmla="*/ 1910165 w 5817263"/>
              <a:gd name="connsiteY244" fmla="*/ 2973710 h 3744261"/>
              <a:gd name="connsiteX245" fmla="*/ 1776583 w 5817263"/>
              <a:gd name="connsiteY245" fmla="*/ 2879872 h 3744261"/>
              <a:gd name="connsiteX246" fmla="*/ 1764850 w 5817263"/>
              <a:gd name="connsiteY246" fmla="*/ 2887181 h 3744261"/>
              <a:gd name="connsiteX247" fmla="*/ 1825194 w 5817263"/>
              <a:gd name="connsiteY247" fmla="*/ 3085093 h 3744261"/>
              <a:gd name="connsiteX248" fmla="*/ 1825007 w 5817263"/>
              <a:gd name="connsiteY248" fmla="*/ 3091198 h 3744261"/>
              <a:gd name="connsiteX249" fmla="*/ 1819670 w 5817263"/>
              <a:gd name="connsiteY249" fmla="*/ 3094209 h 3744261"/>
              <a:gd name="connsiteX250" fmla="*/ 129807 w 5817263"/>
              <a:gd name="connsiteY250" fmla="*/ 3094168 h 3744261"/>
              <a:gd name="connsiteX251" fmla="*/ 123577 w 5817263"/>
              <a:gd name="connsiteY251" fmla="*/ 3087938 h 3744261"/>
              <a:gd name="connsiteX252" fmla="*/ 1809475 w 5817263"/>
              <a:gd name="connsiteY252" fmla="*/ 3081750 h 3744261"/>
              <a:gd name="connsiteX253" fmla="*/ 1753887 w 5817263"/>
              <a:gd name="connsiteY253" fmla="*/ 2881222 h 3744261"/>
              <a:gd name="connsiteX254" fmla="*/ 1775420 w 5817263"/>
              <a:gd name="connsiteY254" fmla="*/ 2867455 h 3744261"/>
              <a:gd name="connsiteX255" fmla="*/ 1920339 w 5817263"/>
              <a:gd name="connsiteY255" fmla="*/ 2966546 h 3744261"/>
              <a:gd name="connsiteX256" fmla="*/ 1934626 w 5817263"/>
              <a:gd name="connsiteY256" fmla="*/ 2990841 h 3744261"/>
              <a:gd name="connsiteX257" fmla="*/ 2101806 w 5817263"/>
              <a:gd name="connsiteY257" fmla="*/ 2912639 h 3744261"/>
              <a:gd name="connsiteX258" fmla="*/ 2265809 w 5817263"/>
              <a:gd name="connsiteY258" fmla="*/ 2946050 h 3744261"/>
              <a:gd name="connsiteX259" fmla="*/ 2326692 w 5817263"/>
              <a:gd name="connsiteY259" fmla="*/ 2959735 h 3744261"/>
              <a:gd name="connsiteX260" fmla="*/ 2328187 w 5817263"/>
              <a:gd name="connsiteY260" fmla="*/ 2955000 h 3744261"/>
              <a:gd name="connsiteX261" fmla="*/ 2335164 w 5817263"/>
              <a:gd name="connsiteY261" fmla="*/ 2841540 h 3744261"/>
              <a:gd name="connsiteX262" fmla="*/ 2370153 w 5817263"/>
              <a:gd name="connsiteY262" fmla="*/ 2742469 h 3744261"/>
              <a:gd name="connsiteX263" fmla="*/ 2399037 w 5817263"/>
              <a:gd name="connsiteY263" fmla="*/ 2758625 h 3744261"/>
              <a:gd name="connsiteX264" fmla="*/ 2468559 w 5817263"/>
              <a:gd name="connsiteY264" fmla="*/ 2965404 h 3744261"/>
              <a:gd name="connsiteX265" fmla="*/ 2457803 w 5817263"/>
              <a:gd name="connsiteY265" fmla="*/ 2977323 h 3744261"/>
              <a:gd name="connsiteX266" fmla="*/ 2522984 w 5817263"/>
              <a:gd name="connsiteY266" fmla="*/ 3026951 h 3744261"/>
              <a:gd name="connsiteX267" fmla="*/ 2544061 w 5817263"/>
              <a:gd name="connsiteY267" fmla="*/ 3044705 h 3744261"/>
              <a:gd name="connsiteX268" fmla="*/ 2598985 w 5817263"/>
              <a:gd name="connsiteY268" fmla="*/ 2959610 h 3744261"/>
              <a:gd name="connsiteX269" fmla="*/ 2676397 w 5817263"/>
              <a:gd name="connsiteY269" fmla="*/ 2839754 h 3744261"/>
              <a:gd name="connsiteX270" fmla="*/ 2736200 w 5817263"/>
              <a:gd name="connsiteY270" fmla="*/ 2732149 h 3744261"/>
              <a:gd name="connsiteX271" fmla="*/ 2753581 w 5817263"/>
              <a:gd name="connsiteY271" fmla="*/ 2688356 h 3744261"/>
              <a:gd name="connsiteX272" fmla="*/ 2801589 w 5817263"/>
              <a:gd name="connsiteY272" fmla="*/ 2244107 h 3744261"/>
              <a:gd name="connsiteX273" fmla="*/ 2796211 w 5817263"/>
              <a:gd name="connsiteY273" fmla="*/ 2209575 h 3744261"/>
              <a:gd name="connsiteX274" fmla="*/ 2790293 w 5817263"/>
              <a:gd name="connsiteY274" fmla="*/ 2181500 h 3744261"/>
              <a:gd name="connsiteX275" fmla="*/ 2834336 w 5817263"/>
              <a:gd name="connsiteY275" fmla="*/ 2098398 h 3744261"/>
              <a:gd name="connsiteX276" fmla="*/ 2842871 w 5817263"/>
              <a:gd name="connsiteY276" fmla="*/ 2097651 h 3744261"/>
              <a:gd name="connsiteX277" fmla="*/ 2844096 w 5817263"/>
              <a:gd name="connsiteY277" fmla="*/ 2106123 h 3744261"/>
              <a:gd name="connsiteX278" fmla="*/ 2818555 w 5817263"/>
              <a:gd name="connsiteY278" fmla="*/ 2176683 h 3744261"/>
              <a:gd name="connsiteX279" fmla="*/ 2826674 w 5817263"/>
              <a:gd name="connsiteY279" fmla="*/ 2145411 h 3744261"/>
              <a:gd name="connsiteX280" fmla="*/ 2866065 w 5817263"/>
              <a:gd name="connsiteY280" fmla="*/ 2096426 h 3744261"/>
              <a:gd name="connsiteX281" fmla="*/ 2882179 w 5817263"/>
              <a:gd name="connsiteY281" fmla="*/ 2072567 h 3744261"/>
              <a:gd name="connsiteX282" fmla="*/ 2875929 w 5817263"/>
              <a:gd name="connsiteY282" fmla="*/ 2058529 h 3744261"/>
              <a:gd name="connsiteX283" fmla="*/ 2825739 w 5817263"/>
              <a:gd name="connsiteY283" fmla="*/ 2039488 h 3744261"/>
              <a:gd name="connsiteX284" fmla="*/ 2842559 w 5817263"/>
              <a:gd name="connsiteY284" fmla="*/ 2078817 h 3744261"/>
              <a:gd name="connsiteX285" fmla="*/ 2689064 w 5817263"/>
              <a:gd name="connsiteY285" fmla="*/ 2147861 h 3744261"/>
              <a:gd name="connsiteX286" fmla="*/ 2496031 w 5817263"/>
              <a:gd name="connsiteY286" fmla="*/ 2221826 h 3744261"/>
              <a:gd name="connsiteX287" fmla="*/ 2422294 w 5817263"/>
              <a:gd name="connsiteY287" fmla="*/ 2253036 h 3744261"/>
              <a:gd name="connsiteX288" fmla="*/ 2392143 w 5817263"/>
              <a:gd name="connsiteY288" fmla="*/ 2287942 h 3744261"/>
              <a:gd name="connsiteX289" fmla="*/ 2375116 w 5817263"/>
              <a:gd name="connsiteY289" fmla="*/ 2295833 h 3744261"/>
              <a:gd name="connsiteX290" fmla="*/ 2314731 w 5817263"/>
              <a:gd name="connsiteY290" fmla="*/ 2310659 h 3744261"/>
              <a:gd name="connsiteX291" fmla="*/ 2302667 w 5817263"/>
              <a:gd name="connsiteY291" fmla="*/ 2298823 h 3744261"/>
              <a:gd name="connsiteX292" fmla="*/ 2273388 w 5817263"/>
              <a:gd name="connsiteY292" fmla="*/ 2303059 h 3744261"/>
              <a:gd name="connsiteX293" fmla="*/ 2268674 w 5817263"/>
              <a:gd name="connsiteY293" fmla="*/ 2303724 h 3744261"/>
              <a:gd name="connsiteX294" fmla="*/ 2183745 w 5817263"/>
              <a:gd name="connsiteY294" fmla="*/ 2321187 h 3744261"/>
              <a:gd name="connsiteX295" fmla="*/ 2172511 w 5817263"/>
              <a:gd name="connsiteY295" fmla="*/ 2340644 h 3744261"/>
              <a:gd name="connsiteX296" fmla="*/ 2023542 w 5817263"/>
              <a:gd name="connsiteY296" fmla="*/ 2441209 h 3744261"/>
              <a:gd name="connsiteX297" fmla="*/ 1876816 w 5817263"/>
              <a:gd name="connsiteY297" fmla="*/ 2490526 h 3744261"/>
              <a:gd name="connsiteX298" fmla="*/ 1852417 w 5817263"/>
              <a:gd name="connsiteY298" fmla="*/ 2472357 h 3744261"/>
              <a:gd name="connsiteX299" fmla="*/ 1787941 w 5817263"/>
              <a:gd name="connsiteY299" fmla="*/ 2490526 h 3744261"/>
              <a:gd name="connsiteX300" fmla="*/ 1688622 w 5817263"/>
              <a:gd name="connsiteY300" fmla="*/ 2448975 h 3744261"/>
              <a:gd name="connsiteX301" fmla="*/ 1629358 w 5817263"/>
              <a:gd name="connsiteY301" fmla="*/ 2387718 h 3744261"/>
              <a:gd name="connsiteX302" fmla="*/ 1630583 w 5817263"/>
              <a:gd name="connsiteY302" fmla="*/ 2375695 h 3744261"/>
              <a:gd name="connsiteX303" fmla="*/ 1639118 w 5817263"/>
              <a:gd name="connsiteY303" fmla="*/ 2368843 h 3744261"/>
              <a:gd name="connsiteX304" fmla="*/ 1631808 w 5817263"/>
              <a:gd name="connsiteY304" fmla="*/ 2367389 h 3744261"/>
              <a:gd name="connsiteX305" fmla="*/ 1341450 w 5817263"/>
              <a:gd name="connsiteY305" fmla="*/ 2247201 h 3744261"/>
              <a:gd name="connsiteX306" fmla="*/ 1219268 w 5817263"/>
              <a:gd name="connsiteY306" fmla="*/ 2167068 h 3744261"/>
              <a:gd name="connsiteX307" fmla="*/ 1131224 w 5817263"/>
              <a:gd name="connsiteY307" fmla="*/ 2113723 h 3744261"/>
              <a:gd name="connsiteX308" fmla="*/ 965726 w 5817263"/>
              <a:gd name="connsiteY308" fmla="*/ 1882524 h 3744261"/>
              <a:gd name="connsiteX309" fmla="*/ 942615 w 5817263"/>
              <a:gd name="connsiteY309" fmla="*/ 1670430 h 3744261"/>
              <a:gd name="connsiteX310" fmla="*/ 1072957 w 5817263"/>
              <a:gd name="connsiteY310" fmla="*/ 1531490 h 3744261"/>
              <a:gd name="connsiteX311" fmla="*/ 1269229 w 5817263"/>
              <a:gd name="connsiteY311" fmla="*/ 1549120 h 3744261"/>
              <a:gd name="connsiteX312" fmla="*/ 1289641 w 5817263"/>
              <a:gd name="connsiteY312" fmla="*/ 1565919 h 3744261"/>
              <a:gd name="connsiteX313" fmla="*/ 1342052 w 5817263"/>
              <a:gd name="connsiteY313" fmla="*/ 1548954 h 3744261"/>
              <a:gd name="connsiteX314" fmla="*/ 1344710 w 5817263"/>
              <a:gd name="connsiteY314" fmla="*/ 1548850 h 3744261"/>
              <a:gd name="connsiteX315" fmla="*/ 1395398 w 5817263"/>
              <a:gd name="connsiteY315" fmla="*/ 1558236 h 3744261"/>
              <a:gd name="connsiteX316" fmla="*/ 1425756 w 5817263"/>
              <a:gd name="connsiteY316" fmla="*/ 1553169 h 3744261"/>
              <a:gd name="connsiteX317" fmla="*/ 1581142 w 5817263"/>
              <a:gd name="connsiteY317" fmla="*/ 1570259 h 3744261"/>
              <a:gd name="connsiteX318" fmla="*/ 1655584 w 5817263"/>
              <a:gd name="connsiteY318" fmla="*/ 1625743 h 3744261"/>
              <a:gd name="connsiteX319" fmla="*/ 1657412 w 5817263"/>
              <a:gd name="connsiteY319" fmla="*/ 1638182 h 3744261"/>
              <a:gd name="connsiteX320" fmla="*/ 1777829 w 5817263"/>
              <a:gd name="connsiteY320" fmla="*/ 1847182 h 3744261"/>
              <a:gd name="connsiteX321" fmla="*/ 1663662 w 5817263"/>
              <a:gd name="connsiteY321" fmla="*/ 1995985 h 3744261"/>
              <a:gd name="connsiteX322" fmla="*/ 1573375 w 5817263"/>
              <a:gd name="connsiteY322" fmla="*/ 2003398 h 3744261"/>
              <a:gd name="connsiteX323" fmla="*/ 1580602 w 5817263"/>
              <a:gd name="connsiteY323" fmla="*/ 2009648 h 3744261"/>
              <a:gd name="connsiteX324" fmla="*/ 1585523 w 5817263"/>
              <a:gd name="connsiteY324" fmla="*/ 2013864 h 3744261"/>
              <a:gd name="connsiteX325" fmla="*/ 1587662 w 5817263"/>
              <a:gd name="connsiteY325" fmla="*/ 2024329 h 3744261"/>
              <a:gd name="connsiteX326" fmla="*/ 1530080 w 5817263"/>
              <a:gd name="connsiteY326" fmla="*/ 2023021 h 3744261"/>
              <a:gd name="connsiteX327" fmla="*/ 1430013 w 5817263"/>
              <a:gd name="connsiteY327" fmla="*/ 1991271 h 3744261"/>
              <a:gd name="connsiteX328" fmla="*/ 1414128 w 5817263"/>
              <a:gd name="connsiteY328" fmla="*/ 1983401 h 3744261"/>
              <a:gd name="connsiteX329" fmla="*/ 1342696 w 5817263"/>
              <a:gd name="connsiteY329" fmla="*/ 1958089 h 3744261"/>
              <a:gd name="connsiteX330" fmla="*/ 1267692 w 5817263"/>
              <a:gd name="connsiteY330" fmla="*/ 1859392 h 3744261"/>
              <a:gd name="connsiteX331" fmla="*/ 1248256 w 5817263"/>
              <a:gd name="connsiteY331" fmla="*/ 1832771 h 3744261"/>
              <a:gd name="connsiteX332" fmla="*/ 1250457 w 5817263"/>
              <a:gd name="connsiteY332" fmla="*/ 1931468 h 3744261"/>
              <a:gd name="connsiteX333" fmla="*/ 1351314 w 5817263"/>
              <a:gd name="connsiteY333" fmla="*/ 2024392 h 3744261"/>
              <a:gd name="connsiteX334" fmla="*/ 1558196 w 5817263"/>
              <a:gd name="connsiteY334" fmla="*/ 2058467 h 3744261"/>
              <a:gd name="connsiteX335" fmla="*/ 1674709 w 5817263"/>
              <a:gd name="connsiteY335" fmla="*/ 2031410 h 3744261"/>
              <a:gd name="connsiteX336" fmla="*/ 1660464 w 5817263"/>
              <a:gd name="connsiteY336" fmla="*/ 2023623 h 3744261"/>
              <a:gd name="connsiteX337" fmla="*/ 1657287 w 5817263"/>
              <a:gd name="connsiteY337" fmla="*/ 2013864 h 3744261"/>
              <a:gd name="connsiteX338" fmla="*/ 1694685 w 5817263"/>
              <a:gd name="connsiteY338" fmla="*/ 1988323 h 3744261"/>
              <a:gd name="connsiteX339" fmla="*/ 1733765 w 5817263"/>
              <a:gd name="connsiteY339" fmla="*/ 1973787 h 3744261"/>
              <a:gd name="connsiteX340" fmla="*/ 1740119 w 5817263"/>
              <a:gd name="connsiteY340" fmla="*/ 1978625 h 3744261"/>
              <a:gd name="connsiteX341" fmla="*/ 1733537 w 5817263"/>
              <a:gd name="connsiteY341" fmla="*/ 1988676 h 3744261"/>
              <a:gd name="connsiteX342" fmla="*/ 1720974 w 5817263"/>
              <a:gd name="connsiteY342" fmla="*/ 2003398 h 3744261"/>
              <a:gd name="connsiteX343" fmla="*/ 1699440 w 5817263"/>
              <a:gd name="connsiteY343" fmla="*/ 2029354 h 3744261"/>
              <a:gd name="connsiteX344" fmla="*/ 1818715 w 5817263"/>
              <a:gd name="connsiteY344" fmla="*/ 2069452 h 3744261"/>
              <a:gd name="connsiteX345" fmla="*/ 1829471 w 5817263"/>
              <a:gd name="connsiteY345" fmla="*/ 2065236 h 3744261"/>
              <a:gd name="connsiteX346" fmla="*/ 1829617 w 5817263"/>
              <a:gd name="connsiteY346" fmla="*/ 2038595 h 3744261"/>
              <a:gd name="connsiteX347" fmla="*/ 1827395 w 5817263"/>
              <a:gd name="connsiteY347" fmla="*/ 2020716 h 3744261"/>
              <a:gd name="connsiteX348" fmla="*/ 1831195 w 5817263"/>
              <a:gd name="connsiteY348" fmla="*/ 2012576 h 3744261"/>
              <a:gd name="connsiteX349" fmla="*/ 1857733 w 5817263"/>
              <a:gd name="connsiteY349" fmla="*/ 2014217 h 3744261"/>
              <a:gd name="connsiteX350" fmla="*/ 1906988 w 5817263"/>
              <a:gd name="connsiteY350" fmla="*/ 2015816 h 3744261"/>
              <a:gd name="connsiteX351" fmla="*/ 1920423 w 5817263"/>
              <a:gd name="connsiteY351" fmla="*/ 1989693 h 3744261"/>
              <a:gd name="connsiteX352" fmla="*/ 1852272 w 5817263"/>
              <a:gd name="connsiteY352" fmla="*/ 1880116 h 3744261"/>
              <a:gd name="connsiteX353" fmla="*/ 1806090 w 5817263"/>
              <a:gd name="connsiteY353" fmla="*/ 1817550 h 3744261"/>
              <a:gd name="connsiteX354" fmla="*/ 1801688 w 5817263"/>
              <a:gd name="connsiteY354" fmla="*/ 1795498 h 3744261"/>
              <a:gd name="connsiteX355" fmla="*/ 1820771 w 5817263"/>
              <a:gd name="connsiteY355" fmla="*/ 1800087 h 3744261"/>
              <a:gd name="connsiteX356" fmla="*/ 1844734 w 5817263"/>
              <a:gd name="connsiteY356" fmla="*/ 1818755 h 3744261"/>
              <a:gd name="connsiteX357" fmla="*/ 1904496 w 5817263"/>
              <a:gd name="connsiteY357" fmla="*/ 1878247 h 3744261"/>
              <a:gd name="connsiteX358" fmla="*/ 2022026 w 5817263"/>
              <a:gd name="connsiteY358" fmla="*/ 2085005 h 3744261"/>
              <a:gd name="connsiteX359" fmla="*/ 2027384 w 5817263"/>
              <a:gd name="connsiteY359" fmla="*/ 2084673 h 3744261"/>
              <a:gd name="connsiteX360" fmla="*/ 2142048 w 5817263"/>
              <a:gd name="connsiteY360" fmla="*/ 2080893 h 3744261"/>
              <a:gd name="connsiteX361" fmla="*/ 2197948 w 5817263"/>
              <a:gd name="connsiteY361" fmla="*/ 2084382 h 3744261"/>
              <a:gd name="connsiteX362" fmla="*/ 2200108 w 5817263"/>
              <a:gd name="connsiteY362" fmla="*/ 2091234 h 3744261"/>
              <a:gd name="connsiteX363" fmla="*/ 2186901 w 5817263"/>
              <a:gd name="connsiteY363" fmla="*/ 2097152 h 3744261"/>
              <a:gd name="connsiteX364" fmla="*/ 2040424 w 5817263"/>
              <a:gd name="connsiteY364" fmla="*/ 2118520 h 3744261"/>
              <a:gd name="connsiteX365" fmla="*/ 2014260 w 5817263"/>
              <a:gd name="connsiteY365" fmla="*/ 2097962 h 3744261"/>
              <a:gd name="connsiteX366" fmla="*/ 1807710 w 5817263"/>
              <a:gd name="connsiteY366" fmla="*/ 2136046 h 3744261"/>
              <a:gd name="connsiteX367" fmla="*/ 1762712 w 5817263"/>
              <a:gd name="connsiteY367" fmla="*/ 2200625 h 3744261"/>
              <a:gd name="connsiteX368" fmla="*/ 1825485 w 5817263"/>
              <a:gd name="connsiteY368" fmla="*/ 2347974 h 3744261"/>
              <a:gd name="connsiteX369" fmla="*/ 2156356 w 5817263"/>
              <a:gd name="connsiteY369" fmla="*/ 2314750 h 3744261"/>
              <a:gd name="connsiteX370" fmla="*/ 2173487 w 5817263"/>
              <a:gd name="connsiteY370" fmla="*/ 2310784 h 3744261"/>
              <a:gd name="connsiteX371" fmla="*/ 2172926 w 5817263"/>
              <a:gd name="connsiteY371" fmla="*/ 2303724 h 3744261"/>
              <a:gd name="connsiteX372" fmla="*/ 2170144 w 5817263"/>
              <a:gd name="connsiteY372" fmla="*/ 2296622 h 3744261"/>
              <a:gd name="connsiteX373" fmla="*/ 2162855 w 5817263"/>
              <a:gd name="connsiteY373" fmla="*/ 2297183 h 3744261"/>
              <a:gd name="connsiteX374" fmla="*/ 2105855 w 5817263"/>
              <a:gd name="connsiteY374" fmla="*/ 2285180 h 3744261"/>
              <a:gd name="connsiteX375" fmla="*/ 2126288 w 5817263"/>
              <a:gd name="connsiteY375" fmla="*/ 2267800 h 3744261"/>
              <a:gd name="connsiteX376" fmla="*/ 2176622 w 5817263"/>
              <a:gd name="connsiteY376" fmla="*/ 2283581 h 3744261"/>
              <a:gd name="connsiteX377" fmla="*/ 2296915 w 5817263"/>
              <a:gd name="connsiteY377" fmla="*/ 2270271 h 3744261"/>
              <a:gd name="connsiteX378" fmla="*/ 2297102 w 5817263"/>
              <a:gd name="connsiteY378" fmla="*/ 2250960 h 3744261"/>
              <a:gd name="connsiteX379" fmla="*/ 2290644 w 5817263"/>
              <a:gd name="connsiteY379" fmla="*/ 2164680 h 3744261"/>
              <a:gd name="connsiteX380" fmla="*/ 2278890 w 5817263"/>
              <a:gd name="connsiteY380" fmla="*/ 2112290 h 3744261"/>
              <a:gd name="connsiteX381" fmla="*/ 2290208 w 5817263"/>
              <a:gd name="connsiteY381" fmla="*/ 2034753 h 3744261"/>
              <a:gd name="connsiteX382" fmla="*/ 2312011 w 5817263"/>
              <a:gd name="connsiteY382" fmla="*/ 2021277 h 3744261"/>
              <a:gd name="connsiteX383" fmla="*/ 2346294 w 5817263"/>
              <a:gd name="connsiteY383" fmla="*/ 2008776 h 3744261"/>
              <a:gd name="connsiteX384" fmla="*/ 2366935 w 5817263"/>
              <a:gd name="connsiteY384" fmla="*/ 2043412 h 3744261"/>
              <a:gd name="connsiteX385" fmla="*/ 2378210 w 5817263"/>
              <a:gd name="connsiteY385" fmla="*/ 2085711 h 3744261"/>
              <a:gd name="connsiteX386" fmla="*/ 2385955 w 5817263"/>
              <a:gd name="connsiteY386" fmla="*/ 2152346 h 3744261"/>
              <a:gd name="connsiteX387" fmla="*/ 2366665 w 5817263"/>
              <a:gd name="connsiteY387" fmla="*/ 2143645 h 3744261"/>
              <a:gd name="connsiteX388" fmla="*/ 2338507 w 5817263"/>
              <a:gd name="connsiteY388" fmla="*/ 2102198 h 3744261"/>
              <a:gd name="connsiteX389" fmla="*/ 2344321 w 5817263"/>
              <a:gd name="connsiteY389" fmla="*/ 2137208 h 3744261"/>
              <a:gd name="connsiteX390" fmla="*/ 2343865 w 5817263"/>
              <a:gd name="connsiteY390" fmla="*/ 2249465 h 3744261"/>
              <a:gd name="connsiteX391" fmla="*/ 2339691 w 5817263"/>
              <a:gd name="connsiteY391" fmla="*/ 2262546 h 3744261"/>
              <a:gd name="connsiteX392" fmla="*/ 2412555 w 5817263"/>
              <a:gd name="connsiteY392" fmla="*/ 2243173 h 3744261"/>
              <a:gd name="connsiteX393" fmla="*/ 2416688 w 5817263"/>
              <a:gd name="connsiteY393" fmla="*/ 2174980 h 3744261"/>
              <a:gd name="connsiteX394" fmla="*/ 2388156 w 5817263"/>
              <a:gd name="connsiteY394" fmla="*/ 2053774 h 3744261"/>
              <a:gd name="connsiteX395" fmla="*/ 2390129 w 5817263"/>
              <a:gd name="connsiteY395" fmla="*/ 2046610 h 3744261"/>
              <a:gd name="connsiteX396" fmla="*/ 2397563 w 5817263"/>
              <a:gd name="connsiteY396" fmla="*/ 2046444 h 3744261"/>
              <a:gd name="connsiteX397" fmla="*/ 2443579 w 5817263"/>
              <a:gd name="connsiteY397" fmla="*/ 2058467 h 3744261"/>
              <a:gd name="connsiteX398" fmla="*/ 2720938 w 5817263"/>
              <a:gd name="connsiteY398" fmla="*/ 1986204 h 3744261"/>
              <a:gd name="connsiteX399" fmla="*/ 2727541 w 5817263"/>
              <a:gd name="connsiteY399" fmla="*/ 1988281 h 3744261"/>
              <a:gd name="connsiteX400" fmla="*/ 2788549 w 5817263"/>
              <a:gd name="connsiteY400" fmla="*/ 2016978 h 3744261"/>
              <a:gd name="connsiteX401" fmla="*/ 2788881 w 5817263"/>
              <a:gd name="connsiteY401" fmla="*/ 2017082 h 3744261"/>
              <a:gd name="connsiteX402" fmla="*/ 2733708 w 5817263"/>
              <a:gd name="connsiteY402" fmla="*/ 1971025 h 3744261"/>
              <a:gd name="connsiteX403" fmla="*/ 2733044 w 5817263"/>
              <a:gd name="connsiteY403" fmla="*/ 1970527 h 3744261"/>
              <a:gd name="connsiteX404" fmla="*/ 2254367 w 5817263"/>
              <a:gd name="connsiteY404" fmla="*/ 1579686 h 3744261"/>
              <a:gd name="connsiteX405" fmla="*/ 2092254 w 5817263"/>
              <a:gd name="connsiteY405" fmla="*/ 1494882 h 3744261"/>
              <a:gd name="connsiteX406" fmla="*/ 1986580 w 5817263"/>
              <a:gd name="connsiteY406" fmla="*/ 1425796 h 3744261"/>
              <a:gd name="connsiteX407" fmla="*/ 1993246 w 5817263"/>
              <a:gd name="connsiteY407" fmla="*/ 1396746 h 3744261"/>
              <a:gd name="connsiteX408" fmla="*/ 2057327 w 5817263"/>
              <a:gd name="connsiteY408" fmla="*/ 1334430 h 3744261"/>
              <a:gd name="connsiteX409" fmla="*/ 2104235 w 5817263"/>
              <a:gd name="connsiteY409" fmla="*/ 1273837 h 3744261"/>
              <a:gd name="connsiteX410" fmla="*/ 2094704 w 5817263"/>
              <a:gd name="connsiteY410" fmla="*/ 1254131 h 3744261"/>
              <a:gd name="connsiteX411" fmla="*/ 2087997 w 5817263"/>
              <a:gd name="connsiteY411" fmla="*/ 1273463 h 3744261"/>
              <a:gd name="connsiteX412" fmla="*/ 2077220 w 5817263"/>
              <a:gd name="connsiteY412" fmla="*/ 1287937 h 3744261"/>
              <a:gd name="connsiteX413" fmla="*/ 1969137 w 5817263"/>
              <a:gd name="connsiteY413" fmla="*/ 1395354 h 3744261"/>
              <a:gd name="connsiteX414" fmla="*/ 1950802 w 5817263"/>
              <a:gd name="connsiteY414" fmla="*/ 1390765 h 3744261"/>
              <a:gd name="connsiteX415" fmla="*/ 1949556 w 5817263"/>
              <a:gd name="connsiteY415" fmla="*/ 1389810 h 3744261"/>
              <a:gd name="connsiteX416" fmla="*/ 1732748 w 5817263"/>
              <a:gd name="connsiteY416" fmla="*/ 1123166 h 3744261"/>
              <a:gd name="connsiteX417" fmla="*/ 1750606 w 5817263"/>
              <a:gd name="connsiteY417" fmla="*/ 915971 h 3744261"/>
              <a:gd name="connsiteX418" fmla="*/ 1727722 w 5817263"/>
              <a:gd name="connsiteY418" fmla="*/ 889288 h 3744261"/>
              <a:gd name="connsiteX419" fmla="*/ 1706957 w 5817263"/>
              <a:gd name="connsiteY419" fmla="*/ 717042 h 3744261"/>
              <a:gd name="connsiteX420" fmla="*/ 1746847 w 5817263"/>
              <a:gd name="connsiteY420" fmla="*/ 541286 h 3744261"/>
              <a:gd name="connsiteX421" fmla="*/ 1869777 w 5817263"/>
              <a:gd name="connsiteY421" fmla="*/ 473758 h 3744261"/>
              <a:gd name="connsiteX422" fmla="*/ 2061314 w 5817263"/>
              <a:gd name="connsiteY422" fmla="*/ 489186 h 3744261"/>
              <a:gd name="connsiteX423" fmla="*/ 2190078 w 5817263"/>
              <a:gd name="connsiteY423" fmla="*/ 639173 h 3744261"/>
              <a:gd name="connsiteX424" fmla="*/ 2223095 w 5817263"/>
              <a:gd name="connsiteY424" fmla="*/ 699371 h 3744261"/>
              <a:gd name="connsiteX425" fmla="*/ 2208061 w 5817263"/>
              <a:gd name="connsiteY425" fmla="*/ 655868 h 3744261"/>
              <a:gd name="connsiteX426" fmla="*/ 2214062 w 5817263"/>
              <a:gd name="connsiteY426" fmla="*/ 637615 h 3744261"/>
              <a:gd name="connsiteX427" fmla="*/ 2267781 w 5817263"/>
              <a:gd name="connsiteY427" fmla="*/ 677256 h 3744261"/>
              <a:gd name="connsiteX428" fmla="*/ 2312925 w 5817263"/>
              <a:gd name="connsiteY428" fmla="*/ 742479 h 3744261"/>
              <a:gd name="connsiteX429" fmla="*/ 2318448 w 5817263"/>
              <a:gd name="connsiteY429" fmla="*/ 781040 h 3744261"/>
              <a:gd name="connsiteX430" fmla="*/ 2320462 w 5817263"/>
              <a:gd name="connsiteY430" fmla="*/ 780915 h 3744261"/>
              <a:gd name="connsiteX431" fmla="*/ 2337427 w 5817263"/>
              <a:gd name="connsiteY431" fmla="*/ 838476 h 3744261"/>
              <a:gd name="connsiteX432" fmla="*/ 2343179 w 5817263"/>
              <a:gd name="connsiteY432" fmla="*/ 876912 h 3744261"/>
              <a:gd name="connsiteX433" fmla="*/ 2334292 w 5817263"/>
              <a:gd name="connsiteY433" fmla="*/ 977914 h 3744261"/>
              <a:gd name="connsiteX434" fmla="*/ 2340542 w 5817263"/>
              <a:gd name="connsiteY434" fmla="*/ 1020129 h 3744261"/>
              <a:gd name="connsiteX435" fmla="*/ 2271623 w 5817263"/>
              <a:gd name="connsiteY435" fmla="*/ 1209465 h 3744261"/>
              <a:gd name="connsiteX436" fmla="*/ 2308585 w 5817263"/>
              <a:gd name="connsiteY436" fmla="*/ 1221737 h 3744261"/>
              <a:gd name="connsiteX437" fmla="*/ 2317971 w 5817263"/>
              <a:gd name="connsiteY437" fmla="*/ 1230646 h 3744261"/>
              <a:gd name="connsiteX438" fmla="*/ 2366644 w 5817263"/>
              <a:gd name="connsiteY438" fmla="*/ 1300292 h 3744261"/>
              <a:gd name="connsiteX439" fmla="*/ 2354787 w 5817263"/>
              <a:gd name="connsiteY439" fmla="*/ 1323798 h 3744261"/>
              <a:gd name="connsiteX440" fmla="*/ 2234038 w 5817263"/>
              <a:gd name="connsiteY440" fmla="*/ 1319230 h 3744261"/>
              <a:gd name="connsiteX441" fmla="*/ 2197657 w 5817263"/>
              <a:gd name="connsiteY441" fmla="*/ 1296243 h 3744261"/>
              <a:gd name="connsiteX442" fmla="*/ 2195456 w 5817263"/>
              <a:gd name="connsiteY442" fmla="*/ 1298132 h 3744261"/>
              <a:gd name="connsiteX443" fmla="*/ 2187545 w 5817263"/>
              <a:gd name="connsiteY443" fmla="*/ 1310384 h 3744261"/>
              <a:gd name="connsiteX444" fmla="*/ 2183537 w 5817263"/>
              <a:gd name="connsiteY444" fmla="*/ 1318648 h 3744261"/>
              <a:gd name="connsiteX445" fmla="*/ 2167776 w 5817263"/>
              <a:gd name="connsiteY445" fmla="*/ 1321908 h 3744261"/>
              <a:gd name="connsiteX446" fmla="*/ 2281299 w 5817263"/>
              <a:gd name="connsiteY446" fmla="*/ 1396434 h 3744261"/>
              <a:gd name="connsiteX447" fmla="*/ 2459464 w 5817263"/>
              <a:gd name="connsiteY447" fmla="*/ 1562077 h 3744261"/>
              <a:gd name="connsiteX448" fmla="*/ 2657127 w 5817263"/>
              <a:gd name="connsiteY448" fmla="*/ 1729756 h 3744261"/>
              <a:gd name="connsiteX449" fmla="*/ 2823808 w 5817263"/>
              <a:gd name="connsiteY449" fmla="*/ 1883500 h 3744261"/>
              <a:gd name="connsiteX450" fmla="*/ 2878130 w 5817263"/>
              <a:gd name="connsiteY450" fmla="*/ 2032282 h 3744261"/>
              <a:gd name="connsiteX451" fmla="*/ 2886353 w 5817263"/>
              <a:gd name="connsiteY451" fmla="*/ 2051490 h 3744261"/>
              <a:gd name="connsiteX452" fmla="*/ 2894202 w 5817263"/>
              <a:gd name="connsiteY452" fmla="*/ 2068247 h 3744261"/>
              <a:gd name="connsiteX453" fmla="*/ 2894347 w 5817263"/>
              <a:gd name="connsiteY453" fmla="*/ 2069410 h 3744261"/>
              <a:gd name="connsiteX454" fmla="*/ 2928963 w 5817263"/>
              <a:gd name="connsiteY454" fmla="*/ 2132370 h 3744261"/>
              <a:gd name="connsiteX455" fmla="*/ 2929087 w 5817263"/>
              <a:gd name="connsiteY455" fmla="*/ 2131311 h 3744261"/>
              <a:gd name="connsiteX456" fmla="*/ 2915756 w 5817263"/>
              <a:gd name="connsiteY456" fmla="*/ 2009898 h 3744261"/>
              <a:gd name="connsiteX457" fmla="*/ 2920345 w 5817263"/>
              <a:gd name="connsiteY457" fmla="*/ 2002069 h 3744261"/>
              <a:gd name="connsiteX458" fmla="*/ 2927841 w 5817263"/>
              <a:gd name="connsiteY458" fmla="*/ 2006845 h 3744261"/>
              <a:gd name="connsiteX459" fmla="*/ 2927841 w 5817263"/>
              <a:gd name="connsiteY459" fmla="*/ 2006845 h 3744261"/>
              <a:gd name="connsiteX460" fmla="*/ 2927904 w 5817263"/>
              <a:gd name="connsiteY460" fmla="*/ 2007136 h 3744261"/>
              <a:gd name="connsiteX461" fmla="*/ 2930375 w 5817263"/>
              <a:gd name="connsiteY461" fmla="*/ 2017186 h 3744261"/>
              <a:gd name="connsiteX462" fmla="*/ 2963640 w 5817263"/>
              <a:gd name="connsiteY462" fmla="*/ 2093186 h 3744261"/>
              <a:gd name="connsiteX463" fmla="*/ 2997799 w 5817263"/>
              <a:gd name="connsiteY463" fmla="*/ 2144538 h 3744261"/>
              <a:gd name="connsiteX464" fmla="*/ 2997363 w 5817263"/>
              <a:gd name="connsiteY464" fmla="*/ 2132619 h 3744261"/>
              <a:gd name="connsiteX465" fmla="*/ 2983097 w 5817263"/>
              <a:gd name="connsiteY465" fmla="*/ 2063679 h 3744261"/>
              <a:gd name="connsiteX466" fmla="*/ 2967565 w 5817263"/>
              <a:gd name="connsiteY466" fmla="*/ 2026364 h 3744261"/>
              <a:gd name="connsiteX467" fmla="*/ 2967087 w 5817263"/>
              <a:gd name="connsiteY467" fmla="*/ 2010790 h 3744261"/>
              <a:gd name="connsiteX468" fmla="*/ 2973649 w 5817263"/>
              <a:gd name="connsiteY468" fmla="*/ 2009420 h 3744261"/>
              <a:gd name="connsiteX469" fmla="*/ 2991964 w 5817263"/>
              <a:gd name="connsiteY469" fmla="*/ 2050036 h 3744261"/>
              <a:gd name="connsiteX470" fmla="*/ 2994954 w 5817263"/>
              <a:gd name="connsiteY470" fmla="*/ 2059838 h 3744261"/>
              <a:gd name="connsiteX471" fmla="*/ 3039931 w 5817263"/>
              <a:gd name="connsiteY471" fmla="*/ 2139223 h 3744261"/>
              <a:gd name="connsiteX472" fmla="*/ 3038395 w 5817263"/>
              <a:gd name="connsiteY472" fmla="*/ 2127200 h 3744261"/>
              <a:gd name="connsiteX473" fmla="*/ 3008991 w 5817263"/>
              <a:gd name="connsiteY473" fmla="*/ 2015940 h 3744261"/>
              <a:gd name="connsiteX474" fmla="*/ 3008701 w 5817263"/>
              <a:gd name="connsiteY474" fmla="*/ 2015255 h 3744261"/>
              <a:gd name="connsiteX475" fmla="*/ 3008223 w 5817263"/>
              <a:gd name="connsiteY475" fmla="*/ 2004499 h 3744261"/>
              <a:gd name="connsiteX476" fmla="*/ 3014577 w 5817263"/>
              <a:gd name="connsiteY476" fmla="*/ 2002692 h 3744261"/>
              <a:gd name="connsiteX477" fmla="*/ 3018751 w 5817263"/>
              <a:gd name="connsiteY477" fmla="*/ 2006845 h 3744261"/>
              <a:gd name="connsiteX478" fmla="*/ 3018793 w 5817263"/>
              <a:gd name="connsiteY478" fmla="*/ 2006845 h 3744261"/>
              <a:gd name="connsiteX479" fmla="*/ 3018896 w 5817263"/>
              <a:gd name="connsiteY479" fmla="*/ 2007136 h 3744261"/>
              <a:gd name="connsiteX480" fmla="*/ 3021430 w 5817263"/>
              <a:gd name="connsiteY480" fmla="*/ 2013220 h 3744261"/>
              <a:gd name="connsiteX481" fmla="*/ 3066656 w 5817263"/>
              <a:gd name="connsiteY481" fmla="*/ 2082492 h 3744261"/>
              <a:gd name="connsiteX482" fmla="*/ 3014100 w 5817263"/>
              <a:gd name="connsiteY482" fmla="*/ 1945380 h 3744261"/>
              <a:gd name="connsiteX483" fmla="*/ 3014930 w 5817263"/>
              <a:gd name="connsiteY483" fmla="*/ 1939545 h 3744261"/>
              <a:gd name="connsiteX484" fmla="*/ 3020246 w 5817263"/>
              <a:gd name="connsiteY484" fmla="*/ 1937012 h 3744261"/>
              <a:gd name="connsiteX485" fmla="*/ 3056979 w 5817263"/>
              <a:gd name="connsiteY485" fmla="*/ 1926982 h 3744261"/>
              <a:gd name="connsiteX486" fmla="*/ 3055360 w 5817263"/>
              <a:gd name="connsiteY486" fmla="*/ 1911222 h 3744261"/>
              <a:gd name="connsiteX487" fmla="*/ 3009178 w 5817263"/>
              <a:gd name="connsiteY487" fmla="*/ 1876876 h 3744261"/>
              <a:gd name="connsiteX488" fmla="*/ 2932659 w 5817263"/>
              <a:gd name="connsiteY488" fmla="*/ 1815868 h 3744261"/>
              <a:gd name="connsiteX489" fmla="*/ 2928714 w 5817263"/>
              <a:gd name="connsiteY489" fmla="*/ 1809244 h 3744261"/>
              <a:gd name="connsiteX490" fmla="*/ 2900452 w 5817263"/>
              <a:gd name="connsiteY490" fmla="*/ 1804032 h 3744261"/>
              <a:gd name="connsiteX491" fmla="*/ 2871443 w 5817263"/>
              <a:gd name="connsiteY491" fmla="*/ 1765991 h 3744261"/>
              <a:gd name="connsiteX492" fmla="*/ 2829290 w 5817263"/>
              <a:gd name="connsiteY492" fmla="*/ 1690572 h 3744261"/>
              <a:gd name="connsiteX493" fmla="*/ 2749739 w 5817263"/>
              <a:gd name="connsiteY493" fmla="*/ 1763021 h 3744261"/>
              <a:gd name="connsiteX494" fmla="*/ 2724925 w 5817263"/>
              <a:gd name="connsiteY494" fmla="*/ 1748880 h 3744261"/>
              <a:gd name="connsiteX495" fmla="*/ 2697058 w 5817263"/>
              <a:gd name="connsiteY495" fmla="*/ 1709115 h 3744261"/>
              <a:gd name="connsiteX496" fmla="*/ 2675421 w 5817263"/>
              <a:gd name="connsiteY496" fmla="*/ 1636126 h 3744261"/>
              <a:gd name="connsiteX497" fmla="*/ 2750383 w 5817263"/>
              <a:gd name="connsiteY497" fmla="*/ 1580247 h 3744261"/>
              <a:gd name="connsiteX498" fmla="*/ 2769964 w 5817263"/>
              <a:gd name="connsiteY498" fmla="*/ 1571567 h 3744261"/>
              <a:gd name="connsiteX499" fmla="*/ 2727271 w 5817263"/>
              <a:gd name="connsiteY499" fmla="*/ 1472331 h 3744261"/>
              <a:gd name="connsiteX500" fmla="*/ 2631254 w 5817263"/>
              <a:gd name="connsiteY500" fmla="*/ 923987 h 3744261"/>
              <a:gd name="connsiteX501" fmla="*/ 2645748 w 5817263"/>
              <a:gd name="connsiteY501" fmla="*/ 829319 h 3744261"/>
              <a:gd name="connsiteX502" fmla="*/ 2574855 w 5817263"/>
              <a:gd name="connsiteY502" fmla="*/ 698644 h 3744261"/>
              <a:gd name="connsiteX503" fmla="*/ 2475370 w 5817263"/>
              <a:gd name="connsiteY503" fmla="*/ 614524 h 3744261"/>
              <a:gd name="connsiteX504" fmla="*/ 2446880 w 5817263"/>
              <a:gd name="connsiteY504" fmla="*/ 615583 h 3744261"/>
              <a:gd name="connsiteX505" fmla="*/ 2461727 w 5817263"/>
              <a:gd name="connsiteY505" fmla="*/ 673477 h 3744261"/>
              <a:gd name="connsiteX506" fmla="*/ 2468559 w 5817263"/>
              <a:gd name="connsiteY506" fmla="*/ 699786 h 3744261"/>
              <a:gd name="connsiteX507" fmla="*/ 2482472 w 5817263"/>
              <a:gd name="connsiteY507" fmla="*/ 1016599 h 3744261"/>
              <a:gd name="connsiteX508" fmla="*/ 2608848 w 5817263"/>
              <a:gd name="connsiteY508" fmla="*/ 1432420 h 3744261"/>
              <a:gd name="connsiteX509" fmla="*/ 2662733 w 5817263"/>
              <a:gd name="connsiteY509" fmla="*/ 1582365 h 3744261"/>
              <a:gd name="connsiteX510" fmla="*/ 2655071 w 5817263"/>
              <a:gd name="connsiteY510" fmla="*/ 1604480 h 3744261"/>
              <a:gd name="connsiteX511" fmla="*/ 2610239 w 5817263"/>
              <a:gd name="connsiteY511" fmla="*/ 1558111 h 3744261"/>
              <a:gd name="connsiteX512" fmla="*/ 2546968 w 5817263"/>
              <a:gd name="connsiteY512" fmla="*/ 1448596 h 3744261"/>
              <a:gd name="connsiteX513" fmla="*/ 2448272 w 5817263"/>
              <a:gd name="connsiteY513" fmla="*/ 1198169 h 3744261"/>
              <a:gd name="connsiteX514" fmla="*/ 2445489 w 5817263"/>
              <a:gd name="connsiteY514" fmla="*/ 1180498 h 3744261"/>
              <a:gd name="connsiteX515" fmla="*/ 2425513 w 5817263"/>
              <a:gd name="connsiteY515" fmla="*/ 615064 h 3744261"/>
              <a:gd name="connsiteX516" fmla="*/ 2435003 w 5817263"/>
              <a:gd name="connsiteY516" fmla="*/ 607693 h 3744261"/>
              <a:gd name="connsiteX517" fmla="*/ 2437411 w 5817263"/>
              <a:gd name="connsiteY517" fmla="*/ 592181 h 3744261"/>
              <a:gd name="connsiteX518" fmla="*/ 2534405 w 5817263"/>
              <a:gd name="connsiteY518" fmla="*/ 380356 h 3744261"/>
              <a:gd name="connsiteX519" fmla="*/ 2664436 w 5817263"/>
              <a:gd name="connsiteY519" fmla="*/ 271610 h 3744261"/>
              <a:gd name="connsiteX520" fmla="*/ 2670790 w 5817263"/>
              <a:gd name="connsiteY520" fmla="*/ 271713 h 3744261"/>
              <a:gd name="connsiteX521" fmla="*/ 2671476 w 5817263"/>
              <a:gd name="connsiteY521" fmla="*/ 272191 h 3744261"/>
              <a:gd name="connsiteX522" fmla="*/ 2675400 w 5817263"/>
              <a:gd name="connsiteY522" fmla="*/ 242808 h 3744261"/>
              <a:gd name="connsiteX523" fmla="*/ 2686240 w 5817263"/>
              <a:gd name="connsiteY523" fmla="*/ 235333 h 3744261"/>
              <a:gd name="connsiteX524" fmla="*/ 2703018 w 5817263"/>
              <a:gd name="connsiteY524" fmla="*/ 274787 h 3744261"/>
              <a:gd name="connsiteX525" fmla="*/ 2705364 w 5817263"/>
              <a:gd name="connsiteY525" fmla="*/ 262639 h 3744261"/>
              <a:gd name="connsiteX526" fmla="*/ 2704014 w 5817263"/>
              <a:gd name="connsiteY526" fmla="*/ 185808 h 3744261"/>
              <a:gd name="connsiteX527" fmla="*/ 2764752 w 5817263"/>
              <a:gd name="connsiteY527" fmla="*/ 48613 h 3744261"/>
              <a:gd name="connsiteX528" fmla="*/ 2884484 w 5817263"/>
              <a:gd name="connsiteY528" fmla="*/ 106 h 3744261"/>
              <a:gd name="connsiteX529" fmla="*/ 3003759 w 5817263"/>
              <a:gd name="connsiteY529" fmla="*/ 39124 h 3744261"/>
              <a:gd name="connsiteX530" fmla="*/ 3081192 w 5817263"/>
              <a:gd name="connsiteY530" fmla="*/ 42841 h 3744261"/>
              <a:gd name="connsiteX531" fmla="*/ 3219985 w 5817263"/>
              <a:gd name="connsiteY531" fmla="*/ 406458 h 3744261"/>
              <a:gd name="connsiteX532" fmla="*/ 3203498 w 5817263"/>
              <a:gd name="connsiteY532" fmla="*/ 652338 h 3744261"/>
              <a:gd name="connsiteX533" fmla="*/ 3189482 w 5817263"/>
              <a:gd name="connsiteY533" fmla="*/ 671525 h 3744261"/>
              <a:gd name="connsiteX534" fmla="*/ 3131983 w 5817263"/>
              <a:gd name="connsiteY534" fmla="*/ 655099 h 3744261"/>
              <a:gd name="connsiteX535" fmla="*/ 3125255 w 5817263"/>
              <a:gd name="connsiteY535" fmla="*/ 663551 h 3744261"/>
              <a:gd name="connsiteX536" fmla="*/ 3139168 w 5817263"/>
              <a:gd name="connsiteY536" fmla="*/ 722814 h 3744261"/>
              <a:gd name="connsiteX537" fmla="*/ 3146726 w 5817263"/>
              <a:gd name="connsiteY537" fmla="*/ 800164 h 3744261"/>
              <a:gd name="connsiteX538" fmla="*/ 3132876 w 5817263"/>
              <a:gd name="connsiteY538" fmla="*/ 808616 h 3744261"/>
              <a:gd name="connsiteX539" fmla="*/ 3109930 w 5817263"/>
              <a:gd name="connsiteY539" fmla="*/ 804878 h 3744261"/>
              <a:gd name="connsiteX540" fmla="*/ 3109993 w 5817263"/>
              <a:gd name="connsiteY540" fmla="*/ 780687 h 3744261"/>
              <a:gd name="connsiteX541" fmla="*/ 3114852 w 5817263"/>
              <a:gd name="connsiteY541" fmla="*/ 739364 h 3744261"/>
              <a:gd name="connsiteX542" fmla="*/ 3114333 w 5817263"/>
              <a:gd name="connsiteY542" fmla="*/ 735710 h 3744261"/>
              <a:gd name="connsiteX543" fmla="*/ 3113668 w 5817263"/>
              <a:gd name="connsiteY543" fmla="*/ 736810 h 3744261"/>
              <a:gd name="connsiteX544" fmla="*/ 3098219 w 5817263"/>
              <a:gd name="connsiteY544" fmla="*/ 749851 h 3744261"/>
              <a:gd name="connsiteX545" fmla="*/ 3087608 w 5817263"/>
              <a:gd name="connsiteY545" fmla="*/ 734111 h 3744261"/>
              <a:gd name="connsiteX546" fmla="*/ 3112028 w 5817263"/>
              <a:gd name="connsiteY546" fmla="*/ 660436 h 3744261"/>
              <a:gd name="connsiteX547" fmla="*/ 3106670 w 5817263"/>
              <a:gd name="connsiteY547" fmla="*/ 612053 h 3744261"/>
              <a:gd name="connsiteX548" fmla="*/ 3091325 w 5817263"/>
              <a:gd name="connsiteY548" fmla="*/ 659522 h 3744261"/>
              <a:gd name="connsiteX549" fmla="*/ 3008265 w 5817263"/>
              <a:gd name="connsiteY549" fmla="*/ 810921 h 3744261"/>
              <a:gd name="connsiteX550" fmla="*/ 3020931 w 5817263"/>
              <a:gd name="connsiteY550" fmla="*/ 828758 h 3744261"/>
              <a:gd name="connsiteX551" fmla="*/ 3030276 w 5817263"/>
              <a:gd name="connsiteY551" fmla="*/ 806747 h 3744261"/>
              <a:gd name="connsiteX552" fmla="*/ 3035695 w 5817263"/>
              <a:gd name="connsiteY552" fmla="*/ 802054 h 3744261"/>
              <a:gd name="connsiteX553" fmla="*/ 3041945 w 5817263"/>
              <a:gd name="connsiteY553" fmla="*/ 805543 h 3744261"/>
              <a:gd name="connsiteX554" fmla="*/ 3043835 w 5817263"/>
              <a:gd name="connsiteY554" fmla="*/ 809529 h 3744261"/>
              <a:gd name="connsiteX555" fmla="*/ 3044500 w 5817263"/>
              <a:gd name="connsiteY555" fmla="*/ 808201 h 3744261"/>
              <a:gd name="connsiteX556" fmla="*/ 3057665 w 5817263"/>
              <a:gd name="connsiteY556" fmla="*/ 799562 h 3744261"/>
              <a:gd name="connsiteX557" fmla="*/ 3058205 w 5817263"/>
              <a:gd name="connsiteY557" fmla="*/ 821926 h 3744261"/>
              <a:gd name="connsiteX558" fmla="*/ 3054425 w 5817263"/>
              <a:gd name="connsiteY558" fmla="*/ 832952 h 3744261"/>
              <a:gd name="connsiteX559" fmla="*/ 3099818 w 5817263"/>
              <a:gd name="connsiteY559" fmla="*/ 995045 h 3744261"/>
              <a:gd name="connsiteX560" fmla="*/ 3083393 w 5817263"/>
              <a:gd name="connsiteY560" fmla="*/ 1013505 h 3744261"/>
              <a:gd name="connsiteX561" fmla="*/ 3078014 w 5817263"/>
              <a:gd name="connsiteY561" fmla="*/ 1014024 h 3744261"/>
              <a:gd name="connsiteX562" fmla="*/ 2948316 w 5817263"/>
              <a:gd name="connsiteY562" fmla="*/ 926250 h 3744261"/>
              <a:gd name="connsiteX563" fmla="*/ 2924706 w 5817263"/>
              <a:gd name="connsiteY563" fmla="*/ 934390 h 3744261"/>
              <a:gd name="connsiteX564" fmla="*/ 2880331 w 5817263"/>
              <a:gd name="connsiteY564" fmla="*/ 947472 h 3744261"/>
              <a:gd name="connsiteX565" fmla="*/ 2871817 w 5817263"/>
              <a:gd name="connsiteY565" fmla="*/ 956650 h 3744261"/>
              <a:gd name="connsiteX566" fmla="*/ 2820133 w 5817263"/>
              <a:gd name="connsiteY566" fmla="*/ 1002686 h 3744261"/>
              <a:gd name="connsiteX567" fmla="*/ 2787739 w 5817263"/>
              <a:gd name="connsiteY567" fmla="*/ 1074534 h 3744261"/>
              <a:gd name="connsiteX568" fmla="*/ 2725589 w 5817263"/>
              <a:gd name="connsiteY568" fmla="*/ 1177279 h 3744261"/>
              <a:gd name="connsiteX569" fmla="*/ 2697245 w 5817263"/>
              <a:gd name="connsiteY569" fmla="*/ 1158092 h 3744261"/>
              <a:gd name="connsiteX570" fmla="*/ 2683312 w 5817263"/>
              <a:gd name="connsiteY570" fmla="*/ 1052087 h 3744261"/>
              <a:gd name="connsiteX571" fmla="*/ 2683727 w 5817263"/>
              <a:gd name="connsiteY571" fmla="*/ 1041413 h 3744261"/>
              <a:gd name="connsiteX572" fmla="*/ 2681962 w 5817263"/>
              <a:gd name="connsiteY572" fmla="*/ 1161996 h 3744261"/>
              <a:gd name="connsiteX573" fmla="*/ 2742949 w 5817263"/>
              <a:gd name="connsiteY573" fmla="*/ 1421768 h 3744261"/>
              <a:gd name="connsiteX574" fmla="*/ 2811391 w 5817263"/>
              <a:gd name="connsiteY574" fmla="*/ 1556263 h 3744261"/>
              <a:gd name="connsiteX575" fmla="*/ 2818409 w 5817263"/>
              <a:gd name="connsiteY575" fmla="*/ 1554976 h 3744261"/>
              <a:gd name="connsiteX576" fmla="*/ 2824057 w 5817263"/>
              <a:gd name="connsiteY576" fmla="*/ 1560229 h 3744261"/>
              <a:gd name="connsiteX577" fmla="*/ 2817724 w 5817263"/>
              <a:gd name="connsiteY577" fmla="*/ 1568598 h 3744261"/>
              <a:gd name="connsiteX578" fmla="*/ 2810705 w 5817263"/>
              <a:gd name="connsiteY578" fmla="*/ 1569324 h 3744261"/>
              <a:gd name="connsiteX579" fmla="*/ 2786888 w 5817263"/>
              <a:gd name="connsiteY579" fmla="*/ 1578087 h 3744261"/>
              <a:gd name="connsiteX580" fmla="*/ 2830619 w 5817263"/>
              <a:gd name="connsiteY580" fmla="*/ 1666027 h 3744261"/>
              <a:gd name="connsiteX581" fmla="*/ 2841915 w 5817263"/>
              <a:gd name="connsiteY581" fmla="*/ 1645283 h 3744261"/>
              <a:gd name="connsiteX582" fmla="*/ 2848913 w 5817263"/>
              <a:gd name="connsiteY582" fmla="*/ 1639282 h 3744261"/>
              <a:gd name="connsiteX583" fmla="*/ 2894846 w 5817263"/>
              <a:gd name="connsiteY583" fmla="*/ 1714680 h 3744261"/>
              <a:gd name="connsiteX584" fmla="*/ 2935462 w 5817263"/>
              <a:gd name="connsiteY584" fmla="*/ 1795830 h 3744261"/>
              <a:gd name="connsiteX585" fmla="*/ 2940840 w 5817263"/>
              <a:gd name="connsiteY585" fmla="*/ 1794252 h 3744261"/>
              <a:gd name="connsiteX586" fmla="*/ 2968603 w 5817263"/>
              <a:gd name="connsiteY586" fmla="*/ 1764412 h 3744261"/>
              <a:gd name="connsiteX587" fmla="*/ 3206198 w 5817263"/>
              <a:gd name="connsiteY587" fmla="*/ 1248774 h 3744261"/>
              <a:gd name="connsiteX588" fmla="*/ 3379960 w 5817263"/>
              <a:gd name="connsiteY588" fmla="*/ 985348 h 3744261"/>
              <a:gd name="connsiteX589" fmla="*/ 3594733 w 5817263"/>
              <a:gd name="connsiteY589" fmla="*/ 779898 h 3744261"/>
              <a:gd name="connsiteX590" fmla="*/ 3608210 w 5817263"/>
              <a:gd name="connsiteY590" fmla="*/ 778673 h 3744261"/>
              <a:gd name="connsiteX591" fmla="*/ 3648785 w 5817263"/>
              <a:gd name="connsiteY591" fmla="*/ 723707 h 3744261"/>
              <a:gd name="connsiteX592" fmla="*/ 3786873 w 5817263"/>
              <a:gd name="connsiteY592" fmla="*/ 668534 h 3744261"/>
              <a:gd name="connsiteX593" fmla="*/ 3903946 w 5817263"/>
              <a:gd name="connsiteY593" fmla="*/ 650490 h 3744261"/>
              <a:gd name="connsiteX594" fmla="*/ 3905919 w 5817263"/>
              <a:gd name="connsiteY594" fmla="*/ 650074 h 3744261"/>
              <a:gd name="connsiteX595" fmla="*/ 3921472 w 5817263"/>
              <a:gd name="connsiteY595" fmla="*/ 632964 h 3744261"/>
              <a:gd name="connsiteX596" fmla="*/ 4143264 w 5817263"/>
              <a:gd name="connsiteY596" fmla="*/ 522597 h 3744261"/>
              <a:gd name="connsiteX597" fmla="*/ 4266443 w 5817263"/>
              <a:gd name="connsiteY597" fmla="*/ 578746 h 3744261"/>
              <a:gd name="connsiteX598" fmla="*/ 4275351 w 5817263"/>
              <a:gd name="connsiteY598" fmla="*/ 584602 h 3744261"/>
              <a:gd name="connsiteX599" fmla="*/ 4353096 w 5817263"/>
              <a:gd name="connsiteY599" fmla="*/ 735710 h 3744261"/>
              <a:gd name="connsiteX600" fmla="*/ 4355608 w 5817263"/>
              <a:gd name="connsiteY600" fmla="*/ 772921 h 3744261"/>
              <a:gd name="connsiteX601" fmla="*/ 4357394 w 5817263"/>
              <a:gd name="connsiteY601" fmla="*/ 776845 h 3744261"/>
              <a:gd name="connsiteX602" fmla="*/ 4381378 w 5817263"/>
              <a:gd name="connsiteY602" fmla="*/ 880255 h 3744261"/>
              <a:gd name="connsiteX603" fmla="*/ 4319892 w 5817263"/>
              <a:gd name="connsiteY603" fmla="*/ 1080514 h 3744261"/>
              <a:gd name="connsiteX604" fmla="*/ 4275579 w 5817263"/>
              <a:gd name="connsiteY604" fmla="*/ 1129665 h 3744261"/>
              <a:gd name="connsiteX605" fmla="*/ 3967965 w 5817263"/>
              <a:gd name="connsiteY605" fmla="*/ 1328553 h 3744261"/>
              <a:gd name="connsiteX606" fmla="*/ 3825018 w 5817263"/>
              <a:gd name="connsiteY606" fmla="*/ 1415995 h 3744261"/>
              <a:gd name="connsiteX607" fmla="*/ 3786727 w 5817263"/>
              <a:gd name="connsiteY607" fmla="*/ 1419317 h 3744261"/>
              <a:gd name="connsiteX608" fmla="*/ 3539976 w 5817263"/>
              <a:gd name="connsiteY608" fmla="*/ 1308847 h 3744261"/>
              <a:gd name="connsiteX609" fmla="*/ 3531005 w 5817263"/>
              <a:gd name="connsiteY609" fmla="*/ 1301849 h 3744261"/>
              <a:gd name="connsiteX610" fmla="*/ 3515868 w 5817263"/>
              <a:gd name="connsiteY610" fmla="*/ 1249002 h 3744261"/>
              <a:gd name="connsiteX611" fmla="*/ 3551542 w 5817263"/>
              <a:gd name="connsiteY611" fmla="*/ 1209258 h 3744261"/>
              <a:gd name="connsiteX612" fmla="*/ 3572785 w 5817263"/>
              <a:gd name="connsiteY612" fmla="*/ 1188742 h 3744261"/>
              <a:gd name="connsiteX613" fmla="*/ 3621126 w 5817263"/>
              <a:gd name="connsiteY613" fmla="*/ 1071336 h 3744261"/>
              <a:gd name="connsiteX614" fmla="*/ 3557107 w 5817263"/>
              <a:gd name="connsiteY614" fmla="*/ 1154998 h 3744261"/>
              <a:gd name="connsiteX615" fmla="*/ 3474649 w 5817263"/>
              <a:gd name="connsiteY615" fmla="*/ 1264514 h 3744261"/>
              <a:gd name="connsiteX616" fmla="*/ 3489994 w 5817263"/>
              <a:gd name="connsiteY616" fmla="*/ 1309989 h 3744261"/>
              <a:gd name="connsiteX617" fmla="*/ 3471762 w 5817263"/>
              <a:gd name="connsiteY617" fmla="*/ 1382355 h 3744261"/>
              <a:gd name="connsiteX618" fmla="*/ 3520955 w 5817263"/>
              <a:gd name="connsiteY618" fmla="*/ 1407253 h 3744261"/>
              <a:gd name="connsiteX619" fmla="*/ 3539436 w 5817263"/>
              <a:gd name="connsiteY619" fmla="*/ 1382418 h 3744261"/>
              <a:gd name="connsiteX620" fmla="*/ 3624490 w 5817263"/>
              <a:gd name="connsiteY620" fmla="*/ 1407149 h 3744261"/>
              <a:gd name="connsiteX621" fmla="*/ 3694427 w 5817263"/>
              <a:gd name="connsiteY621" fmla="*/ 1449281 h 3744261"/>
              <a:gd name="connsiteX622" fmla="*/ 3717870 w 5817263"/>
              <a:gd name="connsiteY622" fmla="*/ 1465146 h 3744261"/>
              <a:gd name="connsiteX623" fmla="*/ 3755538 w 5817263"/>
              <a:gd name="connsiteY623" fmla="*/ 1466932 h 3744261"/>
              <a:gd name="connsiteX624" fmla="*/ 3834113 w 5817263"/>
              <a:gd name="connsiteY624" fmla="*/ 1438068 h 3744261"/>
              <a:gd name="connsiteX625" fmla="*/ 3866901 w 5817263"/>
              <a:gd name="connsiteY625" fmla="*/ 1427603 h 3744261"/>
              <a:gd name="connsiteX626" fmla="*/ 3876910 w 5817263"/>
              <a:gd name="connsiteY626" fmla="*/ 1450008 h 3744261"/>
              <a:gd name="connsiteX627" fmla="*/ 3881852 w 5817263"/>
              <a:gd name="connsiteY627" fmla="*/ 1485537 h 3744261"/>
              <a:gd name="connsiteX628" fmla="*/ 3893854 w 5817263"/>
              <a:gd name="connsiteY628" fmla="*/ 1610979 h 3744261"/>
              <a:gd name="connsiteX629" fmla="*/ 4173768 w 5817263"/>
              <a:gd name="connsiteY629" fmla="*/ 1579063 h 3744261"/>
              <a:gd name="connsiteX630" fmla="*/ 4296614 w 5817263"/>
              <a:gd name="connsiteY630" fmla="*/ 1627840 h 3744261"/>
              <a:gd name="connsiteX631" fmla="*/ 4357353 w 5817263"/>
              <a:gd name="connsiteY631" fmla="*/ 1628484 h 3744261"/>
              <a:gd name="connsiteX632" fmla="*/ 4706622 w 5817263"/>
              <a:gd name="connsiteY632" fmla="*/ 1788998 h 3744261"/>
              <a:gd name="connsiteX633" fmla="*/ 4713889 w 5817263"/>
              <a:gd name="connsiteY633" fmla="*/ 1804967 h 3744261"/>
              <a:gd name="connsiteX634" fmla="*/ 4690155 w 5817263"/>
              <a:gd name="connsiteY634" fmla="*/ 1826168 h 3744261"/>
              <a:gd name="connsiteX635" fmla="*/ 4765345 w 5817263"/>
              <a:gd name="connsiteY635" fmla="*/ 1828764 h 3744261"/>
              <a:gd name="connsiteX636" fmla="*/ 4941163 w 5817263"/>
              <a:gd name="connsiteY636" fmla="*/ 2053297 h 3744261"/>
              <a:gd name="connsiteX637" fmla="*/ 4946978 w 5817263"/>
              <a:gd name="connsiteY637" fmla="*/ 2100516 h 3744261"/>
              <a:gd name="connsiteX638" fmla="*/ 4947538 w 5817263"/>
              <a:gd name="connsiteY638" fmla="*/ 2101617 h 3744261"/>
              <a:gd name="connsiteX639" fmla="*/ 4998080 w 5817263"/>
              <a:gd name="connsiteY639" fmla="*/ 2257085 h 3744261"/>
              <a:gd name="connsiteX640" fmla="*/ 4874030 w 5817263"/>
              <a:gd name="connsiteY640" fmla="*/ 2471173 h 3744261"/>
              <a:gd name="connsiteX641" fmla="*/ 4754713 w 5817263"/>
              <a:gd name="connsiteY641" fmla="*/ 2521487 h 3744261"/>
              <a:gd name="connsiteX642" fmla="*/ 4687164 w 5817263"/>
              <a:gd name="connsiteY642" fmla="*/ 2526388 h 3744261"/>
              <a:gd name="connsiteX643" fmla="*/ 4686604 w 5817263"/>
              <a:gd name="connsiteY643" fmla="*/ 2535171 h 3744261"/>
              <a:gd name="connsiteX644" fmla="*/ 4675474 w 5817263"/>
              <a:gd name="connsiteY644" fmla="*/ 2543477 h 3744261"/>
              <a:gd name="connsiteX645" fmla="*/ 4578521 w 5817263"/>
              <a:gd name="connsiteY645" fmla="*/ 2522712 h 3744261"/>
              <a:gd name="connsiteX646" fmla="*/ 4554309 w 5817263"/>
              <a:gd name="connsiteY646" fmla="*/ 2524270 h 3744261"/>
              <a:gd name="connsiteX647" fmla="*/ 4546585 w 5817263"/>
              <a:gd name="connsiteY647" fmla="*/ 2522733 h 3744261"/>
              <a:gd name="connsiteX648" fmla="*/ 4430238 w 5817263"/>
              <a:gd name="connsiteY648" fmla="*/ 2482760 h 3744261"/>
              <a:gd name="connsiteX649" fmla="*/ 4431567 w 5817263"/>
              <a:gd name="connsiteY649" fmla="*/ 2470758 h 3744261"/>
              <a:gd name="connsiteX650" fmla="*/ 4524553 w 5817263"/>
              <a:gd name="connsiteY650" fmla="*/ 2443930 h 3744261"/>
              <a:gd name="connsiteX651" fmla="*/ 4679627 w 5817263"/>
              <a:gd name="connsiteY651" fmla="*/ 2405390 h 3744261"/>
              <a:gd name="connsiteX652" fmla="*/ 4809201 w 5817263"/>
              <a:gd name="connsiteY652" fmla="*/ 2286385 h 3744261"/>
              <a:gd name="connsiteX653" fmla="*/ 4597355 w 5817263"/>
              <a:gd name="connsiteY653" fmla="*/ 2335017 h 3744261"/>
              <a:gd name="connsiteX654" fmla="*/ 4531987 w 5817263"/>
              <a:gd name="connsiteY654" fmla="*/ 2301211 h 3744261"/>
              <a:gd name="connsiteX655" fmla="*/ 4504722 w 5817263"/>
              <a:gd name="connsiteY655" fmla="*/ 2282855 h 3744261"/>
              <a:gd name="connsiteX656" fmla="*/ 4465559 w 5817263"/>
              <a:gd name="connsiteY656" fmla="*/ 2284578 h 3744261"/>
              <a:gd name="connsiteX657" fmla="*/ 4378076 w 5817263"/>
              <a:gd name="connsiteY657" fmla="*/ 2308873 h 3744261"/>
              <a:gd name="connsiteX658" fmla="*/ 4377931 w 5817263"/>
              <a:gd name="connsiteY658" fmla="*/ 2363714 h 3744261"/>
              <a:gd name="connsiteX659" fmla="*/ 4417509 w 5817263"/>
              <a:gd name="connsiteY659" fmla="*/ 2400427 h 3744261"/>
              <a:gd name="connsiteX660" fmla="*/ 4410282 w 5817263"/>
              <a:gd name="connsiteY660" fmla="*/ 2418513 h 3744261"/>
              <a:gd name="connsiteX661" fmla="*/ 4401624 w 5817263"/>
              <a:gd name="connsiteY661" fmla="*/ 2436246 h 3744261"/>
              <a:gd name="connsiteX662" fmla="*/ 4395664 w 5817263"/>
              <a:gd name="connsiteY662" fmla="*/ 2448643 h 3744261"/>
              <a:gd name="connsiteX663" fmla="*/ 4387586 w 5817263"/>
              <a:gd name="connsiteY663" fmla="*/ 2446775 h 3744261"/>
              <a:gd name="connsiteX664" fmla="*/ 4366178 w 5817263"/>
              <a:gd name="connsiteY664" fmla="*/ 2371044 h 3744261"/>
              <a:gd name="connsiteX665" fmla="*/ 4302055 w 5817263"/>
              <a:gd name="connsiteY665" fmla="*/ 2334269 h 3744261"/>
              <a:gd name="connsiteX666" fmla="*/ 4076774 w 5817263"/>
              <a:gd name="connsiteY666" fmla="*/ 2111813 h 3744261"/>
              <a:gd name="connsiteX667" fmla="*/ 4093864 w 5817263"/>
              <a:gd name="connsiteY667" fmla="*/ 1998227 h 3744261"/>
              <a:gd name="connsiteX668" fmla="*/ 4103914 w 5817263"/>
              <a:gd name="connsiteY668" fmla="*/ 1935787 h 3744261"/>
              <a:gd name="connsiteX669" fmla="*/ 4063360 w 5817263"/>
              <a:gd name="connsiteY669" fmla="*/ 2016771 h 3744261"/>
              <a:gd name="connsiteX670" fmla="*/ 4052998 w 5817263"/>
              <a:gd name="connsiteY670" fmla="*/ 2048894 h 3744261"/>
              <a:gd name="connsiteX671" fmla="*/ 4043301 w 5817263"/>
              <a:gd name="connsiteY671" fmla="*/ 2077052 h 3744261"/>
              <a:gd name="connsiteX672" fmla="*/ 4052936 w 5817263"/>
              <a:gd name="connsiteY672" fmla="*/ 2088805 h 3744261"/>
              <a:gd name="connsiteX673" fmla="*/ 4054036 w 5817263"/>
              <a:gd name="connsiteY673" fmla="*/ 2148442 h 3744261"/>
              <a:gd name="connsiteX674" fmla="*/ 4060349 w 5817263"/>
              <a:gd name="connsiteY674" fmla="*/ 2164514 h 3744261"/>
              <a:gd name="connsiteX675" fmla="*/ 4174162 w 5817263"/>
              <a:gd name="connsiteY675" fmla="*/ 2301273 h 3744261"/>
              <a:gd name="connsiteX676" fmla="*/ 4189321 w 5817263"/>
              <a:gd name="connsiteY676" fmla="*/ 2314355 h 3744261"/>
              <a:gd name="connsiteX677" fmla="*/ 4282286 w 5817263"/>
              <a:gd name="connsiteY677" fmla="*/ 2370047 h 3744261"/>
              <a:gd name="connsiteX678" fmla="*/ 4282473 w 5817263"/>
              <a:gd name="connsiteY678" fmla="*/ 2381738 h 3744261"/>
              <a:gd name="connsiteX679" fmla="*/ 4273441 w 5817263"/>
              <a:gd name="connsiteY679" fmla="*/ 2385144 h 3744261"/>
              <a:gd name="connsiteX680" fmla="*/ 4184337 w 5817263"/>
              <a:gd name="connsiteY680" fmla="*/ 2326399 h 3744261"/>
              <a:gd name="connsiteX681" fmla="*/ 4131843 w 5817263"/>
              <a:gd name="connsiteY681" fmla="*/ 2334560 h 3744261"/>
              <a:gd name="connsiteX682" fmla="*/ 4084146 w 5817263"/>
              <a:gd name="connsiteY682" fmla="*/ 2359416 h 3744261"/>
              <a:gd name="connsiteX683" fmla="*/ 3987277 w 5817263"/>
              <a:gd name="connsiteY683" fmla="*/ 2391290 h 3744261"/>
              <a:gd name="connsiteX684" fmla="*/ 3961196 w 5817263"/>
              <a:gd name="connsiteY684" fmla="*/ 2367244 h 3744261"/>
              <a:gd name="connsiteX685" fmla="*/ 4004200 w 5817263"/>
              <a:gd name="connsiteY685" fmla="*/ 2239373 h 3744261"/>
              <a:gd name="connsiteX686" fmla="*/ 4033064 w 5817263"/>
              <a:gd name="connsiteY686" fmla="*/ 2192776 h 3744261"/>
              <a:gd name="connsiteX687" fmla="*/ 4041287 w 5817263"/>
              <a:gd name="connsiteY687" fmla="*/ 2149854 h 3744261"/>
              <a:gd name="connsiteX688" fmla="*/ 4029555 w 5817263"/>
              <a:gd name="connsiteY688" fmla="*/ 2090030 h 3744261"/>
              <a:gd name="connsiteX689" fmla="*/ 3981379 w 5817263"/>
              <a:gd name="connsiteY689" fmla="*/ 2050410 h 3744261"/>
              <a:gd name="connsiteX690" fmla="*/ 3978493 w 5817263"/>
              <a:gd name="connsiteY690" fmla="*/ 2032137 h 3744261"/>
              <a:gd name="connsiteX691" fmla="*/ 3932789 w 5817263"/>
              <a:gd name="connsiteY691" fmla="*/ 2044243 h 3744261"/>
              <a:gd name="connsiteX692" fmla="*/ 3788056 w 5817263"/>
              <a:gd name="connsiteY692" fmla="*/ 1980702 h 3744261"/>
              <a:gd name="connsiteX693" fmla="*/ 3797255 w 5817263"/>
              <a:gd name="connsiteY693" fmla="*/ 1951174 h 3744261"/>
              <a:gd name="connsiteX694" fmla="*/ 3885943 w 5817263"/>
              <a:gd name="connsiteY694" fmla="*/ 1896499 h 3744261"/>
              <a:gd name="connsiteX695" fmla="*/ 3838536 w 5817263"/>
              <a:gd name="connsiteY695" fmla="*/ 1893468 h 3744261"/>
              <a:gd name="connsiteX696" fmla="*/ 3787413 w 5817263"/>
              <a:gd name="connsiteY696" fmla="*/ 1886989 h 3744261"/>
              <a:gd name="connsiteX697" fmla="*/ 3704435 w 5817263"/>
              <a:gd name="connsiteY697" fmla="*/ 1884372 h 3744261"/>
              <a:gd name="connsiteX698" fmla="*/ 3617907 w 5817263"/>
              <a:gd name="connsiteY698" fmla="*/ 1947768 h 3744261"/>
              <a:gd name="connsiteX699" fmla="*/ 3584392 w 5817263"/>
              <a:gd name="connsiteY699" fmla="*/ 1950634 h 3744261"/>
              <a:gd name="connsiteX700" fmla="*/ 3555612 w 5817263"/>
              <a:gd name="connsiteY700" fmla="*/ 1902957 h 3744261"/>
              <a:gd name="connsiteX701" fmla="*/ 3551376 w 5817263"/>
              <a:gd name="connsiteY701" fmla="*/ 1891474 h 3744261"/>
              <a:gd name="connsiteX702" fmla="*/ 3354087 w 5817263"/>
              <a:gd name="connsiteY702" fmla="*/ 1936970 h 3744261"/>
              <a:gd name="connsiteX703" fmla="*/ 3176669 w 5817263"/>
              <a:gd name="connsiteY703" fmla="*/ 1996504 h 3744261"/>
              <a:gd name="connsiteX704" fmla="*/ 3105300 w 5817263"/>
              <a:gd name="connsiteY704" fmla="*/ 2036767 h 3744261"/>
              <a:gd name="connsiteX705" fmla="*/ 3151108 w 5817263"/>
              <a:gd name="connsiteY705" fmla="*/ 2069867 h 3744261"/>
              <a:gd name="connsiteX706" fmla="*/ 3255141 w 5817263"/>
              <a:gd name="connsiteY706" fmla="*/ 2126494 h 3744261"/>
              <a:gd name="connsiteX707" fmla="*/ 3411647 w 5817263"/>
              <a:gd name="connsiteY707" fmla="*/ 2213645 h 3744261"/>
              <a:gd name="connsiteX708" fmla="*/ 3411855 w 5817263"/>
              <a:gd name="connsiteY708" fmla="*/ 2213790 h 3744261"/>
              <a:gd name="connsiteX709" fmla="*/ 3596893 w 5817263"/>
              <a:gd name="connsiteY709" fmla="*/ 2375218 h 3744261"/>
              <a:gd name="connsiteX710" fmla="*/ 3711412 w 5817263"/>
              <a:gd name="connsiteY710" fmla="*/ 2510212 h 3744261"/>
              <a:gd name="connsiteX711" fmla="*/ 3762349 w 5817263"/>
              <a:gd name="connsiteY711" fmla="*/ 2594394 h 3744261"/>
              <a:gd name="connsiteX712" fmla="*/ 3755787 w 5817263"/>
              <a:gd name="connsiteY712" fmla="*/ 2599626 h 3744261"/>
              <a:gd name="connsiteX713" fmla="*/ 3641123 w 5817263"/>
              <a:gd name="connsiteY713" fmla="*/ 2635155 h 3744261"/>
              <a:gd name="connsiteX714" fmla="*/ 3669612 w 5817263"/>
              <a:gd name="connsiteY714" fmla="*/ 2674277 h 3744261"/>
              <a:gd name="connsiteX715" fmla="*/ 3741584 w 5817263"/>
              <a:gd name="connsiteY715" fmla="*/ 2785162 h 3744261"/>
              <a:gd name="connsiteX716" fmla="*/ 3746215 w 5817263"/>
              <a:gd name="connsiteY716" fmla="*/ 2841145 h 3744261"/>
              <a:gd name="connsiteX717" fmla="*/ 3806101 w 5817263"/>
              <a:gd name="connsiteY717" fmla="*/ 2912723 h 3744261"/>
              <a:gd name="connsiteX718" fmla="*/ 4000836 w 5817263"/>
              <a:gd name="connsiteY718" fmla="*/ 3009280 h 3744261"/>
              <a:gd name="connsiteX719" fmla="*/ 3983663 w 5817263"/>
              <a:gd name="connsiteY719" fmla="*/ 2894512 h 3744261"/>
              <a:gd name="connsiteX720" fmla="*/ 3919562 w 5817263"/>
              <a:gd name="connsiteY720" fmla="*/ 2804017 h 3744261"/>
              <a:gd name="connsiteX721" fmla="*/ 3803443 w 5817263"/>
              <a:gd name="connsiteY721" fmla="*/ 2603489 h 3744261"/>
              <a:gd name="connsiteX722" fmla="*/ 3817044 w 5817263"/>
              <a:gd name="connsiteY722" fmla="*/ 2596158 h 3744261"/>
              <a:gd name="connsiteX723" fmla="*/ 3954385 w 5817263"/>
              <a:gd name="connsiteY723" fmla="*/ 2767574 h 3744261"/>
              <a:gd name="connsiteX724" fmla="*/ 4057525 w 5817263"/>
              <a:gd name="connsiteY724" fmla="*/ 2986522 h 3744261"/>
              <a:gd name="connsiteX725" fmla="*/ 4041266 w 5817263"/>
              <a:gd name="connsiteY725" fmla="*/ 3018728 h 3744261"/>
              <a:gd name="connsiteX726" fmla="*/ 4013773 w 5817263"/>
              <a:gd name="connsiteY726" fmla="*/ 3023317 h 3744261"/>
              <a:gd name="connsiteX727" fmla="*/ 4015081 w 5817263"/>
              <a:gd name="connsiteY727" fmla="*/ 3054839 h 3744261"/>
              <a:gd name="connsiteX728" fmla="*/ 4272174 w 5817263"/>
              <a:gd name="connsiteY728" fmla="*/ 3043231 h 3744261"/>
              <a:gd name="connsiteX729" fmla="*/ 4900630 w 5817263"/>
              <a:gd name="connsiteY729" fmla="*/ 3036752 h 3744261"/>
              <a:gd name="connsiteX730" fmla="*/ 5811075 w 5817263"/>
              <a:gd name="connsiteY730" fmla="*/ 3038683 h 3744261"/>
              <a:gd name="connsiteX731" fmla="*/ 5817263 w 5817263"/>
              <a:gd name="connsiteY731" fmla="*/ 3044955 h 3744261"/>
              <a:gd name="connsiteX732" fmla="*/ 5810992 w 5817263"/>
              <a:gd name="connsiteY732" fmla="*/ 3051142 h 3744261"/>
              <a:gd name="connsiteX733" fmla="*/ 4916951 w 5817263"/>
              <a:gd name="connsiteY733" fmla="*/ 3049170 h 3744261"/>
              <a:gd name="connsiteX734" fmla="*/ 4291112 w 5817263"/>
              <a:gd name="connsiteY734" fmla="*/ 3055275 h 3744261"/>
              <a:gd name="connsiteX735" fmla="*/ 4015787 w 5817263"/>
              <a:gd name="connsiteY735" fmla="*/ 3067173 h 3744261"/>
              <a:gd name="connsiteX736" fmla="*/ 4018757 w 5817263"/>
              <a:gd name="connsiteY736" fmla="*/ 3103159 h 3744261"/>
              <a:gd name="connsiteX737" fmla="*/ 4025152 w 5817263"/>
              <a:gd name="connsiteY737" fmla="*/ 3211221 h 3744261"/>
              <a:gd name="connsiteX738" fmla="*/ 4016036 w 5817263"/>
              <a:gd name="connsiteY738" fmla="*/ 3263528 h 3744261"/>
              <a:gd name="connsiteX739" fmla="*/ 4007273 w 5817263"/>
              <a:gd name="connsiteY739" fmla="*/ 3263383 h 3744261"/>
              <a:gd name="connsiteX740" fmla="*/ 4006235 w 5817263"/>
              <a:gd name="connsiteY740" fmla="*/ 3262697 h 3744261"/>
              <a:gd name="connsiteX741" fmla="*/ 4006775 w 5817263"/>
              <a:gd name="connsiteY741" fmla="*/ 3277399 h 3744261"/>
              <a:gd name="connsiteX742" fmla="*/ 4008062 w 5817263"/>
              <a:gd name="connsiteY742" fmla="*/ 3315482 h 3744261"/>
              <a:gd name="connsiteX743" fmla="*/ 4041370 w 5817263"/>
              <a:gd name="connsiteY743" fmla="*/ 3345924 h 3744261"/>
              <a:gd name="connsiteX744" fmla="*/ 4036552 w 5817263"/>
              <a:gd name="connsiteY744" fmla="*/ 3527805 h 3744261"/>
              <a:gd name="connsiteX745" fmla="*/ 4028142 w 5817263"/>
              <a:gd name="connsiteY745" fmla="*/ 3552288 h 3744261"/>
              <a:gd name="connsiteX746" fmla="*/ 4009537 w 5817263"/>
              <a:gd name="connsiteY746" fmla="*/ 3594524 h 3744261"/>
              <a:gd name="connsiteX747" fmla="*/ 4017615 w 5817263"/>
              <a:gd name="connsiteY747" fmla="*/ 3601708 h 3744261"/>
              <a:gd name="connsiteX748" fmla="*/ 4012673 w 5817263"/>
              <a:gd name="connsiteY748" fmla="*/ 3617033 h 3744261"/>
              <a:gd name="connsiteX749" fmla="*/ 4008395 w 5817263"/>
              <a:gd name="connsiteY749" fmla="*/ 3621228 h 3744261"/>
              <a:gd name="connsiteX750" fmla="*/ 4030780 w 5817263"/>
              <a:gd name="connsiteY750" fmla="*/ 3634787 h 3744261"/>
              <a:gd name="connsiteX751" fmla="*/ 4031486 w 5817263"/>
              <a:gd name="connsiteY751" fmla="*/ 3685849 h 3744261"/>
              <a:gd name="connsiteX752" fmla="*/ 3934035 w 5817263"/>
              <a:gd name="connsiteY752" fmla="*/ 3744261 h 3744261"/>
              <a:gd name="connsiteX753" fmla="*/ 3934056 w 5817263"/>
              <a:gd name="connsiteY753" fmla="*/ 3743887 h 3744261"/>
              <a:gd name="connsiteX754" fmla="*/ 3872363 w 5817263"/>
              <a:gd name="connsiteY754" fmla="*/ 3676712 h 3744261"/>
              <a:gd name="connsiteX755" fmla="*/ 3879755 w 5817263"/>
              <a:gd name="connsiteY755" fmla="*/ 3710331 h 3744261"/>
              <a:gd name="connsiteX756" fmla="*/ 3925916 w 5817263"/>
              <a:gd name="connsiteY756" fmla="*/ 3731096 h 3744261"/>
              <a:gd name="connsiteX757" fmla="*/ 4020376 w 5817263"/>
              <a:gd name="connsiteY757" fmla="*/ 3679868 h 3744261"/>
              <a:gd name="connsiteX758" fmla="*/ 4021415 w 5817263"/>
              <a:gd name="connsiteY758" fmla="*/ 3642616 h 3744261"/>
              <a:gd name="connsiteX759" fmla="*/ 3996060 w 5817263"/>
              <a:gd name="connsiteY759" fmla="*/ 3629887 h 3744261"/>
              <a:gd name="connsiteX760" fmla="*/ 3950003 w 5817263"/>
              <a:gd name="connsiteY760" fmla="*/ 3651129 h 3744261"/>
              <a:gd name="connsiteX761" fmla="*/ 3906604 w 5817263"/>
              <a:gd name="connsiteY761" fmla="*/ 3677626 h 3744261"/>
              <a:gd name="connsiteX762" fmla="*/ 3872363 w 5817263"/>
              <a:gd name="connsiteY762" fmla="*/ 3676691 h 3744261"/>
              <a:gd name="connsiteX763" fmla="*/ 3872363 w 5817263"/>
              <a:gd name="connsiteY763" fmla="*/ 3676712 h 3744261"/>
              <a:gd name="connsiteX764" fmla="*/ 1931573 w 5817263"/>
              <a:gd name="connsiteY764" fmla="*/ 3516488 h 3744261"/>
              <a:gd name="connsiteX765" fmla="*/ 1932259 w 5817263"/>
              <a:gd name="connsiteY765" fmla="*/ 3519935 h 3744261"/>
              <a:gd name="connsiteX766" fmla="*/ 1997337 w 5817263"/>
              <a:gd name="connsiteY766" fmla="*/ 3634787 h 3744261"/>
              <a:gd name="connsiteX767" fmla="*/ 2128136 w 5817263"/>
              <a:gd name="connsiteY767" fmla="*/ 3707776 h 3744261"/>
              <a:gd name="connsiteX768" fmla="*/ 2422647 w 5817263"/>
              <a:gd name="connsiteY768" fmla="*/ 3596123 h 3744261"/>
              <a:gd name="connsiteX769" fmla="*/ 2470137 w 5817263"/>
              <a:gd name="connsiteY769" fmla="*/ 3540389 h 3744261"/>
              <a:gd name="connsiteX770" fmla="*/ 2492356 w 5817263"/>
              <a:gd name="connsiteY770" fmla="*/ 3515346 h 3744261"/>
              <a:gd name="connsiteX771" fmla="*/ 2492356 w 5817263"/>
              <a:gd name="connsiteY771" fmla="*/ 3515346 h 3744261"/>
              <a:gd name="connsiteX772" fmla="*/ 2462703 w 5817263"/>
              <a:gd name="connsiteY772" fmla="*/ 3521327 h 3744261"/>
              <a:gd name="connsiteX773" fmla="*/ 2362906 w 5817263"/>
              <a:gd name="connsiteY773" fmla="*/ 3503116 h 3744261"/>
              <a:gd name="connsiteX774" fmla="*/ 2348101 w 5817263"/>
              <a:gd name="connsiteY774" fmla="*/ 3342207 h 3744261"/>
              <a:gd name="connsiteX775" fmla="*/ 2356240 w 5817263"/>
              <a:gd name="connsiteY775" fmla="*/ 3332759 h 3744261"/>
              <a:gd name="connsiteX776" fmla="*/ 2356448 w 5817263"/>
              <a:gd name="connsiteY776" fmla="*/ 3332759 h 3744261"/>
              <a:gd name="connsiteX777" fmla="*/ 2371067 w 5817263"/>
              <a:gd name="connsiteY777" fmla="*/ 3362515 h 3744261"/>
              <a:gd name="connsiteX778" fmla="*/ 2382052 w 5817263"/>
              <a:gd name="connsiteY778" fmla="*/ 3397837 h 3744261"/>
              <a:gd name="connsiteX779" fmla="*/ 2405765 w 5817263"/>
              <a:gd name="connsiteY779" fmla="*/ 3336413 h 3744261"/>
              <a:gd name="connsiteX780" fmla="*/ 2401944 w 5817263"/>
              <a:gd name="connsiteY780" fmla="*/ 3308505 h 3744261"/>
              <a:gd name="connsiteX781" fmla="*/ 2394158 w 5817263"/>
              <a:gd name="connsiteY781" fmla="*/ 3265937 h 3744261"/>
              <a:gd name="connsiteX782" fmla="*/ 2346709 w 5817263"/>
              <a:gd name="connsiteY782" fmla="*/ 3153639 h 3744261"/>
              <a:gd name="connsiteX783" fmla="*/ 2324096 w 5817263"/>
              <a:gd name="connsiteY783" fmla="*/ 3145644 h 3744261"/>
              <a:gd name="connsiteX784" fmla="*/ 2194626 w 5817263"/>
              <a:gd name="connsiteY784" fmla="*/ 3141533 h 3744261"/>
              <a:gd name="connsiteX785" fmla="*/ 2078694 w 5817263"/>
              <a:gd name="connsiteY785" fmla="*/ 3241995 h 3744261"/>
              <a:gd name="connsiteX786" fmla="*/ 2052572 w 5817263"/>
              <a:gd name="connsiteY786" fmla="*/ 3264566 h 3744261"/>
              <a:gd name="connsiteX787" fmla="*/ 2047505 w 5817263"/>
              <a:gd name="connsiteY787" fmla="*/ 3256156 h 3744261"/>
              <a:gd name="connsiteX788" fmla="*/ 2046238 w 5817263"/>
              <a:gd name="connsiteY788" fmla="*/ 3219464 h 3744261"/>
              <a:gd name="connsiteX789" fmla="*/ 1949411 w 5817263"/>
              <a:gd name="connsiteY789" fmla="*/ 3413037 h 3744261"/>
              <a:gd name="connsiteX790" fmla="*/ 1948767 w 5817263"/>
              <a:gd name="connsiteY790" fmla="*/ 3432244 h 3744261"/>
              <a:gd name="connsiteX791" fmla="*/ 1931594 w 5817263"/>
              <a:gd name="connsiteY791" fmla="*/ 3516530 h 3744261"/>
              <a:gd name="connsiteX792" fmla="*/ 1931573 w 5817263"/>
              <a:gd name="connsiteY792" fmla="*/ 3516488 h 3744261"/>
              <a:gd name="connsiteX793" fmla="*/ 3360358 w 5817263"/>
              <a:gd name="connsiteY793" fmla="*/ 3452386 h 3744261"/>
              <a:gd name="connsiteX794" fmla="*/ 3367106 w 5817263"/>
              <a:gd name="connsiteY794" fmla="*/ 3478737 h 3744261"/>
              <a:gd name="connsiteX795" fmla="*/ 3597453 w 5817263"/>
              <a:gd name="connsiteY795" fmla="*/ 3671521 h 3744261"/>
              <a:gd name="connsiteX796" fmla="*/ 3687408 w 5817263"/>
              <a:gd name="connsiteY796" fmla="*/ 3640082 h 3744261"/>
              <a:gd name="connsiteX797" fmla="*/ 3696939 w 5817263"/>
              <a:gd name="connsiteY797" fmla="*/ 3628890 h 3744261"/>
              <a:gd name="connsiteX798" fmla="*/ 3687678 w 5817263"/>
              <a:gd name="connsiteY798" fmla="*/ 3622494 h 3744261"/>
              <a:gd name="connsiteX799" fmla="*/ 3687491 w 5817263"/>
              <a:gd name="connsiteY799" fmla="*/ 3615310 h 3744261"/>
              <a:gd name="connsiteX800" fmla="*/ 3697271 w 5817263"/>
              <a:gd name="connsiteY800" fmla="*/ 3611738 h 3744261"/>
              <a:gd name="connsiteX801" fmla="*/ 3710250 w 5817263"/>
              <a:gd name="connsiteY801" fmla="*/ 3619296 h 3744261"/>
              <a:gd name="connsiteX802" fmla="*/ 3711039 w 5817263"/>
              <a:gd name="connsiteY802" fmla="*/ 3621788 h 3744261"/>
              <a:gd name="connsiteX803" fmla="*/ 3724411 w 5817263"/>
              <a:gd name="connsiteY803" fmla="*/ 3626896 h 3744261"/>
              <a:gd name="connsiteX804" fmla="*/ 3666934 w 5817263"/>
              <a:gd name="connsiteY804" fmla="*/ 3555278 h 3744261"/>
              <a:gd name="connsiteX805" fmla="*/ 3634540 w 5817263"/>
              <a:gd name="connsiteY805" fmla="*/ 3458097 h 3744261"/>
              <a:gd name="connsiteX806" fmla="*/ 3640063 w 5817263"/>
              <a:gd name="connsiteY806" fmla="*/ 3444724 h 3744261"/>
              <a:gd name="connsiteX807" fmla="*/ 3664753 w 5817263"/>
              <a:gd name="connsiteY807" fmla="*/ 3463454 h 3744261"/>
              <a:gd name="connsiteX808" fmla="*/ 3667017 w 5817263"/>
              <a:gd name="connsiteY808" fmla="*/ 3440779 h 3744261"/>
              <a:gd name="connsiteX809" fmla="*/ 3697853 w 5817263"/>
              <a:gd name="connsiteY809" fmla="*/ 3311558 h 3744261"/>
              <a:gd name="connsiteX810" fmla="*/ 3910010 w 5817263"/>
              <a:gd name="connsiteY810" fmla="*/ 3291042 h 3744261"/>
              <a:gd name="connsiteX811" fmla="*/ 3947906 w 5817263"/>
              <a:gd name="connsiteY811" fmla="*/ 3300780 h 3744261"/>
              <a:gd name="connsiteX812" fmla="*/ 3946183 w 5817263"/>
              <a:gd name="connsiteY812" fmla="*/ 3287906 h 3744261"/>
              <a:gd name="connsiteX813" fmla="*/ 3942424 w 5817263"/>
              <a:gd name="connsiteY813" fmla="*/ 3260164 h 3744261"/>
              <a:gd name="connsiteX814" fmla="*/ 3941780 w 5817263"/>
              <a:gd name="connsiteY814" fmla="*/ 3252502 h 3744261"/>
              <a:gd name="connsiteX815" fmla="*/ 3881499 w 5817263"/>
              <a:gd name="connsiteY815" fmla="*/ 3193197 h 3744261"/>
              <a:gd name="connsiteX816" fmla="*/ 3707072 w 5817263"/>
              <a:gd name="connsiteY816" fmla="*/ 3152518 h 3744261"/>
              <a:gd name="connsiteX817" fmla="*/ 3704684 w 5817263"/>
              <a:gd name="connsiteY817" fmla="*/ 3154553 h 3744261"/>
              <a:gd name="connsiteX818" fmla="*/ 3686287 w 5817263"/>
              <a:gd name="connsiteY818" fmla="*/ 3170521 h 3744261"/>
              <a:gd name="connsiteX819" fmla="*/ 3659520 w 5817263"/>
              <a:gd name="connsiteY819" fmla="*/ 3271377 h 3744261"/>
              <a:gd name="connsiteX820" fmla="*/ 3661431 w 5817263"/>
              <a:gd name="connsiteY820" fmla="*/ 3361394 h 3744261"/>
              <a:gd name="connsiteX821" fmla="*/ 3660870 w 5817263"/>
              <a:gd name="connsiteY821" fmla="*/ 3372316 h 3744261"/>
              <a:gd name="connsiteX822" fmla="*/ 3627438 w 5817263"/>
              <a:gd name="connsiteY822" fmla="*/ 3358258 h 3744261"/>
              <a:gd name="connsiteX823" fmla="*/ 3581672 w 5817263"/>
              <a:gd name="connsiteY823" fmla="*/ 3319531 h 3744261"/>
              <a:gd name="connsiteX824" fmla="*/ 3554594 w 5817263"/>
              <a:gd name="connsiteY824" fmla="*/ 3249719 h 3744261"/>
              <a:gd name="connsiteX825" fmla="*/ 3621707 w 5817263"/>
              <a:gd name="connsiteY825" fmla="*/ 3213277 h 3744261"/>
              <a:gd name="connsiteX826" fmla="*/ 3649989 w 5817263"/>
              <a:gd name="connsiteY826" fmla="*/ 3200215 h 3744261"/>
              <a:gd name="connsiteX827" fmla="*/ 3676714 w 5817263"/>
              <a:gd name="connsiteY827" fmla="*/ 3162319 h 3744261"/>
              <a:gd name="connsiteX828" fmla="*/ 3680410 w 5817263"/>
              <a:gd name="connsiteY828" fmla="*/ 3157211 h 3744261"/>
              <a:gd name="connsiteX829" fmla="*/ 3700345 w 5817263"/>
              <a:gd name="connsiteY829" fmla="*/ 3141865 h 3744261"/>
              <a:gd name="connsiteX830" fmla="*/ 3727360 w 5817263"/>
              <a:gd name="connsiteY830" fmla="*/ 3117591 h 3744261"/>
              <a:gd name="connsiteX831" fmla="*/ 3749786 w 5817263"/>
              <a:gd name="connsiteY831" fmla="*/ 3074150 h 3744261"/>
              <a:gd name="connsiteX832" fmla="*/ 3765568 w 5817263"/>
              <a:gd name="connsiteY832" fmla="*/ 3048609 h 3744261"/>
              <a:gd name="connsiteX833" fmla="*/ 3780373 w 5817263"/>
              <a:gd name="connsiteY833" fmla="*/ 3053531 h 3744261"/>
              <a:gd name="connsiteX834" fmla="*/ 3806039 w 5817263"/>
              <a:gd name="connsiteY834" fmla="*/ 3080795 h 3744261"/>
              <a:gd name="connsiteX835" fmla="*/ 3847984 w 5817263"/>
              <a:gd name="connsiteY835" fmla="*/ 3123364 h 3744261"/>
              <a:gd name="connsiteX836" fmla="*/ 3911173 w 5817263"/>
              <a:gd name="connsiteY836" fmla="*/ 3148323 h 3744261"/>
              <a:gd name="connsiteX837" fmla="*/ 3911671 w 5817263"/>
              <a:gd name="connsiteY837" fmla="*/ 3132147 h 3744261"/>
              <a:gd name="connsiteX838" fmla="*/ 3822962 w 5817263"/>
              <a:gd name="connsiteY838" fmla="*/ 2998088 h 3744261"/>
              <a:gd name="connsiteX839" fmla="*/ 3696939 w 5817263"/>
              <a:gd name="connsiteY839" fmla="*/ 2881035 h 3744261"/>
              <a:gd name="connsiteX840" fmla="*/ 3553473 w 5817263"/>
              <a:gd name="connsiteY840" fmla="*/ 2902444 h 3744261"/>
              <a:gd name="connsiteX841" fmla="*/ 3549445 w 5817263"/>
              <a:gd name="connsiteY841" fmla="*/ 2904458 h 3744261"/>
              <a:gd name="connsiteX842" fmla="*/ 3476331 w 5817263"/>
              <a:gd name="connsiteY842" fmla="*/ 2930996 h 3744261"/>
              <a:gd name="connsiteX843" fmla="*/ 3430855 w 5817263"/>
              <a:gd name="connsiteY843" fmla="*/ 2927569 h 3744261"/>
              <a:gd name="connsiteX844" fmla="*/ 3451247 w 5817263"/>
              <a:gd name="connsiteY844" fmla="*/ 2896733 h 3744261"/>
              <a:gd name="connsiteX845" fmla="*/ 3603371 w 5817263"/>
              <a:gd name="connsiteY845" fmla="*/ 2837096 h 3744261"/>
              <a:gd name="connsiteX846" fmla="*/ 3690128 w 5817263"/>
              <a:gd name="connsiteY846" fmla="*/ 2804619 h 3744261"/>
              <a:gd name="connsiteX847" fmla="*/ 3697188 w 5817263"/>
              <a:gd name="connsiteY847" fmla="*/ 2793635 h 3744261"/>
              <a:gd name="connsiteX848" fmla="*/ 3706346 w 5817263"/>
              <a:gd name="connsiteY848" fmla="*/ 2773119 h 3744261"/>
              <a:gd name="connsiteX849" fmla="*/ 3667640 w 5817263"/>
              <a:gd name="connsiteY849" fmla="*/ 2764044 h 3744261"/>
              <a:gd name="connsiteX850" fmla="*/ 3464079 w 5817263"/>
              <a:gd name="connsiteY850" fmla="*/ 2822644 h 3744261"/>
              <a:gd name="connsiteX851" fmla="*/ 3332366 w 5817263"/>
              <a:gd name="connsiteY851" fmla="*/ 2958530 h 3744261"/>
              <a:gd name="connsiteX852" fmla="*/ 3321610 w 5817263"/>
              <a:gd name="connsiteY852" fmla="*/ 3165268 h 3744261"/>
              <a:gd name="connsiteX853" fmla="*/ 3373481 w 5817263"/>
              <a:gd name="connsiteY853" fmla="*/ 3318846 h 3744261"/>
              <a:gd name="connsiteX854" fmla="*/ 3468710 w 5817263"/>
              <a:gd name="connsiteY854" fmla="*/ 3373002 h 3744261"/>
              <a:gd name="connsiteX855" fmla="*/ 3503554 w 5817263"/>
              <a:gd name="connsiteY855" fmla="*/ 3397816 h 3744261"/>
              <a:gd name="connsiteX856" fmla="*/ 3491614 w 5817263"/>
              <a:gd name="connsiteY856" fmla="*/ 3404045 h 3744261"/>
              <a:gd name="connsiteX857" fmla="*/ 3310168 w 5817263"/>
              <a:gd name="connsiteY857" fmla="*/ 3302442 h 3744261"/>
              <a:gd name="connsiteX858" fmla="*/ 3280516 w 5817263"/>
              <a:gd name="connsiteY858" fmla="*/ 3221894 h 3744261"/>
              <a:gd name="connsiteX859" fmla="*/ 3269157 w 5817263"/>
              <a:gd name="connsiteY859" fmla="*/ 3186510 h 3744261"/>
              <a:gd name="connsiteX860" fmla="*/ 3267330 w 5817263"/>
              <a:gd name="connsiteY860" fmla="*/ 3211470 h 3744261"/>
              <a:gd name="connsiteX861" fmla="*/ 3267330 w 5817263"/>
              <a:gd name="connsiteY861" fmla="*/ 3229743 h 3744261"/>
              <a:gd name="connsiteX862" fmla="*/ 3262969 w 5817263"/>
              <a:gd name="connsiteY862" fmla="*/ 3238548 h 3744261"/>
              <a:gd name="connsiteX863" fmla="*/ 3256657 w 5817263"/>
              <a:gd name="connsiteY863" fmla="*/ 3237676 h 3744261"/>
              <a:gd name="connsiteX864" fmla="*/ 3254809 w 5817263"/>
              <a:gd name="connsiteY864" fmla="*/ 3211491 h 3744261"/>
              <a:gd name="connsiteX865" fmla="*/ 3250780 w 5817263"/>
              <a:gd name="connsiteY865" fmla="*/ 3182170 h 3744261"/>
              <a:gd name="connsiteX866" fmla="*/ 3261100 w 5817263"/>
              <a:gd name="connsiteY866" fmla="*/ 3302899 h 3744261"/>
              <a:gd name="connsiteX867" fmla="*/ 3350785 w 5817263"/>
              <a:gd name="connsiteY867" fmla="*/ 3434674 h 3744261"/>
              <a:gd name="connsiteX868" fmla="*/ 3378153 w 5817263"/>
              <a:gd name="connsiteY868" fmla="*/ 3383800 h 3744261"/>
              <a:gd name="connsiteX869" fmla="*/ 3392419 w 5817263"/>
              <a:gd name="connsiteY869" fmla="*/ 3378027 h 3744261"/>
              <a:gd name="connsiteX870" fmla="*/ 3390322 w 5817263"/>
              <a:gd name="connsiteY870" fmla="*/ 3409299 h 3744261"/>
              <a:gd name="connsiteX871" fmla="*/ 3372775 w 5817263"/>
              <a:gd name="connsiteY871" fmla="*/ 3446614 h 3744261"/>
              <a:gd name="connsiteX872" fmla="*/ 3360295 w 5817263"/>
              <a:gd name="connsiteY872" fmla="*/ 3452470 h 3744261"/>
              <a:gd name="connsiteX873" fmla="*/ 3360358 w 5817263"/>
              <a:gd name="connsiteY873" fmla="*/ 3452386 h 3744261"/>
              <a:gd name="connsiteX874" fmla="*/ 3887583 w 5817263"/>
              <a:gd name="connsiteY874" fmla="*/ 3665437 h 3744261"/>
              <a:gd name="connsiteX875" fmla="*/ 3905462 w 5817263"/>
              <a:gd name="connsiteY875" fmla="*/ 3665229 h 3744261"/>
              <a:gd name="connsiteX876" fmla="*/ 3921597 w 5817263"/>
              <a:gd name="connsiteY876" fmla="*/ 3659311 h 3744261"/>
              <a:gd name="connsiteX877" fmla="*/ 3887583 w 5817263"/>
              <a:gd name="connsiteY877" fmla="*/ 3665416 h 3744261"/>
              <a:gd name="connsiteX878" fmla="*/ 3887583 w 5817263"/>
              <a:gd name="connsiteY878" fmla="*/ 3665437 h 3744261"/>
              <a:gd name="connsiteX879" fmla="*/ 3647809 w 5817263"/>
              <a:gd name="connsiteY879" fmla="*/ 3462188 h 3744261"/>
              <a:gd name="connsiteX880" fmla="*/ 3797068 w 5817263"/>
              <a:gd name="connsiteY880" fmla="*/ 3648907 h 3744261"/>
              <a:gd name="connsiteX881" fmla="*/ 3862832 w 5817263"/>
              <a:gd name="connsiteY881" fmla="*/ 3654992 h 3744261"/>
              <a:gd name="connsiteX882" fmla="*/ 3869103 w 5817263"/>
              <a:gd name="connsiteY882" fmla="*/ 3630572 h 3744261"/>
              <a:gd name="connsiteX883" fmla="*/ 3976686 w 5817263"/>
              <a:gd name="connsiteY883" fmla="*/ 3590495 h 3744261"/>
              <a:gd name="connsiteX884" fmla="*/ 4006360 w 5817263"/>
              <a:gd name="connsiteY884" fmla="*/ 3523985 h 3744261"/>
              <a:gd name="connsiteX885" fmla="*/ 4021726 w 5817263"/>
              <a:gd name="connsiteY885" fmla="*/ 3418622 h 3744261"/>
              <a:gd name="connsiteX886" fmla="*/ 4004823 w 5817263"/>
              <a:gd name="connsiteY886" fmla="*/ 3412185 h 3744261"/>
              <a:gd name="connsiteX887" fmla="*/ 3997763 w 5817263"/>
              <a:gd name="connsiteY887" fmla="*/ 3414864 h 3744261"/>
              <a:gd name="connsiteX888" fmla="*/ 3994025 w 5817263"/>
              <a:gd name="connsiteY888" fmla="*/ 3420325 h 3744261"/>
              <a:gd name="connsiteX889" fmla="*/ 3980092 w 5817263"/>
              <a:gd name="connsiteY889" fmla="*/ 3428631 h 3744261"/>
              <a:gd name="connsiteX890" fmla="*/ 3975752 w 5817263"/>
              <a:gd name="connsiteY890" fmla="*/ 3422713 h 3744261"/>
              <a:gd name="connsiteX891" fmla="*/ 3988232 w 5817263"/>
              <a:gd name="connsiteY891" fmla="*/ 3406226 h 3744261"/>
              <a:gd name="connsiteX892" fmla="*/ 3995915 w 5817263"/>
              <a:gd name="connsiteY892" fmla="*/ 3338967 h 3744261"/>
              <a:gd name="connsiteX893" fmla="*/ 3994254 w 5817263"/>
              <a:gd name="connsiteY893" fmla="*/ 3341979 h 3744261"/>
              <a:gd name="connsiteX894" fmla="*/ 3990828 w 5817263"/>
              <a:gd name="connsiteY894" fmla="*/ 3365858 h 3744261"/>
              <a:gd name="connsiteX895" fmla="*/ 3980071 w 5817263"/>
              <a:gd name="connsiteY895" fmla="*/ 3372690 h 3744261"/>
              <a:gd name="connsiteX896" fmla="*/ 3974797 w 5817263"/>
              <a:gd name="connsiteY896" fmla="*/ 3363574 h 3744261"/>
              <a:gd name="connsiteX897" fmla="*/ 3981400 w 5817263"/>
              <a:gd name="connsiteY897" fmla="*/ 3339985 h 3744261"/>
              <a:gd name="connsiteX898" fmla="*/ 3960801 w 5817263"/>
              <a:gd name="connsiteY898" fmla="*/ 3283587 h 3744261"/>
              <a:gd name="connsiteX899" fmla="*/ 3956648 w 5817263"/>
              <a:gd name="connsiteY899" fmla="*/ 3275987 h 3744261"/>
              <a:gd name="connsiteX900" fmla="*/ 3958393 w 5817263"/>
              <a:gd name="connsiteY900" fmla="*/ 3285456 h 3744261"/>
              <a:gd name="connsiteX901" fmla="*/ 3956295 w 5817263"/>
              <a:gd name="connsiteY901" fmla="*/ 3310104 h 3744261"/>
              <a:gd name="connsiteX902" fmla="*/ 3905940 w 5817263"/>
              <a:gd name="connsiteY902" fmla="*/ 3302753 h 3744261"/>
              <a:gd name="connsiteX903" fmla="*/ 3707571 w 5817263"/>
              <a:gd name="connsiteY903" fmla="*/ 3319282 h 3744261"/>
              <a:gd name="connsiteX904" fmla="*/ 3679413 w 5817263"/>
              <a:gd name="connsiteY904" fmla="*/ 3441859 h 3744261"/>
              <a:gd name="connsiteX905" fmla="*/ 3668989 w 5817263"/>
              <a:gd name="connsiteY905" fmla="*/ 3483015 h 3744261"/>
              <a:gd name="connsiteX906" fmla="*/ 3660725 w 5817263"/>
              <a:gd name="connsiteY906" fmla="*/ 3479402 h 3744261"/>
              <a:gd name="connsiteX907" fmla="*/ 3647788 w 5817263"/>
              <a:gd name="connsiteY907" fmla="*/ 3462167 h 3744261"/>
              <a:gd name="connsiteX908" fmla="*/ 3647809 w 5817263"/>
              <a:gd name="connsiteY908" fmla="*/ 3462188 h 3744261"/>
              <a:gd name="connsiteX909" fmla="*/ 3964269 w 5817263"/>
              <a:gd name="connsiteY909" fmla="*/ 3602663 h 3744261"/>
              <a:gd name="connsiteX910" fmla="*/ 3881043 w 5817263"/>
              <a:gd name="connsiteY910" fmla="*/ 3634123 h 3744261"/>
              <a:gd name="connsiteX911" fmla="*/ 3875727 w 5817263"/>
              <a:gd name="connsiteY911" fmla="*/ 3654223 h 3744261"/>
              <a:gd name="connsiteX912" fmla="*/ 3942964 w 5817263"/>
              <a:gd name="connsiteY912" fmla="*/ 3640498 h 3744261"/>
              <a:gd name="connsiteX913" fmla="*/ 3955651 w 5817263"/>
              <a:gd name="connsiteY913" fmla="*/ 3624446 h 3744261"/>
              <a:gd name="connsiteX914" fmla="*/ 3926892 w 5817263"/>
              <a:gd name="connsiteY914" fmla="*/ 3624176 h 3744261"/>
              <a:gd name="connsiteX915" fmla="*/ 3907269 w 5817263"/>
              <a:gd name="connsiteY915" fmla="*/ 3617178 h 3744261"/>
              <a:gd name="connsiteX916" fmla="*/ 3910840 w 5817263"/>
              <a:gd name="connsiteY916" fmla="*/ 3610180 h 3744261"/>
              <a:gd name="connsiteX917" fmla="*/ 3962587 w 5817263"/>
              <a:gd name="connsiteY917" fmla="*/ 3611177 h 3744261"/>
              <a:gd name="connsiteX918" fmla="*/ 3964809 w 5817263"/>
              <a:gd name="connsiteY918" fmla="*/ 3610783 h 3744261"/>
              <a:gd name="connsiteX919" fmla="*/ 3969730 w 5817263"/>
              <a:gd name="connsiteY919" fmla="*/ 3602726 h 3744261"/>
              <a:gd name="connsiteX920" fmla="*/ 3964269 w 5817263"/>
              <a:gd name="connsiteY920" fmla="*/ 3602663 h 3744261"/>
              <a:gd name="connsiteX921" fmla="*/ 3970644 w 5817263"/>
              <a:gd name="connsiteY921" fmla="*/ 3624716 h 3744261"/>
              <a:gd name="connsiteX922" fmla="*/ 3965743 w 5817263"/>
              <a:gd name="connsiteY922" fmla="*/ 3631735 h 3744261"/>
              <a:gd name="connsiteX923" fmla="*/ 3977974 w 5817263"/>
              <a:gd name="connsiteY923" fmla="*/ 3625879 h 3744261"/>
              <a:gd name="connsiteX924" fmla="*/ 3970623 w 5817263"/>
              <a:gd name="connsiteY924" fmla="*/ 3624716 h 3744261"/>
              <a:gd name="connsiteX925" fmla="*/ 3970644 w 5817263"/>
              <a:gd name="connsiteY925" fmla="*/ 3624716 h 3744261"/>
              <a:gd name="connsiteX926" fmla="*/ 3694925 w 5817263"/>
              <a:gd name="connsiteY926" fmla="*/ 3624135 h 3744261"/>
              <a:gd name="connsiteX927" fmla="*/ 3694925 w 5817263"/>
              <a:gd name="connsiteY927" fmla="*/ 3624135 h 3744261"/>
              <a:gd name="connsiteX928" fmla="*/ 3988315 w 5817263"/>
              <a:gd name="connsiteY928" fmla="*/ 3615268 h 3744261"/>
              <a:gd name="connsiteX929" fmla="*/ 3993755 w 5817263"/>
              <a:gd name="connsiteY929" fmla="*/ 3616493 h 3744261"/>
              <a:gd name="connsiteX930" fmla="*/ 4005322 w 5817263"/>
              <a:gd name="connsiteY930" fmla="*/ 3605882 h 3744261"/>
              <a:gd name="connsiteX931" fmla="*/ 4003827 w 5817263"/>
              <a:gd name="connsiteY931" fmla="*/ 3605571 h 3744261"/>
              <a:gd name="connsiteX932" fmla="*/ 4001003 w 5817263"/>
              <a:gd name="connsiteY932" fmla="*/ 3605135 h 3744261"/>
              <a:gd name="connsiteX933" fmla="*/ 3988336 w 5817263"/>
              <a:gd name="connsiteY933" fmla="*/ 3615268 h 3744261"/>
              <a:gd name="connsiteX934" fmla="*/ 3988315 w 5817263"/>
              <a:gd name="connsiteY934" fmla="*/ 3615268 h 3744261"/>
              <a:gd name="connsiteX935" fmla="*/ 3983851 w 5817263"/>
              <a:gd name="connsiteY935" fmla="*/ 3603349 h 3744261"/>
              <a:gd name="connsiteX936" fmla="*/ 3983809 w 5817263"/>
              <a:gd name="connsiteY936" fmla="*/ 3603411 h 3744261"/>
              <a:gd name="connsiteX937" fmla="*/ 3983892 w 5817263"/>
              <a:gd name="connsiteY937" fmla="*/ 3603349 h 3744261"/>
              <a:gd name="connsiteX938" fmla="*/ 3983851 w 5817263"/>
              <a:gd name="connsiteY938" fmla="*/ 3603349 h 3744261"/>
              <a:gd name="connsiteX939" fmla="*/ 3990391 w 5817263"/>
              <a:gd name="connsiteY939" fmla="*/ 3591388 h 3744261"/>
              <a:gd name="connsiteX940" fmla="*/ 3995998 w 5817263"/>
              <a:gd name="connsiteY940" fmla="*/ 3591949 h 3744261"/>
              <a:gd name="connsiteX941" fmla="*/ 4016306 w 5817263"/>
              <a:gd name="connsiteY941" fmla="*/ 3548093 h 3744261"/>
              <a:gd name="connsiteX942" fmla="*/ 4024799 w 5817263"/>
              <a:gd name="connsiteY942" fmla="*/ 3523320 h 3744261"/>
              <a:gd name="connsiteX943" fmla="*/ 4030198 w 5817263"/>
              <a:gd name="connsiteY943" fmla="*/ 3351115 h 3744261"/>
              <a:gd name="connsiteX944" fmla="*/ 4008312 w 5817263"/>
              <a:gd name="connsiteY944" fmla="*/ 3327651 h 3744261"/>
              <a:gd name="connsiteX945" fmla="*/ 4003349 w 5817263"/>
              <a:gd name="connsiteY945" fmla="*/ 3399789 h 3744261"/>
              <a:gd name="connsiteX946" fmla="*/ 4030489 w 5817263"/>
              <a:gd name="connsiteY946" fmla="*/ 3409777 h 3744261"/>
              <a:gd name="connsiteX947" fmla="*/ 4018071 w 5817263"/>
              <a:gd name="connsiteY947" fmla="*/ 3528200 h 3744261"/>
              <a:gd name="connsiteX948" fmla="*/ 3990412 w 5817263"/>
              <a:gd name="connsiteY948" fmla="*/ 3591388 h 3744261"/>
              <a:gd name="connsiteX949" fmla="*/ 3990391 w 5817263"/>
              <a:gd name="connsiteY949" fmla="*/ 3591388 h 3744261"/>
              <a:gd name="connsiteX950" fmla="*/ 1751457 w 5817263"/>
              <a:gd name="connsiteY950" fmla="*/ 3268138 h 3744261"/>
              <a:gd name="connsiteX951" fmla="*/ 1742445 w 5817263"/>
              <a:gd name="connsiteY951" fmla="*/ 3370406 h 3744261"/>
              <a:gd name="connsiteX952" fmla="*/ 1851524 w 5817263"/>
              <a:gd name="connsiteY952" fmla="*/ 3495827 h 3744261"/>
              <a:gd name="connsiteX953" fmla="*/ 1877563 w 5817263"/>
              <a:gd name="connsiteY953" fmla="*/ 3506417 h 3744261"/>
              <a:gd name="connsiteX954" fmla="*/ 1918014 w 5817263"/>
              <a:gd name="connsiteY954" fmla="*/ 3511339 h 3744261"/>
              <a:gd name="connsiteX955" fmla="*/ 1948601 w 5817263"/>
              <a:gd name="connsiteY955" fmla="*/ 3272146 h 3744261"/>
              <a:gd name="connsiteX956" fmla="*/ 2041130 w 5817263"/>
              <a:gd name="connsiteY956" fmla="*/ 3150691 h 3744261"/>
              <a:gd name="connsiteX957" fmla="*/ 2055396 w 5817263"/>
              <a:gd name="connsiteY957" fmla="*/ 3184662 h 3744261"/>
              <a:gd name="connsiteX958" fmla="*/ 2162460 w 5817263"/>
              <a:gd name="connsiteY958" fmla="*/ 3086838 h 3744261"/>
              <a:gd name="connsiteX959" fmla="*/ 2309976 w 5817263"/>
              <a:gd name="connsiteY959" fmla="*/ 3033119 h 3744261"/>
              <a:gd name="connsiteX960" fmla="*/ 2422772 w 5817263"/>
              <a:gd name="connsiteY960" fmla="*/ 3255928 h 3744261"/>
              <a:gd name="connsiteX961" fmla="*/ 2418349 w 5817263"/>
              <a:gd name="connsiteY961" fmla="*/ 3337348 h 3744261"/>
              <a:gd name="connsiteX962" fmla="*/ 2403107 w 5817263"/>
              <a:gd name="connsiteY962" fmla="*/ 3484261 h 3744261"/>
              <a:gd name="connsiteX963" fmla="*/ 2578676 w 5817263"/>
              <a:gd name="connsiteY963" fmla="*/ 3382055 h 3744261"/>
              <a:gd name="connsiteX964" fmla="*/ 2593772 w 5817263"/>
              <a:gd name="connsiteY964" fmla="*/ 3344387 h 3744261"/>
              <a:gd name="connsiteX965" fmla="*/ 2559863 w 5817263"/>
              <a:gd name="connsiteY965" fmla="*/ 3275115 h 3744261"/>
              <a:gd name="connsiteX966" fmla="*/ 2541735 w 5817263"/>
              <a:gd name="connsiteY966" fmla="*/ 3175899 h 3744261"/>
              <a:gd name="connsiteX967" fmla="*/ 2550332 w 5817263"/>
              <a:gd name="connsiteY967" fmla="*/ 3165558 h 3744261"/>
              <a:gd name="connsiteX968" fmla="*/ 2569436 w 5817263"/>
              <a:gd name="connsiteY968" fmla="*/ 3183935 h 3744261"/>
              <a:gd name="connsiteX969" fmla="*/ 2569851 w 5817263"/>
              <a:gd name="connsiteY969" fmla="*/ 3184953 h 3744261"/>
              <a:gd name="connsiteX970" fmla="*/ 2580940 w 5817263"/>
              <a:gd name="connsiteY970" fmla="*/ 3216329 h 3744261"/>
              <a:gd name="connsiteX971" fmla="*/ 2606896 w 5817263"/>
              <a:gd name="connsiteY971" fmla="*/ 3341231 h 3744261"/>
              <a:gd name="connsiteX972" fmla="*/ 2634867 w 5817263"/>
              <a:gd name="connsiteY972" fmla="*/ 3368080 h 3744261"/>
              <a:gd name="connsiteX973" fmla="*/ 2648281 w 5817263"/>
              <a:gd name="connsiteY973" fmla="*/ 3365464 h 3744261"/>
              <a:gd name="connsiteX974" fmla="*/ 2748202 w 5817263"/>
              <a:gd name="connsiteY974" fmla="*/ 3187881 h 3744261"/>
              <a:gd name="connsiteX975" fmla="*/ 2804310 w 5817263"/>
              <a:gd name="connsiteY975" fmla="*/ 3000060 h 3744261"/>
              <a:gd name="connsiteX976" fmla="*/ 2710493 w 5817263"/>
              <a:gd name="connsiteY976" fmla="*/ 2869552 h 3744261"/>
              <a:gd name="connsiteX977" fmla="*/ 2693362 w 5817263"/>
              <a:gd name="connsiteY977" fmla="*/ 2839235 h 3744261"/>
              <a:gd name="connsiteX978" fmla="*/ 2687174 w 5817263"/>
              <a:gd name="connsiteY978" fmla="*/ 2846025 h 3744261"/>
              <a:gd name="connsiteX979" fmla="*/ 2625273 w 5817263"/>
              <a:gd name="connsiteY979" fmla="*/ 2994454 h 3744261"/>
              <a:gd name="connsiteX980" fmla="*/ 2592298 w 5817263"/>
              <a:gd name="connsiteY980" fmla="*/ 3074939 h 3744261"/>
              <a:gd name="connsiteX981" fmla="*/ 2556416 w 5817263"/>
              <a:gd name="connsiteY981" fmla="*/ 3116490 h 3744261"/>
              <a:gd name="connsiteX982" fmla="*/ 2500807 w 5817263"/>
              <a:gd name="connsiteY982" fmla="*/ 3070641 h 3744261"/>
              <a:gd name="connsiteX983" fmla="*/ 2457367 w 5817263"/>
              <a:gd name="connsiteY983" fmla="*/ 3019413 h 3744261"/>
              <a:gd name="connsiteX984" fmla="*/ 2283313 w 5817263"/>
              <a:gd name="connsiteY984" fmla="*/ 2993623 h 3744261"/>
              <a:gd name="connsiteX985" fmla="*/ 2197471 w 5817263"/>
              <a:gd name="connsiteY985" fmla="*/ 2981019 h 3744261"/>
              <a:gd name="connsiteX986" fmla="*/ 2078590 w 5817263"/>
              <a:gd name="connsiteY986" fmla="*/ 2995617 h 3744261"/>
              <a:gd name="connsiteX987" fmla="*/ 1928209 w 5817263"/>
              <a:gd name="connsiteY987" fmla="*/ 3109430 h 3744261"/>
              <a:gd name="connsiteX988" fmla="*/ 1857027 w 5817263"/>
              <a:gd name="connsiteY988" fmla="*/ 3255097 h 3744261"/>
              <a:gd name="connsiteX989" fmla="*/ 1849884 w 5817263"/>
              <a:gd name="connsiteY989" fmla="*/ 3288238 h 3744261"/>
              <a:gd name="connsiteX990" fmla="*/ 1837321 w 5817263"/>
              <a:gd name="connsiteY990" fmla="*/ 3302442 h 3744261"/>
              <a:gd name="connsiteX991" fmla="*/ 1829555 w 5817263"/>
              <a:gd name="connsiteY991" fmla="*/ 3272706 h 3744261"/>
              <a:gd name="connsiteX992" fmla="*/ 1830780 w 5817263"/>
              <a:gd name="connsiteY992" fmla="*/ 3236326 h 3744261"/>
              <a:gd name="connsiteX993" fmla="*/ 1803349 w 5817263"/>
              <a:gd name="connsiteY993" fmla="*/ 3250550 h 3744261"/>
              <a:gd name="connsiteX994" fmla="*/ 1751519 w 5817263"/>
              <a:gd name="connsiteY994" fmla="*/ 3268159 h 3744261"/>
              <a:gd name="connsiteX995" fmla="*/ 1751457 w 5817263"/>
              <a:gd name="connsiteY995" fmla="*/ 3268138 h 3744261"/>
              <a:gd name="connsiteX996" fmla="*/ 2037289 w 5817263"/>
              <a:gd name="connsiteY996" fmla="*/ 3162693 h 3744261"/>
              <a:gd name="connsiteX997" fmla="*/ 1960375 w 5817263"/>
              <a:gd name="connsiteY997" fmla="*/ 3276215 h 3744261"/>
              <a:gd name="connsiteX998" fmla="*/ 1928708 w 5817263"/>
              <a:gd name="connsiteY998" fmla="*/ 3497924 h 3744261"/>
              <a:gd name="connsiteX999" fmla="*/ 1936287 w 5817263"/>
              <a:gd name="connsiteY999" fmla="*/ 3431829 h 3744261"/>
              <a:gd name="connsiteX1000" fmla="*/ 1936931 w 5817263"/>
              <a:gd name="connsiteY1000" fmla="*/ 3412497 h 3744261"/>
              <a:gd name="connsiteX1001" fmla="*/ 2042314 w 5817263"/>
              <a:gd name="connsiteY1001" fmla="*/ 3203330 h 3744261"/>
              <a:gd name="connsiteX1002" fmla="*/ 2044619 w 5817263"/>
              <a:gd name="connsiteY1002" fmla="*/ 3200049 h 3744261"/>
              <a:gd name="connsiteX1003" fmla="*/ 2037309 w 5817263"/>
              <a:gd name="connsiteY1003" fmla="*/ 3162693 h 3744261"/>
              <a:gd name="connsiteX1004" fmla="*/ 2037289 w 5817263"/>
              <a:gd name="connsiteY1004" fmla="*/ 3162693 h 3744261"/>
              <a:gd name="connsiteX1005" fmla="*/ 3378838 w 5817263"/>
              <a:gd name="connsiteY1005" fmla="*/ 3404481 h 3744261"/>
              <a:gd name="connsiteX1006" fmla="*/ 3362330 w 5817263"/>
              <a:gd name="connsiteY1006" fmla="*/ 3439782 h 3744261"/>
              <a:gd name="connsiteX1007" fmla="*/ 3362538 w 5817263"/>
              <a:gd name="connsiteY1007" fmla="*/ 3439491 h 3744261"/>
              <a:gd name="connsiteX1008" fmla="*/ 3378838 w 5817263"/>
              <a:gd name="connsiteY1008" fmla="*/ 3404481 h 3744261"/>
              <a:gd name="connsiteX1009" fmla="*/ 3978701 w 5817263"/>
              <a:gd name="connsiteY1009" fmla="*/ 3361664 h 3744261"/>
              <a:gd name="connsiteX1010" fmla="*/ 3978701 w 5817263"/>
              <a:gd name="connsiteY1010" fmla="*/ 3361664 h 3744261"/>
              <a:gd name="connsiteX1011" fmla="*/ 3657569 w 5817263"/>
              <a:gd name="connsiteY1011" fmla="*/ 3210909 h 3744261"/>
              <a:gd name="connsiteX1012" fmla="*/ 3625549 w 5817263"/>
              <a:gd name="connsiteY1012" fmla="*/ 3225133 h 3744261"/>
              <a:gd name="connsiteX1013" fmla="*/ 3564209 w 5817263"/>
              <a:gd name="connsiteY1013" fmla="*/ 3257693 h 3744261"/>
              <a:gd name="connsiteX1014" fmla="*/ 3563170 w 5817263"/>
              <a:gd name="connsiteY1014" fmla="*/ 3273059 h 3744261"/>
              <a:gd name="connsiteX1015" fmla="*/ 3646750 w 5817263"/>
              <a:gd name="connsiteY1015" fmla="*/ 3356327 h 3744261"/>
              <a:gd name="connsiteX1016" fmla="*/ 3647144 w 5817263"/>
              <a:gd name="connsiteY1016" fmla="*/ 3270007 h 3744261"/>
              <a:gd name="connsiteX1017" fmla="*/ 3657589 w 5817263"/>
              <a:gd name="connsiteY1017" fmla="*/ 3210930 h 3744261"/>
              <a:gd name="connsiteX1018" fmla="*/ 3657569 w 5817263"/>
              <a:gd name="connsiteY1018" fmla="*/ 3210909 h 3744261"/>
              <a:gd name="connsiteX1019" fmla="*/ 3953741 w 5817263"/>
              <a:gd name="connsiteY1019" fmla="*/ 3247892 h 3744261"/>
              <a:gd name="connsiteX1020" fmla="*/ 3971827 w 5817263"/>
              <a:gd name="connsiteY1020" fmla="*/ 3277794 h 3744261"/>
              <a:gd name="connsiteX1021" fmla="*/ 3990910 w 5817263"/>
              <a:gd name="connsiteY1021" fmla="*/ 3324640 h 3744261"/>
              <a:gd name="connsiteX1022" fmla="*/ 3995707 w 5817263"/>
              <a:gd name="connsiteY1022" fmla="*/ 3320071 h 3744261"/>
              <a:gd name="connsiteX1023" fmla="*/ 3994316 w 5817263"/>
              <a:gd name="connsiteY1023" fmla="*/ 3277544 h 3744261"/>
              <a:gd name="connsiteX1024" fmla="*/ 3993423 w 5817263"/>
              <a:gd name="connsiteY1024" fmla="*/ 3253166 h 3744261"/>
              <a:gd name="connsiteX1025" fmla="*/ 3944459 w 5817263"/>
              <a:gd name="connsiteY1025" fmla="*/ 3216537 h 3744261"/>
              <a:gd name="connsiteX1026" fmla="*/ 3953720 w 5817263"/>
              <a:gd name="connsiteY1026" fmla="*/ 3247871 h 3744261"/>
              <a:gd name="connsiteX1027" fmla="*/ 3953741 w 5817263"/>
              <a:gd name="connsiteY1027" fmla="*/ 3247892 h 3744261"/>
              <a:gd name="connsiteX1028" fmla="*/ 2553509 w 5817263"/>
              <a:gd name="connsiteY1028" fmla="*/ 3181381 h 3744261"/>
              <a:gd name="connsiteX1029" fmla="*/ 2569436 w 5817263"/>
              <a:gd name="connsiteY1029" fmla="*/ 3264504 h 3744261"/>
              <a:gd name="connsiteX1030" fmla="*/ 2595205 w 5817263"/>
              <a:gd name="connsiteY1030" fmla="*/ 3323373 h 3744261"/>
              <a:gd name="connsiteX1031" fmla="*/ 2569270 w 5817263"/>
              <a:gd name="connsiteY1031" fmla="*/ 3220669 h 3744261"/>
              <a:gd name="connsiteX1032" fmla="*/ 2558160 w 5817263"/>
              <a:gd name="connsiteY1032" fmla="*/ 3189230 h 3744261"/>
              <a:gd name="connsiteX1033" fmla="*/ 2553509 w 5817263"/>
              <a:gd name="connsiteY1033" fmla="*/ 3181381 h 3744261"/>
              <a:gd name="connsiteX1034" fmla="*/ 2255966 w 5817263"/>
              <a:gd name="connsiteY1034" fmla="*/ 3117716 h 3744261"/>
              <a:gd name="connsiteX1035" fmla="*/ 2328519 w 5817263"/>
              <a:gd name="connsiteY1035" fmla="*/ 3133975 h 3744261"/>
              <a:gd name="connsiteX1036" fmla="*/ 2350322 w 5817263"/>
              <a:gd name="connsiteY1036" fmla="*/ 3141699 h 3744261"/>
              <a:gd name="connsiteX1037" fmla="*/ 2406409 w 5817263"/>
              <a:gd name="connsiteY1037" fmla="*/ 3263756 h 3744261"/>
              <a:gd name="connsiteX1038" fmla="*/ 2410417 w 5817263"/>
              <a:gd name="connsiteY1038" fmla="*/ 3286183 h 3744261"/>
              <a:gd name="connsiteX1039" fmla="*/ 2410334 w 5817263"/>
              <a:gd name="connsiteY1039" fmla="*/ 3256281 h 3744261"/>
              <a:gd name="connsiteX1040" fmla="*/ 2307671 w 5817263"/>
              <a:gd name="connsiteY1040" fmla="*/ 3045328 h 3744261"/>
              <a:gd name="connsiteX1041" fmla="*/ 2064512 w 5817263"/>
              <a:gd name="connsiteY1041" fmla="*/ 3193342 h 3744261"/>
              <a:gd name="connsiteX1042" fmla="*/ 2057493 w 5817263"/>
              <a:gd name="connsiteY1042" fmla="*/ 3203392 h 3744261"/>
              <a:gd name="connsiteX1043" fmla="*/ 2059798 w 5817263"/>
              <a:gd name="connsiteY1043" fmla="*/ 3245566 h 3744261"/>
              <a:gd name="connsiteX1044" fmla="*/ 2068935 w 5817263"/>
              <a:gd name="connsiteY1044" fmla="*/ 3234187 h 3744261"/>
              <a:gd name="connsiteX1045" fmla="*/ 2190597 w 5817263"/>
              <a:gd name="connsiteY1045" fmla="*/ 3129676 h 3744261"/>
              <a:gd name="connsiteX1046" fmla="*/ 2255966 w 5817263"/>
              <a:gd name="connsiteY1046" fmla="*/ 3117674 h 3744261"/>
              <a:gd name="connsiteX1047" fmla="*/ 2255966 w 5817263"/>
              <a:gd name="connsiteY1047" fmla="*/ 3117716 h 3744261"/>
              <a:gd name="connsiteX1048" fmla="*/ 1843571 w 5817263"/>
              <a:gd name="connsiteY1048" fmla="*/ 3229058 h 3744261"/>
              <a:gd name="connsiteX1049" fmla="*/ 1843571 w 5817263"/>
              <a:gd name="connsiteY1049" fmla="*/ 3229224 h 3744261"/>
              <a:gd name="connsiteX1050" fmla="*/ 1842055 w 5817263"/>
              <a:gd name="connsiteY1050" fmla="*/ 3268802 h 3744261"/>
              <a:gd name="connsiteX1051" fmla="*/ 1844692 w 5817263"/>
              <a:gd name="connsiteY1051" fmla="*/ 3253166 h 3744261"/>
              <a:gd name="connsiteX1052" fmla="*/ 1849863 w 5817263"/>
              <a:gd name="connsiteY1052" fmla="*/ 3225362 h 3744261"/>
              <a:gd name="connsiteX1053" fmla="*/ 1843571 w 5817263"/>
              <a:gd name="connsiteY1053" fmla="*/ 3229058 h 3744261"/>
              <a:gd name="connsiteX1054" fmla="*/ 1760594 w 5817263"/>
              <a:gd name="connsiteY1054" fmla="*/ 3226026 h 3744261"/>
              <a:gd name="connsiteX1055" fmla="*/ 1753928 w 5817263"/>
              <a:gd name="connsiteY1055" fmla="*/ 3255450 h 3744261"/>
              <a:gd name="connsiteX1056" fmla="*/ 1797825 w 5817263"/>
              <a:gd name="connsiteY1056" fmla="*/ 3239357 h 3744261"/>
              <a:gd name="connsiteX1057" fmla="*/ 1831444 w 5817263"/>
              <a:gd name="connsiteY1057" fmla="*/ 3221665 h 3744261"/>
              <a:gd name="connsiteX1058" fmla="*/ 1832046 w 5817263"/>
              <a:gd name="connsiteY1058" fmla="*/ 3204929 h 3744261"/>
              <a:gd name="connsiteX1059" fmla="*/ 1825215 w 5817263"/>
              <a:gd name="connsiteY1059" fmla="*/ 3201129 h 3744261"/>
              <a:gd name="connsiteX1060" fmla="*/ 1760614 w 5817263"/>
              <a:gd name="connsiteY1060" fmla="*/ 3226047 h 3744261"/>
              <a:gd name="connsiteX1061" fmla="*/ 1760594 w 5817263"/>
              <a:gd name="connsiteY1061" fmla="*/ 3226026 h 3744261"/>
              <a:gd name="connsiteX1062" fmla="*/ 4005695 w 5817263"/>
              <a:gd name="connsiteY1062" fmla="*/ 3246708 h 3744261"/>
              <a:gd name="connsiteX1063" fmla="*/ 4009952 w 5817263"/>
              <a:gd name="connsiteY1063" fmla="*/ 3249781 h 3744261"/>
              <a:gd name="connsiteX1064" fmla="*/ 4006339 w 5817263"/>
              <a:gd name="connsiteY1064" fmla="*/ 3104114 h 3744261"/>
              <a:gd name="connsiteX1065" fmla="*/ 4003370 w 5817263"/>
              <a:gd name="connsiteY1065" fmla="*/ 3068336 h 3744261"/>
              <a:gd name="connsiteX1066" fmla="*/ 3987027 w 5817263"/>
              <a:gd name="connsiteY1066" fmla="*/ 3071908 h 3744261"/>
              <a:gd name="connsiteX1067" fmla="*/ 3992821 w 5817263"/>
              <a:gd name="connsiteY1067" fmla="*/ 3133393 h 3744261"/>
              <a:gd name="connsiteX1068" fmla="*/ 4005197 w 5817263"/>
              <a:gd name="connsiteY1068" fmla="*/ 3218717 h 3744261"/>
              <a:gd name="connsiteX1069" fmla="*/ 4005675 w 5817263"/>
              <a:gd name="connsiteY1069" fmla="*/ 3246708 h 3744261"/>
              <a:gd name="connsiteX1070" fmla="*/ 4005695 w 5817263"/>
              <a:gd name="connsiteY1070" fmla="*/ 3246708 h 3744261"/>
              <a:gd name="connsiteX1071" fmla="*/ 1817947 w 5817263"/>
              <a:gd name="connsiteY1071" fmla="*/ 3188047 h 3744261"/>
              <a:gd name="connsiteX1072" fmla="*/ 1827499 w 5817263"/>
              <a:gd name="connsiteY1072" fmla="*/ 3188878 h 3744261"/>
              <a:gd name="connsiteX1073" fmla="*/ 1844505 w 5817263"/>
              <a:gd name="connsiteY1073" fmla="*/ 3204929 h 3744261"/>
              <a:gd name="connsiteX1074" fmla="*/ 1844505 w 5817263"/>
              <a:gd name="connsiteY1074" fmla="*/ 3205573 h 3744261"/>
              <a:gd name="connsiteX1075" fmla="*/ 1868634 w 5817263"/>
              <a:gd name="connsiteY1075" fmla="*/ 3116573 h 3744261"/>
              <a:gd name="connsiteX1076" fmla="*/ 1799653 w 5817263"/>
              <a:gd name="connsiteY1076" fmla="*/ 3128472 h 3744261"/>
              <a:gd name="connsiteX1077" fmla="*/ 1766221 w 5817263"/>
              <a:gd name="connsiteY1077" fmla="*/ 3205178 h 3744261"/>
              <a:gd name="connsiteX1078" fmla="*/ 1817968 w 5817263"/>
              <a:gd name="connsiteY1078" fmla="*/ 3188068 h 3744261"/>
              <a:gd name="connsiteX1079" fmla="*/ 1817947 w 5817263"/>
              <a:gd name="connsiteY1079" fmla="*/ 3188047 h 3744261"/>
              <a:gd name="connsiteX1080" fmla="*/ 3253729 w 5817263"/>
              <a:gd name="connsiteY1080" fmla="*/ 3174446 h 3744261"/>
              <a:gd name="connsiteX1081" fmla="*/ 3253729 w 5817263"/>
              <a:gd name="connsiteY1081" fmla="*/ 3174446 h 3744261"/>
              <a:gd name="connsiteX1082" fmla="*/ 2422668 w 5817263"/>
              <a:gd name="connsiteY1082" fmla="*/ 2979648 h 3744261"/>
              <a:gd name="connsiteX1083" fmla="*/ 2466420 w 5817263"/>
              <a:gd name="connsiteY1083" fmla="*/ 3010879 h 3744261"/>
              <a:gd name="connsiteX1084" fmla="*/ 2510546 w 5817263"/>
              <a:gd name="connsiteY1084" fmla="*/ 3062875 h 3744261"/>
              <a:gd name="connsiteX1085" fmla="*/ 2554879 w 5817263"/>
              <a:gd name="connsiteY1085" fmla="*/ 3104114 h 3744261"/>
              <a:gd name="connsiteX1086" fmla="*/ 2580940 w 5817263"/>
              <a:gd name="connsiteY1086" fmla="*/ 3069790 h 3744261"/>
              <a:gd name="connsiteX1087" fmla="*/ 2613686 w 5817263"/>
              <a:gd name="connsiteY1087" fmla="*/ 2989865 h 3744261"/>
              <a:gd name="connsiteX1088" fmla="*/ 2650461 w 5817263"/>
              <a:gd name="connsiteY1088" fmla="*/ 2898747 h 3744261"/>
              <a:gd name="connsiteX1089" fmla="*/ 2609575 w 5817263"/>
              <a:gd name="connsiteY1089" fmla="*/ 2965881 h 3744261"/>
              <a:gd name="connsiteX1090" fmla="*/ 2542774 w 5817263"/>
              <a:gd name="connsiteY1090" fmla="*/ 3057351 h 3744261"/>
              <a:gd name="connsiteX1091" fmla="*/ 2514429 w 5817263"/>
              <a:gd name="connsiteY1091" fmla="*/ 3036005 h 3744261"/>
              <a:gd name="connsiteX1092" fmla="*/ 2433321 w 5817263"/>
              <a:gd name="connsiteY1092" fmla="*/ 2980271 h 3744261"/>
              <a:gd name="connsiteX1093" fmla="*/ 2422626 w 5817263"/>
              <a:gd name="connsiteY1093" fmla="*/ 2979628 h 3744261"/>
              <a:gd name="connsiteX1094" fmla="*/ 2422668 w 5817263"/>
              <a:gd name="connsiteY1094" fmla="*/ 2979648 h 3744261"/>
              <a:gd name="connsiteX1095" fmla="*/ 3336083 w 5817263"/>
              <a:gd name="connsiteY1095" fmla="*/ 2873123 h 3744261"/>
              <a:gd name="connsiteX1096" fmla="*/ 3284814 w 5817263"/>
              <a:gd name="connsiteY1096" fmla="*/ 2984570 h 3744261"/>
              <a:gd name="connsiteX1097" fmla="*/ 3291459 w 5817263"/>
              <a:gd name="connsiteY1097" fmla="*/ 3062543 h 3744261"/>
              <a:gd name="connsiteX1098" fmla="*/ 3313449 w 5817263"/>
              <a:gd name="connsiteY1098" fmla="*/ 2971654 h 3744261"/>
              <a:gd name="connsiteX1099" fmla="*/ 3320572 w 5817263"/>
              <a:gd name="connsiteY1099" fmla="*/ 2954377 h 3744261"/>
              <a:gd name="connsiteX1100" fmla="*/ 3337101 w 5817263"/>
              <a:gd name="connsiteY1100" fmla="*/ 2873248 h 3744261"/>
              <a:gd name="connsiteX1101" fmla="*/ 3336083 w 5817263"/>
              <a:gd name="connsiteY1101" fmla="*/ 2873144 h 3744261"/>
              <a:gd name="connsiteX1102" fmla="*/ 3336083 w 5817263"/>
              <a:gd name="connsiteY1102" fmla="*/ 2873123 h 3744261"/>
              <a:gd name="connsiteX1103" fmla="*/ 4013358 w 5817263"/>
              <a:gd name="connsiteY1103" fmla="*/ 3010754 h 3744261"/>
              <a:gd name="connsiteX1104" fmla="*/ 4035244 w 5817263"/>
              <a:gd name="connsiteY1104" fmla="*/ 3007473 h 3744261"/>
              <a:gd name="connsiteX1105" fmla="*/ 4045045 w 5817263"/>
              <a:gd name="connsiteY1105" fmla="*/ 2986169 h 3744261"/>
              <a:gd name="connsiteX1106" fmla="*/ 3830002 w 5817263"/>
              <a:gd name="connsiteY1106" fmla="*/ 2618917 h 3744261"/>
              <a:gd name="connsiteX1107" fmla="*/ 3814864 w 5817263"/>
              <a:gd name="connsiteY1107" fmla="*/ 2608078 h 3744261"/>
              <a:gd name="connsiteX1108" fmla="*/ 3846593 w 5817263"/>
              <a:gd name="connsiteY1108" fmla="*/ 2681960 h 3744261"/>
              <a:gd name="connsiteX1109" fmla="*/ 3929467 w 5817263"/>
              <a:gd name="connsiteY1109" fmla="*/ 2796085 h 3744261"/>
              <a:gd name="connsiteX1110" fmla="*/ 3994939 w 5817263"/>
              <a:gd name="connsiteY1110" fmla="*/ 2888822 h 3744261"/>
              <a:gd name="connsiteX1111" fmla="*/ 4013358 w 5817263"/>
              <a:gd name="connsiteY1111" fmla="*/ 3010713 h 3744261"/>
              <a:gd name="connsiteX1112" fmla="*/ 4013358 w 5817263"/>
              <a:gd name="connsiteY1112" fmla="*/ 3010754 h 3744261"/>
              <a:gd name="connsiteX1113" fmla="*/ 2358296 w 5817263"/>
              <a:gd name="connsiteY1113" fmla="*/ 2966608 h 3744261"/>
              <a:gd name="connsiteX1114" fmla="*/ 2397438 w 5817263"/>
              <a:gd name="connsiteY1114" fmla="*/ 2971072 h 3744261"/>
              <a:gd name="connsiteX1115" fmla="*/ 2397957 w 5817263"/>
              <a:gd name="connsiteY1115" fmla="*/ 2963950 h 3744261"/>
              <a:gd name="connsiteX1116" fmla="*/ 2432386 w 5817263"/>
              <a:gd name="connsiteY1116" fmla="*/ 2966961 h 3744261"/>
              <a:gd name="connsiteX1117" fmla="*/ 2435397 w 5817263"/>
              <a:gd name="connsiteY1117" fmla="*/ 2967854 h 3744261"/>
              <a:gd name="connsiteX1118" fmla="*/ 2435397 w 5817263"/>
              <a:gd name="connsiteY1118" fmla="*/ 2967854 h 3744261"/>
              <a:gd name="connsiteX1119" fmla="*/ 2449621 w 5817263"/>
              <a:gd name="connsiteY1119" fmla="*/ 2966815 h 3744261"/>
              <a:gd name="connsiteX1120" fmla="*/ 2456993 w 5817263"/>
              <a:gd name="connsiteY1120" fmla="*/ 2960420 h 3744261"/>
              <a:gd name="connsiteX1121" fmla="*/ 2388759 w 5817263"/>
              <a:gd name="connsiteY1121" fmla="*/ 2765706 h 3744261"/>
              <a:gd name="connsiteX1122" fmla="*/ 2373828 w 5817263"/>
              <a:gd name="connsiteY1122" fmla="*/ 2754222 h 3744261"/>
              <a:gd name="connsiteX1123" fmla="*/ 2347436 w 5817263"/>
              <a:gd name="connsiteY1123" fmla="*/ 2842890 h 3744261"/>
              <a:gd name="connsiteX1124" fmla="*/ 2340542 w 5817263"/>
              <a:gd name="connsiteY1124" fmla="*/ 2954896 h 3744261"/>
              <a:gd name="connsiteX1125" fmla="*/ 2336015 w 5817263"/>
              <a:gd name="connsiteY1125" fmla="*/ 2967895 h 3744261"/>
              <a:gd name="connsiteX1126" fmla="*/ 2344155 w 5817263"/>
              <a:gd name="connsiteY1126" fmla="*/ 2967148 h 3744261"/>
              <a:gd name="connsiteX1127" fmla="*/ 2358296 w 5817263"/>
              <a:gd name="connsiteY1127" fmla="*/ 2966629 h 3744261"/>
              <a:gd name="connsiteX1128" fmla="*/ 2358296 w 5817263"/>
              <a:gd name="connsiteY1128" fmla="*/ 2966608 h 3744261"/>
              <a:gd name="connsiteX1129" fmla="*/ 3201982 w 5817263"/>
              <a:gd name="connsiteY1129" fmla="*/ 2840045 h 3744261"/>
              <a:gd name="connsiteX1130" fmla="*/ 3168758 w 5817263"/>
              <a:gd name="connsiteY1130" fmla="*/ 2850614 h 3744261"/>
              <a:gd name="connsiteX1131" fmla="*/ 3162819 w 5817263"/>
              <a:gd name="connsiteY1131" fmla="*/ 2882779 h 3744261"/>
              <a:gd name="connsiteX1132" fmla="*/ 3246606 w 5817263"/>
              <a:gd name="connsiteY1132" fmla="*/ 2961500 h 3744261"/>
              <a:gd name="connsiteX1133" fmla="*/ 3278439 w 5817263"/>
              <a:gd name="connsiteY1133" fmla="*/ 2919346 h 3744261"/>
              <a:gd name="connsiteX1134" fmla="*/ 3309712 w 5817263"/>
              <a:gd name="connsiteY1134" fmla="*/ 2866209 h 3744261"/>
              <a:gd name="connsiteX1135" fmla="*/ 3297045 w 5817263"/>
              <a:gd name="connsiteY1135" fmla="*/ 2862035 h 3744261"/>
              <a:gd name="connsiteX1136" fmla="*/ 3201982 w 5817263"/>
              <a:gd name="connsiteY1136" fmla="*/ 2840065 h 3744261"/>
              <a:gd name="connsiteX1137" fmla="*/ 3201982 w 5817263"/>
              <a:gd name="connsiteY1137" fmla="*/ 2840045 h 3744261"/>
              <a:gd name="connsiteX1138" fmla="*/ 2730801 w 5817263"/>
              <a:gd name="connsiteY1138" fmla="*/ 2815874 h 3744261"/>
              <a:gd name="connsiteX1139" fmla="*/ 2806116 w 5817263"/>
              <a:gd name="connsiteY1139" fmla="*/ 2832403 h 3744261"/>
              <a:gd name="connsiteX1140" fmla="*/ 2861954 w 5817263"/>
              <a:gd name="connsiteY1140" fmla="*/ 2890213 h 3744261"/>
              <a:gd name="connsiteX1141" fmla="*/ 2867353 w 5817263"/>
              <a:gd name="connsiteY1141" fmla="*/ 2920032 h 3744261"/>
              <a:gd name="connsiteX1142" fmla="*/ 2895822 w 5817263"/>
              <a:gd name="connsiteY1142" fmla="*/ 2836577 h 3744261"/>
              <a:gd name="connsiteX1143" fmla="*/ 2937642 w 5817263"/>
              <a:gd name="connsiteY1143" fmla="*/ 2703763 h 3744261"/>
              <a:gd name="connsiteX1144" fmla="*/ 2931974 w 5817263"/>
              <a:gd name="connsiteY1144" fmla="*/ 2430806 h 3744261"/>
              <a:gd name="connsiteX1145" fmla="*/ 2926201 w 5817263"/>
              <a:gd name="connsiteY1145" fmla="*/ 2276833 h 3744261"/>
              <a:gd name="connsiteX1146" fmla="*/ 2945077 w 5817263"/>
              <a:gd name="connsiteY1146" fmla="*/ 2180379 h 3744261"/>
              <a:gd name="connsiteX1147" fmla="*/ 2886955 w 5817263"/>
              <a:gd name="connsiteY1147" fmla="*/ 2253036 h 3744261"/>
              <a:gd name="connsiteX1148" fmla="*/ 2878462 w 5817263"/>
              <a:gd name="connsiteY1148" fmla="*/ 2246329 h 3744261"/>
              <a:gd name="connsiteX1149" fmla="*/ 2880684 w 5817263"/>
              <a:gd name="connsiteY1149" fmla="*/ 2210696 h 3744261"/>
              <a:gd name="connsiteX1150" fmla="*/ 2837347 w 5817263"/>
              <a:gd name="connsiteY1150" fmla="*/ 2248509 h 3744261"/>
              <a:gd name="connsiteX1151" fmla="*/ 2832779 w 5817263"/>
              <a:gd name="connsiteY1151" fmla="*/ 2227640 h 3744261"/>
              <a:gd name="connsiteX1152" fmla="*/ 2846733 w 5817263"/>
              <a:gd name="connsiteY1152" fmla="*/ 2182269 h 3744261"/>
              <a:gd name="connsiteX1153" fmla="*/ 2827961 w 5817263"/>
              <a:gd name="connsiteY1153" fmla="*/ 2197448 h 3744261"/>
              <a:gd name="connsiteX1154" fmla="*/ 2819572 w 5817263"/>
              <a:gd name="connsiteY1154" fmla="*/ 2536044 h 3744261"/>
              <a:gd name="connsiteX1155" fmla="*/ 2819551 w 5817263"/>
              <a:gd name="connsiteY1155" fmla="*/ 2536750 h 3744261"/>
              <a:gd name="connsiteX1156" fmla="*/ 2846234 w 5817263"/>
              <a:gd name="connsiteY1156" fmla="*/ 2679489 h 3744261"/>
              <a:gd name="connsiteX1157" fmla="*/ 2853399 w 5817263"/>
              <a:gd name="connsiteY1157" fmla="*/ 2686840 h 3744261"/>
              <a:gd name="connsiteX1158" fmla="*/ 2856555 w 5817263"/>
              <a:gd name="connsiteY1158" fmla="*/ 2697264 h 3744261"/>
              <a:gd name="connsiteX1159" fmla="*/ 2847127 w 5817263"/>
              <a:gd name="connsiteY1159" fmla="*/ 2699050 h 3744261"/>
              <a:gd name="connsiteX1160" fmla="*/ 2771522 w 5817263"/>
              <a:gd name="connsiteY1160" fmla="*/ 2712983 h 3744261"/>
              <a:gd name="connsiteX1161" fmla="*/ 2746791 w 5817263"/>
              <a:gd name="connsiteY1161" fmla="*/ 2738420 h 3744261"/>
              <a:gd name="connsiteX1162" fmla="*/ 2733895 w 5817263"/>
              <a:gd name="connsiteY1162" fmla="*/ 2763276 h 3744261"/>
              <a:gd name="connsiteX1163" fmla="*/ 2708832 w 5817263"/>
              <a:gd name="connsiteY1163" fmla="*/ 2817867 h 3744261"/>
              <a:gd name="connsiteX1164" fmla="*/ 2730760 w 5817263"/>
              <a:gd name="connsiteY1164" fmla="*/ 2815853 h 3744261"/>
              <a:gd name="connsiteX1165" fmla="*/ 2730801 w 5817263"/>
              <a:gd name="connsiteY1165" fmla="*/ 2815874 h 3744261"/>
              <a:gd name="connsiteX1166" fmla="*/ 3330290 w 5817263"/>
              <a:gd name="connsiteY1166" fmla="*/ 2859335 h 3744261"/>
              <a:gd name="connsiteX1167" fmla="*/ 3332906 w 5817263"/>
              <a:gd name="connsiteY1167" fmla="*/ 2859979 h 3744261"/>
              <a:gd name="connsiteX1168" fmla="*/ 3338492 w 5817263"/>
              <a:gd name="connsiteY1168" fmla="*/ 2856594 h 3744261"/>
              <a:gd name="connsiteX1169" fmla="*/ 3343642 w 5817263"/>
              <a:gd name="connsiteY1169" fmla="*/ 2855598 h 3744261"/>
              <a:gd name="connsiteX1170" fmla="*/ 3352882 w 5817263"/>
              <a:gd name="connsiteY1170" fmla="*/ 2838570 h 3744261"/>
              <a:gd name="connsiteX1171" fmla="*/ 3360794 w 5817263"/>
              <a:gd name="connsiteY1171" fmla="*/ 2828208 h 3744261"/>
              <a:gd name="connsiteX1172" fmla="*/ 3358094 w 5817263"/>
              <a:gd name="connsiteY1172" fmla="*/ 2830430 h 3744261"/>
              <a:gd name="connsiteX1173" fmla="*/ 3330269 w 5817263"/>
              <a:gd name="connsiteY1173" fmla="*/ 2859335 h 3744261"/>
              <a:gd name="connsiteX1174" fmla="*/ 3330290 w 5817263"/>
              <a:gd name="connsiteY1174" fmla="*/ 2859335 h 3744261"/>
              <a:gd name="connsiteX1175" fmla="*/ 3433451 w 5817263"/>
              <a:gd name="connsiteY1175" fmla="*/ 2753890 h 3744261"/>
              <a:gd name="connsiteX1176" fmla="*/ 3486568 w 5817263"/>
              <a:gd name="connsiteY1176" fmla="*/ 2740123 h 3744261"/>
              <a:gd name="connsiteX1177" fmla="*/ 3502951 w 5817263"/>
              <a:gd name="connsiteY1177" fmla="*/ 2733416 h 3744261"/>
              <a:gd name="connsiteX1178" fmla="*/ 3507292 w 5817263"/>
              <a:gd name="connsiteY1178" fmla="*/ 2733395 h 3744261"/>
              <a:gd name="connsiteX1179" fmla="*/ 3549901 w 5817263"/>
              <a:gd name="connsiteY1179" fmla="*/ 2718839 h 3744261"/>
              <a:gd name="connsiteX1180" fmla="*/ 3588192 w 5817263"/>
              <a:gd name="connsiteY1180" fmla="*/ 2686009 h 3744261"/>
              <a:gd name="connsiteX1181" fmla="*/ 3597890 w 5817263"/>
              <a:gd name="connsiteY1181" fmla="*/ 2660634 h 3744261"/>
              <a:gd name="connsiteX1182" fmla="*/ 3531919 w 5817263"/>
              <a:gd name="connsiteY1182" fmla="*/ 2662212 h 3744261"/>
              <a:gd name="connsiteX1183" fmla="*/ 3507520 w 5817263"/>
              <a:gd name="connsiteY1183" fmla="*/ 2694170 h 3744261"/>
              <a:gd name="connsiteX1184" fmla="*/ 3477556 w 5817263"/>
              <a:gd name="connsiteY1184" fmla="*/ 2716160 h 3744261"/>
              <a:gd name="connsiteX1185" fmla="*/ 3468087 w 5817263"/>
              <a:gd name="connsiteY1185" fmla="*/ 2700565 h 3744261"/>
              <a:gd name="connsiteX1186" fmla="*/ 3465720 w 5817263"/>
              <a:gd name="connsiteY1186" fmla="*/ 2693215 h 3744261"/>
              <a:gd name="connsiteX1187" fmla="*/ 3446055 w 5817263"/>
              <a:gd name="connsiteY1187" fmla="*/ 2728224 h 3744261"/>
              <a:gd name="connsiteX1188" fmla="*/ 3434987 w 5817263"/>
              <a:gd name="connsiteY1188" fmla="*/ 2750609 h 3744261"/>
              <a:gd name="connsiteX1189" fmla="*/ 3433430 w 5817263"/>
              <a:gd name="connsiteY1189" fmla="*/ 2753870 h 3744261"/>
              <a:gd name="connsiteX1190" fmla="*/ 3433451 w 5817263"/>
              <a:gd name="connsiteY1190" fmla="*/ 2753890 h 3744261"/>
              <a:gd name="connsiteX1191" fmla="*/ 3483806 w 5817263"/>
              <a:gd name="connsiteY1191" fmla="*/ 2705632 h 3744261"/>
              <a:gd name="connsiteX1192" fmla="*/ 3483806 w 5817263"/>
              <a:gd name="connsiteY1192" fmla="*/ 2705632 h 3744261"/>
              <a:gd name="connsiteX1193" fmla="*/ 2807861 w 5817263"/>
              <a:gd name="connsiteY1193" fmla="*/ 2329369 h 3744261"/>
              <a:gd name="connsiteX1194" fmla="*/ 2765500 w 5817263"/>
              <a:gd name="connsiteY1194" fmla="*/ 2691366 h 3744261"/>
              <a:gd name="connsiteX1195" fmla="*/ 2761305 w 5817263"/>
              <a:gd name="connsiteY1195" fmla="*/ 2705072 h 3744261"/>
              <a:gd name="connsiteX1196" fmla="*/ 2764420 w 5817263"/>
              <a:gd name="connsiteY1196" fmla="*/ 2702787 h 3744261"/>
              <a:gd name="connsiteX1197" fmla="*/ 2832218 w 5817263"/>
              <a:gd name="connsiteY1197" fmla="*/ 2682583 h 3744261"/>
              <a:gd name="connsiteX1198" fmla="*/ 2807113 w 5817263"/>
              <a:gd name="connsiteY1198" fmla="*/ 2535940 h 3744261"/>
              <a:gd name="connsiteX1199" fmla="*/ 2807861 w 5817263"/>
              <a:gd name="connsiteY1199" fmla="*/ 2329369 h 3744261"/>
              <a:gd name="connsiteX1200" fmla="*/ 3475687 w 5817263"/>
              <a:gd name="connsiteY1200" fmla="*/ 2683102 h 3744261"/>
              <a:gd name="connsiteX1201" fmla="*/ 3482124 w 5817263"/>
              <a:gd name="connsiteY1201" fmla="*/ 2702621 h 3744261"/>
              <a:gd name="connsiteX1202" fmla="*/ 3514372 w 5817263"/>
              <a:gd name="connsiteY1202" fmla="*/ 2665119 h 3744261"/>
              <a:gd name="connsiteX1203" fmla="*/ 3475687 w 5817263"/>
              <a:gd name="connsiteY1203" fmla="*/ 2683102 h 3744261"/>
              <a:gd name="connsiteX1204" fmla="*/ 3478615 w 5817263"/>
              <a:gd name="connsiteY1204" fmla="*/ 2497026 h 3744261"/>
              <a:gd name="connsiteX1205" fmla="*/ 3460259 w 5817263"/>
              <a:gd name="connsiteY1205" fmla="*/ 2507637 h 3744261"/>
              <a:gd name="connsiteX1206" fmla="*/ 3461193 w 5817263"/>
              <a:gd name="connsiteY1206" fmla="*/ 2615345 h 3744261"/>
              <a:gd name="connsiteX1207" fmla="*/ 3472219 w 5817263"/>
              <a:gd name="connsiteY1207" fmla="*/ 2669833 h 3744261"/>
              <a:gd name="connsiteX1208" fmla="*/ 3523634 w 5817263"/>
              <a:gd name="connsiteY1208" fmla="*/ 2650771 h 3744261"/>
              <a:gd name="connsiteX1209" fmla="*/ 3524506 w 5817263"/>
              <a:gd name="connsiteY1209" fmla="*/ 2650646 h 3744261"/>
              <a:gd name="connsiteX1210" fmla="*/ 3559952 w 5817263"/>
              <a:gd name="connsiteY1210" fmla="*/ 2581436 h 3744261"/>
              <a:gd name="connsiteX1211" fmla="*/ 3561384 w 5817263"/>
              <a:gd name="connsiteY1211" fmla="*/ 2576764 h 3744261"/>
              <a:gd name="connsiteX1212" fmla="*/ 3482602 w 5817263"/>
              <a:gd name="connsiteY1212" fmla="*/ 2497275 h 3744261"/>
              <a:gd name="connsiteX1213" fmla="*/ 3478636 w 5817263"/>
              <a:gd name="connsiteY1213" fmla="*/ 2497026 h 3744261"/>
              <a:gd name="connsiteX1214" fmla="*/ 3478615 w 5817263"/>
              <a:gd name="connsiteY1214" fmla="*/ 2497026 h 3744261"/>
              <a:gd name="connsiteX1215" fmla="*/ 3567469 w 5817263"/>
              <a:gd name="connsiteY1215" fmla="*/ 2597757 h 3744261"/>
              <a:gd name="connsiteX1216" fmla="*/ 3540869 w 5817263"/>
              <a:gd name="connsiteY1216" fmla="*/ 2648694 h 3744261"/>
              <a:gd name="connsiteX1217" fmla="*/ 3590830 w 5817263"/>
              <a:gd name="connsiteY1217" fmla="*/ 2647552 h 3744261"/>
              <a:gd name="connsiteX1218" fmla="*/ 3567469 w 5817263"/>
              <a:gd name="connsiteY1218" fmla="*/ 2597757 h 3744261"/>
              <a:gd name="connsiteX1219" fmla="*/ 3574404 w 5817263"/>
              <a:gd name="connsiteY1219" fmla="*/ 2576868 h 3744261"/>
              <a:gd name="connsiteX1220" fmla="*/ 3575048 w 5817263"/>
              <a:gd name="connsiteY1220" fmla="*/ 2579193 h 3744261"/>
              <a:gd name="connsiteX1221" fmla="*/ 3601648 w 5817263"/>
              <a:gd name="connsiteY1221" fmla="*/ 2641136 h 3744261"/>
              <a:gd name="connsiteX1222" fmla="*/ 3592138 w 5817263"/>
              <a:gd name="connsiteY1222" fmla="*/ 2537373 h 3744261"/>
              <a:gd name="connsiteX1223" fmla="*/ 3486568 w 5817263"/>
              <a:gd name="connsiteY1223" fmla="*/ 2371210 h 3744261"/>
              <a:gd name="connsiteX1224" fmla="*/ 3460362 w 5817263"/>
              <a:gd name="connsiteY1224" fmla="*/ 2366434 h 3744261"/>
              <a:gd name="connsiteX1225" fmla="*/ 3438310 w 5817263"/>
              <a:gd name="connsiteY1225" fmla="*/ 2353684 h 3744261"/>
              <a:gd name="connsiteX1226" fmla="*/ 3426640 w 5817263"/>
              <a:gd name="connsiteY1226" fmla="*/ 2336989 h 3744261"/>
              <a:gd name="connsiteX1227" fmla="*/ 3439618 w 5817263"/>
              <a:gd name="connsiteY1227" fmla="*/ 2332379 h 3744261"/>
              <a:gd name="connsiteX1228" fmla="*/ 3416154 w 5817263"/>
              <a:gd name="connsiteY1228" fmla="*/ 2314127 h 3744261"/>
              <a:gd name="connsiteX1229" fmla="*/ 3109723 w 5817263"/>
              <a:gd name="connsiteY1229" fmla="*/ 2156977 h 3744261"/>
              <a:gd name="connsiteX1230" fmla="*/ 3269780 w 5817263"/>
              <a:gd name="connsiteY1230" fmla="*/ 2266575 h 3744261"/>
              <a:gd name="connsiteX1231" fmla="*/ 3570459 w 5817263"/>
              <a:gd name="connsiteY1231" fmla="*/ 2519888 h 3744261"/>
              <a:gd name="connsiteX1232" fmla="*/ 3574425 w 5817263"/>
              <a:gd name="connsiteY1232" fmla="*/ 2576888 h 3744261"/>
              <a:gd name="connsiteX1233" fmla="*/ 3574404 w 5817263"/>
              <a:gd name="connsiteY1233" fmla="*/ 2576868 h 3744261"/>
              <a:gd name="connsiteX1234" fmla="*/ 3815072 w 5817263"/>
              <a:gd name="connsiteY1234" fmla="*/ 2607517 h 3744261"/>
              <a:gd name="connsiteX1235" fmla="*/ 3815072 w 5817263"/>
              <a:gd name="connsiteY1235" fmla="*/ 2607517 h 3744261"/>
              <a:gd name="connsiteX1236" fmla="*/ 4588717 w 5817263"/>
              <a:gd name="connsiteY1236" fmla="*/ 2515112 h 3744261"/>
              <a:gd name="connsiteX1237" fmla="*/ 4673023 w 5817263"/>
              <a:gd name="connsiteY1237" fmla="*/ 2530998 h 3744261"/>
              <a:gd name="connsiteX1238" fmla="*/ 4674955 w 5817263"/>
              <a:gd name="connsiteY1238" fmla="*/ 2530312 h 3744261"/>
              <a:gd name="connsiteX1239" fmla="*/ 4669493 w 5817263"/>
              <a:gd name="connsiteY1239" fmla="*/ 2516566 h 3744261"/>
              <a:gd name="connsiteX1240" fmla="*/ 4659983 w 5817263"/>
              <a:gd name="connsiteY1240" fmla="*/ 2502342 h 3744261"/>
              <a:gd name="connsiteX1241" fmla="*/ 4654169 w 5817263"/>
              <a:gd name="connsiteY1241" fmla="*/ 2494264 h 3744261"/>
              <a:gd name="connsiteX1242" fmla="*/ 4631888 w 5817263"/>
              <a:gd name="connsiteY1242" fmla="*/ 2451239 h 3744261"/>
              <a:gd name="connsiteX1243" fmla="*/ 4638740 w 5817263"/>
              <a:gd name="connsiteY1243" fmla="*/ 2442434 h 3744261"/>
              <a:gd name="connsiteX1244" fmla="*/ 4657408 w 5817263"/>
              <a:gd name="connsiteY1244" fmla="*/ 2467955 h 3744261"/>
              <a:gd name="connsiteX1245" fmla="*/ 4670448 w 5817263"/>
              <a:gd name="connsiteY1245" fmla="*/ 2495489 h 3744261"/>
              <a:gd name="connsiteX1246" fmla="*/ 4679710 w 5817263"/>
              <a:gd name="connsiteY1246" fmla="*/ 2509277 h 3744261"/>
              <a:gd name="connsiteX1247" fmla="*/ 4680997 w 5817263"/>
              <a:gd name="connsiteY1247" fmla="*/ 2510565 h 3744261"/>
              <a:gd name="connsiteX1248" fmla="*/ 4866928 w 5817263"/>
              <a:gd name="connsiteY1248" fmla="*/ 2460645 h 3744261"/>
              <a:gd name="connsiteX1249" fmla="*/ 4985580 w 5817263"/>
              <a:gd name="connsiteY1249" fmla="*/ 2257687 h 3744261"/>
              <a:gd name="connsiteX1250" fmla="*/ 4944942 w 5817263"/>
              <a:gd name="connsiteY1250" fmla="*/ 2124355 h 3744261"/>
              <a:gd name="connsiteX1251" fmla="*/ 4932359 w 5817263"/>
              <a:gd name="connsiteY1251" fmla="*/ 2145805 h 3744261"/>
              <a:gd name="connsiteX1252" fmla="*/ 4917242 w 5817263"/>
              <a:gd name="connsiteY1252" fmla="*/ 2194395 h 3744261"/>
              <a:gd name="connsiteX1253" fmla="*/ 4810738 w 5817263"/>
              <a:gd name="connsiteY1253" fmla="*/ 2247263 h 3744261"/>
              <a:gd name="connsiteX1254" fmla="*/ 4753094 w 5817263"/>
              <a:gd name="connsiteY1254" fmla="*/ 2266097 h 3744261"/>
              <a:gd name="connsiteX1255" fmla="*/ 4643288 w 5817263"/>
              <a:gd name="connsiteY1255" fmla="*/ 2279283 h 3744261"/>
              <a:gd name="connsiteX1256" fmla="*/ 4626364 w 5817263"/>
              <a:gd name="connsiteY1256" fmla="*/ 2279470 h 3744261"/>
              <a:gd name="connsiteX1257" fmla="*/ 4560560 w 5817263"/>
              <a:gd name="connsiteY1257" fmla="*/ 2295148 h 3744261"/>
              <a:gd name="connsiteX1258" fmla="*/ 4553832 w 5817263"/>
              <a:gd name="connsiteY1258" fmla="*/ 2289001 h 3744261"/>
              <a:gd name="connsiteX1259" fmla="*/ 4574348 w 5817263"/>
              <a:gd name="connsiteY1259" fmla="*/ 2276002 h 3744261"/>
              <a:gd name="connsiteX1260" fmla="*/ 4579809 w 5817263"/>
              <a:gd name="connsiteY1260" fmla="*/ 2274424 h 3744261"/>
              <a:gd name="connsiteX1261" fmla="*/ 4370185 w 5817263"/>
              <a:gd name="connsiteY1261" fmla="*/ 2154527 h 3744261"/>
              <a:gd name="connsiteX1262" fmla="*/ 4348859 w 5817263"/>
              <a:gd name="connsiteY1262" fmla="*/ 2088929 h 3744261"/>
              <a:gd name="connsiteX1263" fmla="*/ 4445376 w 5817263"/>
              <a:gd name="connsiteY1263" fmla="*/ 1906965 h 3744261"/>
              <a:gd name="connsiteX1264" fmla="*/ 4646714 w 5817263"/>
              <a:gd name="connsiteY1264" fmla="*/ 1829158 h 3744261"/>
              <a:gd name="connsiteX1265" fmla="*/ 4701596 w 5817263"/>
              <a:gd name="connsiteY1265" fmla="*/ 1802413 h 3744261"/>
              <a:gd name="connsiteX1266" fmla="*/ 4698689 w 5817263"/>
              <a:gd name="connsiteY1266" fmla="*/ 1798405 h 3744261"/>
              <a:gd name="connsiteX1267" fmla="*/ 4355982 w 5817263"/>
              <a:gd name="connsiteY1267" fmla="*/ 1640632 h 3744261"/>
              <a:gd name="connsiteX1268" fmla="*/ 4302636 w 5817263"/>
              <a:gd name="connsiteY1268" fmla="*/ 1639531 h 3744261"/>
              <a:gd name="connsiteX1269" fmla="*/ 4306062 w 5817263"/>
              <a:gd name="connsiteY1269" fmla="*/ 1659113 h 3744261"/>
              <a:gd name="connsiteX1270" fmla="*/ 4204646 w 5817263"/>
              <a:gd name="connsiteY1270" fmla="*/ 1794709 h 3744261"/>
              <a:gd name="connsiteX1271" fmla="*/ 4026585 w 5817263"/>
              <a:gd name="connsiteY1271" fmla="*/ 1896333 h 3744261"/>
              <a:gd name="connsiteX1272" fmla="*/ 4034787 w 5817263"/>
              <a:gd name="connsiteY1272" fmla="*/ 1915499 h 3744261"/>
              <a:gd name="connsiteX1273" fmla="*/ 4013794 w 5817263"/>
              <a:gd name="connsiteY1273" fmla="*/ 2002754 h 3744261"/>
              <a:gd name="connsiteX1274" fmla="*/ 3990308 w 5817263"/>
              <a:gd name="connsiteY1274" fmla="*/ 2024433 h 3744261"/>
              <a:gd name="connsiteX1275" fmla="*/ 3993506 w 5817263"/>
              <a:gd name="connsiteY1275" fmla="*/ 2047295 h 3744261"/>
              <a:gd name="connsiteX1276" fmla="*/ 4028392 w 5817263"/>
              <a:gd name="connsiteY1276" fmla="*/ 2077301 h 3744261"/>
              <a:gd name="connsiteX1277" fmla="*/ 4030613 w 5817263"/>
              <a:gd name="connsiteY1277" fmla="*/ 2076886 h 3744261"/>
              <a:gd name="connsiteX1278" fmla="*/ 4041598 w 5817263"/>
              <a:gd name="connsiteY1278" fmla="*/ 2043578 h 3744261"/>
              <a:gd name="connsiteX1279" fmla="*/ 4050963 w 5817263"/>
              <a:gd name="connsiteY1279" fmla="*/ 2015006 h 3744261"/>
              <a:gd name="connsiteX1280" fmla="*/ 4105098 w 5817263"/>
              <a:gd name="connsiteY1280" fmla="*/ 1921833 h 3744261"/>
              <a:gd name="connsiteX1281" fmla="*/ 4112802 w 5817263"/>
              <a:gd name="connsiteY1281" fmla="*/ 1924262 h 3744261"/>
              <a:gd name="connsiteX1282" fmla="*/ 4106053 w 5817263"/>
              <a:gd name="connsiteY1282" fmla="*/ 2000429 h 3744261"/>
              <a:gd name="connsiteX1283" fmla="*/ 4089192 w 5817263"/>
              <a:gd name="connsiteY1283" fmla="*/ 2112020 h 3744261"/>
              <a:gd name="connsiteX1284" fmla="*/ 4308014 w 5817263"/>
              <a:gd name="connsiteY1284" fmla="*/ 2323097 h 3744261"/>
              <a:gd name="connsiteX1285" fmla="*/ 4364205 w 5817263"/>
              <a:gd name="connsiteY1285" fmla="*/ 2355034 h 3744261"/>
              <a:gd name="connsiteX1286" fmla="*/ 4366240 w 5817263"/>
              <a:gd name="connsiteY1286" fmla="*/ 2304637 h 3744261"/>
              <a:gd name="connsiteX1287" fmla="*/ 4465455 w 5817263"/>
              <a:gd name="connsiteY1287" fmla="*/ 2271849 h 3744261"/>
              <a:gd name="connsiteX1288" fmla="*/ 4502937 w 5817263"/>
              <a:gd name="connsiteY1288" fmla="*/ 2270250 h 3744261"/>
              <a:gd name="connsiteX1289" fmla="*/ 4542182 w 5817263"/>
              <a:gd name="connsiteY1289" fmla="*/ 2293881 h 3744261"/>
              <a:gd name="connsiteX1290" fmla="*/ 4596234 w 5817263"/>
              <a:gd name="connsiteY1290" fmla="*/ 2322350 h 3744261"/>
              <a:gd name="connsiteX1291" fmla="*/ 4810156 w 5817263"/>
              <a:gd name="connsiteY1291" fmla="*/ 2271268 h 3744261"/>
              <a:gd name="connsiteX1292" fmla="*/ 4822158 w 5817263"/>
              <a:gd name="connsiteY1292" fmla="*/ 2269108 h 3744261"/>
              <a:gd name="connsiteX1293" fmla="*/ 4825979 w 5817263"/>
              <a:gd name="connsiteY1293" fmla="*/ 2276874 h 3744261"/>
              <a:gd name="connsiteX1294" fmla="*/ 4684382 w 5817263"/>
              <a:gd name="connsiteY1294" fmla="*/ 2416624 h 3744261"/>
              <a:gd name="connsiteX1295" fmla="*/ 4592455 w 5817263"/>
              <a:gd name="connsiteY1295" fmla="*/ 2443265 h 3744261"/>
              <a:gd name="connsiteX1296" fmla="*/ 4597687 w 5817263"/>
              <a:gd name="connsiteY1296" fmla="*/ 2453482 h 3744261"/>
              <a:gd name="connsiteX1297" fmla="*/ 4588717 w 5817263"/>
              <a:gd name="connsiteY1297" fmla="*/ 2515091 h 3744261"/>
              <a:gd name="connsiteX1298" fmla="*/ 4588717 w 5817263"/>
              <a:gd name="connsiteY1298" fmla="*/ 2515112 h 3744261"/>
              <a:gd name="connsiteX1299" fmla="*/ 4581159 w 5817263"/>
              <a:gd name="connsiteY1299" fmla="*/ 2445653 h 3744261"/>
              <a:gd name="connsiteX1300" fmla="*/ 4526713 w 5817263"/>
              <a:gd name="connsiteY1300" fmla="*/ 2455953 h 3744261"/>
              <a:gd name="connsiteX1301" fmla="*/ 4441846 w 5817263"/>
              <a:gd name="connsiteY1301" fmla="*/ 2477465 h 3744261"/>
              <a:gd name="connsiteX1302" fmla="*/ 4441638 w 5817263"/>
              <a:gd name="connsiteY1302" fmla="*/ 2477839 h 3744261"/>
              <a:gd name="connsiteX1303" fmla="*/ 4479783 w 5817263"/>
              <a:gd name="connsiteY1303" fmla="*/ 2494742 h 3744261"/>
              <a:gd name="connsiteX1304" fmla="*/ 4548931 w 5817263"/>
              <a:gd name="connsiteY1304" fmla="*/ 2510253 h 3744261"/>
              <a:gd name="connsiteX1305" fmla="*/ 4556676 w 5817263"/>
              <a:gd name="connsiteY1305" fmla="*/ 2511790 h 3744261"/>
              <a:gd name="connsiteX1306" fmla="*/ 4574514 w 5817263"/>
              <a:gd name="connsiteY1306" fmla="*/ 2510523 h 3744261"/>
              <a:gd name="connsiteX1307" fmla="*/ 4581159 w 5817263"/>
              <a:gd name="connsiteY1307" fmla="*/ 2445653 h 3744261"/>
              <a:gd name="connsiteX1308" fmla="*/ 4587118 w 5817263"/>
              <a:gd name="connsiteY1308" fmla="*/ 2466314 h 3744261"/>
              <a:gd name="connsiteX1309" fmla="*/ 4585249 w 5817263"/>
              <a:gd name="connsiteY1309" fmla="*/ 2496050 h 3744261"/>
              <a:gd name="connsiteX1310" fmla="*/ 4587118 w 5817263"/>
              <a:gd name="connsiteY1310" fmla="*/ 2466314 h 3744261"/>
              <a:gd name="connsiteX1311" fmla="*/ 1640717 w 5817263"/>
              <a:gd name="connsiteY1311" fmla="*/ 2382714 h 3744261"/>
              <a:gd name="connsiteX1312" fmla="*/ 1640841 w 5817263"/>
              <a:gd name="connsiteY1312" fmla="*/ 2383088 h 3744261"/>
              <a:gd name="connsiteX1313" fmla="*/ 1788253 w 5817263"/>
              <a:gd name="connsiteY1313" fmla="*/ 2478005 h 3744261"/>
              <a:gd name="connsiteX1314" fmla="*/ 1855262 w 5817263"/>
              <a:gd name="connsiteY1314" fmla="*/ 2456929 h 3744261"/>
              <a:gd name="connsiteX1315" fmla="*/ 1942371 w 5817263"/>
              <a:gd name="connsiteY1315" fmla="*/ 2381364 h 3744261"/>
              <a:gd name="connsiteX1316" fmla="*/ 1954436 w 5817263"/>
              <a:gd name="connsiteY1316" fmla="*/ 2385372 h 3744261"/>
              <a:gd name="connsiteX1317" fmla="*/ 1953771 w 5817263"/>
              <a:gd name="connsiteY1317" fmla="*/ 2397353 h 3744261"/>
              <a:gd name="connsiteX1318" fmla="*/ 1865312 w 5817263"/>
              <a:gd name="connsiteY1318" fmla="*/ 2465608 h 3744261"/>
              <a:gd name="connsiteX1319" fmla="*/ 1864668 w 5817263"/>
              <a:gd name="connsiteY1319" fmla="*/ 2470716 h 3744261"/>
              <a:gd name="connsiteX1320" fmla="*/ 1877169 w 5817263"/>
              <a:gd name="connsiteY1320" fmla="*/ 2477984 h 3744261"/>
              <a:gd name="connsiteX1321" fmla="*/ 2162564 w 5817263"/>
              <a:gd name="connsiteY1321" fmla="*/ 2332878 h 3744261"/>
              <a:gd name="connsiteX1322" fmla="*/ 2168233 w 5817263"/>
              <a:gd name="connsiteY1322" fmla="*/ 2324634 h 3744261"/>
              <a:gd name="connsiteX1323" fmla="*/ 2159034 w 5817263"/>
              <a:gd name="connsiteY1323" fmla="*/ 2326752 h 3744261"/>
              <a:gd name="connsiteX1324" fmla="*/ 1816826 w 5817263"/>
              <a:gd name="connsiteY1324" fmla="*/ 2356903 h 3744261"/>
              <a:gd name="connsiteX1325" fmla="*/ 1750211 w 5817263"/>
              <a:gd name="connsiteY1325" fmla="*/ 2198943 h 3744261"/>
              <a:gd name="connsiteX1326" fmla="*/ 1801522 w 5817263"/>
              <a:gd name="connsiteY1326" fmla="*/ 2125019 h 3744261"/>
              <a:gd name="connsiteX1327" fmla="*/ 2008716 w 5817263"/>
              <a:gd name="connsiteY1327" fmla="*/ 2085773 h 3744261"/>
              <a:gd name="connsiteX1328" fmla="*/ 1894944 w 5817263"/>
              <a:gd name="connsiteY1328" fmla="*/ 1886283 h 3744261"/>
              <a:gd name="connsiteX1329" fmla="*/ 1817656 w 5817263"/>
              <a:gd name="connsiteY1329" fmla="*/ 1813003 h 3744261"/>
              <a:gd name="connsiteX1330" fmla="*/ 1817760 w 5817263"/>
              <a:gd name="connsiteY1330" fmla="*/ 1813356 h 3744261"/>
              <a:gd name="connsiteX1331" fmla="*/ 1861221 w 5817263"/>
              <a:gd name="connsiteY1331" fmla="*/ 1871477 h 3744261"/>
              <a:gd name="connsiteX1332" fmla="*/ 1932778 w 5817263"/>
              <a:gd name="connsiteY1332" fmla="*/ 1989465 h 3744261"/>
              <a:gd name="connsiteX1333" fmla="*/ 1932736 w 5817263"/>
              <a:gd name="connsiteY1333" fmla="*/ 1990710 h 3744261"/>
              <a:gd name="connsiteX1334" fmla="*/ 1913695 w 5817263"/>
              <a:gd name="connsiteY1334" fmla="*/ 2026136 h 3744261"/>
              <a:gd name="connsiteX1335" fmla="*/ 1854307 w 5817263"/>
              <a:gd name="connsiteY1335" fmla="*/ 2026136 h 3744261"/>
              <a:gd name="connsiteX1336" fmla="*/ 1839833 w 5817263"/>
              <a:gd name="connsiteY1336" fmla="*/ 2022730 h 3744261"/>
              <a:gd name="connsiteX1337" fmla="*/ 1841785 w 5817263"/>
              <a:gd name="connsiteY1337" fmla="*/ 2036269 h 3744261"/>
              <a:gd name="connsiteX1338" fmla="*/ 1839210 w 5817263"/>
              <a:gd name="connsiteY1338" fmla="*/ 2072753 h 3744261"/>
              <a:gd name="connsiteX1339" fmla="*/ 1819483 w 5817263"/>
              <a:gd name="connsiteY1339" fmla="*/ 2081745 h 3744261"/>
              <a:gd name="connsiteX1340" fmla="*/ 1688123 w 5817263"/>
              <a:gd name="connsiteY1340" fmla="*/ 2037743 h 3744261"/>
              <a:gd name="connsiteX1341" fmla="*/ 1558965 w 5817263"/>
              <a:gd name="connsiteY1341" fmla="*/ 2070760 h 3744261"/>
              <a:gd name="connsiteX1342" fmla="*/ 1346143 w 5817263"/>
              <a:gd name="connsiteY1342" fmla="*/ 2035625 h 3744261"/>
              <a:gd name="connsiteX1343" fmla="*/ 1238206 w 5817263"/>
              <a:gd name="connsiteY1343" fmla="*/ 1934105 h 3744261"/>
              <a:gd name="connsiteX1344" fmla="*/ 1245910 w 5817263"/>
              <a:gd name="connsiteY1344" fmla="*/ 1816491 h 3744261"/>
              <a:gd name="connsiteX1345" fmla="*/ 1258369 w 5817263"/>
              <a:gd name="connsiteY1345" fmla="*/ 1825067 h 3744261"/>
              <a:gd name="connsiteX1346" fmla="*/ 1258556 w 5817263"/>
              <a:gd name="connsiteY1346" fmla="*/ 1825566 h 3744261"/>
              <a:gd name="connsiteX1347" fmla="*/ 1252513 w 5817263"/>
              <a:gd name="connsiteY1347" fmla="*/ 1743377 h 3744261"/>
              <a:gd name="connsiteX1348" fmla="*/ 1282228 w 5817263"/>
              <a:gd name="connsiteY1348" fmla="*/ 1667086 h 3744261"/>
              <a:gd name="connsiteX1349" fmla="*/ 1306959 w 5817263"/>
              <a:gd name="connsiteY1349" fmla="*/ 1615672 h 3744261"/>
              <a:gd name="connsiteX1350" fmla="*/ 1370687 w 5817263"/>
              <a:gd name="connsiteY1350" fmla="*/ 1566147 h 3744261"/>
              <a:gd name="connsiteX1351" fmla="*/ 1343755 w 5817263"/>
              <a:gd name="connsiteY1351" fmla="*/ 1561205 h 3744261"/>
              <a:gd name="connsiteX1352" fmla="*/ 1291053 w 5817263"/>
              <a:gd name="connsiteY1352" fmla="*/ 1578544 h 3744261"/>
              <a:gd name="connsiteX1353" fmla="*/ 1260632 w 5817263"/>
              <a:gd name="connsiteY1353" fmla="*/ 1632720 h 3744261"/>
              <a:gd name="connsiteX1354" fmla="*/ 1233285 w 5817263"/>
              <a:gd name="connsiteY1354" fmla="*/ 1674001 h 3744261"/>
              <a:gd name="connsiteX1355" fmla="*/ 1210941 w 5817263"/>
              <a:gd name="connsiteY1355" fmla="*/ 1693957 h 3744261"/>
              <a:gd name="connsiteX1356" fmla="*/ 1210755 w 5817263"/>
              <a:gd name="connsiteY1356" fmla="*/ 1693957 h 3744261"/>
              <a:gd name="connsiteX1357" fmla="*/ 1194641 w 5817263"/>
              <a:gd name="connsiteY1357" fmla="*/ 1681311 h 3744261"/>
              <a:gd name="connsiteX1358" fmla="*/ 1206352 w 5817263"/>
              <a:gd name="connsiteY1358" fmla="*/ 1614530 h 3744261"/>
              <a:gd name="connsiteX1359" fmla="*/ 1277888 w 5817263"/>
              <a:gd name="connsiteY1359" fmla="*/ 1570300 h 3744261"/>
              <a:gd name="connsiteX1360" fmla="*/ 1264910 w 5817263"/>
              <a:gd name="connsiteY1360" fmla="*/ 1560665 h 3744261"/>
              <a:gd name="connsiteX1361" fmla="*/ 1076612 w 5817263"/>
              <a:gd name="connsiteY1361" fmla="*/ 1543140 h 3744261"/>
              <a:gd name="connsiteX1362" fmla="*/ 954742 w 5817263"/>
              <a:gd name="connsiteY1362" fmla="*/ 1672215 h 3744261"/>
              <a:gd name="connsiteX1363" fmla="*/ 977106 w 5817263"/>
              <a:gd name="connsiteY1363" fmla="*/ 1877582 h 3744261"/>
              <a:gd name="connsiteX1364" fmla="*/ 1138264 w 5817263"/>
              <a:gd name="connsiteY1364" fmla="*/ 2103320 h 3744261"/>
              <a:gd name="connsiteX1365" fmla="*/ 1225228 w 5817263"/>
              <a:gd name="connsiteY1365" fmla="*/ 2155980 h 3744261"/>
              <a:gd name="connsiteX1366" fmla="*/ 1349798 w 5817263"/>
              <a:gd name="connsiteY1366" fmla="*/ 2237857 h 3744261"/>
              <a:gd name="connsiteX1367" fmla="*/ 1634196 w 5817263"/>
              <a:gd name="connsiteY1367" fmla="*/ 2354951 h 3744261"/>
              <a:gd name="connsiteX1368" fmla="*/ 1669020 w 5817263"/>
              <a:gd name="connsiteY1368" fmla="*/ 2360807 h 3744261"/>
              <a:gd name="connsiteX1369" fmla="*/ 1759888 w 5817263"/>
              <a:gd name="connsiteY1369" fmla="*/ 2355678 h 3744261"/>
              <a:gd name="connsiteX1370" fmla="*/ 1785263 w 5817263"/>
              <a:gd name="connsiteY1370" fmla="*/ 2354868 h 3744261"/>
              <a:gd name="connsiteX1371" fmla="*/ 1794981 w 5817263"/>
              <a:gd name="connsiteY1371" fmla="*/ 2358087 h 3744261"/>
              <a:gd name="connsiteX1372" fmla="*/ 1794607 w 5817263"/>
              <a:gd name="connsiteY1372" fmla="*/ 2365105 h 3744261"/>
              <a:gd name="connsiteX1373" fmla="*/ 1744957 w 5817263"/>
              <a:gd name="connsiteY1373" fmla="*/ 2375779 h 3744261"/>
              <a:gd name="connsiteX1374" fmla="*/ 1669186 w 5817263"/>
              <a:gd name="connsiteY1374" fmla="*/ 2373390 h 3744261"/>
              <a:gd name="connsiteX1375" fmla="*/ 1640675 w 5817263"/>
              <a:gd name="connsiteY1375" fmla="*/ 2382610 h 3744261"/>
              <a:gd name="connsiteX1376" fmla="*/ 1640675 w 5817263"/>
              <a:gd name="connsiteY1376" fmla="*/ 2382610 h 3744261"/>
              <a:gd name="connsiteX1377" fmla="*/ 1640717 w 5817263"/>
              <a:gd name="connsiteY1377" fmla="*/ 2382714 h 3744261"/>
              <a:gd name="connsiteX1378" fmla="*/ 4644430 w 5817263"/>
              <a:gd name="connsiteY1378" fmla="*/ 2451945 h 3744261"/>
              <a:gd name="connsiteX1379" fmla="*/ 4644430 w 5817263"/>
              <a:gd name="connsiteY1379" fmla="*/ 2451945 h 3744261"/>
              <a:gd name="connsiteX1380" fmla="*/ 1941105 w 5817263"/>
              <a:gd name="connsiteY1380" fmla="*/ 2394197 h 3744261"/>
              <a:gd name="connsiteX1381" fmla="*/ 1877107 w 5817263"/>
              <a:gd name="connsiteY1381" fmla="*/ 2444386 h 3744261"/>
              <a:gd name="connsiteX1382" fmla="*/ 1941105 w 5817263"/>
              <a:gd name="connsiteY1382" fmla="*/ 2394197 h 3744261"/>
              <a:gd name="connsiteX1383" fmla="*/ 4380506 w 5817263"/>
              <a:gd name="connsiteY1383" fmla="*/ 2380056 h 3744261"/>
              <a:gd name="connsiteX1384" fmla="*/ 4391179 w 5817263"/>
              <a:gd name="connsiteY1384" fmla="*/ 2425407 h 3744261"/>
              <a:gd name="connsiteX1385" fmla="*/ 4400710 w 5817263"/>
              <a:gd name="connsiteY1385" fmla="*/ 2410290 h 3744261"/>
              <a:gd name="connsiteX1386" fmla="*/ 4405237 w 5817263"/>
              <a:gd name="connsiteY1386" fmla="*/ 2402524 h 3744261"/>
              <a:gd name="connsiteX1387" fmla="*/ 4380526 w 5817263"/>
              <a:gd name="connsiteY1387" fmla="*/ 2380077 h 3744261"/>
              <a:gd name="connsiteX1388" fmla="*/ 4380506 w 5817263"/>
              <a:gd name="connsiteY1388" fmla="*/ 2380056 h 3744261"/>
              <a:gd name="connsiteX1389" fmla="*/ 4050340 w 5817263"/>
              <a:gd name="connsiteY1389" fmla="*/ 2172675 h 3744261"/>
              <a:gd name="connsiteX1390" fmla="*/ 4045066 w 5817263"/>
              <a:gd name="connsiteY1390" fmla="*/ 2195766 h 3744261"/>
              <a:gd name="connsiteX1391" fmla="*/ 4014188 w 5817263"/>
              <a:gd name="connsiteY1391" fmla="*/ 2246537 h 3744261"/>
              <a:gd name="connsiteX1392" fmla="*/ 3972326 w 5817263"/>
              <a:gd name="connsiteY1392" fmla="*/ 2361513 h 3744261"/>
              <a:gd name="connsiteX1393" fmla="*/ 3990869 w 5817263"/>
              <a:gd name="connsiteY1393" fmla="*/ 2379163 h 3744261"/>
              <a:gd name="connsiteX1394" fmla="*/ 4077916 w 5817263"/>
              <a:gd name="connsiteY1394" fmla="*/ 2348389 h 3744261"/>
              <a:gd name="connsiteX1395" fmla="*/ 4126984 w 5817263"/>
              <a:gd name="connsiteY1395" fmla="*/ 2322869 h 3744261"/>
              <a:gd name="connsiteX1396" fmla="*/ 4169428 w 5817263"/>
              <a:gd name="connsiteY1396" fmla="*/ 2313587 h 3744261"/>
              <a:gd name="connsiteX1397" fmla="*/ 4163988 w 5817263"/>
              <a:gd name="connsiteY1397" fmla="*/ 2308790 h 3744261"/>
              <a:gd name="connsiteX1398" fmla="*/ 4050320 w 5817263"/>
              <a:gd name="connsiteY1398" fmla="*/ 2172696 h 3744261"/>
              <a:gd name="connsiteX1399" fmla="*/ 4050340 w 5817263"/>
              <a:gd name="connsiteY1399" fmla="*/ 2172675 h 3744261"/>
              <a:gd name="connsiteX1400" fmla="*/ 4209712 w 5817263"/>
              <a:gd name="connsiteY1400" fmla="*/ 2330760 h 3744261"/>
              <a:gd name="connsiteX1401" fmla="*/ 4268353 w 5817263"/>
              <a:gd name="connsiteY1401" fmla="*/ 2370338 h 3744261"/>
              <a:gd name="connsiteX1402" fmla="*/ 4209712 w 5817263"/>
              <a:gd name="connsiteY1402" fmla="*/ 2330760 h 3744261"/>
              <a:gd name="connsiteX1403" fmla="*/ 2183184 w 5817263"/>
              <a:gd name="connsiteY1403" fmla="*/ 2295459 h 3744261"/>
              <a:gd name="connsiteX1404" fmla="*/ 2184762 w 5817263"/>
              <a:gd name="connsiteY1404" fmla="*/ 2300111 h 3744261"/>
              <a:gd name="connsiteX1405" fmla="*/ 2185946 w 5817263"/>
              <a:gd name="connsiteY1405" fmla="*/ 2307794 h 3744261"/>
              <a:gd name="connsiteX1406" fmla="*/ 2266805 w 5817263"/>
              <a:gd name="connsiteY1406" fmla="*/ 2291306 h 3744261"/>
              <a:gd name="connsiteX1407" fmla="*/ 2271519 w 5817263"/>
              <a:gd name="connsiteY1407" fmla="*/ 2290642 h 3744261"/>
              <a:gd name="connsiteX1408" fmla="*/ 2298742 w 5817263"/>
              <a:gd name="connsiteY1408" fmla="*/ 2286696 h 3744261"/>
              <a:gd name="connsiteX1409" fmla="*/ 2297953 w 5817263"/>
              <a:gd name="connsiteY1409" fmla="*/ 2282626 h 3744261"/>
              <a:gd name="connsiteX1410" fmla="*/ 2183163 w 5817263"/>
              <a:gd name="connsiteY1410" fmla="*/ 2295438 h 3744261"/>
              <a:gd name="connsiteX1411" fmla="*/ 2183184 w 5817263"/>
              <a:gd name="connsiteY1411" fmla="*/ 2295459 h 3744261"/>
              <a:gd name="connsiteX1412" fmla="*/ 2315769 w 5817263"/>
              <a:gd name="connsiteY1412" fmla="*/ 2296456 h 3744261"/>
              <a:gd name="connsiteX1413" fmla="*/ 2319403 w 5817263"/>
              <a:gd name="connsiteY1413" fmla="*/ 2299072 h 3744261"/>
              <a:gd name="connsiteX1414" fmla="*/ 2369530 w 5817263"/>
              <a:gd name="connsiteY1414" fmla="*/ 2284537 h 3744261"/>
              <a:gd name="connsiteX1415" fmla="*/ 2387284 w 5817263"/>
              <a:gd name="connsiteY1415" fmla="*/ 2276314 h 3744261"/>
              <a:gd name="connsiteX1416" fmla="*/ 2406471 w 5817263"/>
              <a:gd name="connsiteY1416" fmla="*/ 2258061 h 3744261"/>
              <a:gd name="connsiteX1417" fmla="*/ 2338383 w 5817263"/>
              <a:gd name="connsiteY1417" fmla="*/ 2275421 h 3744261"/>
              <a:gd name="connsiteX1418" fmla="*/ 2326754 w 5817263"/>
              <a:gd name="connsiteY1418" fmla="*/ 2293632 h 3744261"/>
              <a:gd name="connsiteX1419" fmla="*/ 2315769 w 5817263"/>
              <a:gd name="connsiteY1419" fmla="*/ 2296456 h 3744261"/>
              <a:gd name="connsiteX1420" fmla="*/ 2119851 w 5817263"/>
              <a:gd name="connsiteY1420" fmla="*/ 2283145 h 3744261"/>
              <a:gd name="connsiteX1421" fmla="*/ 2159865 w 5817263"/>
              <a:gd name="connsiteY1421" fmla="*/ 2284807 h 3744261"/>
              <a:gd name="connsiteX1422" fmla="*/ 2144935 w 5817263"/>
              <a:gd name="connsiteY1422" fmla="*/ 2279262 h 3744261"/>
              <a:gd name="connsiteX1423" fmla="*/ 2119851 w 5817263"/>
              <a:gd name="connsiteY1423" fmla="*/ 2283145 h 3744261"/>
              <a:gd name="connsiteX1424" fmla="*/ 2310267 w 5817263"/>
              <a:gd name="connsiteY1424" fmla="*/ 2280633 h 3744261"/>
              <a:gd name="connsiteX1425" fmla="*/ 2311056 w 5817263"/>
              <a:gd name="connsiteY1425" fmla="*/ 2284661 h 3744261"/>
              <a:gd name="connsiteX1426" fmla="*/ 2322518 w 5817263"/>
              <a:gd name="connsiteY1426" fmla="*/ 2281900 h 3744261"/>
              <a:gd name="connsiteX1427" fmla="*/ 2325882 w 5817263"/>
              <a:gd name="connsiteY1427" fmla="*/ 2277850 h 3744261"/>
              <a:gd name="connsiteX1428" fmla="*/ 2310246 w 5817263"/>
              <a:gd name="connsiteY1428" fmla="*/ 2280633 h 3744261"/>
              <a:gd name="connsiteX1429" fmla="*/ 2310267 w 5817263"/>
              <a:gd name="connsiteY1429" fmla="*/ 2280633 h 3744261"/>
              <a:gd name="connsiteX1430" fmla="*/ 2339857 w 5817263"/>
              <a:gd name="connsiteY1430" fmla="*/ 2020052 h 3744261"/>
              <a:gd name="connsiteX1431" fmla="*/ 2319154 w 5817263"/>
              <a:gd name="connsiteY1431" fmla="*/ 2031306 h 3744261"/>
              <a:gd name="connsiteX1432" fmla="*/ 2294921 w 5817263"/>
              <a:gd name="connsiteY1432" fmla="*/ 2046153 h 3744261"/>
              <a:gd name="connsiteX1433" fmla="*/ 2290830 w 5817263"/>
              <a:gd name="connsiteY1433" fmla="*/ 2109217 h 3744261"/>
              <a:gd name="connsiteX1434" fmla="*/ 2302729 w 5817263"/>
              <a:gd name="connsiteY1434" fmla="*/ 2162293 h 3744261"/>
              <a:gd name="connsiteX1435" fmla="*/ 2309395 w 5817263"/>
              <a:gd name="connsiteY1435" fmla="*/ 2251250 h 3744261"/>
              <a:gd name="connsiteX1436" fmla="*/ 2309166 w 5817263"/>
              <a:gd name="connsiteY1436" fmla="*/ 2268153 h 3744261"/>
              <a:gd name="connsiteX1437" fmla="*/ 2326463 w 5817263"/>
              <a:gd name="connsiteY1437" fmla="*/ 2265038 h 3744261"/>
              <a:gd name="connsiteX1438" fmla="*/ 2332215 w 5817263"/>
              <a:gd name="connsiteY1438" fmla="*/ 2244502 h 3744261"/>
              <a:gd name="connsiteX1439" fmla="*/ 2331904 w 5817263"/>
              <a:gd name="connsiteY1439" fmla="*/ 2139347 h 3744261"/>
              <a:gd name="connsiteX1440" fmla="*/ 2325591 w 5817263"/>
              <a:gd name="connsiteY1440" fmla="*/ 2100475 h 3744261"/>
              <a:gd name="connsiteX1441" fmla="*/ 2329557 w 5817263"/>
              <a:gd name="connsiteY1441" fmla="*/ 2074165 h 3744261"/>
              <a:gd name="connsiteX1442" fmla="*/ 2347021 w 5817263"/>
              <a:gd name="connsiteY1442" fmla="*/ 2092003 h 3744261"/>
              <a:gd name="connsiteX1443" fmla="*/ 2375573 w 5817263"/>
              <a:gd name="connsiteY1443" fmla="*/ 2135007 h 3744261"/>
              <a:gd name="connsiteX1444" fmla="*/ 2378002 w 5817263"/>
              <a:gd name="connsiteY1444" fmla="*/ 2137478 h 3744261"/>
              <a:gd name="connsiteX1445" fmla="*/ 2366042 w 5817263"/>
              <a:gd name="connsiteY1445" fmla="*/ 2088950 h 3744261"/>
              <a:gd name="connsiteX1446" fmla="*/ 2354662 w 5817263"/>
              <a:gd name="connsiteY1446" fmla="*/ 2046278 h 3744261"/>
              <a:gd name="connsiteX1447" fmla="*/ 2341830 w 5817263"/>
              <a:gd name="connsiteY1447" fmla="*/ 2020384 h 3744261"/>
              <a:gd name="connsiteX1448" fmla="*/ 2339857 w 5817263"/>
              <a:gd name="connsiteY1448" fmla="*/ 2020052 h 3744261"/>
              <a:gd name="connsiteX1449" fmla="*/ 4553271 w 5817263"/>
              <a:gd name="connsiteY1449" fmla="*/ 1861510 h 3744261"/>
              <a:gd name="connsiteX1450" fmla="*/ 4453786 w 5817263"/>
              <a:gd name="connsiteY1450" fmla="*/ 1916143 h 3744261"/>
              <a:gd name="connsiteX1451" fmla="*/ 4361298 w 5817263"/>
              <a:gd name="connsiteY1451" fmla="*/ 2089386 h 3744261"/>
              <a:gd name="connsiteX1452" fmla="*/ 4379239 w 5817263"/>
              <a:gd name="connsiteY1452" fmla="*/ 2145992 h 3744261"/>
              <a:gd name="connsiteX1453" fmla="*/ 4581470 w 5817263"/>
              <a:gd name="connsiteY1453" fmla="*/ 2262027 h 3744261"/>
              <a:gd name="connsiteX1454" fmla="*/ 4639342 w 5817263"/>
              <a:gd name="connsiteY1454" fmla="*/ 2260429 h 3744261"/>
              <a:gd name="connsiteX1455" fmla="*/ 4668289 w 5817263"/>
              <a:gd name="connsiteY1455" fmla="*/ 2236196 h 3744261"/>
              <a:gd name="connsiteX1456" fmla="*/ 4669078 w 5817263"/>
              <a:gd name="connsiteY1456" fmla="*/ 2228056 h 3744261"/>
              <a:gd name="connsiteX1457" fmla="*/ 4632635 w 5817263"/>
              <a:gd name="connsiteY1457" fmla="*/ 2233288 h 3744261"/>
              <a:gd name="connsiteX1458" fmla="*/ 4567225 w 5817263"/>
              <a:gd name="connsiteY1458" fmla="*/ 2241428 h 3744261"/>
              <a:gd name="connsiteX1459" fmla="*/ 4552441 w 5817263"/>
              <a:gd name="connsiteY1459" fmla="*/ 2238521 h 3744261"/>
              <a:gd name="connsiteX1460" fmla="*/ 4543262 w 5817263"/>
              <a:gd name="connsiteY1460" fmla="*/ 2231233 h 3744261"/>
              <a:gd name="connsiteX1461" fmla="*/ 4552087 w 5817263"/>
              <a:gd name="connsiteY1461" fmla="*/ 2222574 h 3744261"/>
              <a:gd name="connsiteX1462" fmla="*/ 4581075 w 5817263"/>
              <a:gd name="connsiteY1462" fmla="*/ 2201912 h 3744261"/>
              <a:gd name="connsiteX1463" fmla="*/ 4613282 w 5817263"/>
              <a:gd name="connsiteY1463" fmla="*/ 2156603 h 3744261"/>
              <a:gd name="connsiteX1464" fmla="*/ 4610479 w 5817263"/>
              <a:gd name="connsiteY1464" fmla="*/ 2156125 h 3744261"/>
              <a:gd name="connsiteX1465" fmla="*/ 4519382 w 5817263"/>
              <a:gd name="connsiteY1465" fmla="*/ 2128508 h 3744261"/>
              <a:gd name="connsiteX1466" fmla="*/ 4470958 w 5817263"/>
              <a:gd name="connsiteY1466" fmla="*/ 2032282 h 3744261"/>
              <a:gd name="connsiteX1467" fmla="*/ 4534479 w 5817263"/>
              <a:gd name="connsiteY1467" fmla="*/ 1870356 h 3744261"/>
              <a:gd name="connsiteX1468" fmla="*/ 4553292 w 5817263"/>
              <a:gd name="connsiteY1468" fmla="*/ 1861489 h 3744261"/>
              <a:gd name="connsiteX1469" fmla="*/ 4553271 w 5817263"/>
              <a:gd name="connsiteY1469" fmla="*/ 1861510 h 3744261"/>
              <a:gd name="connsiteX1470" fmla="*/ 4664012 w 5817263"/>
              <a:gd name="connsiteY1470" fmla="*/ 2214579 h 3744261"/>
              <a:gd name="connsiteX1471" fmla="*/ 4678090 w 5817263"/>
              <a:gd name="connsiteY1471" fmla="*/ 2219459 h 3744261"/>
              <a:gd name="connsiteX1472" fmla="*/ 4680146 w 5817263"/>
              <a:gd name="connsiteY1472" fmla="*/ 2239892 h 3744261"/>
              <a:gd name="connsiteX1473" fmla="*/ 4666420 w 5817263"/>
              <a:gd name="connsiteY1473" fmla="*/ 2258144 h 3744261"/>
              <a:gd name="connsiteX1474" fmla="*/ 4807477 w 5817263"/>
              <a:gd name="connsiteY1474" fmla="*/ 2235116 h 3744261"/>
              <a:gd name="connsiteX1475" fmla="*/ 4882460 w 5817263"/>
              <a:gd name="connsiteY1475" fmla="*/ 2161753 h 3744261"/>
              <a:gd name="connsiteX1476" fmla="*/ 4885575 w 5817263"/>
              <a:gd name="connsiteY1476" fmla="*/ 2155585 h 3744261"/>
              <a:gd name="connsiteX1477" fmla="*/ 4908977 w 5817263"/>
              <a:gd name="connsiteY1477" fmla="*/ 2141880 h 3744261"/>
              <a:gd name="connsiteX1478" fmla="*/ 4920751 w 5817263"/>
              <a:gd name="connsiteY1478" fmla="*/ 2138496 h 3744261"/>
              <a:gd name="connsiteX1479" fmla="*/ 4922579 w 5817263"/>
              <a:gd name="connsiteY1479" fmla="*/ 2093207 h 3744261"/>
              <a:gd name="connsiteX1480" fmla="*/ 4928330 w 5817263"/>
              <a:gd name="connsiteY1480" fmla="*/ 2073688 h 3744261"/>
              <a:gd name="connsiteX1481" fmla="*/ 4932006 w 5817263"/>
              <a:gd name="connsiteY1481" fmla="*/ 2073937 h 3744261"/>
              <a:gd name="connsiteX1482" fmla="*/ 4928870 w 5817263"/>
              <a:gd name="connsiteY1482" fmla="*/ 2055415 h 3744261"/>
              <a:gd name="connsiteX1483" fmla="*/ 4763891 w 5817263"/>
              <a:gd name="connsiteY1483" fmla="*/ 1840911 h 3744261"/>
              <a:gd name="connsiteX1484" fmla="*/ 4649787 w 5817263"/>
              <a:gd name="connsiteY1484" fmla="*/ 1841264 h 3744261"/>
              <a:gd name="connsiteX1485" fmla="*/ 4625762 w 5817263"/>
              <a:gd name="connsiteY1485" fmla="*/ 1849134 h 3744261"/>
              <a:gd name="connsiteX1486" fmla="*/ 4540272 w 5817263"/>
              <a:gd name="connsiteY1486" fmla="*/ 1881382 h 3744261"/>
              <a:gd name="connsiteX1487" fmla="*/ 4483376 w 5817263"/>
              <a:gd name="connsiteY1487" fmla="*/ 2031846 h 3744261"/>
              <a:gd name="connsiteX1488" fmla="*/ 4524366 w 5817263"/>
              <a:gd name="connsiteY1488" fmla="*/ 2117128 h 3744261"/>
              <a:gd name="connsiteX1489" fmla="*/ 4612535 w 5817263"/>
              <a:gd name="connsiteY1489" fmla="*/ 2143874 h 3744261"/>
              <a:gd name="connsiteX1490" fmla="*/ 4629500 w 5817263"/>
              <a:gd name="connsiteY1490" fmla="*/ 2151515 h 3744261"/>
              <a:gd name="connsiteX1491" fmla="*/ 4627091 w 5817263"/>
              <a:gd name="connsiteY1491" fmla="*/ 2160029 h 3744261"/>
              <a:gd name="connsiteX1492" fmla="*/ 4591728 w 5817263"/>
              <a:gd name="connsiteY1492" fmla="*/ 2208329 h 3744261"/>
              <a:gd name="connsiteX1493" fmla="*/ 4568824 w 5817263"/>
              <a:gd name="connsiteY1493" fmla="*/ 2229073 h 3744261"/>
              <a:gd name="connsiteX1494" fmla="*/ 4569468 w 5817263"/>
              <a:gd name="connsiteY1494" fmla="*/ 2229198 h 3744261"/>
              <a:gd name="connsiteX1495" fmla="*/ 4629458 w 5817263"/>
              <a:gd name="connsiteY1495" fmla="*/ 2221245 h 3744261"/>
              <a:gd name="connsiteX1496" fmla="*/ 4663970 w 5817263"/>
              <a:gd name="connsiteY1496" fmla="*/ 2214600 h 3744261"/>
              <a:gd name="connsiteX1497" fmla="*/ 4664012 w 5817263"/>
              <a:gd name="connsiteY1497" fmla="*/ 2214579 h 3744261"/>
              <a:gd name="connsiteX1498" fmla="*/ 2404893 w 5817263"/>
              <a:gd name="connsiteY1498" fmla="*/ 2063866 h 3744261"/>
              <a:gd name="connsiteX1499" fmla="*/ 2428960 w 5817263"/>
              <a:gd name="connsiteY1499" fmla="*/ 2174004 h 3744261"/>
              <a:gd name="connsiteX1500" fmla="*/ 2426198 w 5817263"/>
              <a:gd name="connsiteY1500" fmla="*/ 2238293 h 3744261"/>
              <a:gd name="connsiteX1501" fmla="*/ 2490217 w 5817263"/>
              <a:gd name="connsiteY1501" fmla="*/ 2210613 h 3744261"/>
              <a:gd name="connsiteX1502" fmla="*/ 2684911 w 5817263"/>
              <a:gd name="connsiteY1502" fmla="*/ 2135962 h 3744261"/>
              <a:gd name="connsiteX1503" fmla="*/ 2786224 w 5817263"/>
              <a:gd name="connsiteY1503" fmla="*/ 2100018 h 3744261"/>
              <a:gd name="connsiteX1504" fmla="*/ 2830121 w 5817263"/>
              <a:gd name="connsiteY1504" fmla="*/ 2076636 h 3744261"/>
              <a:gd name="connsiteX1505" fmla="*/ 2805327 w 5817263"/>
              <a:gd name="connsiteY1505" fmla="*/ 2034400 h 3744261"/>
              <a:gd name="connsiteX1506" fmla="*/ 2784832 w 5817263"/>
              <a:gd name="connsiteY1506" fmla="*/ 2028794 h 3744261"/>
              <a:gd name="connsiteX1507" fmla="*/ 2720751 w 5817263"/>
              <a:gd name="connsiteY1507" fmla="*/ 1999079 h 3744261"/>
              <a:gd name="connsiteX1508" fmla="*/ 2443412 w 5817263"/>
              <a:gd name="connsiteY1508" fmla="*/ 2070801 h 3744261"/>
              <a:gd name="connsiteX1509" fmla="*/ 2404893 w 5817263"/>
              <a:gd name="connsiteY1509" fmla="*/ 2063866 h 3744261"/>
              <a:gd name="connsiteX1510" fmla="*/ 2806615 w 5817263"/>
              <a:gd name="connsiteY1510" fmla="*/ 2161462 h 3744261"/>
              <a:gd name="connsiteX1511" fmla="*/ 2802524 w 5817263"/>
              <a:gd name="connsiteY1511" fmla="*/ 2180109 h 3744261"/>
              <a:gd name="connsiteX1512" fmla="*/ 2808027 w 5817263"/>
              <a:gd name="connsiteY1512" fmla="*/ 2205982 h 3744261"/>
              <a:gd name="connsiteX1513" fmla="*/ 2812803 w 5817263"/>
              <a:gd name="connsiteY1513" fmla="*/ 2226581 h 3744261"/>
              <a:gd name="connsiteX1514" fmla="*/ 2815565 w 5817263"/>
              <a:gd name="connsiteY1514" fmla="*/ 2197510 h 3744261"/>
              <a:gd name="connsiteX1515" fmla="*/ 2807321 w 5817263"/>
              <a:gd name="connsiteY1515" fmla="*/ 2185321 h 3744261"/>
              <a:gd name="connsiteX1516" fmla="*/ 2806636 w 5817263"/>
              <a:gd name="connsiteY1516" fmla="*/ 2161462 h 3744261"/>
              <a:gd name="connsiteX1517" fmla="*/ 2806615 w 5817263"/>
              <a:gd name="connsiteY1517" fmla="*/ 2161462 h 3744261"/>
              <a:gd name="connsiteX1518" fmla="*/ 4918591 w 5817263"/>
              <a:gd name="connsiteY1518" fmla="*/ 2152346 h 3744261"/>
              <a:gd name="connsiteX1519" fmla="*/ 4911552 w 5817263"/>
              <a:gd name="connsiteY1519" fmla="*/ 2154070 h 3744261"/>
              <a:gd name="connsiteX1520" fmla="*/ 4896643 w 5817263"/>
              <a:gd name="connsiteY1520" fmla="*/ 2161358 h 3744261"/>
              <a:gd name="connsiteX1521" fmla="*/ 4893652 w 5817263"/>
              <a:gd name="connsiteY1521" fmla="*/ 2167297 h 3744261"/>
              <a:gd name="connsiteX1522" fmla="*/ 4852164 w 5817263"/>
              <a:gd name="connsiteY1522" fmla="*/ 2221992 h 3744261"/>
              <a:gd name="connsiteX1523" fmla="*/ 4906299 w 5817263"/>
              <a:gd name="connsiteY1523" fmla="*/ 2188415 h 3744261"/>
              <a:gd name="connsiteX1524" fmla="*/ 4918591 w 5817263"/>
              <a:gd name="connsiteY1524" fmla="*/ 2152325 h 3744261"/>
              <a:gd name="connsiteX1525" fmla="*/ 4918591 w 5817263"/>
              <a:gd name="connsiteY1525" fmla="*/ 2152346 h 3744261"/>
              <a:gd name="connsiteX1526" fmla="*/ 2028775 w 5817263"/>
              <a:gd name="connsiteY1526" fmla="*/ 2096882 h 3744261"/>
              <a:gd name="connsiteX1527" fmla="*/ 2044515 w 5817263"/>
              <a:gd name="connsiteY1527" fmla="*/ 2106684 h 3744261"/>
              <a:gd name="connsiteX1528" fmla="*/ 2164994 w 5817263"/>
              <a:gd name="connsiteY1528" fmla="*/ 2093249 h 3744261"/>
              <a:gd name="connsiteX1529" fmla="*/ 2028775 w 5817263"/>
              <a:gd name="connsiteY1529" fmla="*/ 2096903 h 3744261"/>
              <a:gd name="connsiteX1530" fmla="*/ 2028775 w 5817263"/>
              <a:gd name="connsiteY1530" fmla="*/ 2096882 h 3744261"/>
              <a:gd name="connsiteX1531" fmla="*/ 2812097 w 5817263"/>
              <a:gd name="connsiteY1531" fmla="*/ 2023270 h 3744261"/>
              <a:gd name="connsiteX1532" fmla="*/ 2824182 w 5817263"/>
              <a:gd name="connsiteY1532" fmla="*/ 2026240 h 3744261"/>
              <a:gd name="connsiteX1533" fmla="*/ 2867373 w 5817263"/>
              <a:gd name="connsiteY1533" fmla="*/ 2038927 h 3744261"/>
              <a:gd name="connsiteX1534" fmla="*/ 2811702 w 5817263"/>
              <a:gd name="connsiteY1534" fmla="*/ 1886698 h 3744261"/>
              <a:gd name="connsiteX1535" fmla="*/ 2649755 w 5817263"/>
              <a:gd name="connsiteY1535" fmla="*/ 1739744 h 3744261"/>
              <a:gd name="connsiteX1536" fmla="*/ 2449413 w 5817263"/>
              <a:gd name="connsiteY1536" fmla="*/ 1569470 h 3744261"/>
              <a:gd name="connsiteX1537" fmla="*/ 2135051 w 5817263"/>
              <a:gd name="connsiteY1537" fmla="*/ 1318897 h 3744261"/>
              <a:gd name="connsiteX1538" fmla="*/ 2126142 w 5817263"/>
              <a:gd name="connsiteY1538" fmla="*/ 1314973 h 3744261"/>
              <a:gd name="connsiteX1539" fmla="*/ 2120391 w 5817263"/>
              <a:gd name="connsiteY1539" fmla="*/ 1305898 h 3744261"/>
              <a:gd name="connsiteX1540" fmla="*/ 2136359 w 5817263"/>
              <a:gd name="connsiteY1540" fmla="*/ 1303510 h 3744261"/>
              <a:gd name="connsiteX1541" fmla="*/ 2175023 w 5817263"/>
              <a:gd name="connsiteY1541" fmla="*/ 1309055 h 3744261"/>
              <a:gd name="connsiteX1542" fmla="*/ 2187296 w 5817263"/>
              <a:gd name="connsiteY1542" fmla="*/ 1288497 h 3744261"/>
              <a:gd name="connsiteX1543" fmla="*/ 2194252 w 5817263"/>
              <a:gd name="connsiteY1543" fmla="*/ 1276806 h 3744261"/>
              <a:gd name="connsiteX1544" fmla="*/ 2193504 w 5817263"/>
              <a:gd name="connsiteY1544" fmla="*/ 1272031 h 3744261"/>
              <a:gd name="connsiteX1545" fmla="*/ 2193401 w 5817263"/>
              <a:gd name="connsiteY1545" fmla="*/ 1271387 h 3744261"/>
              <a:gd name="connsiteX1546" fmla="*/ 2193048 w 5817263"/>
              <a:gd name="connsiteY1546" fmla="*/ 1269206 h 3744261"/>
              <a:gd name="connsiteX1547" fmla="*/ 2193172 w 5817263"/>
              <a:gd name="connsiteY1547" fmla="*/ 1269206 h 3744261"/>
              <a:gd name="connsiteX1548" fmla="*/ 2198239 w 5817263"/>
              <a:gd name="connsiteY1548" fmla="*/ 1262063 h 3744261"/>
              <a:gd name="connsiteX1549" fmla="*/ 2205278 w 5817263"/>
              <a:gd name="connsiteY1549" fmla="*/ 1267296 h 3744261"/>
              <a:gd name="connsiteX1550" fmla="*/ 2205361 w 5817263"/>
              <a:gd name="connsiteY1550" fmla="*/ 1267296 h 3744261"/>
              <a:gd name="connsiteX1551" fmla="*/ 2205590 w 5817263"/>
              <a:gd name="connsiteY1551" fmla="*/ 1268750 h 3744261"/>
              <a:gd name="connsiteX1552" fmla="*/ 2205631 w 5817263"/>
              <a:gd name="connsiteY1552" fmla="*/ 1268957 h 3744261"/>
              <a:gd name="connsiteX1553" fmla="*/ 2206503 w 5817263"/>
              <a:gd name="connsiteY1553" fmla="*/ 1274481 h 3744261"/>
              <a:gd name="connsiteX1554" fmla="*/ 2206586 w 5817263"/>
              <a:gd name="connsiteY1554" fmla="*/ 1275041 h 3744261"/>
              <a:gd name="connsiteX1555" fmla="*/ 2209203 w 5817263"/>
              <a:gd name="connsiteY1555" fmla="*/ 1291716 h 3744261"/>
              <a:gd name="connsiteX1556" fmla="*/ 2267760 w 5817263"/>
              <a:gd name="connsiteY1556" fmla="*/ 1316115 h 3744261"/>
              <a:gd name="connsiteX1557" fmla="*/ 2346502 w 5817263"/>
              <a:gd name="connsiteY1557" fmla="*/ 1314267 h 3744261"/>
              <a:gd name="connsiteX1558" fmla="*/ 2354081 w 5817263"/>
              <a:gd name="connsiteY1558" fmla="*/ 1299918 h 3744261"/>
              <a:gd name="connsiteX1559" fmla="*/ 2309311 w 5817263"/>
              <a:gd name="connsiteY1559" fmla="*/ 1239575 h 3744261"/>
              <a:gd name="connsiteX1560" fmla="*/ 2299822 w 5817263"/>
              <a:gd name="connsiteY1560" fmla="*/ 1230563 h 3744261"/>
              <a:gd name="connsiteX1561" fmla="*/ 2266867 w 5817263"/>
              <a:gd name="connsiteY1561" fmla="*/ 1221904 h 3744261"/>
              <a:gd name="connsiteX1562" fmla="*/ 2260223 w 5817263"/>
              <a:gd name="connsiteY1562" fmla="*/ 1222443 h 3744261"/>
              <a:gd name="connsiteX1563" fmla="*/ 2228078 w 5817263"/>
              <a:gd name="connsiteY1563" fmla="*/ 1240987 h 3744261"/>
              <a:gd name="connsiteX1564" fmla="*/ 2210054 w 5817263"/>
              <a:gd name="connsiteY1564" fmla="*/ 1234819 h 3744261"/>
              <a:gd name="connsiteX1565" fmla="*/ 2216844 w 5817263"/>
              <a:gd name="connsiteY1565" fmla="*/ 1222817 h 3744261"/>
              <a:gd name="connsiteX1566" fmla="*/ 2254118 w 5817263"/>
              <a:gd name="connsiteY1566" fmla="*/ 1210628 h 3744261"/>
              <a:gd name="connsiteX1567" fmla="*/ 2291723 w 5817263"/>
              <a:gd name="connsiteY1567" fmla="*/ 1150804 h 3744261"/>
              <a:gd name="connsiteX1568" fmla="*/ 2327979 w 5817263"/>
              <a:gd name="connsiteY1568" fmla="*/ 1019963 h 3744261"/>
              <a:gd name="connsiteX1569" fmla="*/ 2324698 w 5817263"/>
              <a:gd name="connsiteY1569" fmla="*/ 992740 h 3744261"/>
              <a:gd name="connsiteX1570" fmla="*/ 2316953 w 5817263"/>
              <a:gd name="connsiteY1570" fmla="*/ 993176 h 3744261"/>
              <a:gd name="connsiteX1571" fmla="*/ 2311596 w 5817263"/>
              <a:gd name="connsiteY1571" fmla="*/ 979305 h 3744261"/>
              <a:gd name="connsiteX1572" fmla="*/ 2298846 w 5817263"/>
              <a:gd name="connsiteY1572" fmla="*/ 938086 h 3744261"/>
              <a:gd name="connsiteX1573" fmla="*/ 2282960 w 5817263"/>
              <a:gd name="connsiteY1573" fmla="*/ 1096628 h 3744261"/>
              <a:gd name="connsiteX1574" fmla="*/ 2222036 w 5817263"/>
              <a:gd name="connsiteY1574" fmla="*/ 1171943 h 3744261"/>
              <a:gd name="connsiteX1575" fmla="*/ 2172365 w 5817263"/>
              <a:gd name="connsiteY1575" fmla="*/ 1219017 h 3744261"/>
              <a:gd name="connsiteX1576" fmla="*/ 2130462 w 5817263"/>
              <a:gd name="connsiteY1576" fmla="*/ 1236169 h 3744261"/>
              <a:gd name="connsiteX1577" fmla="*/ 2132393 w 5817263"/>
              <a:gd name="connsiteY1577" fmla="*/ 1216712 h 3744261"/>
              <a:gd name="connsiteX1578" fmla="*/ 2182001 w 5817263"/>
              <a:gd name="connsiteY1578" fmla="*/ 1181079 h 3744261"/>
              <a:gd name="connsiteX1579" fmla="*/ 2213584 w 5817263"/>
              <a:gd name="connsiteY1579" fmla="*/ 1162536 h 3744261"/>
              <a:gd name="connsiteX1580" fmla="*/ 2214539 w 5817263"/>
              <a:gd name="connsiteY1580" fmla="*/ 1161290 h 3744261"/>
              <a:gd name="connsiteX1581" fmla="*/ 2208559 w 5817263"/>
              <a:gd name="connsiteY1581" fmla="*/ 1065895 h 3744261"/>
              <a:gd name="connsiteX1582" fmla="*/ 2191698 w 5817263"/>
              <a:gd name="connsiteY1582" fmla="*/ 1024697 h 3744261"/>
              <a:gd name="connsiteX1583" fmla="*/ 2168212 w 5817263"/>
              <a:gd name="connsiteY1583" fmla="*/ 938315 h 3744261"/>
              <a:gd name="connsiteX1584" fmla="*/ 2157103 w 5817263"/>
              <a:gd name="connsiteY1584" fmla="*/ 987071 h 3744261"/>
              <a:gd name="connsiteX1585" fmla="*/ 2094849 w 5817263"/>
              <a:gd name="connsiteY1585" fmla="*/ 1017056 h 3744261"/>
              <a:gd name="connsiteX1586" fmla="*/ 1929123 w 5817263"/>
              <a:gd name="connsiteY1586" fmla="*/ 994090 h 3744261"/>
              <a:gd name="connsiteX1587" fmla="*/ 1927690 w 5817263"/>
              <a:gd name="connsiteY1587" fmla="*/ 998616 h 3744261"/>
              <a:gd name="connsiteX1588" fmla="*/ 1931864 w 5817263"/>
              <a:gd name="connsiteY1588" fmla="*/ 1051214 h 3744261"/>
              <a:gd name="connsiteX1589" fmla="*/ 2014509 w 5817263"/>
              <a:gd name="connsiteY1589" fmla="*/ 1080472 h 3744261"/>
              <a:gd name="connsiteX1590" fmla="*/ 2020780 w 5817263"/>
              <a:gd name="connsiteY1590" fmla="*/ 1085622 h 3744261"/>
              <a:gd name="connsiteX1591" fmla="*/ 2016648 w 5817263"/>
              <a:gd name="connsiteY1591" fmla="*/ 1092599 h 3744261"/>
              <a:gd name="connsiteX1592" fmla="*/ 1839584 w 5817263"/>
              <a:gd name="connsiteY1592" fmla="*/ 1051526 h 3744261"/>
              <a:gd name="connsiteX1593" fmla="*/ 1752225 w 5817263"/>
              <a:gd name="connsiteY1593" fmla="*/ 959578 h 3744261"/>
              <a:gd name="connsiteX1594" fmla="*/ 1750045 w 5817263"/>
              <a:gd name="connsiteY1594" fmla="*/ 950109 h 3744261"/>
              <a:gd name="connsiteX1595" fmla="*/ 1744812 w 5817263"/>
              <a:gd name="connsiteY1595" fmla="*/ 1120030 h 3744261"/>
              <a:gd name="connsiteX1596" fmla="*/ 1957135 w 5817263"/>
              <a:gd name="connsiteY1596" fmla="*/ 1379801 h 3744261"/>
              <a:gd name="connsiteX1597" fmla="*/ 1958381 w 5817263"/>
              <a:gd name="connsiteY1597" fmla="*/ 1380757 h 3744261"/>
              <a:gd name="connsiteX1598" fmla="*/ 1967372 w 5817263"/>
              <a:gd name="connsiteY1598" fmla="*/ 1382875 h 3744261"/>
              <a:gd name="connsiteX1599" fmla="*/ 2067149 w 5817263"/>
              <a:gd name="connsiteY1599" fmla="*/ 1280399 h 3744261"/>
              <a:gd name="connsiteX1600" fmla="*/ 2077988 w 5817263"/>
              <a:gd name="connsiteY1600" fmla="*/ 1265822 h 3744261"/>
              <a:gd name="connsiteX1601" fmla="*/ 2081767 w 5817263"/>
              <a:gd name="connsiteY1601" fmla="*/ 1248275 h 3744261"/>
              <a:gd name="connsiteX1602" fmla="*/ 2072485 w 5817263"/>
              <a:gd name="connsiteY1602" fmla="*/ 1226555 h 3744261"/>
              <a:gd name="connsiteX1603" fmla="*/ 1986186 w 5817263"/>
              <a:gd name="connsiteY1603" fmla="*/ 1146713 h 3744261"/>
              <a:gd name="connsiteX1604" fmla="*/ 1985064 w 5817263"/>
              <a:gd name="connsiteY1604" fmla="*/ 1138179 h 3744261"/>
              <a:gd name="connsiteX1605" fmla="*/ 1993557 w 5817263"/>
              <a:gd name="connsiteY1605" fmla="*/ 1136684 h 3744261"/>
              <a:gd name="connsiteX1606" fmla="*/ 2081871 w 5817263"/>
              <a:gd name="connsiteY1606" fmla="*/ 1218436 h 3744261"/>
              <a:gd name="connsiteX1607" fmla="*/ 2116383 w 5817263"/>
              <a:gd name="connsiteY1607" fmla="*/ 1271241 h 3744261"/>
              <a:gd name="connsiteX1608" fmla="*/ 2065051 w 5817263"/>
              <a:gd name="connsiteY1608" fmla="*/ 1344002 h 3744261"/>
              <a:gd name="connsiteX1609" fmla="*/ 2003358 w 5817263"/>
              <a:gd name="connsiteY1609" fmla="*/ 1403785 h 3744261"/>
              <a:gd name="connsiteX1610" fmla="*/ 1998520 w 5817263"/>
              <a:gd name="connsiteY1610" fmla="*/ 1422328 h 3744261"/>
              <a:gd name="connsiteX1611" fmla="*/ 2097237 w 5817263"/>
              <a:gd name="connsiteY1611" fmla="*/ 1483336 h 3744261"/>
              <a:gd name="connsiteX1612" fmla="*/ 2261261 w 5817263"/>
              <a:gd name="connsiteY1612" fmla="*/ 1569200 h 3744261"/>
              <a:gd name="connsiteX1613" fmla="*/ 2740893 w 5817263"/>
              <a:gd name="connsiteY1613" fmla="*/ 1960726 h 3744261"/>
              <a:gd name="connsiteX1614" fmla="*/ 2812180 w 5817263"/>
              <a:gd name="connsiteY1614" fmla="*/ 2023229 h 3744261"/>
              <a:gd name="connsiteX1615" fmla="*/ 2812097 w 5817263"/>
              <a:gd name="connsiteY1615" fmla="*/ 2023270 h 3744261"/>
              <a:gd name="connsiteX1616" fmla="*/ 3916135 w 5817263"/>
              <a:gd name="connsiteY1616" fmla="*/ 1897371 h 3744261"/>
              <a:gd name="connsiteX1617" fmla="*/ 3805769 w 5817263"/>
              <a:gd name="connsiteY1617" fmla="*/ 1959999 h 3744261"/>
              <a:gd name="connsiteX1618" fmla="*/ 3799768 w 5817263"/>
              <a:gd name="connsiteY1618" fmla="*/ 1976258 h 3744261"/>
              <a:gd name="connsiteX1619" fmla="*/ 3933599 w 5817263"/>
              <a:gd name="connsiteY1619" fmla="*/ 2031576 h 3744261"/>
              <a:gd name="connsiteX1620" fmla="*/ 3977662 w 5817263"/>
              <a:gd name="connsiteY1620" fmla="*/ 2017934 h 3744261"/>
              <a:gd name="connsiteX1621" fmla="*/ 3983560 w 5817263"/>
              <a:gd name="connsiteY1621" fmla="*/ 1954122 h 3744261"/>
              <a:gd name="connsiteX1622" fmla="*/ 4003453 w 5817263"/>
              <a:gd name="connsiteY1622" fmla="*/ 1898576 h 3744261"/>
              <a:gd name="connsiteX1623" fmla="*/ 4000317 w 5817263"/>
              <a:gd name="connsiteY1623" fmla="*/ 1898617 h 3744261"/>
              <a:gd name="connsiteX1624" fmla="*/ 3916135 w 5817263"/>
              <a:gd name="connsiteY1624" fmla="*/ 1897413 h 3744261"/>
              <a:gd name="connsiteX1625" fmla="*/ 3916135 w 5817263"/>
              <a:gd name="connsiteY1625" fmla="*/ 1897371 h 3744261"/>
              <a:gd name="connsiteX1626" fmla="*/ 1671179 w 5817263"/>
              <a:gd name="connsiteY1626" fmla="*/ 2015566 h 3744261"/>
              <a:gd name="connsiteX1627" fmla="*/ 1686649 w 5817263"/>
              <a:gd name="connsiteY1627" fmla="*/ 2023395 h 3744261"/>
              <a:gd name="connsiteX1628" fmla="*/ 1710467 w 5817263"/>
              <a:gd name="connsiteY1628" fmla="*/ 1996421 h 3744261"/>
              <a:gd name="connsiteX1629" fmla="*/ 1712045 w 5817263"/>
              <a:gd name="connsiteY1629" fmla="*/ 1994054 h 3744261"/>
              <a:gd name="connsiteX1630" fmla="*/ 1671179 w 5817263"/>
              <a:gd name="connsiteY1630" fmla="*/ 2015546 h 3744261"/>
              <a:gd name="connsiteX1631" fmla="*/ 1671179 w 5817263"/>
              <a:gd name="connsiteY1631" fmla="*/ 2015566 h 3744261"/>
              <a:gd name="connsiteX1632" fmla="*/ 1473641 w 5817263"/>
              <a:gd name="connsiteY1632" fmla="*/ 1994780 h 3744261"/>
              <a:gd name="connsiteX1633" fmla="*/ 1569202 w 5817263"/>
              <a:gd name="connsiteY1633" fmla="*/ 2016293 h 3744261"/>
              <a:gd name="connsiteX1634" fmla="*/ 1553939 w 5817263"/>
              <a:gd name="connsiteY1634" fmla="*/ 2002650 h 3744261"/>
              <a:gd name="connsiteX1635" fmla="*/ 1473661 w 5817263"/>
              <a:gd name="connsiteY1635" fmla="*/ 1994780 h 3744261"/>
              <a:gd name="connsiteX1636" fmla="*/ 1473641 w 5817263"/>
              <a:gd name="connsiteY1636" fmla="*/ 1994780 h 3744261"/>
              <a:gd name="connsiteX1637" fmla="*/ 4016099 w 5817263"/>
              <a:gd name="connsiteY1637" fmla="*/ 1903331 h 3744261"/>
              <a:gd name="connsiteX1638" fmla="*/ 3989976 w 5817263"/>
              <a:gd name="connsiteY1638" fmla="*/ 2009046 h 3744261"/>
              <a:gd name="connsiteX1639" fmla="*/ 4004221 w 5817263"/>
              <a:gd name="connsiteY1639" fmla="*/ 1994822 h 3744261"/>
              <a:gd name="connsiteX1640" fmla="*/ 4022702 w 5817263"/>
              <a:gd name="connsiteY1640" fmla="*/ 1918593 h 3744261"/>
              <a:gd name="connsiteX1641" fmla="*/ 4016099 w 5817263"/>
              <a:gd name="connsiteY1641" fmla="*/ 1903352 h 3744261"/>
              <a:gd name="connsiteX1642" fmla="*/ 4016099 w 5817263"/>
              <a:gd name="connsiteY1642" fmla="*/ 1903331 h 3744261"/>
              <a:gd name="connsiteX1643" fmla="*/ 1559089 w 5817263"/>
              <a:gd name="connsiteY1643" fmla="*/ 1990295 h 3744261"/>
              <a:gd name="connsiteX1644" fmla="*/ 1596674 w 5817263"/>
              <a:gd name="connsiteY1644" fmla="*/ 1990835 h 3744261"/>
              <a:gd name="connsiteX1645" fmla="*/ 1589904 w 5817263"/>
              <a:gd name="connsiteY1645" fmla="*/ 1982591 h 3744261"/>
              <a:gd name="connsiteX1646" fmla="*/ 1552050 w 5817263"/>
              <a:gd name="connsiteY1646" fmla="*/ 1965356 h 3744261"/>
              <a:gd name="connsiteX1647" fmla="*/ 1541231 w 5817263"/>
              <a:gd name="connsiteY1647" fmla="*/ 1966685 h 3744261"/>
              <a:gd name="connsiteX1648" fmla="*/ 1559089 w 5817263"/>
              <a:gd name="connsiteY1648" fmla="*/ 1990295 h 3744261"/>
              <a:gd name="connsiteX1649" fmla="*/ 1418198 w 5817263"/>
              <a:gd name="connsiteY1649" fmla="*/ 1971420 h 3744261"/>
              <a:gd name="connsiteX1650" fmla="*/ 1540837 w 5817263"/>
              <a:gd name="connsiteY1650" fmla="*/ 1989278 h 3744261"/>
              <a:gd name="connsiteX1651" fmla="*/ 1529665 w 5817263"/>
              <a:gd name="connsiteY1651" fmla="*/ 1962013 h 3744261"/>
              <a:gd name="connsiteX1652" fmla="*/ 1552631 w 5817263"/>
              <a:gd name="connsiteY1652" fmla="*/ 1952897 h 3744261"/>
              <a:gd name="connsiteX1653" fmla="*/ 1600204 w 5817263"/>
              <a:gd name="connsiteY1653" fmla="*/ 1975573 h 3744261"/>
              <a:gd name="connsiteX1654" fmla="*/ 1609590 w 5817263"/>
              <a:gd name="connsiteY1654" fmla="*/ 1983816 h 3744261"/>
              <a:gd name="connsiteX1655" fmla="*/ 1668314 w 5817263"/>
              <a:gd name="connsiteY1655" fmla="*/ 1944612 h 3744261"/>
              <a:gd name="connsiteX1656" fmla="*/ 1721908 w 5817263"/>
              <a:gd name="connsiteY1656" fmla="*/ 1823780 h 3744261"/>
              <a:gd name="connsiteX1657" fmla="*/ 1646946 w 5817263"/>
              <a:gd name="connsiteY1657" fmla="*/ 1710963 h 3744261"/>
              <a:gd name="connsiteX1658" fmla="*/ 1612269 w 5817263"/>
              <a:gd name="connsiteY1658" fmla="*/ 1667356 h 3744261"/>
              <a:gd name="connsiteX1659" fmla="*/ 1634819 w 5817263"/>
              <a:gd name="connsiteY1659" fmla="*/ 1642895 h 3744261"/>
              <a:gd name="connsiteX1660" fmla="*/ 1641257 w 5817263"/>
              <a:gd name="connsiteY1660" fmla="*/ 1641504 h 3744261"/>
              <a:gd name="connsiteX1661" fmla="*/ 1603879 w 5817263"/>
              <a:gd name="connsiteY1661" fmla="*/ 1620053 h 3744261"/>
              <a:gd name="connsiteX1662" fmla="*/ 1395439 w 5817263"/>
              <a:gd name="connsiteY1662" fmla="*/ 1570903 h 3744261"/>
              <a:gd name="connsiteX1663" fmla="*/ 1317321 w 5817263"/>
              <a:gd name="connsiteY1663" fmla="*/ 1622691 h 3744261"/>
              <a:gd name="connsiteX1664" fmla="*/ 1293815 w 5817263"/>
              <a:gd name="connsiteY1664" fmla="*/ 1672485 h 3744261"/>
              <a:gd name="connsiteX1665" fmla="*/ 1289766 w 5817263"/>
              <a:gd name="connsiteY1665" fmla="*/ 1677220 h 3744261"/>
              <a:gd name="connsiteX1666" fmla="*/ 1264951 w 5817263"/>
              <a:gd name="connsiteY1666" fmla="*/ 1744250 h 3744261"/>
              <a:gd name="connsiteX1667" fmla="*/ 1278698 w 5817263"/>
              <a:gd name="connsiteY1667" fmla="*/ 1853162 h 3744261"/>
              <a:gd name="connsiteX1668" fmla="*/ 1418177 w 5817263"/>
              <a:gd name="connsiteY1668" fmla="*/ 1971441 h 3744261"/>
              <a:gd name="connsiteX1669" fmla="*/ 1418198 w 5817263"/>
              <a:gd name="connsiteY1669" fmla="*/ 1971420 h 3744261"/>
              <a:gd name="connsiteX1670" fmla="*/ 1651868 w 5817263"/>
              <a:gd name="connsiteY1670" fmla="*/ 1649748 h 3744261"/>
              <a:gd name="connsiteX1671" fmla="*/ 1636979 w 5817263"/>
              <a:gd name="connsiteY1671" fmla="*/ 1655167 h 3744261"/>
              <a:gd name="connsiteX1672" fmla="*/ 1624728 w 5817263"/>
              <a:gd name="connsiteY1672" fmla="*/ 1666526 h 3744261"/>
              <a:gd name="connsiteX1673" fmla="*/ 1655169 w 5817263"/>
              <a:gd name="connsiteY1673" fmla="*/ 1701598 h 3744261"/>
              <a:gd name="connsiteX1674" fmla="*/ 1734263 w 5817263"/>
              <a:gd name="connsiteY1674" fmla="*/ 1822098 h 3744261"/>
              <a:gd name="connsiteX1675" fmla="*/ 1669809 w 5817263"/>
              <a:gd name="connsiteY1675" fmla="*/ 1960352 h 3744261"/>
              <a:gd name="connsiteX1676" fmla="*/ 1630770 w 5817263"/>
              <a:gd name="connsiteY1676" fmla="*/ 1988987 h 3744261"/>
              <a:gd name="connsiteX1677" fmla="*/ 1660277 w 5817263"/>
              <a:gd name="connsiteY1677" fmla="*/ 1983900 h 3744261"/>
              <a:gd name="connsiteX1678" fmla="*/ 1765266 w 5817263"/>
              <a:gd name="connsiteY1678" fmla="*/ 1847099 h 3744261"/>
              <a:gd name="connsiteX1679" fmla="*/ 1707892 w 5817263"/>
              <a:gd name="connsiteY1679" fmla="*/ 1708098 h 3744261"/>
              <a:gd name="connsiteX1680" fmla="*/ 1651868 w 5817263"/>
              <a:gd name="connsiteY1680" fmla="*/ 1649768 h 3744261"/>
              <a:gd name="connsiteX1681" fmla="*/ 1651868 w 5817263"/>
              <a:gd name="connsiteY1681" fmla="*/ 1649748 h 3744261"/>
              <a:gd name="connsiteX1682" fmla="*/ 1729259 w 5817263"/>
              <a:gd name="connsiteY1682" fmla="*/ 1976403 h 3744261"/>
              <a:gd name="connsiteX1683" fmla="*/ 1729259 w 5817263"/>
              <a:gd name="connsiteY1683" fmla="*/ 1976403 h 3744261"/>
              <a:gd name="connsiteX1684" fmla="*/ 1292258 w 5817263"/>
              <a:gd name="connsiteY1684" fmla="*/ 1886158 h 3744261"/>
              <a:gd name="connsiteX1685" fmla="*/ 1348593 w 5817263"/>
              <a:gd name="connsiteY1685" fmla="*/ 1947062 h 3744261"/>
              <a:gd name="connsiteX1686" fmla="*/ 1376211 w 5817263"/>
              <a:gd name="connsiteY1686" fmla="*/ 1959168 h 3744261"/>
              <a:gd name="connsiteX1687" fmla="*/ 1292258 w 5817263"/>
              <a:gd name="connsiteY1687" fmla="*/ 1886158 h 3744261"/>
              <a:gd name="connsiteX1688" fmla="*/ 3564209 w 5817263"/>
              <a:gd name="connsiteY1688" fmla="*/ 1889875 h 3744261"/>
              <a:gd name="connsiteX1689" fmla="*/ 3567344 w 5817263"/>
              <a:gd name="connsiteY1689" fmla="*/ 1898410 h 3744261"/>
              <a:gd name="connsiteX1690" fmla="*/ 3589501 w 5817263"/>
              <a:gd name="connsiteY1690" fmla="*/ 1939005 h 3744261"/>
              <a:gd name="connsiteX1691" fmla="*/ 3613318 w 5817263"/>
              <a:gd name="connsiteY1691" fmla="*/ 1935953 h 3744261"/>
              <a:gd name="connsiteX1692" fmla="*/ 3691852 w 5817263"/>
              <a:gd name="connsiteY1692" fmla="*/ 1883957 h 3744261"/>
              <a:gd name="connsiteX1693" fmla="*/ 3634062 w 5817263"/>
              <a:gd name="connsiteY1693" fmla="*/ 1884871 h 3744261"/>
              <a:gd name="connsiteX1694" fmla="*/ 3564209 w 5817263"/>
              <a:gd name="connsiteY1694" fmla="*/ 1889896 h 3744261"/>
              <a:gd name="connsiteX1695" fmla="*/ 3564209 w 5817263"/>
              <a:gd name="connsiteY1695" fmla="*/ 1889875 h 3744261"/>
              <a:gd name="connsiteX1696" fmla="*/ 3957583 w 5817263"/>
              <a:gd name="connsiteY1696" fmla="*/ 1885826 h 3744261"/>
              <a:gd name="connsiteX1697" fmla="*/ 4000359 w 5817263"/>
              <a:gd name="connsiteY1697" fmla="*/ 1886117 h 3744261"/>
              <a:gd name="connsiteX1698" fmla="*/ 4293645 w 5817263"/>
              <a:gd name="connsiteY1698" fmla="*/ 1659113 h 3744261"/>
              <a:gd name="connsiteX1699" fmla="*/ 4289741 w 5817263"/>
              <a:gd name="connsiteY1699" fmla="*/ 1640881 h 3744261"/>
              <a:gd name="connsiteX1700" fmla="*/ 4128334 w 5817263"/>
              <a:gd name="connsiteY1700" fmla="*/ 1750957 h 3744261"/>
              <a:gd name="connsiteX1701" fmla="*/ 4100530 w 5817263"/>
              <a:gd name="connsiteY1701" fmla="*/ 1784036 h 3744261"/>
              <a:gd name="connsiteX1702" fmla="*/ 3941905 w 5817263"/>
              <a:gd name="connsiteY1702" fmla="*/ 1824880 h 3744261"/>
              <a:gd name="connsiteX1703" fmla="*/ 3788347 w 5817263"/>
              <a:gd name="connsiteY1703" fmla="*/ 1845999 h 3744261"/>
              <a:gd name="connsiteX1704" fmla="*/ 3758985 w 5817263"/>
              <a:gd name="connsiteY1704" fmla="*/ 1863400 h 3744261"/>
              <a:gd name="connsiteX1705" fmla="*/ 3788866 w 5817263"/>
              <a:gd name="connsiteY1705" fmla="*/ 1874301 h 3744261"/>
              <a:gd name="connsiteX1706" fmla="*/ 3842648 w 5817263"/>
              <a:gd name="connsiteY1706" fmla="*/ 1876669 h 3744261"/>
              <a:gd name="connsiteX1707" fmla="*/ 3929321 w 5817263"/>
              <a:gd name="connsiteY1707" fmla="*/ 1879929 h 3744261"/>
              <a:gd name="connsiteX1708" fmla="*/ 3955838 w 5817263"/>
              <a:gd name="connsiteY1708" fmla="*/ 1879825 h 3744261"/>
              <a:gd name="connsiteX1709" fmla="*/ 3957583 w 5817263"/>
              <a:gd name="connsiteY1709" fmla="*/ 1885805 h 3744261"/>
              <a:gd name="connsiteX1710" fmla="*/ 3957583 w 5817263"/>
              <a:gd name="connsiteY1710" fmla="*/ 1885826 h 3744261"/>
              <a:gd name="connsiteX1711" fmla="*/ 3507582 w 5817263"/>
              <a:gd name="connsiteY1711" fmla="*/ 1717899 h 3744261"/>
              <a:gd name="connsiteX1712" fmla="*/ 3514891 w 5817263"/>
              <a:gd name="connsiteY1712" fmla="*/ 1719290 h 3744261"/>
              <a:gd name="connsiteX1713" fmla="*/ 3541928 w 5817263"/>
              <a:gd name="connsiteY1713" fmla="*/ 1793110 h 3744261"/>
              <a:gd name="connsiteX1714" fmla="*/ 3556879 w 5817263"/>
              <a:gd name="connsiteY1714" fmla="*/ 1870834 h 3744261"/>
              <a:gd name="connsiteX1715" fmla="*/ 3559640 w 5817263"/>
              <a:gd name="connsiteY1715" fmla="*/ 1877811 h 3744261"/>
              <a:gd name="connsiteX1716" fmla="*/ 3633356 w 5817263"/>
              <a:gd name="connsiteY1716" fmla="*/ 1872433 h 3744261"/>
              <a:gd name="connsiteX1717" fmla="*/ 3690523 w 5817263"/>
              <a:gd name="connsiteY1717" fmla="*/ 1871498 h 3744261"/>
              <a:gd name="connsiteX1718" fmla="*/ 3676859 w 5817263"/>
              <a:gd name="connsiteY1718" fmla="*/ 1842635 h 3744261"/>
              <a:gd name="connsiteX1719" fmla="*/ 3645691 w 5817263"/>
              <a:gd name="connsiteY1719" fmla="*/ 1764703 h 3744261"/>
              <a:gd name="connsiteX1720" fmla="*/ 3637343 w 5817263"/>
              <a:gd name="connsiteY1720" fmla="*/ 1709219 h 3744261"/>
              <a:gd name="connsiteX1721" fmla="*/ 3631882 w 5817263"/>
              <a:gd name="connsiteY1721" fmla="*/ 1681913 h 3744261"/>
              <a:gd name="connsiteX1722" fmla="*/ 3629473 w 5817263"/>
              <a:gd name="connsiteY1722" fmla="*/ 1681747 h 3744261"/>
              <a:gd name="connsiteX1723" fmla="*/ 3618053 w 5817263"/>
              <a:gd name="connsiteY1723" fmla="*/ 1682141 h 3744261"/>
              <a:gd name="connsiteX1724" fmla="*/ 3610888 w 5817263"/>
              <a:gd name="connsiteY1724" fmla="*/ 1682743 h 3744261"/>
              <a:gd name="connsiteX1725" fmla="*/ 3611470 w 5817263"/>
              <a:gd name="connsiteY1725" fmla="*/ 1715843 h 3744261"/>
              <a:gd name="connsiteX1726" fmla="*/ 3625445 w 5817263"/>
              <a:gd name="connsiteY1726" fmla="*/ 1778014 h 3744261"/>
              <a:gd name="connsiteX1727" fmla="*/ 3634768 w 5817263"/>
              <a:gd name="connsiteY1727" fmla="*/ 1864749 h 3744261"/>
              <a:gd name="connsiteX1728" fmla="*/ 3610515 w 5817263"/>
              <a:gd name="connsiteY1728" fmla="*/ 1846538 h 3744261"/>
              <a:gd name="connsiteX1729" fmla="*/ 3591764 w 5817263"/>
              <a:gd name="connsiteY1729" fmla="*/ 1820499 h 3744261"/>
              <a:gd name="connsiteX1730" fmla="*/ 3545395 w 5817263"/>
              <a:gd name="connsiteY1730" fmla="*/ 1719331 h 3744261"/>
              <a:gd name="connsiteX1731" fmla="*/ 3573698 w 5817263"/>
              <a:gd name="connsiteY1731" fmla="*/ 1683989 h 3744261"/>
              <a:gd name="connsiteX1732" fmla="*/ 3607317 w 5817263"/>
              <a:gd name="connsiteY1732" fmla="*/ 1670679 h 3744261"/>
              <a:gd name="connsiteX1733" fmla="*/ 3608168 w 5817263"/>
              <a:gd name="connsiteY1733" fmla="*/ 1670409 h 3744261"/>
              <a:gd name="connsiteX1734" fmla="*/ 3781038 w 5817263"/>
              <a:gd name="connsiteY1734" fmla="*/ 1630727 h 3744261"/>
              <a:gd name="connsiteX1735" fmla="*/ 3740027 w 5817263"/>
              <a:gd name="connsiteY1735" fmla="*/ 1541001 h 3744261"/>
              <a:gd name="connsiteX1736" fmla="*/ 3711475 w 5817263"/>
              <a:gd name="connsiteY1736" fmla="*/ 1476504 h 3744261"/>
              <a:gd name="connsiteX1737" fmla="*/ 3584870 w 5817263"/>
              <a:gd name="connsiteY1737" fmla="*/ 1444962 h 3744261"/>
              <a:gd name="connsiteX1738" fmla="*/ 3526333 w 5817263"/>
              <a:gd name="connsiteY1738" fmla="*/ 1422930 h 3744261"/>
              <a:gd name="connsiteX1739" fmla="*/ 3496037 w 5817263"/>
              <a:gd name="connsiteY1739" fmla="*/ 1484644 h 3744261"/>
              <a:gd name="connsiteX1740" fmla="*/ 3429775 w 5817263"/>
              <a:gd name="connsiteY1740" fmla="*/ 1588698 h 3744261"/>
              <a:gd name="connsiteX1741" fmla="*/ 3427803 w 5817263"/>
              <a:gd name="connsiteY1741" fmla="*/ 1588532 h 3744261"/>
              <a:gd name="connsiteX1742" fmla="*/ 3413765 w 5817263"/>
              <a:gd name="connsiteY1742" fmla="*/ 1559316 h 3744261"/>
              <a:gd name="connsiteX1743" fmla="*/ 3452575 w 5817263"/>
              <a:gd name="connsiteY1743" fmla="*/ 1395790 h 3744261"/>
              <a:gd name="connsiteX1744" fmla="*/ 3456188 w 5817263"/>
              <a:gd name="connsiteY1744" fmla="*/ 1387152 h 3744261"/>
              <a:gd name="connsiteX1745" fmla="*/ 3432620 w 5817263"/>
              <a:gd name="connsiteY1745" fmla="*/ 1368962 h 3744261"/>
              <a:gd name="connsiteX1746" fmla="*/ 3452056 w 5817263"/>
              <a:gd name="connsiteY1746" fmla="*/ 1275934 h 3744261"/>
              <a:gd name="connsiteX1747" fmla="*/ 3454922 w 5817263"/>
              <a:gd name="connsiteY1747" fmla="*/ 1271366 h 3744261"/>
              <a:gd name="connsiteX1748" fmla="*/ 3412333 w 5817263"/>
              <a:gd name="connsiteY1748" fmla="*/ 1313810 h 3744261"/>
              <a:gd name="connsiteX1749" fmla="*/ 3325327 w 5817263"/>
              <a:gd name="connsiteY1749" fmla="*/ 1416286 h 3744261"/>
              <a:gd name="connsiteX1750" fmla="*/ 3280682 w 5817263"/>
              <a:gd name="connsiteY1750" fmla="*/ 1503354 h 3744261"/>
              <a:gd name="connsiteX1751" fmla="*/ 3217390 w 5817263"/>
              <a:gd name="connsiteY1751" fmla="*/ 1640715 h 3744261"/>
              <a:gd name="connsiteX1752" fmla="*/ 3175258 w 5817263"/>
              <a:gd name="connsiteY1752" fmla="*/ 1735383 h 3744261"/>
              <a:gd name="connsiteX1753" fmla="*/ 3120542 w 5817263"/>
              <a:gd name="connsiteY1753" fmla="*/ 1768067 h 3744261"/>
              <a:gd name="connsiteX1754" fmla="*/ 3089934 w 5817263"/>
              <a:gd name="connsiteY1754" fmla="*/ 1755442 h 3744261"/>
              <a:gd name="connsiteX1755" fmla="*/ 3090038 w 5817263"/>
              <a:gd name="connsiteY1755" fmla="*/ 1831733 h 3744261"/>
              <a:gd name="connsiteX1756" fmla="*/ 3090038 w 5817263"/>
              <a:gd name="connsiteY1756" fmla="*/ 1876752 h 3744261"/>
              <a:gd name="connsiteX1757" fmla="*/ 3097222 w 5817263"/>
              <a:gd name="connsiteY1757" fmla="*/ 1874696 h 3744261"/>
              <a:gd name="connsiteX1758" fmla="*/ 3098593 w 5817263"/>
              <a:gd name="connsiteY1758" fmla="*/ 1873865 h 3744261"/>
              <a:gd name="connsiteX1759" fmla="*/ 3292788 w 5817263"/>
              <a:gd name="connsiteY1759" fmla="*/ 1791366 h 3744261"/>
              <a:gd name="connsiteX1760" fmla="*/ 3507603 w 5817263"/>
              <a:gd name="connsiteY1760" fmla="*/ 1717899 h 3744261"/>
              <a:gd name="connsiteX1761" fmla="*/ 3507582 w 5817263"/>
              <a:gd name="connsiteY1761" fmla="*/ 1717899 h 3744261"/>
              <a:gd name="connsiteX1762" fmla="*/ 3703439 w 5817263"/>
              <a:gd name="connsiteY1762" fmla="*/ 1871643 h 3744261"/>
              <a:gd name="connsiteX1763" fmla="*/ 3750617 w 5817263"/>
              <a:gd name="connsiteY1763" fmla="*/ 1872869 h 3744261"/>
              <a:gd name="connsiteX1764" fmla="*/ 3746755 w 5817263"/>
              <a:gd name="connsiteY1764" fmla="*/ 1865663 h 3744261"/>
              <a:gd name="connsiteX1765" fmla="*/ 3783779 w 5817263"/>
              <a:gd name="connsiteY1765" fmla="*/ 1834412 h 3744261"/>
              <a:gd name="connsiteX1766" fmla="*/ 3941677 w 5817263"/>
              <a:gd name="connsiteY1766" fmla="*/ 1812421 h 3744261"/>
              <a:gd name="connsiteX1767" fmla="*/ 4091289 w 5817263"/>
              <a:gd name="connsiteY1767" fmla="*/ 1775688 h 3744261"/>
              <a:gd name="connsiteX1768" fmla="*/ 4118678 w 5817263"/>
              <a:gd name="connsiteY1768" fmla="*/ 1743107 h 3744261"/>
              <a:gd name="connsiteX1769" fmla="*/ 4282432 w 5817263"/>
              <a:gd name="connsiteY1769" fmla="*/ 1629460 h 3744261"/>
              <a:gd name="connsiteX1770" fmla="*/ 4172958 w 5817263"/>
              <a:gd name="connsiteY1770" fmla="*/ 1591294 h 3744261"/>
              <a:gd name="connsiteX1771" fmla="*/ 3893107 w 5817263"/>
              <a:gd name="connsiteY1771" fmla="*/ 1623459 h 3744261"/>
              <a:gd name="connsiteX1772" fmla="*/ 3872903 w 5817263"/>
              <a:gd name="connsiteY1772" fmla="*/ 1672236 h 3744261"/>
              <a:gd name="connsiteX1773" fmla="*/ 3825164 w 5817263"/>
              <a:gd name="connsiteY1773" fmla="*/ 1668166 h 3744261"/>
              <a:gd name="connsiteX1774" fmla="*/ 3790444 w 5817263"/>
              <a:gd name="connsiteY1774" fmla="*/ 1641545 h 3744261"/>
              <a:gd name="connsiteX1775" fmla="*/ 3641455 w 5817263"/>
              <a:gd name="connsiteY1775" fmla="*/ 1673877 h 3744261"/>
              <a:gd name="connsiteX1776" fmla="*/ 3649782 w 5817263"/>
              <a:gd name="connsiteY1776" fmla="*/ 1707973 h 3744261"/>
              <a:gd name="connsiteX1777" fmla="*/ 3657921 w 5817263"/>
              <a:gd name="connsiteY1777" fmla="*/ 1762149 h 3744261"/>
              <a:gd name="connsiteX1778" fmla="*/ 3687823 w 5817263"/>
              <a:gd name="connsiteY1778" fmla="*/ 1836675 h 3744261"/>
              <a:gd name="connsiteX1779" fmla="*/ 3703459 w 5817263"/>
              <a:gd name="connsiteY1779" fmla="*/ 1871706 h 3744261"/>
              <a:gd name="connsiteX1780" fmla="*/ 3703439 w 5817263"/>
              <a:gd name="connsiteY1780" fmla="*/ 1871643 h 3744261"/>
              <a:gd name="connsiteX1781" fmla="*/ 3597017 w 5817263"/>
              <a:gd name="connsiteY1781" fmla="*/ 1687166 h 3744261"/>
              <a:gd name="connsiteX1782" fmla="*/ 3580135 w 5817263"/>
              <a:gd name="connsiteY1782" fmla="*/ 1694642 h 3744261"/>
              <a:gd name="connsiteX1783" fmla="*/ 3557626 w 5817263"/>
              <a:gd name="connsiteY1783" fmla="*/ 1721761 h 3744261"/>
              <a:gd name="connsiteX1784" fmla="*/ 3601835 w 5817263"/>
              <a:gd name="connsiteY1784" fmla="*/ 1813107 h 3744261"/>
              <a:gd name="connsiteX1785" fmla="*/ 3620752 w 5817263"/>
              <a:gd name="connsiteY1785" fmla="*/ 1839395 h 3744261"/>
              <a:gd name="connsiteX1786" fmla="*/ 3627978 w 5817263"/>
              <a:gd name="connsiteY1786" fmla="*/ 1848947 h 3744261"/>
              <a:gd name="connsiteX1787" fmla="*/ 3613360 w 5817263"/>
              <a:gd name="connsiteY1787" fmla="*/ 1781025 h 3744261"/>
              <a:gd name="connsiteX1788" fmla="*/ 3599156 w 5817263"/>
              <a:gd name="connsiteY1788" fmla="*/ 1717670 h 3744261"/>
              <a:gd name="connsiteX1789" fmla="*/ 3597017 w 5817263"/>
              <a:gd name="connsiteY1789" fmla="*/ 1687187 h 3744261"/>
              <a:gd name="connsiteX1790" fmla="*/ 3597017 w 5817263"/>
              <a:gd name="connsiteY1790" fmla="*/ 1687166 h 3744261"/>
              <a:gd name="connsiteX1791" fmla="*/ 2904585 w 5817263"/>
              <a:gd name="connsiteY1791" fmla="*/ 1792072 h 3744261"/>
              <a:gd name="connsiteX1792" fmla="*/ 2905166 w 5817263"/>
              <a:gd name="connsiteY1792" fmla="*/ 1792321 h 3744261"/>
              <a:gd name="connsiteX1793" fmla="*/ 2921612 w 5817263"/>
              <a:gd name="connsiteY1793" fmla="*/ 1796453 h 3744261"/>
              <a:gd name="connsiteX1794" fmla="*/ 2883550 w 5817263"/>
              <a:gd name="connsiteY1794" fmla="*/ 1719892 h 3744261"/>
              <a:gd name="connsiteX1795" fmla="*/ 2850803 w 5817263"/>
              <a:gd name="connsiteY1795" fmla="*/ 1655417 h 3744261"/>
              <a:gd name="connsiteX1796" fmla="*/ 2837181 w 5817263"/>
              <a:gd name="connsiteY1796" fmla="*/ 1678507 h 3744261"/>
              <a:gd name="connsiteX1797" fmla="*/ 2904605 w 5817263"/>
              <a:gd name="connsiteY1797" fmla="*/ 1792092 h 3744261"/>
              <a:gd name="connsiteX1798" fmla="*/ 2904585 w 5817263"/>
              <a:gd name="connsiteY1798" fmla="*/ 1792072 h 3744261"/>
              <a:gd name="connsiteX1799" fmla="*/ 2904792 w 5817263"/>
              <a:gd name="connsiteY1799" fmla="*/ 1792217 h 3744261"/>
              <a:gd name="connsiteX1800" fmla="*/ 2904792 w 5817263"/>
              <a:gd name="connsiteY1800" fmla="*/ 1792217 h 3744261"/>
              <a:gd name="connsiteX1801" fmla="*/ 2903733 w 5817263"/>
              <a:gd name="connsiteY1801" fmla="*/ 1791822 h 3744261"/>
              <a:gd name="connsiteX1802" fmla="*/ 2903733 w 5817263"/>
              <a:gd name="connsiteY1802" fmla="*/ 1791822 h 3744261"/>
              <a:gd name="connsiteX1803" fmla="*/ 2775259 w 5817263"/>
              <a:gd name="connsiteY1803" fmla="*/ 1582676 h 3744261"/>
              <a:gd name="connsiteX1804" fmla="*/ 2686945 w 5817263"/>
              <a:gd name="connsiteY1804" fmla="*/ 1640590 h 3744261"/>
              <a:gd name="connsiteX1805" fmla="*/ 2706755 w 5817263"/>
              <a:gd name="connsiteY1805" fmla="*/ 1701141 h 3744261"/>
              <a:gd name="connsiteX1806" fmla="*/ 2735785 w 5817263"/>
              <a:gd name="connsiteY1806" fmla="*/ 1742651 h 3744261"/>
              <a:gd name="connsiteX1807" fmla="*/ 2748431 w 5817263"/>
              <a:gd name="connsiteY1807" fmla="*/ 1750438 h 3744261"/>
              <a:gd name="connsiteX1808" fmla="*/ 2822666 w 5817263"/>
              <a:gd name="connsiteY1808" fmla="*/ 1677926 h 3744261"/>
              <a:gd name="connsiteX1809" fmla="*/ 2775239 w 5817263"/>
              <a:gd name="connsiteY1809" fmla="*/ 1582697 h 3744261"/>
              <a:gd name="connsiteX1810" fmla="*/ 2775259 w 5817263"/>
              <a:gd name="connsiteY1810" fmla="*/ 1582676 h 3744261"/>
              <a:gd name="connsiteX1811" fmla="*/ 1276912 w 5817263"/>
              <a:gd name="connsiteY1811" fmla="*/ 1584358 h 3744261"/>
              <a:gd name="connsiteX1812" fmla="*/ 1216050 w 5817263"/>
              <a:gd name="connsiteY1812" fmla="*/ 1622566 h 3744261"/>
              <a:gd name="connsiteX1813" fmla="*/ 1206062 w 5817263"/>
              <a:gd name="connsiteY1813" fmla="*/ 1676161 h 3744261"/>
              <a:gd name="connsiteX1814" fmla="*/ 1211024 w 5817263"/>
              <a:gd name="connsiteY1814" fmla="*/ 1681560 h 3744261"/>
              <a:gd name="connsiteX1815" fmla="*/ 1211045 w 5817263"/>
              <a:gd name="connsiteY1815" fmla="*/ 1681560 h 3744261"/>
              <a:gd name="connsiteX1816" fmla="*/ 1222217 w 5817263"/>
              <a:gd name="connsiteY1816" fmla="*/ 1668561 h 3744261"/>
              <a:gd name="connsiteX1817" fmla="*/ 1250748 w 5817263"/>
              <a:gd name="connsiteY1817" fmla="*/ 1625349 h 3744261"/>
              <a:gd name="connsiteX1818" fmla="*/ 1276933 w 5817263"/>
              <a:gd name="connsiteY1818" fmla="*/ 1584358 h 3744261"/>
              <a:gd name="connsiteX1819" fmla="*/ 1276912 w 5817263"/>
              <a:gd name="connsiteY1819" fmla="*/ 1584358 h 3744261"/>
              <a:gd name="connsiteX1820" fmla="*/ 3805458 w 5817263"/>
              <a:gd name="connsiteY1820" fmla="*/ 1638701 h 3744261"/>
              <a:gd name="connsiteX1821" fmla="*/ 3831186 w 5817263"/>
              <a:gd name="connsiteY1821" fmla="*/ 1657244 h 3744261"/>
              <a:gd name="connsiteX1822" fmla="*/ 3865759 w 5817263"/>
              <a:gd name="connsiteY1822" fmla="*/ 1661999 h 3744261"/>
              <a:gd name="connsiteX1823" fmla="*/ 3880461 w 5817263"/>
              <a:gd name="connsiteY1823" fmla="*/ 1625556 h 3744261"/>
              <a:gd name="connsiteX1824" fmla="*/ 3866507 w 5817263"/>
              <a:gd name="connsiteY1824" fmla="*/ 1627903 h 3744261"/>
              <a:gd name="connsiteX1825" fmla="*/ 3805458 w 5817263"/>
              <a:gd name="connsiteY1825" fmla="*/ 1638701 h 3744261"/>
              <a:gd name="connsiteX1826" fmla="*/ 3728274 w 5817263"/>
              <a:gd name="connsiteY1826" fmla="*/ 1478415 h 3744261"/>
              <a:gd name="connsiteX1827" fmla="*/ 3751946 w 5817263"/>
              <a:gd name="connsiteY1827" fmla="*/ 1537242 h 3744261"/>
              <a:gd name="connsiteX1828" fmla="*/ 3795158 w 5817263"/>
              <a:gd name="connsiteY1828" fmla="*/ 1628027 h 3744261"/>
              <a:gd name="connsiteX1829" fmla="*/ 3881375 w 5817263"/>
              <a:gd name="connsiteY1829" fmla="*/ 1612806 h 3744261"/>
              <a:gd name="connsiteX1830" fmla="*/ 3869539 w 5817263"/>
              <a:gd name="connsiteY1830" fmla="*/ 1487198 h 3744261"/>
              <a:gd name="connsiteX1831" fmla="*/ 3864493 w 5817263"/>
              <a:gd name="connsiteY1831" fmla="*/ 1450839 h 3744261"/>
              <a:gd name="connsiteX1832" fmla="*/ 3861274 w 5817263"/>
              <a:gd name="connsiteY1832" fmla="*/ 1438483 h 3744261"/>
              <a:gd name="connsiteX1833" fmla="*/ 3840592 w 5817263"/>
              <a:gd name="connsiteY1833" fmla="*/ 1448451 h 3744261"/>
              <a:gd name="connsiteX1834" fmla="*/ 3756265 w 5817263"/>
              <a:gd name="connsiteY1834" fmla="*/ 1479121 h 3744261"/>
              <a:gd name="connsiteX1835" fmla="*/ 3728274 w 5817263"/>
              <a:gd name="connsiteY1835" fmla="*/ 1478394 h 3744261"/>
              <a:gd name="connsiteX1836" fmla="*/ 3728274 w 5817263"/>
              <a:gd name="connsiteY1836" fmla="*/ 1478415 h 3744261"/>
              <a:gd name="connsiteX1837" fmla="*/ 1431093 w 5817263"/>
              <a:gd name="connsiteY1837" fmla="*/ 1565109 h 3744261"/>
              <a:gd name="connsiteX1838" fmla="*/ 1608344 w 5817263"/>
              <a:gd name="connsiteY1838" fmla="*/ 1608384 h 3744261"/>
              <a:gd name="connsiteX1839" fmla="*/ 1642959 w 5817263"/>
              <a:gd name="connsiteY1839" fmla="*/ 1627301 h 3744261"/>
              <a:gd name="connsiteX1840" fmla="*/ 1576926 w 5817263"/>
              <a:gd name="connsiteY1840" fmla="*/ 1581908 h 3744261"/>
              <a:gd name="connsiteX1841" fmla="*/ 1431093 w 5817263"/>
              <a:gd name="connsiteY1841" fmla="*/ 1565109 h 3744261"/>
              <a:gd name="connsiteX1842" fmla="*/ 2434338 w 5817263"/>
              <a:gd name="connsiteY1842" fmla="*/ 623703 h 3744261"/>
              <a:gd name="connsiteX1843" fmla="*/ 2434193 w 5817263"/>
              <a:gd name="connsiteY1843" fmla="*/ 623848 h 3744261"/>
              <a:gd name="connsiteX1844" fmla="*/ 2457823 w 5817263"/>
              <a:gd name="connsiteY1844" fmla="*/ 1178380 h 3744261"/>
              <a:gd name="connsiteX1845" fmla="*/ 2460606 w 5817263"/>
              <a:gd name="connsiteY1845" fmla="*/ 1196072 h 3744261"/>
              <a:gd name="connsiteX1846" fmla="*/ 2555170 w 5817263"/>
              <a:gd name="connsiteY1846" fmla="*/ 1437113 h 3744261"/>
              <a:gd name="connsiteX1847" fmla="*/ 2651063 w 5817263"/>
              <a:gd name="connsiteY1847" fmla="*/ 1590173 h 3744261"/>
              <a:gd name="connsiteX1848" fmla="*/ 2650461 w 5817263"/>
              <a:gd name="connsiteY1848" fmla="*/ 1584047 h 3744261"/>
              <a:gd name="connsiteX1849" fmla="*/ 2597406 w 5817263"/>
              <a:gd name="connsiteY1849" fmla="*/ 1437051 h 3744261"/>
              <a:gd name="connsiteX1850" fmla="*/ 2470137 w 5817263"/>
              <a:gd name="connsiteY1850" fmla="*/ 1017700 h 3744261"/>
              <a:gd name="connsiteX1851" fmla="*/ 2456723 w 5817263"/>
              <a:gd name="connsiteY1851" fmla="*/ 695882 h 3744261"/>
              <a:gd name="connsiteX1852" fmla="*/ 2450826 w 5817263"/>
              <a:gd name="connsiteY1852" fmla="*/ 679228 h 3744261"/>
              <a:gd name="connsiteX1853" fmla="*/ 2434380 w 5817263"/>
              <a:gd name="connsiteY1853" fmla="*/ 623703 h 3744261"/>
              <a:gd name="connsiteX1854" fmla="*/ 2434338 w 5817263"/>
              <a:gd name="connsiteY1854" fmla="*/ 623703 h 3744261"/>
              <a:gd name="connsiteX1855" fmla="*/ 3466966 w 5817263"/>
              <a:gd name="connsiteY1855" fmla="*/ 1393756 h 3744261"/>
              <a:gd name="connsiteX1856" fmla="*/ 3464100 w 5817263"/>
              <a:gd name="connsiteY1856" fmla="*/ 1400587 h 3744261"/>
              <a:gd name="connsiteX1857" fmla="*/ 3426204 w 5817263"/>
              <a:gd name="connsiteY1857" fmla="*/ 1558236 h 3744261"/>
              <a:gd name="connsiteX1858" fmla="*/ 3430191 w 5817263"/>
              <a:gd name="connsiteY1858" fmla="*/ 1576052 h 3744261"/>
              <a:gd name="connsiteX1859" fmla="*/ 3451537 w 5817263"/>
              <a:gd name="connsiteY1859" fmla="*/ 1546566 h 3744261"/>
              <a:gd name="connsiteX1860" fmla="*/ 3484782 w 5817263"/>
              <a:gd name="connsiteY1860" fmla="*/ 1479329 h 3744261"/>
              <a:gd name="connsiteX1861" fmla="*/ 3514850 w 5817263"/>
              <a:gd name="connsiteY1861" fmla="*/ 1417968 h 3744261"/>
              <a:gd name="connsiteX1862" fmla="*/ 3466945 w 5817263"/>
              <a:gd name="connsiteY1862" fmla="*/ 1393776 h 3744261"/>
              <a:gd name="connsiteX1863" fmla="*/ 3466966 w 5817263"/>
              <a:gd name="connsiteY1863" fmla="*/ 1393756 h 3744261"/>
              <a:gd name="connsiteX1864" fmla="*/ 2653202 w 5817263"/>
              <a:gd name="connsiteY1864" fmla="*/ 850104 h 3744261"/>
              <a:gd name="connsiteX1865" fmla="*/ 2643692 w 5817263"/>
              <a:gd name="connsiteY1865" fmla="*/ 924547 h 3744261"/>
              <a:gd name="connsiteX1866" fmla="*/ 2738921 w 5817263"/>
              <a:gd name="connsiteY1866" fmla="*/ 1467679 h 3744261"/>
              <a:gd name="connsiteX1867" fmla="*/ 2781531 w 5817263"/>
              <a:gd name="connsiteY1867" fmla="*/ 1566625 h 3744261"/>
              <a:gd name="connsiteX1868" fmla="*/ 2798018 w 5817263"/>
              <a:gd name="connsiteY1868" fmla="*/ 1560395 h 3744261"/>
              <a:gd name="connsiteX1869" fmla="*/ 2728351 w 5817263"/>
              <a:gd name="connsiteY1869" fmla="*/ 1418009 h 3744261"/>
              <a:gd name="connsiteX1870" fmla="*/ 2669503 w 5817263"/>
              <a:gd name="connsiteY1870" fmla="*/ 1162578 h 3744261"/>
              <a:gd name="connsiteX1871" fmla="*/ 2673801 w 5817263"/>
              <a:gd name="connsiteY1871" fmla="*/ 1019049 h 3744261"/>
              <a:gd name="connsiteX1872" fmla="*/ 2656109 w 5817263"/>
              <a:gd name="connsiteY1872" fmla="*/ 859220 h 3744261"/>
              <a:gd name="connsiteX1873" fmla="*/ 2653202 w 5817263"/>
              <a:gd name="connsiteY1873" fmla="*/ 850084 h 3744261"/>
              <a:gd name="connsiteX1874" fmla="*/ 2653202 w 5817263"/>
              <a:gd name="connsiteY1874" fmla="*/ 850104 h 3744261"/>
              <a:gd name="connsiteX1875" fmla="*/ 3532459 w 5817263"/>
              <a:gd name="connsiteY1875" fmla="*/ 1412008 h 3744261"/>
              <a:gd name="connsiteX1876" fmla="*/ 3689069 w 5817263"/>
              <a:gd name="connsiteY1876" fmla="*/ 1460328 h 3744261"/>
              <a:gd name="connsiteX1877" fmla="*/ 3617180 w 5817263"/>
              <a:gd name="connsiteY1877" fmla="*/ 1417012 h 3744261"/>
              <a:gd name="connsiteX1878" fmla="*/ 3547181 w 5817263"/>
              <a:gd name="connsiteY1878" fmla="*/ 1391949 h 3744261"/>
              <a:gd name="connsiteX1879" fmla="*/ 3532459 w 5817263"/>
              <a:gd name="connsiteY1879" fmla="*/ 1412008 h 3744261"/>
              <a:gd name="connsiteX1880" fmla="*/ 3298851 w 5817263"/>
              <a:gd name="connsiteY1880" fmla="*/ 1329591 h 3744261"/>
              <a:gd name="connsiteX1881" fmla="*/ 3291916 w 5817263"/>
              <a:gd name="connsiteY1881" fmla="*/ 1339559 h 3744261"/>
              <a:gd name="connsiteX1882" fmla="*/ 3285541 w 5817263"/>
              <a:gd name="connsiteY1882" fmla="*/ 1407440 h 3744261"/>
              <a:gd name="connsiteX1883" fmla="*/ 3294595 w 5817263"/>
              <a:gd name="connsiteY1883" fmla="*/ 1416867 h 3744261"/>
              <a:gd name="connsiteX1884" fmla="*/ 3313242 w 5817263"/>
              <a:gd name="connsiteY1884" fmla="*/ 1409890 h 3744261"/>
              <a:gd name="connsiteX1885" fmla="*/ 3310397 w 5817263"/>
              <a:gd name="connsiteY1885" fmla="*/ 1394399 h 3744261"/>
              <a:gd name="connsiteX1886" fmla="*/ 3303254 w 5817263"/>
              <a:gd name="connsiteY1886" fmla="*/ 1351270 h 3744261"/>
              <a:gd name="connsiteX1887" fmla="*/ 3298872 w 5817263"/>
              <a:gd name="connsiteY1887" fmla="*/ 1329571 h 3744261"/>
              <a:gd name="connsiteX1888" fmla="*/ 3298851 w 5817263"/>
              <a:gd name="connsiteY1888" fmla="*/ 1329591 h 3744261"/>
              <a:gd name="connsiteX1889" fmla="*/ 3643843 w 5817263"/>
              <a:gd name="connsiteY1889" fmla="*/ 1034499 h 3744261"/>
              <a:gd name="connsiteX1890" fmla="*/ 3581859 w 5817263"/>
              <a:gd name="connsiteY1890" fmla="*/ 1197027 h 3744261"/>
              <a:gd name="connsiteX1891" fmla="*/ 3559993 w 5817263"/>
              <a:gd name="connsiteY1891" fmla="*/ 1218166 h 3744261"/>
              <a:gd name="connsiteX1892" fmla="*/ 3526831 w 5817263"/>
              <a:gd name="connsiteY1892" fmla="*/ 1254671 h 3744261"/>
              <a:gd name="connsiteX1893" fmla="*/ 3538626 w 5817263"/>
              <a:gd name="connsiteY1893" fmla="*/ 1291757 h 3744261"/>
              <a:gd name="connsiteX1894" fmla="*/ 3547659 w 5817263"/>
              <a:gd name="connsiteY1894" fmla="*/ 1298797 h 3744261"/>
              <a:gd name="connsiteX1895" fmla="*/ 3822859 w 5817263"/>
              <a:gd name="connsiteY1895" fmla="*/ 1403494 h 3744261"/>
              <a:gd name="connsiteX1896" fmla="*/ 3952038 w 5817263"/>
              <a:gd name="connsiteY1896" fmla="*/ 1329301 h 3744261"/>
              <a:gd name="connsiteX1897" fmla="*/ 3949318 w 5817263"/>
              <a:gd name="connsiteY1897" fmla="*/ 1329010 h 3744261"/>
              <a:gd name="connsiteX1898" fmla="*/ 3935260 w 5817263"/>
              <a:gd name="connsiteY1898" fmla="*/ 1318233 h 3744261"/>
              <a:gd name="connsiteX1899" fmla="*/ 3974049 w 5817263"/>
              <a:gd name="connsiteY1899" fmla="*/ 1266403 h 3744261"/>
              <a:gd name="connsiteX1900" fmla="*/ 4001895 w 5817263"/>
              <a:gd name="connsiteY1900" fmla="*/ 1244309 h 3744261"/>
              <a:gd name="connsiteX1901" fmla="*/ 4048305 w 5817263"/>
              <a:gd name="connsiteY1901" fmla="*/ 1204731 h 3744261"/>
              <a:gd name="connsiteX1902" fmla="*/ 4055012 w 5817263"/>
              <a:gd name="connsiteY1902" fmla="*/ 1201948 h 3744261"/>
              <a:gd name="connsiteX1903" fmla="*/ 4073473 w 5817263"/>
              <a:gd name="connsiteY1903" fmla="*/ 1131243 h 3744261"/>
              <a:gd name="connsiteX1904" fmla="*/ 4113840 w 5817263"/>
              <a:gd name="connsiteY1904" fmla="*/ 1058524 h 3744261"/>
              <a:gd name="connsiteX1905" fmla="*/ 4131781 w 5817263"/>
              <a:gd name="connsiteY1905" fmla="*/ 1025902 h 3744261"/>
              <a:gd name="connsiteX1906" fmla="*/ 4068967 w 5817263"/>
              <a:gd name="connsiteY1906" fmla="*/ 1071855 h 3744261"/>
              <a:gd name="connsiteX1907" fmla="*/ 3882745 w 5817263"/>
              <a:gd name="connsiteY1907" fmla="*/ 1069965 h 3744261"/>
              <a:gd name="connsiteX1908" fmla="*/ 3877637 w 5817263"/>
              <a:gd name="connsiteY1908" fmla="*/ 874254 h 3744261"/>
              <a:gd name="connsiteX1909" fmla="*/ 4082568 w 5817263"/>
              <a:gd name="connsiteY1909" fmla="*/ 802490 h 3744261"/>
              <a:gd name="connsiteX1910" fmla="*/ 4134896 w 5817263"/>
              <a:gd name="connsiteY1910" fmla="*/ 793748 h 3744261"/>
              <a:gd name="connsiteX1911" fmla="*/ 4132383 w 5817263"/>
              <a:gd name="connsiteY1911" fmla="*/ 759444 h 3744261"/>
              <a:gd name="connsiteX1912" fmla="*/ 4134730 w 5817263"/>
              <a:gd name="connsiteY1912" fmla="*/ 754066 h 3744261"/>
              <a:gd name="connsiteX1913" fmla="*/ 4140523 w 5817263"/>
              <a:gd name="connsiteY1913" fmla="*/ 753028 h 3744261"/>
              <a:gd name="connsiteX1914" fmla="*/ 4175554 w 5817263"/>
              <a:gd name="connsiteY1914" fmla="*/ 782120 h 3744261"/>
              <a:gd name="connsiteX1915" fmla="*/ 4148082 w 5817263"/>
              <a:gd name="connsiteY1915" fmla="*/ 803113 h 3744261"/>
              <a:gd name="connsiteX1916" fmla="*/ 4153335 w 5817263"/>
              <a:gd name="connsiteY1916" fmla="*/ 980779 h 3744261"/>
              <a:gd name="connsiteX1917" fmla="*/ 4153190 w 5817263"/>
              <a:gd name="connsiteY1917" fmla="*/ 982752 h 3744261"/>
              <a:gd name="connsiteX1918" fmla="*/ 4171401 w 5817263"/>
              <a:gd name="connsiteY1918" fmla="*/ 971020 h 3744261"/>
              <a:gd name="connsiteX1919" fmla="*/ 4174495 w 5817263"/>
              <a:gd name="connsiteY1919" fmla="*/ 990560 h 3744261"/>
              <a:gd name="connsiteX1920" fmla="*/ 4185127 w 5817263"/>
              <a:gd name="connsiteY1920" fmla="*/ 1053872 h 3744261"/>
              <a:gd name="connsiteX1921" fmla="*/ 4205912 w 5817263"/>
              <a:gd name="connsiteY1921" fmla="*/ 1039856 h 3744261"/>
              <a:gd name="connsiteX1922" fmla="*/ 4224622 w 5817263"/>
              <a:gd name="connsiteY1922" fmla="*/ 1016744 h 3744261"/>
              <a:gd name="connsiteX1923" fmla="*/ 4340803 w 5817263"/>
              <a:gd name="connsiteY1923" fmla="*/ 737288 h 3744261"/>
              <a:gd name="connsiteX1924" fmla="*/ 4269267 w 5817263"/>
              <a:gd name="connsiteY1924" fmla="*/ 595171 h 3744261"/>
              <a:gd name="connsiteX1925" fmla="*/ 4257368 w 5817263"/>
              <a:gd name="connsiteY1925" fmla="*/ 586990 h 3744261"/>
              <a:gd name="connsiteX1926" fmla="*/ 4142434 w 5817263"/>
              <a:gd name="connsiteY1926" fmla="*/ 534724 h 3744261"/>
              <a:gd name="connsiteX1927" fmla="*/ 3930526 w 5817263"/>
              <a:gd name="connsiteY1927" fmla="*/ 641208 h 3744261"/>
              <a:gd name="connsiteX1928" fmla="*/ 3926539 w 5817263"/>
              <a:gd name="connsiteY1928" fmla="*/ 645485 h 3744261"/>
              <a:gd name="connsiteX1929" fmla="*/ 3959119 w 5817263"/>
              <a:gd name="connsiteY1929" fmla="*/ 647936 h 3744261"/>
              <a:gd name="connsiteX1930" fmla="*/ 3916572 w 5817263"/>
              <a:gd name="connsiteY1930" fmla="*/ 687389 h 3744261"/>
              <a:gd name="connsiteX1931" fmla="*/ 3829753 w 5817263"/>
              <a:gd name="connsiteY1931" fmla="*/ 1010224 h 3744261"/>
              <a:gd name="connsiteX1932" fmla="*/ 3830168 w 5817263"/>
              <a:gd name="connsiteY1932" fmla="*/ 1039108 h 3744261"/>
              <a:gd name="connsiteX1933" fmla="*/ 3829421 w 5817263"/>
              <a:gd name="connsiteY1933" fmla="*/ 1057963 h 3744261"/>
              <a:gd name="connsiteX1934" fmla="*/ 3821364 w 5817263"/>
              <a:gd name="connsiteY1934" fmla="*/ 1069114 h 3744261"/>
              <a:gd name="connsiteX1935" fmla="*/ 3809964 w 5817263"/>
              <a:gd name="connsiteY1935" fmla="*/ 1048702 h 3744261"/>
              <a:gd name="connsiteX1936" fmla="*/ 3803713 w 5817263"/>
              <a:gd name="connsiteY1936" fmla="*/ 1009186 h 3744261"/>
              <a:gd name="connsiteX1937" fmla="*/ 3796446 w 5817263"/>
              <a:gd name="connsiteY1937" fmla="*/ 903533 h 3744261"/>
              <a:gd name="connsiteX1938" fmla="*/ 3829088 w 5817263"/>
              <a:gd name="connsiteY1938" fmla="*/ 764303 h 3744261"/>
              <a:gd name="connsiteX1939" fmla="*/ 3892713 w 5817263"/>
              <a:gd name="connsiteY1939" fmla="*/ 665337 h 3744261"/>
              <a:gd name="connsiteX1940" fmla="*/ 3787350 w 5817263"/>
              <a:gd name="connsiteY1940" fmla="*/ 680724 h 3744261"/>
              <a:gd name="connsiteX1941" fmla="*/ 3620544 w 5817263"/>
              <a:gd name="connsiteY1941" fmla="*/ 780957 h 3744261"/>
              <a:gd name="connsiteX1942" fmla="*/ 3629868 w 5817263"/>
              <a:gd name="connsiteY1942" fmla="*/ 786293 h 3744261"/>
              <a:gd name="connsiteX1943" fmla="*/ 3663051 w 5817263"/>
              <a:gd name="connsiteY1943" fmla="*/ 868108 h 3744261"/>
              <a:gd name="connsiteX1944" fmla="*/ 3652356 w 5817263"/>
              <a:gd name="connsiteY1944" fmla="*/ 995606 h 3744261"/>
              <a:gd name="connsiteX1945" fmla="*/ 3651505 w 5817263"/>
              <a:gd name="connsiteY1945" fmla="*/ 1012820 h 3744261"/>
              <a:gd name="connsiteX1946" fmla="*/ 3643822 w 5817263"/>
              <a:gd name="connsiteY1946" fmla="*/ 1034436 h 3744261"/>
              <a:gd name="connsiteX1947" fmla="*/ 3643843 w 5817263"/>
              <a:gd name="connsiteY1947" fmla="*/ 1034499 h 3744261"/>
              <a:gd name="connsiteX1948" fmla="*/ 3467609 w 5817263"/>
              <a:gd name="connsiteY1948" fmla="*/ 1274979 h 3744261"/>
              <a:gd name="connsiteX1949" fmla="*/ 3441362 w 5817263"/>
              <a:gd name="connsiteY1949" fmla="*/ 1360012 h 3744261"/>
              <a:gd name="connsiteX1950" fmla="*/ 3461048 w 5817263"/>
              <a:gd name="connsiteY1950" fmla="*/ 1375420 h 3744261"/>
              <a:gd name="connsiteX1951" fmla="*/ 3477577 w 5817263"/>
              <a:gd name="connsiteY1951" fmla="*/ 1310737 h 3744261"/>
              <a:gd name="connsiteX1952" fmla="*/ 3467609 w 5817263"/>
              <a:gd name="connsiteY1952" fmla="*/ 1274979 h 3744261"/>
              <a:gd name="connsiteX1953" fmla="*/ 3947449 w 5817263"/>
              <a:gd name="connsiteY1953" fmla="*/ 1315616 h 3744261"/>
              <a:gd name="connsiteX1954" fmla="*/ 3951083 w 5817263"/>
              <a:gd name="connsiteY1954" fmla="*/ 1316696 h 3744261"/>
              <a:gd name="connsiteX1955" fmla="*/ 3960490 w 5817263"/>
              <a:gd name="connsiteY1955" fmla="*/ 1316821 h 3744261"/>
              <a:gd name="connsiteX1956" fmla="*/ 3979677 w 5817263"/>
              <a:gd name="connsiteY1956" fmla="*/ 1282725 h 3744261"/>
              <a:gd name="connsiteX1957" fmla="*/ 3984203 w 5817263"/>
              <a:gd name="connsiteY1957" fmla="*/ 1274169 h 3744261"/>
              <a:gd name="connsiteX1958" fmla="*/ 3947449 w 5817263"/>
              <a:gd name="connsiteY1958" fmla="*/ 1315616 h 3744261"/>
              <a:gd name="connsiteX1959" fmla="*/ 3947449 w 5817263"/>
              <a:gd name="connsiteY1959" fmla="*/ 1315616 h 3744261"/>
              <a:gd name="connsiteX1960" fmla="*/ 4010990 w 5817263"/>
              <a:gd name="connsiteY1960" fmla="*/ 1253072 h 3744261"/>
              <a:gd name="connsiteX1961" fmla="*/ 3990682 w 5817263"/>
              <a:gd name="connsiteY1961" fmla="*/ 1288539 h 3744261"/>
              <a:gd name="connsiteX1962" fmla="*/ 3976873 w 5817263"/>
              <a:gd name="connsiteY1962" fmla="*/ 1313851 h 3744261"/>
              <a:gd name="connsiteX1963" fmla="*/ 4123911 w 5817263"/>
              <a:gd name="connsiteY1963" fmla="*/ 1240758 h 3744261"/>
              <a:gd name="connsiteX1964" fmla="*/ 4257015 w 5817263"/>
              <a:gd name="connsiteY1964" fmla="*/ 1134586 h 3744261"/>
              <a:gd name="connsiteX1965" fmla="*/ 4243186 w 5817263"/>
              <a:gd name="connsiteY1965" fmla="*/ 1117829 h 3744261"/>
              <a:gd name="connsiteX1966" fmla="*/ 4255022 w 5817263"/>
              <a:gd name="connsiteY1966" fmla="*/ 1086307 h 3744261"/>
              <a:gd name="connsiteX1967" fmla="*/ 4277531 w 5817263"/>
              <a:gd name="connsiteY1967" fmla="*/ 1084958 h 3744261"/>
              <a:gd name="connsiteX1968" fmla="*/ 4283408 w 5817263"/>
              <a:gd name="connsiteY1968" fmla="*/ 1105100 h 3744261"/>
              <a:gd name="connsiteX1969" fmla="*/ 4310029 w 5817263"/>
              <a:gd name="connsiteY1969" fmla="*/ 1072706 h 3744261"/>
              <a:gd name="connsiteX1970" fmla="*/ 4369562 w 5817263"/>
              <a:gd name="connsiteY1970" fmla="*/ 884014 h 3744261"/>
              <a:gd name="connsiteX1971" fmla="*/ 4353511 w 5817263"/>
              <a:gd name="connsiteY1971" fmla="*/ 827616 h 3744261"/>
              <a:gd name="connsiteX1972" fmla="*/ 4270658 w 5817263"/>
              <a:gd name="connsiteY1972" fmla="*/ 1025341 h 3744261"/>
              <a:gd name="connsiteX1973" fmla="*/ 4155557 w 5817263"/>
              <a:gd name="connsiteY1973" fmla="*/ 1131035 h 3744261"/>
              <a:gd name="connsiteX1974" fmla="*/ 4107652 w 5817263"/>
              <a:gd name="connsiteY1974" fmla="*/ 1175120 h 3744261"/>
              <a:gd name="connsiteX1975" fmla="*/ 4155433 w 5817263"/>
              <a:gd name="connsiteY1975" fmla="*/ 1150202 h 3744261"/>
              <a:gd name="connsiteX1976" fmla="*/ 4214634 w 5817263"/>
              <a:gd name="connsiteY1976" fmla="*/ 1138096 h 3744261"/>
              <a:gd name="connsiteX1977" fmla="*/ 4222047 w 5817263"/>
              <a:gd name="connsiteY1977" fmla="*/ 1152735 h 3744261"/>
              <a:gd name="connsiteX1978" fmla="*/ 4152567 w 5817263"/>
              <a:gd name="connsiteY1978" fmla="*/ 1184049 h 3744261"/>
              <a:gd name="connsiteX1979" fmla="*/ 4081052 w 5817263"/>
              <a:gd name="connsiteY1979" fmla="*/ 1205499 h 3744261"/>
              <a:gd name="connsiteX1980" fmla="*/ 4042491 w 5817263"/>
              <a:gd name="connsiteY1980" fmla="*/ 1230625 h 3744261"/>
              <a:gd name="connsiteX1981" fmla="*/ 4010970 w 5817263"/>
              <a:gd name="connsiteY1981" fmla="*/ 1253051 h 3744261"/>
              <a:gd name="connsiteX1982" fmla="*/ 4010990 w 5817263"/>
              <a:gd name="connsiteY1982" fmla="*/ 1253072 h 3744261"/>
              <a:gd name="connsiteX1983" fmla="*/ 2181855 w 5817263"/>
              <a:gd name="connsiteY1983" fmla="*/ 1195490 h 3744261"/>
              <a:gd name="connsiteX1984" fmla="*/ 2143398 w 5817263"/>
              <a:gd name="connsiteY1984" fmla="*/ 1222817 h 3744261"/>
              <a:gd name="connsiteX1985" fmla="*/ 2181855 w 5817263"/>
              <a:gd name="connsiteY1985" fmla="*/ 1195490 h 3744261"/>
              <a:gd name="connsiteX1986" fmla="*/ 4150449 w 5817263"/>
              <a:gd name="connsiteY1986" fmla="*/ 1005552 h 3744261"/>
              <a:gd name="connsiteX1987" fmla="*/ 4124472 w 5817263"/>
              <a:gd name="connsiteY1987" fmla="*/ 1065065 h 3744261"/>
              <a:gd name="connsiteX1988" fmla="*/ 4084644 w 5817263"/>
              <a:gd name="connsiteY1988" fmla="*/ 1136787 h 3744261"/>
              <a:gd name="connsiteX1989" fmla="*/ 4065914 w 5817263"/>
              <a:gd name="connsiteY1989" fmla="*/ 1195885 h 3744261"/>
              <a:gd name="connsiteX1990" fmla="*/ 4095151 w 5817263"/>
              <a:gd name="connsiteY1990" fmla="*/ 1171216 h 3744261"/>
              <a:gd name="connsiteX1991" fmla="*/ 4147666 w 5817263"/>
              <a:gd name="connsiteY1991" fmla="*/ 1121401 h 3744261"/>
              <a:gd name="connsiteX1992" fmla="*/ 4261605 w 5817263"/>
              <a:gd name="connsiteY1992" fmla="*/ 1016807 h 3744261"/>
              <a:gd name="connsiteX1993" fmla="*/ 4330565 w 5817263"/>
              <a:gd name="connsiteY1993" fmla="*/ 880152 h 3744261"/>
              <a:gd name="connsiteX1994" fmla="*/ 4234174 w 5817263"/>
              <a:gd name="connsiteY1994" fmla="*/ 1024780 h 3744261"/>
              <a:gd name="connsiteX1995" fmla="*/ 4215838 w 5817263"/>
              <a:gd name="connsiteY1995" fmla="*/ 1047414 h 3744261"/>
              <a:gd name="connsiteX1996" fmla="*/ 4180060 w 5817263"/>
              <a:gd name="connsiteY1996" fmla="*/ 1065335 h 3744261"/>
              <a:gd name="connsiteX1997" fmla="*/ 4161537 w 5817263"/>
              <a:gd name="connsiteY1997" fmla="*/ 992221 h 3744261"/>
              <a:gd name="connsiteX1998" fmla="*/ 4159731 w 5817263"/>
              <a:gd name="connsiteY1998" fmla="*/ 994401 h 3744261"/>
              <a:gd name="connsiteX1999" fmla="*/ 4150407 w 5817263"/>
              <a:gd name="connsiteY1999" fmla="*/ 1005573 h 3744261"/>
              <a:gd name="connsiteX2000" fmla="*/ 4150449 w 5817263"/>
              <a:gd name="connsiteY2000" fmla="*/ 1005552 h 3744261"/>
              <a:gd name="connsiteX2001" fmla="*/ 4203628 w 5817263"/>
              <a:gd name="connsiteY2001" fmla="*/ 1147461 h 3744261"/>
              <a:gd name="connsiteX2002" fmla="*/ 4148497 w 5817263"/>
              <a:gd name="connsiteY2002" fmla="*/ 1167374 h 3744261"/>
              <a:gd name="connsiteX2003" fmla="*/ 4128583 w 5817263"/>
              <a:gd name="connsiteY2003" fmla="*/ 1177757 h 3744261"/>
              <a:gd name="connsiteX2004" fmla="*/ 4149328 w 5817263"/>
              <a:gd name="connsiteY2004" fmla="*/ 1172047 h 3744261"/>
              <a:gd name="connsiteX2005" fmla="*/ 4209733 w 5817263"/>
              <a:gd name="connsiteY2005" fmla="*/ 1150575 h 3744261"/>
              <a:gd name="connsiteX2006" fmla="*/ 4207137 w 5817263"/>
              <a:gd name="connsiteY2006" fmla="*/ 1148042 h 3744261"/>
              <a:gd name="connsiteX2007" fmla="*/ 4203649 w 5817263"/>
              <a:gd name="connsiteY2007" fmla="*/ 1147461 h 3744261"/>
              <a:gd name="connsiteX2008" fmla="*/ 4203628 w 5817263"/>
              <a:gd name="connsiteY2008" fmla="*/ 1147461 h 3744261"/>
              <a:gd name="connsiteX2009" fmla="*/ 2704679 w 5817263"/>
              <a:gd name="connsiteY2009" fmla="*/ 980011 h 3744261"/>
              <a:gd name="connsiteX2010" fmla="*/ 2709372 w 5817263"/>
              <a:gd name="connsiteY2010" fmla="*/ 1154147 h 3744261"/>
              <a:gd name="connsiteX2011" fmla="*/ 2724219 w 5817263"/>
              <a:gd name="connsiteY2011" fmla="*/ 1164696 h 3744261"/>
              <a:gd name="connsiteX2012" fmla="*/ 2775799 w 5817263"/>
              <a:gd name="connsiteY2012" fmla="*/ 1070817 h 3744261"/>
              <a:gd name="connsiteX2013" fmla="*/ 2815419 w 5817263"/>
              <a:gd name="connsiteY2013" fmla="*/ 990933 h 3744261"/>
              <a:gd name="connsiteX2014" fmla="*/ 2857946 w 5817263"/>
              <a:gd name="connsiteY2014" fmla="*/ 953079 h 3744261"/>
              <a:gd name="connsiteX2015" fmla="*/ 2704679 w 5817263"/>
              <a:gd name="connsiteY2015" fmla="*/ 979990 h 3744261"/>
              <a:gd name="connsiteX2016" fmla="*/ 2704679 w 5817263"/>
              <a:gd name="connsiteY2016" fmla="*/ 980011 h 3744261"/>
              <a:gd name="connsiteX2017" fmla="*/ 2171244 w 5817263"/>
              <a:gd name="connsiteY2017" fmla="*/ 889309 h 3744261"/>
              <a:gd name="connsiteX2018" fmla="*/ 2203638 w 5817263"/>
              <a:gd name="connsiteY2018" fmla="*/ 1020980 h 3744261"/>
              <a:gd name="connsiteX2019" fmla="*/ 2219938 w 5817263"/>
              <a:gd name="connsiteY2019" fmla="*/ 1060704 h 3744261"/>
              <a:gd name="connsiteX2020" fmla="*/ 2236737 w 5817263"/>
              <a:gd name="connsiteY2020" fmla="*/ 1145841 h 3744261"/>
              <a:gd name="connsiteX2021" fmla="*/ 2270813 w 5817263"/>
              <a:gd name="connsiteY2021" fmla="*/ 1094219 h 3744261"/>
              <a:gd name="connsiteX2022" fmla="*/ 2284019 w 5817263"/>
              <a:gd name="connsiteY2022" fmla="*/ 906689 h 3744261"/>
              <a:gd name="connsiteX2023" fmla="*/ 2281382 w 5817263"/>
              <a:gd name="connsiteY2023" fmla="*/ 901436 h 3744261"/>
              <a:gd name="connsiteX2024" fmla="*/ 2274696 w 5817263"/>
              <a:gd name="connsiteY2024" fmla="*/ 887835 h 3744261"/>
              <a:gd name="connsiteX2025" fmla="*/ 2275028 w 5817263"/>
              <a:gd name="connsiteY2025" fmla="*/ 874420 h 3744261"/>
              <a:gd name="connsiteX2026" fmla="*/ 2287197 w 5817263"/>
              <a:gd name="connsiteY2026" fmla="*/ 879549 h 3744261"/>
              <a:gd name="connsiteX2027" fmla="*/ 2295939 w 5817263"/>
              <a:gd name="connsiteY2027" fmla="*/ 902682 h 3744261"/>
              <a:gd name="connsiteX2028" fmla="*/ 2305594 w 5817263"/>
              <a:gd name="connsiteY2028" fmla="*/ 922616 h 3744261"/>
              <a:gd name="connsiteX2029" fmla="*/ 2264355 w 5817263"/>
              <a:gd name="connsiteY2029" fmla="*/ 806789 h 3744261"/>
              <a:gd name="connsiteX2030" fmla="*/ 2202080 w 5817263"/>
              <a:gd name="connsiteY2030" fmla="*/ 929386 h 3744261"/>
              <a:gd name="connsiteX2031" fmla="*/ 2189123 w 5817263"/>
              <a:gd name="connsiteY2031" fmla="*/ 929489 h 3744261"/>
              <a:gd name="connsiteX2032" fmla="*/ 2189227 w 5817263"/>
              <a:gd name="connsiteY2032" fmla="*/ 910178 h 3744261"/>
              <a:gd name="connsiteX2033" fmla="*/ 2074728 w 5817263"/>
              <a:gd name="connsiteY2033" fmla="*/ 778776 h 3744261"/>
              <a:gd name="connsiteX2034" fmla="*/ 1954623 w 5817263"/>
              <a:gd name="connsiteY2034" fmla="*/ 752052 h 3744261"/>
              <a:gd name="connsiteX2035" fmla="*/ 1956035 w 5817263"/>
              <a:gd name="connsiteY2035" fmla="*/ 847239 h 3744261"/>
              <a:gd name="connsiteX2036" fmla="*/ 1932757 w 5817263"/>
              <a:gd name="connsiteY2036" fmla="*/ 981984 h 3744261"/>
              <a:gd name="connsiteX2037" fmla="*/ 2094143 w 5817263"/>
              <a:gd name="connsiteY2037" fmla="*/ 1004680 h 3744261"/>
              <a:gd name="connsiteX2038" fmla="*/ 2145392 w 5817263"/>
              <a:gd name="connsiteY2038" fmla="*/ 983146 h 3744261"/>
              <a:gd name="connsiteX2039" fmla="*/ 2158827 w 5817263"/>
              <a:gd name="connsiteY2039" fmla="*/ 890223 h 3744261"/>
              <a:gd name="connsiteX2040" fmla="*/ 2156023 w 5817263"/>
              <a:gd name="connsiteY2040" fmla="*/ 866592 h 3744261"/>
              <a:gd name="connsiteX2041" fmla="*/ 2159387 w 5817263"/>
              <a:gd name="connsiteY2041" fmla="*/ 851247 h 3744261"/>
              <a:gd name="connsiteX2042" fmla="*/ 2166364 w 5817263"/>
              <a:gd name="connsiteY2042" fmla="*/ 852139 h 3744261"/>
              <a:gd name="connsiteX2043" fmla="*/ 2170351 w 5817263"/>
              <a:gd name="connsiteY2043" fmla="*/ 868668 h 3744261"/>
              <a:gd name="connsiteX2044" fmla="*/ 2171286 w 5817263"/>
              <a:gd name="connsiteY2044" fmla="*/ 889350 h 3744261"/>
              <a:gd name="connsiteX2045" fmla="*/ 2171244 w 5817263"/>
              <a:gd name="connsiteY2045" fmla="*/ 889309 h 3744261"/>
              <a:gd name="connsiteX2046" fmla="*/ 4268187 w 5817263"/>
              <a:gd name="connsiteY2046" fmla="*/ 1094281 h 3744261"/>
              <a:gd name="connsiteX2047" fmla="*/ 4262103 w 5817263"/>
              <a:gd name="connsiteY2047" fmla="*/ 1096586 h 3744261"/>
              <a:gd name="connsiteX2048" fmla="*/ 4255105 w 5817263"/>
              <a:gd name="connsiteY2048" fmla="*/ 1114091 h 3744261"/>
              <a:gd name="connsiteX2049" fmla="*/ 4260421 w 5817263"/>
              <a:gd name="connsiteY2049" fmla="*/ 1122563 h 3744261"/>
              <a:gd name="connsiteX2050" fmla="*/ 4266048 w 5817263"/>
              <a:gd name="connsiteY2050" fmla="*/ 1120861 h 3744261"/>
              <a:gd name="connsiteX2051" fmla="*/ 4266671 w 5817263"/>
              <a:gd name="connsiteY2051" fmla="*/ 1119407 h 3744261"/>
              <a:gd name="connsiteX2052" fmla="*/ 4269807 w 5817263"/>
              <a:gd name="connsiteY2052" fmla="*/ 1094697 h 3744261"/>
              <a:gd name="connsiteX2053" fmla="*/ 4268187 w 5817263"/>
              <a:gd name="connsiteY2053" fmla="*/ 1094261 h 3744261"/>
              <a:gd name="connsiteX2054" fmla="*/ 4268187 w 5817263"/>
              <a:gd name="connsiteY2054" fmla="*/ 1094281 h 3744261"/>
              <a:gd name="connsiteX2055" fmla="*/ 4135789 w 5817263"/>
              <a:gd name="connsiteY2055" fmla="*/ 806539 h 3744261"/>
              <a:gd name="connsiteX2056" fmla="*/ 4084063 w 5817263"/>
              <a:gd name="connsiteY2056" fmla="*/ 814908 h 3744261"/>
              <a:gd name="connsiteX2057" fmla="*/ 3889328 w 5817263"/>
              <a:gd name="connsiteY2057" fmla="*/ 878698 h 3744261"/>
              <a:gd name="connsiteX2058" fmla="*/ 3892733 w 5817263"/>
              <a:gd name="connsiteY2058" fmla="*/ 1062531 h 3744261"/>
              <a:gd name="connsiteX2059" fmla="*/ 4063671 w 5817263"/>
              <a:gd name="connsiteY2059" fmla="*/ 1060642 h 3744261"/>
              <a:gd name="connsiteX2060" fmla="*/ 4138800 w 5817263"/>
              <a:gd name="connsiteY2060" fmla="*/ 1000028 h 3744261"/>
              <a:gd name="connsiteX2061" fmla="*/ 4140897 w 5817263"/>
              <a:gd name="connsiteY2061" fmla="*/ 980011 h 3744261"/>
              <a:gd name="connsiteX2062" fmla="*/ 4135789 w 5817263"/>
              <a:gd name="connsiteY2062" fmla="*/ 806539 h 3744261"/>
              <a:gd name="connsiteX2063" fmla="*/ 1761985 w 5817263"/>
              <a:gd name="connsiteY2063" fmla="*/ 924443 h 3744261"/>
              <a:gd name="connsiteX2064" fmla="*/ 1845564 w 5817263"/>
              <a:gd name="connsiteY2064" fmla="*/ 1040603 h 3744261"/>
              <a:gd name="connsiteX2065" fmla="*/ 1948746 w 5817263"/>
              <a:gd name="connsiteY2065" fmla="*/ 1079746 h 3744261"/>
              <a:gd name="connsiteX2066" fmla="*/ 1921918 w 5817263"/>
              <a:gd name="connsiteY2066" fmla="*/ 1058690 h 3744261"/>
              <a:gd name="connsiteX2067" fmla="*/ 1915875 w 5817263"/>
              <a:gd name="connsiteY2067" fmla="*/ 994796 h 3744261"/>
              <a:gd name="connsiteX2068" fmla="*/ 1917142 w 5817263"/>
              <a:gd name="connsiteY2068" fmla="*/ 990767 h 3744261"/>
              <a:gd name="connsiteX2069" fmla="*/ 1882651 w 5817263"/>
              <a:gd name="connsiteY2069" fmla="*/ 980094 h 3744261"/>
              <a:gd name="connsiteX2070" fmla="*/ 1761964 w 5817263"/>
              <a:gd name="connsiteY2070" fmla="*/ 924423 h 3744261"/>
              <a:gd name="connsiteX2071" fmla="*/ 1761985 w 5817263"/>
              <a:gd name="connsiteY2071" fmla="*/ 924443 h 3744261"/>
              <a:gd name="connsiteX2072" fmla="*/ 3848836 w 5817263"/>
              <a:gd name="connsiteY2072" fmla="*/ 752862 h 3744261"/>
              <a:gd name="connsiteX2073" fmla="*/ 3840426 w 5817263"/>
              <a:gd name="connsiteY2073" fmla="*/ 769661 h 3744261"/>
              <a:gd name="connsiteX2074" fmla="*/ 3808967 w 5817263"/>
              <a:gd name="connsiteY2074" fmla="*/ 903595 h 3744261"/>
              <a:gd name="connsiteX2075" fmla="*/ 3817522 w 5817263"/>
              <a:gd name="connsiteY2075" fmla="*/ 1018219 h 3744261"/>
              <a:gd name="connsiteX2076" fmla="*/ 3817377 w 5817263"/>
              <a:gd name="connsiteY2076" fmla="*/ 1010536 h 3744261"/>
              <a:gd name="connsiteX2077" fmla="*/ 3848857 w 5817263"/>
              <a:gd name="connsiteY2077" fmla="*/ 752862 h 3744261"/>
              <a:gd name="connsiteX2078" fmla="*/ 3848836 w 5817263"/>
              <a:gd name="connsiteY2078" fmla="*/ 752862 h 3744261"/>
              <a:gd name="connsiteX2079" fmla="*/ 2960609 w 5817263"/>
              <a:gd name="connsiteY2079" fmla="*/ 921370 h 3744261"/>
              <a:gd name="connsiteX2080" fmla="*/ 3080880 w 5817263"/>
              <a:gd name="connsiteY2080" fmla="*/ 1001108 h 3744261"/>
              <a:gd name="connsiteX2081" fmla="*/ 3087567 w 5817263"/>
              <a:gd name="connsiteY2081" fmla="*/ 992802 h 3744261"/>
              <a:gd name="connsiteX2082" fmla="*/ 3050106 w 5817263"/>
              <a:gd name="connsiteY2082" fmla="*/ 854341 h 3744261"/>
              <a:gd name="connsiteX2083" fmla="*/ 2998547 w 5817263"/>
              <a:gd name="connsiteY2083" fmla="*/ 903409 h 3744261"/>
              <a:gd name="connsiteX2084" fmla="*/ 2960609 w 5817263"/>
              <a:gd name="connsiteY2084" fmla="*/ 921370 h 3744261"/>
              <a:gd name="connsiteX2085" fmla="*/ 2658996 w 5817263"/>
              <a:gd name="connsiteY2085" fmla="*/ 828758 h 3744261"/>
              <a:gd name="connsiteX2086" fmla="*/ 2668070 w 5817263"/>
              <a:gd name="connsiteY2086" fmla="*/ 855545 h 3744261"/>
              <a:gd name="connsiteX2087" fmla="*/ 2689666 w 5817263"/>
              <a:gd name="connsiteY2087" fmla="*/ 988005 h 3744261"/>
              <a:gd name="connsiteX2088" fmla="*/ 2696477 w 5817263"/>
              <a:gd name="connsiteY2088" fmla="*/ 969919 h 3744261"/>
              <a:gd name="connsiteX2089" fmla="*/ 2705302 w 5817263"/>
              <a:gd name="connsiteY2089" fmla="*/ 967676 h 3744261"/>
              <a:gd name="connsiteX2090" fmla="*/ 2873582 w 5817263"/>
              <a:gd name="connsiteY2090" fmla="*/ 936259 h 3744261"/>
              <a:gd name="connsiteX2091" fmla="*/ 2932264 w 5817263"/>
              <a:gd name="connsiteY2091" fmla="*/ 895663 h 3744261"/>
              <a:gd name="connsiteX2092" fmla="*/ 2948690 w 5817263"/>
              <a:gd name="connsiteY2092" fmla="*/ 906233 h 3744261"/>
              <a:gd name="connsiteX2093" fmla="*/ 2952240 w 5817263"/>
              <a:gd name="connsiteY2093" fmla="*/ 911258 h 3744261"/>
              <a:gd name="connsiteX2094" fmla="*/ 2992213 w 5817263"/>
              <a:gd name="connsiteY2094" fmla="*/ 892652 h 3744261"/>
              <a:gd name="connsiteX2095" fmla="*/ 3036069 w 5817263"/>
              <a:gd name="connsiteY2095" fmla="*/ 854943 h 3744261"/>
              <a:gd name="connsiteX2096" fmla="*/ 3033702 w 5817263"/>
              <a:gd name="connsiteY2096" fmla="*/ 854548 h 3744261"/>
              <a:gd name="connsiteX2097" fmla="*/ 3023029 w 5817263"/>
              <a:gd name="connsiteY2097" fmla="*/ 848381 h 3744261"/>
              <a:gd name="connsiteX2098" fmla="*/ 2983056 w 5817263"/>
              <a:gd name="connsiteY2098" fmla="*/ 880816 h 3744261"/>
              <a:gd name="connsiteX2099" fmla="*/ 2910835 w 5817263"/>
              <a:gd name="connsiteY2099" fmla="*/ 887855 h 3744261"/>
              <a:gd name="connsiteX2100" fmla="*/ 2885418 w 5817263"/>
              <a:gd name="connsiteY2100" fmla="*/ 898093 h 3744261"/>
              <a:gd name="connsiteX2101" fmla="*/ 2842933 w 5817263"/>
              <a:gd name="connsiteY2101" fmla="*/ 911984 h 3744261"/>
              <a:gd name="connsiteX2102" fmla="*/ 2748036 w 5817263"/>
              <a:gd name="connsiteY2102" fmla="*/ 937796 h 3744261"/>
              <a:gd name="connsiteX2103" fmla="*/ 2694234 w 5817263"/>
              <a:gd name="connsiteY2103" fmla="*/ 937796 h 3744261"/>
              <a:gd name="connsiteX2104" fmla="*/ 2704845 w 5817263"/>
              <a:gd name="connsiteY2104" fmla="*/ 919128 h 3744261"/>
              <a:gd name="connsiteX2105" fmla="*/ 2780845 w 5817263"/>
              <a:gd name="connsiteY2105" fmla="*/ 893524 h 3744261"/>
              <a:gd name="connsiteX2106" fmla="*/ 2858507 w 5817263"/>
              <a:gd name="connsiteY2106" fmla="*/ 871679 h 3744261"/>
              <a:gd name="connsiteX2107" fmla="*/ 2834025 w 5817263"/>
              <a:gd name="connsiteY2107" fmla="*/ 859989 h 3744261"/>
              <a:gd name="connsiteX2108" fmla="*/ 2722807 w 5817263"/>
              <a:gd name="connsiteY2108" fmla="*/ 775516 h 3744261"/>
              <a:gd name="connsiteX2109" fmla="*/ 2693051 w 5817263"/>
              <a:gd name="connsiteY2109" fmla="*/ 731619 h 3744261"/>
              <a:gd name="connsiteX2110" fmla="*/ 2692843 w 5817263"/>
              <a:gd name="connsiteY2110" fmla="*/ 733322 h 3744261"/>
              <a:gd name="connsiteX2111" fmla="*/ 2674050 w 5817263"/>
              <a:gd name="connsiteY2111" fmla="*/ 792523 h 3744261"/>
              <a:gd name="connsiteX2112" fmla="*/ 2658954 w 5817263"/>
              <a:gd name="connsiteY2112" fmla="*/ 828758 h 3744261"/>
              <a:gd name="connsiteX2113" fmla="*/ 2658996 w 5817263"/>
              <a:gd name="connsiteY2113" fmla="*/ 828758 h 3744261"/>
              <a:gd name="connsiteX2114" fmla="*/ 2700796 w 5817263"/>
              <a:gd name="connsiteY2114" fmla="*/ 979284 h 3744261"/>
              <a:gd name="connsiteX2115" fmla="*/ 2700796 w 5817263"/>
              <a:gd name="connsiteY2115" fmla="*/ 979284 h 3744261"/>
              <a:gd name="connsiteX2116" fmla="*/ 2700650 w 5817263"/>
              <a:gd name="connsiteY2116" fmla="*/ 979222 h 3744261"/>
              <a:gd name="connsiteX2117" fmla="*/ 2700796 w 5817263"/>
              <a:gd name="connsiteY2117" fmla="*/ 979284 h 3744261"/>
              <a:gd name="connsiteX2118" fmla="*/ 2700650 w 5817263"/>
              <a:gd name="connsiteY2118" fmla="*/ 979222 h 3744261"/>
              <a:gd name="connsiteX2119" fmla="*/ 1849074 w 5817263"/>
              <a:gd name="connsiteY2119" fmla="*/ 483953 h 3744261"/>
              <a:gd name="connsiteX2120" fmla="*/ 1758060 w 5817263"/>
              <a:gd name="connsiteY2120" fmla="*/ 546581 h 3744261"/>
              <a:gd name="connsiteX2121" fmla="*/ 1738936 w 5817263"/>
              <a:gd name="connsiteY2121" fmla="*/ 883682 h 3744261"/>
              <a:gd name="connsiteX2122" fmla="*/ 1920755 w 5817263"/>
              <a:gd name="connsiteY2122" fmla="*/ 978620 h 3744261"/>
              <a:gd name="connsiteX2123" fmla="*/ 1944323 w 5817263"/>
              <a:gd name="connsiteY2123" fmla="*/ 759236 h 3744261"/>
              <a:gd name="connsiteX2124" fmla="*/ 1938281 w 5817263"/>
              <a:gd name="connsiteY2124" fmla="*/ 755561 h 3744261"/>
              <a:gd name="connsiteX2125" fmla="*/ 1940025 w 5817263"/>
              <a:gd name="connsiteY2125" fmla="*/ 746300 h 3744261"/>
              <a:gd name="connsiteX2126" fmla="*/ 2080355 w 5817263"/>
              <a:gd name="connsiteY2126" fmla="*/ 767646 h 3744261"/>
              <a:gd name="connsiteX2127" fmla="*/ 2189248 w 5817263"/>
              <a:gd name="connsiteY2127" fmla="*/ 842193 h 3744261"/>
              <a:gd name="connsiteX2128" fmla="*/ 2200772 w 5817263"/>
              <a:gd name="connsiteY2128" fmla="*/ 914912 h 3744261"/>
              <a:gd name="connsiteX2129" fmla="*/ 2200585 w 5817263"/>
              <a:gd name="connsiteY2129" fmla="*/ 915348 h 3744261"/>
              <a:gd name="connsiteX2130" fmla="*/ 2251688 w 5817263"/>
              <a:gd name="connsiteY2130" fmla="*/ 806166 h 3744261"/>
              <a:gd name="connsiteX2131" fmla="*/ 2055500 w 5817263"/>
              <a:gd name="connsiteY2131" fmla="*/ 500026 h 3744261"/>
              <a:gd name="connsiteX2132" fmla="*/ 1871583 w 5817263"/>
              <a:gd name="connsiteY2132" fmla="*/ 486009 h 3744261"/>
              <a:gd name="connsiteX2133" fmla="*/ 1868344 w 5817263"/>
              <a:gd name="connsiteY2133" fmla="*/ 486009 h 3744261"/>
              <a:gd name="connsiteX2134" fmla="*/ 1849094 w 5817263"/>
              <a:gd name="connsiteY2134" fmla="*/ 483933 h 3744261"/>
              <a:gd name="connsiteX2135" fmla="*/ 1849074 w 5817263"/>
              <a:gd name="connsiteY2135" fmla="*/ 483953 h 3744261"/>
              <a:gd name="connsiteX2136" fmla="*/ 2705426 w 5817263"/>
              <a:gd name="connsiteY2136" fmla="*/ 967718 h 3744261"/>
              <a:gd name="connsiteX2137" fmla="*/ 2705530 w 5817263"/>
              <a:gd name="connsiteY2137" fmla="*/ 967760 h 3744261"/>
              <a:gd name="connsiteX2138" fmla="*/ 2705426 w 5817263"/>
              <a:gd name="connsiteY2138" fmla="*/ 967718 h 3744261"/>
              <a:gd name="connsiteX2139" fmla="*/ 3615602 w 5817263"/>
              <a:gd name="connsiteY2139" fmla="*/ 792440 h 3744261"/>
              <a:gd name="connsiteX2140" fmla="*/ 3604888 w 5817263"/>
              <a:gd name="connsiteY2140" fmla="*/ 849378 h 3744261"/>
              <a:gd name="connsiteX2141" fmla="*/ 3632505 w 5817263"/>
              <a:gd name="connsiteY2141" fmla="*/ 942530 h 3744261"/>
              <a:gd name="connsiteX2142" fmla="*/ 3645068 w 5817263"/>
              <a:gd name="connsiteY2142" fmla="*/ 965122 h 3744261"/>
              <a:gd name="connsiteX2143" fmla="*/ 3650716 w 5817263"/>
              <a:gd name="connsiteY2143" fmla="*/ 869084 h 3744261"/>
              <a:gd name="connsiteX2144" fmla="*/ 3622268 w 5817263"/>
              <a:gd name="connsiteY2144" fmla="*/ 796136 h 3744261"/>
              <a:gd name="connsiteX2145" fmla="*/ 3615602 w 5817263"/>
              <a:gd name="connsiteY2145" fmla="*/ 792419 h 3744261"/>
              <a:gd name="connsiteX2146" fmla="*/ 3615602 w 5817263"/>
              <a:gd name="connsiteY2146" fmla="*/ 792440 h 3744261"/>
              <a:gd name="connsiteX2147" fmla="*/ 2301940 w 5817263"/>
              <a:gd name="connsiteY2147" fmla="*/ 872801 h 3744261"/>
              <a:gd name="connsiteX2148" fmla="*/ 2328270 w 5817263"/>
              <a:gd name="connsiteY2148" fmla="*/ 954304 h 3744261"/>
              <a:gd name="connsiteX2149" fmla="*/ 2330907 w 5817263"/>
              <a:gd name="connsiteY2149" fmla="*/ 878677 h 3744261"/>
              <a:gd name="connsiteX2150" fmla="*/ 2325134 w 5817263"/>
              <a:gd name="connsiteY2150" fmla="*/ 840096 h 3744261"/>
              <a:gd name="connsiteX2151" fmla="*/ 2319569 w 5817263"/>
              <a:gd name="connsiteY2151" fmla="*/ 804172 h 3744261"/>
              <a:gd name="connsiteX2152" fmla="*/ 2314877 w 5817263"/>
              <a:gd name="connsiteY2152" fmla="*/ 823089 h 3744261"/>
              <a:gd name="connsiteX2153" fmla="*/ 2307609 w 5817263"/>
              <a:gd name="connsiteY2153" fmla="*/ 858826 h 3744261"/>
              <a:gd name="connsiteX2154" fmla="*/ 2301940 w 5817263"/>
              <a:gd name="connsiteY2154" fmla="*/ 872821 h 3744261"/>
              <a:gd name="connsiteX2155" fmla="*/ 2301940 w 5817263"/>
              <a:gd name="connsiteY2155" fmla="*/ 872801 h 3744261"/>
              <a:gd name="connsiteX2156" fmla="*/ 2875659 w 5817263"/>
              <a:gd name="connsiteY2156" fmla="*/ 878407 h 3744261"/>
              <a:gd name="connsiteX2157" fmla="*/ 2783773 w 5817263"/>
              <a:gd name="connsiteY2157" fmla="*/ 905651 h 3744261"/>
              <a:gd name="connsiteX2158" fmla="*/ 2712217 w 5817263"/>
              <a:gd name="connsiteY2158" fmla="*/ 929199 h 3744261"/>
              <a:gd name="connsiteX2159" fmla="*/ 2709517 w 5817263"/>
              <a:gd name="connsiteY2159" fmla="*/ 931275 h 3744261"/>
              <a:gd name="connsiteX2160" fmla="*/ 2839237 w 5817263"/>
              <a:gd name="connsiteY2160" fmla="*/ 900107 h 3744261"/>
              <a:gd name="connsiteX2161" fmla="*/ 2881369 w 5817263"/>
              <a:gd name="connsiteY2161" fmla="*/ 886340 h 3744261"/>
              <a:gd name="connsiteX2162" fmla="*/ 2890215 w 5817263"/>
              <a:gd name="connsiteY2162" fmla="*/ 883100 h 3744261"/>
              <a:gd name="connsiteX2163" fmla="*/ 2875659 w 5817263"/>
              <a:gd name="connsiteY2163" fmla="*/ 878428 h 3744261"/>
              <a:gd name="connsiteX2164" fmla="*/ 2875659 w 5817263"/>
              <a:gd name="connsiteY2164" fmla="*/ 878407 h 3744261"/>
              <a:gd name="connsiteX2165" fmla="*/ 2930375 w 5817263"/>
              <a:gd name="connsiteY2165" fmla="*/ 908039 h 3744261"/>
              <a:gd name="connsiteX2166" fmla="*/ 2897670 w 5817263"/>
              <a:gd name="connsiteY2166" fmla="*/ 929489 h 3744261"/>
              <a:gd name="connsiteX2167" fmla="*/ 2920885 w 5817263"/>
              <a:gd name="connsiteY2167" fmla="*/ 922325 h 3744261"/>
              <a:gd name="connsiteX2168" fmla="*/ 2940134 w 5817263"/>
              <a:gd name="connsiteY2168" fmla="*/ 915764 h 3744261"/>
              <a:gd name="connsiteX2169" fmla="*/ 2938265 w 5817263"/>
              <a:gd name="connsiteY2169" fmla="*/ 913023 h 3744261"/>
              <a:gd name="connsiteX2170" fmla="*/ 2931247 w 5817263"/>
              <a:gd name="connsiteY2170" fmla="*/ 908060 h 3744261"/>
              <a:gd name="connsiteX2171" fmla="*/ 2930395 w 5817263"/>
              <a:gd name="connsiteY2171" fmla="*/ 908018 h 3744261"/>
              <a:gd name="connsiteX2172" fmla="*/ 2930375 w 5817263"/>
              <a:gd name="connsiteY2172" fmla="*/ 908039 h 3744261"/>
              <a:gd name="connsiteX2173" fmla="*/ 2275215 w 5817263"/>
              <a:gd name="connsiteY2173" fmla="*/ 884782 h 3744261"/>
              <a:gd name="connsiteX2174" fmla="*/ 2275215 w 5817263"/>
              <a:gd name="connsiteY2174" fmla="*/ 884782 h 3744261"/>
              <a:gd name="connsiteX2175" fmla="*/ 2930582 w 5817263"/>
              <a:gd name="connsiteY2175" fmla="*/ 877618 h 3744261"/>
              <a:gd name="connsiteX2176" fmla="*/ 2977782 w 5817263"/>
              <a:gd name="connsiteY2176" fmla="*/ 869520 h 3744261"/>
              <a:gd name="connsiteX2177" fmla="*/ 3013996 w 5817263"/>
              <a:gd name="connsiteY2177" fmla="*/ 839452 h 3744261"/>
              <a:gd name="connsiteX2178" fmla="*/ 2999813 w 5817263"/>
              <a:gd name="connsiteY2178" fmla="*/ 820597 h 3744261"/>
              <a:gd name="connsiteX2179" fmla="*/ 2930582 w 5817263"/>
              <a:gd name="connsiteY2179" fmla="*/ 877618 h 3744261"/>
              <a:gd name="connsiteX2180" fmla="*/ 2892292 w 5817263"/>
              <a:gd name="connsiteY2180" fmla="*/ 870745 h 3744261"/>
              <a:gd name="connsiteX2181" fmla="*/ 2909090 w 5817263"/>
              <a:gd name="connsiteY2181" fmla="*/ 874898 h 3744261"/>
              <a:gd name="connsiteX2182" fmla="*/ 2992961 w 5817263"/>
              <a:gd name="connsiteY2182" fmla="*/ 809467 h 3744261"/>
              <a:gd name="connsiteX2183" fmla="*/ 2964575 w 5817263"/>
              <a:gd name="connsiteY2183" fmla="*/ 720946 h 3744261"/>
              <a:gd name="connsiteX2184" fmla="*/ 2964160 w 5817263"/>
              <a:gd name="connsiteY2184" fmla="*/ 685043 h 3744261"/>
              <a:gd name="connsiteX2185" fmla="*/ 2963703 w 5817263"/>
              <a:gd name="connsiteY2185" fmla="*/ 649493 h 3744261"/>
              <a:gd name="connsiteX2186" fmla="*/ 2928361 w 5817263"/>
              <a:gd name="connsiteY2186" fmla="*/ 621564 h 3744261"/>
              <a:gd name="connsiteX2187" fmla="*/ 2923045 w 5817263"/>
              <a:gd name="connsiteY2187" fmla="*/ 615750 h 3744261"/>
              <a:gd name="connsiteX2188" fmla="*/ 2934112 w 5817263"/>
              <a:gd name="connsiteY2188" fmla="*/ 642121 h 3744261"/>
              <a:gd name="connsiteX2189" fmla="*/ 2957764 w 5817263"/>
              <a:gd name="connsiteY2189" fmla="*/ 794828 h 3744261"/>
              <a:gd name="connsiteX2190" fmla="*/ 2892292 w 5817263"/>
              <a:gd name="connsiteY2190" fmla="*/ 870745 h 3744261"/>
              <a:gd name="connsiteX2191" fmla="*/ 2690039 w 5817263"/>
              <a:gd name="connsiteY2191" fmla="*/ 704728 h 3744261"/>
              <a:gd name="connsiteX2192" fmla="*/ 2698615 w 5817263"/>
              <a:gd name="connsiteY2192" fmla="*/ 714135 h 3744261"/>
              <a:gd name="connsiteX2193" fmla="*/ 2839818 w 5817263"/>
              <a:gd name="connsiteY2193" fmla="*/ 848962 h 3744261"/>
              <a:gd name="connsiteX2194" fmla="*/ 2875181 w 5817263"/>
              <a:gd name="connsiteY2194" fmla="*/ 864993 h 3744261"/>
              <a:gd name="connsiteX2195" fmla="*/ 2945575 w 5817263"/>
              <a:gd name="connsiteY2195" fmla="*/ 792232 h 3744261"/>
              <a:gd name="connsiteX2196" fmla="*/ 2922899 w 5817263"/>
              <a:gd name="connsiteY2196" fmla="*/ 647603 h 3744261"/>
              <a:gd name="connsiteX2197" fmla="*/ 2909921 w 5817263"/>
              <a:gd name="connsiteY2197" fmla="*/ 610641 h 3744261"/>
              <a:gd name="connsiteX2198" fmla="*/ 2915735 w 5817263"/>
              <a:gd name="connsiteY2198" fmla="*/ 598909 h 3744261"/>
              <a:gd name="connsiteX2199" fmla="*/ 2937601 w 5817263"/>
              <a:gd name="connsiteY2199" fmla="*/ 613237 h 3744261"/>
              <a:gd name="connsiteX2200" fmla="*/ 2963703 w 5817263"/>
              <a:gd name="connsiteY2200" fmla="*/ 636432 h 3744261"/>
              <a:gd name="connsiteX2201" fmla="*/ 2976183 w 5817263"/>
              <a:gd name="connsiteY2201" fmla="*/ 546830 h 3744261"/>
              <a:gd name="connsiteX2202" fmla="*/ 2977491 w 5817263"/>
              <a:gd name="connsiteY2202" fmla="*/ 544463 h 3744261"/>
              <a:gd name="connsiteX2203" fmla="*/ 2945554 w 5817263"/>
              <a:gd name="connsiteY2203" fmla="*/ 564252 h 3744261"/>
              <a:gd name="connsiteX2204" fmla="*/ 2881618 w 5817263"/>
              <a:gd name="connsiteY2204" fmla="*/ 557275 h 3744261"/>
              <a:gd name="connsiteX2205" fmla="*/ 2721727 w 5817263"/>
              <a:gd name="connsiteY2205" fmla="*/ 342543 h 3744261"/>
              <a:gd name="connsiteX2206" fmla="*/ 2713027 w 5817263"/>
              <a:gd name="connsiteY2206" fmla="*/ 309527 h 3744261"/>
              <a:gd name="connsiteX2207" fmla="*/ 2713338 w 5817263"/>
              <a:gd name="connsiteY2207" fmla="*/ 336334 h 3744261"/>
              <a:gd name="connsiteX2208" fmla="*/ 2719090 w 5817263"/>
              <a:gd name="connsiteY2208" fmla="*/ 388953 h 3744261"/>
              <a:gd name="connsiteX2209" fmla="*/ 2713006 w 5817263"/>
              <a:gd name="connsiteY2209" fmla="*/ 394788 h 3744261"/>
              <a:gd name="connsiteX2210" fmla="*/ 2705136 w 5817263"/>
              <a:gd name="connsiteY2210" fmla="*/ 382350 h 3744261"/>
              <a:gd name="connsiteX2211" fmla="*/ 2700920 w 5817263"/>
              <a:gd name="connsiteY2211" fmla="*/ 337373 h 3744261"/>
              <a:gd name="connsiteX2212" fmla="*/ 2685264 w 5817263"/>
              <a:gd name="connsiteY2212" fmla="*/ 254292 h 3744261"/>
              <a:gd name="connsiteX2213" fmla="*/ 2692220 w 5817263"/>
              <a:gd name="connsiteY2213" fmla="*/ 390075 h 3744261"/>
              <a:gd name="connsiteX2214" fmla="*/ 2735162 w 5817263"/>
              <a:gd name="connsiteY2214" fmla="*/ 467300 h 3744261"/>
              <a:gd name="connsiteX2215" fmla="*/ 2834025 w 5817263"/>
              <a:gd name="connsiteY2215" fmla="*/ 561428 h 3744261"/>
              <a:gd name="connsiteX2216" fmla="*/ 2837534 w 5817263"/>
              <a:gd name="connsiteY2216" fmla="*/ 565789 h 3744261"/>
              <a:gd name="connsiteX2217" fmla="*/ 2836143 w 5817263"/>
              <a:gd name="connsiteY2217" fmla="*/ 571208 h 3744261"/>
              <a:gd name="connsiteX2218" fmla="*/ 2754494 w 5817263"/>
              <a:gd name="connsiteY2218" fmla="*/ 615127 h 3744261"/>
              <a:gd name="connsiteX2219" fmla="*/ 2719131 w 5817263"/>
              <a:gd name="connsiteY2219" fmla="*/ 581010 h 3744261"/>
              <a:gd name="connsiteX2220" fmla="*/ 2680488 w 5817263"/>
              <a:gd name="connsiteY2220" fmla="*/ 397322 h 3744261"/>
              <a:gd name="connsiteX2221" fmla="*/ 2680031 w 5817263"/>
              <a:gd name="connsiteY2221" fmla="*/ 393625 h 3744261"/>
              <a:gd name="connsiteX2222" fmla="*/ 2661238 w 5817263"/>
              <a:gd name="connsiteY2222" fmla="*/ 287973 h 3744261"/>
              <a:gd name="connsiteX2223" fmla="*/ 2543895 w 5817263"/>
              <a:gd name="connsiteY2223" fmla="*/ 388247 h 3744261"/>
              <a:gd name="connsiteX2224" fmla="*/ 2449663 w 5817263"/>
              <a:gd name="connsiteY2224" fmla="*/ 594445 h 3744261"/>
              <a:gd name="connsiteX2225" fmla="*/ 2448354 w 5817263"/>
              <a:gd name="connsiteY2225" fmla="*/ 601775 h 3744261"/>
              <a:gd name="connsiteX2226" fmla="*/ 2478547 w 5817263"/>
              <a:gd name="connsiteY2226" fmla="*/ 602232 h 3744261"/>
              <a:gd name="connsiteX2227" fmla="*/ 2652081 w 5817263"/>
              <a:gd name="connsiteY2227" fmla="*/ 811004 h 3744261"/>
              <a:gd name="connsiteX2228" fmla="*/ 2662879 w 5817263"/>
              <a:gd name="connsiteY2228" fmla="*/ 787082 h 3744261"/>
              <a:gd name="connsiteX2229" fmla="*/ 2680508 w 5817263"/>
              <a:gd name="connsiteY2229" fmla="*/ 731806 h 3744261"/>
              <a:gd name="connsiteX2230" fmla="*/ 2681837 w 5817263"/>
              <a:gd name="connsiteY2230" fmla="*/ 719990 h 3744261"/>
              <a:gd name="connsiteX2231" fmla="*/ 2688794 w 5817263"/>
              <a:gd name="connsiteY2231" fmla="*/ 704832 h 3744261"/>
              <a:gd name="connsiteX2232" fmla="*/ 2690019 w 5817263"/>
              <a:gd name="connsiteY2232" fmla="*/ 704728 h 3744261"/>
              <a:gd name="connsiteX2233" fmla="*/ 2690039 w 5817263"/>
              <a:gd name="connsiteY2233" fmla="*/ 704728 h 3744261"/>
              <a:gd name="connsiteX2234" fmla="*/ 2219668 w 5817263"/>
              <a:gd name="connsiteY2234" fmla="*/ 650386 h 3744261"/>
              <a:gd name="connsiteX2235" fmla="*/ 2220167 w 5817263"/>
              <a:gd name="connsiteY2235" fmla="*/ 652670 h 3744261"/>
              <a:gd name="connsiteX2236" fmla="*/ 2252955 w 5817263"/>
              <a:gd name="connsiteY2236" fmla="*/ 742230 h 3744261"/>
              <a:gd name="connsiteX2237" fmla="*/ 2295170 w 5817263"/>
              <a:gd name="connsiteY2237" fmla="*/ 853884 h 3744261"/>
              <a:gd name="connsiteX2238" fmla="*/ 2298451 w 5817263"/>
              <a:gd name="connsiteY2238" fmla="*/ 839016 h 3744261"/>
              <a:gd name="connsiteX2239" fmla="*/ 2302667 w 5817263"/>
              <a:gd name="connsiteY2239" fmla="*/ 820577 h 3744261"/>
              <a:gd name="connsiteX2240" fmla="*/ 2301068 w 5817263"/>
              <a:gd name="connsiteY2240" fmla="*/ 746051 h 3744261"/>
              <a:gd name="connsiteX2241" fmla="*/ 2219689 w 5817263"/>
              <a:gd name="connsiteY2241" fmla="*/ 650407 h 3744261"/>
              <a:gd name="connsiteX2242" fmla="*/ 2219668 w 5817263"/>
              <a:gd name="connsiteY2242" fmla="*/ 650386 h 3744261"/>
              <a:gd name="connsiteX2243" fmla="*/ 3029964 w 5817263"/>
              <a:gd name="connsiteY2243" fmla="*/ 838102 h 3744261"/>
              <a:gd name="connsiteX2244" fmla="*/ 3036526 w 5817263"/>
              <a:gd name="connsiteY2244" fmla="*/ 842442 h 3744261"/>
              <a:gd name="connsiteX2245" fmla="*/ 3040928 w 5817263"/>
              <a:gd name="connsiteY2245" fmla="*/ 833036 h 3744261"/>
              <a:gd name="connsiteX2246" fmla="*/ 3037066 w 5817263"/>
              <a:gd name="connsiteY2246" fmla="*/ 824397 h 3744261"/>
              <a:gd name="connsiteX2247" fmla="*/ 3029964 w 5817263"/>
              <a:gd name="connsiteY2247" fmla="*/ 838102 h 3744261"/>
              <a:gd name="connsiteX2248" fmla="*/ 2976162 w 5817263"/>
              <a:gd name="connsiteY2248" fmla="*/ 648828 h 3744261"/>
              <a:gd name="connsiteX2249" fmla="*/ 2976619 w 5817263"/>
              <a:gd name="connsiteY2249" fmla="*/ 684856 h 3744261"/>
              <a:gd name="connsiteX2250" fmla="*/ 2977034 w 5817263"/>
              <a:gd name="connsiteY2250" fmla="*/ 720966 h 3744261"/>
              <a:gd name="connsiteX2251" fmla="*/ 3001537 w 5817263"/>
              <a:gd name="connsiteY2251" fmla="*/ 799230 h 3744261"/>
              <a:gd name="connsiteX2252" fmla="*/ 3079697 w 5817263"/>
              <a:gd name="connsiteY2252" fmla="*/ 654892 h 3744261"/>
              <a:gd name="connsiteX2253" fmla="*/ 3106525 w 5817263"/>
              <a:gd name="connsiteY2253" fmla="*/ 545480 h 3744261"/>
              <a:gd name="connsiteX2254" fmla="*/ 3098157 w 5817263"/>
              <a:gd name="connsiteY2254" fmla="*/ 382038 h 3744261"/>
              <a:gd name="connsiteX2255" fmla="*/ 3096724 w 5817263"/>
              <a:gd name="connsiteY2255" fmla="*/ 359986 h 3744261"/>
              <a:gd name="connsiteX2256" fmla="*/ 3096392 w 5817263"/>
              <a:gd name="connsiteY2256" fmla="*/ 353839 h 3744261"/>
              <a:gd name="connsiteX2257" fmla="*/ 3102081 w 5817263"/>
              <a:gd name="connsiteY2257" fmla="*/ 345284 h 3744261"/>
              <a:gd name="connsiteX2258" fmla="*/ 3109432 w 5817263"/>
              <a:gd name="connsiteY2258" fmla="*/ 354359 h 3744261"/>
              <a:gd name="connsiteX2259" fmla="*/ 3110823 w 5817263"/>
              <a:gd name="connsiteY2259" fmla="*/ 366132 h 3744261"/>
              <a:gd name="connsiteX2260" fmla="*/ 3113647 w 5817263"/>
              <a:gd name="connsiteY2260" fmla="*/ 389555 h 3744261"/>
              <a:gd name="connsiteX2261" fmla="*/ 3118984 w 5817263"/>
              <a:gd name="connsiteY2261" fmla="*/ 546394 h 3744261"/>
              <a:gd name="connsiteX2262" fmla="*/ 3119067 w 5817263"/>
              <a:gd name="connsiteY2262" fmla="*/ 596313 h 3744261"/>
              <a:gd name="connsiteX2263" fmla="*/ 3122493 w 5817263"/>
              <a:gd name="connsiteY2263" fmla="*/ 646814 h 3744261"/>
              <a:gd name="connsiteX2264" fmla="*/ 3127435 w 5817263"/>
              <a:gd name="connsiteY2264" fmla="*/ 641208 h 3744261"/>
              <a:gd name="connsiteX2265" fmla="*/ 3132253 w 5817263"/>
              <a:gd name="connsiteY2265" fmla="*/ 639256 h 3744261"/>
              <a:gd name="connsiteX2266" fmla="*/ 3136884 w 5817263"/>
              <a:gd name="connsiteY2266" fmla="*/ 641644 h 3744261"/>
              <a:gd name="connsiteX2267" fmla="*/ 3183688 w 5817263"/>
              <a:gd name="connsiteY2267" fmla="*/ 660311 h 3744261"/>
              <a:gd name="connsiteX2268" fmla="*/ 3192036 w 5817263"/>
              <a:gd name="connsiteY2268" fmla="*/ 647396 h 3744261"/>
              <a:gd name="connsiteX2269" fmla="*/ 3207817 w 5817263"/>
              <a:gd name="connsiteY2269" fmla="*/ 408638 h 3744261"/>
              <a:gd name="connsiteX2270" fmla="*/ 3073467 w 5817263"/>
              <a:gd name="connsiteY2270" fmla="*/ 52372 h 3744261"/>
              <a:gd name="connsiteX2271" fmla="*/ 3014536 w 5817263"/>
              <a:gd name="connsiteY2271" fmla="*/ 46765 h 3744261"/>
              <a:gd name="connsiteX2272" fmla="*/ 3089228 w 5817263"/>
              <a:gd name="connsiteY2272" fmla="*/ 208151 h 3744261"/>
              <a:gd name="connsiteX2273" fmla="*/ 3089020 w 5817263"/>
              <a:gd name="connsiteY2273" fmla="*/ 218762 h 3744261"/>
              <a:gd name="connsiteX2274" fmla="*/ 3081815 w 5817263"/>
              <a:gd name="connsiteY2274" fmla="*/ 243058 h 3744261"/>
              <a:gd name="connsiteX2275" fmla="*/ 3052370 w 5817263"/>
              <a:gd name="connsiteY2275" fmla="*/ 241396 h 3744261"/>
              <a:gd name="connsiteX2276" fmla="*/ 3047261 w 5817263"/>
              <a:gd name="connsiteY2276" fmla="*/ 239881 h 3744261"/>
              <a:gd name="connsiteX2277" fmla="*/ 3047324 w 5817263"/>
              <a:gd name="connsiteY2277" fmla="*/ 262888 h 3744261"/>
              <a:gd name="connsiteX2278" fmla="*/ 3057623 w 5817263"/>
              <a:gd name="connsiteY2278" fmla="*/ 256036 h 3744261"/>
              <a:gd name="connsiteX2279" fmla="*/ 3075274 w 5817263"/>
              <a:gd name="connsiteY2279" fmla="*/ 284505 h 3744261"/>
              <a:gd name="connsiteX2280" fmla="*/ 3045932 w 5817263"/>
              <a:gd name="connsiteY2280" fmla="*/ 431792 h 3744261"/>
              <a:gd name="connsiteX2281" fmla="*/ 2984966 w 5817263"/>
              <a:gd name="connsiteY2281" fmla="*/ 537216 h 3744261"/>
              <a:gd name="connsiteX2282" fmla="*/ 2988579 w 5817263"/>
              <a:gd name="connsiteY2282" fmla="*/ 536531 h 3744261"/>
              <a:gd name="connsiteX2283" fmla="*/ 2998505 w 5817263"/>
              <a:gd name="connsiteY2283" fmla="*/ 544089 h 3744261"/>
              <a:gd name="connsiteX2284" fmla="*/ 2986627 w 5817263"/>
              <a:gd name="connsiteY2284" fmla="*/ 640564 h 3744261"/>
              <a:gd name="connsiteX2285" fmla="*/ 2976120 w 5817263"/>
              <a:gd name="connsiteY2285" fmla="*/ 648828 h 3744261"/>
              <a:gd name="connsiteX2286" fmla="*/ 2976162 w 5817263"/>
              <a:gd name="connsiteY2286" fmla="*/ 648828 h 3744261"/>
              <a:gd name="connsiteX2287" fmla="*/ 3119379 w 5817263"/>
              <a:gd name="connsiteY2287" fmla="*/ 796385 h 3744261"/>
              <a:gd name="connsiteX2288" fmla="*/ 3131028 w 5817263"/>
              <a:gd name="connsiteY2288" fmla="*/ 796074 h 3744261"/>
              <a:gd name="connsiteX2289" fmla="*/ 3136344 w 5817263"/>
              <a:gd name="connsiteY2289" fmla="*/ 793084 h 3744261"/>
              <a:gd name="connsiteX2290" fmla="*/ 3127124 w 5817263"/>
              <a:gd name="connsiteY2290" fmla="*/ 725742 h 3744261"/>
              <a:gd name="connsiteX2291" fmla="*/ 3115412 w 5817263"/>
              <a:gd name="connsiteY2291" fmla="*/ 677567 h 3744261"/>
              <a:gd name="connsiteX2292" fmla="*/ 3099797 w 5817263"/>
              <a:gd name="connsiteY2292" fmla="*/ 731245 h 3744261"/>
              <a:gd name="connsiteX2293" fmla="*/ 3100545 w 5817263"/>
              <a:gd name="connsiteY2293" fmla="*/ 734256 h 3744261"/>
              <a:gd name="connsiteX2294" fmla="*/ 3102953 w 5817263"/>
              <a:gd name="connsiteY2294" fmla="*/ 730290 h 3744261"/>
              <a:gd name="connsiteX2295" fmla="*/ 3117531 w 5817263"/>
              <a:gd name="connsiteY2295" fmla="*/ 718308 h 3744261"/>
              <a:gd name="connsiteX2296" fmla="*/ 3127228 w 5817263"/>
              <a:gd name="connsiteY2296" fmla="*/ 737599 h 3744261"/>
              <a:gd name="connsiteX2297" fmla="*/ 3121995 w 5817263"/>
              <a:gd name="connsiteY2297" fmla="*/ 783843 h 3744261"/>
              <a:gd name="connsiteX2298" fmla="*/ 3119379 w 5817263"/>
              <a:gd name="connsiteY2298" fmla="*/ 796406 h 3744261"/>
              <a:gd name="connsiteX2299" fmla="*/ 3119379 w 5817263"/>
              <a:gd name="connsiteY2299" fmla="*/ 796385 h 3744261"/>
              <a:gd name="connsiteX2300" fmla="*/ 4145590 w 5817263"/>
              <a:gd name="connsiteY2300" fmla="*/ 768311 h 3744261"/>
              <a:gd name="connsiteX2301" fmla="*/ 4147189 w 5817263"/>
              <a:gd name="connsiteY2301" fmla="*/ 790301 h 3744261"/>
              <a:gd name="connsiteX2302" fmla="*/ 4163157 w 5817263"/>
              <a:gd name="connsiteY2302" fmla="*/ 780936 h 3744261"/>
              <a:gd name="connsiteX2303" fmla="*/ 4145590 w 5817263"/>
              <a:gd name="connsiteY2303" fmla="*/ 768311 h 3744261"/>
              <a:gd name="connsiteX2304" fmla="*/ 3912585 w 5817263"/>
              <a:gd name="connsiteY2304" fmla="*/ 661163 h 3744261"/>
              <a:gd name="connsiteX2305" fmla="*/ 3879547 w 5817263"/>
              <a:gd name="connsiteY2305" fmla="*/ 703191 h 3744261"/>
              <a:gd name="connsiteX2306" fmla="*/ 3909906 w 5817263"/>
              <a:gd name="connsiteY2306" fmla="*/ 676924 h 3744261"/>
              <a:gd name="connsiteX2307" fmla="*/ 3941033 w 5817263"/>
              <a:gd name="connsiteY2307" fmla="*/ 655660 h 3744261"/>
              <a:gd name="connsiteX2308" fmla="*/ 3912585 w 5817263"/>
              <a:gd name="connsiteY2308" fmla="*/ 661163 h 3744261"/>
              <a:gd name="connsiteX2309" fmla="*/ 2988019 w 5817263"/>
              <a:gd name="connsiteY2309" fmla="*/ 551087 h 3744261"/>
              <a:gd name="connsiteX2310" fmla="*/ 2987230 w 5817263"/>
              <a:gd name="connsiteY2310" fmla="*/ 552520 h 3744261"/>
              <a:gd name="connsiteX2311" fmla="*/ 2976183 w 5817263"/>
              <a:gd name="connsiteY2311" fmla="*/ 633670 h 3744261"/>
              <a:gd name="connsiteX2312" fmla="*/ 2976764 w 5817263"/>
              <a:gd name="connsiteY2312" fmla="*/ 632964 h 3744261"/>
              <a:gd name="connsiteX2313" fmla="*/ 2988019 w 5817263"/>
              <a:gd name="connsiteY2313" fmla="*/ 551108 h 3744261"/>
              <a:gd name="connsiteX2314" fmla="*/ 2988019 w 5817263"/>
              <a:gd name="connsiteY2314" fmla="*/ 551087 h 3744261"/>
              <a:gd name="connsiteX2315" fmla="*/ 2698470 w 5817263"/>
              <a:gd name="connsiteY2315" fmla="*/ 435342 h 3744261"/>
              <a:gd name="connsiteX2316" fmla="*/ 2730698 w 5817263"/>
              <a:gd name="connsiteY2316" fmla="*/ 576379 h 3744261"/>
              <a:gd name="connsiteX2317" fmla="*/ 2756592 w 5817263"/>
              <a:gd name="connsiteY2317" fmla="*/ 602813 h 3744261"/>
              <a:gd name="connsiteX2318" fmla="*/ 2821524 w 5817263"/>
              <a:gd name="connsiteY2318" fmla="*/ 568530 h 3744261"/>
              <a:gd name="connsiteX2319" fmla="*/ 2725610 w 5817263"/>
              <a:gd name="connsiteY2319" fmla="*/ 475253 h 3744261"/>
              <a:gd name="connsiteX2320" fmla="*/ 2698470 w 5817263"/>
              <a:gd name="connsiteY2320" fmla="*/ 435322 h 3744261"/>
              <a:gd name="connsiteX2321" fmla="*/ 2698470 w 5817263"/>
              <a:gd name="connsiteY2321" fmla="*/ 435342 h 3744261"/>
              <a:gd name="connsiteX2322" fmla="*/ 2718114 w 5817263"/>
              <a:gd name="connsiteY2322" fmla="*/ 263241 h 3744261"/>
              <a:gd name="connsiteX2323" fmla="*/ 2733584 w 5817263"/>
              <a:gd name="connsiteY2323" fmla="*/ 338785 h 3744261"/>
              <a:gd name="connsiteX2324" fmla="*/ 2887163 w 5817263"/>
              <a:gd name="connsiteY2324" fmla="*/ 546103 h 3744261"/>
              <a:gd name="connsiteX2325" fmla="*/ 2941359 w 5817263"/>
              <a:gd name="connsiteY2325" fmla="*/ 552478 h 3744261"/>
              <a:gd name="connsiteX2326" fmla="*/ 3062960 w 5817263"/>
              <a:gd name="connsiteY2326" fmla="*/ 286498 h 3744261"/>
              <a:gd name="connsiteX2327" fmla="*/ 3058080 w 5817263"/>
              <a:gd name="connsiteY2327" fmla="*/ 269201 h 3744261"/>
              <a:gd name="connsiteX2328" fmla="*/ 3050729 w 5817263"/>
              <a:gd name="connsiteY2328" fmla="*/ 285647 h 3744261"/>
              <a:gd name="connsiteX2329" fmla="*/ 3047241 w 5817263"/>
              <a:gd name="connsiteY2329" fmla="*/ 291959 h 3744261"/>
              <a:gd name="connsiteX2330" fmla="*/ 3040720 w 5817263"/>
              <a:gd name="connsiteY2330" fmla="*/ 291669 h 3744261"/>
              <a:gd name="connsiteX2331" fmla="*/ 3034865 w 5817263"/>
              <a:gd name="connsiteY2331" fmla="*/ 263885 h 3744261"/>
              <a:gd name="connsiteX2332" fmla="*/ 3034865 w 5817263"/>
              <a:gd name="connsiteY2332" fmla="*/ 236475 h 3744261"/>
              <a:gd name="connsiteX2333" fmla="*/ 3021513 w 5817263"/>
              <a:gd name="connsiteY2333" fmla="*/ 233568 h 3744261"/>
              <a:gd name="connsiteX2334" fmla="*/ 2962914 w 5817263"/>
              <a:gd name="connsiteY2334" fmla="*/ 273167 h 3744261"/>
              <a:gd name="connsiteX2335" fmla="*/ 2854520 w 5817263"/>
              <a:gd name="connsiteY2335" fmla="*/ 346779 h 3744261"/>
              <a:gd name="connsiteX2336" fmla="*/ 2750196 w 5817263"/>
              <a:gd name="connsiteY2336" fmla="*/ 293309 h 3744261"/>
              <a:gd name="connsiteX2337" fmla="*/ 2730864 w 5817263"/>
              <a:gd name="connsiteY2337" fmla="*/ 260230 h 3744261"/>
              <a:gd name="connsiteX2338" fmla="*/ 2723201 w 5817263"/>
              <a:gd name="connsiteY2338" fmla="*/ 253316 h 3744261"/>
              <a:gd name="connsiteX2339" fmla="*/ 2723201 w 5817263"/>
              <a:gd name="connsiteY2339" fmla="*/ 253316 h 3744261"/>
              <a:gd name="connsiteX2340" fmla="*/ 2718114 w 5817263"/>
              <a:gd name="connsiteY2340" fmla="*/ 263262 h 3744261"/>
              <a:gd name="connsiteX2341" fmla="*/ 2718114 w 5817263"/>
              <a:gd name="connsiteY2341" fmla="*/ 263241 h 3744261"/>
              <a:gd name="connsiteX2342" fmla="*/ 2723284 w 5817263"/>
              <a:gd name="connsiteY2342" fmla="*/ 240773 h 3744261"/>
              <a:gd name="connsiteX2343" fmla="*/ 2740831 w 5817263"/>
              <a:gd name="connsiteY2343" fmla="*/ 252713 h 3744261"/>
              <a:gd name="connsiteX2344" fmla="*/ 2761326 w 5817263"/>
              <a:gd name="connsiteY2344" fmla="*/ 287661 h 3744261"/>
              <a:gd name="connsiteX2345" fmla="*/ 2852090 w 5817263"/>
              <a:gd name="connsiteY2345" fmla="*/ 334528 h 3744261"/>
              <a:gd name="connsiteX2346" fmla="*/ 2953819 w 5817263"/>
              <a:gd name="connsiteY2346" fmla="*/ 264633 h 3744261"/>
              <a:gd name="connsiteX2347" fmla="*/ 3023818 w 5817263"/>
              <a:gd name="connsiteY2347" fmla="*/ 221296 h 3744261"/>
              <a:gd name="connsiteX2348" fmla="*/ 3035342 w 5817263"/>
              <a:gd name="connsiteY2348" fmla="*/ 223746 h 3744261"/>
              <a:gd name="connsiteX2349" fmla="*/ 3038332 w 5817263"/>
              <a:gd name="connsiteY2349" fmla="*/ 180409 h 3744261"/>
              <a:gd name="connsiteX2350" fmla="*/ 2994414 w 5817263"/>
              <a:gd name="connsiteY2350" fmla="*/ 75400 h 3744261"/>
              <a:gd name="connsiteX2351" fmla="*/ 2983035 w 5817263"/>
              <a:gd name="connsiteY2351" fmla="*/ 61093 h 3744261"/>
              <a:gd name="connsiteX2352" fmla="*/ 2985381 w 5817263"/>
              <a:gd name="connsiteY2352" fmla="*/ 54780 h 3744261"/>
              <a:gd name="connsiteX2353" fmla="*/ 2993501 w 5817263"/>
              <a:gd name="connsiteY2353" fmla="*/ 46890 h 3744261"/>
              <a:gd name="connsiteX2354" fmla="*/ 2772518 w 5817263"/>
              <a:gd name="connsiteY2354" fmla="*/ 58144 h 3744261"/>
              <a:gd name="connsiteX2355" fmla="*/ 2716328 w 5817263"/>
              <a:gd name="connsiteY2355" fmla="*/ 242871 h 3744261"/>
              <a:gd name="connsiteX2356" fmla="*/ 2718321 w 5817263"/>
              <a:gd name="connsiteY2356" fmla="*/ 241832 h 3744261"/>
              <a:gd name="connsiteX2357" fmla="*/ 2723347 w 5817263"/>
              <a:gd name="connsiteY2357" fmla="*/ 240773 h 3744261"/>
              <a:gd name="connsiteX2358" fmla="*/ 2723284 w 5817263"/>
              <a:gd name="connsiteY2358" fmla="*/ 240773 h 3744261"/>
              <a:gd name="connsiteX2359" fmla="*/ 3047656 w 5817263"/>
              <a:gd name="connsiteY2359" fmla="*/ 226985 h 3744261"/>
              <a:gd name="connsiteX2360" fmla="*/ 3055900 w 5817263"/>
              <a:gd name="connsiteY2360" fmla="*/ 229394 h 3744261"/>
              <a:gd name="connsiteX2361" fmla="*/ 3074339 w 5817263"/>
              <a:gd name="connsiteY2361" fmla="*/ 233007 h 3744261"/>
              <a:gd name="connsiteX2362" fmla="*/ 3076540 w 5817263"/>
              <a:gd name="connsiteY2362" fmla="*/ 218700 h 3744261"/>
              <a:gd name="connsiteX2363" fmla="*/ 3076748 w 5817263"/>
              <a:gd name="connsiteY2363" fmla="*/ 207736 h 3744261"/>
              <a:gd name="connsiteX2364" fmla="*/ 3005254 w 5817263"/>
              <a:gd name="connsiteY2364" fmla="*/ 55300 h 3744261"/>
              <a:gd name="connsiteX2365" fmla="*/ 3003904 w 5817263"/>
              <a:gd name="connsiteY2365" fmla="*/ 54282 h 3744261"/>
              <a:gd name="connsiteX2366" fmla="*/ 2996740 w 5817263"/>
              <a:gd name="connsiteY2366" fmla="*/ 60906 h 3744261"/>
              <a:gd name="connsiteX2367" fmla="*/ 3002409 w 5817263"/>
              <a:gd name="connsiteY2367" fmla="*/ 65848 h 3744261"/>
              <a:gd name="connsiteX2368" fmla="*/ 3050729 w 5817263"/>
              <a:gd name="connsiteY2368" fmla="*/ 181489 h 3744261"/>
              <a:gd name="connsiteX2369" fmla="*/ 3047677 w 5817263"/>
              <a:gd name="connsiteY2369" fmla="*/ 226965 h 3744261"/>
              <a:gd name="connsiteX2370" fmla="*/ 3047656 w 5817263"/>
              <a:gd name="connsiteY2370" fmla="*/ 226985 h 3744261"/>
              <a:gd name="connsiteX0" fmla="*/ 3804251 w 5687458"/>
              <a:gd name="connsiteY0" fmla="*/ 3743887 h 3744261"/>
              <a:gd name="connsiteX1" fmla="*/ 3795093 w 5687458"/>
              <a:gd name="connsiteY1" fmla="*/ 3743513 h 3744261"/>
              <a:gd name="connsiteX2" fmla="*/ 3739650 w 5687458"/>
              <a:gd name="connsiteY2" fmla="*/ 3717370 h 3744261"/>
              <a:gd name="connsiteX3" fmla="*/ 3730182 w 5687458"/>
              <a:gd name="connsiteY3" fmla="*/ 3675134 h 3744261"/>
              <a:gd name="connsiteX4" fmla="*/ 3647204 w 5687458"/>
              <a:gd name="connsiteY4" fmla="*/ 3656611 h 3744261"/>
              <a:gd name="connsiteX5" fmla="*/ 3578576 w 5687458"/>
              <a:gd name="connsiteY5" fmla="*/ 3633977 h 3744261"/>
              <a:gd name="connsiteX6" fmla="*/ 3573779 w 5687458"/>
              <a:gd name="connsiteY6" fmla="*/ 3640996 h 3744261"/>
              <a:gd name="connsiteX7" fmla="*/ 3465115 w 5687458"/>
              <a:gd name="connsiteY7" fmla="*/ 3683730 h 3744261"/>
              <a:gd name="connsiteX8" fmla="*/ 3330557 w 5687458"/>
              <a:gd name="connsiteY8" fmla="*/ 3592240 h 3744261"/>
              <a:gd name="connsiteX9" fmla="*/ 3226836 w 5687458"/>
              <a:gd name="connsiteY9" fmla="*/ 3485507 h 3744261"/>
              <a:gd name="connsiteX10" fmla="*/ 3218405 w 5687458"/>
              <a:gd name="connsiteY10" fmla="*/ 3447631 h 3744261"/>
              <a:gd name="connsiteX11" fmla="*/ 3119791 w 5687458"/>
              <a:gd name="connsiteY11" fmla="*/ 3307467 h 3744261"/>
              <a:gd name="connsiteX12" fmla="*/ 3109949 w 5687458"/>
              <a:gd name="connsiteY12" fmla="*/ 3175692 h 3744261"/>
              <a:gd name="connsiteX13" fmla="*/ 3122740 w 5687458"/>
              <a:gd name="connsiteY13" fmla="*/ 3163191 h 3744261"/>
              <a:gd name="connsiteX14" fmla="*/ 3129136 w 5687458"/>
              <a:gd name="connsiteY14" fmla="*/ 3168133 h 3744261"/>
              <a:gd name="connsiteX15" fmla="*/ 3136238 w 5687458"/>
              <a:gd name="connsiteY15" fmla="*/ 3160388 h 3744261"/>
              <a:gd name="connsiteX16" fmla="*/ 3162651 w 5687458"/>
              <a:gd name="connsiteY16" fmla="*/ 3218094 h 3744261"/>
              <a:gd name="connsiteX17" fmla="*/ 3190829 w 5687458"/>
              <a:gd name="connsiteY17" fmla="*/ 3295548 h 3744261"/>
              <a:gd name="connsiteX18" fmla="*/ 3317247 w 5687458"/>
              <a:gd name="connsiteY18" fmla="*/ 3376365 h 3744261"/>
              <a:gd name="connsiteX19" fmla="*/ 3235931 w 5687458"/>
              <a:gd name="connsiteY19" fmla="*/ 3328523 h 3744261"/>
              <a:gd name="connsiteX20" fmla="*/ 3179367 w 5687458"/>
              <a:gd name="connsiteY20" fmla="*/ 3165205 h 3744261"/>
              <a:gd name="connsiteX21" fmla="*/ 3184973 w 5687458"/>
              <a:gd name="connsiteY21" fmla="*/ 3010401 h 3744261"/>
              <a:gd name="connsiteX22" fmla="*/ 3170043 w 5687458"/>
              <a:gd name="connsiteY22" fmla="*/ 3092631 h 3744261"/>
              <a:gd name="connsiteX23" fmla="*/ 3171081 w 5687458"/>
              <a:gd name="connsiteY23" fmla="*/ 3127953 h 3744261"/>
              <a:gd name="connsiteX24" fmla="*/ 3160906 w 5687458"/>
              <a:gd name="connsiteY24" fmla="*/ 3130590 h 3744261"/>
              <a:gd name="connsiteX25" fmla="*/ 3157335 w 5687458"/>
              <a:gd name="connsiteY25" fmla="*/ 3093566 h 3744261"/>
              <a:gd name="connsiteX26" fmla="*/ 3156774 w 5687458"/>
              <a:gd name="connsiteY26" fmla="*/ 3091655 h 3744261"/>
              <a:gd name="connsiteX27" fmla="*/ 3142592 w 5687458"/>
              <a:gd name="connsiteY27" fmla="*/ 2983656 h 3744261"/>
              <a:gd name="connsiteX28" fmla="*/ 3150545 w 5687458"/>
              <a:gd name="connsiteY28" fmla="*/ 2941918 h 3744261"/>
              <a:gd name="connsiteX29" fmla="*/ 3114953 w 5687458"/>
              <a:gd name="connsiteY29" fmla="*/ 2973793 h 3744261"/>
              <a:gd name="connsiteX30" fmla="*/ 3021199 w 5687458"/>
              <a:gd name="connsiteY30" fmla="*/ 2886683 h 3744261"/>
              <a:gd name="connsiteX31" fmla="*/ 3030107 w 5687458"/>
              <a:gd name="connsiteY31" fmla="*/ 2841830 h 3744261"/>
              <a:gd name="connsiteX32" fmla="*/ 3171164 w 5687458"/>
              <a:gd name="connsiteY32" fmla="*/ 2850178 h 3744261"/>
              <a:gd name="connsiteX33" fmla="*/ 3187610 w 5687458"/>
              <a:gd name="connsiteY33" fmla="*/ 2855535 h 3744261"/>
              <a:gd name="connsiteX34" fmla="*/ 3220315 w 5687458"/>
              <a:gd name="connsiteY34" fmla="*/ 2820837 h 3744261"/>
              <a:gd name="connsiteX35" fmla="*/ 3302711 w 5687458"/>
              <a:gd name="connsiteY35" fmla="*/ 2766225 h 3744261"/>
              <a:gd name="connsiteX36" fmla="*/ 3293658 w 5687458"/>
              <a:gd name="connsiteY36" fmla="*/ 2761989 h 3744261"/>
              <a:gd name="connsiteX37" fmla="*/ 3294467 w 5687458"/>
              <a:gd name="connsiteY37" fmla="*/ 2744276 h 3744261"/>
              <a:gd name="connsiteX38" fmla="*/ 3304912 w 5687458"/>
              <a:gd name="connsiteY38" fmla="*/ 2723096 h 3744261"/>
              <a:gd name="connsiteX39" fmla="*/ 3331969 w 5687458"/>
              <a:gd name="connsiteY39" fmla="*/ 2678824 h 3744261"/>
              <a:gd name="connsiteX40" fmla="*/ 3319573 w 5687458"/>
              <a:gd name="connsiteY40" fmla="*/ 2501615 h 3744261"/>
              <a:gd name="connsiteX41" fmla="*/ 3354333 w 5687458"/>
              <a:gd name="connsiteY41" fmla="*/ 2484837 h 3744261"/>
              <a:gd name="connsiteX42" fmla="*/ 3435857 w 5687458"/>
              <a:gd name="connsiteY42" fmla="*/ 2554192 h 3744261"/>
              <a:gd name="connsiteX43" fmla="*/ 3430168 w 5687458"/>
              <a:gd name="connsiteY43" fmla="*/ 2526429 h 3744261"/>
              <a:gd name="connsiteX44" fmla="*/ 3134389 w 5687458"/>
              <a:gd name="connsiteY44" fmla="*/ 2277601 h 3744261"/>
              <a:gd name="connsiteX45" fmla="*/ 2943683 w 5687458"/>
              <a:gd name="connsiteY45" fmla="*/ 2145327 h 3744261"/>
              <a:gd name="connsiteX46" fmla="*/ 2941835 w 5687458"/>
              <a:gd name="connsiteY46" fmla="*/ 2137624 h 3744261"/>
              <a:gd name="connsiteX47" fmla="*/ 2949040 w 5687458"/>
              <a:gd name="connsiteY47" fmla="*/ 2134343 h 3744261"/>
              <a:gd name="connsiteX48" fmla="*/ 3293969 w 5687458"/>
              <a:gd name="connsiteY48" fmla="*/ 2304139 h 3744261"/>
              <a:gd name="connsiteX49" fmla="*/ 3345633 w 5687458"/>
              <a:gd name="connsiteY49" fmla="*/ 2346334 h 3744261"/>
              <a:gd name="connsiteX50" fmla="*/ 3348602 w 5687458"/>
              <a:gd name="connsiteY50" fmla="*/ 2349179 h 3744261"/>
              <a:gd name="connsiteX51" fmla="*/ 3474314 w 5687458"/>
              <a:gd name="connsiteY51" fmla="*/ 2533614 h 3744261"/>
              <a:gd name="connsiteX52" fmla="*/ 3483264 w 5687458"/>
              <a:gd name="connsiteY52" fmla="*/ 2650002 h 3744261"/>
              <a:gd name="connsiteX53" fmla="*/ 3504133 w 5687458"/>
              <a:gd name="connsiteY53" fmla="*/ 2660800 h 3744261"/>
              <a:gd name="connsiteX54" fmla="*/ 3496408 w 5687458"/>
              <a:gd name="connsiteY54" fmla="*/ 2669231 h 3744261"/>
              <a:gd name="connsiteX55" fmla="*/ 3479796 w 5687458"/>
              <a:gd name="connsiteY55" fmla="*/ 2665472 h 3744261"/>
              <a:gd name="connsiteX56" fmla="*/ 3469434 w 5687458"/>
              <a:gd name="connsiteY56" fmla="*/ 2691886 h 3744261"/>
              <a:gd name="connsiteX57" fmla="*/ 3423627 w 5687458"/>
              <a:gd name="connsiteY57" fmla="*/ 2730779 h 3744261"/>
              <a:gd name="connsiteX58" fmla="*/ 3233356 w 5687458"/>
              <a:gd name="connsiteY58" fmla="*/ 2845672 h 3744261"/>
              <a:gd name="connsiteX59" fmla="*/ 3208043 w 5687458"/>
              <a:gd name="connsiteY59" fmla="*/ 2922731 h 3744261"/>
              <a:gd name="connsiteX60" fmla="*/ 3327401 w 5687458"/>
              <a:gd name="connsiteY60" fmla="*/ 2812240 h 3744261"/>
              <a:gd name="connsiteX61" fmla="*/ 3538250 w 5687458"/>
              <a:gd name="connsiteY61" fmla="*/ 2751523 h 3744261"/>
              <a:gd name="connsiteX62" fmla="*/ 3587733 w 5687458"/>
              <a:gd name="connsiteY62" fmla="*/ 2767450 h 3744261"/>
              <a:gd name="connsiteX63" fmla="*/ 3577662 w 5687458"/>
              <a:gd name="connsiteY63" fmla="*/ 2800715 h 3744261"/>
              <a:gd name="connsiteX64" fmla="*/ 3571391 w 5687458"/>
              <a:gd name="connsiteY64" fmla="*/ 2810392 h 3744261"/>
              <a:gd name="connsiteX65" fmla="*/ 3477367 w 5687458"/>
              <a:gd name="connsiteY65" fmla="*/ 2848911 h 3744261"/>
              <a:gd name="connsiteX66" fmla="*/ 3328626 w 5687458"/>
              <a:gd name="connsiteY66" fmla="*/ 2906887 h 3744261"/>
              <a:gd name="connsiteX67" fmla="*/ 3312554 w 5687458"/>
              <a:gd name="connsiteY67" fmla="*/ 2921278 h 3744261"/>
              <a:gd name="connsiteX68" fmla="*/ 3414137 w 5687458"/>
              <a:gd name="connsiteY68" fmla="*/ 2893265 h 3744261"/>
              <a:gd name="connsiteX69" fmla="*/ 3418165 w 5687458"/>
              <a:gd name="connsiteY69" fmla="*/ 2891251 h 3744261"/>
              <a:gd name="connsiteX70" fmla="*/ 3570934 w 5687458"/>
              <a:gd name="connsiteY70" fmla="*/ 2869095 h 3744261"/>
              <a:gd name="connsiteX71" fmla="*/ 3702959 w 5687458"/>
              <a:gd name="connsiteY71" fmla="*/ 2990239 h 3744261"/>
              <a:gd name="connsiteX72" fmla="*/ 3793848 w 5687458"/>
              <a:gd name="connsiteY72" fmla="*/ 3128347 h 3744261"/>
              <a:gd name="connsiteX73" fmla="*/ 3788448 w 5687458"/>
              <a:gd name="connsiteY73" fmla="*/ 3158581 h 3744261"/>
              <a:gd name="connsiteX74" fmla="*/ 3710392 w 5687458"/>
              <a:gd name="connsiteY74" fmla="*/ 3132978 h 3744261"/>
              <a:gd name="connsiteX75" fmla="*/ 3666807 w 5687458"/>
              <a:gd name="connsiteY75" fmla="*/ 3088831 h 3744261"/>
              <a:gd name="connsiteX76" fmla="*/ 3642449 w 5687458"/>
              <a:gd name="connsiteY76" fmla="*/ 3062875 h 3744261"/>
              <a:gd name="connsiteX77" fmla="*/ 3639085 w 5687458"/>
              <a:gd name="connsiteY77" fmla="*/ 3060653 h 3744261"/>
              <a:gd name="connsiteX78" fmla="*/ 3631880 w 5687458"/>
              <a:gd name="connsiteY78" fmla="*/ 3077971 h 3744261"/>
              <a:gd name="connsiteX79" fmla="*/ 3606380 w 5687458"/>
              <a:gd name="connsiteY79" fmla="*/ 3126416 h 3744261"/>
              <a:gd name="connsiteX80" fmla="*/ 3597368 w 5687458"/>
              <a:gd name="connsiteY80" fmla="*/ 3134971 h 3744261"/>
              <a:gd name="connsiteX81" fmla="*/ 3758215 w 5687458"/>
              <a:gd name="connsiteY81" fmla="*/ 3182523 h 3744261"/>
              <a:gd name="connsiteX82" fmla="*/ 3802922 w 5687458"/>
              <a:gd name="connsiteY82" fmla="*/ 3220897 h 3744261"/>
              <a:gd name="connsiteX83" fmla="*/ 3785458 w 5687458"/>
              <a:gd name="connsiteY83" fmla="*/ 3194339 h 3744261"/>
              <a:gd name="connsiteX84" fmla="*/ 3785147 w 5687458"/>
              <a:gd name="connsiteY84" fmla="*/ 3185825 h 3744261"/>
              <a:gd name="connsiteX85" fmla="*/ 3793598 w 5687458"/>
              <a:gd name="connsiteY85" fmla="*/ 3184953 h 3744261"/>
              <a:gd name="connsiteX86" fmla="*/ 3863244 w 5687458"/>
              <a:gd name="connsiteY86" fmla="*/ 3237343 h 3744261"/>
              <a:gd name="connsiteX87" fmla="*/ 3863016 w 5687458"/>
              <a:gd name="connsiteY87" fmla="*/ 3218717 h 3744261"/>
              <a:gd name="connsiteX88" fmla="*/ 3850993 w 5687458"/>
              <a:gd name="connsiteY88" fmla="*/ 3136321 h 3744261"/>
              <a:gd name="connsiteX89" fmla="*/ 3845885 w 5687458"/>
              <a:gd name="connsiteY89" fmla="*/ 3066613 h 3744261"/>
              <a:gd name="connsiteX90" fmla="*/ 3872942 w 5687458"/>
              <a:gd name="connsiteY90" fmla="*/ 3056064 h 3744261"/>
              <a:gd name="connsiteX91" fmla="*/ 3871509 w 5687458"/>
              <a:gd name="connsiteY91" fmla="*/ 3021386 h 3744261"/>
              <a:gd name="connsiteX92" fmla="*/ 3669693 w 5687458"/>
              <a:gd name="connsiteY92" fmla="*/ 2922897 h 3744261"/>
              <a:gd name="connsiteX93" fmla="*/ 3604096 w 5687458"/>
              <a:gd name="connsiteY93" fmla="*/ 2839546 h 3744261"/>
              <a:gd name="connsiteX94" fmla="*/ 3599901 w 5687458"/>
              <a:gd name="connsiteY94" fmla="*/ 2788277 h 3744261"/>
              <a:gd name="connsiteX95" fmla="*/ 3530608 w 5687458"/>
              <a:gd name="connsiteY95" fmla="*/ 2682250 h 3744261"/>
              <a:gd name="connsiteX96" fmla="*/ 3498983 w 5687458"/>
              <a:gd name="connsiteY96" fmla="*/ 2633743 h 3744261"/>
              <a:gd name="connsiteX97" fmla="*/ 3558579 w 5687458"/>
              <a:gd name="connsiteY97" fmla="*/ 2599938 h 3744261"/>
              <a:gd name="connsiteX98" fmla="*/ 3619898 w 5687458"/>
              <a:gd name="connsiteY98" fmla="*/ 2587582 h 3744261"/>
              <a:gd name="connsiteX99" fmla="*/ 3457993 w 5687458"/>
              <a:gd name="connsiteY99" fmla="*/ 2383316 h 3744261"/>
              <a:gd name="connsiteX100" fmla="*/ 3275177 w 5687458"/>
              <a:gd name="connsiteY100" fmla="*/ 2223799 h 3744261"/>
              <a:gd name="connsiteX101" fmla="*/ 3119584 w 5687458"/>
              <a:gd name="connsiteY101" fmla="*/ 2137187 h 3744261"/>
              <a:gd name="connsiteX102" fmla="*/ 2963389 w 5687458"/>
              <a:gd name="connsiteY102" fmla="*/ 2039010 h 3744261"/>
              <a:gd name="connsiteX103" fmla="*/ 3220668 w 5687458"/>
              <a:gd name="connsiteY103" fmla="*/ 1924781 h 3744261"/>
              <a:gd name="connsiteX104" fmla="*/ 3417065 w 5687458"/>
              <a:gd name="connsiteY104" fmla="*/ 1879160 h 3744261"/>
              <a:gd name="connsiteX105" fmla="*/ 3415590 w 5687458"/>
              <a:gd name="connsiteY105" fmla="*/ 1875444 h 3744261"/>
              <a:gd name="connsiteX106" fmla="*/ 3399809 w 5687458"/>
              <a:gd name="connsiteY106" fmla="*/ 1794273 h 3744261"/>
              <a:gd name="connsiteX107" fmla="*/ 3380124 w 5687458"/>
              <a:gd name="connsiteY107" fmla="*/ 1730648 h 3744261"/>
              <a:gd name="connsiteX108" fmla="*/ 3167074 w 5687458"/>
              <a:gd name="connsiteY108" fmla="*/ 1803139 h 3744261"/>
              <a:gd name="connsiteX109" fmla="*/ 2974581 w 5687458"/>
              <a:gd name="connsiteY109" fmla="*/ 1884912 h 3744261"/>
              <a:gd name="connsiteX110" fmla="*/ 2953255 w 5687458"/>
              <a:gd name="connsiteY110" fmla="*/ 1886989 h 3744261"/>
              <a:gd name="connsiteX111" fmla="*/ 2948417 w 5687458"/>
              <a:gd name="connsiteY111" fmla="*/ 1827974 h 3744261"/>
              <a:gd name="connsiteX112" fmla="*/ 2943517 w 5687458"/>
              <a:gd name="connsiteY112" fmla="*/ 1745807 h 3744261"/>
              <a:gd name="connsiteX113" fmla="*/ 2902755 w 5687458"/>
              <a:gd name="connsiteY113" fmla="*/ 1707080 h 3744261"/>
              <a:gd name="connsiteX114" fmla="*/ 2905724 w 5687458"/>
              <a:gd name="connsiteY114" fmla="*/ 1699459 h 3744261"/>
              <a:gd name="connsiteX115" fmla="*/ 2923271 w 5687458"/>
              <a:gd name="connsiteY115" fmla="*/ 1702346 h 3744261"/>
              <a:gd name="connsiteX116" fmla="*/ 2953691 w 5687458"/>
              <a:gd name="connsiteY116" fmla="*/ 1737480 h 3744261"/>
              <a:gd name="connsiteX117" fmla="*/ 2994433 w 5687458"/>
              <a:gd name="connsiteY117" fmla="*/ 1756106 h 3744261"/>
              <a:gd name="connsiteX118" fmla="*/ 3076060 w 5687458"/>
              <a:gd name="connsiteY118" fmla="*/ 1636146 h 3744261"/>
              <a:gd name="connsiteX119" fmla="*/ 3140411 w 5687458"/>
              <a:gd name="connsiteY119" fmla="*/ 1496709 h 3744261"/>
              <a:gd name="connsiteX120" fmla="*/ 3180301 w 5687458"/>
              <a:gd name="connsiteY120" fmla="*/ 1425775 h 3744261"/>
              <a:gd name="connsiteX121" fmla="*/ 3163315 w 5687458"/>
              <a:gd name="connsiteY121" fmla="*/ 1429243 h 3744261"/>
              <a:gd name="connsiteX122" fmla="*/ 3144128 w 5687458"/>
              <a:gd name="connsiteY122" fmla="*/ 1411842 h 3744261"/>
              <a:gd name="connsiteX123" fmla="*/ 3159287 w 5687458"/>
              <a:gd name="connsiteY123" fmla="*/ 1321659 h 3744261"/>
              <a:gd name="connsiteX124" fmla="*/ 3173324 w 5687458"/>
              <a:gd name="connsiteY124" fmla="*/ 1317485 h 3744261"/>
              <a:gd name="connsiteX125" fmla="*/ 3185949 w 5687458"/>
              <a:gd name="connsiteY125" fmla="*/ 1350543 h 3744261"/>
              <a:gd name="connsiteX126" fmla="*/ 3192677 w 5687458"/>
              <a:gd name="connsiteY126" fmla="*/ 1391201 h 3744261"/>
              <a:gd name="connsiteX127" fmla="*/ 3194982 w 5687458"/>
              <a:gd name="connsiteY127" fmla="*/ 1400836 h 3744261"/>
              <a:gd name="connsiteX128" fmla="*/ 3272394 w 5687458"/>
              <a:gd name="connsiteY128" fmla="*/ 1306708 h 3744261"/>
              <a:gd name="connsiteX129" fmla="*/ 3333631 w 5687458"/>
              <a:gd name="connsiteY129" fmla="*/ 1258492 h 3744261"/>
              <a:gd name="connsiteX130" fmla="*/ 3417625 w 5687458"/>
              <a:gd name="connsiteY130" fmla="*/ 1147025 h 3744261"/>
              <a:gd name="connsiteX131" fmla="*/ 3502202 w 5687458"/>
              <a:gd name="connsiteY131" fmla="*/ 1030491 h 3744261"/>
              <a:gd name="connsiteX132" fmla="*/ 3510134 w 5687458"/>
              <a:gd name="connsiteY132" fmla="*/ 994339 h 3744261"/>
              <a:gd name="connsiteX133" fmla="*/ 3492110 w 5687458"/>
              <a:gd name="connsiteY133" fmla="*/ 949050 h 3744261"/>
              <a:gd name="connsiteX134" fmla="*/ 3462644 w 5687458"/>
              <a:gd name="connsiteY134" fmla="*/ 849378 h 3744261"/>
              <a:gd name="connsiteX135" fmla="*/ 3473172 w 5687458"/>
              <a:gd name="connsiteY135" fmla="*/ 791028 h 3744261"/>
              <a:gd name="connsiteX136" fmla="*/ 3467586 w 5687458"/>
              <a:gd name="connsiteY136" fmla="*/ 791879 h 3744261"/>
              <a:gd name="connsiteX137" fmla="*/ 3087460 w 5687458"/>
              <a:gd name="connsiteY137" fmla="*/ 1254401 h 3744261"/>
              <a:gd name="connsiteX138" fmla="*/ 2850261 w 5687458"/>
              <a:gd name="connsiteY138" fmla="*/ 1769209 h 3744261"/>
              <a:gd name="connsiteX139" fmla="*/ 2815292 w 5687458"/>
              <a:gd name="connsiteY139" fmla="*/ 1805818 h 3744261"/>
              <a:gd name="connsiteX140" fmla="*/ 2812157 w 5687458"/>
              <a:gd name="connsiteY140" fmla="*/ 1806877 h 3744261"/>
              <a:gd name="connsiteX141" fmla="*/ 2813548 w 5687458"/>
              <a:gd name="connsiteY141" fmla="*/ 1809203 h 3744261"/>
              <a:gd name="connsiteX142" fmla="*/ 2884959 w 5687458"/>
              <a:gd name="connsiteY142" fmla="*/ 1865539 h 3744261"/>
              <a:gd name="connsiteX143" fmla="*/ 2936706 w 5687458"/>
              <a:gd name="connsiteY143" fmla="*/ 1905428 h 3744261"/>
              <a:gd name="connsiteX144" fmla="*/ 2937661 w 5687458"/>
              <a:gd name="connsiteY144" fmla="*/ 1933606 h 3744261"/>
              <a:gd name="connsiteX145" fmla="*/ 2899100 w 5687458"/>
              <a:gd name="connsiteY145" fmla="*/ 1949243 h 3744261"/>
              <a:gd name="connsiteX146" fmla="*/ 2950577 w 5687458"/>
              <a:gd name="connsiteY146" fmla="*/ 2083011 h 3744261"/>
              <a:gd name="connsiteX147" fmla="*/ 2951241 w 5687458"/>
              <a:gd name="connsiteY147" fmla="*/ 2108885 h 3744261"/>
              <a:gd name="connsiteX148" fmla="*/ 2932179 w 5687458"/>
              <a:gd name="connsiteY148" fmla="*/ 2096405 h 3744261"/>
              <a:gd name="connsiteX149" fmla="*/ 2911642 w 5687458"/>
              <a:gd name="connsiteY149" fmla="*/ 2068642 h 3744261"/>
              <a:gd name="connsiteX150" fmla="*/ 2906617 w 5687458"/>
              <a:gd name="connsiteY150" fmla="*/ 2061270 h 3744261"/>
              <a:gd name="connsiteX151" fmla="*/ 2920862 w 5687458"/>
              <a:gd name="connsiteY151" fmla="*/ 2124915 h 3744261"/>
              <a:gd name="connsiteX152" fmla="*/ 2915276 w 5687458"/>
              <a:gd name="connsiteY152" fmla="*/ 2154879 h 3744261"/>
              <a:gd name="connsiteX153" fmla="*/ 2876923 w 5687458"/>
              <a:gd name="connsiteY153" fmla="*/ 2110027 h 3744261"/>
              <a:gd name="connsiteX154" fmla="*/ 2879955 w 5687458"/>
              <a:gd name="connsiteY154" fmla="*/ 2131103 h 3744261"/>
              <a:gd name="connsiteX155" fmla="*/ 2871586 w 5687458"/>
              <a:gd name="connsiteY155" fmla="*/ 2158160 h 3744261"/>
              <a:gd name="connsiteX156" fmla="*/ 2824823 w 5687458"/>
              <a:gd name="connsiteY156" fmla="*/ 2102593 h 3744261"/>
              <a:gd name="connsiteX157" fmla="*/ 2809457 w 5687458"/>
              <a:gd name="connsiteY157" fmla="*/ 2072629 h 3744261"/>
              <a:gd name="connsiteX158" fmla="*/ 2811658 w 5687458"/>
              <a:gd name="connsiteY158" fmla="*/ 2132432 h 3744261"/>
              <a:gd name="connsiteX159" fmla="*/ 2801733 w 5687458"/>
              <a:gd name="connsiteY159" fmla="*/ 2146677 h 3744261"/>
              <a:gd name="connsiteX160" fmla="*/ 2760140 w 5687458"/>
              <a:gd name="connsiteY160" fmla="*/ 2089428 h 3744261"/>
              <a:gd name="connsiteX161" fmla="*/ 2744359 w 5687458"/>
              <a:gd name="connsiteY161" fmla="*/ 2105832 h 3744261"/>
              <a:gd name="connsiteX162" fmla="*/ 2707978 w 5687458"/>
              <a:gd name="connsiteY162" fmla="*/ 2150913 h 3744261"/>
              <a:gd name="connsiteX163" fmla="*/ 2700378 w 5687458"/>
              <a:gd name="connsiteY163" fmla="*/ 2181376 h 3744261"/>
              <a:gd name="connsiteX164" fmla="*/ 2707397 w 5687458"/>
              <a:gd name="connsiteY164" fmla="*/ 2174440 h 3744261"/>
              <a:gd name="connsiteX165" fmla="*/ 2729719 w 5687458"/>
              <a:gd name="connsiteY165" fmla="*/ 2146033 h 3744261"/>
              <a:gd name="connsiteX166" fmla="*/ 2738607 w 5687458"/>
              <a:gd name="connsiteY166" fmla="*/ 2134447 h 3744261"/>
              <a:gd name="connsiteX167" fmla="*/ 2748138 w 5687458"/>
              <a:gd name="connsiteY167" fmla="*/ 2132474 h 3744261"/>
              <a:gd name="connsiteX168" fmla="*/ 2746414 w 5687458"/>
              <a:gd name="connsiteY168" fmla="*/ 2148442 h 3744261"/>
              <a:gd name="connsiteX169" fmla="*/ 2715225 w 5687458"/>
              <a:gd name="connsiteY169" fmla="*/ 2230360 h 3744261"/>
              <a:gd name="connsiteX170" fmla="*/ 2714519 w 5687458"/>
              <a:gd name="connsiteY170" fmla="*/ 2234306 h 3744261"/>
              <a:gd name="connsiteX171" fmla="*/ 2771955 w 5687458"/>
              <a:gd name="connsiteY171" fmla="*/ 2159386 h 3744261"/>
              <a:gd name="connsiteX172" fmla="*/ 2780303 w 5687458"/>
              <a:gd name="connsiteY172" fmla="*/ 2157433 h 3744261"/>
              <a:gd name="connsiteX173" fmla="*/ 2782691 w 5687458"/>
              <a:gd name="connsiteY173" fmla="*/ 2165677 h 3744261"/>
              <a:gd name="connsiteX174" fmla="*/ 2759621 w 5687458"/>
              <a:gd name="connsiteY174" fmla="*/ 2239643 h 3744261"/>
              <a:gd name="connsiteX175" fmla="*/ 2807588 w 5687458"/>
              <a:gd name="connsiteY175" fmla="*/ 2169145 h 3744261"/>
              <a:gd name="connsiteX176" fmla="*/ 2823204 w 5687458"/>
              <a:gd name="connsiteY176" fmla="*/ 2143978 h 3744261"/>
              <a:gd name="connsiteX177" fmla="*/ 2832984 w 5687458"/>
              <a:gd name="connsiteY177" fmla="*/ 2140406 h 3744261"/>
              <a:gd name="connsiteX178" fmla="*/ 2835414 w 5687458"/>
              <a:gd name="connsiteY178" fmla="*/ 2154755 h 3744261"/>
              <a:gd name="connsiteX179" fmla="*/ 2830430 w 5687458"/>
              <a:gd name="connsiteY179" fmla="*/ 2172924 h 3744261"/>
              <a:gd name="connsiteX180" fmla="*/ 2808917 w 5687458"/>
              <a:gd name="connsiteY180" fmla="*/ 2277539 h 3744261"/>
              <a:gd name="connsiteX181" fmla="*/ 2814669 w 5687458"/>
              <a:gd name="connsiteY181" fmla="*/ 2430266 h 3744261"/>
              <a:gd name="connsiteX182" fmla="*/ 2820172 w 5687458"/>
              <a:gd name="connsiteY182" fmla="*/ 2706068 h 3744261"/>
              <a:gd name="connsiteX183" fmla="*/ 2777832 w 5687458"/>
              <a:gd name="connsiteY183" fmla="*/ 2840834 h 3744261"/>
              <a:gd name="connsiteX184" fmla="*/ 2740476 w 5687458"/>
              <a:gd name="connsiteY184" fmla="*/ 2956371 h 3744261"/>
              <a:gd name="connsiteX185" fmla="*/ 2736717 w 5687458"/>
              <a:gd name="connsiteY185" fmla="*/ 2990363 h 3744261"/>
              <a:gd name="connsiteX186" fmla="*/ 2729989 w 5687458"/>
              <a:gd name="connsiteY186" fmla="*/ 2991152 h 3744261"/>
              <a:gd name="connsiteX187" fmla="*/ 2725587 w 5687458"/>
              <a:gd name="connsiteY187" fmla="*/ 2973066 h 3744261"/>
              <a:gd name="connsiteX188" fmla="*/ 2727975 w 5687458"/>
              <a:gd name="connsiteY188" fmla="*/ 2955374 h 3744261"/>
              <a:gd name="connsiteX189" fmla="*/ 2720084 w 5687458"/>
              <a:gd name="connsiteY189" fmla="*/ 2893162 h 3744261"/>
              <a:gd name="connsiteX190" fmla="*/ 2671245 w 5687458"/>
              <a:gd name="connsiteY190" fmla="*/ 2843845 h 3744261"/>
              <a:gd name="connsiteX191" fmla="*/ 2576307 w 5687458"/>
              <a:gd name="connsiteY191" fmla="*/ 2831572 h 3744261"/>
              <a:gd name="connsiteX192" fmla="*/ 2588101 w 5687458"/>
              <a:gd name="connsiteY192" fmla="*/ 2859584 h 3744261"/>
              <a:gd name="connsiteX193" fmla="*/ 2687026 w 5687458"/>
              <a:gd name="connsiteY193" fmla="*/ 3000164 h 3744261"/>
              <a:gd name="connsiteX194" fmla="*/ 2630067 w 5687458"/>
              <a:gd name="connsiteY194" fmla="*/ 3192553 h 3744261"/>
              <a:gd name="connsiteX195" fmla="*/ 2525204 w 5687458"/>
              <a:gd name="connsiteY195" fmla="*/ 3376095 h 3744261"/>
              <a:gd name="connsiteX196" fmla="*/ 2499538 w 5687458"/>
              <a:gd name="connsiteY196" fmla="*/ 3379314 h 3744261"/>
              <a:gd name="connsiteX197" fmla="*/ 2499061 w 5687458"/>
              <a:gd name="connsiteY197" fmla="*/ 3379065 h 3744261"/>
              <a:gd name="connsiteX198" fmla="*/ 2474101 w 5687458"/>
              <a:gd name="connsiteY198" fmla="*/ 3357469 h 3744261"/>
              <a:gd name="connsiteX199" fmla="*/ 2459150 w 5687458"/>
              <a:gd name="connsiteY199" fmla="*/ 3389323 h 3744261"/>
              <a:gd name="connsiteX200" fmla="*/ 2266076 w 5687458"/>
              <a:gd name="connsiteY200" fmla="*/ 3500084 h 3744261"/>
              <a:gd name="connsiteX201" fmla="*/ 2259764 w 5687458"/>
              <a:gd name="connsiteY201" fmla="*/ 3498589 h 3744261"/>
              <a:gd name="connsiteX202" fmla="*/ 2258206 w 5687458"/>
              <a:gd name="connsiteY202" fmla="*/ 3492297 h 3744261"/>
              <a:gd name="connsiteX203" fmla="*/ 2276791 w 5687458"/>
              <a:gd name="connsiteY203" fmla="*/ 3379916 h 3744261"/>
              <a:gd name="connsiteX204" fmla="*/ 2260532 w 5687458"/>
              <a:gd name="connsiteY204" fmla="*/ 3407638 h 3744261"/>
              <a:gd name="connsiteX205" fmla="*/ 2250419 w 5687458"/>
              <a:gd name="connsiteY205" fmla="*/ 3411915 h 3744261"/>
              <a:gd name="connsiteX206" fmla="*/ 2229239 w 5687458"/>
              <a:gd name="connsiteY206" fmla="*/ 3365630 h 3744261"/>
              <a:gd name="connsiteX207" fmla="*/ 2227889 w 5687458"/>
              <a:gd name="connsiteY207" fmla="*/ 3360335 h 3744261"/>
              <a:gd name="connsiteX208" fmla="*/ 2244065 w 5687458"/>
              <a:gd name="connsiteY208" fmla="*/ 3497156 h 3744261"/>
              <a:gd name="connsiteX209" fmla="*/ 2329534 w 5687458"/>
              <a:gd name="connsiteY209" fmla="*/ 3509428 h 3744261"/>
              <a:gd name="connsiteX210" fmla="*/ 2364087 w 5687458"/>
              <a:gd name="connsiteY210" fmla="*/ 3503033 h 3744261"/>
              <a:gd name="connsiteX211" fmla="*/ 2375217 w 5687458"/>
              <a:gd name="connsiteY211" fmla="*/ 3510342 h 3744261"/>
              <a:gd name="connsiteX212" fmla="*/ 2349323 w 5687458"/>
              <a:gd name="connsiteY212" fmla="*/ 3549173 h 3744261"/>
              <a:gd name="connsiteX213" fmla="*/ 2303391 w 5687458"/>
              <a:gd name="connsiteY213" fmla="*/ 3602975 h 3744261"/>
              <a:gd name="connsiteX214" fmla="*/ 2020363 w 5687458"/>
              <a:gd name="connsiteY214" fmla="*/ 3721523 h 3744261"/>
              <a:gd name="connsiteX215" fmla="*/ 1996981 w 5687458"/>
              <a:gd name="connsiteY215" fmla="*/ 3720256 h 3744261"/>
              <a:gd name="connsiteX216" fmla="*/ 1790638 w 5687458"/>
              <a:gd name="connsiteY216" fmla="*/ 3524047 h 3744261"/>
              <a:gd name="connsiteX217" fmla="*/ 1742962 w 5687458"/>
              <a:gd name="connsiteY217" fmla="*/ 3517984 h 3744261"/>
              <a:gd name="connsiteX218" fmla="*/ 1717213 w 5687458"/>
              <a:gd name="connsiteY218" fmla="*/ 3507518 h 3744261"/>
              <a:gd name="connsiteX219" fmla="*/ 1600285 w 5687458"/>
              <a:gd name="connsiteY219" fmla="*/ 3370863 h 3744261"/>
              <a:gd name="connsiteX220" fmla="*/ 1609546 w 5687458"/>
              <a:gd name="connsiteY220" fmla="*/ 3265314 h 3744261"/>
              <a:gd name="connsiteX221" fmla="*/ 1608570 w 5687458"/>
              <a:gd name="connsiteY221" fmla="*/ 3264566 h 3744261"/>
              <a:gd name="connsiteX222" fmla="*/ 1606369 w 5687458"/>
              <a:gd name="connsiteY222" fmla="*/ 3241932 h 3744261"/>
              <a:gd name="connsiteX223" fmla="*/ 1619326 w 5687458"/>
              <a:gd name="connsiteY223" fmla="*/ 3220524 h 3744261"/>
              <a:gd name="connsiteX224" fmla="*/ 1662165 w 5687458"/>
              <a:gd name="connsiteY224" fmla="*/ 3118837 h 3744261"/>
              <a:gd name="connsiteX225" fmla="*/ 1745350 w 5687458"/>
              <a:gd name="connsiteY225" fmla="*/ 3105962 h 3744261"/>
              <a:gd name="connsiteX226" fmla="*/ 1751662 w 5687458"/>
              <a:gd name="connsiteY226" fmla="*/ 3114663 h 3744261"/>
              <a:gd name="connsiteX227" fmla="*/ 1732434 w 5687458"/>
              <a:gd name="connsiteY227" fmla="*/ 3189542 h 3744261"/>
              <a:gd name="connsiteX228" fmla="*/ 1788749 w 5687458"/>
              <a:gd name="connsiteY228" fmla="*/ 3101747 h 3744261"/>
              <a:gd name="connsiteX229" fmla="*/ 1943802 w 5687458"/>
              <a:gd name="connsiteY229" fmla="*/ 2984341 h 3744261"/>
              <a:gd name="connsiteX230" fmla="*/ 2075079 w 5687458"/>
              <a:gd name="connsiteY230" fmla="*/ 2971072 h 3744261"/>
              <a:gd name="connsiteX231" fmla="*/ 2147528 w 5687458"/>
              <a:gd name="connsiteY231" fmla="*/ 2982846 h 3744261"/>
              <a:gd name="connsiteX232" fmla="*/ 2148296 w 5687458"/>
              <a:gd name="connsiteY232" fmla="*/ 2982452 h 3744261"/>
              <a:gd name="connsiteX233" fmla="*/ 2180773 w 5687458"/>
              <a:gd name="connsiteY233" fmla="*/ 2972339 h 3744261"/>
              <a:gd name="connsiteX234" fmla="*/ 2132017 w 5687458"/>
              <a:gd name="connsiteY234" fmla="*/ 2957845 h 3744261"/>
              <a:gd name="connsiteX235" fmla="*/ 1972333 w 5687458"/>
              <a:gd name="connsiteY235" fmla="*/ 2925078 h 3744261"/>
              <a:gd name="connsiteX236" fmla="*/ 1808932 w 5687458"/>
              <a:gd name="connsiteY236" fmla="*/ 3004193 h 3744261"/>
              <a:gd name="connsiteX237" fmla="*/ 1807728 w 5687458"/>
              <a:gd name="connsiteY237" fmla="*/ 3014908 h 3744261"/>
              <a:gd name="connsiteX238" fmla="*/ 1768254 w 5687458"/>
              <a:gd name="connsiteY238" fmla="*/ 3058701 h 3744261"/>
              <a:gd name="connsiteX239" fmla="*/ 1729215 w 5687458"/>
              <a:gd name="connsiteY239" fmla="*/ 3088084 h 3744261"/>
              <a:gd name="connsiteX240" fmla="*/ 1723401 w 5687458"/>
              <a:gd name="connsiteY240" fmla="*/ 3084014 h 3744261"/>
              <a:gd name="connsiteX241" fmla="*/ 1738165 w 5687458"/>
              <a:gd name="connsiteY241" fmla="*/ 3062065 h 3744261"/>
              <a:gd name="connsiteX242" fmla="*/ 1764184 w 5687458"/>
              <a:gd name="connsiteY242" fmla="*/ 3033991 h 3744261"/>
              <a:gd name="connsiteX243" fmla="*/ 1795207 w 5687458"/>
              <a:gd name="connsiteY243" fmla="*/ 3000455 h 3744261"/>
              <a:gd name="connsiteX244" fmla="*/ 1780360 w 5687458"/>
              <a:gd name="connsiteY244" fmla="*/ 2973710 h 3744261"/>
              <a:gd name="connsiteX245" fmla="*/ 1646778 w 5687458"/>
              <a:gd name="connsiteY245" fmla="*/ 2879872 h 3744261"/>
              <a:gd name="connsiteX246" fmla="*/ 1635045 w 5687458"/>
              <a:gd name="connsiteY246" fmla="*/ 2887181 h 3744261"/>
              <a:gd name="connsiteX247" fmla="*/ 1695389 w 5687458"/>
              <a:gd name="connsiteY247" fmla="*/ 3085093 h 3744261"/>
              <a:gd name="connsiteX248" fmla="*/ 1695202 w 5687458"/>
              <a:gd name="connsiteY248" fmla="*/ 3091198 h 3744261"/>
              <a:gd name="connsiteX249" fmla="*/ 1689865 w 5687458"/>
              <a:gd name="connsiteY249" fmla="*/ 3094209 h 3744261"/>
              <a:gd name="connsiteX250" fmla="*/ 2 w 5687458"/>
              <a:gd name="connsiteY250" fmla="*/ 3094168 h 3744261"/>
              <a:gd name="connsiteX251" fmla="*/ 1679670 w 5687458"/>
              <a:gd name="connsiteY251" fmla="*/ 3081750 h 3744261"/>
              <a:gd name="connsiteX252" fmla="*/ 1624082 w 5687458"/>
              <a:gd name="connsiteY252" fmla="*/ 2881222 h 3744261"/>
              <a:gd name="connsiteX253" fmla="*/ 1645615 w 5687458"/>
              <a:gd name="connsiteY253" fmla="*/ 2867455 h 3744261"/>
              <a:gd name="connsiteX254" fmla="*/ 1790534 w 5687458"/>
              <a:gd name="connsiteY254" fmla="*/ 2966546 h 3744261"/>
              <a:gd name="connsiteX255" fmla="*/ 1804821 w 5687458"/>
              <a:gd name="connsiteY255" fmla="*/ 2990841 h 3744261"/>
              <a:gd name="connsiteX256" fmla="*/ 1972001 w 5687458"/>
              <a:gd name="connsiteY256" fmla="*/ 2912639 h 3744261"/>
              <a:gd name="connsiteX257" fmla="*/ 2136004 w 5687458"/>
              <a:gd name="connsiteY257" fmla="*/ 2946050 h 3744261"/>
              <a:gd name="connsiteX258" fmla="*/ 2196887 w 5687458"/>
              <a:gd name="connsiteY258" fmla="*/ 2959735 h 3744261"/>
              <a:gd name="connsiteX259" fmla="*/ 2198382 w 5687458"/>
              <a:gd name="connsiteY259" fmla="*/ 2955000 h 3744261"/>
              <a:gd name="connsiteX260" fmla="*/ 2205359 w 5687458"/>
              <a:gd name="connsiteY260" fmla="*/ 2841540 h 3744261"/>
              <a:gd name="connsiteX261" fmla="*/ 2240348 w 5687458"/>
              <a:gd name="connsiteY261" fmla="*/ 2742469 h 3744261"/>
              <a:gd name="connsiteX262" fmla="*/ 2269232 w 5687458"/>
              <a:gd name="connsiteY262" fmla="*/ 2758625 h 3744261"/>
              <a:gd name="connsiteX263" fmla="*/ 2338754 w 5687458"/>
              <a:gd name="connsiteY263" fmla="*/ 2965404 h 3744261"/>
              <a:gd name="connsiteX264" fmla="*/ 2327998 w 5687458"/>
              <a:gd name="connsiteY264" fmla="*/ 2977323 h 3744261"/>
              <a:gd name="connsiteX265" fmla="*/ 2393179 w 5687458"/>
              <a:gd name="connsiteY265" fmla="*/ 3026951 h 3744261"/>
              <a:gd name="connsiteX266" fmla="*/ 2414256 w 5687458"/>
              <a:gd name="connsiteY266" fmla="*/ 3044705 h 3744261"/>
              <a:gd name="connsiteX267" fmla="*/ 2469180 w 5687458"/>
              <a:gd name="connsiteY267" fmla="*/ 2959610 h 3744261"/>
              <a:gd name="connsiteX268" fmla="*/ 2546592 w 5687458"/>
              <a:gd name="connsiteY268" fmla="*/ 2839754 h 3744261"/>
              <a:gd name="connsiteX269" fmla="*/ 2606395 w 5687458"/>
              <a:gd name="connsiteY269" fmla="*/ 2732149 h 3744261"/>
              <a:gd name="connsiteX270" fmla="*/ 2623776 w 5687458"/>
              <a:gd name="connsiteY270" fmla="*/ 2688356 h 3744261"/>
              <a:gd name="connsiteX271" fmla="*/ 2671784 w 5687458"/>
              <a:gd name="connsiteY271" fmla="*/ 2244107 h 3744261"/>
              <a:gd name="connsiteX272" fmla="*/ 2666406 w 5687458"/>
              <a:gd name="connsiteY272" fmla="*/ 2209575 h 3744261"/>
              <a:gd name="connsiteX273" fmla="*/ 2660488 w 5687458"/>
              <a:gd name="connsiteY273" fmla="*/ 2181500 h 3744261"/>
              <a:gd name="connsiteX274" fmla="*/ 2704531 w 5687458"/>
              <a:gd name="connsiteY274" fmla="*/ 2098398 h 3744261"/>
              <a:gd name="connsiteX275" fmla="*/ 2713066 w 5687458"/>
              <a:gd name="connsiteY275" fmla="*/ 2097651 h 3744261"/>
              <a:gd name="connsiteX276" fmla="*/ 2714291 w 5687458"/>
              <a:gd name="connsiteY276" fmla="*/ 2106123 h 3744261"/>
              <a:gd name="connsiteX277" fmla="*/ 2688750 w 5687458"/>
              <a:gd name="connsiteY277" fmla="*/ 2176683 h 3744261"/>
              <a:gd name="connsiteX278" fmla="*/ 2696869 w 5687458"/>
              <a:gd name="connsiteY278" fmla="*/ 2145411 h 3744261"/>
              <a:gd name="connsiteX279" fmla="*/ 2736260 w 5687458"/>
              <a:gd name="connsiteY279" fmla="*/ 2096426 h 3744261"/>
              <a:gd name="connsiteX280" fmla="*/ 2752374 w 5687458"/>
              <a:gd name="connsiteY280" fmla="*/ 2072567 h 3744261"/>
              <a:gd name="connsiteX281" fmla="*/ 2746124 w 5687458"/>
              <a:gd name="connsiteY281" fmla="*/ 2058529 h 3744261"/>
              <a:gd name="connsiteX282" fmla="*/ 2695934 w 5687458"/>
              <a:gd name="connsiteY282" fmla="*/ 2039488 h 3744261"/>
              <a:gd name="connsiteX283" fmla="*/ 2712754 w 5687458"/>
              <a:gd name="connsiteY283" fmla="*/ 2078817 h 3744261"/>
              <a:gd name="connsiteX284" fmla="*/ 2559259 w 5687458"/>
              <a:gd name="connsiteY284" fmla="*/ 2147861 h 3744261"/>
              <a:gd name="connsiteX285" fmla="*/ 2366226 w 5687458"/>
              <a:gd name="connsiteY285" fmla="*/ 2221826 h 3744261"/>
              <a:gd name="connsiteX286" fmla="*/ 2292489 w 5687458"/>
              <a:gd name="connsiteY286" fmla="*/ 2253036 h 3744261"/>
              <a:gd name="connsiteX287" fmla="*/ 2262338 w 5687458"/>
              <a:gd name="connsiteY287" fmla="*/ 2287942 h 3744261"/>
              <a:gd name="connsiteX288" fmla="*/ 2245311 w 5687458"/>
              <a:gd name="connsiteY288" fmla="*/ 2295833 h 3744261"/>
              <a:gd name="connsiteX289" fmla="*/ 2184926 w 5687458"/>
              <a:gd name="connsiteY289" fmla="*/ 2310659 h 3744261"/>
              <a:gd name="connsiteX290" fmla="*/ 2172862 w 5687458"/>
              <a:gd name="connsiteY290" fmla="*/ 2298823 h 3744261"/>
              <a:gd name="connsiteX291" fmla="*/ 2143583 w 5687458"/>
              <a:gd name="connsiteY291" fmla="*/ 2303059 h 3744261"/>
              <a:gd name="connsiteX292" fmla="*/ 2138869 w 5687458"/>
              <a:gd name="connsiteY292" fmla="*/ 2303724 h 3744261"/>
              <a:gd name="connsiteX293" fmla="*/ 2053940 w 5687458"/>
              <a:gd name="connsiteY293" fmla="*/ 2321187 h 3744261"/>
              <a:gd name="connsiteX294" fmla="*/ 2042706 w 5687458"/>
              <a:gd name="connsiteY294" fmla="*/ 2340644 h 3744261"/>
              <a:gd name="connsiteX295" fmla="*/ 1893737 w 5687458"/>
              <a:gd name="connsiteY295" fmla="*/ 2441209 h 3744261"/>
              <a:gd name="connsiteX296" fmla="*/ 1747011 w 5687458"/>
              <a:gd name="connsiteY296" fmla="*/ 2490526 h 3744261"/>
              <a:gd name="connsiteX297" fmla="*/ 1722612 w 5687458"/>
              <a:gd name="connsiteY297" fmla="*/ 2472357 h 3744261"/>
              <a:gd name="connsiteX298" fmla="*/ 1658136 w 5687458"/>
              <a:gd name="connsiteY298" fmla="*/ 2490526 h 3744261"/>
              <a:gd name="connsiteX299" fmla="*/ 1558817 w 5687458"/>
              <a:gd name="connsiteY299" fmla="*/ 2448975 h 3744261"/>
              <a:gd name="connsiteX300" fmla="*/ 1499553 w 5687458"/>
              <a:gd name="connsiteY300" fmla="*/ 2387718 h 3744261"/>
              <a:gd name="connsiteX301" fmla="*/ 1500778 w 5687458"/>
              <a:gd name="connsiteY301" fmla="*/ 2375695 h 3744261"/>
              <a:gd name="connsiteX302" fmla="*/ 1509313 w 5687458"/>
              <a:gd name="connsiteY302" fmla="*/ 2368843 h 3744261"/>
              <a:gd name="connsiteX303" fmla="*/ 1502003 w 5687458"/>
              <a:gd name="connsiteY303" fmla="*/ 2367389 h 3744261"/>
              <a:gd name="connsiteX304" fmla="*/ 1211645 w 5687458"/>
              <a:gd name="connsiteY304" fmla="*/ 2247201 h 3744261"/>
              <a:gd name="connsiteX305" fmla="*/ 1089463 w 5687458"/>
              <a:gd name="connsiteY305" fmla="*/ 2167068 h 3744261"/>
              <a:gd name="connsiteX306" fmla="*/ 1001419 w 5687458"/>
              <a:gd name="connsiteY306" fmla="*/ 2113723 h 3744261"/>
              <a:gd name="connsiteX307" fmla="*/ 835921 w 5687458"/>
              <a:gd name="connsiteY307" fmla="*/ 1882524 h 3744261"/>
              <a:gd name="connsiteX308" fmla="*/ 812810 w 5687458"/>
              <a:gd name="connsiteY308" fmla="*/ 1670430 h 3744261"/>
              <a:gd name="connsiteX309" fmla="*/ 943152 w 5687458"/>
              <a:gd name="connsiteY309" fmla="*/ 1531490 h 3744261"/>
              <a:gd name="connsiteX310" fmla="*/ 1139424 w 5687458"/>
              <a:gd name="connsiteY310" fmla="*/ 1549120 h 3744261"/>
              <a:gd name="connsiteX311" fmla="*/ 1159836 w 5687458"/>
              <a:gd name="connsiteY311" fmla="*/ 1565919 h 3744261"/>
              <a:gd name="connsiteX312" fmla="*/ 1212247 w 5687458"/>
              <a:gd name="connsiteY312" fmla="*/ 1548954 h 3744261"/>
              <a:gd name="connsiteX313" fmla="*/ 1214905 w 5687458"/>
              <a:gd name="connsiteY313" fmla="*/ 1548850 h 3744261"/>
              <a:gd name="connsiteX314" fmla="*/ 1265593 w 5687458"/>
              <a:gd name="connsiteY314" fmla="*/ 1558236 h 3744261"/>
              <a:gd name="connsiteX315" fmla="*/ 1295951 w 5687458"/>
              <a:gd name="connsiteY315" fmla="*/ 1553169 h 3744261"/>
              <a:gd name="connsiteX316" fmla="*/ 1451337 w 5687458"/>
              <a:gd name="connsiteY316" fmla="*/ 1570259 h 3744261"/>
              <a:gd name="connsiteX317" fmla="*/ 1525779 w 5687458"/>
              <a:gd name="connsiteY317" fmla="*/ 1625743 h 3744261"/>
              <a:gd name="connsiteX318" fmla="*/ 1527607 w 5687458"/>
              <a:gd name="connsiteY318" fmla="*/ 1638182 h 3744261"/>
              <a:gd name="connsiteX319" fmla="*/ 1648024 w 5687458"/>
              <a:gd name="connsiteY319" fmla="*/ 1847182 h 3744261"/>
              <a:gd name="connsiteX320" fmla="*/ 1533857 w 5687458"/>
              <a:gd name="connsiteY320" fmla="*/ 1995985 h 3744261"/>
              <a:gd name="connsiteX321" fmla="*/ 1443570 w 5687458"/>
              <a:gd name="connsiteY321" fmla="*/ 2003398 h 3744261"/>
              <a:gd name="connsiteX322" fmla="*/ 1450797 w 5687458"/>
              <a:gd name="connsiteY322" fmla="*/ 2009648 h 3744261"/>
              <a:gd name="connsiteX323" fmla="*/ 1455718 w 5687458"/>
              <a:gd name="connsiteY323" fmla="*/ 2013864 h 3744261"/>
              <a:gd name="connsiteX324" fmla="*/ 1457857 w 5687458"/>
              <a:gd name="connsiteY324" fmla="*/ 2024329 h 3744261"/>
              <a:gd name="connsiteX325" fmla="*/ 1400275 w 5687458"/>
              <a:gd name="connsiteY325" fmla="*/ 2023021 h 3744261"/>
              <a:gd name="connsiteX326" fmla="*/ 1300208 w 5687458"/>
              <a:gd name="connsiteY326" fmla="*/ 1991271 h 3744261"/>
              <a:gd name="connsiteX327" fmla="*/ 1284323 w 5687458"/>
              <a:gd name="connsiteY327" fmla="*/ 1983401 h 3744261"/>
              <a:gd name="connsiteX328" fmla="*/ 1212891 w 5687458"/>
              <a:gd name="connsiteY328" fmla="*/ 1958089 h 3744261"/>
              <a:gd name="connsiteX329" fmla="*/ 1137887 w 5687458"/>
              <a:gd name="connsiteY329" fmla="*/ 1859392 h 3744261"/>
              <a:gd name="connsiteX330" fmla="*/ 1118451 w 5687458"/>
              <a:gd name="connsiteY330" fmla="*/ 1832771 h 3744261"/>
              <a:gd name="connsiteX331" fmla="*/ 1120652 w 5687458"/>
              <a:gd name="connsiteY331" fmla="*/ 1931468 h 3744261"/>
              <a:gd name="connsiteX332" fmla="*/ 1221509 w 5687458"/>
              <a:gd name="connsiteY332" fmla="*/ 2024392 h 3744261"/>
              <a:gd name="connsiteX333" fmla="*/ 1428391 w 5687458"/>
              <a:gd name="connsiteY333" fmla="*/ 2058467 h 3744261"/>
              <a:gd name="connsiteX334" fmla="*/ 1544904 w 5687458"/>
              <a:gd name="connsiteY334" fmla="*/ 2031410 h 3744261"/>
              <a:gd name="connsiteX335" fmla="*/ 1530659 w 5687458"/>
              <a:gd name="connsiteY335" fmla="*/ 2023623 h 3744261"/>
              <a:gd name="connsiteX336" fmla="*/ 1527482 w 5687458"/>
              <a:gd name="connsiteY336" fmla="*/ 2013864 h 3744261"/>
              <a:gd name="connsiteX337" fmla="*/ 1564880 w 5687458"/>
              <a:gd name="connsiteY337" fmla="*/ 1988323 h 3744261"/>
              <a:gd name="connsiteX338" fmla="*/ 1603960 w 5687458"/>
              <a:gd name="connsiteY338" fmla="*/ 1973787 h 3744261"/>
              <a:gd name="connsiteX339" fmla="*/ 1610314 w 5687458"/>
              <a:gd name="connsiteY339" fmla="*/ 1978625 h 3744261"/>
              <a:gd name="connsiteX340" fmla="*/ 1603732 w 5687458"/>
              <a:gd name="connsiteY340" fmla="*/ 1988676 h 3744261"/>
              <a:gd name="connsiteX341" fmla="*/ 1591169 w 5687458"/>
              <a:gd name="connsiteY341" fmla="*/ 2003398 h 3744261"/>
              <a:gd name="connsiteX342" fmla="*/ 1569635 w 5687458"/>
              <a:gd name="connsiteY342" fmla="*/ 2029354 h 3744261"/>
              <a:gd name="connsiteX343" fmla="*/ 1688910 w 5687458"/>
              <a:gd name="connsiteY343" fmla="*/ 2069452 h 3744261"/>
              <a:gd name="connsiteX344" fmla="*/ 1699666 w 5687458"/>
              <a:gd name="connsiteY344" fmla="*/ 2065236 h 3744261"/>
              <a:gd name="connsiteX345" fmla="*/ 1699812 w 5687458"/>
              <a:gd name="connsiteY345" fmla="*/ 2038595 h 3744261"/>
              <a:gd name="connsiteX346" fmla="*/ 1697590 w 5687458"/>
              <a:gd name="connsiteY346" fmla="*/ 2020716 h 3744261"/>
              <a:gd name="connsiteX347" fmla="*/ 1701390 w 5687458"/>
              <a:gd name="connsiteY347" fmla="*/ 2012576 h 3744261"/>
              <a:gd name="connsiteX348" fmla="*/ 1727928 w 5687458"/>
              <a:gd name="connsiteY348" fmla="*/ 2014217 h 3744261"/>
              <a:gd name="connsiteX349" fmla="*/ 1777183 w 5687458"/>
              <a:gd name="connsiteY349" fmla="*/ 2015816 h 3744261"/>
              <a:gd name="connsiteX350" fmla="*/ 1790618 w 5687458"/>
              <a:gd name="connsiteY350" fmla="*/ 1989693 h 3744261"/>
              <a:gd name="connsiteX351" fmla="*/ 1722467 w 5687458"/>
              <a:gd name="connsiteY351" fmla="*/ 1880116 h 3744261"/>
              <a:gd name="connsiteX352" fmla="*/ 1676285 w 5687458"/>
              <a:gd name="connsiteY352" fmla="*/ 1817550 h 3744261"/>
              <a:gd name="connsiteX353" fmla="*/ 1671883 w 5687458"/>
              <a:gd name="connsiteY353" fmla="*/ 1795498 h 3744261"/>
              <a:gd name="connsiteX354" fmla="*/ 1690966 w 5687458"/>
              <a:gd name="connsiteY354" fmla="*/ 1800087 h 3744261"/>
              <a:gd name="connsiteX355" fmla="*/ 1714929 w 5687458"/>
              <a:gd name="connsiteY355" fmla="*/ 1818755 h 3744261"/>
              <a:gd name="connsiteX356" fmla="*/ 1774691 w 5687458"/>
              <a:gd name="connsiteY356" fmla="*/ 1878247 h 3744261"/>
              <a:gd name="connsiteX357" fmla="*/ 1892221 w 5687458"/>
              <a:gd name="connsiteY357" fmla="*/ 2085005 h 3744261"/>
              <a:gd name="connsiteX358" fmla="*/ 1897579 w 5687458"/>
              <a:gd name="connsiteY358" fmla="*/ 2084673 h 3744261"/>
              <a:gd name="connsiteX359" fmla="*/ 2012243 w 5687458"/>
              <a:gd name="connsiteY359" fmla="*/ 2080893 h 3744261"/>
              <a:gd name="connsiteX360" fmla="*/ 2068143 w 5687458"/>
              <a:gd name="connsiteY360" fmla="*/ 2084382 h 3744261"/>
              <a:gd name="connsiteX361" fmla="*/ 2070303 w 5687458"/>
              <a:gd name="connsiteY361" fmla="*/ 2091234 h 3744261"/>
              <a:gd name="connsiteX362" fmla="*/ 2057096 w 5687458"/>
              <a:gd name="connsiteY362" fmla="*/ 2097152 h 3744261"/>
              <a:gd name="connsiteX363" fmla="*/ 1910619 w 5687458"/>
              <a:gd name="connsiteY363" fmla="*/ 2118520 h 3744261"/>
              <a:gd name="connsiteX364" fmla="*/ 1884455 w 5687458"/>
              <a:gd name="connsiteY364" fmla="*/ 2097962 h 3744261"/>
              <a:gd name="connsiteX365" fmla="*/ 1677905 w 5687458"/>
              <a:gd name="connsiteY365" fmla="*/ 2136046 h 3744261"/>
              <a:gd name="connsiteX366" fmla="*/ 1632907 w 5687458"/>
              <a:gd name="connsiteY366" fmla="*/ 2200625 h 3744261"/>
              <a:gd name="connsiteX367" fmla="*/ 1695680 w 5687458"/>
              <a:gd name="connsiteY367" fmla="*/ 2347974 h 3744261"/>
              <a:gd name="connsiteX368" fmla="*/ 2026551 w 5687458"/>
              <a:gd name="connsiteY368" fmla="*/ 2314750 h 3744261"/>
              <a:gd name="connsiteX369" fmla="*/ 2043682 w 5687458"/>
              <a:gd name="connsiteY369" fmla="*/ 2310784 h 3744261"/>
              <a:gd name="connsiteX370" fmla="*/ 2043121 w 5687458"/>
              <a:gd name="connsiteY370" fmla="*/ 2303724 h 3744261"/>
              <a:gd name="connsiteX371" fmla="*/ 2040339 w 5687458"/>
              <a:gd name="connsiteY371" fmla="*/ 2296622 h 3744261"/>
              <a:gd name="connsiteX372" fmla="*/ 2033050 w 5687458"/>
              <a:gd name="connsiteY372" fmla="*/ 2297183 h 3744261"/>
              <a:gd name="connsiteX373" fmla="*/ 1976050 w 5687458"/>
              <a:gd name="connsiteY373" fmla="*/ 2285180 h 3744261"/>
              <a:gd name="connsiteX374" fmla="*/ 1996483 w 5687458"/>
              <a:gd name="connsiteY374" fmla="*/ 2267800 h 3744261"/>
              <a:gd name="connsiteX375" fmla="*/ 2046817 w 5687458"/>
              <a:gd name="connsiteY375" fmla="*/ 2283581 h 3744261"/>
              <a:gd name="connsiteX376" fmla="*/ 2167110 w 5687458"/>
              <a:gd name="connsiteY376" fmla="*/ 2270271 h 3744261"/>
              <a:gd name="connsiteX377" fmla="*/ 2167297 w 5687458"/>
              <a:gd name="connsiteY377" fmla="*/ 2250960 h 3744261"/>
              <a:gd name="connsiteX378" fmla="*/ 2160839 w 5687458"/>
              <a:gd name="connsiteY378" fmla="*/ 2164680 h 3744261"/>
              <a:gd name="connsiteX379" fmla="*/ 2149085 w 5687458"/>
              <a:gd name="connsiteY379" fmla="*/ 2112290 h 3744261"/>
              <a:gd name="connsiteX380" fmla="*/ 2160403 w 5687458"/>
              <a:gd name="connsiteY380" fmla="*/ 2034753 h 3744261"/>
              <a:gd name="connsiteX381" fmla="*/ 2182206 w 5687458"/>
              <a:gd name="connsiteY381" fmla="*/ 2021277 h 3744261"/>
              <a:gd name="connsiteX382" fmla="*/ 2216489 w 5687458"/>
              <a:gd name="connsiteY382" fmla="*/ 2008776 h 3744261"/>
              <a:gd name="connsiteX383" fmla="*/ 2237130 w 5687458"/>
              <a:gd name="connsiteY383" fmla="*/ 2043412 h 3744261"/>
              <a:gd name="connsiteX384" fmla="*/ 2248405 w 5687458"/>
              <a:gd name="connsiteY384" fmla="*/ 2085711 h 3744261"/>
              <a:gd name="connsiteX385" fmla="*/ 2256150 w 5687458"/>
              <a:gd name="connsiteY385" fmla="*/ 2152346 h 3744261"/>
              <a:gd name="connsiteX386" fmla="*/ 2236860 w 5687458"/>
              <a:gd name="connsiteY386" fmla="*/ 2143645 h 3744261"/>
              <a:gd name="connsiteX387" fmla="*/ 2208702 w 5687458"/>
              <a:gd name="connsiteY387" fmla="*/ 2102198 h 3744261"/>
              <a:gd name="connsiteX388" fmla="*/ 2214516 w 5687458"/>
              <a:gd name="connsiteY388" fmla="*/ 2137208 h 3744261"/>
              <a:gd name="connsiteX389" fmla="*/ 2214060 w 5687458"/>
              <a:gd name="connsiteY389" fmla="*/ 2249465 h 3744261"/>
              <a:gd name="connsiteX390" fmla="*/ 2209886 w 5687458"/>
              <a:gd name="connsiteY390" fmla="*/ 2262546 h 3744261"/>
              <a:gd name="connsiteX391" fmla="*/ 2282750 w 5687458"/>
              <a:gd name="connsiteY391" fmla="*/ 2243173 h 3744261"/>
              <a:gd name="connsiteX392" fmla="*/ 2286883 w 5687458"/>
              <a:gd name="connsiteY392" fmla="*/ 2174980 h 3744261"/>
              <a:gd name="connsiteX393" fmla="*/ 2258351 w 5687458"/>
              <a:gd name="connsiteY393" fmla="*/ 2053774 h 3744261"/>
              <a:gd name="connsiteX394" fmla="*/ 2260324 w 5687458"/>
              <a:gd name="connsiteY394" fmla="*/ 2046610 h 3744261"/>
              <a:gd name="connsiteX395" fmla="*/ 2267758 w 5687458"/>
              <a:gd name="connsiteY395" fmla="*/ 2046444 h 3744261"/>
              <a:gd name="connsiteX396" fmla="*/ 2313774 w 5687458"/>
              <a:gd name="connsiteY396" fmla="*/ 2058467 h 3744261"/>
              <a:gd name="connsiteX397" fmla="*/ 2591133 w 5687458"/>
              <a:gd name="connsiteY397" fmla="*/ 1986204 h 3744261"/>
              <a:gd name="connsiteX398" fmla="*/ 2597736 w 5687458"/>
              <a:gd name="connsiteY398" fmla="*/ 1988281 h 3744261"/>
              <a:gd name="connsiteX399" fmla="*/ 2658744 w 5687458"/>
              <a:gd name="connsiteY399" fmla="*/ 2016978 h 3744261"/>
              <a:gd name="connsiteX400" fmla="*/ 2659076 w 5687458"/>
              <a:gd name="connsiteY400" fmla="*/ 2017082 h 3744261"/>
              <a:gd name="connsiteX401" fmla="*/ 2603903 w 5687458"/>
              <a:gd name="connsiteY401" fmla="*/ 1971025 h 3744261"/>
              <a:gd name="connsiteX402" fmla="*/ 2603239 w 5687458"/>
              <a:gd name="connsiteY402" fmla="*/ 1970527 h 3744261"/>
              <a:gd name="connsiteX403" fmla="*/ 2124562 w 5687458"/>
              <a:gd name="connsiteY403" fmla="*/ 1579686 h 3744261"/>
              <a:gd name="connsiteX404" fmla="*/ 1962449 w 5687458"/>
              <a:gd name="connsiteY404" fmla="*/ 1494882 h 3744261"/>
              <a:gd name="connsiteX405" fmla="*/ 1856775 w 5687458"/>
              <a:gd name="connsiteY405" fmla="*/ 1425796 h 3744261"/>
              <a:gd name="connsiteX406" fmla="*/ 1863441 w 5687458"/>
              <a:gd name="connsiteY406" fmla="*/ 1396746 h 3744261"/>
              <a:gd name="connsiteX407" fmla="*/ 1927522 w 5687458"/>
              <a:gd name="connsiteY407" fmla="*/ 1334430 h 3744261"/>
              <a:gd name="connsiteX408" fmla="*/ 1974430 w 5687458"/>
              <a:gd name="connsiteY408" fmla="*/ 1273837 h 3744261"/>
              <a:gd name="connsiteX409" fmla="*/ 1964899 w 5687458"/>
              <a:gd name="connsiteY409" fmla="*/ 1254131 h 3744261"/>
              <a:gd name="connsiteX410" fmla="*/ 1958192 w 5687458"/>
              <a:gd name="connsiteY410" fmla="*/ 1273463 h 3744261"/>
              <a:gd name="connsiteX411" fmla="*/ 1947415 w 5687458"/>
              <a:gd name="connsiteY411" fmla="*/ 1287937 h 3744261"/>
              <a:gd name="connsiteX412" fmla="*/ 1839332 w 5687458"/>
              <a:gd name="connsiteY412" fmla="*/ 1395354 h 3744261"/>
              <a:gd name="connsiteX413" fmla="*/ 1820997 w 5687458"/>
              <a:gd name="connsiteY413" fmla="*/ 1390765 h 3744261"/>
              <a:gd name="connsiteX414" fmla="*/ 1819751 w 5687458"/>
              <a:gd name="connsiteY414" fmla="*/ 1389810 h 3744261"/>
              <a:gd name="connsiteX415" fmla="*/ 1602943 w 5687458"/>
              <a:gd name="connsiteY415" fmla="*/ 1123166 h 3744261"/>
              <a:gd name="connsiteX416" fmla="*/ 1620801 w 5687458"/>
              <a:gd name="connsiteY416" fmla="*/ 915971 h 3744261"/>
              <a:gd name="connsiteX417" fmla="*/ 1597917 w 5687458"/>
              <a:gd name="connsiteY417" fmla="*/ 889288 h 3744261"/>
              <a:gd name="connsiteX418" fmla="*/ 1577152 w 5687458"/>
              <a:gd name="connsiteY418" fmla="*/ 717042 h 3744261"/>
              <a:gd name="connsiteX419" fmla="*/ 1617042 w 5687458"/>
              <a:gd name="connsiteY419" fmla="*/ 541286 h 3744261"/>
              <a:gd name="connsiteX420" fmla="*/ 1739972 w 5687458"/>
              <a:gd name="connsiteY420" fmla="*/ 473758 h 3744261"/>
              <a:gd name="connsiteX421" fmla="*/ 1931509 w 5687458"/>
              <a:gd name="connsiteY421" fmla="*/ 489186 h 3744261"/>
              <a:gd name="connsiteX422" fmla="*/ 2060273 w 5687458"/>
              <a:gd name="connsiteY422" fmla="*/ 639173 h 3744261"/>
              <a:gd name="connsiteX423" fmla="*/ 2093290 w 5687458"/>
              <a:gd name="connsiteY423" fmla="*/ 699371 h 3744261"/>
              <a:gd name="connsiteX424" fmla="*/ 2078256 w 5687458"/>
              <a:gd name="connsiteY424" fmla="*/ 655868 h 3744261"/>
              <a:gd name="connsiteX425" fmla="*/ 2084257 w 5687458"/>
              <a:gd name="connsiteY425" fmla="*/ 637615 h 3744261"/>
              <a:gd name="connsiteX426" fmla="*/ 2137976 w 5687458"/>
              <a:gd name="connsiteY426" fmla="*/ 677256 h 3744261"/>
              <a:gd name="connsiteX427" fmla="*/ 2183120 w 5687458"/>
              <a:gd name="connsiteY427" fmla="*/ 742479 h 3744261"/>
              <a:gd name="connsiteX428" fmla="*/ 2188643 w 5687458"/>
              <a:gd name="connsiteY428" fmla="*/ 781040 h 3744261"/>
              <a:gd name="connsiteX429" fmla="*/ 2190657 w 5687458"/>
              <a:gd name="connsiteY429" fmla="*/ 780915 h 3744261"/>
              <a:gd name="connsiteX430" fmla="*/ 2207622 w 5687458"/>
              <a:gd name="connsiteY430" fmla="*/ 838476 h 3744261"/>
              <a:gd name="connsiteX431" fmla="*/ 2213374 w 5687458"/>
              <a:gd name="connsiteY431" fmla="*/ 876912 h 3744261"/>
              <a:gd name="connsiteX432" fmla="*/ 2204487 w 5687458"/>
              <a:gd name="connsiteY432" fmla="*/ 977914 h 3744261"/>
              <a:gd name="connsiteX433" fmla="*/ 2210737 w 5687458"/>
              <a:gd name="connsiteY433" fmla="*/ 1020129 h 3744261"/>
              <a:gd name="connsiteX434" fmla="*/ 2141818 w 5687458"/>
              <a:gd name="connsiteY434" fmla="*/ 1209465 h 3744261"/>
              <a:gd name="connsiteX435" fmla="*/ 2178780 w 5687458"/>
              <a:gd name="connsiteY435" fmla="*/ 1221737 h 3744261"/>
              <a:gd name="connsiteX436" fmla="*/ 2188166 w 5687458"/>
              <a:gd name="connsiteY436" fmla="*/ 1230646 h 3744261"/>
              <a:gd name="connsiteX437" fmla="*/ 2236839 w 5687458"/>
              <a:gd name="connsiteY437" fmla="*/ 1300292 h 3744261"/>
              <a:gd name="connsiteX438" fmla="*/ 2224982 w 5687458"/>
              <a:gd name="connsiteY438" fmla="*/ 1323798 h 3744261"/>
              <a:gd name="connsiteX439" fmla="*/ 2104233 w 5687458"/>
              <a:gd name="connsiteY439" fmla="*/ 1319230 h 3744261"/>
              <a:gd name="connsiteX440" fmla="*/ 2067852 w 5687458"/>
              <a:gd name="connsiteY440" fmla="*/ 1296243 h 3744261"/>
              <a:gd name="connsiteX441" fmla="*/ 2065651 w 5687458"/>
              <a:gd name="connsiteY441" fmla="*/ 1298132 h 3744261"/>
              <a:gd name="connsiteX442" fmla="*/ 2057740 w 5687458"/>
              <a:gd name="connsiteY442" fmla="*/ 1310384 h 3744261"/>
              <a:gd name="connsiteX443" fmla="*/ 2053732 w 5687458"/>
              <a:gd name="connsiteY443" fmla="*/ 1318648 h 3744261"/>
              <a:gd name="connsiteX444" fmla="*/ 2037971 w 5687458"/>
              <a:gd name="connsiteY444" fmla="*/ 1321908 h 3744261"/>
              <a:gd name="connsiteX445" fmla="*/ 2151494 w 5687458"/>
              <a:gd name="connsiteY445" fmla="*/ 1396434 h 3744261"/>
              <a:gd name="connsiteX446" fmla="*/ 2329659 w 5687458"/>
              <a:gd name="connsiteY446" fmla="*/ 1562077 h 3744261"/>
              <a:gd name="connsiteX447" fmla="*/ 2527322 w 5687458"/>
              <a:gd name="connsiteY447" fmla="*/ 1729756 h 3744261"/>
              <a:gd name="connsiteX448" fmla="*/ 2694003 w 5687458"/>
              <a:gd name="connsiteY448" fmla="*/ 1883500 h 3744261"/>
              <a:gd name="connsiteX449" fmla="*/ 2748325 w 5687458"/>
              <a:gd name="connsiteY449" fmla="*/ 2032282 h 3744261"/>
              <a:gd name="connsiteX450" fmla="*/ 2756548 w 5687458"/>
              <a:gd name="connsiteY450" fmla="*/ 2051490 h 3744261"/>
              <a:gd name="connsiteX451" fmla="*/ 2764397 w 5687458"/>
              <a:gd name="connsiteY451" fmla="*/ 2068247 h 3744261"/>
              <a:gd name="connsiteX452" fmla="*/ 2764542 w 5687458"/>
              <a:gd name="connsiteY452" fmla="*/ 2069410 h 3744261"/>
              <a:gd name="connsiteX453" fmla="*/ 2799158 w 5687458"/>
              <a:gd name="connsiteY453" fmla="*/ 2132370 h 3744261"/>
              <a:gd name="connsiteX454" fmla="*/ 2799282 w 5687458"/>
              <a:gd name="connsiteY454" fmla="*/ 2131311 h 3744261"/>
              <a:gd name="connsiteX455" fmla="*/ 2785951 w 5687458"/>
              <a:gd name="connsiteY455" fmla="*/ 2009898 h 3744261"/>
              <a:gd name="connsiteX456" fmla="*/ 2790540 w 5687458"/>
              <a:gd name="connsiteY456" fmla="*/ 2002069 h 3744261"/>
              <a:gd name="connsiteX457" fmla="*/ 2798036 w 5687458"/>
              <a:gd name="connsiteY457" fmla="*/ 2006845 h 3744261"/>
              <a:gd name="connsiteX458" fmla="*/ 2798036 w 5687458"/>
              <a:gd name="connsiteY458" fmla="*/ 2006845 h 3744261"/>
              <a:gd name="connsiteX459" fmla="*/ 2798099 w 5687458"/>
              <a:gd name="connsiteY459" fmla="*/ 2007136 h 3744261"/>
              <a:gd name="connsiteX460" fmla="*/ 2800570 w 5687458"/>
              <a:gd name="connsiteY460" fmla="*/ 2017186 h 3744261"/>
              <a:gd name="connsiteX461" fmla="*/ 2833835 w 5687458"/>
              <a:gd name="connsiteY461" fmla="*/ 2093186 h 3744261"/>
              <a:gd name="connsiteX462" fmla="*/ 2867994 w 5687458"/>
              <a:gd name="connsiteY462" fmla="*/ 2144538 h 3744261"/>
              <a:gd name="connsiteX463" fmla="*/ 2867558 w 5687458"/>
              <a:gd name="connsiteY463" fmla="*/ 2132619 h 3744261"/>
              <a:gd name="connsiteX464" fmla="*/ 2853292 w 5687458"/>
              <a:gd name="connsiteY464" fmla="*/ 2063679 h 3744261"/>
              <a:gd name="connsiteX465" fmla="*/ 2837760 w 5687458"/>
              <a:gd name="connsiteY465" fmla="*/ 2026364 h 3744261"/>
              <a:gd name="connsiteX466" fmla="*/ 2837282 w 5687458"/>
              <a:gd name="connsiteY466" fmla="*/ 2010790 h 3744261"/>
              <a:gd name="connsiteX467" fmla="*/ 2843844 w 5687458"/>
              <a:gd name="connsiteY467" fmla="*/ 2009420 h 3744261"/>
              <a:gd name="connsiteX468" fmla="*/ 2862159 w 5687458"/>
              <a:gd name="connsiteY468" fmla="*/ 2050036 h 3744261"/>
              <a:gd name="connsiteX469" fmla="*/ 2865149 w 5687458"/>
              <a:gd name="connsiteY469" fmla="*/ 2059838 h 3744261"/>
              <a:gd name="connsiteX470" fmla="*/ 2910126 w 5687458"/>
              <a:gd name="connsiteY470" fmla="*/ 2139223 h 3744261"/>
              <a:gd name="connsiteX471" fmla="*/ 2908590 w 5687458"/>
              <a:gd name="connsiteY471" fmla="*/ 2127200 h 3744261"/>
              <a:gd name="connsiteX472" fmla="*/ 2879186 w 5687458"/>
              <a:gd name="connsiteY472" fmla="*/ 2015940 h 3744261"/>
              <a:gd name="connsiteX473" fmla="*/ 2878896 w 5687458"/>
              <a:gd name="connsiteY473" fmla="*/ 2015255 h 3744261"/>
              <a:gd name="connsiteX474" fmla="*/ 2878418 w 5687458"/>
              <a:gd name="connsiteY474" fmla="*/ 2004499 h 3744261"/>
              <a:gd name="connsiteX475" fmla="*/ 2884772 w 5687458"/>
              <a:gd name="connsiteY475" fmla="*/ 2002692 h 3744261"/>
              <a:gd name="connsiteX476" fmla="*/ 2888946 w 5687458"/>
              <a:gd name="connsiteY476" fmla="*/ 2006845 h 3744261"/>
              <a:gd name="connsiteX477" fmla="*/ 2888988 w 5687458"/>
              <a:gd name="connsiteY477" fmla="*/ 2006845 h 3744261"/>
              <a:gd name="connsiteX478" fmla="*/ 2889091 w 5687458"/>
              <a:gd name="connsiteY478" fmla="*/ 2007136 h 3744261"/>
              <a:gd name="connsiteX479" fmla="*/ 2891625 w 5687458"/>
              <a:gd name="connsiteY479" fmla="*/ 2013220 h 3744261"/>
              <a:gd name="connsiteX480" fmla="*/ 2936851 w 5687458"/>
              <a:gd name="connsiteY480" fmla="*/ 2082492 h 3744261"/>
              <a:gd name="connsiteX481" fmla="*/ 2884295 w 5687458"/>
              <a:gd name="connsiteY481" fmla="*/ 1945380 h 3744261"/>
              <a:gd name="connsiteX482" fmla="*/ 2885125 w 5687458"/>
              <a:gd name="connsiteY482" fmla="*/ 1939545 h 3744261"/>
              <a:gd name="connsiteX483" fmla="*/ 2890441 w 5687458"/>
              <a:gd name="connsiteY483" fmla="*/ 1937012 h 3744261"/>
              <a:gd name="connsiteX484" fmla="*/ 2927174 w 5687458"/>
              <a:gd name="connsiteY484" fmla="*/ 1926982 h 3744261"/>
              <a:gd name="connsiteX485" fmla="*/ 2925555 w 5687458"/>
              <a:gd name="connsiteY485" fmla="*/ 1911222 h 3744261"/>
              <a:gd name="connsiteX486" fmla="*/ 2879373 w 5687458"/>
              <a:gd name="connsiteY486" fmla="*/ 1876876 h 3744261"/>
              <a:gd name="connsiteX487" fmla="*/ 2802854 w 5687458"/>
              <a:gd name="connsiteY487" fmla="*/ 1815868 h 3744261"/>
              <a:gd name="connsiteX488" fmla="*/ 2798909 w 5687458"/>
              <a:gd name="connsiteY488" fmla="*/ 1809244 h 3744261"/>
              <a:gd name="connsiteX489" fmla="*/ 2770647 w 5687458"/>
              <a:gd name="connsiteY489" fmla="*/ 1804032 h 3744261"/>
              <a:gd name="connsiteX490" fmla="*/ 2741638 w 5687458"/>
              <a:gd name="connsiteY490" fmla="*/ 1765991 h 3744261"/>
              <a:gd name="connsiteX491" fmla="*/ 2699485 w 5687458"/>
              <a:gd name="connsiteY491" fmla="*/ 1690572 h 3744261"/>
              <a:gd name="connsiteX492" fmla="*/ 2619934 w 5687458"/>
              <a:gd name="connsiteY492" fmla="*/ 1763021 h 3744261"/>
              <a:gd name="connsiteX493" fmla="*/ 2595120 w 5687458"/>
              <a:gd name="connsiteY493" fmla="*/ 1748880 h 3744261"/>
              <a:gd name="connsiteX494" fmla="*/ 2567253 w 5687458"/>
              <a:gd name="connsiteY494" fmla="*/ 1709115 h 3744261"/>
              <a:gd name="connsiteX495" fmla="*/ 2545616 w 5687458"/>
              <a:gd name="connsiteY495" fmla="*/ 1636126 h 3744261"/>
              <a:gd name="connsiteX496" fmla="*/ 2620578 w 5687458"/>
              <a:gd name="connsiteY496" fmla="*/ 1580247 h 3744261"/>
              <a:gd name="connsiteX497" fmla="*/ 2640159 w 5687458"/>
              <a:gd name="connsiteY497" fmla="*/ 1571567 h 3744261"/>
              <a:gd name="connsiteX498" fmla="*/ 2597466 w 5687458"/>
              <a:gd name="connsiteY498" fmla="*/ 1472331 h 3744261"/>
              <a:gd name="connsiteX499" fmla="*/ 2501449 w 5687458"/>
              <a:gd name="connsiteY499" fmla="*/ 923987 h 3744261"/>
              <a:gd name="connsiteX500" fmla="*/ 2515943 w 5687458"/>
              <a:gd name="connsiteY500" fmla="*/ 829319 h 3744261"/>
              <a:gd name="connsiteX501" fmla="*/ 2445050 w 5687458"/>
              <a:gd name="connsiteY501" fmla="*/ 698644 h 3744261"/>
              <a:gd name="connsiteX502" fmla="*/ 2345565 w 5687458"/>
              <a:gd name="connsiteY502" fmla="*/ 614524 h 3744261"/>
              <a:gd name="connsiteX503" fmla="*/ 2317075 w 5687458"/>
              <a:gd name="connsiteY503" fmla="*/ 615583 h 3744261"/>
              <a:gd name="connsiteX504" fmla="*/ 2331922 w 5687458"/>
              <a:gd name="connsiteY504" fmla="*/ 673477 h 3744261"/>
              <a:gd name="connsiteX505" fmla="*/ 2338754 w 5687458"/>
              <a:gd name="connsiteY505" fmla="*/ 699786 h 3744261"/>
              <a:gd name="connsiteX506" fmla="*/ 2352667 w 5687458"/>
              <a:gd name="connsiteY506" fmla="*/ 1016599 h 3744261"/>
              <a:gd name="connsiteX507" fmla="*/ 2479043 w 5687458"/>
              <a:gd name="connsiteY507" fmla="*/ 1432420 h 3744261"/>
              <a:gd name="connsiteX508" fmla="*/ 2532928 w 5687458"/>
              <a:gd name="connsiteY508" fmla="*/ 1582365 h 3744261"/>
              <a:gd name="connsiteX509" fmla="*/ 2525266 w 5687458"/>
              <a:gd name="connsiteY509" fmla="*/ 1604480 h 3744261"/>
              <a:gd name="connsiteX510" fmla="*/ 2480434 w 5687458"/>
              <a:gd name="connsiteY510" fmla="*/ 1558111 h 3744261"/>
              <a:gd name="connsiteX511" fmla="*/ 2417163 w 5687458"/>
              <a:gd name="connsiteY511" fmla="*/ 1448596 h 3744261"/>
              <a:gd name="connsiteX512" fmla="*/ 2318467 w 5687458"/>
              <a:gd name="connsiteY512" fmla="*/ 1198169 h 3744261"/>
              <a:gd name="connsiteX513" fmla="*/ 2315684 w 5687458"/>
              <a:gd name="connsiteY513" fmla="*/ 1180498 h 3744261"/>
              <a:gd name="connsiteX514" fmla="*/ 2295708 w 5687458"/>
              <a:gd name="connsiteY514" fmla="*/ 615064 h 3744261"/>
              <a:gd name="connsiteX515" fmla="*/ 2305198 w 5687458"/>
              <a:gd name="connsiteY515" fmla="*/ 607693 h 3744261"/>
              <a:gd name="connsiteX516" fmla="*/ 2307606 w 5687458"/>
              <a:gd name="connsiteY516" fmla="*/ 592181 h 3744261"/>
              <a:gd name="connsiteX517" fmla="*/ 2404600 w 5687458"/>
              <a:gd name="connsiteY517" fmla="*/ 380356 h 3744261"/>
              <a:gd name="connsiteX518" fmla="*/ 2534631 w 5687458"/>
              <a:gd name="connsiteY518" fmla="*/ 271610 h 3744261"/>
              <a:gd name="connsiteX519" fmla="*/ 2540985 w 5687458"/>
              <a:gd name="connsiteY519" fmla="*/ 271713 h 3744261"/>
              <a:gd name="connsiteX520" fmla="*/ 2541671 w 5687458"/>
              <a:gd name="connsiteY520" fmla="*/ 272191 h 3744261"/>
              <a:gd name="connsiteX521" fmla="*/ 2545595 w 5687458"/>
              <a:gd name="connsiteY521" fmla="*/ 242808 h 3744261"/>
              <a:gd name="connsiteX522" fmla="*/ 2556435 w 5687458"/>
              <a:gd name="connsiteY522" fmla="*/ 235333 h 3744261"/>
              <a:gd name="connsiteX523" fmla="*/ 2573213 w 5687458"/>
              <a:gd name="connsiteY523" fmla="*/ 274787 h 3744261"/>
              <a:gd name="connsiteX524" fmla="*/ 2575559 w 5687458"/>
              <a:gd name="connsiteY524" fmla="*/ 262639 h 3744261"/>
              <a:gd name="connsiteX525" fmla="*/ 2574209 w 5687458"/>
              <a:gd name="connsiteY525" fmla="*/ 185808 h 3744261"/>
              <a:gd name="connsiteX526" fmla="*/ 2634947 w 5687458"/>
              <a:gd name="connsiteY526" fmla="*/ 48613 h 3744261"/>
              <a:gd name="connsiteX527" fmla="*/ 2754679 w 5687458"/>
              <a:gd name="connsiteY527" fmla="*/ 106 h 3744261"/>
              <a:gd name="connsiteX528" fmla="*/ 2873954 w 5687458"/>
              <a:gd name="connsiteY528" fmla="*/ 39124 h 3744261"/>
              <a:gd name="connsiteX529" fmla="*/ 2951387 w 5687458"/>
              <a:gd name="connsiteY529" fmla="*/ 42841 h 3744261"/>
              <a:gd name="connsiteX530" fmla="*/ 3090180 w 5687458"/>
              <a:gd name="connsiteY530" fmla="*/ 406458 h 3744261"/>
              <a:gd name="connsiteX531" fmla="*/ 3073693 w 5687458"/>
              <a:gd name="connsiteY531" fmla="*/ 652338 h 3744261"/>
              <a:gd name="connsiteX532" fmla="*/ 3059677 w 5687458"/>
              <a:gd name="connsiteY532" fmla="*/ 671525 h 3744261"/>
              <a:gd name="connsiteX533" fmla="*/ 3002178 w 5687458"/>
              <a:gd name="connsiteY533" fmla="*/ 655099 h 3744261"/>
              <a:gd name="connsiteX534" fmla="*/ 2995450 w 5687458"/>
              <a:gd name="connsiteY534" fmla="*/ 663551 h 3744261"/>
              <a:gd name="connsiteX535" fmla="*/ 3009363 w 5687458"/>
              <a:gd name="connsiteY535" fmla="*/ 722814 h 3744261"/>
              <a:gd name="connsiteX536" fmla="*/ 3016921 w 5687458"/>
              <a:gd name="connsiteY536" fmla="*/ 800164 h 3744261"/>
              <a:gd name="connsiteX537" fmla="*/ 3003071 w 5687458"/>
              <a:gd name="connsiteY537" fmla="*/ 808616 h 3744261"/>
              <a:gd name="connsiteX538" fmla="*/ 2980125 w 5687458"/>
              <a:gd name="connsiteY538" fmla="*/ 804878 h 3744261"/>
              <a:gd name="connsiteX539" fmla="*/ 2980188 w 5687458"/>
              <a:gd name="connsiteY539" fmla="*/ 780687 h 3744261"/>
              <a:gd name="connsiteX540" fmla="*/ 2985047 w 5687458"/>
              <a:gd name="connsiteY540" fmla="*/ 739364 h 3744261"/>
              <a:gd name="connsiteX541" fmla="*/ 2984528 w 5687458"/>
              <a:gd name="connsiteY541" fmla="*/ 735710 h 3744261"/>
              <a:gd name="connsiteX542" fmla="*/ 2983863 w 5687458"/>
              <a:gd name="connsiteY542" fmla="*/ 736810 h 3744261"/>
              <a:gd name="connsiteX543" fmla="*/ 2968414 w 5687458"/>
              <a:gd name="connsiteY543" fmla="*/ 749851 h 3744261"/>
              <a:gd name="connsiteX544" fmla="*/ 2957803 w 5687458"/>
              <a:gd name="connsiteY544" fmla="*/ 734111 h 3744261"/>
              <a:gd name="connsiteX545" fmla="*/ 2982223 w 5687458"/>
              <a:gd name="connsiteY545" fmla="*/ 660436 h 3744261"/>
              <a:gd name="connsiteX546" fmla="*/ 2976865 w 5687458"/>
              <a:gd name="connsiteY546" fmla="*/ 612053 h 3744261"/>
              <a:gd name="connsiteX547" fmla="*/ 2961520 w 5687458"/>
              <a:gd name="connsiteY547" fmla="*/ 659522 h 3744261"/>
              <a:gd name="connsiteX548" fmla="*/ 2878460 w 5687458"/>
              <a:gd name="connsiteY548" fmla="*/ 810921 h 3744261"/>
              <a:gd name="connsiteX549" fmla="*/ 2891126 w 5687458"/>
              <a:gd name="connsiteY549" fmla="*/ 828758 h 3744261"/>
              <a:gd name="connsiteX550" fmla="*/ 2900471 w 5687458"/>
              <a:gd name="connsiteY550" fmla="*/ 806747 h 3744261"/>
              <a:gd name="connsiteX551" fmla="*/ 2905890 w 5687458"/>
              <a:gd name="connsiteY551" fmla="*/ 802054 h 3744261"/>
              <a:gd name="connsiteX552" fmla="*/ 2912140 w 5687458"/>
              <a:gd name="connsiteY552" fmla="*/ 805543 h 3744261"/>
              <a:gd name="connsiteX553" fmla="*/ 2914030 w 5687458"/>
              <a:gd name="connsiteY553" fmla="*/ 809529 h 3744261"/>
              <a:gd name="connsiteX554" fmla="*/ 2914695 w 5687458"/>
              <a:gd name="connsiteY554" fmla="*/ 808201 h 3744261"/>
              <a:gd name="connsiteX555" fmla="*/ 2927860 w 5687458"/>
              <a:gd name="connsiteY555" fmla="*/ 799562 h 3744261"/>
              <a:gd name="connsiteX556" fmla="*/ 2928400 w 5687458"/>
              <a:gd name="connsiteY556" fmla="*/ 821926 h 3744261"/>
              <a:gd name="connsiteX557" fmla="*/ 2924620 w 5687458"/>
              <a:gd name="connsiteY557" fmla="*/ 832952 h 3744261"/>
              <a:gd name="connsiteX558" fmla="*/ 2970013 w 5687458"/>
              <a:gd name="connsiteY558" fmla="*/ 995045 h 3744261"/>
              <a:gd name="connsiteX559" fmla="*/ 2953588 w 5687458"/>
              <a:gd name="connsiteY559" fmla="*/ 1013505 h 3744261"/>
              <a:gd name="connsiteX560" fmla="*/ 2948209 w 5687458"/>
              <a:gd name="connsiteY560" fmla="*/ 1014024 h 3744261"/>
              <a:gd name="connsiteX561" fmla="*/ 2818511 w 5687458"/>
              <a:gd name="connsiteY561" fmla="*/ 926250 h 3744261"/>
              <a:gd name="connsiteX562" fmla="*/ 2794901 w 5687458"/>
              <a:gd name="connsiteY562" fmla="*/ 934390 h 3744261"/>
              <a:gd name="connsiteX563" fmla="*/ 2750526 w 5687458"/>
              <a:gd name="connsiteY563" fmla="*/ 947472 h 3744261"/>
              <a:gd name="connsiteX564" fmla="*/ 2742012 w 5687458"/>
              <a:gd name="connsiteY564" fmla="*/ 956650 h 3744261"/>
              <a:gd name="connsiteX565" fmla="*/ 2690328 w 5687458"/>
              <a:gd name="connsiteY565" fmla="*/ 1002686 h 3744261"/>
              <a:gd name="connsiteX566" fmla="*/ 2657934 w 5687458"/>
              <a:gd name="connsiteY566" fmla="*/ 1074534 h 3744261"/>
              <a:gd name="connsiteX567" fmla="*/ 2595784 w 5687458"/>
              <a:gd name="connsiteY567" fmla="*/ 1177279 h 3744261"/>
              <a:gd name="connsiteX568" fmla="*/ 2567440 w 5687458"/>
              <a:gd name="connsiteY568" fmla="*/ 1158092 h 3744261"/>
              <a:gd name="connsiteX569" fmla="*/ 2553507 w 5687458"/>
              <a:gd name="connsiteY569" fmla="*/ 1052087 h 3744261"/>
              <a:gd name="connsiteX570" fmla="*/ 2553922 w 5687458"/>
              <a:gd name="connsiteY570" fmla="*/ 1041413 h 3744261"/>
              <a:gd name="connsiteX571" fmla="*/ 2552157 w 5687458"/>
              <a:gd name="connsiteY571" fmla="*/ 1161996 h 3744261"/>
              <a:gd name="connsiteX572" fmla="*/ 2613144 w 5687458"/>
              <a:gd name="connsiteY572" fmla="*/ 1421768 h 3744261"/>
              <a:gd name="connsiteX573" fmla="*/ 2681586 w 5687458"/>
              <a:gd name="connsiteY573" fmla="*/ 1556263 h 3744261"/>
              <a:gd name="connsiteX574" fmla="*/ 2688604 w 5687458"/>
              <a:gd name="connsiteY574" fmla="*/ 1554976 h 3744261"/>
              <a:gd name="connsiteX575" fmla="*/ 2694252 w 5687458"/>
              <a:gd name="connsiteY575" fmla="*/ 1560229 h 3744261"/>
              <a:gd name="connsiteX576" fmla="*/ 2687919 w 5687458"/>
              <a:gd name="connsiteY576" fmla="*/ 1568598 h 3744261"/>
              <a:gd name="connsiteX577" fmla="*/ 2680900 w 5687458"/>
              <a:gd name="connsiteY577" fmla="*/ 1569324 h 3744261"/>
              <a:gd name="connsiteX578" fmla="*/ 2657083 w 5687458"/>
              <a:gd name="connsiteY578" fmla="*/ 1578087 h 3744261"/>
              <a:gd name="connsiteX579" fmla="*/ 2700814 w 5687458"/>
              <a:gd name="connsiteY579" fmla="*/ 1666027 h 3744261"/>
              <a:gd name="connsiteX580" fmla="*/ 2712110 w 5687458"/>
              <a:gd name="connsiteY580" fmla="*/ 1645283 h 3744261"/>
              <a:gd name="connsiteX581" fmla="*/ 2719108 w 5687458"/>
              <a:gd name="connsiteY581" fmla="*/ 1639282 h 3744261"/>
              <a:gd name="connsiteX582" fmla="*/ 2765041 w 5687458"/>
              <a:gd name="connsiteY582" fmla="*/ 1714680 h 3744261"/>
              <a:gd name="connsiteX583" fmla="*/ 2805657 w 5687458"/>
              <a:gd name="connsiteY583" fmla="*/ 1795830 h 3744261"/>
              <a:gd name="connsiteX584" fmla="*/ 2811035 w 5687458"/>
              <a:gd name="connsiteY584" fmla="*/ 1794252 h 3744261"/>
              <a:gd name="connsiteX585" fmla="*/ 2838798 w 5687458"/>
              <a:gd name="connsiteY585" fmla="*/ 1764412 h 3744261"/>
              <a:gd name="connsiteX586" fmla="*/ 3076393 w 5687458"/>
              <a:gd name="connsiteY586" fmla="*/ 1248774 h 3744261"/>
              <a:gd name="connsiteX587" fmla="*/ 3250155 w 5687458"/>
              <a:gd name="connsiteY587" fmla="*/ 985348 h 3744261"/>
              <a:gd name="connsiteX588" fmla="*/ 3464928 w 5687458"/>
              <a:gd name="connsiteY588" fmla="*/ 779898 h 3744261"/>
              <a:gd name="connsiteX589" fmla="*/ 3478405 w 5687458"/>
              <a:gd name="connsiteY589" fmla="*/ 778673 h 3744261"/>
              <a:gd name="connsiteX590" fmla="*/ 3518980 w 5687458"/>
              <a:gd name="connsiteY590" fmla="*/ 723707 h 3744261"/>
              <a:gd name="connsiteX591" fmla="*/ 3657068 w 5687458"/>
              <a:gd name="connsiteY591" fmla="*/ 668534 h 3744261"/>
              <a:gd name="connsiteX592" fmla="*/ 3774141 w 5687458"/>
              <a:gd name="connsiteY592" fmla="*/ 650490 h 3744261"/>
              <a:gd name="connsiteX593" fmla="*/ 3776114 w 5687458"/>
              <a:gd name="connsiteY593" fmla="*/ 650074 h 3744261"/>
              <a:gd name="connsiteX594" fmla="*/ 3791667 w 5687458"/>
              <a:gd name="connsiteY594" fmla="*/ 632964 h 3744261"/>
              <a:gd name="connsiteX595" fmla="*/ 4013459 w 5687458"/>
              <a:gd name="connsiteY595" fmla="*/ 522597 h 3744261"/>
              <a:gd name="connsiteX596" fmla="*/ 4136638 w 5687458"/>
              <a:gd name="connsiteY596" fmla="*/ 578746 h 3744261"/>
              <a:gd name="connsiteX597" fmla="*/ 4145546 w 5687458"/>
              <a:gd name="connsiteY597" fmla="*/ 584602 h 3744261"/>
              <a:gd name="connsiteX598" fmla="*/ 4223291 w 5687458"/>
              <a:gd name="connsiteY598" fmla="*/ 735710 h 3744261"/>
              <a:gd name="connsiteX599" fmla="*/ 4225803 w 5687458"/>
              <a:gd name="connsiteY599" fmla="*/ 772921 h 3744261"/>
              <a:gd name="connsiteX600" fmla="*/ 4227589 w 5687458"/>
              <a:gd name="connsiteY600" fmla="*/ 776845 h 3744261"/>
              <a:gd name="connsiteX601" fmla="*/ 4251573 w 5687458"/>
              <a:gd name="connsiteY601" fmla="*/ 880255 h 3744261"/>
              <a:gd name="connsiteX602" fmla="*/ 4190087 w 5687458"/>
              <a:gd name="connsiteY602" fmla="*/ 1080514 h 3744261"/>
              <a:gd name="connsiteX603" fmla="*/ 4145774 w 5687458"/>
              <a:gd name="connsiteY603" fmla="*/ 1129665 h 3744261"/>
              <a:gd name="connsiteX604" fmla="*/ 3838160 w 5687458"/>
              <a:gd name="connsiteY604" fmla="*/ 1328553 h 3744261"/>
              <a:gd name="connsiteX605" fmla="*/ 3695213 w 5687458"/>
              <a:gd name="connsiteY605" fmla="*/ 1415995 h 3744261"/>
              <a:gd name="connsiteX606" fmla="*/ 3656922 w 5687458"/>
              <a:gd name="connsiteY606" fmla="*/ 1419317 h 3744261"/>
              <a:gd name="connsiteX607" fmla="*/ 3410171 w 5687458"/>
              <a:gd name="connsiteY607" fmla="*/ 1308847 h 3744261"/>
              <a:gd name="connsiteX608" fmla="*/ 3401200 w 5687458"/>
              <a:gd name="connsiteY608" fmla="*/ 1301849 h 3744261"/>
              <a:gd name="connsiteX609" fmla="*/ 3386063 w 5687458"/>
              <a:gd name="connsiteY609" fmla="*/ 1249002 h 3744261"/>
              <a:gd name="connsiteX610" fmla="*/ 3421737 w 5687458"/>
              <a:gd name="connsiteY610" fmla="*/ 1209258 h 3744261"/>
              <a:gd name="connsiteX611" fmla="*/ 3442980 w 5687458"/>
              <a:gd name="connsiteY611" fmla="*/ 1188742 h 3744261"/>
              <a:gd name="connsiteX612" fmla="*/ 3491321 w 5687458"/>
              <a:gd name="connsiteY612" fmla="*/ 1071336 h 3744261"/>
              <a:gd name="connsiteX613" fmla="*/ 3427302 w 5687458"/>
              <a:gd name="connsiteY613" fmla="*/ 1154998 h 3744261"/>
              <a:gd name="connsiteX614" fmla="*/ 3344844 w 5687458"/>
              <a:gd name="connsiteY614" fmla="*/ 1264514 h 3744261"/>
              <a:gd name="connsiteX615" fmla="*/ 3360189 w 5687458"/>
              <a:gd name="connsiteY615" fmla="*/ 1309989 h 3744261"/>
              <a:gd name="connsiteX616" fmla="*/ 3341957 w 5687458"/>
              <a:gd name="connsiteY616" fmla="*/ 1382355 h 3744261"/>
              <a:gd name="connsiteX617" fmla="*/ 3391150 w 5687458"/>
              <a:gd name="connsiteY617" fmla="*/ 1407253 h 3744261"/>
              <a:gd name="connsiteX618" fmla="*/ 3409631 w 5687458"/>
              <a:gd name="connsiteY618" fmla="*/ 1382418 h 3744261"/>
              <a:gd name="connsiteX619" fmla="*/ 3494685 w 5687458"/>
              <a:gd name="connsiteY619" fmla="*/ 1407149 h 3744261"/>
              <a:gd name="connsiteX620" fmla="*/ 3564622 w 5687458"/>
              <a:gd name="connsiteY620" fmla="*/ 1449281 h 3744261"/>
              <a:gd name="connsiteX621" fmla="*/ 3588065 w 5687458"/>
              <a:gd name="connsiteY621" fmla="*/ 1465146 h 3744261"/>
              <a:gd name="connsiteX622" fmla="*/ 3625733 w 5687458"/>
              <a:gd name="connsiteY622" fmla="*/ 1466932 h 3744261"/>
              <a:gd name="connsiteX623" fmla="*/ 3704308 w 5687458"/>
              <a:gd name="connsiteY623" fmla="*/ 1438068 h 3744261"/>
              <a:gd name="connsiteX624" fmla="*/ 3737096 w 5687458"/>
              <a:gd name="connsiteY624" fmla="*/ 1427603 h 3744261"/>
              <a:gd name="connsiteX625" fmla="*/ 3747105 w 5687458"/>
              <a:gd name="connsiteY625" fmla="*/ 1450008 h 3744261"/>
              <a:gd name="connsiteX626" fmla="*/ 3752047 w 5687458"/>
              <a:gd name="connsiteY626" fmla="*/ 1485537 h 3744261"/>
              <a:gd name="connsiteX627" fmla="*/ 3764049 w 5687458"/>
              <a:gd name="connsiteY627" fmla="*/ 1610979 h 3744261"/>
              <a:gd name="connsiteX628" fmla="*/ 4043963 w 5687458"/>
              <a:gd name="connsiteY628" fmla="*/ 1579063 h 3744261"/>
              <a:gd name="connsiteX629" fmla="*/ 4166809 w 5687458"/>
              <a:gd name="connsiteY629" fmla="*/ 1627840 h 3744261"/>
              <a:gd name="connsiteX630" fmla="*/ 4227548 w 5687458"/>
              <a:gd name="connsiteY630" fmla="*/ 1628484 h 3744261"/>
              <a:gd name="connsiteX631" fmla="*/ 4576817 w 5687458"/>
              <a:gd name="connsiteY631" fmla="*/ 1788998 h 3744261"/>
              <a:gd name="connsiteX632" fmla="*/ 4584084 w 5687458"/>
              <a:gd name="connsiteY632" fmla="*/ 1804967 h 3744261"/>
              <a:gd name="connsiteX633" fmla="*/ 4560350 w 5687458"/>
              <a:gd name="connsiteY633" fmla="*/ 1826168 h 3744261"/>
              <a:gd name="connsiteX634" fmla="*/ 4635540 w 5687458"/>
              <a:gd name="connsiteY634" fmla="*/ 1828764 h 3744261"/>
              <a:gd name="connsiteX635" fmla="*/ 4811358 w 5687458"/>
              <a:gd name="connsiteY635" fmla="*/ 2053297 h 3744261"/>
              <a:gd name="connsiteX636" fmla="*/ 4817173 w 5687458"/>
              <a:gd name="connsiteY636" fmla="*/ 2100516 h 3744261"/>
              <a:gd name="connsiteX637" fmla="*/ 4817733 w 5687458"/>
              <a:gd name="connsiteY637" fmla="*/ 2101617 h 3744261"/>
              <a:gd name="connsiteX638" fmla="*/ 4868275 w 5687458"/>
              <a:gd name="connsiteY638" fmla="*/ 2257085 h 3744261"/>
              <a:gd name="connsiteX639" fmla="*/ 4744225 w 5687458"/>
              <a:gd name="connsiteY639" fmla="*/ 2471173 h 3744261"/>
              <a:gd name="connsiteX640" fmla="*/ 4624908 w 5687458"/>
              <a:gd name="connsiteY640" fmla="*/ 2521487 h 3744261"/>
              <a:gd name="connsiteX641" fmla="*/ 4557359 w 5687458"/>
              <a:gd name="connsiteY641" fmla="*/ 2526388 h 3744261"/>
              <a:gd name="connsiteX642" fmla="*/ 4556799 w 5687458"/>
              <a:gd name="connsiteY642" fmla="*/ 2535171 h 3744261"/>
              <a:gd name="connsiteX643" fmla="*/ 4545669 w 5687458"/>
              <a:gd name="connsiteY643" fmla="*/ 2543477 h 3744261"/>
              <a:gd name="connsiteX644" fmla="*/ 4448716 w 5687458"/>
              <a:gd name="connsiteY644" fmla="*/ 2522712 h 3744261"/>
              <a:gd name="connsiteX645" fmla="*/ 4424504 w 5687458"/>
              <a:gd name="connsiteY645" fmla="*/ 2524270 h 3744261"/>
              <a:gd name="connsiteX646" fmla="*/ 4416780 w 5687458"/>
              <a:gd name="connsiteY646" fmla="*/ 2522733 h 3744261"/>
              <a:gd name="connsiteX647" fmla="*/ 4300433 w 5687458"/>
              <a:gd name="connsiteY647" fmla="*/ 2482760 h 3744261"/>
              <a:gd name="connsiteX648" fmla="*/ 4301762 w 5687458"/>
              <a:gd name="connsiteY648" fmla="*/ 2470758 h 3744261"/>
              <a:gd name="connsiteX649" fmla="*/ 4394748 w 5687458"/>
              <a:gd name="connsiteY649" fmla="*/ 2443930 h 3744261"/>
              <a:gd name="connsiteX650" fmla="*/ 4549822 w 5687458"/>
              <a:gd name="connsiteY650" fmla="*/ 2405390 h 3744261"/>
              <a:gd name="connsiteX651" fmla="*/ 4679396 w 5687458"/>
              <a:gd name="connsiteY651" fmla="*/ 2286385 h 3744261"/>
              <a:gd name="connsiteX652" fmla="*/ 4467550 w 5687458"/>
              <a:gd name="connsiteY652" fmla="*/ 2335017 h 3744261"/>
              <a:gd name="connsiteX653" fmla="*/ 4402182 w 5687458"/>
              <a:gd name="connsiteY653" fmla="*/ 2301211 h 3744261"/>
              <a:gd name="connsiteX654" fmla="*/ 4374917 w 5687458"/>
              <a:gd name="connsiteY654" fmla="*/ 2282855 h 3744261"/>
              <a:gd name="connsiteX655" fmla="*/ 4335754 w 5687458"/>
              <a:gd name="connsiteY655" fmla="*/ 2284578 h 3744261"/>
              <a:gd name="connsiteX656" fmla="*/ 4248271 w 5687458"/>
              <a:gd name="connsiteY656" fmla="*/ 2308873 h 3744261"/>
              <a:gd name="connsiteX657" fmla="*/ 4248126 w 5687458"/>
              <a:gd name="connsiteY657" fmla="*/ 2363714 h 3744261"/>
              <a:gd name="connsiteX658" fmla="*/ 4287704 w 5687458"/>
              <a:gd name="connsiteY658" fmla="*/ 2400427 h 3744261"/>
              <a:gd name="connsiteX659" fmla="*/ 4280477 w 5687458"/>
              <a:gd name="connsiteY659" fmla="*/ 2418513 h 3744261"/>
              <a:gd name="connsiteX660" fmla="*/ 4271819 w 5687458"/>
              <a:gd name="connsiteY660" fmla="*/ 2436246 h 3744261"/>
              <a:gd name="connsiteX661" fmla="*/ 4265859 w 5687458"/>
              <a:gd name="connsiteY661" fmla="*/ 2448643 h 3744261"/>
              <a:gd name="connsiteX662" fmla="*/ 4257781 w 5687458"/>
              <a:gd name="connsiteY662" fmla="*/ 2446775 h 3744261"/>
              <a:gd name="connsiteX663" fmla="*/ 4236373 w 5687458"/>
              <a:gd name="connsiteY663" fmla="*/ 2371044 h 3744261"/>
              <a:gd name="connsiteX664" fmla="*/ 4172250 w 5687458"/>
              <a:gd name="connsiteY664" fmla="*/ 2334269 h 3744261"/>
              <a:gd name="connsiteX665" fmla="*/ 3946969 w 5687458"/>
              <a:gd name="connsiteY665" fmla="*/ 2111813 h 3744261"/>
              <a:gd name="connsiteX666" fmla="*/ 3964059 w 5687458"/>
              <a:gd name="connsiteY666" fmla="*/ 1998227 h 3744261"/>
              <a:gd name="connsiteX667" fmla="*/ 3974109 w 5687458"/>
              <a:gd name="connsiteY667" fmla="*/ 1935787 h 3744261"/>
              <a:gd name="connsiteX668" fmla="*/ 3933555 w 5687458"/>
              <a:gd name="connsiteY668" fmla="*/ 2016771 h 3744261"/>
              <a:gd name="connsiteX669" fmla="*/ 3923193 w 5687458"/>
              <a:gd name="connsiteY669" fmla="*/ 2048894 h 3744261"/>
              <a:gd name="connsiteX670" fmla="*/ 3913496 w 5687458"/>
              <a:gd name="connsiteY670" fmla="*/ 2077052 h 3744261"/>
              <a:gd name="connsiteX671" fmla="*/ 3923131 w 5687458"/>
              <a:gd name="connsiteY671" fmla="*/ 2088805 h 3744261"/>
              <a:gd name="connsiteX672" fmla="*/ 3924231 w 5687458"/>
              <a:gd name="connsiteY672" fmla="*/ 2148442 h 3744261"/>
              <a:gd name="connsiteX673" fmla="*/ 3930544 w 5687458"/>
              <a:gd name="connsiteY673" fmla="*/ 2164514 h 3744261"/>
              <a:gd name="connsiteX674" fmla="*/ 4044357 w 5687458"/>
              <a:gd name="connsiteY674" fmla="*/ 2301273 h 3744261"/>
              <a:gd name="connsiteX675" fmla="*/ 4059516 w 5687458"/>
              <a:gd name="connsiteY675" fmla="*/ 2314355 h 3744261"/>
              <a:gd name="connsiteX676" fmla="*/ 4152481 w 5687458"/>
              <a:gd name="connsiteY676" fmla="*/ 2370047 h 3744261"/>
              <a:gd name="connsiteX677" fmla="*/ 4152668 w 5687458"/>
              <a:gd name="connsiteY677" fmla="*/ 2381738 h 3744261"/>
              <a:gd name="connsiteX678" fmla="*/ 4143636 w 5687458"/>
              <a:gd name="connsiteY678" fmla="*/ 2385144 h 3744261"/>
              <a:gd name="connsiteX679" fmla="*/ 4054532 w 5687458"/>
              <a:gd name="connsiteY679" fmla="*/ 2326399 h 3744261"/>
              <a:gd name="connsiteX680" fmla="*/ 4002038 w 5687458"/>
              <a:gd name="connsiteY680" fmla="*/ 2334560 h 3744261"/>
              <a:gd name="connsiteX681" fmla="*/ 3954341 w 5687458"/>
              <a:gd name="connsiteY681" fmla="*/ 2359416 h 3744261"/>
              <a:gd name="connsiteX682" fmla="*/ 3857472 w 5687458"/>
              <a:gd name="connsiteY682" fmla="*/ 2391290 h 3744261"/>
              <a:gd name="connsiteX683" fmla="*/ 3831391 w 5687458"/>
              <a:gd name="connsiteY683" fmla="*/ 2367244 h 3744261"/>
              <a:gd name="connsiteX684" fmla="*/ 3874395 w 5687458"/>
              <a:gd name="connsiteY684" fmla="*/ 2239373 h 3744261"/>
              <a:gd name="connsiteX685" fmla="*/ 3903259 w 5687458"/>
              <a:gd name="connsiteY685" fmla="*/ 2192776 h 3744261"/>
              <a:gd name="connsiteX686" fmla="*/ 3911482 w 5687458"/>
              <a:gd name="connsiteY686" fmla="*/ 2149854 h 3744261"/>
              <a:gd name="connsiteX687" fmla="*/ 3899750 w 5687458"/>
              <a:gd name="connsiteY687" fmla="*/ 2090030 h 3744261"/>
              <a:gd name="connsiteX688" fmla="*/ 3851574 w 5687458"/>
              <a:gd name="connsiteY688" fmla="*/ 2050410 h 3744261"/>
              <a:gd name="connsiteX689" fmla="*/ 3848688 w 5687458"/>
              <a:gd name="connsiteY689" fmla="*/ 2032137 h 3744261"/>
              <a:gd name="connsiteX690" fmla="*/ 3802984 w 5687458"/>
              <a:gd name="connsiteY690" fmla="*/ 2044243 h 3744261"/>
              <a:gd name="connsiteX691" fmla="*/ 3658251 w 5687458"/>
              <a:gd name="connsiteY691" fmla="*/ 1980702 h 3744261"/>
              <a:gd name="connsiteX692" fmla="*/ 3667450 w 5687458"/>
              <a:gd name="connsiteY692" fmla="*/ 1951174 h 3744261"/>
              <a:gd name="connsiteX693" fmla="*/ 3756138 w 5687458"/>
              <a:gd name="connsiteY693" fmla="*/ 1896499 h 3744261"/>
              <a:gd name="connsiteX694" fmla="*/ 3708731 w 5687458"/>
              <a:gd name="connsiteY694" fmla="*/ 1893468 h 3744261"/>
              <a:gd name="connsiteX695" fmla="*/ 3657608 w 5687458"/>
              <a:gd name="connsiteY695" fmla="*/ 1886989 h 3744261"/>
              <a:gd name="connsiteX696" fmla="*/ 3574630 w 5687458"/>
              <a:gd name="connsiteY696" fmla="*/ 1884372 h 3744261"/>
              <a:gd name="connsiteX697" fmla="*/ 3488102 w 5687458"/>
              <a:gd name="connsiteY697" fmla="*/ 1947768 h 3744261"/>
              <a:gd name="connsiteX698" fmla="*/ 3454587 w 5687458"/>
              <a:gd name="connsiteY698" fmla="*/ 1950634 h 3744261"/>
              <a:gd name="connsiteX699" fmla="*/ 3425807 w 5687458"/>
              <a:gd name="connsiteY699" fmla="*/ 1902957 h 3744261"/>
              <a:gd name="connsiteX700" fmla="*/ 3421571 w 5687458"/>
              <a:gd name="connsiteY700" fmla="*/ 1891474 h 3744261"/>
              <a:gd name="connsiteX701" fmla="*/ 3224282 w 5687458"/>
              <a:gd name="connsiteY701" fmla="*/ 1936970 h 3744261"/>
              <a:gd name="connsiteX702" fmla="*/ 3046864 w 5687458"/>
              <a:gd name="connsiteY702" fmla="*/ 1996504 h 3744261"/>
              <a:gd name="connsiteX703" fmla="*/ 2975495 w 5687458"/>
              <a:gd name="connsiteY703" fmla="*/ 2036767 h 3744261"/>
              <a:gd name="connsiteX704" fmla="*/ 3021303 w 5687458"/>
              <a:gd name="connsiteY704" fmla="*/ 2069867 h 3744261"/>
              <a:gd name="connsiteX705" fmla="*/ 3125336 w 5687458"/>
              <a:gd name="connsiteY705" fmla="*/ 2126494 h 3744261"/>
              <a:gd name="connsiteX706" fmla="*/ 3281842 w 5687458"/>
              <a:gd name="connsiteY706" fmla="*/ 2213645 h 3744261"/>
              <a:gd name="connsiteX707" fmla="*/ 3282050 w 5687458"/>
              <a:gd name="connsiteY707" fmla="*/ 2213790 h 3744261"/>
              <a:gd name="connsiteX708" fmla="*/ 3467088 w 5687458"/>
              <a:gd name="connsiteY708" fmla="*/ 2375218 h 3744261"/>
              <a:gd name="connsiteX709" fmla="*/ 3581607 w 5687458"/>
              <a:gd name="connsiteY709" fmla="*/ 2510212 h 3744261"/>
              <a:gd name="connsiteX710" fmla="*/ 3632544 w 5687458"/>
              <a:gd name="connsiteY710" fmla="*/ 2594394 h 3744261"/>
              <a:gd name="connsiteX711" fmla="*/ 3625982 w 5687458"/>
              <a:gd name="connsiteY711" fmla="*/ 2599626 h 3744261"/>
              <a:gd name="connsiteX712" fmla="*/ 3511318 w 5687458"/>
              <a:gd name="connsiteY712" fmla="*/ 2635155 h 3744261"/>
              <a:gd name="connsiteX713" fmla="*/ 3539807 w 5687458"/>
              <a:gd name="connsiteY713" fmla="*/ 2674277 h 3744261"/>
              <a:gd name="connsiteX714" fmla="*/ 3611779 w 5687458"/>
              <a:gd name="connsiteY714" fmla="*/ 2785162 h 3744261"/>
              <a:gd name="connsiteX715" fmla="*/ 3616410 w 5687458"/>
              <a:gd name="connsiteY715" fmla="*/ 2841145 h 3744261"/>
              <a:gd name="connsiteX716" fmla="*/ 3676296 w 5687458"/>
              <a:gd name="connsiteY716" fmla="*/ 2912723 h 3744261"/>
              <a:gd name="connsiteX717" fmla="*/ 3871031 w 5687458"/>
              <a:gd name="connsiteY717" fmla="*/ 3009280 h 3744261"/>
              <a:gd name="connsiteX718" fmla="*/ 3853858 w 5687458"/>
              <a:gd name="connsiteY718" fmla="*/ 2894512 h 3744261"/>
              <a:gd name="connsiteX719" fmla="*/ 3789757 w 5687458"/>
              <a:gd name="connsiteY719" fmla="*/ 2804017 h 3744261"/>
              <a:gd name="connsiteX720" fmla="*/ 3673638 w 5687458"/>
              <a:gd name="connsiteY720" fmla="*/ 2603489 h 3744261"/>
              <a:gd name="connsiteX721" fmla="*/ 3687239 w 5687458"/>
              <a:gd name="connsiteY721" fmla="*/ 2596158 h 3744261"/>
              <a:gd name="connsiteX722" fmla="*/ 3824580 w 5687458"/>
              <a:gd name="connsiteY722" fmla="*/ 2767574 h 3744261"/>
              <a:gd name="connsiteX723" fmla="*/ 3927720 w 5687458"/>
              <a:gd name="connsiteY723" fmla="*/ 2986522 h 3744261"/>
              <a:gd name="connsiteX724" fmla="*/ 3911461 w 5687458"/>
              <a:gd name="connsiteY724" fmla="*/ 3018728 h 3744261"/>
              <a:gd name="connsiteX725" fmla="*/ 3883968 w 5687458"/>
              <a:gd name="connsiteY725" fmla="*/ 3023317 h 3744261"/>
              <a:gd name="connsiteX726" fmla="*/ 3885276 w 5687458"/>
              <a:gd name="connsiteY726" fmla="*/ 3054839 h 3744261"/>
              <a:gd name="connsiteX727" fmla="*/ 4142369 w 5687458"/>
              <a:gd name="connsiteY727" fmla="*/ 3043231 h 3744261"/>
              <a:gd name="connsiteX728" fmla="*/ 4770825 w 5687458"/>
              <a:gd name="connsiteY728" fmla="*/ 3036752 h 3744261"/>
              <a:gd name="connsiteX729" fmla="*/ 5681270 w 5687458"/>
              <a:gd name="connsiteY729" fmla="*/ 3038683 h 3744261"/>
              <a:gd name="connsiteX730" fmla="*/ 5687458 w 5687458"/>
              <a:gd name="connsiteY730" fmla="*/ 3044955 h 3744261"/>
              <a:gd name="connsiteX731" fmla="*/ 5681187 w 5687458"/>
              <a:gd name="connsiteY731" fmla="*/ 3051142 h 3744261"/>
              <a:gd name="connsiteX732" fmla="*/ 4787146 w 5687458"/>
              <a:gd name="connsiteY732" fmla="*/ 3049170 h 3744261"/>
              <a:gd name="connsiteX733" fmla="*/ 4161307 w 5687458"/>
              <a:gd name="connsiteY733" fmla="*/ 3055275 h 3744261"/>
              <a:gd name="connsiteX734" fmla="*/ 3885982 w 5687458"/>
              <a:gd name="connsiteY734" fmla="*/ 3067173 h 3744261"/>
              <a:gd name="connsiteX735" fmla="*/ 3888952 w 5687458"/>
              <a:gd name="connsiteY735" fmla="*/ 3103159 h 3744261"/>
              <a:gd name="connsiteX736" fmla="*/ 3895347 w 5687458"/>
              <a:gd name="connsiteY736" fmla="*/ 3211221 h 3744261"/>
              <a:gd name="connsiteX737" fmla="*/ 3886231 w 5687458"/>
              <a:gd name="connsiteY737" fmla="*/ 3263528 h 3744261"/>
              <a:gd name="connsiteX738" fmla="*/ 3877468 w 5687458"/>
              <a:gd name="connsiteY738" fmla="*/ 3263383 h 3744261"/>
              <a:gd name="connsiteX739" fmla="*/ 3876430 w 5687458"/>
              <a:gd name="connsiteY739" fmla="*/ 3262697 h 3744261"/>
              <a:gd name="connsiteX740" fmla="*/ 3876970 w 5687458"/>
              <a:gd name="connsiteY740" fmla="*/ 3277399 h 3744261"/>
              <a:gd name="connsiteX741" fmla="*/ 3878257 w 5687458"/>
              <a:gd name="connsiteY741" fmla="*/ 3315482 h 3744261"/>
              <a:gd name="connsiteX742" fmla="*/ 3911565 w 5687458"/>
              <a:gd name="connsiteY742" fmla="*/ 3345924 h 3744261"/>
              <a:gd name="connsiteX743" fmla="*/ 3906747 w 5687458"/>
              <a:gd name="connsiteY743" fmla="*/ 3527805 h 3744261"/>
              <a:gd name="connsiteX744" fmla="*/ 3898337 w 5687458"/>
              <a:gd name="connsiteY744" fmla="*/ 3552288 h 3744261"/>
              <a:gd name="connsiteX745" fmla="*/ 3879732 w 5687458"/>
              <a:gd name="connsiteY745" fmla="*/ 3594524 h 3744261"/>
              <a:gd name="connsiteX746" fmla="*/ 3887810 w 5687458"/>
              <a:gd name="connsiteY746" fmla="*/ 3601708 h 3744261"/>
              <a:gd name="connsiteX747" fmla="*/ 3882868 w 5687458"/>
              <a:gd name="connsiteY747" fmla="*/ 3617033 h 3744261"/>
              <a:gd name="connsiteX748" fmla="*/ 3878590 w 5687458"/>
              <a:gd name="connsiteY748" fmla="*/ 3621228 h 3744261"/>
              <a:gd name="connsiteX749" fmla="*/ 3900975 w 5687458"/>
              <a:gd name="connsiteY749" fmla="*/ 3634787 h 3744261"/>
              <a:gd name="connsiteX750" fmla="*/ 3901681 w 5687458"/>
              <a:gd name="connsiteY750" fmla="*/ 3685849 h 3744261"/>
              <a:gd name="connsiteX751" fmla="*/ 3804230 w 5687458"/>
              <a:gd name="connsiteY751" fmla="*/ 3744261 h 3744261"/>
              <a:gd name="connsiteX752" fmla="*/ 3804251 w 5687458"/>
              <a:gd name="connsiteY752" fmla="*/ 3743887 h 3744261"/>
              <a:gd name="connsiteX753" fmla="*/ 3742558 w 5687458"/>
              <a:gd name="connsiteY753" fmla="*/ 3676712 h 3744261"/>
              <a:gd name="connsiteX754" fmla="*/ 3749950 w 5687458"/>
              <a:gd name="connsiteY754" fmla="*/ 3710331 h 3744261"/>
              <a:gd name="connsiteX755" fmla="*/ 3796111 w 5687458"/>
              <a:gd name="connsiteY755" fmla="*/ 3731096 h 3744261"/>
              <a:gd name="connsiteX756" fmla="*/ 3890571 w 5687458"/>
              <a:gd name="connsiteY756" fmla="*/ 3679868 h 3744261"/>
              <a:gd name="connsiteX757" fmla="*/ 3891610 w 5687458"/>
              <a:gd name="connsiteY757" fmla="*/ 3642616 h 3744261"/>
              <a:gd name="connsiteX758" fmla="*/ 3866255 w 5687458"/>
              <a:gd name="connsiteY758" fmla="*/ 3629887 h 3744261"/>
              <a:gd name="connsiteX759" fmla="*/ 3820198 w 5687458"/>
              <a:gd name="connsiteY759" fmla="*/ 3651129 h 3744261"/>
              <a:gd name="connsiteX760" fmla="*/ 3776799 w 5687458"/>
              <a:gd name="connsiteY760" fmla="*/ 3677626 h 3744261"/>
              <a:gd name="connsiteX761" fmla="*/ 3742558 w 5687458"/>
              <a:gd name="connsiteY761" fmla="*/ 3676691 h 3744261"/>
              <a:gd name="connsiteX762" fmla="*/ 3742558 w 5687458"/>
              <a:gd name="connsiteY762" fmla="*/ 3676712 h 3744261"/>
              <a:gd name="connsiteX763" fmla="*/ 1801768 w 5687458"/>
              <a:gd name="connsiteY763" fmla="*/ 3516488 h 3744261"/>
              <a:gd name="connsiteX764" fmla="*/ 1802454 w 5687458"/>
              <a:gd name="connsiteY764" fmla="*/ 3519935 h 3744261"/>
              <a:gd name="connsiteX765" fmla="*/ 1867532 w 5687458"/>
              <a:gd name="connsiteY765" fmla="*/ 3634787 h 3744261"/>
              <a:gd name="connsiteX766" fmla="*/ 1998331 w 5687458"/>
              <a:gd name="connsiteY766" fmla="*/ 3707776 h 3744261"/>
              <a:gd name="connsiteX767" fmla="*/ 2292842 w 5687458"/>
              <a:gd name="connsiteY767" fmla="*/ 3596123 h 3744261"/>
              <a:gd name="connsiteX768" fmla="*/ 2340332 w 5687458"/>
              <a:gd name="connsiteY768" fmla="*/ 3540389 h 3744261"/>
              <a:gd name="connsiteX769" fmla="*/ 2362551 w 5687458"/>
              <a:gd name="connsiteY769" fmla="*/ 3515346 h 3744261"/>
              <a:gd name="connsiteX770" fmla="*/ 2362551 w 5687458"/>
              <a:gd name="connsiteY770" fmla="*/ 3515346 h 3744261"/>
              <a:gd name="connsiteX771" fmla="*/ 2332898 w 5687458"/>
              <a:gd name="connsiteY771" fmla="*/ 3521327 h 3744261"/>
              <a:gd name="connsiteX772" fmla="*/ 2233101 w 5687458"/>
              <a:gd name="connsiteY772" fmla="*/ 3503116 h 3744261"/>
              <a:gd name="connsiteX773" fmla="*/ 2218296 w 5687458"/>
              <a:gd name="connsiteY773" fmla="*/ 3342207 h 3744261"/>
              <a:gd name="connsiteX774" fmla="*/ 2226435 w 5687458"/>
              <a:gd name="connsiteY774" fmla="*/ 3332759 h 3744261"/>
              <a:gd name="connsiteX775" fmla="*/ 2226643 w 5687458"/>
              <a:gd name="connsiteY775" fmla="*/ 3332759 h 3744261"/>
              <a:gd name="connsiteX776" fmla="*/ 2241262 w 5687458"/>
              <a:gd name="connsiteY776" fmla="*/ 3362515 h 3744261"/>
              <a:gd name="connsiteX777" fmla="*/ 2252247 w 5687458"/>
              <a:gd name="connsiteY777" fmla="*/ 3397837 h 3744261"/>
              <a:gd name="connsiteX778" fmla="*/ 2275960 w 5687458"/>
              <a:gd name="connsiteY778" fmla="*/ 3336413 h 3744261"/>
              <a:gd name="connsiteX779" fmla="*/ 2272139 w 5687458"/>
              <a:gd name="connsiteY779" fmla="*/ 3308505 h 3744261"/>
              <a:gd name="connsiteX780" fmla="*/ 2264353 w 5687458"/>
              <a:gd name="connsiteY780" fmla="*/ 3265937 h 3744261"/>
              <a:gd name="connsiteX781" fmla="*/ 2216904 w 5687458"/>
              <a:gd name="connsiteY781" fmla="*/ 3153639 h 3744261"/>
              <a:gd name="connsiteX782" fmla="*/ 2194291 w 5687458"/>
              <a:gd name="connsiteY782" fmla="*/ 3145644 h 3744261"/>
              <a:gd name="connsiteX783" fmla="*/ 2064821 w 5687458"/>
              <a:gd name="connsiteY783" fmla="*/ 3141533 h 3744261"/>
              <a:gd name="connsiteX784" fmla="*/ 1948889 w 5687458"/>
              <a:gd name="connsiteY784" fmla="*/ 3241995 h 3744261"/>
              <a:gd name="connsiteX785" fmla="*/ 1922767 w 5687458"/>
              <a:gd name="connsiteY785" fmla="*/ 3264566 h 3744261"/>
              <a:gd name="connsiteX786" fmla="*/ 1917700 w 5687458"/>
              <a:gd name="connsiteY786" fmla="*/ 3256156 h 3744261"/>
              <a:gd name="connsiteX787" fmla="*/ 1916433 w 5687458"/>
              <a:gd name="connsiteY787" fmla="*/ 3219464 h 3744261"/>
              <a:gd name="connsiteX788" fmla="*/ 1819606 w 5687458"/>
              <a:gd name="connsiteY788" fmla="*/ 3413037 h 3744261"/>
              <a:gd name="connsiteX789" fmla="*/ 1818962 w 5687458"/>
              <a:gd name="connsiteY789" fmla="*/ 3432244 h 3744261"/>
              <a:gd name="connsiteX790" fmla="*/ 1801789 w 5687458"/>
              <a:gd name="connsiteY790" fmla="*/ 3516530 h 3744261"/>
              <a:gd name="connsiteX791" fmla="*/ 1801768 w 5687458"/>
              <a:gd name="connsiteY791" fmla="*/ 3516488 h 3744261"/>
              <a:gd name="connsiteX792" fmla="*/ 3230553 w 5687458"/>
              <a:gd name="connsiteY792" fmla="*/ 3452386 h 3744261"/>
              <a:gd name="connsiteX793" fmla="*/ 3237301 w 5687458"/>
              <a:gd name="connsiteY793" fmla="*/ 3478737 h 3744261"/>
              <a:gd name="connsiteX794" fmla="*/ 3467648 w 5687458"/>
              <a:gd name="connsiteY794" fmla="*/ 3671521 h 3744261"/>
              <a:gd name="connsiteX795" fmla="*/ 3557603 w 5687458"/>
              <a:gd name="connsiteY795" fmla="*/ 3640082 h 3744261"/>
              <a:gd name="connsiteX796" fmla="*/ 3567134 w 5687458"/>
              <a:gd name="connsiteY796" fmla="*/ 3628890 h 3744261"/>
              <a:gd name="connsiteX797" fmla="*/ 3557873 w 5687458"/>
              <a:gd name="connsiteY797" fmla="*/ 3622494 h 3744261"/>
              <a:gd name="connsiteX798" fmla="*/ 3557686 w 5687458"/>
              <a:gd name="connsiteY798" fmla="*/ 3615310 h 3744261"/>
              <a:gd name="connsiteX799" fmla="*/ 3567466 w 5687458"/>
              <a:gd name="connsiteY799" fmla="*/ 3611738 h 3744261"/>
              <a:gd name="connsiteX800" fmla="*/ 3580445 w 5687458"/>
              <a:gd name="connsiteY800" fmla="*/ 3619296 h 3744261"/>
              <a:gd name="connsiteX801" fmla="*/ 3581234 w 5687458"/>
              <a:gd name="connsiteY801" fmla="*/ 3621788 h 3744261"/>
              <a:gd name="connsiteX802" fmla="*/ 3594606 w 5687458"/>
              <a:gd name="connsiteY802" fmla="*/ 3626896 h 3744261"/>
              <a:gd name="connsiteX803" fmla="*/ 3537129 w 5687458"/>
              <a:gd name="connsiteY803" fmla="*/ 3555278 h 3744261"/>
              <a:gd name="connsiteX804" fmla="*/ 3504735 w 5687458"/>
              <a:gd name="connsiteY804" fmla="*/ 3458097 h 3744261"/>
              <a:gd name="connsiteX805" fmla="*/ 3510258 w 5687458"/>
              <a:gd name="connsiteY805" fmla="*/ 3444724 h 3744261"/>
              <a:gd name="connsiteX806" fmla="*/ 3534948 w 5687458"/>
              <a:gd name="connsiteY806" fmla="*/ 3463454 h 3744261"/>
              <a:gd name="connsiteX807" fmla="*/ 3537212 w 5687458"/>
              <a:gd name="connsiteY807" fmla="*/ 3440779 h 3744261"/>
              <a:gd name="connsiteX808" fmla="*/ 3568048 w 5687458"/>
              <a:gd name="connsiteY808" fmla="*/ 3311558 h 3744261"/>
              <a:gd name="connsiteX809" fmla="*/ 3780205 w 5687458"/>
              <a:gd name="connsiteY809" fmla="*/ 3291042 h 3744261"/>
              <a:gd name="connsiteX810" fmla="*/ 3818101 w 5687458"/>
              <a:gd name="connsiteY810" fmla="*/ 3300780 h 3744261"/>
              <a:gd name="connsiteX811" fmla="*/ 3816378 w 5687458"/>
              <a:gd name="connsiteY811" fmla="*/ 3287906 h 3744261"/>
              <a:gd name="connsiteX812" fmla="*/ 3812619 w 5687458"/>
              <a:gd name="connsiteY812" fmla="*/ 3260164 h 3744261"/>
              <a:gd name="connsiteX813" fmla="*/ 3811975 w 5687458"/>
              <a:gd name="connsiteY813" fmla="*/ 3252502 h 3744261"/>
              <a:gd name="connsiteX814" fmla="*/ 3751694 w 5687458"/>
              <a:gd name="connsiteY814" fmla="*/ 3193197 h 3744261"/>
              <a:gd name="connsiteX815" fmla="*/ 3577267 w 5687458"/>
              <a:gd name="connsiteY815" fmla="*/ 3152518 h 3744261"/>
              <a:gd name="connsiteX816" fmla="*/ 3574879 w 5687458"/>
              <a:gd name="connsiteY816" fmla="*/ 3154553 h 3744261"/>
              <a:gd name="connsiteX817" fmla="*/ 3556482 w 5687458"/>
              <a:gd name="connsiteY817" fmla="*/ 3170521 h 3744261"/>
              <a:gd name="connsiteX818" fmla="*/ 3529715 w 5687458"/>
              <a:gd name="connsiteY818" fmla="*/ 3271377 h 3744261"/>
              <a:gd name="connsiteX819" fmla="*/ 3531626 w 5687458"/>
              <a:gd name="connsiteY819" fmla="*/ 3361394 h 3744261"/>
              <a:gd name="connsiteX820" fmla="*/ 3531065 w 5687458"/>
              <a:gd name="connsiteY820" fmla="*/ 3372316 h 3744261"/>
              <a:gd name="connsiteX821" fmla="*/ 3497633 w 5687458"/>
              <a:gd name="connsiteY821" fmla="*/ 3358258 h 3744261"/>
              <a:gd name="connsiteX822" fmla="*/ 3451867 w 5687458"/>
              <a:gd name="connsiteY822" fmla="*/ 3319531 h 3744261"/>
              <a:gd name="connsiteX823" fmla="*/ 3424789 w 5687458"/>
              <a:gd name="connsiteY823" fmla="*/ 3249719 h 3744261"/>
              <a:gd name="connsiteX824" fmla="*/ 3491902 w 5687458"/>
              <a:gd name="connsiteY824" fmla="*/ 3213277 h 3744261"/>
              <a:gd name="connsiteX825" fmla="*/ 3520184 w 5687458"/>
              <a:gd name="connsiteY825" fmla="*/ 3200215 h 3744261"/>
              <a:gd name="connsiteX826" fmla="*/ 3546909 w 5687458"/>
              <a:gd name="connsiteY826" fmla="*/ 3162319 h 3744261"/>
              <a:gd name="connsiteX827" fmla="*/ 3550605 w 5687458"/>
              <a:gd name="connsiteY827" fmla="*/ 3157211 h 3744261"/>
              <a:gd name="connsiteX828" fmla="*/ 3570540 w 5687458"/>
              <a:gd name="connsiteY828" fmla="*/ 3141865 h 3744261"/>
              <a:gd name="connsiteX829" fmla="*/ 3597555 w 5687458"/>
              <a:gd name="connsiteY829" fmla="*/ 3117591 h 3744261"/>
              <a:gd name="connsiteX830" fmla="*/ 3619981 w 5687458"/>
              <a:gd name="connsiteY830" fmla="*/ 3074150 h 3744261"/>
              <a:gd name="connsiteX831" fmla="*/ 3635763 w 5687458"/>
              <a:gd name="connsiteY831" fmla="*/ 3048609 h 3744261"/>
              <a:gd name="connsiteX832" fmla="*/ 3650568 w 5687458"/>
              <a:gd name="connsiteY832" fmla="*/ 3053531 h 3744261"/>
              <a:gd name="connsiteX833" fmla="*/ 3676234 w 5687458"/>
              <a:gd name="connsiteY833" fmla="*/ 3080795 h 3744261"/>
              <a:gd name="connsiteX834" fmla="*/ 3718179 w 5687458"/>
              <a:gd name="connsiteY834" fmla="*/ 3123364 h 3744261"/>
              <a:gd name="connsiteX835" fmla="*/ 3781368 w 5687458"/>
              <a:gd name="connsiteY835" fmla="*/ 3148323 h 3744261"/>
              <a:gd name="connsiteX836" fmla="*/ 3781866 w 5687458"/>
              <a:gd name="connsiteY836" fmla="*/ 3132147 h 3744261"/>
              <a:gd name="connsiteX837" fmla="*/ 3693157 w 5687458"/>
              <a:gd name="connsiteY837" fmla="*/ 2998088 h 3744261"/>
              <a:gd name="connsiteX838" fmla="*/ 3567134 w 5687458"/>
              <a:gd name="connsiteY838" fmla="*/ 2881035 h 3744261"/>
              <a:gd name="connsiteX839" fmla="*/ 3423668 w 5687458"/>
              <a:gd name="connsiteY839" fmla="*/ 2902444 h 3744261"/>
              <a:gd name="connsiteX840" fmla="*/ 3419640 w 5687458"/>
              <a:gd name="connsiteY840" fmla="*/ 2904458 h 3744261"/>
              <a:gd name="connsiteX841" fmla="*/ 3346526 w 5687458"/>
              <a:gd name="connsiteY841" fmla="*/ 2930996 h 3744261"/>
              <a:gd name="connsiteX842" fmla="*/ 3301050 w 5687458"/>
              <a:gd name="connsiteY842" fmla="*/ 2927569 h 3744261"/>
              <a:gd name="connsiteX843" fmla="*/ 3321442 w 5687458"/>
              <a:gd name="connsiteY843" fmla="*/ 2896733 h 3744261"/>
              <a:gd name="connsiteX844" fmla="*/ 3473566 w 5687458"/>
              <a:gd name="connsiteY844" fmla="*/ 2837096 h 3744261"/>
              <a:gd name="connsiteX845" fmla="*/ 3560323 w 5687458"/>
              <a:gd name="connsiteY845" fmla="*/ 2804619 h 3744261"/>
              <a:gd name="connsiteX846" fmla="*/ 3567383 w 5687458"/>
              <a:gd name="connsiteY846" fmla="*/ 2793635 h 3744261"/>
              <a:gd name="connsiteX847" fmla="*/ 3576541 w 5687458"/>
              <a:gd name="connsiteY847" fmla="*/ 2773119 h 3744261"/>
              <a:gd name="connsiteX848" fmla="*/ 3537835 w 5687458"/>
              <a:gd name="connsiteY848" fmla="*/ 2764044 h 3744261"/>
              <a:gd name="connsiteX849" fmla="*/ 3334274 w 5687458"/>
              <a:gd name="connsiteY849" fmla="*/ 2822644 h 3744261"/>
              <a:gd name="connsiteX850" fmla="*/ 3202561 w 5687458"/>
              <a:gd name="connsiteY850" fmla="*/ 2958530 h 3744261"/>
              <a:gd name="connsiteX851" fmla="*/ 3191805 w 5687458"/>
              <a:gd name="connsiteY851" fmla="*/ 3165268 h 3744261"/>
              <a:gd name="connsiteX852" fmla="*/ 3243676 w 5687458"/>
              <a:gd name="connsiteY852" fmla="*/ 3318846 h 3744261"/>
              <a:gd name="connsiteX853" fmla="*/ 3338905 w 5687458"/>
              <a:gd name="connsiteY853" fmla="*/ 3373002 h 3744261"/>
              <a:gd name="connsiteX854" fmla="*/ 3373749 w 5687458"/>
              <a:gd name="connsiteY854" fmla="*/ 3397816 h 3744261"/>
              <a:gd name="connsiteX855" fmla="*/ 3361809 w 5687458"/>
              <a:gd name="connsiteY855" fmla="*/ 3404045 h 3744261"/>
              <a:gd name="connsiteX856" fmla="*/ 3180363 w 5687458"/>
              <a:gd name="connsiteY856" fmla="*/ 3302442 h 3744261"/>
              <a:gd name="connsiteX857" fmla="*/ 3150711 w 5687458"/>
              <a:gd name="connsiteY857" fmla="*/ 3221894 h 3744261"/>
              <a:gd name="connsiteX858" fmla="*/ 3139352 w 5687458"/>
              <a:gd name="connsiteY858" fmla="*/ 3186510 h 3744261"/>
              <a:gd name="connsiteX859" fmla="*/ 3137525 w 5687458"/>
              <a:gd name="connsiteY859" fmla="*/ 3211470 h 3744261"/>
              <a:gd name="connsiteX860" fmla="*/ 3137525 w 5687458"/>
              <a:gd name="connsiteY860" fmla="*/ 3229743 h 3744261"/>
              <a:gd name="connsiteX861" fmla="*/ 3133164 w 5687458"/>
              <a:gd name="connsiteY861" fmla="*/ 3238548 h 3744261"/>
              <a:gd name="connsiteX862" fmla="*/ 3126852 w 5687458"/>
              <a:gd name="connsiteY862" fmla="*/ 3237676 h 3744261"/>
              <a:gd name="connsiteX863" fmla="*/ 3125004 w 5687458"/>
              <a:gd name="connsiteY863" fmla="*/ 3211491 h 3744261"/>
              <a:gd name="connsiteX864" fmla="*/ 3120975 w 5687458"/>
              <a:gd name="connsiteY864" fmla="*/ 3182170 h 3744261"/>
              <a:gd name="connsiteX865" fmla="*/ 3131295 w 5687458"/>
              <a:gd name="connsiteY865" fmla="*/ 3302899 h 3744261"/>
              <a:gd name="connsiteX866" fmla="*/ 3220980 w 5687458"/>
              <a:gd name="connsiteY866" fmla="*/ 3434674 h 3744261"/>
              <a:gd name="connsiteX867" fmla="*/ 3248348 w 5687458"/>
              <a:gd name="connsiteY867" fmla="*/ 3383800 h 3744261"/>
              <a:gd name="connsiteX868" fmla="*/ 3262614 w 5687458"/>
              <a:gd name="connsiteY868" fmla="*/ 3378027 h 3744261"/>
              <a:gd name="connsiteX869" fmla="*/ 3260517 w 5687458"/>
              <a:gd name="connsiteY869" fmla="*/ 3409299 h 3744261"/>
              <a:gd name="connsiteX870" fmla="*/ 3242970 w 5687458"/>
              <a:gd name="connsiteY870" fmla="*/ 3446614 h 3744261"/>
              <a:gd name="connsiteX871" fmla="*/ 3230490 w 5687458"/>
              <a:gd name="connsiteY871" fmla="*/ 3452470 h 3744261"/>
              <a:gd name="connsiteX872" fmla="*/ 3230553 w 5687458"/>
              <a:gd name="connsiteY872" fmla="*/ 3452386 h 3744261"/>
              <a:gd name="connsiteX873" fmla="*/ 3757778 w 5687458"/>
              <a:gd name="connsiteY873" fmla="*/ 3665437 h 3744261"/>
              <a:gd name="connsiteX874" fmla="*/ 3775657 w 5687458"/>
              <a:gd name="connsiteY874" fmla="*/ 3665229 h 3744261"/>
              <a:gd name="connsiteX875" fmla="*/ 3791792 w 5687458"/>
              <a:gd name="connsiteY875" fmla="*/ 3659311 h 3744261"/>
              <a:gd name="connsiteX876" fmla="*/ 3757778 w 5687458"/>
              <a:gd name="connsiteY876" fmla="*/ 3665416 h 3744261"/>
              <a:gd name="connsiteX877" fmla="*/ 3757778 w 5687458"/>
              <a:gd name="connsiteY877" fmla="*/ 3665437 h 3744261"/>
              <a:gd name="connsiteX878" fmla="*/ 3518004 w 5687458"/>
              <a:gd name="connsiteY878" fmla="*/ 3462188 h 3744261"/>
              <a:gd name="connsiteX879" fmla="*/ 3667263 w 5687458"/>
              <a:gd name="connsiteY879" fmla="*/ 3648907 h 3744261"/>
              <a:gd name="connsiteX880" fmla="*/ 3733027 w 5687458"/>
              <a:gd name="connsiteY880" fmla="*/ 3654992 h 3744261"/>
              <a:gd name="connsiteX881" fmla="*/ 3739298 w 5687458"/>
              <a:gd name="connsiteY881" fmla="*/ 3630572 h 3744261"/>
              <a:gd name="connsiteX882" fmla="*/ 3846881 w 5687458"/>
              <a:gd name="connsiteY882" fmla="*/ 3590495 h 3744261"/>
              <a:gd name="connsiteX883" fmla="*/ 3876555 w 5687458"/>
              <a:gd name="connsiteY883" fmla="*/ 3523985 h 3744261"/>
              <a:gd name="connsiteX884" fmla="*/ 3891921 w 5687458"/>
              <a:gd name="connsiteY884" fmla="*/ 3418622 h 3744261"/>
              <a:gd name="connsiteX885" fmla="*/ 3875018 w 5687458"/>
              <a:gd name="connsiteY885" fmla="*/ 3412185 h 3744261"/>
              <a:gd name="connsiteX886" fmla="*/ 3867958 w 5687458"/>
              <a:gd name="connsiteY886" fmla="*/ 3414864 h 3744261"/>
              <a:gd name="connsiteX887" fmla="*/ 3864220 w 5687458"/>
              <a:gd name="connsiteY887" fmla="*/ 3420325 h 3744261"/>
              <a:gd name="connsiteX888" fmla="*/ 3850287 w 5687458"/>
              <a:gd name="connsiteY888" fmla="*/ 3428631 h 3744261"/>
              <a:gd name="connsiteX889" fmla="*/ 3845947 w 5687458"/>
              <a:gd name="connsiteY889" fmla="*/ 3422713 h 3744261"/>
              <a:gd name="connsiteX890" fmla="*/ 3858427 w 5687458"/>
              <a:gd name="connsiteY890" fmla="*/ 3406226 h 3744261"/>
              <a:gd name="connsiteX891" fmla="*/ 3866110 w 5687458"/>
              <a:gd name="connsiteY891" fmla="*/ 3338967 h 3744261"/>
              <a:gd name="connsiteX892" fmla="*/ 3864449 w 5687458"/>
              <a:gd name="connsiteY892" fmla="*/ 3341979 h 3744261"/>
              <a:gd name="connsiteX893" fmla="*/ 3861023 w 5687458"/>
              <a:gd name="connsiteY893" fmla="*/ 3365858 h 3744261"/>
              <a:gd name="connsiteX894" fmla="*/ 3850266 w 5687458"/>
              <a:gd name="connsiteY894" fmla="*/ 3372690 h 3744261"/>
              <a:gd name="connsiteX895" fmla="*/ 3844992 w 5687458"/>
              <a:gd name="connsiteY895" fmla="*/ 3363574 h 3744261"/>
              <a:gd name="connsiteX896" fmla="*/ 3851595 w 5687458"/>
              <a:gd name="connsiteY896" fmla="*/ 3339985 h 3744261"/>
              <a:gd name="connsiteX897" fmla="*/ 3830996 w 5687458"/>
              <a:gd name="connsiteY897" fmla="*/ 3283587 h 3744261"/>
              <a:gd name="connsiteX898" fmla="*/ 3826843 w 5687458"/>
              <a:gd name="connsiteY898" fmla="*/ 3275987 h 3744261"/>
              <a:gd name="connsiteX899" fmla="*/ 3828588 w 5687458"/>
              <a:gd name="connsiteY899" fmla="*/ 3285456 h 3744261"/>
              <a:gd name="connsiteX900" fmla="*/ 3826490 w 5687458"/>
              <a:gd name="connsiteY900" fmla="*/ 3310104 h 3744261"/>
              <a:gd name="connsiteX901" fmla="*/ 3776135 w 5687458"/>
              <a:gd name="connsiteY901" fmla="*/ 3302753 h 3744261"/>
              <a:gd name="connsiteX902" fmla="*/ 3577766 w 5687458"/>
              <a:gd name="connsiteY902" fmla="*/ 3319282 h 3744261"/>
              <a:gd name="connsiteX903" fmla="*/ 3549608 w 5687458"/>
              <a:gd name="connsiteY903" fmla="*/ 3441859 h 3744261"/>
              <a:gd name="connsiteX904" fmla="*/ 3539184 w 5687458"/>
              <a:gd name="connsiteY904" fmla="*/ 3483015 h 3744261"/>
              <a:gd name="connsiteX905" fmla="*/ 3530920 w 5687458"/>
              <a:gd name="connsiteY905" fmla="*/ 3479402 h 3744261"/>
              <a:gd name="connsiteX906" fmla="*/ 3517983 w 5687458"/>
              <a:gd name="connsiteY906" fmla="*/ 3462167 h 3744261"/>
              <a:gd name="connsiteX907" fmla="*/ 3518004 w 5687458"/>
              <a:gd name="connsiteY907" fmla="*/ 3462188 h 3744261"/>
              <a:gd name="connsiteX908" fmla="*/ 3834464 w 5687458"/>
              <a:gd name="connsiteY908" fmla="*/ 3602663 h 3744261"/>
              <a:gd name="connsiteX909" fmla="*/ 3751238 w 5687458"/>
              <a:gd name="connsiteY909" fmla="*/ 3634123 h 3744261"/>
              <a:gd name="connsiteX910" fmla="*/ 3745922 w 5687458"/>
              <a:gd name="connsiteY910" fmla="*/ 3654223 h 3744261"/>
              <a:gd name="connsiteX911" fmla="*/ 3813159 w 5687458"/>
              <a:gd name="connsiteY911" fmla="*/ 3640498 h 3744261"/>
              <a:gd name="connsiteX912" fmla="*/ 3825846 w 5687458"/>
              <a:gd name="connsiteY912" fmla="*/ 3624446 h 3744261"/>
              <a:gd name="connsiteX913" fmla="*/ 3797087 w 5687458"/>
              <a:gd name="connsiteY913" fmla="*/ 3624176 h 3744261"/>
              <a:gd name="connsiteX914" fmla="*/ 3777464 w 5687458"/>
              <a:gd name="connsiteY914" fmla="*/ 3617178 h 3744261"/>
              <a:gd name="connsiteX915" fmla="*/ 3781035 w 5687458"/>
              <a:gd name="connsiteY915" fmla="*/ 3610180 h 3744261"/>
              <a:gd name="connsiteX916" fmla="*/ 3832782 w 5687458"/>
              <a:gd name="connsiteY916" fmla="*/ 3611177 h 3744261"/>
              <a:gd name="connsiteX917" fmla="*/ 3835004 w 5687458"/>
              <a:gd name="connsiteY917" fmla="*/ 3610783 h 3744261"/>
              <a:gd name="connsiteX918" fmla="*/ 3839925 w 5687458"/>
              <a:gd name="connsiteY918" fmla="*/ 3602726 h 3744261"/>
              <a:gd name="connsiteX919" fmla="*/ 3834464 w 5687458"/>
              <a:gd name="connsiteY919" fmla="*/ 3602663 h 3744261"/>
              <a:gd name="connsiteX920" fmla="*/ 3840839 w 5687458"/>
              <a:gd name="connsiteY920" fmla="*/ 3624716 h 3744261"/>
              <a:gd name="connsiteX921" fmla="*/ 3835938 w 5687458"/>
              <a:gd name="connsiteY921" fmla="*/ 3631735 h 3744261"/>
              <a:gd name="connsiteX922" fmla="*/ 3848169 w 5687458"/>
              <a:gd name="connsiteY922" fmla="*/ 3625879 h 3744261"/>
              <a:gd name="connsiteX923" fmla="*/ 3840818 w 5687458"/>
              <a:gd name="connsiteY923" fmla="*/ 3624716 h 3744261"/>
              <a:gd name="connsiteX924" fmla="*/ 3840839 w 5687458"/>
              <a:gd name="connsiteY924" fmla="*/ 3624716 h 3744261"/>
              <a:gd name="connsiteX925" fmla="*/ 3565120 w 5687458"/>
              <a:gd name="connsiteY925" fmla="*/ 3624135 h 3744261"/>
              <a:gd name="connsiteX926" fmla="*/ 3565120 w 5687458"/>
              <a:gd name="connsiteY926" fmla="*/ 3624135 h 3744261"/>
              <a:gd name="connsiteX927" fmla="*/ 3858510 w 5687458"/>
              <a:gd name="connsiteY927" fmla="*/ 3615268 h 3744261"/>
              <a:gd name="connsiteX928" fmla="*/ 3863950 w 5687458"/>
              <a:gd name="connsiteY928" fmla="*/ 3616493 h 3744261"/>
              <a:gd name="connsiteX929" fmla="*/ 3875517 w 5687458"/>
              <a:gd name="connsiteY929" fmla="*/ 3605882 h 3744261"/>
              <a:gd name="connsiteX930" fmla="*/ 3874022 w 5687458"/>
              <a:gd name="connsiteY930" fmla="*/ 3605571 h 3744261"/>
              <a:gd name="connsiteX931" fmla="*/ 3871198 w 5687458"/>
              <a:gd name="connsiteY931" fmla="*/ 3605135 h 3744261"/>
              <a:gd name="connsiteX932" fmla="*/ 3858531 w 5687458"/>
              <a:gd name="connsiteY932" fmla="*/ 3615268 h 3744261"/>
              <a:gd name="connsiteX933" fmla="*/ 3858510 w 5687458"/>
              <a:gd name="connsiteY933" fmla="*/ 3615268 h 3744261"/>
              <a:gd name="connsiteX934" fmla="*/ 3854046 w 5687458"/>
              <a:gd name="connsiteY934" fmla="*/ 3603349 h 3744261"/>
              <a:gd name="connsiteX935" fmla="*/ 3854004 w 5687458"/>
              <a:gd name="connsiteY935" fmla="*/ 3603411 h 3744261"/>
              <a:gd name="connsiteX936" fmla="*/ 3854087 w 5687458"/>
              <a:gd name="connsiteY936" fmla="*/ 3603349 h 3744261"/>
              <a:gd name="connsiteX937" fmla="*/ 3854046 w 5687458"/>
              <a:gd name="connsiteY937" fmla="*/ 3603349 h 3744261"/>
              <a:gd name="connsiteX938" fmla="*/ 3860586 w 5687458"/>
              <a:gd name="connsiteY938" fmla="*/ 3591388 h 3744261"/>
              <a:gd name="connsiteX939" fmla="*/ 3866193 w 5687458"/>
              <a:gd name="connsiteY939" fmla="*/ 3591949 h 3744261"/>
              <a:gd name="connsiteX940" fmla="*/ 3886501 w 5687458"/>
              <a:gd name="connsiteY940" fmla="*/ 3548093 h 3744261"/>
              <a:gd name="connsiteX941" fmla="*/ 3894994 w 5687458"/>
              <a:gd name="connsiteY941" fmla="*/ 3523320 h 3744261"/>
              <a:gd name="connsiteX942" fmla="*/ 3900393 w 5687458"/>
              <a:gd name="connsiteY942" fmla="*/ 3351115 h 3744261"/>
              <a:gd name="connsiteX943" fmla="*/ 3878507 w 5687458"/>
              <a:gd name="connsiteY943" fmla="*/ 3327651 h 3744261"/>
              <a:gd name="connsiteX944" fmla="*/ 3873544 w 5687458"/>
              <a:gd name="connsiteY944" fmla="*/ 3399789 h 3744261"/>
              <a:gd name="connsiteX945" fmla="*/ 3900684 w 5687458"/>
              <a:gd name="connsiteY945" fmla="*/ 3409777 h 3744261"/>
              <a:gd name="connsiteX946" fmla="*/ 3888266 w 5687458"/>
              <a:gd name="connsiteY946" fmla="*/ 3528200 h 3744261"/>
              <a:gd name="connsiteX947" fmla="*/ 3860607 w 5687458"/>
              <a:gd name="connsiteY947" fmla="*/ 3591388 h 3744261"/>
              <a:gd name="connsiteX948" fmla="*/ 3860586 w 5687458"/>
              <a:gd name="connsiteY948" fmla="*/ 3591388 h 3744261"/>
              <a:gd name="connsiteX949" fmla="*/ 1621652 w 5687458"/>
              <a:gd name="connsiteY949" fmla="*/ 3268138 h 3744261"/>
              <a:gd name="connsiteX950" fmla="*/ 1612640 w 5687458"/>
              <a:gd name="connsiteY950" fmla="*/ 3370406 h 3744261"/>
              <a:gd name="connsiteX951" fmla="*/ 1721719 w 5687458"/>
              <a:gd name="connsiteY951" fmla="*/ 3495827 h 3744261"/>
              <a:gd name="connsiteX952" fmla="*/ 1747758 w 5687458"/>
              <a:gd name="connsiteY952" fmla="*/ 3506417 h 3744261"/>
              <a:gd name="connsiteX953" fmla="*/ 1788209 w 5687458"/>
              <a:gd name="connsiteY953" fmla="*/ 3511339 h 3744261"/>
              <a:gd name="connsiteX954" fmla="*/ 1818796 w 5687458"/>
              <a:gd name="connsiteY954" fmla="*/ 3272146 h 3744261"/>
              <a:gd name="connsiteX955" fmla="*/ 1911325 w 5687458"/>
              <a:gd name="connsiteY955" fmla="*/ 3150691 h 3744261"/>
              <a:gd name="connsiteX956" fmla="*/ 1925591 w 5687458"/>
              <a:gd name="connsiteY956" fmla="*/ 3184662 h 3744261"/>
              <a:gd name="connsiteX957" fmla="*/ 2032655 w 5687458"/>
              <a:gd name="connsiteY957" fmla="*/ 3086838 h 3744261"/>
              <a:gd name="connsiteX958" fmla="*/ 2180171 w 5687458"/>
              <a:gd name="connsiteY958" fmla="*/ 3033119 h 3744261"/>
              <a:gd name="connsiteX959" fmla="*/ 2292967 w 5687458"/>
              <a:gd name="connsiteY959" fmla="*/ 3255928 h 3744261"/>
              <a:gd name="connsiteX960" fmla="*/ 2288544 w 5687458"/>
              <a:gd name="connsiteY960" fmla="*/ 3337348 h 3744261"/>
              <a:gd name="connsiteX961" fmla="*/ 2273302 w 5687458"/>
              <a:gd name="connsiteY961" fmla="*/ 3484261 h 3744261"/>
              <a:gd name="connsiteX962" fmla="*/ 2448871 w 5687458"/>
              <a:gd name="connsiteY962" fmla="*/ 3382055 h 3744261"/>
              <a:gd name="connsiteX963" fmla="*/ 2463967 w 5687458"/>
              <a:gd name="connsiteY963" fmla="*/ 3344387 h 3744261"/>
              <a:gd name="connsiteX964" fmla="*/ 2430058 w 5687458"/>
              <a:gd name="connsiteY964" fmla="*/ 3275115 h 3744261"/>
              <a:gd name="connsiteX965" fmla="*/ 2411930 w 5687458"/>
              <a:gd name="connsiteY965" fmla="*/ 3175899 h 3744261"/>
              <a:gd name="connsiteX966" fmla="*/ 2420527 w 5687458"/>
              <a:gd name="connsiteY966" fmla="*/ 3165558 h 3744261"/>
              <a:gd name="connsiteX967" fmla="*/ 2439631 w 5687458"/>
              <a:gd name="connsiteY967" fmla="*/ 3183935 h 3744261"/>
              <a:gd name="connsiteX968" fmla="*/ 2440046 w 5687458"/>
              <a:gd name="connsiteY968" fmla="*/ 3184953 h 3744261"/>
              <a:gd name="connsiteX969" fmla="*/ 2451135 w 5687458"/>
              <a:gd name="connsiteY969" fmla="*/ 3216329 h 3744261"/>
              <a:gd name="connsiteX970" fmla="*/ 2477091 w 5687458"/>
              <a:gd name="connsiteY970" fmla="*/ 3341231 h 3744261"/>
              <a:gd name="connsiteX971" fmla="*/ 2505062 w 5687458"/>
              <a:gd name="connsiteY971" fmla="*/ 3368080 h 3744261"/>
              <a:gd name="connsiteX972" fmla="*/ 2518476 w 5687458"/>
              <a:gd name="connsiteY972" fmla="*/ 3365464 h 3744261"/>
              <a:gd name="connsiteX973" fmla="*/ 2618397 w 5687458"/>
              <a:gd name="connsiteY973" fmla="*/ 3187881 h 3744261"/>
              <a:gd name="connsiteX974" fmla="*/ 2674505 w 5687458"/>
              <a:gd name="connsiteY974" fmla="*/ 3000060 h 3744261"/>
              <a:gd name="connsiteX975" fmla="*/ 2580688 w 5687458"/>
              <a:gd name="connsiteY975" fmla="*/ 2869552 h 3744261"/>
              <a:gd name="connsiteX976" fmla="*/ 2563557 w 5687458"/>
              <a:gd name="connsiteY976" fmla="*/ 2839235 h 3744261"/>
              <a:gd name="connsiteX977" fmla="*/ 2557369 w 5687458"/>
              <a:gd name="connsiteY977" fmla="*/ 2846025 h 3744261"/>
              <a:gd name="connsiteX978" fmla="*/ 2495468 w 5687458"/>
              <a:gd name="connsiteY978" fmla="*/ 2994454 h 3744261"/>
              <a:gd name="connsiteX979" fmla="*/ 2462493 w 5687458"/>
              <a:gd name="connsiteY979" fmla="*/ 3074939 h 3744261"/>
              <a:gd name="connsiteX980" fmla="*/ 2426611 w 5687458"/>
              <a:gd name="connsiteY980" fmla="*/ 3116490 h 3744261"/>
              <a:gd name="connsiteX981" fmla="*/ 2371002 w 5687458"/>
              <a:gd name="connsiteY981" fmla="*/ 3070641 h 3744261"/>
              <a:gd name="connsiteX982" fmla="*/ 2327562 w 5687458"/>
              <a:gd name="connsiteY982" fmla="*/ 3019413 h 3744261"/>
              <a:gd name="connsiteX983" fmla="*/ 2153508 w 5687458"/>
              <a:gd name="connsiteY983" fmla="*/ 2993623 h 3744261"/>
              <a:gd name="connsiteX984" fmla="*/ 2067666 w 5687458"/>
              <a:gd name="connsiteY984" fmla="*/ 2981019 h 3744261"/>
              <a:gd name="connsiteX985" fmla="*/ 1948785 w 5687458"/>
              <a:gd name="connsiteY985" fmla="*/ 2995617 h 3744261"/>
              <a:gd name="connsiteX986" fmla="*/ 1798404 w 5687458"/>
              <a:gd name="connsiteY986" fmla="*/ 3109430 h 3744261"/>
              <a:gd name="connsiteX987" fmla="*/ 1727222 w 5687458"/>
              <a:gd name="connsiteY987" fmla="*/ 3255097 h 3744261"/>
              <a:gd name="connsiteX988" fmla="*/ 1720079 w 5687458"/>
              <a:gd name="connsiteY988" fmla="*/ 3288238 h 3744261"/>
              <a:gd name="connsiteX989" fmla="*/ 1707516 w 5687458"/>
              <a:gd name="connsiteY989" fmla="*/ 3302442 h 3744261"/>
              <a:gd name="connsiteX990" fmla="*/ 1699750 w 5687458"/>
              <a:gd name="connsiteY990" fmla="*/ 3272706 h 3744261"/>
              <a:gd name="connsiteX991" fmla="*/ 1700975 w 5687458"/>
              <a:gd name="connsiteY991" fmla="*/ 3236326 h 3744261"/>
              <a:gd name="connsiteX992" fmla="*/ 1673544 w 5687458"/>
              <a:gd name="connsiteY992" fmla="*/ 3250550 h 3744261"/>
              <a:gd name="connsiteX993" fmla="*/ 1621714 w 5687458"/>
              <a:gd name="connsiteY993" fmla="*/ 3268159 h 3744261"/>
              <a:gd name="connsiteX994" fmla="*/ 1621652 w 5687458"/>
              <a:gd name="connsiteY994" fmla="*/ 3268138 h 3744261"/>
              <a:gd name="connsiteX995" fmla="*/ 1907484 w 5687458"/>
              <a:gd name="connsiteY995" fmla="*/ 3162693 h 3744261"/>
              <a:gd name="connsiteX996" fmla="*/ 1830570 w 5687458"/>
              <a:gd name="connsiteY996" fmla="*/ 3276215 h 3744261"/>
              <a:gd name="connsiteX997" fmla="*/ 1798903 w 5687458"/>
              <a:gd name="connsiteY997" fmla="*/ 3497924 h 3744261"/>
              <a:gd name="connsiteX998" fmla="*/ 1806482 w 5687458"/>
              <a:gd name="connsiteY998" fmla="*/ 3431829 h 3744261"/>
              <a:gd name="connsiteX999" fmla="*/ 1807126 w 5687458"/>
              <a:gd name="connsiteY999" fmla="*/ 3412497 h 3744261"/>
              <a:gd name="connsiteX1000" fmla="*/ 1912509 w 5687458"/>
              <a:gd name="connsiteY1000" fmla="*/ 3203330 h 3744261"/>
              <a:gd name="connsiteX1001" fmla="*/ 1914814 w 5687458"/>
              <a:gd name="connsiteY1001" fmla="*/ 3200049 h 3744261"/>
              <a:gd name="connsiteX1002" fmla="*/ 1907504 w 5687458"/>
              <a:gd name="connsiteY1002" fmla="*/ 3162693 h 3744261"/>
              <a:gd name="connsiteX1003" fmla="*/ 1907484 w 5687458"/>
              <a:gd name="connsiteY1003" fmla="*/ 3162693 h 3744261"/>
              <a:gd name="connsiteX1004" fmla="*/ 3249033 w 5687458"/>
              <a:gd name="connsiteY1004" fmla="*/ 3404481 h 3744261"/>
              <a:gd name="connsiteX1005" fmla="*/ 3232525 w 5687458"/>
              <a:gd name="connsiteY1005" fmla="*/ 3439782 h 3744261"/>
              <a:gd name="connsiteX1006" fmla="*/ 3232733 w 5687458"/>
              <a:gd name="connsiteY1006" fmla="*/ 3439491 h 3744261"/>
              <a:gd name="connsiteX1007" fmla="*/ 3249033 w 5687458"/>
              <a:gd name="connsiteY1007" fmla="*/ 3404481 h 3744261"/>
              <a:gd name="connsiteX1008" fmla="*/ 3848896 w 5687458"/>
              <a:gd name="connsiteY1008" fmla="*/ 3361664 h 3744261"/>
              <a:gd name="connsiteX1009" fmla="*/ 3848896 w 5687458"/>
              <a:gd name="connsiteY1009" fmla="*/ 3361664 h 3744261"/>
              <a:gd name="connsiteX1010" fmla="*/ 3527764 w 5687458"/>
              <a:gd name="connsiteY1010" fmla="*/ 3210909 h 3744261"/>
              <a:gd name="connsiteX1011" fmla="*/ 3495744 w 5687458"/>
              <a:gd name="connsiteY1011" fmla="*/ 3225133 h 3744261"/>
              <a:gd name="connsiteX1012" fmla="*/ 3434404 w 5687458"/>
              <a:gd name="connsiteY1012" fmla="*/ 3257693 h 3744261"/>
              <a:gd name="connsiteX1013" fmla="*/ 3433365 w 5687458"/>
              <a:gd name="connsiteY1013" fmla="*/ 3273059 h 3744261"/>
              <a:gd name="connsiteX1014" fmla="*/ 3516945 w 5687458"/>
              <a:gd name="connsiteY1014" fmla="*/ 3356327 h 3744261"/>
              <a:gd name="connsiteX1015" fmla="*/ 3517339 w 5687458"/>
              <a:gd name="connsiteY1015" fmla="*/ 3270007 h 3744261"/>
              <a:gd name="connsiteX1016" fmla="*/ 3527784 w 5687458"/>
              <a:gd name="connsiteY1016" fmla="*/ 3210930 h 3744261"/>
              <a:gd name="connsiteX1017" fmla="*/ 3527764 w 5687458"/>
              <a:gd name="connsiteY1017" fmla="*/ 3210909 h 3744261"/>
              <a:gd name="connsiteX1018" fmla="*/ 3823936 w 5687458"/>
              <a:gd name="connsiteY1018" fmla="*/ 3247892 h 3744261"/>
              <a:gd name="connsiteX1019" fmla="*/ 3842022 w 5687458"/>
              <a:gd name="connsiteY1019" fmla="*/ 3277794 h 3744261"/>
              <a:gd name="connsiteX1020" fmla="*/ 3861105 w 5687458"/>
              <a:gd name="connsiteY1020" fmla="*/ 3324640 h 3744261"/>
              <a:gd name="connsiteX1021" fmla="*/ 3865902 w 5687458"/>
              <a:gd name="connsiteY1021" fmla="*/ 3320071 h 3744261"/>
              <a:gd name="connsiteX1022" fmla="*/ 3864511 w 5687458"/>
              <a:gd name="connsiteY1022" fmla="*/ 3277544 h 3744261"/>
              <a:gd name="connsiteX1023" fmla="*/ 3863618 w 5687458"/>
              <a:gd name="connsiteY1023" fmla="*/ 3253166 h 3744261"/>
              <a:gd name="connsiteX1024" fmla="*/ 3814654 w 5687458"/>
              <a:gd name="connsiteY1024" fmla="*/ 3216537 h 3744261"/>
              <a:gd name="connsiteX1025" fmla="*/ 3823915 w 5687458"/>
              <a:gd name="connsiteY1025" fmla="*/ 3247871 h 3744261"/>
              <a:gd name="connsiteX1026" fmla="*/ 3823936 w 5687458"/>
              <a:gd name="connsiteY1026" fmla="*/ 3247892 h 3744261"/>
              <a:gd name="connsiteX1027" fmla="*/ 2423704 w 5687458"/>
              <a:gd name="connsiteY1027" fmla="*/ 3181381 h 3744261"/>
              <a:gd name="connsiteX1028" fmla="*/ 2439631 w 5687458"/>
              <a:gd name="connsiteY1028" fmla="*/ 3264504 h 3744261"/>
              <a:gd name="connsiteX1029" fmla="*/ 2465400 w 5687458"/>
              <a:gd name="connsiteY1029" fmla="*/ 3323373 h 3744261"/>
              <a:gd name="connsiteX1030" fmla="*/ 2439465 w 5687458"/>
              <a:gd name="connsiteY1030" fmla="*/ 3220669 h 3744261"/>
              <a:gd name="connsiteX1031" fmla="*/ 2428355 w 5687458"/>
              <a:gd name="connsiteY1031" fmla="*/ 3189230 h 3744261"/>
              <a:gd name="connsiteX1032" fmla="*/ 2423704 w 5687458"/>
              <a:gd name="connsiteY1032" fmla="*/ 3181381 h 3744261"/>
              <a:gd name="connsiteX1033" fmla="*/ 2126161 w 5687458"/>
              <a:gd name="connsiteY1033" fmla="*/ 3117716 h 3744261"/>
              <a:gd name="connsiteX1034" fmla="*/ 2198714 w 5687458"/>
              <a:gd name="connsiteY1034" fmla="*/ 3133975 h 3744261"/>
              <a:gd name="connsiteX1035" fmla="*/ 2220517 w 5687458"/>
              <a:gd name="connsiteY1035" fmla="*/ 3141699 h 3744261"/>
              <a:gd name="connsiteX1036" fmla="*/ 2276604 w 5687458"/>
              <a:gd name="connsiteY1036" fmla="*/ 3263756 h 3744261"/>
              <a:gd name="connsiteX1037" fmla="*/ 2280612 w 5687458"/>
              <a:gd name="connsiteY1037" fmla="*/ 3286183 h 3744261"/>
              <a:gd name="connsiteX1038" fmla="*/ 2280529 w 5687458"/>
              <a:gd name="connsiteY1038" fmla="*/ 3256281 h 3744261"/>
              <a:gd name="connsiteX1039" fmla="*/ 2177866 w 5687458"/>
              <a:gd name="connsiteY1039" fmla="*/ 3045328 h 3744261"/>
              <a:gd name="connsiteX1040" fmla="*/ 1934707 w 5687458"/>
              <a:gd name="connsiteY1040" fmla="*/ 3193342 h 3744261"/>
              <a:gd name="connsiteX1041" fmla="*/ 1927688 w 5687458"/>
              <a:gd name="connsiteY1041" fmla="*/ 3203392 h 3744261"/>
              <a:gd name="connsiteX1042" fmla="*/ 1929993 w 5687458"/>
              <a:gd name="connsiteY1042" fmla="*/ 3245566 h 3744261"/>
              <a:gd name="connsiteX1043" fmla="*/ 1939130 w 5687458"/>
              <a:gd name="connsiteY1043" fmla="*/ 3234187 h 3744261"/>
              <a:gd name="connsiteX1044" fmla="*/ 2060792 w 5687458"/>
              <a:gd name="connsiteY1044" fmla="*/ 3129676 h 3744261"/>
              <a:gd name="connsiteX1045" fmla="*/ 2126161 w 5687458"/>
              <a:gd name="connsiteY1045" fmla="*/ 3117674 h 3744261"/>
              <a:gd name="connsiteX1046" fmla="*/ 2126161 w 5687458"/>
              <a:gd name="connsiteY1046" fmla="*/ 3117716 h 3744261"/>
              <a:gd name="connsiteX1047" fmla="*/ 1713766 w 5687458"/>
              <a:gd name="connsiteY1047" fmla="*/ 3229058 h 3744261"/>
              <a:gd name="connsiteX1048" fmla="*/ 1713766 w 5687458"/>
              <a:gd name="connsiteY1048" fmla="*/ 3229224 h 3744261"/>
              <a:gd name="connsiteX1049" fmla="*/ 1712250 w 5687458"/>
              <a:gd name="connsiteY1049" fmla="*/ 3268802 h 3744261"/>
              <a:gd name="connsiteX1050" fmla="*/ 1714887 w 5687458"/>
              <a:gd name="connsiteY1050" fmla="*/ 3253166 h 3744261"/>
              <a:gd name="connsiteX1051" fmla="*/ 1720058 w 5687458"/>
              <a:gd name="connsiteY1051" fmla="*/ 3225362 h 3744261"/>
              <a:gd name="connsiteX1052" fmla="*/ 1713766 w 5687458"/>
              <a:gd name="connsiteY1052" fmla="*/ 3229058 h 3744261"/>
              <a:gd name="connsiteX1053" fmla="*/ 1630789 w 5687458"/>
              <a:gd name="connsiteY1053" fmla="*/ 3226026 h 3744261"/>
              <a:gd name="connsiteX1054" fmla="*/ 1624123 w 5687458"/>
              <a:gd name="connsiteY1054" fmla="*/ 3255450 h 3744261"/>
              <a:gd name="connsiteX1055" fmla="*/ 1668020 w 5687458"/>
              <a:gd name="connsiteY1055" fmla="*/ 3239357 h 3744261"/>
              <a:gd name="connsiteX1056" fmla="*/ 1701639 w 5687458"/>
              <a:gd name="connsiteY1056" fmla="*/ 3221665 h 3744261"/>
              <a:gd name="connsiteX1057" fmla="*/ 1702241 w 5687458"/>
              <a:gd name="connsiteY1057" fmla="*/ 3204929 h 3744261"/>
              <a:gd name="connsiteX1058" fmla="*/ 1695410 w 5687458"/>
              <a:gd name="connsiteY1058" fmla="*/ 3201129 h 3744261"/>
              <a:gd name="connsiteX1059" fmla="*/ 1630809 w 5687458"/>
              <a:gd name="connsiteY1059" fmla="*/ 3226047 h 3744261"/>
              <a:gd name="connsiteX1060" fmla="*/ 1630789 w 5687458"/>
              <a:gd name="connsiteY1060" fmla="*/ 3226026 h 3744261"/>
              <a:gd name="connsiteX1061" fmla="*/ 3875890 w 5687458"/>
              <a:gd name="connsiteY1061" fmla="*/ 3246708 h 3744261"/>
              <a:gd name="connsiteX1062" fmla="*/ 3880147 w 5687458"/>
              <a:gd name="connsiteY1062" fmla="*/ 3249781 h 3744261"/>
              <a:gd name="connsiteX1063" fmla="*/ 3876534 w 5687458"/>
              <a:gd name="connsiteY1063" fmla="*/ 3104114 h 3744261"/>
              <a:gd name="connsiteX1064" fmla="*/ 3873565 w 5687458"/>
              <a:gd name="connsiteY1064" fmla="*/ 3068336 h 3744261"/>
              <a:gd name="connsiteX1065" fmla="*/ 3857222 w 5687458"/>
              <a:gd name="connsiteY1065" fmla="*/ 3071908 h 3744261"/>
              <a:gd name="connsiteX1066" fmla="*/ 3863016 w 5687458"/>
              <a:gd name="connsiteY1066" fmla="*/ 3133393 h 3744261"/>
              <a:gd name="connsiteX1067" fmla="*/ 3875392 w 5687458"/>
              <a:gd name="connsiteY1067" fmla="*/ 3218717 h 3744261"/>
              <a:gd name="connsiteX1068" fmla="*/ 3875870 w 5687458"/>
              <a:gd name="connsiteY1068" fmla="*/ 3246708 h 3744261"/>
              <a:gd name="connsiteX1069" fmla="*/ 3875890 w 5687458"/>
              <a:gd name="connsiteY1069" fmla="*/ 3246708 h 3744261"/>
              <a:gd name="connsiteX1070" fmla="*/ 1688142 w 5687458"/>
              <a:gd name="connsiteY1070" fmla="*/ 3188047 h 3744261"/>
              <a:gd name="connsiteX1071" fmla="*/ 1697694 w 5687458"/>
              <a:gd name="connsiteY1071" fmla="*/ 3188878 h 3744261"/>
              <a:gd name="connsiteX1072" fmla="*/ 1714700 w 5687458"/>
              <a:gd name="connsiteY1072" fmla="*/ 3204929 h 3744261"/>
              <a:gd name="connsiteX1073" fmla="*/ 1714700 w 5687458"/>
              <a:gd name="connsiteY1073" fmla="*/ 3205573 h 3744261"/>
              <a:gd name="connsiteX1074" fmla="*/ 1738829 w 5687458"/>
              <a:gd name="connsiteY1074" fmla="*/ 3116573 h 3744261"/>
              <a:gd name="connsiteX1075" fmla="*/ 1669848 w 5687458"/>
              <a:gd name="connsiteY1075" fmla="*/ 3128472 h 3744261"/>
              <a:gd name="connsiteX1076" fmla="*/ 1636416 w 5687458"/>
              <a:gd name="connsiteY1076" fmla="*/ 3205178 h 3744261"/>
              <a:gd name="connsiteX1077" fmla="*/ 1688163 w 5687458"/>
              <a:gd name="connsiteY1077" fmla="*/ 3188068 h 3744261"/>
              <a:gd name="connsiteX1078" fmla="*/ 1688142 w 5687458"/>
              <a:gd name="connsiteY1078" fmla="*/ 3188047 h 3744261"/>
              <a:gd name="connsiteX1079" fmla="*/ 3123924 w 5687458"/>
              <a:gd name="connsiteY1079" fmla="*/ 3174446 h 3744261"/>
              <a:gd name="connsiteX1080" fmla="*/ 3123924 w 5687458"/>
              <a:gd name="connsiteY1080" fmla="*/ 3174446 h 3744261"/>
              <a:gd name="connsiteX1081" fmla="*/ 2292863 w 5687458"/>
              <a:gd name="connsiteY1081" fmla="*/ 2979648 h 3744261"/>
              <a:gd name="connsiteX1082" fmla="*/ 2336615 w 5687458"/>
              <a:gd name="connsiteY1082" fmla="*/ 3010879 h 3744261"/>
              <a:gd name="connsiteX1083" fmla="*/ 2380741 w 5687458"/>
              <a:gd name="connsiteY1083" fmla="*/ 3062875 h 3744261"/>
              <a:gd name="connsiteX1084" fmla="*/ 2425074 w 5687458"/>
              <a:gd name="connsiteY1084" fmla="*/ 3104114 h 3744261"/>
              <a:gd name="connsiteX1085" fmla="*/ 2451135 w 5687458"/>
              <a:gd name="connsiteY1085" fmla="*/ 3069790 h 3744261"/>
              <a:gd name="connsiteX1086" fmla="*/ 2483881 w 5687458"/>
              <a:gd name="connsiteY1086" fmla="*/ 2989865 h 3744261"/>
              <a:gd name="connsiteX1087" fmla="*/ 2520656 w 5687458"/>
              <a:gd name="connsiteY1087" fmla="*/ 2898747 h 3744261"/>
              <a:gd name="connsiteX1088" fmla="*/ 2479770 w 5687458"/>
              <a:gd name="connsiteY1088" fmla="*/ 2965881 h 3744261"/>
              <a:gd name="connsiteX1089" fmla="*/ 2412969 w 5687458"/>
              <a:gd name="connsiteY1089" fmla="*/ 3057351 h 3744261"/>
              <a:gd name="connsiteX1090" fmla="*/ 2384624 w 5687458"/>
              <a:gd name="connsiteY1090" fmla="*/ 3036005 h 3744261"/>
              <a:gd name="connsiteX1091" fmla="*/ 2303516 w 5687458"/>
              <a:gd name="connsiteY1091" fmla="*/ 2980271 h 3744261"/>
              <a:gd name="connsiteX1092" fmla="*/ 2292821 w 5687458"/>
              <a:gd name="connsiteY1092" fmla="*/ 2979628 h 3744261"/>
              <a:gd name="connsiteX1093" fmla="*/ 2292863 w 5687458"/>
              <a:gd name="connsiteY1093" fmla="*/ 2979648 h 3744261"/>
              <a:gd name="connsiteX1094" fmla="*/ 3206278 w 5687458"/>
              <a:gd name="connsiteY1094" fmla="*/ 2873123 h 3744261"/>
              <a:gd name="connsiteX1095" fmla="*/ 3155009 w 5687458"/>
              <a:gd name="connsiteY1095" fmla="*/ 2984570 h 3744261"/>
              <a:gd name="connsiteX1096" fmla="*/ 3161654 w 5687458"/>
              <a:gd name="connsiteY1096" fmla="*/ 3062543 h 3744261"/>
              <a:gd name="connsiteX1097" fmla="*/ 3183644 w 5687458"/>
              <a:gd name="connsiteY1097" fmla="*/ 2971654 h 3744261"/>
              <a:gd name="connsiteX1098" fmla="*/ 3190767 w 5687458"/>
              <a:gd name="connsiteY1098" fmla="*/ 2954377 h 3744261"/>
              <a:gd name="connsiteX1099" fmla="*/ 3207296 w 5687458"/>
              <a:gd name="connsiteY1099" fmla="*/ 2873248 h 3744261"/>
              <a:gd name="connsiteX1100" fmla="*/ 3206278 w 5687458"/>
              <a:gd name="connsiteY1100" fmla="*/ 2873144 h 3744261"/>
              <a:gd name="connsiteX1101" fmla="*/ 3206278 w 5687458"/>
              <a:gd name="connsiteY1101" fmla="*/ 2873123 h 3744261"/>
              <a:gd name="connsiteX1102" fmla="*/ 3883553 w 5687458"/>
              <a:gd name="connsiteY1102" fmla="*/ 3010754 h 3744261"/>
              <a:gd name="connsiteX1103" fmla="*/ 3905439 w 5687458"/>
              <a:gd name="connsiteY1103" fmla="*/ 3007473 h 3744261"/>
              <a:gd name="connsiteX1104" fmla="*/ 3915240 w 5687458"/>
              <a:gd name="connsiteY1104" fmla="*/ 2986169 h 3744261"/>
              <a:gd name="connsiteX1105" fmla="*/ 3700197 w 5687458"/>
              <a:gd name="connsiteY1105" fmla="*/ 2618917 h 3744261"/>
              <a:gd name="connsiteX1106" fmla="*/ 3685059 w 5687458"/>
              <a:gd name="connsiteY1106" fmla="*/ 2608078 h 3744261"/>
              <a:gd name="connsiteX1107" fmla="*/ 3716788 w 5687458"/>
              <a:gd name="connsiteY1107" fmla="*/ 2681960 h 3744261"/>
              <a:gd name="connsiteX1108" fmla="*/ 3799662 w 5687458"/>
              <a:gd name="connsiteY1108" fmla="*/ 2796085 h 3744261"/>
              <a:gd name="connsiteX1109" fmla="*/ 3865134 w 5687458"/>
              <a:gd name="connsiteY1109" fmla="*/ 2888822 h 3744261"/>
              <a:gd name="connsiteX1110" fmla="*/ 3883553 w 5687458"/>
              <a:gd name="connsiteY1110" fmla="*/ 3010713 h 3744261"/>
              <a:gd name="connsiteX1111" fmla="*/ 3883553 w 5687458"/>
              <a:gd name="connsiteY1111" fmla="*/ 3010754 h 3744261"/>
              <a:gd name="connsiteX1112" fmla="*/ 2228491 w 5687458"/>
              <a:gd name="connsiteY1112" fmla="*/ 2966608 h 3744261"/>
              <a:gd name="connsiteX1113" fmla="*/ 2267633 w 5687458"/>
              <a:gd name="connsiteY1113" fmla="*/ 2971072 h 3744261"/>
              <a:gd name="connsiteX1114" fmla="*/ 2268152 w 5687458"/>
              <a:gd name="connsiteY1114" fmla="*/ 2963950 h 3744261"/>
              <a:gd name="connsiteX1115" fmla="*/ 2302581 w 5687458"/>
              <a:gd name="connsiteY1115" fmla="*/ 2966961 h 3744261"/>
              <a:gd name="connsiteX1116" fmla="*/ 2305592 w 5687458"/>
              <a:gd name="connsiteY1116" fmla="*/ 2967854 h 3744261"/>
              <a:gd name="connsiteX1117" fmla="*/ 2305592 w 5687458"/>
              <a:gd name="connsiteY1117" fmla="*/ 2967854 h 3744261"/>
              <a:gd name="connsiteX1118" fmla="*/ 2319816 w 5687458"/>
              <a:gd name="connsiteY1118" fmla="*/ 2966815 h 3744261"/>
              <a:gd name="connsiteX1119" fmla="*/ 2327188 w 5687458"/>
              <a:gd name="connsiteY1119" fmla="*/ 2960420 h 3744261"/>
              <a:gd name="connsiteX1120" fmla="*/ 2258954 w 5687458"/>
              <a:gd name="connsiteY1120" fmla="*/ 2765706 h 3744261"/>
              <a:gd name="connsiteX1121" fmla="*/ 2244023 w 5687458"/>
              <a:gd name="connsiteY1121" fmla="*/ 2754222 h 3744261"/>
              <a:gd name="connsiteX1122" fmla="*/ 2217631 w 5687458"/>
              <a:gd name="connsiteY1122" fmla="*/ 2842890 h 3744261"/>
              <a:gd name="connsiteX1123" fmla="*/ 2210737 w 5687458"/>
              <a:gd name="connsiteY1123" fmla="*/ 2954896 h 3744261"/>
              <a:gd name="connsiteX1124" fmla="*/ 2206210 w 5687458"/>
              <a:gd name="connsiteY1124" fmla="*/ 2967895 h 3744261"/>
              <a:gd name="connsiteX1125" fmla="*/ 2214350 w 5687458"/>
              <a:gd name="connsiteY1125" fmla="*/ 2967148 h 3744261"/>
              <a:gd name="connsiteX1126" fmla="*/ 2228491 w 5687458"/>
              <a:gd name="connsiteY1126" fmla="*/ 2966629 h 3744261"/>
              <a:gd name="connsiteX1127" fmla="*/ 2228491 w 5687458"/>
              <a:gd name="connsiteY1127" fmla="*/ 2966608 h 3744261"/>
              <a:gd name="connsiteX1128" fmla="*/ 3072177 w 5687458"/>
              <a:gd name="connsiteY1128" fmla="*/ 2840045 h 3744261"/>
              <a:gd name="connsiteX1129" fmla="*/ 3038953 w 5687458"/>
              <a:gd name="connsiteY1129" fmla="*/ 2850614 h 3744261"/>
              <a:gd name="connsiteX1130" fmla="*/ 3033014 w 5687458"/>
              <a:gd name="connsiteY1130" fmla="*/ 2882779 h 3744261"/>
              <a:gd name="connsiteX1131" fmla="*/ 3116801 w 5687458"/>
              <a:gd name="connsiteY1131" fmla="*/ 2961500 h 3744261"/>
              <a:gd name="connsiteX1132" fmla="*/ 3148634 w 5687458"/>
              <a:gd name="connsiteY1132" fmla="*/ 2919346 h 3744261"/>
              <a:gd name="connsiteX1133" fmla="*/ 3179907 w 5687458"/>
              <a:gd name="connsiteY1133" fmla="*/ 2866209 h 3744261"/>
              <a:gd name="connsiteX1134" fmla="*/ 3167240 w 5687458"/>
              <a:gd name="connsiteY1134" fmla="*/ 2862035 h 3744261"/>
              <a:gd name="connsiteX1135" fmla="*/ 3072177 w 5687458"/>
              <a:gd name="connsiteY1135" fmla="*/ 2840065 h 3744261"/>
              <a:gd name="connsiteX1136" fmla="*/ 3072177 w 5687458"/>
              <a:gd name="connsiteY1136" fmla="*/ 2840045 h 3744261"/>
              <a:gd name="connsiteX1137" fmla="*/ 2600996 w 5687458"/>
              <a:gd name="connsiteY1137" fmla="*/ 2815874 h 3744261"/>
              <a:gd name="connsiteX1138" fmla="*/ 2676311 w 5687458"/>
              <a:gd name="connsiteY1138" fmla="*/ 2832403 h 3744261"/>
              <a:gd name="connsiteX1139" fmla="*/ 2732149 w 5687458"/>
              <a:gd name="connsiteY1139" fmla="*/ 2890213 h 3744261"/>
              <a:gd name="connsiteX1140" fmla="*/ 2737548 w 5687458"/>
              <a:gd name="connsiteY1140" fmla="*/ 2920032 h 3744261"/>
              <a:gd name="connsiteX1141" fmla="*/ 2766017 w 5687458"/>
              <a:gd name="connsiteY1141" fmla="*/ 2836577 h 3744261"/>
              <a:gd name="connsiteX1142" fmla="*/ 2807837 w 5687458"/>
              <a:gd name="connsiteY1142" fmla="*/ 2703763 h 3744261"/>
              <a:gd name="connsiteX1143" fmla="*/ 2802169 w 5687458"/>
              <a:gd name="connsiteY1143" fmla="*/ 2430806 h 3744261"/>
              <a:gd name="connsiteX1144" fmla="*/ 2796396 w 5687458"/>
              <a:gd name="connsiteY1144" fmla="*/ 2276833 h 3744261"/>
              <a:gd name="connsiteX1145" fmla="*/ 2815272 w 5687458"/>
              <a:gd name="connsiteY1145" fmla="*/ 2180379 h 3744261"/>
              <a:gd name="connsiteX1146" fmla="*/ 2757150 w 5687458"/>
              <a:gd name="connsiteY1146" fmla="*/ 2253036 h 3744261"/>
              <a:gd name="connsiteX1147" fmla="*/ 2748657 w 5687458"/>
              <a:gd name="connsiteY1147" fmla="*/ 2246329 h 3744261"/>
              <a:gd name="connsiteX1148" fmla="*/ 2750879 w 5687458"/>
              <a:gd name="connsiteY1148" fmla="*/ 2210696 h 3744261"/>
              <a:gd name="connsiteX1149" fmla="*/ 2707542 w 5687458"/>
              <a:gd name="connsiteY1149" fmla="*/ 2248509 h 3744261"/>
              <a:gd name="connsiteX1150" fmla="*/ 2702974 w 5687458"/>
              <a:gd name="connsiteY1150" fmla="*/ 2227640 h 3744261"/>
              <a:gd name="connsiteX1151" fmla="*/ 2716928 w 5687458"/>
              <a:gd name="connsiteY1151" fmla="*/ 2182269 h 3744261"/>
              <a:gd name="connsiteX1152" fmla="*/ 2698156 w 5687458"/>
              <a:gd name="connsiteY1152" fmla="*/ 2197448 h 3744261"/>
              <a:gd name="connsiteX1153" fmla="*/ 2689767 w 5687458"/>
              <a:gd name="connsiteY1153" fmla="*/ 2536044 h 3744261"/>
              <a:gd name="connsiteX1154" fmla="*/ 2689746 w 5687458"/>
              <a:gd name="connsiteY1154" fmla="*/ 2536750 h 3744261"/>
              <a:gd name="connsiteX1155" fmla="*/ 2716429 w 5687458"/>
              <a:gd name="connsiteY1155" fmla="*/ 2679489 h 3744261"/>
              <a:gd name="connsiteX1156" fmla="*/ 2723594 w 5687458"/>
              <a:gd name="connsiteY1156" fmla="*/ 2686840 h 3744261"/>
              <a:gd name="connsiteX1157" fmla="*/ 2726750 w 5687458"/>
              <a:gd name="connsiteY1157" fmla="*/ 2697264 h 3744261"/>
              <a:gd name="connsiteX1158" fmla="*/ 2717322 w 5687458"/>
              <a:gd name="connsiteY1158" fmla="*/ 2699050 h 3744261"/>
              <a:gd name="connsiteX1159" fmla="*/ 2641717 w 5687458"/>
              <a:gd name="connsiteY1159" fmla="*/ 2712983 h 3744261"/>
              <a:gd name="connsiteX1160" fmla="*/ 2616986 w 5687458"/>
              <a:gd name="connsiteY1160" fmla="*/ 2738420 h 3744261"/>
              <a:gd name="connsiteX1161" fmla="*/ 2604090 w 5687458"/>
              <a:gd name="connsiteY1161" fmla="*/ 2763276 h 3744261"/>
              <a:gd name="connsiteX1162" fmla="*/ 2579027 w 5687458"/>
              <a:gd name="connsiteY1162" fmla="*/ 2817867 h 3744261"/>
              <a:gd name="connsiteX1163" fmla="*/ 2600955 w 5687458"/>
              <a:gd name="connsiteY1163" fmla="*/ 2815853 h 3744261"/>
              <a:gd name="connsiteX1164" fmla="*/ 2600996 w 5687458"/>
              <a:gd name="connsiteY1164" fmla="*/ 2815874 h 3744261"/>
              <a:gd name="connsiteX1165" fmla="*/ 3200485 w 5687458"/>
              <a:gd name="connsiteY1165" fmla="*/ 2859335 h 3744261"/>
              <a:gd name="connsiteX1166" fmla="*/ 3203101 w 5687458"/>
              <a:gd name="connsiteY1166" fmla="*/ 2859979 h 3744261"/>
              <a:gd name="connsiteX1167" fmla="*/ 3208687 w 5687458"/>
              <a:gd name="connsiteY1167" fmla="*/ 2856594 h 3744261"/>
              <a:gd name="connsiteX1168" fmla="*/ 3213837 w 5687458"/>
              <a:gd name="connsiteY1168" fmla="*/ 2855598 h 3744261"/>
              <a:gd name="connsiteX1169" fmla="*/ 3223077 w 5687458"/>
              <a:gd name="connsiteY1169" fmla="*/ 2838570 h 3744261"/>
              <a:gd name="connsiteX1170" fmla="*/ 3230989 w 5687458"/>
              <a:gd name="connsiteY1170" fmla="*/ 2828208 h 3744261"/>
              <a:gd name="connsiteX1171" fmla="*/ 3228289 w 5687458"/>
              <a:gd name="connsiteY1171" fmla="*/ 2830430 h 3744261"/>
              <a:gd name="connsiteX1172" fmla="*/ 3200464 w 5687458"/>
              <a:gd name="connsiteY1172" fmla="*/ 2859335 h 3744261"/>
              <a:gd name="connsiteX1173" fmla="*/ 3200485 w 5687458"/>
              <a:gd name="connsiteY1173" fmla="*/ 2859335 h 3744261"/>
              <a:gd name="connsiteX1174" fmla="*/ 3303646 w 5687458"/>
              <a:gd name="connsiteY1174" fmla="*/ 2753890 h 3744261"/>
              <a:gd name="connsiteX1175" fmla="*/ 3356763 w 5687458"/>
              <a:gd name="connsiteY1175" fmla="*/ 2740123 h 3744261"/>
              <a:gd name="connsiteX1176" fmla="*/ 3373146 w 5687458"/>
              <a:gd name="connsiteY1176" fmla="*/ 2733416 h 3744261"/>
              <a:gd name="connsiteX1177" fmla="*/ 3377487 w 5687458"/>
              <a:gd name="connsiteY1177" fmla="*/ 2733395 h 3744261"/>
              <a:gd name="connsiteX1178" fmla="*/ 3420096 w 5687458"/>
              <a:gd name="connsiteY1178" fmla="*/ 2718839 h 3744261"/>
              <a:gd name="connsiteX1179" fmla="*/ 3458387 w 5687458"/>
              <a:gd name="connsiteY1179" fmla="*/ 2686009 h 3744261"/>
              <a:gd name="connsiteX1180" fmla="*/ 3468085 w 5687458"/>
              <a:gd name="connsiteY1180" fmla="*/ 2660634 h 3744261"/>
              <a:gd name="connsiteX1181" fmla="*/ 3402114 w 5687458"/>
              <a:gd name="connsiteY1181" fmla="*/ 2662212 h 3744261"/>
              <a:gd name="connsiteX1182" fmla="*/ 3377715 w 5687458"/>
              <a:gd name="connsiteY1182" fmla="*/ 2694170 h 3744261"/>
              <a:gd name="connsiteX1183" fmla="*/ 3347751 w 5687458"/>
              <a:gd name="connsiteY1183" fmla="*/ 2716160 h 3744261"/>
              <a:gd name="connsiteX1184" fmla="*/ 3338282 w 5687458"/>
              <a:gd name="connsiteY1184" fmla="*/ 2700565 h 3744261"/>
              <a:gd name="connsiteX1185" fmla="*/ 3335915 w 5687458"/>
              <a:gd name="connsiteY1185" fmla="*/ 2693215 h 3744261"/>
              <a:gd name="connsiteX1186" fmla="*/ 3316250 w 5687458"/>
              <a:gd name="connsiteY1186" fmla="*/ 2728224 h 3744261"/>
              <a:gd name="connsiteX1187" fmla="*/ 3305182 w 5687458"/>
              <a:gd name="connsiteY1187" fmla="*/ 2750609 h 3744261"/>
              <a:gd name="connsiteX1188" fmla="*/ 3303625 w 5687458"/>
              <a:gd name="connsiteY1188" fmla="*/ 2753870 h 3744261"/>
              <a:gd name="connsiteX1189" fmla="*/ 3303646 w 5687458"/>
              <a:gd name="connsiteY1189" fmla="*/ 2753890 h 3744261"/>
              <a:gd name="connsiteX1190" fmla="*/ 3354001 w 5687458"/>
              <a:gd name="connsiteY1190" fmla="*/ 2705632 h 3744261"/>
              <a:gd name="connsiteX1191" fmla="*/ 3354001 w 5687458"/>
              <a:gd name="connsiteY1191" fmla="*/ 2705632 h 3744261"/>
              <a:gd name="connsiteX1192" fmla="*/ 2678056 w 5687458"/>
              <a:gd name="connsiteY1192" fmla="*/ 2329369 h 3744261"/>
              <a:gd name="connsiteX1193" fmla="*/ 2635695 w 5687458"/>
              <a:gd name="connsiteY1193" fmla="*/ 2691366 h 3744261"/>
              <a:gd name="connsiteX1194" fmla="*/ 2631500 w 5687458"/>
              <a:gd name="connsiteY1194" fmla="*/ 2705072 h 3744261"/>
              <a:gd name="connsiteX1195" fmla="*/ 2634615 w 5687458"/>
              <a:gd name="connsiteY1195" fmla="*/ 2702787 h 3744261"/>
              <a:gd name="connsiteX1196" fmla="*/ 2702413 w 5687458"/>
              <a:gd name="connsiteY1196" fmla="*/ 2682583 h 3744261"/>
              <a:gd name="connsiteX1197" fmla="*/ 2677308 w 5687458"/>
              <a:gd name="connsiteY1197" fmla="*/ 2535940 h 3744261"/>
              <a:gd name="connsiteX1198" fmla="*/ 2678056 w 5687458"/>
              <a:gd name="connsiteY1198" fmla="*/ 2329369 h 3744261"/>
              <a:gd name="connsiteX1199" fmla="*/ 3345882 w 5687458"/>
              <a:gd name="connsiteY1199" fmla="*/ 2683102 h 3744261"/>
              <a:gd name="connsiteX1200" fmla="*/ 3352319 w 5687458"/>
              <a:gd name="connsiteY1200" fmla="*/ 2702621 h 3744261"/>
              <a:gd name="connsiteX1201" fmla="*/ 3384567 w 5687458"/>
              <a:gd name="connsiteY1201" fmla="*/ 2665119 h 3744261"/>
              <a:gd name="connsiteX1202" fmla="*/ 3345882 w 5687458"/>
              <a:gd name="connsiteY1202" fmla="*/ 2683102 h 3744261"/>
              <a:gd name="connsiteX1203" fmla="*/ 3348810 w 5687458"/>
              <a:gd name="connsiteY1203" fmla="*/ 2497026 h 3744261"/>
              <a:gd name="connsiteX1204" fmla="*/ 3330454 w 5687458"/>
              <a:gd name="connsiteY1204" fmla="*/ 2507637 h 3744261"/>
              <a:gd name="connsiteX1205" fmla="*/ 3331388 w 5687458"/>
              <a:gd name="connsiteY1205" fmla="*/ 2615345 h 3744261"/>
              <a:gd name="connsiteX1206" fmla="*/ 3342414 w 5687458"/>
              <a:gd name="connsiteY1206" fmla="*/ 2669833 h 3744261"/>
              <a:gd name="connsiteX1207" fmla="*/ 3393829 w 5687458"/>
              <a:gd name="connsiteY1207" fmla="*/ 2650771 h 3744261"/>
              <a:gd name="connsiteX1208" fmla="*/ 3394701 w 5687458"/>
              <a:gd name="connsiteY1208" fmla="*/ 2650646 h 3744261"/>
              <a:gd name="connsiteX1209" fmla="*/ 3430147 w 5687458"/>
              <a:gd name="connsiteY1209" fmla="*/ 2581436 h 3744261"/>
              <a:gd name="connsiteX1210" fmla="*/ 3431579 w 5687458"/>
              <a:gd name="connsiteY1210" fmla="*/ 2576764 h 3744261"/>
              <a:gd name="connsiteX1211" fmla="*/ 3352797 w 5687458"/>
              <a:gd name="connsiteY1211" fmla="*/ 2497275 h 3744261"/>
              <a:gd name="connsiteX1212" fmla="*/ 3348831 w 5687458"/>
              <a:gd name="connsiteY1212" fmla="*/ 2497026 h 3744261"/>
              <a:gd name="connsiteX1213" fmla="*/ 3348810 w 5687458"/>
              <a:gd name="connsiteY1213" fmla="*/ 2497026 h 3744261"/>
              <a:gd name="connsiteX1214" fmla="*/ 3437664 w 5687458"/>
              <a:gd name="connsiteY1214" fmla="*/ 2597757 h 3744261"/>
              <a:gd name="connsiteX1215" fmla="*/ 3411064 w 5687458"/>
              <a:gd name="connsiteY1215" fmla="*/ 2648694 h 3744261"/>
              <a:gd name="connsiteX1216" fmla="*/ 3461025 w 5687458"/>
              <a:gd name="connsiteY1216" fmla="*/ 2647552 h 3744261"/>
              <a:gd name="connsiteX1217" fmla="*/ 3437664 w 5687458"/>
              <a:gd name="connsiteY1217" fmla="*/ 2597757 h 3744261"/>
              <a:gd name="connsiteX1218" fmla="*/ 3444599 w 5687458"/>
              <a:gd name="connsiteY1218" fmla="*/ 2576868 h 3744261"/>
              <a:gd name="connsiteX1219" fmla="*/ 3445243 w 5687458"/>
              <a:gd name="connsiteY1219" fmla="*/ 2579193 h 3744261"/>
              <a:gd name="connsiteX1220" fmla="*/ 3471843 w 5687458"/>
              <a:gd name="connsiteY1220" fmla="*/ 2641136 h 3744261"/>
              <a:gd name="connsiteX1221" fmla="*/ 3462333 w 5687458"/>
              <a:gd name="connsiteY1221" fmla="*/ 2537373 h 3744261"/>
              <a:gd name="connsiteX1222" fmla="*/ 3356763 w 5687458"/>
              <a:gd name="connsiteY1222" fmla="*/ 2371210 h 3744261"/>
              <a:gd name="connsiteX1223" fmla="*/ 3330557 w 5687458"/>
              <a:gd name="connsiteY1223" fmla="*/ 2366434 h 3744261"/>
              <a:gd name="connsiteX1224" fmla="*/ 3308505 w 5687458"/>
              <a:gd name="connsiteY1224" fmla="*/ 2353684 h 3744261"/>
              <a:gd name="connsiteX1225" fmla="*/ 3296835 w 5687458"/>
              <a:gd name="connsiteY1225" fmla="*/ 2336989 h 3744261"/>
              <a:gd name="connsiteX1226" fmla="*/ 3309813 w 5687458"/>
              <a:gd name="connsiteY1226" fmla="*/ 2332379 h 3744261"/>
              <a:gd name="connsiteX1227" fmla="*/ 3286349 w 5687458"/>
              <a:gd name="connsiteY1227" fmla="*/ 2314127 h 3744261"/>
              <a:gd name="connsiteX1228" fmla="*/ 2979918 w 5687458"/>
              <a:gd name="connsiteY1228" fmla="*/ 2156977 h 3744261"/>
              <a:gd name="connsiteX1229" fmla="*/ 3139975 w 5687458"/>
              <a:gd name="connsiteY1229" fmla="*/ 2266575 h 3744261"/>
              <a:gd name="connsiteX1230" fmla="*/ 3440654 w 5687458"/>
              <a:gd name="connsiteY1230" fmla="*/ 2519888 h 3744261"/>
              <a:gd name="connsiteX1231" fmla="*/ 3444620 w 5687458"/>
              <a:gd name="connsiteY1231" fmla="*/ 2576888 h 3744261"/>
              <a:gd name="connsiteX1232" fmla="*/ 3444599 w 5687458"/>
              <a:gd name="connsiteY1232" fmla="*/ 2576868 h 3744261"/>
              <a:gd name="connsiteX1233" fmla="*/ 3685267 w 5687458"/>
              <a:gd name="connsiteY1233" fmla="*/ 2607517 h 3744261"/>
              <a:gd name="connsiteX1234" fmla="*/ 3685267 w 5687458"/>
              <a:gd name="connsiteY1234" fmla="*/ 2607517 h 3744261"/>
              <a:gd name="connsiteX1235" fmla="*/ 4458912 w 5687458"/>
              <a:gd name="connsiteY1235" fmla="*/ 2515112 h 3744261"/>
              <a:gd name="connsiteX1236" fmla="*/ 4543218 w 5687458"/>
              <a:gd name="connsiteY1236" fmla="*/ 2530998 h 3744261"/>
              <a:gd name="connsiteX1237" fmla="*/ 4545150 w 5687458"/>
              <a:gd name="connsiteY1237" fmla="*/ 2530312 h 3744261"/>
              <a:gd name="connsiteX1238" fmla="*/ 4539688 w 5687458"/>
              <a:gd name="connsiteY1238" fmla="*/ 2516566 h 3744261"/>
              <a:gd name="connsiteX1239" fmla="*/ 4530178 w 5687458"/>
              <a:gd name="connsiteY1239" fmla="*/ 2502342 h 3744261"/>
              <a:gd name="connsiteX1240" fmla="*/ 4524364 w 5687458"/>
              <a:gd name="connsiteY1240" fmla="*/ 2494264 h 3744261"/>
              <a:gd name="connsiteX1241" fmla="*/ 4502083 w 5687458"/>
              <a:gd name="connsiteY1241" fmla="*/ 2451239 h 3744261"/>
              <a:gd name="connsiteX1242" fmla="*/ 4508935 w 5687458"/>
              <a:gd name="connsiteY1242" fmla="*/ 2442434 h 3744261"/>
              <a:gd name="connsiteX1243" fmla="*/ 4527603 w 5687458"/>
              <a:gd name="connsiteY1243" fmla="*/ 2467955 h 3744261"/>
              <a:gd name="connsiteX1244" fmla="*/ 4540643 w 5687458"/>
              <a:gd name="connsiteY1244" fmla="*/ 2495489 h 3744261"/>
              <a:gd name="connsiteX1245" fmla="*/ 4549905 w 5687458"/>
              <a:gd name="connsiteY1245" fmla="*/ 2509277 h 3744261"/>
              <a:gd name="connsiteX1246" fmla="*/ 4551192 w 5687458"/>
              <a:gd name="connsiteY1246" fmla="*/ 2510565 h 3744261"/>
              <a:gd name="connsiteX1247" fmla="*/ 4737123 w 5687458"/>
              <a:gd name="connsiteY1247" fmla="*/ 2460645 h 3744261"/>
              <a:gd name="connsiteX1248" fmla="*/ 4855775 w 5687458"/>
              <a:gd name="connsiteY1248" fmla="*/ 2257687 h 3744261"/>
              <a:gd name="connsiteX1249" fmla="*/ 4815137 w 5687458"/>
              <a:gd name="connsiteY1249" fmla="*/ 2124355 h 3744261"/>
              <a:gd name="connsiteX1250" fmla="*/ 4802554 w 5687458"/>
              <a:gd name="connsiteY1250" fmla="*/ 2145805 h 3744261"/>
              <a:gd name="connsiteX1251" fmla="*/ 4787437 w 5687458"/>
              <a:gd name="connsiteY1251" fmla="*/ 2194395 h 3744261"/>
              <a:gd name="connsiteX1252" fmla="*/ 4680933 w 5687458"/>
              <a:gd name="connsiteY1252" fmla="*/ 2247263 h 3744261"/>
              <a:gd name="connsiteX1253" fmla="*/ 4623289 w 5687458"/>
              <a:gd name="connsiteY1253" fmla="*/ 2266097 h 3744261"/>
              <a:gd name="connsiteX1254" fmla="*/ 4513483 w 5687458"/>
              <a:gd name="connsiteY1254" fmla="*/ 2279283 h 3744261"/>
              <a:gd name="connsiteX1255" fmla="*/ 4496559 w 5687458"/>
              <a:gd name="connsiteY1255" fmla="*/ 2279470 h 3744261"/>
              <a:gd name="connsiteX1256" fmla="*/ 4430755 w 5687458"/>
              <a:gd name="connsiteY1256" fmla="*/ 2295148 h 3744261"/>
              <a:gd name="connsiteX1257" fmla="*/ 4424027 w 5687458"/>
              <a:gd name="connsiteY1257" fmla="*/ 2289001 h 3744261"/>
              <a:gd name="connsiteX1258" fmla="*/ 4444543 w 5687458"/>
              <a:gd name="connsiteY1258" fmla="*/ 2276002 h 3744261"/>
              <a:gd name="connsiteX1259" fmla="*/ 4450004 w 5687458"/>
              <a:gd name="connsiteY1259" fmla="*/ 2274424 h 3744261"/>
              <a:gd name="connsiteX1260" fmla="*/ 4240380 w 5687458"/>
              <a:gd name="connsiteY1260" fmla="*/ 2154527 h 3744261"/>
              <a:gd name="connsiteX1261" fmla="*/ 4219054 w 5687458"/>
              <a:gd name="connsiteY1261" fmla="*/ 2088929 h 3744261"/>
              <a:gd name="connsiteX1262" fmla="*/ 4315571 w 5687458"/>
              <a:gd name="connsiteY1262" fmla="*/ 1906965 h 3744261"/>
              <a:gd name="connsiteX1263" fmla="*/ 4516909 w 5687458"/>
              <a:gd name="connsiteY1263" fmla="*/ 1829158 h 3744261"/>
              <a:gd name="connsiteX1264" fmla="*/ 4571791 w 5687458"/>
              <a:gd name="connsiteY1264" fmla="*/ 1802413 h 3744261"/>
              <a:gd name="connsiteX1265" fmla="*/ 4568884 w 5687458"/>
              <a:gd name="connsiteY1265" fmla="*/ 1798405 h 3744261"/>
              <a:gd name="connsiteX1266" fmla="*/ 4226177 w 5687458"/>
              <a:gd name="connsiteY1266" fmla="*/ 1640632 h 3744261"/>
              <a:gd name="connsiteX1267" fmla="*/ 4172831 w 5687458"/>
              <a:gd name="connsiteY1267" fmla="*/ 1639531 h 3744261"/>
              <a:gd name="connsiteX1268" fmla="*/ 4176257 w 5687458"/>
              <a:gd name="connsiteY1268" fmla="*/ 1659113 h 3744261"/>
              <a:gd name="connsiteX1269" fmla="*/ 4074841 w 5687458"/>
              <a:gd name="connsiteY1269" fmla="*/ 1794709 h 3744261"/>
              <a:gd name="connsiteX1270" fmla="*/ 3896780 w 5687458"/>
              <a:gd name="connsiteY1270" fmla="*/ 1896333 h 3744261"/>
              <a:gd name="connsiteX1271" fmla="*/ 3904982 w 5687458"/>
              <a:gd name="connsiteY1271" fmla="*/ 1915499 h 3744261"/>
              <a:gd name="connsiteX1272" fmla="*/ 3883989 w 5687458"/>
              <a:gd name="connsiteY1272" fmla="*/ 2002754 h 3744261"/>
              <a:gd name="connsiteX1273" fmla="*/ 3860503 w 5687458"/>
              <a:gd name="connsiteY1273" fmla="*/ 2024433 h 3744261"/>
              <a:gd name="connsiteX1274" fmla="*/ 3863701 w 5687458"/>
              <a:gd name="connsiteY1274" fmla="*/ 2047295 h 3744261"/>
              <a:gd name="connsiteX1275" fmla="*/ 3898587 w 5687458"/>
              <a:gd name="connsiteY1275" fmla="*/ 2077301 h 3744261"/>
              <a:gd name="connsiteX1276" fmla="*/ 3900808 w 5687458"/>
              <a:gd name="connsiteY1276" fmla="*/ 2076886 h 3744261"/>
              <a:gd name="connsiteX1277" fmla="*/ 3911793 w 5687458"/>
              <a:gd name="connsiteY1277" fmla="*/ 2043578 h 3744261"/>
              <a:gd name="connsiteX1278" fmla="*/ 3921158 w 5687458"/>
              <a:gd name="connsiteY1278" fmla="*/ 2015006 h 3744261"/>
              <a:gd name="connsiteX1279" fmla="*/ 3975293 w 5687458"/>
              <a:gd name="connsiteY1279" fmla="*/ 1921833 h 3744261"/>
              <a:gd name="connsiteX1280" fmla="*/ 3982997 w 5687458"/>
              <a:gd name="connsiteY1280" fmla="*/ 1924262 h 3744261"/>
              <a:gd name="connsiteX1281" fmla="*/ 3976248 w 5687458"/>
              <a:gd name="connsiteY1281" fmla="*/ 2000429 h 3744261"/>
              <a:gd name="connsiteX1282" fmla="*/ 3959387 w 5687458"/>
              <a:gd name="connsiteY1282" fmla="*/ 2112020 h 3744261"/>
              <a:gd name="connsiteX1283" fmla="*/ 4178209 w 5687458"/>
              <a:gd name="connsiteY1283" fmla="*/ 2323097 h 3744261"/>
              <a:gd name="connsiteX1284" fmla="*/ 4234400 w 5687458"/>
              <a:gd name="connsiteY1284" fmla="*/ 2355034 h 3744261"/>
              <a:gd name="connsiteX1285" fmla="*/ 4236435 w 5687458"/>
              <a:gd name="connsiteY1285" fmla="*/ 2304637 h 3744261"/>
              <a:gd name="connsiteX1286" fmla="*/ 4335650 w 5687458"/>
              <a:gd name="connsiteY1286" fmla="*/ 2271849 h 3744261"/>
              <a:gd name="connsiteX1287" fmla="*/ 4373132 w 5687458"/>
              <a:gd name="connsiteY1287" fmla="*/ 2270250 h 3744261"/>
              <a:gd name="connsiteX1288" fmla="*/ 4412377 w 5687458"/>
              <a:gd name="connsiteY1288" fmla="*/ 2293881 h 3744261"/>
              <a:gd name="connsiteX1289" fmla="*/ 4466429 w 5687458"/>
              <a:gd name="connsiteY1289" fmla="*/ 2322350 h 3744261"/>
              <a:gd name="connsiteX1290" fmla="*/ 4680351 w 5687458"/>
              <a:gd name="connsiteY1290" fmla="*/ 2271268 h 3744261"/>
              <a:gd name="connsiteX1291" fmla="*/ 4692353 w 5687458"/>
              <a:gd name="connsiteY1291" fmla="*/ 2269108 h 3744261"/>
              <a:gd name="connsiteX1292" fmla="*/ 4696174 w 5687458"/>
              <a:gd name="connsiteY1292" fmla="*/ 2276874 h 3744261"/>
              <a:gd name="connsiteX1293" fmla="*/ 4554577 w 5687458"/>
              <a:gd name="connsiteY1293" fmla="*/ 2416624 h 3744261"/>
              <a:gd name="connsiteX1294" fmla="*/ 4462650 w 5687458"/>
              <a:gd name="connsiteY1294" fmla="*/ 2443265 h 3744261"/>
              <a:gd name="connsiteX1295" fmla="*/ 4467882 w 5687458"/>
              <a:gd name="connsiteY1295" fmla="*/ 2453482 h 3744261"/>
              <a:gd name="connsiteX1296" fmla="*/ 4458912 w 5687458"/>
              <a:gd name="connsiteY1296" fmla="*/ 2515091 h 3744261"/>
              <a:gd name="connsiteX1297" fmla="*/ 4458912 w 5687458"/>
              <a:gd name="connsiteY1297" fmla="*/ 2515112 h 3744261"/>
              <a:gd name="connsiteX1298" fmla="*/ 4451354 w 5687458"/>
              <a:gd name="connsiteY1298" fmla="*/ 2445653 h 3744261"/>
              <a:gd name="connsiteX1299" fmla="*/ 4396908 w 5687458"/>
              <a:gd name="connsiteY1299" fmla="*/ 2455953 h 3744261"/>
              <a:gd name="connsiteX1300" fmla="*/ 4312041 w 5687458"/>
              <a:gd name="connsiteY1300" fmla="*/ 2477465 h 3744261"/>
              <a:gd name="connsiteX1301" fmla="*/ 4311833 w 5687458"/>
              <a:gd name="connsiteY1301" fmla="*/ 2477839 h 3744261"/>
              <a:gd name="connsiteX1302" fmla="*/ 4349978 w 5687458"/>
              <a:gd name="connsiteY1302" fmla="*/ 2494742 h 3744261"/>
              <a:gd name="connsiteX1303" fmla="*/ 4419126 w 5687458"/>
              <a:gd name="connsiteY1303" fmla="*/ 2510253 h 3744261"/>
              <a:gd name="connsiteX1304" fmla="*/ 4426871 w 5687458"/>
              <a:gd name="connsiteY1304" fmla="*/ 2511790 h 3744261"/>
              <a:gd name="connsiteX1305" fmla="*/ 4444709 w 5687458"/>
              <a:gd name="connsiteY1305" fmla="*/ 2510523 h 3744261"/>
              <a:gd name="connsiteX1306" fmla="*/ 4451354 w 5687458"/>
              <a:gd name="connsiteY1306" fmla="*/ 2445653 h 3744261"/>
              <a:gd name="connsiteX1307" fmla="*/ 4457313 w 5687458"/>
              <a:gd name="connsiteY1307" fmla="*/ 2466314 h 3744261"/>
              <a:gd name="connsiteX1308" fmla="*/ 4455444 w 5687458"/>
              <a:gd name="connsiteY1308" fmla="*/ 2496050 h 3744261"/>
              <a:gd name="connsiteX1309" fmla="*/ 4457313 w 5687458"/>
              <a:gd name="connsiteY1309" fmla="*/ 2466314 h 3744261"/>
              <a:gd name="connsiteX1310" fmla="*/ 1510912 w 5687458"/>
              <a:gd name="connsiteY1310" fmla="*/ 2382714 h 3744261"/>
              <a:gd name="connsiteX1311" fmla="*/ 1511036 w 5687458"/>
              <a:gd name="connsiteY1311" fmla="*/ 2383088 h 3744261"/>
              <a:gd name="connsiteX1312" fmla="*/ 1658448 w 5687458"/>
              <a:gd name="connsiteY1312" fmla="*/ 2478005 h 3744261"/>
              <a:gd name="connsiteX1313" fmla="*/ 1725457 w 5687458"/>
              <a:gd name="connsiteY1313" fmla="*/ 2456929 h 3744261"/>
              <a:gd name="connsiteX1314" fmla="*/ 1812566 w 5687458"/>
              <a:gd name="connsiteY1314" fmla="*/ 2381364 h 3744261"/>
              <a:gd name="connsiteX1315" fmla="*/ 1824631 w 5687458"/>
              <a:gd name="connsiteY1315" fmla="*/ 2385372 h 3744261"/>
              <a:gd name="connsiteX1316" fmla="*/ 1823966 w 5687458"/>
              <a:gd name="connsiteY1316" fmla="*/ 2397353 h 3744261"/>
              <a:gd name="connsiteX1317" fmla="*/ 1735507 w 5687458"/>
              <a:gd name="connsiteY1317" fmla="*/ 2465608 h 3744261"/>
              <a:gd name="connsiteX1318" fmla="*/ 1734863 w 5687458"/>
              <a:gd name="connsiteY1318" fmla="*/ 2470716 h 3744261"/>
              <a:gd name="connsiteX1319" fmla="*/ 1747364 w 5687458"/>
              <a:gd name="connsiteY1319" fmla="*/ 2477984 h 3744261"/>
              <a:gd name="connsiteX1320" fmla="*/ 2032759 w 5687458"/>
              <a:gd name="connsiteY1320" fmla="*/ 2332878 h 3744261"/>
              <a:gd name="connsiteX1321" fmla="*/ 2038428 w 5687458"/>
              <a:gd name="connsiteY1321" fmla="*/ 2324634 h 3744261"/>
              <a:gd name="connsiteX1322" fmla="*/ 2029229 w 5687458"/>
              <a:gd name="connsiteY1322" fmla="*/ 2326752 h 3744261"/>
              <a:gd name="connsiteX1323" fmla="*/ 1687021 w 5687458"/>
              <a:gd name="connsiteY1323" fmla="*/ 2356903 h 3744261"/>
              <a:gd name="connsiteX1324" fmla="*/ 1620406 w 5687458"/>
              <a:gd name="connsiteY1324" fmla="*/ 2198943 h 3744261"/>
              <a:gd name="connsiteX1325" fmla="*/ 1671717 w 5687458"/>
              <a:gd name="connsiteY1325" fmla="*/ 2125019 h 3744261"/>
              <a:gd name="connsiteX1326" fmla="*/ 1878911 w 5687458"/>
              <a:gd name="connsiteY1326" fmla="*/ 2085773 h 3744261"/>
              <a:gd name="connsiteX1327" fmla="*/ 1765139 w 5687458"/>
              <a:gd name="connsiteY1327" fmla="*/ 1886283 h 3744261"/>
              <a:gd name="connsiteX1328" fmla="*/ 1687851 w 5687458"/>
              <a:gd name="connsiteY1328" fmla="*/ 1813003 h 3744261"/>
              <a:gd name="connsiteX1329" fmla="*/ 1687955 w 5687458"/>
              <a:gd name="connsiteY1329" fmla="*/ 1813356 h 3744261"/>
              <a:gd name="connsiteX1330" fmla="*/ 1731416 w 5687458"/>
              <a:gd name="connsiteY1330" fmla="*/ 1871477 h 3744261"/>
              <a:gd name="connsiteX1331" fmla="*/ 1802973 w 5687458"/>
              <a:gd name="connsiteY1331" fmla="*/ 1989465 h 3744261"/>
              <a:gd name="connsiteX1332" fmla="*/ 1802931 w 5687458"/>
              <a:gd name="connsiteY1332" fmla="*/ 1990710 h 3744261"/>
              <a:gd name="connsiteX1333" fmla="*/ 1783890 w 5687458"/>
              <a:gd name="connsiteY1333" fmla="*/ 2026136 h 3744261"/>
              <a:gd name="connsiteX1334" fmla="*/ 1724502 w 5687458"/>
              <a:gd name="connsiteY1334" fmla="*/ 2026136 h 3744261"/>
              <a:gd name="connsiteX1335" fmla="*/ 1710028 w 5687458"/>
              <a:gd name="connsiteY1335" fmla="*/ 2022730 h 3744261"/>
              <a:gd name="connsiteX1336" fmla="*/ 1711980 w 5687458"/>
              <a:gd name="connsiteY1336" fmla="*/ 2036269 h 3744261"/>
              <a:gd name="connsiteX1337" fmla="*/ 1709405 w 5687458"/>
              <a:gd name="connsiteY1337" fmla="*/ 2072753 h 3744261"/>
              <a:gd name="connsiteX1338" fmla="*/ 1689678 w 5687458"/>
              <a:gd name="connsiteY1338" fmla="*/ 2081745 h 3744261"/>
              <a:gd name="connsiteX1339" fmla="*/ 1558318 w 5687458"/>
              <a:gd name="connsiteY1339" fmla="*/ 2037743 h 3744261"/>
              <a:gd name="connsiteX1340" fmla="*/ 1429160 w 5687458"/>
              <a:gd name="connsiteY1340" fmla="*/ 2070760 h 3744261"/>
              <a:gd name="connsiteX1341" fmla="*/ 1216338 w 5687458"/>
              <a:gd name="connsiteY1341" fmla="*/ 2035625 h 3744261"/>
              <a:gd name="connsiteX1342" fmla="*/ 1108401 w 5687458"/>
              <a:gd name="connsiteY1342" fmla="*/ 1934105 h 3744261"/>
              <a:gd name="connsiteX1343" fmla="*/ 1116105 w 5687458"/>
              <a:gd name="connsiteY1343" fmla="*/ 1816491 h 3744261"/>
              <a:gd name="connsiteX1344" fmla="*/ 1128564 w 5687458"/>
              <a:gd name="connsiteY1344" fmla="*/ 1825067 h 3744261"/>
              <a:gd name="connsiteX1345" fmla="*/ 1128751 w 5687458"/>
              <a:gd name="connsiteY1345" fmla="*/ 1825566 h 3744261"/>
              <a:gd name="connsiteX1346" fmla="*/ 1122708 w 5687458"/>
              <a:gd name="connsiteY1346" fmla="*/ 1743377 h 3744261"/>
              <a:gd name="connsiteX1347" fmla="*/ 1152423 w 5687458"/>
              <a:gd name="connsiteY1347" fmla="*/ 1667086 h 3744261"/>
              <a:gd name="connsiteX1348" fmla="*/ 1177154 w 5687458"/>
              <a:gd name="connsiteY1348" fmla="*/ 1615672 h 3744261"/>
              <a:gd name="connsiteX1349" fmla="*/ 1240882 w 5687458"/>
              <a:gd name="connsiteY1349" fmla="*/ 1566147 h 3744261"/>
              <a:gd name="connsiteX1350" fmla="*/ 1213950 w 5687458"/>
              <a:gd name="connsiteY1350" fmla="*/ 1561205 h 3744261"/>
              <a:gd name="connsiteX1351" fmla="*/ 1161248 w 5687458"/>
              <a:gd name="connsiteY1351" fmla="*/ 1578544 h 3744261"/>
              <a:gd name="connsiteX1352" fmla="*/ 1130827 w 5687458"/>
              <a:gd name="connsiteY1352" fmla="*/ 1632720 h 3744261"/>
              <a:gd name="connsiteX1353" fmla="*/ 1103480 w 5687458"/>
              <a:gd name="connsiteY1353" fmla="*/ 1674001 h 3744261"/>
              <a:gd name="connsiteX1354" fmla="*/ 1081136 w 5687458"/>
              <a:gd name="connsiteY1354" fmla="*/ 1693957 h 3744261"/>
              <a:gd name="connsiteX1355" fmla="*/ 1080950 w 5687458"/>
              <a:gd name="connsiteY1355" fmla="*/ 1693957 h 3744261"/>
              <a:gd name="connsiteX1356" fmla="*/ 1064836 w 5687458"/>
              <a:gd name="connsiteY1356" fmla="*/ 1681311 h 3744261"/>
              <a:gd name="connsiteX1357" fmla="*/ 1076547 w 5687458"/>
              <a:gd name="connsiteY1357" fmla="*/ 1614530 h 3744261"/>
              <a:gd name="connsiteX1358" fmla="*/ 1148083 w 5687458"/>
              <a:gd name="connsiteY1358" fmla="*/ 1570300 h 3744261"/>
              <a:gd name="connsiteX1359" fmla="*/ 1135105 w 5687458"/>
              <a:gd name="connsiteY1359" fmla="*/ 1560665 h 3744261"/>
              <a:gd name="connsiteX1360" fmla="*/ 946807 w 5687458"/>
              <a:gd name="connsiteY1360" fmla="*/ 1543140 h 3744261"/>
              <a:gd name="connsiteX1361" fmla="*/ 824937 w 5687458"/>
              <a:gd name="connsiteY1361" fmla="*/ 1672215 h 3744261"/>
              <a:gd name="connsiteX1362" fmla="*/ 847301 w 5687458"/>
              <a:gd name="connsiteY1362" fmla="*/ 1877582 h 3744261"/>
              <a:gd name="connsiteX1363" fmla="*/ 1008459 w 5687458"/>
              <a:gd name="connsiteY1363" fmla="*/ 2103320 h 3744261"/>
              <a:gd name="connsiteX1364" fmla="*/ 1095423 w 5687458"/>
              <a:gd name="connsiteY1364" fmla="*/ 2155980 h 3744261"/>
              <a:gd name="connsiteX1365" fmla="*/ 1219993 w 5687458"/>
              <a:gd name="connsiteY1365" fmla="*/ 2237857 h 3744261"/>
              <a:gd name="connsiteX1366" fmla="*/ 1504391 w 5687458"/>
              <a:gd name="connsiteY1366" fmla="*/ 2354951 h 3744261"/>
              <a:gd name="connsiteX1367" fmla="*/ 1539215 w 5687458"/>
              <a:gd name="connsiteY1367" fmla="*/ 2360807 h 3744261"/>
              <a:gd name="connsiteX1368" fmla="*/ 1630083 w 5687458"/>
              <a:gd name="connsiteY1368" fmla="*/ 2355678 h 3744261"/>
              <a:gd name="connsiteX1369" fmla="*/ 1655458 w 5687458"/>
              <a:gd name="connsiteY1369" fmla="*/ 2354868 h 3744261"/>
              <a:gd name="connsiteX1370" fmla="*/ 1665176 w 5687458"/>
              <a:gd name="connsiteY1370" fmla="*/ 2358087 h 3744261"/>
              <a:gd name="connsiteX1371" fmla="*/ 1664802 w 5687458"/>
              <a:gd name="connsiteY1371" fmla="*/ 2365105 h 3744261"/>
              <a:gd name="connsiteX1372" fmla="*/ 1615152 w 5687458"/>
              <a:gd name="connsiteY1372" fmla="*/ 2375779 h 3744261"/>
              <a:gd name="connsiteX1373" fmla="*/ 1539381 w 5687458"/>
              <a:gd name="connsiteY1373" fmla="*/ 2373390 h 3744261"/>
              <a:gd name="connsiteX1374" fmla="*/ 1510870 w 5687458"/>
              <a:gd name="connsiteY1374" fmla="*/ 2382610 h 3744261"/>
              <a:gd name="connsiteX1375" fmla="*/ 1510870 w 5687458"/>
              <a:gd name="connsiteY1375" fmla="*/ 2382610 h 3744261"/>
              <a:gd name="connsiteX1376" fmla="*/ 1510912 w 5687458"/>
              <a:gd name="connsiteY1376" fmla="*/ 2382714 h 3744261"/>
              <a:gd name="connsiteX1377" fmla="*/ 4514625 w 5687458"/>
              <a:gd name="connsiteY1377" fmla="*/ 2451945 h 3744261"/>
              <a:gd name="connsiteX1378" fmla="*/ 4514625 w 5687458"/>
              <a:gd name="connsiteY1378" fmla="*/ 2451945 h 3744261"/>
              <a:gd name="connsiteX1379" fmla="*/ 1811300 w 5687458"/>
              <a:gd name="connsiteY1379" fmla="*/ 2394197 h 3744261"/>
              <a:gd name="connsiteX1380" fmla="*/ 1747302 w 5687458"/>
              <a:gd name="connsiteY1380" fmla="*/ 2444386 h 3744261"/>
              <a:gd name="connsiteX1381" fmla="*/ 1811300 w 5687458"/>
              <a:gd name="connsiteY1381" fmla="*/ 2394197 h 3744261"/>
              <a:gd name="connsiteX1382" fmla="*/ 4250701 w 5687458"/>
              <a:gd name="connsiteY1382" fmla="*/ 2380056 h 3744261"/>
              <a:gd name="connsiteX1383" fmla="*/ 4261374 w 5687458"/>
              <a:gd name="connsiteY1383" fmla="*/ 2425407 h 3744261"/>
              <a:gd name="connsiteX1384" fmla="*/ 4270905 w 5687458"/>
              <a:gd name="connsiteY1384" fmla="*/ 2410290 h 3744261"/>
              <a:gd name="connsiteX1385" fmla="*/ 4275432 w 5687458"/>
              <a:gd name="connsiteY1385" fmla="*/ 2402524 h 3744261"/>
              <a:gd name="connsiteX1386" fmla="*/ 4250721 w 5687458"/>
              <a:gd name="connsiteY1386" fmla="*/ 2380077 h 3744261"/>
              <a:gd name="connsiteX1387" fmla="*/ 4250701 w 5687458"/>
              <a:gd name="connsiteY1387" fmla="*/ 2380056 h 3744261"/>
              <a:gd name="connsiteX1388" fmla="*/ 3920535 w 5687458"/>
              <a:gd name="connsiteY1388" fmla="*/ 2172675 h 3744261"/>
              <a:gd name="connsiteX1389" fmla="*/ 3915261 w 5687458"/>
              <a:gd name="connsiteY1389" fmla="*/ 2195766 h 3744261"/>
              <a:gd name="connsiteX1390" fmla="*/ 3884383 w 5687458"/>
              <a:gd name="connsiteY1390" fmla="*/ 2246537 h 3744261"/>
              <a:gd name="connsiteX1391" fmla="*/ 3842521 w 5687458"/>
              <a:gd name="connsiteY1391" fmla="*/ 2361513 h 3744261"/>
              <a:gd name="connsiteX1392" fmla="*/ 3861064 w 5687458"/>
              <a:gd name="connsiteY1392" fmla="*/ 2379163 h 3744261"/>
              <a:gd name="connsiteX1393" fmla="*/ 3948111 w 5687458"/>
              <a:gd name="connsiteY1393" fmla="*/ 2348389 h 3744261"/>
              <a:gd name="connsiteX1394" fmla="*/ 3997179 w 5687458"/>
              <a:gd name="connsiteY1394" fmla="*/ 2322869 h 3744261"/>
              <a:gd name="connsiteX1395" fmla="*/ 4039623 w 5687458"/>
              <a:gd name="connsiteY1395" fmla="*/ 2313587 h 3744261"/>
              <a:gd name="connsiteX1396" fmla="*/ 4034183 w 5687458"/>
              <a:gd name="connsiteY1396" fmla="*/ 2308790 h 3744261"/>
              <a:gd name="connsiteX1397" fmla="*/ 3920515 w 5687458"/>
              <a:gd name="connsiteY1397" fmla="*/ 2172696 h 3744261"/>
              <a:gd name="connsiteX1398" fmla="*/ 3920535 w 5687458"/>
              <a:gd name="connsiteY1398" fmla="*/ 2172675 h 3744261"/>
              <a:gd name="connsiteX1399" fmla="*/ 4079907 w 5687458"/>
              <a:gd name="connsiteY1399" fmla="*/ 2330760 h 3744261"/>
              <a:gd name="connsiteX1400" fmla="*/ 4138548 w 5687458"/>
              <a:gd name="connsiteY1400" fmla="*/ 2370338 h 3744261"/>
              <a:gd name="connsiteX1401" fmla="*/ 4079907 w 5687458"/>
              <a:gd name="connsiteY1401" fmla="*/ 2330760 h 3744261"/>
              <a:gd name="connsiteX1402" fmla="*/ 2053379 w 5687458"/>
              <a:gd name="connsiteY1402" fmla="*/ 2295459 h 3744261"/>
              <a:gd name="connsiteX1403" fmla="*/ 2054957 w 5687458"/>
              <a:gd name="connsiteY1403" fmla="*/ 2300111 h 3744261"/>
              <a:gd name="connsiteX1404" fmla="*/ 2056141 w 5687458"/>
              <a:gd name="connsiteY1404" fmla="*/ 2307794 h 3744261"/>
              <a:gd name="connsiteX1405" fmla="*/ 2137000 w 5687458"/>
              <a:gd name="connsiteY1405" fmla="*/ 2291306 h 3744261"/>
              <a:gd name="connsiteX1406" fmla="*/ 2141714 w 5687458"/>
              <a:gd name="connsiteY1406" fmla="*/ 2290642 h 3744261"/>
              <a:gd name="connsiteX1407" fmla="*/ 2168937 w 5687458"/>
              <a:gd name="connsiteY1407" fmla="*/ 2286696 h 3744261"/>
              <a:gd name="connsiteX1408" fmla="*/ 2168148 w 5687458"/>
              <a:gd name="connsiteY1408" fmla="*/ 2282626 h 3744261"/>
              <a:gd name="connsiteX1409" fmla="*/ 2053358 w 5687458"/>
              <a:gd name="connsiteY1409" fmla="*/ 2295438 h 3744261"/>
              <a:gd name="connsiteX1410" fmla="*/ 2053379 w 5687458"/>
              <a:gd name="connsiteY1410" fmla="*/ 2295459 h 3744261"/>
              <a:gd name="connsiteX1411" fmla="*/ 2185964 w 5687458"/>
              <a:gd name="connsiteY1411" fmla="*/ 2296456 h 3744261"/>
              <a:gd name="connsiteX1412" fmla="*/ 2189598 w 5687458"/>
              <a:gd name="connsiteY1412" fmla="*/ 2299072 h 3744261"/>
              <a:gd name="connsiteX1413" fmla="*/ 2239725 w 5687458"/>
              <a:gd name="connsiteY1413" fmla="*/ 2284537 h 3744261"/>
              <a:gd name="connsiteX1414" fmla="*/ 2257479 w 5687458"/>
              <a:gd name="connsiteY1414" fmla="*/ 2276314 h 3744261"/>
              <a:gd name="connsiteX1415" fmla="*/ 2276666 w 5687458"/>
              <a:gd name="connsiteY1415" fmla="*/ 2258061 h 3744261"/>
              <a:gd name="connsiteX1416" fmla="*/ 2208578 w 5687458"/>
              <a:gd name="connsiteY1416" fmla="*/ 2275421 h 3744261"/>
              <a:gd name="connsiteX1417" fmla="*/ 2196949 w 5687458"/>
              <a:gd name="connsiteY1417" fmla="*/ 2293632 h 3744261"/>
              <a:gd name="connsiteX1418" fmla="*/ 2185964 w 5687458"/>
              <a:gd name="connsiteY1418" fmla="*/ 2296456 h 3744261"/>
              <a:gd name="connsiteX1419" fmla="*/ 1990046 w 5687458"/>
              <a:gd name="connsiteY1419" fmla="*/ 2283145 h 3744261"/>
              <a:gd name="connsiteX1420" fmla="*/ 2030060 w 5687458"/>
              <a:gd name="connsiteY1420" fmla="*/ 2284807 h 3744261"/>
              <a:gd name="connsiteX1421" fmla="*/ 2015130 w 5687458"/>
              <a:gd name="connsiteY1421" fmla="*/ 2279262 h 3744261"/>
              <a:gd name="connsiteX1422" fmla="*/ 1990046 w 5687458"/>
              <a:gd name="connsiteY1422" fmla="*/ 2283145 h 3744261"/>
              <a:gd name="connsiteX1423" fmla="*/ 2180462 w 5687458"/>
              <a:gd name="connsiteY1423" fmla="*/ 2280633 h 3744261"/>
              <a:gd name="connsiteX1424" fmla="*/ 2181251 w 5687458"/>
              <a:gd name="connsiteY1424" fmla="*/ 2284661 h 3744261"/>
              <a:gd name="connsiteX1425" fmla="*/ 2192713 w 5687458"/>
              <a:gd name="connsiteY1425" fmla="*/ 2281900 h 3744261"/>
              <a:gd name="connsiteX1426" fmla="*/ 2196077 w 5687458"/>
              <a:gd name="connsiteY1426" fmla="*/ 2277850 h 3744261"/>
              <a:gd name="connsiteX1427" fmla="*/ 2180441 w 5687458"/>
              <a:gd name="connsiteY1427" fmla="*/ 2280633 h 3744261"/>
              <a:gd name="connsiteX1428" fmla="*/ 2180462 w 5687458"/>
              <a:gd name="connsiteY1428" fmla="*/ 2280633 h 3744261"/>
              <a:gd name="connsiteX1429" fmla="*/ 2210052 w 5687458"/>
              <a:gd name="connsiteY1429" fmla="*/ 2020052 h 3744261"/>
              <a:gd name="connsiteX1430" fmla="*/ 2189349 w 5687458"/>
              <a:gd name="connsiteY1430" fmla="*/ 2031306 h 3744261"/>
              <a:gd name="connsiteX1431" fmla="*/ 2165116 w 5687458"/>
              <a:gd name="connsiteY1431" fmla="*/ 2046153 h 3744261"/>
              <a:gd name="connsiteX1432" fmla="*/ 2161025 w 5687458"/>
              <a:gd name="connsiteY1432" fmla="*/ 2109217 h 3744261"/>
              <a:gd name="connsiteX1433" fmla="*/ 2172924 w 5687458"/>
              <a:gd name="connsiteY1433" fmla="*/ 2162293 h 3744261"/>
              <a:gd name="connsiteX1434" fmla="*/ 2179590 w 5687458"/>
              <a:gd name="connsiteY1434" fmla="*/ 2251250 h 3744261"/>
              <a:gd name="connsiteX1435" fmla="*/ 2179361 w 5687458"/>
              <a:gd name="connsiteY1435" fmla="*/ 2268153 h 3744261"/>
              <a:gd name="connsiteX1436" fmla="*/ 2196658 w 5687458"/>
              <a:gd name="connsiteY1436" fmla="*/ 2265038 h 3744261"/>
              <a:gd name="connsiteX1437" fmla="*/ 2202410 w 5687458"/>
              <a:gd name="connsiteY1437" fmla="*/ 2244502 h 3744261"/>
              <a:gd name="connsiteX1438" fmla="*/ 2202099 w 5687458"/>
              <a:gd name="connsiteY1438" fmla="*/ 2139347 h 3744261"/>
              <a:gd name="connsiteX1439" fmla="*/ 2195786 w 5687458"/>
              <a:gd name="connsiteY1439" fmla="*/ 2100475 h 3744261"/>
              <a:gd name="connsiteX1440" fmla="*/ 2199752 w 5687458"/>
              <a:gd name="connsiteY1440" fmla="*/ 2074165 h 3744261"/>
              <a:gd name="connsiteX1441" fmla="*/ 2217216 w 5687458"/>
              <a:gd name="connsiteY1441" fmla="*/ 2092003 h 3744261"/>
              <a:gd name="connsiteX1442" fmla="*/ 2245768 w 5687458"/>
              <a:gd name="connsiteY1442" fmla="*/ 2135007 h 3744261"/>
              <a:gd name="connsiteX1443" fmla="*/ 2248197 w 5687458"/>
              <a:gd name="connsiteY1443" fmla="*/ 2137478 h 3744261"/>
              <a:gd name="connsiteX1444" fmla="*/ 2236237 w 5687458"/>
              <a:gd name="connsiteY1444" fmla="*/ 2088950 h 3744261"/>
              <a:gd name="connsiteX1445" fmla="*/ 2224857 w 5687458"/>
              <a:gd name="connsiteY1445" fmla="*/ 2046278 h 3744261"/>
              <a:gd name="connsiteX1446" fmla="*/ 2212025 w 5687458"/>
              <a:gd name="connsiteY1446" fmla="*/ 2020384 h 3744261"/>
              <a:gd name="connsiteX1447" fmla="*/ 2210052 w 5687458"/>
              <a:gd name="connsiteY1447" fmla="*/ 2020052 h 3744261"/>
              <a:gd name="connsiteX1448" fmla="*/ 4423466 w 5687458"/>
              <a:gd name="connsiteY1448" fmla="*/ 1861510 h 3744261"/>
              <a:gd name="connsiteX1449" fmla="*/ 4323981 w 5687458"/>
              <a:gd name="connsiteY1449" fmla="*/ 1916143 h 3744261"/>
              <a:gd name="connsiteX1450" fmla="*/ 4231493 w 5687458"/>
              <a:gd name="connsiteY1450" fmla="*/ 2089386 h 3744261"/>
              <a:gd name="connsiteX1451" fmla="*/ 4249434 w 5687458"/>
              <a:gd name="connsiteY1451" fmla="*/ 2145992 h 3744261"/>
              <a:gd name="connsiteX1452" fmla="*/ 4451665 w 5687458"/>
              <a:gd name="connsiteY1452" fmla="*/ 2262027 h 3744261"/>
              <a:gd name="connsiteX1453" fmla="*/ 4509537 w 5687458"/>
              <a:gd name="connsiteY1453" fmla="*/ 2260429 h 3744261"/>
              <a:gd name="connsiteX1454" fmla="*/ 4538484 w 5687458"/>
              <a:gd name="connsiteY1454" fmla="*/ 2236196 h 3744261"/>
              <a:gd name="connsiteX1455" fmla="*/ 4539273 w 5687458"/>
              <a:gd name="connsiteY1455" fmla="*/ 2228056 h 3744261"/>
              <a:gd name="connsiteX1456" fmla="*/ 4502830 w 5687458"/>
              <a:gd name="connsiteY1456" fmla="*/ 2233288 h 3744261"/>
              <a:gd name="connsiteX1457" fmla="*/ 4437420 w 5687458"/>
              <a:gd name="connsiteY1457" fmla="*/ 2241428 h 3744261"/>
              <a:gd name="connsiteX1458" fmla="*/ 4422636 w 5687458"/>
              <a:gd name="connsiteY1458" fmla="*/ 2238521 h 3744261"/>
              <a:gd name="connsiteX1459" fmla="*/ 4413457 w 5687458"/>
              <a:gd name="connsiteY1459" fmla="*/ 2231233 h 3744261"/>
              <a:gd name="connsiteX1460" fmla="*/ 4422282 w 5687458"/>
              <a:gd name="connsiteY1460" fmla="*/ 2222574 h 3744261"/>
              <a:gd name="connsiteX1461" fmla="*/ 4451270 w 5687458"/>
              <a:gd name="connsiteY1461" fmla="*/ 2201912 h 3744261"/>
              <a:gd name="connsiteX1462" fmla="*/ 4483477 w 5687458"/>
              <a:gd name="connsiteY1462" fmla="*/ 2156603 h 3744261"/>
              <a:gd name="connsiteX1463" fmla="*/ 4480674 w 5687458"/>
              <a:gd name="connsiteY1463" fmla="*/ 2156125 h 3744261"/>
              <a:gd name="connsiteX1464" fmla="*/ 4389577 w 5687458"/>
              <a:gd name="connsiteY1464" fmla="*/ 2128508 h 3744261"/>
              <a:gd name="connsiteX1465" fmla="*/ 4341153 w 5687458"/>
              <a:gd name="connsiteY1465" fmla="*/ 2032282 h 3744261"/>
              <a:gd name="connsiteX1466" fmla="*/ 4404674 w 5687458"/>
              <a:gd name="connsiteY1466" fmla="*/ 1870356 h 3744261"/>
              <a:gd name="connsiteX1467" fmla="*/ 4423487 w 5687458"/>
              <a:gd name="connsiteY1467" fmla="*/ 1861489 h 3744261"/>
              <a:gd name="connsiteX1468" fmla="*/ 4423466 w 5687458"/>
              <a:gd name="connsiteY1468" fmla="*/ 1861510 h 3744261"/>
              <a:gd name="connsiteX1469" fmla="*/ 4534207 w 5687458"/>
              <a:gd name="connsiteY1469" fmla="*/ 2214579 h 3744261"/>
              <a:gd name="connsiteX1470" fmla="*/ 4548285 w 5687458"/>
              <a:gd name="connsiteY1470" fmla="*/ 2219459 h 3744261"/>
              <a:gd name="connsiteX1471" fmla="*/ 4550341 w 5687458"/>
              <a:gd name="connsiteY1471" fmla="*/ 2239892 h 3744261"/>
              <a:gd name="connsiteX1472" fmla="*/ 4536615 w 5687458"/>
              <a:gd name="connsiteY1472" fmla="*/ 2258144 h 3744261"/>
              <a:gd name="connsiteX1473" fmla="*/ 4677672 w 5687458"/>
              <a:gd name="connsiteY1473" fmla="*/ 2235116 h 3744261"/>
              <a:gd name="connsiteX1474" fmla="*/ 4752655 w 5687458"/>
              <a:gd name="connsiteY1474" fmla="*/ 2161753 h 3744261"/>
              <a:gd name="connsiteX1475" fmla="*/ 4755770 w 5687458"/>
              <a:gd name="connsiteY1475" fmla="*/ 2155585 h 3744261"/>
              <a:gd name="connsiteX1476" fmla="*/ 4779172 w 5687458"/>
              <a:gd name="connsiteY1476" fmla="*/ 2141880 h 3744261"/>
              <a:gd name="connsiteX1477" fmla="*/ 4790946 w 5687458"/>
              <a:gd name="connsiteY1477" fmla="*/ 2138496 h 3744261"/>
              <a:gd name="connsiteX1478" fmla="*/ 4792774 w 5687458"/>
              <a:gd name="connsiteY1478" fmla="*/ 2093207 h 3744261"/>
              <a:gd name="connsiteX1479" fmla="*/ 4798525 w 5687458"/>
              <a:gd name="connsiteY1479" fmla="*/ 2073688 h 3744261"/>
              <a:gd name="connsiteX1480" fmla="*/ 4802201 w 5687458"/>
              <a:gd name="connsiteY1480" fmla="*/ 2073937 h 3744261"/>
              <a:gd name="connsiteX1481" fmla="*/ 4799065 w 5687458"/>
              <a:gd name="connsiteY1481" fmla="*/ 2055415 h 3744261"/>
              <a:gd name="connsiteX1482" fmla="*/ 4634086 w 5687458"/>
              <a:gd name="connsiteY1482" fmla="*/ 1840911 h 3744261"/>
              <a:gd name="connsiteX1483" fmla="*/ 4519982 w 5687458"/>
              <a:gd name="connsiteY1483" fmla="*/ 1841264 h 3744261"/>
              <a:gd name="connsiteX1484" fmla="*/ 4495957 w 5687458"/>
              <a:gd name="connsiteY1484" fmla="*/ 1849134 h 3744261"/>
              <a:gd name="connsiteX1485" fmla="*/ 4410467 w 5687458"/>
              <a:gd name="connsiteY1485" fmla="*/ 1881382 h 3744261"/>
              <a:gd name="connsiteX1486" fmla="*/ 4353571 w 5687458"/>
              <a:gd name="connsiteY1486" fmla="*/ 2031846 h 3744261"/>
              <a:gd name="connsiteX1487" fmla="*/ 4394561 w 5687458"/>
              <a:gd name="connsiteY1487" fmla="*/ 2117128 h 3744261"/>
              <a:gd name="connsiteX1488" fmla="*/ 4482730 w 5687458"/>
              <a:gd name="connsiteY1488" fmla="*/ 2143874 h 3744261"/>
              <a:gd name="connsiteX1489" fmla="*/ 4499695 w 5687458"/>
              <a:gd name="connsiteY1489" fmla="*/ 2151515 h 3744261"/>
              <a:gd name="connsiteX1490" fmla="*/ 4497286 w 5687458"/>
              <a:gd name="connsiteY1490" fmla="*/ 2160029 h 3744261"/>
              <a:gd name="connsiteX1491" fmla="*/ 4461923 w 5687458"/>
              <a:gd name="connsiteY1491" fmla="*/ 2208329 h 3744261"/>
              <a:gd name="connsiteX1492" fmla="*/ 4439019 w 5687458"/>
              <a:gd name="connsiteY1492" fmla="*/ 2229073 h 3744261"/>
              <a:gd name="connsiteX1493" fmla="*/ 4439663 w 5687458"/>
              <a:gd name="connsiteY1493" fmla="*/ 2229198 h 3744261"/>
              <a:gd name="connsiteX1494" fmla="*/ 4499653 w 5687458"/>
              <a:gd name="connsiteY1494" fmla="*/ 2221245 h 3744261"/>
              <a:gd name="connsiteX1495" fmla="*/ 4534165 w 5687458"/>
              <a:gd name="connsiteY1495" fmla="*/ 2214600 h 3744261"/>
              <a:gd name="connsiteX1496" fmla="*/ 4534207 w 5687458"/>
              <a:gd name="connsiteY1496" fmla="*/ 2214579 h 3744261"/>
              <a:gd name="connsiteX1497" fmla="*/ 2275088 w 5687458"/>
              <a:gd name="connsiteY1497" fmla="*/ 2063866 h 3744261"/>
              <a:gd name="connsiteX1498" fmla="*/ 2299155 w 5687458"/>
              <a:gd name="connsiteY1498" fmla="*/ 2174004 h 3744261"/>
              <a:gd name="connsiteX1499" fmla="*/ 2296393 w 5687458"/>
              <a:gd name="connsiteY1499" fmla="*/ 2238293 h 3744261"/>
              <a:gd name="connsiteX1500" fmla="*/ 2360412 w 5687458"/>
              <a:gd name="connsiteY1500" fmla="*/ 2210613 h 3744261"/>
              <a:gd name="connsiteX1501" fmla="*/ 2555106 w 5687458"/>
              <a:gd name="connsiteY1501" fmla="*/ 2135962 h 3744261"/>
              <a:gd name="connsiteX1502" fmla="*/ 2656419 w 5687458"/>
              <a:gd name="connsiteY1502" fmla="*/ 2100018 h 3744261"/>
              <a:gd name="connsiteX1503" fmla="*/ 2700316 w 5687458"/>
              <a:gd name="connsiteY1503" fmla="*/ 2076636 h 3744261"/>
              <a:gd name="connsiteX1504" fmla="*/ 2675522 w 5687458"/>
              <a:gd name="connsiteY1504" fmla="*/ 2034400 h 3744261"/>
              <a:gd name="connsiteX1505" fmla="*/ 2655027 w 5687458"/>
              <a:gd name="connsiteY1505" fmla="*/ 2028794 h 3744261"/>
              <a:gd name="connsiteX1506" fmla="*/ 2590946 w 5687458"/>
              <a:gd name="connsiteY1506" fmla="*/ 1999079 h 3744261"/>
              <a:gd name="connsiteX1507" fmla="*/ 2313607 w 5687458"/>
              <a:gd name="connsiteY1507" fmla="*/ 2070801 h 3744261"/>
              <a:gd name="connsiteX1508" fmla="*/ 2275088 w 5687458"/>
              <a:gd name="connsiteY1508" fmla="*/ 2063866 h 3744261"/>
              <a:gd name="connsiteX1509" fmla="*/ 2676810 w 5687458"/>
              <a:gd name="connsiteY1509" fmla="*/ 2161462 h 3744261"/>
              <a:gd name="connsiteX1510" fmla="*/ 2672719 w 5687458"/>
              <a:gd name="connsiteY1510" fmla="*/ 2180109 h 3744261"/>
              <a:gd name="connsiteX1511" fmla="*/ 2678222 w 5687458"/>
              <a:gd name="connsiteY1511" fmla="*/ 2205982 h 3744261"/>
              <a:gd name="connsiteX1512" fmla="*/ 2682998 w 5687458"/>
              <a:gd name="connsiteY1512" fmla="*/ 2226581 h 3744261"/>
              <a:gd name="connsiteX1513" fmla="*/ 2685760 w 5687458"/>
              <a:gd name="connsiteY1513" fmla="*/ 2197510 h 3744261"/>
              <a:gd name="connsiteX1514" fmla="*/ 2677516 w 5687458"/>
              <a:gd name="connsiteY1514" fmla="*/ 2185321 h 3744261"/>
              <a:gd name="connsiteX1515" fmla="*/ 2676831 w 5687458"/>
              <a:gd name="connsiteY1515" fmla="*/ 2161462 h 3744261"/>
              <a:gd name="connsiteX1516" fmla="*/ 2676810 w 5687458"/>
              <a:gd name="connsiteY1516" fmla="*/ 2161462 h 3744261"/>
              <a:gd name="connsiteX1517" fmla="*/ 4788786 w 5687458"/>
              <a:gd name="connsiteY1517" fmla="*/ 2152346 h 3744261"/>
              <a:gd name="connsiteX1518" fmla="*/ 4781747 w 5687458"/>
              <a:gd name="connsiteY1518" fmla="*/ 2154070 h 3744261"/>
              <a:gd name="connsiteX1519" fmla="*/ 4766838 w 5687458"/>
              <a:gd name="connsiteY1519" fmla="*/ 2161358 h 3744261"/>
              <a:gd name="connsiteX1520" fmla="*/ 4763847 w 5687458"/>
              <a:gd name="connsiteY1520" fmla="*/ 2167297 h 3744261"/>
              <a:gd name="connsiteX1521" fmla="*/ 4722359 w 5687458"/>
              <a:gd name="connsiteY1521" fmla="*/ 2221992 h 3744261"/>
              <a:gd name="connsiteX1522" fmla="*/ 4776494 w 5687458"/>
              <a:gd name="connsiteY1522" fmla="*/ 2188415 h 3744261"/>
              <a:gd name="connsiteX1523" fmla="*/ 4788786 w 5687458"/>
              <a:gd name="connsiteY1523" fmla="*/ 2152325 h 3744261"/>
              <a:gd name="connsiteX1524" fmla="*/ 4788786 w 5687458"/>
              <a:gd name="connsiteY1524" fmla="*/ 2152346 h 3744261"/>
              <a:gd name="connsiteX1525" fmla="*/ 1898970 w 5687458"/>
              <a:gd name="connsiteY1525" fmla="*/ 2096882 h 3744261"/>
              <a:gd name="connsiteX1526" fmla="*/ 1914710 w 5687458"/>
              <a:gd name="connsiteY1526" fmla="*/ 2106684 h 3744261"/>
              <a:gd name="connsiteX1527" fmla="*/ 2035189 w 5687458"/>
              <a:gd name="connsiteY1527" fmla="*/ 2093249 h 3744261"/>
              <a:gd name="connsiteX1528" fmla="*/ 1898970 w 5687458"/>
              <a:gd name="connsiteY1528" fmla="*/ 2096903 h 3744261"/>
              <a:gd name="connsiteX1529" fmla="*/ 1898970 w 5687458"/>
              <a:gd name="connsiteY1529" fmla="*/ 2096882 h 3744261"/>
              <a:gd name="connsiteX1530" fmla="*/ 2682292 w 5687458"/>
              <a:gd name="connsiteY1530" fmla="*/ 2023270 h 3744261"/>
              <a:gd name="connsiteX1531" fmla="*/ 2694377 w 5687458"/>
              <a:gd name="connsiteY1531" fmla="*/ 2026240 h 3744261"/>
              <a:gd name="connsiteX1532" fmla="*/ 2737568 w 5687458"/>
              <a:gd name="connsiteY1532" fmla="*/ 2038927 h 3744261"/>
              <a:gd name="connsiteX1533" fmla="*/ 2681897 w 5687458"/>
              <a:gd name="connsiteY1533" fmla="*/ 1886698 h 3744261"/>
              <a:gd name="connsiteX1534" fmla="*/ 2519950 w 5687458"/>
              <a:gd name="connsiteY1534" fmla="*/ 1739744 h 3744261"/>
              <a:gd name="connsiteX1535" fmla="*/ 2319608 w 5687458"/>
              <a:gd name="connsiteY1535" fmla="*/ 1569470 h 3744261"/>
              <a:gd name="connsiteX1536" fmla="*/ 2005246 w 5687458"/>
              <a:gd name="connsiteY1536" fmla="*/ 1318897 h 3744261"/>
              <a:gd name="connsiteX1537" fmla="*/ 1996337 w 5687458"/>
              <a:gd name="connsiteY1537" fmla="*/ 1314973 h 3744261"/>
              <a:gd name="connsiteX1538" fmla="*/ 1990586 w 5687458"/>
              <a:gd name="connsiteY1538" fmla="*/ 1305898 h 3744261"/>
              <a:gd name="connsiteX1539" fmla="*/ 2006554 w 5687458"/>
              <a:gd name="connsiteY1539" fmla="*/ 1303510 h 3744261"/>
              <a:gd name="connsiteX1540" fmla="*/ 2045218 w 5687458"/>
              <a:gd name="connsiteY1540" fmla="*/ 1309055 h 3744261"/>
              <a:gd name="connsiteX1541" fmla="*/ 2057491 w 5687458"/>
              <a:gd name="connsiteY1541" fmla="*/ 1288497 h 3744261"/>
              <a:gd name="connsiteX1542" fmla="*/ 2064447 w 5687458"/>
              <a:gd name="connsiteY1542" fmla="*/ 1276806 h 3744261"/>
              <a:gd name="connsiteX1543" fmla="*/ 2063699 w 5687458"/>
              <a:gd name="connsiteY1543" fmla="*/ 1272031 h 3744261"/>
              <a:gd name="connsiteX1544" fmla="*/ 2063596 w 5687458"/>
              <a:gd name="connsiteY1544" fmla="*/ 1271387 h 3744261"/>
              <a:gd name="connsiteX1545" fmla="*/ 2063243 w 5687458"/>
              <a:gd name="connsiteY1545" fmla="*/ 1269206 h 3744261"/>
              <a:gd name="connsiteX1546" fmla="*/ 2063367 w 5687458"/>
              <a:gd name="connsiteY1546" fmla="*/ 1269206 h 3744261"/>
              <a:gd name="connsiteX1547" fmla="*/ 2068434 w 5687458"/>
              <a:gd name="connsiteY1547" fmla="*/ 1262063 h 3744261"/>
              <a:gd name="connsiteX1548" fmla="*/ 2075473 w 5687458"/>
              <a:gd name="connsiteY1548" fmla="*/ 1267296 h 3744261"/>
              <a:gd name="connsiteX1549" fmla="*/ 2075556 w 5687458"/>
              <a:gd name="connsiteY1549" fmla="*/ 1267296 h 3744261"/>
              <a:gd name="connsiteX1550" fmla="*/ 2075785 w 5687458"/>
              <a:gd name="connsiteY1550" fmla="*/ 1268750 h 3744261"/>
              <a:gd name="connsiteX1551" fmla="*/ 2075826 w 5687458"/>
              <a:gd name="connsiteY1551" fmla="*/ 1268957 h 3744261"/>
              <a:gd name="connsiteX1552" fmla="*/ 2076698 w 5687458"/>
              <a:gd name="connsiteY1552" fmla="*/ 1274481 h 3744261"/>
              <a:gd name="connsiteX1553" fmla="*/ 2076781 w 5687458"/>
              <a:gd name="connsiteY1553" fmla="*/ 1275041 h 3744261"/>
              <a:gd name="connsiteX1554" fmla="*/ 2079398 w 5687458"/>
              <a:gd name="connsiteY1554" fmla="*/ 1291716 h 3744261"/>
              <a:gd name="connsiteX1555" fmla="*/ 2137955 w 5687458"/>
              <a:gd name="connsiteY1555" fmla="*/ 1316115 h 3744261"/>
              <a:gd name="connsiteX1556" fmla="*/ 2216697 w 5687458"/>
              <a:gd name="connsiteY1556" fmla="*/ 1314267 h 3744261"/>
              <a:gd name="connsiteX1557" fmla="*/ 2224276 w 5687458"/>
              <a:gd name="connsiteY1557" fmla="*/ 1299918 h 3744261"/>
              <a:gd name="connsiteX1558" fmla="*/ 2179506 w 5687458"/>
              <a:gd name="connsiteY1558" fmla="*/ 1239575 h 3744261"/>
              <a:gd name="connsiteX1559" fmla="*/ 2170017 w 5687458"/>
              <a:gd name="connsiteY1559" fmla="*/ 1230563 h 3744261"/>
              <a:gd name="connsiteX1560" fmla="*/ 2137062 w 5687458"/>
              <a:gd name="connsiteY1560" fmla="*/ 1221904 h 3744261"/>
              <a:gd name="connsiteX1561" fmla="*/ 2130418 w 5687458"/>
              <a:gd name="connsiteY1561" fmla="*/ 1222443 h 3744261"/>
              <a:gd name="connsiteX1562" fmla="*/ 2098273 w 5687458"/>
              <a:gd name="connsiteY1562" fmla="*/ 1240987 h 3744261"/>
              <a:gd name="connsiteX1563" fmla="*/ 2080249 w 5687458"/>
              <a:gd name="connsiteY1563" fmla="*/ 1234819 h 3744261"/>
              <a:gd name="connsiteX1564" fmla="*/ 2087039 w 5687458"/>
              <a:gd name="connsiteY1564" fmla="*/ 1222817 h 3744261"/>
              <a:gd name="connsiteX1565" fmla="*/ 2124313 w 5687458"/>
              <a:gd name="connsiteY1565" fmla="*/ 1210628 h 3744261"/>
              <a:gd name="connsiteX1566" fmla="*/ 2161918 w 5687458"/>
              <a:gd name="connsiteY1566" fmla="*/ 1150804 h 3744261"/>
              <a:gd name="connsiteX1567" fmla="*/ 2198174 w 5687458"/>
              <a:gd name="connsiteY1567" fmla="*/ 1019963 h 3744261"/>
              <a:gd name="connsiteX1568" fmla="*/ 2194893 w 5687458"/>
              <a:gd name="connsiteY1568" fmla="*/ 992740 h 3744261"/>
              <a:gd name="connsiteX1569" fmla="*/ 2187148 w 5687458"/>
              <a:gd name="connsiteY1569" fmla="*/ 993176 h 3744261"/>
              <a:gd name="connsiteX1570" fmla="*/ 2181791 w 5687458"/>
              <a:gd name="connsiteY1570" fmla="*/ 979305 h 3744261"/>
              <a:gd name="connsiteX1571" fmla="*/ 2169041 w 5687458"/>
              <a:gd name="connsiteY1571" fmla="*/ 938086 h 3744261"/>
              <a:gd name="connsiteX1572" fmla="*/ 2153155 w 5687458"/>
              <a:gd name="connsiteY1572" fmla="*/ 1096628 h 3744261"/>
              <a:gd name="connsiteX1573" fmla="*/ 2092231 w 5687458"/>
              <a:gd name="connsiteY1573" fmla="*/ 1171943 h 3744261"/>
              <a:gd name="connsiteX1574" fmla="*/ 2042560 w 5687458"/>
              <a:gd name="connsiteY1574" fmla="*/ 1219017 h 3744261"/>
              <a:gd name="connsiteX1575" fmla="*/ 2000657 w 5687458"/>
              <a:gd name="connsiteY1575" fmla="*/ 1236169 h 3744261"/>
              <a:gd name="connsiteX1576" fmla="*/ 2002588 w 5687458"/>
              <a:gd name="connsiteY1576" fmla="*/ 1216712 h 3744261"/>
              <a:gd name="connsiteX1577" fmla="*/ 2052196 w 5687458"/>
              <a:gd name="connsiteY1577" fmla="*/ 1181079 h 3744261"/>
              <a:gd name="connsiteX1578" fmla="*/ 2083779 w 5687458"/>
              <a:gd name="connsiteY1578" fmla="*/ 1162536 h 3744261"/>
              <a:gd name="connsiteX1579" fmla="*/ 2084734 w 5687458"/>
              <a:gd name="connsiteY1579" fmla="*/ 1161290 h 3744261"/>
              <a:gd name="connsiteX1580" fmla="*/ 2078754 w 5687458"/>
              <a:gd name="connsiteY1580" fmla="*/ 1065895 h 3744261"/>
              <a:gd name="connsiteX1581" fmla="*/ 2061893 w 5687458"/>
              <a:gd name="connsiteY1581" fmla="*/ 1024697 h 3744261"/>
              <a:gd name="connsiteX1582" fmla="*/ 2038407 w 5687458"/>
              <a:gd name="connsiteY1582" fmla="*/ 938315 h 3744261"/>
              <a:gd name="connsiteX1583" fmla="*/ 2027298 w 5687458"/>
              <a:gd name="connsiteY1583" fmla="*/ 987071 h 3744261"/>
              <a:gd name="connsiteX1584" fmla="*/ 1965044 w 5687458"/>
              <a:gd name="connsiteY1584" fmla="*/ 1017056 h 3744261"/>
              <a:gd name="connsiteX1585" fmla="*/ 1799318 w 5687458"/>
              <a:gd name="connsiteY1585" fmla="*/ 994090 h 3744261"/>
              <a:gd name="connsiteX1586" fmla="*/ 1797885 w 5687458"/>
              <a:gd name="connsiteY1586" fmla="*/ 998616 h 3744261"/>
              <a:gd name="connsiteX1587" fmla="*/ 1802059 w 5687458"/>
              <a:gd name="connsiteY1587" fmla="*/ 1051214 h 3744261"/>
              <a:gd name="connsiteX1588" fmla="*/ 1884704 w 5687458"/>
              <a:gd name="connsiteY1588" fmla="*/ 1080472 h 3744261"/>
              <a:gd name="connsiteX1589" fmla="*/ 1890975 w 5687458"/>
              <a:gd name="connsiteY1589" fmla="*/ 1085622 h 3744261"/>
              <a:gd name="connsiteX1590" fmla="*/ 1886843 w 5687458"/>
              <a:gd name="connsiteY1590" fmla="*/ 1092599 h 3744261"/>
              <a:gd name="connsiteX1591" fmla="*/ 1709779 w 5687458"/>
              <a:gd name="connsiteY1591" fmla="*/ 1051526 h 3744261"/>
              <a:gd name="connsiteX1592" fmla="*/ 1622420 w 5687458"/>
              <a:gd name="connsiteY1592" fmla="*/ 959578 h 3744261"/>
              <a:gd name="connsiteX1593" fmla="*/ 1620240 w 5687458"/>
              <a:gd name="connsiteY1593" fmla="*/ 950109 h 3744261"/>
              <a:gd name="connsiteX1594" fmla="*/ 1615007 w 5687458"/>
              <a:gd name="connsiteY1594" fmla="*/ 1120030 h 3744261"/>
              <a:gd name="connsiteX1595" fmla="*/ 1827330 w 5687458"/>
              <a:gd name="connsiteY1595" fmla="*/ 1379801 h 3744261"/>
              <a:gd name="connsiteX1596" fmla="*/ 1828576 w 5687458"/>
              <a:gd name="connsiteY1596" fmla="*/ 1380757 h 3744261"/>
              <a:gd name="connsiteX1597" fmla="*/ 1837567 w 5687458"/>
              <a:gd name="connsiteY1597" fmla="*/ 1382875 h 3744261"/>
              <a:gd name="connsiteX1598" fmla="*/ 1937344 w 5687458"/>
              <a:gd name="connsiteY1598" fmla="*/ 1280399 h 3744261"/>
              <a:gd name="connsiteX1599" fmla="*/ 1948183 w 5687458"/>
              <a:gd name="connsiteY1599" fmla="*/ 1265822 h 3744261"/>
              <a:gd name="connsiteX1600" fmla="*/ 1951962 w 5687458"/>
              <a:gd name="connsiteY1600" fmla="*/ 1248275 h 3744261"/>
              <a:gd name="connsiteX1601" fmla="*/ 1942680 w 5687458"/>
              <a:gd name="connsiteY1601" fmla="*/ 1226555 h 3744261"/>
              <a:gd name="connsiteX1602" fmla="*/ 1856381 w 5687458"/>
              <a:gd name="connsiteY1602" fmla="*/ 1146713 h 3744261"/>
              <a:gd name="connsiteX1603" fmla="*/ 1855259 w 5687458"/>
              <a:gd name="connsiteY1603" fmla="*/ 1138179 h 3744261"/>
              <a:gd name="connsiteX1604" fmla="*/ 1863752 w 5687458"/>
              <a:gd name="connsiteY1604" fmla="*/ 1136684 h 3744261"/>
              <a:gd name="connsiteX1605" fmla="*/ 1952066 w 5687458"/>
              <a:gd name="connsiteY1605" fmla="*/ 1218436 h 3744261"/>
              <a:gd name="connsiteX1606" fmla="*/ 1986578 w 5687458"/>
              <a:gd name="connsiteY1606" fmla="*/ 1271241 h 3744261"/>
              <a:gd name="connsiteX1607" fmla="*/ 1935246 w 5687458"/>
              <a:gd name="connsiteY1607" fmla="*/ 1344002 h 3744261"/>
              <a:gd name="connsiteX1608" fmla="*/ 1873553 w 5687458"/>
              <a:gd name="connsiteY1608" fmla="*/ 1403785 h 3744261"/>
              <a:gd name="connsiteX1609" fmla="*/ 1868715 w 5687458"/>
              <a:gd name="connsiteY1609" fmla="*/ 1422328 h 3744261"/>
              <a:gd name="connsiteX1610" fmla="*/ 1967432 w 5687458"/>
              <a:gd name="connsiteY1610" fmla="*/ 1483336 h 3744261"/>
              <a:gd name="connsiteX1611" fmla="*/ 2131456 w 5687458"/>
              <a:gd name="connsiteY1611" fmla="*/ 1569200 h 3744261"/>
              <a:gd name="connsiteX1612" fmla="*/ 2611088 w 5687458"/>
              <a:gd name="connsiteY1612" fmla="*/ 1960726 h 3744261"/>
              <a:gd name="connsiteX1613" fmla="*/ 2682375 w 5687458"/>
              <a:gd name="connsiteY1613" fmla="*/ 2023229 h 3744261"/>
              <a:gd name="connsiteX1614" fmla="*/ 2682292 w 5687458"/>
              <a:gd name="connsiteY1614" fmla="*/ 2023270 h 3744261"/>
              <a:gd name="connsiteX1615" fmla="*/ 3786330 w 5687458"/>
              <a:gd name="connsiteY1615" fmla="*/ 1897371 h 3744261"/>
              <a:gd name="connsiteX1616" fmla="*/ 3675964 w 5687458"/>
              <a:gd name="connsiteY1616" fmla="*/ 1959999 h 3744261"/>
              <a:gd name="connsiteX1617" fmla="*/ 3669963 w 5687458"/>
              <a:gd name="connsiteY1617" fmla="*/ 1976258 h 3744261"/>
              <a:gd name="connsiteX1618" fmla="*/ 3803794 w 5687458"/>
              <a:gd name="connsiteY1618" fmla="*/ 2031576 h 3744261"/>
              <a:gd name="connsiteX1619" fmla="*/ 3847857 w 5687458"/>
              <a:gd name="connsiteY1619" fmla="*/ 2017934 h 3744261"/>
              <a:gd name="connsiteX1620" fmla="*/ 3853755 w 5687458"/>
              <a:gd name="connsiteY1620" fmla="*/ 1954122 h 3744261"/>
              <a:gd name="connsiteX1621" fmla="*/ 3873648 w 5687458"/>
              <a:gd name="connsiteY1621" fmla="*/ 1898576 h 3744261"/>
              <a:gd name="connsiteX1622" fmla="*/ 3870512 w 5687458"/>
              <a:gd name="connsiteY1622" fmla="*/ 1898617 h 3744261"/>
              <a:gd name="connsiteX1623" fmla="*/ 3786330 w 5687458"/>
              <a:gd name="connsiteY1623" fmla="*/ 1897413 h 3744261"/>
              <a:gd name="connsiteX1624" fmla="*/ 3786330 w 5687458"/>
              <a:gd name="connsiteY1624" fmla="*/ 1897371 h 3744261"/>
              <a:gd name="connsiteX1625" fmla="*/ 1541374 w 5687458"/>
              <a:gd name="connsiteY1625" fmla="*/ 2015566 h 3744261"/>
              <a:gd name="connsiteX1626" fmla="*/ 1556844 w 5687458"/>
              <a:gd name="connsiteY1626" fmla="*/ 2023395 h 3744261"/>
              <a:gd name="connsiteX1627" fmla="*/ 1580662 w 5687458"/>
              <a:gd name="connsiteY1627" fmla="*/ 1996421 h 3744261"/>
              <a:gd name="connsiteX1628" fmla="*/ 1582240 w 5687458"/>
              <a:gd name="connsiteY1628" fmla="*/ 1994054 h 3744261"/>
              <a:gd name="connsiteX1629" fmla="*/ 1541374 w 5687458"/>
              <a:gd name="connsiteY1629" fmla="*/ 2015546 h 3744261"/>
              <a:gd name="connsiteX1630" fmla="*/ 1541374 w 5687458"/>
              <a:gd name="connsiteY1630" fmla="*/ 2015566 h 3744261"/>
              <a:gd name="connsiteX1631" fmla="*/ 1343836 w 5687458"/>
              <a:gd name="connsiteY1631" fmla="*/ 1994780 h 3744261"/>
              <a:gd name="connsiteX1632" fmla="*/ 1439397 w 5687458"/>
              <a:gd name="connsiteY1632" fmla="*/ 2016293 h 3744261"/>
              <a:gd name="connsiteX1633" fmla="*/ 1424134 w 5687458"/>
              <a:gd name="connsiteY1633" fmla="*/ 2002650 h 3744261"/>
              <a:gd name="connsiteX1634" fmla="*/ 1343856 w 5687458"/>
              <a:gd name="connsiteY1634" fmla="*/ 1994780 h 3744261"/>
              <a:gd name="connsiteX1635" fmla="*/ 1343836 w 5687458"/>
              <a:gd name="connsiteY1635" fmla="*/ 1994780 h 3744261"/>
              <a:gd name="connsiteX1636" fmla="*/ 3886294 w 5687458"/>
              <a:gd name="connsiteY1636" fmla="*/ 1903331 h 3744261"/>
              <a:gd name="connsiteX1637" fmla="*/ 3860171 w 5687458"/>
              <a:gd name="connsiteY1637" fmla="*/ 2009046 h 3744261"/>
              <a:gd name="connsiteX1638" fmla="*/ 3874416 w 5687458"/>
              <a:gd name="connsiteY1638" fmla="*/ 1994822 h 3744261"/>
              <a:gd name="connsiteX1639" fmla="*/ 3892897 w 5687458"/>
              <a:gd name="connsiteY1639" fmla="*/ 1918593 h 3744261"/>
              <a:gd name="connsiteX1640" fmla="*/ 3886294 w 5687458"/>
              <a:gd name="connsiteY1640" fmla="*/ 1903352 h 3744261"/>
              <a:gd name="connsiteX1641" fmla="*/ 3886294 w 5687458"/>
              <a:gd name="connsiteY1641" fmla="*/ 1903331 h 3744261"/>
              <a:gd name="connsiteX1642" fmla="*/ 1429284 w 5687458"/>
              <a:gd name="connsiteY1642" fmla="*/ 1990295 h 3744261"/>
              <a:gd name="connsiteX1643" fmla="*/ 1466869 w 5687458"/>
              <a:gd name="connsiteY1643" fmla="*/ 1990835 h 3744261"/>
              <a:gd name="connsiteX1644" fmla="*/ 1460099 w 5687458"/>
              <a:gd name="connsiteY1644" fmla="*/ 1982591 h 3744261"/>
              <a:gd name="connsiteX1645" fmla="*/ 1422245 w 5687458"/>
              <a:gd name="connsiteY1645" fmla="*/ 1965356 h 3744261"/>
              <a:gd name="connsiteX1646" fmla="*/ 1411426 w 5687458"/>
              <a:gd name="connsiteY1646" fmla="*/ 1966685 h 3744261"/>
              <a:gd name="connsiteX1647" fmla="*/ 1429284 w 5687458"/>
              <a:gd name="connsiteY1647" fmla="*/ 1990295 h 3744261"/>
              <a:gd name="connsiteX1648" fmla="*/ 1288393 w 5687458"/>
              <a:gd name="connsiteY1648" fmla="*/ 1971420 h 3744261"/>
              <a:gd name="connsiteX1649" fmla="*/ 1411032 w 5687458"/>
              <a:gd name="connsiteY1649" fmla="*/ 1989278 h 3744261"/>
              <a:gd name="connsiteX1650" fmla="*/ 1399860 w 5687458"/>
              <a:gd name="connsiteY1650" fmla="*/ 1962013 h 3744261"/>
              <a:gd name="connsiteX1651" fmla="*/ 1422826 w 5687458"/>
              <a:gd name="connsiteY1651" fmla="*/ 1952897 h 3744261"/>
              <a:gd name="connsiteX1652" fmla="*/ 1470399 w 5687458"/>
              <a:gd name="connsiteY1652" fmla="*/ 1975573 h 3744261"/>
              <a:gd name="connsiteX1653" fmla="*/ 1479785 w 5687458"/>
              <a:gd name="connsiteY1653" fmla="*/ 1983816 h 3744261"/>
              <a:gd name="connsiteX1654" fmla="*/ 1538509 w 5687458"/>
              <a:gd name="connsiteY1654" fmla="*/ 1944612 h 3744261"/>
              <a:gd name="connsiteX1655" fmla="*/ 1592103 w 5687458"/>
              <a:gd name="connsiteY1655" fmla="*/ 1823780 h 3744261"/>
              <a:gd name="connsiteX1656" fmla="*/ 1517141 w 5687458"/>
              <a:gd name="connsiteY1656" fmla="*/ 1710963 h 3744261"/>
              <a:gd name="connsiteX1657" fmla="*/ 1482464 w 5687458"/>
              <a:gd name="connsiteY1657" fmla="*/ 1667356 h 3744261"/>
              <a:gd name="connsiteX1658" fmla="*/ 1505014 w 5687458"/>
              <a:gd name="connsiteY1658" fmla="*/ 1642895 h 3744261"/>
              <a:gd name="connsiteX1659" fmla="*/ 1511452 w 5687458"/>
              <a:gd name="connsiteY1659" fmla="*/ 1641504 h 3744261"/>
              <a:gd name="connsiteX1660" fmla="*/ 1474074 w 5687458"/>
              <a:gd name="connsiteY1660" fmla="*/ 1620053 h 3744261"/>
              <a:gd name="connsiteX1661" fmla="*/ 1265634 w 5687458"/>
              <a:gd name="connsiteY1661" fmla="*/ 1570903 h 3744261"/>
              <a:gd name="connsiteX1662" fmla="*/ 1187516 w 5687458"/>
              <a:gd name="connsiteY1662" fmla="*/ 1622691 h 3744261"/>
              <a:gd name="connsiteX1663" fmla="*/ 1164010 w 5687458"/>
              <a:gd name="connsiteY1663" fmla="*/ 1672485 h 3744261"/>
              <a:gd name="connsiteX1664" fmla="*/ 1159961 w 5687458"/>
              <a:gd name="connsiteY1664" fmla="*/ 1677220 h 3744261"/>
              <a:gd name="connsiteX1665" fmla="*/ 1135146 w 5687458"/>
              <a:gd name="connsiteY1665" fmla="*/ 1744250 h 3744261"/>
              <a:gd name="connsiteX1666" fmla="*/ 1148893 w 5687458"/>
              <a:gd name="connsiteY1666" fmla="*/ 1853162 h 3744261"/>
              <a:gd name="connsiteX1667" fmla="*/ 1288372 w 5687458"/>
              <a:gd name="connsiteY1667" fmla="*/ 1971441 h 3744261"/>
              <a:gd name="connsiteX1668" fmla="*/ 1288393 w 5687458"/>
              <a:gd name="connsiteY1668" fmla="*/ 1971420 h 3744261"/>
              <a:gd name="connsiteX1669" fmla="*/ 1522063 w 5687458"/>
              <a:gd name="connsiteY1669" fmla="*/ 1649748 h 3744261"/>
              <a:gd name="connsiteX1670" fmla="*/ 1507174 w 5687458"/>
              <a:gd name="connsiteY1670" fmla="*/ 1655167 h 3744261"/>
              <a:gd name="connsiteX1671" fmla="*/ 1494923 w 5687458"/>
              <a:gd name="connsiteY1671" fmla="*/ 1666526 h 3744261"/>
              <a:gd name="connsiteX1672" fmla="*/ 1525364 w 5687458"/>
              <a:gd name="connsiteY1672" fmla="*/ 1701598 h 3744261"/>
              <a:gd name="connsiteX1673" fmla="*/ 1604458 w 5687458"/>
              <a:gd name="connsiteY1673" fmla="*/ 1822098 h 3744261"/>
              <a:gd name="connsiteX1674" fmla="*/ 1540004 w 5687458"/>
              <a:gd name="connsiteY1674" fmla="*/ 1960352 h 3744261"/>
              <a:gd name="connsiteX1675" fmla="*/ 1500965 w 5687458"/>
              <a:gd name="connsiteY1675" fmla="*/ 1988987 h 3744261"/>
              <a:gd name="connsiteX1676" fmla="*/ 1530472 w 5687458"/>
              <a:gd name="connsiteY1676" fmla="*/ 1983900 h 3744261"/>
              <a:gd name="connsiteX1677" fmla="*/ 1635461 w 5687458"/>
              <a:gd name="connsiteY1677" fmla="*/ 1847099 h 3744261"/>
              <a:gd name="connsiteX1678" fmla="*/ 1578087 w 5687458"/>
              <a:gd name="connsiteY1678" fmla="*/ 1708098 h 3744261"/>
              <a:gd name="connsiteX1679" fmla="*/ 1522063 w 5687458"/>
              <a:gd name="connsiteY1679" fmla="*/ 1649768 h 3744261"/>
              <a:gd name="connsiteX1680" fmla="*/ 1522063 w 5687458"/>
              <a:gd name="connsiteY1680" fmla="*/ 1649748 h 3744261"/>
              <a:gd name="connsiteX1681" fmla="*/ 1599454 w 5687458"/>
              <a:gd name="connsiteY1681" fmla="*/ 1976403 h 3744261"/>
              <a:gd name="connsiteX1682" fmla="*/ 1599454 w 5687458"/>
              <a:gd name="connsiteY1682" fmla="*/ 1976403 h 3744261"/>
              <a:gd name="connsiteX1683" fmla="*/ 1162453 w 5687458"/>
              <a:gd name="connsiteY1683" fmla="*/ 1886158 h 3744261"/>
              <a:gd name="connsiteX1684" fmla="*/ 1218788 w 5687458"/>
              <a:gd name="connsiteY1684" fmla="*/ 1947062 h 3744261"/>
              <a:gd name="connsiteX1685" fmla="*/ 1246406 w 5687458"/>
              <a:gd name="connsiteY1685" fmla="*/ 1959168 h 3744261"/>
              <a:gd name="connsiteX1686" fmla="*/ 1162453 w 5687458"/>
              <a:gd name="connsiteY1686" fmla="*/ 1886158 h 3744261"/>
              <a:gd name="connsiteX1687" fmla="*/ 3434404 w 5687458"/>
              <a:gd name="connsiteY1687" fmla="*/ 1889875 h 3744261"/>
              <a:gd name="connsiteX1688" fmla="*/ 3437539 w 5687458"/>
              <a:gd name="connsiteY1688" fmla="*/ 1898410 h 3744261"/>
              <a:gd name="connsiteX1689" fmla="*/ 3459696 w 5687458"/>
              <a:gd name="connsiteY1689" fmla="*/ 1939005 h 3744261"/>
              <a:gd name="connsiteX1690" fmla="*/ 3483513 w 5687458"/>
              <a:gd name="connsiteY1690" fmla="*/ 1935953 h 3744261"/>
              <a:gd name="connsiteX1691" fmla="*/ 3562047 w 5687458"/>
              <a:gd name="connsiteY1691" fmla="*/ 1883957 h 3744261"/>
              <a:gd name="connsiteX1692" fmla="*/ 3504257 w 5687458"/>
              <a:gd name="connsiteY1692" fmla="*/ 1884871 h 3744261"/>
              <a:gd name="connsiteX1693" fmla="*/ 3434404 w 5687458"/>
              <a:gd name="connsiteY1693" fmla="*/ 1889896 h 3744261"/>
              <a:gd name="connsiteX1694" fmla="*/ 3434404 w 5687458"/>
              <a:gd name="connsiteY1694" fmla="*/ 1889875 h 3744261"/>
              <a:gd name="connsiteX1695" fmla="*/ 3827778 w 5687458"/>
              <a:gd name="connsiteY1695" fmla="*/ 1885826 h 3744261"/>
              <a:gd name="connsiteX1696" fmla="*/ 3870554 w 5687458"/>
              <a:gd name="connsiteY1696" fmla="*/ 1886117 h 3744261"/>
              <a:gd name="connsiteX1697" fmla="*/ 4163840 w 5687458"/>
              <a:gd name="connsiteY1697" fmla="*/ 1659113 h 3744261"/>
              <a:gd name="connsiteX1698" fmla="*/ 4159936 w 5687458"/>
              <a:gd name="connsiteY1698" fmla="*/ 1640881 h 3744261"/>
              <a:gd name="connsiteX1699" fmla="*/ 3998529 w 5687458"/>
              <a:gd name="connsiteY1699" fmla="*/ 1750957 h 3744261"/>
              <a:gd name="connsiteX1700" fmla="*/ 3970725 w 5687458"/>
              <a:gd name="connsiteY1700" fmla="*/ 1784036 h 3744261"/>
              <a:gd name="connsiteX1701" fmla="*/ 3812100 w 5687458"/>
              <a:gd name="connsiteY1701" fmla="*/ 1824880 h 3744261"/>
              <a:gd name="connsiteX1702" fmla="*/ 3658542 w 5687458"/>
              <a:gd name="connsiteY1702" fmla="*/ 1845999 h 3744261"/>
              <a:gd name="connsiteX1703" fmla="*/ 3629180 w 5687458"/>
              <a:gd name="connsiteY1703" fmla="*/ 1863400 h 3744261"/>
              <a:gd name="connsiteX1704" fmla="*/ 3659061 w 5687458"/>
              <a:gd name="connsiteY1704" fmla="*/ 1874301 h 3744261"/>
              <a:gd name="connsiteX1705" fmla="*/ 3712843 w 5687458"/>
              <a:gd name="connsiteY1705" fmla="*/ 1876669 h 3744261"/>
              <a:gd name="connsiteX1706" fmla="*/ 3799516 w 5687458"/>
              <a:gd name="connsiteY1706" fmla="*/ 1879929 h 3744261"/>
              <a:gd name="connsiteX1707" fmla="*/ 3826033 w 5687458"/>
              <a:gd name="connsiteY1707" fmla="*/ 1879825 h 3744261"/>
              <a:gd name="connsiteX1708" fmla="*/ 3827778 w 5687458"/>
              <a:gd name="connsiteY1708" fmla="*/ 1885805 h 3744261"/>
              <a:gd name="connsiteX1709" fmla="*/ 3827778 w 5687458"/>
              <a:gd name="connsiteY1709" fmla="*/ 1885826 h 3744261"/>
              <a:gd name="connsiteX1710" fmla="*/ 3377777 w 5687458"/>
              <a:gd name="connsiteY1710" fmla="*/ 1717899 h 3744261"/>
              <a:gd name="connsiteX1711" fmla="*/ 3385086 w 5687458"/>
              <a:gd name="connsiteY1711" fmla="*/ 1719290 h 3744261"/>
              <a:gd name="connsiteX1712" fmla="*/ 3412123 w 5687458"/>
              <a:gd name="connsiteY1712" fmla="*/ 1793110 h 3744261"/>
              <a:gd name="connsiteX1713" fmla="*/ 3427074 w 5687458"/>
              <a:gd name="connsiteY1713" fmla="*/ 1870834 h 3744261"/>
              <a:gd name="connsiteX1714" fmla="*/ 3429835 w 5687458"/>
              <a:gd name="connsiteY1714" fmla="*/ 1877811 h 3744261"/>
              <a:gd name="connsiteX1715" fmla="*/ 3503551 w 5687458"/>
              <a:gd name="connsiteY1715" fmla="*/ 1872433 h 3744261"/>
              <a:gd name="connsiteX1716" fmla="*/ 3560718 w 5687458"/>
              <a:gd name="connsiteY1716" fmla="*/ 1871498 h 3744261"/>
              <a:gd name="connsiteX1717" fmla="*/ 3547054 w 5687458"/>
              <a:gd name="connsiteY1717" fmla="*/ 1842635 h 3744261"/>
              <a:gd name="connsiteX1718" fmla="*/ 3515886 w 5687458"/>
              <a:gd name="connsiteY1718" fmla="*/ 1764703 h 3744261"/>
              <a:gd name="connsiteX1719" fmla="*/ 3507538 w 5687458"/>
              <a:gd name="connsiteY1719" fmla="*/ 1709219 h 3744261"/>
              <a:gd name="connsiteX1720" fmla="*/ 3502077 w 5687458"/>
              <a:gd name="connsiteY1720" fmla="*/ 1681913 h 3744261"/>
              <a:gd name="connsiteX1721" fmla="*/ 3499668 w 5687458"/>
              <a:gd name="connsiteY1721" fmla="*/ 1681747 h 3744261"/>
              <a:gd name="connsiteX1722" fmla="*/ 3488248 w 5687458"/>
              <a:gd name="connsiteY1722" fmla="*/ 1682141 h 3744261"/>
              <a:gd name="connsiteX1723" fmla="*/ 3481083 w 5687458"/>
              <a:gd name="connsiteY1723" fmla="*/ 1682743 h 3744261"/>
              <a:gd name="connsiteX1724" fmla="*/ 3481665 w 5687458"/>
              <a:gd name="connsiteY1724" fmla="*/ 1715843 h 3744261"/>
              <a:gd name="connsiteX1725" fmla="*/ 3495640 w 5687458"/>
              <a:gd name="connsiteY1725" fmla="*/ 1778014 h 3744261"/>
              <a:gd name="connsiteX1726" fmla="*/ 3504963 w 5687458"/>
              <a:gd name="connsiteY1726" fmla="*/ 1864749 h 3744261"/>
              <a:gd name="connsiteX1727" fmla="*/ 3480710 w 5687458"/>
              <a:gd name="connsiteY1727" fmla="*/ 1846538 h 3744261"/>
              <a:gd name="connsiteX1728" fmla="*/ 3461959 w 5687458"/>
              <a:gd name="connsiteY1728" fmla="*/ 1820499 h 3744261"/>
              <a:gd name="connsiteX1729" fmla="*/ 3415590 w 5687458"/>
              <a:gd name="connsiteY1729" fmla="*/ 1719331 h 3744261"/>
              <a:gd name="connsiteX1730" fmla="*/ 3443893 w 5687458"/>
              <a:gd name="connsiteY1730" fmla="*/ 1683989 h 3744261"/>
              <a:gd name="connsiteX1731" fmla="*/ 3477512 w 5687458"/>
              <a:gd name="connsiteY1731" fmla="*/ 1670679 h 3744261"/>
              <a:gd name="connsiteX1732" fmla="*/ 3478363 w 5687458"/>
              <a:gd name="connsiteY1732" fmla="*/ 1670409 h 3744261"/>
              <a:gd name="connsiteX1733" fmla="*/ 3651233 w 5687458"/>
              <a:gd name="connsiteY1733" fmla="*/ 1630727 h 3744261"/>
              <a:gd name="connsiteX1734" fmla="*/ 3610222 w 5687458"/>
              <a:gd name="connsiteY1734" fmla="*/ 1541001 h 3744261"/>
              <a:gd name="connsiteX1735" fmla="*/ 3581670 w 5687458"/>
              <a:gd name="connsiteY1735" fmla="*/ 1476504 h 3744261"/>
              <a:gd name="connsiteX1736" fmla="*/ 3455065 w 5687458"/>
              <a:gd name="connsiteY1736" fmla="*/ 1444962 h 3744261"/>
              <a:gd name="connsiteX1737" fmla="*/ 3396528 w 5687458"/>
              <a:gd name="connsiteY1737" fmla="*/ 1422930 h 3744261"/>
              <a:gd name="connsiteX1738" fmla="*/ 3366232 w 5687458"/>
              <a:gd name="connsiteY1738" fmla="*/ 1484644 h 3744261"/>
              <a:gd name="connsiteX1739" fmla="*/ 3299970 w 5687458"/>
              <a:gd name="connsiteY1739" fmla="*/ 1588698 h 3744261"/>
              <a:gd name="connsiteX1740" fmla="*/ 3297998 w 5687458"/>
              <a:gd name="connsiteY1740" fmla="*/ 1588532 h 3744261"/>
              <a:gd name="connsiteX1741" fmla="*/ 3283960 w 5687458"/>
              <a:gd name="connsiteY1741" fmla="*/ 1559316 h 3744261"/>
              <a:gd name="connsiteX1742" fmla="*/ 3322770 w 5687458"/>
              <a:gd name="connsiteY1742" fmla="*/ 1395790 h 3744261"/>
              <a:gd name="connsiteX1743" fmla="*/ 3326383 w 5687458"/>
              <a:gd name="connsiteY1743" fmla="*/ 1387152 h 3744261"/>
              <a:gd name="connsiteX1744" fmla="*/ 3302815 w 5687458"/>
              <a:gd name="connsiteY1744" fmla="*/ 1368962 h 3744261"/>
              <a:gd name="connsiteX1745" fmla="*/ 3322251 w 5687458"/>
              <a:gd name="connsiteY1745" fmla="*/ 1275934 h 3744261"/>
              <a:gd name="connsiteX1746" fmla="*/ 3325117 w 5687458"/>
              <a:gd name="connsiteY1746" fmla="*/ 1271366 h 3744261"/>
              <a:gd name="connsiteX1747" fmla="*/ 3282528 w 5687458"/>
              <a:gd name="connsiteY1747" fmla="*/ 1313810 h 3744261"/>
              <a:gd name="connsiteX1748" fmla="*/ 3195522 w 5687458"/>
              <a:gd name="connsiteY1748" fmla="*/ 1416286 h 3744261"/>
              <a:gd name="connsiteX1749" fmla="*/ 3150877 w 5687458"/>
              <a:gd name="connsiteY1749" fmla="*/ 1503354 h 3744261"/>
              <a:gd name="connsiteX1750" fmla="*/ 3087585 w 5687458"/>
              <a:gd name="connsiteY1750" fmla="*/ 1640715 h 3744261"/>
              <a:gd name="connsiteX1751" fmla="*/ 3045453 w 5687458"/>
              <a:gd name="connsiteY1751" fmla="*/ 1735383 h 3744261"/>
              <a:gd name="connsiteX1752" fmla="*/ 2990737 w 5687458"/>
              <a:gd name="connsiteY1752" fmla="*/ 1768067 h 3744261"/>
              <a:gd name="connsiteX1753" fmla="*/ 2960129 w 5687458"/>
              <a:gd name="connsiteY1753" fmla="*/ 1755442 h 3744261"/>
              <a:gd name="connsiteX1754" fmla="*/ 2960233 w 5687458"/>
              <a:gd name="connsiteY1754" fmla="*/ 1831733 h 3744261"/>
              <a:gd name="connsiteX1755" fmla="*/ 2960233 w 5687458"/>
              <a:gd name="connsiteY1755" fmla="*/ 1876752 h 3744261"/>
              <a:gd name="connsiteX1756" fmla="*/ 2967417 w 5687458"/>
              <a:gd name="connsiteY1756" fmla="*/ 1874696 h 3744261"/>
              <a:gd name="connsiteX1757" fmla="*/ 2968788 w 5687458"/>
              <a:gd name="connsiteY1757" fmla="*/ 1873865 h 3744261"/>
              <a:gd name="connsiteX1758" fmla="*/ 3162983 w 5687458"/>
              <a:gd name="connsiteY1758" fmla="*/ 1791366 h 3744261"/>
              <a:gd name="connsiteX1759" fmla="*/ 3377798 w 5687458"/>
              <a:gd name="connsiteY1759" fmla="*/ 1717899 h 3744261"/>
              <a:gd name="connsiteX1760" fmla="*/ 3377777 w 5687458"/>
              <a:gd name="connsiteY1760" fmla="*/ 1717899 h 3744261"/>
              <a:gd name="connsiteX1761" fmla="*/ 3573634 w 5687458"/>
              <a:gd name="connsiteY1761" fmla="*/ 1871643 h 3744261"/>
              <a:gd name="connsiteX1762" fmla="*/ 3620812 w 5687458"/>
              <a:gd name="connsiteY1762" fmla="*/ 1872869 h 3744261"/>
              <a:gd name="connsiteX1763" fmla="*/ 3616950 w 5687458"/>
              <a:gd name="connsiteY1763" fmla="*/ 1865663 h 3744261"/>
              <a:gd name="connsiteX1764" fmla="*/ 3653974 w 5687458"/>
              <a:gd name="connsiteY1764" fmla="*/ 1834412 h 3744261"/>
              <a:gd name="connsiteX1765" fmla="*/ 3811872 w 5687458"/>
              <a:gd name="connsiteY1765" fmla="*/ 1812421 h 3744261"/>
              <a:gd name="connsiteX1766" fmla="*/ 3961484 w 5687458"/>
              <a:gd name="connsiteY1766" fmla="*/ 1775688 h 3744261"/>
              <a:gd name="connsiteX1767" fmla="*/ 3988873 w 5687458"/>
              <a:gd name="connsiteY1767" fmla="*/ 1743107 h 3744261"/>
              <a:gd name="connsiteX1768" fmla="*/ 4152627 w 5687458"/>
              <a:gd name="connsiteY1768" fmla="*/ 1629460 h 3744261"/>
              <a:gd name="connsiteX1769" fmla="*/ 4043153 w 5687458"/>
              <a:gd name="connsiteY1769" fmla="*/ 1591294 h 3744261"/>
              <a:gd name="connsiteX1770" fmla="*/ 3763302 w 5687458"/>
              <a:gd name="connsiteY1770" fmla="*/ 1623459 h 3744261"/>
              <a:gd name="connsiteX1771" fmla="*/ 3743098 w 5687458"/>
              <a:gd name="connsiteY1771" fmla="*/ 1672236 h 3744261"/>
              <a:gd name="connsiteX1772" fmla="*/ 3695359 w 5687458"/>
              <a:gd name="connsiteY1772" fmla="*/ 1668166 h 3744261"/>
              <a:gd name="connsiteX1773" fmla="*/ 3660639 w 5687458"/>
              <a:gd name="connsiteY1773" fmla="*/ 1641545 h 3744261"/>
              <a:gd name="connsiteX1774" fmla="*/ 3511650 w 5687458"/>
              <a:gd name="connsiteY1774" fmla="*/ 1673877 h 3744261"/>
              <a:gd name="connsiteX1775" fmla="*/ 3519977 w 5687458"/>
              <a:gd name="connsiteY1775" fmla="*/ 1707973 h 3744261"/>
              <a:gd name="connsiteX1776" fmla="*/ 3528116 w 5687458"/>
              <a:gd name="connsiteY1776" fmla="*/ 1762149 h 3744261"/>
              <a:gd name="connsiteX1777" fmla="*/ 3558018 w 5687458"/>
              <a:gd name="connsiteY1777" fmla="*/ 1836675 h 3744261"/>
              <a:gd name="connsiteX1778" fmla="*/ 3573654 w 5687458"/>
              <a:gd name="connsiteY1778" fmla="*/ 1871706 h 3744261"/>
              <a:gd name="connsiteX1779" fmla="*/ 3573634 w 5687458"/>
              <a:gd name="connsiteY1779" fmla="*/ 1871643 h 3744261"/>
              <a:gd name="connsiteX1780" fmla="*/ 3467212 w 5687458"/>
              <a:gd name="connsiteY1780" fmla="*/ 1687166 h 3744261"/>
              <a:gd name="connsiteX1781" fmla="*/ 3450330 w 5687458"/>
              <a:gd name="connsiteY1781" fmla="*/ 1694642 h 3744261"/>
              <a:gd name="connsiteX1782" fmla="*/ 3427821 w 5687458"/>
              <a:gd name="connsiteY1782" fmla="*/ 1721761 h 3744261"/>
              <a:gd name="connsiteX1783" fmla="*/ 3472030 w 5687458"/>
              <a:gd name="connsiteY1783" fmla="*/ 1813107 h 3744261"/>
              <a:gd name="connsiteX1784" fmla="*/ 3490947 w 5687458"/>
              <a:gd name="connsiteY1784" fmla="*/ 1839395 h 3744261"/>
              <a:gd name="connsiteX1785" fmla="*/ 3498173 w 5687458"/>
              <a:gd name="connsiteY1785" fmla="*/ 1848947 h 3744261"/>
              <a:gd name="connsiteX1786" fmla="*/ 3483555 w 5687458"/>
              <a:gd name="connsiteY1786" fmla="*/ 1781025 h 3744261"/>
              <a:gd name="connsiteX1787" fmla="*/ 3469351 w 5687458"/>
              <a:gd name="connsiteY1787" fmla="*/ 1717670 h 3744261"/>
              <a:gd name="connsiteX1788" fmla="*/ 3467212 w 5687458"/>
              <a:gd name="connsiteY1788" fmla="*/ 1687187 h 3744261"/>
              <a:gd name="connsiteX1789" fmla="*/ 3467212 w 5687458"/>
              <a:gd name="connsiteY1789" fmla="*/ 1687166 h 3744261"/>
              <a:gd name="connsiteX1790" fmla="*/ 2774780 w 5687458"/>
              <a:gd name="connsiteY1790" fmla="*/ 1792072 h 3744261"/>
              <a:gd name="connsiteX1791" fmla="*/ 2775361 w 5687458"/>
              <a:gd name="connsiteY1791" fmla="*/ 1792321 h 3744261"/>
              <a:gd name="connsiteX1792" fmla="*/ 2791807 w 5687458"/>
              <a:gd name="connsiteY1792" fmla="*/ 1796453 h 3744261"/>
              <a:gd name="connsiteX1793" fmla="*/ 2753745 w 5687458"/>
              <a:gd name="connsiteY1793" fmla="*/ 1719892 h 3744261"/>
              <a:gd name="connsiteX1794" fmla="*/ 2720998 w 5687458"/>
              <a:gd name="connsiteY1794" fmla="*/ 1655417 h 3744261"/>
              <a:gd name="connsiteX1795" fmla="*/ 2707376 w 5687458"/>
              <a:gd name="connsiteY1795" fmla="*/ 1678507 h 3744261"/>
              <a:gd name="connsiteX1796" fmla="*/ 2774800 w 5687458"/>
              <a:gd name="connsiteY1796" fmla="*/ 1792092 h 3744261"/>
              <a:gd name="connsiteX1797" fmla="*/ 2774780 w 5687458"/>
              <a:gd name="connsiteY1797" fmla="*/ 1792072 h 3744261"/>
              <a:gd name="connsiteX1798" fmla="*/ 2774987 w 5687458"/>
              <a:gd name="connsiteY1798" fmla="*/ 1792217 h 3744261"/>
              <a:gd name="connsiteX1799" fmla="*/ 2774987 w 5687458"/>
              <a:gd name="connsiteY1799" fmla="*/ 1792217 h 3744261"/>
              <a:gd name="connsiteX1800" fmla="*/ 2773928 w 5687458"/>
              <a:gd name="connsiteY1800" fmla="*/ 1791822 h 3744261"/>
              <a:gd name="connsiteX1801" fmla="*/ 2773928 w 5687458"/>
              <a:gd name="connsiteY1801" fmla="*/ 1791822 h 3744261"/>
              <a:gd name="connsiteX1802" fmla="*/ 2645454 w 5687458"/>
              <a:gd name="connsiteY1802" fmla="*/ 1582676 h 3744261"/>
              <a:gd name="connsiteX1803" fmla="*/ 2557140 w 5687458"/>
              <a:gd name="connsiteY1803" fmla="*/ 1640590 h 3744261"/>
              <a:gd name="connsiteX1804" fmla="*/ 2576950 w 5687458"/>
              <a:gd name="connsiteY1804" fmla="*/ 1701141 h 3744261"/>
              <a:gd name="connsiteX1805" fmla="*/ 2605980 w 5687458"/>
              <a:gd name="connsiteY1805" fmla="*/ 1742651 h 3744261"/>
              <a:gd name="connsiteX1806" fmla="*/ 2618626 w 5687458"/>
              <a:gd name="connsiteY1806" fmla="*/ 1750438 h 3744261"/>
              <a:gd name="connsiteX1807" fmla="*/ 2692861 w 5687458"/>
              <a:gd name="connsiteY1807" fmla="*/ 1677926 h 3744261"/>
              <a:gd name="connsiteX1808" fmla="*/ 2645434 w 5687458"/>
              <a:gd name="connsiteY1808" fmla="*/ 1582697 h 3744261"/>
              <a:gd name="connsiteX1809" fmla="*/ 2645454 w 5687458"/>
              <a:gd name="connsiteY1809" fmla="*/ 1582676 h 3744261"/>
              <a:gd name="connsiteX1810" fmla="*/ 1147107 w 5687458"/>
              <a:gd name="connsiteY1810" fmla="*/ 1584358 h 3744261"/>
              <a:gd name="connsiteX1811" fmla="*/ 1086245 w 5687458"/>
              <a:gd name="connsiteY1811" fmla="*/ 1622566 h 3744261"/>
              <a:gd name="connsiteX1812" fmla="*/ 1076257 w 5687458"/>
              <a:gd name="connsiteY1812" fmla="*/ 1676161 h 3744261"/>
              <a:gd name="connsiteX1813" fmla="*/ 1081219 w 5687458"/>
              <a:gd name="connsiteY1813" fmla="*/ 1681560 h 3744261"/>
              <a:gd name="connsiteX1814" fmla="*/ 1081240 w 5687458"/>
              <a:gd name="connsiteY1814" fmla="*/ 1681560 h 3744261"/>
              <a:gd name="connsiteX1815" fmla="*/ 1092412 w 5687458"/>
              <a:gd name="connsiteY1815" fmla="*/ 1668561 h 3744261"/>
              <a:gd name="connsiteX1816" fmla="*/ 1120943 w 5687458"/>
              <a:gd name="connsiteY1816" fmla="*/ 1625349 h 3744261"/>
              <a:gd name="connsiteX1817" fmla="*/ 1147128 w 5687458"/>
              <a:gd name="connsiteY1817" fmla="*/ 1584358 h 3744261"/>
              <a:gd name="connsiteX1818" fmla="*/ 1147107 w 5687458"/>
              <a:gd name="connsiteY1818" fmla="*/ 1584358 h 3744261"/>
              <a:gd name="connsiteX1819" fmla="*/ 3675653 w 5687458"/>
              <a:gd name="connsiteY1819" fmla="*/ 1638701 h 3744261"/>
              <a:gd name="connsiteX1820" fmla="*/ 3701381 w 5687458"/>
              <a:gd name="connsiteY1820" fmla="*/ 1657244 h 3744261"/>
              <a:gd name="connsiteX1821" fmla="*/ 3735954 w 5687458"/>
              <a:gd name="connsiteY1821" fmla="*/ 1661999 h 3744261"/>
              <a:gd name="connsiteX1822" fmla="*/ 3750656 w 5687458"/>
              <a:gd name="connsiteY1822" fmla="*/ 1625556 h 3744261"/>
              <a:gd name="connsiteX1823" fmla="*/ 3736702 w 5687458"/>
              <a:gd name="connsiteY1823" fmla="*/ 1627903 h 3744261"/>
              <a:gd name="connsiteX1824" fmla="*/ 3675653 w 5687458"/>
              <a:gd name="connsiteY1824" fmla="*/ 1638701 h 3744261"/>
              <a:gd name="connsiteX1825" fmla="*/ 3598469 w 5687458"/>
              <a:gd name="connsiteY1825" fmla="*/ 1478415 h 3744261"/>
              <a:gd name="connsiteX1826" fmla="*/ 3622141 w 5687458"/>
              <a:gd name="connsiteY1826" fmla="*/ 1537242 h 3744261"/>
              <a:gd name="connsiteX1827" fmla="*/ 3665353 w 5687458"/>
              <a:gd name="connsiteY1827" fmla="*/ 1628027 h 3744261"/>
              <a:gd name="connsiteX1828" fmla="*/ 3751570 w 5687458"/>
              <a:gd name="connsiteY1828" fmla="*/ 1612806 h 3744261"/>
              <a:gd name="connsiteX1829" fmla="*/ 3739734 w 5687458"/>
              <a:gd name="connsiteY1829" fmla="*/ 1487198 h 3744261"/>
              <a:gd name="connsiteX1830" fmla="*/ 3734688 w 5687458"/>
              <a:gd name="connsiteY1830" fmla="*/ 1450839 h 3744261"/>
              <a:gd name="connsiteX1831" fmla="*/ 3731469 w 5687458"/>
              <a:gd name="connsiteY1831" fmla="*/ 1438483 h 3744261"/>
              <a:gd name="connsiteX1832" fmla="*/ 3710787 w 5687458"/>
              <a:gd name="connsiteY1832" fmla="*/ 1448451 h 3744261"/>
              <a:gd name="connsiteX1833" fmla="*/ 3626460 w 5687458"/>
              <a:gd name="connsiteY1833" fmla="*/ 1479121 h 3744261"/>
              <a:gd name="connsiteX1834" fmla="*/ 3598469 w 5687458"/>
              <a:gd name="connsiteY1834" fmla="*/ 1478394 h 3744261"/>
              <a:gd name="connsiteX1835" fmla="*/ 3598469 w 5687458"/>
              <a:gd name="connsiteY1835" fmla="*/ 1478415 h 3744261"/>
              <a:gd name="connsiteX1836" fmla="*/ 1301288 w 5687458"/>
              <a:gd name="connsiteY1836" fmla="*/ 1565109 h 3744261"/>
              <a:gd name="connsiteX1837" fmla="*/ 1478539 w 5687458"/>
              <a:gd name="connsiteY1837" fmla="*/ 1608384 h 3744261"/>
              <a:gd name="connsiteX1838" fmla="*/ 1513154 w 5687458"/>
              <a:gd name="connsiteY1838" fmla="*/ 1627301 h 3744261"/>
              <a:gd name="connsiteX1839" fmla="*/ 1447121 w 5687458"/>
              <a:gd name="connsiteY1839" fmla="*/ 1581908 h 3744261"/>
              <a:gd name="connsiteX1840" fmla="*/ 1301288 w 5687458"/>
              <a:gd name="connsiteY1840" fmla="*/ 1565109 h 3744261"/>
              <a:gd name="connsiteX1841" fmla="*/ 2304533 w 5687458"/>
              <a:gd name="connsiteY1841" fmla="*/ 623703 h 3744261"/>
              <a:gd name="connsiteX1842" fmla="*/ 2304388 w 5687458"/>
              <a:gd name="connsiteY1842" fmla="*/ 623848 h 3744261"/>
              <a:gd name="connsiteX1843" fmla="*/ 2328018 w 5687458"/>
              <a:gd name="connsiteY1843" fmla="*/ 1178380 h 3744261"/>
              <a:gd name="connsiteX1844" fmla="*/ 2330801 w 5687458"/>
              <a:gd name="connsiteY1844" fmla="*/ 1196072 h 3744261"/>
              <a:gd name="connsiteX1845" fmla="*/ 2425365 w 5687458"/>
              <a:gd name="connsiteY1845" fmla="*/ 1437113 h 3744261"/>
              <a:gd name="connsiteX1846" fmla="*/ 2521258 w 5687458"/>
              <a:gd name="connsiteY1846" fmla="*/ 1590173 h 3744261"/>
              <a:gd name="connsiteX1847" fmla="*/ 2520656 w 5687458"/>
              <a:gd name="connsiteY1847" fmla="*/ 1584047 h 3744261"/>
              <a:gd name="connsiteX1848" fmla="*/ 2467601 w 5687458"/>
              <a:gd name="connsiteY1848" fmla="*/ 1437051 h 3744261"/>
              <a:gd name="connsiteX1849" fmla="*/ 2340332 w 5687458"/>
              <a:gd name="connsiteY1849" fmla="*/ 1017700 h 3744261"/>
              <a:gd name="connsiteX1850" fmla="*/ 2326918 w 5687458"/>
              <a:gd name="connsiteY1850" fmla="*/ 695882 h 3744261"/>
              <a:gd name="connsiteX1851" fmla="*/ 2321021 w 5687458"/>
              <a:gd name="connsiteY1851" fmla="*/ 679228 h 3744261"/>
              <a:gd name="connsiteX1852" fmla="*/ 2304575 w 5687458"/>
              <a:gd name="connsiteY1852" fmla="*/ 623703 h 3744261"/>
              <a:gd name="connsiteX1853" fmla="*/ 2304533 w 5687458"/>
              <a:gd name="connsiteY1853" fmla="*/ 623703 h 3744261"/>
              <a:gd name="connsiteX1854" fmla="*/ 3337161 w 5687458"/>
              <a:gd name="connsiteY1854" fmla="*/ 1393756 h 3744261"/>
              <a:gd name="connsiteX1855" fmla="*/ 3334295 w 5687458"/>
              <a:gd name="connsiteY1855" fmla="*/ 1400587 h 3744261"/>
              <a:gd name="connsiteX1856" fmla="*/ 3296399 w 5687458"/>
              <a:gd name="connsiteY1856" fmla="*/ 1558236 h 3744261"/>
              <a:gd name="connsiteX1857" fmla="*/ 3300386 w 5687458"/>
              <a:gd name="connsiteY1857" fmla="*/ 1576052 h 3744261"/>
              <a:gd name="connsiteX1858" fmla="*/ 3321732 w 5687458"/>
              <a:gd name="connsiteY1858" fmla="*/ 1546566 h 3744261"/>
              <a:gd name="connsiteX1859" fmla="*/ 3354977 w 5687458"/>
              <a:gd name="connsiteY1859" fmla="*/ 1479329 h 3744261"/>
              <a:gd name="connsiteX1860" fmla="*/ 3385045 w 5687458"/>
              <a:gd name="connsiteY1860" fmla="*/ 1417968 h 3744261"/>
              <a:gd name="connsiteX1861" fmla="*/ 3337140 w 5687458"/>
              <a:gd name="connsiteY1861" fmla="*/ 1393776 h 3744261"/>
              <a:gd name="connsiteX1862" fmla="*/ 3337161 w 5687458"/>
              <a:gd name="connsiteY1862" fmla="*/ 1393756 h 3744261"/>
              <a:gd name="connsiteX1863" fmla="*/ 2523397 w 5687458"/>
              <a:gd name="connsiteY1863" fmla="*/ 850104 h 3744261"/>
              <a:gd name="connsiteX1864" fmla="*/ 2513887 w 5687458"/>
              <a:gd name="connsiteY1864" fmla="*/ 924547 h 3744261"/>
              <a:gd name="connsiteX1865" fmla="*/ 2609116 w 5687458"/>
              <a:gd name="connsiteY1865" fmla="*/ 1467679 h 3744261"/>
              <a:gd name="connsiteX1866" fmla="*/ 2651726 w 5687458"/>
              <a:gd name="connsiteY1866" fmla="*/ 1566625 h 3744261"/>
              <a:gd name="connsiteX1867" fmla="*/ 2668213 w 5687458"/>
              <a:gd name="connsiteY1867" fmla="*/ 1560395 h 3744261"/>
              <a:gd name="connsiteX1868" fmla="*/ 2598546 w 5687458"/>
              <a:gd name="connsiteY1868" fmla="*/ 1418009 h 3744261"/>
              <a:gd name="connsiteX1869" fmla="*/ 2539698 w 5687458"/>
              <a:gd name="connsiteY1869" fmla="*/ 1162578 h 3744261"/>
              <a:gd name="connsiteX1870" fmla="*/ 2543996 w 5687458"/>
              <a:gd name="connsiteY1870" fmla="*/ 1019049 h 3744261"/>
              <a:gd name="connsiteX1871" fmla="*/ 2526304 w 5687458"/>
              <a:gd name="connsiteY1871" fmla="*/ 859220 h 3744261"/>
              <a:gd name="connsiteX1872" fmla="*/ 2523397 w 5687458"/>
              <a:gd name="connsiteY1872" fmla="*/ 850084 h 3744261"/>
              <a:gd name="connsiteX1873" fmla="*/ 2523397 w 5687458"/>
              <a:gd name="connsiteY1873" fmla="*/ 850104 h 3744261"/>
              <a:gd name="connsiteX1874" fmla="*/ 3402654 w 5687458"/>
              <a:gd name="connsiteY1874" fmla="*/ 1412008 h 3744261"/>
              <a:gd name="connsiteX1875" fmla="*/ 3559264 w 5687458"/>
              <a:gd name="connsiteY1875" fmla="*/ 1460328 h 3744261"/>
              <a:gd name="connsiteX1876" fmla="*/ 3487375 w 5687458"/>
              <a:gd name="connsiteY1876" fmla="*/ 1417012 h 3744261"/>
              <a:gd name="connsiteX1877" fmla="*/ 3417376 w 5687458"/>
              <a:gd name="connsiteY1877" fmla="*/ 1391949 h 3744261"/>
              <a:gd name="connsiteX1878" fmla="*/ 3402654 w 5687458"/>
              <a:gd name="connsiteY1878" fmla="*/ 1412008 h 3744261"/>
              <a:gd name="connsiteX1879" fmla="*/ 3169046 w 5687458"/>
              <a:gd name="connsiteY1879" fmla="*/ 1329591 h 3744261"/>
              <a:gd name="connsiteX1880" fmla="*/ 3162111 w 5687458"/>
              <a:gd name="connsiteY1880" fmla="*/ 1339559 h 3744261"/>
              <a:gd name="connsiteX1881" fmla="*/ 3155736 w 5687458"/>
              <a:gd name="connsiteY1881" fmla="*/ 1407440 h 3744261"/>
              <a:gd name="connsiteX1882" fmla="*/ 3164790 w 5687458"/>
              <a:gd name="connsiteY1882" fmla="*/ 1416867 h 3744261"/>
              <a:gd name="connsiteX1883" fmla="*/ 3183437 w 5687458"/>
              <a:gd name="connsiteY1883" fmla="*/ 1409890 h 3744261"/>
              <a:gd name="connsiteX1884" fmla="*/ 3180592 w 5687458"/>
              <a:gd name="connsiteY1884" fmla="*/ 1394399 h 3744261"/>
              <a:gd name="connsiteX1885" fmla="*/ 3173449 w 5687458"/>
              <a:gd name="connsiteY1885" fmla="*/ 1351270 h 3744261"/>
              <a:gd name="connsiteX1886" fmla="*/ 3169067 w 5687458"/>
              <a:gd name="connsiteY1886" fmla="*/ 1329571 h 3744261"/>
              <a:gd name="connsiteX1887" fmla="*/ 3169046 w 5687458"/>
              <a:gd name="connsiteY1887" fmla="*/ 1329591 h 3744261"/>
              <a:gd name="connsiteX1888" fmla="*/ 3514038 w 5687458"/>
              <a:gd name="connsiteY1888" fmla="*/ 1034499 h 3744261"/>
              <a:gd name="connsiteX1889" fmla="*/ 3452054 w 5687458"/>
              <a:gd name="connsiteY1889" fmla="*/ 1197027 h 3744261"/>
              <a:gd name="connsiteX1890" fmla="*/ 3430188 w 5687458"/>
              <a:gd name="connsiteY1890" fmla="*/ 1218166 h 3744261"/>
              <a:gd name="connsiteX1891" fmla="*/ 3397026 w 5687458"/>
              <a:gd name="connsiteY1891" fmla="*/ 1254671 h 3744261"/>
              <a:gd name="connsiteX1892" fmla="*/ 3408821 w 5687458"/>
              <a:gd name="connsiteY1892" fmla="*/ 1291757 h 3744261"/>
              <a:gd name="connsiteX1893" fmla="*/ 3417854 w 5687458"/>
              <a:gd name="connsiteY1893" fmla="*/ 1298797 h 3744261"/>
              <a:gd name="connsiteX1894" fmla="*/ 3693054 w 5687458"/>
              <a:gd name="connsiteY1894" fmla="*/ 1403494 h 3744261"/>
              <a:gd name="connsiteX1895" fmla="*/ 3822233 w 5687458"/>
              <a:gd name="connsiteY1895" fmla="*/ 1329301 h 3744261"/>
              <a:gd name="connsiteX1896" fmla="*/ 3819513 w 5687458"/>
              <a:gd name="connsiteY1896" fmla="*/ 1329010 h 3744261"/>
              <a:gd name="connsiteX1897" fmla="*/ 3805455 w 5687458"/>
              <a:gd name="connsiteY1897" fmla="*/ 1318233 h 3744261"/>
              <a:gd name="connsiteX1898" fmla="*/ 3844244 w 5687458"/>
              <a:gd name="connsiteY1898" fmla="*/ 1266403 h 3744261"/>
              <a:gd name="connsiteX1899" fmla="*/ 3872090 w 5687458"/>
              <a:gd name="connsiteY1899" fmla="*/ 1244309 h 3744261"/>
              <a:gd name="connsiteX1900" fmla="*/ 3918500 w 5687458"/>
              <a:gd name="connsiteY1900" fmla="*/ 1204731 h 3744261"/>
              <a:gd name="connsiteX1901" fmla="*/ 3925207 w 5687458"/>
              <a:gd name="connsiteY1901" fmla="*/ 1201948 h 3744261"/>
              <a:gd name="connsiteX1902" fmla="*/ 3943668 w 5687458"/>
              <a:gd name="connsiteY1902" fmla="*/ 1131243 h 3744261"/>
              <a:gd name="connsiteX1903" fmla="*/ 3984035 w 5687458"/>
              <a:gd name="connsiteY1903" fmla="*/ 1058524 h 3744261"/>
              <a:gd name="connsiteX1904" fmla="*/ 4001976 w 5687458"/>
              <a:gd name="connsiteY1904" fmla="*/ 1025902 h 3744261"/>
              <a:gd name="connsiteX1905" fmla="*/ 3939162 w 5687458"/>
              <a:gd name="connsiteY1905" fmla="*/ 1071855 h 3744261"/>
              <a:gd name="connsiteX1906" fmla="*/ 3752940 w 5687458"/>
              <a:gd name="connsiteY1906" fmla="*/ 1069965 h 3744261"/>
              <a:gd name="connsiteX1907" fmla="*/ 3747832 w 5687458"/>
              <a:gd name="connsiteY1907" fmla="*/ 874254 h 3744261"/>
              <a:gd name="connsiteX1908" fmla="*/ 3952763 w 5687458"/>
              <a:gd name="connsiteY1908" fmla="*/ 802490 h 3744261"/>
              <a:gd name="connsiteX1909" fmla="*/ 4005091 w 5687458"/>
              <a:gd name="connsiteY1909" fmla="*/ 793748 h 3744261"/>
              <a:gd name="connsiteX1910" fmla="*/ 4002578 w 5687458"/>
              <a:gd name="connsiteY1910" fmla="*/ 759444 h 3744261"/>
              <a:gd name="connsiteX1911" fmla="*/ 4004925 w 5687458"/>
              <a:gd name="connsiteY1911" fmla="*/ 754066 h 3744261"/>
              <a:gd name="connsiteX1912" fmla="*/ 4010718 w 5687458"/>
              <a:gd name="connsiteY1912" fmla="*/ 753028 h 3744261"/>
              <a:gd name="connsiteX1913" fmla="*/ 4045749 w 5687458"/>
              <a:gd name="connsiteY1913" fmla="*/ 782120 h 3744261"/>
              <a:gd name="connsiteX1914" fmla="*/ 4018277 w 5687458"/>
              <a:gd name="connsiteY1914" fmla="*/ 803113 h 3744261"/>
              <a:gd name="connsiteX1915" fmla="*/ 4023530 w 5687458"/>
              <a:gd name="connsiteY1915" fmla="*/ 980779 h 3744261"/>
              <a:gd name="connsiteX1916" fmla="*/ 4023385 w 5687458"/>
              <a:gd name="connsiteY1916" fmla="*/ 982752 h 3744261"/>
              <a:gd name="connsiteX1917" fmla="*/ 4041596 w 5687458"/>
              <a:gd name="connsiteY1917" fmla="*/ 971020 h 3744261"/>
              <a:gd name="connsiteX1918" fmla="*/ 4044690 w 5687458"/>
              <a:gd name="connsiteY1918" fmla="*/ 990560 h 3744261"/>
              <a:gd name="connsiteX1919" fmla="*/ 4055322 w 5687458"/>
              <a:gd name="connsiteY1919" fmla="*/ 1053872 h 3744261"/>
              <a:gd name="connsiteX1920" fmla="*/ 4076107 w 5687458"/>
              <a:gd name="connsiteY1920" fmla="*/ 1039856 h 3744261"/>
              <a:gd name="connsiteX1921" fmla="*/ 4094817 w 5687458"/>
              <a:gd name="connsiteY1921" fmla="*/ 1016744 h 3744261"/>
              <a:gd name="connsiteX1922" fmla="*/ 4210998 w 5687458"/>
              <a:gd name="connsiteY1922" fmla="*/ 737288 h 3744261"/>
              <a:gd name="connsiteX1923" fmla="*/ 4139462 w 5687458"/>
              <a:gd name="connsiteY1923" fmla="*/ 595171 h 3744261"/>
              <a:gd name="connsiteX1924" fmla="*/ 4127563 w 5687458"/>
              <a:gd name="connsiteY1924" fmla="*/ 586990 h 3744261"/>
              <a:gd name="connsiteX1925" fmla="*/ 4012629 w 5687458"/>
              <a:gd name="connsiteY1925" fmla="*/ 534724 h 3744261"/>
              <a:gd name="connsiteX1926" fmla="*/ 3800721 w 5687458"/>
              <a:gd name="connsiteY1926" fmla="*/ 641208 h 3744261"/>
              <a:gd name="connsiteX1927" fmla="*/ 3796734 w 5687458"/>
              <a:gd name="connsiteY1927" fmla="*/ 645485 h 3744261"/>
              <a:gd name="connsiteX1928" fmla="*/ 3829314 w 5687458"/>
              <a:gd name="connsiteY1928" fmla="*/ 647936 h 3744261"/>
              <a:gd name="connsiteX1929" fmla="*/ 3786767 w 5687458"/>
              <a:gd name="connsiteY1929" fmla="*/ 687389 h 3744261"/>
              <a:gd name="connsiteX1930" fmla="*/ 3699948 w 5687458"/>
              <a:gd name="connsiteY1930" fmla="*/ 1010224 h 3744261"/>
              <a:gd name="connsiteX1931" fmla="*/ 3700363 w 5687458"/>
              <a:gd name="connsiteY1931" fmla="*/ 1039108 h 3744261"/>
              <a:gd name="connsiteX1932" fmla="*/ 3699616 w 5687458"/>
              <a:gd name="connsiteY1932" fmla="*/ 1057963 h 3744261"/>
              <a:gd name="connsiteX1933" fmla="*/ 3691559 w 5687458"/>
              <a:gd name="connsiteY1933" fmla="*/ 1069114 h 3744261"/>
              <a:gd name="connsiteX1934" fmla="*/ 3680159 w 5687458"/>
              <a:gd name="connsiteY1934" fmla="*/ 1048702 h 3744261"/>
              <a:gd name="connsiteX1935" fmla="*/ 3673908 w 5687458"/>
              <a:gd name="connsiteY1935" fmla="*/ 1009186 h 3744261"/>
              <a:gd name="connsiteX1936" fmla="*/ 3666641 w 5687458"/>
              <a:gd name="connsiteY1936" fmla="*/ 903533 h 3744261"/>
              <a:gd name="connsiteX1937" fmla="*/ 3699283 w 5687458"/>
              <a:gd name="connsiteY1937" fmla="*/ 764303 h 3744261"/>
              <a:gd name="connsiteX1938" fmla="*/ 3762908 w 5687458"/>
              <a:gd name="connsiteY1938" fmla="*/ 665337 h 3744261"/>
              <a:gd name="connsiteX1939" fmla="*/ 3657545 w 5687458"/>
              <a:gd name="connsiteY1939" fmla="*/ 680724 h 3744261"/>
              <a:gd name="connsiteX1940" fmla="*/ 3490739 w 5687458"/>
              <a:gd name="connsiteY1940" fmla="*/ 780957 h 3744261"/>
              <a:gd name="connsiteX1941" fmla="*/ 3500063 w 5687458"/>
              <a:gd name="connsiteY1941" fmla="*/ 786293 h 3744261"/>
              <a:gd name="connsiteX1942" fmla="*/ 3533246 w 5687458"/>
              <a:gd name="connsiteY1942" fmla="*/ 868108 h 3744261"/>
              <a:gd name="connsiteX1943" fmla="*/ 3522551 w 5687458"/>
              <a:gd name="connsiteY1943" fmla="*/ 995606 h 3744261"/>
              <a:gd name="connsiteX1944" fmla="*/ 3521700 w 5687458"/>
              <a:gd name="connsiteY1944" fmla="*/ 1012820 h 3744261"/>
              <a:gd name="connsiteX1945" fmla="*/ 3514017 w 5687458"/>
              <a:gd name="connsiteY1945" fmla="*/ 1034436 h 3744261"/>
              <a:gd name="connsiteX1946" fmla="*/ 3514038 w 5687458"/>
              <a:gd name="connsiteY1946" fmla="*/ 1034499 h 3744261"/>
              <a:gd name="connsiteX1947" fmla="*/ 3337804 w 5687458"/>
              <a:gd name="connsiteY1947" fmla="*/ 1274979 h 3744261"/>
              <a:gd name="connsiteX1948" fmla="*/ 3311557 w 5687458"/>
              <a:gd name="connsiteY1948" fmla="*/ 1360012 h 3744261"/>
              <a:gd name="connsiteX1949" fmla="*/ 3331243 w 5687458"/>
              <a:gd name="connsiteY1949" fmla="*/ 1375420 h 3744261"/>
              <a:gd name="connsiteX1950" fmla="*/ 3347772 w 5687458"/>
              <a:gd name="connsiteY1950" fmla="*/ 1310737 h 3744261"/>
              <a:gd name="connsiteX1951" fmla="*/ 3337804 w 5687458"/>
              <a:gd name="connsiteY1951" fmla="*/ 1274979 h 3744261"/>
              <a:gd name="connsiteX1952" fmla="*/ 3817644 w 5687458"/>
              <a:gd name="connsiteY1952" fmla="*/ 1315616 h 3744261"/>
              <a:gd name="connsiteX1953" fmla="*/ 3821278 w 5687458"/>
              <a:gd name="connsiteY1953" fmla="*/ 1316696 h 3744261"/>
              <a:gd name="connsiteX1954" fmla="*/ 3830685 w 5687458"/>
              <a:gd name="connsiteY1954" fmla="*/ 1316821 h 3744261"/>
              <a:gd name="connsiteX1955" fmla="*/ 3849872 w 5687458"/>
              <a:gd name="connsiteY1955" fmla="*/ 1282725 h 3744261"/>
              <a:gd name="connsiteX1956" fmla="*/ 3854398 w 5687458"/>
              <a:gd name="connsiteY1956" fmla="*/ 1274169 h 3744261"/>
              <a:gd name="connsiteX1957" fmla="*/ 3817644 w 5687458"/>
              <a:gd name="connsiteY1957" fmla="*/ 1315616 h 3744261"/>
              <a:gd name="connsiteX1958" fmla="*/ 3817644 w 5687458"/>
              <a:gd name="connsiteY1958" fmla="*/ 1315616 h 3744261"/>
              <a:gd name="connsiteX1959" fmla="*/ 3881185 w 5687458"/>
              <a:gd name="connsiteY1959" fmla="*/ 1253072 h 3744261"/>
              <a:gd name="connsiteX1960" fmla="*/ 3860877 w 5687458"/>
              <a:gd name="connsiteY1960" fmla="*/ 1288539 h 3744261"/>
              <a:gd name="connsiteX1961" fmla="*/ 3847068 w 5687458"/>
              <a:gd name="connsiteY1961" fmla="*/ 1313851 h 3744261"/>
              <a:gd name="connsiteX1962" fmla="*/ 3994106 w 5687458"/>
              <a:gd name="connsiteY1962" fmla="*/ 1240758 h 3744261"/>
              <a:gd name="connsiteX1963" fmla="*/ 4127210 w 5687458"/>
              <a:gd name="connsiteY1963" fmla="*/ 1134586 h 3744261"/>
              <a:gd name="connsiteX1964" fmla="*/ 4113381 w 5687458"/>
              <a:gd name="connsiteY1964" fmla="*/ 1117829 h 3744261"/>
              <a:gd name="connsiteX1965" fmla="*/ 4125217 w 5687458"/>
              <a:gd name="connsiteY1965" fmla="*/ 1086307 h 3744261"/>
              <a:gd name="connsiteX1966" fmla="*/ 4147726 w 5687458"/>
              <a:gd name="connsiteY1966" fmla="*/ 1084958 h 3744261"/>
              <a:gd name="connsiteX1967" fmla="*/ 4153603 w 5687458"/>
              <a:gd name="connsiteY1967" fmla="*/ 1105100 h 3744261"/>
              <a:gd name="connsiteX1968" fmla="*/ 4180224 w 5687458"/>
              <a:gd name="connsiteY1968" fmla="*/ 1072706 h 3744261"/>
              <a:gd name="connsiteX1969" fmla="*/ 4239757 w 5687458"/>
              <a:gd name="connsiteY1969" fmla="*/ 884014 h 3744261"/>
              <a:gd name="connsiteX1970" fmla="*/ 4223706 w 5687458"/>
              <a:gd name="connsiteY1970" fmla="*/ 827616 h 3744261"/>
              <a:gd name="connsiteX1971" fmla="*/ 4140853 w 5687458"/>
              <a:gd name="connsiteY1971" fmla="*/ 1025341 h 3744261"/>
              <a:gd name="connsiteX1972" fmla="*/ 4025752 w 5687458"/>
              <a:gd name="connsiteY1972" fmla="*/ 1131035 h 3744261"/>
              <a:gd name="connsiteX1973" fmla="*/ 3977847 w 5687458"/>
              <a:gd name="connsiteY1973" fmla="*/ 1175120 h 3744261"/>
              <a:gd name="connsiteX1974" fmla="*/ 4025628 w 5687458"/>
              <a:gd name="connsiteY1974" fmla="*/ 1150202 h 3744261"/>
              <a:gd name="connsiteX1975" fmla="*/ 4084829 w 5687458"/>
              <a:gd name="connsiteY1975" fmla="*/ 1138096 h 3744261"/>
              <a:gd name="connsiteX1976" fmla="*/ 4092242 w 5687458"/>
              <a:gd name="connsiteY1976" fmla="*/ 1152735 h 3744261"/>
              <a:gd name="connsiteX1977" fmla="*/ 4022762 w 5687458"/>
              <a:gd name="connsiteY1977" fmla="*/ 1184049 h 3744261"/>
              <a:gd name="connsiteX1978" fmla="*/ 3951247 w 5687458"/>
              <a:gd name="connsiteY1978" fmla="*/ 1205499 h 3744261"/>
              <a:gd name="connsiteX1979" fmla="*/ 3912686 w 5687458"/>
              <a:gd name="connsiteY1979" fmla="*/ 1230625 h 3744261"/>
              <a:gd name="connsiteX1980" fmla="*/ 3881165 w 5687458"/>
              <a:gd name="connsiteY1980" fmla="*/ 1253051 h 3744261"/>
              <a:gd name="connsiteX1981" fmla="*/ 3881185 w 5687458"/>
              <a:gd name="connsiteY1981" fmla="*/ 1253072 h 3744261"/>
              <a:gd name="connsiteX1982" fmla="*/ 2052050 w 5687458"/>
              <a:gd name="connsiteY1982" fmla="*/ 1195490 h 3744261"/>
              <a:gd name="connsiteX1983" fmla="*/ 2013593 w 5687458"/>
              <a:gd name="connsiteY1983" fmla="*/ 1222817 h 3744261"/>
              <a:gd name="connsiteX1984" fmla="*/ 2052050 w 5687458"/>
              <a:gd name="connsiteY1984" fmla="*/ 1195490 h 3744261"/>
              <a:gd name="connsiteX1985" fmla="*/ 4020644 w 5687458"/>
              <a:gd name="connsiteY1985" fmla="*/ 1005552 h 3744261"/>
              <a:gd name="connsiteX1986" fmla="*/ 3994667 w 5687458"/>
              <a:gd name="connsiteY1986" fmla="*/ 1065065 h 3744261"/>
              <a:gd name="connsiteX1987" fmla="*/ 3954839 w 5687458"/>
              <a:gd name="connsiteY1987" fmla="*/ 1136787 h 3744261"/>
              <a:gd name="connsiteX1988" fmla="*/ 3936109 w 5687458"/>
              <a:gd name="connsiteY1988" fmla="*/ 1195885 h 3744261"/>
              <a:gd name="connsiteX1989" fmla="*/ 3965346 w 5687458"/>
              <a:gd name="connsiteY1989" fmla="*/ 1171216 h 3744261"/>
              <a:gd name="connsiteX1990" fmla="*/ 4017861 w 5687458"/>
              <a:gd name="connsiteY1990" fmla="*/ 1121401 h 3744261"/>
              <a:gd name="connsiteX1991" fmla="*/ 4131800 w 5687458"/>
              <a:gd name="connsiteY1991" fmla="*/ 1016807 h 3744261"/>
              <a:gd name="connsiteX1992" fmla="*/ 4200760 w 5687458"/>
              <a:gd name="connsiteY1992" fmla="*/ 880152 h 3744261"/>
              <a:gd name="connsiteX1993" fmla="*/ 4104369 w 5687458"/>
              <a:gd name="connsiteY1993" fmla="*/ 1024780 h 3744261"/>
              <a:gd name="connsiteX1994" fmla="*/ 4086033 w 5687458"/>
              <a:gd name="connsiteY1994" fmla="*/ 1047414 h 3744261"/>
              <a:gd name="connsiteX1995" fmla="*/ 4050255 w 5687458"/>
              <a:gd name="connsiteY1995" fmla="*/ 1065335 h 3744261"/>
              <a:gd name="connsiteX1996" fmla="*/ 4031732 w 5687458"/>
              <a:gd name="connsiteY1996" fmla="*/ 992221 h 3744261"/>
              <a:gd name="connsiteX1997" fmla="*/ 4029926 w 5687458"/>
              <a:gd name="connsiteY1997" fmla="*/ 994401 h 3744261"/>
              <a:gd name="connsiteX1998" fmla="*/ 4020602 w 5687458"/>
              <a:gd name="connsiteY1998" fmla="*/ 1005573 h 3744261"/>
              <a:gd name="connsiteX1999" fmla="*/ 4020644 w 5687458"/>
              <a:gd name="connsiteY1999" fmla="*/ 1005552 h 3744261"/>
              <a:gd name="connsiteX2000" fmla="*/ 4073823 w 5687458"/>
              <a:gd name="connsiteY2000" fmla="*/ 1147461 h 3744261"/>
              <a:gd name="connsiteX2001" fmla="*/ 4018692 w 5687458"/>
              <a:gd name="connsiteY2001" fmla="*/ 1167374 h 3744261"/>
              <a:gd name="connsiteX2002" fmla="*/ 3998778 w 5687458"/>
              <a:gd name="connsiteY2002" fmla="*/ 1177757 h 3744261"/>
              <a:gd name="connsiteX2003" fmla="*/ 4019523 w 5687458"/>
              <a:gd name="connsiteY2003" fmla="*/ 1172047 h 3744261"/>
              <a:gd name="connsiteX2004" fmla="*/ 4079928 w 5687458"/>
              <a:gd name="connsiteY2004" fmla="*/ 1150575 h 3744261"/>
              <a:gd name="connsiteX2005" fmla="*/ 4077332 w 5687458"/>
              <a:gd name="connsiteY2005" fmla="*/ 1148042 h 3744261"/>
              <a:gd name="connsiteX2006" fmla="*/ 4073844 w 5687458"/>
              <a:gd name="connsiteY2006" fmla="*/ 1147461 h 3744261"/>
              <a:gd name="connsiteX2007" fmla="*/ 4073823 w 5687458"/>
              <a:gd name="connsiteY2007" fmla="*/ 1147461 h 3744261"/>
              <a:gd name="connsiteX2008" fmla="*/ 2574874 w 5687458"/>
              <a:gd name="connsiteY2008" fmla="*/ 980011 h 3744261"/>
              <a:gd name="connsiteX2009" fmla="*/ 2579567 w 5687458"/>
              <a:gd name="connsiteY2009" fmla="*/ 1154147 h 3744261"/>
              <a:gd name="connsiteX2010" fmla="*/ 2594414 w 5687458"/>
              <a:gd name="connsiteY2010" fmla="*/ 1164696 h 3744261"/>
              <a:gd name="connsiteX2011" fmla="*/ 2645994 w 5687458"/>
              <a:gd name="connsiteY2011" fmla="*/ 1070817 h 3744261"/>
              <a:gd name="connsiteX2012" fmla="*/ 2685614 w 5687458"/>
              <a:gd name="connsiteY2012" fmla="*/ 990933 h 3744261"/>
              <a:gd name="connsiteX2013" fmla="*/ 2728141 w 5687458"/>
              <a:gd name="connsiteY2013" fmla="*/ 953079 h 3744261"/>
              <a:gd name="connsiteX2014" fmla="*/ 2574874 w 5687458"/>
              <a:gd name="connsiteY2014" fmla="*/ 979990 h 3744261"/>
              <a:gd name="connsiteX2015" fmla="*/ 2574874 w 5687458"/>
              <a:gd name="connsiteY2015" fmla="*/ 980011 h 3744261"/>
              <a:gd name="connsiteX2016" fmla="*/ 2041439 w 5687458"/>
              <a:gd name="connsiteY2016" fmla="*/ 889309 h 3744261"/>
              <a:gd name="connsiteX2017" fmla="*/ 2073833 w 5687458"/>
              <a:gd name="connsiteY2017" fmla="*/ 1020980 h 3744261"/>
              <a:gd name="connsiteX2018" fmla="*/ 2090133 w 5687458"/>
              <a:gd name="connsiteY2018" fmla="*/ 1060704 h 3744261"/>
              <a:gd name="connsiteX2019" fmla="*/ 2106932 w 5687458"/>
              <a:gd name="connsiteY2019" fmla="*/ 1145841 h 3744261"/>
              <a:gd name="connsiteX2020" fmla="*/ 2141008 w 5687458"/>
              <a:gd name="connsiteY2020" fmla="*/ 1094219 h 3744261"/>
              <a:gd name="connsiteX2021" fmla="*/ 2154214 w 5687458"/>
              <a:gd name="connsiteY2021" fmla="*/ 906689 h 3744261"/>
              <a:gd name="connsiteX2022" fmla="*/ 2151577 w 5687458"/>
              <a:gd name="connsiteY2022" fmla="*/ 901436 h 3744261"/>
              <a:gd name="connsiteX2023" fmla="*/ 2144891 w 5687458"/>
              <a:gd name="connsiteY2023" fmla="*/ 887835 h 3744261"/>
              <a:gd name="connsiteX2024" fmla="*/ 2145223 w 5687458"/>
              <a:gd name="connsiteY2024" fmla="*/ 874420 h 3744261"/>
              <a:gd name="connsiteX2025" fmla="*/ 2157392 w 5687458"/>
              <a:gd name="connsiteY2025" fmla="*/ 879549 h 3744261"/>
              <a:gd name="connsiteX2026" fmla="*/ 2166134 w 5687458"/>
              <a:gd name="connsiteY2026" fmla="*/ 902682 h 3744261"/>
              <a:gd name="connsiteX2027" fmla="*/ 2175789 w 5687458"/>
              <a:gd name="connsiteY2027" fmla="*/ 922616 h 3744261"/>
              <a:gd name="connsiteX2028" fmla="*/ 2134550 w 5687458"/>
              <a:gd name="connsiteY2028" fmla="*/ 806789 h 3744261"/>
              <a:gd name="connsiteX2029" fmla="*/ 2072275 w 5687458"/>
              <a:gd name="connsiteY2029" fmla="*/ 929386 h 3744261"/>
              <a:gd name="connsiteX2030" fmla="*/ 2059318 w 5687458"/>
              <a:gd name="connsiteY2030" fmla="*/ 929489 h 3744261"/>
              <a:gd name="connsiteX2031" fmla="*/ 2059422 w 5687458"/>
              <a:gd name="connsiteY2031" fmla="*/ 910178 h 3744261"/>
              <a:gd name="connsiteX2032" fmla="*/ 1944923 w 5687458"/>
              <a:gd name="connsiteY2032" fmla="*/ 778776 h 3744261"/>
              <a:gd name="connsiteX2033" fmla="*/ 1824818 w 5687458"/>
              <a:gd name="connsiteY2033" fmla="*/ 752052 h 3744261"/>
              <a:gd name="connsiteX2034" fmla="*/ 1826230 w 5687458"/>
              <a:gd name="connsiteY2034" fmla="*/ 847239 h 3744261"/>
              <a:gd name="connsiteX2035" fmla="*/ 1802952 w 5687458"/>
              <a:gd name="connsiteY2035" fmla="*/ 981984 h 3744261"/>
              <a:gd name="connsiteX2036" fmla="*/ 1964338 w 5687458"/>
              <a:gd name="connsiteY2036" fmla="*/ 1004680 h 3744261"/>
              <a:gd name="connsiteX2037" fmla="*/ 2015587 w 5687458"/>
              <a:gd name="connsiteY2037" fmla="*/ 983146 h 3744261"/>
              <a:gd name="connsiteX2038" fmla="*/ 2029022 w 5687458"/>
              <a:gd name="connsiteY2038" fmla="*/ 890223 h 3744261"/>
              <a:gd name="connsiteX2039" fmla="*/ 2026218 w 5687458"/>
              <a:gd name="connsiteY2039" fmla="*/ 866592 h 3744261"/>
              <a:gd name="connsiteX2040" fmla="*/ 2029582 w 5687458"/>
              <a:gd name="connsiteY2040" fmla="*/ 851247 h 3744261"/>
              <a:gd name="connsiteX2041" fmla="*/ 2036559 w 5687458"/>
              <a:gd name="connsiteY2041" fmla="*/ 852139 h 3744261"/>
              <a:gd name="connsiteX2042" fmla="*/ 2040546 w 5687458"/>
              <a:gd name="connsiteY2042" fmla="*/ 868668 h 3744261"/>
              <a:gd name="connsiteX2043" fmla="*/ 2041481 w 5687458"/>
              <a:gd name="connsiteY2043" fmla="*/ 889350 h 3744261"/>
              <a:gd name="connsiteX2044" fmla="*/ 2041439 w 5687458"/>
              <a:gd name="connsiteY2044" fmla="*/ 889309 h 3744261"/>
              <a:gd name="connsiteX2045" fmla="*/ 4138382 w 5687458"/>
              <a:gd name="connsiteY2045" fmla="*/ 1094281 h 3744261"/>
              <a:gd name="connsiteX2046" fmla="*/ 4132298 w 5687458"/>
              <a:gd name="connsiteY2046" fmla="*/ 1096586 h 3744261"/>
              <a:gd name="connsiteX2047" fmla="*/ 4125300 w 5687458"/>
              <a:gd name="connsiteY2047" fmla="*/ 1114091 h 3744261"/>
              <a:gd name="connsiteX2048" fmla="*/ 4130616 w 5687458"/>
              <a:gd name="connsiteY2048" fmla="*/ 1122563 h 3744261"/>
              <a:gd name="connsiteX2049" fmla="*/ 4136243 w 5687458"/>
              <a:gd name="connsiteY2049" fmla="*/ 1120861 h 3744261"/>
              <a:gd name="connsiteX2050" fmla="*/ 4136866 w 5687458"/>
              <a:gd name="connsiteY2050" fmla="*/ 1119407 h 3744261"/>
              <a:gd name="connsiteX2051" fmla="*/ 4140002 w 5687458"/>
              <a:gd name="connsiteY2051" fmla="*/ 1094697 h 3744261"/>
              <a:gd name="connsiteX2052" fmla="*/ 4138382 w 5687458"/>
              <a:gd name="connsiteY2052" fmla="*/ 1094261 h 3744261"/>
              <a:gd name="connsiteX2053" fmla="*/ 4138382 w 5687458"/>
              <a:gd name="connsiteY2053" fmla="*/ 1094281 h 3744261"/>
              <a:gd name="connsiteX2054" fmla="*/ 4005984 w 5687458"/>
              <a:gd name="connsiteY2054" fmla="*/ 806539 h 3744261"/>
              <a:gd name="connsiteX2055" fmla="*/ 3954258 w 5687458"/>
              <a:gd name="connsiteY2055" fmla="*/ 814908 h 3744261"/>
              <a:gd name="connsiteX2056" fmla="*/ 3759523 w 5687458"/>
              <a:gd name="connsiteY2056" fmla="*/ 878698 h 3744261"/>
              <a:gd name="connsiteX2057" fmla="*/ 3762928 w 5687458"/>
              <a:gd name="connsiteY2057" fmla="*/ 1062531 h 3744261"/>
              <a:gd name="connsiteX2058" fmla="*/ 3933866 w 5687458"/>
              <a:gd name="connsiteY2058" fmla="*/ 1060642 h 3744261"/>
              <a:gd name="connsiteX2059" fmla="*/ 4008995 w 5687458"/>
              <a:gd name="connsiteY2059" fmla="*/ 1000028 h 3744261"/>
              <a:gd name="connsiteX2060" fmla="*/ 4011092 w 5687458"/>
              <a:gd name="connsiteY2060" fmla="*/ 980011 h 3744261"/>
              <a:gd name="connsiteX2061" fmla="*/ 4005984 w 5687458"/>
              <a:gd name="connsiteY2061" fmla="*/ 806539 h 3744261"/>
              <a:gd name="connsiteX2062" fmla="*/ 1632180 w 5687458"/>
              <a:gd name="connsiteY2062" fmla="*/ 924443 h 3744261"/>
              <a:gd name="connsiteX2063" fmla="*/ 1715759 w 5687458"/>
              <a:gd name="connsiteY2063" fmla="*/ 1040603 h 3744261"/>
              <a:gd name="connsiteX2064" fmla="*/ 1818941 w 5687458"/>
              <a:gd name="connsiteY2064" fmla="*/ 1079746 h 3744261"/>
              <a:gd name="connsiteX2065" fmla="*/ 1792113 w 5687458"/>
              <a:gd name="connsiteY2065" fmla="*/ 1058690 h 3744261"/>
              <a:gd name="connsiteX2066" fmla="*/ 1786070 w 5687458"/>
              <a:gd name="connsiteY2066" fmla="*/ 994796 h 3744261"/>
              <a:gd name="connsiteX2067" fmla="*/ 1787337 w 5687458"/>
              <a:gd name="connsiteY2067" fmla="*/ 990767 h 3744261"/>
              <a:gd name="connsiteX2068" fmla="*/ 1752846 w 5687458"/>
              <a:gd name="connsiteY2068" fmla="*/ 980094 h 3744261"/>
              <a:gd name="connsiteX2069" fmla="*/ 1632159 w 5687458"/>
              <a:gd name="connsiteY2069" fmla="*/ 924423 h 3744261"/>
              <a:gd name="connsiteX2070" fmla="*/ 1632180 w 5687458"/>
              <a:gd name="connsiteY2070" fmla="*/ 924443 h 3744261"/>
              <a:gd name="connsiteX2071" fmla="*/ 3719031 w 5687458"/>
              <a:gd name="connsiteY2071" fmla="*/ 752862 h 3744261"/>
              <a:gd name="connsiteX2072" fmla="*/ 3710621 w 5687458"/>
              <a:gd name="connsiteY2072" fmla="*/ 769661 h 3744261"/>
              <a:gd name="connsiteX2073" fmla="*/ 3679162 w 5687458"/>
              <a:gd name="connsiteY2073" fmla="*/ 903595 h 3744261"/>
              <a:gd name="connsiteX2074" fmla="*/ 3687717 w 5687458"/>
              <a:gd name="connsiteY2074" fmla="*/ 1018219 h 3744261"/>
              <a:gd name="connsiteX2075" fmla="*/ 3687572 w 5687458"/>
              <a:gd name="connsiteY2075" fmla="*/ 1010536 h 3744261"/>
              <a:gd name="connsiteX2076" fmla="*/ 3719052 w 5687458"/>
              <a:gd name="connsiteY2076" fmla="*/ 752862 h 3744261"/>
              <a:gd name="connsiteX2077" fmla="*/ 3719031 w 5687458"/>
              <a:gd name="connsiteY2077" fmla="*/ 752862 h 3744261"/>
              <a:gd name="connsiteX2078" fmla="*/ 2830804 w 5687458"/>
              <a:gd name="connsiteY2078" fmla="*/ 921370 h 3744261"/>
              <a:gd name="connsiteX2079" fmla="*/ 2951075 w 5687458"/>
              <a:gd name="connsiteY2079" fmla="*/ 1001108 h 3744261"/>
              <a:gd name="connsiteX2080" fmla="*/ 2957762 w 5687458"/>
              <a:gd name="connsiteY2080" fmla="*/ 992802 h 3744261"/>
              <a:gd name="connsiteX2081" fmla="*/ 2920301 w 5687458"/>
              <a:gd name="connsiteY2081" fmla="*/ 854341 h 3744261"/>
              <a:gd name="connsiteX2082" fmla="*/ 2868742 w 5687458"/>
              <a:gd name="connsiteY2082" fmla="*/ 903409 h 3744261"/>
              <a:gd name="connsiteX2083" fmla="*/ 2830804 w 5687458"/>
              <a:gd name="connsiteY2083" fmla="*/ 921370 h 3744261"/>
              <a:gd name="connsiteX2084" fmla="*/ 2529191 w 5687458"/>
              <a:gd name="connsiteY2084" fmla="*/ 828758 h 3744261"/>
              <a:gd name="connsiteX2085" fmla="*/ 2538265 w 5687458"/>
              <a:gd name="connsiteY2085" fmla="*/ 855545 h 3744261"/>
              <a:gd name="connsiteX2086" fmla="*/ 2559861 w 5687458"/>
              <a:gd name="connsiteY2086" fmla="*/ 988005 h 3744261"/>
              <a:gd name="connsiteX2087" fmla="*/ 2566672 w 5687458"/>
              <a:gd name="connsiteY2087" fmla="*/ 969919 h 3744261"/>
              <a:gd name="connsiteX2088" fmla="*/ 2575497 w 5687458"/>
              <a:gd name="connsiteY2088" fmla="*/ 967676 h 3744261"/>
              <a:gd name="connsiteX2089" fmla="*/ 2743777 w 5687458"/>
              <a:gd name="connsiteY2089" fmla="*/ 936259 h 3744261"/>
              <a:gd name="connsiteX2090" fmla="*/ 2802459 w 5687458"/>
              <a:gd name="connsiteY2090" fmla="*/ 895663 h 3744261"/>
              <a:gd name="connsiteX2091" fmla="*/ 2818885 w 5687458"/>
              <a:gd name="connsiteY2091" fmla="*/ 906233 h 3744261"/>
              <a:gd name="connsiteX2092" fmla="*/ 2822435 w 5687458"/>
              <a:gd name="connsiteY2092" fmla="*/ 911258 h 3744261"/>
              <a:gd name="connsiteX2093" fmla="*/ 2862408 w 5687458"/>
              <a:gd name="connsiteY2093" fmla="*/ 892652 h 3744261"/>
              <a:gd name="connsiteX2094" fmla="*/ 2906264 w 5687458"/>
              <a:gd name="connsiteY2094" fmla="*/ 854943 h 3744261"/>
              <a:gd name="connsiteX2095" fmla="*/ 2903897 w 5687458"/>
              <a:gd name="connsiteY2095" fmla="*/ 854548 h 3744261"/>
              <a:gd name="connsiteX2096" fmla="*/ 2893224 w 5687458"/>
              <a:gd name="connsiteY2096" fmla="*/ 848381 h 3744261"/>
              <a:gd name="connsiteX2097" fmla="*/ 2853251 w 5687458"/>
              <a:gd name="connsiteY2097" fmla="*/ 880816 h 3744261"/>
              <a:gd name="connsiteX2098" fmla="*/ 2781030 w 5687458"/>
              <a:gd name="connsiteY2098" fmla="*/ 887855 h 3744261"/>
              <a:gd name="connsiteX2099" fmla="*/ 2755613 w 5687458"/>
              <a:gd name="connsiteY2099" fmla="*/ 898093 h 3744261"/>
              <a:gd name="connsiteX2100" fmla="*/ 2713128 w 5687458"/>
              <a:gd name="connsiteY2100" fmla="*/ 911984 h 3744261"/>
              <a:gd name="connsiteX2101" fmla="*/ 2618231 w 5687458"/>
              <a:gd name="connsiteY2101" fmla="*/ 937796 h 3744261"/>
              <a:gd name="connsiteX2102" fmla="*/ 2564429 w 5687458"/>
              <a:gd name="connsiteY2102" fmla="*/ 937796 h 3744261"/>
              <a:gd name="connsiteX2103" fmla="*/ 2575040 w 5687458"/>
              <a:gd name="connsiteY2103" fmla="*/ 919128 h 3744261"/>
              <a:gd name="connsiteX2104" fmla="*/ 2651040 w 5687458"/>
              <a:gd name="connsiteY2104" fmla="*/ 893524 h 3744261"/>
              <a:gd name="connsiteX2105" fmla="*/ 2728702 w 5687458"/>
              <a:gd name="connsiteY2105" fmla="*/ 871679 h 3744261"/>
              <a:gd name="connsiteX2106" fmla="*/ 2704220 w 5687458"/>
              <a:gd name="connsiteY2106" fmla="*/ 859989 h 3744261"/>
              <a:gd name="connsiteX2107" fmla="*/ 2593002 w 5687458"/>
              <a:gd name="connsiteY2107" fmla="*/ 775516 h 3744261"/>
              <a:gd name="connsiteX2108" fmla="*/ 2563246 w 5687458"/>
              <a:gd name="connsiteY2108" fmla="*/ 731619 h 3744261"/>
              <a:gd name="connsiteX2109" fmla="*/ 2563038 w 5687458"/>
              <a:gd name="connsiteY2109" fmla="*/ 733322 h 3744261"/>
              <a:gd name="connsiteX2110" fmla="*/ 2544245 w 5687458"/>
              <a:gd name="connsiteY2110" fmla="*/ 792523 h 3744261"/>
              <a:gd name="connsiteX2111" fmla="*/ 2529149 w 5687458"/>
              <a:gd name="connsiteY2111" fmla="*/ 828758 h 3744261"/>
              <a:gd name="connsiteX2112" fmla="*/ 2529191 w 5687458"/>
              <a:gd name="connsiteY2112" fmla="*/ 828758 h 3744261"/>
              <a:gd name="connsiteX2113" fmla="*/ 2570991 w 5687458"/>
              <a:gd name="connsiteY2113" fmla="*/ 979284 h 3744261"/>
              <a:gd name="connsiteX2114" fmla="*/ 2570991 w 5687458"/>
              <a:gd name="connsiteY2114" fmla="*/ 979284 h 3744261"/>
              <a:gd name="connsiteX2115" fmla="*/ 2570845 w 5687458"/>
              <a:gd name="connsiteY2115" fmla="*/ 979222 h 3744261"/>
              <a:gd name="connsiteX2116" fmla="*/ 2570991 w 5687458"/>
              <a:gd name="connsiteY2116" fmla="*/ 979284 h 3744261"/>
              <a:gd name="connsiteX2117" fmla="*/ 2570845 w 5687458"/>
              <a:gd name="connsiteY2117" fmla="*/ 979222 h 3744261"/>
              <a:gd name="connsiteX2118" fmla="*/ 1719269 w 5687458"/>
              <a:gd name="connsiteY2118" fmla="*/ 483953 h 3744261"/>
              <a:gd name="connsiteX2119" fmla="*/ 1628255 w 5687458"/>
              <a:gd name="connsiteY2119" fmla="*/ 546581 h 3744261"/>
              <a:gd name="connsiteX2120" fmla="*/ 1609131 w 5687458"/>
              <a:gd name="connsiteY2120" fmla="*/ 883682 h 3744261"/>
              <a:gd name="connsiteX2121" fmla="*/ 1790950 w 5687458"/>
              <a:gd name="connsiteY2121" fmla="*/ 978620 h 3744261"/>
              <a:gd name="connsiteX2122" fmla="*/ 1814518 w 5687458"/>
              <a:gd name="connsiteY2122" fmla="*/ 759236 h 3744261"/>
              <a:gd name="connsiteX2123" fmla="*/ 1808476 w 5687458"/>
              <a:gd name="connsiteY2123" fmla="*/ 755561 h 3744261"/>
              <a:gd name="connsiteX2124" fmla="*/ 1810220 w 5687458"/>
              <a:gd name="connsiteY2124" fmla="*/ 746300 h 3744261"/>
              <a:gd name="connsiteX2125" fmla="*/ 1950550 w 5687458"/>
              <a:gd name="connsiteY2125" fmla="*/ 767646 h 3744261"/>
              <a:gd name="connsiteX2126" fmla="*/ 2059443 w 5687458"/>
              <a:gd name="connsiteY2126" fmla="*/ 842193 h 3744261"/>
              <a:gd name="connsiteX2127" fmla="*/ 2070967 w 5687458"/>
              <a:gd name="connsiteY2127" fmla="*/ 914912 h 3744261"/>
              <a:gd name="connsiteX2128" fmla="*/ 2070780 w 5687458"/>
              <a:gd name="connsiteY2128" fmla="*/ 915348 h 3744261"/>
              <a:gd name="connsiteX2129" fmla="*/ 2121883 w 5687458"/>
              <a:gd name="connsiteY2129" fmla="*/ 806166 h 3744261"/>
              <a:gd name="connsiteX2130" fmla="*/ 1925695 w 5687458"/>
              <a:gd name="connsiteY2130" fmla="*/ 500026 h 3744261"/>
              <a:gd name="connsiteX2131" fmla="*/ 1741778 w 5687458"/>
              <a:gd name="connsiteY2131" fmla="*/ 486009 h 3744261"/>
              <a:gd name="connsiteX2132" fmla="*/ 1738539 w 5687458"/>
              <a:gd name="connsiteY2132" fmla="*/ 486009 h 3744261"/>
              <a:gd name="connsiteX2133" fmla="*/ 1719289 w 5687458"/>
              <a:gd name="connsiteY2133" fmla="*/ 483933 h 3744261"/>
              <a:gd name="connsiteX2134" fmla="*/ 1719269 w 5687458"/>
              <a:gd name="connsiteY2134" fmla="*/ 483953 h 3744261"/>
              <a:gd name="connsiteX2135" fmla="*/ 2575621 w 5687458"/>
              <a:gd name="connsiteY2135" fmla="*/ 967718 h 3744261"/>
              <a:gd name="connsiteX2136" fmla="*/ 2575725 w 5687458"/>
              <a:gd name="connsiteY2136" fmla="*/ 967760 h 3744261"/>
              <a:gd name="connsiteX2137" fmla="*/ 2575621 w 5687458"/>
              <a:gd name="connsiteY2137" fmla="*/ 967718 h 3744261"/>
              <a:gd name="connsiteX2138" fmla="*/ 3485797 w 5687458"/>
              <a:gd name="connsiteY2138" fmla="*/ 792440 h 3744261"/>
              <a:gd name="connsiteX2139" fmla="*/ 3475083 w 5687458"/>
              <a:gd name="connsiteY2139" fmla="*/ 849378 h 3744261"/>
              <a:gd name="connsiteX2140" fmla="*/ 3502700 w 5687458"/>
              <a:gd name="connsiteY2140" fmla="*/ 942530 h 3744261"/>
              <a:gd name="connsiteX2141" fmla="*/ 3515263 w 5687458"/>
              <a:gd name="connsiteY2141" fmla="*/ 965122 h 3744261"/>
              <a:gd name="connsiteX2142" fmla="*/ 3520911 w 5687458"/>
              <a:gd name="connsiteY2142" fmla="*/ 869084 h 3744261"/>
              <a:gd name="connsiteX2143" fmla="*/ 3492463 w 5687458"/>
              <a:gd name="connsiteY2143" fmla="*/ 796136 h 3744261"/>
              <a:gd name="connsiteX2144" fmla="*/ 3485797 w 5687458"/>
              <a:gd name="connsiteY2144" fmla="*/ 792419 h 3744261"/>
              <a:gd name="connsiteX2145" fmla="*/ 3485797 w 5687458"/>
              <a:gd name="connsiteY2145" fmla="*/ 792440 h 3744261"/>
              <a:gd name="connsiteX2146" fmla="*/ 2172135 w 5687458"/>
              <a:gd name="connsiteY2146" fmla="*/ 872801 h 3744261"/>
              <a:gd name="connsiteX2147" fmla="*/ 2198465 w 5687458"/>
              <a:gd name="connsiteY2147" fmla="*/ 954304 h 3744261"/>
              <a:gd name="connsiteX2148" fmla="*/ 2201102 w 5687458"/>
              <a:gd name="connsiteY2148" fmla="*/ 878677 h 3744261"/>
              <a:gd name="connsiteX2149" fmla="*/ 2195329 w 5687458"/>
              <a:gd name="connsiteY2149" fmla="*/ 840096 h 3744261"/>
              <a:gd name="connsiteX2150" fmla="*/ 2189764 w 5687458"/>
              <a:gd name="connsiteY2150" fmla="*/ 804172 h 3744261"/>
              <a:gd name="connsiteX2151" fmla="*/ 2185072 w 5687458"/>
              <a:gd name="connsiteY2151" fmla="*/ 823089 h 3744261"/>
              <a:gd name="connsiteX2152" fmla="*/ 2177804 w 5687458"/>
              <a:gd name="connsiteY2152" fmla="*/ 858826 h 3744261"/>
              <a:gd name="connsiteX2153" fmla="*/ 2172135 w 5687458"/>
              <a:gd name="connsiteY2153" fmla="*/ 872821 h 3744261"/>
              <a:gd name="connsiteX2154" fmla="*/ 2172135 w 5687458"/>
              <a:gd name="connsiteY2154" fmla="*/ 872801 h 3744261"/>
              <a:gd name="connsiteX2155" fmla="*/ 2745854 w 5687458"/>
              <a:gd name="connsiteY2155" fmla="*/ 878407 h 3744261"/>
              <a:gd name="connsiteX2156" fmla="*/ 2653968 w 5687458"/>
              <a:gd name="connsiteY2156" fmla="*/ 905651 h 3744261"/>
              <a:gd name="connsiteX2157" fmla="*/ 2582412 w 5687458"/>
              <a:gd name="connsiteY2157" fmla="*/ 929199 h 3744261"/>
              <a:gd name="connsiteX2158" fmla="*/ 2579712 w 5687458"/>
              <a:gd name="connsiteY2158" fmla="*/ 931275 h 3744261"/>
              <a:gd name="connsiteX2159" fmla="*/ 2709432 w 5687458"/>
              <a:gd name="connsiteY2159" fmla="*/ 900107 h 3744261"/>
              <a:gd name="connsiteX2160" fmla="*/ 2751564 w 5687458"/>
              <a:gd name="connsiteY2160" fmla="*/ 886340 h 3744261"/>
              <a:gd name="connsiteX2161" fmla="*/ 2760410 w 5687458"/>
              <a:gd name="connsiteY2161" fmla="*/ 883100 h 3744261"/>
              <a:gd name="connsiteX2162" fmla="*/ 2745854 w 5687458"/>
              <a:gd name="connsiteY2162" fmla="*/ 878428 h 3744261"/>
              <a:gd name="connsiteX2163" fmla="*/ 2745854 w 5687458"/>
              <a:gd name="connsiteY2163" fmla="*/ 878407 h 3744261"/>
              <a:gd name="connsiteX2164" fmla="*/ 2800570 w 5687458"/>
              <a:gd name="connsiteY2164" fmla="*/ 908039 h 3744261"/>
              <a:gd name="connsiteX2165" fmla="*/ 2767865 w 5687458"/>
              <a:gd name="connsiteY2165" fmla="*/ 929489 h 3744261"/>
              <a:gd name="connsiteX2166" fmla="*/ 2791080 w 5687458"/>
              <a:gd name="connsiteY2166" fmla="*/ 922325 h 3744261"/>
              <a:gd name="connsiteX2167" fmla="*/ 2810329 w 5687458"/>
              <a:gd name="connsiteY2167" fmla="*/ 915764 h 3744261"/>
              <a:gd name="connsiteX2168" fmla="*/ 2808460 w 5687458"/>
              <a:gd name="connsiteY2168" fmla="*/ 913023 h 3744261"/>
              <a:gd name="connsiteX2169" fmla="*/ 2801442 w 5687458"/>
              <a:gd name="connsiteY2169" fmla="*/ 908060 h 3744261"/>
              <a:gd name="connsiteX2170" fmla="*/ 2800590 w 5687458"/>
              <a:gd name="connsiteY2170" fmla="*/ 908018 h 3744261"/>
              <a:gd name="connsiteX2171" fmla="*/ 2800570 w 5687458"/>
              <a:gd name="connsiteY2171" fmla="*/ 908039 h 3744261"/>
              <a:gd name="connsiteX2172" fmla="*/ 2145410 w 5687458"/>
              <a:gd name="connsiteY2172" fmla="*/ 884782 h 3744261"/>
              <a:gd name="connsiteX2173" fmla="*/ 2145410 w 5687458"/>
              <a:gd name="connsiteY2173" fmla="*/ 884782 h 3744261"/>
              <a:gd name="connsiteX2174" fmla="*/ 2800777 w 5687458"/>
              <a:gd name="connsiteY2174" fmla="*/ 877618 h 3744261"/>
              <a:gd name="connsiteX2175" fmla="*/ 2847977 w 5687458"/>
              <a:gd name="connsiteY2175" fmla="*/ 869520 h 3744261"/>
              <a:gd name="connsiteX2176" fmla="*/ 2884191 w 5687458"/>
              <a:gd name="connsiteY2176" fmla="*/ 839452 h 3744261"/>
              <a:gd name="connsiteX2177" fmla="*/ 2870008 w 5687458"/>
              <a:gd name="connsiteY2177" fmla="*/ 820597 h 3744261"/>
              <a:gd name="connsiteX2178" fmla="*/ 2800777 w 5687458"/>
              <a:gd name="connsiteY2178" fmla="*/ 877618 h 3744261"/>
              <a:gd name="connsiteX2179" fmla="*/ 2762487 w 5687458"/>
              <a:gd name="connsiteY2179" fmla="*/ 870745 h 3744261"/>
              <a:gd name="connsiteX2180" fmla="*/ 2779285 w 5687458"/>
              <a:gd name="connsiteY2180" fmla="*/ 874898 h 3744261"/>
              <a:gd name="connsiteX2181" fmla="*/ 2863156 w 5687458"/>
              <a:gd name="connsiteY2181" fmla="*/ 809467 h 3744261"/>
              <a:gd name="connsiteX2182" fmla="*/ 2834770 w 5687458"/>
              <a:gd name="connsiteY2182" fmla="*/ 720946 h 3744261"/>
              <a:gd name="connsiteX2183" fmla="*/ 2834355 w 5687458"/>
              <a:gd name="connsiteY2183" fmla="*/ 685043 h 3744261"/>
              <a:gd name="connsiteX2184" fmla="*/ 2833898 w 5687458"/>
              <a:gd name="connsiteY2184" fmla="*/ 649493 h 3744261"/>
              <a:gd name="connsiteX2185" fmla="*/ 2798556 w 5687458"/>
              <a:gd name="connsiteY2185" fmla="*/ 621564 h 3744261"/>
              <a:gd name="connsiteX2186" fmla="*/ 2793240 w 5687458"/>
              <a:gd name="connsiteY2186" fmla="*/ 615750 h 3744261"/>
              <a:gd name="connsiteX2187" fmla="*/ 2804307 w 5687458"/>
              <a:gd name="connsiteY2187" fmla="*/ 642121 h 3744261"/>
              <a:gd name="connsiteX2188" fmla="*/ 2827959 w 5687458"/>
              <a:gd name="connsiteY2188" fmla="*/ 794828 h 3744261"/>
              <a:gd name="connsiteX2189" fmla="*/ 2762487 w 5687458"/>
              <a:gd name="connsiteY2189" fmla="*/ 870745 h 3744261"/>
              <a:gd name="connsiteX2190" fmla="*/ 2560234 w 5687458"/>
              <a:gd name="connsiteY2190" fmla="*/ 704728 h 3744261"/>
              <a:gd name="connsiteX2191" fmla="*/ 2568810 w 5687458"/>
              <a:gd name="connsiteY2191" fmla="*/ 714135 h 3744261"/>
              <a:gd name="connsiteX2192" fmla="*/ 2710013 w 5687458"/>
              <a:gd name="connsiteY2192" fmla="*/ 848962 h 3744261"/>
              <a:gd name="connsiteX2193" fmla="*/ 2745376 w 5687458"/>
              <a:gd name="connsiteY2193" fmla="*/ 864993 h 3744261"/>
              <a:gd name="connsiteX2194" fmla="*/ 2815770 w 5687458"/>
              <a:gd name="connsiteY2194" fmla="*/ 792232 h 3744261"/>
              <a:gd name="connsiteX2195" fmla="*/ 2793094 w 5687458"/>
              <a:gd name="connsiteY2195" fmla="*/ 647603 h 3744261"/>
              <a:gd name="connsiteX2196" fmla="*/ 2780116 w 5687458"/>
              <a:gd name="connsiteY2196" fmla="*/ 610641 h 3744261"/>
              <a:gd name="connsiteX2197" fmla="*/ 2785930 w 5687458"/>
              <a:gd name="connsiteY2197" fmla="*/ 598909 h 3744261"/>
              <a:gd name="connsiteX2198" fmla="*/ 2807796 w 5687458"/>
              <a:gd name="connsiteY2198" fmla="*/ 613237 h 3744261"/>
              <a:gd name="connsiteX2199" fmla="*/ 2833898 w 5687458"/>
              <a:gd name="connsiteY2199" fmla="*/ 636432 h 3744261"/>
              <a:gd name="connsiteX2200" fmla="*/ 2846378 w 5687458"/>
              <a:gd name="connsiteY2200" fmla="*/ 546830 h 3744261"/>
              <a:gd name="connsiteX2201" fmla="*/ 2847686 w 5687458"/>
              <a:gd name="connsiteY2201" fmla="*/ 544463 h 3744261"/>
              <a:gd name="connsiteX2202" fmla="*/ 2815749 w 5687458"/>
              <a:gd name="connsiteY2202" fmla="*/ 564252 h 3744261"/>
              <a:gd name="connsiteX2203" fmla="*/ 2751813 w 5687458"/>
              <a:gd name="connsiteY2203" fmla="*/ 557275 h 3744261"/>
              <a:gd name="connsiteX2204" fmla="*/ 2591922 w 5687458"/>
              <a:gd name="connsiteY2204" fmla="*/ 342543 h 3744261"/>
              <a:gd name="connsiteX2205" fmla="*/ 2583222 w 5687458"/>
              <a:gd name="connsiteY2205" fmla="*/ 309527 h 3744261"/>
              <a:gd name="connsiteX2206" fmla="*/ 2583533 w 5687458"/>
              <a:gd name="connsiteY2206" fmla="*/ 336334 h 3744261"/>
              <a:gd name="connsiteX2207" fmla="*/ 2589285 w 5687458"/>
              <a:gd name="connsiteY2207" fmla="*/ 388953 h 3744261"/>
              <a:gd name="connsiteX2208" fmla="*/ 2583201 w 5687458"/>
              <a:gd name="connsiteY2208" fmla="*/ 394788 h 3744261"/>
              <a:gd name="connsiteX2209" fmla="*/ 2575331 w 5687458"/>
              <a:gd name="connsiteY2209" fmla="*/ 382350 h 3744261"/>
              <a:gd name="connsiteX2210" fmla="*/ 2571115 w 5687458"/>
              <a:gd name="connsiteY2210" fmla="*/ 337373 h 3744261"/>
              <a:gd name="connsiteX2211" fmla="*/ 2555459 w 5687458"/>
              <a:gd name="connsiteY2211" fmla="*/ 254292 h 3744261"/>
              <a:gd name="connsiteX2212" fmla="*/ 2562415 w 5687458"/>
              <a:gd name="connsiteY2212" fmla="*/ 390075 h 3744261"/>
              <a:gd name="connsiteX2213" fmla="*/ 2605357 w 5687458"/>
              <a:gd name="connsiteY2213" fmla="*/ 467300 h 3744261"/>
              <a:gd name="connsiteX2214" fmla="*/ 2704220 w 5687458"/>
              <a:gd name="connsiteY2214" fmla="*/ 561428 h 3744261"/>
              <a:gd name="connsiteX2215" fmla="*/ 2707729 w 5687458"/>
              <a:gd name="connsiteY2215" fmla="*/ 565789 h 3744261"/>
              <a:gd name="connsiteX2216" fmla="*/ 2706338 w 5687458"/>
              <a:gd name="connsiteY2216" fmla="*/ 571208 h 3744261"/>
              <a:gd name="connsiteX2217" fmla="*/ 2624689 w 5687458"/>
              <a:gd name="connsiteY2217" fmla="*/ 615127 h 3744261"/>
              <a:gd name="connsiteX2218" fmla="*/ 2589326 w 5687458"/>
              <a:gd name="connsiteY2218" fmla="*/ 581010 h 3744261"/>
              <a:gd name="connsiteX2219" fmla="*/ 2550683 w 5687458"/>
              <a:gd name="connsiteY2219" fmla="*/ 397322 h 3744261"/>
              <a:gd name="connsiteX2220" fmla="*/ 2550226 w 5687458"/>
              <a:gd name="connsiteY2220" fmla="*/ 393625 h 3744261"/>
              <a:gd name="connsiteX2221" fmla="*/ 2531433 w 5687458"/>
              <a:gd name="connsiteY2221" fmla="*/ 287973 h 3744261"/>
              <a:gd name="connsiteX2222" fmla="*/ 2414090 w 5687458"/>
              <a:gd name="connsiteY2222" fmla="*/ 388247 h 3744261"/>
              <a:gd name="connsiteX2223" fmla="*/ 2319858 w 5687458"/>
              <a:gd name="connsiteY2223" fmla="*/ 594445 h 3744261"/>
              <a:gd name="connsiteX2224" fmla="*/ 2318549 w 5687458"/>
              <a:gd name="connsiteY2224" fmla="*/ 601775 h 3744261"/>
              <a:gd name="connsiteX2225" fmla="*/ 2348742 w 5687458"/>
              <a:gd name="connsiteY2225" fmla="*/ 602232 h 3744261"/>
              <a:gd name="connsiteX2226" fmla="*/ 2522276 w 5687458"/>
              <a:gd name="connsiteY2226" fmla="*/ 811004 h 3744261"/>
              <a:gd name="connsiteX2227" fmla="*/ 2533074 w 5687458"/>
              <a:gd name="connsiteY2227" fmla="*/ 787082 h 3744261"/>
              <a:gd name="connsiteX2228" fmla="*/ 2550703 w 5687458"/>
              <a:gd name="connsiteY2228" fmla="*/ 731806 h 3744261"/>
              <a:gd name="connsiteX2229" fmla="*/ 2552032 w 5687458"/>
              <a:gd name="connsiteY2229" fmla="*/ 719990 h 3744261"/>
              <a:gd name="connsiteX2230" fmla="*/ 2558989 w 5687458"/>
              <a:gd name="connsiteY2230" fmla="*/ 704832 h 3744261"/>
              <a:gd name="connsiteX2231" fmla="*/ 2560214 w 5687458"/>
              <a:gd name="connsiteY2231" fmla="*/ 704728 h 3744261"/>
              <a:gd name="connsiteX2232" fmla="*/ 2560234 w 5687458"/>
              <a:gd name="connsiteY2232" fmla="*/ 704728 h 3744261"/>
              <a:gd name="connsiteX2233" fmla="*/ 2089863 w 5687458"/>
              <a:gd name="connsiteY2233" fmla="*/ 650386 h 3744261"/>
              <a:gd name="connsiteX2234" fmla="*/ 2090362 w 5687458"/>
              <a:gd name="connsiteY2234" fmla="*/ 652670 h 3744261"/>
              <a:gd name="connsiteX2235" fmla="*/ 2123150 w 5687458"/>
              <a:gd name="connsiteY2235" fmla="*/ 742230 h 3744261"/>
              <a:gd name="connsiteX2236" fmla="*/ 2165365 w 5687458"/>
              <a:gd name="connsiteY2236" fmla="*/ 853884 h 3744261"/>
              <a:gd name="connsiteX2237" fmla="*/ 2168646 w 5687458"/>
              <a:gd name="connsiteY2237" fmla="*/ 839016 h 3744261"/>
              <a:gd name="connsiteX2238" fmla="*/ 2172862 w 5687458"/>
              <a:gd name="connsiteY2238" fmla="*/ 820577 h 3744261"/>
              <a:gd name="connsiteX2239" fmla="*/ 2171263 w 5687458"/>
              <a:gd name="connsiteY2239" fmla="*/ 746051 h 3744261"/>
              <a:gd name="connsiteX2240" fmla="*/ 2089884 w 5687458"/>
              <a:gd name="connsiteY2240" fmla="*/ 650407 h 3744261"/>
              <a:gd name="connsiteX2241" fmla="*/ 2089863 w 5687458"/>
              <a:gd name="connsiteY2241" fmla="*/ 650386 h 3744261"/>
              <a:gd name="connsiteX2242" fmla="*/ 2900159 w 5687458"/>
              <a:gd name="connsiteY2242" fmla="*/ 838102 h 3744261"/>
              <a:gd name="connsiteX2243" fmla="*/ 2906721 w 5687458"/>
              <a:gd name="connsiteY2243" fmla="*/ 842442 h 3744261"/>
              <a:gd name="connsiteX2244" fmla="*/ 2911123 w 5687458"/>
              <a:gd name="connsiteY2244" fmla="*/ 833036 h 3744261"/>
              <a:gd name="connsiteX2245" fmla="*/ 2907261 w 5687458"/>
              <a:gd name="connsiteY2245" fmla="*/ 824397 h 3744261"/>
              <a:gd name="connsiteX2246" fmla="*/ 2900159 w 5687458"/>
              <a:gd name="connsiteY2246" fmla="*/ 838102 h 3744261"/>
              <a:gd name="connsiteX2247" fmla="*/ 2846357 w 5687458"/>
              <a:gd name="connsiteY2247" fmla="*/ 648828 h 3744261"/>
              <a:gd name="connsiteX2248" fmla="*/ 2846814 w 5687458"/>
              <a:gd name="connsiteY2248" fmla="*/ 684856 h 3744261"/>
              <a:gd name="connsiteX2249" fmla="*/ 2847229 w 5687458"/>
              <a:gd name="connsiteY2249" fmla="*/ 720966 h 3744261"/>
              <a:gd name="connsiteX2250" fmla="*/ 2871732 w 5687458"/>
              <a:gd name="connsiteY2250" fmla="*/ 799230 h 3744261"/>
              <a:gd name="connsiteX2251" fmla="*/ 2949892 w 5687458"/>
              <a:gd name="connsiteY2251" fmla="*/ 654892 h 3744261"/>
              <a:gd name="connsiteX2252" fmla="*/ 2976720 w 5687458"/>
              <a:gd name="connsiteY2252" fmla="*/ 545480 h 3744261"/>
              <a:gd name="connsiteX2253" fmla="*/ 2968352 w 5687458"/>
              <a:gd name="connsiteY2253" fmla="*/ 382038 h 3744261"/>
              <a:gd name="connsiteX2254" fmla="*/ 2966919 w 5687458"/>
              <a:gd name="connsiteY2254" fmla="*/ 359986 h 3744261"/>
              <a:gd name="connsiteX2255" fmla="*/ 2966587 w 5687458"/>
              <a:gd name="connsiteY2255" fmla="*/ 353839 h 3744261"/>
              <a:gd name="connsiteX2256" fmla="*/ 2972276 w 5687458"/>
              <a:gd name="connsiteY2256" fmla="*/ 345284 h 3744261"/>
              <a:gd name="connsiteX2257" fmla="*/ 2979627 w 5687458"/>
              <a:gd name="connsiteY2257" fmla="*/ 354359 h 3744261"/>
              <a:gd name="connsiteX2258" fmla="*/ 2981018 w 5687458"/>
              <a:gd name="connsiteY2258" fmla="*/ 366132 h 3744261"/>
              <a:gd name="connsiteX2259" fmla="*/ 2983842 w 5687458"/>
              <a:gd name="connsiteY2259" fmla="*/ 389555 h 3744261"/>
              <a:gd name="connsiteX2260" fmla="*/ 2989179 w 5687458"/>
              <a:gd name="connsiteY2260" fmla="*/ 546394 h 3744261"/>
              <a:gd name="connsiteX2261" fmla="*/ 2989262 w 5687458"/>
              <a:gd name="connsiteY2261" fmla="*/ 596313 h 3744261"/>
              <a:gd name="connsiteX2262" fmla="*/ 2992688 w 5687458"/>
              <a:gd name="connsiteY2262" fmla="*/ 646814 h 3744261"/>
              <a:gd name="connsiteX2263" fmla="*/ 2997630 w 5687458"/>
              <a:gd name="connsiteY2263" fmla="*/ 641208 h 3744261"/>
              <a:gd name="connsiteX2264" fmla="*/ 3002448 w 5687458"/>
              <a:gd name="connsiteY2264" fmla="*/ 639256 h 3744261"/>
              <a:gd name="connsiteX2265" fmla="*/ 3007079 w 5687458"/>
              <a:gd name="connsiteY2265" fmla="*/ 641644 h 3744261"/>
              <a:gd name="connsiteX2266" fmla="*/ 3053883 w 5687458"/>
              <a:gd name="connsiteY2266" fmla="*/ 660311 h 3744261"/>
              <a:gd name="connsiteX2267" fmla="*/ 3062231 w 5687458"/>
              <a:gd name="connsiteY2267" fmla="*/ 647396 h 3744261"/>
              <a:gd name="connsiteX2268" fmla="*/ 3078012 w 5687458"/>
              <a:gd name="connsiteY2268" fmla="*/ 408638 h 3744261"/>
              <a:gd name="connsiteX2269" fmla="*/ 2943662 w 5687458"/>
              <a:gd name="connsiteY2269" fmla="*/ 52372 h 3744261"/>
              <a:gd name="connsiteX2270" fmla="*/ 2884731 w 5687458"/>
              <a:gd name="connsiteY2270" fmla="*/ 46765 h 3744261"/>
              <a:gd name="connsiteX2271" fmla="*/ 2959423 w 5687458"/>
              <a:gd name="connsiteY2271" fmla="*/ 208151 h 3744261"/>
              <a:gd name="connsiteX2272" fmla="*/ 2959215 w 5687458"/>
              <a:gd name="connsiteY2272" fmla="*/ 218762 h 3744261"/>
              <a:gd name="connsiteX2273" fmla="*/ 2952010 w 5687458"/>
              <a:gd name="connsiteY2273" fmla="*/ 243058 h 3744261"/>
              <a:gd name="connsiteX2274" fmla="*/ 2922565 w 5687458"/>
              <a:gd name="connsiteY2274" fmla="*/ 241396 h 3744261"/>
              <a:gd name="connsiteX2275" fmla="*/ 2917456 w 5687458"/>
              <a:gd name="connsiteY2275" fmla="*/ 239881 h 3744261"/>
              <a:gd name="connsiteX2276" fmla="*/ 2917519 w 5687458"/>
              <a:gd name="connsiteY2276" fmla="*/ 262888 h 3744261"/>
              <a:gd name="connsiteX2277" fmla="*/ 2927818 w 5687458"/>
              <a:gd name="connsiteY2277" fmla="*/ 256036 h 3744261"/>
              <a:gd name="connsiteX2278" fmla="*/ 2945469 w 5687458"/>
              <a:gd name="connsiteY2278" fmla="*/ 284505 h 3744261"/>
              <a:gd name="connsiteX2279" fmla="*/ 2916127 w 5687458"/>
              <a:gd name="connsiteY2279" fmla="*/ 431792 h 3744261"/>
              <a:gd name="connsiteX2280" fmla="*/ 2855161 w 5687458"/>
              <a:gd name="connsiteY2280" fmla="*/ 537216 h 3744261"/>
              <a:gd name="connsiteX2281" fmla="*/ 2858774 w 5687458"/>
              <a:gd name="connsiteY2281" fmla="*/ 536531 h 3744261"/>
              <a:gd name="connsiteX2282" fmla="*/ 2868700 w 5687458"/>
              <a:gd name="connsiteY2282" fmla="*/ 544089 h 3744261"/>
              <a:gd name="connsiteX2283" fmla="*/ 2856822 w 5687458"/>
              <a:gd name="connsiteY2283" fmla="*/ 640564 h 3744261"/>
              <a:gd name="connsiteX2284" fmla="*/ 2846315 w 5687458"/>
              <a:gd name="connsiteY2284" fmla="*/ 648828 h 3744261"/>
              <a:gd name="connsiteX2285" fmla="*/ 2846357 w 5687458"/>
              <a:gd name="connsiteY2285" fmla="*/ 648828 h 3744261"/>
              <a:gd name="connsiteX2286" fmla="*/ 2989574 w 5687458"/>
              <a:gd name="connsiteY2286" fmla="*/ 796385 h 3744261"/>
              <a:gd name="connsiteX2287" fmla="*/ 3001223 w 5687458"/>
              <a:gd name="connsiteY2287" fmla="*/ 796074 h 3744261"/>
              <a:gd name="connsiteX2288" fmla="*/ 3006539 w 5687458"/>
              <a:gd name="connsiteY2288" fmla="*/ 793084 h 3744261"/>
              <a:gd name="connsiteX2289" fmla="*/ 2997319 w 5687458"/>
              <a:gd name="connsiteY2289" fmla="*/ 725742 h 3744261"/>
              <a:gd name="connsiteX2290" fmla="*/ 2985607 w 5687458"/>
              <a:gd name="connsiteY2290" fmla="*/ 677567 h 3744261"/>
              <a:gd name="connsiteX2291" fmla="*/ 2969992 w 5687458"/>
              <a:gd name="connsiteY2291" fmla="*/ 731245 h 3744261"/>
              <a:gd name="connsiteX2292" fmla="*/ 2970740 w 5687458"/>
              <a:gd name="connsiteY2292" fmla="*/ 734256 h 3744261"/>
              <a:gd name="connsiteX2293" fmla="*/ 2973148 w 5687458"/>
              <a:gd name="connsiteY2293" fmla="*/ 730290 h 3744261"/>
              <a:gd name="connsiteX2294" fmla="*/ 2987726 w 5687458"/>
              <a:gd name="connsiteY2294" fmla="*/ 718308 h 3744261"/>
              <a:gd name="connsiteX2295" fmla="*/ 2997423 w 5687458"/>
              <a:gd name="connsiteY2295" fmla="*/ 737599 h 3744261"/>
              <a:gd name="connsiteX2296" fmla="*/ 2992190 w 5687458"/>
              <a:gd name="connsiteY2296" fmla="*/ 783843 h 3744261"/>
              <a:gd name="connsiteX2297" fmla="*/ 2989574 w 5687458"/>
              <a:gd name="connsiteY2297" fmla="*/ 796406 h 3744261"/>
              <a:gd name="connsiteX2298" fmla="*/ 2989574 w 5687458"/>
              <a:gd name="connsiteY2298" fmla="*/ 796385 h 3744261"/>
              <a:gd name="connsiteX2299" fmla="*/ 4015785 w 5687458"/>
              <a:gd name="connsiteY2299" fmla="*/ 768311 h 3744261"/>
              <a:gd name="connsiteX2300" fmla="*/ 4017384 w 5687458"/>
              <a:gd name="connsiteY2300" fmla="*/ 790301 h 3744261"/>
              <a:gd name="connsiteX2301" fmla="*/ 4033352 w 5687458"/>
              <a:gd name="connsiteY2301" fmla="*/ 780936 h 3744261"/>
              <a:gd name="connsiteX2302" fmla="*/ 4015785 w 5687458"/>
              <a:gd name="connsiteY2302" fmla="*/ 768311 h 3744261"/>
              <a:gd name="connsiteX2303" fmla="*/ 3782780 w 5687458"/>
              <a:gd name="connsiteY2303" fmla="*/ 661163 h 3744261"/>
              <a:gd name="connsiteX2304" fmla="*/ 3749742 w 5687458"/>
              <a:gd name="connsiteY2304" fmla="*/ 703191 h 3744261"/>
              <a:gd name="connsiteX2305" fmla="*/ 3780101 w 5687458"/>
              <a:gd name="connsiteY2305" fmla="*/ 676924 h 3744261"/>
              <a:gd name="connsiteX2306" fmla="*/ 3811228 w 5687458"/>
              <a:gd name="connsiteY2306" fmla="*/ 655660 h 3744261"/>
              <a:gd name="connsiteX2307" fmla="*/ 3782780 w 5687458"/>
              <a:gd name="connsiteY2307" fmla="*/ 661163 h 3744261"/>
              <a:gd name="connsiteX2308" fmla="*/ 2858214 w 5687458"/>
              <a:gd name="connsiteY2308" fmla="*/ 551087 h 3744261"/>
              <a:gd name="connsiteX2309" fmla="*/ 2857425 w 5687458"/>
              <a:gd name="connsiteY2309" fmla="*/ 552520 h 3744261"/>
              <a:gd name="connsiteX2310" fmla="*/ 2846378 w 5687458"/>
              <a:gd name="connsiteY2310" fmla="*/ 633670 h 3744261"/>
              <a:gd name="connsiteX2311" fmla="*/ 2846959 w 5687458"/>
              <a:gd name="connsiteY2311" fmla="*/ 632964 h 3744261"/>
              <a:gd name="connsiteX2312" fmla="*/ 2858214 w 5687458"/>
              <a:gd name="connsiteY2312" fmla="*/ 551108 h 3744261"/>
              <a:gd name="connsiteX2313" fmla="*/ 2858214 w 5687458"/>
              <a:gd name="connsiteY2313" fmla="*/ 551087 h 3744261"/>
              <a:gd name="connsiteX2314" fmla="*/ 2568665 w 5687458"/>
              <a:gd name="connsiteY2314" fmla="*/ 435342 h 3744261"/>
              <a:gd name="connsiteX2315" fmla="*/ 2600893 w 5687458"/>
              <a:gd name="connsiteY2315" fmla="*/ 576379 h 3744261"/>
              <a:gd name="connsiteX2316" fmla="*/ 2626787 w 5687458"/>
              <a:gd name="connsiteY2316" fmla="*/ 602813 h 3744261"/>
              <a:gd name="connsiteX2317" fmla="*/ 2691719 w 5687458"/>
              <a:gd name="connsiteY2317" fmla="*/ 568530 h 3744261"/>
              <a:gd name="connsiteX2318" fmla="*/ 2595805 w 5687458"/>
              <a:gd name="connsiteY2318" fmla="*/ 475253 h 3744261"/>
              <a:gd name="connsiteX2319" fmla="*/ 2568665 w 5687458"/>
              <a:gd name="connsiteY2319" fmla="*/ 435322 h 3744261"/>
              <a:gd name="connsiteX2320" fmla="*/ 2568665 w 5687458"/>
              <a:gd name="connsiteY2320" fmla="*/ 435342 h 3744261"/>
              <a:gd name="connsiteX2321" fmla="*/ 2588309 w 5687458"/>
              <a:gd name="connsiteY2321" fmla="*/ 263241 h 3744261"/>
              <a:gd name="connsiteX2322" fmla="*/ 2603779 w 5687458"/>
              <a:gd name="connsiteY2322" fmla="*/ 338785 h 3744261"/>
              <a:gd name="connsiteX2323" fmla="*/ 2757358 w 5687458"/>
              <a:gd name="connsiteY2323" fmla="*/ 546103 h 3744261"/>
              <a:gd name="connsiteX2324" fmla="*/ 2811554 w 5687458"/>
              <a:gd name="connsiteY2324" fmla="*/ 552478 h 3744261"/>
              <a:gd name="connsiteX2325" fmla="*/ 2933155 w 5687458"/>
              <a:gd name="connsiteY2325" fmla="*/ 286498 h 3744261"/>
              <a:gd name="connsiteX2326" fmla="*/ 2928275 w 5687458"/>
              <a:gd name="connsiteY2326" fmla="*/ 269201 h 3744261"/>
              <a:gd name="connsiteX2327" fmla="*/ 2920924 w 5687458"/>
              <a:gd name="connsiteY2327" fmla="*/ 285647 h 3744261"/>
              <a:gd name="connsiteX2328" fmla="*/ 2917436 w 5687458"/>
              <a:gd name="connsiteY2328" fmla="*/ 291959 h 3744261"/>
              <a:gd name="connsiteX2329" fmla="*/ 2910915 w 5687458"/>
              <a:gd name="connsiteY2329" fmla="*/ 291669 h 3744261"/>
              <a:gd name="connsiteX2330" fmla="*/ 2905060 w 5687458"/>
              <a:gd name="connsiteY2330" fmla="*/ 263885 h 3744261"/>
              <a:gd name="connsiteX2331" fmla="*/ 2905060 w 5687458"/>
              <a:gd name="connsiteY2331" fmla="*/ 236475 h 3744261"/>
              <a:gd name="connsiteX2332" fmla="*/ 2891708 w 5687458"/>
              <a:gd name="connsiteY2332" fmla="*/ 233568 h 3744261"/>
              <a:gd name="connsiteX2333" fmla="*/ 2833109 w 5687458"/>
              <a:gd name="connsiteY2333" fmla="*/ 273167 h 3744261"/>
              <a:gd name="connsiteX2334" fmla="*/ 2724715 w 5687458"/>
              <a:gd name="connsiteY2334" fmla="*/ 346779 h 3744261"/>
              <a:gd name="connsiteX2335" fmla="*/ 2620391 w 5687458"/>
              <a:gd name="connsiteY2335" fmla="*/ 293309 h 3744261"/>
              <a:gd name="connsiteX2336" fmla="*/ 2601059 w 5687458"/>
              <a:gd name="connsiteY2336" fmla="*/ 260230 h 3744261"/>
              <a:gd name="connsiteX2337" fmla="*/ 2593396 w 5687458"/>
              <a:gd name="connsiteY2337" fmla="*/ 253316 h 3744261"/>
              <a:gd name="connsiteX2338" fmla="*/ 2593396 w 5687458"/>
              <a:gd name="connsiteY2338" fmla="*/ 253316 h 3744261"/>
              <a:gd name="connsiteX2339" fmla="*/ 2588309 w 5687458"/>
              <a:gd name="connsiteY2339" fmla="*/ 263262 h 3744261"/>
              <a:gd name="connsiteX2340" fmla="*/ 2588309 w 5687458"/>
              <a:gd name="connsiteY2340" fmla="*/ 263241 h 3744261"/>
              <a:gd name="connsiteX2341" fmla="*/ 2593479 w 5687458"/>
              <a:gd name="connsiteY2341" fmla="*/ 240773 h 3744261"/>
              <a:gd name="connsiteX2342" fmla="*/ 2611026 w 5687458"/>
              <a:gd name="connsiteY2342" fmla="*/ 252713 h 3744261"/>
              <a:gd name="connsiteX2343" fmla="*/ 2631521 w 5687458"/>
              <a:gd name="connsiteY2343" fmla="*/ 287661 h 3744261"/>
              <a:gd name="connsiteX2344" fmla="*/ 2722285 w 5687458"/>
              <a:gd name="connsiteY2344" fmla="*/ 334528 h 3744261"/>
              <a:gd name="connsiteX2345" fmla="*/ 2824014 w 5687458"/>
              <a:gd name="connsiteY2345" fmla="*/ 264633 h 3744261"/>
              <a:gd name="connsiteX2346" fmla="*/ 2894013 w 5687458"/>
              <a:gd name="connsiteY2346" fmla="*/ 221296 h 3744261"/>
              <a:gd name="connsiteX2347" fmla="*/ 2905537 w 5687458"/>
              <a:gd name="connsiteY2347" fmla="*/ 223746 h 3744261"/>
              <a:gd name="connsiteX2348" fmla="*/ 2908527 w 5687458"/>
              <a:gd name="connsiteY2348" fmla="*/ 180409 h 3744261"/>
              <a:gd name="connsiteX2349" fmla="*/ 2864609 w 5687458"/>
              <a:gd name="connsiteY2349" fmla="*/ 75400 h 3744261"/>
              <a:gd name="connsiteX2350" fmla="*/ 2853230 w 5687458"/>
              <a:gd name="connsiteY2350" fmla="*/ 61093 h 3744261"/>
              <a:gd name="connsiteX2351" fmla="*/ 2855576 w 5687458"/>
              <a:gd name="connsiteY2351" fmla="*/ 54780 h 3744261"/>
              <a:gd name="connsiteX2352" fmla="*/ 2863696 w 5687458"/>
              <a:gd name="connsiteY2352" fmla="*/ 46890 h 3744261"/>
              <a:gd name="connsiteX2353" fmla="*/ 2642713 w 5687458"/>
              <a:gd name="connsiteY2353" fmla="*/ 58144 h 3744261"/>
              <a:gd name="connsiteX2354" fmla="*/ 2586523 w 5687458"/>
              <a:gd name="connsiteY2354" fmla="*/ 242871 h 3744261"/>
              <a:gd name="connsiteX2355" fmla="*/ 2588516 w 5687458"/>
              <a:gd name="connsiteY2355" fmla="*/ 241832 h 3744261"/>
              <a:gd name="connsiteX2356" fmla="*/ 2593542 w 5687458"/>
              <a:gd name="connsiteY2356" fmla="*/ 240773 h 3744261"/>
              <a:gd name="connsiteX2357" fmla="*/ 2593479 w 5687458"/>
              <a:gd name="connsiteY2357" fmla="*/ 240773 h 3744261"/>
              <a:gd name="connsiteX2358" fmla="*/ 2917851 w 5687458"/>
              <a:gd name="connsiteY2358" fmla="*/ 226985 h 3744261"/>
              <a:gd name="connsiteX2359" fmla="*/ 2926095 w 5687458"/>
              <a:gd name="connsiteY2359" fmla="*/ 229394 h 3744261"/>
              <a:gd name="connsiteX2360" fmla="*/ 2944534 w 5687458"/>
              <a:gd name="connsiteY2360" fmla="*/ 233007 h 3744261"/>
              <a:gd name="connsiteX2361" fmla="*/ 2946735 w 5687458"/>
              <a:gd name="connsiteY2361" fmla="*/ 218700 h 3744261"/>
              <a:gd name="connsiteX2362" fmla="*/ 2946943 w 5687458"/>
              <a:gd name="connsiteY2362" fmla="*/ 207736 h 3744261"/>
              <a:gd name="connsiteX2363" fmla="*/ 2875449 w 5687458"/>
              <a:gd name="connsiteY2363" fmla="*/ 55300 h 3744261"/>
              <a:gd name="connsiteX2364" fmla="*/ 2874099 w 5687458"/>
              <a:gd name="connsiteY2364" fmla="*/ 54282 h 3744261"/>
              <a:gd name="connsiteX2365" fmla="*/ 2866935 w 5687458"/>
              <a:gd name="connsiteY2365" fmla="*/ 60906 h 3744261"/>
              <a:gd name="connsiteX2366" fmla="*/ 2872604 w 5687458"/>
              <a:gd name="connsiteY2366" fmla="*/ 65848 h 3744261"/>
              <a:gd name="connsiteX2367" fmla="*/ 2920924 w 5687458"/>
              <a:gd name="connsiteY2367" fmla="*/ 181489 h 3744261"/>
              <a:gd name="connsiteX2368" fmla="*/ 2917872 w 5687458"/>
              <a:gd name="connsiteY2368" fmla="*/ 226965 h 3744261"/>
              <a:gd name="connsiteX2369" fmla="*/ 2917851 w 5687458"/>
              <a:gd name="connsiteY2369" fmla="*/ 226985 h 3744261"/>
              <a:gd name="connsiteX0" fmla="*/ 2995402 w 4878609"/>
              <a:gd name="connsiteY0" fmla="*/ 3743887 h 3744261"/>
              <a:gd name="connsiteX1" fmla="*/ 2986244 w 4878609"/>
              <a:gd name="connsiteY1" fmla="*/ 3743513 h 3744261"/>
              <a:gd name="connsiteX2" fmla="*/ 2930801 w 4878609"/>
              <a:gd name="connsiteY2" fmla="*/ 3717370 h 3744261"/>
              <a:gd name="connsiteX3" fmla="*/ 2921333 w 4878609"/>
              <a:gd name="connsiteY3" fmla="*/ 3675134 h 3744261"/>
              <a:gd name="connsiteX4" fmla="*/ 2838355 w 4878609"/>
              <a:gd name="connsiteY4" fmla="*/ 3656611 h 3744261"/>
              <a:gd name="connsiteX5" fmla="*/ 2769727 w 4878609"/>
              <a:gd name="connsiteY5" fmla="*/ 3633977 h 3744261"/>
              <a:gd name="connsiteX6" fmla="*/ 2764930 w 4878609"/>
              <a:gd name="connsiteY6" fmla="*/ 3640996 h 3744261"/>
              <a:gd name="connsiteX7" fmla="*/ 2656266 w 4878609"/>
              <a:gd name="connsiteY7" fmla="*/ 3683730 h 3744261"/>
              <a:gd name="connsiteX8" fmla="*/ 2521708 w 4878609"/>
              <a:gd name="connsiteY8" fmla="*/ 3592240 h 3744261"/>
              <a:gd name="connsiteX9" fmla="*/ 2417987 w 4878609"/>
              <a:gd name="connsiteY9" fmla="*/ 3485507 h 3744261"/>
              <a:gd name="connsiteX10" fmla="*/ 2409556 w 4878609"/>
              <a:gd name="connsiteY10" fmla="*/ 3447631 h 3744261"/>
              <a:gd name="connsiteX11" fmla="*/ 2310942 w 4878609"/>
              <a:gd name="connsiteY11" fmla="*/ 3307467 h 3744261"/>
              <a:gd name="connsiteX12" fmla="*/ 2301100 w 4878609"/>
              <a:gd name="connsiteY12" fmla="*/ 3175692 h 3744261"/>
              <a:gd name="connsiteX13" fmla="*/ 2313891 w 4878609"/>
              <a:gd name="connsiteY13" fmla="*/ 3163191 h 3744261"/>
              <a:gd name="connsiteX14" fmla="*/ 2320287 w 4878609"/>
              <a:gd name="connsiteY14" fmla="*/ 3168133 h 3744261"/>
              <a:gd name="connsiteX15" fmla="*/ 2327389 w 4878609"/>
              <a:gd name="connsiteY15" fmla="*/ 3160388 h 3744261"/>
              <a:gd name="connsiteX16" fmla="*/ 2353802 w 4878609"/>
              <a:gd name="connsiteY16" fmla="*/ 3218094 h 3744261"/>
              <a:gd name="connsiteX17" fmla="*/ 2381980 w 4878609"/>
              <a:gd name="connsiteY17" fmla="*/ 3295548 h 3744261"/>
              <a:gd name="connsiteX18" fmla="*/ 2508398 w 4878609"/>
              <a:gd name="connsiteY18" fmla="*/ 3376365 h 3744261"/>
              <a:gd name="connsiteX19" fmla="*/ 2427082 w 4878609"/>
              <a:gd name="connsiteY19" fmla="*/ 3328523 h 3744261"/>
              <a:gd name="connsiteX20" fmla="*/ 2370518 w 4878609"/>
              <a:gd name="connsiteY20" fmla="*/ 3165205 h 3744261"/>
              <a:gd name="connsiteX21" fmla="*/ 2376124 w 4878609"/>
              <a:gd name="connsiteY21" fmla="*/ 3010401 h 3744261"/>
              <a:gd name="connsiteX22" fmla="*/ 2361194 w 4878609"/>
              <a:gd name="connsiteY22" fmla="*/ 3092631 h 3744261"/>
              <a:gd name="connsiteX23" fmla="*/ 2362232 w 4878609"/>
              <a:gd name="connsiteY23" fmla="*/ 3127953 h 3744261"/>
              <a:gd name="connsiteX24" fmla="*/ 2352057 w 4878609"/>
              <a:gd name="connsiteY24" fmla="*/ 3130590 h 3744261"/>
              <a:gd name="connsiteX25" fmla="*/ 2348486 w 4878609"/>
              <a:gd name="connsiteY25" fmla="*/ 3093566 h 3744261"/>
              <a:gd name="connsiteX26" fmla="*/ 2347925 w 4878609"/>
              <a:gd name="connsiteY26" fmla="*/ 3091655 h 3744261"/>
              <a:gd name="connsiteX27" fmla="*/ 2333743 w 4878609"/>
              <a:gd name="connsiteY27" fmla="*/ 2983656 h 3744261"/>
              <a:gd name="connsiteX28" fmla="*/ 2341696 w 4878609"/>
              <a:gd name="connsiteY28" fmla="*/ 2941918 h 3744261"/>
              <a:gd name="connsiteX29" fmla="*/ 2306104 w 4878609"/>
              <a:gd name="connsiteY29" fmla="*/ 2973793 h 3744261"/>
              <a:gd name="connsiteX30" fmla="*/ 2212350 w 4878609"/>
              <a:gd name="connsiteY30" fmla="*/ 2886683 h 3744261"/>
              <a:gd name="connsiteX31" fmla="*/ 2221258 w 4878609"/>
              <a:gd name="connsiteY31" fmla="*/ 2841830 h 3744261"/>
              <a:gd name="connsiteX32" fmla="*/ 2362315 w 4878609"/>
              <a:gd name="connsiteY32" fmla="*/ 2850178 h 3744261"/>
              <a:gd name="connsiteX33" fmla="*/ 2378761 w 4878609"/>
              <a:gd name="connsiteY33" fmla="*/ 2855535 h 3744261"/>
              <a:gd name="connsiteX34" fmla="*/ 2411466 w 4878609"/>
              <a:gd name="connsiteY34" fmla="*/ 2820837 h 3744261"/>
              <a:gd name="connsiteX35" fmla="*/ 2493862 w 4878609"/>
              <a:gd name="connsiteY35" fmla="*/ 2766225 h 3744261"/>
              <a:gd name="connsiteX36" fmla="*/ 2484809 w 4878609"/>
              <a:gd name="connsiteY36" fmla="*/ 2761989 h 3744261"/>
              <a:gd name="connsiteX37" fmla="*/ 2485618 w 4878609"/>
              <a:gd name="connsiteY37" fmla="*/ 2744276 h 3744261"/>
              <a:gd name="connsiteX38" fmla="*/ 2496063 w 4878609"/>
              <a:gd name="connsiteY38" fmla="*/ 2723096 h 3744261"/>
              <a:gd name="connsiteX39" fmla="*/ 2523120 w 4878609"/>
              <a:gd name="connsiteY39" fmla="*/ 2678824 h 3744261"/>
              <a:gd name="connsiteX40" fmla="*/ 2510724 w 4878609"/>
              <a:gd name="connsiteY40" fmla="*/ 2501615 h 3744261"/>
              <a:gd name="connsiteX41" fmla="*/ 2545484 w 4878609"/>
              <a:gd name="connsiteY41" fmla="*/ 2484837 h 3744261"/>
              <a:gd name="connsiteX42" fmla="*/ 2627008 w 4878609"/>
              <a:gd name="connsiteY42" fmla="*/ 2554192 h 3744261"/>
              <a:gd name="connsiteX43" fmla="*/ 2621319 w 4878609"/>
              <a:gd name="connsiteY43" fmla="*/ 2526429 h 3744261"/>
              <a:gd name="connsiteX44" fmla="*/ 2325540 w 4878609"/>
              <a:gd name="connsiteY44" fmla="*/ 2277601 h 3744261"/>
              <a:gd name="connsiteX45" fmla="*/ 2134834 w 4878609"/>
              <a:gd name="connsiteY45" fmla="*/ 2145327 h 3744261"/>
              <a:gd name="connsiteX46" fmla="*/ 2132986 w 4878609"/>
              <a:gd name="connsiteY46" fmla="*/ 2137624 h 3744261"/>
              <a:gd name="connsiteX47" fmla="*/ 2140191 w 4878609"/>
              <a:gd name="connsiteY47" fmla="*/ 2134343 h 3744261"/>
              <a:gd name="connsiteX48" fmla="*/ 2485120 w 4878609"/>
              <a:gd name="connsiteY48" fmla="*/ 2304139 h 3744261"/>
              <a:gd name="connsiteX49" fmla="*/ 2536784 w 4878609"/>
              <a:gd name="connsiteY49" fmla="*/ 2346334 h 3744261"/>
              <a:gd name="connsiteX50" fmla="*/ 2539753 w 4878609"/>
              <a:gd name="connsiteY50" fmla="*/ 2349179 h 3744261"/>
              <a:gd name="connsiteX51" fmla="*/ 2665465 w 4878609"/>
              <a:gd name="connsiteY51" fmla="*/ 2533614 h 3744261"/>
              <a:gd name="connsiteX52" fmla="*/ 2674415 w 4878609"/>
              <a:gd name="connsiteY52" fmla="*/ 2650002 h 3744261"/>
              <a:gd name="connsiteX53" fmla="*/ 2695284 w 4878609"/>
              <a:gd name="connsiteY53" fmla="*/ 2660800 h 3744261"/>
              <a:gd name="connsiteX54" fmla="*/ 2687559 w 4878609"/>
              <a:gd name="connsiteY54" fmla="*/ 2669231 h 3744261"/>
              <a:gd name="connsiteX55" fmla="*/ 2670947 w 4878609"/>
              <a:gd name="connsiteY55" fmla="*/ 2665472 h 3744261"/>
              <a:gd name="connsiteX56" fmla="*/ 2660585 w 4878609"/>
              <a:gd name="connsiteY56" fmla="*/ 2691886 h 3744261"/>
              <a:gd name="connsiteX57" fmla="*/ 2614778 w 4878609"/>
              <a:gd name="connsiteY57" fmla="*/ 2730779 h 3744261"/>
              <a:gd name="connsiteX58" fmla="*/ 2424507 w 4878609"/>
              <a:gd name="connsiteY58" fmla="*/ 2845672 h 3744261"/>
              <a:gd name="connsiteX59" fmla="*/ 2399194 w 4878609"/>
              <a:gd name="connsiteY59" fmla="*/ 2922731 h 3744261"/>
              <a:gd name="connsiteX60" fmla="*/ 2518552 w 4878609"/>
              <a:gd name="connsiteY60" fmla="*/ 2812240 h 3744261"/>
              <a:gd name="connsiteX61" fmla="*/ 2729401 w 4878609"/>
              <a:gd name="connsiteY61" fmla="*/ 2751523 h 3744261"/>
              <a:gd name="connsiteX62" fmla="*/ 2778884 w 4878609"/>
              <a:gd name="connsiteY62" fmla="*/ 2767450 h 3744261"/>
              <a:gd name="connsiteX63" fmla="*/ 2768813 w 4878609"/>
              <a:gd name="connsiteY63" fmla="*/ 2800715 h 3744261"/>
              <a:gd name="connsiteX64" fmla="*/ 2762542 w 4878609"/>
              <a:gd name="connsiteY64" fmla="*/ 2810392 h 3744261"/>
              <a:gd name="connsiteX65" fmla="*/ 2668518 w 4878609"/>
              <a:gd name="connsiteY65" fmla="*/ 2848911 h 3744261"/>
              <a:gd name="connsiteX66" fmla="*/ 2519777 w 4878609"/>
              <a:gd name="connsiteY66" fmla="*/ 2906887 h 3744261"/>
              <a:gd name="connsiteX67" fmla="*/ 2503705 w 4878609"/>
              <a:gd name="connsiteY67" fmla="*/ 2921278 h 3744261"/>
              <a:gd name="connsiteX68" fmla="*/ 2605288 w 4878609"/>
              <a:gd name="connsiteY68" fmla="*/ 2893265 h 3744261"/>
              <a:gd name="connsiteX69" fmla="*/ 2609316 w 4878609"/>
              <a:gd name="connsiteY69" fmla="*/ 2891251 h 3744261"/>
              <a:gd name="connsiteX70" fmla="*/ 2762085 w 4878609"/>
              <a:gd name="connsiteY70" fmla="*/ 2869095 h 3744261"/>
              <a:gd name="connsiteX71" fmla="*/ 2894110 w 4878609"/>
              <a:gd name="connsiteY71" fmla="*/ 2990239 h 3744261"/>
              <a:gd name="connsiteX72" fmla="*/ 2984999 w 4878609"/>
              <a:gd name="connsiteY72" fmla="*/ 3128347 h 3744261"/>
              <a:gd name="connsiteX73" fmla="*/ 2979599 w 4878609"/>
              <a:gd name="connsiteY73" fmla="*/ 3158581 h 3744261"/>
              <a:gd name="connsiteX74" fmla="*/ 2901543 w 4878609"/>
              <a:gd name="connsiteY74" fmla="*/ 3132978 h 3744261"/>
              <a:gd name="connsiteX75" fmla="*/ 2857958 w 4878609"/>
              <a:gd name="connsiteY75" fmla="*/ 3088831 h 3744261"/>
              <a:gd name="connsiteX76" fmla="*/ 2833600 w 4878609"/>
              <a:gd name="connsiteY76" fmla="*/ 3062875 h 3744261"/>
              <a:gd name="connsiteX77" fmla="*/ 2830236 w 4878609"/>
              <a:gd name="connsiteY77" fmla="*/ 3060653 h 3744261"/>
              <a:gd name="connsiteX78" fmla="*/ 2823031 w 4878609"/>
              <a:gd name="connsiteY78" fmla="*/ 3077971 h 3744261"/>
              <a:gd name="connsiteX79" fmla="*/ 2797531 w 4878609"/>
              <a:gd name="connsiteY79" fmla="*/ 3126416 h 3744261"/>
              <a:gd name="connsiteX80" fmla="*/ 2788519 w 4878609"/>
              <a:gd name="connsiteY80" fmla="*/ 3134971 h 3744261"/>
              <a:gd name="connsiteX81" fmla="*/ 2949366 w 4878609"/>
              <a:gd name="connsiteY81" fmla="*/ 3182523 h 3744261"/>
              <a:gd name="connsiteX82" fmla="*/ 2994073 w 4878609"/>
              <a:gd name="connsiteY82" fmla="*/ 3220897 h 3744261"/>
              <a:gd name="connsiteX83" fmla="*/ 2976609 w 4878609"/>
              <a:gd name="connsiteY83" fmla="*/ 3194339 h 3744261"/>
              <a:gd name="connsiteX84" fmla="*/ 2976298 w 4878609"/>
              <a:gd name="connsiteY84" fmla="*/ 3185825 h 3744261"/>
              <a:gd name="connsiteX85" fmla="*/ 2984749 w 4878609"/>
              <a:gd name="connsiteY85" fmla="*/ 3184953 h 3744261"/>
              <a:gd name="connsiteX86" fmla="*/ 3054395 w 4878609"/>
              <a:gd name="connsiteY86" fmla="*/ 3237343 h 3744261"/>
              <a:gd name="connsiteX87" fmla="*/ 3054167 w 4878609"/>
              <a:gd name="connsiteY87" fmla="*/ 3218717 h 3744261"/>
              <a:gd name="connsiteX88" fmla="*/ 3042144 w 4878609"/>
              <a:gd name="connsiteY88" fmla="*/ 3136321 h 3744261"/>
              <a:gd name="connsiteX89" fmla="*/ 3037036 w 4878609"/>
              <a:gd name="connsiteY89" fmla="*/ 3066613 h 3744261"/>
              <a:gd name="connsiteX90" fmla="*/ 3064093 w 4878609"/>
              <a:gd name="connsiteY90" fmla="*/ 3056064 h 3744261"/>
              <a:gd name="connsiteX91" fmla="*/ 3062660 w 4878609"/>
              <a:gd name="connsiteY91" fmla="*/ 3021386 h 3744261"/>
              <a:gd name="connsiteX92" fmla="*/ 2860844 w 4878609"/>
              <a:gd name="connsiteY92" fmla="*/ 2922897 h 3744261"/>
              <a:gd name="connsiteX93" fmla="*/ 2795247 w 4878609"/>
              <a:gd name="connsiteY93" fmla="*/ 2839546 h 3744261"/>
              <a:gd name="connsiteX94" fmla="*/ 2791052 w 4878609"/>
              <a:gd name="connsiteY94" fmla="*/ 2788277 h 3744261"/>
              <a:gd name="connsiteX95" fmla="*/ 2721759 w 4878609"/>
              <a:gd name="connsiteY95" fmla="*/ 2682250 h 3744261"/>
              <a:gd name="connsiteX96" fmla="*/ 2690134 w 4878609"/>
              <a:gd name="connsiteY96" fmla="*/ 2633743 h 3744261"/>
              <a:gd name="connsiteX97" fmla="*/ 2749730 w 4878609"/>
              <a:gd name="connsiteY97" fmla="*/ 2599938 h 3744261"/>
              <a:gd name="connsiteX98" fmla="*/ 2811049 w 4878609"/>
              <a:gd name="connsiteY98" fmla="*/ 2587582 h 3744261"/>
              <a:gd name="connsiteX99" fmla="*/ 2649144 w 4878609"/>
              <a:gd name="connsiteY99" fmla="*/ 2383316 h 3744261"/>
              <a:gd name="connsiteX100" fmla="*/ 2466328 w 4878609"/>
              <a:gd name="connsiteY100" fmla="*/ 2223799 h 3744261"/>
              <a:gd name="connsiteX101" fmla="*/ 2310735 w 4878609"/>
              <a:gd name="connsiteY101" fmla="*/ 2137187 h 3744261"/>
              <a:gd name="connsiteX102" fmla="*/ 2154540 w 4878609"/>
              <a:gd name="connsiteY102" fmla="*/ 2039010 h 3744261"/>
              <a:gd name="connsiteX103" fmla="*/ 2411819 w 4878609"/>
              <a:gd name="connsiteY103" fmla="*/ 1924781 h 3744261"/>
              <a:gd name="connsiteX104" fmla="*/ 2608216 w 4878609"/>
              <a:gd name="connsiteY104" fmla="*/ 1879160 h 3744261"/>
              <a:gd name="connsiteX105" fmla="*/ 2606741 w 4878609"/>
              <a:gd name="connsiteY105" fmla="*/ 1875444 h 3744261"/>
              <a:gd name="connsiteX106" fmla="*/ 2590960 w 4878609"/>
              <a:gd name="connsiteY106" fmla="*/ 1794273 h 3744261"/>
              <a:gd name="connsiteX107" fmla="*/ 2571275 w 4878609"/>
              <a:gd name="connsiteY107" fmla="*/ 1730648 h 3744261"/>
              <a:gd name="connsiteX108" fmla="*/ 2358225 w 4878609"/>
              <a:gd name="connsiteY108" fmla="*/ 1803139 h 3744261"/>
              <a:gd name="connsiteX109" fmla="*/ 2165732 w 4878609"/>
              <a:gd name="connsiteY109" fmla="*/ 1884912 h 3744261"/>
              <a:gd name="connsiteX110" fmla="*/ 2144406 w 4878609"/>
              <a:gd name="connsiteY110" fmla="*/ 1886989 h 3744261"/>
              <a:gd name="connsiteX111" fmla="*/ 2139568 w 4878609"/>
              <a:gd name="connsiteY111" fmla="*/ 1827974 h 3744261"/>
              <a:gd name="connsiteX112" fmla="*/ 2134668 w 4878609"/>
              <a:gd name="connsiteY112" fmla="*/ 1745807 h 3744261"/>
              <a:gd name="connsiteX113" fmla="*/ 2093906 w 4878609"/>
              <a:gd name="connsiteY113" fmla="*/ 1707080 h 3744261"/>
              <a:gd name="connsiteX114" fmla="*/ 2096875 w 4878609"/>
              <a:gd name="connsiteY114" fmla="*/ 1699459 h 3744261"/>
              <a:gd name="connsiteX115" fmla="*/ 2114422 w 4878609"/>
              <a:gd name="connsiteY115" fmla="*/ 1702346 h 3744261"/>
              <a:gd name="connsiteX116" fmla="*/ 2144842 w 4878609"/>
              <a:gd name="connsiteY116" fmla="*/ 1737480 h 3744261"/>
              <a:gd name="connsiteX117" fmla="*/ 2185584 w 4878609"/>
              <a:gd name="connsiteY117" fmla="*/ 1756106 h 3744261"/>
              <a:gd name="connsiteX118" fmla="*/ 2267211 w 4878609"/>
              <a:gd name="connsiteY118" fmla="*/ 1636146 h 3744261"/>
              <a:gd name="connsiteX119" fmla="*/ 2331562 w 4878609"/>
              <a:gd name="connsiteY119" fmla="*/ 1496709 h 3744261"/>
              <a:gd name="connsiteX120" fmla="*/ 2371452 w 4878609"/>
              <a:gd name="connsiteY120" fmla="*/ 1425775 h 3744261"/>
              <a:gd name="connsiteX121" fmla="*/ 2354466 w 4878609"/>
              <a:gd name="connsiteY121" fmla="*/ 1429243 h 3744261"/>
              <a:gd name="connsiteX122" fmla="*/ 2335279 w 4878609"/>
              <a:gd name="connsiteY122" fmla="*/ 1411842 h 3744261"/>
              <a:gd name="connsiteX123" fmla="*/ 2350438 w 4878609"/>
              <a:gd name="connsiteY123" fmla="*/ 1321659 h 3744261"/>
              <a:gd name="connsiteX124" fmla="*/ 2364475 w 4878609"/>
              <a:gd name="connsiteY124" fmla="*/ 1317485 h 3744261"/>
              <a:gd name="connsiteX125" fmla="*/ 2377100 w 4878609"/>
              <a:gd name="connsiteY125" fmla="*/ 1350543 h 3744261"/>
              <a:gd name="connsiteX126" fmla="*/ 2383828 w 4878609"/>
              <a:gd name="connsiteY126" fmla="*/ 1391201 h 3744261"/>
              <a:gd name="connsiteX127" fmla="*/ 2386133 w 4878609"/>
              <a:gd name="connsiteY127" fmla="*/ 1400836 h 3744261"/>
              <a:gd name="connsiteX128" fmla="*/ 2463545 w 4878609"/>
              <a:gd name="connsiteY128" fmla="*/ 1306708 h 3744261"/>
              <a:gd name="connsiteX129" fmla="*/ 2524782 w 4878609"/>
              <a:gd name="connsiteY129" fmla="*/ 1258492 h 3744261"/>
              <a:gd name="connsiteX130" fmla="*/ 2608776 w 4878609"/>
              <a:gd name="connsiteY130" fmla="*/ 1147025 h 3744261"/>
              <a:gd name="connsiteX131" fmla="*/ 2693353 w 4878609"/>
              <a:gd name="connsiteY131" fmla="*/ 1030491 h 3744261"/>
              <a:gd name="connsiteX132" fmla="*/ 2701285 w 4878609"/>
              <a:gd name="connsiteY132" fmla="*/ 994339 h 3744261"/>
              <a:gd name="connsiteX133" fmla="*/ 2683261 w 4878609"/>
              <a:gd name="connsiteY133" fmla="*/ 949050 h 3744261"/>
              <a:gd name="connsiteX134" fmla="*/ 2653795 w 4878609"/>
              <a:gd name="connsiteY134" fmla="*/ 849378 h 3744261"/>
              <a:gd name="connsiteX135" fmla="*/ 2664323 w 4878609"/>
              <a:gd name="connsiteY135" fmla="*/ 791028 h 3744261"/>
              <a:gd name="connsiteX136" fmla="*/ 2658737 w 4878609"/>
              <a:gd name="connsiteY136" fmla="*/ 791879 h 3744261"/>
              <a:gd name="connsiteX137" fmla="*/ 2278611 w 4878609"/>
              <a:gd name="connsiteY137" fmla="*/ 1254401 h 3744261"/>
              <a:gd name="connsiteX138" fmla="*/ 2041412 w 4878609"/>
              <a:gd name="connsiteY138" fmla="*/ 1769209 h 3744261"/>
              <a:gd name="connsiteX139" fmla="*/ 2006443 w 4878609"/>
              <a:gd name="connsiteY139" fmla="*/ 1805818 h 3744261"/>
              <a:gd name="connsiteX140" fmla="*/ 2003308 w 4878609"/>
              <a:gd name="connsiteY140" fmla="*/ 1806877 h 3744261"/>
              <a:gd name="connsiteX141" fmla="*/ 2004699 w 4878609"/>
              <a:gd name="connsiteY141" fmla="*/ 1809203 h 3744261"/>
              <a:gd name="connsiteX142" fmla="*/ 2076110 w 4878609"/>
              <a:gd name="connsiteY142" fmla="*/ 1865539 h 3744261"/>
              <a:gd name="connsiteX143" fmla="*/ 2127857 w 4878609"/>
              <a:gd name="connsiteY143" fmla="*/ 1905428 h 3744261"/>
              <a:gd name="connsiteX144" fmla="*/ 2128812 w 4878609"/>
              <a:gd name="connsiteY144" fmla="*/ 1933606 h 3744261"/>
              <a:gd name="connsiteX145" fmla="*/ 2090251 w 4878609"/>
              <a:gd name="connsiteY145" fmla="*/ 1949243 h 3744261"/>
              <a:gd name="connsiteX146" fmla="*/ 2141728 w 4878609"/>
              <a:gd name="connsiteY146" fmla="*/ 2083011 h 3744261"/>
              <a:gd name="connsiteX147" fmla="*/ 2142392 w 4878609"/>
              <a:gd name="connsiteY147" fmla="*/ 2108885 h 3744261"/>
              <a:gd name="connsiteX148" fmla="*/ 2123330 w 4878609"/>
              <a:gd name="connsiteY148" fmla="*/ 2096405 h 3744261"/>
              <a:gd name="connsiteX149" fmla="*/ 2102793 w 4878609"/>
              <a:gd name="connsiteY149" fmla="*/ 2068642 h 3744261"/>
              <a:gd name="connsiteX150" fmla="*/ 2097768 w 4878609"/>
              <a:gd name="connsiteY150" fmla="*/ 2061270 h 3744261"/>
              <a:gd name="connsiteX151" fmla="*/ 2112013 w 4878609"/>
              <a:gd name="connsiteY151" fmla="*/ 2124915 h 3744261"/>
              <a:gd name="connsiteX152" fmla="*/ 2106427 w 4878609"/>
              <a:gd name="connsiteY152" fmla="*/ 2154879 h 3744261"/>
              <a:gd name="connsiteX153" fmla="*/ 2068074 w 4878609"/>
              <a:gd name="connsiteY153" fmla="*/ 2110027 h 3744261"/>
              <a:gd name="connsiteX154" fmla="*/ 2071106 w 4878609"/>
              <a:gd name="connsiteY154" fmla="*/ 2131103 h 3744261"/>
              <a:gd name="connsiteX155" fmla="*/ 2062737 w 4878609"/>
              <a:gd name="connsiteY155" fmla="*/ 2158160 h 3744261"/>
              <a:gd name="connsiteX156" fmla="*/ 2015974 w 4878609"/>
              <a:gd name="connsiteY156" fmla="*/ 2102593 h 3744261"/>
              <a:gd name="connsiteX157" fmla="*/ 2000608 w 4878609"/>
              <a:gd name="connsiteY157" fmla="*/ 2072629 h 3744261"/>
              <a:gd name="connsiteX158" fmla="*/ 2002809 w 4878609"/>
              <a:gd name="connsiteY158" fmla="*/ 2132432 h 3744261"/>
              <a:gd name="connsiteX159" fmla="*/ 1992884 w 4878609"/>
              <a:gd name="connsiteY159" fmla="*/ 2146677 h 3744261"/>
              <a:gd name="connsiteX160" fmla="*/ 1951291 w 4878609"/>
              <a:gd name="connsiteY160" fmla="*/ 2089428 h 3744261"/>
              <a:gd name="connsiteX161" fmla="*/ 1935510 w 4878609"/>
              <a:gd name="connsiteY161" fmla="*/ 2105832 h 3744261"/>
              <a:gd name="connsiteX162" fmla="*/ 1899129 w 4878609"/>
              <a:gd name="connsiteY162" fmla="*/ 2150913 h 3744261"/>
              <a:gd name="connsiteX163" fmla="*/ 1891529 w 4878609"/>
              <a:gd name="connsiteY163" fmla="*/ 2181376 h 3744261"/>
              <a:gd name="connsiteX164" fmla="*/ 1898548 w 4878609"/>
              <a:gd name="connsiteY164" fmla="*/ 2174440 h 3744261"/>
              <a:gd name="connsiteX165" fmla="*/ 1920870 w 4878609"/>
              <a:gd name="connsiteY165" fmla="*/ 2146033 h 3744261"/>
              <a:gd name="connsiteX166" fmla="*/ 1929758 w 4878609"/>
              <a:gd name="connsiteY166" fmla="*/ 2134447 h 3744261"/>
              <a:gd name="connsiteX167" fmla="*/ 1939289 w 4878609"/>
              <a:gd name="connsiteY167" fmla="*/ 2132474 h 3744261"/>
              <a:gd name="connsiteX168" fmla="*/ 1937565 w 4878609"/>
              <a:gd name="connsiteY168" fmla="*/ 2148442 h 3744261"/>
              <a:gd name="connsiteX169" fmla="*/ 1906376 w 4878609"/>
              <a:gd name="connsiteY169" fmla="*/ 2230360 h 3744261"/>
              <a:gd name="connsiteX170" fmla="*/ 1905670 w 4878609"/>
              <a:gd name="connsiteY170" fmla="*/ 2234306 h 3744261"/>
              <a:gd name="connsiteX171" fmla="*/ 1963106 w 4878609"/>
              <a:gd name="connsiteY171" fmla="*/ 2159386 h 3744261"/>
              <a:gd name="connsiteX172" fmla="*/ 1971454 w 4878609"/>
              <a:gd name="connsiteY172" fmla="*/ 2157433 h 3744261"/>
              <a:gd name="connsiteX173" fmla="*/ 1973842 w 4878609"/>
              <a:gd name="connsiteY173" fmla="*/ 2165677 h 3744261"/>
              <a:gd name="connsiteX174" fmla="*/ 1950772 w 4878609"/>
              <a:gd name="connsiteY174" fmla="*/ 2239643 h 3744261"/>
              <a:gd name="connsiteX175" fmla="*/ 1998739 w 4878609"/>
              <a:gd name="connsiteY175" fmla="*/ 2169145 h 3744261"/>
              <a:gd name="connsiteX176" fmla="*/ 2014355 w 4878609"/>
              <a:gd name="connsiteY176" fmla="*/ 2143978 h 3744261"/>
              <a:gd name="connsiteX177" fmla="*/ 2024135 w 4878609"/>
              <a:gd name="connsiteY177" fmla="*/ 2140406 h 3744261"/>
              <a:gd name="connsiteX178" fmla="*/ 2026565 w 4878609"/>
              <a:gd name="connsiteY178" fmla="*/ 2154755 h 3744261"/>
              <a:gd name="connsiteX179" fmla="*/ 2021581 w 4878609"/>
              <a:gd name="connsiteY179" fmla="*/ 2172924 h 3744261"/>
              <a:gd name="connsiteX180" fmla="*/ 2000068 w 4878609"/>
              <a:gd name="connsiteY180" fmla="*/ 2277539 h 3744261"/>
              <a:gd name="connsiteX181" fmla="*/ 2005820 w 4878609"/>
              <a:gd name="connsiteY181" fmla="*/ 2430266 h 3744261"/>
              <a:gd name="connsiteX182" fmla="*/ 2011323 w 4878609"/>
              <a:gd name="connsiteY182" fmla="*/ 2706068 h 3744261"/>
              <a:gd name="connsiteX183" fmla="*/ 1968983 w 4878609"/>
              <a:gd name="connsiteY183" fmla="*/ 2840834 h 3744261"/>
              <a:gd name="connsiteX184" fmla="*/ 1931627 w 4878609"/>
              <a:gd name="connsiteY184" fmla="*/ 2956371 h 3744261"/>
              <a:gd name="connsiteX185" fmla="*/ 1927868 w 4878609"/>
              <a:gd name="connsiteY185" fmla="*/ 2990363 h 3744261"/>
              <a:gd name="connsiteX186" fmla="*/ 1921140 w 4878609"/>
              <a:gd name="connsiteY186" fmla="*/ 2991152 h 3744261"/>
              <a:gd name="connsiteX187" fmla="*/ 1916738 w 4878609"/>
              <a:gd name="connsiteY187" fmla="*/ 2973066 h 3744261"/>
              <a:gd name="connsiteX188" fmla="*/ 1919126 w 4878609"/>
              <a:gd name="connsiteY188" fmla="*/ 2955374 h 3744261"/>
              <a:gd name="connsiteX189" fmla="*/ 1911235 w 4878609"/>
              <a:gd name="connsiteY189" fmla="*/ 2893162 h 3744261"/>
              <a:gd name="connsiteX190" fmla="*/ 1862396 w 4878609"/>
              <a:gd name="connsiteY190" fmla="*/ 2843845 h 3744261"/>
              <a:gd name="connsiteX191" fmla="*/ 1767458 w 4878609"/>
              <a:gd name="connsiteY191" fmla="*/ 2831572 h 3744261"/>
              <a:gd name="connsiteX192" fmla="*/ 1779252 w 4878609"/>
              <a:gd name="connsiteY192" fmla="*/ 2859584 h 3744261"/>
              <a:gd name="connsiteX193" fmla="*/ 1878177 w 4878609"/>
              <a:gd name="connsiteY193" fmla="*/ 3000164 h 3744261"/>
              <a:gd name="connsiteX194" fmla="*/ 1821218 w 4878609"/>
              <a:gd name="connsiteY194" fmla="*/ 3192553 h 3744261"/>
              <a:gd name="connsiteX195" fmla="*/ 1716355 w 4878609"/>
              <a:gd name="connsiteY195" fmla="*/ 3376095 h 3744261"/>
              <a:gd name="connsiteX196" fmla="*/ 1690689 w 4878609"/>
              <a:gd name="connsiteY196" fmla="*/ 3379314 h 3744261"/>
              <a:gd name="connsiteX197" fmla="*/ 1690212 w 4878609"/>
              <a:gd name="connsiteY197" fmla="*/ 3379065 h 3744261"/>
              <a:gd name="connsiteX198" fmla="*/ 1665252 w 4878609"/>
              <a:gd name="connsiteY198" fmla="*/ 3357469 h 3744261"/>
              <a:gd name="connsiteX199" fmla="*/ 1650301 w 4878609"/>
              <a:gd name="connsiteY199" fmla="*/ 3389323 h 3744261"/>
              <a:gd name="connsiteX200" fmla="*/ 1457227 w 4878609"/>
              <a:gd name="connsiteY200" fmla="*/ 3500084 h 3744261"/>
              <a:gd name="connsiteX201" fmla="*/ 1450915 w 4878609"/>
              <a:gd name="connsiteY201" fmla="*/ 3498589 h 3744261"/>
              <a:gd name="connsiteX202" fmla="*/ 1449357 w 4878609"/>
              <a:gd name="connsiteY202" fmla="*/ 3492297 h 3744261"/>
              <a:gd name="connsiteX203" fmla="*/ 1467942 w 4878609"/>
              <a:gd name="connsiteY203" fmla="*/ 3379916 h 3744261"/>
              <a:gd name="connsiteX204" fmla="*/ 1451683 w 4878609"/>
              <a:gd name="connsiteY204" fmla="*/ 3407638 h 3744261"/>
              <a:gd name="connsiteX205" fmla="*/ 1441570 w 4878609"/>
              <a:gd name="connsiteY205" fmla="*/ 3411915 h 3744261"/>
              <a:gd name="connsiteX206" fmla="*/ 1420390 w 4878609"/>
              <a:gd name="connsiteY206" fmla="*/ 3365630 h 3744261"/>
              <a:gd name="connsiteX207" fmla="*/ 1419040 w 4878609"/>
              <a:gd name="connsiteY207" fmla="*/ 3360335 h 3744261"/>
              <a:gd name="connsiteX208" fmla="*/ 1435216 w 4878609"/>
              <a:gd name="connsiteY208" fmla="*/ 3497156 h 3744261"/>
              <a:gd name="connsiteX209" fmla="*/ 1520685 w 4878609"/>
              <a:gd name="connsiteY209" fmla="*/ 3509428 h 3744261"/>
              <a:gd name="connsiteX210" fmla="*/ 1555238 w 4878609"/>
              <a:gd name="connsiteY210" fmla="*/ 3503033 h 3744261"/>
              <a:gd name="connsiteX211" fmla="*/ 1566368 w 4878609"/>
              <a:gd name="connsiteY211" fmla="*/ 3510342 h 3744261"/>
              <a:gd name="connsiteX212" fmla="*/ 1540474 w 4878609"/>
              <a:gd name="connsiteY212" fmla="*/ 3549173 h 3744261"/>
              <a:gd name="connsiteX213" fmla="*/ 1494542 w 4878609"/>
              <a:gd name="connsiteY213" fmla="*/ 3602975 h 3744261"/>
              <a:gd name="connsiteX214" fmla="*/ 1211514 w 4878609"/>
              <a:gd name="connsiteY214" fmla="*/ 3721523 h 3744261"/>
              <a:gd name="connsiteX215" fmla="*/ 1188132 w 4878609"/>
              <a:gd name="connsiteY215" fmla="*/ 3720256 h 3744261"/>
              <a:gd name="connsiteX216" fmla="*/ 981789 w 4878609"/>
              <a:gd name="connsiteY216" fmla="*/ 3524047 h 3744261"/>
              <a:gd name="connsiteX217" fmla="*/ 934113 w 4878609"/>
              <a:gd name="connsiteY217" fmla="*/ 3517984 h 3744261"/>
              <a:gd name="connsiteX218" fmla="*/ 908364 w 4878609"/>
              <a:gd name="connsiteY218" fmla="*/ 3507518 h 3744261"/>
              <a:gd name="connsiteX219" fmla="*/ 791436 w 4878609"/>
              <a:gd name="connsiteY219" fmla="*/ 3370863 h 3744261"/>
              <a:gd name="connsiteX220" fmla="*/ 800697 w 4878609"/>
              <a:gd name="connsiteY220" fmla="*/ 3265314 h 3744261"/>
              <a:gd name="connsiteX221" fmla="*/ 799721 w 4878609"/>
              <a:gd name="connsiteY221" fmla="*/ 3264566 h 3744261"/>
              <a:gd name="connsiteX222" fmla="*/ 797520 w 4878609"/>
              <a:gd name="connsiteY222" fmla="*/ 3241932 h 3744261"/>
              <a:gd name="connsiteX223" fmla="*/ 810477 w 4878609"/>
              <a:gd name="connsiteY223" fmla="*/ 3220524 h 3744261"/>
              <a:gd name="connsiteX224" fmla="*/ 853316 w 4878609"/>
              <a:gd name="connsiteY224" fmla="*/ 3118837 h 3744261"/>
              <a:gd name="connsiteX225" fmla="*/ 936501 w 4878609"/>
              <a:gd name="connsiteY225" fmla="*/ 3105962 h 3744261"/>
              <a:gd name="connsiteX226" fmla="*/ 942813 w 4878609"/>
              <a:gd name="connsiteY226" fmla="*/ 3114663 h 3744261"/>
              <a:gd name="connsiteX227" fmla="*/ 923585 w 4878609"/>
              <a:gd name="connsiteY227" fmla="*/ 3189542 h 3744261"/>
              <a:gd name="connsiteX228" fmla="*/ 979900 w 4878609"/>
              <a:gd name="connsiteY228" fmla="*/ 3101747 h 3744261"/>
              <a:gd name="connsiteX229" fmla="*/ 1134953 w 4878609"/>
              <a:gd name="connsiteY229" fmla="*/ 2984341 h 3744261"/>
              <a:gd name="connsiteX230" fmla="*/ 1266230 w 4878609"/>
              <a:gd name="connsiteY230" fmla="*/ 2971072 h 3744261"/>
              <a:gd name="connsiteX231" fmla="*/ 1338679 w 4878609"/>
              <a:gd name="connsiteY231" fmla="*/ 2982846 h 3744261"/>
              <a:gd name="connsiteX232" fmla="*/ 1339447 w 4878609"/>
              <a:gd name="connsiteY232" fmla="*/ 2982452 h 3744261"/>
              <a:gd name="connsiteX233" fmla="*/ 1371924 w 4878609"/>
              <a:gd name="connsiteY233" fmla="*/ 2972339 h 3744261"/>
              <a:gd name="connsiteX234" fmla="*/ 1323168 w 4878609"/>
              <a:gd name="connsiteY234" fmla="*/ 2957845 h 3744261"/>
              <a:gd name="connsiteX235" fmla="*/ 1163484 w 4878609"/>
              <a:gd name="connsiteY235" fmla="*/ 2925078 h 3744261"/>
              <a:gd name="connsiteX236" fmla="*/ 1000083 w 4878609"/>
              <a:gd name="connsiteY236" fmla="*/ 3004193 h 3744261"/>
              <a:gd name="connsiteX237" fmla="*/ 998879 w 4878609"/>
              <a:gd name="connsiteY237" fmla="*/ 3014908 h 3744261"/>
              <a:gd name="connsiteX238" fmla="*/ 959405 w 4878609"/>
              <a:gd name="connsiteY238" fmla="*/ 3058701 h 3744261"/>
              <a:gd name="connsiteX239" fmla="*/ 920366 w 4878609"/>
              <a:gd name="connsiteY239" fmla="*/ 3088084 h 3744261"/>
              <a:gd name="connsiteX240" fmla="*/ 914552 w 4878609"/>
              <a:gd name="connsiteY240" fmla="*/ 3084014 h 3744261"/>
              <a:gd name="connsiteX241" fmla="*/ 929316 w 4878609"/>
              <a:gd name="connsiteY241" fmla="*/ 3062065 h 3744261"/>
              <a:gd name="connsiteX242" fmla="*/ 955335 w 4878609"/>
              <a:gd name="connsiteY242" fmla="*/ 3033991 h 3744261"/>
              <a:gd name="connsiteX243" fmla="*/ 986358 w 4878609"/>
              <a:gd name="connsiteY243" fmla="*/ 3000455 h 3744261"/>
              <a:gd name="connsiteX244" fmla="*/ 971511 w 4878609"/>
              <a:gd name="connsiteY244" fmla="*/ 2973710 h 3744261"/>
              <a:gd name="connsiteX245" fmla="*/ 837929 w 4878609"/>
              <a:gd name="connsiteY245" fmla="*/ 2879872 h 3744261"/>
              <a:gd name="connsiteX246" fmla="*/ 826196 w 4878609"/>
              <a:gd name="connsiteY246" fmla="*/ 2887181 h 3744261"/>
              <a:gd name="connsiteX247" fmla="*/ 886540 w 4878609"/>
              <a:gd name="connsiteY247" fmla="*/ 3085093 h 3744261"/>
              <a:gd name="connsiteX248" fmla="*/ 886353 w 4878609"/>
              <a:gd name="connsiteY248" fmla="*/ 3091198 h 3744261"/>
              <a:gd name="connsiteX249" fmla="*/ 881016 w 4878609"/>
              <a:gd name="connsiteY249" fmla="*/ 3094209 h 3744261"/>
              <a:gd name="connsiteX250" fmla="*/ 870821 w 4878609"/>
              <a:gd name="connsiteY250" fmla="*/ 3081750 h 3744261"/>
              <a:gd name="connsiteX251" fmla="*/ 815233 w 4878609"/>
              <a:gd name="connsiteY251" fmla="*/ 2881222 h 3744261"/>
              <a:gd name="connsiteX252" fmla="*/ 836766 w 4878609"/>
              <a:gd name="connsiteY252" fmla="*/ 2867455 h 3744261"/>
              <a:gd name="connsiteX253" fmla="*/ 981685 w 4878609"/>
              <a:gd name="connsiteY253" fmla="*/ 2966546 h 3744261"/>
              <a:gd name="connsiteX254" fmla="*/ 995972 w 4878609"/>
              <a:gd name="connsiteY254" fmla="*/ 2990841 h 3744261"/>
              <a:gd name="connsiteX255" fmla="*/ 1163152 w 4878609"/>
              <a:gd name="connsiteY255" fmla="*/ 2912639 h 3744261"/>
              <a:gd name="connsiteX256" fmla="*/ 1327155 w 4878609"/>
              <a:gd name="connsiteY256" fmla="*/ 2946050 h 3744261"/>
              <a:gd name="connsiteX257" fmla="*/ 1388038 w 4878609"/>
              <a:gd name="connsiteY257" fmla="*/ 2959735 h 3744261"/>
              <a:gd name="connsiteX258" fmla="*/ 1389533 w 4878609"/>
              <a:gd name="connsiteY258" fmla="*/ 2955000 h 3744261"/>
              <a:gd name="connsiteX259" fmla="*/ 1396510 w 4878609"/>
              <a:gd name="connsiteY259" fmla="*/ 2841540 h 3744261"/>
              <a:gd name="connsiteX260" fmla="*/ 1431499 w 4878609"/>
              <a:gd name="connsiteY260" fmla="*/ 2742469 h 3744261"/>
              <a:gd name="connsiteX261" fmla="*/ 1460383 w 4878609"/>
              <a:gd name="connsiteY261" fmla="*/ 2758625 h 3744261"/>
              <a:gd name="connsiteX262" fmla="*/ 1529905 w 4878609"/>
              <a:gd name="connsiteY262" fmla="*/ 2965404 h 3744261"/>
              <a:gd name="connsiteX263" fmla="*/ 1519149 w 4878609"/>
              <a:gd name="connsiteY263" fmla="*/ 2977323 h 3744261"/>
              <a:gd name="connsiteX264" fmla="*/ 1584330 w 4878609"/>
              <a:gd name="connsiteY264" fmla="*/ 3026951 h 3744261"/>
              <a:gd name="connsiteX265" fmla="*/ 1605407 w 4878609"/>
              <a:gd name="connsiteY265" fmla="*/ 3044705 h 3744261"/>
              <a:gd name="connsiteX266" fmla="*/ 1660331 w 4878609"/>
              <a:gd name="connsiteY266" fmla="*/ 2959610 h 3744261"/>
              <a:gd name="connsiteX267" fmla="*/ 1737743 w 4878609"/>
              <a:gd name="connsiteY267" fmla="*/ 2839754 h 3744261"/>
              <a:gd name="connsiteX268" fmla="*/ 1797546 w 4878609"/>
              <a:gd name="connsiteY268" fmla="*/ 2732149 h 3744261"/>
              <a:gd name="connsiteX269" fmla="*/ 1814927 w 4878609"/>
              <a:gd name="connsiteY269" fmla="*/ 2688356 h 3744261"/>
              <a:gd name="connsiteX270" fmla="*/ 1862935 w 4878609"/>
              <a:gd name="connsiteY270" fmla="*/ 2244107 h 3744261"/>
              <a:gd name="connsiteX271" fmla="*/ 1857557 w 4878609"/>
              <a:gd name="connsiteY271" fmla="*/ 2209575 h 3744261"/>
              <a:gd name="connsiteX272" fmla="*/ 1851639 w 4878609"/>
              <a:gd name="connsiteY272" fmla="*/ 2181500 h 3744261"/>
              <a:gd name="connsiteX273" fmla="*/ 1895682 w 4878609"/>
              <a:gd name="connsiteY273" fmla="*/ 2098398 h 3744261"/>
              <a:gd name="connsiteX274" fmla="*/ 1904217 w 4878609"/>
              <a:gd name="connsiteY274" fmla="*/ 2097651 h 3744261"/>
              <a:gd name="connsiteX275" fmla="*/ 1905442 w 4878609"/>
              <a:gd name="connsiteY275" fmla="*/ 2106123 h 3744261"/>
              <a:gd name="connsiteX276" fmla="*/ 1879901 w 4878609"/>
              <a:gd name="connsiteY276" fmla="*/ 2176683 h 3744261"/>
              <a:gd name="connsiteX277" fmla="*/ 1888020 w 4878609"/>
              <a:gd name="connsiteY277" fmla="*/ 2145411 h 3744261"/>
              <a:gd name="connsiteX278" fmla="*/ 1927411 w 4878609"/>
              <a:gd name="connsiteY278" fmla="*/ 2096426 h 3744261"/>
              <a:gd name="connsiteX279" fmla="*/ 1943525 w 4878609"/>
              <a:gd name="connsiteY279" fmla="*/ 2072567 h 3744261"/>
              <a:gd name="connsiteX280" fmla="*/ 1937275 w 4878609"/>
              <a:gd name="connsiteY280" fmla="*/ 2058529 h 3744261"/>
              <a:gd name="connsiteX281" fmla="*/ 1887085 w 4878609"/>
              <a:gd name="connsiteY281" fmla="*/ 2039488 h 3744261"/>
              <a:gd name="connsiteX282" fmla="*/ 1903905 w 4878609"/>
              <a:gd name="connsiteY282" fmla="*/ 2078817 h 3744261"/>
              <a:gd name="connsiteX283" fmla="*/ 1750410 w 4878609"/>
              <a:gd name="connsiteY283" fmla="*/ 2147861 h 3744261"/>
              <a:gd name="connsiteX284" fmla="*/ 1557377 w 4878609"/>
              <a:gd name="connsiteY284" fmla="*/ 2221826 h 3744261"/>
              <a:gd name="connsiteX285" fmla="*/ 1483640 w 4878609"/>
              <a:gd name="connsiteY285" fmla="*/ 2253036 h 3744261"/>
              <a:gd name="connsiteX286" fmla="*/ 1453489 w 4878609"/>
              <a:gd name="connsiteY286" fmla="*/ 2287942 h 3744261"/>
              <a:gd name="connsiteX287" fmla="*/ 1436462 w 4878609"/>
              <a:gd name="connsiteY287" fmla="*/ 2295833 h 3744261"/>
              <a:gd name="connsiteX288" fmla="*/ 1376077 w 4878609"/>
              <a:gd name="connsiteY288" fmla="*/ 2310659 h 3744261"/>
              <a:gd name="connsiteX289" fmla="*/ 1364013 w 4878609"/>
              <a:gd name="connsiteY289" fmla="*/ 2298823 h 3744261"/>
              <a:gd name="connsiteX290" fmla="*/ 1334734 w 4878609"/>
              <a:gd name="connsiteY290" fmla="*/ 2303059 h 3744261"/>
              <a:gd name="connsiteX291" fmla="*/ 1330020 w 4878609"/>
              <a:gd name="connsiteY291" fmla="*/ 2303724 h 3744261"/>
              <a:gd name="connsiteX292" fmla="*/ 1245091 w 4878609"/>
              <a:gd name="connsiteY292" fmla="*/ 2321187 h 3744261"/>
              <a:gd name="connsiteX293" fmla="*/ 1233857 w 4878609"/>
              <a:gd name="connsiteY293" fmla="*/ 2340644 h 3744261"/>
              <a:gd name="connsiteX294" fmla="*/ 1084888 w 4878609"/>
              <a:gd name="connsiteY294" fmla="*/ 2441209 h 3744261"/>
              <a:gd name="connsiteX295" fmla="*/ 938162 w 4878609"/>
              <a:gd name="connsiteY295" fmla="*/ 2490526 h 3744261"/>
              <a:gd name="connsiteX296" fmla="*/ 913763 w 4878609"/>
              <a:gd name="connsiteY296" fmla="*/ 2472357 h 3744261"/>
              <a:gd name="connsiteX297" fmla="*/ 849287 w 4878609"/>
              <a:gd name="connsiteY297" fmla="*/ 2490526 h 3744261"/>
              <a:gd name="connsiteX298" fmla="*/ 749968 w 4878609"/>
              <a:gd name="connsiteY298" fmla="*/ 2448975 h 3744261"/>
              <a:gd name="connsiteX299" fmla="*/ 690704 w 4878609"/>
              <a:gd name="connsiteY299" fmla="*/ 2387718 h 3744261"/>
              <a:gd name="connsiteX300" fmla="*/ 691929 w 4878609"/>
              <a:gd name="connsiteY300" fmla="*/ 2375695 h 3744261"/>
              <a:gd name="connsiteX301" fmla="*/ 700464 w 4878609"/>
              <a:gd name="connsiteY301" fmla="*/ 2368843 h 3744261"/>
              <a:gd name="connsiteX302" fmla="*/ 693154 w 4878609"/>
              <a:gd name="connsiteY302" fmla="*/ 2367389 h 3744261"/>
              <a:gd name="connsiteX303" fmla="*/ 402796 w 4878609"/>
              <a:gd name="connsiteY303" fmla="*/ 2247201 h 3744261"/>
              <a:gd name="connsiteX304" fmla="*/ 280614 w 4878609"/>
              <a:gd name="connsiteY304" fmla="*/ 2167068 h 3744261"/>
              <a:gd name="connsiteX305" fmla="*/ 192570 w 4878609"/>
              <a:gd name="connsiteY305" fmla="*/ 2113723 h 3744261"/>
              <a:gd name="connsiteX306" fmla="*/ 27072 w 4878609"/>
              <a:gd name="connsiteY306" fmla="*/ 1882524 h 3744261"/>
              <a:gd name="connsiteX307" fmla="*/ 3961 w 4878609"/>
              <a:gd name="connsiteY307" fmla="*/ 1670430 h 3744261"/>
              <a:gd name="connsiteX308" fmla="*/ 134303 w 4878609"/>
              <a:gd name="connsiteY308" fmla="*/ 1531490 h 3744261"/>
              <a:gd name="connsiteX309" fmla="*/ 330575 w 4878609"/>
              <a:gd name="connsiteY309" fmla="*/ 1549120 h 3744261"/>
              <a:gd name="connsiteX310" fmla="*/ 350987 w 4878609"/>
              <a:gd name="connsiteY310" fmla="*/ 1565919 h 3744261"/>
              <a:gd name="connsiteX311" fmla="*/ 403398 w 4878609"/>
              <a:gd name="connsiteY311" fmla="*/ 1548954 h 3744261"/>
              <a:gd name="connsiteX312" fmla="*/ 406056 w 4878609"/>
              <a:gd name="connsiteY312" fmla="*/ 1548850 h 3744261"/>
              <a:gd name="connsiteX313" fmla="*/ 456744 w 4878609"/>
              <a:gd name="connsiteY313" fmla="*/ 1558236 h 3744261"/>
              <a:gd name="connsiteX314" fmla="*/ 487102 w 4878609"/>
              <a:gd name="connsiteY314" fmla="*/ 1553169 h 3744261"/>
              <a:gd name="connsiteX315" fmla="*/ 642488 w 4878609"/>
              <a:gd name="connsiteY315" fmla="*/ 1570259 h 3744261"/>
              <a:gd name="connsiteX316" fmla="*/ 716930 w 4878609"/>
              <a:gd name="connsiteY316" fmla="*/ 1625743 h 3744261"/>
              <a:gd name="connsiteX317" fmla="*/ 718758 w 4878609"/>
              <a:gd name="connsiteY317" fmla="*/ 1638182 h 3744261"/>
              <a:gd name="connsiteX318" fmla="*/ 839175 w 4878609"/>
              <a:gd name="connsiteY318" fmla="*/ 1847182 h 3744261"/>
              <a:gd name="connsiteX319" fmla="*/ 725008 w 4878609"/>
              <a:gd name="connsiteY319" fmla="*/ 1995985 h 3744261"/>
              <a:gd name="connsiteX320" fmla="*/ 634721 w 4878609"/>
              <a:gd name="connsiteY320" fmla="*/ 2003398 h 3744261"/>
              <a:gd name="connsiteX321" fmla="*/ 641948 w 4878609"/>
              <a:gd name="connsiteY321" fmla="*/ 2009648 h 3744261"/>
              <a:gd name="connsiteX322" fmla="*/ 646869 w 4878609"/>
              <a:gd name="connsiteY322" fmla="*/ 2013864 h 3744261"/>
              <a:gd name="connsiteX323" fmla="*/ 649008 w 4878609"/>
              <a:gd name="connsiteY323" fmla="*/ 2024329 h 3744261"/>
              <a:gd name="connsiteX324" fmla="*/ 591426 w 4878609"/>
              <a:gd name="connsiteY324" fmla="*/ 2023021 h 3744261"/>
              <a:gd name="connsiteX325" fmla="*/ 491359 w 4878609"/>
              <a:gd name="connsiteY325" fmla="*/ 1991271 h 3744261"/>
              <a:gd name="connsiteX326" fmla="*/ 475474 w 4878609"/>
              <a:gd name="connsiteY326" fmla="*/ 1983401 h 3744261"/>
              <a:gd name="connsiteX327" fmla="*/ 404042 w 4878609"/>
              <a:gd name="connsiteY327" fmla="*/ 1958089 h 3744261"/>
              <a:gd name="connsiteX328" fmla="*/ 329038 w 4878609"/>
              <a:gd name="connsiteY328" fmla="*/ 1859392 h 3744261"/>
              <a:gd name="connsiteX329" fmla="*/ 309602 w 4878609"/>
              <a:gd name="connsiteY329" fmla="*/ 1832771 h 3744261"/>
              <a:gd name="connsiteX330" fmla="*/ 311803 w 4878609"/>
              <a:gd name="connsiteY330" fmla="*/ 1931468 h 3744261"/>
              <a:gd name="connsiteX331" fmla="*/ 412660 w 4878609"/>
              <a:gd name="connsiteY331" fmla="*/ 2024392 h 3744261"/>
              <a:gd name="connsiteX332" fmla="*/ 619542 w 4878609"/>
              <a:gd name="connsiteY332" fmla="*/ 2058467 h 3744261"/>
              <a:gd name="connsiteX333" fmla="*/ 736055 w 4878609"/>
              <a:gd name="connsiteY333" fmla="*/ 2031410 h 3744261"/>
              <a:gd name="connsiteX334" fmla="*/ 721810 w 4878609"/>
              <a:gd name="connsiteY334" fmla="*/ 2023623 h 3744261"/>
              <a:gd name="connsiteX335" fmla="*/ 718633 w 4878609"/>
              <a:gd name="connsiteY335" fmla="*/ 2013864 h 3744261"/>
              <a:gd name="connsiteX336" fmla="*/ 756031 w 4878609"/>
              <a:gd name="connsiteY336" fmla="*/ 1988323 h 3744261"/>
              <a:gd name="connsiteX337" fmla="*/ 795111 w 4878609"/>
              <a:gd name="connsiteY337" fmla="*/ 1973787 h 3744261"/>
              <a:gd name="connsiteX338" fmla="*/ 801465 w 4878609"/>
              <a:gd name="connsiteY338" fmla="*/ 1978625 h 3744261"/>
              <a:gd name="connsiteX339" fmla="*/ 794883 w 4878609"/>
              <a:gd name="connsiteY339" fmla="*/ 1988676 h 3744261"/>
              <a:gd name="connsiteX340" fmla="*/ 782320 w 4878609"/>
              <a:gd name="connsiteY340" fmla="*/ 2003398 h 3744261"/>
              <a:gd name="connsiteX341" fmla="*/ 760786 w 4878609"/>
              <a:gd name="connsiteY341" fmla="*/ 2029354 h 3744261"/>
              <a:gd name="connsiteX342" fmla="*/ 880061 w 4878609"/>
              <a:gd name="connsiteY342" fmla="*/ 2069452 h 3744261"/>
              <a:gd name="connsiteX343" fmla="*/ 890817 w 4878609"/>
              <a:gd name="connsiteY343" fmla="*/ 2065236 h 3744261"/>
              <a:gd name="connsiteX344" fmla="*/ 890963 w 4878609"/>
              <a:gd name="connsiteY344" fmla="*/ 2038595 h 3744261"/>
              <a:gd name="connsiteX345" fmla="*/ 888741 w 4878609"/>
              <a:gd name="connsiteY345" fmla="*/ 2020716 h 3744261"/>
              <a:gd name="connsiteX346" fmla="*/ 892541 w 4878609"/>
              <a:gd name="connsiteY346" fmla="*/ 2012576 h 3744261"/>
              <a:gd name="connsiteX347" fmla="*/ 919079 w 4878609"/>
              <a:gd name="connsiteY347" fmla="*/ 2014217 h 3744261"/>
              <a:gd name="connsiteX348" fmla="*/ 968334 w 4878609"/>
              <a:gd name="connsiteY348" fmla="*/ 2015816 h 3744261"/>
              <a:gd name="connsiteX349" fmla="*/ 981769 w 4878609"/>
              <a:gd name="connsiteY349" fmla="*/ 1989693 h 3744261"/>
              <a:gd name="connsiteX350" fmla="*/ 913618 w 4878609"/>
              <a:gd name="connsiteY350" fmla="*/ 1880116 h 3744261"/>
              <a:gd name="connsiteX351" fmla="*/ 867436 w 4878609"/>
              <a:gd name="connsiteY351" fmla="*/ 1817550 h 3744261"/>
              <a:gd name="connsiteX352" fmla="*/ 863034 w 4878609"/>
              <a:gd name="connsiteY352" fmla="*/ 1795498 h 3744261"/>
              <a:gd name="connsiteX353" fmla="*/ 882117 w 4878609"/>
              <a:gd name="connsiteY353" fmla="*/ 1800087 h 3744261"/>
              <a:gd name="connsiteX354" fmla="*/ 906080 w 4878609"/>
              <a:gd name="connsiteY354" fmla="*/ 1818755 h 3744261"/>
              <a:gd name="connsiteX355" fmla="*/ 965842 w 4878609"/>
              <a:gd name="connsiteY355" fmla="*/ 1878247 h 3744261"/>
              <a:gd name="connsiteX356" fmla="*/ 1083372 w 4878609"/>
              <a:gd name="connsiteY356" fmla="*/ 2085005 h 3744261"/>
              <a:gd name="connsiteX357" fmla="*/ 1088730 w 4878609"/>
              <a:gd name="connsiteY357" fmla="*/ 2084673 h 3744261"/>
              <a:gd name="connsiteX358" fmla="*/ 1203394 w 4878609"/>
              <a:gd name="connsiteY358" fmla="*/ 2080893 h 3744261"/>
              <a:gd name="connsiteX359" fmla="*/ 1259294 w 4878609"/>
              <a:gd name="connsiteY359" fmla="*/ 2084382 h 3744261"/>
              <a:gd name="connsiteX360" fmla="*/ 1261454 w 4878609"/>
              <a:gd name="connsiteY360" fmla="*/ 2091234 h 3744261"/>
              <a:gd name="connsiteX361" fmla="*/ 1248247 w 4878609"/>
              <a:gd name="connsiteY361" fmla="*/ 2097152 h 3744261"/>
              <a:gd name="connsiteX362" fmla="*/ 1101770 w 4878609"/>
              <a:gd name="connsiteY362" fmla="*/ 2118520 h 3744261"/>
              <a:gd name="connsiteX363" fmla="*/ 1075606 w 4878609"/>
              <a:gd name="connsiteY363" fmla="*/ 2097962 h 3744261"/>
              <a:gd name="connsiteX364" fmla="*/ 869056 w 4878609"/>
              <a:gd name="connsiteY364" fmla="*/ 2136046 h 3744261"/>
              <a:gd name="connsiteX365" fmla="*/ 824058 w 4878609"/>
              <a:gd name="connsiteY365" fmla="*/ 2200625 h 3744261"/>
              <a:gd name="connsiteX366" fmla="*/ 886831 w 4878609"/>
              <a:gd name="connsiteY366" fmla="*/ 2347974 h 3744261"/>
              <a:gd name="connsiteX367" fmla="*/ 1217702 w 4878609"/>
              <a:gd name="connsiteY367" fmla="*/ 2314750 h 3744261"/>
              <a:gd name="connsiteX368" fmla="*/ 1234833 w 4878609"/>
              <a:gd name="connsiteY368" fmla="*/ 2310784 h 3744261"/>
              <a:gd name="connsiteX369" fmla="*/ 1234272 w 4878609"/>
              <a:gd name="connsiteY369" fmla="*/ 2303724 h 3744261"/>
              <a:gd name="connsiteX370" fmla="*/ 1231490 w 4878609"/>
              <a:gd name="connsiteY370" fmla="*/ 2296622 h 3744261"/>
              <a:gd name="connsiteX371" fmla="*/ 1224201 w 4878609"/>
              <a:gd name="connsiteY371" fmla="*/ 2297183 h 3744261"/>
              <a:gd name="connsiteX372" fmla="*/ 1167201 w 4878609"/>
              <a:gd name="connsiteY372" fmla="*/ 2285180 h 3744261"/>
              <a:gd name="connsiteX373" fmla="*/ 1187634 w 4878609"/>
              <a:gd name="connsiteY373" fmla="*/ 2267800 h 3744261"/>
              <a:gd name="connsiteX374" fmla="*/ 1237968 w 4878609"/>
              <a:gd name="connsiteY374" fmla="*/ 2283581 h 3744261"/>
              <a:gd name="connsiteX375" fmla="*/ 1358261 w 4878609"/>
              <a:gd name="connsiteY375" fmla="*/ 2270271 h 3744261"/>
              <a:gd name="connsiteX376" fmla="*/ 1358448 w 4878609"/>
              <a:gd name="connsiteY376" fmla="*/ 2250960 h 3744261"/>
              <a:gd name="connsiteX377" fmla="*/ 1351990 w 4878609"/>
              <a:gd name="connsiteY377" fmla="*/ 2164680 h 3744261"/>
              <a:gd name="connsiteX378" fmla="*/ 1340236 w 4878609"/>
              <a:gd name="connsiteY378" fmla="*/ 2112290 h 3744261"/>
              <a:gd name="connsiteX379" fmla="*/ 1351554 w 4878609"/>
              <a:gd name="connsiteY379" fmla="*/ 2034753 h 3744261"/>
              <a:gd name="connsiteX380" fmla="*/ 1373357 w 4878609"/>
              <a:gd name="connsiteY380" fmla="*/ 2021277 h 3744261"/>
              <a:gd name="connsiteX381" fmla="*/ 1407640 w 4878609"/>
              <a:gd name="connsiteY381" fmla="*/ 2008776 h 3744261"/>
              <a:gd name="connsiteX382" fmla="*/ 1428281 w 4878609"/>
              <a:gd name="connsiteY382" fmla="*/ 2043412 h 3744261"/>
              <a:gd name="connsiteX383" fmla="*/ 1439556 w 4878609"/>
              <a:gd name="connsiteY383" fmla="*/ 2085711 h 3744261"/>
              <a:gd name="connsiteX384" fmla="*/ 1447301 w 4878609"/>
              <a:gd name="connsiteY384" fmla="*/ 2152346 h 3744261"/>
              <a:gd name="connsiteX385" fmla="*/ 1428011 w 4878609"/>
              <a:gd name="connsiteY385" fmla="*/ 2143645 h 3744261"/>
              <a:gd name="connsiteX386" fmla="*/ 1399853 w 4878609"/>
              <a:gd name="connsiteY386" fmla="*/ 2102198 h 3744261"/>
              <a:gd name="connsiteX387" fmla="*/ 1405667 w 4878609"/>
              <a:gd name="connsiteY387" fmla="*/ 2137208 h 3744261"/>
              <a:gd name="connsiteX388" fmla="*/ 1405211 w 4878609"/>
              <a:gd name="connsiteY388" fmla="*/ 2249465 h 3744261"/>
              <a:gd name="connsiteX389" fmla="*/ 1401037 w 4878609"/>
              <a:gd name="connsiteY389" fmla="*/ 2262546 h 3744261"/>
              <a:gd name="connsiteX390" fmla="*/ 1473901 w 4878609"/>
              <a:gd name="connsiteY390" fmla="*/ 2243173 h 3744261"/>
              <a:gd name="connsiteX391" fmla="*/ 1478034 w 4878609"/>
              <a:gd name="connsiteY391" fmla="*/ 2174980 h 3744261"/>
              <a:gd name="connsiteX392" fmla="*/ 1449502 w 4878609"/>
              <a:gd name="connsiteY392" fmla="*/ 2053774 h 3744261"/>
              <a:gd name="connsiteX393" fmla="*/ 1451475 w 4878609"/>
              <a:gd name="connsiteY393" fmla="*/ 2046610 h 3744261"/>
              <a:gd name="connsiteX394" fmla="*/ 1458909 w 4878609"/>
              <a:gd name="connsiteY394" fmla="*/ 2046444 h 3744261"/>
              <a:gd name="connsiteX395" fmla="*/ 1504925 w 4878609"/>
              <a:gd name="connsiteY395" fmla="*/ 2058467 h 3744261"/>
              <a:gd name="connsiteX396" fmla="*/ 1782284 w 4878609"/>
              <a:gd name="connsiteY396" fmla="*/ 1986204 h 3744261"/>
              <a:gd name="connsiteX397" fmla="*/ 1788887 w 4878609"/>
              <a:gd name="connsiteY397" fmla="*/ 1988281 h 3744261"/>
              <a:gd name="connsiteX398" fmla="*/ 1849895 w 4878609"/>
              <a:gd name="connsiteY398" fmla="*/ 2016978 h 3744261"/>
              <a:gd name="connsiteX399" fmla="*/ 1850227 w 4878609"/>
              <a:gd name="connsiteY399" fmla="*/ 2017082 h 3744261"/>
              <a:gd name="connsiteX400" fmla="*/ 1795054 w 4878609"/>
              <a:gd name="connsiteY400" fmla="*/ 1971025 h 3744261"/>
              <a:gd name="connsiteX401" fmla="*/ 1794390 w 4878609"/>
              <a:gd name="connsiteY401" fmla="*/ 1970527 h 3744261"/>
              <a:gd name="connsiteX402" fmla="*/ 1315713 w 4878609"/>
              <a:gd name="connsiteY402" fmla="*/ 1579686 h 3744261"/>
              <a:gd name="connsiteX403" fmla="*/ 1153600 w 4878609"/>
              <a:gd name="connsiteY403" fmla="*/ 1494882 h 3744261"/>
              <a:gd name="connsiteX404" fmla="*/ 1047926 w 4878609"/>
              <a:gd name="connsiteY404" fmla="*/ 1425796 h 3744261"/>
              <a:gd name="connsiteX405" fmla="*/ 1054592 w 4878609"/>
              <a:gd name="connsiteY405" fmla="*/ 1396746 h 3744261"/>
              <a:gd name="connsiteX406" fmla="*/ 1118673 w 4878609"/>
              <a:gd name="connsiteY406" fmla="*/ 1334430 h 3744261"/>
              <a:gd name="connsiteX407" fmla="*/ 1165581 w 4878609"/>
              <a:gd name="connsiteY407" fmla="*/ 1273837 h 3744261"/>
              <a:gd name="connsiteX408" fmla="*/ 1156050 w 4878609"/>
              <a:gd name="connsiteY408" fmla="*/ 1254131 h 3744261"/>
              <a:gd name="connsiteX409" fmla="*/ 1149343 w 4878609"/>
              <a:gd name="connsiteY409" fmla="*/ 1273463 h 3744261"/>
              <a:gd name="connsiteX410" fmla="*/ 1138566 w 4878609"/>
              <a:gd name="connsiteY410" fmla="*/ 1287937 h 3744261"/>
              <a:gd name="connsiteX411" fmla="*/ 1030483 w 4878609"/>
              <a:gd name="connsiteY411" fmla="*/ 1395354 h 3744261"/>
              <a:gd name="connsiteX412" fmla="*/ 1012148 w 4878609"/>
              <a:gd name="connsiteY412" fmla="*/ 1390765 h 3744261"/>
              <a:gd name="connsiteX413" fmla="*/ 1010902 w 4878609"/>
              <a:gd name="connsiteY413" fmla="*/ 1389810 h 3744261"/>
              <a:gd name="connsiteX414" fmla="*/ 794094 w 4878609"/>
              <a:gd name="connsiteY414" fmla="*/ 1123166 h 3744261"/>
              <a:gd name="connsiteX415" fmla="*/ 811952 w 4878609"/>
              <a:gd name="connsiteY415" fmla="*/ 915971 h 3744261"/>
              <a:gd name="connsiteX416" fmla="*/ 789068 w 4878609"/>
              <a:gd name="connsiteY416" fmla="*/ 889288 h 3744261"/>
              <a:gd name="connsiteX417" fmla="*/ 768303 w 4878609"/>
              <a:gd name="connsiteY417" fmla="*/ 717042 h 3744261"/>
              <a:gd name="connsiteX418" fmla="*/ 808193 w 4878609"/>
              <a:gd name="connsiteY418" fmla="*/ 541286 h 3744261"/>
              <a:gd name="connsiteX419" fmla="*/ 931123 w 4878609"/>
              <a:gd name="connsiteY419" fmla="*/ 473758 h 3744261"/>
              <a:gd name="connsiteX420" fmla="*/ 1122660 w 4878609"/>
              <a:gd name="connsiteY420" fmla="*/ 489186 h 3744261"/>
              <a:gd name="connsiteX421" fmla="*/ 1251424 w 4878609"/>
              <a:gd name="connsiteY421" fmla="*/ 639173 h 3744261"/>
              <a:gd name="connsiteX422" fmla="*/ 1284441 w 4878609"/>
              <a:gd name="connsiteY422" fmla="*/ 699371 h 3744261"/>
              <a:gd name="connsiteX423" fmla="*/ 1269407 w 4878609"/>
              <a:gd name="connsiteY423" fmla="*/ 655868 h 3744261"/>
              <a:gd name="connsiteX424" fmla="*/ 1275408 w 4878609"/>
              <a:gd name="connsiteY424" fmla="*/ 637615 h 3744261"/>
              <a:gd name="connsiteX425" fmla="*/ 1329127 w 4878609"/>
              <a:gd name="connsiteY425" fmla="*/ 677256 h 3744261"/>
              <a:gd name="connsiteX426" fmla="*/ 1374271 w 4878609"/>
              <a:gd name="connsiteY426" fmla="*/ 742479 h 3744261"/>
              <a:gd name="connsiteX427" fmla="*/ 1379794 w 4878609"/>
              <a:gd name="connsiteY427" fmla="*/ 781040 h 3744261"/>
              <a:gd name="connsiteX428" fmla="*/ 1381808 w 4878609"/>
              <a:gd name="connsiteY428" fmla="*/ 780915 h 3744261"/>
              <a:gd name="connsiteX429" fmla="*/ 1398773 w 4878609"/>
              <a:gd name="connsiteY429" fmla="*/ 838476 h 3744261"/>
              <a:gd name="connsiteX430" fmla="*/ 1404525 w 4878609"/>
              <a:gd name="connsiteY430" fmla="*/ 876912 h 3744261"/>
              <a:gd name="connsiteX431" fmla="*/ 1395638 w 4878609"/>
              <a:gd name="connsiteY431" fmla="*/ 977914 h 3744261"/>
              <a:gd name="connsiteX432" fmla="*/ 1401888 w 4878609"/>
              <a:gd name="connsiteY432" fmla="*/ 1020129 h 3744261"/>
              <a:gd name="connsiteX433" fmla="*/ 1332969 w 4878609"/>
              <a:gd name="connsiteY433" fmla="*/ 1209465 h 3744261"/>
              <a:gd name="connsiteX434" fmla="*/ 1369931 w 4878609"/>
              <a:gd name="connsiteY434" fmla="*/ 1221737 h 3744261"/>
              <a:gd name="connsiteX435" fmla="*/ 1379317 w 4878609"/>
              <a:gd name="connsiteY435" fmla="*/ 1230646 h 3744261"/>
              <a:gd name="connsiteX436" fmla="*/ 1427990 w 4878609"/>
              <a:gd name="connsiteY436" fmla="*/ 1300292 h 3744261"/>
              <a:gd name="connsiteX437" fmla="*/ 1416133 w 4878609"/>
              <a:gd name="connsiteY437" fmla="*/ 1323798 h 3744261"/>
              <a:gd name="connsiteX438" fmla="*/ 1295384 w 4878609"/>
              <a:gd name="connsiteY438" fmla="*/ 1319230 h 3744261"/>
              <a:gd name="connsiteX439" fmla="*/ 1259003 w 4878609"/>
              <a:gd name="connsiteY439" fmla="*/ 1296243 h 3744261"/>
              <a:gd name="connsiteX440" fmla="*/ 1256802 w 4878609"/>
              <a:gd name="connsiteY440" fmla="*/ 1298132 h 3744261"/>
              <a:gd name="connsiteX441" fmla="*/ 1248891 w 4878609"/>
              <a:gd name="connsiteY441" fmla="*/ 1310384 h 3744261"/>
              <a:gd name="connsiteX442" fmla="*/ 1244883 w 4878609"/>
              <a:gd name="connsiteY442" fmla="*/ 1318648 h 3744261"/>
              <a:gd name="connsiteX443" fmla="*/ 1229122 w 4878609"/>
              <a:gd name="connsiteY443" fmla="*/ 1321908 h 3744261"/>
              <a:gd name="connsiteX444" fmla="*/ 1342645 w 4878609"/>
              <a:gd name="connsiteY444" fmla="*/ 1396434 h 3744261"/>
              <a:gd name="connsiteX445" fmla="*/ 1520810 w 4878609"/>
              <a:gd name="connsiteY445" fmla="*/ 1562077 h 3744261"/>
              <a:gd name="connsiteX446" fmla="*/ 1718473 w 4878609"/>
              <a:gd name="connsiteY446" fmla="*/ 1729756 h 3744261"/>
              <a:gd name="connsiteX447" fmla="*/ 1885154 w 4878609"/>
              <a:gd name="connsiteY447" fmla="*/ 1883500 h 3744261"/>
              <a:gd name="connsiteX448" fmla="*/ 1939476 w 4878609"/>
              <a:gd name="connsiteY448" fmla="*/ 2032282 h 3744261"/>
              <a:gd name="connsiteX449" fmla="*/ 1947699 w 4878609"/>
              <a:gd name="connsiteY449" fmla="*/ 2051490 h 3744261"/>
              <a:gd name="connsiteX450" fmla="*/ 1955548 w 4878609"/>
              <a:gd name="connsiteY450" fmla="*/ 2068247 h 3744261"/>
              <a:gd name="connsiteX451" fmla="*/ 1955693 w 4878609"/>
              <a:gd name="connsiteY451" fmla="*/ 2069410 h 3744261"/>
              <a:gd name="connsiteX452" fmla="*/ 1990309 w 4878609"/>
              <a:gd name="connsiteY452" fmla="*/ 2132370 h 3744261"/>
              <a:gd name="connsiteX453" fmla="*/ 1990433 w 4878609"/>
              <a:gd name="connsiteY453" fmla="*/ 2131311 h 3744261"/>
              <a:gd name="connsiteX454" fmla="*/ 1977102 w 4878609"/>
              <a:gd name="connsiteY454" fmla="*/ 2009898 h 3744261"/>
              <a:gd name="connsiteX455" fmla="*/ 1981691 w 4878609"/>
              <a:gd name="connsiteY455" fmla="*/ 2002069 h 3744261"/>
              <a:gd name="connsiteX456" fmla="*/ 1989187 w 4878609"/>
              <a:gd name="connsiteY456" fmla="*/ 2006845 h 3744261"/>
              <a:gd name="connsiteX457" fmla="*/ 1989187 w 4878609"/>
              <a:gd name="connsiteY457" fmla="*/ 2006845 h 3744261"/>
              <a:gd name="connsiteX458" fmla="*/ 1989250 w 4878609"/>
              <a:gd name="connsiteY458" fmla="*/ 2007136 h 3744261"/>
              <a:gd name="connsiteX459" fmla="*/ 1991721 w 4878609"/>
              <a:gd name="connsiteY459" fmla="*/ 2017186 h 3744261"/>
              <a:gd name="connsiteX460" fmla="*/ 2024986 w 4878609"/>
              <a:gd name="connsiteY460" fmla="*/ 2093186 h 3744261"/>
              <a:gd name="connsiteX461" fmla="*/ 2059145 w 4878609"/>
              <a:gd name="connsiteY461" fmla="*/ 2144538 h 3744261"/>
              <a:gd name="connsiteX462" fmla="*/ 2058709 w 4878609"/>
              <a:gd name="connsiteY462" fmla="*/ 2132619 h 3744261"/>
              <a:gd name="connsiteX463" fmla="*/ 2044443 w 4878609"/>
              <a:gd name="connsiteY463" fmla="*/ 2063679 h 3744261"/>
              <a:gd name="connsiteX464" fmla="*/ 2028911 w 4878609"/>
              <a:gd name="connsiteY464" fmla="*/ 2026364 h 3744261"/>
              <a:gd name="connsiteX465" fmla="*/ 2028433 w 4878609"/>
              <a:gd name="connsiteY465" fmla="*/ 2010790 h 3744261"/>
              <a:gd name="connsiteX466" fmla="*/ 2034995 w 4878609"/>
              <a:gd name="connsiteY466" fmla="*/ 2009420 h 3744261"/>
              <a:gd name="connsiteX467" fmla="*/ 2053310 w 4878609"/>
              <a:gd name="connsiteY467" fmla="*/ 2050036 h 3744261"/>
              <a:gd name="connsiteX468" fmla="*/ 2056300 w 4878609"/>
              <a:gd name="connsiteY468" fmla="*/ 2059838 h 3744261"/>
              <a:gd name="connsiteX469" fmla="*/ 2101277 w 4878609"/>
              <a:gd name="connsiteY469" fmla="*/ 2139223 h 3744261"/>
              <a:gd name="connsiteX470" fmla="*/ 2099741 w 4878609"/>
              <a:gd name="connsiteY470" fmla="*/ 2127200 h 3744261"/>
              <a:gd name="connsiteX471" fmla="*/ 2070337 w 4878609"/>
              <a:gd name="connsiteY471" fmla="*/ 2015940 h 3744261"/>
              <a:gd name="connsiteX472" fmla="*/ 2070047 w 4878609"/>
              <a:gd name="connsiteY472" fmla="*/ 2015255 h 3744261"/>
              <a:gd name="connsiteX473" fmla="*/ 2069569 w 4878609"/>
              <a:gd name="connsiteY473" fmla="*/ 2004499 h 3744261"/>
              <a:gd name="connsiteX474" fmla="*/ 2075923 w 4878609"/>
              <a:gd name="connsiteY474" fmla="*/ 2002692 h 3744261"/>
              <a:gd name="connsiteX475" fmla="*/ 2080097 w 4878609"/>
              <a:gd name="connsiteY475" fmla="*/ 2006845 h 3744261"/>
              <a:gd name="connsiteX476" fmla="*/ 2080139 w 4878609"/>
              <a:gd name="connsiteY476" fmla="*/ 2006845 h 3744261"/>
              <a:gd name="connsiteX477" fmla="*/ 2080242 w 4878609"/>
              <a:gd name="connsiteY477" fmla="*/ 2007136 h 3744261"/>
              <a:gd name="connsiteX478" fmla="*/ 2082776 w 4878609"/>
              <a:gd name="connsiteY478" fmla="*/ 2013220 h 3744261"/>
              <a:gd name="connsiteX479" fmla="*/ 2128002 w 4878609"/>
              <a:gd name="connsiteY479" fmla="*/ 2082492 h 3744261"/>
              <a:gd name="connsiteX480" fmla="*/ 2075446 w 4878609"/>
              <a:gd name="connsiteY480" fmla="*/ 1945380 h 3744261"/>
              <a:gd name="connsiteX481" fmla="*/ 2076276 w 4878609"/>
              <a:gd name="connsiteY481" fmla="*/ 1939545 h 3744261"/>
              <a:gd name="connsiteX482" fmla="*/ 2081592 w 4878609"/>
              <a:gd name="connsiteY482" fmla="*/ 1937012 h 3744261"/>
              <a:gd name="connsiteX483" fmla="*/ 2118325 w 4878609"/>
              <a:gd name="connsiteY483" fmla="*/ 1926982 h 3744261"/>
              <a:gd name="connsiteX484" fmla="*/ 2116706 w 4878609"/>
              <a:gd name="connsiteY484" fmla="*/ 1911222 h 3744261"/>
              <a:gd name="connsiteX485" fmla="*/ 2070524 w 4878609"/>
              <a:gd name="connsiteY485" fmla="*/ 1876876 h 3744261"/>
              <a:gd name="connsiteX486" fmla="*/ 1994005 w 4878609"/>
              <a:gd name="connsiteY486" fmla="*/ 1815868 h 3744261"/>
              <a:gd name="connsiteX487" fmla="*/ 1990060 w 4878609"/>
              <a:gd name="connsiteY487" fmla="*/ 1809244 h 3744261"/>
              <a:gd name="connsiteX488" fmla="*/ 1961798 w 4878609"/>
              <a:gd name="connsiteY488" fmla="*/ 1804032 h 3744261"/>
              <a:gd name="connsiteX489" fmla="*/ 1932789 w 4878609"/>
              <a:gd name="connsiteY489" fmla="*/ 1765991 h 3744261"/>
              <a:gd name="connsiteX490" fmla="*/ 1890636 w 4878609"/>
              <a:gd name="connsiteY490" fmla="*/ 1690572 h 3744261"/>
              <a:gd name="connsiteX491" fmla="*/ 1811085 w 4878609"/>
              <a:gd name="connsiteY491" fmla="*/ 1763021 h 3744261"/>
              <a:gd name="connsiteX492" fmla="*/ 1786271 w 4878609"/>
              <a:gd name="connsiteY492" fmla="*/ 1748880 h 3744261"/>
              <a:gd name="connsiteX493" fmla="*/ 1758404 w 4878609"/>
              <a:gd name="connsiteY493" fmla="*/ 1709115 h 3744261"/>
              <a:gd name="connsiteX494" fmla="*/ 1736767 w 4878609"/>
              <a:gd name="connsiteY494" fmla="*/ 1636126 h 3744261"/>
              <a:gd name="connsiteX495" fmla="*/ 1811729 w 4878609"/>
              <a:gd name="connsiteY495" fmla="*/ 1580247 h 3744261"/>
              <a:gd name="connsiteX496" fmla="*/ 1831310 w 4878609"/>
              <a:gd name="connsiteY496" fmla="*/ 1571567 h 3744261"/>
              <a:gd name="connsiteX497" fmla="*/ 1788617 w 4878609"/>
              <a:gd name="connsiteY497" fmla="*/ 1472331 h 3744261"/>
              <a:gd name="connsiteX498" fmla="*/ 1692600 w 4878609"/>
              <a:gd name="connsiteY498" fmla="*/ 923987 h 3744261"/>
              <a:gd name="connsiteX499" fmla="*/ 1707094 w 4878609"/>
              <a:gd name="connsiteY499" fmla="*/ 829319 h 3744261"/>
              <a:gd name="connsiteX500" fmla="*/ 1636201 w 4878609"/>
              <a:gd name="connsiteY500" fmla="*/ 698644 h 3744261"/>
              <a:gd name="connsiteX501" fmla="*/ 1536716 w 4878609"/>
              <a:gd name="connsiteY501" fmla="*/ 614524 h 3744261"/>
              <a:gd name="connsiteX502" fmla="*/ 1508226 w 4878609"/>
              <a:gd name="connsiteY502" fmla="*/ 615583 h 3744261"/>
              <a:gd name="connsiteX503" fmla="*/ 1523073 w 4878609"/>
              <a:gd name="connsiteY503" fmla="*/ 673477 h 3744261"/>
              <a:gd name="connsiteX504" fmla="*/ 1529905 w 4878609"/>
              <a:gd name="connsiteY504" fmla="*/ 699786 h 3744261"/>
              <a:gd name="connsiteX505" fmla="*/ 1543818 w 4878609"/>
              <a:gd name="connsiteY505" fmla="*/ 1016599 h 3744261"/>
              <a:gd name="connsiteX506" fmla="*/ 1670194 w 4878609"/>
              <a:gd name="connsiteY506" fmla="*/ 1432420 h 3744261"/>
              <a:gd name="connsiteX507" fmla="*/ 1724079 w 4878609"/>
              <a:gd name="connsiteY507" fmla="*/ 1582365 h 3744261"/>
              <a:gd name="connsiteX508" fmla="*/ 1716417 w 4878609"/>
              <a:gd name="connsiteY508" fmla="*/ 1604480 h 3744261"/>
              <a:gd name="connsiteX509" fmla="*/ 1671585 w 4878609"/>
              <a:gd name="connsiteY509" fmla="*/ 1558111 h 3744261"/>
              <a:gd name="connsiteX510" fmla="*/ 1608314 w 4878609"/>
              <a:gd name="connsiteY510" fmla="*/ 1448596 h 3744261"/>
              <a:gd name="connsiteX511" fmla="*/ 1509618 w 4878609"/>
              <a:gd name="connsiteY511" fmla="*/ 1198169 h 3744261"/>
              <a:gd name="connsiteX512" fmla="*/ 1506835 w 4878609"/>
              <a:gd name="connsiteY512" fmla="*/ 1180498 h 3744261"/>
              <a:gd name="connsiteX513" fmla="*/ 1486859 w 4878609"/>
              <a:gd name="connsiteY513" fmla="*/ 615064 h 3744261"/>
              <a:gd name="connsiteX514" fmla="*/ 1496349 w 4878609"/>
              <a:gd name="connsiteY514" fmla="*/ 607693 h 3744261"/>
              <a:gd name="connsiteX515" fmla="*/ 1498757 w 4878609"/>
              <a:gd name="connsiteY515" fmla="*/ 592181 h 3744261"/>
              <a:gd name="connsiteX516" fmla="*/ 1595751 w 4878609"/>
              <a:gd name="connsiteY516" fmla="*/ 380356 h 3744261"/>
              <a:gd name="connsiteX517" fmla="*/ 1725782 w 4878609"/>
              <a:gd name="connsiteY517" fmla="*/ 271610 h 3744261"/>
              <a:gd name="connsiteX518" fmla="*/ 1732136 w 4878609"/>
              <a:gd name="connsiteY518" fmla="*/ 271713 h 3744261"/>
              <a:gd name="connsiteX519" fmla="*/ 1732822 w 4878609"/>
              <a:gd name="connsiteY519" fmla="*/ 272191 h 3744261"/>
              <a:gd name="connsiteX520" fmla="*/ 1736746 w 4878609"/>
              <a:gd name="connsiteY520" fmla="*/ 242808 h 3744261"/>
              <a:gd name="connsiteX521" fmla="*/ 1747586 w 4878609"/>
              <a:gd name="connsiteY521" fmla="*/ 235333 h 3744261"/>
              <a:gd name="connsiteX522" fmla="*/ 1764364 w 4878609"/>
              <a:gd name="connsiteY522" fmla="*/ 274787 h 3744261"/>
              <a:gd name="connsiteX523" fmla="*/ 1766710 w 4878609"/>
              <a:gd name="connsiteY523" fmla="*/ 262639 h 3744261"/>
              <a:gd name="connsiteX524" fmla="*/ 1765360 w 4878609"/>
              <a:gd name="connsiteY524" fmla="*/ 185808 h 3744261"/>
              <a:gd name="connsiteX525" fmla="*/ 1826098 w 4878609"/>
              <a:gd name="connsiteY525" fmla="*/ 48613 h 3744261"/>
              <a:gd name="connsiteX526" fmla="*/ 1945830 w 4878609"/>
              <a:gd name="connsiteY526" fmla="*/ 106 h 3744261"/>
              <a:gd name="connsiteX527" fmla="*/ 2065105 w 4878609"/>
              <a:gd name="connsiteY527" fmla="*/ 39124 h 3744261"/>
              <a:gd name="connsiteX528" fmla="*/ 2142538 w 4878609"/>
              <a:gd name="connsiteY528" fmla="*/ 42841 h 3744261"/>
              <a:gd name="connsiteX529" fmla="*/ 2281331 w 4878609"/>
              <a:gd name="connsiteY529" fmla="*/ 406458 h 3744261"/>
              <a:gd name="connsiteX530" fmla="*/ 2264844 w 4878609"/>
              <a:gd name="connsiteY530" fmla="*/ 652338 h 3744261"/>
              <a:gd name="connsiteX531" fmla="*/ 2250828 w 4878609"/>
              <a:gd name="connsiteY531" fmla="*/ 671525 h 3744261"/>
              <a:gd name="connsiteX532" fmla="*/ 2193329 w 4878609"/>
              <a:gd name="connsiteY532" fmla="*/ 655099 h 3744261"/>
              <a:gd name="connsiteX533" fmla="*/ 2186601 w 4878609"/>
              <a:gd name="connsiteY533" fmla="*/ 663551 h 3744261"/>
              <a:gd name="connsiteX534" fmla="*/ 2200514 w 4878609"/>
              <a:gd name="connsiteY534" fmla="*/ 722814 h 3744261"/>
              <a:gd name="connsiteX535" fmla="*/ 2208072 w 4878609"/>
              <a:gd name="connsiteY535" fmla="*/ 800164 h 3744261"/>
              <a:gd name="connsiteX536" fmla="*/ 2194222 w 4878609"/>
              <a:gd name="connsiteY536" fmla="*/ 808616 h 3744261"/>
              <a:gd name="connsiteX537" fmla="*/ 2171276 w 4878609"/>
              <a:gd name="connsiteY537" fmla="*/ 804878 h 3744261"/>
              <a:gd name="connsiteX538" fmla="*/ 2171339 w 4878609"/>
              <a:gd name="connsiteY538" fmla="*/ 780687 h 3744261"/>
              <a:gd name="connsiteX539" fmla="*/ 2176198 w 4878609"/>
              <a:gd name="connsiteY539" fmla="*/ 739364 h 3744261"/>
              <a:gd name="connsiteX540" fmla="*/ 2175679 w 4878609"/>
              <a:gd name="connsiteY540" fmla="*/ 735710 h 3744261"/>
              <a:gd name="connsiteX541" fmla="*/ 2175014 w 4878609"/>
              <a:gd name="connsiteY541" fmla="*/ 736810 h 3744261"/>
              <a:gd name="connsiteX542" fmla="*/ 2159565 w 4878609"/>
              <a:gd name="connsiteY542" fmla="*/ 749851 h 3744261"/>
              <a:gd name="connsiteX543" fmla="*/ 2148954 w 4878609"/>
              <a:gd name="connsiteY543" fmla="*/ 734111 h 3744261"/>
              <a:gd name="connsiteX544" fmla="*/ 2173374 w 4878609"/>
              <a:gd name="connsiteY544" fmla="*/ 660436 h 3744261"/>
              <a:gd name="connsiteX545" fmla="*/ 2168016 w 4878609"/>
              <a:gd name="connsiteY545" fmla="*/ 612053 h 3744261"/>
              <a:gd name="connsiteX546" fmla="*/ 2152671 w 4878609"/>
              <a:gd name="connsiteY546" fmla="*/ 659522 h 3744261"/>
              <a:gd name="connsiteX547" fmla="*/ 2069611 w 4878609"/>
              <a:gd name="connsiteY547" fmla="*/ 810921 h 3744261"/>
              <a:gd name="connsiteX548" fmla="*/ 2082277 w 4878609"/>
              <a:gd name="connsiteY548" fmla="*/ 828758 h 3744261"/>
              <a:gd name="connsiteX549" fmla="*/ 2091622 w 4878609"/>
              <a:gd name="connsiteY549" fmla="*/ 806747 h 3744261"/>
              <a:gd name="connsiteX550" fmla="*/ 2097041 w 4878609"/>
              <a:gd name="connsiteY550" fmla="*/ 802054 h 3744261"/>
              <a:gd name="connsiteX551" fmla="*/ 2103291 w 4878609"/>
              <a:gd name="connsiteY551" fmla="*/ 805543 h 3744261"/>
              <a:gd name="connsiteX552" fmla="*/ 2105181 w 4878609"/>
              <a:gd name="connsiteY552" fmla="*/ 809529 h 3744261"/>
              <a:gd name="connsiteX553" fmla="*/ 2105846 w 4878609"/>
              <a:gd name="connsiteY553" fmla="*/ 808201 h 3744261"/>
              <a:gd name="connsiteX554" fmla="*/ 2119011 w 4878609"/>
              <a:gd name="connsiteY554" fmla="*/ 799562 h 3744261"/>
              <a:gd name="connsiteX555" fmla="*/ 2119551 w 4878609"/>
              <a:gd name="connsiteY555" fmla="*/ 821926 h 3744261"/>
              <a:gd name="connsiteX556" fmla="*/ 2115771 w 4878609"/>
              <a:gd name="connsiteY556" fmla="*/ 832952 h 3744261"/>
              <a:gd name="connsiteX557" fmla="*/ 2161164 w 4878609"/>
              <a:gd name="connsiteY557" fmla="*/ 995045 h 3744261"/>
              <a:gd name="connsiteX558" fmla="*/ 2144739 w 4878609"/>
              <a:gd name="connsiteY558" fmla="*/ 1013505 h 3744261"/>
              <a:gd name="connsiteX559" fmla="*/ 2139360 w 4878609"/>
              <a:gd name="connsiteY559" fmla="*/ 1014024 h 3744261"/>
              <a:gd name="connsiteX560" fmla="*/ 2009662 w 4878609"/>
              <a:gd name="connsiteY560" fmla="*/ 926250 h 3744261"/>
              <a:gd name="connsiteX561" fmla="*/ 1986052 w 4878609"/>
              <a:gd name="connsiteY561" fmla="*/ 934390 h 3744261"/>
              <a:gd name="connsiteX562" fmla="*/ 1941677 w 4878609"/>
              <a:gd name="connsiteY562" fmla="*/ 947472 h 3744261"/>
              <a:gd name="connsiteX563" fmla="*/ 1933163 w 4878609"/>
              <a:gd name="connsiteY563" fmla="*/ 956650 h 3744261"/>
              <a:gd name="connsiteX564" fmla="*/ 1881479 w 4878609"/>
              <a:gd name="connsiteY564" fmla="*/ 1002686 h 3744261"/>
              <a:gd name="connsiteX565" fmla="*/ 1849085 w 4878609"/>
              <a:gd name="connsiteY565" fmla="*/ 1074534 h 3744261"/>
              <a:gd name="connsiteX566" fmla="*/ 1786935 w 4878609"/>
              <a:gd name="connsiteY566" fmla="*/ 1177279 h 3744261"/>
              <a:gd name="connsiteX567" fmla="*/ 1758591 w 4878609"/>
              <a:gd name="connsiteY567" fmla="*/ 1158092 h 3744261"/>
              <a:gd name="connsiteX568" fmla="*/ 1744658 w 4878609"/>
              <a:gd name="connsiteY568" fmla="*/ 1052087 h 3744261"/>
              <a:gd name="connsiteX569" fmla="*/ 1745073 w 4878609"/>
              <a:gd name="connsiteY569" fmla="*/ 1041413 h 3744261"/>
              <a:gd name="connsiteX570" fmla="*/ 1743308 w 4878609"/>
              <a:gd name="connsiteY570" fmla="*/ 1161996 h 3744261"/>
              <a:gd name="connsiteX571" fmla="*/ 1804295 w 4878609"/>
              <a:gd name="connsiteY571" fmla="*/ 1421768 h 3744261"/>
              <a:gd name="connsiteX572" fmla="*/ 1872737 w 4878609"/>
              <a:gd name="connsiteY572" fmla="*/ 1556263 h 3744261"/>
              <a:gd name="connsiteX573" fmla="*/ 1879755 w 4878609"/>
              <a:gd name="connsiteY573" fmla="*/ 1554976 h 3744261"/>
              <a:gd name="connsiteX574" fmla="*/ 1885403 w 4878609"/>
              <a:gd name="connsiteY574" fmla="*/ 1560229 h 3744261"/>
              <a:gd name="connsiteX575" fmla="*/ 1879070 w 4878609"/>
              <a:gd name="connsiteY575" fmla="*/ 1568598 h 3744261"/>
              <a:gd name="connsiteX576" fmla="*/ 1872051 w 4878609"/>
              <a:gd name="connsiteY576" fmla="*/ 1569324 h 3744261"/>
              <a:gd name="connsiteX577" fmla="*/ 1848234 w 4878609"/>
              <a:gd name="connsiteY577" fmla="*/ 1578087 h 3744261"/>
              <a:gd name="connsiteX578" fmla="*/ 1891965 w 4878609"/>
              <a:gd name="connsiteY578" fmla="*/ 1666027 h 3744261"/>
              <a:gd name="connsiteX579" fmla="*/ 1903261 w 4878609"/>
              <a:gd name="connsiteY579" fmla="*/ 1645283 h 3744261"/>
              <a:gd name="connsiteX580" fmla="*/ 1910259 w 4878609"/>
              <a:gd name="connsiteY580" fmla="*/ 1639282 h 3744261"/>
              <a:gd name="connsiteX581" fmla="*/ 1956192 w 4878609"/>
              <a:gd name="connsiteY581" fmla="*/ 1714680 h 3744261"/>
              <a:gd name="connsiteX582" fmla="*/ 1996808 w 4878609"/>
              <a:gd name="connsiteY582" fmla="*/ 1795830 h 3744261"/>
              <a:gd name="connsiteX583" fmla="*/ 2002186 w 4878609"/>
              <a:gd name="connsiteY583" fmla="*/ 1794252 h 3744261"/>
              <a:gd name="connsiteX584" fmla="*/ 2029949 w 4878609"/>
              <a:gd name="connsiteY584" fmla="*/ 1764412 h 3744261"/>
              <a:gd name="connsiteX585" fmla="*/ 2267544 w 4878609"/>
              <a:gd name="connsiteY585" fmla="*/ 1248774 h 3744261"/>
              <a:gd name="connsiteX586" fmla="*/ 2441306 w 4878609"/>
              <a:gd name="connsiteY586" fmla="*/ 985348 h 3744261"/>
              <a:gd name="connsiteX587" fmla="*/ 2656079 w 4878609"/>
              <a:gd name="connsiteY587" fmla="*/ 779898 h 3744261"/>
              <a:gd name="connsiteX588" fmla="*/ 2669556 w 4878609"/>
              <a:gd name="connsiteY588" fmla="*/ 778673 h 3744261"/>
              <a:gd name="connsiteX589" fmla="*/ 2710131 w 4878609"/>
              <a:gd name="connsiteY589" fmla="*/ 723707 h 3744261"/>
              <a:gd name="connsiteX590" fmla="*/ 2848219 w 4878609"/>
              <a:gd name="connsiteY590" fmla="*/ 668534 h 3744261"/>
              <a:gd name="connsiteX591" fmla="*/ 2965292 w 4878609"/>
              <a:gd name="connsiteY591" fmla="*/ 650490 h 3744261"/>
              <a:gd name="connsiteX592" fmla="*/ 2967265 w 4878609"/>
              <a:gd name="connsiteY592" fmla="*/ 650074 h 3744261"/>
              <a:gd name="connsiteX593" fmla="*/ 2982818 w 4878609"/>
              <a:gd name="connsiteY593" fmla="*/ 632964 h 3744261"/>
              <a:gd name="connsiteX594" fmla="*/ 3204610 w 4878609"/>
              <a:gd name="connsiteY594" fmla="*/ 522597 h 3744261"/>
              <a:gd name="connsiteX595" fmla="*/ 3327789 w 4878609"/>
              <a:gd name="connsiteY595" fmla="*/ 578746 h 3744261"/>
              <a:gd name="connsiteX596" fmla="*/ 3336697 w 4878609"/>
              <a:gd name="connsiteY596" fmla="*/ 584602 h 3744261"/>
              <a:gd name="connsiteX597" fmla="*/ 3414442 w 4878609"/>
              <a:gd name="connsiteY597" fmla="*/ 735710 h 3744261"/>
              <a:gd name="connsiteX598" fmla="*/ 3416954 w 4878609"/>
              <a:gd name="connsiteY598" fmla="*/ 772921 h 3744261"/>
              <a:gd name="connsiteX599" fmla="*/ 3418740 w 4878609"/>
              <a:gd name="connsiteY599" fmla="*/ 776845 h 3744261"/>
              <a:gd name="connsiteX600" fmla="*/ 3442724 w 4878609"/>
              <a:gd name="connsiteY600" fmla="*/ 880255 h 3744261"/>
              <a:gd name="connsiteX601" fmla="*/ 3381238 w 4878609"/>
              <a:gd name="connsiteY601" fmla="*/ 1080514 h 3744261"/>
              <a:gd name="connsiteX602" fmla="*/ 3336925 w 4878609"/>
              <a:gd name="connsiteY602" fmla="*/ 1129665 h 3744261"/>
              <a:gd name="connsiteX603" fmla="*/ 3029311 w 4878609"/>
              <a:gd name="connsiteY603" fmla="*/ 1328553 h 3744261"/>
              <a:gd name="connsiteX604" fmla="*/ 2886364 w 4878609"/>
              <a:gd name="connsiteY604" fmla="*/ 1415995 h 3744261"/>
              <a:gd name="connsiteX605" fmla="*/ 2848073 w 4878609"/>
              <a:gd name="connsiteY605" fmla="*/ 1419317 h 3744261"/>
              <a:gd name="connsiteX606" fmla="*/ 2601322 w 4878609"/>
              <a:gd name="connsiteY606" fmla="*/ 1308847 h 3744261"/>
              <a:gd name="connsiteX607" fmla="*/ 2592351 w 4878609"/>
              <a:gd name="connsiteY607" fmla="*/ 1301849 h 3744261"/>
              <a:gd name="connsiteX608" fmla="*/ 2577214 w 4878609"/>
              <a:gd name="connsiteY608" fmla="*/ 1249002 h 3744261"/>
              <a:gd name="connsiteX609" fmla="*/ 2612888 w 4878609"/>
              <a:gd name="connsiteY609" fmla="*/ 1209258 h 3744261"/>
              <a:gd name="connsiteX610" fmla="*/ 2634131 w 4878609"/>
              <a:gd name="connsiteY610" fmla="*/ 1188742 h 3744261"/>
              <a:gd name="connsiteX611" fmla="*/ 2682472 w 4878609"/>
              <a:gd name="connsiteY611" fmla="*/ 1071336 h 3744261"/>
              <a:gd name="connsiteX612" fmla="*/ 2618453 w 4878609"/>
              <a:gd name="connsiteY612" fmla="*/ 1154998 h 3744261"/>
              <a:gd name="connsiteX613" fmla="*/ 2535995 w 4878609"/>
              <a:gd name="connsiteY613" fmla="*/ 1264514 h 3744261"/>
              <a:gd name="connsiteX614" fmla="*/ 2551340 w 4878609"/>
              <a:gd name="connsiteY614" fmla="*/ 1309989 h 3744261"/>
              <a:gd name="connsiteX615" fmla="*/ 2533108 w 4878609"/>
              <a:gd name="connsiteY615" fmla="*/ 1382355 h 3744261"/>
              <a:gd name="connsiteX616" fmla="*/ 2582301 w 4878609"/>
              <a:gd name="connsiteY616" fmla="*/ 1407253 h 3744261"/>
              <a:gd name="connsiteX617" fmla="*/ 2600782 w 4878609"/>
              <a:gd name="connsiteY617" fmla="*/ 1382418 h 3744261"/>
              <a:gd name="connsiteX618" fmla="*/ 2685836 w 4878609"/>
              <a:gd name="connsiteY618" fmla="*/ 1407149 h 3744261"/>
              <a:gd name="connsiteX619" fmla="*/ 2755773 w 4878609"/>
              <a:gd name="connsiteY619" fmla="*/ 1449281 h 3744261"/>
              <a:gd name="connsiteX620" fmla="*/ 2779216 w 4878609"/>
              <a:gd name="connsiteY620" fmla="*/ 1465146 h 3744261"/>
              <a:gd name="connsiteX621" fmla="*/ 2816884 w 4878609"/>
              <a:gd name="connsiteY621" fmla="*/ 1466932 h 3744261"/>
              <a:gd name="connsiteX622" fmla="*/ 2895459 w 4878609"/>
              <a:gd name="connsiteY622" fmla="*/ 1438068 h 3744261"/>
              <a:gd name="connsiteX623" fmla="*/ 2928247 w 4878609"/>
              <a:gd name="connsiteY623" fmla="*/ 1427603 h 3744261"/>
              <a:gd name="connsiteX624" fmla="*/ 2938256 w 4878609"/>
              <a:gd name="connsiteY624" fmla="*/ 1450008 h 3744261"/>
              <a:gd name="connsiteX625" fmla="*/ 2943198 w 4878609"/>
              <a:gd name="connsiteY625" fmla="*/ 1485537 h 3744261"/>
              <a:gd name="connsiteX626" fmla="*/ 2955200 w 4878609"/>
              <a:gd name="connsiteY626" fmla="*/ 1610979 h 3744261"/>
              <a:gd name="connsiteX627" fmla="*/ 3235114 w 4878609"/>
              <a:gd name="connsiteY627" fmla="*/ 1579063 h 3744261"/>
              <a:gd name="connsiteX628" fmla="*/ 3357960 w 4878609"/>
              <a:gd name="connsiteY628" fmla="*/ 1627840 h 3744261"/>
              <a:gd name="connsiteX629" fmla="*/ 3418699 w 4878609"/>
              <a:gd name="connsiteY629" fmla="*/ 1628484 h 3744261"/>
              <a:gd name="connsiteX630" fmla="*/ 3767968 w 4878609"/>
              <a:gd name="connsiteY630" fmla="*/ 1788998 h 3744261"/>
              <a:gd name="connsiteX631" fmla="*/ 3775235 w 4878609"/>
              <a:gd name="connsiteY631" fmla="*/ 1804967 h 3744261"/>
              <a:gd name="connsiteX632" fmla="*/ 3751501 w 4878609"/>
              <a:gd name="connsiteY632" fmla="*/ 1826168 h 3744261"/>
              <a:gd name="connsiteX633" fmla="*/ 3826691 w 4878609"/>
              <a:gd name="connsiteY633" fmla="*/ 1828764 h 3744261"/>
              <a:gd name="connsiteX634" fmla="*/ 4002509 w 4878609"/>
              <a:gd name="connsiteY634" fmla="*/ 2053297 h 3744261"/>
              <a:gd name="connsiteX635" fmla="*/ 4008324 w 4878609"/>
              <a:gd name="connsiteY635" fmla="*/ 2100516 h 3744261"/>
              <a:gd name="connsiteX636" fmla="*/ 4008884 w 4878609"/>
              <a:gd name="connsiteY636" fmla="*/ 2101617 h 3744261"/>
              <a:gd name="connsiteX637" fmla="*/ 4059426 w 4878609"/>
              <a:gd name="connsiteY637" fmla="*/ 2257085 h 3744261"/>
              <a:gd name="connsiteX638" fmla="*/ 3935376 w 4878609"/>
              <a:gd name="connsiteY638" fmla="*/ 2471173 h 3744261"/>
              <a:gd name="connsiteX639" fmla="*/ 3816059 w 4878609"/>
              <a:gd name="connsiteY639" fmla="*/ 2521487 h 3744261"/>
              <a:gd name="connsiteX640" fmla="*/ 3748510 w 4878609"/>
              <a:gd name="connsiteY640" fmla="*/ 2526388 h 3744261"/>
              <a:gd name="connsiteX641" fmla="*/ 3747950 w 4878609"/>
              <a:gd name="connsiteY641" fmla="*/ 2535171 h 3744261"/>
              <a:gd name="connsiteX642" fmla="*/ 3736820 w 4878609"/>
              <a:gd name="connsiteY642" fmla="*/ 2543477 h 3744261"/>
              <a:gd name="connsiteX643" fmla="*/ 3639867 w 4878609"/>
              <a:gd name="connsiteY643" fmla="*/ 2522712 h 3744261"/>
              <a:gd name="connsiteX644" fmla="*/ 3615655 w 4878609"/>
              <a:gd name="connsiteY644" fmla="*/ 2524270 h 3744261"/>
              <a:gd name="connsiteX645" fmla="*/ 3607931 w 4878609"/>
              <a:gd name="connsiteY645" fmla="*/ 2522733 h 3744261"/>
              <a:gd name="connsiteX646" fmla="*/ 3491584 w 4878609"/>
              <a:gd name="connsiteY646" fmla="*/ 2482760 h 3744261"/>
              <a:gd name="connsiteX647" fmla="*/ 3492913 w 4878609"/>
              <a:gd name="connsiteY647" fmla="*/ 2470758 h 3744261"/>
              <a:gd name="connsiteX648" fmla="*/ 3585899 w 4878609"/>
              <a:gd name="connsiteY648" fmla="*/ 2443930 h 3744261"/>
              <a:gd name="connsiteX649" fmla="*/ 3740973 w 4878609"/>
              <a:gd name="connsiteY649" fmla="*/ 2405390 h 3744261"/>
              <a:gd name="connsiteX650" fmla="*/ 3870547 w 4878609"/>
              <a:gd name="connsiteY650" fmla="*/ 2286385 h 3744261"/>
              <a:gd name="connsiteX651" fmla="*/ 3658701 w 4878609"/>
              <a:gd name="connsiteY651" fmla="*/ 2335017 h 3744261"/>
              <a:gd name="connsiteX652" fmla="*/ 3593333 w 4878609"/>
              <a:gd name="connsiteY652" fmla="*/ 2301211 h 3744261"/>
              <a:gd name="connsiteX653" fmla="*/ 3566068 w 4878609"/>
              <a:gd name="connsiteY653" fmla="*/ 2282855 h 3744261"/>
              <a:gd name="connsiteX654" fmla="*/ 3526905 w 4878609"/>
              <a:gd name="connsiteY654" fmla="*/ 2284578 h 3744261"/>
              <a:gd name="connsiteX655" fmla="*/ 3439422 w 4878609"/>
              <a:gd name="connsiteY655" fmla="*/ 2308873 h 3744261"/>
              <a:gd name="connsiteX656" fmla="*/ 3439277 w 4878609"/>
              <a:gd name="connsiteY656" fmla="*/ 2363714 h 3744261"/>
              <a:gd name="connsiteX657" fmla="*/ 3478855 w 4878609"/>
              <a:gd name="connsiteY657" fmla="*/ 2400427 h 3744261"/>
              <a:gd name="connsiteX658" fmla="*/ 3471628 w 4878609"/>
              <a:gd name="connsiteY658" fmla="*/ 2418513 h 3744261"/>
              <a:gd name="connsiteX659" fmla="*/ 3462970 w 4878609"/>
              <a:gd name="connsiteY659" fmla="*/ 2436246 h 3744261"/>
              <a:gd name="connsiteX660" fmla="*/ 3457010 w 4878609"/>
              <a:gd name="connsiteY660" fmla="*/ 2448643 h 3744261"/>
              <a:gd name="connsiteX661" fmla="*/ 3448932 w 4878609"/>
              <a:gd name="connsiteY661" fmla="*/ 2446775 h 3744261"/>
              <a:gd name="connsiteX662" fmla="*/ 3427524 w 4878609"/>
              <a:gd name="connsiteY662" fmla="*/ 2371044 h 3744261"/>
              <a:gd name="connsiteX663" fmla="*/ 3363401 w 4878609"/>
              <a:gd name="connsiteY663" fmla="*/ 2334269 h 3744261"/>
              <a:gd name="connsiteX664" fmla="*/ 3138120 w 4878609"/>
              <a:gd name="connsiteY664" fmla="*/ 2111813 h 3744261"/>
              <a:gd name="connsiteX665" fmla="*/ 3155210 w 4878609"/>
              <a:gd name="connsiteY665" fmla="*/ 1998227 h 3744261"/>
              <a:gd name="connsiteX666" fmla="*/ 3165260 w 4878609"/>
              <a:gd name="connsiteY666" fmla="*/ 1935787 h 3744261"/>
              <a:gd name="connsiteX667" fmla="*/ 3124706 w 4878609"/>
              <a:gd name="connsiteY667" fmla="*/ 2016771 h 3744261"/>
              <a:gd name="connsiteX668" fmla="*/ 3114344 w 4878609"/>
              <a:gd name="connsiteY668" fmla="*/ 2048894 h 3744261"/>
              <a:gd name="connsiteX669" fmla="*/ 3104647 w 4878609"/>
              <a:gd name="connsiteY669" fmla="*/ 2077052 h 3744261"/>
              <a:gd name="connsiteX670" fmla="*/ 3114282 w 4878609"/>
              <a:gd name="connsiteY670" fmla="*/ 2088805 h 3744261"/>
              <a:gd name="connsiteX671" fmla="*/ 3115382 w 4878609"/>
              <a:gd name="connsiteY671" fmla="*/ 2148442 h 3744261"/>
              <a:gd name="connsiteX672" fmla="*/ 3121695 w 4878609"/>
              <a:gd name="connsiteY672" fmla="*/ 2164514 h 3744261"/>
              <a:gd name="connsiteX673" fmla="*/ 3235508 w 4878609"/>
              <a:gd name="connsiteY673" fmla="*/ 2301273 h 3744261"/>
              <a:gd name="connsiteX674" fmla="*/ 3250667 w 4878609"/>
              <a:gd name="connsiteY674" fmla="*/ 2314355 h 3744261"/>
              <a:gd name="connsiteX675" fmla="*/ 3343632 w 4878609"/>
              <a:gd name="connsiteY675" fmla="*/ 2370047 h 3744261"/>
              <a:gd name="connsiteX676" fmla="*/ 3343819 w 4878609"/>
              <a:gd name="connsiteY676" fmla="*/ 2381738 h 3744261"/>
              <a:gd name="connsiteX677" fmla="*/ 3334787 w 4878609"/>
              <a:gd name="connsiteY677" fmla="*/ 2385144 h 3744261"/>
              <a:gd name="connsiteX678" fmla="*/ 3245683 w 4878609"/>
              <a:gd name="connsiteY678" fmla="*/ 2326399 h 3744261"/>
              <a:gd name="connsiteX679" fmla="*/ 3193189 w 4878609"/>
              <a:gd name="connsiteY679" fmla="*/ 2334560 h 3744261"/>
              <a:gd name="connsiteX680" fmla="*/ 3145492 w 4878609"/>
              <a:gd name="connsiteY680" fmla="*/ 2359416 h 3744261"/>
              <a:gd name="connsiteX681" fmla="*/ 3048623 w 4878609"/>
              <a:gd name="connsiteY681" fmla="*/ 2391290 h 3744261"/>
              <a:gd name="connsiteX682" fmla="*/ 3022542 w 4878609"/>
              <a:gd name="connsiteY682" fmla="*/ 2367244 h 3744261"/>
              <a:gd name="connsiteX683" fmla="*/ 3065546 w 4878609"/>
              <a:gd name="connsiteY683" fmla="*/ 2239373 h 3744261"/>
              <a:gd name="connsiteX684" fmla="*/ 3094410 w 4878609"/>
              <a:gd name="connsiteY684" fmla="*/ 2192776 h 3744261"/>
              <a:gd name="connsiteX685" fmla="*/ 3102633 w 4878609"/>
              <a:gd name="connsiteY685" fmla="*/ 2149854 h 3744261"/>
              <a:gd name="connsiteX686" fmla="*/ 3090901 w 4878609"/>
              <a:gd name="connsiteY686" fmla="*/ 2090030 h 3744261"/>
              <a:gd name="connsiteX687" fmla="*/ 3042725 w 4878609"/>
              <a:gd name="connsiteY687" fmla="*/ 2050410 h 3744261"/>
              <a:gd name="connsiteX688" fmla="*/ 3039839 w 4878609"/>
              <a:gd name="connsiteY688" fmla="*/ 2032137 h 3744261"/>
              <a:gd name="connsiteX689" fmla="*/ 2994135 w 4878609"/>
              <a:gd name="connsiteY689" fmla="*/ 2044243 h 3744261"/>
              <a:gd name="connsiteX690" fmla="*/ 2849402 w 4878609"/>
              <a:gd name="connsiteY690" fmla="*/ 1980702 h 3744261"/>
              <a:gd name="connsiteX691" fmla="*/ 2858601 w 4878609"/>
              <a:gd name="connsiteY691" fmla="*/ 1951174 h 3744261"/>
              <a:gd name="connsiteX692" fmla="*/ 2947289 w 4878609"/>
              <a:gd name="connsiteY692" fmla="*/ 1896499 h 3744261"/>
              <a:gd name="connsiteX693" fmla="*/ 2899882 w 4878609"/>
              <a:gd name="connsiteY693" fmla="*/ 1893468 h 3744261"/>
              <a:gd name="connsiteX694" fmla="*/ 2848759 w 4878609"/>
              <a:gd name="connsiteY694" fmla="*/ 1886989 h 3744261"/>
              <a:gd name="connsiteX695" fmla="*/ 2765781 w 4878609"/>
              <a:gd name="connsiteY695" fmla="*/ 1884372 h 3744261"/>
              <a:gd name="connsiteX696" fmla="*/ 2679253 w 4878609"/>
              <a:gd name="connsiteY696" fmla="*/ 1947768 h 3744261"/>
              <a:gd name="connsiteX697" fmla="*/ 2645738 w 4878609"/>
              <a:gd name="connsiteY697" fmla="*/ 1950634 h 3744261"/>
              <a:gd name="connsiteX698" fmla="*/ 2616958 w 4878609"/>
              <a:gd name="connsiteY698" fmla="*/ 1902957 h 3744261"/>
              <a:gd name="connsiteX699" fmla="*/ 2612722 w 4878609"/>
              <a:gd name="connsiteY699" fmla="*/ 1891474 h 3744261"/>
              <a:gd name="connsiteX700" fmla="*/ 2415433 w 4878609"/>
              <a:gd name="connsiteY700" fmla="*/ 1936970 h 3744261"/>
              <a:gd name="connsiteX701" fmla="*/ 2238015 w 4878609"/>
              <a:gd name="connsiteY701" fmla="*/ 1996504 h 3744261"/>
              <a:gd name="connsiteX702" fmla="*/ 2166646 w 4878609"/>
              <a:gd name="connsiteY702" fmla="*/ 2036767 h 3744261"/>
              <a:gd name="connsiteX703" fmla="*/ 2212454 w 4878609"/>
              <a:gd name="connsiteY703" fmla="*/ 2069867 h 3744261"/>
              <a:gd name="connsiteX704" fmla="*/ 2316487 w 4878609"/>
              <a:gd name="connsiteY704" fmla="*/ 2126494 h 3744261"/>
              <a:gd name="connsiteX705" fmla="*/ 2472993 w 4878609"/>
              <a:gd name="connsiteY705" fmla="*/ 2213645 h 3744261"/>
              <a:gd name="connsiteX706" fmla="*/ 2473201 w 4878609"/>
              <a:gd name="connsiteY706" fmla="*/ 2213790 h 3744261"/>
              <a:gd name="connsiteX707" fmla="*/ 2658239 w 4878609"/>
              <a:gd name="connsiteY707" fmla="*/ 2375218 h 3744261"/>
              <a:gd name="connsiteX708" fmla="*/ 2772758 w 4878609"/>
              <a:gd name="connsiteY708" fmla="*/ 2510212 h 3744261"/>
              <a:gd name="connsiteX709" fmla="*/ 2823695 w 4878609"/>
              <a:gd name="connsiteY709" fmla="*/ 2594394 h 3744261"/>
              <a:gd name="connsiteX710" fmla="*/ 2817133 w 4878609"/>
              <a:gd name="connsiteY710" fmla="*/ 2599626 h 3744261"/>
              <a:gd name="connsiteX711" fmla="*/ 2702469 w 4878609"/>
              <a:gd name="connsiteY711" fmla="*/ 2635155 h 3744261"/>
              <a:gd name="connsiteX712" fmla="*/ 2730958 w 4878609"/>
              <a:gd name="connsiteY712" fmla="*/ 2674277 h 3744261"/>
              <a:gd name="connsiteX713" fmla="*/ 2802930 w 4878609"/>
              <a:gd name="connsiteY713" fmla="*/ 2785162 h 3744261"/>
              <a:gd name="connsiteX714" fmla="*/ 2807561 w 4878609"/>
              <a:gd name="connsiteY714" fmla="*/ 2841145 h 3744261"/>
              <a:gd name="connsiteX715" fmla="*/ 2867447 w 4878609"/>
              <a:gd name="connsiteY715" fmla="*/ 2912723 h 3744261"/>
              <a:gd name="connsiteX716" fmla="*/ 3062182 w 4878609"/>
              <a:gd name="connsiteY716" fmla="*/ 3009280 h 3744261"/>
              <a:gd name="connsiteX717" fmla="*/ 3045009 w 4878609"/>
              <a:gd name="connsiteY717" fmla="*/ 2894512 h 3744261"/>
              <a:gd name="connsiteX718" fmla="*/ 2980908 w 4878609"/>
              <a:gd name="connsiteY718" fmla="*/ 2804017 h 3744261"/>
              <a:gd name="connsiteX719" fmla="*/ 2864789 w 4878609"/>
              <a:gd name="connsiteY719" fmla="*/ 2603489 h 3744261"/>
              <a:gd name="connsiteX720" fmla="*/ 2878390 w 4878609"/>
              <a:gd name="connsiteY720" fmla="*/ 2596158 h 3744261"/>
              <a:gd name="connsiteX721" fmla="*/ 3015731 w 4878609"/>
              <a:gd name="connsiteY721" fmla="*/ 2767574 h 3744261"/>
              <a:gd name="connsiteX722" fmla="*/ 3118871 w 4878609"/>
              <a:gd name="connsiteY722" fmla="*/ 2986522 h 3744261"/>
              <a:gd name="connsiteX723" fmla="*/ 3102612 w 4878609"/>
              <a:gd name="connsiteY723" fmla="*/ 3018728 h 3744261"/>
              <a:gd name="connsiteX724" fmla="*/ 3075119 w 4878609"/>
              <a:gd name="connsiteY724" fmla="*/ 3023317 h 3744261"/>
              <a:gd name="connsiteX725" fmla="*/ 3076427 w 4878609"/>
              <a:gd name="connsiteY725" fmla="*/ 3054839 h 3744261"/>
              <a:gd name="connsiteX726" fmla="*/ 3333520 w 4878609"/>
              <a:gd name="connsiteY726" fmla="*/ 3043231 h 3744261"/>
              <a:gd name="connsiteX727" fmla="*/ 3961976 w 4878609"/>
              <a:gd name="connsiteY727" fmla="*/ 3036752 h 3744261"/>
              <a:gd name="connsiteX728" fmla="*/ 4872421 w 4878609"/>
              <a:gd name="connsiteY728" fmla="*/ 3038683 h 3744261"/>
              <a:gd name="connsiteX729" fmla="*/ 4878609 w 4878609"/>
              <a:gd name="connsiteY729" fmla="*/ 3044955 h 3744261"/>
              <a:gd name="connsiteX730" fmla="*/ 4872338 w 4878609"/>
              <a:gd name="connsiteY730" fmla="*/ 3051142 h 3744261"/>
              <a:gd name="connsiteX731" fmla="*/ 3978297 w 4878609"/>
              <a:gd name="connsiteY731" fmla="*/ 3049170 h 3744261"/>
              <a:gd name="connsiteX732" fmla="*/ 3352458 w 4878609"/>
              <a:gd name="connsiteY732" fmla="*/ 3055275 h 3744261"/>
              <a:gd name="connsiteX733" fmla="*/ 3077133 w 4878609"/>
              <a:gd name="connsiteY733" fmla="*/ 3067173 h 3744261"/>
              <a:gd name="connsiteX734" fmla="*/ 3080103 w 4878609"/>
              <a:gd name="connsiteY734" fmla="*/ 3103159 h 3744261"/>
              <a:gd name="connsiteX735" fmla="*/ 3086498 w 4878609"/>
              <a:gd name="connsiteY735" fmla="*/ 3211221 h 3744261"/>
              <a:gd name="connsiteX736" fmla="*/ 3077382 w 4878609"/>
              <a:gd name="connsiteY736" fmla="*/ 3263528 h 3744261"/>
              <a:gd name="connsiteX737" fmla="*/ 3068619 w 4878609"/>
              <a:gd name="connsiteY737" fmla="*/ 3263383 h 3744261"/>
              <a:gd name="connsiteX738" fmla="*/ 3067581 w 4878609"/>
              <a:gd name="connsiteY738" fmla="*/ 3262697 h 3744261"/>
              <a:gd name="connsiteX739" fmla="*/ 3068121 w 4878609"/>
              <a:gd name="connsiteY739" fmla="*/ 3277399 h 3744261"/>
              <a:gd name="connsiteX740" fmla="*/ 3069408 w 4878609"/>
              <a:gd name="connsiteY740" fmla="*/ 3315482 h 3744261"/>
              <a:gd name="connsiteX741" fmla="*/ 3102716 w 4878609"/>
              <a:gd name="connsiteY741" fmla="*/ 3345924 h 3744261"/>
              <a:gd name="connsiteX742" fmla="*/ 3097898 w 4878609"/>
              <a:gd name="connsiteY742" fmla="*/ 3527805 h 3744261"/>
              <a:gd name="connsiteX743" fmla="*/ 3089488 w 4878609"/>
              <a:gd name="connsiteY743" fmla="*/ 3552288 h 3744261"/>
              <a:gd name="connsiteX744" fmla="*/ 3070883 w 4878609"/>
              <a:gd name="connsiteY744" fmla="*/ 3594524 h 3744261"/>
              <a:gd name="connsiteX745" fmla="*/ 3078961 w 4878609"/>
              <a:gd name="connsiteY745" fmla="*/ 3601708 h 3744261"/>
              <a:gd name="connsiteX746" fmla="*/ 3074019 w 4878609"/>
              <a:gd name="connsiteY746" fmla="*/ 3617033 h 3744261"/>
              <a:gd name="connsiteX747" fmla="*/ 3069741 w 4878609"/>
              <a:gd name="connsiteY747" fmla="*/ 3621228 h 3744261"/>
              <a:gd name="connsiteX748" fmla="*/ 3092126 w 4878609"/>
              <a:gd name="connsiteY748" fmla="*/ 3634787 h 3744261"/>
              <a:gd name="connsiteX749" fmla="*/ 3092832 w 4878609"/>
              <a:gd name="connsiteY749" fmla="*/ 3685849 h 3744261"/>
              <a:gd name="connsiteX750" fmla="*/ 2995381 w 4878609"/>
              <a:gd name="connsiteY750" fmla="*/ 3744261 h 3744261"/>
              <a:gd name="connsiteX751" fmla="*/ 2995402 w 4878609"/>
              <a:gd name="connsiteY751" fmla="*/ 3743887 h 3744261"/>
              <a:gd name="connsiteX752" fmla="*/ 2933709 w 4878609"/>
              <a:gd name="connsiteY752" fmla="*/ 3676712 h 3744261"/>
              <a:gd name="connsiteX753" fmla="*/ 2941101 w 4878609"/>
              <a:gd name="connsiteY753" fmla="*/ 3710331 h 3744261"/>
              <a:gd name="connsiteX754" fmla="*/ 2987262 w 4878609"/>
              <a:gd name="connsiteY754" fmla="*/ 3731096 h 3744261"/>
              <a:gd name="connsiteX755" fmla="*/ 3081722 w 4878609"/>
              <a:gd name="connsiteY755" fmla="*/ 3679868 h 3744261"/>
              <a:gd name="connsiteX756" fmla="*/ 3082761 w 4878609"/>
              <a:gd name="connsiteY756" fmla="*/ 3642616 h 3744261"/>
              <a:gd name="connsiteX757" fmla="*/ 3057406 w 4878609"/>
              <a:gd name="connsiteY757" fmla="*/ 3629887 h 3744261"/>
              <a:gd name="connsiteX758" fmla="*/ 3011349 w 4878609"/>
              <a:gd name="connsiteY758" fmla="*/ 3651129 h 3744261"/>
              <a:gd name="connsiteX759" fmla="*/ 2967950 w 4878609"/>
              <a:gd name="connsiteY759" fmla="*/ 3677626 h 3744261"/>
              <a:gd name="connsiteX760" fmla="*/ 2933709 w 4878609"/>
              <a:gd name="connsiteY760" fmla="*/ 3676691 h 3744261"/>
              <a:gd name="connsiteX761" fmla="*/ 2933709 w 4878609"/>
              <a:gd name="connsiteY761" fmla="*/ 3676712 h 3744261"/>
              <a:gd name="connsiteX762" fmla="*/ 992919 w 4878609"/>
              <a:gd name="connsiteY762" fmla="*/ 3516488 h 3744261"/>
              <a:gd name="connsiteX763" fmla="*/ 993605 w 4878609"/>
              <a:gd name="connsiteY763" fmla="*/ 3519935 h 3744261"/>
              <a:gd name="connsiteX764" fmla="*/ 1058683 w 4878609"/>
              <a:gd name="connsiteY764" fmla="*/ 3634787 h 3744261"/>
              <a:gd name="connsiteX765" fmla="*/ 1189482 w 4878609"/>
              <a:gd name="connsiteY765" fmla="*/ 3707776 h 3744261"/>
              <a:gd name="connsiteX766" fmla="*/ 1483993 w 4878609"/>
              <a:gd name="connsiteY766" fmla="*/ 3596123 h 3744261"/>
              <a:gd name="connsiteX767" fmla="*/ 1531483 w 4878609"/>
              <a:gd name="connsiteY767" fmla="*/ 3540389 h 3744261"/>
              <a:gd name="connsiteX768" fmla="*/ 1553702 w 4878609"/>
              <a:gd name="connsiteY768" fmla="*/ 3515346 h 3744261"/>
              <a:gd name="connsiteX769" fmla="*/ 1553702 w 4878609"/>
              <a:gd name="connsiteY769" fmla="*/ 3515346 h 3744261"/>
              <a:gd name="connsiteX770" fmla="*/ 1524049 w 4878609"/>
              <a:gd name="connsiteY770" fmla="*/ 3521327 h 3744261"/>
              <a:gd name="connsiteX771" fmla="*/ 1424252 w 4878609"/>
              <a:gd name="connsiteY771" fmla="*/ 3503116 h 3744261"/>
              <a:gd name="connsiteX772" fmla="*/ 1409447 w 4878609"/>
              <a:gd name="connsiteY772" fmla="*/ 3342207 h 3744261"/>
              <a:gd name="connsiteX773" fmla="*/ 1417586 w 4878609"/>
              <a:gd name="connsiteY773" fmla="*/ 3332759 h 3744261"/>
              <a:gd name="connsiteX774" fmla="*/ 1417794 w 4878609"/>
              <a:gd name="connsiteY774" fmla="*/ 3332759 h 3744261"/>
              <a:gd name="connsiteX775" fmla="*/ 1432413 w 4878609"/>
              <a:gd name="connsiteY775" fmla="*/ 3362515 h 3744261"/>
              <a:gd name="connsiteX776" fmla="*/ 1443398 w 4878609"/>
              <a:gd name="connsiteY776" fmla="*/ 3397837 h 3744261"/>
              <a:gd name="connsiteX777" fmla="*/ 1467111 w 4878609"/>
              <a:gd name="connsiteY777" fmla="*/ 3336413 h 3744261"/>
              <a:gd name="connsiteX778" fmla="*/ 1463290 w 4878609"/>
              <a:gd name="connsiteY778" fmla="*/ 3308505 h 3744261"/>
              <a:gd name="connsiteX779" fmla="*/ 1455504 w 4878609"/>
              <a:gd name="connsiteY779" fmla="*/ 3265937 h 3744261"/>
              <a:gd name="connsiteX780" fmla="*/ 1408055 w 4878609"/>
              <a:gd name="connsiteY780" fmla="*/ 3153639 h 3744261"/>
              <a:gd name="connsiteX781" fmla="*/ 1385442 w 4878609"/>
              <a:gd name="connsiteY781" fmla="*/ 3145644 h 3744261"/>
              <a:gd name="connsiteX782" fmla="*/ 1255972 w 4878609"/>
              <a:gd name="connsiteY782" fmla="*/ 3141533 h 3744261"/>
              <a:gd name="connsiteX783" fmla="*/ 1140040 w 4878609"/>
              <a:gd name="connsiteY783" fmla="*/ 3241995 h 3744261"/>
              <a:gd name="connsiteX784" fmla="*/ 1113918 w 4878609"/>
              <a:gd name="connsiteY784" fmla="*/ 3264566 h 3744261"/>
              <a:gd name="connsiteX785" fmla="*/ 1108851 w 4878609"/>
              <a:gd name="connsiteY785" fmla="*/ 3256156 h 3744261"/>
              <a:gd name="connsiteX786" fmla="*/ 1107584 w 4878609"/>
              <a:gd name="connsiteY786" fmla="*/ 3219464 h 3744261"/>
              <a:gd name="connsiteX787" fmla="*/ 1010757 w 4878609"/>
              <a:gd name="connsiteY787" fmla="*/ 3413037 h 3744261"/>
              <a:gd name="connsiteX788" fmla="*/ 1010113 w 4878609"/>
              <a:gd name="connsiteY788" fmla="*/ 3432244 h 3744261"/>
              <a:gd name="connsiteX789" fmla="*/ 992940 w 4878609"/>
              <a:gd name="connsiteY789" fmla="*/ 3516530 h 3744261"/>
              <a:gd name="connsiteX790" fmla="*/ 992919 w 4878609"/>
              <a:gd name="connsiteY790" fmla="*/ 3516488 h 3744261"/>
              <a:gd name="connsiteX791" fmla="*/ 2421704 w 4878609"/>
              <a:gd name="connsiteY791" fmla="*/ 3452386 h 3744261"/>
              <a:gd name="connsiteX792" fmla="*/ 2428452 w 4878609"/>
              <a:gd name="connsiteY792" fmla="*/ 3478737 h 3744261"/>
              <a:gd name="connsiteX793" fmla="*/ 2658799 w 4878609"/>
              <a:gd name="connsiteY793" fmla="*/ 3671521 h 3744261"/>
              <a:gd name="connsiteX794" fmla="*/ 2748754 w 4878609"/>
              <a:gd name="connsiteY794" fmla="*/ 3640082 h 3744261"/>
              <a:gd name="connsiteX795" fmla="*/ 2758285 w 4878609"/>
              <a:gd name="connsiteY795" fmla="*/ 3628890 h 3744261"/>
              <a:gd name="connsiteX796" fmla="*/ 2749024 w 4878609"/>
              <a:gd name="connsiteY796" fmla="*/ 3622494 h 3744261"/>
              <a:gd name="connsiteX797" fmla="*/ 2748837 w 4878609"/>
              <a:gd name="connsiteY797" fmla="*/ 3615310 h 3744261"/>
              <a:gd name="connsiteX798" fmla="*/ 2758617 w 4878609"/>
              <a:gd name="connsiteY798" fmla="*/ 3611738 h 3744261"/>
              <a:gd name="connsiteX799" fmla="*/ 2771596 w 4878609"/>
              <a:gd name="connsiteY799" fmla="*/ 3619296 h 3744261"/>
              <a:gd name="connsiteX800" fmla="*/ 2772385 w 4878609"/>
              <a:gd name="connsiteY800" fmla="*/ 3621788 h 3744261"/>
              <a:gd name="connsiteX801" fmla="*/ 2785757 w 4878609"/>
              <a:gd name="connsiteY801" fmla="*/ 3626896 h 3744261"/>
              <a:gd name="connsiteX802" fmla="*/ 2728280 w 4878609"/>
              <a:gd name="connsiteY802" fmla="*/ 3555278 h 3744261"/>
              <a:gd name="connsiteX803" fmla="*/ 2695886 w 4878609"/>
              <a:gd name="connsiteY803" fmla="*/ 3458097 h 3744261"/>
              <a:gd name="connsiteX804" fmla="*/ 2701409 w 4878609"/>
              <a:gd name="connsiteY804" fmla="*/ 3444724 h 3744261"/>
              <a:gd name="connsiteX805" fmla="*/ 2726099 w 4878609"/>
              <a:gd name="connsiteY805" fmla="*/ 3463454 h 3744261"/>
              <a:gd name="connsiteX806" fmla="*/ 2728363 w 4878609"/>
              <a:gd name="connsiteY806" fmla="*/ 3440779 h 3744261"/>
              <a:gd name="connsiteX807" fmla="*/ 2759199 w 4878609"/>
              <a:gd name="connsiteY807" fmla="*/ 3311558 h 3744261"/>
              <a:gd name="connsiteX808" fmla="*/ 2971356 w 4878609"/>
              <a:gd name="connsiteY808" fmla="*/ 3291042 h 3744261"/>
              <a:gd name="connsiteX809" fmla="*/ 3009252 w 4878609"/>
              <a:gd name="connsiteY809" fmla="*/ 3300780 h 3744261"/>
              <a:gd name="connsiteX810" fmla="*/ 3007529 w 4878609"/>
              <a:gd name="connsiteY810" fmla="*/ 3287906 h 3744261"/>
              <a:gd name="connsiteX811" fmla="*/ 3003770 w 4878609"/>
              <a:gd name="connsiteY811" fmla="*/ 3260164 h 3744261"/>
              <a:gd name="connsiteX812" fmla="*/ 3003126 w 4878609"/>
              <a:gd name="connsiteY812" fmla="*/ 3252502 h 3744261"/>
              <a:gd name="connsiteX813" fmla="*/ 2942845 w 4878609"/>
              <a:gd name="connsiteY813" fmla="*/ 3193197 h 3744261"/>
              <a:gd name="connsiteX814" fmla="*/ 2768418 w 4878609"/>
              <a:gd name="connsiteY814" fmla="*/ 3152518 h 3744261"/>
              <a:gd name="connsiteX815" fmla="*/ 2766030 w 4878609"/>
              <a:gd name="connsiteY815" fmla="*/ 3154553 h 3744261"/>
              <a:gd name="connsiteX816" fmla="*/ 2747633 w 4878609"/>
              <a:gd name="connsiteY816" fmla="*/ 3170521 h 3744261"/>
              <a:gd name="connsiteX817" fmla="*/ 2720866 w 4878609"/>
              <a:gd name="connsiteY817" fmla="*/ 3271377 h 3744261"/>
              <a:gd name="connsiteX818" fmla="*/ 2722777 w 4878609"/>
              <a:gd name="connsiteY818" fmla="*/ 3361394 h 3744261"/>
              <a:gd name="connsiteX819" fmla="*/ 2722216 w 4878609"/>
              <a:gd name="connsiteY819" fmla="*/ 3372316 h 3744261"/>
              <a:gd name="connsiteX820" fmla="*/ 2688784 w 4878609"/>
              <a:gd name="connsiteY820" fmla="*/ 3358258 h 3744261"/>
              <a:gd name="connsiteX821" fmla="*/ 2643018 w 4878609"/>
              <a:gd name="connsiteY821" fmla="*/ 3319531 h 3744261"/>
              <a:gd name="connsiteX822" fmla="*/ 2615940 w 4878609"/>
              <a:gd name="connsiteY822" fmla="*/ 3249719 h 3744261"/>
              <a:gd name="connsiteX823" fmla="*/ 2683053 w 4878609"/>
              <a:gd name="connsiteY823" fmla="*/ 3213277 h 3744261"/>
              <a:gd name="connsiteX824" fmla="*/ 2711335 w 4878609"/>
              <a:gd name="connsiteY824" fmla="*/ 3200215 h 3744261"/>
              <a:gd name="connsiteX825" fmla="*/ 2738060 w 4878609"/>
              <a:gd name="connsiteY825" fmla="*/ 3162319 h 3744261"/>
              <a:gd name="connsiteX826" fmla="*/ 2741756 w 4878609"/>
              <a:gd name="connsiteY826" fmla="*/ 3157211 h 3744261"/>
              <a:gd name="connsiteX827" fmla="*/ 2761691 w 4878609"/>
              <a:gd name="connsiteY827" fmla="*/ 3141865 h 3744261"/>
              <a:gd name="connsiteX828" fmla="*/ 2788706 w 4878609"/>
              <a:gd name="connsiteY828" fmla="*/ 3117591 h 3744261"/>
              <a:gd name="connsiteX829" fmla="*/ 2811132 w 4878609"/>
              <a:gd name="connsiteY829" fmla="*/ 3074150 h 3744261"/>
              <a:gd name="connsiteX830" fmla="*/ 2826914 w 4878609"/>
              <a:gd name="connsiteY830" fmla="*/ 3048609 h 3744261"/>
              <a:gd name="connsiteX831" fmla="*/ 2841719 w 4878609"/>
              <a:gd name="connsiteY831" fmla="*/ 3053531 h 3744261"/>
              <a:gd name="connsiteX832" fmla="*/ 2867385 w 4878609"/>
              <a:gd name="connsiteY832" fmla="*/ 3080795 h 3744261"/>
              <a:gd name="connsiteX833" fmla="*/ 2909330 w 4878609"/>
              <a:gd name="connsiteY833" fmla="*/ 3123364 h 3744261"/>
              <a:gd name="connsiteX834" fmla="*/ 2972519 w 4878609"/>
              <a:gd name="connsiteY834" fmla="*/ 3148323 h 3744261"/>
              <a:gd name="connsiteX835" fmla="*/ 2973017 w 4878609"/>
              <a:gd name="connsiteY835" fmla="*/ 3132147 h 3744261"/>
              <a:gd name="connsiteX836" fmla="*/ 2884308 w 4878609"/>
              <a:gd name="connsiteY836" fmla="*/ 2998088 h 3744261"/>
              <a:gd name="connsiteX837" fmla="*/ 2758285 w 4878609"/>
              <a:gd name="connsiteY837" fmla="*/ 2881035 h 3744261"/>
              <a:gd name="connsiteX838" fmla="*/ 2614819 w 4878609"/>
              <a:gd name="connsiteY838" fmla="*/ 2902444 h 3744261"/>
              <a:gd name="connsiteX839" fmla="*/ 2610791 w 4878609"/>
              <a:gd name="connsiteY839" fmla="*/ 2904458 h 3744261"/>
              <a:gd name="connsiteX840" fmla="*/ 2537677 w 4878609"/>
              <a:gd name="connsiteY840" fmla="*/ 2930996 h 3744261"/>
              <a:gd name="connsiteX841" fmla="*/ 2492201 w 4878609"/>
              <a:gd name="connsiteY841" fmla="*/ 2927569 h 3744261"/>
              <a:gd name="connsiteX842" fmla="*/ 2512593 w 4878609"/>
              <a:gd name="connsiteY842" fmla="*/ 2896733 h 3744261"/>
              <a:gd name="connsiteX843" fmla="*/ 2664717 w 4878609"/>
              <a:gd name="connsiteY843" fmla="*/ 2837096 h 3744261"/>
              <a:gd name="connsiteX844" fmla="*/ 2751474 w 4878609"/>
              <a:gd name="connsiteY844" fmla="*/ 2804619 h 3744261"/>
              <a:gd name="connsiteX845" fmla="*/ 2758534 w 4878609"/>
              <a:gd name="connsiteY845" fmla="*/ 2793635 h 3744261"/>
              <a:gd name="connsiteX846" fmla="*/ 2767692 w 4878609"/>
              <a:gd name="connsiteY846" fmla="*/ 2773119 h 3744261"/>
              <a:gd name="connsiteX847" fmla="*/ 2728986 w 4878609"/>
              <a:gd name="connsiteY847" fmla="*/ 2764044 h 3744261"/>
              <a:gd name="connsiteX848" fmla="*/ 2525425 w 4878609"/>
              <a:gd name="connsiteY848" fmla="*/ 2822644 h 3744261"/>
              <a:gd name="connsiteX849" fmla="*/ 2393712 w 4878609"/>
              <a:gd name="connsiteY849" fmla="*/ 2958530 h 3744261"/>
              <a:gd name="connsiteX850" fmla="*/ 2382956 w 4878609"/>
              <a:gd name="connsiteY850" fmla="*/ 3165268 h 3744261"/>
              <a:gd name="connsiteX851" fmla="*/ 2434827 w 4878609"/>
              <a:gd name="connsiteY851" fmla="*/ 3318846 h 3744261"/>
              <a:gd name="connsiteX852" fmla="*/ 2530056 w 4878609"/>
              <a:gd name="connsiteY852" fmla="*/ 3373002 h 3744261"/>
              <a:gd name="connsiteX853" fmla="*/ 2564900 w 4878609"/>
              <a:gd name="connsiteY853" fmla="*/ 3397816 h 3744261"/>
              <a:gd name="connsiteX854" fmla="*/ 2552960 w 4878609"/>
              <a:gd name="connsiteY854" fmla="*/ 3404045 h 3744261"/>
              <a:gd name="connsiteX855" fmla="*/ 2371514 w 4878609"/>
              <a:gd name="connsiteY855" fmla="*/ 3302442 h 3744261"/>
              <a:gd name="connsiteX856" fmla="*/ 2341862 w 4878609"/>
              <a:gd name="connsiteY856" fmla="*/ 3221894 h 3744261"/>
              <a:gd name="connsiteX857" fmla="*/ 2330503 w 4878609"/>
              <a:gd name="connsiteY857" fmla="*/ 3186510 h 3744261"/>
              <a:gd name="connsiteX858" fmla="*/ 2328676 w 4878609"/>
              <a:gd name="connsiteY858" fmla="*/ 3211470 h 3744261"/>
              <a:gd name="connsiteX859" fmla="*/ 2328676 w 4878609"/>
              <a:gd name="connsiteY859" fmla="*/ 3229743 h 3744261"/>
              <a:gd name="connsiteX860" fmla="*/ 2324315 w 4878609"/>
              <a:gd name="connsiteY860" fmla="*/ 3238548 h 3744261"/>
              <a:gd name="connsiteX861" fmla="*/ 2318003 w 4878609"/>
              <a:gd name="connsiteY861" fmla="*/ 3237676 h 3744261"/>
              <a:gd name="connsiteX862" fmla="*/ 2316155 w 4878609"/>
              <a:gd name="connsiteY862" fmla="*/ 3211491 h 3744261"/>
              <a:gd name="connsiteX863" fmla="*/ 2312126 w 4878609"/>
              <a:gd name="connsiteY863" fmla="*/ 3182170 h 3744261"/>
              <a:gd name="connsiteX864" fmla="*/ 2322446 w 4878609"/>
              <a:gd name="connsiteY864" fmla="*/ 3302899 h 3744261"/>
              <a:gd name="connsiteX865" fmla="*/ 2412131 w 4878609"/>
              <a:gd name="connsiteY865" fmla="*/ 3434674 h 3744261"/>
              <a:gd name="connsiteX866" fmla="*/ 2439499 w 4878609"/>
              <a:gd name="connsiteY866" fmla="*/ 3383800 h 3744261"/>
              <a:gd name="connsiteX867" fmla="*/ 2453765 w 4878609"/>
              <a:gd name="connsiteY867" fmla="*/ 3378027 h 3744261"/>
              <a:gd name="connsiteX868" fmla="*/ 2451668 w 4878609"/>
              <a:gd name="connsiteY868" fmla="*/ 3409299 h 3744261"/>
              <a:gd name="connsiteX869" fmla="*/ 2434121 w 4878609"/>
              <a:gd name="connsiteY869" fmla="*/ 3446614 h 3744261"/>
              <a:gd name="connsiteX870" fmla="*/ 2421641 w 4878609"/>
              <a:gd name="connsiteY870" fmla="*/ 3452470 h 3744261"/>
              <a:gd name="connsiteX871" fmla="*/ 2421704 w 4878609"/>
              <a:gd name="connsiteY871" fmla="*/ 3452386 h 3744261"/>
              <a:gd name="connsiteX872" fmla="*/ 2948929 w 4878609"/>
              <a:gd name="connsiteY872" fmla="*/ 3665437 h 3744261"/>
              <a:gd name="connsiteX873" fmla="*/ 2966808 w 4878609"/>
              <a:gd name="connsiteY873" fmla="*/ 3665229 h 3744261"/>
              <a:gd name="connsiteX874" fmla="*/ 2982943 w 4878609"/>
              <a:gd name="connsiteY874" fmla="*/ 3659311 h 3744261"/>
              <a:gd name="connsiteX875" fmla="*/ 2948929 w 4878609"/>
              <a:gd name="connsiteY875" fmla="*/ 3665416 h 3744261"/>
              <a:gd name="connsiteX876" fmla="*/ 2948929 w 4878609"/>
              <a:gd name="connsiteY876" fmla="*/ 3665437 h 3744261"/>
              <a:gd name="connsiteX877" fmla="*/ 2709155 w 4878609"/>
              <a:gd name="connsiteY877" fmla="*/ 3462188 h 3744261"/>
              <a:gd name="connsiteX878" fmla="*/ 2858414 w 4878609"/>
              <a:gd name="connsiteY878" fmla="*/ 3648907 h 3744261"/>
              <a:gd name="connsiteX879" fmla="*/ 2924178 w 4878609"/>
              <a:gd name="connsiteY879" fmla="*/ 3654992 h 3744261"/>
              <a:gd name="connsiteX880" fmla="*/ 2930449 w 4878609"/>
              <a:gd name="connsiteY880" fmla="*/ 3630572 h 3744261"/>
              <a:gd name="connsiteX881" fmla="*/ 3038032 w 4878609"/>
              <a:gd name="connsiteY881" fmla="*/ 3590495 h 3744261"/>
              <a:gd name="connsiteX882" fmla="*/ 3067706 w 4878609"/>
              <a:gd name="connsiteY882" fmla="*/ 3523985 h 3744261"/>
              <a:gd name="connsiteX883" fmla="*/ 3083072 w 4878609"/>
              <a:gd name="connsiteY883" fmla="*/ 3418622 h 3744261"/>
              <a:gd name="connsiteX884" fmla="*/ 3066169 w 4878609"/>
              <a:gd name="connsiteY884" fmla="*/ 3412185 h 3744261"/>
              <a:gd name="connsiteX885" fmla="*/ 3059109 w 4878609"/>
              <a:gd name="connsiteY885" fmla="*/ 3414864 h 3744261"/>
              <a:gd name="connsiteX886" fmla="*/ 3055371 w 4878609"/>
              <a:gd name="connsiteY886" fmla="*/ 3420325 h 3744261"/>
              <a:gd name="connsiteX887" fmla="*/ 3041438 w 4878609"/>
              <a:gd name="connsiteY887" fmla="*/ 3428631 h 3744261"/>
              <a:gd name="connsiteX888" fmla="*/ 3037098 w 4878609"/>
              <a:gd name="connsiteY888" fmla="*/ 3422713 h 3744261"/>
              <a:gd name="connsiteX889" fmla="*/ 3049578 w 4878609"/>
              <a:gd name="connsiteY889" fmla="*/ 3406226 h 3744261"/>
              <a:gd name="connsiteX890" fmla="*/ 3057261 w 4878609"/>
              <a:gd name="connsiteY890" fmla="*/ 3338967 h 3744261"/>
              <a:gd name="connsiteX891" fmla="*/ 3055600 w 4878609"/>
              <a:gd name="connsiteY891" fmla="*/ 3341979 h 3744261"/>
              <a:gd name="connsiteX892" fmla="*/ 3052174 w 4878609"/>
              <a:gd name="connsiteY892" fmla="*/ 3365858 h 3744261"/>
              <a:gd name="connsiteX893" fmla="*/ 3041417 w 4878609"/>
              <a:gd name="connsiteY893" fmla="*/ 3372690 h 3744261"/>
              <a:gd name="connsiteX894" fmla="*/ 3036143 w 4878609"/>
              <a:gd name="connsiteY894" fmla="*/ 3363574 h 3744261"/>
              <a:gd name="connsiteX895" fmla="*/ 3042746 w 4878609"/>
              <a:gd name="connsiteY895" fmla="*/ 3339985 h 3744261"/>
              <a:gd name="connsiteX896" fmla="*/ 3022147 w 4878609"/>
              <a:gd name="connsiteY896" fmla="*/ 3283587 h 3744261"/>
              <a:gd name="connsiteX897" fmla="*/ 3017994 w 4878609"/>
              <a:gd name="connsiteY897" fmla="*/ 3275987 h 3744261"/>
              <a:gd name="connsiteX898" fmla="*/ 3019739 w 4878609"/>
              <a:gd name="connsiteY898" fmla="*/ 3285456 h 3744261"/>
              <a:gd name="connsiteX899" fmla="*/ 3017641 w 4878609"/>
              <a:gd name="connsiteY899" fmla="*/ 3310104 h 3744261"/>
              <a:gd name="connsiteX900" fmla="*/ 2967286 w 4878609"/>
              <a:gd name="connsiteY900" fmla="*/ 3302753 h 3744261"/>
              <a:gd name="connsiteX901" fmla="*/ 2768917 w 4878609"/>
              <a:gd name="connsiteY901" fmla="*/ 3319282 h 3744261"/>
              <a:gd name="connsiteX902" fmla="*/ 2740759 w 4878609"/>
              <a:gd name="connsiteY902" fmla="*/ 3441859 h 3744261"/>
              <a:gd name="connsiteX903" fmla="*/ 2730335 w 4878609"/>
              <a:gd name="connsiteY903" fmla="*/ 3483015 h 3744261"/>
              <a:gd name="connsiteX904" fmla="*/ 2722071 w 4878609"/>
              <a:gd name="connsiteY904" fmla="*/ 3479402 h 3744261"/>
              <a:gd name="connsiteX905" fmla="*/ 2709134 w 4878609"/>
              <a:gd name="connsiteY905" fmla="*/ 3462167 h 3744261"/>
              <a:gd name="connsiteX906" fmla="*/ 2709155 w 4878609"/>
              <a:gd name="connsiteY906" fmla="*/ 3462188 h 3744261"/>
              <a:gd name="connsiteX907" fmla="*/ 3025615 w 4878609"/>
              <a:gd name="connsiteY907" fmla="*/ 3602663 h 3744261"/>
              <a:gd name="connsiteX908" fmla="*/ 2942389 w 4878609"/>
              <a:gd name="connsiteY908" fmla="*/ 3634123 h 3744261"/>
              <a:gd name="connsiteX909" fmla="*/ 2937073 w 4878609"/>
              <a:gd name="connsiteY909" fmla="*/ 3654223 h 3744261"/>
              <a:gd name="connsiteX910" fmla="*/ 3004310 w 4878609"/>
              <a:gd name="connsiteY910" fmla="*/ 3640498 h 3744261"/>
              <a:gd name="connsiteX911" fmla="*/ 3016997 w 4878609"/>
              <a:gd name="connsiteY911" fmla="*/ 3624446 h 3744261"/>
              <a:gd name="connsiteX912" fmla="*/ 2988238 w 4878609"/>
              <a:gd name="connsiteY912" fmla="*/ 3624176 h 3744261"/>
              <a:gd name="connsiteX913" fmla="*/ 2968615 w 4878609"/>
              <a:gd name="connsiteY913" fmla="*/ 3617178 h 3744261"/>
              <a:gd name="connsiteX914" fmla="*/ 2972186 w 4878609"/>
              <a:gd name="connsiteY914" fmla="*/ 3610180 h 3744261"/>
              <a:gd name="connsiteX915" fmla="*/ 3023933 w 4878609"/>
              <a:gd name="connsiteY915" fmla="*/ 3611177 h 3744261"/>
              <a:gd name="connsiteX916" fmla="*/ 3026155 w 4878609"/>
              <a:gd name="connsiteY916" fmla="*/ 3610783 h 3744261"/>
              <a:gd name="connsiteX917" fmla="*/ 3031076 w 4878609"/>
              <a:gd name="connsiteY917" fmla="*/ 3602726 h 3744261"/>
              <a:gd name="connsiteX918" fmla="*/ 3025615 w 4878609"/>
              <a:gd name="connsiteY918" fmla="*/ 3602663 h 3744261"/>
              <a:gd name="connsiteX919" fmla="*/ 3031990 w 4878609"/>
              <a:gd name="connsiteY919" fmla="*/ 3624716 h 3744261"/>
              <a:gd name="connsiteX920" fmla="*/ 3027089 w 4878609"/>
              <a:gd name="connsiteY920" fmla="*/ 3631735 h 3744261"/>
              <a:gd name="connsiteX921" fmla="*/ 3039320 w 4878609"/>
              <a:gd name="connsiteY921" fmla="*/ 3625879 h 3744261"/>
              <a:gd name="connsiteX922" fmla="*/ 3031969 w 4878609"/>
              <a:gd name="connsiteY922" fmla="*/ 3624716 h 3744261"/>
              <a:gd name="connsiteX923" fmla="*/ 3031990 w 4878609"/>
              <a:gd name="connsiteY923" fmla="*/ 3624716 h 3744261"/>
              <a:gd name="connsiteX924" fmla="*/ 2756271 w 4878609"/>
              <a:gd name="connsiteY924" fmla="*/ 3624135 h 3744261"/>
              <a:gd name="connsiteX925" fmla="*/ 2756271 w 4878609"/>
              <a:gd name="connsiteY925" fmla="*/ 3624135 h 3744261"/>
              <a:gd name="connsiteX926" fmla="*/ 3049661 w 4878609"/>
              <a:gd name="connsiteY926" fmla="*/ 3615268 h 3744261"/>
              <a:gd name="connsiteX927" fmla="*/ 3055101 w 4878609"/>
              <a:gd name="connsiteY927" fmla="*/ 3616493 h 3744261"/>
              <a:gd name="connsiteX928" fmla="*/ 3066668 w 4878609"/>
              <a:gd name="connsiteY928" fmla="*/ 3605882 h 3744261"/>
              <a:gd name="connsiteX929" fmla="*/ 3065173 w 4878609"/>
              <a:gd name="connsiteY929" fmla="*/ 3605571 h 3744261"/>
              <a:gd name="connsiteX930" fmla="*/ 3062349 w 4878609"/>
              <a:gd name="connsiteY930" fmla="*/ 3605135 h 3744261"/>
              <a:gd name="connsiteX931" fmla="*/ 3049682 w 4878609"/>
              <a:gd name="connsiteY931" fmla="*/ 3615268 h 3744261"/>
              <a:gd name="connsiteX932" fmla="*/ 3049661 w 4878609"/>
              <a:gd name="connsiteY932" fmla="*/ 3615268 h 3744261"/>
              <a:gd name="connsiteX933" fmla="*/ 3045197 w 4878609"/>
              <a:gd name="connsiteY933" fmla="*/ 3603349 h 3744261"/>
              <a:gd name="connsiteX934" fmla="*/ 3045155 w 4878609"/>
              <a:gd name="connsiteY934" fmla="*/ 3603411 h 3744261"/>
              <a:gd name="connsiteX935" fmla="*/ 3045238 w 4878609"/>
              <a:gd name="connsiteY935" fmla="*/ 3603349 h 3744261"/>
              <a:gd name="connsiteX936" fmla="*/ 3045197 w 4878609"/>
              <a:gd name="connsiteY936" fmla="*/ 3603349 h 3744261"/>
              <a:gd name="connsiteX937" fmla="*/ 3051737 w 4878609"/>
              <a:gd name="connsiteY937" fmla="*/ 3591388 h 3744261"/>
              <a:gd name="connsiteX938" fmla="*/ 3057344 w 4878609"/>
              <a:gd name="connsiteY938" fmla="*/ 3591949 h 3744261"/>
              <a:gd name="connsiteX939" fmla="*/ 3077652 w 4878609"/>
              <a:gd name="connsiteY939" fmla="*/ 3548093 h 3744261"/>
              <a:gd name="connsiteX940" fmla="*/ 3086145 w 4878609"/>
              <a:gd name="connsiteY940" fmla="*/ 3523320 h 3744261"/>
              <a:gd name="connsiteX941" fmla="*/ 3091544 w 4878609"/>
              <a:gd name="connsiteY941" fmla="*/ 3351115 h 3744261"/>
              <a:gd name="connsiteX942" fmla="*/ 3069658 w 4878609"/>
              <a:gd name="connsiteY942" fmla="*/ 3327651 h 3744261"/>
              <a:gd name="connsiteX943" fmla="*/ 3064695 w 4878609"/>
              <a:gd name="connsiteY943" fmla="*/ 3399789 h 3744261"/>
              <a:gd name="connsiteX944" fmla="*/ 3091835 w 4878609"/>
              <a:gd name="connsiteY944" fmla="*/ 3409777 h 3744261"/>
              <a:gd name="connsiteX945" fmla="*/ 3079417 w 4878609"/>
              <a:gd name="connsiteY945" fmla="*/ 3528200 h 3744261"/>
              <a:gd name="connsiteX946" fmla="*/ 3051758 w 4878609"/>
              <a:gd name="connsiteY946" fmla="*/ 3591388 h 3744261"/>
              <a:gd name="connsiteX947" fmla="*/ 3051737 w 4878609"/>
              <a:gd name="connsiteY947" fmla="*/ 3591388 h 3744261"/>
              <a:gd name="connsiteX948" fmla="*/ 812803 w 4878609"/>
              <a:gd name="connsiteY948" fmla="*/ 3268138 h 3744261"/>
              <a:gd name="connsiteX949" fmla="*/ 803791 w 4878609"/>
              <a:gd name="connsiteY949" fmla="*/ 3370406 h 3744261"/>
              <a:gd name="connsiteX950" fmla="*/ 912870 w 4878609"/>
              <a:gd name="connsiteY950" fmla="*/ 3495827 h 3744261"/>
              <a:gd name="connsiteX951" fmla="*/ 938909 w 4878609"/>
              <a:gd name="connsiteY951" fmla="*/ 3506417 h 3744261"/>
              <a:gd name="connsiteX952" fmla="*/ 979360 w 4878609"/>
              <a:gd name="connsiteY952" fmla="*/ 3511339 h 3744261"/>
              <a:gd name="connsiteX953" fmla="*/ 1009947 w 4878609"/>
              <a:gd name="connsiteY953" fmla="*/ 3272146 h 3744261"/>
              <a:gd name="connsiteX954" fmla="*/ 1102476 w 4878609"/>
              <a:gd name="connsiteY954" fmla="*/ 3150691 h 3744261"/>
              <a:gd name="connsiteX955" fmla="*/ 1116742 w 4878609"/>
              <a:gd name="connsiteY955" fmla="*/ 3184662 h 3744261"/>
              <a:gd name="connsiteX956" fmla="*/ 1223806 w 4878609"/>
              <a:gd name="connsiteY956" fmla="*/ 3086838 h 3744261"/>
              <a:gd name="connsiteX957" fmla="*/ 1371322 w 4878609"/>
              <a:gd name="connsiteY957" fmla="*/ 3033119 h 3744261"/>
              <a:gd name="connsiteX958" fmla="*/ 1484118 w 4878609"/>
              <a:gd name="connsiteY958" fmla="*/ 3255928 h 3744261"/>
              <a:gd name="connsiteX959" fmla="*/ 1479695 w 4878609"/>
              <a:gd name="connsiteY959" fmla="*/ 3337348 h 3744261"/>
              <a:gd name="connsiteX960" fmla="*/ 1464453 w 4878609"/>
              <a:gd name="connsiteY960" fmla="*/ 3484261 h 3744261"/>
              <a:gd name="connsiteX961" fmla="*/ 1640022 w 4878609"/>
              <a:gd name="connsiteY961" fmla="*/ 3382055 h 3744261"/>
              <a:gd name="connsiteX962" fmla="*/ 1655118 w 4878609"/>
              <a:gd name="connsiteY962" fmla="*/ 3344387 h 3744261"/>
              <a:gd name="connsiteX963" fmla="*/ 1621209 w 4878609"/>
              <a:gd name="connsiteY963" fmla="*/ 3275115 h 3744261"/>
              <a:gd name="connsiteX964" fmla="*/ 1603081 w 4878609"/>
              <a:gd name="connsiteY964" fmla="*/ 3175899 h 3744261"/>
              <a:gd name="connsiteX965" fmla="*/ 1611678 w 4878609"/>
              <a:gd name="connsiteY965" fmla="*/ 3165558 h 3744261"/>
              <a:gd name="connsiteX966" fmla="*/ 1630782 w 4878609"/>
              <a:gd name="connsiteY966" fmla="*/ 3183935 h 3744261"/>
              <a:gd name="connsiteX967" fmla="*/ 1631197 w 4878609"/>
              <a:gd name="connsiteY967" fmla="*/ 3184953 h 3744261"/>
              <a:gd name="connsiteX968" fmla="*/ 1642286 w 4878609"/>
              <a:gd name="connsiteY968" fmla="*/ 3216329 h 3744261"/>
              <a:gd name="connsiteX969" fmla="*/ 1668242 w 4878609"/>
              <a:gd name="connsiteY969" fmla="*/ 3341231 h 3744261"/>
              <a:gd name="connsiteX970" fmla="*/ 1696213 w 4878609"/>
              <a:gd name="connsiteY970" fmla="*/ 3368080 h 3744261"/>
              <a:gd name="connsiteX971" fmla="*/ 1709627 w 4878609"/>
              <a:gd name="connsiteY971" fmla="*/ 3365464 h 3744261"/>
              <a:gd name="connsiteX972" fmla="*/ 1809548 w 4878609"/>
              <a:gd name="connsiteY972" fmla="*/ 3187881 h 3744261"/>
              <a:gd name="connsiteX973" fmla="*/ 1865656 w 4878609"/>
              <a:gd name="connsiteY973" fmla="*/ 3000060 h 3744261"/>
              <a:gd name="connsiteX974" fmla="*/ 1771839 w 4878609"/>
              <a:gd name="connsiteY974" fmla="*/ 2869552 h 3744261"/>
              <a:gd name="connsiteX975" fmla="*/ 1754708 w 4878609"/>
              <a:gd name="connsiteY975" fmla="*/ 2839235 h 3744261"/>
              <a:gd name="connsiteX976" fmla="*/ 1748520 w 4878609"/>
              <a:gd name="connsiteY976" fmla="*/ 2846025 h 3744261"/>
              <a:gd name="connsiteX977" fmla="*/ 1686619 w 4878609"/>
              <a:gd name="connsiteY977" fmla="*/ 2994454 h 3744261"/>
              <a:gd name="connsiteX978" fmla="*/ 1653644 w 4878609"/>
              <a:gd name="connsiteY978" fmla="*/ 3074939 h 3744261"/>
              <a:gd name="connsiteX979" fmla="*/ 1617762 w 4878609"/>
              <a:gd name="connsiteY979" fmla="*/ 3116490 h 3744261"/>
              <a:gd name="connsiteX980" fmla="*/ 1562153 w 4878609"/>
              <a:gd name="connsiteY980" fmla="*/ 3070641 h 3744261"/>
              <a:gd name="connsiteX981" fmla="*/ 1518713 w 4878609"/>
              <a:gd name="connsiteY981" fmla="*/ 3019413 h 3744261"/>
              <a:gd name="connsiteX982" fmla="*/ 1344659 w 4878609"/>
              <a:gd name="connsiteY982" fmla="*/ 2993623 h 3744261"/>
              <a:gd name="connsiteX983" fmla="*/ 1258817 w 4878609"/>
              <a:gd name="connsiteY983" fmla="*/ 2981019 h 3744261"/>
              <a:gd name="connsiteX984" fmla="*/ 1139936 w 4878609"/>
              <a:gd name="connsiteY984" fmla="*/ 2995617 h 3744261"/>
              <a:gd name="connsiteX985" fmla="*/ 989555 w 4878609"/>
              <a:gd name="connsiteY985" fmla="*/ 3109430 h 3744261"/>
              <a:gd name="connsiteX986" fmla="*/ 918373 w 4878609"/>
              <a:gd name="connsiteY986" fmla="*/ 3255097 h 3744261"/>
              <a:gd name="connsiteX987" fmla="*/ 911230 w 4878609"/>
              <a:gd name="connsiteY987" fmla="*/ 3288238 h 3744261"/>
              <a:gd name="connsiteX988" fmla="*/ 898667 w 4878609"/>
              <a:gd name="connsiteY988" fmla="*/ 3302442 h 3744261"/>
              <a:gd name="connsiteX989" fmla="*/ 890901 w 4878609"/>
              <a:gd name="connsiteY989" fmla="*/ 3272706 h 3744261"/>
              <a:gd name="connsiteX990" fmla="*/ 892126 w 4878609"/>
              <a:gd name="connsiteY990" fmla="*/ 3236326 h 3744261"/>
              <a:gd name="connsiteX991" fmla="*/ 864695 w 4878609"/>
              <a:gd name="connsiteY991" fmla="*/ 3250550 h 3744261"/>
              <a:gd name="connsiteX992" fmla="*/ 812865 w 4878609"/>
              <a:gd name="connsiteY992" fmla="*/ 3268159 h 3744261"/>
              <a:gd name="connsiteX993" fmla="*/ 812803 w 4878609"/>
              <a:gd name="connsiteY993" fmla="*/ 3268138 h 3744261"/>
              <a:gd name="connsiteX994" fmla="*/ 1098635 w 4878609"/>
              <a:gd name="connsiteY994" fmla="*/ 3162693 h 3744261"/>
              <a:gd name="connsiteX995" fmla="*/ 1021721 w 4878609"/>
              <a:gd name="connsiteY995" fmla="*/ 3276215 h 3744261"/>
              <a:gd name="connsiteX996" fmla="*/ 990054 w 4878609"/>
              <a:gd name="connsiteY996" fmla="*/ 3497924 h 3744261"/>
              <a:gd name="connsiteX997" fmla="*/ 997633 w 4878609"/>
              <a:gd name="connsiteY997" fmla="*/ 3431829 h 3744261"/>
              <a:gd name="connsiteX998" fmla="*/ 998277 w 4878609"/>
              <a:gd name="connsiteY998" fmla="*/ 3412497 h 3744261"/>
              <a:gd name="connsiteX999" fmla="*/ 1103660 w 4878609"/>
              <a:gd name="connsiteY999" fmla="*/ 3203330 h 3744261"/>
              <a:gd name="connsiteX1000" fmla="*/ 1105965 w 4878609"/>
              <a:gd name="connsiteY1000" fmla="*/ 3200049 h 3744261"/>
              <a:gd name="connsiteX1001" fmla="*/ 1098655 w 4878609"/>
              <a:gd name="connsiteY1001" fmla="*/ 3162693 h 3744261"/>
              <a:gd name="connsiteX1002" fmla="*/ 1098635 w 4878609"/>
              <a:gd name="connsiteY1002" fmla="*/ 3162693 h 3744261"/>
              <a:gd name="connsiteX1003" fmla="*/ 2440184 w 4878609"/>
              <a:gd name="connsiteY1003" fmla="*/ 3404481 h 3744261"/>
              <a:gd name="connsiteX1004" fmla="*/ 2423676 w 4878609"/>
              <a:gd name="connsiteY1004" fmla="*/ 3439782 h 3744261"/>
              <a:gd name="connsiteX1005" fmla="*/ 2423884 w 4878609"/>
              <a:gd name="connsiteY1005" fmla="*/ 3439491 h 3744261"/>
              <a:gd name="connsiteX1006" fmla="*/ 2440184 w 4878609"/>
              <a:gd name="connsiteY1006" fmla="*/ 3404481 h 3744261"/>
              <a:gd name="connsiteX1007" fmla="*/ 3040047 w 4878609"/>
              <a:gd name="connsiteY1007" fmla="*/ 3361664 h 3744261"/>
              <a:gd name="connsiteX1008" fmla="*/ 3040047 w 4878609"/>
              <a:gd name="connsiteY1008" fmla="*/ 3361664 h 3744261"/>
              <a:gd name="connsiteX1009" fmla="*/ 2718915 w 4878609"/>
              <a:gd name="connsiteY1009" fmla="*/ 3210909 h 3744261"/>
              <a:gd name="connsiteX1010" fmla="*/ 2686895 w 4878609"/>
              <a:gd name="connsiteY1010" fmla="*/ 3225133 h 3744261"/>
              <a:gd name="connsiteX1011" fmla="*/ 2625555 w 4878609"/>
              <a:gd name="connsiteY1011" fmla="*/ 3257693 h 3744261"/>
              <a:gd name="connsiteX1012" fmla="*/ 2624516 w 4878609"/>
              <a:gd name="connsiteY1012" fmla="*/ 3273059 h 3744261"/>
              <a:gd name="connsiteX1013" fmla="*/ 2708096 w 4878609"/>
              <a:gd name="connsiteY1013" fmla="*/ 3356327 h 3744261"/>
              <a:gd name="connsiteX1014" fmla="*/ 2708490 w 4878609"/>
              <a:gd name="connsiteY1014" fmla="*/ 3270007 h 3744261"/>
              <a:gd name="connsiteX1015" fmla="*/ 2718935 w 4878609"/>
              <a:gd name="connsiteY1015" fmla="*/ 3210930 h 3744261"/>
              <a:gd name="connsiteX1016" fmla="*/ 2718915 w 4878609"/>
              <a:gd name="connsiteY1016" fmla="*/ 3210909 h 3744261"/>
              <a:gd name="connsiteX1017" fmla="*/ 3015087 w 4878609"/>
              <a:gd name="connsiteY1017" fmla="*/ 3247892 h 3744261"/>
              <a:gd name="connsiteX1018" fmla="*/ 3033173 w 4878609"/>
              <a:gd name="connsiteY1018" fmla="*/ 3277794 h 3744261"/>
              <a:gd name="connsiteX1019" fmla="*/ 3052256 w 4878609"/>
              <a:gd name="connsiteY1019" fmla="*/ 3324640 h 3744261"/>
              <a:gd name="connsiteX1020" fmla="*/ 3057053 w 4878609"/>
              <a:gd name="connsiteY1020" fmla="*/ 3320071 h 3744261"/>
              <a:gd name="connsiteX1021" fmla="*/ 3055662 w 4878609"/>
              <a:gd name="connsiteY1021" fmla="*/ 3277544 h 3744261"/>
              <a:gd name="connsiteX1022" fmla="*/ 3054769 w 4878609"/>
              <a:gd name="connsiteY1022" fmla="*/ 3253166 h 3744261"/>
              <a:gd name="connsiteX1023" fmla="*/ 3005805 w 4878609"/>
              <a:gd name="connsiteY1023" fmla="*/ 3216537 h 3744261"/>
              <a:gd name="connsiteX1024" fmla="*/ 3015066 w 4878609"/>
              <a:gd name="connsiteY1024" fmla="*/ 3247871 h 3744261"/>
              <a:gd name="connsiteX1025" fmla="*/ 3015087 w 4878609"/>
              <a:gd name="connsiteY1025" fmla="*/ 3247892 h 3744261"/>
              <a:gd name="connsiteX1026" fmla="*/ 1614855 w 4878609"/>
              <a:gd name="connsiteY1026" fmla="*/ 3181381 h 3744261"/>
              <a:gd name="connsiteX1027" fmla="*/ 1630782 w 4878609"/>
              <a:gd name="connsiteY1027" fmla="*/ 3264504 h 3744261"/>
              <a:gd name="connsiteX1028" fmla="*/ 1656551 w 4878609"/>
              <a:gd name="connsiteY1028" fmla="*/ 3323373 h 3744261"/>
              <a:gd name="connsiteX1029" fmla="*/ 1630616 w 4878609"/>
              <a:gd name="connsiteY1029" fmla="*/ 3220669 h 3744261"/>
              <a:gd name="connsiteX1030" fmla="*/ 1619506 w 4878609"/>
              <a:gd name="connsiteY1030" fmla="*/ 3189230 h 3744261"/>
              <a:gd name="connsiteX1031" fmla="*/ 1614855 w 4878609"/>
              <a:gd name="connsiteY1031" fmla="*/ 3181381 h 3744261"/>
              <a:gd name="connsiteX1032" fmla="*/ 1317312 w 4878609"/>
              <a:gd name="connsiteY1032" fmla="*/ 3117716 h 3744261"/>
              <a:gd name="connsiteX1033" fmla="*/ 1389865 w 4878609"/>
              <a:gd name="connsiteY1033" fmla="*/ 3133975 h 3744261"/>
              <a:gd name="connsiteX1034" fmla="*/ 1411668 w 4878609"/>
              <a:gd name="connsiteY1034" fmla="*/ 3141699 h 3744261"/>
              <a:gd name="connsiteX1035" fmla="*/ 1467755 w 4878609"/>
              <a:gd name="connsiteY1035" fmla="*/ 3263756 h 3744261"/>
              <a:gd name="connsiteX1036" fmla="*/ 1471763 w 4878609"/>
              <a:gd name="connsiteY1036" fmla="*/ 3286183 h 3744261"/>
              <a:gd name="connsiteX1037" fmla="*/ 1471680 w 4878609"/>
              <a:gd name="connsiteY1037" fmla="*/ 3256281 h 3744261"/>
              <a:gd name="connsiteX1038" fmla="*/ 1369017 w 4878609"/>
              <a:gd name="connsiteY1038" fmla="*/ 3045328 h 3744261"/>
              <a:gd name="connsiteX1039" fmla="*/ 1125858 w 4878609"/>
              <a:gd name="connsiteY1039" fmla="*/ 3193342 h 3744261"/>
              <a:gd name="connsiteX1040" fmla="*/ 1118839 w 4878609"/>
              <a:gd name="connsiteY1040" fmla="*/ 3203392 h 3744261"/>
              <a:gd name="connsiteX1041" fmla="*/ 1121144 w 4878609"/>
              <a:gd name="connsiteY1041" fmla="*/ 3245566 h 3744261"/>
              <a:gd name="connsiteX1042" fmla="*/ 1130281 w 4878609"/>
              <a:gd name="connsiteY1042" fmla="*/ 3234187 h 3744261"/>
              <a:gd name="connsiteX1043" fmla="*/ 1251943 w 4878609"/>
              <a:gd name="connsiteY1043" fmla="*/ 3129676 h 3744261"/>
              <a:gd name="connsiteX1044" fmla="*/ 1317312 w 4878609"/>
              <a:gd name="connsiteY1044" fmla="*/ 3117674 h 3744261"/>
              <a:gd name="connsiteX1045" fmla="*/ 1317312 w 4878609"/>
              <a:gd name="connsiteY1045" fmla="*/ 3117716 h 3744261"/>
              <a:gd name="connsiteX1046" fmla="*/ 904917 w 4878609"/>
              <a:gd name="connsiteY1046" fmla="*/ 3229058 h 3744261"/>
              <a:gd name="connsiteX1047" fmla="*/ 904917 w 4878609"/>
              <a:gd name="connsiteY1047" fmla="*/ 3229224 h 3744261"/>
              <a:gd name="connsiteX1048" fmla="*/ 903401 w 4878609"/>
              <a:gd name="connsiteY1048" fmla="*/ 3268802 h 3744261"/>
              <a:gd name="connsiteX1049" fmla="*/ 906038 w 4878609"/>
              <a:gd name="connsiteY1049" fmla="*/ 3253166 h 3744261"/>
              <a:gd name="connsiteX1050" fmla="*/ 911209 w 4878609"/>
              <a:gd name="connsiteY1050" fmla="*/ 3225362 h 3744261"/>
              <a:gd name="connsiteX1051" fmla="*/ 904917 w 4878609"/>
              <a:gd name="connsiteY1051" fmla="*/ 3229058 h 3744261"/>
              <a:gd name="connsiteX1052" fmla="*/ 821940 w 4878609"/>
              <a:gd name="connsiteY1052" fmla="*/ 3226026 h 3744261"/>
              <a:gd name="connsiteX1053" fmla="*/ 815274 w 4878609"/>
              <a:gd name="connsiteY1053" fmla="*/ 3255450 h 3744261"/>
              <a:gd name="connsiteX1054" fmla="*/ 859171 w 4878609"/>
              <a:gd name="connsiteY1054" fmla="*/ 3239357 h 3744261"/>
              <a:gd name="connsiteX1055" fmla="*/ 892790 w 4878609"/>
              <a:gd name="connsiteY1055" fmla="*/ 3221665 h 3744261"/>
              <a:gd name="connsiteX1056" fmla="*/ 893392 w 4878609"/>
              <a:gd name="connsiteY1056" fmla="*/ 3204929 h 3744261"/>
              <a:gd name="connsiteX1057" fmla="*/ 886561 w 4878609"/>
              <a:gd name="connsiteY1057" fmla="*/ 3201129 h 3744261"/>
              <a:gd name="connsiteX1058" fmla="*/ 821960 w 4878609"/>
              <a:gd name="connsiteY1058" fmla="*/ 3226047 h 3744261"/>
              <a:gd name="connsiteX1059" fmla="*/ 821940 w 4878609"/>
              <a:gd name="connsiteY1059" fmla="*/ 3226026 h 3744261"/>
              <a:gd name="connsiteX1060" fmla="*/ 3067041 w 4878609"/>
              <a:gd name="connsiteY1060" fmla="*/ 3246708 h 3744261"/>
              <a:gd name="connsiteX1061" fmla="*/ 3071298 w 4878609"/>
              <a:gd name="connsiteY1061" fmla="*/ 3249781 h 3744261"/>
              <a:gd name="connsiteX1062" fmla="*/ 3067685 w 4878609"/>
              <a:gd name="connsiteY1062" fmla="*/ 3104114 h 3744261"/>
              <a:gd name="connsiteX1063" fmla="*/ 3064716 w 4878609"/>
              <a:gd name="connsiteY1063" fmla="*/ 3068336 h 3744261"/>
              <a:gd name="connsiteX1064" fmla="*/ 3048373 w 4878609"/>
              <a:gd name="connsiteY1064" fmla="*/ 3071908 h 3744261"/>
              <a:gd name="connsiteX1065" fmla="*/ 3054167 w 4878609"/>
              <a:gd name="connsiteY1065" fmla="*/ 3133393 h 3744261"/>
              <a:gd name="connsiteX1066" fmla="*/ 3066543 w 4878609"/>
              <a:gd name="connsiteY1066" fmla="*/ 3218717 h 3744261"/>
              <a:gd name="connsiteX1067" fmla="*/ 3067021 w 4878609"/>
              <a:gd name="connsiteY1067" fmla="*/ 3246708 h 3744261"/>
              <a:gd name="connsiteX1068" fmla="*/ 3067041 w 4878609"/>
              <a:gd name="connsiteY1068" fmla="*/ 3246708 h 3744261"/>
              <a:gd name="connsiteX1069" fmla="*/ 879293 w 4878609"/>
              <a:gd name="connsiteY1069" fmla="*/ 3188047 h 3744261"/>
              <a:gd name="connsiteX1070" fmla="*/ 888845 w 4878609"/>
              <a:gd name="connsiteY1070" fmla="*/ 3188878 h 3744261"/>
              <a:gd name="connsiteX1071" fmla="*/ 905851 w 4878609"/>
              <a:gd name="connsiteY1071" fmla="*/ 3204929 h 3744261"/>
              <a:gd name="connsiteX1072" fmla="*/ 905851 w 4878609"/>
              <a:gd name="connsiteY1072" fmla="*/ 3205573 h 3744261"/>
              <a:gd name="connsiteX1073" fmla="*/ 929980 w 4878609"/>
              <a:gd name="connsiteY1073" fmla="*/ 3116573 h 3744261"/>
              <a:gd name="connsiteX1074" fmla="*/ 860999 w 4878609"/>
              <a:gd name="connsiteY1074" fmla="*/ 3128472 h 3744261"/>
              <a:gd name="connsiteX1075" fmla="*/ 827567 w 4878609"/>
              <a:gd name="connsiteY1075" fmla="*/ 3205178 h 3744261"/>
              <a:gd name="connsiteX1076" fmla="*/ 879314 w 4878609"/>
              <a:gd name="connsiteY1076" fmla="*/ 3188068 h 3744261"/>
              <a:gd name="connsiteX1077" fmla="*/ 879293 w 4878609"/>
              <a:gd name="connsiteY1077" fmla="*/ 3188047 h 3744261"/>
              <a:gd name="connsiteX1078" fmla="*/ 2315075 w 4878609"/>
              <a:gd name="connsiteY1078" fmla="*/ 3174446 h 3744261"/>
              <a:gd name="connsiteX1079" fmla="*/ 2315075 w 4878609"/>
              <a:gd name="connsiteY1079" fmla="*/ 3174446 h 3744261"/>
              <a:gd name="connsiteX1080" fmla="*/ 1484014 w 4878609"/>
              <a:gd name="connsiteY1080" fmla="*/ 2979648 h 3744261"/>
              <a:gd name="connsiteX1081" fmla="*/ 1527766 w 4878609"/>
              <a:gd name="connsiteY1081" fmla="*/ 3010879 h 3744261"/>
              <a:gd name="connsiteX1082" fmla="*/ 1571892 w 4878609"/>
              <a:gd name="connsiteY1082" fmla="*/ 3062875 h 3744261"/>
              <a:gd name="connsiteX1083" fmla="*/ 1616225 w 4878609"/>
              <a:gd name="connsiteY1083" fmla="*/ 3104114 h 3744261"/>
              <a:gd name="connsiteX1084" fmla="*/ 1642286 w 4878609"/>
              <a:gd name="connsiteY1084" fmla="*/ 3069790 h 3744261"/>
              <a:gd name="connsiteX1085" fmla="*/ 1675032 w 4878609"/>
              <a:gd name="connsiteY1085" fmla="*/ 2989865 h 3744261"/>
              <a:gd name="connsiteX1086" fmla="*/ 1711807 w 4878609"/>
              <a:gd name="connsiteY1086" fmla="*/ 2898747 h 3744261"/>
              <a:gd name="connsiteX1087" fmla="*/ 1670921 w 4878609"/>
              <a:gd name="connsiteY1087" fmla="*/ 2965881 h 3744261"/>
              <a:gd name="connsiteX1088" fmla="*/ 1604120 w 4878609"/>
              <a:gd name="connsiteY1088" fmla="*/ 3057351 h 3744261"/>
              <a:gd name="connsiteX1089" fmla="*/ 1575775 w 4878609"/>
              <a:gd name="connsiteY1089" fmla="*/ 3036005 h 3744261"/>
              <a:gd name="connsiteX1090" fmla="*/ 1494667 w 4878609"/>
              <a:gd name="connsiteY1090" fmla="*/ 2980271 h 3744261"/>
              <a:gd name="connsiteX1091" fmla="*/ 1483972 w 4878609"/>
              <a:gd name="connsiteY1091" fmla="*/ 2979628 h 3744261"/>
              <a:gd name="connsiteX1092" fmla="*/ 1484014 w 4878609"/>
              <a:gd name="connsiteY1092" fmla="*/ 2979648 h 3744261"/>
              <a:gd name="connsiteX1093" fmla="*/ 2397429 w 4878609"/>
              <a:gd name="connsiteY1093" fmla="*/ 2873123 h 3744261"/>
              <a:gd name="connsiteX1094" fmla="*/ 2346160 w 4878609"/>
              <a:gd name="connsiteY1094" fmla="*/ 2984570 h 3744261"/>
              <a:gd name="connsiteX1095" fmla="*/ 2352805 w 4878609"/>
              <a:gd name="connsiteY1095" fmla="*/ 3062543 h 3744261"/>
              <a:gd name="connsiteX1096" fmla="*/ 2374795 w 4878609"/>
              <a:gd name="connsiteY1096" fmla="*/ 2971654 h 3744261"/>
              <a:gd name="connsiteX1097" fmla="*/ 2381918 w 4878609"/>
              <a:gd name="connsiteY1097" fmla="*/ 2954377 h 3744261"/>
              <a:gd name="connsiteX1098" fmla="*/ 2398447 w 4878609"/>
              <a:gd name="connsiteY1098" fmla="*/ 2873248 h 3744261"/>
              <a:gd name="connsiteX1099" fmla="*/ 2397429 w 4878609"/>
              <a:gd name="connsiteY1099" fmla="*/ 2873144 h 3744261"/>
              <a:gd name="connsiteX1100" fmla="*/ 2397429 w 4878609"/>
              <a:gd name="connsiteY1100" fmla="*/ 2873123 h 3744261"/>
              <a:gd name="connsiteX1101" fmla="*/ 3074704 w 4878609"/>
              <a:gd name="connsiteY1101" fmla="*/ 3010754 h 3744261"/>
              <a:gd name="connsiteX1102" fmla="*/ 3096590 w 4878609"/>
              <a:gd name="connsiteY1102" fmla="*/ 3007473 h 3744261"/>
              <a:gd name="connsiteX1103" fmla="*/ 3106391 w 4878609"/>
              <a:gd name="connsiteY1103" fmla="*/ 2986169 h 3744261"/>
              <a:gd name="connsiteX1104" fmla="*/ 2891348 w 4878609"/>
              <a:gd name="connsiteY1104" fmla="*/ 2618917 h 3744261"/>
              <a:gd name="connsiteX1105" fmla="*/ 2876210 w 4878609"/>
              <a:gd name="connsiteY1105" fmla="*/ 2608078 h 3744261"/>
              <a:gd name="connsiteX1106" fmla="*/ 2907939 w 4878609"/>
              <a:gd name="connsiteY1106" fmla="*/ 2681960 h 3744261"/>
              <a:gd name="connsiteX1107" fmla="*/ 2990813 w 4878609"/>
              <a:gd name="connsiteY1107" fmla="*/ 2796085 h 3744261"/>
              <a:gd name="connsiteX1108" fmla="*/ 3056285 w 4878609"/>
              <a:gd name="connsiteY1108" fmla="*/ 2888822 h 3744261"/>
              <a:gd name="connsiteX1109" fmla="*/ 3074704 w 4878609"/>
              <a:gd name="connsiteY1109" fmla="*/ 3010713 h 3744261"/>
              <a:gd name="connsiteX1110" fmla="*/ 3074704 w 4878609"/>
              <a:gd name="connsiteY1110" fmla="*/ 3010754 h 3744261"/>
              <a:gd name="connsiteX1111" fmla="*/ 1419642 w 4878609"/>
              <a:gd name="connsiteY1111" fmla="*/ 2966608 h 3744261"/>
              <a:gd name="connsiteX1112" fmla="*/ 1458784 w 4878609"/>
              <a:gd name="connsiteY1112" fmla="*/ 2971072 h 3744261"/>
              <a:gd name="connsiteX1113" fmla="*/ 1459303 w 4878609"/>
              <a:gd name="connsiteY1113" fmla="*/ 2963950 h 3744261"/>
              <a:gd name="connsiteX1114" fmla="*/ 1493732 w 4878609"/>
              <a:gd name="connsiteY1114" fmla="*/ 2966961 h 3744261"/>
              <a:gd name="connsiteX1115" fmla="*/ 1496743 w 4878609"/>
              <a:gd name="connsiteY1115" fmla="*/ 2967854 h 3744261"/>
              <a:gd name="connsiteX1116" fmla="*/ 1496743 w 4878609"/>
              <a:gd name="connsiteY1116" fmla="*/ 2967854 h 3744261"/>
              <a:gd name="connsiteX1117" fmla="*/ 1510967 w 4878609"/>
              <a:gd name="connsiteY1117" fmla="*/ 2966815 h 3744261"/>
              <a:gd name="connsiteX1118" fmla="*/ 1518339 w 4878609"/>
              <a:gd name="connsiteY1118" fmla="*/ 2960420 h 3744261"/>
              <a:gd name="connsiteX1119" fmla="*/ 1450105 w 4878609"/>
              <a:gd name="connsiteY1119" fmla="*/ 2765706 h 3744261"/>
              <a:gd name="connsiteX1120" fmla="*/ 1435174 w 4878609"/>
              <a:gd name="connsiteY1120" fmla="*/ 2754222 h 3744261"/>
              <a:gd name="connsiteX1121" fmla="*/ 1408782 w 4878609"/>
              <a:gd name="connsiteY1121" fmla="*/ 2842890 h 3744261"/>
              <a:gd name="connsiteX1122" fmla="*/ 1401888 w 4878609"/>
              <a:gd name="connsiteY1122" fmla="*/ 2954896 h 3744261"/>
              <a:gd name="connsiteX1123" fmla="*/ 1397361 w 4878609"/>
              <a:gd name="connsiteY1123" fmla="*/ 2967895 h 3744261"/>
              <a:gd name="connsiteX1124" fmla="*/ 1405501 w 4878609"/>
              <a:gd name="connsiteY1124" fmla="*/ 2967148 h 3744261"/>
              <a:gd name="connsiteX1125" fmla="*/ 1419642 w 4878609"/>
              <a:gd name="connsiteY1125" fmla="*/ 2966629 h 3744261"/>
              <a:gd name="connsiteX1126" fmla="*/ 1419642 w 4878609"/>
              <a:gd name="connsiteY1126" fmla="*/ 2966608 h 3744261"/>
              <a:gd name="connsiteX1127" fmla="*/ 2263328 w 4878609"/>
              <a:gd name="connsiteY1127" fmla="*/ 2840045 h 3744261"/>
              <a:gd name="connsiteX1128" fmla="*/ 2230104 w 4878609"/>
              <a:gd name="connsiteY1128" fmla="*/ 2850614 h 3744261"/>
              <a:gd name="connsiteX1129" fmla="*/ 2224165 w 4878609"/>
              <a:gd name="connsiteY1129" fmla="*/ 2882779 h 3744261"/>
              <a:gd name="connsiteX1130" fmla="*/ 2307952 w 4878609"/>
              <a:gd name="connsiteY1130" fmla="*/ 2961500 h 3744261"/>
              <a:gd name="connsiteX1131" fmla="*/ 2339785 w 4878609"/>
              <a:gd name="connsiteY1131" fmla="*/ 2919346 h 3744261"/>
              <a:gd name="connsiteX1132" fmla="*/ 2371058 w 4878609"/>
              <a:gd name="connsiteY1132" fmla="*/ 2866209 h 3744261"/>
              <a:gd name="connsiteX1133" fmla="*/ 2358391 w 4878609"/>
              <a:gd name="connsiteY1133" fmla="*/ 2862035 h 3744261"/>
              <a:gd name="connsiteX1134" fmla="*/ 2263328 w 4878609"/>
              <a:gd name="connsiteY1134" fmla="*/ 2840065 h 3744261"/>
              <a:gd name="connsiteX1135" fmla="*/ 2263328 w 4878609"/>
              <a:gd name="connsiteY1135" fmla="*/ 2840045 h 3744261"/>
              <a:gd name="connsiteX1136" fmla="*/ 1792147 w 4878609"/>
              <a:gd name="connsiteY1136" fmla="*/ 2815874 h 3744261"/>
              <a:gd name="connsiteX1137" fmla="*/ 1867462 w 4878609"/>
              <a:gd name="connsiteY1137" fmla="*/ 2832403 h 3744261"/>
              <a:gd name="connsiteX1138" fmla="*/ 1923300 w 4878609"/>
              <a:gd name="connsiteY1138" fmla="*/ 2890213 h 3744261"/>
              <a:gd name="connsiteX1139" fmla="*/ 1928699 w 4878609"/>
              <a:gd name="connsiteY1139" fmla="*/ 2920032 h 3744261"/>
              <a:gd name="connsiteX1140" fmla="*/ 1957168 w 4878609"/>
              <a:gd name="connsiteY1140" fmla="*/ 2836577 h 3744261"/>
              <a:gd name="connsiteX1141" fmla="*/ 1998988 w 4878609"/>
              <a:gd name="connsiteY1141" fmla="*/ 2703763 h 3744261"/>
              <a:gd name="connsiteX1142" fmla="*/ 1993320 w 4878609"/>
              <a:gd name="connsiteY1142" fmla="*/ 2430806 h 3744261"/>
              <a:gd name="connsiteX1143" fmla="*/ 1987547 w 4878609"/>
              <a:gd name="connsiteY1143" fmla="*/ 2276833 h 3744261"/>
              <a:gd name="connsiteX1144" fmla="*/ 2006423 w 4878609"/>
              <a:gd name="connsiteY1144" fmla="*/ 2180379 h 3744261"/>
              <a:gd name="connsiteX1145" fmla="*/ 1948301 w 4878609"/>
              <a:gd name="connsiteY1145" fmla="*/ 2253036 h 3744261"/>
              <a:gd name="connsiteX1146" fmla="*/ 1939808 w 4878609"/>
              <a:gd name="connsiteY1146" fmla="*/ 2246329 h 3744261"/>
              <a:gd name="connsiteX1147" fmla="*/ 1942030 w 4878609"/>
              <a:gd name="connsiteY1147" fmla="*/ 2210696 h 3744261"/>
              <a:gd name="connsiteX1148" fmla="*/ 1898693 w 4878609"/>
              <a:gd name="connsiteY1148" fmla="*/ 2248509 h 3744261"/>
              <a:gd name="connsiteX1149" fmla="*/ 1894125 w 4878609"/>
              <a:gd name="connsiteY1149" fmla="*/ 2227640 h 3744261"/>
              <a:gd name="connsiteX1150" fmla="*/ 1908079 w 4878609"/>
              <a:gd name="connsiteY1150" fmla="*/ 2182269 h 3744261"/>
              <a:gd name="connsiteX1151" fmla="*/ 1889307 w 4878609"/>
              <a:gd name="connsiteY1151" fmla="*/ 2197448 h 3744261"/>
              <a:gd name="connsiteX1152" fmla="*/ 1880918 w 4878609"/>
              <a:gd name="connsiteY1152" fmla="*/ 2536044 h 3744261"/>
              <a:gd name="connsiteX1153" fmla="*/ 1880897 w 4878609"/>
              <a:gd name="connsiteY1153" fmla="*/ 2536750 h 3744261"/>
              <a:gd name="connsiteX1154" fmla="*/ 1907580 w 4878609"/>
              <a:gd name="connsiteY1154" fmla="*/ 2679489 h 3744261"/>
              <a:gd name="connsiteX1155" fmla="*/ 1914745 w 4878609"/>
              <a:gd name="connsiteY1155" fmla="*/ 2686840 h 3744261"/>
              <a:gd name="connsiteX1156" fmla="*/ 1917901 w 4878609"/>
              <a:gd name="connsiteY1156" fmla="*/ 2697264 h 3744261"/>
              <a:gd name="connsiteX1157" fmla="*/ 1908473 w 4878609"/>
              <a:gd name="connsiteY1157" fmla="*/ 2699050 h 3744261"/>
              <a:gd name="connsiteX1158" fmla="*/ 1832868 w 4878609"/>
              <a:gd name="connsiteY1158" fmla="*/ 2712983 h 3744261"/>
              <a:gd name="connsiteX1159" fmla="*/ 1808137 w 4878609"/>
              <a:gd name="connsiteY1159" fmla="*/ 2738420 h 3744261"/>
              <a:gd name="connsiteX1160" fmla="*/ 1795241 w 4878609"/>
              <a:gd name="connsiteY1160" fmla="*/ 2763276 h 3744261"/>
              <a:gd name="connsiteX1161" fmla="*/ 1770178 w 4878609"/>
              <a:gd name="connsiteY1161" fmla="*/ 2817867 h 3744261"/>
              <a:gd name="connsiteX1162" fmla="*/ 1792106 w 4878609"/>
              <a:gd name="connsiteY1162" fmla="*/ 2815853 h 3744261"/>
              <a:gd name="connsiteX1163" fmla="*/ 1792147 w 4878609"/>
              <a:gd name="connsiteY1163" fmla="*/ 2815874 h 3744261"/>
              <a:gd name="connsiteX1164" fmla="*/ 2391636 w 4878609"/>
              <a:gd name="connsiteY1164" fmla="*/ 2859335 h 3744261"/>
              <a:gd name="connsiteX1165" fmla="*/ 2394252 w 4878609"/>
              <a:gd name="connsiteY1165" fmla="*/ 2859979 h 3744261"/>
              <a:gd name="connsiteX1166" fmla="*/ 2399838 w 4878609"/>
              <a:gd name="connsiteY1166" fmla="*/ 2856594 h 3744261"/>
              <a:gd name="connsiteX1167" fmla="*/ 2404988 w 4878609"/>
              <a:gd name="connsiteY1167" fmla="*/ 2855598 h 3744261"/>
              <a:gd name="connsiteX1168" fmla="*/ 2414228 w 4878609"/>
              <a:gd name="connsiteY1168" fmla="*/ 2838570 h 3744261"/>
              <a:gd name="connsiteX1169" fmla="*/ 2422140 w 4878609"/>
              <a:gd name="connsiteY1169" fmla="*/ 2828208 h 3744261"/>
              <a:gd name="connsiteX1170" fmla="*/ 2419440 w 4878609"/>
              <a:gd name="connsiteY1170" fmla="*/ 2830430 h 3744261"/>
              <a:gd name="connsiteX1171" fmla="*/ 2391615 w 4878609"/>
              <a:gd name="connsiteY1171" fmla="*/ 2859335 h 3744261"/>
              <a:gd name="connsiteX1172" fmla="*/ 2391636 w 4878609"/>
              <a:gd name="connsiteY1172" fmla="*/ 2859335 h 3744261"/>
              <a:gd name="connsiteX1173" fmla="*/ 2494797 w 4878609"/>
              <a:gd name="connsiteY1173" fmla="*/ 2753890 h 3744261"/>
              <a:gd name="connsiteX1174" fmla="*/ 2547914 w 4878609"/>
              <a:gd name="connsiteY1174" fmla="*/ 2740123 h 3744261"/>
              <a:gd name="connsiteX1175" fmla="*/ 2564297 w 4878609"/>
              <a:gd name="connsiteY1175" fmla="*/ 2733416 h 3744261"/>
              <a:gd name="connsiteX1176" fmla="*/ 2568638 w 4878609"/>
              <a:gd name="connsiteY1176" fmla="*/ 2733395 h 3744261"/>
              <a:gd name="connsiteX1177" fmla="*/ 2611247 w 4878609"/>
              <a:gd name="connsiteY1177" fmla="*/ 2718839 h 3744261"/>
              <a:gd name="connsiteX1178" fmla="*/ 2649538 w 4878609"/>
              <a:gd name="connsiteY1178" fmla="*/ 2686009 h 3744261"/>
              <a:gd name="connsiteX1179" fmla="*/ 2659236 w 4878609"/>
              <a:gd name="connsiteY1179" fmla="*/ 2660634 h 3744261"/>
              <a:gd name="connsiteX1180" fmla="*/ 2593265 w 4878609"/>
              <a:gd name="connsiteY1180" fmla="*/ 2662212 h 3744261"/>
              <a:gd name="connsiteX1181" fmla="*/ 2568866 w 4878609"/>
              <a:gd name="connsiteY1181" fmla="*/ 2694170 h 3744261"/>
              <a:gd name="connsiteX1182" fmla="*/ 2538902 w 4878609"/>
              <a:gd name="connsiteY1182" fmla="*/ 2716160 h 3744261"/>
              <a:gd name="connsiteX1183" fmla="*/ 2529433 w 4878609"/>
              <a:gd name="connsiteY1183" fmla="*/ 2700565 h 3744261"/>
              <a:gd name="connsiteX1184" fmla="*/ 2527066 w 4878609"/>
              <a:gd name="connsiteY1184" fmla="*/ 2693215 h 3744261"/>
              <a:gd name="connsiteX1185" fmla="*/ 2507401 w 4878609"/>
              <a:gd name="connsiteY1185" fmla="*/ 2728224 h 3744261"/>
              <a:gd name="connsiteX1186" fmla="*/ 2496333 w 4878609"/>
              <a:gd name="connsiteY1186" fmla="*/ 2750609 h 3744261"/>
              <a:gd name="connsiteX1187" fmla="*/ 2494776 w 4878609"/>
              <a:gd name="connsiteY1187" fmla="*/ 2753870 h 3744261"/>
              <a:gd name="connsiteX1188" fmla="*/ 2494797 w 4878609"/>
              <a:gd name="connsiteY1188" fmla="*/ 2753890 h 3744261"/>
              <a:gd name="connsiteX1189" fmla="*/ 2545152 w 4878609"/>
              <a:gd name="connsiteY1189" fmla="*/ 2705632 h 3744261"/>
              <a:gd name="connsiteX1190" fmla="*/ 2545152 w 4878609"/>
              <a:gd name="connsiteY1190" fmla="*/ 2705632 h 3744261"/>
              <a:gd name="connsiteX1191" fmla="*/ 1869207 w 4878609"/>
              <a:gd name="connsiteY1191" fmla="*/ 2329369 h 3744261"/>
              <a:gd name="connsiteX1192" fmla="*/ 1826846 w 4878609"/>
              <a:gd name="connsiteY1192" fmla="*/ 2691366 h 3744261"/>
              <a:gd name="connsiteX1193" fmla="*/ 1822651 w 4878609"/>
              <a:gd name="connsiteY1193" fmla="*/ 2705072 h 3744261"/>
              <a:gd name="connsiteX1194" fmla="*/ 1825766 w 4878609"/>
              <a:gd name="connsiteY1194" fmla="*/ 2702787 h 3744261"/>
              <a:gd name="connsiteX1195" fmla="*/ 1893564 w 4878609"/>
              <a:gd name="connsiteY1195" fmla="*/ 2682583 h 3744261"/>
              <a:gd name="connsiteX1196" fmla="*/ 1868459 w 4878609"/>
              <a:gd name="connsiteY1196" fmla="*/ 2535940 h 3744261"/>
              <a:gd name="connsiteX1197" fmla="*/ 1869207 w 4878609"/>
              <a:gd name="connsiteY1197" fmla="*/ 2329369 h 3744261"/>
              <a:gd name="connsiteX1198" fmla="*/ 2537033 w 4878609"/>
              <a:gd name="connsiteY1198" fmla="*/ 2683102 h 3744261"/>
              <a:gd name="connsiteX1199" fmla="*/ 2543470 w 4878609"/>
              <a:gd name="connsiteY1199" fmla="*/ 2702621 h 3744261"/>
              <a:gd name="connsiteX1200" fmla="*/ 2575718 w 4878609"/>
              <a:gd name="connsiteY1200" fmla="*/ 2665119 h 3744261"/>
              <a:gd name="connsiteX1201" fmla="*/ 2537033 w 4878609"/>
              <a:gd name="connsiteY1201" fmla="*/ 2683102 h 3744261"/>
              <a:gd name="connsiteX1202" fmla="*/ 2539961 w 4878609"/>
              <a:gd name="connsiteY1202" fmla="*/ 2497026 h 3744261"/>
              <a:gd name="connsiteX1203" fmla="*/ 2521605 w 4878609"/>
              <a:gd name="connsiteY1203" fmla="*/ 2507637 h 3744261"/>
              <a:gd name="connsiteX1204" fmla="*/ 2522539 w 4878609"/>
              <a:gd name="connsiteY1204" fmla="*/ 2615345 h 3744261"/>
              <a:gd name="connsiteX1205" fmla="*/ 2533565 w 4878609"/>
              <a:gd name="connsiteY1205" fmla="*/ 2669833 h 3744261"/>
              <a:gd name="connsiteX1206" fmla="*/ 2584980 w 4878609"/>
              <a:gd name="connsiteY1206" fmla="*/ 2650771 h 3744261"/>
              <a:gd name="connsiteX1207" fmla="*/ 2585852 w 4878609"/>
              <a:gd name="connsiteY1207" fmla="*/ 2650646 h 3744261"/>
              <a:gd name="connsiteX1208" fmla="*/ 2621298 w 4878609"/>
              <a:gd name="connsiteY1208" fmla="*/ 2581436 h 3744261"/>
              <a:gd name="connsiteX1209" fmla="*/ 2622730 w 4878609"/>
              <a:gd name="connsiteY1209" fmla="*/ 2576764 h 3744261"/>
              <a:gd name="connsiteX1210" fmla="*/ 2543948 w 4878609"/>
              <a:gd name="connsiteY1210" fmla="*/ 2497275 h 3744261"/>
              <a:gd name="connsiteX1211" fmla="*/ 2539982 w 4878609"/>
              <a:gd name="connsiteY1211" fmla="*/ 2497026 h 3744261"/>
              <a:gd name="connsiteX1212" fmla="*/ 2539961 w 4878609"/>
              <a:gd name="connsiteY1212" fmla="*/ 2497026 h 3744261"/>
              <a:gd name="connsiteX1213" fmla="*/ 2628815 w 4878609"/>
              <a:gd name="connsiteY1213" fmla="*/ 2597757 h 3744261"/>
              <a:gd name="connsiteX1214" fmla="*/ 2602215 w 4878609"/>
              <a:gd name="connsiteY1214" fmla="*/ 2648694 h 3744261"/>
              <a:gd name="connsiteX1215" fmla="*/ 2652176 w 4878609"/>
              <a:gd name="connsiteY1215" fmla="*/ 2647552 h 3744261"/>
              <a:gd name="connsiteX1216" fmla="*/ 2628815 w 4878609"/>
              <a:gd name="connsiteY1216" fmla="*/ 2597757 h 3744261"/>
              <a:gd name="connsiteX1217" fmla="*/ 2635750 w 4878609"/>
              <a:gd name="connsiteY1217" fmla="*/ 2576868 h 3744261"/>
              <a:gd name="connsiteX1218" fmla="*/ 2636394 w 4878609"/>
              <a:gd name="connsiteY1218" fmla="*/ 2579193 h 3744261"/>
              <a:gd name="connsiteX1219" fmla="*/ 2662994 w 4878609"/>
              <a:gd name="connsiteY1219" fmla="*/ 2641136 h 3744261"/>
              <a:gd name="connsiteX1220" fmla="*/ 2653484 w 4878609"/>
              <a:gd name="connsiteY1220" fmla="*/ 2537373 h 3744261"/>
              <a:gd name="connsiteX1221" fmla="*/ 2547914 w 4878609"/>
              <a:gd name="connsiteY1221" fmla="*/ 2371210 h 3744261"/>
              <a:gd name="connsiteX1222" fmla="*/ 2521708 w 4878609"/>
              <a:gd name="connsiteY1222" fmla="*/ 2366434 h 3744261"/>
              <a:gd name="connsiteX1223" fmla="*/ 2499656 w 4878609"/>
              <a:gd name="connsiteY1223" fmla="*/ 2353684 h 3744261"/>
              <a:gd name="connsiteX1224" fmla="*/ 2487986 w 4878609"/>
              <a:gd name="connsiteY1224" fmla="*/ 2336989 h 3744261"/>
              <a:gd name="connsiteX1225" fmla="*/ 2500964 w 4878609"/>
              <a:gd name="connsiteY1225" fmla="*/ 2332379 h 3744261"/>
              <a:gd name="connsiteX1226" fmla="*/ 2477500 w 4878609"/>
              <a:gd name="connsiteY1226" fmla="*/ 2314127 h 3744261"/>
              <a:gd name="connsiteX1227" fmla="*/ 2171069 w 4878609"/>
              <a:gd name="connsiteY1227" fmla="*/ 2156977 h 3744261"/>
              <a:gd name="connsiteX1228" fmla="*/ 2331126 w 4878609"/>
              <a:gd name="connsiteY1228" fmla="*/ 2266575 h 3744261"/>
              <a:gd name="connsiteX1229" fmla="*/ 2631805 w 4878609"/>
              <a:gd name="connsiteY1229" fmla="*/ 2519888 h 3744261"/>
              <a:gd name="connsiteX1230" fmla="*/ 2635771 w 4878609"/>
              <a:gd name="connsiteY1230" fmla="*/ 2576888 h 3744261"/>
              <a:gd name="connsiteX1231" fmla="*/ 2635750 w 4878609"/>
              <a:gd name="connsiteY1231" fmla="*/ 2576868 h 3744261"/>
              <a:gd name="connsiteX1232" fmla="*/ 2876418 w 4878609"/>
              <a:gd name="connsiteY1232" fmla="*/ 2607517 h 3744261"/>
              <a:gd name="connsiteX1233" fmla="*/ 2876418 w 4878609"/>
              <a:gd name="connsiteY1233" fmla="*/ 2607517 h 3744261"/>
              <a:gd name="connsiteX1234" fmla="*/ 3650063 w 4878609"/>
              <a:gd name="connsiteY1234" fmla="*/ 2515112 h 3744261"/>
              <a:gd name="connsiteX1235" fmla="*/ 3734369 w 4878609"/>
              <a:gd name="connsiteY1235" fmla="*/ 2530998 h 3744261"/>
              <a:gd name="connsiteX1236" fmla="*/ 3736301 w 4878609"/>
              <a:gd name="connsiteY1236" fmla="*/ 2530312 h 3744261"/>
              <a:gd name="connsiteX1237" fmla="*/ 3730839 w 4878609"/>
              <a:gd name="connsiteY1237" fmla="*/ 2516566 h 3744261"/>
              <a:gd name="connsiteX1238" fmla="*/ 3721329 w 4878609"/>
              <a:gd name="connsiteY1238" fmla="*/ 2502342 h 3744261"/>
              <a:gd name="connsiteX1239" fmla="*/ 3715515 w 4878609"/>
              <a:gd name="connsiteY1239" fmla="*/ 2494264 h 3744261"/>
              <a:gd name="connsiteX1240" fmla="*/ 3693234 w 4878609"/>
              <a:gd name="connsiteY1240" fmla="*/ 2451239 h 3744261"/>
              <a:gd name="connsiteX1241" fmla="*/ 3700086 w 4878609"/>
              <a:gd name="connsiteY1241" fmla="*/ 2442434 h 3744261"/>
              <a:gd name="connsiteX1242" fmla="*/ 3718754 w 4878609"/>
              <a:gd name="connsiteY1242" fmla="*/ 2467955 h 3744261"/>
              <a:gd name="connsiteX1243" fmla="*/ 3731794 w 4878609"/>
              <a:gd name="connsiteY1243" fmla="*/ 2495489 h 3744261"/>
              <a:gd name="connsiteX1244" fmla="*/ 3741056 w 4878609"/>
              <a:gd name="connsiteY1244" fmla="*/ 2509277 h 3744261"/>
              <a:gd name="connsiteX1245" fmla="*/ 3742343 w 4878609"/>
              <a:gd name="connsiteY1245" fmla="*/ 2510565 h 3744261"/>
              <a:gd name="connsiteX1246" fmla="*/ 3928274 w 4878609"/>
              <a:gd name="connsiteY1246" fmla="*/ 2460645 h 3744261"/>
              <a:gd name="connsiteX1247" fmla="*/ 4046926 w 4878609"/>
              <a:gd name="connsiteY1247" fmla="*/ 2257687 h 3744261"/>
              <a:gd name="connsiteX1248" fmla="*/ 4006288 w 4878609"/>
              <a:gd name="connsiteY1248" fmla="*/ 2124355 h 3744261"/>
              <a:gd name="connsiteX1249" fmla="*/ 3993705 w 4878609"/>
              <a:gd name="connsiteY1249" fmla="*/ 2145805 h 3744261"/>
              <a:gd name="connsiteX1250" fmla="*/ 3978588 w 4878609"/>
              <a:gd name="connsiteY1250" fmla="*/ 2194395 h 3744261"/>
              <a:gd name="connsiteX1251" fmla="*/ 3872084 w 4878609"/>
              <a:gd name="connsiteY1251" fmla="*/ 2247263 h 3744261"/>
              <a:gd name="connsiteX1252" fmla="*/ 3814440 w 4878609"/>
              <a:gd name="connsiteY1252" fmla="*/ 2266097 h 3744261"/>
              <a:gd name="connsiteX1253" fmla="*/ 3704634 w 4878609"/>
              <a:gd name="connsiteY1253" fmla="*/ 2279283 h 3744261"/>
              <a:gd name="connsiteX1254" fmla="*/ 3687710 w 4878609"/>
              <a:gd name="connsiteY1254" fmla="*/ 2279470 h 3744261"/>
              <a:gd name="connsiteX1255" fmla="*/ 3621906 w 4878609"/>
              <a:gd name="connsiteY1255" fmla="*/ 2295148 h 3744261"/>
              <a:gd name="connsiteX1256" fmla="*/ 3615178 w 4878609"/>
              <a:gd name="connsiteY1256" fmla="*/ 2289001 h 3744261"/>
              <a:gd name="connsiteX1257" fmla="*/ 3635694 w 4878609"/>
              <a:gd name="connsiteY1257" fmla="*/ 2276002 h 3744261"/>
              <a:gd name="connsiteX1258" fmla="*/ 3641155 w 4878609"/>
              <a:gd name="connsiteY1258" fmla="*/ 2274424 h 3744261"/>
              <a:gd name="connsiteX1259" fmla="*/ 3431531 w 4878609"/>
              <a:gd name="connsiteY1259" fmla="*/ 2154527 h 3744261"/>
              <a:gd name="connsiteX1260" fmla="*/ 3410205 w 4878609"/>
              <a:gd name="connsiteY1260" fmla="*/ 2088929 h 3744261"/>
              <a:gd name="connsiteX1261" fmla="*/ 3506722 w 4878609"/>
              <a:gd name="connsiteY1261" fmla="*/ 1906965 h 3744261"/>
              <a:gd name="connsiteX1262" fmla="*/ 3708060 w 4878609"/>
              <a:gd name="connsiteY1262" fmla="*/ 1829158 h 3744261"/>
              <a:gd name="connsiteX1263" fmla="*/ 3762942 w 4878609"/>
              <a:gd name="connsiteY1263" fmla="*/ 1802413 h 3744261"/>
              <a:gd name="connsiteX1264" fmla="*/ 3760035 w 4878609"/>
              <a:gd name="connsiteY1264" fmla="*/ 1798405 h 3744261"/>
              <a:gd name="connsiteX1265" fmla="*/ 3417328 w 4878609"/>
              <a:gd name="connsiteY1265" fmla="*/ 1640632 h 3744261"/>
              <a:gd name="connsiteX1266" fmla="*/ 3363982 w 4878609"/>
              <a:gd name="connsiteY1266" fmla="*/ 1639531 h 3744261"/>
              <a:gd name="connsiteX1267" fmla="*/ 3367408 w 4878609"/>
              <a:gd name="connsiteY1267" fmla="*/ 1659113 h 3744261"/>
              <a:gd name="connsiteX1268" fmla="*/ 3265992 w 4878609"/>
              <a:gd name="connsiteY1268" fmla="*/ 1794709 h 3744261"/>
              <a:gd name="connsiteX1269" fmla="*/ 3087931 w 4878609"/>
              <a:gd name="connsiteY1269" fmla="*/ 1896333 h 3744261"/>
              <a:gd name="connsiteX1270" fmla="*/ 3096133 w 4878609"/>
              <a:gd name="connsiteY1270" fmla="*/ 1915499 h 3744261"/>
              <a:gd name="connsiteX1271" fmla="*/ 3075140 w 4878609"/>
              <a:gd name="connsiteY1271" fmla="*/ 2002754 h 3744261"/>
              <a:gd name="connsiteX1272" fmla="*/ 3051654 w 4878609"/>
              <a:gd name="connsiteY1272" fmla="*/ 2024433 h 3744261"/>
              <a:gd name="connsiteX1273" fmla="*/ 3054852 w 4878609"/>
              <a:gd name="connsiteY1273" fmla="*/ 2047295 h 3744261"/>
              <a:gd name="connsiteX1274" fmla="*/ 3089738 w 4878609"/>
              <a:gd name="connsiteY1274" fmla="*/ 2077301 h 3744261"/>
              <a:gd name="connsiteX1275" fmla="*/ 3091959 w 4878609"/>
              <a:gd name="connsiteY1275" fmla="*/ 2076886 h 3744261"/>
              <a:gd name="connsiteX1276" fmla="*/ 3102944 w 4878609"/>
              <a:gd name="connsiteY1276" fmla="*/ 2043578 h 3744261"/>
              <a:gd name="connsiteX1277" fmla="*/ 3112309 w 4878609"/>
              <a:gd name="connsiteY1277" fmla="*/ 2015006 h 3744261"/>
              <a:gd name="connsiteX1278" fmla="*/ 3166444 w 4878609"/>
              <a:gd name="connsiteY1278" fmla="*/ 1921833 h 3744261"/>
              <a:gd name="connsiteX1279" fmla="*/ 3174148 w 4878609"/>
              <a:gd name="connsiteY1279" fmla="*/ 1924262 h 3744261"/>
              <a:gd name="connsiteX1280" fmla="*/ 3167399 w 4878609"/>
              <a:gd name="connsiteY1280" fmla="*/ 2000429 h 3744261"/>
              <a:gd name="connsiteX1281" fmla="*/ 3150538 w 4878609"/>
              <a:gd name="connsiteY1281" fmla="*/ 2112020 h 3744261"/>
              <a:gd name="connsiteX1282" fmla="*/ 3369360 w 4878609"/>
              <a:gd name="connsiteY1282" fmla="*/ 2323097 h 3744261"/>
              <a:gd name="connsiteX1283" fmla="*/ 3425551 w 4878609"/>
              <a:gd name="connsiteY1283" fmla="*/ 2355034 h 3744261"/>
              <a:gd name="connsiteX1284" fmla="*/ 3427586 w 4878609"/>
              <a:gd name="connsiteY1284" fmla="*/ 2304637 h 3744261"/>
              <a:gd name="connsiteX1285" fmla="*/ 3526801 w 4878609"/>
              <a:gd name="connsiteY1285" fmla="*/ 2271849 h 3744261"/>
              <a:gd name="connsiteX1286" fmla="*/ 3564283 w 4878609"/>
              <a:gd name="connsiteY1286" fmla="*/ 2270250 h 3744261"/>
              <a:gd name="connsiteX1287" fmla="*/ 3603528 w 4878609"/>
              <a:gd name="connsiteY1287" fmla="*/ 2293881 h 3744261"/>
              <a:gd name="connsiteX1288" fmla="*/ 3657580 w 4878609"/>
              <a:gd name="connsiteY1288" fmla="*/ 2322350 h 3744261"/>
              <a:gd name="connsiteX1289" fmla="*/ 3871502 w 4878609"/>
              <a:gd name="connsiteY1289" fmla="*/ 2271268 h 3744261"/>
              <a:gd name="connsiteX1290" fmla="*/ 3883504 w 4878609"/>
              <a:gd name="connsiteY1290" fmla="*/ 2269108 h 3744261"/>
              <a:gd name="connsiteX1291" fmla="*/ 3887325 w 4878609"/>
              <a:gd name="connsiteY1291" fmla="*/ 2276874 h 3744261"/>
              <a:gd name="connsiteX1292" fmla="*/ 3745728 w 4878609"/>
              <a:gd name="connsiteY1292" fmla="*/ 2416624 h 3744261"/>
              <a:gd name="connsiteX1293" fmla="*/ 3653801 w 4878609"/>
              <a:gd name="connsiteY1293" fmla="*/ 2443265 h 3744261"/>
              <a:gd name="connsiteX1294" fmla="*/ 3659033 w 4878609"/>
              <a:gd name="connsiteY1294" fmla="*/ 2453482 h 3744261"/>
              <a:gd name="connsiteX1295" fmla="*/ 3650063 w 4878609"/>
              <a:gd name="connsiteY1295" fmla="*/ 2515091 h 3744261"/>
              <a:gd name="connsiteX1296" fmla="*/ 3650063 w 4878609"/>
              <a:gd name="connsiteY1296" fmla="*/ 2515112 h 3744261"/>
              <a:gd name="connsiteX1297" fmla="*/ 3642505 w 4878609"/>
              <a:gd name="connsiteY1297" fmla="*/ 2445653 h 3744261"/>
              <a:gd name="connsiteX1298" fmla="*/ 3588059 w 4878609"/>
              <a:gd name="connsiteY1298" fmla="*/ 2455953 h 3744261"/>
              <a:gd name="connsiteX1299" fmla="*/ 3503192 w 4878609"/>
              <a:gd name="connsiteY1299" fmla="*/ 2477465 h 3744261"/>
              <a:gd name="connsiteX1300" fmla="*/ 3502984 w 4878609"/>
              <a:gd name="connsiteY1300" fmla="*/ 2477839 h 3744261"/>
              <a:gd name="connsiteX1301" fmla="*/ 3541129 w 4878609"/>
              <a:gd name="connsiteY1301" fmla="*/ 2494742 h 3744261"/>
              <a:gd name="connsiteX1302" fmla="*/ 3610277 w 4878609"/>
              <a:gd name="connsiteY1302" fmla="*/ 2510253 h 3744261"/>
              <a:gd name="connsiteX1303" fmla="*/ 3618022 w 4878609"/>
              <a:gd name="connsiteY1303" fmla="*/ 2511790 h 3744261"/>
              <a:gd name="connsiteX1304" fmla="*/ 3635860 w 4878609"/>
              <a:gd name="connsiteY1304" fmla="*/ 2510523 h 3744261"/>
              <a:gd name="connsiteX1305" fmla="*/ 3642505 w 4878609"/>
              <a:gd name="connsiteY1305" fmla="*/ 2445653 h 3744261"/>
              <a:gd name="connsiteX1306" fmla="*/ 3648464 w 4878609"/>
              <a:gd name="connsiteY1306" fmla="*/ 2466314 h 3744261"/>
              <a:gd name="connsiteX1307" fmla="*/ 3646595 w 4878609"/>
              <a:gd name="connsiteY1307" fmla="*/ 2496050 h 3744261"/>
              <a:gd name="connsiteX1308" fmla="*/ 3648464 w 4878609"/>
              <a:gd name="connsiteY1308" fmla="*/ 2466314 h 3744261"/>
              <a:gd name="connsiteX1309" fmla="*/ 702063 w 4878609"/>
              <a:gd name="connsiteY1309" fmla="*/ 2382714 h 3744261"/>
              <a:gd name="connsiteX1310" fmla="*/ 702187 w 4878609"/>
              <a:gd name="connsiteY1310" fmla="*/ 2383088 h 3744261"/>
              <a:gd name="connsiteX1311" fmla="*/ 849599 w 4878609"/>
              <a:gd name="connsiteY1311" fmla="*/ 2478005 h 3744261"/>
              <a:gd name="connsiteX1312" fmla="*/ 916608 w 4878609"/>
              <a:gd name="connsiteY1312" fmla="*/ 2456929 h 3744261"/>
              <a:gd name="connsiteX1313" fmla="*/ 1003717 w 4878609"/>
              <a:gd name="connsiteY1313" fmla="*/ 2381364 h 3744261"/>
              <a:gd name="connsiteX1314" fmla="*/ 1015782 w 4878609"/>
              <a:gd name="connsiteY1314" fmla="*/ 2385372 h 3744261"/>
              <a:gd name="connsiteX1315" fmla="*/ 1015117 w 4878609"/>
              <a:gd name="connsiteY1315" fmla="*/ 2397353 h 3744261"/>
              <a:gd name="connsiteX1316" fmla="*/ 926658 w 4878609"/>
              <a:gd name="connsiteY1316" fmla="*/ 2465608 h 3744261"/>
              <a:gd name="connsiteX1317" fmla="*/ 926014 w 4878609"/>
              <a:gd name="connsiteY1317" fmla="*/ 2470716 h 3744261"/>
              <a:gd name="connsiteX1318" fmla="*/ 938515 w 4878609"/>
              <a:gd name="connsiteY1318" fmla="*/ 2477984 h 3744261"/>
              <a:gd name="connsiteX1319" fmla="*/ 1223910 w 4878609"/>
              <a:gd name="connsiteY1319" fmla="*/ 2332878 h 3744261"/>
              <a:gd name="connsiteX1320" fmla="*/ 1229579 w 4878609"/>
              <a:gd name="connsiteY1320" fmla="*/ 2324634 h 3744261"/>
              <a:gd name="connsiteX1321" fmla="*/ 1220380 w 4878609"/>
              <a:gd name="connsiteY1321" fmla="*/ 2326752 h 3744261"/>
              <a:gd name="connsiteX1322" fmla="*/ 878172 w 4878609"/>
              <a:gd name="connsiteY1322" fmla="*/ 2356903 h 3744261"/>
              <a:gd name="connsiteX1323" fmla="*/ 811557 w 4878609"/>
              <a:gd name="connsiteY1323" fmla="*/ 2198943 h 3744261"/>
              <a:gd name="connsiteX1324" fmla="*/ 862868 w 4878609"/>
              <a:gd name="connsiteY1324" fmla="*/ 2125019 h 3744261"/>
              <a:gd name="connsiteX1325" fmla="*/ 1070062 w 4878609"/>
              <a:gd name="connsiteY1325" fmla="*/ 2085773 h 3744261"/>
              <a:gd name="connsiteX1326" fmla="*/ 956290 w 4878609"/>
              <a:gd name="connsiteY1326" fmla="*/ 1886283 h 3744261"/>
              <a:gd name="connsiteX1327" fmla="*/ 879002 w 4878609"/>
              <a:gd name="connsiteY1327" fmla="*/ 1813003 h 3744261"/>
              <a:gd name="connsiteX1328" fmla="*/ 879106 w 4878609"/>
              <a:gd name="connsiteY1328" fmla="*/ 1813356 h 3744261"/>
              <a:gd name="connsiteX1329" fmla="*/ 922567 w 4878609"/>
              <a:gd name="connsiteY1329" fmla="*/ 1871477 h 3744261"/>
              <a:gd name="connsiteX1330" fmla="*/ 994124 w 4878609"/>
              <a:gd name="connsiteY1330" fmla="*/ 1989465 h 3744261"/>
              <a:gd name="connsiteX1331" fmla="*/ 994082 w 4878609"/>
              <a:gd name="connsiteY1331" fmla="*/ 1990710 h 3744261"/>
              <a:gd name="connsiteX1332" fmla="*/ 975041 w 4878609"/>
              <a:gd name="connsiteY1332" fmla="*/ 2026136 h 3744261"/>
              <a:gd name="connsiteX1333" fmla="*/ 915653 w 4878609"/>
              <a:gd name="connsiteY1333" fmla="*/ 2026136 h 3744261"/>
              <a:gd name="connsiteX1334" fmla="*/ 901179 w 4878609"/>
              <a:gd name="connsiteY1334" fmla="*/ 2022730 h 3744261"/>
              <a:gd name="connsiteX1335" fmla="*/ 903131 w 4878609"/>
              <a:gd name="connsiteY1335" fmla="*/ 2036269 h 3744261"/>
              <a:gd name="connsiteX1336" fmla="*/ 900556 w 4878609"/>
              <a:gd name="connsiteY1336" fmla="*/ 2072753 h 3744261"/>
              <a:gd name="connsiteX1337" fmla="*/ 880829 w 4878609"/>
              <a:gd name="connsiteY1337" fmla="*/ 2081745 h 3744261"/>
              <a:gd name="connsiteX1338" fmla="*/ 749469 w 4878609"/>
              <a:gd name="connsiteY1338" fmla="*/ 2037743 h 3744261"/>
              <a:gd name="connsiteX1339" fmla="*/ 620311 w 4878609"/>
              <a:gd name="connsiteY1339" fmla="*/ 2070760 h 3744261"/>
              <a:gd name="connsiteX1340" fmla="*/ 407489 w 4878609"/>
              <a:gd name="connsiteY1340" fmla="*/ 2035625 h 3744261"/>
              <a:gd name="connsiteX1341" fmla="*/ 299552 w 4878609"/>
              <a:gd name="connsiteY1341" fmla="*/ 1934105 h 3744261"/>
              <a:gd name="connsiteX1342" fmla="*/ 307256 w 4878609"/>
              <a:gd name="connsiteY1342" fmla="*/ 1816491 h 3744261"/>
              <a:gd name="connsiteX1343" fmla="*/ 319715 w 4878609"/>
              <a:gd name="connsiteY1343" fmla="*/ 1825067 h 3744261"/>
              <a:gd name="connsiteX1344" fmla="*/ 319902 w 4878609"/>
              <a:gd name="connsiteY1344" fmla="*/ 1825566 h 3744261"/>
              <a:gd name="connsiteX1345" fmla="*/ 313859 w 4878609"/>
              <a:gd name="connsiteY1345" fmla="*/ 1743377 h 3744261"/>
              <a:gd name="connsiteX1346" fmla="*/ 343574 w 4878609"/>
              <a:gd name="connsiteY1346" fmla="*/ 1667086 h 3744261"/>
              <a:gd name="connsiteX1347" fmla="*/ 368305 w 4878609"/>
              <a:gd name="connsiteY1347" fmla="*/ 1615672 h 3744261"/>
              <a:gd name="connsiteX1348" fmla="*/ 432033 w 4878609"/>
              <a:gd name="connsiteY1348" fmla="*/ 1566147 h 3744261"/>
              <a:gd name="connsiteX1349" fmla="*/ 405101 w 4878609"/>
              <a:gd name="connsiteY1349" fmla="*/ 1561205 h 3744261"/>
              <a:gd name="connsiteX1350" fmla="*/ 352399 w 4878609"/>
              <a:gd name="connsiteY1350" fmla="*/ 1578544 h 3744261"/>
              <a:gd name="connsiteX1351" fmla="*/ 321978 w 4878609"/>
              <a:gd name="connsiteY1351" fmla="*/ 1632720 h 3744261"/>
              <a:gd name="connsiteX1352" fmla="*/ 294631 w 4878609"/>
              <a:gd name="connsiteY1352" fmla="*/ 1674001 h 3744261"/>
              <a:gd name="connsiteX1353" fmla="*/ 272287 w 4878609"/>
              <a:gd name="connsiteY1353" fmla="*/ 1693957 h 3744261"/>
              <a:gd name="connsiteX1354" fmla="*/ 272101 w 4878609"/>
              <a:gd name="connsiteY1354" fmla="*/ 1693957 h 3744261"/>
              <a:gd name="connsiteX1355" fmla="*/ 255987 w 4878609"/>
              <a:gd name="connsiteY1355" fmla="*/ 1681311 h 3744261"/>
              <a:gd name="connsiteX1356" fmla="*/ 267698 w 4878609"/>
              <a:gd name="connsiteY1356" fmla="*/ 1614530 h 3744261"/>
              <a:gd name="connsiteX1357" fmla="*/ 339234 w 4878609"/>
              <a:gd name="connsiteY1357" fmla="*/ 1570300 h 3744261"/>
              <a:gd name="connsiteX1358" fmla="*/ 326256 w 4878609"/>
              <a:gd name="connsiteY1358" fmla="*/ 1560665 h 3744261"/>
              <a:gd name="connsiteX1359" fmla="*/ 137958 w 4878609"/>
              <a:gd name="connsiteY1359" fmla="*/ 1543140 h 3744261"/>
              <a:gd name="connsiteX1360" fmla="*/ 16088 w 4878609"/>
              <a:gd name="connsiteY1360" fmla="*/ 1672215 h 3744261"/>
              <a:gd name="connsiteX1361" fmla="*/ 38452 w 4878609"/>
              <a:gd name="connsiteY1361" fmla="*/ 1877582 h 3744261"/>
              <a:gd name="connsiteX1362" fmla="*/ 199610 w 4878609"/>
              <a:gd name="connsiteY1362" fmla="*/ 2103320 h 3744261"/>
              <a:gd name="connsiteX1363" fmla="*/ 286574 w 4878609"/>
              <a:gd name="connsiteY1363" fmla="*/ 2155980 h 3744261"/>
              <a:gd name="connsiteX1364" fmla="*/ 411144 w 4878609"/>
              <a:gd name="connsiteY1364" fmla="*/ 2237857 h 3744261"/>
              <a:gd name="connsiteX1365" fmla="*/ 695542 w 4878609"/>
              <a:gd name="connsiteY1365" fmla="*/ 2354951 h 3744261"/>
              <a:gd name="connsiteX1366" fmla="*/ 730366 w 4878609"/>
              <a:gd name="connsiteY1366" fmla="*/ 2360807 h 3744261"/>
              <a:gd name="connsiteX1367" fmla="*/ 821234 w 4878609"/>
              <a:gd name="connsiteY1367" fmla="*/ 2355678 h 3744261"/>
              <a:gd name="connsiteX1368" fmla="*/ 846609 w 4878609"/>
              <a:gd name="connsiteY1368" fmla="*/ 2354868 h 3744261"/>
              <a:gd name="connsiteX1369" fmla="*/ 856327 w 4878609"/>
              <a:gd name="connsiteY1369" fmla="*/ 2358087 h 3744261"/>
              <a:gd name="connsiteX1370" fmla="*/ 855953 w 4878609"/>
              <a:gd name="connsiteY1370" fmla="*/ 2365105 h 3744261"/>
              <a:gd name="connsiteX1371" fmla="*/ 806303 w 4878609"/>
              <a:gd name="connsiteY1371" fmla="*/ 2375779 h 3744261"/>
              <a:gd name="connsiteX1372" fmla="*/ 730532 w 4878609"/>
              <a:gd name="connsiteY1372" fmla="*/ 2373390 h 3744261"/>
              <a:gd name="connsiteX1373" fmla="*/ 702021 w 4878609"/>
              <a:gd name="connsiteY1373" fmla="*/ 2382610 h 3744261"/>
              <a:gd name="connsiteX1374" fmla="*/ 702021 w 4878609"/>
              <a:gd name="connsiteY1374" fmla="*/ 2382610 h 3744261"/>
              <a:gd name="connsiteX1375" fmla="*/ 702063 w 4878609"/>
              <a:gd name="connsiteY1375" fmla="*/ 2382714 h 3744261"/>
              <a:gd name="connsiteX1376" fmla="*/ 3705776 w 4878609"/>
              <a:gd name="connsiteY1376" fmla="*/ 2451945 h 3744261"/>
              <a:gd name="connsiteX1377" fmla="*/ 3705776 w 4878609"/>
              <a:gd name="connsiteY1377" fmla="*/ 2451945 h 3744261"/>
              <a:gd name="connsiteX1378" fmla="*/ 1002451 w 4878609"/>
              <a:gd name="connsiteY1378" fmla="*/ 2394197 h 3744261"/>
              <a:gd name="connsiteX1379" fmla="*/ 938453 w 4878609"/>
              <a:gd name="connsiteY1379" fmla="*/ 2444386 h 3744261"/>
              <a:gd name="connsiteX1380" fmla="*/ 1002451 w 4878609"/>
              <a:gd name="connsiteY1380" fmla="*/ 2394197 h 3744261"/>
              <a:gd name="connsiteX1381" fmla="*/ 3441852 w 4878609"/>
              <a:gd name="connsiteY1381" fmla="*/ 2380056 h 3744261"/>
              <a:gd name="connsiteX1382" fmla="*/ 3452525 w 4878609"/>
              <a:gd name="connsiteY1382" fmla="*/ 2425407 h 3744261"/>
              <a:gd name="connsiteX1383" fmla="*/ 3462056 w 4878609"/>
              <a:gd name="connsiteY1383" fmla="*/ 2410290 h 3744261"/>
              <a:gd name="connsiteX1384" fmla="*/ 3466583 w 4878609"/>
              <a:gd name="connsiteY1384" fmla="*/ 2402524 h 3744261"/>
              <a:gd name="connsiteX1385" fmla="*/ 3441872 w 4878609"/>
              <a:gd name="connsiteY1385" fmla="*/ 2380077 h 3744261"/>
              <a:gd name="connsiteX1386" fmla="*/ 3441852 w 4878609"/>
              <a:gd name="connsiteY1386" fmla="*/ 2380056 h 3744261"/>
              <a:gd name="connsiteX1387" fmla="*/ 3111686 w 4878609"/>
              <a:gd name="connsiteY1387" fmla="*/ 2172675 h 3744261"/>
              <a:gd name="connsiteX1388" fmla="*/ 3106412 w 4878609"/>
              <a:gd name="connsiteY1388" fmla="*/ 2195766 h 3744261"/>
              <a:gd name="connsiteX1389" fmla="*/ 3075534 w 4878609"/>
              <a:gd name="connsiteY1389" fmla="*/ 2246537 h 3744261"/>
              <a:gd name="connsiteX1390" fmla="*/ 3033672 w 4878609"/>
              <a:gd name="connsiteY1390" fmla="*/ 2361513 h 3744261"/>
              <a:gd name="connsiteX1391" fmla="*/ 3052215 w 4878609"/>
              <a:gd name="connsiteY1391" fmla="*/ 2379163 h 3744261"/>
              <a:gd name="connsiteX1392" fmla="*/ 3139262 w 4878609"/>
              <a:gd name="connsiteY1392" fmla="*/ 2348389 h 3744261"/>
              <a:gd name="connsiteX1393" fmla="*/ 3188330 w 4878609"/>
              <a:gd name="connsiteY1393" fmla="*/ 2322869 h 3744261"/>
              <a:gd name="connsiteX1394" fmla="*/ 3230774 w 4878609"/>
              <a:gd name="connsiteY1394" fmla="*/ 2313587 h 3744261"/>
              <a:gd name="connsiteX1395" fmla="*/ 3225334 w 4878609"/>
              <a:gd name="connsiteY1395" fmla="*/ 2308790 h 3744261"/>
              <a:gd name="connsiteX1396" fmla="*/ 3111666 w 4878609"/>
              <a:gd name="connsiteY1396" fmla="*/ 2172696 h 3744261"/>
              <a:gd name="connsiteX1397" fmla="*/ 3111686 w 4878609"/>
              <a:gd name="connsiteY1397" fmla="*/ 2172675 h 3744261"/>
              <a:gd name="connsiteX1398" fmla="*/ 3271058 w 4878609"/>
              <a:gd name="connsiteY1398" fmla="*/ 2330760 h 3744261"/>
              <a:gd name="connsiteX1399" fmla="*/ 3329699 w 4878609"/>
              <a:gd name="connsiteY1399" fmla="*/ 2370338 h 3744261"/>
              <a:gd name="connsiteX1400" fmla="*/ 3271058 w 4878609"/>
              <a:gd name="connsiteY1400" fmla="*/ 2330760 h 3744261"/>
              <a:gd name="connsiteX1401" fmla="*/ 1244530 w 4878609"/>
              <a:gd name="connsiteY1401" fmla="*/ 2295459 h 3744261"/>
              <a:gd name="connsiteX1402" fmla="*/ 1246108 w 4878609"/>
              <a:gd name="connsiteY1402" fmla="*/ 2300111 h 3744261"/>
              <a:gd name="connsiteX1403" fmla="*/ 1247292 w 4878609"/>
              <a:gd name="connsiteY1403" fmla="*/ 2307794 h 3744261"/>
              <a:gd name="connsiteX1404" fmla="*/ 1328151 w 4878609"/>
              <a:gd name="connsiteY1404" fmla="*/ 2291306 h 3744261"/>
              <a:gd name="connsiteX1405" fmla="*/ 1332865 w 4878609"/>
              <a:gd name="connsiteY1405" fmla="*/ 2290642 h 3744261"/>
              <a:gd name="connsiteX1406" fmla="*/ 1360088 w 4878609"/>
              <a:gd name="connsiteY1406" fmla="*/ 2286696 h 3744261"/>
              <a:gd name="connsiteX1407" fmla="*/ 1359299 w 4878609"/>
              <a:gd name="connsiteY1407" fmla="*/ 2282626 h 3744261"/>
              <a:gd name="connsiteX1408" fmla="*/ 1244509 w 4878609"/>
              <a:gd name="connsiteY1408" fmla="*/ 2295438 h 3744261"/>
              <a:gd name="connsiteX1409" fmla="*/ 1244530 w 4878609"/>
              <a:gd name="connsiteY1409" fmla="*/ 2295459 h 3744261"/>
              <a:gd name="connsiteX1410" fmla="*/ 1377115 w 4878609"/>
              <a:gd name="connsiteY1410" fmla="*/ 2296456 h 3744261"/>
              <a:gd name="connsiteX1411" fmla="*/ 1380749 w 4878609"/>
              <a:gd name="connsiteY1411" fmla="*/ 2299072 h 3744261"/>
              <a:gd name="connsiteX1412" fmla="*/ 1430876 w 4878609"/>
              <a:gd name="connsiteY1412" fmla="*/ 2284537 h 3744261"/>
              <a:gd name="connsiteX1413" fmla="*/ 1448630 w 4878609"/>
              <a:gd name="connsiteY1413" fmla="*/ 2276314 h 3744261"/>
              <a:gd name="connsiteX1414" fmla="*/ 1467817 w 4878609"/>
              <a:gd name="connsiteY1414" fmla="*/ 2258061 h 3744261"/>
              <a:gd name="connsiteX1415" fmla="*/ 1399729 w 4878609"/>
              <a:gd name="connsiteY1415" fmla="*/ 2275421 h 3744261"/>
              <a:gd name="connsiteX1416" fmla="*/ 1388100 w 4878609"/>
              <a:gd name="connsiteY1416" fmla="*/ 2293632 h 3744261"/>
              <a:gd name="connsiteX1417" fmla="*/ 1377115 w 4878609"/>
              <a:gd name="connsiteY1417" fmla="*/ 2296456 h 3744261"/>
              <a:gd name="connsiteX1418" fmla="*/ 1181197 w 4878609"/>
              <a:gd name="connsiteY1418" fmla="*/ 2283145 h 3744261"/>
              <a:gd name="connsiteX1419" fmla="*/ 1221211 w 4878609"/>
              <a:gd name="connsiteY1419" fmla="*/ 2284807 h 3744261"/>
              <a:gd name="connsiteX1420" fmla="*/ 1206281 w 4878609"/>
              <a:gd name="connsiteY1420" fmla="*/ 2279262 h 3744261"/>
              <a:gd name="connsiteX1421" fmla="*/ 1181197 w 4878609"/>
              <a:gd name="connsiteY1421" fmla="*/ 2283145 h 3744261"/>
              <a:gd name="connsiteX1422" fmla="*/ 1371613 w 4878609"/>
              <a:gd name="connsiteY1422" fmla="*/ 2280633 h 3744261"/>
              <a:gd name="connsiteX1423" fmla="*/ 1372402 w 4878609"/>
              <a:gd name="connsiteY1423" fmla="*/ 2284661 h 3744261"/>
              <a:gd name="connsiteX1424" fmla="*/ 1383864 w 4878609"/>
              <a:gd name="connsiteY1424" fmla="*/ 2281900 h 3744261"/>
              <a:gd name="connsiteX1425" fmla="*/ 1387228 w 4878609"/>
              <a:gd name="connsiteY1425" fmla="*/ 2277850 h 3744261"/>
              <a:gd name="connsiteX1426" fmla="*/ 1371592 w 4878609"/>
              <a:gd name="connsiteY1426" fmla="*/ 2280633 h 3744261"/>
              <a:gd name="connsiteX1427" fmla="*/ 1371613 w 4878609"/>
              <a:gd name="connsiteY1427" fmla="*/ 2280633 h 3744261"/>
              <a:gd name="connsiteX1428" fmla="*/ 1401203 w 4878609"/>
              <a:gd name="connsiteY1428" fmla="*/ 2020052 h 3744261"/>
              <a:gd name="connsiteX1429" fmla="*/ 1380500 w 4878609"/>
              <a:gd name="connsiteY1429" fmla="*/ 2031306 h 3744261"/>
              <a:gd name="connsiteX1430" fmla="*/ 1356267 w 4878609"/>
              <a:gd name="connsiteY1430" fmla="*/ 2046153 h 3744261"/>
              <a:gd name="connsiteX1431" fmla="*/ 1352176 w 4878609"/>
              <a:gd name="connsiteY1431" fmla="*/ 2109217 h 3744261"/>
              <a:gd name="connsiteX1432" fmla="*/ 1364075 w 4878609"/>
              <a:gd name="connsiteY1432" fmla="*/ 2162293 h 3744261"/>
              <a:gd name="connsiteX1433" fmla="*/ 1370741 w 4878609"/>
              <a:gd name="connsiteY1433" fmla="*/ 2251250 h 3744261"/>
              <a:gd name="connsiteX1434" fmla="*/ 1370512 w 4878609"/>
              <a:gd name="connsiteY1434" fmla="*/ 2268153 h 3744261"/>
              <a:gd name="connsiteX1435" fmla="*/ 1387809 w 4878609"/>
              <a:gd name="connsiteY1435" fmla="*/ 2265038 h 3744261"/>
              <a:gd name="connsiteX1436" fmla="*/ 1393561 w 4878609"/>
              <a:gd name="connsiteY1436" fmla="*/ 2244502 h 3744261"/>
              <a:gd name="connsiteX1437" fmla="*/ 1393250 w 4878609"/>
              <a:gd name="connsiteY1437" fmla="*/ 2139347 h 3744261"/>
              <a:gd name="connsiteX1438" fmla="*/ 1386937 w 4878609"/>
              <a:gd name="connsiteY1438" fmla="*/ 2100475 h 3744261"/>
              <a:gd name="connsiteX1439" fmla="*/ 1390903 w 4878609"/>
              <a:gd name="connsiteY1439" fmla="*/ 2074165 h 3744261"/>
              <a:gd name="connsiteX1440" fmla="*/ 1408367 w 4878609"/>
              <a:gd name="connsiteY1440" fmla="*/ 2092003 h 3744261"/>
              <a:gd name="connsiteX1441" fmla="*/ 1436919 w 4878609"/>
              <a:gd name="connsiteY1441" fmla="*/ 2135007 h 3744261"/>
              <a:gd name="connsiteX1442" fmla="*/ 1439348 w 4878609"/>
              <a:gd name="connsiteY1442" fmla="*/ 2137478 h 3744261"/>
              <a:gd name="connsiteX1443" fmla="*/ 1427388 w 4878609"/>
              <a:gd name="connsiteY1443" fmla="*/ 2088950 h 3744261"/>
              <a:gd name="connsiteX1444" fmla="*/ 1416008 w 4878609"/>
              <a:gd name="connsiteY1444" fmla="*/ 2046278 h 3744261"/>
              <a:gd name="connsiteX1445" fmla="*/ 1403176 w 4878609"/>
              <a:gd name="connsiteY1445" fmla="*/ 2020384 h 3744261"/>
              <a:gd name="connsiteX1446" fmla="*/ 1401203 w 4878609"/>
              <a:gd name="connsiteY1446" fmla="*/ 2020052 h 3744261"/>
              <a:gd name="connsiteX1447" fmla="*/ 3614617 w 4878609"/>
              <a:gd name="connsiteY1447" fmla="*/ 1861510 h 3744261"/>
              <a:gd name="connsiteX1448" fmla="*/ 3515132 w 4878609"/>
              <a:gd name="connsiteY1448" fmla="*/ 1916143 h 3744261"/>
              <a:gd name="connsiteX1449" fmla="*/ 3422644 w 4878609"/>
              <a:gd name="connsiteY1449" fmla="*/ 2089386 h 3744261"/>
              <a:gd name="connsiteX1450" fmla="*/ 3440585 w 4878609"/>
              <a:gd name="connsiteY1450" fmla="*/ 2145992 h 3744261"/>
              <a:gd name="connsiteX1451" fmla="*/ 3642816 w 4878609"/>
              <a:gd name="connsiteY1451" fmla="*/ 2262027 h 3744261"/>
              <a:gd name="connsiteX1452" fmla="*/ 3700688 w 4878609"/>
              <a:gd name="connsiteY1452" fmla="*/ 2260429 h 3744261"/>
              <a:gd name="connsiteX1453" fmla="*/ 3729635 w 4878609"/>
              <a:gd name="connsiteY1453" fmla="*/ 2236196 h 3744261"/>
              <a:gd name="connsiteX1454" fmla="*/ 3730424 w 4878609"/>
              <a:gd name="connsiteY1454" fmla="*/ 2228056 h 3744261"/>
              <a:gd name="connsiteX1455" fmla="*/ 3693981 w 4878609"/>
              <a:gd name="connsiteY1455" fmla="*/ 2233288 h 3744261"/>
              <a:gd name="connsiteX1456" fmla="*/ 3628571 w 4878609"/>
              <a:gd name="connsiteY1456" fmla="*/ 2241428 h 3744261"/>
              <a:gd name="connsiteX1457" fmla="*/ 3613787 w 4878609"/>
              <a:gd name="connsiteY1457" fmla="*/ 2238521 h 3744261"/>
              <a:gd name="connsiteX1458" fmla="*/ 3604608 w 4878609"/>
              <a:gd name="connsiteY1458" fmla="*/ 2231233 h 3744261"/>
              <a:gd name="connsiteX1459" fmla="*/ 3613433 w 4878609"/>
              <a:gd name="connsiteY1459" fmla="*/ 2222574 h 3744261"/>
              <a:gd name="connsiteX1460" fmla="*/ 3642421 w 4878609"/>
              <a:gd name="connsiteY1460" fmla="*/ 2201912 h 3744261"/>
              <a:gd name="connsiteX1461" fmla="*/ 3674628 w 4878609"/>
              <a:gd name="connsiteY1461" fmla="*/ 2156603 h 3744261"/>
              <a:gd name="connsiteX1462" fmla="*/ 3671825 w 4878609"/>
              <a:gd name="connsiteY1462" fmla="*/ 2156125 h 3744261"/>
              <a:gd name="connsiteX1463" fmla="*/ 3580728 w 4878609"/>
              <a:gd name="connsiteY1463" fmla="*/ 2128508 h 3744261"/>
              <a:gd name="connsiteX1464" fmla="*/ 3532304 w 4878609"/>
              <a:gd name="connsiteY1464" fmla="*/ 2032282 h 3744261"/>
              <a:gd name="connsiteX1465" fmla="*/ 3595825 w 4878609"/>
              <a:gd name="connsiteY1465" fmla="*/ 1870356 h 3744261"/>
              <a:gd name="connsiteX1466" fmla="*/ 3614638 w 4878609"/>
              <a:gd name="connsiteY1466" fmla="*/ 1861489 h 3744261"/>
              <a:gd name="connsiteX1467" fmla="*/ 3614617 w 4878609"/>
              <a:gd name="connsiteY1467" fmla="*/ 1861510 h 3744261"/>
              <a:gd name="connsiteX1468" fmla="*/ 3725358 w 4878609"/>
              <a:gd name="connsiteY1468" fmla="*/ 2214579 h 3744261"/>
              <a:gd name="connsiteX1469" fmla="*/ 3739436 w 4878609"/>
              <a:gd name="connsiteY1469" fmla="*/ 2219459 h 3744261"/>
              <a:gd name="connsiteX1470" fmla="*/ 3741492 w 4878609"/>
              <a:gd name="connsiteY1470" fmla="*/ 2239892 h 3744261"/>
              <a:gd name="connsiteX1471" fmla="*/ 3727766 w 4878609"/>
              <a:gd name="connsiteY1471" fmla="*/ 2258144 h 3744261"/>
              <a:gd name="connsiteX1472" fmla="*/ 3868823 w 4878609"/>
              <a:gd name="connsiteY1472" fmla="*/ 2235116 h 3744261"/>
              <a:gd name="connsiteX1473" fmla="*/ 3943806 w 4878609"/>
              <a:gd name="connsiteY1473" fmla="*/ 2161753 h 3744261"/>
              <a:gd name="connsiteX1474" fmla="*/ 3946921 w 4878609"/>
              <a:gd name="connsiteY1474" fmla="*/ 2155585 h 3744261"/>
              <a:gd name="connsiteX1475" fmla="*/ 3970323 w 4878609"/>
              <a:gd name="connsiteY1475" fmla="*/ 2141880 h 3744261"/>
              <a:gd name="connsiteX1476" fmla="*/ 3982097 w 4878609"/>
              <a:gd name="connsiteY1476" fmla="*/ 2138496 h 3744261"/>
              <a:gd name="connsiteX1477" fmla="*/ 3983925 w 4878609"/>
              <a:gd name="connsiteY1477" fmla="*/ 2093207 h 3744261"/>
              <a:gd name="connsiteX1478" fmla="*/ 3989676 w 4878609"/>
              <a:gd name="connsiteY1478" fmla="*/ 2073688 h 3744261"/>
              <a:gd name="connsiteX1479" fmla="*/ 3993352 w 4878609"/>
              <a:gd name="connsiteY1479" fmla="*/ 2073937 h 3744261"/>
              <a:gd name="connsiteX1480" fmla="*/ 3990216 w 4878609"/>
              <a:gd name="connsiteY1480" fmla="*/ 2055415 h 3744261"/>
              <a:gd name="connsiteX1481" fmla="*/ 3825237 w 4878609"/>
              <a:gd name="connsiteY1481" fmla="*/ 1840911 h 3744261"/>
              <a:gd name="connsiteX1482" fmla="*/ 3711133 w 4878609"/>
              <a:gd name="connsiteY1482" fmla="*/ 1841264 h 3744261"/>
              <a:gd name="connsiteX1483" fmla="*/ 3687108 w 4878609"/>
              <a:gd name="connsiteY1483" fmla="*/ 1849134 h 3744261"/>
              <a:gd name="connsiteX1484" fmla="*/ 3601618 w 4878609"/>
              <a:gd name="connsiteY1484" fmla="*/ 1881382 h 3744261"/>
              <a:gd name="connsiteX1485" fmla="*/ 3544722 w 4878609"/>
              <a:gd name="connsiteY1485" fmla="*/ 2031846 h 3744261"/>
              <a:gd name="connsiteX1486" fmla="*/ 3585712 w 4878609"/>
              <a:gd name="connsiteY1486" fmla="*/ 2117128 h 3744261"/>
              <a:gd name="connsiteX1487" fmla="*/ 3673881 w 4878609"/>
              <a:gd name="connsiteY1487" fmla="*/ 2143874 h 3744261"/>
              <a:gd name="connsiteX1488" fmla="*/ 3690846 w 4878609"/>
              <a:gd name="connsiteY1488" fmla="*/ 2151515 h 3744261"/>
              <a:gd name="connsiteX1489" fmla="*/ 3688437 w 4878609"/>
              <a:gd name="connsiteY1489" fmla="*/ 2160029 h 3744261"/>
              <a:gd name="connsiteX1490" fmla="*/ 3653074 w 4878609"/>
              <a:gd name="connsiteY1490" fmla="*/ 2208329 h 3744261"/>
              <a:gd name="connsiteX1491" fmla="*/ 3630170 w 4878609"/>
              <a:gd name="connsiteY1491" fmla="*/ 2229073 h 3744261"/>
              <a:gd name="connsiteX1492" fmla="*/ 3630814 w 4878609"/>
              <a:gd name="connsiteY1492" fmla="*/ 2229198 h 3744261"/>
              <a:gd name="connsiteX1493" fmla="*/ 3690804 w 4878609"/>
              <a:gd name="connsiteY1493" fmla="*/ 2221245 h 3744261"/>
              <a:gd name="connsiteX1494" fmla="*/ 3725316 w 4878609"/>
              <a:gd name="connsiteY1494" fmla="*/ 2214600 h 3744261"/>
              <a:gd name="connsiteX1495" fmla="*/ 3725358 w 4878609"/>
              <a:gd name="connsiteY1495" fmla="*/ 2214579 h 3744261"/>
              <a:gd name="connsiteX1496" fmla="*/ 1466239 w 4878609"/>
              <a:gd name="connsiteY1496" fmla="*/ 2063866 h 3744261"/>
              <a:gd name="connsiteX1497" fmla="*/ 1490306 w 4878609"/>
              <a:gd name="connsiteY1497" fmla="*/ 2174004 h 3744261"/>
              <a:gd name="connsiteX1498" fmla="*/ 1487544 w 4878609"/>
              <a:gd name="connsiteY1498" fmla="*/ 2238293 h 3744261"/>
              <a:gd name="connsiteX1499" fmla="*/ 1551563 w 4878609"/>
              <a:gd name="connsiteY1499" fmla="*/ 2210613 h 3744261"/>
              <a:gd name="connsiteX1500" fmla="*/ 1746257 w 4878609"/>
              <a:gd name="connsiteY1500" fmla="*/ 2135962 h 3744261"/>
              <a:gd name="connsiteX1501" fmla="*/ 1847570 w 4878609"/>
              <a:gd name="connsiteY1501" fmla="*/ 2100018 h 3744261"/>
              <a:gd name="connsiteX1502" fmla="*/ 1891467 w 4878609"/>
              <a:gd name="connsiteY1502" fmla="*/ 2076636 h 3744261"/>
              <a:gd name="connsiteX1503" fmla="*/ 1866673 w 4878609"/>
              <a:gd name="connsiteY1503" fmla="*/ 2034400 h 3744261"/>
              <a:gd name="connsiteX1504" fmla="*/ 1846178 w 4878609"/>
              <a:gd name="connsiteY1504" fmla="*/ 2028794 h 3744261"/>
              <a:gd name="connsiteX1505" fmla="*/ 1782097 w 4878609"/>
              <a:gd name="connsiteY1505" fmla="*/ 1999079 h 3744261"/>
              <a:gd name="connsiteX1506" fmla="*/ 1504758 w 4878609"/>
              <a:gd name="connsiteY1506" fmla="*/ 2070801 h 3744261"/>
              <a:gd name="connsiteX1507" fmla="*/ 1466239 w 4878609"/>
              <a:gd name="connsiteY1507" fmla="*/ 2063866 h 3744261"/>
              <a:gd name="connsiteX1508" fmla="*/ 1867961 w 4878609"/>
              <a:gd name="connsiteY1508" fmla="*/ 2161462 h 3744261"/>
              <a:gd name="connsiteX1509" fmla="*/ 1863870 w 4878609"/>
              <a:gd name="connsiteY1509" fmla="*/ 2180109 h 3744261"/>
              <a:gd name="connsiteX1510" fmla="*/ 1869373 w 4878609"/>
              <a:gd name="connsiteY1510" fmla="*/ 2205982 h 3744261"/>
              <a:gd name="connsiteX1511" fmla="*/ 1874149 w 4878609"/>
              <a:gd name="connsiteY1511" fmla="*/ 2226581 h 3744261"/>
              <a:gd name="connsiteX1512" fmla="*/ 1876911 w 4878609"/>
              <a:gd name="connsiteY1512" fmla="*/ 2197510 h 3744261"/>
              <a:gd name="connsiteX1513" fmla="*/ 1868667 w 4878609"/>
              <a:gd name="connsiteY1513" fmla="*/ 2185321 h 3744261"/>
              <a:gd name="connsiteX1514" fmla="*/ 1867982 w 4878609"/>
              <a:gd name="connsiteY1514" fmla="*/ 2161462 h 3744261"/>
              <a:gd name="connsiteX1515" fmla="*/ 1867961 w 4878609"/>
              <a:gd name="connsiteY1515" fmla="*/ 2161462 h 3744261"/>
              <a:gd name="connsiteX1516" fmla="*/ 3979937 w 4878609"/>
              <a:gd name="connsiteY1516" fmla="*/ 2152346 h 3744261"/>
              <a:gd name="connsiteX1517" fmla="*/ 3972898 w 4878609"/>
              <a:gd name="connsiteY1517" fmla="*/ 2154070 h 3744261"/>
              <a:gd name="connsiteX1518" fmla="*/ 3957989 w 4878609"/>
              <a:gd name="connsiteY1518" fmla="*/ 2161358 h 3744261"/>
              <a:gd name="connsiteX1519" fmla="*/ 3954998 w 4878609"/>
              <a:gd name="connsiteY1519" fmla="*/ 2167297 h 3744261"/>
              <a:gd name="connsiteX1520" fmla="*/ 3913510 w 4878609"/>
              <a:gd name="connsiteY1520" fmla="*/ 2221992 h 3744261"/>
              <a:gd name="connsiteX1521" fmla="*/ 3967645 w 4878609"/>
              <a:gd name="connsiteY1521" fmla="*/ 2188415 h 3744261"/>
              <a:gd name="connsiteX1522" fmla="*/ 3979937 w 4878609"/>
              <a:gd name="connsiteY1522" fmla="*/ 2152325 h 3744261"/>
              <a:gd name="connsiteX1523" fmla="*/ 3979937 w 4878609"/>
              <a:gd name="connsiteY1523" fmla="*/ 2152346 h 3744261"/>
              <a:gd name="connsiteX1524" fmla="*/ 1090121 w 4878609"/>
              <a:gd name="connsiteY1524" fmla="*/ 2096882 h 3744261"/>
              <a:gd name="connsiteX1525" fmla="*/ 1105861 w 4878609"/>
              <a:gd name="connsiteY1525" fmla="*/ 2106684 h 3744261"/>
              <a:gd name="connsiteX1526" fmla="*/ 1226340 w 4878609"/>
              <a:gd name="connsiteY1526" fmla="*/ 2093249 h 3744261"/>
              <a:gd name="connsiteX1527" fmla="*/ 1090121 w 4878609"/>
              <a:gd name="connsiteY1527" fmla="*/ 2096903 h 3744261"/>
              <a:gd name="connsiteX1528" fmla="*/ 1090121 w 4878609"/>
              <a:gd name="connsiteY1528" fmla="*/ 2096882 h 3744261"/>
              <a:gd name="connsiteX1529" fmla="*/ 1873443 w 4878609"/>
              <a:gd name="connsiteY1529" fmla="*/ 2023270 h 3744261"/>
              <a:gd name="connsiteX1530" fmla="*/ 1885528 w 4878609"/>
              <a:gd name="connsiteY1530" fmla="*/ 2026240 h 3744261"/>
              <a:gd name="connsiteX1531" fmla="*/ 1928719 w 4878609"/>
              <a:gd name="connsiteY1531" fmla="*/ 2038927 h 3744261"/>
              <a:gd name="connsiteX1532" fmla="*/ 1873048 w 4878609"/>
              <a:gd name="connsiteY1532" fmla="*/ 1886698 h 3744261"/>
              <a:gd name="connsiteX1533" fmla="*/ 1711101 w 4878609"/>
              <a:gd name="connsiteY1533" fmla="*/ 1739744 h 3744261"/>
              <a:gd name="connsiteX1534" fmla="*/ 1510759 w 4878609"/>
              <a:gd name="connsiteY1534" fmla="*/ 1569470 h 3744261"/>
              <a:gd name="connsiteX1535" fmla="*/ 1196397 w 4878609"/>
              <a:gd name="connsiteY1535" fmla="*/ 1318897 h 3744261"/>
              <a:gd name="connsiteX1536" fmla="*/ 1187488 w 4878609"/>
              <a:gd name="connsiteY1536" fmla="*/ 1314973 h 3744261"/>
              <a:gd name="connsiteX1537" fmla="*/ 1181737 w 4878609"/>
              <a:gd name="connsiteY1537" fmla="*/ 1305898 h 3744261"/>
              <a:gd name="connsiteX1538" fmla="*/ 1197705 w 4878609"/>
              <a:gd name="connsiteY1538" fmla="*/ 1303510 h 3744261"/>
              <a:gd name="connsiteX1539" fmla="*/ 1236369 w 4878609"/>
              <a:gd name="connsiteY1539" fmla="*/ 1309055 h 3744261"/>
              <a:gd name="connsiteX1540" fmla="*/ 1248642 w 4878609"/>
              <a:gd name="connsiteY1540" fmla="*/ 1288497 h 3744261"/>
              <a:gd name="connsiteX1541" fmla="*/ 1255598 w 4878609"/>
              <a:gd name="connsiteY1541" fmla="*/ 1276806 h 3744261"/>
              <a:gd name="connsiteX1542" fmla="*/ 1254850 w 4878609"/>
              <a:gd name="connsiteY1542" fmla="*/ 1272031 h 3744261"/>
              <a:gd name="connsiteX1543" fmla="*/ 1254747 w 4878609"/>
              <a:gd name="connsiteY1543" fmla="*/ 1271387 h 3744261"/>
              <a:gd name="connsiteX1544" fmla="*/ 1254394 w 4878609"/>
              <a:gd name="connsiteY1544" fmla="*/ 1269206 h 3744261"/>
              <a:gd name="connsiteX1545" fmla="*/ 1254518 w 4878609"/>
              <a:gd name="connsiteY1545" fmla="*/ 1269206 h 3744261"/>
              <a:gd name="connsiteX1546" fmla="*/ 1259585 w 4878609"/>
              <a:gd name="connsiteY1546" fmla="*/ 1262063 h 3744261"/>
              <a:gd name="connsiteX1547" fmla="*/ 1266624 w 4878609"/>
              <a:gd name="connsiteY1547" fmla="*/ 1267296 h 3744261"/>
              <a:gd name="connsiteX1548" fmla="*/ 1266707 w 4878609"/>
              <a:gd name="connsiteY1548" fmla="*/ 1267296 h 3744261"/>
              <a:gd name="connsiteX1549" fmla="*/ 1266936 w 4878609"/>
              <a:gd name="connsiteY1549" fmla="*/ 1268750 h 3744261"/>
              <a:gd name="connsiteX1550" fmla="*/ 1266977 w 4878609"/>
              <a:gd name="connsiteY1550" fmla="*/ 1268957 h 3744261"/>
              <a:gd name="connsiteX1551" fmla="*/ 1267849 w 4878609"/>
              <a:gd name="connsiteY1551" fmla="*/ 1274481 h 3744261"/>
              <a:gd name="connsiteX1552" fmla="*/ 1267932 w 4878609"/>
              <a:gd name="connsiteY1552" fmla="*/ 1275041 h 3744261"/>
              <a:gd name="connsiteX1553" fmla="*/ 1270549 w 4878609"/>
              <a:gd name="connsiteY1553" fmla="*/ 1291716 h 3744261"/>
              <a:gd name="connsiteX1554" fmla="*/ 1329106 w 4878609"/>
              <a:gd name="connsiteY1554" fmla="*/ 1316115 h 3744261"/>
              <a:gd name="connsiteX1555" fmla="*/ 1407848 w 4878609"/>
              <a:gd name="connsiteY1555" fmla="*/ 1314267 h 3744261"/>
              <a:gd name="connsiteX1556" fmla="*/ 1415427 w 4878609"/>
              <a:gd name="connsiteY1556" fmla="*/ 1299918 h 3744261"/>
              <a:gd name="connsiteX1557" fmla="*/ 1370657 w 4878609"/>
              <a:gd name="connsiteY1557" fmla="*/ 1239575 h 3744261"/>
              <a:gd name="connsiteX1558" fmla="*/ 1361168 w 4878609"/>
              <a:gd name="connsiteY1558" fmla="*/ 1230563 h 3744261"/>
              <a:gd name="connsiteX1559" fmla="*/ 1328213 w 4878609"/>
              <a:gd name="connsiteY1559" fmla="*/ 1221904 h 3744261"/>
              <a:gd name="connsiteX1560" fmla="*/ 1321569 w 4878609"/>
              <a:gd name="connsiteY1560" fmla="*/ 1222443 h 3744261"/>
              <a:gd name="connsiteX1561" fmla="*/ 1289424 w 4878609"/>
              <a:gd name="connsiteY1561" fmla="*/ 1240987 h 3744261"/>
              <a:gd name="connsiteX1562" fmla="*/ 1271400 w 4878609"/>
              <a:gd name="connsiteY1562" fmla="*/ 1234819 h 3744261"/>
              <a:gd name="connsiteX1563" fmla="*/ 1278190 w 4878609"/>
              <a:gd name="connsiteY1563" fmla="*/ 1222817 h 3744261"/>
              <a:gd name="connsiteX1564" fmla="*/ 1315464 w 4878609"/>
              <a:gd name="connsiteY1564" fmla="*/ 1210628 h 3744261"/>
              <a:gd name="connsiteX1565" fmla="*/ 1353069 w 4878609"/>
              <a:gd name="connsiteY1565" fmla="*/ 1150804 h 3744261"/>
              <a:gd name="connsiteX1566" fmla="*/ 1389325 w 4878609"/>
              <a:gd name="connsiteY1566" fmla="*/ 1019963 h 3744261"/>
              <a:gd name="connsiteX1567" fmla="*/ 1386044 w 4878609"/>
              <a:gd name="connsiteY1567" fmla="*/ 992740 h 3744261"/>
              <a:gd name="connsiteX1568" fmla="*/ 1378299 w 4878609"/>
              <a:gd name="connsiteY1568" fmla="*/ 993176 h 3744261"/>
              <a:gd name="connsiteX1569" fmla="*/ 1372942 w 4878609"/>
              <a:gd name="connsiteY1569" fmla="*/ 979305 h 3744261"/>
              <a:gd name="connsiteX1570" fmla="*/ 1360192 w 4878609"/>
              <a:gd name="connsiteY1570" fmla="*/ 938086 h 3744261"/>
              <a:gd name="connsiteX1571" fmla="*/ 1344306 w 4878609"/>
              <a:gd name="connsiteY1571" fmla="*/ 1096628 h 3744261"/>
              <a:gd name="connsiteX1572" fmla="*/ 1283382 w 4878609"/>
              <a:gd name="connsiteY1572" fmla="*/ 1171943 h 3744261"/>
              <a:gd name="connsiteX1573" fmla="*/ 1233711 w 4878609"/>
              <a:gd name="connsiteY1573" fmla="*/ 1219017 h 3744261"/>
              <a:gd name="connsiteX1574" fmla="*/ 1191808 w 4878609"/>
              <a:gd name="connsiteY1574" fmla="*/ 1236169 h 3744261"/>
              <a:gd name="connsiteX1575" fmla="*/ 1193739 w 4878609"/>
              <a:gd name="connsiteY1575" fmla="*/ 1216712 h 3744261"/>
              <a:gd name="connsiteX1576" fmla="*/ 1243347 w 4878609"/>
              <a:gd name="connsiteY1576" fmla="*/ 1181079 h 3744261"/>
              <a:gd name="connsiteX1577" fmla="*/ 1274930 w 4878609"/>
              <a:gd name="connsiteY1577" fmla="*/ 1162536 h 3744261"/>
              <a:gd name="connsiteX1578" fmla="*/ 1275885 w 4878609"/>
              <a:gd name="connsiteY1578" fmla="*/ 1161290 h 3744261"/>
              <a:gd name="connsiteX1579" fmla="*/ 1269905 w 4878609"/>
              <a:gd name="connsiteY1579" fmla="*/ 1065895 h 3744261"/>
              <a:gd name="connsiteX1580" fmla="*/ 1253044 w 4878609"/>
              <a:gd name="connsiteY1580" fmla="*/ 1024697 h 3744261"/>
              <a:gd name="connsiteX1581" fmla="*/ 1229558 w 4878609"/>
              <a:gd name="connsiteY1581" fmla="*/ 938315 h 3744261"/>
              <a:gd name="connsiteX1582" fmla="*/ 1218449 w 4878609"/>
              <a:gd name="connsiteY1582" fmla="*/ 987071 h 3744261"/>
              <a:gd name="connsiteX1583" fmla="*/ 1156195 w 4878609"/>
              <a:gd name="connsiteY1583" fmla="*/ 1017056 h 3744261"/>
              <a:gd name="connsiteX1584" fmla="*/ 990469 w 4878609"/>
              <a:gd name="connsiteY1584" fmla="*/ 994090 h 3744261"/>
              <a:gd name="connsiteX1585" fmla="*/ 989036 w 4878609"/>
              <a:gd name="connsiteY1585" fmla="*/ 998616 h 3744261"/>
              <a:gd name="connsiteX1586" fmla="*/ 993210 w 4878609"/>
              <a:gd name="connsiteY1586" fmla="*/ 1051214 h 3744261"/>
              <a:gd name="connsiteX1587" fmla="*/ 1075855 w 4878609"/>
              <a:gd name="connsiteY1587" fmla="*/ 1080472 h 3744261"/>
              <a:gd name="connsiteX1588" fmla="*/ 1082126 w 4878609"/>
              <a:gd name="connsiteY1588" fmla="*/ 1085622 h 3744261"/>
              <a:gd name="connsiteX1589" fmla="*/ 1077994 w 4878609"/>
              <a:gd name="connsiteY1589" fmla="*/ 1092599 h 3744261"/>
              <a:gd name="connsiteX1590" fmla="*/ 900930 w 4878609"/>
              <a:gd name="connsiteY1590" fmla="*/ 1051526 h 3744261"/>
              <a:gd name="connsiteX1591" fmla="*/ 813571 w 4878609"/>
              <a:gd name="connsiteY1591" fmla="*/ 959578 h 3744261"/>
              <a:gd name="connsiteX1592" fmla="*/ 811391 w 4878609"/>
              <a:gd name="connsiteY1592" fmla="*/ 950109 h 3744261"/>
              <a:gd name="connsiteX1593" fmla="*/ 806158 w 4878609"/>
              <a:gd name="connsiteY1593" fmla="*/ 1120030 h 3744261"/>
              <a:gd name="connsiteX1594" fmla="*/ 1018481 w 4878609"/>
              <a:gd name="connsiteY1594" fmla="*/ 1379801 h 3744261"/>
              <a:gd name="connsiteX1595" fmla="*/ 1019727 w 4878609"/>
              <a:gd name="connsiteY1595" fmla="*/ 1380757 h 3744261"/>
              <a:gd name="connsiteX1596" fmla="*/ 1028718 w 4878609"/>
              <a:gd name="connsiteY1596" fmla="*/ 1382875 h 3744261"/>
              <a:gd name="connsiteX1597" fmla="*/ 1128495 w 4878609"/>
              <a:gd name="connsiteY1597" fmla="*/ 1280399 h 3744261"/>
              <a:gd name="connsiteX1598" fmla="*/ 1139334 w 4878609"/>
              <a:gd name="connsiteY1598" fmla="*/ 1265822 h 3744261"/>
              <a:gd name="connsiteX1599" fmla="*/ 1143113 w 4878609"/>
              <a:gd name="connsiteY1599" fmla="*/ 1248275 h 3744261"/>
              <a:gd name="connsiteX1600" fmla="*/ 1133831 w 4878609"/>
              <a:gd name="connsiteY1600" fmla="*/ 1226555 h 3744261"/>
              <a:gd name="connsiteX1601" fmla="*/ 1047532 w 4878609"/>
              <a:gd name="connsiteY1601" fmla="*/ 1146713 h 3744261"/>
              <a:gd name="connsiteX1602" fmla="*/ 1046410 w 4878609"/>
              <a:gd name="connsiteY1602" fmla="*/ 1138179 h 3744261"/>
              <a:gd name="connsiteX1603" fmla="*/ 1054903 w 4878609"/>
              <a:gd name="connsiteY1603" fmla="*/ 1136684 h 3744261"/>
              <a:gd name="connsiteX1604" fmla="*/ 1143217 w 4878609"/>
              <a:gd name="connsiteY1604" fmla="*/ 1218436 h 3744261"/>
              <a:gd name="connsiteX1605" fmla="*/ 1177729 w 4878609"/>
              <a:gd name="connsiteY1605" fmla="*/ 1271241 h 3744261"/>
              <a:gd name="connsiteX1606" fmla="*/ 1126397 w 4878609"/>
              <a:gd name="connsiteY1606" fmla="*/ 1344002 h 3744261"/>
              <a:gd name="connsiteX1607" fmla="*/ 1064704 w 4878609"/>
              <a:gd name="connsiteY1607" fmla="*/ 1403785 h 3744261"/>
              <a:gd name="connsiteX1608" fmla="*/ 1059866 w 4878609"/>
              <a:gd name="connsiteY1608" fmla="*/ 1422328 h 3744261"/>
              <a:gd name="connsiteX1609" fmla="*/ 1158583 w 4878609"/>
              <a:gd name="connsiteY1609" fmla="*/ 1483336 h 3744261"/>
              <a:gd name="connsiteX1610" fmla="*/ 1322607 w 4878609"/>
              <a:gd name="connsiteY1610" fmla="*/ 1569200 h 3744261"/>
              <a:gd name="connsiteX1611" fmla="*/ 1802239 w 4878609"/>
              <a:gd name="connsiteY1611" fmla="*/ 1960726 h 3744261"/>
              <a:gd name="connsiteX1612" fmla="*/ 1873526 w 4878609"/>
              <a:gd name="connsiteY1612" fmla="*/ 2023229 h 3744261"/>
              <a:gd name="connsiteX1613" fmla="*/ 1873443 w 4878609"/>
              <a:gd name="connsiteY1613" fmla="*/ 2023270 h 3744261"/>
              <a:gd name="connsiteX1614" fmla="*/ 2977481 w 4878609"/>
              <a:gd name="connsiteY1614" fmla="*/ 1897371 h 3744261"/>
              <a:gd name="connsiteX1615" fmla="*/ 2867115 w 4878609"/>
              <a:gd name="connsiteY1615" fmla="*/ 1959999 h 3744261"/>
              <a:gd name="connsiteX1616" fmla="*/ 2861114 w 4878609"/>
              <a:gd name="connsiteY1616" fmla="*/ 1976258 h 3744261"/>
              <a:gd name="connsiteX1617" fmla="*/ 2994945 w 4878609"/>
              <a:gd name="connsiteY1617" fmla="*/ 2031576 h 3744261"/>
              <a:gd name="connsiteX1618" fmla="*/ 3039008 w 4878609"/>
              <a:gd name="connsiteY1618" fmla="*/ 2017934 h 3744261"/>
              <a:gd name="connsiteX1619" fmla="*/ 3044906 w 4878609"/>
              <a:gd name="connsiteY1619" fmla="*/ 1954122 h 3744261"/>
              <a:gd name="connsiteX1620" fmla="*/ 3064799 w 4878609"/>
              <a:gd name="connsiteY1620" fmla="*/ 1898576 h 3744261"/>
              <a:gd name="connsiteX1621" fmla="*/ 3061663 w 4878609"/>
              <a:gd name="connsiteY1621" fmla="*/ 1898617 h 3744261"/>
              <a:gd name="connsiteX1622" fmla="*/ 2977481 w 4878609"/>
              <a:gd name="connsiteY1622" fmla="*/ 1897413 h 3744261"/>
              <a:gd name="connsiteX1623" fmla="*/ 2977481 w 4878609"/>
              <a:gd name="connsiteY1623" fmla="*/ 1897371 h 3744261"/>
              <a:gd name="connsiteX1624" fmla="*/ 732525 w 4878609"/>
              <a:gd name="connsiteY1624" fmla="*/ 2015566 h 3744261"/>
              <a:gd name="connsiteX1625" fmla="*/ 747995 w 4878609"/>
              <a:gd name="connsiteY1625" fmla="*/ 2023395 h 3744261"/>
              <a:gd name="connsiteX1626" fmla="*/ 771813 w 4878609"/>
              <a:gd name="connsiteY1626" fmla="*/ 1996421 h 3744261"/>
              <a:gd name="connsiteX1627" fmla="*/ 773391 w 4878609"/>
              <a:gd name="connsiteY1627" fmla="*/ 1994054 h 3744261"/>
              <a:gd name="connsiteX1628" fmla="*/ 732525 w 4878609"/>
              <a:gd name="connsiteY1628" fmla="*/ 2015546 h 3744261"/>
              <a:gd name="connsiteX1629" fmla="*/ 732525 w 4878609"/>
              <a:gd name="connsiteY1629" fmla="*/ 2015566 h 3744261"/>
              <a:gd name="connsiteX1630" fmla="*/ 534987 w 4878609"/>
              <a:gd name="connsiteY1630" fmla="*/ 1994780 h 3744261"/>
              <a:gd name="connsiteX1631" fmla="*/ 630548 w 4878609"/>
              <a:gd name="connsiteY1631" fmla="*/ 2016293 h 3744261"/>
              <a:gd name="connsiteX1632" fmla="*/ 615285 w 4878609"/>
              <a:gd name="connsiteY1632" fmla="*/ 2002650 h 3744261"/>
              <a:gd name="connsiteX1633" fmla="*/ 535007 w 4878609"/>
              <a:gd name="connsiteY1633" fmla="*/ 1994780 h 3744261"/>
              <a:gd name="connsiteX1634" fmla="*/ 534987 w 4878609"/>
              <a:gd name="connsiteY1634" fmla="*/ 1994780 h 3744261"/>
              <a:gd name="connsiteX1635" fmla="*/ 3077445 w 4878609"/>
              <a:gd name="connsiteY1635" fmla="*/ 1903331 h 3744261"/>
              <a:gd name="connsiteX1636" fmla="*/ 3051322 w 4878609"/>
              <a:gd name="connsiteY1636" fmla="*/ 2009046 h 3744261"/>
              <a:gd name="connsiteX1637" fmla="*/ 3065567 w 4878609"/>
              <a:gd name="connsiteY1637" fmla="*/ 1994822 h 3744261"/>
              <a:gd name="connsiteX1638" fmla="*/ 3084048 w 4878609"/>
              <a:gd name="connsiteY1638" fmla="*/ 1918593 h 3744261"/>
              <a:gd name="connsiteX1639" fmla="*/ 3077445 w 4878609"/>
              <a:gd name="connsiteY1639" fmla="*/ 1903352 h 3744261"/>
              <a:gd name="connsiteX1640" fmla="*/ 3077445 w 4878609"/>
              <a:gd name="connsiteY1640" fmla="*/ 1903331 h 3744261"/>
              <a:gd name="connsiteX1641" fmla="*/ 620435 w 4878609"/>
              <a:gd name="connsiteY1641" fmla="*/ 1990295 h 3744261"/>
              <a:gd name="connsiteX1642" fmla="*/ 658020 w 4878609"/>
              <a:gd name="connsiteY1642" fmla="*/ 1990835 h 3744261"/>
              <a:gd name="connsiteX1643" fmla="*/ 651250 w 4878609"/>
              <a:gd name="connsiteY1643" fmla="*/ 1982591 h 3744261"/>
              <a:gd name="connsiteX1644" fmla="*/ 613396 w 4878609"/>
              <a:gd name="connsiteY1644" fmla="*/ 1965356 h 3744261"/>
              <a:gd name="connsiteX1645" fmla="*/ 602577 w 4878609"/>
              <a:gd name="connsiteY1645" fmla="*/ 1966685 h 3744261"/>
              <a:gd name="connsiteX1646" fmla="*/ 620435 w 4878609"/>
              <a:gd name="connsiteY1646" fmla="*/ 1990295 h 3744261"/>
              <a:gd name="connsiteX1647" fmla="*/ 479544 w 4878609"/>
              <a:gd name="connsiteY1647" fmla="*/ 1971420 h 3744261"/>
              <a:gd name="connsiteX1648" fmla="*/ 602183 w 4878609"/>
              <a:gd name="connsiteY1648" fmla="*/ 1989278 h 3744261"/>
              <a:gd name="connsiteX1649" fmla="*/ 591011 w 4878609"/>
              <a:gd name="connsiteY1649" fmla="*/ 1962013 h 3744261"/>
              <a:gd name="connsiteX1650" fmla="*/ 613977 w 4878609"/>
              <a:gd name="connsiteY1650" fmla="*/ 1952897 h 3744261"/>
              <a:gd name="connsiteX1651" fmla="*/ 661550 w 4878609"/>
              <a:gd name="connsiteY1651" fmla="*/ 1975573 h 3744261"/>
              <a:gd name="connsiteX1652" fmla="*/ 670936 w 4878609"/>
              <a:gd name="connsiteY1652" fmla="*/ 1983816 h 3744261"/>
              <a:gd name="connsiteX1653" fmla="*/ 729660 w 4878609"/>
              <a:gd name="connsiteY1653" fmla="*/ 1944612 h 3744261"/>
              <a:gd name="connsiteX1654" fmla="*/ 783254 w 4878609"/>
              <a:gd name="connsiteY1654" fmla="*/ 1823780 h 3744261"/>
              <a:gd name="connsiteX1655" fmla="*/ 708292 w 4878609"/>
              <a:gd name="connsiteY1655" fmla="*/ 1710963 h 3744261"/>
              <a:gd name="connsiteX1656" fmla="*/ 673615 w 4878609"/>
              <a:gd name="connsiteY1656" fmla="*/ 1667356 h 3744261"/>
              <a:gd name="connsiteX1657" fmla="*/ 696165 w 4878609"/>
              <a:gd name="connsiteY1657" fmla="*/ 1642895 h 3744261"/>
              <a:gd name="connsiteX1658" fmla="*/ 702603 w 4878609"/>
              <a:gd name="connsiteY1658" fmla="*/ 1641504 h 3744261"/>
              <a:gd name="connsiteX1659" fmla="*/ 665225 w 4878609"/>
              <a:gd name="connsiteY1659" fmla="*/ 1620053 h 3744261"/>
              <a:gd name="connsiteX1660" fmla="*/ 456785 w 4878609"/>
              <a:gd name="connsiteY1660" fmla="*/ 1570903 h 3744261"/>
              <a:gd name="connsiteX1661" fmla="*/ 378667 w 4878609"/>
              <a:gd name="connsiteY1661" fmla="*/ 1622691 h 3744261"/>
              <a:gd name="connsiteX1662" fmla="*/ 355161 w 4878609"/>
              <a:gd name="connsiteY1662" fmla="*/ 1672485 h 3744261"/>
              <a:gd name="connsiteX1663" fmla="*/ 351112 w 4878609"/>
              <a:gd name="connsiteY1663" fmla="*/ 1677220 h 3744261"/>
              <a:gd name="connsiteX1664" fmla="*/ 326297 w 4878609"/>
              <a:gd name="connsiteY1664" fmla="*/ 1744250 h 3744261"/>
              <a:gd name="connsiteX1665" fmla="*/ 340044 w 4878609"/>
              <a:gd name="connsiteY1665" fmla="*/ 1853162 h 3744261"/>
              <a:gd name="connsiteX1666" fmla="*/ 479523 w 4878609"/>
              <a:gd name="connsiteY1666" fmla="*/ 1971441 h 3744261"/>
              <a:gd name="connsiteX1667" fmla="*/ 479544 w 4878609"/>
              <a:gd name="connsiteY1667" fmla="*/ 1971420 h 3744261"/>
              <a:gd name="connsiteX1668" fmla="*/ 713214 w 4878609"/>
              <a:gd name="connsiteY1668" fmla="*/ 1649748 h 3744261"/>
              <a:gd name="connsiteX1669" fmla="*/ 698325 w 4878609"/>
              <a:gd name="connsiteY1669" fmla="*/ 1655167 h 3744261"/>
              <a:gd name="connsiteX1670" fmla="*/ 686074 w 4878609"/>
              <a:gd name="connsiteY1670" fmla="*/ 1666526 h 3744261"/>
              <a:gd name="connsiteX1671" fmla="*/ 716515 w 4878609"/>
              <a:gd name="connsiteY1671" fmla="*/ 1701598 h 3744261"/>
              <a:gd name="connsiteX1672" fmla="*/ 795609 w 4878609"/>
              <a:gd name="connsiteY1672" fmla="*/ 1822098 h 3744261"/>
              <a:gd name="connsiteX1673" fmla="*/ 731155 w 4878609"/>
              <a:gd name="connsiteY1673" fmla="*/ 1960352 h 3744261"/>
              <a:gd name="connsiteX1674" fmla="*/ 692116 w 4878609"/>
              <a:gd name="connsiteY1674" fmla="*/ 1988987 h 3744261"/>
              <a:gd name="connsiteX1675" fmla="*/ 721623 w 4878609"/>
              <a:gd name="connsiteY1675" fmla="*/ 1983900 h 3744261"/>
              <a:gd name="connsiteX1676" fmla="*/ 826612 w 4878609"/>
              <a:gd name="connsiteY1676" fmla="*/ 1847099 h 3744261"/>
              <a:gd name="connsiteX1677" fmla="*/ 769238 w 4878609"/>
              <a:gd name="connsiteY1677" fmla="*/ 1708098 h 3744261"/>
              <a:gd name="connsiteX1678" fmla="*/ 713214 w 4878609"/>
              <a:gd name="connsiteY1678" fmla="*/ 1649768 h 3744261"/>
              <a:gd name="connsiteX1679" fmla="*/ 713214 w 4878609"/>
              <a:gd name="connsiteY1679" fmla="*/ 1649748 h 3744261"/>
              <a:gd name="connsiteX1680" fmla="*/ 790605 w 4878609"/>
              <a:gd name="connsiteY1680" fmla="*/ 1976403 h 3744261"/>
              <a:gd name="connsiteX1681" fmla="*/ 790605 w 4878609"/>
              <a:gd name="connsiteY1681" fmla="*/ 1976403 h 3744261"/>
              <a:gd name="connsiteX1682" fmla="*/ 353604 w 4878609"/>
              <a:gd name="connsiteY1682" fmla="*/ 1886158 h 3744261"/>
              <a:gd name="connsiteX1683" fmla="*/ 409939 w 4878609"/>
              <a:gd name="connsiteY1683" fmla="*/ 1947062 h 3744261"/>
              <a:gd name="connsiteX1684" fmla="*/ 437557 w 4878609"/>
              <a:gd name="connsiteY1684" fmla="*/ 1959168 h 3744261"/>
              <a:gd name="connsiteX1685" fmla="*/ 353604 w 4878609"/>
              <a:gd name="connsiteY1685" fmla="*/ 1886158 h 3744261"/>
              <a:gd name="connsiteX1686" fmla="*/ 2625555 w 4878609"/>
              <a:gd name="connsiteY1686" fmla="*/ 1889875 h 3744261"/>
              <a:gd name="connsiteX1687" fmla="*/ 2628690 w 4878609"/>
              <a:gd name="connsiteY1687" fmla="*/ 1898410 h 3744261"/>
              <a:gd name="connsiteX1688" fmla="*/ 2650847 w 4878609"/>
              <a:gd name="connsiteY1688" fmla="*/ 1939005 h 3744261"/>
              <a:gd name="connsiteX1689" fmla="*/ 2674664 w 4878609"/>
              <a:gd name="connsiteY1689" fmla="*/ 1935953 h 3744261"/>
              <a:gd name="connsiteX1690" fmla="*/ 2753198 w 4878609"/>
              <a:gd name="connsiteY1690" fmla="*/ 1883957 h 3744261"/>
              <a:gd name="connsiteX1691" fmla="*/ 2695408 w 4878609"/>
              <a:gd name="connsiteY1691" fmla="*/ 1884871 h 3744261"/>
              <a:gd name="connsiteX1692" fmla="*/ 2625555 w 4878609"/>
              <a:gd name="connsiteY1692" fmla="*/ 1889896 h 3744261"/>
              <a:gd name="connsiteX1693" fmla="*/ 2625555 w 4878609"/>
              <a:gd name="connsiteY1693" fmla="*/ 1889875 h 3744261"/>
              <a:gd name="connsiteX1694" fmla="*/ 3018929 w 4878609"/>
              <a:gd name="connsiteY1694" fmla="*/ 1885826 h 3744261"/>
              <a:gd name="connsiteX1695" fmla="*/ 3061705 w 4878609"/>
              <a:gd name="connsiteY1695" fmla="*/ 1886117 h 3744261"/>
              <a:gd name="connsiteX1696" fmla="*/ 3354991 w 4878609"/>
              <a:gd name="connsiteY1696" fmla="*/ 1659113 h 3744261"/>
              <a:gd name="connsiteX1697" fmla="*/ 3351087 w 4878609"/>
              <a:gd name="connsiteY1697" fmla="*/ 1640881 h 3744261"/>
              <a:gd name="connsiteX1698" fmla="*/ 3189680 w 4878609"/>
              <a:gd name="connsiteY1698" fmla="*/ 1750957 h 3744261"/>
              <a:gd name="connsiteX1699" fmla="*/ 3161876 w 4878609"/>
              <a:gd name="connsiteY1699" fmla="*/ 1784036 h 3744261"/>
              <a:gd name="connsiteX1700" fmla="*/ 3003251 w 4878609"/>
              <a:gd name="connsiteY1700" fmla="*/ 1824880 h 3744261"/>
              <a:gd name="connsiteX1701" fmla="*/ 2849693 w 4878609"/>
              <a:gd name="connsiteY1701" fmla="*/ 1845999 h 3744261"/>
              <a:gd name="connsiteX1702" fmla="*/ 2820331 w 4878609"/>
              <a:gd name="connsiteY1702" fmla="*/ 1863400 h 3744261"/>
              <a:gd name="connsiteX1703" fmla="*/ 2850212 w 4878609"/>
              <a:gd name="connsiteY1703" fmla="*/ 1874301 h 3744261"/>
              <a:gd name="connsiteX1704" fmla="*/ 2903994 w 4878609"/>
              <a:gd name="connsiteY1704" fmla="*/ 1876669 h 3744261"/>
              <a:gd name="connsiteX1705" fmla="*/ 2990667 w 4878609"/>
              <a:gd name="connsiteY1705" fmla="*/ 1879929 h 3744261"/>
              <a:gd name="connsiteX1706" fmla="*/ 3017184 w 4878609"/>
              <a:gd name="connsiteY1706" fmla="*/ 1879825 h 3744261"/>
              <a:gd name="connsiteX1707" fmla="*/ 3018929 w 4878609"/>
              <a:gd name="connsiteY1707" fmla="*/ 1885805 h 3744261"/>
              <a:gd name="connsiteX1708" fmla="*/ 3018929 w 4878609"/>
              <a:gd name="connsiteY1708" fmla="*/ 1885826 h 3744261"/>
              <a:gd name="connsiteX1709" fmla="*/ 2568928 w 4878609"/>
              <a:gd name="connsiteY1709" fmla="*/ 1717899 h 3744261"/>
              <a:gd name="connsiteX1710" fmla="*/ 2576237 w 4878609"/>
              <a:gd name="connsiteY1710" fmla="*/ 1719290 h 3744261"/>
              <a:gd name="connsiteX1711" fmla="*/ 2603274 w 4878609"/>
              <a:gd name="connsiteY1711" fmla="*/ 1793110 h 3744261"/>
              <a:gd name="connsiteX1712" fmla="*/ 2618225 w 4878609"/>
              <a:gd name="connsiteY1712" fmla="*/ 1870834 h 3744261"/>
              <a:gd name="connsiteX1713" fmla="*/ 2620986 w 4878609"/>
              <a:gd name="connsiteY1713" fmla="*/ 1877811 h 3744261"/>
              <a:gd name="connsiteX1714" fmla="*/ 2694702 w 4878609"/>
              <a:gd name="connsiteY1714" fmla="*/ 1872433 h 3744261"/>
              <a:gd name="connsiteX1715" fmla="*/ 2751869 w 4878609"/>
              <a:gd name="connsiteY1715" fmla="*/ 1871498 h 3744261"/>
              <a:gd name="connsiteX1716" fmla="*/ 2738205 w 4878609"/>
              <a:gd name="connsiteY1716" fmla="*/ 1842635 h 3744261"/>
              <a:gd name="connsiteX1717" fmla="*/ 2707037 w 4878609"/>
              <a:gd name="connsiteY1717" fmla="*/ 1764703 h 3744261"/>
              <a:gd name="connsiteX1718" fmla="*/ 2698689 w 4878609"/>
              <a:gd name="connsiteY1718" fmla="*/ 1709219 h 3744261"/>
              <a:gd name="connsiteX1719" fmla="*/ 2693228 w 4878609"/>
              <a:gd name="connsiteY1719" fmla="*/ 1681913 h 3744261"/>
              <a:gd name="connsiteX1720" fmla="*/ 2690819 w 4878609"/>
              <a:gd name="connsiteY1720" fmla="*/ 1681747 h 3744261"/>
              <a:gd name="connsiteX1721" fmla="*/ 2679399 w 4878609"/>
              <a:gd name="connsiteY1721" fmla="*/ 1682141 h 3744261"/>
              <a:gd name="connsiteX1722" fmla="*/ 2672234 w 4878609"/>
              <a:gd name="connsiteY1722" fmla="*/ 1682743 h 3744261"/>
              <a:gd name="connsiteX1723" fmla="*/ 2672816 w 4878609"/>
              <a:gd name="connsiteY1723" fmla="*/ 1715843 h 3744261"/>
              <a:gd name="connsiteX1724" fmla="*/ 2686791 w 4878609"/>
              <a:gd name="connsiteY1724" fmla="*/ 1778014 h 3744261"/>
              <a:gd name="connsiteX1725" fmla="*/ 2696114 w 4878609"/>
              <a:gd name="connsiteY1725" fmla="*/ 1864749 h 3744261"/>
              <a:gd name="connsiteX1726" fmla="*/ 2671861 w 4878609"/>
              <a:gd name="connsiteY1726" fmla="*/ 1846538 h 3744261"/>
              <a:gd name="connsiteX1727" fmla="*/ 2653110 w 4878609"/>
              <a:gd name="connsiteY1727" fmla="*/ 1820499 h 3744261"/>
              <a:gd name="connsiteX1728" fmla="*/ 2606741 w 4878609"/>
              <a:gd name="connsiteY1728" fmla="*/ 1719331 h 3744261"/>
              <a:gd name="connsiteX1729" fmla="*/ 2635044 w 4878609"/>
              <a:gd name="connsiteY1729" fmla="*/ 1683989 h 3744261"/>
              <a:gd name="connsiteX1730" fmla="*/ 2668663 w 4878609"/>
              <a:gd name="connsiteY1730" fmla="*/ 1670679 h 3744261"/>
              <a:gd name="connsiteX1731" fmla="*/ 2669514 w 4878609"/>
              <a:gd name="connsiteY1731" fmla="*/ 1670409 h 3744261"/>
              <a:gd name="connsiteX1732" fmla="*/ 2842384 w 4878609"/>
              <a:gd name="connsiteY1732" fmla="*/ 1630727 h 3744261"/>
              <a:gd name="connsiteX1733" fmla="*/ 2801373 w 4878609"/>
              <a:gd name="connsiteY1733" fmla="*/ 1541001 h 3744261"/>
              <a:gd name="connsiteX1734" fmla="*/ 2772821 w 4878609"/>
              <a:gd name="connsiteY1734" fmla="*/ 1476504 h 3744261"/>
              <a:gd name="connsiteX1735" fmla="*/ 2646216 w 4878609"/>
              <a:gd name="connsiteY1735" fmla="*/ 1444962 h 3744261"/>
              <a:gd name="connsiteX1736" fmla="*/ 2587679 w 4878609"/>
              <a:gd name="connsiteY1736" fmla="*/ 1422930 h 3744261"/>
              <a:gd name="connsiteX1737" fmla="*/ 2557383 w 4878609"/>
              <a:gd name="connsiteY1737" fmla="*/ 1484644 h 3744261"/>
              <a:gd name="connsiteX1738" fmla="*/ 2491121 w 4878609"/>
              <a:gd name="connsiteY1738" fmla="*/ 1588698 h 3744261"/>
              <a:gd name="connsiteX1739" fmla="*/ 2489149 w 4878609"/>
              <a:gd name="connsiteY1739" fmla="*/ 1588532 h 3744261"/>
              <a:gd name="connsiteX1740" fmla="*/ 2475111 w 4878609"/>
              <a:gd name="connsiteY1740" fmla="*/ 1559316 h 3744261"/>
              <a:gd name="connsiteX1741" fmla="*/ 2513921 w 4878609"/>
              <a:gd name="connsiteY1741" fmla="*/ 1395790 h 3744261"/>
              <a:gd name="connsiteX1742" fmla="*/ 2517534 w 4878609"/>
              <a:gd name="connsiteY1742" fmla="*/ 1387152 h 3744261"/>
              <a:gd name="connsiteX1743" fmla="*/ 2493966 w 4878609"/>
              <a:gd name="connsiteY1743" fmla="*/ 1368962 h 3744261"/>
              <a:gd name="connsiteX1744" fmla="*/ 2513402 w 4878609"/>
              <a:gd name="connsiteY1744" fmla="*/ 1275934 h 3744261"/>
              <a:gd name="connsiteX1745" fmla="*/ 2516268 w 4878609"/>
              <a:gd name="connsiteY1745" fmla="*/ 1271366 h 3744261"/>
              <a:gd name="connsiteX1746" fmla="*/ 2473679 w 4878609"/>
              <a:gd name="connsiteY1746" fmla="*/ 1313810 h 3744261"/>
              <a:gd name="connsiteX1747" fmla="*/ 2386673 w 4878609"/>
              <a:gd name="connsiteY1747" fmla="*/ 1416286 h 3744261"/>
              <a:gd name="connsiteX1748" fmla="*/ 2342028 w 4878609"/>
              <a:gd name="connsiteY1748" fmla="*/ 1503354 h 3744261"/>
              <a:gd name="connsiteX1749" fmla="*/ 2278736 w 4878609"/>
              <a:gd name="connsiteY1749" fmla="*/ 1640715 h 3744261"/>
              <a:gd name="connsiteX1750" fmla="*/ 2236604 w 4878609"/>
              <a:gd name="connsiteY1750" fmla="*/ 1735383 h 3744261"/>
              <a:gd name="connsiteX1751" fmla="*/ 2181888 w 4878609"/>
              <a:gd name="connsiteY1751" fmla="*/ 1768067 h 3744261"/>
              <a:gd name="connsiteX1752" fmla="*/ 2151280 w 4878609"/>
              <a:gd name="connsiteY1752" fmla="*/ 1755442 h 3744261"/>
              <a:gd name="connsiteX1753" fmla="*/ 2151384 w 4878609"/>
              <a:gd name="connsiteY1753" fmla="*/ 1831733 h 3744261"/>
              <a:gd name="connsiteX1754" fmla="*/ 2151384 w 4878609"/>
              <a:gd name="connsiteY1754" fmla="*/ 1876752 h 3744261"/>
              <a:gd name="connsiteX1755" fmla="*/ 2158568 w 4878609"/>
              <a:gd name="connsiteY1755" fmla="*/ 1874696 h 3744261"/>
              <a:gd name="connsiteX1756" fmla="*/ 2159939 w 4878609"/>
              <a:gd name="connsiteY1756" fmla="*/ 1873865 h 3744261"/>
              <a:gd name="connsiteX1757" fmla="*/ 2354134 w 4878609"/>
              <a:gd name="connsiteY1757" fmla="*/ 1791366 h 3744261"/>
              <a:gd name="connsiteX1758" fmla="*/ 2568949 w 4878609"/>
              <a:gd name="connsiteY1758" fmla="*/ 1717899 h 3744261"/>
              <a:gd name="connsiteX1759" fmla="*/ 2568928 w 4878609"/>
              <a:gd name="connsiteY1759" fmla="*/ 1717899 h 3744261"/>
              <a:gd name="connsiteX1760" fmla="*/ 2764785 w 4878609"/>
              <a:gd name="connsiteY1760" fmla="*/ 1871643 h 3744261"/>
              <a:gd name="connsiteX1761" fmla="*/ 2811963 w 4878609"/>
              <a:gd name="connsiteY1761" fmla="*/ 1872869 h 3744261"/>
              <a:gd name="connsiteX1762" fmla="*/ 2808101 w 4878609"/>
              <a:gd name="connsiteY1762" fmla="*/ 1865663 h 3744261"/>
              <a:gd name="connsiteX1763" fmla="*/ 2845125 w 4878609"/>
              <a:gd name="connsiteY1763" fmla="*/ 1834412 h 3744261"/>
              <a:gd name="connsiteX1764" fmla="*/ 3003023 w 4878609"/>
              <a:gd name="connsiteY1764" fmla="*/ 1812421 h 3744261"/>
              <a:gd name="connsiteX1765" fmla="*/ 3152635 w 4878609"/>
              <a:gd name="connsiteY1765" fmla="*/ 1775688 h 3744261"/>
              <a:gd name="connsiteX1766" fmla="*/ 3180024 w 4878609"/>
              <a:gd name="connsiteY1766" fmla="*/ 1743107 h 3744261"/>
              <a:gd name="connsiteX1767" fmla="*/ 3343778 w 4878609"/>
              <a:gd name="connsiteY1767" fmla="*/ 1629460 h 3744261"/>
              <a:gd name="connsiteX1768" fmla="*/ 3234304 w 4878609"/>
              <a:gd name="connsiteY1768" fmla="*/ 1591294 h 3744261"/>
              <a:gd name="connsiteX1769" fmla="*/ 2954453 w 4878609"/>
              <a:gd name="connsiteY1769" fmla="*/ 1623459 h 3744261"/>
              <a:gd name="connsiteX1770" fmla="*/ 2934249 w 4878609"/>
              <a:gd name="connsiteY1770" fmla="*/ 1672236 h 3744261"/>
              <a:gd name="connsiteX1771" fmla="*/ 2886510 w 4878609"/>
              <a:gd name="connsiteY1771" fmla="*/ 1668166 h 3744261"/>
              <a:gd name="connsiteX1772" fmla="*/ 2851790 w 4878609"/>
              <a:gd name="connsiteY1772" fmla="*/ 1641545 h 3744261"/>
              <a:gd name="connsiteX1773" fmla="*/ 2702801 w 4878609"/>
              <a:gd name="connsiteY1773" fmla="*/ 1673877 h 3744261"/>
              <a:gd name="connsiteX1774" fmla="*/ 2711128 w 4878609"/>
              <a:gd name="connsiteY1774" fmla="*/ 1707973 h 3744261"/>
              <a:gd name="connsiteX1775" fmla="*/ 2719267 w 4878609"/>
              <a:gd name="connsiteY1775" fmla="*/ 1762149 h 3744261"/>
              <a:gd name="connsiteX1776" fmla="*/ 2749169 w 4878609"/>
              <a:gd name="connsiteY1776" fmla="*/ 1836675 h 3744261"/>
              <a:gd name="connsiteX1777" fmla="*/ 2764805 w 4878609"/>
              <a:gd name="connsiteY1777" fmla="*/ 1871706 h 3744261"/>
              <a:gd name="connsiteX1778" fmla="*/ 2764785 w 4878609"/>
              <a:gd name="connsiteY1778" fmla="*/ 1871643 h 3744261"/>
              <a:gd name="connsiteX1779" fmla="*/ 2658363 w 4878609"/>
              <a:gd name="connsiteY1779" fmla="*/ 1687166 h 3744261"/>
              <a:gd name="connsiteX1780" fmla="*/ 2641481 w 4878609"/>
              <a:gd name="connsiteY1780" fmla="*/ 1694642 h 3744261"/>
              <a:gd name="connsiteX1781" fmla="*/ 2618972 w 4878609"/>
              <a:gd name="connsiteY1781" fmla="*/ 1721761 h 3744261"/>
              <a:gd name="connsiteX1782" fmla="*/ 2663181 w 4878609"/>
              <a:gd name="connsiteY1782" fmla="*/ 1813107 h 3744261"/>
              <a:gd name="connsiteX1783" fmla="*/ 2682098 w 4878609"/>
              <a:gd name="connsiteY1783" fmla="*/ 1839395 h 3744261"/>
              <a:gd name="connsiteX1784" fmla="*/ 2689324 w 4878609"/>
              <a:gd name="connsiteY1784" fmla="*/ 1848947 h 3744261"/>
              <a:gd name="connsiteX1785" fmla="*/ 2674706 w 4878609"/>
              <a:gd name="connsiteY1785" fmla="*/ 1781025 h 3744261"/>
              <a:gd name="connsiteX1786" fmla="*/ 2660502 w 4878609"/>
              <a:gd name="connsiteY1786" fmla="*/ 1717670 h 3744261"/>
              <a:gd name="connsiteX1787" fmla="*/ 2658363 w 4878609"/>
              <a:gd name="connsiteY1787" fmla="*/ 1687187 h 3744261"/>
              <a:gd name="connsiteX1788" fmla="*/ 2658363 w 4878609"/>
              <a:gd name="connsiteY1788" fmla="*/ 1687166 h 3744261"/>
              <a:gd name="connsiteX1789" fmla="*/ 1965931 w 4878609"/>
              <a:gd name="connsiteY1789" fmla="*/ 1792072 h 3744261"/>
              <a:gd name="connsiteX1790" fmla="*/ 1966512 w 4878609"/>
              <a:gd name="connsiteY1790" fmla="*/ 1792321 h 3744261"/>
              <a:gd name="connsiteX1791" fmla="*/ 1982958 w 4878609"/>
              <a:gd name="connsiteY1791" fmla="*/ 1796453 h 3744261"/>
              <a:gd name="connsiteX1792" fmla="*/ 1944896 w 4878609"/>
              <a:gd name="connsiteY1792" fmla="*/ 1719892 h 3744261"/>
              <a:gd name="connsiteX1793" fmla="*/ 1912149 w 4878609"/>
              <a:gd name="connsiteY1793" fmla="*/ 1655417 h 3744261"/>
              <a:gd name="connsiteX1794" fmla="*/ 1898527 w 4878609"/>
              <a:gd name="connsiteY1794" fmla="*/ 1678507 h 3744261"/>
              <a:gd name="connsiteX1795" fmla="*/ 1965951 w 4878609"/>
              <a:gd name="connsiteY1795" fmla="*/ 1792092 h 3744261"/>
              <a:gd name="connsiteX1796" fmla="*/ 1965931 w 4878609"/>
              <a:gd name="connsiteY1796" fmla="*/ 1792072 h 3744261"/>
              <a:gd name="connsiteX1797" fmla="*/ 1966138 w 4878609"/>
              <a:gd name="connsiteY1797" fmla="*/ 1792217 h 3744261"/>
              <a:gd name="connsiteX1798" fmla="*/ 1966138 w 4878609"/>
              <a:gd name="connsiteY1798" fmla="*/ 1792217 h 3744261"/>
              <a:gd name="connsiteX1799" fmla="*/ 1965079 w 4878609"/>
              <a:gd name="connsiteY1799" fmla="*/ 1791822 h 3744261"/>
              <a:gd name="connsiteX1800" fmla="*/ 1965079 w 4878609"/>
              <a:gd name="connsiteY1800" fmla="*/ 1791822 h 3744261"/>
              <a:gd name="connsiteX1801" fmla="*/ 1836605 w 4878609"/>
              <a:gd name="connsiteY1801" fmla="*/ 1582676 h 3744261"/>
              <a:gd name="connsiteX1802" fmla="*/ 1748291 w 4878609"/>
              <a:gd name="connsiteY1802" fmla="*/ 1640590 h 3744261"/>
              <a:gd name="connsiteX1803" fmla="*/ 1768101 w 4878609"/>
              <a:gd name="connsiteY1803" fmla="*/ 1701141 h 3744261"/>
              <a:gd name="connsiteX1804" fmla="*/ 1797131 w 4878609"/>
              <a:gd name="connsiteY1804" fmla="*/ 1742651 h 3744261"/>
              <a:gd name="connsiteX1805" fmla="*/ 1809777 w 4878609"/>
              <a:gd name="connsiteY1805" fmla="*/ 1750438 h 3744261"/>
              <a:gd name="connsiteX1806" fmla="*/ 1884012 w 4878609"/>
              <a:gd name="connsiteY1806" fmla="*/ 1677926 h 3744261"/>
              <a:gd name="connsiteX1807" fmla="*/ 1836585 w 4878609"/>
              <a:gd name="connsiteY1807" fmla="*/ 1582697 h 3744261"/>
              <a:gd name="connsiteX1808" fmla="*/ 1836605 w 4878609"/>
              <a:gd name="connsiteY1808" fmla="*/ 1582676 h 3744261"/>
              <a:gd name="connsiteX1809" fmla="*/ 338258 w 4878609"/>
              <a:gd name="connsiteY1809" fmla="*/ 1584358 h 3744261"/>
              <a:gd name="connsiteX1810" fmla="*/ 277396 w 4878609"/>
              <a:gd name="connsiteY1810" fmla="*/ 1622566 h 3744261"/>
              <a:gd name="connsiteX1811" fmla="*/ 267408 w 4878609"/>
              <a:gd name="connsiteY1811" fmla="*/ 1676161 h 3744261"/>
              <a:gd name="connsiteX1812" fmla="*/ 272370 w 4878609"/>
              <a:gd name="connsiteY1812" fmla="*/ 1681560 h 3744261"/>
              <a:gd name="connsiteX1813" fmla="*/ 272391 w 4878609"/>
              <a:gd name="connsiteY1813" fmla="*/ 1681560 h 3744261"/>
              <a:gd name="connsiteX1814" fmla="*/ 283563 w 4878609"/>
              <a:gd name="connsiteY1814" fmla="*/ 1668561 h 3744261"/>
              <a:gd name="connsiteX1815" fmla="*/ 312094 w 4878609"/>
              <a:gd name="connsiteY1815" fmla="*/ 1625349 h 3744261"/>
              <a:gd name="connsiteX1816" fmla="*/ 338279 w 4878609"/>
              <a:gd name="connsiteY1816" fmla="*/ 1584358 h 3744261"/>
              <a:gd name="connsiteX1817" fmla="*/ 338258 w 4878609"/>
              <a:gd name="connsiteY1817" fmla="*/ 1584358 h 3744261"/>
              <a:gd name="connsiteX1818" fmla="*/ 2866804 w 4878609"/>
              <a:gd name="connsiteY1818" fmla="*/ 1638701 h 3744261"/>
              <a:gd name="connsiteX1819" fmla="*/ 2892532 w 4878609"/>
              <a:gd name="connsiteY1819" fmla="*/ 1657244 h 3744261"/>
              <a:gd name="connsiteX1820" fmla="*/ 2927105 w 4878609"/>
              <a:gd name="connsiteY1820" fmla="*/ 1661999 h 3744261"/>
              <a:gd name="connsiteX1821" fmla="*/ 2941807 w 4878609"/>
              <a:gd name="connsiteY1821" fmla="*/ 1625556 h 3744261"/>
              <a:gd name="connsiteX1822" fmla="*/ 2927853 w 4878609"/>
              <a:gd name="connsiteY1822" fmla="*/ 1627903 h 3744261"/>
              <a:gd name="connsiteX1823" fmla="*/ 2866804 w 4878609"/>
              <a:gd name="connsiteY1823" fmla="*/ 1638701 h 3744261"/>
              <a:gd name="connsiteX1824" fmla="*/ 2789620 w 4878609"/>
              <a:gd name="connsiteY1824" fmla="*/ 1478415 h 3744261"/>
              <a:gd name="connsiteX1825" fmla="*/ 2813292 w 4878609"/>
              <a:gd name="connsiteY1825" fmla="*/ 1537242 h 3744261"/>
              <a:gd name="connsiteX1826" fmla="*/ 2856504 w 4878609"/>
              <a:gd name="connsiteY1826" fmla="*/ 1628027 h 3744261"/>
              <a:gd name="connsiteX1827" fmla="*/ 2942721 w 4878609"/>
              <a:gd name="connsiteY1827" fmla="*/ 1612806 h 3744261"/>
              <a:gd name="connsiteX1828" fmla="*/ 2930885 w 4878609"/>
              <a:gd name="connsiteY1828" fmla="*/ 1487198 h 3744261"/>
              <a:gd name="connsiteX1829" fmla="*/ 2925839 w 4878609"/>
              <a:gd name="connsiteY1829" fmla="*/ 1450839 h 3744261"/>
              <a:gd name="connsiteX1830" fmla="*/ 2922620 w 4878609"/>
              <a:gd name="connsiteY1830" fmla="*/ 1438483 h 3744261"/>
              <a:gd name="connsiteX1831" fmla="*/ 2901938 w 4878609"/>
              <a:gd name="connsiteY1831" fmla="*/ 1448451 h 3744261"/>
              <a:gd name="connsiteX1832" fmla="*/ 2817611 w 4878609"/>
              <a:gd name="connsiteY1832" fmla="*/ 1479121 h 3744261"/>
              <a:gd name="connsiteX1833" fmla="*/ 2789620 w 4878609"/>
              <a:gd name="connsiteY1833" fmla="*/ 1478394 h 3744261"/>
              <a:gd name="connsiteX1834" fmla="*/ 2789620 w 4878609"/>
              <a:gd name="connsiteY1834" fmla="*/ 1478415 h 3744261"/>
              <a:gd name="connsiteX1835" fmla="*/ 492439 w 4878609"/>
              <a:gd name="connsiteY1835" fmla="*/ 1565109 h 3744261"/>
              <a:gd name="connsiteX1836" fmla="*/ 669690 w 4878609"/>
              <a:gd name="connsiteY1836" fmla="*/ 1608384 h 3744261"/>
              <a:gd name="connsiteX1837" fmla="*/ 704305 w 4878609"/>
              <a:gd name="connsiteY1837" fmla="*/ 1627301 h 3744261"/>
              <a:gd name="connsiteX1838" fmla="*/ 638272 w 4878609"/>
              <a:gd name="connsiteY1838" fmla="*/ 1581908 h 3744261"/>
              <a:gd name="connsiteX1839" fmla="*/ 492439 w 4878609"/>
              <a:gd name="connsiteY1839" fmla="*/ 1565109 h 3744261"/>
              <a:gd name="connsiteX1840" fmla="*/ 1495684 w 4878609"/>
              <a:gd name="connsiteY1840" fmla="*/ 623703 h 3744261"/>
              <a:gd name="connsiteX1841" fmla="*/ 1495539 w 4878609"/>
              <a:gd name="connsiteY1841" fmla="*/ 623848 h 3744261"/>
              <a:gd name="connsiteX1842" fmla="*/ 1519169 w 4878609"/>
              <a:gd name="connsiteY1842" fmla="*/ 1178380 h 3744261"/>
              <a:gd name="connsiteX1843" fmla="*/ 1521952 w 4878609"/>
              <a:gd name="connsiteY1843" fmla="*/ 1196072 h 3744261"/>
              <a:gd name="connsiteX1844" fmla="*/ 1616516 w 4878609"/>
              <a:gd name="connsiteY1844" fmla="*/ 1437113 h 3744261"/>
              <a:gd name="connsiteX1845" fmla="*/ 1712409 w 4878609"/>
              <a:gd name="connsiteY1845" fmla="*/ 1590173 h 3744261"/>
              <a:gd name="connsiteX1846" fmla="*/ 1711807 w 4878609"/>
              <a:gd name="connsiteY1846" fmla="*/ 1584047 h 3744261"/>
              <a:gd name="connsiteX1847" fmla="*/ 1658752 w 4878609"/>
              <a:gd name="connsiteY1847" fmla="*/ 1437051 h 3744261"/>
              <a:gd name="connsiteX1848" fmla="*/ 1531483 w 4878609"/>
              <a:gd name="connsiteY1848" fmla="*/ 1017700 h 3744261"/>
              <a:gd name="connsiteX1849" fmla="*/ 1518069 w 4878609"/>
              <a:gd name="connsiteY1849" fmla="*/ 695882 h 3744261"/>
              <a:gd name="connsiteX1850" fmla="*/ 1512172 w 4878609"/>
              <a:gd name="connsiteY1850" fmla="*/ 679228 h 3744261"/>
              <a:gd name="connsiteX1851" fmla="*/ 1495726 w 4878609"/>
              <a:gd name="connsiteY1851" fmla="*/ 623703 h 3744261"/>
              <a:gd name="connsiteX1852" fmla="*/ 1495684 w 4878609"/>
              <a:gd name="connsiteY1852" fmla="*/ 623703 h 3744261"/>
              <a:gd name="connsiteX1853" fmla="*/ 2528312 w 4878609"/>
              <a:gd name="connsiteY1853" fmla="*/ 1393756 h 3744261"/>
              <a:gd name="connsiteX1854" fmla="*/ 2525446 w 4878609"/>
              <a:gd name="connsiteY1854" fmla="*/ 1400587 h 3744261"/>
              <a:gd name="connsiteX1855" fmla="*/ 2487550 w 4878609"/>
              <a:gd name="connsiteY1855" fmla="*/ 1558236 h 3744261"/>
              <a:gd name="connsiteX1856" fmla="*/ 2491537 w 4878609"/>
              <a:gd name="connsiteY1856" fmla="*/ 1576052 h 3744261"/>
              <a:gd name="connsiteX1857" fmla="*/ 2512883 w 4878609"/>
              <a:gd name="connsiteY1857" fmla="*/ 1546566 h 3744261"/>
              <a:gd name="connsiteX1858" fmla="*/ 2546128 w 4878609"/>
              <a:gd name="connsiteY1858" fmla="*/ 1479329 h 3744261"/>
              <a:gd name="connsiteX1859" fmla="*/ 2576196 w 4878609"/>
              <a:gd name="connsiteY1859" fmla="*/ 1417968 h 3744261"/>
              <a:gd name="connsiteX1860" fmla="*/ 2528291 w 4878609"/>
              <a:gd name="connsiteY1860" fmla="*/ 1393776 h 3744261"/>
              <a:gd name="connsiteX1861" fmla="*/ 2528312 w 4878609"/>
              <a:gd name="connsiteY1861" fmla="*/ 1393756 h 3744261"/>
              <a:gd name="connsiteX1862" fmla="*/ 1714548 w 4878609"/>
              <a:gd name="connsiteY1862" fmla="*/ 850104 h 3744261"/>
              <a:gd name="connsiteX1863" fmla="*/ 1705038 w 4878609"/>
              <a:gd name="connsiteY1863" fmla="*/ 924547 h 3744261"/>
              <a:gd name="connsiteX1864" fmla="*/ 1800267 w 4878609"/>
              <a:gd name="connsiteY1864" fmla="*/ 1467679 h 3744261"/>
              <a:gd name="connsiteX1865" fmla="*/ 1842877 w 4878609"/>
              <a:gd name="connsiteY1865" fmla="*/ 1566625 h 3744261"/>
              <a:gd name="connsiteX1866" fmla="*/ 1859364 w 4878609"/>
              <a:gd name="connsiteY1866" fmla="*/ 1560395 h 3744261"/>
              <a:gd name="connsiteX1867" fmla="*/ 1789697 w 4878609"/>
              <a:gd name="connsiteY1867" fmla="*/ 1418009 h 3744261"/>
              <a:gd name="connsiteX1868" fmla="*/ 1730849 w 4878609"/>
              <a:gd name="connsiteY1868" fmla="*/ 1162578 h 3744261"/>
              <a:gd name="connsiteX1869" fmla="*/ 1735147 w 4878609"/>
              <a:gd name="connsiteY1869" fmla="*/ 1019049 h 3744261"/>
              <a:gd name="connsiteX1870" fmla="*/ 1717455 w 4878609"/>
              <a:gd name="connsiteY1870" fmla="*/ 859220 h 3744261"/>
              <a:gd name="connsiteX1871" fmla="*/ 1714548 w 4878609"/>
              <a:gd name="connsiteY1871" fmla="*/ 850084 h 3744261"/>
              <a:gd name="connsiteX1872" fmla="*/ 1714548 w 4878609"/>
              <a:gd name="connsiteY1872" fmla="*/ 850104 h 3744261"/>
              <a:gd name="connsiteX1873" fmla="*/ 2593805 w 4878609"/>
              <a:gd name="connsiteY1873" fmla="*/ 1412008 h 3744261"/>
              <a:gd name="connsiteX1874" fmla="*/ 2750415 w 4878609"/>
              <a:gd name="connsiteY1874" fmla="*/ 1460328 h 3744261"/>
              <a:gd name="connsiteX1875" fmla="*/ 2678526 w 4878609"/>
              <a:gd name="connsiteY1875" fmla="*/ 1417012 h 3744261"/>
              <a:gd name="connsiteX1876" fmla="*/ 2608527 w 4878609"/>
              <a:gd name="connsiteY1876" fmla="*/ 1391949 h 3744261"/>
              <a:gd name="connsiteX1877" fmla="*/ 2593805 w 4878609"/>
              <a:gd name="connsiteY1877" fmla="*/ 1412008 h 3744261"/>
              <a:gd name="connsiteX1878" fmla="*/ 2360197 w 4878609"/>
              <a:gd name="connsiteY1878" fmla="*/ 1329591 h 3744261"/>
              <a:gd name="connsiteX1879" fmla="*/ 2353262 w 4878609"/>
              <a:gd name="connsiteY1879" fmla="*/ 1339559 h 3744261"/>
              <a:gd name="connsiteX1880" fmla="*/ 2346887 w 4878609"/>
              <a:gd name="connsiteY1880" fmla="*/ 1407440 h 3744261"/>
              <a:gd name="connsiteX1881" fmla="*/ 2355941 w 4878609"/>
              <a:gd name="connsiteY1881" fmla="*/ 1416867 h 3744261"/>
              <a:gd name="connsiteX1882" fmla="*/ 2374588 w 4878609"/>
              <a:gd name="connsiteY1882" fmla="*/ 1409890 h 3744261"/>
              <a:gd name="connsiteX1883" fmla="*/ 2371743 w 4878609"/>
              <a:gd name="connsiteY1883" fmla="*/ 1394399 h 3744261"/>
              <a:gd name="connsiteX1884" fmla="*/ 2364600 w 4878609"/>
              <a:gd name="connsiteY1884" fmla="*/ 1351270 h 3744261"/>
              <a:gd name="connsiteX1885" fmla="*/ 2360218 w 4878609"/>
              <a:gd name="connsiteY1885" fmla="*/ 1329571 h 3744261"/>
              <a:gd name="connsiteX1886" fmla="*/ 2360197 w 4878609"/>
              <a:gd name="connsiteY1886" fmla="*/ 1329591 h 3744261"/>
              <a:gd name="connsiteX1887" fmla="*/ 2705189 w 4878609"/>
              <a:gd name="connsiteY1887" fmla="*/ 1034499 h 3744261"/>
              <a:gd name="connsiteX1888" fmla="*/ 2643205 w 4878609"/>
              <a:gd name="connsiteY1888" fmla="*/ 1197027 h 3744261"/>
              <a:gd name="connsiteX1889" fmla="*/ 2621339 w 4878609"/>
              <a:gd name="connsiteY1889" fmla="*/ 1218166 h 3744261"/>
              <a:gd name="connsiteX1890" fmla="*/ 2588177 w 4878609"/>
              <a:gd name="connsiteY1890" fmla="*/ 1254671 h 3744261"/>
              <a:gd name="connsiteX1891" fmla="*/ 2599972 w 4878609"/>
              <a:gd name="connsiteY1891" fmla="*/ 1291757 h 3744261"/>
              <a:gd name="connsiteX1892" fmla="*/ 2609005 w 4878609"/>
              <a:gd name="connsiteY1892" fmla="*/ 1298797 h 3744261"/>
              <a:gd name="connsiteX1893" fmla="*/ 2884205 w 4878609"/>
              <a:gd name="connsiteY1893" fmla="*/ 1403494 h 3744261"/>
              <a:gd name="connsiteX1894" fmla="*/ 3013384 w 4878609"/>
              <a:gd name="connsiteY1894" fmla="*/ 1329301 h 3744261"/>
              <a:gd name="connsiteX1895" fmla="*/ 3010664 w 4878609"/>
              <a:gd name="connsiteY1895" fmla="*/ 1329010 h 3744261"/>
              <a:gd name="connsiteX1896" fmla="*/ 2996606 w 4878609"/>
              <a:gd name="connsiteY1896" fmla="*/ 1318233 h 3744261"/>
              <a:gd name="connsiteX1897" fmla="*/ 3035395 w 4878609"/>
              <a:gd name="connsiteY1897" fmla="*/ 1266403 h 3744261"/>
              <a:gd name="connsiteX1898" fmla="*/ 3063241 w 4878609"/>
              <a:gd name="connsiteY1898" fmla="*/ 1244309 h 3744261"/>
              <a:gd name="connsiteX1899" fmla="*/ 3109651 w 4878609"/>
              <a:gd name="connsiteY1899" fmla="*/ 1204731 h 3744261"/>
              <a:gd name="connsiteX1900" fmla="*/ 3116358 w 4878609"/>
              <a:gd name="connsiteY1900" fmla="*/ 1201948 h 3744261"/>
              <a:gd name="connsiteX1901" fmla="*/ 3134819 w 4878609"/>
              <a:gd name="connsiteY1901" fmla="*/ 1131243 h 3744261"/>
              <a:gd name="connsiteX1902" fmla="*/ 3175186 w 4878609"/>
              <a:gd name="connsiteY1902" fmla="*/ 1058524 h 3744261"/>
              <a:gd name="connsiteX1903" fmla="*/ 3193127 w 4878609"/>
              <a:gd name="connsiteY1903" fmla="*/ 1025902 h 3744261"/>
              <a:gd name="connsiteX1904" fmla="*/ 3130313 w 4878609"/>
              <a:gd name="connsiteY1904" fmla="*/ 1071855 h 3744261"/>
              <a:gd name="connsiteX1905" fmla="*/ 2944091 w 4878609"/>
              <a:gd name="connsiteY1905" fmla="*/ 1069965 h 3744261"/>
              <a:gd name="connsiteX1906" fmla="*/ 2938983 w 4878609"/>
              <a:gd name="connsiteY1906" fmla="*/ 874254 h 3744261"/>
              <a:gd name="connsiteX1907" fmla="*/ 3143914 w 4878609"/>
              <a:gd name="connsiteY1907" fmla="*/ 802490 h 3744261"/>
              <a:gd name="connsiteX1908" fmla="*/ 3196242 w 4878609"/>
              <a:gd name="connsiteY1908" fmla="*/ 793748 h 3744261"/>
              <a:gd name="connsiteX1909" fmla="*/ 3193729 w 4878609"/>
              <a:gd name="connsiteY1909" fmla="*/ 759444 h 3744261"/>
              <a:gd name="connsiteX1910" fmla="*/ 3196076 w 4878609"/>
              <a:gd name="connsiteY1910" fmla="*/ 754066 h 3744261"/>
              <a:gd name="connsiteX1911" fmla="*/ 3201869 w 4878609"/>
              <a:gd name="connsiteY1911" fmla="*/ 753028 h 3744261"/>
              <a:gd name="connsiteX1912" fmla="*/ 3236900 w 4878609"/>
              <a:gd name="connsiteY1912" fmla="*/ 782120 h 3744261"/>
              <a:gd name="connsiteX1913" fmla="*/ 3209428 w 4878609"/>
              <a:gd name="connsiteY1913" fmla="*/ 803113 h 3744261"/>
              <a:gd name="connsiteX1914" fmla="*/ 3214681 w 4878609"/>
              <a:gd name="connsiteY1914" fmla="*/ 980779 h 3744261"/>
              <a:gd name="connsiteX1915" fmla="*/ 3214536 w 4878609"/>
              <a:gd name="connsiteY1915" fmla="*/ 982752 h 3744261"/>
              <a:gd name="connsiteX1916" fmla="*/ 3232747 w 4878609"/>
              <a:gd name="connsiteY1916" fmla="*/ 971020 h 3744261"/>
              <a:gd name="connsiteX1917" fmla="*/ 3235841 w 4878609"/>
              <a:gd name="connsiteY1917" fmla="*/ 990560 h 3744261"/>
              <a:gd name="connsiteX1918" fmla="*/ 3246473 w 4878609"/>
              <a:gd name="connsiteY1918" fmla="*/ 1053872 h 3744261"/>
              <a:gd name="connsiteX1919" fmla="*/ 3267258 w 4878609"/>
              <a:gd name="connsiteY1919" fmla="*/ 1039856 h 3744261"/>
              <a:gd name="connsiteX1920" fmla="*/ 3285968 w 4878609"/>
              <a:gd name="connsiteY1920" fmla="*/ 1016744 h 3744261"/>
              <a:gd name="connsiteX1921" fmla="*/ 3402149 w 4878609"/>
              <a:gd name="connsiteY1921" fmla="*/ 737288 h 3744261"/>
              <a:gd name="connsiteX1922" fmla="*/ 3330613 w 4878609"/>
              <a:gd name="connsiteY1922" fmla="*/ 595171 h 3744261"/>
              <a:gd name="connsiteX1923" fmla="*/ 3318714 w 4878609"/>
              <a:gd name="connsiteY1923" fmla="*/ 586990 h 3744261"/>
              <a:gd name="connsiteX1924" fmla="*/ 3203780 w 4878609"/>
              <a:gd name="connsiteY1924" fmla="*/ 534724 h 3744261"/>
              <a:gd name="connsiteX1925" fmla="*/ 2991872 w 4878609"/>
              <a:gd name="connsiteY1925" fmla="*/ 641208 h 3744261"/>
              <a:gd name="connsiteX1926" fmla="*/ 2987885 w 4878609"/>
              <a:gd name="connsiteY1926" fmla="*/ 645485 h 3744261"/>
              <a:gd name="connsiteX1927" fmla="*/ 3020465 w 4878609"/>
              <a:gd name="connsiteY1927" fmla="*/ 647936 h 3744261"/>
              <a:gd name="connsiteX1928" fmla="*/ 2977918 w 4878609"/>
              <a:gd name="connsiteY1928" fmla="*/ 687389 h 3744261"/>
              <a:gd name="connsiteX1929" fmla="*/ 2891099 w 4878609"/>
              <a:gd name="connsiteY1929" fmla="*/ 1010224 h 3744261"/>
              <a:gd name="connsiteX1930" fmla="*/ 2891514 w 4878609"/>
              <a:gd name="connsiteY1930" fmla="*/ 1039108 h 3744261"/>
              <a:gd name="connsiteX1931" fmla="*/ 2890767 w 4878609"/>
              <a:gd name="connsiteY1931" fmla="*/ 1057963 h 3744261"/>
              <a:gd name="connsiteX1932" fmla="*/ 2882710 w 4878609"/>
              <a:gd name="connsiteY1932" fmla="*/ 1069114 h 3744261"/>
              <a:gd name="connsiteX1933" fmla="*/ 2871310 w 4878609"/>
              <a:gd name="connsiteY1933" fmla="*/ 1048702 h 3744261"/>
              <a:gd name="connsiteX1934" fmla="*/ 2865059 w 4878609"/>
              <a:gd name="connsiteY1934" fmla="*/ 1009186 h 3744261"/>
              <a:gd name="connsiteX1935" fmla="*/ 2857792 w 4878609"/>
              <a:gd name="connsiteY1935" fmla="*/ 903533 h 3744261"/>
              <a:gd name="connsiteX1936" fmla="*/ 2890434 w 4878609"/>
              <a:gd name="connsiteY1936" fmla="*/ 764303 h 3744261"/>
              <a:gd name="connsiteX1937" fmla="*/ 2954059 w 4878609"/>
              <a:gd name="connsiteY1937" fmla="*/ 665337 h 3744261"/>
              <a:gd name="connsiteX1938" fmla="*/ 2848696 w 4878609"/>
              <a:gd name="connsiteY1938" fmla="*/ 680724 h 3744261"/>
              <a:gd name="connsiteX1939" fmla="*/ 2681890 w 4878609"/>
              <a:gd name="connsiteY1939" fmla="*/ 780957 h 3744261"/>
              <a:gd name="connsiteX1940" fmla="*/ 2691214 w 4878609"/>
              <a:gd name="connsiteY1940" fmla="*/ 786293 h 3744261"/>
              <a:gd name="connsiteX1941" fmla="*/ 2724397 w 4878609"/>
              <a:gd name="connsiteY1941" fmla="*/ 868108 h 3744261"/>
              <a:gd name="connsiteX1942" fmla="*/ 2713702 w 4878609"/>
              <a:gd name="connsiteY1942" fmla="*/ 995606 h 3744261"/>
              <a:gd name="connsiteX1943" fmla="*/ 2712851 w 4878609"/>
              <a:gd name="connsiteY1943" fmla="*/ 1012820 h 3744261"/>
              <a:gd name="connsiteX1944" fmla="*/ 2705168 w 4878609"/>
              <a:gd name="connsiteY1944" fmla="*/ 1034436 h 3744261"/>
              <a:gd name="connsiteX1945" fmla="*/ 2705189 w 4878609"/>
              <a:gd name="connsiteY1945" fmla="*/ 1034499 h 3744261"/>
              <a:gd name="connsiteX1946" fmla="*/ 2528955 w 4878609"/>
              <a:gd name="connsiteY1946" fmla="*/ 1274979 h 3744261"/>
              <a:gd name="connsiteX1947" fmla="*/ 2502708 w 4878609"/>
              <a:gd name="connsiteY1947" fmla="*/ 1360012 h 3744261"/>
              <a:gd name="connsiteX1948" fmla="*/ 2522394 w 4878609"/>
              <a:gd name="connsiteY1948" fmla="*/ 1375420 h 3744261"/>
              <a:gd name="connsiteX1949" fmla="*/ 2538923 w 4878609"/>
              <a:gd name="connsiteY1949" fmla="*/ 1310737 h 3744261"/>
              <a:gd name="connsiteX1950" fmla="*/ 2528955 w 4878609"/>
              <a:gd name="connsiteY1950" fmla="*/ 1274979 h 3744261"/>
              <a:gd name="connsiteX1951" fmla="*/ 3008795 w 4878609"/>
              <a:gd name="connsiteY1951" fmla="*/ 1315616 h 3744261"/>
              <a:gd name="connsiteX1952" fmla="*/ 3012429 w 4878609"/>
              <a:gd name="connsiteY1952" fmla="*/ 1316696 h 3744261"/>
              <a:gd name="connsiteX1953" fmla="*/ 3021836 w 4878609"/>
              <a:gd name="connsiteY1953" fmla="*/ 1316821 h 3744261"/>
              <a:gd name="connsiteX1954" fmla="*/ 3041023 w 4878609"/>
              <a:gd name="connsiteY1954" fmla="*/ 1282725 h 3744261"/>
              <a:gd name="connsiteX1955" fmla="*/ 3045549 w 4878609"/>
              <a:gd name="connsiteY1955" fmla="*/ 1274169 h 3744261"/>
              <a:gd name="connsiteX1956" fmla="*/ 3008795 w 4878609"/>
              <a:gd name="connsiteY1956" fmla="*/ 1315616 h 3744261"/>
              <a:gd name="connsiteX1957" fmla="*/ 3008795 w 4878609"/>
              <a:gd name="connsiteY1957" fmla="*/ 1315616 h 3744261"/>
              <a:gd name="connsiteX1958" fmla="*/ 3072336 w 4878609"/>
              <a:gd name="connsiteY1958" fmla="*/ 1253072 h 3744261"/>
              <a:gd name="connsiteX1959" fmla="*/ 3052028 w 4878609"/>
              <a:gd name="connsiteY1959" fmla="*/ 1288539 h 3744261"/>
              <a:gd name="connsiteX1960" fmla="*/ 3038219 w 4878609"/>
              <a:gd name="connsiteY1960" fmla="*/ 1313851 h 3744261"/>
              <a:gd name="connsiteX1961" fmla="*/ 3185257 w 4878609"/>
              <a:gd name="connsiteY1961" fmla="*/ 1240758 h 3744261"/>
              <a:gd name="connsiteX1962" fmla="*/ 3318361 w 4878609"/>
              <a:gd name="connsiteY1962" fmla="*/ 1134586 h 3744261"/>
              <a:gd name="connsiteX1963" fmla="*/ 3304532 w 4878609"/>
              <a:gd name="connsiteY1963" fmla="*/ 1117829 h 3744261"/>
              <a:gd name="connsiteX1964" fmla="*/ 3316368 w 4878609"/>
              <a:gd name="connsiteY1964" fmla="*/ 1086307 h 3744261"/>
              <a:gd name="connsiteX1965" fmla="*/ 3338877 w 4878609"/>
              <a:gd name="connsiteY1965" fmla="*/ 1084958 h 3744261"/>
              <a:gd name="connsiteX1966" fmla="*/ 3344754 w 4878609"/>
              <a:gd name="connsiteY1966" fmla="*/ 1105100 h 3744261"/>
              <a:gd name="connsiteX1967" fmla="*/ 3371375 w 4878609"/>
              <a:gd name="connsiteY1967" fmla="*/ 1072706 h 3744261"/>
              <a:gd name="connsiteX1968" fmla="*/ 3430908 w 4878609"/>
              <a:gd name="connsiteY1968" fmla="*/ 884014 h 3744261"/>
              <a:gd name="connsiteX1969" fmla="*/ 3414857 w 4878609"/>
              <a:gd name="connsiteY1969" fmla="*/ 827616 h 3744261"/>
              <a:gd name="connsiteX1970" fmla="*/ 3332004 w 4878609"/>
              <a:gd name="connsiteY1970" fmla="*/ 1025341 h 3744261"/>
              <a:gd name="connsiteX1971" fmla="*/ 3216903 w 4878609"/>
              <a:gd name="connsiteY1971" fmla="*/ 1131035 h 3744261"/>
              <a:gd name="connsiteX1972" fmla="*/ 3168998 w 4878609"/>
              <a:gd name="connsiteY1972" fmla="*/ 1175120 h 3744261"/>
              <a:gd name="connsiteX1973" fmla="*/ 3216779 w 4878609"/>
              <a:gd name="connsiteY1973" fmla="*/ 1150202 h 3744261"/>
              <a:gd name="connsiteX1974" fmla="*/ 3275980 w 4878609"/>
              <a:gd name="connsiteY1974" fmla="*/ 1138096 h 3744261"/>
              <a:gd name="connsiteX1975" fmla="*/ 3283393 w 4878609"/>
              <a:gd name="connsiteY1975" fmla="*/ 1152735 h 3744261"/>
              <a:gd name="connsiteX1976" fmla="*/ 3213913 w 4878609"/>
              <a:gd name="connsiteY1976" fmla="*/ 1184049 h 3744261"/>
              <a:gd name="connsiteX1977" fmla="*/ 3142398 w 4878609"/>
              <a:gd name="connsiteY1977" fmla="*/ 1205499 h 3744261"/>
              <a:gd name="connsiteX1978" fmla="*/ 3103837 w 4878609"/>
              <a:gd name="connsiteY1978" fmla="*/ 1230625 h 3744261"/>
              <a:gd name="connsiteX1979" fmla="*/ 3072316 w 4878609"/>
              <a:gd name="connsiteY1979" fmla="*/ 1253051 h 3744261"/>
              <a:gd name="connsiteX1980" fmla="*/ 3072336 w 4878609"/>
              <a:gd name="connsiteY1980" fmla="*/ 1253072 h 3744261"/>
              <a:gd name="connsiteX1981" fmla="*/ 1243201 w 4878609"/>
              <a:gd name="connsiteY1981" fmla="*/ 1195490 h 3744261"/>
              <a:gd name="connsiteX1982" fmla="*/ 1204744 w 4878609"/>
              <a:gd name="connsiteY1982" fmla="*/ 1222817 h 3744261"/>
              <a:gd name="connsiteX1983" fmla="*/ 1243201 w 4878609"/>
              <a:gd name="connsiteY1983" fmla="*/ 1195490 h 3744261"/>
              <a:gd name="connsiteX1984" fmla="*/ 3211795 w 4878609"/>
              <a:gd name="connsiteY1984" fmla="*/ 1005552 h 3744261"/>
              <a:gd name="connsiteX1985" fmla="*/ 3185818 w 4878609"/>
              <a:gd name="connsiteY1985" fmla="*/ 1065065 h 3744261"/>
              <a:gd name="connsiteX1986" fmla="*/ 3145990 w 4878609"/>
              <a:gd name="connsiteY1986" fmla="*/ 1136787 h 3744261"/>
              <a:gd name="connsiteX1987" fmla="*/ 3127260 w 4878609"/>
              <a:gd name="connsiteY1987" fmla="*/ 1195885 h 3744261"/>
              <a:gd name="connsiteX1988" fmla="*/ 3156497 w 4878609"/>
              <a:gd name="connsiteY1988" fmla="*/ 1171216 h 3744261"/>
              <a:gd name="connsiteX1989" fmla="*/ 3209012 w 4878609"/>
              <a:gd name="connsiteY1989" fmla="*/ 1121401 h 3744261"/>
              <a:gd name="connsiteX1990" fmla="*/ 3322951 w 4878609"/>
              <a:gd name="connsiteY1990" fmla="*/ 1016807 h 3744261"/>
              <a:gd name="connsiteX1991" fmla="*/ 3391911 w 4878609"/>
              <a:gd name="connsiteY1991" fmla="*/ 880152 h 3744261"/>
              <a:gd name="connsiteX1992" fmla="*/ 3295520 w 4878609"/>
              <a:gd name="connsiteY1992" fmla="*/ 1024780 h 3744261"/>
              <a:gd name="connsiteX1993" fmla="*/ 3277184 w 4878609"/>
              <a:gd name="connsiteY1993" fmla="*/ 1047414 h 3744261"/>
              <a:gd name="connsiteX1994" fmla="*/ 3241406 w 4878609"/>
              <a:gd name="connsiteY1994" fmla="*/ 1065335 h 3744261"/>
              <a:gd name="connsiteX1995" fmla="*/ 3222883 w 4878609"/>
              <a:gd name="connsiteY1995" fmla="*/ 992221 h 3744261"/>
              <a:gd name="connsiteX1996" fmla="*/ 3221077 w 4878609"/>
              <a:gd name="connsiteY1996" fmla="*/ 994401 h 3744261"/>
              <a:gd name="connsiteX1997" fmla="*/ 3211753 w 4878609"/>
              <a:gd name="connsiteY1997" fmla="*/ 1005573 h 3744261"/>
              <a:gd name="connsiteX1998" fmla="*/ 3211795 w 4878609"/>
              <a:gd name="connsiteY1998" fmla="*/ 1005552 h 3744261"/>
              <a:gd name="connsiteX1999" fmla="*/ 3264974 w 4878609"/>
              <a:gd name="connsiteY1999" fmla="*/ 1147461 h 3744261"/>
              <a:gd name="connsiteX2000" fmla="*/ 3209843 w 4878609"/>
              <a:gd name="connsiteY2000" fmla="*/ 1167374 h 3744261"/>
              <a:gd name="connsiteX2001" fmla="*/ 3189929 w 4878609"/>
              <a:gd name="connsiteY2001" fmla="*/ 1177757 h 3744261"/>
              <a:gd name="connsiteX2002" fmla="*/ 3210674 w 4878609"/>
              <a:gd name="connsiteY2002" fmla="*/ 1172047 h 3744261"/>
              <a:gd name="connsiteX2003" fmla="*/ 3271079 w 4878609"/>
              <a:gd name="connsiteY2003" fmla="*/ 1150575 h 3744261"/>
              <a:gd name="connsiteX2004" fmla="*/ 3268483 w 4878609"/>
              <a:gd name="connsiteY2004" fmla="*/ 1148042 h 3744261"/>
              <a:gd name="connsiteX2005" fmla="*/ 3264995 w 4878609"/>
              <a:gd name="connsiteY2005" fmla="*/ 1147461 h 3744261"/>
              <a:gd name="connsiteX2006" fmla="*/ 3264974 w 4878609"/>
              <a:gd name="connsiteY2006" fmla="*/ 1147461 h 3744261"/>
              <a:gd name="connsiteX2007" fmla="*/ 1766025 w 4878609"/>
              <a:gd name="connsiteY2007" fmla="*/ 980011 h 3744261"/>
              <a:gd name="connsiteX2008" fmla="*/ 1770718 w 4878609"/>
              <a:gd name="connsiteY2008" fmla="*/ 1154147 h 3744261"/>
              <a:gd name="connsiteX2009" fmla="*/ 1785565 w 4878609"/>
              <a:gd name="connsiteY2009" fmla="*/ 1164696 h 3744261"/>
              <a:gd name="connsiteX2010" fmla="*/ 1837145 w 4878609"/>
              <a:gd name="connsiteY2010" fmla="*/ 1070817 h 3744261"/>
              <a:gd name="connsiteX2011" fmla="*/ 1876765 w 4878609"/>
              <a:gd name="connsiteY2011" fmla="*/ 990933 h 3744261"/>
              <a:gd name="connsiteX2012" fmla="*/ 1919292 w 4878609"/>
              <a:gd name="connsiteY2012" fmla="*/ 953079 h 3744261"/>
              <a:gd name="connsiteX2013" fmla="*/ 1766025 w 4878609"/>
              <a:gd name="connsiteY2013" fmla="*/ 979990 h 3744261"/>
              <a:gd name="connsiteX2014" fmla="*/ 1766025 w 4878609"/>
              <a:gd name="connsiteY2014" fmla="*/ 980011 h 3744261"/>
              <a:gd name="connsiteX2015" fmla="*/ 1232590 w 4878609"/>
              <a:gd name="connsiteY2015" fmla="*/ 889309 h 3744261"/>
              <a:gd name="connsiteX2016" fmla="*/ 1264984 w 4878609"/>
              <a:gd name="connsiteY2016" fmla="*/ 1020980 h 3744261"/>
              <a:gd name="connsiteX2017" fmla="*/ 1281284 w 4878609"/>
              <a:gd name="connsiteY2017" fmla="*/ 1060704 h 3744261"/>
              <a:gd name="connsiteX2018" fmla="*/ 1298083 w 4878609"/>
              <a:gd name="connsiteY2018" fmla="*/ 1145841 h 3744261"/>
              <a:gd name="connsiteX2019" fmla="*/ 1332159 w 4878609"/>
              <a:gd name="connsiteY2019" fmla="*/ 1094219 h 3744261"/>
              <a:gd name="connsiteX2020" fmla="*/ 1345365 w 4878609"/>
              <a:gd name="connsiteY2020" fmla="*/ 906689 h 3744261"/>
              <a:gd name="connsiteX2021" fmla="*/ 1342728 w 4878609"/>
              <a:gd name="connsiteY2021" fmla="*/ 901436 h 3744261"/>
              <a:gd name="connsiteX2022" fmla="*/ 1336042 w 4878609"/>
              <a:gd name="connsiteY2022" fmla="*/ 887835 h 3744261"/>
              <a:gd name="connsiteX2023" fmla="*/ 1336374 w 4878609"/>
              <a:gd name="connsiteY2023" fmla="*/ 874420 h 3744261"/>
              <a:gd name="connsiteX2024" fmla="*/ 1348543 w 4878609"/>
              <a:gd name="connsiteY2024" fmla="*/ 879549 h 3744261"/>
              <a:gd name="connsiteX2025" fmla="*/ 1357285 w 4878609"/>
              <a:gd name="connsiteY2025" fmla="*/ 902682 h 3744261"/>
              <a:gd name="connsiteX2026" fmla="*/ 1366940 w 4878609"/>
              <a:gd name="connsiteY2026" fmla="*/ 922616 h 3744261"/>
              <a:gd name="connsiteX2027" fmla="*/ 1325701 w 4878609"/>
              <a:gd name="connsiteY2027" fmla="*/ 806789 h 3744261"/>
              <a:gd name="connsiteX2028" fmla="*/ 1263426 w 4878609"/>
              <a:gd name="connsiteY2028" fmla="*/ 929386 h 3744261"/>
              <a:gd name="connsiteX2029" fmla="*/ 1250469 w 4878609"/>
              <a:gd name="connsiteY2029" fmla="*/ 929489 h 3744261"/>
              <a:gd name="connsiteX2030" fmla="*/ 1250573 w 4878609"/>
              <a:gd name="connsiteY2030" fmla="*/ 910178 h 3744261"/>
              <a:gd name="connsiteX2031" fmla="*/ 1136074 w 4878609"/>
              <a:gd name="connsiteY2031" fmla="*/ 778776 h 3744261"/>
              <a:gd name="connsiteX2032" fmla="*/ 1015969 w 4878609"/>
              <a:gd name="connsiteY2032" fmla="*/ 752052 h 3744261"/>
              <a:gd name="connsiteX2033" fmla="*/ 1017381 w 4878609"/>
              <a:gd name="connsiteY2033" fmla="*/ 847239 h 3744261"/>
              <a:gd name="connsiteX2034" fmla="*/ 994103 w 4878609"/>
              <a:gd name="connsiteY2034" fmla="*/ 981984 h 3744261"/>
              <a:gd name="connsiteX2035" fmla="*/ 1155489 w 4878609"/>
              <a:gd name="connsiteY2035" fmla="*/ 1004680 h 3744261"/>
              <a:gd name="connsiteX2036" fmla="*/ 1206738 w 4878609"/>
              <a:gd name="connsiteY2036" fmla="*/ 983146 h 3744261"/>
              <a:gd name="connsiteX2037" fmla="*/ 1220173 w 4878609"/>
              <a:gd name="connsiteY2037" fmla="*/ 890223 h 3744261"/>
              <a:gd name="connsiteX2038" fmla="*/ 1217369 w 4878609"/>
              <a:gd name="connsiteY2038" fmla="*/ 866592 h 3744261"/>
              <a:gd name="connsiteX2039" fmla="*/ 1220733 w 4878609"/>
              <a:gd name="connsiteY2039" fmla="*/ 851247 h 3744261"/>
              <a:gd name="connsiteX2040" fmla="*/ 1227710 w 4878609"/>
              <a:gd name="connsiteY2040" fmla="*/ 852139 h 3744261"/>
              <a:gd name="connsiteX2041" fmla="*/ 1231697 w 4878609"/>
              <a:gd name="connsiteY2041" fmla="*/ 868668 h 3744261"/>
              <a:gd name="connsiteX2042" fmla="*/ 1232632 w 4878609"/>
              <a:gd name="connsiteY2042" fmla="*/ 889350 h 3744261"/>
              <a:gd name="connsiteX2043" fmla="*/ 1232590 w 4878609"/>
              <a:gd name="connsiteY2043" fmla="*/ 889309 h 3744261"/>
              <a:gd name="connsiteX2044" fmla="*/ 3329533 w 4878609"/>
              <a:gd name="connsiteY2044" fmla="*/ 1094281 h 3744261"/>
              <a:gd name="connsiteX2045" fmla="*/ 3323449 w 4878609"/>
              <a:gd name="connsiteY2045" fmla="*/ 1096586 h 3744261"/>
              <a:gd name="connsiteX2046" fmla="*/ 3316451 w 4878609"/>
              <a:gd name="connsiteY2046" fmla="*/ 1114091 h 3744261"/>
              <a:gd name="connsiteX2047" fmla="*/ 3321767 w 4878609"/>
              <a:gd name="connsiteY2047" fmla="*/ 1122563 h 3744261"/>
              <a:gd name="connsiteX2048" fmla="*/ 3327394 w 4878609"/>
              <a:gd name="connsiteY2048" fmla="*/ 1120861 h 3744261"/>
              <a:gd name="connsiteX2049" fmla="*/ 3328017 w 4878609"/>
              <a:gd name="connsiteY2049" fmla="*/ 1119407 h 3744261"/>
              <a:gd name="connsiteX2050" fmla="*/ 3331153 w 4878609"/>
              <a:gd name="connsiteY2050" fmla="*/ 1094697 h 3744261"/>
              <a:gd name="connsiteX2051" fmla="*/ 3329533 w 4878609"/>
              <a:gd name="connsiteY2051" fmla="*/ 1094261 h 3744261"/>
              <a:gd name="connsiteX2052" fmla="*/ 3329533 w 4878609"/>
              <a:gd name="connsiteY2052" fmla="*/ 1094281 h 3744261"/>
              <a:gd name="connsiteX2053" fmla="*/ 3197135 w 4878609"/>
              <a:gd name="connsiteY2053" fmla="*/ 806539 h 3744261"/>
              <a:gd name="connsiteX2054" fmla="*/ 3145409 w 4878609"/>
              <a:gd name="connsiteY2054" fmla="*/ 814908 h 3744261"/>
              <a:gd name="connsiteX2055" fmla="*/ 2950674 w 4878609"/>
              <a:gd name="connsiteY2055" fmla="*/ 878698 h 3744261"/>
              <a:gd name="connsiteX2056" fmla="*/ 2954079 w 4878609"/>
              <a:gd name="connsiteY2056" fmla="*/ 1062531 h 3744261"/>
              <a:gd name="connsiteX2057" fmla="*/ 3125017 w 4878609"/>
              <a:gd name="connsiteY2057" fmla="*/ 1060642 h 3744261"/>
              <a:gd name="connsiteX2058" fmla="*/ 3200146 w 4878609"/>
              <a:gd name="connsiteY2058" fmla="*/ 1000028 h 3744261"/>
              <a:gd name="connsiteX2059" fmla="*/ 3202243 w 4878609"/>
              <a:gd name="connsiteY2059" fmla="*/ 980011 h 3744261"/>
              <a:gd name="connsiteX2060" fmla="*/ 3197135 w 4878609"/>
              <a:gd name="connsiteY2060" fmla="*/ 806539 h 3744261"/>
              <a:gd name="connsiteX2061" fmla="*/ 823331 w 4878609"/>
              <a:gd name="connsiteY2061" fmla="*/ 924443 h 3744261"/>
              <a:gd name="connsiteX2062" fmla="*/ 906910 w 4878609"/>
              <a:gd name="connsiteY2062" fmla="*/ 1040603 h 3744261"/>
              <a:gd name="connsiteX2063" fmla="*/ 1010092 w 4878609"/>
              <a:gd name="connsiteY2063" fmla="*/ 1079746 h 3744261"/>
              <a:gd name="connsiteX2064" fmla="*/ 983264 w 4878609"/>
              <a:gd name="connsiteY2064" fmla="*/ 1058690 h 3744261"/>
              <a:gd name="connsiteX2065" fmla="*/ 977221 w 4878609"/>
              <a:gd name="connsiteY2065" fmla="*/ 994796 h 3744261"/>
              <a:gd name="connsiteX2066" fmla="*/ 978488 w 4878609"/>
              <a:gd name="connsiteY2066" fmla="*/ 990767 h 3744261"/>
              <a:gd name="connsiteX2067" fmla="*/ 943997 w 4878609"/>
              <a:gd name="connsiteY2067" fmla="*/ 980094 h 3744261"/>
              <a:gd name="connsiteX2068" fmla="*/ 823310 w 4878609"/>
              <a:gd name="connsiteY2068" fmla="*/ 924423 h 3744261"/>
              <a:gd name="connsiteX2069" fmla="*/ 823331 w 4878609"/>
              <a:gd name="connsiteY2069" fmla="*/ 924443 h 3744261"/>
              <a:gd name="connsiteX2070" fmla="*/ 2910182 w 4878609"/>
              <a:gd name="connsiteY2070" fmla="*/ 752862 h 3744261"/>
              <a:gd name="connsiteX2071" fmla="*/ 2901772 w 4878609"/>
              <a:gd name="connsiteY2071" fmla="*/ 769661 h 3744261"/>
              <a:gd name="connsiteX2072" fmla="*/ 2870313 w 4878609"/>
              <a:gd name="connsiteY2072" fmla="*/ 903595 h 3744261"/>
              <a:gd name="connsiteX2073" fmla="*/ 2878868 w 4878609"/>
              <a:gd name="connsiteY2073" fmla="*/ 1018219 h 3744261"/>
              <a:gd name="connsiteX2074" fmla="*/ 2878723 w 4878609"/>
              <a:gd name="connsiteY2074" fmla="*/ 1010536 h 3744261"/>
              <a:gd name="connsiteX2075" fmla="*/ 2910203 w 4878609"/>
              <a:gd name="connsiteY2075" fmla="*/ 752862 h 3744261"/>
              <a:gd name="connsiteX2076" fmla="*/ 2910182 w 4878609"/>
              <a:gd name="connsiteY2076" fmla="*/ 752862 h 3744261"/>
              <a:gd name="connsiteX2077" fmla="*/ 2021955 w 4878609"/>
              <a:gd name="connsiteY2077" fmla="*/ 921370 h 3744261"/>
              <a:gd name="connsiteX2078" fmla="*/ 2142226 w 4878609"/>
              <a:gd name="connsiteY2078" fmla="*/ 1001108 h 3744261"/>
              <a:gd name="connsiteX2079" fmla="*/ 2148913 w 4878609"/>
              <a:gd name="connsiteY2079" fmla="*/ 992802 h 3744261"/>
              <a:gd name="connsiteX2080" fmla="*/ 2111452 w 4878609"/>
              <a:gd name="connsiteY2080" fmla="*/ 854341 h 3744261"/>
              <a:gd name="connsiteX2081" fmla="*/ 2059893 w 4878609"/>
              <a:gd name="connsiteY2081" fmla="*/ 903409 h 3744261"/>
              <a:gd name="connsiteX2082" fmla="*/ 2021955 w 4878609"/>
              <a:gd name="connsiteY2082" fmla="*/ 921370 h 3744261"/>
              <a:gd name="connsiteX2083" fmla="*/ 1720342 w 4878609"/>
              <a:gd name="connsiteY2083" fmla="*/ 828758 h 3744261"/>
              <a:gd name="connsiteX2084" fmla="*/ 1729416 w 4878609"/>
              <a:gd name="connsiteY2084" fmla="*/ 855545 h 3744261"/>
              <a:gd name="connsiteX2085" fmla="*/ 1751012 w 4878609"/>
              <a:gd name="connsiteY2085" fmla="*/ 988005 h 3744261"/>
              <a:gd name="connsiteX2086" fmla="*/ 1757823 w 4878609"/>
              <a:gd name="connsiteY2086" fmla="*/ 969919 h 3744261"/>
              <a:gd name="connsiteX2087" fmla="*/ 1766648 w 4878609"/>
              <a:gd name="connsiteY2087" fmla="*/ 967676 h 3744261"/>
              <a:gd name="connsiteX2088" fmla="*/ 1934928 w 4878609"/>
              <a:gd name="connsiteY2088" fmla="*/ 936259 h 3744261"/>
              <a:gd name="connsiteX2089" fmla="*/ 1993610 w 4878609"/>
              <a:gd name="connsiteY2089" fmla="*/ 895663 h 3744261"/>
              <a:gd name="connsiteX2090" fmla="*/ 2010036 w 4878609"/>
              <a:gd name="connsiteY2090" fmla="*/ 906233 h 3744261"/>
              <a:gd name="connsiteX2091" fmla="*/ 2013586 w 4878609"/>
              <a:gd name="connsiteY2091" fmla="*/ 911258 h 3744261"/>
              <a:gd name="connsiteX2092" fmla="*/ 2053559 w 4878609"/>
              <a:gd name="connsiteY2092" fmla="*/ 892652 h 3744261"/>
              <a:gd name="connsiteX2093" fmla="*/ 2097415 w 4878609"/>
              <a:gd name="connsiteY2093" fmla="*/ 854943 h 3744261"/>
              <a:gd name="connsiteX2094" fmla="*/ 2095048 w 4878609"/>
              <a:gd name="connsiteY2094" fmla="*/ 854548 h 3744261"/>
              <a:gd name="connsiteX2095" fmla="*/ 2084375 w 4878609"/>
              <a:gd name="connsiteY2095" fmla="*/ 848381 h 3744261"/>
              <a:gd name="connsiteX2096" fmla="*/ 2044402 w 4878609"/>
              <a:gd name="connsiteY2096" fmla="*/ 880816 h 3744261"/>
              <a:gd name="connsiteX2097" fmla="*/ 1972181 w 4878609"/>
              <a:gd name="connsiteY2097" fmla="*/ 887855 h 3744261"/>
              <a:gd name="connsiteX2098" fmla="*/ 1946764 w 4878609"/>
              <a:gd name="connsiteY2098" fmla="*/ 898093 h 3744261"/>
              <a:gd name="connsiteX2099" fmla="*/ 1904279 w 4878609"/>
              <a:gd name="connsiteY2099" fmla="*/ 911984 h 3744261"/>
              <a:gd name="connsiteX2100" fmla="*/ 1809382 w 4878609"/>
              <a:gd name="connsiteY2100" fmla="*/ 937796 h 3744261"/>
              <a:gd name="connsiteX2101" fmla="*/ 1755580 w 4878609"/>
              <a:gd name="connsiteY2101" fmla="*/ 937796 h 3744261"/>
              <a:gd name="connsiteX2102" fmla="*/ 1766191 w 4878609"/>
              <a:gd name="connsiteY2102" fmla="*/ 919128 h 3744261"/>
              <a:gd name="connsiteX2103" fmla="*/ 1842191 w 4878609"/>
              <a:gd name="connsiteY2103" fmla="*/ 893524 h 3744261"/>
              <a:gd name="connsiteX2104" fmla="*/ 1919853 w 4878609"/>
              <a:gd name="connsiteY2104" fmla="*/ 871679 h 3744261"/>
              <a:gd name="connsiteX2105" fmla="*/ 1895371 w 4878609"/>
              <a:gd name="connsiteY2105" fmla="*/ 859989 h 3744261"/>
              <a:gd name="connsiteX2106" fmla="*/ 1784153 w 4878609"/>
              <a:gd name="connsiteY2106" fmla="*/ 775516 h 3744261"/>
              <a:gd name="connsiteX2107" fmla="*/ 1754397 w 4878609"/>
              <a:gd name="connsiteY2107" fmla="*/ 731619 h 3744261"/>
              <a:gd name="connsiteX2108" fmla="*/ 1754189 w 4878609"/>
              <a:gd name="connsiteY2108" fmla="*/ 733322 h 3744261"/>
              <a:gd name="connsiteX2109" fmla="*/ 1735396 w 4878609"/>
              <a:gd name="connsiteY2109" fmla="*/ 792523 h 3744261"/>
              <a:gd name="connsiteX2110" fmla="*/ 1720300 w 4878609"/>
              <a:gd name="connsiteY2110" fmla="*/ 828758 h 3744261"/>
              <a:gd name="connsiteX2111" fmla="*/ 1720342 w 4878609"/>
              <a:gd name="connsiteY2111" fmla="*/ 828758 h 3744261"/>
              <a:gd name="connsiteX2112" fmla="*/ 1762142 w 4878609"/>
              <a:gd name="connsiteY2112" fmla="*/ 979284 h 3744261"/>
              <a:gd name="connsiteX2113" fmla="*/ 1762142 w 4878609"/>
              <a:gd name="connsiteY2113" fmla="*/ 979284 h 3744261"/>
              <a:gd name="connsiteX2114" fmla="*/ 1761996 w 4878609"/>
              <a:gd name="connsiteY2114" fmla="*/ 979222 h 3744261"/>
              <a:gd name="connsiteX2115" fmla="*/ 1762142 w 4878609"/>
              <a:gd name="connsiteY2115" fmla="*/ 979284 h 3744261"/>
              <a:gd name="connsiteX2116" fmla="*/ 1761996 w 4878609"/>
              <a:gd name="connsiteY2116" fmla="*/ 979222 h 3744261"/>
              <a:gd name="connsiteX2117" fmla="*/ 910420 w 4878609"/>
              <a:gd name="connsiteY2117" fmla="*/ 483953 h 3744261"/>
              <a:gd name="connsiteX2118" fmla="*/ 819406 w 4878609"/>
              <a:gd name="connsiteY2118" fmla="*/ 546581 h 3744261"/>
              <a:gd name="connsiteX2119" fmla="*/ 800282 w 4878609"/>
              <a:gd name="connsiteY2119" fmla="*/ 883682 h 3744261"/>
              <a:gd name="connsiteX2120" fmla="*/ 982101 w 4878609"/>
              <a:gd name="connsiteY2120" fmla="*/ 978620 h 3744261"/>
              <a:gd name="connsiteX2121" fmla="*/ 1005669 w 4878609"/>
              <a:gd name="connsiteY2121" fmla="*/ 759236 h 3744261"/>
              <a:gd name="connsiteX2122" fmla="*/ 999627 w 4878609"/>
              <a:gd name="connsiteY2122" fmla="*/ 755561 h 3744261"/>
              <a:gd name="connsiteX2123" fmla="*/ 1001371 w 4878609"/>
              <a:gd name="connsiteY2123" fmla="*/ 746300 h 3744261"/>
              <a:gd name="connsiteX2124" fmla="*/ 1141701 w 4878609"/>
              <a:gd name="connsiteY2124" fmla="*/ 767646 h 3744261"/>
              <a:gd name="connsiteX2125" fmla="*/ 1250594 w 4878609"/>
              <a:gd name="connsiteY2125" fmla="*/ 842193 h 3744261"/>
              <a:gd name="connsiteX2126" fmla="*/ 1262118 w 4878609"/>
              <a:gd name="connsiteY2126" fmla="*/ 914912 h 3744261"/>
              <a:gd name="connsiteX2127" fmla="*/ 1261931 w 4878609"/>
              <a:gd name="connsiteY2127" fmla="*/ 915348 h 3744261"/>
              <a:gd name="connsiteX2128" fmla="*/ 1313034 w 4878609"/>
              <a:gd name="connsiteY2128" fmla="*/ 806166 h 3744261"/>
              <a:gd name="connsiteX2129" fmla="*/ 1116846 w 4878609"/>
              <a:gd name="connsiteY2129" fmla="*/ 500026 h 3744261"/>
              <a:gd name="connsiteX2130" fmla="*/ 932929 w 4878609"/>
              <a:gd name="connsiteY2130" fmla="*/ 486009 h 3744261"/>
              <a:gd name="connsiteX2131" fmla="*/ 929690 w 4878609"/>
              <a:gd name="connsiteY2131" fmla="*/ 486009 h 3744261"/>
              <a:gd name="connsiteX2132" fmla="*/ 910440 w 4878609"/>
              <a:gd name="connsiteY2132" fmla="*/ 483933 h 3744261"/>
              <a:gd name="connsiteX2133" fmla="*/ 910420 w 4878609"/>
              <a:gd name="connsiteY2133" fmla="*/ 483953 h 3744261"/>
              <a:gd name="connsiteX2134" fmla="*/ 1766772 w 4878609"/>
              <a:gd name="connsiteY2134" fmla="*/ 967718 h 3744261"/>
              <a:gd name="connsiteX2135" fmla="*/ 1766876 w 4878609"/>
              <a:gd name="connsiteY2135" fmla="*/ 967760 h 3744261"/>
              <a:gd name="connsiteX2136" fmla="*/ 1766772 w 4878609"/>
              <a:gd name="connsiteY2136" fmla="*/ 967718 h 3744261"/>
              <a:gd name="connsiteX2137" fmla="*/ 2676948 w 4878609"/>
              <a:gd name="connsiteY2137" fmla="*/ 792440 h 3744261"/>
              <a:gd name="connsiteX2138" fmla="*/ 2666234 w 4878609"/>
              <a:gd name="connsiteY2138" fmla="*/ 849378 h 3744261"/>
              <a:gd name="connsiteX2139" fmla="*/ 2693851 w 4878609"/>
              <a:gd name="connsiteY2139" fmla="*/ 942530 h 3744261"/>
              <a:gd name="connsiteX2140" fmla="*/ 2706414 w 4878609"/>
              <a:gd name="connsiteY2140" fmla="*/ 965122 h 3744261"/>
              <a:gd name="connsiteX2141" fmla="*/ 2712062 w 4878609"/>
              <a:gd name="connsiteY2141" fmla="*/ 869084 h 3744261"/>
              <a:gd name="connsiteX2142" fmla="*/ 2683614 w 4878609"/>
              <a:gd name="connsiteY2142" fmla="*/ 796136 h 3744261"/>
              <a:gd name="connsiteX2143" fmla="*/ 2676948 w 4878609"/>
              <a:gd name="connsiteY2143" fmla="*/ 792419 h 3744261"/>
              <a:gd name="connsiteX2144" fmla="*/ 2676948 w 4878609"/>
              <a:gd name="connsiteY2144" fmla="*/ 792440 h 3744261"/>
              <a:gd name="connsiteX2145" fmla="*/ 1363286 w 4878609"/>
              <a:gd name="connsiteY2145" fmla="*/ 872801 h 3744261"/>
              <a:gd name="connsiteX2146" fmla="*/ 1389616 w 4878609"/>
              <a:gd name="connsiteY2146" fmla="*/ 954304 h 3744261"/>
              <a:gd name="connsiteX2147" fmla="*/ 1392253 w 4878609"/>
              <a:gd name="connsiteY2147" fmla="*/ 878677 h 3744261"/>
              <a:gd name="connsiteX2148" fmla="*/ 1386480 w 4878609"/>
              <a:gd name="connsiteY2148" fmla="*/ 840096 h 3744261"/>
              <a:gd name="connsiteX2149" fmla="*/ 1380915 w 4878609"/>
              <a:gd name="connsiteY2149" fmla="*/ 804172 h 3744261"/>
              <a:gd name="connsiteX2150" fmla="*/ 1376223 w 4878609"/>
              <a:gd name="connsiteY2150" fmla="*/ 823089 h 3744261"/>
              <a:gd name="connsiteX2151" fmla="*/ 1368955 w 4878609"/>
              <a:gd name="connsiteY2151" fmla="*/ 858826 h 3744261"/>
              <a:gd name="connsiteX2152" fmla="*/ 1363286 w 4878609"/>
              <a:gd name="connsiteY2152" fmla="*/ 872821 h 3744261"/>
              <a:gd name="connsiteX2153" fmla="*/ 1363286 w 4878609"/>
              <a:gd name="connsiteY2153" fmla="*/ 872801 h 3744261"/>
              <a:gd name="connsiteX2154" fmla="*/ 1937005 w 4878609"/>
              <a:gd name="connsiteY2154" fmla="*/ 878407 h 3744261"/>
              <a:gd name="connsiteX2155" fmla="*/ 1845119 w 4878609"/>
              <a:gd name="connsiteY2155" fmla="*/ 905651 h 3744261"/>
              <a:gd name="connsiteX2156" fmla="*/ 1773563 w 4878609"/>
              <a:gd name="connsiteY2156" fmla="*/ 929199 h 3744261"/>
              <a:gd name="connsiteX2157" fmla="*/ 1770863 w 4878609"/>
              <a:gd name="connsiteY2157" fmla="*/ 931275 h 3744261"/>
              <a:gd name="connsiteX2158" fmla="*/ 1900583 w 4878609"/>
              <a:gd name="connsiteY2158" fmla="*/ 900107 h 3744261"/>
              <a:gd name="connsiteX2159" fmla="*/ 1942715 w 4878609"/>
              <a:gd name="connsiteY2159" fmla="*/ 886340 h 3744261"/>
              <a:gd name="connsiteX2160" fmla="*/ 1951561 w 4878609"/>
              <a:gd name="connsiteY2160" fmla="*/ 883100 h 3744261"/>
              <a:gd name="connsiteX2161" fmla="*/ 1937005 w 4878609"/>
              <a:gd name="connsiteY2161" fmla="*/ 878428 h 3744261"/>
              <a:gd name="connsiteX2162" fmla="*/ 1937005 w 4878609"/>
              <a:gd name="connsiteY2162" fmla="*/ 878407 h 3744261"/>
              <a:gd name="connsiteX2163" fmla="*/ 1991721 w 4878609"/>
              <a:gd name="connsiteY2163" fmla="*/ 908039 h 3744261"/>
              <a:gd name="connsiteX2164" fmla="*/ 1959016 w 4878609"/>
              <a:gd name="connsiteY2164" fmla="*/ 929489 h 3744261"/>
              <a:gd name="connsiteX2165" fmla="*/ 1982231 w 4878609"/>
              <a:gd name="connsiteY2165" fmla="*/ 922325 h 3744261"/>
              <a:gd name="connsiteX2166" fmla="*/ 2001480 w 4878609"/>
              <a:gd name="connsiteY2166" fmla="*/ 915764 h 3744261"/>
              <a:gd name="connsiteX2167" fmla="*/ 1999611 w 4878609"/>
              <a:gd name="connsiteY2167" fmla="*/ 913023 h 3744261"/>
              <a:gd name="connsiteX2168" fmla="*/ 1992593 w 4878609"/>
              <a:gd name="connsiteY2168" fmla="*/ 908060 h 3744261"/>
              <a:gd name="connsiteX2169" fmla="*/ 1991741 w 4878609"/>
              <a:gd name="connsiteY2169" fmla="*/ 908018 h 3744261"/>
              <a:gd name="connsiteX2170" fmla="*/ 1991721 w 4878609"/>
              <a:gd name="connsiteY2170" fmla="*/ 908039 h 3744261"/>
              <a:gd name="connsiteX2171" fmla="*/ 1336561 w 4878609"/>
              <a:gd name="connsiteY2171" fmla="*/ 884782 h 3744261"/>
              <a:gd name="connsiteX2172" fmla="*/ 1336561 w 4878609"/>
              <a:gd name="connsiteY2172" fmla="*/ 884782 h 3744261"/>
              <a:gd name="connsiteX2173" fmla="*/ 1991928 w 4878609"/>
              <a:gd name="connsiteY2173" fmla="*/ 877618 h 3744261"/>
              <a:gd name="connsiteX2174" fmla="*/ 2039128 w 4878609"/>
              <a:gd name="connsiteY2174" fmla="*/ 869520 h 3744261"/>
              <a:gd name="connsiteX2175" fmla="*/ 2075342 w 4878609"/>
              <a:gd name="connsiteY2175" fmla="*/ 839452 h 3744261"/>
              <a:gd name="connsiteX2176" fmla="*/ 2061159 w 4878609"/>
              <a:gd name="connsiteY2176" fmla="*/ 820597 h 3744261"/>
              <a:gd name="connsiteX2177" fmla="*/ 1991928 w 4878609"/>
              <a:gd name="connsiteY2177" fmla="*/ 877618 h 3744261"/>
              <a:gd name="connsiteX2178" fmla="*/ 1953638 w 4878609"/>
              <a:gd name="connsiteY2178" fmla="*/ 870745 h 3744261"/>
              <a:gd name="connsiteX2179" fmla="*/ 1970436 w 4878609"/>
              <a:gd name="connsiteY2179" fmla="*/ 874898 h 3744261"/>
              <a:gd name="connsiteX2180" fmla="*/ 2054307 w 4878609"/>
              <a:gd name="connsiteY2180" fmla="*/ 809467 h 3744261"/>
              <a:gd name="connsiteX2181" fmla="*/ 2025921 w 4878609"/>
              <a:gd name="connsiteY2181" fmla="*/ 720946 h 3744261"/>
              <a:gd name="connsiteX2182" fmla="*/ 2025506 w 4878609"/>
              <a:gd name="connsiteY2182" fmla="*/ 685043 h 3744261"/>
              <a:gd name="connsiteX2183" fmla="*/ 2025049 w 4878609"/>
              <a:gd name="connsiteY2183" fmla="*/ 649493 h 3744261"/>
              <a:gd name="connsiteX2184" fmla="*/ 1989707 w 4878609"/>
              <a:gd name="connsiteY2184" fmla="*/ 621564 h 3744261"/>
              <a:gd name="connsiteX2185" fmla="*/ 1984391 w 4878609"/>
              <a:gd name="connsiteY2185" fmla="*/ 615750 h 3744261"/>
              <a:gd name="connsiteX2186" fmla="*/ 1995458 w 4878609"/>
              <a:gd name="connsiteY2186" fmla="*/ 642121 h 3744261"/>
              <a:gd name="connsiteX2187" fmla="*/ 2019110 w 4878609"/>
              <a:gd name="connsiteY2187" fmla="*/ 794828 h 3744261"/>
              <a:gd name="connsiteX2188" fmla="*/ 1953638 w 4878609"/>
              <a:gd name="connsiteY2188" fmla="*/ 870745 h 3744261"/>
              <a:gd name="connsiteX2189" fmla="*/ 1751385 w 4878609"/>
              <a:gd name="connsiteY2189" fmla="*/ 704728 h 3744261"/>
              <a:gd name="connsiteX2190" fmla="*/ 1759961 w 4878609"/>
              <a:gd name="connsiteY2190" fmla="*/ 714135 h 3744261"/>
              <a:gd name="connsiteX2191" fmla="*/ 1901164 w 4878609"/>
              <a:gd name="connsiteY2191" fmla="*/ 848962 h 3744261"/>
              <a:gd name="connsiteX2192" fmla="*/ 1936527 w 4878609"/>
              <a:gd name="connsiteY2192" fmla="*/ 864993 h 3744261"/>
              <a:gd name="connsiteX2193" fmla="*/ 2006921 w 4878609"/>
              <a:gd name="connsiteY2193" fmla="*/ 792232 h 3744261"/>
              <a:gd name="connsiteX2194" fmla="*/ 1984245 w 4878609"/>
              <a:gd name="connsiteY2194" fmla="*/ 647603 h 3744261"/>
              <a:gd name="connsiteX2195" fmla="*/ 1971267 w 4878609"/>
              <a:gd name="connsiteY2195" fmla="*/ 610641 h 3744261"/>
              <a:gd name="connsiteX2196" fmla="*/ 1977081 w 4878609"/>
              <a:gd name="connsiteY2196" fmla="*/ 598909 h 3744261"/>
              <a:gd name="connsiteX2197" fmla="*/ 1998947 w 4878609"/>
              <a:gd name="connsiteY2197" fmla="*/ 613237 h 3744261"/>
              <a:gd name="connsiteX2198" fmla="*/ 2025049 w 4878609"/>
              <a:gd name="connsiteY2198" fmla="*/ 636432 h 3744261"/>
              <a:gd name="connsiteX2199" fmla="*/ 2037529 w 4878609"/>
              <a:gd name="connsiteY2199" fmla="*/ 546830 h 3744261"/>
              <a:gd name="connsiteX2200" fmla="*/ 2038837 w 4878609"/>
              <a:gd name="connsiteY2200" fmla="*/ 544463 h 3744261"/>
              <a:gd name="connsiteX2201" fmla="*/ 2006900 w 4878609"/>
              <a:gd name="connsiteY2201" fmla="*/ 564252 h 3744261"/>
              <a:gd name="connsiteX2202" fmla="*/ 1942964 w 4878609"/>
              <a:gd name="connsiteY2202" fmla="*/ 557275 h 3744261"/>
              <a:gd name="connsiteX2203" fmla="*/ 1783073 w 4878609"/>
              <a:gd name="connsiteY2203" fmla="*/ 342543 h 3744261"/>
              <a:gd name="connsiteX2204" fmla="*/ 1774373 w 4878609"/>
              <a:gd name="connsiteY2204" fmla="*/ 309527 h 3744261"/>
              <a:gd name="connsiteX2205" fmla="*/ 1774684 w 4878609"/>
              <a:gd name="connsiteY2205" fmla="*/ 336334 h 3744261"/>
              <a:gd name="connsiteX2206" fmla="*/ 1780436 w 4878609"/>
              <a:gd name="connsiteY2206" fmla="*/ 388953 h 3744261"/>
              <a:gd name="connsiteX2207" fmla="*/ 1774352 w 4878609"/>
              <a:gd name="connsiteY2207" fmla="*/ 394788 h 3744261"/>
              <a:gd name="connsiteX2208" fmla="*/ 1766482 w 4878609"/>
              <a:gd name="connsiteY2208" fmla="*/ 382350 h 3744261"/>
              <a:gd name="connsiteX2209" fmla="*/ 1762266 w 4878609"/>
              <a:gd name="connsiteY2209" fmla="*/ 337373 h 3744261"/>
              <a:gd name="connsiteX2210" fmla="*/ 1746610 w 4878609"/>
              <a:gd name="connsiteY2210" fmla="*/ 254292 h 3744261"/>
              <a:gd name="connsiteX2211" fmla="*/ 1753566 w 4878609"/>
              <a:gd name="connsiteY2211" fmla="*/ 390075 h 3744261"/>
              <a:gd name="connsiteX2212" fmla="*/ 1796508 w 4878609"/>
              <a:gd name="connsiteY2212" fmla="*/ 467300 h 3744261"/>
              <a:gd name="connsiteX2213" fmla="*/ 1895371 w 4878609"/>
              <a:gd name="connsiteY2213" fmla="*/ 561428 h 3744261"/>
              <a:gd name="connsiteX2214" fmla="*/ 1898880 w 4878609"/>
              <a:gd name="connsiteY2214" fmla="*/ 565789 h 3744261"/>
              <a:gd name="connsiteX2215" fmla="*/ 1897489 w 4878609"/>
              <a:gd name="connsiteY2215" fmla="*/ 571208 h 3744261"/>
              <a:gd name="connsiteX2216" fmla="*/ 1815840 w 4878609"/>
              <a:gd name="connsiteY2216" fmla="*/ 615127 h 3744261"/>
              <a:gd name="connsiteX2217" fmla="*/ 1780477 w 4878609"/>
              <a:gd name="connsiteY2217" fmla="*/ 581010 h 3744261"/>
              <a:gd name="connsiteX2218" fmla="*/ 1741834 w 4878609"/>
              <a:gd name="connsiteY2218" fmla="*/ 397322 h 3744261"/>
              <a:gd name="connsiteX2219" fmla="*/ 1741377 w 4878609"/>
              <a:gd name="connsiteY2219" fmla="*/ 393625 h 3744261"/>
              <a:gd name="connsiteX2220" fmla="*/ 1722584 w 4878609"/>
              <a:gd name="connsiteY2220" fmla="*/ 287973 h 3744261"/>
              <a:gd name="connsiteX2221" fmla="*/ 1605241 w 4878609"/>
              <a:gd name="connsiteY2221" fmla="*/ 388247 h 3744261"/>
              <a:gd name="connsiteX2222" fmla="*/ 1511009 w 4878609"/>
              <a:gd name="connsiteY2222" fmla="*/ 594445 h 3744261"/>
              <a:gd name="connsiteX2223" fmla="*/ 1509700 w 4878609"/>
              <a:gd name="connsiteY2223" fmla="*/ 601775 h 3744261"/>
              <a:gd name="connsiteX2224" fmla="*/ 1539893 w 4878609"/>
              <a:gd name="connsiteY2224" fmla="*/ 602232 h 3744261"/>
              <a:gd name="connsiteX2225" fmla="*/ 1713427 w 4878609"/>
              <a:gd name="connsiteY2225" fmla="*/ 811004 h 3744261"/>
              <a:gd name="connsiteX2226" fmla="*/ 1724225 w 4878609"/>
              <a:gd name="connsiteY2226" fmla="*/ 787082 h 3744261"/>
              <a:gd name="connsiteX2227" fmla="*/ 1741854 w 4878609"/>
              <a:gd name="connsiteY2227" fmla="*/ 731806 h 3744261"/>
              <a:gd name="connsiteX2228" fmla="*/ 1743183 w 4878609"/>
              <a:gd name="connsiteY2228" fmla="*/ 719990 h 3744261"/>
              <a:gd name="connsiteX2229" fmla="*/ 1750140 w 4878609"/>
              <a:gd name="connsiteY2229" fmla="*/ 704832 h 3744261"/>
              <a:gd name="connsiteX2230" fmla="*/ 1751365 w 4878609"/>
              <a:gd name="connsiteY2230" fmla="*/ 704728 h 3744261"/>
              <a:gd name="connsiteX2231" fmla="*/ 1751385 w 4878609"/>
              <a:gd name="connsiteY2231" fmla="*/ 704728 h 3744261"/>
              <a:gd name="connsiteX2232" fmla="*/ 1281014 w 4878609"/>
              <a:gd name="connsiteY2232" fmla="*/ 650386 h 3744261"/>
              <a:gd name="connsiteX2233" fmla="*/ 1281513 w 4878609"/>
              <a:gd name="connsiteY2233" fmla="*/ 652670 h 3744261"/>
              <a:gd name="connsiteX2234" fmla="*/ 1314301 w 4878609"/>
              <a:gd name="connsiteY2234" fmla="*/ 742230 h 3744261"/>
              <a:gd name="connsiteX2235" fmla="*/ 1356516 w 4878609"/>
              <a:gd name="connsiteY2235" fmla="*/ 853884 h 3744261"/>
              <a:gd name="connsiteX2236" fmla="*/ 1359797 w 4878609"/>
              <a:gd name="connsiteY2236" fmla="*/ 839016 h 3744261"/>
              <a:gd name="connsiteX2237" fmla="*/ 1364013 w 4878609"/>
              <a:gd name="connsiteY2237" fmla="*/ 820577 h 3744261"/>
              <a:gd name="connsiteX2238" fmla="*/ 1362414 w 4878609"/>
              <a:gd name="connsiteY2238" fmla="*/ 746051 h 3744261"/>
              <a:gd name="connsiteX2239" fmla="*/ 1281035 w 4878609"/>
              <a:gd name="connsiteY2239" fmla="*/ 650407 h 3744261"/>
              <a:gd name="connsiteX2240" fmla="*/ 1281014 w 4878609"/>
              <a:gd name="connsiteY2240" fmla="*/ 650386 h 3744261"/>
              <a:gd name="connsiteX2241" fmla="*/ 2091310 w 4878609"/>
              <a:gd name="connsiteY2241" fmla="*/ 838102 h 3744261"/>
              <a:gd name="connsiteX2242" fmla="*/ 2097872 w 4878609"/>
              <a:gd name="connsiteY2242" fmla="*/ 842442 h 3744261"/>
              <a:gd name="connsiteX2243" fmla="*/ 2102274 w 4878609"/>
              <a:gd name="connsiteY2243" fmla="*/ 833036 h 3744261"/>
              <a:gd name="connsiteX2244" fmla="*/ 2098412 w 4878609"/>
              <a:gd name="connsiteY2244" fmla="*/ 824397 h 3744261"/>
              <a:gd name="connsiteX2245" fmla="*/ 2091310 w 4878609"/>
              <a:gd name="connsiteY2245" fmla="*/ 838102 h 3744261"/>
              <a:gd name="connsiteX2246" fmla="*/ 2037508 w 4878609"/>
              <a:gd name="connsiteY2246" fmla="*/ 648828 h 3744261"/>
              <a:gd name="connsiteX2247" fmla="*/ 2037965 w 4878609"/>
              <a:gd name="connsiteY2247" fmla="*/ 684856 h 3744261"/>
              <a:gd name="connsiteX2248" fmla="*/ 2038380 w 4878609"/>
              <a:gd name="connsiteY2248" fmla="*/ 720966 h 3744261"/>
              <a:gd name="connsiteX2249" fmla="*/ 2062883 w 4878609"/>
              <a:gd name="connsiteY2249" fmla="*/ 799230 h 3744261"/>
              <a:gd name="connsiteX2250" fmla="*/ 2141043 w 4878609"/>
              <a:gd name="connsiteY2250" fmla="*/ 654892 h 3744261"/>
              <a:gd name="connsiteX2251" fmla="*/ 2167871 w 4878609"/>
              <a:gd name="connsiteY2251" fmla="*/ 545480 h 3744261"/>
              <a:gd name="connsiteX2252" fmla="*/ 2159503 w 4878609"/>
              <a:gd name="connsiteY2252" fmla="*/ 382038 h 3744261"/>
              <a:gd name="connsiteX2253" fmla="*/ 2158070 w 4878609"/>
              <a:gd name="connsiteY2253" fmla="*/ 359986 h 3744261"/>
              <a:gd name="connsiteX2254" fmla="*/ 2157738 w 4878609"/>
              <a:gd name="connsiteY2254" fmla="*/ 353839 h 3744261"/>
              <a:gd name="connsiteX2255" fmla="*/ 2163427 w 4878609"/>
              <a:gd name="connsiteY2255" fmla="*/ 345284 h 3744261"/>
              <a:gd name="connsiteX2256" fmla="*/ 2170778 w 4878609"/>
              <a:gd name="connsiteY2256" fmla="*/ 354359 h 3744261"/>
              <a:gd name="connsiteX2257" fmla="*/ 2172169 w 4878609"/>
              <a:gd name="connsiteY2257" fmla="*/ 366132 h 3744261"/>
              <a:gd name="connsiteX2258" fmla="*/ 2174993 w 4878609"/>
              <a:gd name="connsiteY2258" fmla="*/ 389555 h 3744261"/>
              <a:gd name="connsiteX2259" fmla="*/ 2180330 w 4878609"/>
              <a:gd name="connsiteY2259" fmla="*/ 546394 h 3744261"/>
              <a:gd name="connsiteX2260" fmla="*/ 2180413 w 4878609"/>
              <a:gd name="connsiteY2260" fmla="*/ 596313 h 3744261"/>
              <a:gd name="connsiteX2261" fmla="*/ 2183839 w 4878609"/>
              <a:gd name="connsiteY2261" fmla="*/ 646814 h 3744261"/>
              <a:gd name="connsiteX2262" fmla="*/ 2188781 w 4878609"/>
              <a:gd name="connsiteY2262" fmla="*/ 641208 h 3744261"/>
              <a:gd name="connsiteX2263" fmla="*/ 2193599 w 4878609"/>
              <a:gd name="connsiteY2263" fmla="*/ 639256 h 3744261"/>
              <a:gd name="connsiteX2264" fmla="*/ 2198230 w 4878609"/>
              <a:gd name="connsiteY2264" fmla="*/ 641644 h 3744261"/>
              <a:gd name="connsiteX2265" fmla="*/ 2245034 w 4878609"/>
              <a:gd name="connsiteY2265" fmla="*/ 660311 h 3744261"/>
              <a:gd name="connsiteX2266" fmla="*/ 2253382 w 4878609"/>
              <a:gd name="connsiteY2266" fmla="*/ 647396 h 3744261"/>
              <a:gd name="connsiteX2267" fmla="*/ 2269163 w 4878609"/>
              <a:gd name="connsiteY2267" fmla="*/ 408638 h 3744261"/>
              <a:gd name="connsiteX2268" fmla="*/ 2134813 w 4878609"/>
              <a:gd name="connsiteY2268" fmla="*/ 52372 h 3744261"/>
              <a:gd name="connsiteX2269" fmla="*/ 2075882 w 4878609"/>
              <a:gd name="connsiteY2269" fmla="*/ 46765 h 3744261"/>
              <a:gd name="connsiteX2270" fmla="*/ 2150574 w 4878609"/>
              <a:gd name="connsiteY2270" fmla="*/ 208151 h 3744261"/>
              <a:gd name="connsiteX2271" fmla="*/ 2150366 w 4878609"/>
              <a:gd name="connsiteY2271" fmla="*/ 218762 h 3744261"/>
              <a:gd name="connsiteX2272" fmla="*/ 2143161 w 4878609"/>
              <a:gd name="connsiteY2272" fmla="*/ 243058 h 3744261"/>
              <a:gd name="connsiteX2273" fmla="*/ 2113716 w 4878609"/>
              <a:gd name="connsiteY2273" fmla="*/ 241396 h 3744261"/>
              <a:gd name="connsiteX2274" fmla="*/ 2108607 w 4878609"/>
              <a:gd name="connsiteY2274" fmla="*/ 239881 h 3744261"/>
              <a:gd name="connsiteX2275" fmla="*/ 2108670 w 4878609"/>
              <a:gd name="connsiteY2275" fmla="*/ 262888 h 3744261"/>
              <a:gd name="connsiteX2276" fmla="*/ 2118969 w 4878609"/>
              <a:gd name="connsiteY2276" fmla="*/ 256036 h 3744261"/>
              <a:gd name="connsiteX2277" fmla="*/ 2136620 w 4878609"/>
              <a:gd name="connsiteY2277" fmla="*/ 284505 h 3744261"/>
              <a:gd name="connsiteX2278" fmla="*/ 2107278 w 4878609"/>
              <a:gd name="connsiteY2278" fmla="*/ 431792 h 3744261"/>
              <a:gd name="connsiteX2279" fmla="*/ 2046312 w 4878609"/>
              <a:gd name="connsiteY2279" fmla="*/ 537216 h 3744261"/>
              <a:gd name="connsiteX2280" fmla="*/ 2049925 w 4878609"/>
              <a:gd name="connsiteY2280" fmla="*/ 536531 h 3744261"/>
              <a:gd name="connsiteX2281" fmla="*/ 2059851 w 4878609"/>
              <a:gd name="connsiteY2281" fmla="*/ 544089 h 3744261"/>
              <a:gd name="connsiteX2282" fmla="*/ 2047973 w 4878609"/>
              <a:gd name="connsiteY2282" fmla="*/ 640564 h 3744261"/>
              <a:gd name="connsiteX2283" fmla="*/ 2037466 w 4878609"/>
              <a:gd name="connsiteY2283" fmla="*/ 648828 h 3744261"/>
              <a:gd name="connsiteX2284" fmla="*/ 2037508 w 4878609"/>
              <a:gd name="connsiteY2284" fmla="*/ 648828 h 3744261"/>
              <a:gd name="connsiteX2285" fmla="*/ 2180725 w 4878609"/>
              <a:gd name="connsiteY2285" fmla="*/ 796385 h 3744261"/>
              <a:gd name="connsiteX2286" fmla="*/ 2192374 w 4878609"/>
              <a:gd name="connsiteY2286" fmla="*/ 796074 h 3744261"/>
              <a:gd name="connsiteX2287" fmla="*/ 2197690 w 4878609"/>
              <a:gd name="connsiteY2287" fmla="*/ 793084 h 3744261"/>
              <a:gd name="connsiteX2288" fmla="*/ 2188470 w 4878609"/>
              <a:gd name="connsiteY2288" fmla="*/ 725742 h 3744261"/>
              <a:gd name="connsiteX2289" fmla="*/ 2176758 w 4878609"/>
              <a:gd name="connsiteY2289" fmla="*/ 677567 h 3744261"/>
              <a:gd name="connsiteX2290" fmla="*/ 2161143 w 4878609"/>
              <a:gd name="connsiteY2290" fmla="*/ 731245 h 3744261"/>
              <a:gd name="connsiteX2291" fmla="*/ 2161891 w 4878609"/>
              <a:gd name="connsiteY2291" fmla="*/ 734256 h 3744261"/>
              <a:gd name="connsiteX2292" fmla="*/ 2164299 w 4878609"/>
              <a:gd name="connsiteY2292" fmla="*/ 730290 h 3744261"/>
              <a:gd name="connsiteX2293" fmla="*/ 2178877 w 4878609"/>
              <a:gd name="connsiteY2293" fmla="*/ 718308 h 3744261"/>
              <a:gd name="connsiteX2294" fmla="*/ 2188574 w 4878609"/>
              <a:gd name="connsiteY2294" fmla="*/ 737599 h 3744261"/>
              <a:gd name="connsiteX2295" fmla="*/ 2183341 w 4878609"/>
              <a:gd name="connsiteY2295" fmla="*/ 783843 h 3744261"/>
              <a:gd name="connsiteX2296" fmla="*/ 2180725 w 4878609"/>
              <a:gd name="connsiteY2296" fmla="*/ 796406 h 3744261"/>
              <a:gd name="connsiteX2297" fmla="*/ 2180725 w 4878609"/>
              <a:gd name="connsiteY2297" fmla="*/ 796385 h 3744261"/>
              <a:gd name="connsiteX2298" fmla="*/ 3206936 w 4878609"/>
              <a:gd name="connsiteY2298" fmla="*/ 768311 h 3744261"/>
              <a:gd name="connsiteX2299" fmla="*/ 3208535 w 4878609"/>
              <a:gd name="connsiteY2299" fmla="*/ 790301 h 3744261"/>
              <a:gd name="connsiteX2300" fmla="*/ 3224503 w 4878609"/>
              <a:gd name="connsiteY2300" fmla="*/ 780936 h 3744261"/>
              <a:gd name="connsiteX2301" fmla="*/ 3206936 w 4878609"/>
              <a:gd name="connsiteY2301" fmla="*/ 768311 h 3744261"/>
              <a:gd name="connsiteX2302" fmla="*/ 2973931 w 4878609"/>
              <a:gd name="connsiteY2302" fmla="*/ 661163 h 3744261"/>
              <a:gd name="connsiteX2303" fmla="*/ 2940893 w 4878609"/>
              <a:gd name="connsiteY2303" fmla="*/ 703191 h 3744261"/>
              <a:gd name="connsiteX2304" fmla="*/ 2971252 w 4878609"/>
              <a:gd name="connsiteY2304" fmla="*/ 676924 h 3744261"/>
              <a:gd name="connsiteX2305" fmla="*/ 3002379 w 4878609"/>
              <a:gd name="connsiteY2305" fmla="*/ 655660 h 3744261"/>
              <a:gd name="connsiteX2306" fmla="*/ 2973931 w 4878609"/>
              <a:gd name="connsiteY2306" fmla="*/ 661163 h 3744261"/>
              <a:gd name="connsiteX2307" fmla="*/ 2049365 w 4878609"/>
              <a:gd name="connsiteY2307" fmla="*/ 551087 h 3744261"/>
              <a:gd name="connsiteX2308" fmla="*/ 2048576 w 4878609"/>
              <a:gd name="connsiteY2308" fmla="*/ 552520 h 3744261"/>
              <a:gd name="connsiteX2309" fmla="*/ 2037529 w 4878609"/>
              <a:gd name="connsiteY2309" fmla="*/ 633670 h 3744261"/>
              <a:gd name="connsiteX2310" fmla="*/ 2038110 w 4878609"/>
              <a:gd name="connsiteY2310" fmla="*/ 632964 h 3744261"/>
              <a:gd name="connsiteX2311" fmla="*/ 2049365 w 4878609"/>
              <a:gd name="connsiteY2311" fmla="*/ 551108 h 3744261"/>
              <a:gd name="connsiteX2312" fmla="*/ 2049365 w 4878609"/>
              <a:gd name="connsiteY2312" fmla="*/ 551087 h 3744261"/>
              <a:gd name="connsiteX2313" fmla="*/ 1759816 w 4878609"/>
              <a:gd name="connsiteY2313" fmla="*/ 435342 h 3744261"/>
              <a:gd name="connsiteX2314" fmla="*/ 1792044 w 4878609"/>
              <a:gd name="connsiteY2314" fmla="*/ 576379 h 3744261"/>
              <a:gd name="connsiteX2315" fmla="*/ 1817938 w 4878609"/>
              <a:gd name="connsiteY2315" fmla="*/ 602813 h 3744261"/>
              <a:gd name="connsiteX2316" fmla="*/ 1882870 w 4878609"/>
              <a:gd name="connsiteY2316" fmla="*/ 568530 h 3744261"/>
              <a:gd name="connsiteX2317" fmla="*/ 1786956 w 4878609"/>
              <a:gd name="connsiteY2317" fmla="*/ 475253 h 3744261"/>
              <a:gd name="connsiteX2318" fmla="*/ 1759816 w 4878609"/>
              <a:gd name="connsiteY2318" fmla="*/ 435322 h 3744261"/>
              <a:gd name="connsiteX2319" fmla="*/ 1759816 w 4878609"/>
              <a:gd name="connsiteY2319" fmla="*/ 435342 h 3744261"/>
              <a:gd name="connsiteX2320" fmla="*/ 1779460 w 4878609"/>
              <a:gd name="connsiteY2320" fmla="*/ 263241 h 3744261"/>
              <a:gd name="connsiteX2321" fmla="*/ 1794930 w 4878609"/>
              <a:gd name="connsiteY2321" fmla="*/ 338785 h 3744261"/>
              <a:gd name="connsiteX2322" fmla="*/ 1948509 w 4878609"/>
              <a:gd name="connsiteY2322" fmla="*/ 546103 h 3744261"/>
              <a:gd name="connsiteX2323" fmla="*/ 2002705 w 4878609"/>
              <a:gd name="connsiteY2323" fmla="*/ 552478 h 3744261"/>
              <a:gd name="connsiteX2324" fmla="*/ 2124306 w 4878609"/>
              <a:gd name="connsiteY2324" fmla="*/ 286498 h 3744261"/>
              <a:gd name="connsiteX2325" fmla="*/ 2119426 w 4878609"/>
              <a:gd name="connsiteY2325" fmla="*/ 269201 h 3744261"/>
              <a:gd name="connsiteX2326" fmla="*/ 2112075 w 4878609"/>
              <a:gd name="connsiteY2326" fmla="*/ 285647 h 3744261"/>
              <a:gd name="connsiteX2327" fmla="*/ 2108587 w 4878609"/>
              <a:gd name="connsiteY2327" fmla="*/ 291959 h 3744261"/>
              <a:gd name="connsiteX2328" fmla="*/ 2102066 w 4878609"/>
              <a:gd name="connsiteY2328" fmla="*/ 291669 h 3744261"/>
              <a:gd name="connsiteX2329" fmla="*/ 2096211 w 4878609"/>
              <a:gd name="connsiteY2329" fmla="*/ 263885 h 3744261"/>
              <a:gd name="connsiteX2330" fmla="*/ 2096211 w 4878609"/>
              <a:gd name="connsiteY2330" fmla="*/ 236475 h 3744261"/>
              <a:gd name="connsiteX2331" fmla="*/ 2082859 w 4878609"/>
              <a:gd name="connsiteY2331" fmla="*/ 233568 h 3744261"/>
              <a:gd name="connsiteX2332" fmla="*/ 2024260 w 4878609"/>
              <a:gd name="connsiteY2332" fmla="*/ 273167 h 3744261"/>
              <a:gd name="connsiteX2333" fmla="*/ 1915866 w 4878609"/>
              <a:gd name="connsiteY2333" fmla="*/ 346779 h 3744261"/>
              <a:gd name="connsiteX2334" fmla="*/ 1811542 w 4878609"/>
              <a:gd name="connsiteY2334" fmla="*/ 293309 h 3744261"/>
              <a:gd name="connsiteX2335" fmla="*/ 1792210 w 4878609"/>
              <a:gd name="connsiteY2335" fmla="*/ 260230 h 3744261"/>
              <a:gd name="connsiteX2336" fmla="*/ 1784547 w 4878609"/>
              <a:gd name="connsiteY2336" fmla="*/ 253316 h 3744261"/>
              <a:gd name="connsiteX2337" fmla="*/ 1784547 w 4878609"/>
              <a:gd name="connsiteY2337" fmla="*/ 253316 h 3744261"/>
              <a:gd name="connsiteX2338" fmla="*/ 1779460 w 4878609"/>
              <a:gd name="connsiteY2338" fmla="*/ 263262 h 3744261"/>
              <a:gd name="connsiteX2339" fmla="*/ 1779460 w 4878609"/>
              <a:gd name="connsiteY2339" fmla="*/ 263241 h 3744261"/>
              <a:gd name="connsiteX2340" fmla="*/ 1784630 w 4878609"/>
              <a:gd name="connsiteY2340" fmla="*/ 240773 h 3744261"/>
              <a:gd name="connsiteX2341" fmla="*/ 1802177 w 4878609"/>
              <a:gd name="connsiteY2341" fmla="*/ 252713 h 3744261"/>
              <a:gd name="connsiteX2342" fmla="*/ 1822672 w 4878609"/>
              <a:gd name="connsiteY2342" fmla="*/ 287661 h 3744261"/>
              <a:gd name="connsiteX2343" fmla="*/ 1913436 w 4878609"/>
              <a:gd name="connsiteY2343" fmla="*/ 334528 h 3744261"/>
              <a:gd name="connsiteX2344" fmla="*/ 2015165 w 4878609"/>
              <a:gd name="connsiteY2344" fmla="*/ 264633 h 3744261"/>
              <a:gd name="connsiteX2345" fmla="*/ 2085164 w 4878609"/>
              <a:gd name="connsiteY2345" fmla="*/ 221296 h 3744261"/>
              <a:gd name="connsiteX2346" fmla="*/ 2096688 w 4878609"/>
              <a:gd name="connsiteY2346" fmla="*/ 223746 h 3744261"/>
              <a:gd name="connsiteX2347" fmla="*/ 2099678 w 4878609"/>
              <a:gd name="connsiteY2347" fmla="*/ 180409 h 3744261"/>
              <a:gd name="connsiteX2348" fmla="*/ 2055760 w 4878609"/>
              <a:gd name="connsiteY2348" fmla="*/ 75400 h 3744261"/>
              <a:gd name="connsiteX2349" fmla="*/ 2044381 w 4878609"/>
              <a:gd name="connsiteY2349" fmla="*/ 61093 h 3744261"/>
              <a:gd name="connsiteX2350" fmla="*/ 2046727 w 4878609"/>
              <a:gd name="connsiteY2350" fmla="*/ 54780 h 3744261"/>
              <a:gd name="connsiteX2351" fmla="*/ 2054847 w 4878609"/>
              <a:gd name="connsiteY2351" fmla="*/ 46890 h 3744261"/>
              <a:gd name="connsiteX2352" fmla="*/ 1833864 w 4878609"/>
              <a:gd name="connsiteY2352" fmla="*/ 58144 h 3744261"/>
              <a:gd name="connsiteX2353" fmla="*/ 1777674 w 4878609"/>
              <a:gd name="connsiteY2353" fmla="*/ 242871 h 3744261"/>
              <a:gd name="connsiteX2354" fmla="*/ 1779667 w 4878609"/>
              <a:gd name="connsiteY2354" fmla="*/ 241832 h 3744261"/>
              <a:gd name="connsiteX2355" fmla="*/ 1784693 w 4878609"/>
              <a:gd name="connsiteY2355" fmla="*/ 240773 h 3744261"/>
              <a:gd name="connsiteX2356" fmla="*/ 1784630 w 4878609"/>
              <a:gd name="connsiteY2356" fmla="*/ 240773 h 3744261"/>
              <a:gd name="connsiteX2357" fmla="*/ 2109002 w 4878609"/>
              <a:gd name="connsiteY2357" fmla="*/ 226985 h 3744261"/>
              <a:gd name="connsiteX2358" fmla="*/ 2117246 w 4878609"/>
              <a:gd name="connsiteY2358" fmla="*/ 229394 h 3744261"/>
              <a:gd name="connsiteX2359" fmla="*/ 2135685 w 4878609"/>
              <a:gd name="connsiteY2359" fmla="*/ 233007 h 3744261"/>
              <a:gd name="connsiteX2360" fmla="*/ 2137886 w 4878609"/>
              <a:gd name="connsiteY2360" fmla="*/ 218700 h 3744261"/>
              <a:gd name="connsiteX2361" fmla="*/ 2138094 w 4878609"/>
              <a:gd name="connsiteY2361" fmla="*/ 207736 h 3744261"/>
              <a:gd name="connsiteX2362" fmla="*/ 2066600 w 4878609"/>
              <a:gd name="connsiteY2362" fmla="*/ 55300 h 3744261"/>
              <a:gd name="connsiteX2363" fmla="*/ 2065250 w 4878609"/>
              <a:gd name="connsiteY2363" fmla="*/ 54282 h 3744261"/>
              <a:gd name="connsiteX2364" fmla="*/ 2058086 w 4878609"/>
              <a:gd name="connsiteY2364" fmla="*/ 60906 h 3744261"/>
              <a:gd name="connsiteX2365" fmla="*/ 2063755 w 4878609"/>
              <a:gd name="connsiteY2365" fmla="*/ 65848 h 3744261"/>
              <a:gd name="connsiteX2366" fmla="*/ 2112075 w 4878609"/>
              <a:gd name="connsiteY2366" fmla="*/ 181489 h 3744261"/>
              <a:gd name="connsiteX2367" fmla="*/ 2109023 w 4878609"/>
              <a:gd name="connsiteY2367" fmla="*/ 226965 h 3744261"/>
              <a:gd name="connsiteX2368" fmla="*/ 2109002 w 4878609"/>
              <a:gd name="connsiteY2368" fmla="*/ 226985 h 3744261"/>
              <a:gd name="connsiteX0" fmla="*/ 2995402 w 4878609"/>
              <a:gd name="connsiteY0" fmla="*/ 3743887 h 3744261"/>
              <a:gd name="connsiteX1" fmla="*/ 2986244 w 4878609"/>
              <a:gd name="connsiteY1" fmla="*/ 3743513 h 3744261"/>
              <a:gd name="connsiteX2" fmla="*/ 2930801 w 4878609"/>
              <a:gd name="connsiteY2" fmla="*/ 3717370 h 3744261"/>
              <a:gd name="connsiteX3" fmla="*/ 2921333 w 4878609"/>
              <a:gd name="connsiteY3" fmla="*/ 3675134 h 3744261"/>
              <a:gd name="connsiteX4" fmla="*/ 2838355 w 4878609"/>
              <a:gd name="connsiteY4" fmla="*/ 3656611 h 3744261"/>
              <a:gd name="connsiteX5" fmla="*/ 2769727 w 4878609"/>
              <a:gd name="connsiteY5" fmla="*/ 3633977 h 3744261"/>
              <a:gd name="connsiteX6" fmla="*/ 2764930 w 4878609"/>
              <a:gd name="connsiteY6" fmla="*/ 3640996 h 3744261"/>
              <a:gd name="connsiteX7" fmla="*/ 2656266 w 4878609"/>
              <a:gd name="connsiteY7" fmla="*/ 3683730 h 3744261"/>
              <a:gd name="connsiteX8" fmla="*/ 2521708 w 4878609"/>
              <a:gd name="connsiteY8" fmla="*/ 3592240 h 3744261"/>
              <a:gd name="connsiteX9" fmla="*/ 2417987 w 4878609"/>
              <a:gd name="connsiteY9" fmla="*/ 3485507 h 3744261"/>
              <a:gd name="connsiteX10" fmla="*/ 2409556 w 4878609"/>
              <a:gd name="connsiteY10" fmla="*/ 3447631 h 3744261"/>
              <a:gd name="connsiteX11" fmla="*/ 2310942 w 4878609"/>
              <a:gd name="connsiteY11" fmla="*/ 3307467 h 3744261"/>
              <a:gd name="connsiteX12" fmla="*/ 2301100 w 4878609"/>
              <a:gd name="connsiteY12" fmla="*/ 3175692 h 3744261"/>
              <a:gd name="connsiteX13" fmla="*/ 2313891 w 4878609"/>
              <a:gd name="connsiteY13" fmla="*/ 3163191 h 3744261"/>
              <a:gd name="connsiteX14" fmla="*/ 2320287 w 4878609"/>
              <a:gd name="connsiteY14" fmla="*/ 3168133 h 3744261"/>
              <a:gd name="connsiteX15" fmla="*/ 2327389 w 4878609"/>
              <a:gd name="connsiteY15" fmla="*/ 3160388 h 3744261"/>
              <a:gd name="connsiteX16" fmla="*/ 2353802 w 4878609"/>
              <a:gd name="connsiteY16" fmla="*/ 3218094 h 3744261"/>
              <a:gd name="connsiteX17" fmla="*/ 2381980 w 4878609"/>
              <a:gd name="connsiteY17" fmla="*/ 3295548 h 3744261"/>
              <a:gd name="connsiteX18" fmla="*/ 2508398 w 4878609"/>
              <a:gd name="connsiteY18" fmla="*/ 3376365 h 3744261"/>
              <a:gd name="connsiteX19" fmla="*/ 2427082 w 4878609"/>
              <a:gd name="connsiteY19" fmla="*/ 3328523 h 3744261"/>
              <a:gd name="connsiteX20" fmla="*/ 2370518 w 4878609"/>
              <a:gd name="connsiteY20" fmla="*/ 3165205 h 3744261"/>
              <a:gd name="connsiteX21" fmla="*/ 2376124 w 4878609"/>
              <a:gd name="connsiteY21" fmla="*/ 3010401 h 3744261"/>
              <a:gd name="connsiteX22" fmla="*/ 2361194 w 4878609"/>
              <a:gd name="connsiteY22" fmla="*/ 3092631 h 3744261"/>
              <a:gd name="connsiteX23" fmla="*/ 2362232 w 4878609"/>
              <a:gd name="connsiteY23" fmla="*/ 3127953 h 3744261"/>
              <a:gd name="connsiteX24" fmla="*/ 2352057 w 4878609"/>
              <a:gd name="connsiteY24" fmla="*/ 3130590 h 3744261"/>
              <a:gd name="connsiteX25" fmla="*/ 2348486 w 4878609"/>
              <a:gd name="connsiteY25" fmla="*/ 3093566 h 3744261"/>
              <a:gd name="connsiteX26" fmla="*/ 2347925 w 4878609"/>
              <a:gd name="connsiteY26" fmla="*/ 3091655 h 3744261"/>
              <a:gd name="connsiteX27" fmla="*/ 2333743 w 4878609"/>
              <a:gd name="connsiteY27" fmla="*/ 2983656 h 3744261"/>
              <a:gd name="connsiteX28" fmla="*/ 2341696 w 4878609"/>
              <a:gd name="connsiteY28" fmla="*/ 2941918 h 3744261"/>
              <a:gd name="connsiteX29" fmla="*/ 2306104 w 4878609"/>
              <a:gd name="connsiteY29" fmla="*/ 2973793 h 3744261"/>
              <a:gd name="connsiteX30" fmla="*/ 2212350 w 4878609"/>
              <a:gd name="connsiteY30" fmla="*/ 2886683 h 3744261"/>
              <a:gd name="connsiteX31" fmla="*/ 2221258 w 4878609"/>
              <a:gd name="connsiteY31" fmla="*/ 2841830 h 3744261"/>
              <a:gd name="connsiteX32" fmla="*/ 2362315 w 4878609"/>
              <a:gd name="connsiteY32" fmla="*/ 2850178 h 3744261"/>
              <a:gd name="connsiteX33" fmla="*/ 2378761 w 4878609"/>
              <a:gd name="connsiteY33" fmla="*/ 2855535 h 3744261"/>
              <a:gd name="connsiteX34" fmla="*/ 2411466 w 4878609"/>
              <a:gd name="connsiteY34" fmla="*/ 2820837 h 3744261"/>
              <a:gd name="connsiteX35" fmla="*/ 2493862 w 4878609"/>
              <a:gd name="connsiteY35" fmla="*/ 2766225 h 3744261"/>
              <a:gd name="connsiteX36" fmla="*/ 2484809 w 4878609"/>
              <a:gd name="connsiteY36" fmla="*/ 2761989 h 3744261"/>
              <a:gd name="connsiteX37" fmla="*/ 2485618 w 4878609"/>
              <a:gd name="connsiteY37" fmla="*/ 2744276 h 3744261"/>
              <a:gd name="connsiteX38" fmla="*/ 2496063 w 4878609"/>
              <a:gd name="connsiteY38" fmla="*/ 2723096 h 3744261"/>
              <a:gd name="connsiteX39" fmla="*/ 2523120 w 4878609"/>
              <a:gd name="connsiteY39" fmla="*/ 2678824 h 3744261"/>
              <a:gd name="connsiteX40" fmla="*/ 2510724 w 4878609"/>
              <a:gd name="connsiteY40" fmla="*/ 2501615 h 3744261"/>
              <a:gd name="connsiteX41" fmla="*/ 2545484 w 4878609"/>
              <a:gd name="connsiteY41" fmla="*/ 2484837 h 3744261"/>
              <a:gd name="connsiteX42" fmla="*/ 2627008 w 4878609"/>
              <a:gd name="connsiteY42" fmla="*/ 2554192 h 3744261"/>
              <a:gd name="connsiteX43" fmla="*/ 2621319 w 4878609"/>
              <a:gd name="connsiteY43" fmla="*/ 2526429 h 3744261"/>
              <a:gd name="connsiteX44" fmla="*/ 2325540 w 4878609"/>
              <a:gd name="connsiteY44" fmla="*/ 2277601 h 3744261"/>
              <a:gd name="connsiteX45" fmla="*/ 2134834 w 4878609"/>
              <a:gd name="connsiteY45" fmla="*/ 2145327 h 3744261"/>
              <a:gd name="connsiteX46" fmla="*/ 2132986 w 4878609"/>
              <a:gd name="connsiteY46" fmla="*/ 2137624 h 3744261"/>
              <a:gd name="connsiteX47" fmla="*/ 2140191 w 4878609"/>
              <a:gd name="connsiteY47" fmla="*/ 2134343 h 3744261"/>
              <a:gd name="connsiteX48" fmla="*/ 2485120 w 4878609"/>
              <a:gd name="connsiteY48" fmla="*/ 2304139 h 3744261"/>
              <a:gd name="connsiteX49" fmla="*/ 2536784 w 4878609"/>
              <a:gd name="connsiteY49" fmla="*/ 2346334 h 3744261"/>
              <a:gd name="connsiteX50" fmla="*/ 2539753 w 4878609"/>
              <a:gd name="connsiteY50" fmla="*/ 2349179 h 3744261"/>
              <a:gd name="connsiteX51" fmla="*/ 2665465 w 4878609"/>
              <a:gd name="connsiteY51" fmla="*/ 2533614 h 3744261"/>
              <a:gd name="connsiteX52" fmla="*/ 2674415 w 4878609"/>
              <a:gd name="connsiteY52" fmla="*/ 2650002 h 3744261"/>
              <a:gd name="connsiteX53" fmla="*/ 2695284 w 4878609"/>
              <a:gd name="connsiteY53" fmla="*/ 2660800 h 3744261"/>
              <a:gd name="connsiteX54" fmla="*/ 2687559 w 4878609"/>
              <a:gd name="connsiteY54" fmla="*/ 2669231 h 3744261"/>
              <a:gd name="connsiteX55" fmla="*/ 2670947 w 4878609"/>
              <a:gd name="connsiteY55" fmla="*/ 2665472 h 3744261"/>
              <a:gd name="connsiteX56" fmla="*/ 2660585 w 4878609"/>
              <a:gd name="connsiteY56" fmla="*/ 2691886 h 3744261"/>
              <a:gd name="connsiteX57" fmla="*/ 2614778 w 4878609"/>
              <a:gd name="connsiteY57" fmla="*/ 2730779 h 3744261"/>
              <a:gd name="connsiteX58" fmla="*/ 2424507 w 4878609"/>
              <a:gd name="connsiteY58" fmla="*/ 2845672 h 3744261"/>
              <a:gd name="connsiteX59" fmla="*/ 2399194 w 4878609"/>
              <a:gd name="connsiteY59" fmla="*/ 2922731 h 3744261"/>
              <a:gd name="connsiteX60" fmla="*/ 2518552 w 4878609"/>
              <a:gd name="connsiteY60" fmla="*/ 2812240 h 3744261"/>
              <a:gd name="connsiteX61" fmla="*/ 2729401 w 4878609"/>
              <a:gd name="connsiteY61" fmla="*/ 2751523 h 3744261"/>
              <a:gd name="connsiteX62" fmla="*/ 2778884 w 4878609"/>
              <a:gd name="connsiteY62" fmla="*/ 2767450 h 3744261"/>
              <a:gd name="connsiteX63" fmla="*/ 2768813 w 4878609"/>
              <a:gd name="connsiteY63" fmla="*/ 2800715 h 3744261"/>
              <a:gd name="connsiteX64" fmla="*/ 2762542 w 4878609"/>
              <a:gd name="connsiteY64" fmla="*/ 2810392 h 3744261"/>
              <a:gd name="connsiteX65" fmla="*/ 2668518 w 4878609"/>
              <a:gd name="connsiteY65" fmla="*/ 2848911 h 3744261"/>
              <a:gd name="connsiteX66" fmla="*/ 2519777 w 4878609"/>
              <a:gd name="connsiteY66" fmla="*/ 2906887 h 3744261"/>
              <a:gd name="connsiteX67" fmla="*/ 2503705 w 4878609"/>
              <a:gd name="connsiteY67" fmla="*/ 2921278 h 3744261"/>
              <a:gd name="connsiteX68" fmla="*/ 2605288 w 4878609"/>
              <a:gd name="connsiteY68" fmla="*/ 2893265 h 3744261"/>
              <a:gd name="connsiteX69" fmla="*/ 2609316 w 4878609"/>
              <a:gd name="connsiteY69" fmla="*/ 2891251 h 3744261"/>
              <a:gd name="connsiteX70" fmla="*/ 2762085 w 4878609"/>
              <a:gd name="connsiteY70" fmla="*/ 2869095 h 3744261"/>
              <a:gd name="connsiteX71" fmla="*/ 2894110 w 4878609"/>
              <a:gd name="connsiteY71" fmla="*/ 2990239 h 3744261"/>
              <a:gd name="connsiteX72" fmla="*/ 2984999 w 4878609"/>
              <a:gd name="connsiteY72" fmla="*/ 3128347 h 3744261"/>
              <a:gd name="connsiteX73" fmla="*/ 2979599 w 4878609"/>
              <a:gd name="connsiteY73" fmla="*/ 3158581 h 3744261"/>
              <a:gd name="connsiteX74" fmla="*/ 2901543 w 4878609"/>
              <a:gd name="connsiteY74" fmla="*/ 3132978 h 3744261"/>
              <a:gd name="connsiteX75" fmla="*/ 2857958 w 4878609"/>
              <a:gd name="connsiteY75" fmla="*/ 3088831 h 3744261"/>
              <a:gd name="connsiteX76" fmla="*/ 2833600 w 4878609"/>
              <a:gd name="connsiteY76" fmla="*/ 3062875 h 3744261"/>
              <a:gd name="connsiteX77" fmla="*/ 2830236 w 4878609"/>
              <a:gd name="connsiteY77" fmla="*/ 3060653 h 3744261"/>
              <a:gd name="connsiteX78" fmla="*/ 2823031 w 4878609"/>
              <a:gd name="connsiteY78" fmla="*/ 3077971 h 3744261"/>
              <a:gd name="connsiteX79" fmla="*/ 2797531 w 4878609"/>
              <a:gd name="connsiteY79" fmla="*/ 3126416 h 3744261"/>
              <a:gd name="connsiteX80" fmla="*/ 2788519 w 4878609"/>
              <a:gd name="connsiteY80" fmla="*/ 3134971 h 3744261"/>
              <a:gd name="connsiteX81" fmla="*/ 2949366 w 4878609"/>
              <a:gd name="connsiteY81" fmla="*/ 3182523 h 3744261"/>
              <a:gd name="connsiteX82" fmla="*/ 2994073 w 4878609"/>
              <a:gd name="connsiteY82" fmla="*/ 3220897 h 3744261"/>
              <a:gd name="connsiteX83" fmla="*/ 2976609 w 4878609"/>
              <a:gd name="connsiteY83" fmla="*/ 3194339 h 3744261"/>
              <a:gd name="connsiteX84" fmla="*/ 2976298 w 4878609"/>
              <a:gd name="connsiteY84" fmla="*/ 3185825 h 3744261"/>
              <a:gd name="connsiteX85" fmla="*/ 2984749 w 4878609"/>
              <a:gd name="connsiteY85" fmla="*/ 3184953 h 3744261"/>
              <a:gd name="connsiteX86" fmla="*/ 3054395 w 4878609"/>
              <a:gd name="connsiteY86" fmla="*/ 3237343 h 3744261"/>
              <a:gd name="connsiteX87" fmla="*/ 3054167 w 4878609"/>
              <a:gd name="connsiteY87" fmla="*/ 3218717 h 3744261"/>
              <a:gd name="connsiteX88" fmla="*/ 3042144 w 4878609"/>
              <a:gd name="connsiteY88" fmla="*/ 3136321 h 3744261"/>
              <a:gd name="connsiteX89" fmla="*/ 3037036 w 4878609"/>
              <a:gd name="connsiteY89" fmla="*/ 3066613 h 3744261"/>
              <a:gd name="connsiteX90" fmla="*/ 3064093 w 4878609"/>
              <a:gd name="connsiteY90" fmla="*/ 3056064 h 3744261"/>
              <a:gd name="connsiteX91" fmla="*/ 3062660 w 4878609"/>
              <a:gd name="connsiteY91" fmla="*/ 3021386 h 3744261"/>
              <a:gd name="connsiteX92" fmla="*/ 2860844 w 4878609"/>
              <a:gd name="connsiteY92" fmla="*/ 2922897 h 3744261"/>
              <a:gd name="connsiteX93" fmla="*/ 2795247 w 4878609"/>
              <a:gd name="connsiteY93" fmla="*/ 2839546 h 3744261"/>
              <a:gd name="connsiteX94" fmla="*/ 2791052 w 4878609"/>
              <a:gd name="connsiteY94" fmla="*/ 2788277 h 3744261"/>
              <a:gd name="connsiteX95" fmla="*/ 2721759 w 4878609"/>
              <a:gd name="connsiteY95" fmla="*/ 2682250 h 3744261"/>
              <a:gd name="connsiteX96" fmla="*/ 2690134 w 4878609"/>
              <a:gd name="connsiteY96" fmla="*/ 2633743 h 3744261"/>
              <a:gd name="connsiteX97" fmla="*/ 2749730 w 4878609"/>
              <a:gd name="connsiteY97" fmla="*/ 2599938 h 3744261"/>
              <a:gd name="connsiteX98" fmla="*/ 2811049 w 4878609"/>
              <a:gd name="connsiteY98" fmla="*/ 2587582 h 3744261"/>
              <a:gd name="connsiteX99" fmla="*/ 2649144 w 4878609"/>
              <a:gd name="connsiteY99" fmla="*/ 2383316 h 3744261"/>
              <a:gd name="connsiteX100" fmla="*/ 2466328 w 4878609"/>
              <a:gd name="connsiteY100" fmla="*/ 2223799 h 3744261"/>
              <a:gd name="connsiteX101" fmla="*/ 2310735 w 4878609"/>
              <a:gd name="connsiteY101" fmla="*/ 2137187 h 3744261"/>
              <a:gd name="connsiteX102" fmla="*/ 2154540 w 4878609"/>
              <a:gd name="connsiteY102" fmla="*/ 2039010 h 3744261"/>
              <a:gd name="connsiteX103" fmla="*/ 2411819 w 4878609"/>
              <a:gd name="connsiteY103" fmla="*/ 1924781 h 3744261"/>
              <a:gd name="connsiteX104" fmla="*/ 2608216 w 4878609"/>
              <a:gd name="connsiteY104" fmla="*/ 1879160 h 3744261"/>
              <a:gd name="connsiteX105" fmla="*/ 2606741 w 4878609"/>
              <a:gd name="connsiteY105" fmla="*/ 1875444 h 3744261"/>
              <a:gd name="connsiteX106" fmla="*/ 2590960 w 4878609"/>
              <a:gd name="connsiteY106" fmla="*/ 1794273 h 3744261"/>
              <a:gd name="connsiteX107" fmla="*/ 2571275 w 4878609"/>
              <a:gd name="connsiteY107" fmla="*/ 1730648 h 3744261"/>
              <a:gd name="connsiteX108" fmla="*/ 2358225 w 4878609"/>
              <a:gd name="connsiteY108" fmla="*/ 1803139 h 3744261"/>
              <a:gd name="connsiteX109" fmla="*/ 2165732 w 4878609"/>
              <a:gd name="connsiteY109" fmla="*/ 1884912 h 3744261"/>
              <a:gd name="connsiteX110" fmla="*/ 2144406 w 4878609"/>
              <a:gd name="connsiteY110" fmla="*/ 1886989 h 3744261"/>
              <a:gd name="connsiteX111" fmla="*/ 2139568 w 4878609"/>
              <a:gd name="connsiteY111" fmla="*/ 1827974 h 3744261"/>
              <a:gd name="connsiteX112" fmla="*/ 2134668 w 4878609"/>
              <a:gd name="connsiteY112" fmla="*/ 1745807 h 3744261"/>
              <a:gd name="connsiteX113" fmla="*/ 2093906 w 4878609"/>
              <a:gd name="connsiteY113" fmla="*/ 1707080 h 3744261"/>
              <a:gd name="connsiteX114" fmla="*/ 2096875 w 4878609"/>
              <a:gd name="connsiteY114" fmla="*/ 1699459 h 3744261"/>
              <a:gd name="connsiteX115" fmla="*/ 2114422 w 4878609"/>
              <a:gd name="connsiteY115" fmla="*/ 1702346 h 3744261"/>
              <a:gd name="connsiteX116" fmla="*/ 2144842 w 4878609"/>
              <a:gd name="connsiteY116" fmla="*/ 1737480 h 3744261"/>
              <a:gd name="connsiteX117" fmla="*/ 2185584 w 4878609"/>
              <a:gd name="connsiteY117" fmla="*/ 1756106 h 3744261"/>
              <a:gd name="connsiteX118" fmla="*/ 2267211 w 4878609"/>
              <a:gd name="connsiteY118" fmla="*/ 1636146 h 3744261"/>
              <a:gd name="connsiteX119" fmla="*/ 2331562 w 4878609"/>
              <a:gd name="connsiteY119" fmla="*/ 1496709 h 3744261"/>
              <a:gd name="connsiteX120" fmla="*/ 2371452 w 4878609"/>
              <a:gd name="connsiteY120" fmla="*/ 1425775 h 3744261"/>
              <a:gd name="connsiteX121" fmla="*/ 2354466 w 4878609"/>
              <a:gd name="connsiteY121" fmla="*/ 1429243 h 3744261"/>
              <a:gd name="connsiteX122" fmla="*/ 2335279 w 4878609"/>
              <a:gd name="connsiteY122" fmla="*/ 1411842 h 3744261"/>
              <a:gd name="connsiteX123" fmla="*/ 2350438 w 4878609"/>
              <a:gd name="connsiteY123" fmla="*/ 1321659 h 3744261"/>
              <a:gd name="connsiteX124" fmla="*/ 2364475 w 4878609"/>
              <a:gd name="connsiteY124" fmla="*/ 1317485 h 3744261"/>
              <a:gd name="connsiteX125" fmla="*/ 2377100 w 4878609"/>
              <a:gd name="connsiteY125" fmla="*/ 1350543 h 3744261"/>
              <a:gd name="connsiteX126" fmla="*/ 2383828 w 4878609"/>
              <a:gd name="connsiteY126" fmla="*/ 1391201 h 3744261"/>
              <a:gd name="connsiteX127" fmla="*/ 2386133 w 4878609"/>
              <a:gd name="connsiteY127" fmla="*/ 1400836 h 3744261"/>
              <a:gd name="connsiteX128" fmla="*/ 2463545 w 4878609"/>
              <a:gd name="connsiteY128" fmla="*/ 1306708 h 3744261"/>
              <a:gd name="connsiteX129" fmla="*/ 2524782 w 4878609"/>
              <a:gd name="connsiteY129" fmla="*/ 1258492 h 3744261"/>
              <a:gd name="connsiteX130" fmla="*/ 2608776 w 4878609"/>
              <a:gd name="connsiteY130" fmla="*/ 1147025 h 3744261"/>
              <a:gd name="connsiteX131" fmla="*/ 2693353 w 4878609"/>
              <a:gd name="connsiteY131" fmla="*/ 1030491 h 3744261"/>
              <a:gd name="connsiteX132" fmla="*/ 2701285 w 4878609"/>
              <a:gd name="connsiteY132" fmla="*/ 994339 h 3744261"/>
              <a:gd name="connsiteX133" fmla="*/ 2683261 w 4878609"/>
              <a:gd name="connsiteY133" fmla="*/ 949050 h 3744261"/>
              <a:gd name="connsiteX134" fmla="*/ 2653795 w 4878609"/>
              <a:gd name="connsiteY134" fmla="*/ 849378 h 3744261"/>
              <a:gd name="connsiteX135" fmla="*/ 2664323 w 4878609"/>
              <a:gd name="connsiteY135" fmla="*/ 791028 h 3744261"/>
              <a:gd name="connsiteX136" fmla="*/ 2658737 w 4878609"/>
              <a:gd name="connsiteY136" fmla="*/ 791879 h 3744261"/>
              <a:gd name="connsiteX137" fmla="*/ 2278611 w 4878609"/>
              <a:gd name="connsiteY137" fmla="*/ 1254401 h 3744261"/>
              <a:gd name="connsiteX138" fmla="*/ 2041412 w 4878609"/>
              <a:gd name="connsiteY138" fmla="*/ 1769209 h 3744261"/>
              <a:gd name="connsiteX139" fmla="*/ 2006443 w 4878609"/>
              <a:gd name="connsiteY139" fmla="*/ 1805818 h 3744261"/>
              <a:gd name="connsiteX140" fmla="*/ 2003308 w 4878609"/>
              <a:gd name="connsiteY140" fmla="*/ 1806877 h 3744261"/>
              <a:gd name="connsiteX141" fmla="*/ 2004699 w 4878609"/>
              <a:gd name="connsiteY141" fmla="*/ 1809203 h 3744261"/>
              <a:gd name="connsiteX142" fmla="*/ 2076110 w 4878609"/>
              <a:gd name="connsiteY142" fmla="*/ 1865539 h 3744261"/>
              <a:gd name="connsiteX143" fmla="*/ 2127857 w 4878609"/>
              <a:gd name="connsiteY143" fmla="*/ 1905428 h 3744261"/>
              <a:gd name="connsiteX144" fmla="*/ 2128812 w 4878609"/>
              <a:gd name="connsiteY144" fmla="*/ 1933606 h 3744261"/>
              <a:gd name="connsiteX145" fmla="*/ 2090251 w 4878609"/>
              <a:gd name="connsiteY145" fmla="*/ 1949243 h 3744261"/>
              <a:gd name="connsiteX146" fmla="*/ 2141728 w 4878609"/>
              <a:gd name="connsiteY146" fmla="*/ 2083011 h 3744261"/>
              <a:gd name="connsiteX147" fmla="*/ 2142392 w 4878609"/>
              <a:gd name="connsiteY147" fmla="*/ 2108885 h 3744261"/>
              <a:gd name="connsiteX148" fmla="*/ 2123330 w 4878609"/>
              <a:gd name="connsiteY148" fmla="*/ 2096405 h 3744261"/>
              <a:gd name="connsiteX149" fmla="*/ 2102793 w 4878609"/>
              <a:gd name="connsiteY149" fmla="*/ 2068642 h 3744261"/>
              <a:gd name="connsiteX150" fmla="*/ 2097768 w 4878609"/>
              <a:gd name="connsiteY150" fmla="*/ 2061270 h 3744261"/>
              <a:gd name="connsiteX151" fmla="*/ 2112013 w 4878609"/>
              <a:gd name="connsiteY151" fmla="*/ 2124915 h 3744261"/>
              <a:gd name="connsiteX152" fmla="*/ 2106427 w 4878609"/>
              <a:gd name="connsiteY152" fmla="*/ 2154879 h 3744261"/>
              <a:gd name="connsiteX153" fmla="*/ 2068074 w 4878609"/>
              <a:gd name="connsiteY153" fmla="*/ 2110027 h 3744261"/>
              <a:gd name="connsiteX154" fmla="*/ 2071106 w 4878609"/>
              <a:gd name="connsiteY154" fmla="*/ 2131103 h 3744261"/>
              <a:gd name="connsiteX155" fmla="*/ 2062737 w 4878609"/>
              <a:gd name="connsiteY155" fmla="*/ 2158160 h 3744261"/>
              <a:gd name="connsiteX156" fmla="*/ 2015974 w 4878609"/>
              <a:gd name="connsiteY156" fmla="*/ 2102593 h 3744261"/>
              <a:gd name="connsiteX157" fmla="*/ 2000608 w 4878609"/>
              <a:gd name="connsiteY157" fmla="*/ 2072629 h 3744261"/>
              <a:gd name="connsiteX158" fmla="*/ 2002809 w 4878609"/>
              <a:gd name="connsiteY158" fmla="*/ 2132432 h 3744261"/>
              <a:gd name="connsiteX159" fmla="*/ 1992884 w 4878609"/>
              <a:gd name="connsiteY159" fmla="*/ 2146677 h 3744261"/>
              <a:gd name="connsiteX160" fmla="*/ 1951291 w 4878609"/>
              <a:gd name="connsiteY160" fmla="*/ 2089428 h 3744261"/>
              <a:gd name="connsiteX161" fmla="*/ 1935510 w 4878609"/>
              <a:gd name="connsiteY161" fmla="*/ 2105832 h 3744261"/>
              <a:gd name="connsiteX162" fmla="*/ 1899129 w 4878609"/>
              <a:gd name="connsiteY162" fmla="*/ 2150913 h 3744261"/>
              <a:gd name="connsiteX163" fmla="*/ 1891529 w 4878609"/>
              <a:gd name="connsiteY163" fmla="*/ 2181376 h 3744261"/>
              <a:gd name="connsiteX164" fmla="*/ 1898548 w 4878609"/>
              <a:gd name="connsiteY164" fmla="*/ 2174440 h 3744261"/>
              <a:gd name="connsiteX165" fmla="*/ 1920870 w 4878609"/>
              <a:gd name="connsiteY165" fmla="*/ 2146033 h 3744261"/>
              <a:gd name="connsiteX166" fmla="*/ 1929758 w 4878609"/>
              <a:gd name="connsiteY166" fmla="*/ 2134447 h 3744261"/>
              <a:gd name="connsiteX167" fmla="*/ 1939289 w 4878609"/>
              <a:gd name="connsiteY167" fmla="*/ 2132474 h 3744261"/>
              <a:gd name="connsiteX168" fmla="*/ 1937565 w 4878609"/>
              <a:gd name="connsiteY168" fmla="*/ 2148442 h 3744261"/>
              <a:gd name="connsiteX169" fmla="*/ 1906376 w 4878609"/>
              <a:gd name="connsiteY169" fmla="*/ 2230360 h 3744261"/>
              <a:gd name="connsiteX170" fmla="*/ 1905670 w 4878609"/>
              <a:gd name="connsiteY170" fmla="*/ 2234306 h 3744261"/>
              <a:gd name="connsiteX171" fmla="*/ 1963106 w 4878609"/>
              <a:gd name="connsiteY171" fmla="*/ 2159386 h 3744261"/>
              <a:gd name="connsiteX172" fmla="*/ 1971454 w 4878609"/>
              <a:gd name="connsiteY172" fmla="*/ 2157433 h 3744261"/>
              <a:gd name="connsiteX173" fmla="*/ 1973842 w 4878609"/>
              <a:gd name="connsiteY173" fmla="*/ 2165677 h 3744261"/>
              <a:gd name="connsiteX174" fmla="*/ 1950772 w 4878609"/>
              <a:gd name="connsiteY174" fmla="*/ 2239643 h 3744261"/>
              <a:gd name="connsiteX175" fmla="*/ 1998739 w 4878609"/>
              <a:gd name="connsiteY175" fmla="*/ 2169145 h 3744261"/>
              <a:gd name="connsiteX176" fmla="*/ 2014355 w 4878609"/>
              <a:gd name="connsiteY176" fmla="*/ 2143978 h 3744261"/>
              <a:gd name="connsiteX177" fmla="*/ 2024135 w 4878609"/>
              <a:gd name="connsiteY177" fmla="*/ 2140406 h 3744261"/>
              <a:gd name="connsiteX178" fmla="*/ 2026565 w 4878609"/>
              <a:gd name="connsiteY178" fmla="*/ 2154755 h 3744261"/>
              <a:gd name="connsiteX179" fmla="*/ 2021581 w 4878609"/>
              <a:gd name="connsiteY179" fmla="*/ 2172924 h 3744261"/>
              <a:gd name="connsiteX180" fmla="*/ 2000068 w 4878609"/>
              <a:gd name="connsiteY180" fmla="*/ 2277539 h 3744261"/>
              <a:gd name="connsiteX181" fmla="*/ 2005820 w 4878609"/>
              <a:gd name="connsiteY181" fmla="*/ 2430266 h 3744261"/>
              <a:gd name="connsiteX182" fmla="*/ 2011323 w 4878609"/>
              <a:gd name="connsiteY182" fmla="*/ 2706068 h 3744261"/>
              <a:gd name="connsiteX183" fmla="*/ 1968983 w 4878609"/>
              <a:gd name="connsiteY183" fmla="*/ 2840834 h 3744261"/>
              <a:gd name="connsiteX184" fmla="*/ 1931627 w 4878609"/>
              <a:gd name="connsiteY184" fmla="*/ 2956371 h 3744261"/>
              <a:gd name="connsiteX185" fmla="*/ 1927868 w 4878609"/>
              <a:gd name="connsiteY185" fmla="*/ 2990363 h 3744261"/>
              <a:gd name="connsiteX186" fmla="*/ 1921140 w 4878609"/>
              <a:gd name="connsiteY186" fmla="*/ 2991152 h 3744261"/>
              <a:gd name="connsiteX187" fmla="*/ 1916738 w 4878609"/>
              <a:gd name="connsiteY187" fmla="*/ 2973066 h 3744261"/>
              <a:gd name="connsiteX188" fmla="*/ 1919126 w 4878609"/>
              <a:gd name="connsiteY188" fmla="*/ 2955374 h 3744261"/>
              <a:gd name="connsiteX189" fmla="*/ 1911235 w 4878609"/>
              <a:gd name="connsiteY189" fmla="*/ 2893162 h 3744261"/>
              <a:gd name="connsiteX190" fmla="*/ 1862396 w 4878609"/>
              <a:gd name="connsiteY190" fmla="*/ 2843845 h 3744261"/>
              <a:gd name="connsiteX191" fmla="*/ 1767458 w 4878609"/>
              <a:gd name="connsiteY191" fmla="*/ 2831572 h 3744261"/>
              <a:gd name="connsiteX192" fmla="*/ 1779252 w 4878609"/>
              <a:gd name="connsiteY192" fmla="*/ 2859584 h 3744261"/>
              <a:gd name="connsiteX193" fmla="*/ 1878177 w 4878609"/>
              <a:gd name="connsiteY193" fmla="*/ 3000164 h 3744261"/>
              <a:gd name="connsiteX194" fmla="*/ 1821218 w 4878609"/>
              <a:gd name="connsiteY194" fmla="*/ 3192553 h 3744261"/>
              <a:gd name="connsiteX195" fmla="*/ 1716355 w 4878609"/>
              <a:gd name="connsiteY195" fmla="*/ 3376095 h 3744261"/>
              <a:gd name="connsiteX196" fmla="*/ 1690689 w 4878609"/>
              <a:gd name="connsiteY196" fmla="*/ 3379314 h 3744261"/>
              <a:gd name="connsiteX197" fmla="*/ 1690212 w 4878609"/>
              <a:gd name="connsiteY197" fmla="*/ 3379065 h 3744261"/>
              <a:gd name="connsiteX198" fmla="*/ 1665252 w 4878609"/>
              <a:gd name="connsiteY198" fmla="*/ 3357469 h 3744261"/>
              <a:gd name="connsiteX199" fmla="*/ 1650301 w 4878609"/>
              <a:gd name="connsiteY199" fmla="*/ 3389323 h 3744261"/>
              <a:gd name="connsiteX200" fmla="*/ 1457227 w 4878609"/>
              <a:gd name="connsiteY200" fmla="*/ 3500084 h 3744261"/>
              <a:gd name="connsiteX201" fmla="*/ 1450915 w 4878609"/>
              <a:gd name="connsiteY201" fmla="*/ 3498589 h 3744261"/>
              <a:gd name="connsiteX202" fmla="*/ 1449357 w 4878609"/>
              <a:gd name="connsiteY202" fmla="*/ 3492297 h 3744261"/>
              <a:gd name="connsiteX203" fmla="*/ 1467942 w 4878609"/>
              <a:gd name="connsiteY203" fmla="*/ 3379916 h 3744261"/>
              <a:gd name="connsiteX204" fmla="*/ 1451683 w 4878609"/>
              <a:gd name="connsiteY204" fmla="*/ 3407638 h 3744261"/>
              <a:gd name="connsiteX205" fmla="*/ 1441570 w 4878609"/>
              <a:gd name="connsiteY205" fmla="*/ 3411915 h 3744261"/>
              <a:gd name="connsiteX206" fmla="*/ 1420390 w 4878609"/>
              <a:gd name="connsiteY206" fmla="*/ 3365630 h 3744261"/>
              <a:gd name="connsiteX207" fmla="*/ 1419040 w 4878609"/>
              <a:gd name="connsiteY207" fmla="*/ 3360335 h 3744261"/>
              <a:gd name="connsiteX208" fmla="*/ 1435216 w 4878609"/>
              <a:gd name="connsiteY208" fmla="*/ 3497156 h 3744261"/>
              <a:gd name="connsiteX209" fmla="*/ 1520685 w 4878609"/>
              <a:gd name="connsiteY209" fmla="*/ 3509428 h 3744261"/>
              <a:gd name="connsiteX210" fmla="*/ 1555238 w 4878609"/>
              <a:gd name="connsiteY210" fmla="*/ 3503033 h 3744261"/>
              <a:gd name="connsiteX211" fmla="*/ 1566368 w 4878609"/>
              <a:gd name="connsiteY211" fmla="*/ 3510342 h 3744261"/>
              <a:gd name="connsiteX212" fmla="*/ 1540474 w 4878609"/>
              <a:gd name="connsiteY212" fmla="*/ 3549173 h 3744261"/>
              <a:gd name="connsiteX213" fmla="*/ 1494542 w 4878609"/>
              <a:gd name="connsiteY213" fmla="*/ 3602975 h 3744261"/>
              <a:gd name="connsiteX214" fmla="*/ 1211514 w 4878609"/>
              <a:gd name="connsiteY214" fmla="*/ 3721523 h 3744261"/>
              <a:gd name="connsiteX215" fmla="*/ 1188132 w 4878609"/>
              <a:gd name="connsiteY215" fmla="*/ 3720256 h 3744261"/>
              <a:gd name="connsiteX216" fmla="*/ 981789 w 4878609"/>
              <a:gd name="connsiteY216" fmla="*/ 3524047 h 3744261"/>
              <a:gd name="connsiteX217" fmla="*/ 934113 w 4878609"/>
              <a:gd name="connsiteY217" fmla="*/ 3517984 h 3744261"/>
              <a:gd name="connsiteX218" fmla="*/ 908364 w 4878609"/>
              <a:gd name="connsiteY218" fmla="*/ 3507518 h 3744261"/>
              <a:gd name="connsiteX219" fmla="*/ 791436 w 4878609"/>
              <a:gd name="connsiteY219" fmla="*/ 3370863 h 3744261"/>
              <a:gd name="connsiteX220" fmla="*/ 800697 w 4878609"/>
              <a:gd name="connsiteY220" fmla="*/ 3265314 h 3744261"/>
              <a:gd name="connsiteX221" fmla="*/ 799721 w 4878609"/>
              <a:gd name="connsiteY221" fmla="*/ 3264566 h 3744261"/>
              <a:gd name="connsiteX222" fmla="*/ 797520 w 4878609"/>
              <a:gd name="connsiteY222" fmla="*/ 3241932 h 3744261"/>
              <a:gd name="connsiteX223" fmla="*/ 810477 w 4878609"/>
              <a:gd name="connsiteY223" fmla="*/ 3220524 h 3744261"/>
              <a:gd name="connsiteX224" fmla="*/ 853316 w 4878609"/>
              <a:gd name="connsiteY224" fmla="*/ 3118837 h 3744261"/>
              <a:gd name="connsiteX225" fmla="*/ 936501 w 4878609"/>
              <a:gd name="connsiteY225" fmla="*/ 3105962 h 3744261"/>
              <a:gd name="connsiteX226" fmla="*/ 942813 w 4878609"/>
              <a:gd name="connsiteY226" fmla="*/ 3114663 h 3744261"/>
              <a:gd name="connsiteX227" fmla="*/ 923585 w 4878609"/>
              <a:gd name="connsiteY227" fmla="*/ 3189542 h 3744261"/>
              <a:gd name="connsiteX228" fmla="*/ 979900 w 4878609"/>
              <a:gd name="connsiteY228" fmla="*/ 3101747 h 3744261"/>
              <a:gd name="connsiteX229" fmla="*/ 1134953 w 4878609"/>
              <a:gd name="connsiteY229" fmla="*/ 2984341 h 3744261"/>
              <a:gd name="connsiteX230" fmla="*/ 1266230 w 4878609"/>
              <a:gd name="connsiteY230" fmla="*/ 2971072 h 3744261"/>
              <a:gd name="connsiteX231" fmla="*/ 1338679 w 4878609"/>
              <a:gd name="connsiteY231" fmla="*/ 2982846 h 3744261"/>
              <a:gd name="connsiteX232" fmla="*/ 1339447 w 4878609"/>
              <a:gd name="connsiteY232" fmla="*/ 2982452 h 3744261"/>
              <a:gd name="connsiteX233" fmla="*/ 1371924 w 4878609"/>
              <a:gd name="connsiteY233" fmla="*/ 2972339 h 3744261"/>
              <a:gd name="connsiteX234" fmla="*/ 1323168 w 4878609"/>
              <a:gd name="connsiteY234" fmla="*/ 2957845 h 3744261"/>
              <a:gd name="connsiteX235" fmla="*/ 1163484 w 4878609"/>
              <a:gd name="connsiteY235" fmla="*/ 2925078 h 3744261"/>
              <a:gd name="connsiteX236" fmla="*/ 1000083 w 4878609"/>
              <a:gd name="connsiteY236" fmla="*/ 3004193 h 3744261"/>
              <a:gd name="connsiteX237" fmla="*/ 998879 w 4878609"/>
              <a:gd name="connsiteY237" fmla="*/ 3014908 h 3744261"/>
              <a:gd name="connsiteX238" fmla="*/ 959405 w 4878609"/>
              <a:gd name="connsiteY238" fmla="*/ 3058701 h 3744261"/>
              <a:gd name="connsiteX239" fmla="*/ 920366 w 4878609"/>
              <a:gd name="connsiteY239" fmla="*/ 3088084 h 3744261"/>
              <a:gd name="connsiteX240" fmla="*/ 914552 w 4878609"/>
              <a:gd name="connsiteY240" fmla="*/ 3084014 h 3744261"/>
              <a:gd name="connsiteX241" fmla="*/ 929316 w 4878609"/>
              <a:gd name="connsiteY241" fmla="*/ 3062065 h 3744261"/>
              <a:gd name="connsiteX242" fmla="*/ 955335 w 4878609"/>
              <a:gd name="connsiteY242" fmla="*/ 3033991 h 3744261"/>
              <a:gd name="connsiteX243" fmla="*/ 986358 w 4878609"/>
              <a:gd name="connsiteY243" fmla="*/ 3000455 h 3744261"/>
              <a:gd name="connsiteX244" fmla="*/ 971511 w 4878609"/>
              <a:gd name="connsiteY244" fmla="*/ 2973710 h 3744261"/>
              <a:gd name="connsiteX245" fmla="*/ 837929 w 4878609"/>
              <a:gd name="connsiteY245" fmla="*/ 2879872 h 3744261"/>
              <a:gd name="connsiteX246" fmla="*/ 826196 w 4878609"/>
              <a:gd name="connsiteY246" fmla="*/ 2887181 h 3744261"/>
              <a:gd name="connsiteX247" fmla="*/ 886540 w 4878609"/>
              <a:gd name="connsiteY247" fmla="*/ 3085093 h 3744261"/>
              <a:gd name="connsiteX248" fmla="*/ 886353 w 4878609"/>
              <a:gd name="connsiteY248" fmla="*/ 3091198 h 3744261"/>
              <a:gd name="connsiteX249" fmla="*/ 881016 w 4878609"/>
              <a:gd name="connsiteY249" fmla="*/ 3094209 h 3744261"/>
              <a:gd name="connsiteX250" fmla="*/ 870821 w 4878609"/>
              <a:gd name="connsiteY250" fmla="*/ 3081750 h 3744261"/>
              <a:gd name="connsiteX251" fmla="*/ 815233 w 4878609"/>
              <a:gd name="connsiteY251" fmla="*/ 2881222 h 3744261"/>
              <a:gd name="connsiteX252" fmla="*/ 836766 w 4878609"/>
              <a:gd name="connsiteY252" fmla="*/ 2867455 h 3744261"/>
              <a:gd name="connsiteX253" fmla="*/ 981685 w 4878609"/>
              <a:gd name="connsiteY253" fmla="*/ 2966546 h 3744261"/>
              <a:gd name="connsiteX254" fmla="*/ 995972 w 4878609"/>
              <a:gd name="connsiteY254" fmla="*/ 2990841 h 3744261"/>
              <a:gd name="connsiteX255" fmla="*/ 1163152 w 4878609"/>
              <a:gd name="connsiteY255" fmla="*/ 2912639 h 3744261"/>
              <a:gd name="connsiteX256" fmla="*/ 1327155 w 4878609"/>
              <a:gd name="connsiteY256" fmla="*/ 2946050 h 3744261"/>
              <a:gd name="connsiteX257" fmla="*/ 1388038 w 4878609"/>
              <a:gd name="connsiteY257" fmla="*/ 2959735 h 3744261"/>
              <a:gd name="connsiteX258" fmla="*/ 1389533 w 4878609"/>
              <a:gd name="connsiteY258" fmla="*/ 2955000 h 3744261"/>
              <a:gd name="connsiteX259" fmla="*/ 1396510 w 4878609"/>
              <a:gd name="connsiteY259" fmla="*/ 2841540 h 3744261"/>
              <a:gd name="connsiteX260" fmla="*/ 1431499 w 4878609"/>
              <a:gd name="connsiteY260" fmla="*/ 2742469 h 3744261"/>
              <a:gd name="connsiteX261" fmla="*/ 1460383 w 4878609"/>
              <a:gd name="connsiteY261" fmla="*/ 2758625 h 3744261"/>
              <a:gd name="connsiteX262" fmla="*/ 1529905 w 4878609"/>
              <a:gd name="connsiteY262" fmla="*/ 2965404 h 3744261"/>
              <a:gd name="connsiteX263" fmla="*/ 1519149 w 4878609"/>
              <a:gd name="connsiteY263" fmla="*/ 2977323 h 3744261"/>
              <a:gd name="connsiteX264" fmla="*/ 1584330 w 4878609"/>
              <a:gd name="connsiteY264" fmla="*/ 3026951 h 3744261"/>
              <a:gd name="connsiteX265" fmla="*/ 1605407 w 4878609"/>
              <a:gd name="connsiteY265" fmla="*/ 3044705 h 3744261"/>
              <a:gd name="connsiteX266" fmla="*/ 1660331 w 4878609"/>
              <a:gd name="connsiteY266" fmla="*/ 2959610 h 3744261"/>
              <a:gd name="connsiteX267" fmla="*/ 1737743 w 4878609"/>
              <a:gd name="connsiteY267" fmla="*/ 2839754 h 3744261"/>
              <a:gd name="connsiteX268" fmla="*/ 1797546 w 4878609"/>
              <a:gd name="connsiteY268" fmla="*/ 2732149 h 3744261"/>
              <a:gd name="connsiteX269" fmla="*/ 1814927 w 4878609"/>
              <a:gd name="connsiteY269" fmla="*/ 2688356 h 3744261"/>
              <a:gd name="connsiteX270" fmla="*/ 1862935 w 4878609"/>
              <a:gd name="connsiteY270" fmla="*/ 2244107 h 3744261"/>
              <a:gd name="connsiteX271" fmla="*/ 1857557 w 4878609"/>
              <a:gd name="connsiteY271" fmla="*/ 2209575 h 3744261"/>
              <a:gd name="connsiteX272" fmla="*/ 1851639 w 4878609"/>
              <a:gd name="connsiteY272" fmla="*/ 2181500 h 3744261"/>
              <a:gd name="connsiteX273" fmla="*/ 1895682 w 4878609"/>
              <a:gd name="connsiteY273" fmla="*/ 2098398 h 3744261"/>
              <a:gd name="connsiteX274" fmla="*/ 1904217 w 4878609"/>
              <a:gd name="connsiteY274" fmla="*/ 2097651 h 3744261"/>
              <a:gd name="connsiteX275" fmla="*/ 1905442 w 4878609"/>
              <a:gd name="connsiteY275" fmla="*/ 2106123 h 3744261"/>
              <a:gd name="connsiteX276" fmla="*/ 1879901 w 4878609"/>
              <a:gd name="connsiteY276" fmla="*/ 2176683 h 3744261"/>
              <a:gd name="connsiteX277" fmla="*/ 1888020 w 4878609"/>
              <a:gd name="connsiteY277" fmla="*/ 2145411 h 3744261"/>
              <a:gd name="connsiteX278" fmla="*/ 1927411 w 4878609"/>
              <a:gd name="connsiteY278" fmla="*/ 2096426 h 3744261"/>
              <a:gd name="connsiteX279" fmla="*/ 1943525 w 4878609"/>
              <a:gd name="connsiteY279" fmla="*/ 2072567 h 3744261"/>
              <a:gd name="connsiteX280" fmla="*/ 1937275 w 4878609"/>
              <a:gd name="connsiteY280" fmla="*/ 2058529 h 3744261"/>
              <a:gd name="connsiteX281" fmla="*/ 1887085 w 4878609"/>
              <a:gd name="connsiteY281" fmla="*/ 2039488 h 3744261"/>
              <a:gd name="connsiteX282" fmla="*/ 1903905 w 4878609"/>
              <a:gd name="connsiteY282" fmla="*/ 2078817 h 3744261"/>
              <a:gd name="connsiteX283" fmla="*/ 1750410 w 4878609"/>
              <a:gd name="connsiteY283" fmla="*/ 2147861 h 3744261"/>
              <a:gd name="connsiteX284" fmla="*/ 1557377 w 4878609"/>
              <a:gd name="connsiteY284" fmla="*/ 2221826 h 3744261"/>
              <a:gd name="connsiteX285" fmla="*/ 1483640 w 4878609"/>
              <a:gd name="connsiteY285" fmla="*/ 2253036 h 3744261"/>
              <a:gd name="connsiteX286" fmla="*/ 1453489 w 4878609"/>
              <a:gd name="connsiteY286" fmla="*/ 2287942 h 3744261"/>
              <a:gd name="connsiteX287" fmla="*/ 1436462 w 4878609"/>
              <a:gd name="connsiteY287" fmla="*/ 2295833 h 3744261"/>
              <a:gd name="connsiteX288" fmla="*/ 1376077 w 4878609"/>
              <a:gd name="connsiteY288" fmla="*/ 2310659 h 3744261"/>
              <a:gd name="connsiteX289" fmla="*/ 1364013 w 4878609"/>
              <a:gd name="connsiteY289" fmla="*/ 2298823 h 3744261"/>
              <a:gd name="connsiteX290" fmla="*/ 1334734 w 4878609"/>
              <a:gd name="connsiteY290" fmla="*/ 2303059 h 3744261"/>
              <a:gd name="connsiteX291" fmla="*/ 1330020 w 4878609"/>
              <a:gd name="connsiteY291" fmla="*/ 2303724 h 3744261"/>
              <a:gd name="connsiteX292" fmla="*/ 1245091 w 4878609"/>
              <a:gd name="connsiteY292" fmla="*/ 2321187 h 3744261"/>
              <a:gd name="connsiteX293" fmla="*/ 1233857 w 4878609"/>
              <a:gd name="connsiteY293" fmla="*/ 2340644 h 3744261"/>
              <a:gd name="connsiteX294" fmla="*/ 1084888 w 4878609"/>
              <a:gd name="connsiteY294" fmla="*/ 2441209 h 3744261"/>
              <a:gd name="connsiteX295" fmla="*/ 938162 w 4878609"/>
              <a:gd name="connsiteY295" fmla="*/ 2490526 h 3744261"/>
              <a:gd name="connsiteX296" fmla="*/ 913763 w 4878609"/>
              <a:gd name="connsiteY296" fmla="*/ 2472357 h 3744261"/>
              <a:gd name="connsiteX297" fmla="*/ 849287 w 4878609"/>
              <a:gd name="connsiteY297" fmla="*/ 2490526 h 3744261"/>
              <a:gd name="connsiteX298" fmla="*/ 749968 w 4878609"/>
              <a:gd name="connsiteY298" fmla="*/ 2448975 h 3744261"/>
              <a:gd name="connsiteX299" fmla="*/ 690704 w 4878609"/>
              <a:gd name="connsiteY299" fmla="*/ 2387718 h 3744261"/>
              <a:gd name="connsiteX300" fmla="*/ 691929 w 4878609"/>
              <a:gd name="connsiteY300" fmla="*/ 2375695 h 3744261"/>
              <a:gd name="connsiteX301" fmla="*/ 700464 w 4878609"/>
              <a:gd name="connsiteY301" fmla="*/ 2368843 h 3744261"/>
              <a:gd name="connsiteX302" fmla="*/ 693154 w 4878609"/>
              <a:gd name="connsiteY302" fmla="*/ 2367389 h 3744261"/>
              <a:gd name="connsiteX303" fmla="*/ 402796 w 4878609"/>
              <a:gd name="connsiteY303" fmla="*/ 2247201 h 3744261"/>
              <a:gd name="connsiteX304" fmla="*/ 280614 w 4878609"/>
              <a:gd name="connsiteY304" fmla="*/ 2167068 h 3744261"/>
              <a:gd name="connsiteX305" fmla="*/ 192570 w 4878609"/>
              <a:gd name="connsiteY305" fmla="*/ 2113723 h 3744261"/>
              <a:gd name="connsiteX306" fmla="*/ 27072 w 4878609"/>
              <a:gd name="connsiteY306" fmla="*/ 1882524 h 3744261"/>
              <a:gd name="connsiteX307" fmla="*/ 3961 w 4878609"/>
              <a:gd name="connsiteY307" fmla="*/ 1670430 h 3744261"/>
              <a:gd name="connsiteX308" fmla="*/ 134303 w 4878609"/>
              <a:gd name="connsiteY308" fmla="*/ 1531490 h 3744261"/>
              <a:gd name="connsiteX309" fmla="*/ 330575 w 4878609"/>
              <a:gd name="connsiteY309" fmla="*/ 1549120 h 3744261"/>
              <a:gd name="connsiteX310" fmla="*/ 350987 w 4878609"/>
              <a:gd name="connsiteY310" fmla="*/ 1565919 h 3744261"/>
              <a:gd name="connsiteX311" fmla="*/ 403398 w 4878609"/>
              <a:gd name="connsiteY311" fmla="*/ 1548954 h 3744261"/>
              <a:gd name="connsiteX312" fmla="*/ 406056 w 4878609"/>
              <a:gd name="connsiteY312" fmla="*/ 1548850 h 3744261"/>
              <a:gd name="connsiteX313" fmla="*/ 456744 w 4878609"/>
              <a:gd name="connsiteY313" fmla="*/ 1558236 h 3744261"/>
              <a:gd name="connsiteX314" fmla="*/ 487102 w 4878609"/>
              <a:gd name="connsiteY314" fmla="*/ 1553169 h 3744261"/>
              <a:gd name="connsiteX315" fmla="*/ 642488 w 4878609"/>
              <a:gd name="connsiteY315" fmla="*/ 1570259 h 3744261"/>
              <a:gd name="connsiteX316" fmla="*/ 716930 w 4878609"/>
              <a:gd name="connsiteY316" fmla="*/ 1625743 h 3744261"/>
              <a:gd name="connsiteX317" fmla="*/ 718758 w 4878609"/>
              <a:gd name="connsiteY317" fmla="*/ 1638182 h 3744261"/>
              <a:gd name="connsiteX318" fmla="*/ 839175 w 4878609"/>
              <a:gd name="connsiteY318" fmla="*/ 1847182 h 3744261"/>
              <a:gd name="connsiteX319" fmla="*/ 725008 w 4878609"/>
              <a:gd name="connsiteY319" fmla="*/ 1995985 h 3744261"/>
              <a:gd name="connsiteX320" fmla="*/ 634721 w 4878609"/>
              <a:gd name="connsiteY320" fmla="*/ 2003398 h 3744261"/>
              <a:gd name="connsiteX321" fmla="*/ 641948 w 4878609"/>
              <a:gd name="connsiteY321" fmla="*/ 2009648 h 3744261"/>
              <a:gd name="connsiteX322" fmla="*/ 646869 w 4878609"/>
              <a:gd name="connsiteY322" fmla="*/ 2013864 h 3744261"/>
              <a:gd name="connsiteX323" fmla="*/ 649008 w 4878609"/>
              <a:gd name="connsiteY323" fmla="*/ 2024329 h 3744261"/>
              <a:gd name="connsiteX324" fmla="*/ 591426 w 4878609"/>
              <a:gd name="connsiteY324" fmla="*/ 2023021 h 3744261"/>
              <a:gd name="connsiteX325" fmla="*/ 491359 w 4878609"/>
              <a:gd name="connsiteY325" fmla="*/ 1991271 h 3744261"/>
              <a:gd name="connsiteX326" fmla="*/ 475474 w 4878609"/>
              <a:gd name="connsiteY326" fmla="*/ 1983401 h 3744261"/>
              <a:gd name="connsiteX327" fmla="*/ 404042 w 4878609"/>
              <a:gd name="connsiteY327" fmla="*/ 1958089 h 3744261"/>
              <a:gd name="connsiteX328" fmla="*/ 329038 w 4878609"/>
              <a:gd name="connsiteY328" fmla="*/ 1859392 h 3744261"/>
              <a:gd name="connsiteX329" fmla="*/ 309602 w 4878609"/>
              <a:gd name="connsiteY329" fmla="*/ 1832771 h 3744261"/>
              <a:gd name="connsiteX330" fmla="*/ 311803 w 4878609"/>
              <a:gd name="connsiteY330" fmla="*/ 1931468 h 3744261"/>
              <a:gd name="connsiteX331" fmla="*/ 412660 w 4878609"/>
              <a:gd name="connsiteY331" fmla="*/ 2024392 h 3744261"/>
              <a:gd name="connsiteX332" fmla="*/ 619542 w 4878609"/>
              <a:gd name="connsiteY332" fmla="*/ 2058467 h 3744261"/>
              <a:gd name="connsiteX333" fmla="*/ 736055 w 4878609"/>
              <a:gd name="connsiteY333" fmla="*/ 2031410 h 3744261"/>
              <a:gd name="connsiteX334" fmla="*/ 721810 w 4878609"/>
              <a:gd name="connsiteY334" fmla="*/ 2023623 h 3744261"/>
              <a:gd name="connsiteX335" fmla="*/ 718633 w 4878609"/>
              <a:gd name="connsiteY335" fmla="*/ 2013864 h 3744261"/>
              <a:gd name="connsiteX336" fmla="*/ 756031 w 4878609"/>
              <a:gd name="connsiteY336" fmla="*/ 1988323 h 3744261"/>
              <a:gd name="connsiteX337" fmla="*/ 795111 w 4878609"/>
              <a:gd name="connsiteY337" fmla="*/ 1973787 h 3744261"/>
              <a:gd name="connsiteX338" fmla="*/ 801465 w 4878609"/>
              <a:gd name="connsiteY338" fmla="*/ 1978625 h 3744261"/>
              <a:gd name="connsiteX339" fmla="*/ 794883 w 4878609"/>
              <a:gd name="connsiteY339" fmla="*/ 1988676 h 3744261"/>
              <a:gd name="connsiteX340" fmla="*/ 782320 w 4878609"/>
              <a:gd name="connsiteY340" fmla="*/ 2003398 h 3744261"/>
              <a:gd name="connsiteX341" fmla="*/ 760786 w 4878609"/>
              <a:gd name="connsiteY341" fmla="*/ 2029354 h 3744261"/>
              <a:gd name="connsiteX342" fmla="*/ 880061 w 4878609"/>
              <a:gd name="connsiteY342" fmla="*/ 2069452 h 3744261"/>
              <a:gd name="connsiteX343" fmla="*/ 890817 w 4878609"/>
              <a:gd name="connsiteY343" fmla="*/ 2065236 h 3744261"/>
              <a:gd name="connsiteX344" fmla="*/ 890963 w 4878609"/>
              <a:gd name="connsiteY344" fmla="*/ 2038595 h 3744261"/>
              <a:gd name="connsiteX345" fmla="*/ 888741 w 4878609"/>
              <a:gd name="connsiteY345" fmla="*/ 2020716 h 3744261"/>
              <a:gd name="connsiteX346" fmla="*/ 892541 w 4878609"/>
              <a:gd name="connsiteY346" fmla="*/ 2012576 h 3744261"/>
              <a:gd name="connsiteX347" fmla="*/ 919079 w 4878609"/>
              <a:gd name="connsiteY347" fmla="*/ 2014217 h 3744261"/>
              <a:gd name="connsiteX348" fmla="*/ 968334 w 4878609"/>
              <a:gd name="connsiteY348" fmla="*/ 2015816 h 3744261"/>
              <a:gd name="connsiteX349" fmla="*/ 981769 w 4878609"/>
              <a:gd name="connsiteY349" fmla="*/ 1989693 h 3744261"/>
              <a:gd name="connsiteX350" fmla="*/ 913618 w 4878609"/>
              <a:gd name="connsiteY350" fmla="*/ 1880116 h 3744261"/>
              <a:gd name="connsiteX351" fmla="*/ 867436 w 4878609"/>
              <a:gd name="connsiteY351" fmla="*/ 1817550 h 3744261"/>
              <a:gd name="connsiteX352" fmla="*/ 863034 w 4878609"/>
              <a:gd name="connsiteY352" fmla="*/ 1795498 h 3744261"/>
              <a:gd name="connsiteX353" fmla="*/ 882117 w 4878609"/>
              <a:gd name="connsiteY353" fmla="*/ 1800087 h 3744261"/>
              <a:gd name="connsiteX354" fmla="*/ 906080 w 4878609"/>
              <a:gd name="connsiteY354" fmla="*/ 1818755 h 3744261"/>
              <a:gd name="connsiteX355" fmla="*/ 965842 w 4878609"/>
              <a:gd name="connsiteY355" fmla="*/ 1878247 h 3744261"/>
              <a:gd name="connsiteX356" fmla="*/ 1083372 w 4878609"/>
              <a:gd name="connsiteY356" fmla="*/ 2085005 h 3744261"/>
              <a:gd name="connsiteX357" fmla="*/ 1088730 w 4878609"/>
              <a:gd name="connsiteY357" fmla="*/ 2084673 h 3744261"/>
              <a:gd name="connsiteX358" fmla="*/ 1203394 w 4878609"/>
              <a:gd name="connsiteY358" fmla="*/ 2080893 h 3744261"/>
              <a:gd name="connsiteX359" fmla="*/ 1259294 w 4878609"/>
              <a:gd name="connsiteY359" fmla="*/ 2084382 h 3744261"/>
              <a:gd name="connsiteX360" fmla="*/ 1261454 w 4878609"/>
              <a:gd name="connsiteY360" fmla="*/ 2091234 h 3744261"/>
              <a:gd name="connsiteX361" fmla="*/ 1248247 w 4878609"/>
              <a:gd name="connsiteY361" fmla="*/ 2097152 h 3744261"/>
              <a:gd name="connsiteX362" fmla="*/ 1101770 w 4878609"/>
              <a:gd name="connsiteY362" fmla="*/ 2118520 h 3744261"/>
              <a:gd name="connsiteX363" fmla="*/ 1075606 w 4878609"/>
              <a:gd name="connsiteY363" fmla="*/ 2097962 h 3744261"/>
              <a:gd name="connsiteX364" fmla="*/ 869056 w 4878609"/>
              <a:gd name="connsiteY364" fmla="*/ 2136046 h 3744261"/>
              <a:gd name="connsiteX365" fmla="*/ 824058 w 4878609"/>
              <a:gd name="connsiteY365" fmla="*/ 2200625 h 3744261"/>
              <a:gd name="connsiteX366" fmla="*/ 886831 w 4878609"/>
              <a:gd name="connsiteY366" fmla="*/ 2347974 h 3744261"/>
              <a:gd name="connsiteX367" fmla="*/ 1217702 w 4878609"/>
              <a:gd name="connsiteY367" fmla="*/ 2314750 h 3744261"/>
              <a:gd name="connsiteX368" fmla="*/ 1234833 w 4878609"/>
              <a:gd name="connsiteY368" fmla="*/ 2310784 h 3744261"/>
              <a:gd name="connsiteX369" fmla="*/ 1234272 w 4878609"/>
              <a:gd name="connsiteY369" fmla="*/ 2303724 h 3744261"/>
              <a:gd name="connsiteX370" fmla="*/ 1231490 w 4878609"/>
              <a:gd name="connsiteY370" fmla="*/ 2296622 h 3744261"/>
              <a:gd name="connsiteX371" fmla="*/ 1224201 w 4878609"/>
              <a:gd name="connsiteY371" fmla="*/ 2297183 h 3744261"/>
              <a:gd name="connsiteX372" fmla="*/ 1167201 w 4878609"/>
              <a:gd name="connsiteY372" fmla="*/ 2285180 h 3744261"/>
              <a:gd name="connsiteX373" fmla="*/ 1187634 w 4878609"/>
              <a:gd name="connsiteY373" fmla="*/ 2267800 h 3744261"/>
              <a:gd name="connsiteX374" fmla="*/ 1237968 w 4878609"/>
              <a:gd name="connsiteY374" fmla="*/ 2283581 h 3744261"/>
              <a:gd name="connsiteX375" fmla="*/ 1358261 w 4878609"/>
              <a:gd name="connsiteY375" fmla="*/ 2270271 h 3744261"/>
              <a:gd name="connsiteX376" fmla="*/ 1358448 w 4878609"/>
              <a:gd name="connsiteY376" fmla="*/ 2250960 h 3744261"/>
              <a:gd name="connsiteX377" fmla="*/ 1351990 w 4878609"/>
              <a:gd name="connsiteY377" fmla="*/ 2164680 h 3744261"/>
              <a:gd name="connsiteX378" fmla="*/ 1340236 w 4878609"/>
              <a:gd name="connsiteY378" fmla="*/ 2112290 h 3744261"/>
              <a:gd name="connsiteX379" fmla="*/ 1351554 w 4878609"/>
              <a:gd name="connsiteY379" fmla="*/ 2034753 h 3744261"/>
              <a:gd name="connsiteX380" fmla="*/ 1373357 w 4878609"/>
              <a:gd name="connsiteY380" fmla="*/ 2021277 h 3744261"/>
              <a:gd name="connsiteX381" fmla="*/ 1407640 w 4878609"/>
              <a:gd name="connsiteY381" fmla="*/ 2008776 h 3744261"/>
              <a:gd name="connsiteX382" fmla="*/ 1428281 w 4878609"/>
              <a:gd name="connsiteY382" fmla="*/ 2043412 h 3744261"/>
              <a:gd name="connsiteX383" fmla="*/ 1439556 w 4878609"/>
              <a:gd name="connsiteY383" fmla="*/ 2085711 h 3744261"/>
              <a:gd name="connsiteX384" fmla="*/ 1447301 w 4878609"/>
              <a:gd name="connsiteY384" fmla="*/ 2152346 h 3744261"/>
              <a:gd name="connsiteX385" fmla="*/ 1428011 w 4878609"/>
              <a:gd name="connsiteY385" fmla="*/ 2143645 h 3744261"/>
              <a:gd name="connsiteX386" fmla="*/ 1399853 w 4878609"/>
              <a:gd name="connsiteY386" fmla="*/ 2102198 h 3744261"/>
              <a:gd name="connsiteX387" fmla="*/ 1405667 w 4878609"/>
              <a:gd name="connsiteY387" fmla="*/ 2137208 h 3744261"/>
              <a:gd name="connsiteX388" fmla="*/ 1405211 w 4878609"/>
              <a:gd name="connsiteY388" fmla="*/ 2249465 h 3744261"/>
              <a:gd name="connsiteX389" fmla="*/ 1401037 w 4878609"/>
              <a:gd name="connsiteY389" fmla="*/ 2262546 h 3744261"/>
              <a:gd name="connsiteX390" fmla="*/ 1473901 w 4878609"/>
              <a:gd name="connsiteY390" fmla="*/ 2243173 h 3744261"/>
              <a:gd name="connsiteX391" fmla="*/ 1478034 w 4878609"/>
              <a:gd name="connsiteY391" fmla="*/ 2174980 h 3744261"/>
              <a:gd name="connsiteX392" fmla="*/ 1449502 w 4878609"/>
              <a:gd name="connsiteY392" fmla="*/ 2053774 h 3744261"/>
              <a:gd name="connsiteX393" fmla="*/ 1451475 w 4878609"/>
              <a:gd name="connsiteY393" fmla="*/ 2046610 h 3744261"/>
              <a:gd name="connsiteX394" fmla="*/ 1458909 w 4878609"/>
              <a:gd name="connsiteY394" fmla="*/ 2046444 h 3744261"/>
              <a:gd name="connsiteX395" fmla="*/ 1504925 w 4878609"/>
              <a:gd name="connsiteY395" fmla="*/ 2058467 h 3744261"/>
              <a:gd name="connsiteX396" fmla="*/ 1782284 w 4878609"/>
              <a:gd name="connsiteY396" fmla="*/ 1986204 h 3744261"/>
              <a:gd name="connsiteX397" fmla="*/ 1788887 w 4878609"/>
              <a:gd name="connsiteY397" fmla="*/ 1988281 h 3744261"/>
              <a:gd name="connsiteX398" fmla="*/ 1849895 w 4878609"/>
              <a:gd name="connsiteY398" fmla="*/ 2016978 h 3744261"/>
              <a:gd name="connsiteX399" fmla="*/ 1850227 w 4878609"/>
              <a:gd name="connsiteY399" fmla="*/ 2017082 h 3744261"/>
              <a:gd name="connsiteX400" fmla="*/ 1795054 w 4878609"/>
              <a:gd name="connsiteY400" fmla="*/ 1971025 h 3744261"/>
              <a:gd name="connsiteX401" fmla="*/ 1794390 w 4878609"/>
              <a:gd name="connsiteY401" fmla="*/ 1970527 h 3744261"/>
              <a:gd name="connsiteX402" fmla="*/ 1315713 w 4878609"/>
              <a:gd name="connsiteY402" fmla="*/ 1579686 h 3744261"/>
              <a:gd name="connsiteX403" fmla="*/ 1153600 w 4878609"/>
              <a:gd name="connsiteY403" fmla="*/ 1494882 h 3744261"/>
              <a:gd name="connsiteX404" fmla="*/ 1047926 w 4878609"/>
              <a:gd name="connsiteY404" fmla="*/ 1425796 h 3744261"/>
              <a:gd name="connsiteX405" fmla="*/ 1054592 w 4878609"/>
              <a:gd name="connsiteY405" fmla="*/ 1396746 h 3744261"/>
              <a:gd name="connsiteX406" fmla="*/ 1118673 w 4878609"/>
              <a:gd name="connsiteY406" fmla="*/ 1334430 h 3744261"/>
              <a:gd name="connsiteX407" fmla="*/ 1165581 w 4878609"/>
              <a:gd name="connsiteY407" fmla="*/ 1273837 h 3744261"/>
              <a:gd name="connsiteX408" fmla="*/ 1156050 w 4878609"/>
              <a:gd name="connsiteY408" fmla="*/ 1254131 h 3744261"/>
              <a:gd name="connsiteX409" fmla="*/ 1149343 w 4878609"/>
              <a:gd name="connsiteY409" fmla="*/ 1273463 h 3744261"/>
              <a:gd name="connsiteX410" fmla="*/ 1138566 w 4878609"/>
              <a:gd name="connsiteY410" fmla="*/ 1287937 h 3744261"/>
              <a:gd name="connsiteX411" fmla="*/ 1030483 w 4878609"/>
              <a:gd name="connsiteY411" fmla="*/ 1395354 h 3744261"/>
              <a:gd name="connsiteX412" fmla="*/ 1012148 w 4878609"/>
              <a:gd name="connsiteY412" fmla="*/ 1390765 h 3744261"/>
              <a:gd name="connsiteX413" fmla="*/ 1010902 w 4878609"/>
              <a:gd name="connsiteY413" fmla="*/ 1389810 h 3744261"/>
              <a:gd name="connsiteX414" fmla="*/ 794094 w 4878609"/>
              <a:gd name="connsiteY414" fmla="*/ 1123166 h 3744261"/>
              <a:gd name="connsiteX415" fmla="*/ 811952 w 4878609"/>
              <a:gd name="connsiteY415" fmla="*/ 915971 h 3744261"/>
              <a:gd name="connsiteX416" fmla="*/ 789068 w 4878609"/>
              <a:gd name="connsiteY416" fmla="*/ 889288 h 3744261"/>
              <a:gd name="connsiteX417" fmla="*/ 768303 w 4878609"/>
              <a:gd name="connsiteY417" fmla="*/ 717042 h 3744261"/>
              <a:gd name="connsiteX418" fmla="*/ 808193 w 4878609"/>
              <a:gd name="connsiteY418" fmla="*/ 541286 h 3744261"/>
              <a:gd name="connsiteX419" fmla="*/ 931123 w 4878609"/>
              <a:gd name="connsiteY419" fmla="*/ 473758 h 3744261"/>
              <a:gd name="connsiteX420" fmla="*/ 1122660 w 4878609"/>
              <a:gd name="connsiteY420" fmla="*/ 489186 h 3744261"/>
              <a:gd name="connsiteX421" fmla="*/ 1251424 w 4878609"/>
              <a:gd name="connsiteY421" fmla="*/ 639173 h 3744261"/>
              <a:gd name="connsiteX422" fmla="*/ 1284441 w 4878609"/>
              <a:gd name="connsiteY422" fmla="*/ 699371 h 3744261"/>
              <a:gd name="connsiteX423" fmla="*/ 1269407 w 4878609"/>
              <a:gd name="connsiteY423" fmla="*/ 655868 h 3744261"/>
              <a:gd name="connsiteX424" fmla="*/ 1275408 w 4878609"/>
              <a:gd name="connsiteY424" fmla="*/ 637615 h 3744261"/>
              <a:gd name="connsiteX425" fmla="*/ 1329127 w 4878609"/>
              <a:gd name="connsiteY425" fmla="*/ 677256 h 3744261"/>
              <a:gd name="connsiteX426" fmla="*/ 1374271 w 4878609"/>
              <a:gd name="connsiteY426" fmla="*/ 742479 h 3744261"/>
              <a:gd name="connsiteX427" fmla="*/ 1379794 w 4878609"/>
              <a:gd name="connsiteY427" fmla="*/ 781040 h 3744261"/>
              <a:gd name="connsiteX428" fmla="*/ 1381808 w 4878609"/>
              <a:gd name="connsiteY428" fmla="*/ 780915 h 3744261"/>
              <a:gd name="connsiteX429" fmla="*/ 1398773 w 4878609"/>
              <a:gd name="connsiteY429" fmla="*/ 838476 h 3744261"/>
              <a:gd name="connsiteX430" fmla="*/ 1404525 w 4878609"/>
              <a:gd name="connsiteY430" fmla="*/ 876912 h 3744261"/>
              <a:gd name="connsiteX431" fmla="*/ 1395638 w 4878609"/>
              <a:gd name="connsiteY431" fmla="*/ 977914 h 3744261"/>
              <a:gd name="connsiteX432" fmla="*/ 1401888 w 4878609"/>
              <a:gd name="connsiteY432" fmla="*/ 1020129 h 3744261"/>
              <a:gd name="connsiteX433" fmla="*/ 1332969 w 4878609"/>
              <a:gd name="connsiteY433" fmla="*/ 1209465 h 3744261"/>
              <a:gd name="connsiteX434" fmla="*/ 1369931 w 4878609"/>
              <a:gd name="connsiteY434" fmla="*/ 1221737 h 3744261"/>
              <a:gd name="connsiteX435" fmla="*/ 1379317 w 4878609"/>
              <a:gd name="connsiteY435" fmla="*/ 1230646 h 3744261"/>
              <a:gd name="connsiteX436" fmla="*/ 1427990 w 4878609"/>
              <a:gd name="connsiteY436" fmla="*/ 1300292 h 3744261"/>
              <a:gd name="connsiteX437" fmla="*/ 1416133 w 4878609"/>
              <a:gd name="connsiteY437" fmla="*/ 1323798 h 3744261"/>
              <a:gd name="connsiteX438" fmla="*/ 1295384 w 4878609"/>
              <a:gd name="connsiteY438" fmla="*/ 1319230 h 3744261"/>
              <a:gd name="connsiteX439" fmla="*/ 1259003 w 4878609"/>
              <a:gd name="connsiteY439" fmla="*/ 1296243 h 3744261"/>
              <a:gd name="connsiteX440" fmla="*/ 1256802 w 4878609"/>
              <a:gd name="connsiteY440" fmla="*/ 1298132 h 3744261"/>
              <a:gd name="connsiteX441" fmla="*/ 1248891 w 4878609"/>
              <a:gd name="connsiteY441" fmla="*/ 1310384 h 3744261"/>
              <a:gd name="connsiteX442" fmla="*/ 1244883 w 4878609"/>
              <a:gd name="connsiteY442" fmla="*/ 1318648 h 3744261"/>
              <a:gd name="connsiteX443" fmla="*/ 1229122 w 4878609"/>
              <a:gd name="connsiteY443" fmla="*/ 1321908 h 3744261"/>
              <a:gd name="connsiteX444" fmla="*/ 1342645 w 4878609"/>
              <a:gd name="connsiteY444" fmla="*/ 1396434 h 3744261"/>
              <a:gd name="connsiteX445" fmla="*/ 1520810 w 4878609"/>
              <a:gd name="connsiteY445" fmla="*/ 1562077 h 3744261"/>
              <a:gd name="connsiteX446" fmla="*/ 1718473 w 4878609"/>
              <a:gd name="connsiteY446" fmla="*/ 1729756 h 3744261"/>
              <a:gd name="connsiteX447" fmla="*/ 1885154 w 4878609"/>
              <a:gd name="connsiteY447" fmla="*/ 1883500 h 3744261"/>
              <a:gd name="connsiteX448" fmla="*/ 1939476 w 4878609"/>
              <a:gd name="connsiteY448" fmla="*/ 2032282 h 3744261"/>
              <a:gd name="connsiteX449" fmla="*/ 1947699 w 4878609"/>
              <a:gd name="connsiteY449" fmla="*/ 2051490 h 3744261"/>
              <a:gd name="connsiteX450" fmla="*/ 1955548 w 4878609"/>
              <a:gd name="connsiteY450" fmla="*/ 2068247 h 3744261"/>
              <a:gd name="connsiteX451" fmla="*/ 1955693 w 4878609"/>
              <a:gd name="connsiteY451" fmla="*/ 2069410 h 3744261"/>
              <a:gd name="connsiteX452" fmla="*/ 1990309 w 4878609"/>
              <a:gd name="connsiteY452" fmla="*/ 2132370 h 3744261"/>
              <a:gd name="connsiteX453" fmla="*/ 1990433 w 4878609"/>
              <a:gd name="connsiteY453" fmla="*/ 2131311 h 3744261"/>
              <a:gd name="connsiteX454" fmla="*/ 1977102 w 4878609"/>
              <a:gd name="connsiteY454" fmla="*/ 2009898 h 3744261"/>
              <a:gd name="connsiteX455" fmla="*/ 1981691 w 4878609"/>
              <a:gd name="connsiteY455" fmla="*/ 2002069 h 3744261"/>
              <a:gd name="connsiteX456" fmla="*/ 1989187 w 4878609"/>
              <a:gd name="connsiteY456" fmla="*/ 2006845 h 3744261"/>
              <a:gd name="connsiteX457" fmla="*/ 1989187 w 4878609"/>
              <a:gd name="connsiteY457" fmla="*/ 2006845 h 3744261"/>
              <a:gd name="connsiteX458" fmla="*/ 1989250 w 4878609"/>
              <a:gd name="connsiteY458" fmla="*/ 2007136 h 3744261"/>
              <a:gd name="connsiteX459" fmla="*/ 1991721 w 4878609"/>
              <a:gd name="connsiteY459" fmla="*/ 2017186 h 3744261"/>
              <a:gd name="connsiteX460" fmla="*/ 2024986 w 4878609"/>
              <a:gd name="connsiteY460" fmla="*/ 2093186 h 3744261"/>
              <a:gd name="connsiteX461" fmla="*/ 2059145 w 4878609"/>
              <a:gd name="connsiteY461" fmla="*/ 2144538 h 3744261"/>
              <a:gd name="connsiteX462" fmla="*/ 2058709 w 4878609"/>
              <a:gd name="connsiteY462" fmla="*/ 2132619 h 3744261"/>
              <a:gd name="connsiteX463" fmla="*/ 2044443 w 4878609"/>
              <a:gd name="connsiteY463" fmla="*/ 2063679 h 3744261"/>
              <a:gd name="connsiteX464" fmla="*/ 2028911 w 4878609"/>
              <a:gd name="connsiteY464" fmla="*/ 2026364 h 3744261"/>
              <a:gd name="connsiteX465" fmla="*/ 2028433 w 4878609"/>
              <a:gd name="connsiteY465" fmla="*/ 2010790 h 3744261"/>
              <a:gd name="connsiteX466" fmla="*/ 2034995 w 4878609"/>
              <a:gd name="connsiteY466" fmla="*/ 2009420 h 3744261"/>
              <a:gd name="connsiteX467" fmla="*/ 2053310 w 4878609"/>
              <a:gd name="connsiteY467" fmla="*/ 2050036 h 3744261"/>
              <a:gd name="connsiteX468" fmla="*/ 2056300 w 4878609"/>
              <a:gd name="connsiteY468" fmla="*/ 2059838 h 3744261"/>
              <a:gd name="connsiteX469" fmla="*/ 2101277 w 4878609"/>
              <a:gd name="connsiteY469" fmla="*/ 2139223 h 3744261"/>
              <a:gd name="connsiteX470" fmla="*/ 2099741 w 4878609"/>
              <a:gd name="connsiteY470" fmla="*/ 2127200 h 3744261"/>
              <a:gd name="connsiteX471" fmla="*/ 2070337 w 4878609"/>
              <a:gd name="connsiteY471" fmla="*/ 2015940 h 3744261"/>
              <a:gd name="connsiteX472" fmla="*/ 2070047 w 4878609"/>
              <a:gd name="connsiteY472" fmla="*/ 2015255 h 3744261"/>
              <a:gd name="connsiteX473" fmla="*/ 2069569 w 4878609"/>
              <a:gd name="connsiteY473" fmla="*/ 2004499 h 3744261"/>
              <a:gd name="connsiteX474" fmla="*/ 2075923 w 4878609"/>
              <a:gd name="connsiteY474" fmla="*/ 2002692 h 3744261"/>
              <a:gd name="connsiteX475" fmla="*/ 2080097 w 4878609"/>
              <a:gd name="connsiteY475" fmla="*/ 2006845 h 3744261"/>
              <a:gd name="connsiteX476" fmla="*/ 2080139 w 4878609"/>
              <a:gd name="connsiteY476" fmla="*/ 2006845 h 3744261"/>
              <a:gd name="connsiteX477" fmla="*/ 2080242 w 4878609"/>
              <a:gd name="connsiteY477" fmla="*/ 2007136 h 3744261"/>
              <a:gd name="connsiteX478" fmla="*/ 2082776 w 4878609"/>
              <a:gd name="connsiteY478" fmla="*/ 2013220 h 3744261"/>
              <a:gd name="connsiteX479" fmla="*/ 2128002 w 4878609"/>
              <a:gd name="connsiteY479" fmla="*/ 2082492 h 3744261"/>
              <a:gd name="connsiteX480" fmla="*/ 2075446 w 4878609"/>
              <a:gd name="connsiteY480" fmla="*/ 1945380 h 3744261"/>
              <a:gd name="connsiteX481" fmla="*/ 2076276 w 4878609"/>
              <a:gd name="connsiteY481" fmla="*/ 1939545 h 3744261"/>
              <a:gd name="connsiteX482" fmla="*/ 2081592 w 4878609"/>
              <a:gd name="connsiteY482" fmla="*/ 1937012 h 3744261"/>
              <a:gd name="connsiteX483" fmla="*/ 2118325 w 4878609"/>
              <a:gd name="connsiteY483" fmla="*/ 1926982 h 3744261"/>
              <a:gd name="connsiteX484" fmla="*/ 2116706 w 4878609"/>
              <a:gd name="connsiteY484" fmla="*/ 1911222 h 3744261"/>
              <a:gd name="connsiteX485" fmla="*/ 2070524 w 4878609"/>
              <a:gd name="connsiteY485" fmla="*/ 1876876 h 3744261"/>
              <a:gd name="connsiteX486" fmla="*/ 1994005 w 4878609"/>
              <a:gd name="connsiteY486" fmla="*/ 1815868 h 3744261"/>
              <a:gd name="connsiteX487" fmla="*/ 1990060 w 4878609"/>
              <a:gd name="connsiteY487" fmla="*/ 1809244 h 3744261"/>
              <a:gd name="connsiteX488" fmla="*/ 1961798 w 4878609"/>
              <a:gd name="connsiteY488" fmla="*/ 1804032 h 3744261"/>
              <a:gd name="connsiteX489" fmla="*/ 1932789 w 4878609"/>
              <a:gd name="connsiteY489" fmla="*/ 1765991 h 3744261"/>
              <a:gd name="connsiteX490" fmla="*/ 1890636 w 4878609"/>
              <a:gd name="connsiteY490" fmla="*/ 1690572 h 3744261"/>
              <a:gd name="connsiteX491" fmla="*/ 1811085 w 4878609"/>
              <a:gd name="connsiteY491" fmla="*/ 1763021 h 3744261"/>
              <a:gd name="connsiteX492" fmla="*/ 1786271 w 4878609"/>
              <a:gd name="connsiteY492" fmla="*/ 1748880 h 3744261"/>
              <a:gd name="connsiteX493" fmla="*/ 1758404 w 4878609"/>
              <a:gd name="connsiteY493" fmla="*/ 1709115 h 3744261"/>
              <a:gd name="connsiteX494" fmla="*/ 1736767 w 4878609"/>
              <a:gd name="connsiteY494" fmla="*/ 1636126 h 3744261"/>
              <a:gd name="connsiteX495" fmla="*/ 1811729 w 4878609"/>
              <a:gd name="connsiteY495" fmla="*/ 1580247 h 3744261"/>
              <a:gd name="connsiteX496" fmla="*/ 1831310 w 4878609"/>
              <a:gd name="connsiteY496" fmla="*/ 1571567 h 3744261"/>
              <a:gd name="connsiteX497" fmla="*/ 1788617 w 4878609"/>
              <a:gd name="connsiteY497" fmla="*/ 1472331 h 3744261"/>
              <a:gd name="connsiteX498" fmla="*/ 1692600 w 4878609"/>
              <a:gd name="connsiteY498" fmla="*/ 923987 h 3744261"/>
              <a:gd name="connsiteX499" fmla="*/ 1707094 w 4878609"/>
              <a:gd name="connsiteY499" fmla="*/ 829319 h 3744261"/>
              <a:gd name="connsiteX500" fmla="*/ 1636201 w 4878609"/>
              <a:gd name="connsiteY500" fmla="*/ 698644 h 3744261"/>
              <a:gd name="connsiteX501" fmla="*/ 1536716 w 4878609"/>
              <a:gd name="connsiteY501" fmla="*/ 614524 h 3744261"/>
              <a:gd name="connsiteX502" fmla="*/ 1508226 w 4878609"/>
              <a:gd name="connsiteY502" fmla="*/ 615583 h 3744261"/>
              <a:gd name="connsiteX503" fmla="*/ 1523073 w 4878609"/>
              <a:gd name="connsiteY503" fmla="*/ 673477 h 3744261"/>
              <a:gd name="connsiteX504" fmla="*/ 1529905 w 4878609"/>
              <a:gd name="connsiteY504" fmla="*/ 699786 h 3744261"/>
              <a:gd name="connsiteX505" fmla="*/ 1543818 w 4878609"/>
              <a:gd name="connsiteY505" fmla="*/ 1016599 h 3744261"/>
              <a:gd name="connsiteX506" fmla="*/ 1670194 w 4878609"/>
              <a:gd name="connsiteY506" fmla="*/ 1432420 h 3744261"/>
              <a:gd name="connsiteX507" fmla="*/ 1724079 w 4878609"/>
              <a:gd name="connsiteY507" fmla="*/ 1582365 h 3744261"/>
              <a:gd name="connsiteX508" fmla="*/ 1716417 w 4878609"/>
              <a:gd name="connsiteY508" fmla="*/ 1604480 h 3744261"/>
              <a:gd name="connsiteX509" fmla="*/ 1671585 w 4878609"/>
              <a:gd name="connsiteY509" fmla="*/ 1558111 h 3744261"/>
              <a:gd name="connsiteX510" fmla="*/ 1608314 w 4878609"/>
              <a:gd name="connsiteY510" fmla="*/ 1448596 h 3744261"/>
              <a:gd name="connsiteX511" fmla="*/ 1509618 w 4878609"/>
              <a:gd name="connsiteY511" fmla="*/ 1198169 h 3744261"/>
              <a:gd name="connsiteX512" fmla="*/ 1506835 w 4878609"/>
              <a:gd name="connsiteY512" fmla="*/ 1180498 h 3744261"/>
              <a:gd name="connsiteX513" fmla="*/ 1486859 w 4878609"/>
              <a:gd name="connsiteY513" fmla="*/ 615064 h 3744261"/>
              <a:gd name="connsiteX514" fmla="*/ 1496349 w 4878609"/>
              <a:gd name="connsiteY514" fmla="*/ 607693 h 3744261"/>
              <a:gd name="connsiteX515" fmla="*/ 1498757 w 4878609"/>
              <a:gd name="connsiteY515" fmla="*/ 592181 h 3744261"/>
              <a:gd name="connsiteX516" fmla="*/ 1595751 w 4878609"/>
              <a:gd name="connsiteY516" fmla="*/ 380356 h 3744261"/>
              <a:gd name="connsiteX517" fmla="*/ 1725782 w 4878609"/>
              <a:gd name="connsiteY517" fmla="*/ 271610 h 3744261"/>
              <a:gd name="connsiteX518" fmla="*/ 1732136 w 4878609"/>
              <a:gd name="connsiteY518" fmla="*/ 271713 h 3744261"/>
              <a:gd name="connsiteX519" fmla="*/ 1732822 w 4878609"/>
              <a:gd name="connsiteY519" fmla="*/ 272191 h 3744261"/>
              <a:gd name="connsiteX520" fmla="*/ 1736746 w 4878609"/>
              <a:gd name="connsiteY520" fmla="*/ 242808 h 3744261"/>
              <a:gd name="connsiteX521" fmla="*/ 1747586 w 4878609"/>
              <a:gd name="connsiteY521" fmla="*/ 235333 h 3744261"/>
              <a:gd name="connsiteX522" fmla="*/ 1764364 w 4878609"/>
              <a:gd name="connsiteY522" fmla="*/ 274787 h 3744261"/>
              <a:gd name="connsiteX523" fmla="*/ 1766710 w 4878609"/>
              <a:gd name="connsiteY523" fmla="*/ 262639 h 3744261"/>
              <a:gd name="connsiteX524" fmla="*/ 1765360 w 4878609"/>
              <a:gd name="connsiteY524" fmla="*/ 185808 h 3744261"/>
              <a:gd name="connsiteX525" fmla="*/ 1826098 w 4878609"/>
              <a:gd name="connsiteY525" fmla="*/ 48613 h 3744261"/>
              <a:gd name="connsiteX526" fmla="*/ 1945830 w 4878609"/>
              <a:gd name="connsiteY526" fmla="*/ 106 h 3744261"/>
              <a:gd name="connsiteX527" fmla="*/ 2065105 w 4878609"/>
              <a:gd name="connsiteY527" fmla="*/ 39124 h 3744261"/>
              <a:gd name="connsiteX528" fmla="*/ 2142538 w 4878609"/>
              <a:gd name="connsiteY528" fmla="*/ 42841 h 3744261"/>
              <a:gd name="connsiteX529" fmla="*/ 2281331 w 4878609"/>
              <a:gd name="connsiteY529" fmla="*/ 406458 h 3744261"/>
              <a:gd name="connsiteX530" fmla="*/ 2264844 w 4878609"/>
              <a:gd name="connsiteY530" fmla="*/ 652338 h 3744261"/>
              <a:gd name="connsiteX531" fmla="*/ 2250828 w 4878609"/>
              <a:gd name="connsiteY531" fmla="*/ 671525 h 3744261"/>
              <a:gd name="connsiteX532" fmla="*/ 2193329 w 4878609"/>
              <a:gd name="connsiteY532" fmla="*/ 655099 h 3744261"/>
              <a:gd name="connsiteX533" fmla="*/ 2186601 w 4878609"/>
              <a:gd name="connsiteY533" fmla="*/ 663551 h 3744261"/>
              <a:gd name="connsiteX534" fmla="*/ 2200514 w 4878609"/>
              <a:gd name="connsiteY534" fmla="*/ 722814 h 3744261"/>
              <a:gd name="connsiteX535" fmla="*/ 2208072 w 4878609"/>
              <a:gd name="connsiteY535" fmla="*/ 800164 h 3744261"/>
              <a:gd name="connsiteX536" fmla="*/ 2194222 w 4878609"/>
              <a:gd name="connsiteY536" fmla="*/ 808616 h 3744261"/>
              <a:gd name="connsiteX537" fmla="*/ 2171276 w 4878609"/>
              <a:gd name="connsiteY537" fmla="*/ 804878 h 3744261"/>
              <a:gd name="connsiteX538" fmla="*/ 2171339 w 4878609"/>
              <a:gd name="connsiteY538" fmla="*/ 780687 h 3744261"/>
              <a:gd name="connsiteX539" fmla="*/ 2176198 w 4878609"/>
              <a:gd name="connsiteY539" fmla="*/ 739364 h 3744261"/>
              <a:gd name="connsiteX540" fmla="*/ 2175679 w 4878609"/>
              <a:gd name="connsiteY540" fmla="*/ 735710 h 3744261"/>
              <a:gd name="connsiteX541" fmla="*/ 2175014 w 4878609"/>
              <a:gd name="connsiteY541" fmla="*/ 736810 h 3744261"/>
              <a:gd name="connsiteX542" fmla="*/ 2159565 w 4878609"/>
              <a:gd name="connsiteY542" fmla="*/ 749851 h 3744261"/>
              <a:gd name="connsiteX543" fmla="*/ 2148954 w 4878609"/>
              <a:gd name="connsiteY543" fmla="*/ 734111 h 3744261"/>
              <a:gd name="connsiteX544" fmla="*/ 2173374 w 4878609"/>
              <a:gd name="connsiteY544" fmla="*/ 660436 h 3744261"/>
              <a:gd name="connsiteX545" fmla="*/ 2168016 w 4878609"/>
              <a:gd name="connsiteY545" fmla="*/ 612053 h 3744261"/>
              <a:gd name="connsiteX546" fmla="*/ 2152671 w 4878609"/>
              <a:gd name="connsiteY546" fmla="*/ 659522 h 3744261"/>
              <a:gd name="connsiteX547" fmla="*/ 2069611 w 4878609"/>
              <a:gd name="connsiteY547" fmla="*/ 810921 h 3744261"/>
              <a:gd name="connsiteX548" fmla="*/ 2082277 w 4878609"/>
              <a:gd name="connsiteY548" fmla="*/ 828758 h 3744261"/>
              <a:gd name="connsiteX549" fmla="*/ 2091622 w 4878609"/>
              <a:gd name="connsiteY549" fmla="*/ 806747 h 3744261"/>
              <a:gd name="connsiteX550" fmla="*/ 2097041 w 4878609"/>
              <a:gd name="connsiteY550" fmla="*/ 802054 h 3744261"/>
              <a:gd name="connsiteX551" fmla="*/ 2103291 w 4878609"/>
              <a:gd name="connsiteY551" fmla="*/ 805543 h 3744261"/>
              <a:gd name="connsiteX552" fmla="*/ 2105181 w 4878609"/>
              <a:gd name="connsiteY552" fmla="*/ 809529 h 3744261"/>
              <a:gd name="connsiteX553" fmla="*/ 2105846 w 4878609"/>
              <a:gd name="connsiteY553" fmla="*/ 808201 h 3744261"/>
              <a:gd name="connsiteX554" fmla="*/ 2119011 w 4878609"/>
              <a:gd name="connsiteY554" fmla="*/ 799562 h 3744261"/>
              <a:gd name="connsiteX555" fmla="*/ 2119551 w 4878609"/>
              <a:gd name="connsiteY555" fmla="*/ 821926 h 3744261"/>
              <a:gd name="connsiteX556" fmla="*/ 2115771 w 4878609"/>
              <a:gd name="connsiteY556" fmla="*/ 832952 h 3744261"/>
              <a:gd name="connsiteX557" fmla="*/ 2161164 w 4878609"/>
              <a:gd name="connsiteY557" fmla="*/ 995045 h 3744261"/>
              <a:gd name="connsiteX558" fmla="*/ 2144739 w 4878609"/>
              <a:gd name="connsiteY558" fmla="*/ 1013505 h 3744261"/>
              <a:gd name="connsiteX559" fmla="*/ 2139360 w 4878609"/>
              <a:gd name="connsiteY559" fmla="*/ 1014024 h 3744261"/>
              <a:gd name="connsiteX560" fmla="*/ 2009662 w 4878609"/>
              <a:gd name="connsiteY560" fmla="*/ 926250 h 3744261"/>
              <a:gd name="connsiteX561" fmla="*/ 1986052 w 4878609"/>
              <a:gd name="connsiteY561" fmla="*/ 934390 h 3744261"/>
              <a:gd name="connsiteX562" fmla="*/ 1941677 w 4878609"/>
              <a:gd name="connsiteY562" fmla="*/ 947472 h 3744261"/>
              <a:gd name="connsiteX563" fmla="*/ 1933163 w 4878609"/>
              <a:gd name="connsiteY563" fmla="*/ 956650 h 3744261"/>
              <a:gd name="connsiteX564" fmla="*/ 1881479 w 4878609"/>
              <a:gd name="connsiteY564" fmla="*/ 1002686 h 3744261"/>
              <a:gd name="connsiteX565" fmla="*/ 1849085 w 4878609"/>
              <a:gd name="connsiteY565" fmla="*/ 1074534 h 3744261"/>
              <a:gd name="connsiteX566" fmla="*/ 1786935 w 4878609"/>
              <a:gd name="connsiteY566" fmla="*/ 1177279 h 3744261"/>
              <a:gd name="connsiteX567" fmla="*/ 1758591 w 4878609"/>
              <a:gd name="connsiteY567" fmla="*/ 1158092 h 3744261"/>
              <a:gd name="connsiteX568" fmla="*/ 1744658 w 4878609"/>
              <a:gd name="connsiteY568" fmla="*/ 1052087 h 3744261"/>
              <a:gd name="connsiteX569" fmla="*/ 1745073 w 4878609"/>
              <a:gd name="connsiteY569" fmla="*/ 1041413 h 3744261"/>
              <a:gd name="connsiteX570" fmla="*/ 1743308 w 4878609"/>
              <a:gd name="connsiteY570" fmla="*/ 1161996 h 3744261"/>
              <a:gd name="connsiteX571" fmla="*/ 1804295 w 4878609"/>
              <a:gd name="connsiteY571" fmla="*/ 1421768 h 3744261"/>
              <a:gd name="connsiteX572" fmla="*/ 1872737 w 4878609"/>
              <a:gd name="connsiteY572" fmla="*/ 1556263 h 3744261"/>
              <a:gd name="connsiteX573" fmla="*/ 1879755 w 4878609"/>
              <a:gd name="connsiteY573" fmla="*/ 1554976 h 3744261"/>
              <a:gd name="connsiteX574" fmla="*/ 1885403 w 4878609"/>
              <a:gd name="connsiteY574" fmla="*/ 1560229 h 3744261"/>
              <a:gd name="connsiteX575" fmla="*/ 1879070 w 4878609"/>
              <a:gd name="connsiteY575" fmla="*/ 1568598 h 3744261"/>
              <a:gd name="connsiteX576" fmla="*/ 1872051 w 4878609"/>
              <a:gd name="connsiteY576" fmla="*/ 1569324 h 3744261"/>
              <a:gd name="connsiteX577" fmla="*/ 1848234 w 4878609"/>
              <a:gd name="connsiteY577" fmla="*/ 1578087 h 3744261"/>
              <a:gd name="connsiteX578" fmla="*/ 1891965 w 4878609"/>
              <a:gd name="connsiteY578" fmla="*/ 1666027 h 3744261"/>
              <a:gd name="connsiteX579" fmla="*/ 1903261 w 4878609"/>
              <a:gd name="connsiteY579" fmla="*/ 1645283 h 3744261"/>
              <a:gd name="connsiteX580" fmla="*/ 1910259 w 4878609"/>
              <a:gd name="connsiteY580" fmla="*/ 1639282 h 3744261"/>
              <a:gd name="connsiteX581" fmla="*/ 1956192 w 4878609"/>
              <a:gd name="connsiteY581" fmla="*/ 1714680 h 3744261"/>
              <a:gd name="connsiteX582" fmla="*/ 1996808 w 4878609"/>
              <a:gd name="connsiteY582" fmla="*/ 1795830 h 3744261"/>
              <a:gd name="connsiteX583" fmla="*/ 2002186 w 4878609"/>
              <a:gd name="connsiteY583" fmla="*/ 1794252 h 3744261"/>
              <a:gd name="connsiteX584" fmla="*/ 2029949 w 4878609"/>
              <a:gd name="connsiteY584" fmla="*/ 1764412 h 3744261"/>
              <a:gd name="connsiteX585" fmla="*/ 2267544 w 4878609"/>
              <a:gd name="connsiteY585" fmla="*/ 1248774 h 3744261"/>
              <a:gd name="connsiteX586" fmla="*/ 2441306 w 4878609"/>
              <a:gd name="connsiteY586" fmla="*/ 985348 h 3744261"/>
              <a:gd name="connsiteX587" fmla="*/ 2656079 w 4878609"/>
              <a:gd name="connsiteY587" fmla="*/ 779898 h 3744261"/>
              <a:gd name="connsiteX588" fmla="*/ 2669556 w 4878609"/>
              <a:gd name="connsiteY588" fmla="*/ 778673 h 3744261"/>
              <a:gd name="connsiteX589" fmla="*/ 2710131 w 4878609"/>
              <a:gd name="connsiteY589" fmla="*/ 723707 h 3744261"/>
              <a:gd name="connsiteX590" fmla="*/ 2848219 w 4878609"/>
              <a:gd name="connsiteY590" fmla="*/ 668534 h 3744261"/>
              <a:gd name="connsiteX591" fmla="*/ 2965292 w 4878609"/>
              <a:gd name="connsiteY591" fmla="*/ 650490 h 3744261"/>
              <a:gd name="connsiteX592" fmla="*/ 2967265 w 4878609"/>
              <a:gd name="connsiteY592" fmla="*/ 650074 h 3744261"/>
              <a:gd name="connsiteX593" fmla="*/ 2982818 w 4878609"/>
              <a:gd name="connsiteY593" fmla="*/ 632964 h 3744261"/>
              <a:gd name="connsiteX594" fmla="*/ 3204610 w 4878609"/>
              <a:gd name="connsiteY594" fmla="*/ 522597 h 3744261"/>
              <a:gd name="connsiteX595" fmla="*/ 3327789 w 4878609"/>
              <a:gd name="connsiteY595" fmla="*/ 578746 h 3744261"/>
              <a:gd name="connsiteX596" fmla="*/ 3336697 w 4878609"/>
              <a:gd name="connsiteY596" fmla="*/ 584602 h 3744261"/>
              <a:gd name="connsiteX597" fmla="*/ 3414442 w 4878609"/>
              <a:gd name="connsiteY597" fmla="*/ 735710 h 3744261"/>
              <a:gd name="connsiteX598" fmla="*/ 3416954 w 4878609"/>
              <a:gd name="connsiteY598" fmla="*/ 772921 h 3744261"/>
              <a:gd name="connsiteX599" fmla="*/ 3418740 w 4878609"/>
              <a:gd name="connsiteY599" fmla="*/ 776845 h 3744261"/>
              <a:gd name="connsiteX600" fmla="*/ 3442724 w 4878609"/>
              <a:gd name="connsiteY600" fmla="*/ 880255 h 3744261"/>
              <a:gd name="connsiteX601" fmla="*/ 3381238 w 4878609"/>
              <a:gd name="connsiteY601" fmla="*/ 1080514 h 3744261"/>
              <a:gd name="connsiteX602" fmla="*/ 3336925 w 4878609"/>
              <a:gd name="connsiteY602" fmla="*/ 1129665 h 3744261"/>
              <a:gd name="connsiteX603" fmla="*/ 3029311 w 4878609"/>
              <a:gd name="connsiteY603" fmla="*/ 1328553 h 3744261"/>
              <a:gd name="connsiteX604" fmla="*/ 2886364 w 4878609"/>
              <a:gd name="connsiteY604" fmla="*/ 1415995 h 3744261"/>
              <a:gd name="connsiteX605" fmla="*/ 2848073 w 4878609"/>
              <a:gd name="connsiteY605" fmla="*/ 1419317 h 3744261"/>
              <a:gd name="connsiteX606" fmla="*/ 2601322 w 4878609"/>
              <a:gd name="connsiteY606" fmla="*/ 1308847 h 3744261"/>
              <a:gd name="connsiteX607" fmla="*/ 2592351 w 4878609"/>
              <a:gd name="connsiteY607" fmla="*/ 1301849 h 3744261"/>
              <a:gd name="connsiteX608" fmla="*/ 2577214 w 4878609"/>
              <a:gd name="connsiteY608" fmla="*/ 1249002 h 3744261"/>
              <a:gd name="connsiteX609" fmla="*/ 2612888 w 4878609"/>
              <a:gd name="connsiteY609" fmla="*/ 1209258 h 3744261"/>
              <a:gd name="connsiteX610" fmla="*/ 2634131 w 4878609"/>
              <a:gd name="connsiteY610" fmla="*/ 1188742 h 3744261"/>
              <a:gd name="connsiteX611" fmla="*/ 2682472 w 4878609"/>
              <a:gd name="connsiteY611" fmla="*/ 1071336 h 3744261"/>
              <a:gd name="connsiteX612" fmla="*/ 2618453 w 4878609"/>
              <a:gd name="connsiteY612" fmla="*/ 1154998 h 3744261"/>
              <a:gd name="connsiteX613" fmla="*/ 2535995 w 4878609"/>
              <a:gd name="connsiteY613" fmla="*/ 1264514 h 3744261"/>
              <a:gd name="connsiteX614" fmla="*/ 2551340 w 4878609"/>
              <a:gd name="connsiteY614" fmla="*/ 1309989 h 3744261"/>
              <a:gd name="connsiteX615" fmla="*/ 2533108 w 4878609"/>
              <a:gd name="connsiteY615" fmla="*/ 1382355 h 3744261"/>
              <a:gd name="connsiteX616" fmla="*/ 2582301 w 4878609"/>
              <a:gd name="connsiteY616" fmla="*/ 1407253 h 3744261"/>
              <a:gd name="connsiteX617" fmla="*/ 2600782 w 4878609"/>
              <a:gd name="connsiteY617" fmla="*/ 1382418 h 3744261"/>
              <a:gd name="connsiteX618" fmla="*/ 2685836 w 4878609"/>
              <a:gd name="connsiteY618" fmla="*/ 1407149 h 3744261"/>
              <a:gd name="connsiteX619" fmla="*/ 2755773 w 4878609"/>
              <a:gd name="connsiteY619" fmla="*/ 1449281 h 3744261"/>
              <a:gd name="connsiteX620" fmla="*/ 2779216 w 4878609"/>
              <a:gd name="connsiteY620" fmla="*/ 1465146 h 3744261"/>
              <a:gd name="connsiteX621" fmla="*/ 2816884 w 4878609"/>
              <a:gd name="connsiteY621" fmla="*/ 1466932 h 3744261"/>
              <a:gd name="connsiteX622" fmla="*/ 2895459 w 4878609"/>
              <a:gd name="connsiteY622" fmla="*/ 1438068 h 3744261"/>
              <a:gd name="connsiteX623" fmla="*/ 2928247 w 4878609"/>
              <a:gd name="connsiteY623" fmla="*/ 1427603 h 3744261"/>
              <a:gd name="connsiteX624" fmla="*/ 2938256 w 4878609"/>
              <a:gd name="connsiteY624" fmla="*/ 1450008 h 3744261"/>
              <a:gd name="connsiteX625" fmla="*/ 2943198 w 4878609"/>
              <a:gd name="connsiteY625" fmla="*/ 1485537 h 3744261"/>
              <a:gd name="connsiteX626" fmla="*/ 2955200 w 4878609"/>
              <a:gd name="connsiteY626" fmla="*/ 1610979 h 3744261"/>
              <a:gd name="connsiteX627" fmla="*/ 3235114 w 4878609"/>
              <a:gd name="connsiteY627" fmla="*/ 1579063 h 3744261"/>
              <a:gd name="connsiteX628" fmla="*/ 3357960 w 4878609"/>
              <a:gd name="connsiteY628" fmla="*/ 1627840 h 3744261"/>
              <a:gd name="connsiteX629" fmla="*/ 3418699 w 4878609"/>
              <a:gd name="connsiteY629" fmla="*/ 1628484 h 3744261"/>
              <a:gd name="connsiteX630" fmla="*/ 3767968 w 4878609"/>
              <a:gd name="connsiteY630" fmla="*/ 1788998 h 3744261"/>
              <a:gd name="connsiteX631" fmla="*/ 3775235 w 4878609"/>
              <a:gd name="connsiteY631" fmla="*/ 1804967 h 3744261"/>
              <a:gd name="connsiteX632" fmla="*/ 3751501 w 4878609"/>
              <a:gd name="connsiteY632" fmla="*/ 1826168 h 3744261"/>
              <a:gd name="connsiteX633" fmla="*/ 3826691 w 4878609"/>
              <a:gd name="connsiteY633" fmla="*/ 1828764 h 3744261"/>
              <a:gd name="connsiteX634" fmla="*/ 4002509 w 4878609"/>
              <a:gd name="connsiteY634" fmla="*/ 2053297 h 3744261"/>
              <a:gd name="connsiteX635" fmla="*/ 4008324 w 4878609"/>
              <a:gd name="connsiteY635" fmla="*/ 2100516 h 3744261"/>
              <a:gd name="connsiteX636" fmla="*/ 4008884 w 4878609"/>
              <a:gd name="connsiteY636" fmla="*/ 2101617 h 3744261"/>
              <a:gd name="connsiteX637" fmla="*/ 4059426 w 4878609"/>
              <a:gd name="connsiteY637" fmla="*/ 2257085 h 3744261"/>
              <a:gd name="connsiteX638" fmla="*/ 3935376 w 4878609"/>
              <a:gd name="connsiteY638" fmla="*/ 2471173 h 3744261"/>
              <a:gd name="connsiteX639" fmla="*/ 3816059 w 4878609"/>
              <a:gd name="connsiteY639" fmla="*/ 2521487 h 3744261"/>
              <a:gd name="connsiteX640" fmla="*/ 3748510 w 4878609"/>
              <a:gd name="connsiteY640" fmla="*/ 2526388 h 3744261"/>
              <a:gd name="connsiteX641" fmla="*/ 3747950 w 4878609"/>
              <a:gd name="connsiteY641" fmla="*/ 2535171 h 3744261"/>
              <a:gd name="connsiteX642" fmla="*/ 3736820 w 4878609"/>
              <a:gd name="connsiteY642" fmla="*/ 2543477 h 3744261"/>
              <a:gd name="connsiteX643" fmla="*/ 3639867 w 4878609"/>
              <a:gd name="connsiteY643" fmla="*/ 2522712 h 3744261"/>
              <a:gd name="connsiteX644" fmla="*/ 3615655 w 4878609"/>
              <a:gd name="connsiteY644" fmla="*/ 2524270 h 3744261"/>
              <a:gd name="connsiteX645" fmla="*/ 3607931 w 4878609"/>
              <a:gd name="connsiteY645" fmla="*/ 2522733 h 3744261"/>
              <a:gd name="connsiteX646" fmla="*/ 3491584 w 4878609"/>
              <a:gd name="connsiteY646" fmla="*/ 2482760 h 3744261"/>
              <a:gd name="connsiteX647" fmla="*/ 3492913 w 4878609"/>
              <a:gd name="connsiteY647" fmla="*/ 2470758 h 3744261"/>
              <a:gd name="connsiteX648" fmla="*/ 3585899 w 4878609"/>
              <a:gd name="connsiteY648" fmla="*/ 2443930 h 3744261"/>
              <a:gd name="connsiteX649" fmla="*/ 3740973 w 4878609"/>
              <a:gd name="connsiteY649" fmla="*/ 2405390 h 3744261"/>
              <a:gd name="connsiteX650" fmla="*/ 3870547 w 4878609"/>
              <a:gd name="connsiteY650" fmla="*/ 2286385 h 3744261"/>
              <a:gd name="connsiteX651" fmla="*/ 3658701 w 4878609"/>
              <a:gd name="connsiteY651" fmla="*/ 2335017 h 3744261"/>
              <a:gd name="connsiteX652" fmla="*/ 3593333 w 4878609"/>
              <a:gd name="connsiteY652" fmla="*/ 2301211 h 3744261"/>
              <a:gd name="connsiteX653" fmla="*/ 3566068 w 4878609"/>
              <a:gd name="connsiteY653" fmla="*/ 2282855 h 3744261"/>
              <a:gd name="connsiteX654" fmla="*/ 3526905 w 4878609"/>
              <a:gd name="connsiteY654" fmla="*/ 2284578 h 3744261"/>
              <a:gd name="connsiteX655" fmla="*/ 3439422 w 4878609"/>
              <a:gd name="connsiteY655" fmla="*/ 2308873 h 3744261"/>
              <a:gd name="connsiteX656" fmla="*/ 3439277 w 4878609"/>
              <a:gd name="connsiteY656" fmla="*/ 2363714 h 3744261"/>
              <a:gd name="connsiteX657" fmla="*/ 3478855 w 4878609"/>
              <a:gd name="connsiteY657" fmla="*/ 2400427 h 3744261"/>
              <a:gd name="connsiteX658" fmla="*/ 3471628 w 4878609"/>
              <a:gd name="connsiteY658" fmla="*/ 2418513 h 3744261"/>
              <a:gd name="connsiteX659" fmla="*/ 3462970 w 4878609"/>
              <a:gd name="connsiteY659" fmla="*/ 2436246 h 3744261"/>
              <a:gd name="connsiteX660" fmla="*/ 3457010 w 4878609"/>
              <a:gd name="connsiteY660" fmla="*/ 2448643 h 3744261"/>
              <a:gd name="connsiteX661" fmla="*/ 3448932 w 4878609"/>
              <a:gd name="connsiteY661" fmla="*/ 2446775 h 3744261"/>
              <a:gd name="connsiteX662" fmla="*/ 3427524 w 4878609"/>
              <a:gd name="connsiteY662" fmla="*/ 2371044 h 3744261"/>
              <a:gd name="connsiteX663" fmla="*/ 3363401 w 4878609"/>
              <a:gd name="connsiteY663" fmla="*/ 2334269 h 3744261"/>
              <a:gd name="connsiteX664" fmla="*/ 3138120 w 4878609"/>
              <a:gd name="connsiteY664" fmla="*/ 2111813 h 3744261"/>
              <a:gd name="connsiteX665" fmla="*/ 3155210 w 4878609"/>
              <a:gd name="connsiteY665" fmla="*/ 1998227 h 3744261"/>
              <a:gd name="connsiteX666" fmla="*/ 3165260 w 4878609"/>
              <a:gd name="connsiteY666" fmla="*/ 1935787 h 3744261"/>
              <a:gd name="connsiteX667" fmla="*/ 3124706 w 4878609"/>
              <a:gd name="connsiteY667" fmla="*/ 2016771 h 3744261"/>
              <a:gd name="connsiteX668" fmla="*/ 3114344 w 4878609"/>
              <a:gd name="connsiteY668" fmla="*/ 2048894 h 3744261"/>
              <a:gd name="connsiteX669" fmla="*/ 3104647 w 4878609"/>
              <a:gd name="connsiteY669" fmla="*/ 2077052 h 3744261"/>
              <a:gd name="connsiteX670" fmla="*/ 3114282 w 4878609"/>
              <a:gd name="connsiteY670" fmla="*/ 2088805 h 3744261"/>
              <a:gd name="connsiteX671" fmla="*/ 3115382 w 4878609"/>
              <a:gd name="connsiteY671" fmla="*/ 2148442 h 3744261"/>
              <a:gd name="connsiteX672" fmla="*/ 3121695 w 4878609"/>
              <a:gd name="connsiteY672" fmla="*/ 2164514 h 3744261"/>
              <a:gd name="connsiteX673" fmla="*/ 3235508 w 4878609"/>
              <a:gd name="connsiteY673" fmla="*/ 2301273 h 3744261"/>
              <a:gd name="connsiteX674" fmla="*/ 3250667 w 4878609"/>
              <a:gd name="connsiteY674" fmla="*/ 2314355 h 3744261"/>
              <a:gd name="connsiteX675" fmla="*/ 3343632 w 4878609"/>
              <a:gd name="connsiteY675" fmla="*/ 2370047 h 3744261"/>
              <a:gd name="connsiteX676" fmla="*/ 3343819 w 4878609"/>
              <a:gd name="connsiteY676" fmla="*/ 2381738 h 3744261"/>
              <a:gd name="connsiteX677" fmla="*/ 3334787 w 4878609"/>
              <a:gd name="connsiteY677" fmla="*/ 2385144 h 3744261"/>
              <a:gd name="connsiteX678" fmla="*/ 3245683 w 4878609"/>
              <a:gd name="connsiteY678" fmla="*/ 2326399 h 3744261"/>
              <a:gd name="connsiteX679" fmla="*/ 3193189 w 4878609"/>
              <a:gd name="connsiteY679" fmla="*/ 2334560 h 3744261"/>
              <a:gd name="connsiteX680" fmla="*/ 3145492 w 4878609"/>
              <a:gd name="connsiteY680" fmla="*/ 2359416 h 3744261"/>
              <a:gd name="connsiteX681" fmla="*/ 3048623 w 4878609"/>
              <a:gd name="connsiteY681" fmla="*/ 2391290 h 3744261"/>
              <a:gd name="connsiteX682" fmla="*/ 3022542 w 4878609"/>
              <a:gd name="connsiteY682" fmla="*/ 2367244 h 3744261"/>
              <a:gd name="connsiteX683" fmla="*/ 3065546 w 4878609"/>
              <a:gd name="connsiteY683" fmla="*/ 2239373 h 3744261"/>
              <a:gd name="connsiteX684" fmla="*/ 3094410 w 4878609"/>
              <a:gd name="connsiteY684" fmla="*/ 2192776 h 3744261"/>
              <a:gd name="connsiteX685" fmla="*/ 3102633 w 4878609"/>
              <a:gd name="connsiteY685" fmla="*/ 2149854 h 3744261"/>
              <a:gd name="connsiteX686" fmla="*/ 3090901 w 4878609"/>
              <a:gd name="connsiteY686" fmla="*/ 2090030 h 3744261"/>
              <a:gd name="connsiteX687" fmla="*/ 3042725 w 4878609"/>
              <a:gd name="connsiteY687" fmla="*/ 2050410 h 3744261"/>
              <a:gd name="connsiteX688" fmla="*/ 3039839 w 4878609"/>
              <a:gd name="connsiteY688" fmla="*/ 2032137 h 3744261"/>
              <a:gd name="connsiteX689" fmla="*/ 2994135 w 4878609"/>
              <a:gd name="connsiteY689" fmla="*/ 2044243 h 3744261"/>
              <a:gd name="connsiteX690" fmla="*/ 2849402 w 4878609"/>
              <a:gd name="connsiteY690" fmla="*/ 1980702 h 3744261"/>
              <a:gd name="connsiteX691" fmla="*/ 2858601 w 4878609"/>
              <a:gd name="connsiteY691" fmla="*/ 1951174 h 3744261"/>
              <a:gd name="connsiteX692" fmla="*/ 2947289 w 4878609"/>
              <a:gd name="connsiteY692" fmla="*/ 1896499 h 3744261"/>
              <a:gd name="connsiteX693" fmla="*/ 2899882 w 4878609"/>
              <a:gd name="connsiteY693" fmla="*/ 1893468 h 3744261"/>
              <a:gd name="connsiteX694" fmla="*/ 2848759 w 4878609"/>
              <a:gd name="connsiteY694" fmla="*/ 1886989 h 3744261"/>
              <a:gd name="connsiteX695" fmla="*/ 2765781 w 4878609"/>
              <a:gd name="connsiteY695" fmla="*/ 1884372 h 3744261"/>
              <a:gd name="connsiteX696" fmla="*/ 2679253 w 4878609"/>
              <a:gd name="connsiteY696" fmla="*/ 1947768 h 3744261"/>
              <a:gd name="connsiteX697" fmla="*/ 2645738 w 4878609"/>
              <a:gd name="connsiteY697" fmla="*/ 1950634 h 3744261"/>
              <a:gd name="connsiteX698" fmla="*/ 2616958 w 4878609"/>
              <a:gd name="connsiteY698" fmla="*/ 1902957 h 3744261"/>
              <a:gd name="connsiteX699" fmla="*/ 2612722 w 4878609"/>
              <a:gd name="connsiteY699" fmla="*/ 1891474 h 3744261"/>
              <a:gd name="connsiteX700" fmla="*/ 2415433 w 4878609"/>
              <a:gd name="connsiteY700" fmla="*/ 1936970 h 3744261"/>
              <a:gd name="connsiteX701" fmla="*/ 2238015 w 4878609"/>
              <a:gd name="connsiteY701" fmla="*/ 1996504 h 3744261"/>
              <a:gd name="connsiteX702" fmla="*/ 2166646 w 4878609"/>
              <a:gd name="connsiteY702" fmla="*/ 2036767 h 3744261"/>
              <a:gd name="connsiteX703" fmla="*/ 2212454 w 4878609"/>
              <a:gd name="connsiteY703" fmla="*/ 2069867 h 3744261"/>
              <a:gd name="connsiteX704" fmla="*/ 2316487 w 4878609"/>
              <a:gd name="connsiteY704" fmla="*/ 2126494 h 3744261"/>
              <a:gd name="connsiteX705" fmla="*/ 2472993 w 4878609"/>
              <a:gd name="connsiteY705" fmla="*/ 2213645 h 3744261"/>
              <a:gd name="connsiteX706" fmla="*/ 2473201 w 4878609"/>
              <a:gd name="connsiteY706" fmla="*/ 2213790 h 3744261"/>
              <a:gd name="connsiteX707" fmla="*/ 2658239 w 4878609"/>
              <a:gd name="connsiteY707" fmla="*/ 2375218 h 3744261"/>
              <a:gd name="connsiteX708" fmla="*/ 2772758 w 4878609"/>
              <a:gd name="connsiteY708" fmla="*/ 2510212 h 3744261"/>
              <a:gd name="connsiteX709" fmla="*/ 2823695 w 4878609"/>
              <a:gd name="connsiteY709" fmla="*/ 2594394 h 3744261"/>
              <a:gd name="connsiteX710" fmla="*/ 2817133 w 4878609"/>
              <a:gd name="connsiteY710" fmla="*/ 2599626 h 3744261"/>
              <a:gd name="connsiteX711" fmla="*/ 2702469 w 4878609"/>
              <a:gd name="connsiteY711" fmla="*/ 2635155 h 3744261"/>
              <a:gd name="connsiteX712" fmla="*/ 2730958 w 4878609"/>
              <a:gd name="connsiteY712" fmla="*/ 2674277 h 3744261"/>
              <a:gd name="connsiteX713" fmla="*/ 2802930 w 4878609"/>
              <a:gd name="connsiteY713" fmla="*/ 2785162 h 3744261"/>
              <a:gd name="connsiteX714" fmla="*/ 2807561 w 4878609"/>
              <a:gd name="connsiteY714" fmla="*/ 2841145 h 3744261"/>
              <a:gd name="connsiteX715" fmla="*/ 2867447 w 4878609"/>
              <a:gd name="connsiteY715" fmla="*/ 2912723 h 3744261"/>
              <a:gd name="connsiteX716" fmla="*/ 3062182 w 4878609"/>
              <a:gd name="connsiteY716" fmla="*/ 3009280 h 3744261"/>
              <a:gd name="connsiteX717" fmla="*/ 3045009 w 4878609"/>
              <a:gd name="connsiteY717" fmla="*/ 2894512 h 3744261"/>
              <a:gd name="connsiteX718" fmla="*/ 2980908 w 4878609"/>
              <a:gd name="connsiteY718" fmla="*/ 2804017 h 3744261"/>
              <a:gd name="connsiteX719" fmla="*/ 2864789 w 4878609"/>
              <a:gd name="connsiteY719" fmla="*/ 2603489 h 3744261"/>
              <a:gd name="connsiteX720" fmla="*/ 2878390 w 4878609"/>
              <a:gd name="connsiteY720" fmla="*/ 2596158 h 3744261"/>
              <a:gd name="connsiteX721" fmla="*/ 3015731 w 4878609"/>
              <a:gd name="connsiteY721" fmla="*/ 2767574 h 3744261"/>
              <a:gd name="connsiteX722" fmla="*/ 3118871 w 4878609"/>
              <a:gd name="connsiteY722" fmla="*/ 2986522 h 3744261"/>
              <a:gd name="connsiteX723" fmla="*/ 3102612 w 4878609"/>
              <a:gd name="connsiteY723" fmla="*/ 3018728 h 3744261"/>
              <a:gd name="connsiteX724" fmla="*/ 3075119 w 4878609"/>
              <a:gd name="connsiteY724" fmla="*/ 3023317 h 3744261"/>
              <a:gd name="connsiteX725" fmla="*/ 3076427 w 4878609"/>
              <a:gd name="connsiteY725" fmla="*/ 3054839 h 3744261"/>
              <a:gd name="connsiteX726" fmla="*/ 3333520 w 4878609"/>
              <a:gd name="connsiteY726" fmla="*/ 3043231 h 3744261"/>
              <a:gd name="connsiteX727" fmla="*/ 3961976 w 4878609"/>
              <a:gd name="connsiteY727" fmla="*/ 3036752 h 3744261"/>
              <a:gd name="connsiteX728" fmla="*/ 4872421 w 4878609"/>
              <a:gd name="connsiteY728" fmla="*/ 3038683 h 3744261"/>
              <a:gd name="connsiteX729" fmla="*/ 4878609 w 4878609"/>
              <a:gd name="connsiteY729" fmla="*/ 3044955 h 3744261"/>
              <a:gd name="connsiteX730" fmla="*/ 3978297 w 4878609"/>
              <a:gd name="connsiteY730" fmla="*/ 3049170 h 3744261"/>
              <a:gd name="connsiteX731" fmla="*/ 3352458 w 4878609"/>
              <a:gd name="connsiteY731" fmla="*/ 3055275 h 3744261"/>
              <a:gd name="connsiteX732" fmla="*/ 3077133 w 4878609"/>
              <a:gd name="connsiteY732" fmla="*/ 3067173 h 3744261"/>
              <a:gd name="connsiteX733" fmla="*/ 3080103 w 4878609"/>
              <a:gd name="connsiteY733" fmla="*/ 3103159 h 3744261"/>
              <a:gd name="connsiteX734" fmla="*/ 3086498 w 4878609"/>
              <a:gd name="connsiteY734" fmla="*/ 3211221 h 3744261"/>
              <a:gd name="connsiteX735" fmla="*/ 3077382 w 4878609"/>
              <a:gd name="connsiteY735" fmla="*/ 3263528 h 3744261"/>
              <a:gd name="connsiteX736" fmla="*/ 3068619 w 4878609"/>
              <a:gd name="connsiteY736" fmla="*/ 3263383 h 3744261"/>
              <a:gd name="connsiteX737" fmla="*/ 3067581 w 4878609"/>
              <a:gd name="connsiteY737" fmla="*/ 3262697 h 3744261"/>
              <a:gd name="connsiteX738" fmla="*/ 3068121 w 4878609"/>
              <a:gd name="connsiteY738" fmla="*/ 3277399 h 3744261"/>
              <a:gd name="connsiteX739" fmla="*/ 3069408 w 4878609"/>
              <a:gd name="connsiteY739" fmla="*/ 3315482 h 3744261"/>
              <a:gd name="connsiteX740" fmla="*/ 3102716 w 4878609"/>
              <a:gd name="connsiteY740" fmla="*/ 3345924 h 3744261"/>
              <a:gd name="connsiteX741" fmla="*/ 3097898 w 4878609"/>
              <a:gd name="connsiteY741" fmla="*/ 3527805 h 3744261"/>
              <a:gd name="connsiteX742" fmla="*/ 3089488 w 4878609"/>
              <a:gd name="connsiteY742" fmla="*/ 3552288 h 3744261"/>
              <a:gd name="connsiteX743" fmla="*/ 3070883 w 4878609"/>
              <a:gd name="connsiteY743" fmla="*/ 3594524 h 3744261"/>
              <a:gd name="connsiteX744" fmla="*/ 3078961 w 4878609"/>
              <a:gd name="connsiteY744" fmla="*/ 3601708 h 3744261"/>
              <a:gd name="connsiteX745" fmla="*/ 3074019 w 4878609"/>
              <a:gd name="connsiteY745" fmla="*/ 3617033 h 3744261"/>
              <a:gd name="connsiteX746" fmla="*/ 3069741 w 4878609"/>
              <a:gd name="connsiteY746" fmla="*/ 3621228 h 3744261"/>
              <a:gd name="connsiteX747" fmla="*/ 3092126 w 4878609"/>
              <a:gd name="connsiteY747" fmla="*/ 3634787 h 3744261"/>
              <a:gd name="connsiteX748" fmla="*/ 3092832 w 4878609"/>
              <a:gd name="connsiteY748" fmla="*/ 3685849 h 3744261"/>
              <a:gd name="connsiteX749" fmla="*/ 2995381 w 4878609"/>
              <a:gd name="connsiteY749" fmla="*/ 3744261 h 3744261"/>
              <a:gd name="connsiteX750" fmla="*/ 2995402 w 4878609"/>
              <a:gd name="connsiteY750" fmla="*/ 3743887 h 3744261"/>
              <a:gd name="connsiteX751" fmla="*/ 2933709 w 4878609"/>
              <a:gd name="connsiteY751" fmla="*/ 3676712 h 3744261"/>
              <a:gd name="connsiteX752" fmla="*/ 2941101 w 4878609"/>
              <a:gd name="connsiteY752" fmla="*/ 3710331 h 3744261"/>
              <a:gd name="connsiteX753" fmla="*/ 2987262 w 4878609"/>
              <a:gd name="connsiteY753" fmla="*/ 3731096 h 3744261"/>
              <a:gd name="connsiteX754" fmla="*/ 3081722 w 4878609"/>
              <a:gd name="connsiteY754" fmla="*/ 3679868 h 3744261"/>
              <a:gd name="connsiteX755" fmla="*/ 3082761 w 4878609"/>
              <a:gd name="connsiteY755" fmla="*/ 3642616 h 3744261"/>
              <a:gd name="connsiteX756" fmla="*/ 3057406 w 4878609"/>
              <a:gd name="connsiteY756" fmla="*/ 3629887 h 3744261"/>
              <a:gd name="connsiteX757" fmla="*/ 3011349 w 4878609"/>
              <a:gd name="connsiteY757" fmla="*/ 3651129 h 3744261"/>
              <a:gd name="connsiteX758" fmla="*/ 2967950 w 4878609"/>
              <a:gd name="connsiteY758" fmla="*/ 3677626 h 3744261"/>
              <a:gd name="connsiteX759" fmla="*/ 2933709 w 4878609"/>
              <a:gd name="connsiteY759" fmla="*/ 3676691 h 3744261"/>
              <a:gd name="connsiteX760" fmla="*/ 2933709 w 4878609"/>
              <a:gd name="connsiteY760" fmla="*/ 3676712 h 3744261"/>
              <a:gd name="connsiteX761" fmla="*/ 992919 w 4878609"/>
              <a:gd name="connsiteY761" fmla="*/ 3516488 h 3744261"/>
              <a:gd name="connsiteX762" fmla="*/ 993605 w 4878609"/>
              <a:gd name="connsiteY762" fmla="*/ 3519935 h 3744261"/>
              <a:gd name="connsiteX763" fmla="*/ 1058683 w 4878609"/>
              <a:gd name="connsiteY763" fmla="*/ 3634787 h 3744261"/>
              <a:gd name="connsiteX764" fmla="*/ 1189482 w 4878609"/>
              <a:gd name="connsiteY764" fmla="*/ 3707776 h 3744261"/>
              <a:gd name="connsiteX765" fmla="*/ 1483993 w 4878609"/>
              <a:gd name="connsiteY765" fmla="*/ 3596123 h 3744261"/>
              <a:gd name="connsiteX766" fmla="*/ 1531483 w 4878609"/>
              <a:gd name="connsiteY766" fmla="*/ 3540389 h 3744261"/>
              <a:gd name="connsiteX767" fmla="*/ 1553702 w 4878609"/>
              <a:gd name="connsiteY767" fmla="*/ 3515346 h 3744261"/>
              <a:gd name="connsiteX768" fmla="*/ 1553702 w 4878609"/>
              <a:gd name="connsiteY768" fmla="*/ 3515346 h 3744261"/>
              <a:gd name="connsiteX769" fmla="*/ 1524049 w 4878609"/>
              <a:gd name="connsiteY769" fmla="*/ 3521327 h 3744261"/>
              <a:gd name="connsiteX770" fmla="*/ 1424252 w 4878609"/>
              <a:gd name="connsiteY770" fmla="*/ 3503116 h 3744261"/>
              <a:gd name="connsiteX771" fmla="*/ 1409447 w 4878609"/>
              <a:gd name="connsiteY771" fmla="*/ 3342207 h 3744261"/>
              <a:gd name="connsiteX772" fmla="*/ 1417586 w 4878609"/>
              <a:gd name="connsiteY772" fmla="*/ 3332759 h 3744261"/>
              <a:gd name="connsiteX773" fmla="*/ 1417794 w 4878609"/>
              <a:gd name="connsiteY773" fmla="*/ 3332759 h 3744261"/>
              <a:gd name="connsiteX774" fmla="*/ 1432413 w 4878609"/>
              <a:gd name="connsiteY774" fmla="*/ 3362515 h 3744261"/>
              <a:gd name="connsiteX775" fmla="*/ 1443398 w 4878609"/>
              <a:gd name="connsiteY775" fmla="*/ 3397837 h 3744261"/>
              <a:gd name="connsiteX776" fmla="*/ 1467111 w 4878609"/>
              <a:gd name="connsiteY776" fmla="*/ 3336413 h 3744261"/>
              <a:gd name="connsiteX777" fmla="*/ 1463290 w 4878609"/>
              <a:gd name="connsiteY777" fmla="*/ 3308505 h 3744261"/>
              <a:gd name="connsiteX778" fmla="*/ 1455504 w 4878609"/>
              <a:gd name="connsiteY778" fmla="*/ 3265937 h 3744261"/>
              <a:gd name="connsiteX779" fmla="*/ 1408055 w 4878609"/>
              <a:gd name="connsiteY779" fmla="*/ 3153639 h 3744261"/>
              <a:gd name="connsiteX780" fmla="*/ 1385442 w 4878609"/>
              <a:gd name="connsiteY780" fmla="*/ 3145644 h 3744261"/>
              <a:gd name="connsiteX781" fmla="*/ 1255972 w 4878609"/>
              <a:gd name="connsiteY781" fmla="*/ 3141533 h 3744261"/>
              <a:gd name="connsiteX782" fmla="*/ 1140040 w 4878609"/>
              <a:gd name="connsiteY782" fmla="*/ 3241995 h 3744261"/>
              <a:gd name="connsiteX783" fmla="*/ 1113918 w 4878609"/>
              <a:gd name="connsiteY783" fmla="*/ 3264566 h 3744261"/>
              <a:gd name="connsiteX784" fmla="*/ 1108851 w 4878609"/>
              <a:gd name="connsiteY784" fmla="*/ 3256156 h 3744261"/>
              <a:gd name="connsiteX785" fmla="*/ 1107584 w 4878609"/>
              <a:gd name="connsiteY785" fmla="*/ 3219464 h 3744261"/>
              <a:gd name="connsiteX786" fmla="*/ 1010757 w 4878609"/>
              <a:gd name="connsiteY786" fmla="*/ 3413037 h 3744261"/>
              <a:gd name="connsiteX787" fmla="*/ 1010113 w 4878609"/>
              <a:gd name="connsiteY787" fmla="*/ 3432244 h 3744261"/>
              <a:gd name="connsiteX788" fmla="*/ 992940 w 4878609"/>
              <a:gd name="connsiteY788" fmla="*/ 3516530 h 3744261"/>
              <a:gd name="connsiteX789" fmla="*/ 992919 w 4878609"/>
              <a:gd name="connsiteY789" fmla="*/ 3516488 h 3744261"/>
              <a:gd name="connsiteX790" fmla="*/ 2421704 w 4878609"/>
              <a:gd name="connsiteY790" fmla="*/ 3452386 h 3744261"/>
              <a:gd name="connsiteX791" fmla="*/ 2428452 w 4878609"/>
              <a:gd name="connsiteY791" fmla="*/ 3478737 h 3744261"/>
              <a:gd name="connsiteX792" fmla="*/ 2658799 w 4878609"/>
              <a:gd name="connsiteY792" fmla="*/ 3671521 h 3744261"/>
              <a:gd name="connsiteX793" fmla="*/ 2748754 w 4878609"/>
              <a:gd name="connsiteY793" fmla="*/ 3640082 h 3744261"/>
              <a:gd name="connsiteX794" fmla="*/ 2758285 w 4878609"/>
              <a:gd name="connsiteY794" fmla="*/ 3628890 h 3744261"/>
              <a:gd name="connsiteX795" fmla="*/ 2749024 w 4878609"/>
              <a:gd name="connsiteY795" fmla="*/ 3622494 h 3744261"/>
              <a:gd name="connsiteX796" fmla="*/ 2748837 w 4878609"/>
              <a:gd name="connsiteY796" fmla="*/ 3615310 h 3744261"/>
              <a:gd name="connsiteX797" fmla="*/ 2758617 w 4878609"/>
              <a:gd name="connsiteY797" fmla="*/ 3611738 h 3744261"/>
              <a:gd name="connsiteX798" fmla="*/ 2771596 w 4878609"/>
              <a:gd name="connsiteY798" fmla="*/ 3619296 h 3744261"/>
              <a:gd name="connsiteX799" fmla="*/ 2772385 w 4878609"/>
              <a:gd name="connsiteY799" fmla="*/ 3621788 h 3744261"/>
              <a:gd name="connsiteX800" fmla="*/ 2785757 w 4878609"/>
              <a:gd name="connsiteY800" fmla="*/ 3626896 h 3744261"/>
              <a:gd name="connsiteX801" fmla="*/ 2728280 w 4878609"/>
              <a:gd name="connsiteY801" fmla="*/ 3555278 h 3744261"/>
              <a:gd name="connsiteX802" fmla="*/ 2695886 w 4878609"/>
              <a:gd name="connsiteY802" fmla="*/ 3458097 h 3744261"/>
              <a:gd name="connsiteX803" fmla="*/ 2701409 w 4878609"/>
              <a:gd name="connsiteY803" fmla="*/ 3444724 h 3744261"/>
              <a:gd name="connsiteX804" fmla="*/ 2726099 w 4878609"/>
              <a:gd name="connsiteY804" fmla="*/ 3463454 h 3744261"/>
              <a:gd name="connsiteX805" fmla="*/ 2728363 w 4878609"/>
              <a:gd name="connsiteY805" fmla="*/ 3440779 h 3744261"/>
              <a:gd name="connsiteX806" fmla="*/ 2759199 w 4878609"/>
              <a:gd name="connsiteY806" fmla="*/ 3311558 h 3744261"/>
              <a:gd name="connsiteX807" fmla="*/ 2971356 w 4878609"/>
              <a:gd name="connsiteY807" fmla="*/ 3291042 h 3744261"/>
              <a:gd name="connsiteX808" fmla="*/ 3009252 w 4878609"/>
              <a:gd name="connsiteY808" fmla="*/ 3300780 h 3744261"/>
              <a:gd name="connsiteX809" fmla="*/ 3007529 w 4878609"/>
              <a:gd name="connsiteY809" fmla="*/ 3287906 h 3744261"/>
              <a:gd name="connsiteX810" fmla="*/ 3003770 w 4878609"/>
              <a:gd name="connsiteY810" fmla="*/ 3260164 h 3744261"/>
              <a:gd name="connsiteX811" fmla="*/ 3003126 w 4878609"/>
              <a:gd name="connsiteY811" fmla="*/ 3252502 h 3744261"/>
              <a:gd name="connsiteX812" fmla="*/ 2942845 w 4878609"/>
              <a:gd name="connsiteY812" fmla="*/ 3193197 h 3744261"/>
              <a:gd name="connsiteX813" fmla="*/ 2768418 w 4878609"/>
              <a:gd name="connsiteY813" fmla="*/ 3152518 h 3744261"/>
              <a:gd name="connsiteX814" fmla="*/ 2766030 w 4878609"/>
              <a:gd name="connsiteY814" fmla="*/ 3154553 h 3744261"/>
              <a:gd name="connsiteX815" fmla="*/ 2747633 w 4878609"/>
              <a:gd name="connsiteY815" fmla="*/ 3170521 h 3744261"/>
              <a:gd name="connsiteX816" fmla="*/ 2720866 w 4878609"/>
              <a:gd name="connsiteY816" fmla="*/ 3271377 h 3744261"/>
              <a:gd name="connsiteX817" fmla="*/ 2722777 w 4878609"/>
              <a:gd name="connsiteY817" fmla="*/ 3361394 h 3744261"/>
              <a:gd name="connsiteX818" fmla="*/ 2722216 w 4878609"/>
              <a:gd name="connsiteY818" fmla="*/ 3372316 h 3744261"/>
              <a:gd name="connsiteX819" fmla="*/ 2688784 w 4878609"/>
              <a:gd name="connsiteY819" fmla="*/ 3358258 h 3744261"/>
              <a:gd name="connsiteX820" fmla="*/ 2643018 w 4878609"/>
              <a:gd name="connsiteY820" fmla="*/ 3319531 h 3744261"/>
              <a:gd name="connsiteX821" fmla="*/ 2615940 w 4878609"/>
              <a:gd name="connsiteY821" fmla="*/ 3249719 h 3744261"/>
              <a:gd name="connsiteX822" fmla="*/ 2683053 w 4878609"/>
              <a:gd name="connsiteY822" fmla="*/ 3213277 h 3744261"/>
              <a:gd name="connsiteX823" fmla="*/ 2711335 w 4878609"/>
              <a:gd name="connsiteY823" fmla="*/ 3200215 h 3744261"/>
              <a:gd name="connsiteX824" fmla="*/ 2738060 w 4878609"/>
              <a:gd name="connsiteY824" fmla="*/ 3162319 h 3744261"/>
              <a:gd name="connsiteX825" fmla="*/ 2741756 w 4878609"/>
              <a:gd name="connsiteY825" fmla="*/ 3157211 h 3744261"/>
              <a:gd name="connsiteX826" fmla="*/ 2761691 w 4878609"/>
              <a:gd name="connsiteY826" fmla="*/ 3141865 h 3744261"/>
              <a:gd name="connsiteX827" fmla="*/ 2788706 w 4878609"/>
              <a:gd name="connsiteY827" fmla="*/ 3117591 h 3744261"/>
              <a:gd name="connsiteX828" fmla="*/ 2811132 w 4878609"/>
              <a:gd name="connsiteY828" fmla="*/ 3074150 h 3744261"/>
              <a:gd name="connsiteX829" fmla="*/ 2826914 w 4878609"/>
              <a:gd name="connsiteY829" fmla="*/ 3048609 h 3744261"/>
              <a:gd name="connsiteX830" fmla="*/ 2841719 w 4878609"/>
              <a:gd name="connsiteY830" fmla="*/ 3053531 h 3744261"/>
              <a:gd name="connsiteX831" fmla="*/ 2867385 w 4878609"/>
              <a:gd name="connsiteY831" fmla="*/ 3080795 h 3744261"/>
              <a:gd name="connsiteX832" fmla="*/ 2909330 w 4878609"/>
              <a:gd name="connsiteY832" fmla="*/ 3123364 h 3744261"/>
              <a:gd name="connsiteX833" fmla="*/ 2972519 w 4878609"/>
              <a:gd name="connsiteY833" fmla="*/ 3148323 h 3744261"/>
              <a:gd name="connsiteX834" fmla="*/ 2973017 w 4878609"/>
              <a:gd name="connsiteY834" fmla="*/ 3132147 h 3744261"/>
              <a:gd name="connsiteX835" fmla="*/ 2884308 w 4878609"/>
              <a:gd name="connsiteY835" fmla="*/ 2998088 h 3744261"/>
              <a:gd name="connsiteX836" fmla="*/ 2758285 w 4878609"/>
              <a:gd name="connsiteY836" fmla="*/ 2881035 h 3744261"/>
              <a:gd name="connsiteX837" fmla="*/ 2614819 w 4878609"/>
              <a:gd name="connsiteY837" fmla="*/ 2902444 h 3744261"/>
              <a:gd name="connsiteX838" fmla="*/ 2610791 w 4878609"/>
              <a:gd name="connsiteY838" fmla="*/ 2904458 h 3744261"/>
              <a:gd name="connsiteX839" fmla="*/ 2537677 w 4878609"/>
              <a:gd name="connsiteY839" fmla="*/ 2930996 h 3744261"/>
              <a:gd name="connsiteX840" fmla="*/ 2492201 w 4878609"/>
              <a:gd name="connsiteY840" fmla="*/ 2927569 h 3744261"/>
              <a:gd name="connsiteX841" fmla="*/ 2512593 w 4878609"/>
              <a:gd name="connsiteY841" fmla="*/ 2896733 h 3744261"/>
              <a:gd name="connsiteX842" fmla="*/ 2664717 w 4878609"/>
              <a:gd name="connsiteY842" fmla="*/ 2837096 h 3744261"/>
              <a:gd name="connsiteX843" fmla="*/ 2751474 w 4878609"/>
              <a:gd name="connsiteY843" fmla="*/ 2804619 h 3744261"/>
              <a:gd name="connsiteX844" fmla="*/ 2758534 w 4878609"/>
              <a:gd name="connsiteY844" fmla="*/ 2793635 h 3744261"/>
              <a:gd name="connsiteX845" fmla="*/ 2767692 w 4878609"/>
              <a:gd name="connsiteY845" fmla="*/ 2773119 h 3744261"/>
              <a:gd name="connsiteX846" fmla="*/ 2728986 w 4878609"/>
              <a:gd name="connsiteY846" fmla="*/ 2764044 h 3744261"/>
              <a:gd name="connsiteX847" fmla="*/ 2525425 w 4878609"/>
              <a:gd name="connsiteY847" fmla="*/ 2822644 h 3744261"/>
              <a:gd name="connsiteX848" fmla="*/ 2393712 w 4878609"/>
              <a:gd name="connsiteY848" fmla="*/ 2958530 h 3744261"/>
              <a:gd name="connsiteX849" fmla="*/ 2382956 w 4878609"/>
              <a:gd name="connsiteY849" fmla="*/ 3165268 h 3744261"/>
              <a:gd name="connsiteX850" fmla="*/ 2434827 w 4878609"/>
              <a:gd name="connsiteY850" fmla="*/ 3318846 h 3744261"/>
              <a:gd name="connsiteX851" fmla="*/ 2530056 w 4878609"/>
              <a:gd name="connsiteY851" fmla="*/ 3373002 h 3744261"/>
              <a:gd name="connsiteX852" fmla="*/ 2564900 w 4878609"/>
              <a:gd name="connsiteY852" fmla="*/ 3397816 h 3744261"/>
              <a:gd name="connsiteX853" fmla="*/ 2552960 w 4878609"/>
              <a:gd name="connsiteY853" fmla="*/ 3404045 h 3744261"/>
              <a:gd name="connsiteX854" fmla="*/ 2371514 w 4878609"/>
              <a:gd name="connsiteY854" fmla="*/ 3302442 h 3744261"/>
              <a:gd name="connsiteX855" fmla="*/ 2341862 w 4878609"/>
              <a:gd name="connsiteY855" fmla="*/ 3221894 h 3744261"/>
              <a:gd name="connsiteX856" fmla="*/ 2330503 w 4878609"/>
              <a:gd name="connsiteY856" fmla="*/ 3186510 h 3744261"/>
              <a:gd name="connsiteX857" fmla="*/ 2328676 w 4878609"/>
              <a:gd name="connsiteY857" fmla="*/ 3211470 h 3744261"/>
              <a:gd name="connsiteX858" fmla="*/ 2328676 w 4878609"/>
              <a:gd name="connsiteY858" fmla="*/ 3229743 h 3744261"/>
              <a:gd name="connsiteX859" fmla="*/ 2324315 w 4878609"/>
              <a:gd name="connsiteY859" fmla="*/ 3238548 h 3744261"/>
              <a:gd name="connsiteX860" fmla="*/ 2318003 w 4878609"/>
              <a:gd name="connsiteY860" fmla="*/ 3237676 h 3744261"/>
              <a:gd name="connsiteX861" fmla="*/ 2316155 w 4878609"/>
              <a:gd name="connsiteY861" fmla="*/ 3211491 h 3744261"/>
              <a:gd name="connsiteX862" fmla="*/ 2312126 w 4878609"/>
              <a:gd name="connsiteY862" fmla="*/ 3182170 h 3744261"/>
              <a:gd name="connsiteX863" fmla="*/ 2322446 w 4878609"/>
              <a:gd name="connsiteY863" fmla="*/ 3302899 h 3744261"/>
              <a:gd name="connsiteX864" fmla="*/ 2412131 w 4878609"/>
              <a:gd name="connsiteY864" fmla="*/ 3434674 h 3744261"/>
              <a:gd name="connsiteX865" fmla="*/ 2439499 w 4878609"/>
              <a:gd name="connsiteY865" fmla="*/ 3383800 h 3744261"/>
              <a:gd name="connsiteX866" fmla="*/ 2453765 w 4878609"/>
              <a:gd name="connsiteY866" fmla="*/ 3378027 h 3744261"/>
              <a:gd name="connsiteX867" fmla="*/ 2451668 w 4878609"/>
              <a:gd name="connsiteY867" fmla="*/ 3409299 h 3744261"/>
              <a:gd name="connsiteX868" fmla="*/ 2434121 w 4878609"/>
              <a:gd name="connsiteY868" fmla="*/ 3446614 h 3744261"/>
              <a:gd name="connsiteX869" fmla="*/ 2421641 w 4878609"/>
              <a:gd name="connsiteY869" fmla="*/ 3452470 h 3744261"/>
              <a:gd name="connsiteX870" fmla="*/ 2421704 w 4878609"/>
              <a:gd name="connsiteY870" fmla="*/ 3452386 h 3744261"/>
              <a:gd name="connsiteX871" fmla="*/ 2948929 w 4878609"/>
              <a:gd name="connsiteY871" fmla="*/ 3665437 h 3744261"/>
              <a:gd name="connsiteX872" fmla="*/ 2966808 w 4878609"/>
              <a:gd name="connsiteY872" fmla="*/ 3665229 h 3744261"/>
              <a:gd name="connsiteX873" fmla="*/ 2982943 w 4878609"/>
              <a:gd name="connsiteY873" fmla="*/ 3659311 h 3744261"/>
              <a:gd name="connsiteX874" fmla="*/ 2948929 w 4878609"/>
              <a:gd name="connsiteY874" fmla="*/ 3665416 h 3744261"/>
              <a:gd name="connsiteX875" fmla="*/ 2948929 w 4878609"/>
              <a:gd name="connsiteY875" fmla="*/ 3665437 h 3744261"/>
              <a:gd name="connsiteX876" fmla="*/ 2709155 w 4878609"/>
              <a:gd name="connsiteY876" fmla="*/ 3462188 h 3744261"/>
              <a:gd name="connsiteX877" fmla="*/ 2858414 w 4878609"/>
              <a:gd name="connsiteY877" fmla="*/ 3648907 h 3744261"/>
              <a:gd name="connsiteX878" fmla="*/ 2924178 w 4878609"/>
              <a:gd name="connsiteY878" fmla="*/ 3654992 h 3744261"/>
              <a:gd name="connsiteX879" fmla="*/ 2930449 w 4878609"/>
              <a:gd name="connsiteY879" fmla="*/ 3630572 h 3744261"/>
              <a:gd name="connsiteX880" fmla="*/ 3038032 w 4878609"/>
              <a:gd name="connsiteY880" fmla="*/ 3590495 h 3744261"/>
              <a:gd name="connsiteX881" fmla="*/ 3067706 w 4878609"/>
              <a:gd name="connsiteY881" fmla="*/ 3523985 h 3744261"/>
              <a:gd name="connsiteX882" fmla="*/ 3083072 w 4878609"/>
              <a:gd name="connsiteY882" fmla="*/ 3418622 h 3744261"/>
              <a:gd name="connsiteX883" fmla="*/ 3066169 w 4878609"/>
              <a:gd name="connsiteY883" fmla="*/ 3412185 h 3744261"/>
              <a:gd name="connsiteX884" fmla="*/ 3059109 w 4878609"/>
              <a:gd name="connsiteY884" fmla="*/ 3414864 h 3744261"/>
              <a:gd name="connsiteX885" fmla="*/ 3055371 w 4878609"/>
              <a:gd name="connsiteY885" fmla="*/ 3420325 h 3744261"/>
              <a:gd name="connsiteX886" fmla="*/ 3041438 w 4878609"/>
              <a:gd name="connsiteY886" fmla="*/ 3428631 h 3744261"/>
              <a:gd name="connsiteX887" fmla="*/ 3037098 w 4878609"/>
              <a:gd name="connsiteY887" fmla="*/ 3422713 h 3744261"/>
              <a:gd name="connsiteX888" fmla="*/ 3049578 w 4878609"/>
              <a:gd name="connsiteY888" fmla="*/ 3406226 h 3744261"/>
              <a:gd name="connsiteX889" fmla="*/ 3057261 w 4878609"/>
              <a:gd name="connsiteY889" fmla="*/ 3338967 h 3744261"/>
              <a:gd name="connsiteX890" fmla="*/ 3055600 w 4878609"/>
              <a:gd name="connsiteY890" fmla="*/ 3341979 h 3744261"/>
              <a:gd name="connsiteX891" fmla="*/ 3052174 w 4878609"/>
              <a:gd name="connsiteY891" fmla="*/ 3365858 h 3744261"/>
              <a:gd name="connsiteX892" fmla="*/ 3041417 w 4878609"/>
              <a:gd name="connsiteY892" fmla="*/ 3372690 h 3744261"/>
              <a:gd name="connsiteX893" fmla="*/ 3036143 w 4878609"/>
              <a:gd name="connsiteY893" fmla="*/ 3363574 h 3744261"/>
              <a:gd name="connsiteX894" fmla="*/ 3042746 w 4878609"/>
              <a:gd name="connsiteY894" fmla="*/ 3339985 h 3744261"/>
              <a:gd name="connsiteX895" fmla="*/ 3022147 w 4878609"/>
              <a:gd name="connsiteY895" fmla="*/ 3283587 h 3744261"/>
              <a:gd name="connsiteX896" fmla="*/ 3017994 w 4878609"/>
              <a:gd name="connsiteY896" fmla="*/ 3275987 h 3744261"/>
              <a:gd name="connsiteX897" fmla="*/ 3019739 w 4878609"/>
              <a:gd name="connsiteY897" fmla="*/ 3285456 h 3744261"/>
              <a:gd name="connsiteX898" fmla="*/ 3017641 w 4878609"/>
              <a:gd name="connsiteY898" fmla="*/ 3310104 h 3744261"/>
              <a:gd name="connsiteX899" fmla="*/ 2967286 w 4878609"/>
              <a:gd name="connsiteY899" fmla="*/ 3302753 h 3744261"/>
              <a:gd name="connsiteX900" fmla="*/ 2768917 w 4878609"/>
              <a:gd name="connsiteY900" fmla="*/ 3319282 h 3744261"/>
              <a:gd name="connsiteX901" fmla="*/ 2740759 w 4878609"/>
              <a:gd name="connsiteY901" fmla="*/ 3441859 h 3744261"/>
              <a:gd name="connsiteX902" fmla="*/ 2730335 w 4878609"/>
              <a:gd name="connsiteY902" fmla="*/ 3483015 h 3744261"/>
              <a:gd name="connsiteX903" fmla="*/ 2722071 w 4878609"/>
              <a:gd name="connsiteY903" fmla="*/ 3479402 h 3744261"/>
              <a:gd name="connsiteX904" fmla="*/ 2709134 w 4878609"/>
              <a:gd name="connsiteY904" fmla="*/ 3462167 h 3744261"/>
              <a:gd name="connsiteX905" fmla="*/ 2709155 w 4878609"/>
              <a:gd name="connsiteY905" fmla="*/ 3462188 h 3744261"/>
              <a:gd name="connsiteX906" fmla="*/ 3025615 w 4878609"/>
              <a:gd name="connsiteY906" fmla="*/ 3602663 h 3744261"/>
              <a:gd name="connsiteX907" fmla="*/ 2942389 w 4878609"/>
              <a:gd name="connsiteY907" fmla="*/ 3634123 h 3744261"/>
              <a:gd name="connsiteX908" fmla="*/ 2937073 w 4878609"/>
              <a:gd name="connsiteY908" fmla="*/ 3654223 h 3744261"/>
              <a:gd name="connsiteX909" fmla="*/ 3004310 w 4878609"/>
              <a:gd name="connsiteY909" fmla="*/ 3640498 h 3744261"/>
              <a:gd name="connsiteX910" fmla="*/ 3016997 w 4878609"/>
              <a:gd name="connsiteY910" fmla="*/ 3624446 h 3744261"/>
              <a:gd name="connsiteX911" fmla="*/ 2988238 w 4878609"/>
              <a:gd name="connsiteY911" fmla="*/ 3624176 h 3744261"/>
              <a:gd name="connsiteX912" fmla="*/ 2968615 w 4878609"/>
              <a:gd name="connsiteY912" fmla="*/ 3617178 h 3744261"/>
              <a:gd name="connsiteX913" fmla="*/ 2972186 w 4878609"/>
              <a:gd name="connsiteY913" fmla="*/ 3610180 h 3744261"/>
              <a:gd name="connsiteX914" fmla="*/ 3023933 w 4878609"/>
              <a:gd name="connsiteY914" fmla="*/ 3611177 h 3744261"/>
              <a:gd name="connsiteX915" fmla="*/ 3026155 w 4878609"/>
              <a:gd name="connsiteY915" fmla="*/ 3610783 h 3744261"/>
              <a:gd name="connsiteX916" fmla="*/ 3031076 w 4878609"/>
              <a:gd name="connsiteY916" fmla="*/ 3602726 h 3744261"/>
              <a:gd name="connsiteX917" fmla="*/ 3025615 w 4878609"/>
              <a:gd name="connsiteY917" fmla="*/ 3602663 h 3744261"/>
              <a:gd name="connsiteX918" fmla="*/ 3031990 w 4878609"/>
              <a:gd name="connsiteY918" fmla="*/ 3624716 h 3744261"/>
              <a:gd name="connsiteX919" fmla="*/ 3027089 w 4878609"/>
              <a:gd name="connsiteY919" fmla="*/ 3631735 h 3744261"/>
              <a:gd name="connsiteX920" fmla="*/ 3039320 w 4878609"/>
              <a:gd name="connsiteY920" fmla="*/ 3625879 h 3744261"/>
              <a:gd name="connsiteX921" fmla="*/ 3031969 w 4878609"/>
              <a:gd name="connsiteY921" fmla="*/ 3624716 h 3744261"/>
              <a:gd name="connsiteX922" fmla="*/ 3031990 w 4878609"/>
              <a:gd name="connsiteY922" fmla="*/ 3624716 h 3744261"/>
              <a:gd name="connsiteX923" fmla="*/ 2756271 w 4878609"/>
              <a:gd name="connsiteY923" fmla="*/ 3624135 h 3744261"/>
              <a:gd name="connsiteX924" fmla="*/ 2756271 w 4878609"/>
              <a:gd name="connsiteY924" fmla="*/ 3624135 h 3744261"/>
              <a:gd name="connsiteX925" fmla="*/ 3049661 w 4878609"/>
              <a:gd name="connsiteY925" fmla="*/ 3615268 h 3744261"/>
              <a:gd name="connsiteX926" fmla="*/ 3055101 w 4878609"/>
              <a:gd name="connsiteY926" fmla="*/ 3616493 h 3744261"/>
              <a:gd name="connsiteX927" fmla="*/ 3066668 w 4878609"/>
              <a:gd name="connsiteY927" fmla="*/ 3605882 h 3744261"/>
              <a:gd name="connsiteX928" fmla="*/ 3065173 w 4878609"/>
              <a:gd name="connsiteY928" fmla="*/ 3605571 h 3744261"/>
              <a:gd name="connsiteX929" fmla="*/ 3062349 w 4878609"/>
              <a:gd name="connsiteY929" fmla="*/ 3605135 h 3744261"/>
              <a:gd name="connsiteX930" fmla="*/ 3049682 w 4878609"/>
              <a:gd name="connsiteY930" fmla="*/ 3615268 h 3744261"/>
              <a:gd name="connsiteX931" fmla="*/ 3049661 w 4878609"/>
              <a:gd name="connsiteY931" fmla="*/ 3615268 h 3744261"/>
              <a:gd name="connsiteX932" fmla="*/ 3045197 w 4878609"/>
              <a:gd name="connsiteY932" fmla="*/ 3603349 h 3744261"/>
              <a:gd name="connsiteX933" fmla="*/ 3045155 w 4878609"/>
              <a:gd name="connsiteY933" fmla="*/ 3603411 h 3744261"/>
              <a:gd name="connsiteX934" fmla="*/ 3045238 w 4878609"/>
              <a:gd name="connsiteY934" fmla="*/ 3603349 h 3744261"/>
              <a:gd name="connsiteX935" fmla="*/ 3045197 w 4878609"/>
              <a:gd name="connsiteY935" fmla="*/ 3603349 h 3744261"/>
              <a:gd name="connsiteX936" fmla="*/ 3051737 w 4878609"/>
              <a:gd name="connsiteY936" fmla="*/ 3591388 h 3744261"/>
              <a:gd name="connsiteX937" fmla="*/ 3057344 w 4878609"/>
              <a:gd name="connsiteY937" fmla="*/ 3591949 h 3744261"/>
              <a:gd name="connsiteX938" fmla="*/ 3077652 w 4878609"/>
              <a:gd name="connsiteY938" fmla="*/ 3548093 h 3744261"/>
              <a:gd name="connsiteX939" fmla="*/ 3086145 w 4878609"/>
              <a:gd name="connsiteY939" fmla="*/ 3523320 h 3744261"/>
              <a:gd name="connsiteX940" fmla="*/ 3091544 w 4878609"/>
              <a:gd name="connsiteY940" fmla="*/ 3351115 h 3744261"/>
              <a:gd name="connsiteX941" fmla="*/ 3069658 w 4878609"/>
              <a:gd name="connsiteY941" fmla="*/ 3327651 h 3744261"/>
              <a:gd name="connsiteX942" fmla="*/ 3064695 w 4878609"/>
              <a:gd name="connsiteY942" fmla="*/ 3399789 h 3744261"/>
              <a:gd name="connsiteX943" fmla="*/ 3091835 w 4878609"/>
              <a:gd name="connsiteY943" fmla="*/ 3409777 h 3744261"/>
              <a:gd name="connsiteX944" fmla="*/ 3079417 w 4878609"/>
              <a:gd name="connsiteY944" fmla="*/ 3528200 h 3744261"/>
              <a:gd name="connsiteX945" fmla="*/ 3051758 w 4878609"/>
              <a:gd name="connsiteY945" fmla="*/ 3591388 h 3744261"/>
              <a:gd name="connsiteX946" fmla="*/ 3051737 w 4878609"/>
              <a:gd name="connsiteY946" fmla="*/ 3591388 h 3744261"/>
              <a:gd name="connsiteX947" fmla="*/ 812803 w 4878609"/>
              <a:gd name="connsiteY947" fmla="*/ 3268138 h 3744261"/>
              <a:gd name="connsiteX948" fmla="*/ 803791 w 4878609"/>
              <a:gd name="connsiteY948" fmla="*/ 3370406 h 3744261"/>
              <a:gd name="connsiteX949" fmla="*/ 912870 w 4878609"/>
              <a:gd name="connsiteY949" fmla="*/ 3495827 h 3744261"/>
              <a:gd name="connsiteX950" fmla="*/ 938909 w 4878609"/>
              <a:gd name="connsiteY950" fmla="*/ 3506417 h 3744261"/>
              <a:gd name="connsiteX951" fmla="*/ 979360 w 4878609"/>
              <a:gd name="connsiteY951" fmla="*/ 3511339 h 3744261"/>
              <a:gd name="connsiteX952" fmla="*/ 1009947 w 4878609"/>
              <a:gd name="connsiteY952" fmla="*/ 3272146 h 3744261"/>
              <a:gd name="connsiteX953" fmla="*/ 1102476 w 4878609"/>
              <a:gd name="connsiteY953" fmla="*/ 3150691 h 3744261"/>
              <a:gd name="connsiteX954" fmla="*/ 1116742 w 4878609"/>
              <a:gd name="connsiteY954" fmla="*/ 3184662 h 3744261"/>
              <a:gd name="connsiteX955" fmla="*/ 1223806 w 4878609"/>
              <a:gd name="connsiteY955" fmla="*/ 3086838 h 3744261"/>
              <a:gd name="connsiteX956" fmla="*/ 1371322 w 4878609"/>
              <a:gd name="connsiteY956" fmla="*/ 3033119 h 3744261"/>
              <a:gd name="connsiteX957" fmla="*/ 1484118 w 4878609"/>
              <a:gd name="connsiteY957" fmla="*/ 3255928 h 3744261"/>
              <a:gd name="connsiteX958" fmla="*/ 1479695 w 4878609"/>
              <a:gd name="connsiteY958" fmla="*/ 3337348 h 3744261"/>
              <a:gd name="connsiteX959" fmla="*/ 1464453 w 4878609"/>
              <a:gd name="connsiteY959" fmla="*/ 3484261 h 3744261"/>
              <a:gd name="connsiteX960" fmla="*/ 1640022 w 4878609"/>
              <a:gd name="connsiteY960" fmla="*/ 3382055 h 3744261"/>
              <a:gd name="connsiteX961" fmla="*/ 1655118 w 4878609"/>
              <a:gd name="connsiteY961" fmla="*/ 3344387 h 3744261"/>
              <a:gd name="connsiteX962" fmla="*/ 1621209 w 4878609"/>
              <a:gd name="connsiteY962" fmla="*/ 3275115 h 3744261"/>
              <a:gd name="connsiteX963" fmla="*/ 1603081 w 4878609"/>
              <a:gd name="connsiteY963" fmla="*/ 3175899 h 3744261"/>
              <a:gd name="connsiteX964" fmla="*/ 1611678 w 4878609"/>
              <a:gd name="connsiteY964" fmla="*/ 3165558 h 3744261"/>
              <a:gd name="connsiteX965" fmla="*/ 1630782 w 4878609"/>
              <a:gd name="connsiteY965" fmla="*/ 3183935 h 3744261"/>
              <a:gd name="connsiteX966" fmla="*/ 1631197 w 4878609"/>
              <a:gd name="connsiteY966" fmla="*/ 3184953 h 3744261"/>
              <a:gd name="connsiteX967" fmla="*/ 1642286 w 4878609"/>
              <a:gd name="connsiteY967" fmla="*/ 3216329 h 3744261"/>
              <a:gd name="connsiteX968" fmla="*/ 1668242 w 4878609"/>
              <a:gd name="connsiteY968" fmla="*/ 3341231 h 3744261"/>
              <a:gd name="connsiteX969" fmla="*/ 1696213 w 4878609"/>
              <a:gd name="connsiteY969" fmla="*/ 3368080 h 3744261"/>
              <a:gd name="connsiteX970" fmla="*/ 1709627 w 4878609"/>
              <a:gd name="connsiteY970" fmla="*/ 3365464 h 3744261"/>
              <a:gd name="connsiteX971" fmla="*/ 1809548 w 4878609"/>
              <a:gd name="connsiteY971" fmla="*/ 3187881 h 3744261"/>
              <a:gd name="connsiteX972" fmla="*/ 1865656 w 4878609"/>
              <a:gd name="connsiteY972" fmla="*/ 3000060 h 3744261"/>
              <a:gd name="connsiteX973" fmla="*/ 1771839 w 4878609"/>
              <a:gd name="connsiteY973" fmla="*/ 2869552 h 3744261"/>
              <a:gd name="connsiteX974" fmla="*/ 1754708 w 4878609"/>
              <a:gd name="connsiteY974" fmla="*/ 2839235 h 3744261"/>
              <a:gd name="connsiteX975" fmla="*/ 1748520 w 4878609"/>
              <a:gd name="connsiteY975" fmla="*/ 2846025 h 3744261"/>
              <a:gd name="connsiteX976" fmla="*/ 1686619 w 4878609"/>
              <a:gd name="connsiteY976" fmla="*/ 2994454 h 3744261"/>
              <a:gd name="connsiteX977" fmla="*/ 1653644 w 4878609"/>
              <a:gd name="connsiteY977" fmla="*/ 3074939 h 3744261"/>
              <a:gd name="connsiteX978" fmla="*/ 1617762 w 4878609"/>
              <a:gd name="connsiteY978" fmla="*/ 3116490 h 3744261"/>
              <a:gd name="connsiteX979" fmla="*/ 1562153 w 4878609"/>
              <a:gd name="connsiteY979" fmla="*/ 3070641 h 3744261"/>
              <a:gd name="connsiteX980" fmla="*/ 1518713 w 4878609"/>
              <a:gd name="connsiteY980" fmla="*/ 3019413 h 3744261"/>
              <a:gd name="connsiteX981" fmla="*/ 1344659 w 4878609"/>
              <a:gd name="connsiteY981" fmla="*/ 2993623 h 3744261"/>
              <a:gd name="connsiteX982" fmla="*/ 1258817 w 4878609"/>
              <a:gd name="connsiteY982" fmla="*/ 2981019 h 3744261"/>
              <a:gd name="connsiteX983" fmla="*/ 1139936 w 4878609"/>
              <a:gd name="connsiteY983" fmla="*/ 2995617 h 3744261"/>
              <a:gd name="connsiteX984" fmla="*/ 989555 w 4878609"/>
              <a:gd name="connsiteY984" fmla="*/ 3109430 h 3744261"/>
              <a:gd name="connsiteX985" fmla="*/ 918373 w 4878609"/>
              <a:gd name="connsiteY985" fmla="*/ 3255097 h 3744261"/>
              <a:gd name="connsiteX986" fmla="*/ 911230 w 4878609"/>
              <a:gd name="connsiteY986" fmla="*/ 3288238 h 3744261"/>
              <a:gd name="connsiteX987" fmla="*/ 898667 w 4878609"/>
              <a:gd name="connsiteY987" fmla="*/ 3302442 h 3744261"/>
              <a:gd name="connsiteX988" fmla="*/ 890901 w 4878609"/>
              <a:gd name="connsiteY988" fmla="*/ 3272706 h 3744261"/>
              <a:gd name="connsiteX989" fmla="*/ 892126 w 4878609"/>
              <a:gd name="connsiteY989" fmla="*/ 3236326 h 3744261"/>
              <a:gd name="connsiteX990" fmla="*/ 864695 w 4878609"/>
              <a:gd name="connsiteY990" fmla="*/ 3250550 h 3744261"/>
              <a:gd name="connsiteX991" fmla="*/ 812865 w 4878609"/>
              <a:gd name="connsiteY991" fmla="*/ 3268159 h 3744261"/>
              <a:gd name="connsiteX992" fmla="*/ 812803 w 4878609"/>
              <a:gd name="connsiteY992" fmla="*/ 3268138 h 3744261"/>
              <a:gd name="connsiteX993" fmla="*/ 1098635 w 4878609"/>
              <a:gd name="connsiteY993" fmla="*/ 3162693 h 3744261"/>
              <a:gd name="connsiteX994" fmla="*/ 1021721 w 4878609"/>
              <a:gd name="connsiteY994" fmla="*/ 3276215 h 3744261"/>
              <a:gd name="connsiteX995" fmla="*/ 990054 w 4878609"/>
              <a:gd name="connsiteY995" fmla="*/ 3497924 h 3744261"/>
              <a:gd name="connsiteX996" fmla="*/ 997633 w 4878609"/>
              <a:gd name="connsiteY996" fmla="*/ 3431829 h 3744261"/>
              <a:gd name="connsiteX997" fmla="*/ 998277 w 4878609"/>
              <a:gd name="connsiteY997" fmla="*/ 3412497 h 3744261"/>
              <a:gd name="connsiteX998" fmla="*/ 1103660 w 4878609"/>
              <a:gd name="connsiteY998" fmla="*/ 3203330 h 3744261"/>
              <a:gd name="connsiteX999" fmla="*/ 1105965 w 4878609"/>
              <a:gd name="connsiteY999" fmla="*/ 3200049 h 3744261"/>
              <a:gd name="connsiteX1000" fmla="*/ 1098655 w 4878609"/>
              <a:gd name="connsiteY1000" fmla="*/ 3162693 h 3744261"/>
              <a:gd name="connsiteX1001" fmla="*/ 1098635 w 4878609"/>
              <a:gd name="connsiteY1001" fmla="*/ 3162693 h 3744261"/>
              <a:gd name="connsiteX1002" fmla="*/ 2440184 w 4878609"/>
              <a:gd name="connsiteY1002" fmla="*/ 3404481 h 3744261"/>
              <a:gd name="connsiteX1003" fmla="*/ 2423676 w 4878609"/>
              <a:gd name="connsiteY1003" fmla="*/ 3439782 h 3744261"/>
              <a:gd name="connsiteX1004" fmla="*/ 2423884 w 4878609"/>
              <a:gd name="connsiteY1004" fmla="*/ 3439491 h 3744261"/>
              <a:gd name="connsiteX1005" fmla="*/ 2440184 w 4878609"/>
              <a:gd name="connsiteY1005" fmla="*/ 3404481 h 3744261"/>
              <a:gd name="connsiteX1006" fmla="*/ 3040047 w 4878609"/>
              <a:gd name="connsiteY1006" fmla="*/ 3361664 h 3744261"/>
              <a:gd name="connsiteX1007" fmla="*/ 3040047 w 4878609"/>
              <a:gd name="connsiteY1007" fmla="*/ 3361664 h 3744261"/>
              <a:gd name="connsiteX1008" fmla="*/ 2718915 w 4878609"/>
              <a:gd name="connsiteY1008" fmla="*/ 3210909 h 3744261"/>
              <a:gd name="connsiteX1009" fmla="*/ 2686895 w 4878609"/>
              <a:gd name="connsiteY1009" fmla="*/ 3225133 h 3744261"/>
              <a:gd name="connsiteX1010" fmla="*/ 2625555 w 4878609"/>
              <a:gd name="connsiteY1010" fmla="*/ 3257693 h 3744261"/>
              <a:gd name="connsiteX1011" fmla="*/ 2624516 w 4878609"/>
              <a:gd name="connsiteY1011" fmla="*/ 3273059 h 3744261"/>
              <a:gd name="connsiteX1012" fmla="*/ 2708096 w 4878609"/>
              <a:gd name="connsiteY1012" fmla="*/ 3356327 h 3744261"/>
              <a:gd name="connsiteX1013" fmla="*/ 2708490 w 4878609"/>
              <a:gd name="connsiteY1013" fmla="*/ 3270007 h 3744261"/>
              <a:gd name="connsiteX1014" fmla="*/ 2718935 w 4878609"/>
              <a:gd name="connsiteY1014" fmla="*/ 3210930 h 3744261"/>
              <a:gd name="connsiteX1015" fmla="*/ 2718915 w 4878609"/>
              <a:gd name="connsiteY1015" fmla="*/ 3210909 h 3744261"/>
              <a:gd name="connsiteX1016" fmla="*/ 3015087 w 4878609"/>
              <a:gd name="connsiteY1016" fmla="*/ 3247892 h 3744261"/>
              <a:gd name="connsiteX1017" fmla="*/ 3033173 w 4878609"/>
              <a:gd name="connsiteY1017" fmla="*/ 3277794 h 3744261"/>
              <a:gd name="connsiteX1018" fmla="*/ 3052256 w 4878609"/>
              <a:gd name="connsiteY1018" fmla="*/ 3324640 h 3744261"/>
              <a:gd name="connsiteX1019" fmla="*/ 3057053 w 4878609"/>
              <a:gd name="connsiteY1019" fmla="*/ 3320071 h 3744261"/>
              <a:gd name="connsiteX1020" fmla="*/ 3055662 w 4878609"/>
              <a:gd name="connsiteY1020" fmla="*/ 3277544 h 3744261"/>
              <a:gd name="connsiteX1021" fmla="*/ 3054769 w 4878609"/>
              <a:gd name="connsiteY1021" fmla="*/ 3253166 h 3744261"/>
              <a:gd name="connsiteX1022" fmla="*/ 3005805 w 4878609"/>
              <a:gd name="connsiteY1022" fmla="*/ 3216537 h 3744261"/>
              <a:gd name="connsiteX1023" fmla="*/ 3015066 w 4878609"/>
              <a:gd name="connsiteY1023" fmla="*/ 3247871 h 3744261"/>
              <a:gd name="connsiteX1024" fmla="*/ 3015087 w 4878609"/>
              <a:gd name="connsiteY1024" fmla="*/ 3247892 h 3744261"/>
              <a:gd name="connsiteX1025" fmla="*/ 1614855 w 4878609"/>
              <a:gd name="connsiteY1025" fmla="*/ 3181381 h 3744261"/>
              <a:gd name="connsiteX1026" fmla="*/ 1630782 w 4878609"/>
              <a:gd name="connsiteY1026" fmla="*/ 3264504 h 3744261"/>
              <a:gd name="connsiteX1027" fmla="*/ 1656551 w 4878609"/>
              <a:gd name="connsiteY1027" fmla="*/ 3323373 h 3744261"/>
              <a:gd name="connsiteX1028" fmla="*/ 1630616 w 4878609"/>
              <a:gd name="connsiteY1028" fmla="*/ 3220669 h 3744261"/>
              <a:gd name="connsiteX1029" fmla="*/ 1619506 w 4878609"/>
              <a:gd name="connsiteY1029" fmla="*/ 3189230 h 3744261"/>
              <a:gd name="connsiteX1030" fmla="*/ 1614855 w 4878609"/>
              <a:gd name="connsiteY1030" fmla="*/ 3181381 h 3744261"/>
              <a:gd name="connsiteX1031" fmla="*/ 1317312 w 4878609"/>
              <a:gd name="connsiteY1031" fmla="*/ 3117716 h 3744261"/>
              <a:gd name="connsiteX1032" fmla="*/ 1389865 w 4878609"/>
              <a:gd name="connsiteY1032" fmla="*/ 3133975 h 3744261"/>
              <a:gd name="connsiteX1033" fmla="*/ 1411668 w 4878609"/>
              <a:gd name="connsiteY1033" fmla="*/ 3141699 h 3744261"/>
              <a:gd name="connsiteX1034" fmla="*/ 1467755 w 4878609"/>
              <a:gd name="connsiteY1034" fmla="*/ 3263756 h 3744261"/>
              <a:gd name="connsiteX1035" fmla="*/ 1471763 w 4878609"/>
              <a:gd name="connsiteY1035" fmla="*/ 3286183 h 3744261"/>
              <a:gd name="connsiteX1036" fmla="*/ 1471680 w 4878609"/>
              <a:gd name="connsiteY1036" fmla="*/ 3256281 h 3744261"/>
              <a:gd name="connsiteX1037" fmla="*/ 1369017 w 4878609"/>
              <a:gd name="connsiteY1037" fmla="*/ 3045328 h 3744261"/>
              <a:gd name="connsiteX1038" fmla="*/ 1125858 w 4878609"/>
              <a:gd name="connsiteY1038" fmla="*/ 3193342 h 3744261"/>
              <a:gd name="connsiteX1039" fmla="*/ 1118839 w 4878609"/>
              <a:gd name="connsiteY1039" fmla="*/ 3203392 h 3744261"/>
              <a:gd name="connsiteX1040" fmla="*/ 1121144 w 4878609"/>
              <a:gd name="connsiteY1040" fmla="*/ 3245566 h 3744261"/>
              <a:gd name="connsiteX1041" fmla="*/ 1130281 w 4878609"/>
              <a:gd name="connsiteY1041" fmla="*/ 3234187 h 3744261"/>
              <a:gd name="connsiteX1042" fmla="*/ 1251943 w 4878609"/>
              <a:gd name="connsiteY1042" fmla="*/ 3129676 h 3744261"/>
              <a:gd name="connsiteX1043" fmla="*/ 1317312 w 4878609"/>
              <a:gd name="connsiteY1043" fmla="*/ 3117674 h 3744261"/>
              <a:gd name="connsiteX1044" fmla="*/ 1317312 w 4878609"/>
              <a:gd name="connsiteY1044" fmla="*/ 3117716 h 3744261"/>
              <a:gd name="connsiteX1045" fmla="*/ 904917 w 4878609"/>
              <a:gd name="connsiteY1045" fmla="*/ 3229058 h 3744261"/>
              <a:gd name="connsiteX1046" fmla="*/ 904917 w 4878609"/>
              <a:gd name="connsiteY1046" fmla="*/ 3229224 h 3744261"/>
              <a:gd name="connsiteX1047" fmla="*/ 903401 w 4878609"/>
              <a:gd name="connsiteY1047" fmla="*/ 3268802 h 3744261"/>
              <a:gd name="connsiteX1048" fmla="*/ 906038 w 4878609"/>
              <a:gd name="connsiteY1048" fmla="*/ 3253166 h 3744261"/>
              <a:gd name="connsiteX1049" fmla="*/ 911209 w 4878609"/>
              <a:gd name="connsiteY1049" fmla="*/ 3225362 h 3744261"/>
              <a:gd name="connsiteX1050" fmla="*/ 904917 w 4878609"/>
              <a:gd name="connsiteY1050" fmla="*/ 3229058 h 3744261"/>
              <a:gd name="connsiteX1051" fmla="*/ 821940 w 4878609"/>
              <a:gd name="connsiteY1051" fmla="*/ 3226026 h 3744261"/>
              <a:gd name="connsiteX1052" fmla="*/ 815274 w 4878609"/>
              <a:gd name="connsiteY1052" fmla="*/ 3255450 h 3744261"/>
              <a:gd name="connsiteX1053" fmla="*/ 859171 w 4878609"/>
              <a:gd name="connsiteY1053" fmla="*/ 3239357 h 3744261"/>
              <a:gd name="connsiteX1054" fmla="*/ 892790 w 4878609"/>
              <a:gd name="connsiteY1054" fmla="*/ 3221665 h 3744261"/>
              <a:gd name="connsiteX1055" fmla="*/ 893392 w 4878609"/>
              <a:gd name="connsiteY1055" fmla="*/ 3204929 h 3744261"/>
              <a:gd name="connsiteX1056" fmla="*/ 886561 w 4878609"/>
              <a:gd name="connsiteY1056" fmla="*/ 3201129 h 3744261"/>
              <a:gd name="connsiteX1057" fmla="*/ 821960 w 4878609"/>
              <a:gd name="connsiteY1057" fmla="*/ 3226047 h 3744261"/>
              <a:gd name="connsiteX1058" fmla="*/ 821940 w 4878609"/>
              <a:gd name="connsiteY1058" fmla="*/ 3226026 h 3744261"/>
              <a:gd name="connsiteX1059" fmla="*/ 3067041 w 4878609"/>
              <a:gd name="connsiteY1059" fmla="*/ 3246708 h 3744261"/>
              <a:gd name="connsiteX1060" fmla="*/ 3071298 w 4878609"/>
              <a:gd name="connsiteY1060" fmla="*/ 3249781 h 3744261"/>
              <a:gd name="connsiteX1061" fmla="*/ 3067685 w 4878609"/>
              <a:gd name="connsiteY1061" fmla="*/ 3104114 h 3744261"/>
              <a:gd name="connsiteX1062" fmla="*/ 3064716 w 4878609"/>
              <a:gd name="connsiteY1062" fmla="*/ 3068336 h 3744261"/>
              <a:gd name="connsiteX1063" fmla="*/ 3048373 w 4878609"/>
              <a:gd name="connsiteY1063" fmla="*/ 3071908 h 3744261"/>
              <a:gd name="connsiteX1064" fmla="*/ 3054167 w 4878609"/>
              <a:gd name="connsiteY1064" fmla="*/ 3133393 h 3744261"/>
              <a:gd name="connsiteX1065" fmla="*/ 3066543 w 4878609"/>
              <a:gd name="connsiteY1065" fmla="*/ 3218717 h 3744261"/>
              <a:gd name="connsiteX1066" fmla="*/ 3067021 w 4878609"/>
              <a:gd name="connsiteY1066" fmla="*/ 3246708 h 3744261"/>
              <a:gd name="connsiteX1067" fmla="*/ 3067041 w 4878609"/>
              <a:gd name="connsiteY1067" fmla="*/ 3246708 h 3744261"/>
              <a:gd name="connsiteX1068" fmla="*/ 879293 w 4878609"/>
              <a:gd name="connsiteY1068" fmla="*/ 3188047 h 3744261"/>
              <a:gd name="connsiteX1069" fmla="*/ 888845 w 4878609"/>
              <a:gd name="connsiteY1069" fmla="*/ 3188878 h 3744261"/>
              <a:gd name="connsiteX1070" fmla="*/ 905851 w 4878609"/>
              <a:gd name="connsiteY1070" fmla="*/ 3204929 h 3744261"/>
              <a:gd name="connsiteX1071" fmla="*/ 905851 w 4878609"/>
              <a:gd name="connsiteY1071" fmla="*/ 3205573 h 3744261"/>
              <a:gd name="connsiteX1072" fmla="*/ 929980 w 4878609"/>
              <a:gd name="connsiteY1072" fmla="*/ 3116573 h 3744261"/>
              <a:gd name="connsiteX1073" fmla="*/ 860999 w 4878609"/>
              <a:gd name="connsiteY1073" fmla="*/ 3128472 h 3744261"/>
              <a:gd name="connsiteX1074" fmla="*/ 827567 w 4878609"/>
              <a:gd name="connsiteY1074" fmla="*/ 3205178 h 3744261"/>
              <a:gd name="connsiteX1075" fmla="*/ 879314 w 4878609"/>
              <a:gd name="connsiteY1075" fmla="*/ 3188068 h 3744261"/>
              <a:gd name="connsiteX1076" fmla="*/ 879293 w 4878609"/>
              <a:gd name="connsiteY1076" fmla="*/ 3188047 h 3744261"/>
              <a:gd name="connsiteX1077" fmla="*/ 2315075 w 4878609"/>
              <a:gd name="connsiteY1077" fmla="*/ 3174446 h 3744261"/>
              <a:gd name="connsiteX1078" fmla="*/ 2315075 w 4878609"/>
              <a:gd name="connsiteY1078" fmla="*/ 3174446 h 3744261"/>
              <a:gd name="connsiteX1079" fmla="*/ 1484014 w 4878609"/>
              <a:gd name="connsiteY1079" fmla="*/ 2979648 h 3744261"/>
              <a:gd name="connsiteX1080" fmla="*/ 1527766 w 4878609"/>
              <a:gd name="connsiteY1080" fmla="*/ 3010879 h 3744261"/>
              <a:gd name="connsiteX1081" fmla="*/ 1571892 w 4878609"/>
              <a:gd name="connsiteY1081" fmla="*/ 3062875 h 3744261"/>
              <a:gd name="connsiteX1082" fmla="*/ 1616225 w 4878609"/>
              <a:gd name="connsiteY1082" fmla="*/ 3104114 h 3744261"/>
              <a:gd name="connsiteX1083" fmla="*/ 1642286 w 4878609"/>
              <a:gd name="connsiteY1083" fmla="*/ 3069790 h 3744261"/>
              <a:gd name="connsiteX1084" fmla="*/ 1675032 w 4878609"/>
              <a:gd name="connsiteY1084" fmla="*/ 2989865 h 3744261"/>
              <a:gd name="connsiteX1085" fmla="*/ 1711807 w 4878609"/>
              <a:gd name="connsiteY1085" fmla="*/ 2898747 h 3744261"/>
              <a:gd name="connsiteX1086" fmla="*/ 1670921 w 4878609"/>
              <a:gd name="connsiteY1086" fmla="*/ 2965881 h 3744261"/>
              <a:gd name="connsiteX1087" fmla="*/ 1604120 w 4878609"/>
              <a:gd name="connsiteY1087" fmla="*/ 3057351 h 3744261"/>
              <a:gd name="connsiteX1088" fmla="*/ 1575775 w 4878609"/>
              <a:gd name="connsiteY1088" fmla="*/ 3036005 h 3744261"/>
              <a:gd name="connsiteX1089" fmla="*/ 1494667 w 4878609"/>
              <a:gd name="connsiteY1089" fmla="*/ 2980271 h 3744261"/>
              <a:gd name="connsiteX1090" fmla="*/ 1483972 w 4878609"/>
              <a:gd name="connsiteY1090" fmla="*/ 2979628 h 3744261"/>
              <a:gd name="connsiteX1091" fmla="*/ 1484014 w 4878609"/>
              <a:gd name="connsiteY1091" fmla="*/ 2979648 h 3744261"/>
              <a:gd name="connsiteX1092" fmla="*/ 2397429 w 4878609"/>
              <a:gd name="connsiteY1092" fmla="*/ 2873123 h 3744261"/>
              <a:gd name="connsiteX1093" fmla="*/ 2346160 w 4878609"/>
              <a:gd name="connsiteY1093" fmla="*/ 2984570 h 3744261"/>
              <a:gd name="connsiteX1094" fmla="*/ 2352805 w 4878609"/>
              <a:gd name="connsiteY1094" fmla="*/ 3062543 h 3744261"/>
              <a:gd name="connsiteX1095" fmla="*/ 2374795 w 4878609"/>
              <a:gd name="connsiteY1095" fmla="*/ 2971654 h 3744261"/>
              <a:gd name="connsiteX1096" fmla="*/ 2381918 w 4878609"/>
              <a:gd name="connsiteY1096" fmla="*/ 2954377 h 3744261"/>
              <a:gd name="connsiteX1097" fmla="*/ 2398447 w 4878609"/>
              <a:gd name="connsiteY1097" fmla="*/ 2873248 h 3744261"/>
              <a:gd name="connsiteX1098" fmla="*/ 2397429 w 4878609"/>
              <a:gd name="connsiteY1098" fmla="*/ 2873144 h 3744261"/>
              <a:gd name="connsiteX1099" fmla="*/ 2397429 w 4878609"/>
              <a:gd name="connsiteY1099" fmla="*/ 2873123 h 3744261"/>
              <a:gd name="connsiteX1100" fmla="*/ 3074704 w 4878609"/>
              <a:gd name="connsiteY1100" fmla="*/ 3010754 h 3744261"/>
              <a:gd name="connsiteX1101" fmla="*/ 3096590 w 4878609"/>
              <a:gd name="connsiteY1101" fmla="*/ 3007473 h 3744261"/>
              <a:gd name="connsiteX1102" fmla="*/ 3106391 w 4878609"/>
              <a:gd name="connsiteY1102" fmla="*/ 2986169 h 3744261"/>
              <a:gd name="connsiteX1103" fmla="*/ 2891348 w 4878609"/>
              <a:gd name="connsiteY1103" fmla="*/ 2618917 h 3744261"/>
              <a:gd name="connsiteX1104" fmla="*/ 2876210 w 4878609"/>
              <a:gd name="connsiteY1104" fmla="*/ 2608078 h 3744261"/>
              <a:gd name="connsiteX1105" fmla="*/ 2907939 w 4878609"/>
              <a:gd name="connsiteY1105" fmla="*/ 2681960 h 3744261"/>
              <a:gd name="connsiteX1106" fmla="*/ 2990813 w 4878609"/>
              <a:gd name="connsiteY1106" fmla="*/ 2796085 h 3744261"/>
              <a:gd name="connsiteX1107" fmla="*/ 3056285 w 4878609"/>
              <a:gd name="connsiteY1107" fmla="*/ 2888822 h 3744261"/>
              <a:gd name="connsiteX1108" fmla="*/ 3074704 w 4878609"/>
              <a:gd name="connsiteY1108" fmla="*/ 3010713 h 3744261"/>
              <a:gd name="connsiteX1109" fmla="*/ 3074704 w 4878609"/>
              <a:gd name="connsiteY1109" fmla="*/ 3010754 h 3744261"/>
              <a:gd name="connsiteX1110" fmla="*/ 1419642 w 4878609"/>
              <a:gd name="connsiteY1110" fmla="*/ 2966608 h 3744261"/>
              <a:gd name="connsiteX1111" fmla="*/ 1458784 w 4878609"/>
              <a:gd name="connsiteY1111" fmla="*/ 2971072 h 3744261"/>
              <a:gd name="connsiteX1112" fmla="*/ 1459303 w 4878609"/>
              <a:gd name="connsiteY1112" fmla="*/ 2963950 h 3744261"/>
              <a:gd name="connsiteX1113" fmla="*/ 1493732 w 4878609"/>
              <a:gd name="connsiteY1113" fmla="*/ 2966961 h 3744261"/>
              <a:gd name="connsiteX1114" fmla="*/ 1496743 w 4878609"/>
              <a:gd name="connsiteY1114" fmla="*/ 2967854 h 3744261"/>
              <a:gd name="connsiteX1115" fmla="*/ 1496743 w 4878609"/>
              <a:gd name="connsiteY1115" fmla="*/ 2967854 h 3744261"/>
              <a:gd name="connsiteX1116" fmla="*/ 1510967 w 4878609"/>
              <a:gd name="connsiteY1116" fmla="*/ 2966815 h 3744261"/>
              <a:gd name="connsiteX1117" fmla="*/ 1518339 w 4878609"/>
              <a:gd name="connsiteY1117" fmla="*/ 2960420 h 3744261"/>
              <a:gd name="connsiteX1118" fmla="*/ 1450105 w 4878609"/>
              <a:gd name="connsiteY1118" fmla="*/ 2765706 h 3744261"/>
              <a:gd name="connsiteX1119" fmla="*/ 1435174 w 4878609"/>
              <a:gd name="connsiteY1119" fmla="*/ 2754222 h 3744261"/>
              <a:gd name="connsiteX1120" fmla="*/ 1408782 w 4878609"/>
              <a:gd name="connsiteY1120" fmla="*/ 2842890 h 3744261"/>
              <a:gd name="connsiteX1121" fmla="*/ 1401888 w 4878609"/>
              <a:gd name="connsiteY1121" fmla="*/ 2954896 h 3744261"/>
              <a:gd name="connsiteX1122" fmla="*/ 1397361 w 4878609"/>
              <a:gd name="connsiteY1122" fmla="*/ 2967895 h 3744261"/>
              <a:gd name="connsiteX1123" fmla="*/ 1405501 w 4878609"/>
              <a:gd name="connsiteY1123" fmla="*/ 2967148 h 3744261"/>
              <a:gd name="connsiteX1124" fmla="*/ 1419642 w 4878609"/>
              <a:gd name="connsiteY1124" fmla="*/ 2966629 h 3744261"/>
              <a:gd name="connsiteX1125" fmla="*/ 1419642 w 4878609"/>
              <a:gd name="connsiteY1125" fmla="*/ 2966608 h 3744261"/>
              <a:gd name="connsiteX1126" fmla="*/ 2263328 w 4878609"/>
              <a:gd name="connsiteY1126" fmla="*/ 2840045 h 3744261"/>
              <a:gd name="connsiteX1127" fmla="*/ 2230104 w 4878609"/>
              <a:gd name="connsiteY1127" fmla="*/ 2850614 h 3744261"/>
              <a:gd name="connsiteX1128" fmla="*/ 2224165 w 4878609"/>
              <a:gd name="connsiteY1128" fmla="*/ 2882779 h 3744261"/>
              <a:gd name="connsiteX1129" fmla="*/ 2307952 w 4878609"/>
              <a:gd name="connsiteY1129" fmla="*/ 2961500 h 3744261"/>
              <a:gd name="connsiteX1130" fmla="*/ 2339785 w 4878609"/>
              <a:gd name="connsiteY1130" fmla="*/ 2919346 h 3744261"/>
              <a:gd name="connsiteX1131" fmla="*/ 2371058 w 4878609"/>
              <a:gd name="connsiteY1131" fmla="*/ 2866209 h 3744261"/>
              <a:gd name="connsiteX1132" fmla="*/ 2358391 w 4878609"/>
              <a:gd name="connsiteY1132" fmla="*/ 2862035 h 3744261"/>
              <a:gd name="connsiteX1133" fmla="*/ 2263328 w 4878609"/>
              <a:gd name="connsiteY1133" fmla="*/ 2840065 h 3744261"/>
              <a:gd name="connsiteX1134" fmla="*/ 2263328 w 4878609"/>
              <a:gd name="connsiteY1134" fmla="*/ 2840045 h 3744261"/>
              <a:gd name="connsiteX1135" fmla="*/ 1792147 w 4878609"/>
              <a:gd name="connsiteY1135" fmla="*/ 2815874 h 3744261"/>
              <a:gd name="connsiteX1136" fmla="*/ 1867462 w 4878609"/>
              <a:gd name="connsiteY1136" fmla="*/ 2832403 h 3744261"/>
              <a:gd name="connsiteX1137" fmla="*/ 1923300 w 4878609"/>
              <a:gd name="connsiteY1137" fmla="*/ 2890213 h 3744261"/>
              <a:gd name="connsiteX1138" fmla="*/ 1928699 w 4878609"/>
              <a:gd name="connsiteY1138" fmla="*/ 2920032 h 3744261"/>
              <a:gd name="connsiteX1139" fmla="*/ 1957168 w 4878609"/>
              <a:gd name="connsiteY1139" fmla="*/ 2836577 h 3744261"/>
              <a:gd name="connsiteX1140" fmla="*/ 1998988 w 4878609"/>
              <a:gd name="connsiteY1140" fmla="*/ 2703763 h 3744261"/>
              <a:gd name="connsiteX1141" fmla="*/ 1993320 w 4878609"/>
              <a:gd name="connsiteY1141" fmla="*/ 2430806 h 3744261"/>
              <a:gd name="connsiteX1142" fmla="*/ 1987547 w 4878609"/>
              <a:gd name="connsiteY1142" fmla="*/ 2276833 h 3744261"/>
              <a:gd name="connsiteX1143" fmla="*/ 2006423 w 4878609"/>
              <a:gd name="connsiteY1143" fmla="*/ 2180379 h 3744261"/>
              <a:gd name="connsiteX1144" fmla="*/ 1948301 w 4878609"/>
              <a:gd name="connsiteY1144" fmla="*/ 2253036 h 3744261"/>
              <a:gd name="connsiteX1145" fmla="*/ 1939808 w 4878609"/>
              <a:gd name="connsiteY1145" fmla="*/ 2246329 h 3744261"/>
              <a:gd name="connsiteX1146" fmla="*/ 1942030 w 4878609"/>
              <a:gd name="connsiteY1146" fmla="*/ 2210696 h 3744261"/>
              <a:gd name="connsiteX1147" fmla="*/ 1898693 w 4878609"/>
              <a:gd name="connsiteY1147" fmla="*/ 2248509 h 3744261"/>
              <a:gd name="connsiteX1148" fmla="*/ 1894125 w 4878609"/>
              <a:gd name="connsiteY1148" fmla="*/ 2227640 h 3744261"/>
              <a:gd name="connsiteX1149" fmla="*/ 1908079 w 4878609"/>
              <a:gd name="connsiteY1149" fmla="*/ 2182269 h 3744261"/>
              <a:gd name="connsiteX1150" fmla="*/ 1889307 w 4878609"/>
              <a:gd name="connsiteY1150" fmla="*/ 2197448 h 3744261"/>
              <a:gd name="connsiteX1151" fmla="*/ 1880918 w 4878609"/>
              <a:gd name="connsiteY1151" fmla="*/ 2536044 h 3744261"/>
              <a:gd name="connsiteX1152" fmla="*/ 1880897 w 4878609"/>
              <a:gd name="connsiteY1152" fmla="*/ 2536750 h 3744261"/>
              <a:gd name="connsiteX1153" fmla="*/ 1907580 w 4878609"/>
              <a:gd name="connsiteY1153" fmla="*/ 2679489 h 3744261"/>
              <a:gd name="connsiteX1154" fmla="*/ 1914745 w 4878609"/>
              <a:gd name="connsiteY1154" fmla="*/ 2686840 h 3744261"/>
              <a:gd name="connsiteX1155" fmla="*/ 1917901 w 4878609"/>
              <a:gd name="connsiteY1155" fmla="*/ 2697264 h 3744261"/>
              <a:gd name="connsiteX1156" fmla="*/ 1908473 w 4878609"/>
              <a:gd name="connsiteY1156" fmla="*/ 2699050 h 3744261"/>
              <a:gd name="connsiteX1157" fmla="*/ 1832868 w 4878609"/>
              <a:gd name="connsiteY1157" fmla="*/ 2712983 h 3744261"/>
              <a:gd name="connsiteX1158" fmla="*/ 1808137 w 4878609"/>
              <a:gd name="connsiteY1158" fmla="*/ 2738420 h 3744261"/>
              <a:gd name="connsiteX1159" fmla="*/ 1795241 w 4878609"/>
              <a:gd name="connsiteY1159" fmla="*/ 2763276 h 3744261"/>
              <a:gd name="connsiteX1160" fmla="*/ 1770178 w 4878609"/>
              <a:gd name="connsiteY1160" fmla="*/ 2817867 h 3744261"/>
              <a:gd name="connsiteX1161" fmla="*/ 1792106 w 4878609"/>
              <a:gd name="connsiteY1161" fmla="*/ 2815853 h 3744261"/>
              <a:gd name="connsiteX1162" fmla="*/ 1792147 w 4878609"/>
              <a:gd name="connsiteY1162" fmla="*/ 2815874 h 3744261"/>
              <a:gd name="connsiteX1163" fmla="*/ 2391636 w 4878609"/>
              <a:gd name="connsiteY1163" fmla="*/ 2859335 h 3744261"/>
              <a:gd name="connsiteX1164" fmla="*/ 2394252 w 4878609"/>
              <a:gd name="connsiteY1164" fmla="*/ 2859979 h 3744261"/>
              <a:gd name="connsiteX1165" fmla="*/ 2399838 w 4878609"/>
              <a:gd name="connsiteY1165" fmla="*/ 2856594 h 3744261"/>
              <a:gd name="connsiteX1166" fmla="*/ 2404988 w 4878609"/>
              <a:gd name="connsiteY1166" fmla="*/ 2855598 h 3744261"/>
              <a:gd name="connsiteX1167" fmla="*/ 2414228 w 4878609"/>
              <a:gd name="connsiteY1167" fmla="*/ 2838570 h 3744261"/>
              <a:gd name="connsiteX1168" fmla="*/ 2422140 w 4878609"/>
              <a:gd name="connsiteY1168" fmla="*/ 2828208 h 3744261"/>
              <a:gd name="connsiteX1169" fmla="*/ 2419440 w 4878609"/>
              <a:gd name="connsiteY1169" fmla="*/ 2830430 h 3744261"/>
              <a:gd name="connsiteX1170" fmla="*/ 2391615 w 4878609"/>
              <a:gd name="connsiteY1170" fmla="*/ 2859335 h 3744261"/>
              <a:gd name="connsiteX1171" fmla="*/ 2391636 w 4878609"/>
              <a:gd name="connsiteY1171" fmla="*/ 2859335 h 3744261"/>
              <a:gd name="connsiteX1172" fmla="*/ 2494797 w 4878609"/>
              <a:gd name="connsiteY1172" fmla="*/ 2753890 h 3744261"/>
              <a:gd name="connsiteX1173" fmla="*/ 2547914 w 4878609"/>
              <a:gd name="connsiteY1173" fmla="*/ 2740123 h 3744261"/>
              <a:gd name="connsiteX1174" fmla="*/ 2564297 w 4878609"/>
              <a:gd name="connsiteY1174" fmla="*/ 2733416 h 3744261"/>
              <a:gd name="connsiteX1175" fmla="*/ 2568638 w 4878609"/>
              <a:gd name="connsiteY1175" fmla="*/ 2733395 h 3744261"/>
              <a:gd name="connsiteX1176" fmla="*/ 2611247 w 4878609"/>
              <a:gd name="connsiteY1176" fmla="*/ 2718839 h 3744261"/>
              <a:gd name="connsiteX1177" fmla="*/ 2649538 w 4878609"/>
              <a:gd name="connsiteY1177" fmla="*/ 2686009 h 3744261"/>
              <a:gd name="connsiteX1178" fmla="*/ 2659236 w 4878609"/>
              <a:gd name="connsiteY1178" fmla="*/ 2660634 h 3744261"/>
              <a:gd name="connsiteX1179" fmla="*/ 2593265 w 4878609"/>
              <a:gd name="connsiteY1179" fmla="*/ 2662212 h 3744261"/>
              <a:gd name="connsiteX1180" fmla="*/ 2568866 w 4878609"/>
              <a:gd name="connsiteY1180" fmla="*/ 2694170 h 3744261"/>
              <a:gd name="connsiteX1181" fmla="*/ 2538902 w 4878609"/>
              <a:gd name="connsiteY1181" fmla="*/ 2716160 h 3744261"/>
              <a:gd name="connsiteX1182" fmla="*/ 2529433 w 4878609"/>
              <a:gd name="connsiteY1182" fmla="*/ 2700565 h 3744261"/>
              <a:gd name="connsiteX1183" fmla="*/ 2527066 w 4878609"/>
              <a:gd name="connsiteY1183" fmla="*/ 2693215 h 3744261"/>
              <a:gd name="connsiteX1184" fmla="*/ 2507401 w 4878609"/>
              <a:gd name="connsiteY1184" fmla="*/ 2728224 h 3744261"/>
              <a:gd name="connsiteX1185" fmla="*/ 2496333 w 4878609"/>
              <a:gd name="connsiteY1185" fmla="*/ 2750609 h 3744261"/>
              <a:gd name="connsiteX1186" fmla="*/ 2494776 w 4878609"/>
              <a:gd name="connsiteY1186" fmla="*/ 2753870 h 3744261"/>
              <a:gd name="connsiteX1187" fmla="*/ 2494797 w 4878609"/>
              <a:gd name="connsiteY1187" fmla="*/ 2753890 h 3744261"/>
              <a:gd name="connsiteX1188" fmla="*/ 2545152 w 4878609"/>
              <a:gd name="connsiteY1188" fmla="*/ 2705632 h 3744261"/>
              <a:gd name="connsiteX1189" fmla="*/ 2545152 w 4878609"/>
              <a:gd name="connsiteY1189" fmla="*/ 2705632 h 3744261"/>
              <a:gd name="connsiteX1190" fmla="*/ 1869207 w 4878609"/>
              <a:gd name="connsiteY1190" fmla="*/ 2329369 h 3744261"/>
              <a:gd name="connsiteX1191" fmla="*/ 1826846 w 4878609"/>
              <a:gd name="connsiteY1191" fmla="*/ 2691366 h 3744261"/>
              <a:gd name="connsiteX1192" fmla="*/ 1822651 w 4878609"/>
              <a:gd name="connsiteY1192" fmla="*/ 2705072 h 3744261"/>
              <a:gd name="connsiteX1193" fmla="*/ 1825766 w 4878609"/>
              <a:gd name="connsiteY1193" fmla="*/ 2702787 h 3744261"/>
              <a:gd name="connsiteX1194" fmla="*/ 1893564 w 4878609"/>
              <a:gd name="connsiteY1194" fmla="*/ 2682583 h 3744261"/>
              <a:gd name="connsiteX1195" fmla="*/ 1868459 w 4878609"/>
              <a:gd name="connsiteY1195" fmla="*/ 2535940 h 3744261"/>
              <a:gd name="connsiteX1196" fmla="*/ 1869207 w 4878609"/>
              <a:gd name="connsiteY1196" fmla="*/ 2329369 h 3744261"/>
              <a:gd name="connsiteX1197" fmla="*/ 2537033 w 4878609"/>
              <a:gd name="connsiteY1197" fmla="*/ 2683102 h 3744261"/>
              <a:gd name="connsiteX1198" fmla="*/ 2543470 w 4878609"/>
              <a:gd name="connsiteY1198" fmla="*/ 2702621 h 3744261"/>
              <a:gd name="connsiteX1199" fmla="*/ 2575718 w 4878609"/>
              <a:gd name="connsiteY1199" fmla="*/ 2665119 h 3744261"/>
              <a:gd name="connsiteX1200" fmla="*/ 2537033 w 4878609"/>
              <a:gd name="connsiteY1200" fmla="*/ 2683102 h 3744261"/>
              <a:gd name="connsiteX1201" fmla="*/ 2539961 w 4878609"/>
              <a:gd name="connsiteY1201" fmla="*/ 2497026 h 3744261"/>
              <a:gd name="connsiteX1202" fmla="*/ 2521605 w 4878609"/>
              <a:gd name="connsiteY1202" fmla="*/ 2507637 h 3744261"/>
              <a:gd name="connsiteX1203" fmla="*/ 2522539 w 4878609"/>
              <a:gd name="connsiteY1203" fmla="*/ 2615345 h 3744261"/>
              <a:gd name="connsiteX1204" fmla="*/ 2533565 w 4878609"/>
              <a:gd name="connsiteY1204" fmla="*/ 2669833 h 3744261"/>
              <a:gd name="connsiteX1205" fmla="*/ 2584980 w 4878609"/>
              <a:gd name="connsiteY1205" fmla="*/ 2650771 h 3744261"/>
              <a:gd name="connsiteX1206" fmla="*/ 2585852 w 4878609"/>
              <a:gd name="connsiteY1206" fmla="*/ 2650646 h 3744261"/>
              <a:gd name="connsiteX1207" fmla="*/ 2621298 w 4878609"/>
              <a:gd name="connsiteY1207" fmla="*/ 2581436 h 3744261"/>
              <a:gd name="connsiteX1208" fmla="*/ 2622730 w 4878609"/>
              <a:gd name="connsiteY1208" fmla="*/ 2576764 h 3744261"/>
              <a:gd name="connsiteX1209" fmla="*/ 2543948 w 4878609"/>
              <a:gd name="connsiteY1209" fmla="*/ 2497275 h 3744261"/>
              <a:gd name="connsiteX1210" fmla="*/ 2539982 w 4878609"/>
              <a:gd name="connsiteY1210" fmla="*/ 2497026 h 3744261"/>
              <a:gd name="connsiteX1211" fmla="*/ 2539961 w 4878609"/>
              <a:gd name="connsiteY1211" fmla="*/ 2497026 h 3744261"/>
              <a:gd name="connsiteX1212" fmla="*/ 2628815 w 4878609"/>
              <a:gd name="connsiteY1212" fmla="*/ 2597757 h 3744261"/>
              <a:gd name="connsiteX1213" fmla="*/ 2602215 w 4878609"/>
              <a:gd name="connsiteY1213" fmla="*/ 2648694 h 3744261"/>
              <a:gd name="connsiteX1214" fmla="*/ 2652176 w 4878609"/>
              <a:gd name="connsiteY1214" fmla="*/ 2647552 h 3744261"/>
              <a:gd name="connsiteX1215" fmla="*/ 2628815 w 4878609"/>
              <a:gd name="connsiteY1215" fmla="*/ 2597757 h 3744261"/>
              <a:gd name="connsiteX1216" fmla="*/ 2635750 w 4878609"/>
              <a:gd name="connsiteY1216" fmla="*/ 2576868 h 3744261"/>
              <a:gd name="connsiteX1217" fmla="*/ 2636394 w 4878609"/>
              <a:gd name="connsiteY1217" fmla="*/ 2579193 h 3744261"/>
              <a:gd name="connsiteX1218" fmla="*/ 2662994 w 4878609"/>
              <a:gd name="connsiteY1218" fmla="*/ 2641136 h 3744261"/>
              <a:gd name="connsiteX1219" fmla="*/ 2653484 w 4878609"/>
              <a:gd name="connsiteY1219" fmla="*/ 2537373 h 3744261"/>
              <a:gd name="connsiteX1220" fmla="*/ 2547914 w 4878609"/>
              <a:gd name="connsiteY1220" fmla="*/ 2371210 h 3744261"/>
              <a:gd name="connsiteX1221" fmla="*/ 2521708 w 4878609"/>
              <a:gd name="connsiteY1221" fmla="*/ 2366434 h 3744261"/>
              <a:gd name="connsiteX1222" fmla="*/ 2499656 w 4878609"/>
              <a:gd name="connsiteY1222" fmla="*/ 2353684 h 3744261"/>
              <a:gd name="connsiteX1223" fmla="*/ 2487986 w 4878609"/>
              <a:gd name="connsiteY1223" fmla="*/ 2336989 h 3744261"/>
              <a:gd name="connsiteX1224" fmla="*/ 2500964 w 4878609"/>
              <a:gd name="connsiteY1224" fmla="*/ 2332379 h 3744261"/>
              <a:gd name="connsiteX1225" fmla="*/ 2477500 w 4878609"/>
              <a:gd name="connsiteY1225" fmla="*/ 2314127 h 3744261"/>
              <a:gd name="connsiteX1226" fmla="*/ 2171069 w 4878609"/>
              <a:gd name="connsiteY1226" fmla="*/ 2156977 h 3744261"/>
              <a:gd name="connsiteX1227" fmla="*/ 2331126 w 4878609"/>
              <a:gd name="connsiteY1227" fmla="*/ 2266575 h 3744261"/>
              <a:gd name="connsiteX1228" fmla="*/ 2631805 w 4878609"/>
              <a:gd name="connsiteY1228" fmla="*/ 2519888 h 3744261"/>
              <a:gd name="connsiteX1229" fmla="*/ 2635771 w 4878609"/>
              <a:gd name="connsiteY1229" fmla="*/ 2576888 h 3744261"/>
              <a:gd name="connsiteX1230" fmla="*/ 2635750 w 4878609"/>
              <a:gd name="connsiteY1230" fmla="*/ 2576868 h 3744261"/>
              <a:gd name="connsiteX1231" fmla="*/ 2876418 w 4878609"/>
              <a:gd name="connsiteY1231" fmla="*/ 2607517 h 3744261"/>
              <a:gd name="connsiteX1232" fmla="*/ 2876418 w 4878609"/>
              <a:gd name="connsiteY1232" fmla="*/ 2607517 h 3744261"/>
              <a:gd name="connsiteX1233" fmla="*/ 3650063 w 4878609"/>
              <a:gd name="connsiteY1233" fmla="*/ 2515112 h 3744261"/>
              <a:gd name="connsiteX1234" fmla="*/ 3734369 w 4878609"/>
              <a:gd name="connsiteY1234" fmla="*/ 2530998 h 3744261"/>
              <a:gd name="connsiteX1235" fmla="*/ 3736301 w 4878609"/>
              <a:gd name="connsiteY1235" fmla="*/ 2530312 h 3744261"/>
              <a:gd name="connsiteX1236" fmla="*/ 3730839 w 4878609"/>
              <a:gd name="connsiteY1236" fmla="*/ 2516566 h 3744261"/>
              <a:gd name="connsiteX1237" fmla="*/ 3721329 w 4878609"/>
              <a:gd name="connsiteY1237" fmla="*/ 2502342 h 3744261"/>
              <a:gd name="connsiteX1238" fmla="*/ 3715515 w 4878609"/>
              <a:gd name="connsiteY1238" fmla="*/ 2494264 h 3744261"/>
              <a:gd name="connsiteX1239" fmla="*/ 3693234 w 4878609"/>
              <a:gd name="connsiteY1239" fmla="*/ 2451239 h 3744261"/>
              <a:gd name="connsiteX1240" fmla="*/ 3700086 w 4878609"/>
              <a:gd name="connsiteY1240" fmla="*/ 2442434 h 3744261"/>
              <a:gd name="connsiteX1241" fmla="*/ 3718754 w 4878609"/>
              <a:gd name="connsiteY1241" fmla="*/ 2467955 h 3744261"/>
              <a:gd name="connsiteX1242" fmla="*/ 3731794 w 4878609"/>
              <a:gd name="connsiteY1242" fmla="*/ 2495489 h 3744261"/>
              <a:gd name="connsiteX1243" fmla="*/ 3741056 w 4878609"/>
              <a:gd name="connsiteY1243" fmla="*/ 2509277 h 3744261"/>
              <a:gd name="connsiteX1244" fmla="*/ 3742343 w 4878609"/>
              <a:gd name="connsiteY1244" fmla="*/ 2510565 h 3744261"/>
              <a:gd name="connsiteX1245" fmla="*/ 3928274 w 4878609"/>
              <a:gd name="connsiteY1245" fmla="*/ 2460645 h 3744261"/>
              <a:gd name="connsiteX1246" fmla="*/ 4046926 w 4878609"/>
              <a:gd name="connsiteY1246" fmla="*/ 2257687 h 3744261"/>
              <a:gd name="connsiteX1247" fmla="*/ 4006288 w 4878609"/>
              <a:gd name="connsiteY1247" fmla="*/ 2124355 h 3744261"/>
              <a:gd name="connsiteX1248" fmla="*/ 3993705 w 4878609"/>
              <a:gd name="connsiteY1248" fmla="*/ 2145805 h 3744261"/>
              <a:gd name="connsiteX1249" fmla="*/ 3978588 w 4878609"/>
              <a:gd name="connsiteY1249" fmla="*/ 2194395 h 3744261"/>
              <a:gd name="connsiteX1250" fmla="*/ 3872084 w 4878609"/>
              <a:gd name="connsiteY1250" fmla="*/ 2247263 h 3744261"/>
              <a:gd name="connsiteX1251" fmla="*/ 3814440 w 4878609"/>
              <a:gd name="connsiteY1251" fmla="*/ 2266097 h 3744261"/>
              <a:gd name="connsiteX1252" fmla="*/ 3704634 w 4878609"/>
              <a:gd name="connsiteY1252" fmla="*/ 2279283 h 3744261"/>
              <a:gd name="connsiteX1253" fmla="*/ 3687710 w 4878609"/>
              <a:gd name="connsiteY1253" fmla="*/ 2279470 h 3744261"/>
              <a:gd name="connsiteX1254" fmla="*/ 3621906 w 4878609"/>
              <a:gd name="connsiteY1254" fmla="*/ 2295148 h 3744261"/>
              <a:gd name="connsiteX1255" fmla="*/ 3615178 w 4878609"/>
              <a:gd name="connsiteY1255" fmla="*/ 2289001 h 3744261"/>
              <a:gd name="connsiteX1256" fmla="*/ 3635694 w 4878609"/>
              <a:gd name="connsiteY1256" fmla="*/ 2276002 h 3744261"/>
              <a:gd name="connsiteX1257" fmla="*/ 3641155 w 4878609"/>
              <a:gd name="connsiteY1257" fmla="*/ 2274424 h 3744261"/>
              <a:gd name="connsiteX1258" fmla="*/ 3431531 w 4878609"/>
              <a:gd name="connsiteY1258" fmla="*/ 2154527 h 3744261"/>
              <a:gd name="connsiteX1259" fmla="*/ 3410205 w 4878609"/>
              <a:gd name="connsiteY1259" fmla="*/ 2088929 h 3744261"/>
              <a:gd name="connsiteX1260" fmla="*/ 3506722 w 4878609"/>
              <a:gd name="connsiteY1260" fmla="*/ 1906965 h 3744261"/>
              <a:gd name="connsiteX1261" fmla="*/ 3708060 w 4878609"/>
              <a:gd name="connsiteY1261" fmla="*/ 1829158 h 3744261"/>
              <a:gd name="connsiteX1262" fmla="*/ 3762942 w 4878609"/>
              <a:gd name="connsiteY1262" fmla="*/ 1802413 h 3744261"/>
              <a:gd name="connsiteX1263" fmla="*/ 3760035 w 4878609"/>
              <a:gd name="connsiteY1263" fmla="*/ 1798405 h 3744261"/>
              <a:gd name="connsiteX1264" fmla="*/ 3417328 w 4878609"/>
              <a:gd name="connsiteY1264" fmla="*/ 1640632 h 3744261"/>
              <a:gd name="connsiteX1265" fmla="*/ 3363982 w 4878609"/>
              <a:gd name="connsiteY1265" fmla="*/ 1639531 h 3744261"/>
              <a:gd name="connsiteX1266" fmla="*/ 3367408 w 4878609"/>
              <a:gd name="connsiteY1266" fmla="*/ 1659113 h 3744261"/>
              <a:gd name="connsiteX1267" fmla="*/ 3265992 w 4878609"/>
              <a:gd name="connsiteY1267" fmla="*/ 1794709 h 3744261"/>
              <a:gd name="connsiteX1268" fmla="*/ 3087931 w 4878609"/>
              <a:gd name="connsiteY1268" fmla="*/ 1896333 h 3744261"/>
              <a:gd name="connsiteX1269" fmla="*/ 3096133 w 4878609"/>
              <a:gd name="connsiteY1269" fmla="*/ 1915499 h 3744261"/>
              <a:gd name="connsiteX1270" fmla="*/ 3075140 w 4878609"/>
              <a:gd name="connsiteY1270" fmla="*/ 2002754 h 3744261"/>
              <a:gd name="connsiteX1271" fmla="*/ 3051654 w 4878609"/>
              <a:gd name="connsiteY1271" fmla="*/ 2024433 h 3744261"/>
              <a:gd name="connsiteX1272" fmla="*/ 3054852 w 4878609"/>
              <a:gd name="connsiteY1272" fmla="*/ 2047295 h 3744261"/>
              <a:gd name="connsiteX1273" fmla="*/ 3089738 w 4878609"/>
              <a:gd name="connsiteY1273" fmla="*/ 2077301 h 3744261"/>
              <a:gd name="connsiteX1274" fmla="*/ 3091959 w 4878609"/>
              <a:gd name="connsiteY1274" fmla="*/ 2076886 h 3744261"/>
              <a:gd name="connsiteX1275" fmla="*/ 3102944 w 4878609"/>
              <a:gd name="connsiteY1275" fmla="*/ 2043578 h 3744261"/>
              <a:gd name="connsiteX1276" fmla="*/ 3112309 w 4878609"/>
              <a:gd name="connsiteY1276" fmla="*/ 2015006 h 3744261"/>
              <a:gd name="connsiteX1277" fmla="*/ 3166444 w 4878609"/>
              <a:gd name="connsiteY1277" fmla="*/ 1921833 h 3744261"/>
              <a:gd name="connsiteX1278" fmla="*/ 3174148 w 4878609"/>
              <a:gd name="connsiteY1278" fmla="*/ 1924262 h 3744261"/>
              <a:gd name="connsiteX1279" fmla="*/ 3167399 w 4878609"/>
              <a:gd name="connsiteY1279" fmla="*/ 2000429 h 3744261"/>
              <a:gd name="connsiteX1280" fmla="*/ 3150538 w 4878609"/>
              <a:gd name="connsiteY1280" fmla="*/ 2112020 h 3744261"/>
              <a:gd name="connsiteX1281" fmla="*/ 3369360 w 4878609"/>
              <a:gd name="connsiteY1281" fmla="*/ 2323097 h 3744261"/>
              <a:gd name="connsiteX1282" fmla="*/ 3425551 w 4878609"/>
              <a:gd name="connsiteY1282" fmla="*/ 2355034 h 3744261"/>
              <a:gd name="connsiteX1283" fmla="*/ 3427586 w 4878609"/>
              <a:gd name="connsiteY1283" fmla="*/ 2304637 h 3744261"/>
              <a:gd name="connsiteX1284" fmla="*/ 3526801 w 4878609"/>
              <a:gd name="connsiteY1284" fmla="*/ 2271849 h 3744261"/>
              <a:gd name="connsiteX1285" fmla="*/ 3564283 w 4878609"/>
              <a:gd name="connsiteY1285" fmla="*/ 2270250 h 3744261"/>
              <a:gd name="connsiteX1286" fmla="*/ 3603528 w 4878609"/>
              <a:gd name="connsiteY1286" fmla="*/ 2293881 h 3744261"/>
              <a:gd name="connsiteX1287" fmla="*/ 3657580 w 4878609"/>
              <a:gd name="connsiteY1287" fmla="*/ 2322350 h 3744261"/>
              <a:gd name="connsiteX1288" fmla="*/ 3871502 w 4878609"/>
              <a:gd name="connsiteY1288" fmla="*/ 2271268 h 3744261"/>
              <a:gd name="connsiteX1289" fmla="*/ 3883504 w 4878609"/>
              <a:gd name="connsiteY1289" fmla="*/ 2269108 h 3744261"/>
              <a:gd name="connsiteX1290" fmla="*/ 3887325 w 4878609"/>
              <a:gd name="connsiteY1290" fmla="*/ 2276874 h 3744261"/>
              <a:gd name="connsiteX1291" fmla="*/ 3745728 w 4878609"/>
              <a:gd name="connsiteY1291" fmla="*/ 2416624 h 3744261"/>
              <a:gd name="connsiteX1292" fmla="*/ 3653801 w 4878609"/>
              <a:gd name="connsiteY1292" fmla="*/ 2443265 h 3744261"/>
              <a:gd name="connsiteX1293" fmla="*/ 3659033 w 4878609"/>
              <a:gd name="connsiteY1293" fmla="*/ 2453482 h 3744261"/>
              <a:gd name="connsiteX1294" fmla="*/ 3650063 w 4878609"/>
              <a:gd name="connsiteY1294" fmla="*/ 2515091 h 3744261"/>
              <a:gd name="connsiteX1295" fmla="*/ 3650063 w 4878609"/>
              <a:gd name="connsiteY1295" fmla="*/ 2515112 h 3744261"/>
              <a:gd name="connsiteX1296" fmla="*/ 3642505 w 4878609"/>
              <a:gd name="connsiteY1296" fmla="*/ 2445653 h 3744261"/>
              <a:gd name="connsiteX1297" fmla="*/ 3588059 w 4878609"/>
              <a:gd name="connsiteY1297" fmla="*/ 2455953 h 3744261"/>
              <a:gd name="connsiteX1298" fmla="*/ 3503192 w 4878609"/>
              <a:gd name="connsiteY1298" fmla="*/ 2477465 h 3744261"/>
              <a:gd name="connsiteX1299" fmla="*/ 3502984 w 4878609"/>
              <a:gd name="connsiteY1299" fmla="*/ 2477839 h 3744261"/>
              <a:gd name="connsiteX1300" fmla="*/ 3541129 w 4878609"/>
              <a:gd name="connsiteY1300" fmla="*/ 2494742 h 3744261"/>
              <a:gd name="connsiteX1301" fmla="*/ 3610277 w 4878609"/>
              <a:gd name="connsiteY1301" fmla="*/ 2510253 h 3744261"/>
              <a:gd name="connsiteX1302" fmla="*/ 3618022 w 4878609"/>
              <a:gd name="connsiteY1302" fmla="*/ 2511790 h 3744261"/>
              <a:gd name="connsiteX1303" fmla="*/ 3635860 w 4878609"/>
              <a:gd name="connsiteY1303" fmla="*/ 2510523 h 3744261"/>
              <a:gd name="connsiteX1304" fmla="*/ 3642505 w 4878609"/>
              <a:gd name="connsiteY1304" fmla="*/ 2445653 h 3744261"/>
              <a:gd name="connsiteX1305" fmla="*/ 3648464 w 4878609"/>
              <a:gd name="connsiteY1305" fmla="*/ 2466314 h 3744261"/>
              <a:gd name="connsiteX1306" fmla="*/ 3646595 w 4878609"/>
              <a:gd name="connsiteY1306" fmla="*/ 2496050 h 3744261"/>
              <a:gd name="connsiteX1307" fmla="*/ 3648464 w 4878609"/>
              <a:gd name="connsiteY1307" fmla="*/ 2466314 h 3744261"/>
              <a:gd name="connsiteX1308" fmla="*/ 702063 w 4878609"/>
              <a:gd name="connsiteY1308" fmla="*/ 2382714 h 3744261"/>
              <a:gd name="connsiteX1309" fmla="*/ 702187 w 4878609"/>
              <a:gd name="connsiteY1309" fmla="*/ 2383088 h 3744261"/>
              <a:gd name="connsiteX1310" fmla="*/ 849599 w 4878609"/>
              <a:gd name="connsiteY1310" fmla="*/ 2478005 h 3744261"/>
              <a:gd name="connsiteX1311" fmla="*/ 916608 w 4878609"/>
              <a:gd name="connsiteY1311" fmla="*/ 2456929 h 3744261"/>
              <a:gd name="connsiteX1312" fmla="*/ 1003717 w 4878609"/>
              <a:gd name="connsiteY1312" fmla="*/ 2381364 h 3744261"/>
              <a:gd name="connsiteX1313" fmla="*/ 1015782 w 4878609"/>
              <a:gd name="connsiteY1313" fmla="*/ 2385372 h 3744261"/>
              <a:gd name="connsiteX1314" fmla="*/ 1015117 w 4878609"/>
              <a:gd name="connsiteY1314" fmla="*/ 2397353 h 3744261"/>
              <a:gd name="connsiteX1315" fmla="*/ 926658 w 4878609"/>
              <a:gd name="connsiteY1315" fmla="*/ 2465608 h 3744261"/>
              <a:gd name="connsiteX1316" fmla="*/ 926014 w 4878609"/>
              <a:gd name="connsiteY1316" fmla="*/ 2470716 h 3744261"/>
              <a:gd name="connsiteX1317" fmla="*/ 938515 w 4878609"/>
              <a:gd name="connsiteY1317" fmla="*/ 2477984 h 3744261"/>
              <a:gd name="connsiteX1318" fmla="*/ 1223910 w 4878609"/>
              <a:gd name="connsiteY1318" fmla="*/ 2332878 h 3744261"/>
              <a:gd name="connsiteX1319" fmla="*/ 1229579 w 4878609"/>
              <a:gd name="connsiteY1319" fmla="*/ 2324634 h 3744261"/>
              <a:gd name="connsiteX1320" fmla="*/ 1220380 w 4878609"/>
              <a:gd name="connsiteY1320" fmla="*/ 2326752 h 3744261"/>
              <a:gd name="connsiteX1321" fmla="*/ 878172 w 4878609"/>
              <a:gd name="connsiteY1321" fmla="*/ 2356903 h 3744261"/>
              <a:gd name="connsiteX1322" fmla="*/ 811557 w 4878609"/>
              <a:gd name="connsiteY1322" fmla="*/ 2198943 h 3744261"/>
              <a:gd name="connsiteX1323" fmla="*/ 862868 w 4878609"/>
              <a:gd name="connsiteY1323" fmla="*/ 2125019 h 3744261"/>
              <a:gd name="connsiteX1324" fmla="*/ 1070062 w 4878609"/>
              <a:gd name="connsiteY1324" fmla="*/ 2085773 h 3744261"/>
              <a:gd name="connsiteX1325" fmla="*/ 956290 w 4878609"/>
              <a:gd name="connsiteY1325" fmla="*/ 1886283 h 3744261"/>
              <a:gd name="connsiteX1326" fmla="*/ 879002 w 4878609"/>
              <a:gd name="connsiteY1326" fmla="*/ 1813003 h 3744261"/>
              <a:gd name="connsiteX1327" fmla="*/ 879106 w 4878609"/>
              <a:gd name="connsiteY1327" fmla="*/ 1813356 h 3744261"/>
              <a:gd name="connsiteX1328" fmla="*/ 922567 w 4878609"/>
              <a:gd name="connsiteY1328" fmla="*/ 1871477 h 3744261"/>
              <a:gd name="connsiteX1329" fmla="*/ 994124 w 4878609"/>
              <a:gd name="connsiteY1329" fmla="*/ 1989465 h 3744261"/>
              <a:gd name="connsiteX1330" fmla="*/ 994082 w 4878609"/>
              <a:gd name="connsiteY1330" fmla="*/ 1990710 h 3744261"/>
              <a:gd name="connsiteX1331" fmla="*/ 975041 w 4878609"/>
              <a:gd name="connsiteY1331" fmla="*/ 2026136 h 3744261"/>
              <a:gd name="connsiteX1332" fmla="*/ 915653 w 4878609"/>
              <a:gd name="connsiteY1332" fmla="*/ 2026136 h 3744261"/>
              <a:gd name="connsiteX1333" fmla="*/ 901179 w 4878609"/>
              <a:gd name="connsiteY1333" fmla="*/ 2022730 h 3744261"/>
              <a:gd name="connsiteX1334" fmla="*/ 903131 w 4878609"/>
              <a:gd name="connsiteY1334" fmla="*/ 2036269 h 3744261"/>
              <a:gd name="connsiteX1335" fmla="*/ 900556 w 4878609"/>
              <a:gd name="connsiteY1335" fmla="*/ 2072753 h 3744261"/>
              <a:gd name="connsiteX1336" fmla="*/ 880829 w 4878609"/>
              <a:gd name="connsiteY1336" fmla="*/ 2081745 h 3744261"/>
              <a:gd name="connsiteX1337" fmla="*/ 749469 w 4878609"/>
              <a:gd name="connsiteY1337" fmla="*/ 2037743 h 3744261"/>
              <a:gd name="connsiteX1338" fmla="*/ 620311 w 4878609"/>
              <a:gd name="connsiteY1338" fmla="*/ 2070760 h 3744261"/>
              <a:gd name="connsiteX1339" fmla="*/ 407489 w 4878609"/>
              <a:gd name="connsiteY1339" fmla="*/ 2035625 h 3744261"/>
              <a:gd name="connsiteX1340" fmla="*/ 299552 w 4878609"/>
              <a:gd name="connsiteY1340" fmla="*/ 1934105 h 3744261"/>
              <a:gd name="connsiteX1341" fmla="*/ 307256 w 4878609"/>
              <a:gd name="connsiteY1341" fmla="*/ 1816491 h 3744261"/>
              <a:gd name="connsiteX1342" fmla="*/ 319715 w 4878609"/>
              <a:gd name="connsiteY1342" fmla="*/ 1825067 h 3744261"/>
              <a:gd name="connsiteX1343" fmla="*/ 319902 w 4878609"/>
              <a:gd name="connsiteY1343" fmla="*/ 1825566 h 3744261"/>
              <a:gd name="connsiteX1344" fmla="*/ 313859 w 4878609"/>
              <a:gd name="connsiteY1344" fmla="*/ 1743377 h 3744261"/>
              <a:gd name="connsiteX1345" fmla="*/ 343574 w 4878609"/>
              <a:gd name="connsiteY1345" fmla="*/ 1667086 h 3744261"/>
              <a:gd name="connsiteX1346" fmla="*/ 368305 w 4878609"/>
              <a:gd name="connsiteY1346" fmla="*/ 1615672 h 3744261"/>
              <a:gd name="connsiteX1347" fmla="*/ 432033 w 4878609"/>
              <a:gd name="connsiteY1347" fmla="*/ 1566147 h 3744261"/>
              <a:gd name="connsiteX1348" fmla="*/ 405101 w 4878609"/>
              <a:gd name="connsiteY1348" fmla="*/ 1561205 h 3744261"/>
              <a:gd name="connsiteX1349" fmla="*/ 352399 w 4878609"/>
              <a:gd name="connsiteY1349" fmla="*/ 1578544 h 3744261"/>
              <a:gd name="connsiteX1350" fmla="*/ 321978 w 4878609"/>
              <a:gd name="connsiteY1350" fmla="*/ 1632720 h 3744261"/>
              <a:gd name="connsiteX1351" fmla="*/ 294631 w 4878609"/>
              <a:gd name="connsiteY1351" fmla="*/ 1674001 h 3744261"/>
              <a:gd name="connsiteX1352" fmla="*/ 272287 w 4878609"/>
              <a:gd name="connsiteY1352" fmla="*/ 1693957 h 3744261"/>
              <a:gd name="connsiteX1353" fmla="*/ 272101 w 4878609"/>
              <a:gd name="connsiteY1353" fmla="*/ 1693957 h 3744261"/>
              <a:gd name="connsiteX1354" fmla="*/ 255987 w 4878609"/>
              <a:gd name="connsiteY1354" fmla="*/ 1681311 h 3744261"/>
              <a:gd name="connsiteX1355" fmla="*/ 267698 w 4878609"/>
              <a:gd name="connsiteY1355" fmla="*/ 1614530 h 3744261"/>
              <a:gd name="connsiteX1356" fmla="*/ 339234 w 4878609"/>
              <a:gd name="connsiteY1356" fmla="*/ 1570300 h 3744261"/>
              <a:gd name="connsiteX1357" fmla="*/ 326256 w 4878609"/>
              <a:gd name="connsiteY1357" fmla="*/ 1560665 h 3744261"/>
              <a:gd name="connsiteX1358" fmla="*/ 137958 w 4878609"/>
              <a:gd name="connsiteY1358" fmla="*/ 1543140 h 3744261"/>
              <a:gd name="connsiteX1359" fmla="*/ 16088 w 4878609"/>
              <a:gd name="connsiteY1359" fmla="*/ 1672215 h 3744261"/>
              <a:gd name="connsiteX1360" fmla="*/ 38452 w 4878609"/>
              <a:gd name="connsiteY1360" fmla="*/ 1877582 h 3744261"/>
              <a:gd name="connsiteX1361" fmla="*/ 199610 w 4878609"/>
              <a:gd name="connsiteY1361" fmla="*/ 2103320 h 3744261"/>
              <a:gd name="connsiteX1362" fmla="*/ 286574 w 4878609"/>
              <a:gd name="connsiteY1362" fmla="*/ 2155980 h 3744261"/>
              <a:gd name="connsiteX1363" fmla="*/ 411144 w 4878609"/>
              <a:gd name="connsiteY1363" fmla="*/ 2237857 h 3744261"/>
              <a:gd name="connsiteX1364" fmla="*/ 695542 w 4878609"/>
              <a:gd name="connsiteY1364" fmla="*/ 2354951 h 3744261"/>
              <a:gd name="connsiteX1365" fmla="*/ 730366 w 4878609"/>
              <a:gd name="connsiteY1365" fmla="*/ 2360807 h 3744261"/>
              <a:gd name="connsiteX1366" fmla="*/ 821234 w 4878609"/>
              <a:gd name="connsiteY1366" fmla="*/ 2355678 h 3744261"/>
              <a:gd name="connsiteX1367" fmla="*/ 846609 w 4878609"/>
              <a:gd name="connsiteY1367" fmla="*/ 2354868 h 3744261"/>
              <a:gd name="connsiteX1368" fmla="*/ 856327 w 4878609"/>
              <a:gd name="connsiteY1368" fmla="*/ 2358087 h 3744261"/>
              <a:gd name="connsiteX1369" fmla="*/ 855953 w 4878609"/>
              <a:gd name="connsiteY1369" fmla="*/ 2365105 h 3744261"/>
              <a:gd name="connsiteX1370" fmla="*/ 806303 w 4878609"/>
              <a:gd name="connsiteY1370" fmla="*/ 2375779 h 3744261"/>
              <a:gd name="connsiteX1371" fmla="*/ 730532 w 4878609"/>
              <a:gd name="connsiteY1371" fmla="*/ 2373390 h 3744261"/>
              <a:gd name="connsiteX1372" fmla="*/ 702021 w 4878609"/>
              <a:gd name="connsiteY1372" fmla="*/ 2382610 h 3744261"/>
              <a:gd name="connsiteX1373" fmla="*/ 702021 w 4878609"/>
              <a:gd name="connsiteY1373" fmla="*/ 2382610 h 3744261"/>
              <a:gd name="connsiteX1374" fmla="*/ 702063 w 4878609"/>
              <a:gd name="connsiteY1374" fmla="*/ 2382714 h 3744261"/>
              <a:gd name="connsiteX1375" fmla="*/ 3705776 w 4878609"/>
              <a:gd name="connsiteY1375" fmla="*/ 2451945 h 3744261"/>
              <a:gd name="connsiteX1376" fmla="*/ 3705776 w 4878609"/>
              <a:gd name="connsiteY1376" fmla="*/ 2451945 h 3744261"/>
              <a:gd name="connsiteX1377" fmla="*/ 1002451 w 4878609"/>
              <a:gd name="connsiteY1377" fmla="*/ 2394197 h 3744261"/>
              <a:gd name="connsiteX1378" fmla="*/ 938453 w 4878609"/>
              <a:gd name="connsiteY1378" fmla="*/ 2444386 h 3744261"/>
              <a:gd name="connsiteX1379" fmla="*/ 1002451 w 4878609"/>
              <a:gd name="connsiteY1379" fmla="*/ 2394197 h 3744261"/>
              <a:gd name="connsiteX1380" fmla="*/ 3441852 w 4878609"/>
              <a:gd name="connsiteY1380" fmla="*/ 2380056 h 3744261"/>
              <a:gd name="connsiteX1381" fmla="*/ 3452525 w 4878609"/>
              <a:gd name="connsiteY1381" fmla="*/ 2425407 h 3744261"/>
              <a:gd name="connsiteX1382" fmla="*/ 3462056 w 4878609"/>
              <a:gd name="connsiteY1382" fmla="*/ 2410290 h 3744261"/>
              <a:gd name="connsiteX1383" fmla="*/ 3466583 w 4878609"/>
              <a:gd name="connsiteY1383" fmla="*/ 2402524 h 3744261"/>
              <a:gd name="connsiteX1384" fmla="*/ 3441872 w 4878609"/>
              <a:gd name="connsiteY1384" fmla="*/ 2380077 h 3744261"/>
              <a:gd name="connsiteX1385" fmla="*/ 3441852 w 4878609"/>
              <a:gd name="connsiteY1385" fmla="*/ 2380056 h 3744261"/>
              <a:gd name="connsiteX1386" fmla="*/ 3111686 w 4878609"/>
              <a:gd name="connsiteY1386" fmla="*/ 2172675 h 3744261"/>
              <a:gd name="connsiteX1387" fmla="*/ 3106412 w 4878609"/>
              <a:gd name="connsiteY1387" fmla="*/ 2195766 h 3744261"/>
              <a:gd name="connsiteX1388" fmla="*/ 3075534 w 4878609"/>
              <a:gd name="connsiteY1388" fmla="*/ 2246537 h 3744261"/>
              <a:gd name="connsiteX1389" fmla="*/ 3033672 w 4878609"/>
              <a:gd name="connsiteY1389" fmla="*/ 2361513 h 3744261"/>
              <a:gd name="connsiteX1390" fmla="*/ 3052215 w 4878609"/>
              <a:gd name="connsiteY1390" fmla="*/ 2379163 h 3744261"/>
              <a:gd name="connsiteX1391" fmla="*/ 3139262 w 4878609"/>
              <a:gd name="connsiteY1391" fmla="*/ 2348389 h 3744261"/>
              <a:gd name="connsiteX1392" fmla="*/ 3188330 w 4878609"/>
              <a:gd name="connsiteY1392" fmla="*/ 2322869 h 3744261"/>
              <a:gd name="connsiteX1393" fmla="*/ 3230774 w 4878609"/>
              <a:gd name="connsiteY1393" fmla="*/ 2313587 h 3744261"/>
              <a:gd name="connsiteX1394" fmla="*/ 3225334 w 4878609"/>
              <a:gd name="connsiteY1394" fmla="*/ 2308790 h 3744261"/>
              <a:gd name="connsiteX1395" fmla="*/ 3111666 w 4878609"/>
              <a:gd name="connsiteY1395" fmla="*/ 2172696 h 3744261"/>
              <a:gd name="connsiteX1396" fmla="*/ 3111686 w 4878609"/>
              <a:gd name="connsiteY1396" fmla="*/ 2172675 h 3744261"/>
              <a:gd name="connsiteX1397" fmla="*/ 3271058 w 4878609"/>
              <a:gd name="connsiteY1397" fmla="*/ 2330760 h 3744261"/>
              <a:gd name="connsiteX1398" fmla="*/ 3329699 w 4878609"/>
              <a:gd name="connsiteY1398" fmla="*/ 2370338 h 3744261"/>
              <a:gd name="connsiteX1399" fmla="*/ 3271058 w 4878609"/>
              <a:gd name="connsiteY1399" fmla="*/ 2330760 h 3744261"/>
              <a:gd name="connsiteX1400" fmla="*/ 1244530 w 4878609"/>
              <a:gd name="connsiteY1400" fmla="*/ 2295459 h 3744261"/>
              <a:gd name="connsiteX1401" fmla="*/ 1246108 w 4878609"/>
              <a:gd name="connsiteY1401" fmla="*/ 2300111 h 3744261"/>
              <a:gd name="connsiteX1402" fmla="*/ 1247292 w 4878609"/>
              <a:gd name="connsiteY1402" fmla="*/ 2307794 h 3744261"/>
              <a:gd name="connsiteX1403" fmla="*/ 1328151 w 4878609"/>
              <a:gd name="connsiteY1403" fmla="*/ 2291306 h 3744261"/>
              <a:gd name="connsiteX1404" fmla="*/ 1332865 w 4878609"/>
              <a:gd name="connsiteY1404" fmla="*/ 2290642 h 3744261"/>
              <a:gd name="connsiteX1405" fmla="*/ 1360088 w 4878609"/>
              <a:gd name="connsiteY1405" fmla="*/ 2286696 h 3744261"/>
              <a:gd name="connsiteX1406" fmla="*/ 1359299 w 4878609"/>
              <a:gd name="connsiteY1406" fmla="*/ 2282626 h 3744261"/>
              <a:gd name="connsiteX1407" fmla="*/ 1244509 w 4878609"/>
              <a:gd name="connsiteY1407" fmla="*/ 2295438 h 3744261"/>
              <a:gd name="connsiteX1408" fmla="*/ 1244530 w 4878609"/>
              <a:gd name="connsiteY1408" fmla="*/ 2295459 h 3744261"/>
              <a:gd name="connsiteX1409" fmla="*/ 1377115 w 4878609"/>
              <a:gd name="connsiteY1409" fmla="*/ 2296456 h 3744261"/>
              <a:gd name="connsiteX1410" fmla="*/ 1380749 w 4878609"/>
              <a:gd name="connsiteY1410" fmla="*/ 2299072 h 3744261"/>
              <a:gd name="connsiteX1411" fmla="*/ 1430876 w 4878609"/>
              <a:gd name="connsiteY1411" fmla="*/ 2284537 h 3744261"/>
              <a:gd name="connsiteX1412" fmla="*/ 1448630 w 4878609"/>
              <a:gd name="connsiteY1412" fmla="*/ 2276314 h 3744261"/>
              <a:gd name="connsiteX1413" fmla="*/ 1467817 w 4878609"/>
              <a:gd name="connsiteY1413" fmla="*/ 2258061 h 3744261"/>
              <a:gd name="connsiteX1414" fmla="*/ 1399729 w 4878609"/>
              <a:gd name="connsiteY1414" fmla="*/ 2275421 h 3744261"/>
              <a:gd name="connsiteX1415" fmla="*/ 1388100 w 4878609"/>
              <a:gd name="connsiteY1415" fmla="*/ 2293632 h 3744261"/>
              <a:gd name="connsiteX1416" fmla="*/ 1377115 w 4878609"/>
              <a:gd name="connsiteY1416" fmla="*/ 2296456 h 3744261"/>
              <a:gd name="connsiteX1417" fmla="*/ 1181197 w 4878609"/>
              <a:gd name="connsiteY1417" fmla="*/ 2283145 h 3744261"/>
              <a:gd name="connsiteX1418" fmla="*/ 1221211 w 4878609"/>
              <a:gd name="connsiteY1418" fmla="*/ 2284807 h 3744261"/>
              <a:gd name="connsiteX1419" fmla="*/ 1206281 w 4878609"/>
              <a:gd name="connsiteY1419" fmla="*/ 2279262 h 3744261"/>
              <a:gd name="connsiteX1420" fmla="*/ 1181197 w 4878609"/>
              <a:gd name="connsiteY1420" fmla="*/ 2283145 h 3744261"/>
              <a:gd name="connsiteX1421" fmla="*/ 1371613 w 4878609"/>
              <a:gd name="connsiteY1421" fmla="*/ 2280633 h 3744261"/>
              <a:gd name="connsiteX1422" fmla="*/ 1372402 w 4878609"/>
              <a:gd name="connsiteY1422" fmla="*/ 2284661 h 3744261"/>
              <a:gd name="connsiteX1423" fmla="*/ 1383864 w 4878609"/>
              <a:gd name="connsiteY1423" fmla="*/ 2281900 h 3744261"/>
              <a:gd name="connsiteX1424" fmla="*/ 1387228 w 4878609"/>
              <a:gd name="connsiteY1424" fmla="*/ 2277850 h 3744261"/>
              <a:gd name="connsiteX1425" fmla="*/ 1371592 w 4878609"/>
              <a:gd name="connsiteY1425" fmla="*/ 2280633 h 3744261"/>
              <a:gd name="connsiteX1426" fmla="*/ 1371613 w 4878609"/>
              <a:gd name="connsiteY1426" fmla="*/ 2280633 h 3744261"/>
              <a:gd name="connsiteX1427" fmla="*/ 1401203 w 4878609"/>
              <a:gd name="connsiteY1427" fmla="*/ 2020052 h 3744261"/>
              <a:gd name="connsiteX1428" fmla="*/ 1380500 w 4878609"/>
              <a:gd name="connsiteY1428" fmla="*/ 2031306 h 3744261"/>
              <a:gd name="connsiteX1429" fmla="*/ 1356267 w 4878609"/>
              <a:gd name="connsiteY1429" fmla="*/ 2046153 h 3744261"/>
              <a:gd name="connsiteX1430" fmla="*/ 1352176 w 4878609"/>
              <a:gd name="connsiteY1430" fmla="*/ 2109217 h 3744261"/>
              <a:gd name="connsiteX1431" fmla="*/ 1364075 w 4878609"/>
              <a:gd name="connsiteY1431" fmla="*/ 2162293 h 3744261"/>
              <a:gd name="connsiteX1432" fmla="*/ 1370741 w 4878609"/>
              <a:gd name="connsiteY1432" fmla="*/ 2251250 h 3744261"/>
              <a:gd name="connsiteX1433" fmla="*/ 1370512 w 4878609"/>
              <a:gd name="connsiteY1433" fmla="*/ 2268153 h 3744261"/>
              <a:gd name="connsiteX1434" fmla="*/ 1387809 w 4878609"/>
              <a:gd name="connsiteY1434" fmla="*/ 2265038 h 3744261"/>
              <a:gd name="connsiteX1435" fmla="*/ 1393561 w 4878609"/>
              <a:gd name="connsiteY1435" fmla="*/ 2244502 h 3744261"/>
              <a:gd name="connsiteX1436" fmla="*/ 1393250 w 4878609"/>
              <a:gd name="connsiteY1436" fmla="*/ 2139347 h 3744261"/>
              <a:gd name="connsiteX1437" fmla="*/ 1386937 w 4878609"/>
              <a:gd name="connsiteY1437" fmla="*/ 2100475 h 3744261"/>
              <a:gd name="connsiteX1438" fmla="*/ 1390903 w 4878609"/>
              <a:gd name="connsiteY1438" fmla="*/ 2074165 h 3744261"/>
              <a:gd name="connsiteX1439" fmla="*/ 1408367 w 4878609"/>
              <a:gd name="connsiteY1439" fmla="*/ 2092003 h 3744261"/>
              <a:gd name="connsiteX1440" fmla="*/ 1436919 w 4878609"/>
              <a:gd name="connsiteY1440" fmla="*/ 2135007 h 3744261"/>
              <a:gd name="connsiteX1441" fmla="*/ 1439348 w 4878609"/>
              <a:gd name="connsiteY1441" fmla="*/ 2137478 h 3744261"/>
              <a:gd name="connsiteX1442" fmla="*/ 1427388 w 4878609"/>
              <a:gd name="connsiteY1442" fmla="*/ 2088950 h 3744261"/>
              <a:gd name="connsiteX1443" fmla="*/ 1416008 w 4878609"/>
              <a:gd name="connsiteY1443" fmla="*/ 2046278 h 3744261"/>
              <a:gd name="connsiteX1444" fmla="*/ 1403176 w 4878609"/>
              <a:gd name="connsiteY1444" fmla="*/ 2020384 h 3744261"/>
              <a:gd name="connsiteX1445" fmla="*/ 1401203 w 4878609"/>
              <a:gd name="connsiteY1445" fmla="*/ 2020052 h 3744261"/>
              <a:gd name="connsiteX1446" fmla="*/ 3614617 w 4878609"/>
              <a:gd name="connsiteY1446" fmla="*/ 1861510 h 3744261"/>
              <a:gd name="connsiteX1447" fmla="*/ 3515132 w 4878609"/>
              <a:gd name="connsiteY1447" fmla="*/ 1916143 h 3744261"/>
              <a:gd name="connsiteX1448" fmla="*/ 3422644 w 4878609"/>
              <a:gd name="connsiteY1448" fmla="*/ 2089386 h 3744261"/>
              <a:gd name="connsiteX1449" fmla="*/ 3440585 w 4878609"/>
              <a:gd name="connsiteY1449" fmla="*/ 2145992 h 3744261"/>
              <a:gd name="connsiteX1450" fmla="*/ 3642816 w 4878609"/>
              <a:gd name="connsiteY1450" fmla="*/ 2262027 h 3744261"/>
              <a:gd name="connsiteX1451" fmla="*/ 3700688 w 4878609"/>
              <a:gd name="connsiteY1451" fmla="*/ 2260429 h 3744261"/>
              <a:gd name="connsiteX1452" fmla="*/ 3729635 w 4878609"/>
              <a:gd name="connsiteY1452" fmla="*/ 2236196 h 3744261"/>
              <a:gd name="connsiteX1453" fmla="*/ 3730424 w 4878609"/>
              <a:gd name="connsiteY1453" fmla="*/ 2228056 h 3744261"/>
              <a:gd name="connsiteX1454" fmla="*/ 3693981 w 4878609"/>
              <a:gd name="connsiteY1454" fmla="*/ 2233288 h 3744261"/>
              <a:gd name="connsiteX1455" fmla="*/ 3628571 w 4878609"/>
              <a:gd name="connsiteY1455" fmla="*/ 2241428 h 3744261"/>
              <a:gd name="connsiteX1456" fmla="*/ 3613787 w 4878609"/>
              <a:gd name="connsiteY1456" fmla="*/ 2238521 h 3744261"/>
              <a:gd name="connsiteX1457" fmla="*/ 3604608 w 4878609"/>
              <a:gd name="connsiteY1457" fmla="*/ 2231233 h 3744261"/>
              <a:gd name="connsiteX1458" fmla="*/ 3613433 w 4878609"/>
              <a:gd name="connsiteY1458" fmla="*/ 2222574 h 3744261"/>
              <a:gd name="connsiteX1459" fmla="*/ 3642421 w 4878609"/>
              <a:gd name="connsiteY1459" fmla="*/ 2201912 h 3744261"/>
              <a:gd name="connsiteX1460" fmla="*/ 3674628 w 4878609"/>
              <a:gd name="connsiteY1460" fmla="*/ 2156603 h 3744261"/>
              <a:gd name="connsiteX1461" fmla="*/ 3671825 w 4878609"/>
              <a:gd name="connsiteY1461" fmla="*/ 2156125 h 3744261"/>
              <a:gd name="connsiteX1462" fmla="*/ 3580728 w 4878609"/>
              <a:gd name="connsiteY1462" fmla="*/ 2128508 h 3744261"/>
              <a:gd name="connsiteX1463" fmla="*/ 3532304 w 4878609"/>
              <a:gd name="connsiteY1463" fmla="*/ 2032282 h 3744261"/>
              <a:gd name="connsiteX1464" fmla="*/ 3595825 w 4878609"/>
              <a:gd name="connsiteY1464" fmla="*/ 1870356 h 3744261"/>
              <a:gd name="connsiteX1465" fmla="*/ 3614638 w 4878609"/>
              <a:gd name="connsiteY1465" fmla="*/ 1861489 h 3744261"/>
              <a:gd name="connsiteX1466" fmla="*/ 3614617 w 4878609"/>
              <a:gd name="connsiteY1466" fmla="*/ 1861510 h 3744261"/>
              <a:gd name="connsiteX1467" fmla="*/ 3725358 w 4878609"/>
              <a:gd name="connsiteY1467" fmla="*/ 2214579 h 3744261"/>
              <a:gd name="connsiteX1468" fmla="*/ 3739436 w 4878609"/>
              <a:gd name="connsiteY1468" fmla="*/ 2219459 h 3744261"/>
              <a:gd name="connsiteX1469" fmla="*/ 3741492 w 4878609"/>
              <a:gd name="connsiteY1469" fmla="*/ 2239892 h 3744261"/>
              <a:gd name="connsiteX1470" fmla="*/ 3727766 w 4878609"/>
              <a:gd name="connsiteY1470" fmla="*/ 2258144 h 3744261"/>
              <a:gd name="connsiteX1471" fmla="*/ 3868823 w 4878609"/>
              <a:gd name="connsiteY1471" fmla="*/ 2235116 h 3744261"/>
              <a:gd name="connsiteX1472" fmla="*/ 3943806 w 4878609"/>
              <a:gd name="connsiteY1472" fmla="*/ 2161753 h 3744261"/>
              <a:gd name="connsiteX1473" fmla="*/ 3946921 w 4878609"/>
              <a:gd name="connsiteY1473" fmla="*/ 2155585 h 3744261"/>
              <a:gd name="connsiteX1474" fmla="*/ 3970323 w 4878609"/>
              <a:gd name="connsiteY1474" fmla="*/ 2141880 h 3744261"/>
              <a:gd name="connsiteX1475" fmla="*/ 3982097 w 4878609"/>
              <a:gd name="connsiteY1475" fmla="*/ 2138496 h 3744261"/>
              <a:gd name="connsiteX1476" fmla="*/ 3983925 w 4878609"/>
              <a:gd name="connsiteY1476" fmla="*/ 2093207 h 3744261"/>
              <a:gd name="connsiteX1477" fmla="*/ 3989676 w 4878609"/>
              <a:gd name="connsiteY1477" fmla="*/ 2073688 h 3744261"/>
              <a:gd name="connsiteX1478" fmla="*/ 3993352 w 4878609"/>
              <a:gd name="connsiteY1478" fmla="*/ 2073937 h 3744261"/>
              <a:gd name="connsiteX1479" fmla="*/ 3990216 w 4878609"/>
              <a:gd name="connsiteY1479" fmla="*/ 2055415 h 3744261"/>
              <a:gd name="connsiteX1480" fmla="*/ 3825237 w 4878609"/>
              <a:gd name="connsiteY1480" fmla="*/ 1840911 h 3744261"/>
              <a:gd name="connsiteX1481" fmla="*/ 3711133 w 4878609"/>
              <a:gd name="connsiteY1481" fmla="*/ 1841264 h 3744261"/>
              <a:gd name="connsiteX1482" fmla="*/ 3687108 w 4878609"/>
              <a:gd name="connsiteY1482" fmla="*/ 1849134 h 3744261"/>
              <a:gd name="connsiteX1483" fmla="*/ 3601618 w 4878609"/>
              <a:gd name="connsiteY1483" fmla="*/ 1881382 h 3744261"/>
              <a:gd name="connsiteX1484" fmla="*/ 3544722 w 4878609"/>
              <a:gd name="connsiteY1484" fmla="*/ 2031846 h 3744261"/>
              <a:gd name="connsiteX1485" fmla="*/ 3585712 w 4878609"/>
              <a:gd name="connsiteY1485" fmla="*/ 2117128 h 3744261"/>
              <a:gd name="connsiteX1486" fmla="*/ 3673881 w 4878609"/>
              <a:gd name="connsiteY1486" fmla="*/ 2143874 h 3744261"/>
              <a:gd name="connsiteX1487" fmla="*/ 3690846 w 4878609"/>
              <a:gd name="connsiteY1487" fmla="*/ 2151515 h 3744261"/>
              <a:gd name="connsiteX1488" fmla="*/ 3688437 w 4878609"/>
              <a:gd name="connsiteY1488" fmla="*/ 2160029 h 3744261"/>
              <a:gd name="connsiteX1489" fmla="*/ 3653074 w 4878609"/>
              <a:gd name="connsiteY1489" fmla="*/ 2208329 h 3744261"/>
              <a:gd name="connsiteX1490" fmla="*/ 3630170 w 4878609"/>
              <a:gd name="connsiteY1490" fmla="*/ 2229073 h 3744261"/>
              <a:gd name="connsiteX1491" fmla="*/ 3630814 w 4878609"/>
              <a:gd name="connsiteY1491" fmla="*/ 2229198 h 3744261"/>
              <a:gd name="connsiteX1492" fmla="*/ 3690804 w 4878609"/>
              <a:gd name="connsiteY1492" fmla="*/ 2221245 h 3744261"/>
              <a:gd name="connsiteX1493" fmla="*/ 3725316 w 4878609"/>
              <a:gd name="connsiteY1493" fmla="*/ 2214600 h 3744261"/>
              <a:gd name="connsiteX1494" fmla="*/ 3725358 w 4878609"/>
              <a:gd name="connsiteY1494" fmla="*/ 2214579 h 3744261"/>
              <a:gd name="connsiteX1495" fmla="*/ 1466239 w 4878609"/>
              <a:gd name="connsiteY1495" fmla="*/ 2063866 h 3744261"/>
              <a:gd name="connsiteX1496" fmla="*/ 1490306 w 4878609"/>
              <a:gd name="connsiteY1496" fmla="*/ 2174004 h 3744261"/>
              <a:gd name="connsiteX1497" fmla="*/ 1487544 w 4878609"/>
              <a:gd name="connsiteY1497" fmla="*/ 2238293 h 3744261"/>
              <a:gd name="connsiteX1498" fmla="*/ 1551563 w 4878609"/>
              <a:gd name="connsiteY1498" fmla="*/ 2210613 h 3744261"/>
              <a:gd name="connsiteX1499" fmla="*/ 1746257 w 4878609"/>
              <a:gd name="connsiteY1499" fmla="*/ 2135962 h 3744261"/>
              <a:gd name="connsiteX1500" fmla="*/ 1847570 w 4878609"/>
              <a:gd name="connsiteY1500" fmla="*/ 2100018 h 3744261"/>
              <a:gd name="connsiteX1501" fmla="*/ 1891467 w 4878609"/>
              <a:gd name="connsiteY1501" fmla="*/ 2076636 h 3744261"/>
              <a:gd name="connsiteX1502" fmla="*/ 1866673 w 4878609"/>
              <a:gd name="connsiteY1502" fmla="*/ 2034400 h 3744261"/>
              <a:gd name="connsiteX1503" fmla="*/ 1846178 w 4878609"/>
              <a:gd name="connsiteY1503" fmla="*/ 2028794 h 3744261"/>
              <a:gd name="connsiteX1504" fmla="*/ 1782097 w 4878609"/>
              <a:gd name="connsiteY1504" fmla="*/ 1999079 h 3744261"/>
              <a:gd name="connsiteX1505" fmla="*/ 1504758 w 4878609"/>
              <a:gd name="connsiteY1505" fmla="*/ 2070801 h 3744261"/>
              <a:gd name="connsiteX1506" fmla="*/ 1466239 w 4878609"/>
              <a:gd name="connsiteY1506" fmla="*/ 2063866 h 3744261"/>
              <a:gd name="connsiteX1507" fmla="*/ 1867961 w 4878609"/>
              <a:gd name="connsiteY1507" fmla="*/ 2161462 h 3744261"/>
              <a:gd name="connsiteX1508" fmla="*/ 1863870 w 4878609"/>
              <a:gd name="connsiteY1508" fmla="*/ 2180109 h 3744261"/>
              <a:gd name="connsiteX1509" fmla="*/ 1869373 w 4878609"/>
              <a:gd name="connsiteY1509" fmla="*/ 2205982 h 3744261"/>
              <a:gd name="connsiteX1510" fmla="*/ 1874149 w 4878609"/>
              <a:gd name="connsiteY1510" fmla="*/ 2226581 h 3744261"/>
              <a:gd name="connsiteX1511" fmla="*/ 1876911 w 4878609"/>
              <a:gd name="connsiteY1511" fmla="*/ 2197510 h 3744261"/>
              <a:gd name="connsiteX1512" fmla="*/ 1868667 w 4878609"/>
              <a:gd name="connsiteY1512" fmla="*/ 2185321 h 3744261"/>
              <a:gd name="connsiteX1513" fmla="*/ 1867982 w 4878609"/>
              <a:gd name="connsiteY1513" fmla="*/ 2161462 h 3744261"/>
              <a:gd name="connsiteX1514" fmla="*/ 1867961 w 4878609"/>
              <a:gd name="connsiteY1514" fmla="*/ 2161462 h 3744261"/>
              <a:gd name="connsiteX1515" fmla="*/ 3979937 w 4878609"/>
              <a:gd name="connsiteY1515" fmla="*/ 2152346 h 3744261"/>
              <a:gd name="connsiteX1516" fmla="*/ 3972898 w 4878609"/>
              <a:gd name="connsiteY1516" fmla="*/ 2154070 h 3744261"/>
              <a:gd name="connsiteX1517" fmla="*/ 3957989 w 4878609"/>
              <a:gd name="connsiteY1517" fmla="*/ 2161358 h 3744261"/>
              <a:gd name="connsiteX1518" fmla="*/ 3954998 w 4878609"/>
              <a:gd name="connsiteY1518" fmla="*/ 2167297 h 3744261"/>
              <a:gd name="connsiteX1519" fmla="*/ 3913510 w 4878609"/>
              <a:gd name="connsiteY1519" fmla="*/ 2221992 h 3744261"/>
              <a:gd name="connsiteX1520" fmla="*/ 3967645 w 4878609"/>
              <a:gd name="connsiteY1520" fmla="*/ 2188415 h 3744261"/>
              <a:gd name="connsiteX1521" fmla="*/ 3979937 w 4878609"/>
              <a:gd name="connsiteY1521" fmla="*/ 2152325 h 3744261"/>
              <a:gd name="connsiteX1522" fmla="*/ 3979937 w 4878609"/>
              <a:gd name="connsiteY1522" fmla="*/ 2152346 h 3744261"/>
              <a:gd name="connsiteX1523" fmla="*/ 1090121 w 4878609"/>
              <a:gd name="connsiteY1523" fmla="*/ 2096882 h 3744261"/>
              <a:gd name="connsiteX1524" fmla="*/ 1105861 w 4878609"/>
              <a:gd name="connsiteY1524" fmla="*/ 2106684 h 3744261"/>
              <a:gd name="connsiteX1525" fmla="*/ 1226340 w 4878609"/>
              <a:gd name="connsiteY1525" fmla="*/ 2093249 h 3744261"/>
              <a:gd name="connsiteX1526" fmla="*/ 1090121 w 4878609"/>
              <a:gd name="connsiteY1526" fmla="*/ 2096903 h 3744261"/>
              <a:gd name="connsiteX1527" fmla="*/ 1090121 w 4878609"/>
              <a:gd name="connsiteY1527" fmla="*/ 2096882 h 3744261"/>
              <a:gd name="connsiteX1528" fmla="*/ 1873443 w 4878609"/>
              <a:gd name="connsiteY1528" fmla="*/ 2023270 h 3744261"/>
              <a:gd name="connsiteX1529" fmla="*/ 1885528 w 4878609"/>
              <a:gd name="connsiteY1529" fmla="*/ 2026240 h 3744261"/>
              <a:gd name="connsiteX1530" fmla="*/ 1928719 w 4878609"/>
              <a:gd name="connsiteY1530" fmla="*/ 2038927 h 3744261"/>
              <a:gd name="connsiteX1531" fmla="*/ 1873048 w 4878609"/>
              <a:gd name="connsiteY1531" fmla="*/ 1886698 h 3744261"/>
              <a:gd name="connsiteX1532" fmla="*/ 1711101 w 4878609"/>
              <a:gd name="connsiteY1532" fmla="*/ 1739744 h 3744261"/>
              <a:gd name="connsiteX1533" fmla="*/ 1510759 w 4878609"/>
              <a:gd name="connsiteY1533" fmla="*/ 1569470 h 3744261"/>
              <a:gd name="connsiteX1534" fmla="*/ 1196397 w 4878609"/>
              <a:gd name="connsiteY1534" fmla="*/ 1318897 h 3744261"/>
              <a:gd name="connsiteX1535" fmla="*/ 1187488 w 4878609"/>
              <a:gd name="connsiteY1535" fmla="*/ 1314973 h 3744261"/>
              <a:gd name="connsiteX1536" fmla="*/ 1181737 w 4878609"/>
              <a:gd name="connsiteY1536" fmla="*/ 1305898 h 3744261"/>
              <a:gd name="connsiteX1537" fmla="*/ 1197705 w 4878609"/>
              <a:gd name="connsiteY1537" fmla="*/ 1303510 h 3744261"/>
              <a:gd name="connsiteX1538" fmla="*/ 1236369 w 4878609"/>
              <a:gd name="connsiteY1538" fmla="*/ 1309055 h 3744261"/>
              <a:gd name="connsiteX1539" fmla="*/ 1248642 w 4878609"/>
              <a:gd name="connsiteY1539" fmla="*/ 1288497 h 3744261"/>
              <a:gd name="connsiteX1540" fmla="*/ 1255598 w 4878609"/>
              <a:gd name="connsiteY1540" fmla="*/ 1276806 h 3744261"/>
              <a:gd name="connsiteX1541" fmla="*/ 1254850 w 4878609"/>
              <a:gd name="connsiteY1541" fmla="*/ 1272031 h 3744261"/>
              <a:gd name="connsiteX1542" fmla="*/ 1254747 w 4878609"/>
              <a:gd name="connsiteY1542" fmla="*/ 1271387 h 3744261"/>
              <a:gd name="connsiteX1543" fmla="*/ 1254394 w 4878609"/>
              <a:gd name="connsiteY1543" fmla="*/ 1269206 h 3744261"/>
              <a:gd name="connsiteX1544" fmla="*/ 1254518 w 4878609"/>
              <a:gd name="connsiteY1544" fmla="*/ 1269206 h 3744261"/>
              <a:gd name="connsiteX1545" fmla="*/ 1259585 w 4878609"/>
              <a:gd name="connsiteY1545" fmla="*/ 1262063 h 3744261"/>
              <a:gd name="connsiteX1546" fmla="*/ 1266624 w 4878609"/>
              <a:gd name="connsiteY1546" fmla="*/ 1267296 h 3744261"/>
              <a:gd name="connsiteX1547" fmla="*/ 1266707 w 4878609"/>
              <a:gd name="connsiteY1547" fmla="*/ 1267296 h 3744261"/>
              <a:gd name="connsiteX1548" fmla="*/ 1266936 w 4878609"/>
              <a:gd name="connsiteY1548" fmla="*/ 1268750 h 3744261"/>
              <a:gd name="connsiteX1549" fmla="*/ 1266977 w 4878609"/>
              <a:gd name="connsiteY1549" fmla="*/ 1268957 h 3744261"/>
              <a:gd name="connsiteX1550" fmla="*/ 1267849 w 4878609"/>
              <a:gd name="connsiteY1550" fmla="*/ 1274481 h 3744261"/>
              <a:gd name="connsiteX1551" fmla="*/ 1267932 w 4878609"/>
              <a:gd name="connsiteY1551" fmla="*/ 1275041 h 3744261"/>
              <a:gd name="connsiteX1552" fmla="*/ 1270549 w 4878609"/>
              <a:gd name="connsiteY1552" fmla="*/ 1291716 h 3744261"/>
              <a:gd name="connsiteX1553" fmla="*/ 1329106 w 4878609"/>
              <a:gd name="connsiteY1553" fmla="*/ 1316115 h 3744261"/>
              <a:gd name="connsiteX1554" fmla="*/ 1407848 w 4878609"/>
              <a:gd name="connsiteY1554" fmla="*/ 1314267 h 3744261"/>
              <a:gd name="connsiteX1555" fmla="*/ 1415427 w 4878609"/>
              <a:gd name="connsiteY1555" fmla="*/ 1299918 h 3744261"/>
              <a:gd name="connsiteX1556" fmla="*/ 1370657 w 4878609"/>
              <a:gd name="connsiteY1556" fmla="*/ 1239575 h 3744261"/>
              <a:gd name="connsiteX1557" fmla="*/ 1361168 w 4878609"/>
              <a:gd name="connsiteY1557" fmla="*/ 1230563 h 3744261"/>
              <a:gd name="connsiteX1558" fmla="*/ 1328213 w 4878609"/>
              <a:gd name="connsiteY1558" fmla="*/ 1221904 h 3744261"/>
              <a:gd name="connsiteX1559" fmla="*/ 1321569 w 4878609"/>
              <a:gd name="connsiteY1559" fmla="*/ 1222443 h 3744261"/>
              <a:gd name="connsiteX1560" fmla="*/ 1289424 w 4878609"/>
              <a:gd name="connsiteY1560" fmla="*/ 1240987 h 3744261"/>
              <a:gd name="connsiteX1561" fmla="*/ 1271400 w 4878609"/>
              <a:gd name="connsiteY1561" fmla="*/ 1234819 h 3744261"/>
              <a:gd name="connsiteX1562" fmla="*/ 1278190 w 4878609"/>
              <a:gd name="connsiteY1562" fmla="*/ 1222817 h 3744261"/>
              <a:gd name="connsiteX1563" fmla="*/ 1315464 w 4878609"/>
              <a:gd name="connsiteY1563" fmla="*/ 1210628 h 3744261"/>
              <a:gd name="connsiteX1564" fmla="*/ 1353069 w 4878609"/>
              <a:gd name="connsiteY1564" fmla="*/ 1150804 h 3744261"/>
              <a:gd name="connsiteX1565" fmla="*/ 1389325 w 4878609"/>
              <a:gd name="connsiteY1565" fmla="*/ 1019963 h 3744261"/>
              <a:gd name="connsiteX1566" fmla="*/ 1386044 w 4878609"/>
              <a:gd name="connsiteY1566" fmla="*/ 992740 h 3744261"/>
              <a:gd name="connsiteX1567" fmla="*/ 1378299 w 4878609"/>
              <a:gd name="connsiteY1567" fmla="*/ 993176 h 3744261"/>
              <a:gd name="connsiteX1568" fmla="*/ 1372942 w 4878609"/>
              <a:gd name="connsiteY1568" fmla="*/ 979305 h 3744261"/>
              <a:gd name="connsiteX1569" fmla="*/ 1360192 w 4878609"/>
              <a:gd name="connsiteY1569" fmla="*/ 938086 h 3744261"/>
              <a:gd name="connsiteX1570" fmla="*/ 1344306 w 4878609"/>
              <a:gd name="connsiteY1570" fmla="*/ 1096628 h 3744261"/>
              <a:gd name="connsiteX1571" fmla="*/ 1283382 w 4878609"/>
              <a:gd name="connsiteY1571" fmla="*/ 1171943 h 3744261"/>
              <a:gd name="connsiteX1572" fmla="*/ 1233711 w 4878609"/>
              <a:gd name="connsiteY1572" fmla="*/ 1219017 h 3744261"/>
              <a:gd name="connsiteX1573" fmla="*/ 1191808 w 4878609"/>
              <a:gd name="connsiteY1573" fmla="*/ 1236169 h 3744261"/>
              <a:gd name="connsiteX1574" fmla="*/ 1193739 w 4878609"/>
              <a:gd name="connsiteY1574" fmla="*/ 1216712 h 3744261"/>
              <a:gd name="connsiteX1575" fmla="*/ 1243347 w 4878609"/>
              <a:gd name="connsiteY1575" fmla="*/ 1181079 h 3744261"/>
              <a:gd name="connsiteX1576" fmla="*/ 1274930 w 4878609"/>
              <a:gd name="connsiteY1576" fmla="*/ 1162536 h 3744261"/>
              <a:gd name="connsiteX1577" fmla="*/ 1275885 w 4878609"/>
              <a:gd name="connsiteY1577" fmla="*/ 1161290 h 3744261"/>
              <a:gd name="connsiteX1578" fmla="*/ 1269905 w 4878609"/>
              <a:gd name="connsiteY1578" fmla="*/ 1065895 h 3744261"/>
              <a:gd name="connsiteX1579" fmla="*/ 1253044 w 4878609"/>
              <a:gd name="connsiteY1579" fmla="*/ 1024697 h 3744261"/>
              <a:gd name="connsiteX1580" fmla="*/ 1229558 w 4878609"/>
              <a:gd name="connsiteY1580" fmla="*/ 938315 h 3744261"/>
              <a:gd name="connsiteX1581" fmla="*/ 1218449 w 4878609"/>
              <a:gd name="connsiteY1581" fmla="*/ 987071 h 3744261"/>
              <a:gd name="connsiteX1582" fmla="*/ 1156195 w 4878609"/>
              <a:gd name="connsiteY1582" fmla="*/ 1017056 h 3744261"/>
              <a:gd name="connsiteX1583" fmla="*/ 990469 w 4878609"/>
              <a:gd name="connsiteY1583" fmla="*/ 994090 h 3744261"/>
              <a:gd name="connsiteX1584" fmla="*/ 989036 w 4878609"/>
              <a:gd name="connsiteY1584" fmla="*/ 998616 h 3744261"/>
              <a:gd name="connsiteX1585" fmla="*/ 993210 w 4878609"/>
              <a:gd name="connsiteY1585" fmla="*/ 1051214 h 3744261"/>
              <a:gd name="connsiteX1586" fmla="*/ 1075855 w 4878609"/>
              <a:gd name="connsiteY1586" fmla="*/ 1080472 h 3744261"/>
              <a:gd name="connsiteX1587" fmla="*/ 1082126 w 4878609"/>
              <a:gd name="connsiteY1587" fmla="*/ 1085622 h 3744261"/>
              <a:gd name="connsiteX1588" fmla="*/ 1077994 w 4878609"/>
              <a:gd name="connsiteY1588" fmla="*/ 1092599 h 3744261"/>
              <a:gd name="connsiteX1589" fmla="*/ 900930 w 4878609"/>
              <a:gd name="connsiteY1589" fmla="*/ 1051526 h 3744261"/>
              <a:gd name="connsiteX1590" fmla="*/ 813571 w 4878609"/>
              <a:gd name="connsiteY1590" fmla="*/ 959578 h 3744261"/>
              <a:gd name="connsiteX1591" fmla="*/ 811391 w 4878609"/>
              <a:gd name="connsiteY1591" fmla="*/ 950109 h 3744261"/>
              <a:gd name="connsiteX1592" fmla="*/ 806158 w 4878609"/>
              <a:gd name="connsiteY1592" fmla="*/ 1120030 h 3744261"/>
              <a:gd name="connsiteX1593" fmla="*/ 1018481 w 4878609"/>
              <a:gd name="connsiteY1593" fmla="*/ 1379801 h 3744261"/>
              <a:gd name="connsiteX1594" fmla="*/ 1019727 w 4878609"/>
              <a:gd name="connsiteY1594" fmla="*/ 1380757 h 3744261"/>
              <a:gd name="connsiteX1595" fmla="*/ 1028718 w 4878609"/>
              <a:gd name="connsiteY1595" fmla="*/ 1382875 h 3744261"/>
              <a:gd name="connsiteX1596" fmla="*/ 1128495 w 4878609"/>
              <a:gd name="connsiteY1596" fmla="*/ 1280399 h 3744261"/>
              <a:gd name="connsiteX1597" fmla="*/ 1139334 w 4878609"/>
              <a:gd name="connsiteY1597" fmla="*/ 1265822 h 3744261"/>
              <a:gd name="connsiteX1598" fmla="*/ 1143113 w 4878609"/>
              <a:gd name="connsiteY1598" fmla="*/ 1248275 h 3744261"/>
              <a:gd name="connsiteX1599" fmla="*/ 1133831 w 4878609"/>
              <a:gd name="connsiteY1599" fmla="*/ 1226555 h 3744261"/>
              <a:gd name="connsiteX1600" fmla="*/ 1047532 w 4878609"/>
              <a:gd name="connsiteY1600" fmla="*/ 1146713 h 3744261"/>
              <a:gd name="connsiteX1601" fmla="*/ 1046410 w 4878609"/>
              <a:gd name="connsiteY1601" fmla="*/ 1138179 h 3744261"/>
              <a:gd name="connsiteX1602" fmla="*/ 1054903 w 4878609"/>
              <a:gd name="connsiteY1602" fmla="*/ 1136684 h 3744261"/>
              <a:gd name="connsiteX1603" fmla="*/ 1143217 w 4878609"/>
              <a:gd name="connsiteY1603" fmla="*/ 1218436 h 3744261"/>
              <a:gd name="connsiteX1604" fmla="*/ 1177729 w 4878609"/>
              <a:gd name="connsiteY1604" fmla="*/ 1271241 h 3744261"/>
              <a:gd name="connsiteX1605" fmla="*/ 1126397 w 4878609"/>
              <a:gd name="connsiteY1605" fmla="*/ 1344002 h 3744261"/>
              <a:gd name="connsiteX1606" fmla="*/ 1064704 w 4878609"/>
              <a:gd name="connsiteY1606" fmla="*/ 1403785 h 3744261"/>
              <a:gd name="connsiteX1607" fmla="*/ 1059866 w 4878609"/>
              <a:gd name="connsiteY1607" fmla="*/ 1422328 h 3744261"/>
              <a:gd name="connsiteX1608" fmla="*/ 1158583 w 4878609"/>
              <a:gd name="connsiteY1608" fmla="*/ 1483336 h 3744261"/>
              <a:gd name="connsiteX1609" fmla="*/ 1322607 w 4878609"/>
              <a:gd name="connsiteY1609" fmla="*/ 1569200 h 3744261"/>
              <a:gd name="connsiteX1610" fmla="*/ 1802239 w 4878609"/>
              <a:gd name="connsiteY1610" fmla="*/ 1960726 h 3744261"/>
              <a:gd name="connsiteX1611" fmla="*/ 1873526 w 4878609"/>
              <a:gd name="connsiteY1611" fmla="*/ 2023229 h 3744261"/>
              <a:gd name="connsiteX1612" fmla="*/ 1873443 w 4878609"/>
              <a:gd name="connsiteY1612" fmla="*/ 2023270 h 3744261"/>
              <a:gd name="connsiteX1613" fmla="*/ 2977481 w 4878609"/>
              <a:gd name="connsiteY1613" fmla="*/ 1897371 h 3744261"/>
              <a:gd name="connsiteX1614" fmla="*/ 2867115 w 4878609"/>
              <a:gd name="connsiteY1614" fmla="*/ 1959999 h 3744261"/>
              <a:gd name="connsiteX1615" fmla="*/ 2861114 w 4878609"/>
              <a:gd name="connsiteY1615" fmla="*/ 1976258 h 3744261"/>
              <a:gd name="connsiteX1616" fmla="*/ 2994945 w 4878609"/>
              <a:gd name="connsiteY1616" fmla="*/ 2031576 h 3744261"/>
              <a:gd name="connsiteX1617" fmla="*/ 3039008 w 4878609"/>
              <a:gd name="connsiteY1617" fmla="*/ 2017934 h 3744261"/>
              <a:gd name="connsiteX1618" fmla="*/ 3044906 w 4878609"/>
              <a:gd name="connsiteY1618" fmla="*/ 1954122 h 3744261"/>
              <a:gd name="connsiteX1619" fmla="*/ 3064799 w 4878609"/>
              <a:gd name="connsiteY1619" fmla="*/ 1898576 h 3744261"/>
              <a:gd name="connsiteX1620" fmla="*/ 3061663 w 4878609"/>
              <a:gd name="connsiteY1620" fmla="*/ 1898617 h 3744261"/>
              <a:gd name="connsiteX1621" fmla="*/ 2977481 w 4878609"/>
              <a:gd name="connsiteY1621" fmla="*/ 1897413 h 3744261"/>
              <a:gd name="connsiteX1622" fmla="*/ 2977481 w 4878609"/>
              <a:gd name="connsiteY1622" fmla="*/ 1897371 h 3744261"/>
              <a:gd name="connsiteX1623" fmla="*/ 732525 w 4878609"/>
              <a:gd name="connsiteY1623" fmla="*/ 2015566 h 3744261"/>
              <a:gd name="connsiteX1624" fmla="*/ 747995 w 4878609"/>
              <a:gd name="connsiteY1624" fmla="*/ 2023395 h 3744261"/>
              <a:gd name="connsiteX1625" fmla="*/ 771813 w 4878609"/>
              <a:gd name="connsiteY1625" fmla="*/ 1996421 h 3744261"/>
              <a:gd name="connsiteX1626" fmla="*/ 773391 w 4878609"/>
              <a:gd name="connsiteY1626" fmla="*/ 1994054 h 3744261"/>
              <a:gd name="connsiteX1627" fmla="*/ 732525 w 4878609"/>
              <a:gd name="connsiteY1627" fmla="*/ 2015546 h 3744261"/>
              <a:gd name="connsiteX1628" fmla="*/ 732525 w 4878609"/>
              <a:gd name="connsiteY1628" fmla="*/ 2015566 h 3744261"/>
              <a:gd name="connsiteX1629" fmla="*/ 534987 w 4878609"/>
              <a:gd name="connsiteY1629" fmla="*/ 1994780 h 3744261"/>
              <a:gd name="connsiteX1630" fmla="*/ 630548 w 4878609"/>
              <a:gd name="connsiteY1630" fmla="*/ 2016293 h 3744261"/>
              <a:gd name="connsiteX1631" fmla="*/ 615285 w 4878609"/>
              <a:gd name="connsiteY1631" fmla="*/ 2002650 h 3744261"/>
              <a:gd name="connsiteX1632" fmla="*/ 535007 w 4878609"/>
              <a:gd name="connsiteY1632" fmla="*/ 1994780 h 3744261"/>
              <a:gd name="connsiteX1633" fmla="*/ 534987 w 4878609"/>
              <a:gd name="connsiteY1633" fmla="*/ 1994780 h 3744261"/>
              <a:gd name="connsiteX1634" fmla="*/ 3077445 w 4878609"/>
              <a:gd name="connsiteY1634" fmla="*/ 1903331 h 3744261"/>
              <a:gd name="connsiteX1635" fmla="*/ 3051322 w 4878609"/>
              <a:gd name="connsiteY1635" fmla="*/ 2009046 h 3744261"/>
              <a:gd name="connsiteX1636" fmla="*/ 3065567 w 4878609"/>
              <a:gd name="connsiteY1636" fmla="*/ 1994822 h 3744261"/>
              <a:gd name="connsiteX1637" fmla="*/ 3084048 w 4878609"/>
              <a:gd name="connsiteY1637" fmla="*/ 1918593 h 3744261"/>
              <a:gd name="connsiteX1638" fmla="*/ 3077445 w 4878609"/>
              <a:gd name="connsiteY1638" fmla="*/ 1903352 h 3744261"/>
              <a:gd name="connsiteX1639" fmla="*/ 3077445 w 4878609"/>
              <a:gd name="connsiteY1639" fmla="*/ 1903331 h 3744261"/>
              <a:gd name="connsiteX1640" fmla="*/ 620435 w 4878609"/>
              <a:gd name="connsiteY1640" fmla="*/ 1990295 h 3744261"/>
              <a:gd name="connsiteX1641" fmla="*/ 658020 w 4878609"/>
              <a:gd name="connsiteY1641" fmla="*/ 1990835 h 3744261"/>
              <a:gd name="connsiteX1642" fmla="*/ 651250 w 4878609"/>
              <a:gd name="connsiteY1642" fmla="*/ 1982591 h 3744261"/>
              <a:gd name="connsiteX1643" fmla="*/ 613396 w 4878609"/>
              <a:gd name="connsiteY1643" fmla="*/ 1965356 h 3744261"/>
              <a:gd name="connsiteX1644" fmla="*/ 602577 w 4878609"/>
              <a:gd name="connsiteY1644" fmla="*/ 1966685 h 3744261"/>
              <a:gd name="connsiteX1645" fmla="*/ 620435 w 4878609"/>
              <a:gd name="connsiteY1645" fmla="*/ 1990295 h 3744261"/>
              <a:gd name="connsiteX1646" fmla="*/ 479544 w 4878609"/>
              <a:gd name="connsiteY1646" fmla="*/ 1971420 h 3744261"/>
              <a:gd name="connsiteX1647" fmla="*/ 602183 w 4878609"/>
              <a:gd name="connsiteY1647" fmla="*/ 1989278 h 3744261"/>
              <a:gd name="connsiteX1648" fmla="*/ 591011 w 4878609"/>
              <a:gd name="connsiteY1648" fmla="*/ 1962013 h 3744261"/>
              <a:gd name="connsiteX1649" fmla="*/ 613977 w 4878609"/>
              <a:gd name="connsiteY1649" fmla="*/ 1952897 h 3744261"/>
              <a:gd name="connsiteX1650" fmla="*/ 661550 w 4878609"/>
              <a:gd name="connsiteY1650" fmla="*/ 1975573 h 3744261"/>
              <a:gd name="connsiteX1651" fmla="*/ 670936 w 4878609"/>
              <a:gd name="connsiteY1651" fmla="*/ 1983816 h 3744261"/>
              <a:gd name="connsiteX1652" fmla="*/ 729660 w 4878609"/>
              <a:gd name="connsiteY1652" fmla="*/ 1944612 h 3744261"/>
              <a:gd name="connsiteX1653" fmla="*/ 783254 w 4878609"/>
              <a:gd name="connsiteY1653" fmla="*/ 1823780 h 3744261"/>
              <a:gd name="connsiteX1654" fmla="*/ 708292 w 4878609"/>
              <a:gd name="connsiteY1654" fmla="*/ 1710963 h 3744261"/>
              <a:gd name="connsiteX1655" fmla="*/ 673615 w 4878609"/>
              <a:gd name="connsiteY1655" fmla="*/ 1667356 h 3744261"/>
              <a:gd name="connsiteX1656" fmla="*/ 696165 w 4878609"/>
              <a:gd name="connsiteY1656" fmla="*/ 1642895 h 3744261"/>
              <a:gd name="connsiteX1657" fmla="*/ 702603 w 4878609"/>
              <a:gd name="connsiteY1657" fmla="*/ 1641504 h 3744261"/>
              <a:gd name="connsiteX1658" fmla="*/ 665225 w 4878609"/>
              <a:gd name="connsiteY1658" fmla="*/ 1620053 h 3744261"/>
              <a:gd name="connsiteX1659" fmla="*/ 456785 w 4878609"/>
              <a:gd name="connsiteY1659" fmla="*/ 1570903 h 3744261"/>
              <a:gd name="connsiteX1660" fmla="*/ 378667 w 4878609"/>
              <a:gd name="connsiteY1660" fmla="*/ 1622691 h 3744261"/>
              <a:gd name="connsiteX1661" fmla="*/ 355161 w 4878609"/>
              <a:gd name="connsiteY1661" fmla="*/ 1672485 h 3744261"/>
              <a:gd name="connsiteX1662" fmla="*/ 351112 w 4878609"/>
              <a:gd name="connsiteY1662" fmla="*/ 1677220 h 3744261"/>
              <a:gd name="connsiteX1663" fmla="*/ 326297 w 4878609"/>
              <a:gd name="connsiteY1663" fmla="*/ 1744250 h 3744261"/>
              <a:gd name="connsiteX1664" fmla="*/ 340044 w 4878609"/>
              <a:gd name="connsiteY1664" fmla="*/ 1853162 h 3744261"/>
              <a:gd name="connsiteX1665" fmla="*/ 479523 w 4878609"/>
              <a:gd name="connsiteY1665" fmla="*/ 1971441 h 3744261"/>
              <a:gd name="connsiteX1666" fmla="*/ 479544 w 4878609"/>
              <a:gd name="connsiteY1666" fmla="*/ 1971420 h 3744261"/>
              <a:gd name="connsiteX1667" fmla="*/ 713214 w 4878609"/>
              <a:gd name="connsiteY1667" fmla="*/ 1649748 h 3744261"/>
              <a:gd name="connsiteX1668" fmla="*/ 698325 w 4878609"/>
              <a:gd name="connsiteY1668" fmla="*/ 1655167 h 3744261"/>
              <a:gd name="connsiteX1669" fmla="*/ 686074 w 4878609"/>
              <a:gd name="connsiteY1669" fmla="*/ 1666526 h 3744261"/>
              <a:gd name="connsiteX1670" fmla="*/ 716515 w 4878609"/>
              <a:gd name="connsiteY1670" fmla="*/ 1701598 h 3744261"/>
              <a:gd name="connsiteX1671" fmla="*/ 795609 w 4878609"/>
              <a:gd name="connsiteY1671" fmla="*/ 1822098 h 3744261"/>
              <a:gd name="connsiteX1672" fmla="*/ 731155 w 4878609"/>
              <a:gd name="connsiteY1672" fmla="*/ 1960352 h 3744261"/>
              <a:gd name="connsiteX1673" fmla="*/ 692116 w 4878609"/>
              <a:gd name="connsiteY1673" fmla="*/ 1988987 h 3744261"/>
              <a:gd name="connsiteX1674" fmla="*/ 721623 w 4878609"/>
              <a:gd name="connsiteY1674" fmla="*/ 1983900 h 3744261"/>
              <a:gd name="connsiteX1675" fmla="*/ 826612 w 4878609"/>
              <a:gd name="connsiteY1675" fmla="*/ 1847099 h 3744261"/>
              <a:gd name="connsiteX1676" fmla="*/ 769238 w 4878609"/>
              <a:gd name="connsiteY1676" fmla="*/ 1708098 h 3744261"/>
              <a:gd name="connsiteX1677" fmla="*/ 713214 w 4878609"/>
              <a:gd name="connsiteY1677" fmla="*/ 1649768 h 3744261"/>
              <a:gd name="connsiteX1678" fmla="*/ 713214 w 4878609"/>
              <a:gd name="connsiteY1678" fmla="*/ 1649748 h 3744261"/>
              <a:gd name="connsiteX1679" fmla="*/ 790605 w 4878609"/>
              <a:gd name="connsiteY1679" fmla="*/ 1976403 h 3744261"/>
              <a:gd name="connsiteX1680" fmla="*/ 790605 w 4878609"/>
              <a:gd name="connsiteY1680" fmla="*/ 1976403 h 3744261"/>
              <a:gd name="connsiteX1681" fmla="*/ 353604 w 4878609"/>
              <a:gd name="connsiteY1681" fmla="*/ 1886158 h 3744261"/>
              <a:gd name="connsiteX1682" fmla="*/ 409939 w 4878609"/>
              <a:gd name="connsiteY1682" fmla="*/ 1947062 h 3744261"/>
              <a:gd name="connsiteX1683" fmla="*/ 437557 w 4878609"/>
              <a:gd name="connsiteY1683" fmla="*/ 1959168 h 3744261"/>
              <a:gd name="connsiteX1684" fmla="*/ 353604 w 4878609"/>
              <a:gd name="connsiteY1684" fmla="*/ 1886158 h 3744261"/>
              <a:gd name="connsiteX1685" fmla="*/ 2625555 w 4878609"/>
              <a:gd name="connsiteY1685" fmla="*/ 1889875 h 3744261"/>
              <a:gd name="connsiteX1686" fmla="*/ 2628690 w 4878609"/>
              <a:gd name="connsiteY1686" fmla="*/ 1898410 h 3744261"/>
              <a:gd name="connsiteX1687" fmla="*/ 2650847 w 4878609"/>
              <a:gd name="connsiteY1687" fmla="*/ 1939005 h 3744261"/>
              <a:gd name="connsiteX1688" fmla="*/ 2674664 w 4878609"/>
              <a:gd name="connsiteY1688" fmla="*/ 1935953 h 3744261"/>
              <a:gd name="connsiteX1689" fmla="*/ 2753198 w 4878609"/>
              <a:gd name="connsiteY1689" fmla="*/ 1883957 h 3744261"/>
              <a:gd name="connsiteX1690" fmla="*/ 2695408 w 4878609"/>
              <a:gd name="connsiteY1690" fmla="*/ 1884871 h 3744261"/>
              <a:gd name="connsiteX1691" fmla="*/ 2625555 w 4878609"/>
              <a:gd name="connsiteY1691" fmla="*/ 1889896 h 3744261"/>
              <a:gd name="connsiteX1692" fmla="*/ 2625555 w 4878609"/>
              <a:gd name="connsiteY1692" fmla="*/ 1889875 h 3744261"/>
              <a:gd name="connsiteX1693" fmla="*/ 3018929 w 4878609"/>
              <a:gd name="connsiteY1693" fmla="*/ 1885826 h 3744261"/>
              <a:gd name="connsiteX1694" fmla="*/ 3061705 w 4878609"/>
              <a:gd name="connsiteY1694" fmla="*/ 1886117 h 3744261"/>
              <a:gd name="connsiteX1695" fmla="*/ 3354991 w 4878609"/>
              <a:gd name="connsiteY1695" fmla="*/ 1659113 h 3744261"/>
              <a:gd name="connsiteX1696" fmla="*/ 3351087 w 4878609"/>
              <a:gd name="connsiteY1696" fmla="*/ 1640881 h 3744261"/>
              <a:gd name="connsiteX1697" fmla="*/ 3189680 w 4878609"/>
              <a:gd name="connsiteY1697" fmla="*/ 1750957 h 3744261"/>
              <a:gd name="connsiteX1698" fmla="*/ 3161876 w 4878609"/>
              <a:gd name="connsiteY1698" fmla="*/ 1784036 h 3744261"/>
              <a:gd name="connsiteX1699" fmla="*/ 3003251 w 4878609"/>
              <a:gd name="connsiteY1699" fmla="*/ 1824880 h 3744261"/>
              <a:gd name="connsiteX1700" fmla="*/ 2849693 w 4878609"/>
              <a:gd name="connsiteY1700" fmla="*/ 1845999 h 3744261"/>
              <a:gd name="connsiteX1701" fmla="*/ 2820331 w 4878609"/>
              <a:gd name="connsiteY1701" fmla="*/ 1863400 h 3744261"/>
              <a:gd name="connsiteX1702" fmla="*/ 2850212 w 4878609"/>
              <a:gd name="connsiteY1702" fmla="*/ 1874301 h 3744261"/>
              <a:gd name="connsiteX1703" fmla="*/ 2903994 w 4878609"/>
              <a:gd name="connsiteY1703" fmla="*/ 1876669 h 3744261"/>
              <a:gd name="connsiteX1704" fmla="*/ 2990667 w 4878609"/>
              <a:gd name="connsiteY1704" fmla="*/ 1879929 h 3744261"/>
              <a:gd name="connsiteX1705" fmla="*/ 3017184 w 4878609"/>
              <a:gd name="connsiteY1705" fmla="*/ 1879825 h 3744261"/>
              <a:gd name="connsiteX1706" fmla="*/ 3018929 w 4878609"/>
              <a:gd name="connsiteY1706" fmla="*/ 1885805 h 3744261"/>
              <a:gd name="connsiteX1707" fmla="*/ 3018929 w 4878609"/>
              <a:gd name="connsiteY1707" fmla="*/ 1885826 h 3744261"/>
              <a:gd name="connsiteX1708" fmla="*/ 2568928 w 4878609"/>
              <a:gd name="connsiteY1708" fmla="*/ 1717899 h 3744261"/>
              <a:gd name="connsiteX1709" fmla="*/ 2576237 w 4878609"/>
              <a:gd name="connsiteY1709" fmla="*/ 1719290 h 3744261"/>
              <a:gd name="connsiteX1710" fmla="*/ 2603274 w 4878609"/>
              <a:gd name="connsiteY1710" fmla="*/ 1793110 h 3744261"/>
              <a:gd name="connsiteX1711" fmla="*/ 2618225 w 4878609"/>
              <a:gd name="connsiteY1711" fmla="*/ 1870834 h 3744261"/>
              <a:gd name="connsiteX1712" fmla="*/ 2620986 w 4878609"/>
              <a:gd name="connsiteY1712" fmla="*/ 1877811 h 3744261"/>
              <a:gd name="connsiteX1713" fmla="*/ 2694702 w 4878609"/>
              <a:gd name="connsiteY1713" fmla="*/ 1872433 h 3744261"/>
              <a:gd name="connsiteX1714" fmla="*/ 2751869 w 4878609"/>
              <a:gd name="connsiteY1714" fmla="*/ 1871498 h 3744261"/>
              <a:gd name="connsiteX1715" fmla="*/ 2738205 w 4878609"/>
              <a:gd name="connsiteY1715" fmla="*/ 1842635 h 3744261"/>
              <a:gd name="connsiteX1716" fmla="*/ 2707037 w 4878609"/>
              <a:gd name="connsiteY1716" fmla="*/ 1764703 h 3744261"/>
              <a:gd name="connsiteX1717" fmla="*/ 2698689 w 4878609"/>
              <a:gd name="connsiteY1717" fmla="*/ 1709219 h 3744261"/>
              <a:gd name="connsiteX1718" fmla="*/ 2693228 w 4878609"/>
              <a:gd name="connsiteY1718" fmla="*/ 1681913 h 3744261"/>
              <a:gd name="connsiteX1719" fmla="*/ 2690819 w 4878609"/>
              <a:gd name="connsiteY1719" fmla="*/ 1681747 h 3744261"/>
              <a:gd name="connsiteX1720" fmla="*/ 2679399 w 4878609"/>
              <a:gd name="connsiteY1720" fmla="*/ 1682141 h 3744261"/>
              <a:gd name="connsiteX1721" fmla="*/ 2672234 w 4878609"/>
              <a:gd name="connsiteY1721" fmla="*/ 1682743 h 3744261"/>
              <a:gd name="connsiteX1722" fmla="*/ 2672816 w 4878609"/>
              <a:gd name="connsiteY1722" fmla="*/ 1715843 h 3744261"/>
              <a:gd name="connsiteX1723" fmla="*/ 2686791 w 4878609"/>
              <a:gd name="connsiteY1723" fmla="*/ 1778014 h 3744261"/>
              <a:gd name="connsiteX1724" fmla="*/ 2696114 w 4878609"/>
              <a:gd name="connsiteY1724" fmla="*/ 1864749 h 3744261"/>
              <a:gd name="connsiteX1725" fmla="*/ 2671861 w 4878609"/>
              <a:gd name="connsiteY1725" fmla="*/ 1846538 h 3744261"/>
              <a:gd name="connsiteX1726" fmla="*/ 2653110 w 4878609"/>
              <a:gd name="connsiteY1726" fmla="*/ 1820499 h 3744261"/>
              <a:gd name="connsiteX1727" fmla="*/ 2606741 w 4878609"/>
              <a:gd name="connsiteY1727" fmla="*/ 1719331 h 3744261"/>
              <a:gd name="connsiteX1728" fmla="*/ 2635044 w 4878609"/>
              <a:gd name="connsiteY1728" fmla="*/ 1683989 h 3744261"/>
              <a:gd name="connsiteX1729" fmla="*/ 2668663 w 4878609"/>
              <a:gd name="connsiteY1729" fmla="*/ 1670679 h 3744261"/>
              <a:gd name="connsiteX1730" fmla="*/ 2669514 w 4878609"/>
              <a:gd name="connsiteY1730" fmla="*/ 1670409 h 3744261"/>
              <a:gd name="connsiteX1731" fmla="*/ 2842384 w 4878609"/>
              <a:gd name="connsiteY1731" fmla="*/ 1630727 h 3744261"/>
              <a:gd name="connsiteX1732" fmla="*/ 2801373 w 4878609"/>
              <a:gd name="connsiteY1732" fmla="*/ 1541001 h 3744261"/>
              <a:gd name="connsiteX1733" fmla="*/ 2772821 w 4878609"/>
              <a:gd name="connsiteY1733" fmla="*/ 1476504 h 3744261"/>
              <a:gd name="connsiteX1734" fmla="*/ 2646216 w 4878609"/>
              <a:gd name="connsiteY1734" fmla="*/ 1444962 h 3744261"/>
              <a:gd name="connsiteX1735" fmla="*/ 2587679 w 4878609"/>
              <a:gd name="connsiteY1735" fmla="*/ 1422930 h 3744261"/>
              <a:gd name="connsiteX1736" fmla="*/ 2557383 w 4878609"/>
              <a:gd name="connsiteY1736" fmla="*/ 1484644 h 3744261"/>
              <a:gd name="connsiteX1737" fmla="*/ 2491121 w 4878609"/>
              <a:gd name="connsiteY1737" fmla="*/ 1588698 h 3744261"/>
              <a:gd name="connsiteX1738" fmla="*/ 2489149 w 4878609"/>
              <a:gd name="connsiteY1738" fmla="*/ 1588532 h 3744261"/>
              <a:gd name="connsiteX1739" fmla="*/ 2475111 w 4878609"/>
              <a:gd name="connsiteY1739" fmla="*/ 1559316 h 3744261"/>
              <a:gd name="connsiteX1740" fmla="*/ 2513921 w 4878609"/>
              <a:gd name="connsiteY1740" fmla="*/ 1395790 h 3744261"/>
              <a:gd name="connsiteX1741" fmla="*/ 2517534 w 4878609"/>
              <a:gd name="connsiteY1741" fmla="*/ 1387152 h 3744261"/>
              <a:gd name="connsiteX1742" fmla="*/ 2493966 w 4878609"/>
              <a:gd name="connsiteY1742" fmla="*/ 1368962 h 3744261"/>
              <a:gd name="connsiteX1743" fmla="*/ 2513402 w 4878609"/>
              <a:gd name="connsiteY1743" fmla="*/ 1275934 h 3744261"/>
              <a:gd name="connsiteX1744" fmla="*/ 2516268 w 4878609"/>
              <a:gd name="connsiteY1744" fmla="*/ 1271366 h 3744261"/>
              <a:gd name="connsiteX1745" fmla="*/ 2473679 w 4878609"/>
              <a:gd name="connsiteY1745" fmla="*/ 1313810 h 3744261"/>
              <a:gd name="connsiteX1746" fmla="*/ 2386673 w 4878609"/>
              <a:gd name="connsiteY1746" fmla="*/ 1416286 h 3744261"/>
              <a:gd name="connsiteX1747" fmla="*/ 2342028 w 4878609"/>
              <a:gd name="connsiteY1747" fmla="*/ 1503354 h 3744261"/>
              <a:gd name="connsiteX1748" fmla="*/ 2278736 w 4878609"/>
              <a:gd name="connsiteY1748" fmla="*/ 1640715 h 3744261"/>
              <a:gd name="connsiteX1749" fmla="*/ 2236604 w 4878609"/>
              <a:gd name="connsiteY1749" fmla="*/ 1735383 h 3744261"/>
              <a:gd name="connsiteX1750" fmla="*/ 2181888 w 4878609"/>
              <a:gd name="connsiteY1750" fmla="*/ 1768067 h 3744261"/>
              <a:gd name="connsiteX1751" fmla="*/ 2151280 w 4878609"/>
              <a:gd name="connsiteY1751" fmla="*/ 1755442 h 3744261"/>
              <a:gd name="connsiteX1752" fmla="*/ 2151384 w 4878609"/>
              <a:gd name="connsiteY1752" fmla="*/ 1831733 h 3744261"/>
              <a:gd name="connsiteX1753" fmla="*/ 2151384 w 4878609"/>
              <a:gd name="connsiteY1753" fmla="*/ 1876752 h 3744261"/>
              <a:gd name="connsiteX1754" fmla="*/ 2158568 w 4878609"/>
              <a:gd name="connsiteY1754" fmla="*/ 1874696 h 3744261"/>
              <a:gd name="connsiteX1755" fmla="*/ 2159939 w 4878609"/>
              <a:gd name="connsiteY1755" fmla="*/ 1873865 h 3744261"/>
              <a:gd name="connsiteX1756" fmla="*/ 2354134 w 4878609"/>
              <a:gd name="connsiteY1756" fmla="*/ 1791366 h 3744261"/>
              <a:gd name="connsiteX1757" fmla="*/ 2568949 w 4878609"/>
              <a:gd name="connsiteY1757" fmla="*/ 1717899 h 3744261"/>
              <a:gd name="connsiteX1758" fmla="*/ 2568928 w 4878609"/>
              <a:gd name="connsiteY1758" fmla="*/ 1717899 h 3744261"/>
              <a:gd name="connsiteX1759" fmla="*/ 2764785 w 4878609"/>
              <a:gd name="connsiteY1759" fmla="*/ 1871643 h 3744261"/>
              <a:gd name="connsiteX1760" fmla="*/ 2811963 w 4878609"/>
              <a:gd name="connsiteY1760" fmla="*/ 1872869 h 3744261"/>
              <a:gd name="connsiteX1761" fmla="*/ 2808101 w 4878609"/>
              <a:gd name="connsiteY1761" fmla="*/ 1865663 h 3744261"/>
              <a:gd name="connsiteX1762" fmla="*/ 2845125 w 4878609"/>
              <a:gd name="connsiteY1762" fmla="*/ 1834412 h 3744261"/>
              <a:gd name="connsiteX1763" fmla="*/ 3003023 w 4878609"/>
              <a:gd name="connsiteY1763" fmla="*/ 1812421 h 3744261"/>
              <a:gd name="connsiteX1764" fmla="*/ 3152635 w 4878609"/>
              <a:gd name="connsiteY1764" fmla="*/ 1775688 h 3744261"/>
              <a:gd name="connsiteX1765" fmla="*/ 3180024 w 4878609"/>
              <a:gd name="connsiteY1765" fmla="*/ 1743107 h 3744261"/>
              <a:gd name="connsiteX1766" fmla="*/ 3343778 w 4878609"/>
              <a:gd name="connsiteY1766" fmla="*/ 1629460 h 3744261"/>
              <a:gd name="connsiteX1767" fmla="*/ 3234304 w 4878609"/>
              <a:gd name="connsiteY1767" fmla="*/ 1591294 h 3744261"/>
              <a:gd name="connsiteX1768" fmla="*/ 2954453 w 4878609"/>
              <a:gd name="connsiteY1768" fmla="*/ 1623459 h 3744261"/>
              <a:gd name="connsiteX1769" fmla="*/ 2934249 w 4878609"/>
              <a:gd name="connsiteY1769" fmla="*/ 1672236 h 3744261"/>
              <a:gd name="connsiteX1770" fmla="*/ 2886510 w 4878609"/>
              <a:gd name="connsiteY1770" fmla="*/ 1668166 h 3744261"/>
              <a:gd name="connsiteX1771" fmla="*/ 2851790 w 4878609"/>
              <a:gd name="connsiteY1771" fmla="*/ 1641545 h 3744261"/>
              <a:gd name="connsiteX1772" fmla="*/ 2702801 w 4878609"/>
              <a:gd name="connsiteY1772" fmla="*/ 1673877 h 3744261"/>
              <a:gd name="connsiteX1773" fmla="*/ 2711128 w 4878609"/>
              <a:gd name="connsiteY1773" fmla="*/ 1707973 h 3744261"/>
              <a:gd name="connsiteX1774" fmla="*/ 2719267 w 4878609"/>
              <a:gd name="connsiteY1774" fmla="*/ 1762149 h 3744261"/>
              <a:gd name="connsiteX1775" fmla="*/ 2749169 w 4878609"/>
              <a:gd name="connsiteY1775" fmla="*/ 1836675 h 3744261"/>
              <a:gd name="connsiteX1776" fmla="*/ 2764805 w 4878609"/>
              <a:gd name="connsiteY1776" fmla="*/ 1871706 h 3744261"/>
              <a:gd name="connsiteX1777" fmla="*/ 2764785 w 4878609"/>
              <a:gd name="connsiteY1777" fmla="*/ 1871643 h 3744261"/>
              <a:gd name="connsiteX1778" fmla="*/ 2658363 w 4878609"/>
              <a:gd name="connsiteY1778" fmla="*/ 1687166 h 3744261"/>
              <a:gd name="connsiteX1779" fmla="*/ 2641481 w 4878609"/>
              <a:gd name="connsiteY1779" fmla="*/ 1694642 h 3744261"/>
              <a:gd name="connsiteX1780" fmla="*/ 2618972 w 4878609"/>
              <a:gd name="connsiteY1780" fmla="*/ 1721761 h 3744261"/>
              <a:gd name="connsiteX1781" fmla="*/ 2663181 w 4878609"/>
              <a:gd name="connsiteY1781" fmla="*/ 1813107 h 3744261"/>
              <a:gd name="connsiteX1782" fmla="*/ 2682098 w 4878609"/>
              <a:gd name="connsiteY1782" fmla="*/ 1839395 h 3744261"/>
              <a:gd name="connsiteX1783" fmla="*/ 2689324 w 4878609"/>
              <a:gd name="connsiteY1783" fmla="*/ 1848947 h 3744261"/>
              <a:gd name="connsiteX1784" fmla="*/ 2674706 w 4878609"/>
              <a:gd name="connsiteY1784" fmla="*/ 1781025 h 3744261"/>
              <a:gd name="connsiteX1785" fmla="*/ 2660502 w 4878609"/>
              <a:gd name="connsiteY1785" fmla="*/ 1717670 h 3744261"/>
              <a:gd name="connsiteX1786" fmla="*/ 2658363 w 4878609"/>
              <a:gd name="connsiteY1786" fmla="*/ 1687187 h 3744261"/>
              <a:gd name="connsiteX1787" fmla="*/ 2658363 w 4878609"/>
              <a:gd name="connsiteY1787" fmla="*/ 1687166 h 3744261"/>
              <a:gd name="connsiteX1788" fmla="*/ 1965931 w 4878609"/>
              <a:gd name="connsiteY1788" fmla="*/ 1792072 h 3744261"/>
              <a:gd name="connsiteX1789" fmla="*/ 1966512 w 4878609"/>
              <a:gd name="connsiteY1789" fmla="*/ 1792321 h 3744261"/>
              <a:gd name="connsiteX1790" fmla="*/ 1982958 w 4878609"/>
              <a:gd name="connsiteY1790" fmla="*/ 1796453 h 3744261"/>
              <a:gd name="connsiteX1791" fmla="*/ 1944896 w 4878609"/>
              <a:gd name="connsiteY1791" fmla="*/ 1719892 h 3744261"/>
              <a:gd name="connsiteX1792" fmla="*/ 1912149 w 4878609"/>
              <a:gd name="connsiteY1792" fmla="*/ 1655417 h 3744261"/>
              <a:gd name="connsiteX1793" fmla="*/ 1898527 w 4878609"/>
              <a:gd name="connsiteY1793" fmla="*/ 1678507 h 3744261"/>
              <a:gd name="connsiteX1794" fmla="*/ 1965951 w 4878609"/>
              <a:gd name="connsiteY1794" fmla="*/ 1792092 h 3744261"/>
              <a:gd name="connsiteX1795" fmla="*/ 1965931 w 4878609"/>
              <a:gd name="connsiteY1795" fmla="*/ 1792072 h 3744261"/>
              <a:gd name="connsiteX1796" fmla="*/ 1966138 w 4878609"/>
              <a:gd name="connsiteY1796" fmla="*/ 1792217 h 3744261"/>
              <a:gd name="connsiteX1797" fmla="*/ 1966138 w 4878609"/>
              <a:gd name="connsiteY1797" fmla="*/ 1792217 h 3744261"/>
              <a:gd name="connsiteX1798" fmla="*/ 1965079 w 4878609"/>
              <a:gd name="connsiteY1798" fmla="*/ 1791822 h 3744261"/>
              <a:gd name="connsiteX1799" fmla="*/ 1965079 w 4878609"/>
              <a:gd name="connsiteY1799" fmla="*/ 1791822 h 3744261"/>
              <a:gd name="connsiteX1800" fmla="*/ 1836605 w 4878609"/>
              <a:gd name="connsiteY1800" fmla="*/ 1582676 h 3744261"/>
              <a:gd name="connsiteX1801" fmla="*/ 1748291 w 4878609"/>
              <a:gd name="connsiteY1801" fmla="*/ 1640590 h 3744261"/>
              <a:gd name="connsiteX1802" fmla="*/ 1768101 w 4878609"/>
              <a:gd name="connsiteY1802" fmla="*/ 1701141 h 3744261"/>
              <a:gd name="connsiteX1803" fmla="*/ 1797131 w 4878609"/>
              <a:gd name="connsiteY1803" fmla="*/ 1742651 h 3744261"/>
              <a:gd name="connsiteX1804" fmla="*/ 1809777 w 4878609"/>
              <a:gd name="connsiteY1804" fmla="*/ 1750438 h 3744261"/>
              <a:gd name="connsiteX1805" fmla="*/ 1884012 w 4878609"/>
              <a:gd name="connsiteY1805" fmla="*/ 1677926 h 3744261"/>
              <a:gd name="connsiteX1806" fmla="*/ 1836585 w 4878609"/>
              <a:gd name="connsiteY1806" fmla="*/ 1582697 h 3744261"/>
              <a:gd name="connsiteX1807" fmla="*/ 1836605 w 4878609"/>
              <a:gd name="connsiteY1807" fmla="*/ 1582676 h 3744261"/>
              <a:gd name="connsiteX1808" fmla="*/ 338258 w 4878609"/>
              <a:gd name="connsiteY1808" fmla="*/ 1584358 h 3744261"/>
              <a:gd name="connsiteX1809" fmla="*/ 277396 w 4878609"/>
              <a:gd name="connsiteY1809" fmla="*/ 1622566 h 3744261"/>
              <a:gd name="connsiteX1810" fmla="*/ 267408 w 4878609"/>
              <a:gd name="connsiteY1810" fmla="*/ 1676161 h 3744261"/>
              <a:gd name="connsiteX1811" fmla="*/ 272370 w 4878609"/>
              <a:gd name="connsiteY1811" fmla="*/ 1681560 h 3744261"/>
              <a:gd name="connsiteX1812" fmla="*/ 272391 w 4878609"/>
              <a:gd name="connsiteY1812" fmla="*/ 1681560 h 3744261"/>
              <a:gd name="connsiteX1813" fmla="*/ 283563 w 4878609"/>
              <a:gd name="connsiteY1813" fmla="*/ 1668561 h 3744261"/>
              <a:gd name="connsiteX1814" fmla="*/ 312094 w 4878609"/>
              <a:gd name="connsiteY1814" fmla="*/ 1625349 h 3744261"/>
              <a:gd name="connsiteX1815" fmla="*/ 338279 w 4878609"/>
              <a:gd name="connsiteY1815" fmla="*/ 1584358 h 3744261"/>
              <a:gd name="connsiteX1816" fmla="*/ 338258 w 4878609"/>
              <a:gd name="connsiteY1816" fmla="*/ 1584358 h 3744261"/>
              <a:gd name="connsiteX1817" fmla="*/ 2866804 w 4878609"/>
              <a:gd name="connsiteY1817" fmla="*/ 1638701 h 3744261"/>
              <a:gd name="connsiteX1818" fmla="*/ 2892532 w 4878609"/>
              <a:gd name="connsiteY1818" fmla="*/ 1657244 h 3744261"/>
              <a:gd name="connsiteX1819" fmla="*/ 2927105 w 4878609"/>
              <a:gd name="connsiteY1819" fmla="*/ 1661999 h 3744261"/>
              <a:gd name="connsiteX1820" fmla="*/ 2941807 w 4878609"/>
              <a:gd name="connsiteY1820" fmla="*/ 1625556 h 3744261"/>
              <a:gd name="connsiteX1821" fmla="*/ 2927853 w 4878609"/>
              <a:gd name="connsiteY1821" fmla="*/ 1627903 h 3744261"/>
              <a:gd name="connsiteX1822" fmla="*/ 2866804 w 4878609"/>
              <a:gd name="connsiteY1822" fmla="*/ 1638701 h 3744261"/>
              <a:gd name="connsiteX1823" fmla="*/ 2789620 w 4878609"/>
              <a:gd name="connsiteY1823" fmla="*/ 1478415 h 3744261"/>
              <a:gd name="connsiteX1824" fmla="*/ 2813292 w 4878609"/>
              <a:gd name="connsiteY1824" fmla="*/ 1537242 h 3744261"/>
              <a:gd name="connsiteX1825" fmla="*/ 2856504 w 4878609"/>
              <a:gd name="connsiteY1825" fmla="*/ 1628027 h 3744261"/>
              <a:gd name="connsiteX1826" fmla="*/ 2942721 w 4878609"/>
              <a:gd name="connsiteY1826" fmla="*/ 1612806 h 3744261"/>
              <a:gd name="connsiteX1827" fmla="*/ 2930885 w 4878609"/>
              <a:gd name="connsiteY1827" fmla="*/ 1487198 h 3744261"/>
              <a:gd name="connsiteX1828" fmla="*/ 2925839 w 4878609"/>
              <a:gd name="connsiteY1828" fmla="*/ 1450839 h 3744261"/>
              <a:gd name="connsiteX1829" fmla="*/ 2922620 w 4878609"/>
              <a:gd name="connsiteY1829" fmla="*/ 1438483 h 3744261"/>
              <a:gd name="connsiteX1830" fmla="*/ 2901938 w 4878609"/>
              <a:gd name="connsiteY1830" fmla="*/ 1448451 h 3744261"/>
              <a:gd name="connsiteX1831" fmla="*/ 2817611 w 4878609"/>
              <a:gd name="connsiteY1831" fmla="*/ 1479121 h 3744261"/>
              <a:gd name="connsiteX1832" fmla="*/ 2789620 w 4878609"/>
              <a:gd name="connsiteY1832" fmla="*/ 1478394 h 3744261"/>
              <a:gd name="connsiteX1833" fmla="*/ 2789620 w 4878609"/>
              <a:gd name="connsiteY1833" fmla="*/ 1478415 h 3744261"/>
              <a:gd name="connsiteX1834" fmla="*/ 492439 w 4878609"/>
              <a:gd name="connsiteY1834" fmla="*/ 1565109 h 3744261"/>
              <a:gd name="connsiteX1835" fmla="*/ 669690 w 4878609"/>
              <a:gd name="connsiteY1835" fmla="*/ 1608384 h 3744261"/>
              <a:gd name="connsiteX1836" fmla="*/ 704305 w 4878609"/>
              <a:gd name="connsiteY1836" fmla="*/ 1627301 h 3744261"/>
              <a:gd name="connsiteX1837" fmla="*/ 638272 w 4878609"/>
              <a:gd name="connsiteY1837" fmla="*/ 1581908 h 3744261"/>
              <a:gd name="connsiteX1838" fmla="*/ 492439 w 4878609"/>
              <a:gd name="connsiteY1838" fmla="*/ 1565109 h 3744261"/>
              <a:gd name="connsiteX1839" fmla="*/ 1495684 w 4878609"/>
              <a:gd name="connsiteY1839" fmla="*/ 623703 h 3744261"/>
              <a:gd name="connsiteX1840" fmla="*/ 1495539 w 4878609"/>
              <a:gd name="connsiteY1840" fmla="*/ 623848 h 3744261"/>
              <a:gd name="connsiteX1841" fmla="*/ 1519169 w 4878609"/>
              <a:gd name="connsiteY1841" fmla="*/ 1178380 h 3744261"/>
              <a:gd name="connsiteX1842" fmla="*/ 1521952 w 4878609"/>
              <a:gd name="connsiteY1842" fmla="*/ 1196072 h 3744261"/>
              <a:gd name="connsiteX1843" fmla="*/ 1616516 w 4878609"/>
              <a:gd name="connsiteY1843" fmla="*/ 1437113 h 3744261"/>
              <a:gd name="connsiteX1844" fmla="*/ 1712409 w 4878609"/>
              <a:gd name="connsiteY1844" fmla="*/ 1590173 h 3744261"/>
              <a:gd name="connsiteX1845" fmla="*/ 1711807 w 4878609"/>
              <a:gd name="connsiteY1845" fmla="*/ 1584047 h 3744261"/>
              <a:gd name="connsiteX1846" fmla="*/ 1658752 w 4878609"/>
              <a:gd name="connsiteY1846" fmla="*/ 1437051 h 3744261"/>
              <a:gd name="connsiteX1847" fmla="*/ 1531483 w 4878609"/>
              <a:gd name="connsiteY1847" fmla="*/ 1017700 h 3744261"/>
              <a:gd name="connsiteX1848" fmla="*/ 1518069 w 4878609"/>
              <a:gd name="connsiteY1848" fmla="*/ 695882 h 3744261"/>
              <a:gd name="connsiteX1849" fmla="*/ 1512172 w 4878609"/>
              <a:gd name="connsiteY1849" fmla="*/ 679228 h 3744261"/>
              <a:gd name="connsiteX1850" fmla="*/ 1495726 w 4878609"/>
              <a:gd name="connsiteY1850" fmla="*/ 623703 h 3744261"/>
              <a:gd name="connsiteX1851" fmla="*/ 1495684 w 4878609"/>
              <a:gd name="connsiteY1851" fmla="*/ 623703 h 3744261"/>
              <a:gd name="connsiteX1852" fmla="*/ 2528312 w 4878609"/>
              <a:gd name="connsiteY1852" fmla="*/ 1393756 h 3744261"/>
              <a:gd name="connsiteX1853" fmla="*/ 2525446 w 4878609"/>
              <a:gd name="connsiteY1853" fmla="*/ 1400587 h 3744261"/>
              <a:gd name="connsiteX1854" fmla="*/ 2487550 w 4878609"/>
              <a:gd name="connsiteY1854" fmla="*/ 1558236 h 3744261"/>
              <a:gd name="connsiteX1855" fmla="*/ 2491537 w 4878609"/>
              <a:gd name="connsiteY1855" fmla="*/ 1576052 h 3744261"/>
              <a:gd name="connsiteX1856" fmla="*/ 2512883 w 4878609"/>
              <a:gd name="connsiteY1856" fmla="*/ 1546566 h 3744261"/>
              <a:gd name="connsiteX1857" fmla="*/ 2546128 w 4878609"/>
              <a:gd name="connsiteY1857" fmla="*/ 1479329 h 3744261"/>
              <a:gd name="connsiteX1858" fmla="*/ 2576196 w 4878609"/>
              <a:gd name="connsiteY1858" fmla="*/ 1417968 h 3744261"/>
              <a:gd name="connsiteX1859" fmla="*/ 2528291 w 4878609"/>
              <a:gd name="connsiteY1859" fmla="*/ 1393776 h 3744261"/>
              <a:gd name="connsiteX1860" fmla="*/ 2528312 w 4878609"/>
              <a:gd name="connsiteY1860" fmla="*/ 1393756 h 3744261"/>
              <a:gd name="connsiteX1861" fmla="*/ 1714548 w 4878609"/>
              <a:gd name="connsiteY1861" fmla="*/ 850104 h 3744261"/>
              <a:gd name="connsiteX1862" fmla="*/ 1705038 w 4878609"/>
              <a:gd name="connsiteY1862" fmla="*/ 924547 h 3744261"/>
              <a:gd name="connsiteX1863" fmla="*/ 1800267 w 4878609"/>
              <a:gd name="connsiteY1863" fmla="*/ 1467679 h 3744261"/>
              <a:gd name="connsiteX1864" fmla="*/ 1842877 w 4878609"/>
              <a:gd name="connsiteY1864" fmla="*/ 1566625 h 3744261"/>
              <a:gd name="connsiteX1865" fmla="*/ 1859364 w 4878609"/>
              <a:gd name="connsiteY1865" fmla="*/ 1560395 h 3744261"/>
              <a:gd name="connsiteX1866" fmla="*/ 1789697 w 4878609"/>
              <a:gd name="connsiteY1866" fmla="*/ 1418009 h 3744261"/>
              <a:gd name="connsiteX1867" fmla="*/ 1730849 w 4878609"/>
              <a:gd name="connsiteY1867" fmla="*/ 1162578 h 3744261"/>
              <a:gd name="connsiteX1868" fmla="*/ 1735147 w 4878609"/>
              <a:gd name="connsiteY1868" fmla="*/ 1019049 h 3744261"/>
              <a:gd name="connsiteX1869" fmla="*/ 1717455 w 4878609"/>
              <a:gd name="connsiteY1869" fmla="*/ 859220 h 3744261"/>
              <a:gd name="connsiteX1870" fmla="*/ 1714548 w 4878609"/>
              <a:gd name="connsiteY1870" fmla="*/ 850084 h 3744261"/>
              <a:gd name="connsiteX1871" fmla="*/ 1714548 w 4878609"/>
              <a:gd name="connsiteY1871" fmla="*/ 850104 h 3744261"/>
              <a:gd name="connsiteX1872" fmla="*/ 2593805 w 4878609"/>
              <a:gd name="connsiteY1872" fmla="*/ 1412008 h 3744261"/>
              <a:gd name="connsiteX1873" fmla="*/ 2750415 w 4878609"/>
              <a:gd name="connsiteY1873" fmla="*/ 1460328 h 3744261"/>
              <a:gd name="connsiteX1874" fmla="*/ 2678526 w 4878609"/>
              <a:gd name="connsiteY1874" fmla="*/ 1417012 h 3744261"/>
              <a:gd name="connsiteX1875" fmla="*/ 2608527 w 4878609"/>
              <a:gd name="connsiteY1875" fmla="*/ 1391949 h 3744261"/>
              <a:gd name="connsiteX1876" fmla="*/ 2593805 w 4878609"/>
              <a:gd name="connsiteY1876" fmla="*/ 1412008 h 3744261"/>
              <a:gd name="connsiteX1877" fmla="*/ 2360197 w 4878609"/>
              <a:gd name="connsiteY1877" fmla="*/ 1329591 h 3744261"/>
              <a:gd name="connsiteX1878" fmla="*/ 2353262 w 4878609"/>
              <a:gd name="connsiteY1878" fmla="*/ 1339559 h 3744261"/>
              <a:gd name="connsiteX1879" fmla="*/ 2346887 w 4878609"/>
              <a:gd name="connsiteY1879" fmla="*/ 1407440 h 3744261"/>
              <a:gd name="connsiteX1880" fmla="*/ 2355941 w 4878609"/>
              <a:gd name="connsiteY1880" fmla="*/ 1416867 h 3744261"/>
              <a:gd name="connsiteX1881" fmla="*/ 2374588 w 4878609"/>
              <a:gd name="connsiteY1881" fmla="*/ 1409890 h 3744261"/>
              <a:gd name="connsiteX1882" fmla="*/ 2371743 w 4878609"/>
              <a:gd name="connsiteY1882" fmla="*/ 1394399 h 3744261"/>
              <a:gd name="connsiteX1883" fmla="*/ 2364600 w 4878609"/>
              <a:gd name="connsiteY1883" fmla="*/ 1351270 h 3744261"/>
              <a:gd name="connsiteX1884" fmla="*/ 2360218 w 4878609"/>
              <a:gd name="connsiteY1884" fmla="*/ 1329571 h 3744261"/>
              <a:gd name="connsiteX1885" fmla="*/ 2360197 w 4878609"/>
              <a:gd name="connsiteY1885" fmla="*/ 1329591 h 3744261"/>
              <a:gd name="connsiteX1886" fmla="*/ 2705189 w 4878609"/>
              <a:gd name="connsiteY1886" fmla="*/ 1034499 h 3744261"/>
              <a:gd name="connsiteX1887" fmla="*/ 2643205 w 4878609"/>
              <a:gd name="connsiteY1887" fmla="*/ 1197027 h 3744261"/>
              <a:gd name="connsiteX1888" fmla="*/ 2621339 w 4878609"/>
              <a:gd name="connsiteY1888" fmla="*/ 1218166 h 3744261"/>
              <a:gd name="connsiteX1889" fmla="*/ 2588177 w 4878609"/>
              <a:gd name="connsiteY1889" fmla="*/ 1254671 h 3744261"/>
              <a:gd name="connsiteX1890" fmla="*/ 2599972 w 4878609"/>
              <a:gd name="connsiteY1890" fmla="*/ 1291757 h 3744261"/>
              <a:gd name="connsiteX1891" fmla="*/ 2609005 w 4878609"/>
              <a:gd name="connsiteY1891" fmla="*/ 1298797 h 3744261"/>
              <a:gd name="connsiteX1892" fmla="*/ 2884205 w 4878609"/>
              <a:gd name="connsiteY1892" fmla="*/ 1403494 h 3744261"/>
              <a:gd name="connsiteX1893" fmla="*/ 3013384 w 4878609"/>
              <a:gd name="connsiteY1893" fmla="*/ 1329301 h 3744261"/>
              <a:gd name="connsiteX1894" fmla="*/ 3010664 w 4878609"/>
              <a:gd name="connsiteY1894" fmla="*/ 1329010 h 3744261"/>
              <a:gd name="connsiteX1895" fmla="*/ 2996606 w 4878609"/>
              <a:gd name="connsiteY1895" fmla="*/ 1318233 h 3744261"/>
              <a:gd name="connsiteX1896" fmla="*/ 3035395 w 4878609"/>
              <a:gd name="connsiteY1896" fmla="*/ 1266403 h 3744261"/>
              <a:gd name="connsiteX1897" fmla="*/ 3063241 w 4878609"/>
              <a:gd name="connsiteY1897" fmla="*/ 1244309 h 3744261"/>
              <a:gd name="connsiteX1898" fmla="*/ 3109651 w 4878609"/>
              <a:gd name="connsiteY1898" fmla="*/ 1204731 h 3744261"/>
              <a:gd name="connsiteX1899" fmla="*/ 3116358 w 4878609"/>
              <a:gd name="connsiteY1899" fmla="*/ 1201948 h 3744261"/>
              <a:gd name="connsiteX1900" fmla="*/ 3134819 w 4878609"/>
              <a:gd name="connsiteY1900" fmla="*/ 1131243 h 3744261"/>
              <a:gd name="connsiteX1901" fmla="*/ 3175186 w 4878609"/>
              <a:gd name="connsiteY1901" fmla="*/ 1058524 h 3744261"/>
              <a:gd name="connsiteX1902" fmla="*/ 3193127 w 4878609"/>
              <a:gd name="connsiteY1902" fmla="*/ 1025902 h 3744261"/>
              <a:gd name="connsiteX1903" fmla="*/ 3130313 w 4878609"/>
              <a:gd name="connsiteY1903" fmla="*/ 1071855 h 3744261"/>
              <a:gd name="connsiteX1904" fmla="*/ 2944091 w 4878609"/>
              <a:gd name="connsiteY1904" fmla="*/ 1069965 h 3744261"/>
              <a:gd name="connsiteX1905" fmla="*/ 2938983 w 4878609"/>
              <a:gd name="connsiteY1905" fmla="*/ 874254 h 3744261"/>
              <a:gd name="connsiteX1906" fmla="*/ 3143914 w 4878609"/>
              <a:gd name="connsiteY1906" fmla="*/ 802490 h 3744261"/>
              <a:gd name="connsiteX1907" fmla="*/ 3196242 w 4878609"/>
              <a:gd name="connsiteY1907" fmla="*/ 793748 h 3744261"/>
              <a:gd name="connsiteX1908" fmla="*/ 3193729 w 4878609"/>
              <a:gd name="connsiteY1908" fmla="*/ 759444 h 3744261"/>
              <a:gd name="connsiteX1909" fmla="*/ 3196076 w 4878609"/>
              <a:gd name="connsiteY1909" fmla="*/ 754066 h 3744261"/>
              <a:gd name="connsiteX1910" fmla="*/ 3201869 w 4878609"/>
              <a:gd name="connsiteY1910" fmla="*/ 753028 h 3744261"/>
              <a:gd name="connsiteX1911" fmla="*/ 3236900 w 4878609"/>
              <a:gd name="connsiteY1911" fmla="*/ 782120 h 3744261"/>
              <a:gd name="connsiteX1912" fmla="*/ 3209428 w 4878609"/>
              <a:gd name="connsiteY1912" fmla="*/ 803113 h 3744261"/>
              <a:gd name="connsiteX1913" fmla="*/ 3214681 w 4878609"/>
              <a:gd name="connsiteY1913" fmla="*/ 980779 h 3744261"/>
              <a:gd name="connsiteX1914" fmla="*/ 3214536 w 4878609"/>
              <a:gd name="connsiteY1914" fmla="*/ 982752 h 3744261"/>
              <a:gd name="connsiteX1915" fmla="*/ 3232747 w 4878609"/>
              <a:gd name="connsiteY1915" fmla="*/ 971020 h 3744261"/>
              <a:gd name="connsiteX1916" fmla="*/ 3235841 w 4878609"/>
              <a:gd name="connsiteY1916" fmla="*/ 990560 h 3744261"/>
              <a:gd name="connsiteX1917" fmla="*/ 3246473 w 4878609"/>
              <a:gd name="connsiteY1917" fmla="*/ 1053872 h 3744261"/>
              <a:gd name="connsiteX1918" fmla="*/ 3267258 w 4878609"/>
              <a:gd name="connsiteY1918" fmla="*/ 1039856 h 3744261"/>
              <a:gd name="connsiteX1919" fmla="*/ 3285968 w 4878609"/>
              <a:gd name="connsiteY1919" fmla="*/ 1016744 h 3744261"/>
              <a:gd name="connsiteX1920" fmla="*/ 3402149 w 4878609"/>
              <a:gd name="connsiteY1920" fmla="*/ 737288 h 3744261"/>
              <a:gd name="connsiteX1921" fmla="*/ 3330613 w 4878609"/>
              <a:gd name="connsiteY1921" fmla="*/ 595171 h 3744261"/>
              <a:gd name="connsiteX1922" fmla="*/ 3318714 w 4878609"/>
              <a:gd name="connsiteY1922" fmla="*/ 586990 h 3744261"/>
              <a:gd name="connsiteX1923" fmla="*/ 3203780 w 4878609"/>
              <a:gd name="connsiteY1923" fmla="*/ 534724 h 3744261"/>
              <a:gd name="connsiteX1924" fmla="*/ 2991872 w 4878609"/>
              <a:gd name="connsiteY1924" fmla="*/ 641208 h 3744261"/>
              <a:gd name="connsiteX1925" fmla="*/ 2987885 w 4878609"/>
              <a:gd name="connsiteY1925" fmla="*/ 645485 h 3744261"/>
              <a:gd name="connsiteX1926" fmla="*/ 3020465 w 4878609"/>
              <a:gd name="connsiteY1926" fmla="*/ 647936 h 3744261"/>
              <a:gd name="connsiteX1927" fmla="*/ 2977918 w 4878609"/>
              <a:gd name="connsiteY1927" fmla="*/ 687389 h 3744261"/>
              <a:gd name="connsiteX1928" fmla="*/ 2891099 w 4878609"/>
              <a:gd name="connsiteY1928" fmla="*/ 1010224 h 3744261"/>
              <a:gd name="connsiteX1929" fmla="*/ 2891514 w 4878609"/>
              <a:gd name="connsiteY1929" fmla="*/ 1039108 h 3744261"/>
              <a:gd name="connsiteX1930" fmla="*/ 2890767 w 4878609"/>
              <a:gd name="connsiteY1930" fmla="*/ 1057963 h 3744261"/>
              <a:gd name="connsiteX1931" fmla="*/ 2882710 w 4878609"/>
              <a:gd name="connsiteY1931" fmla="*/ 1069114 h 3744261"/>
              <a:gd name="connsiteX1932" fmla="*/ 2871310 w 4878609"/>
              <a:gd name="connsiteY1932" fmla="*/ 1048702 h 3744261"/>
              <a:gd name="connsiteX1933" fmla="*/ 2865059 w 4878609"/>
              <a:gd name="connsiteY1933" fmla="*/ 1009186 h 3744261"/>
              <a:gd name="connsiteX1934" fmla="*/ 2857792 w 4878609"/>
              <a:gd name="connsiteY1934" fmla="*/ 903533 h 3744261"/>
              <a:gd name="connsiteX1935" fmla="*/ 2890434 w 4878609"/>
              <a:gd name="connsiteY1935" fmla="*/ 764303 h 3744261"/>
              <a:gd name="connsiteX1936" fmla="*/ 2954059 w 4878609"/>
              <a:gd name="connsiteY1936" fmla="*/ 665337 h 3744261"/>
              <a:gd name="connsiteX1937" fmla="*/ 2848696 w 4878609"/>
              <a:gd name="connsiteY1937" fmla="*/ 680724 h 3744261"/>
              <a:gd name="connsiteX1938" fmla="*/ 2681890 w 4878609"/>
              <a:gd name="connsiteY1938" fmla="*/ 780957 h 3744261"/>
              <a:gd name="connsiteX1939" fmla="*/ 2691214 w 4878609"/>
              <a:gd name="connsiteY1939" fmla="*/ 786293 h 3744261"/>
              <a:gd name="connsiteX1940" fmla="*/ 2724397 w 4878609"/>
              <a:gd name="connsiteY1940" fmla="*/ 868108 h 3744261"/>
              <a:gd name="connsiteX1941" fmla="*/ 2713702 w 4878609"/>
              <a:gd name="connsiteY1941" fmla="*/ 995606 h 3744261"/>
              <a:gd name="connsiteX1942" fmla="*/ 2712851 w 4878609"/>
              <a:gd name="connsiteY1942" fmla="*/ 1012820 h 3744261"/>
              <a:gd name="connsiteX1943" fmla="*/ 2705168 w 4878609"/>
              <a:gd name="connsiteY1943" fmla="*/ 1034436 h 3744261"/>
              <a:gd name="connsiteX1944" fmla="*/ 2705189 w 4878609"/>
              <a:gd name="connsiteY1944" fmla="*/ 1034499 h 3744261"/>
              <a:gd name="connsiteX1945" fmla="*/ 2528955 w 4878609"/>
              <a:gd name="connsiteY1945" fmla="*/ 1274979 h 3744261"/>
              <a:gd name="connsiteX1946" fmla="*/ 2502708 w 4878609"/>
              <a:gd name="connsiteY1946" fmla="*/ 1360012 h 3744261"/>
              <a:gd name="connsiteX1947" fmla="*/ 2522394 w 4878609"/>
              <a:gd name="connsiteY1947" fmla="*/ 1375420 h 3744261"/>
              <a:gd name="connsiteX1948" fmla="*/ 2538923 w 4878609"/>
              <a:gd name="connsiteY1948" fmla="*/ 1310737 h 3744261"/>
              <a:gd name="connsiteX1949" fmla="*/ 2528955 w 4878609"/>
              <a:gd name="connsiteY1949" fmla="*/ 1274979 h 3744261"/>
              <a:gd name="connsiteX1950" fmla="*/ 3008795 w 4878609"/>
              <a:gd name="connsiteY1950" fmla="*/ 1315616 h 3744261"/>
              <a:gd name="connsiteX1951" fmla="*/ 3012429 w 4878609"/>
              <a:gd name="connsiteY1951" fmla="*/ 1316696 h 3744261"/>
              <a:gd name="connsiteX1952" fmla="*/ 3021836 w 4878609"/>
              <a:gd name="connsiteY1952" fmla="*/ 1316821 h 3744261"/>
              <a:gd name="connsiteX1953" fmla="*/ 3041023 w 4878609"/>
              <a:gd name="connsiteY1953" fmla="*/ 1282725 h 3744261"/>
              <a:gd name="connsiteX1954" fmla="*/ 3045549 w 4878609"/>
              <a:gd name="connsiteY1954" fmla="*/ 1274169 h 3744261"/>
              <a:gd name="connsiteX1955" fmla="*/ 3008795 w 4878609"/>
              <a:gd name="connsiteY1955" fmla="*/ 1315616 h 3744261"/>
              <a:gd name="connsiteX1956" fmla="*/ 3008795 w 4878609"/>
              <a:gd name="connsiteY1956" fmla="*/ 1315616 h 3744261"/>
              <a:gd name="connsiteX1957" fmla="*/ 3072336 w 4878609"/>
              <a:gd name="connsiteY1957" fmla="*/ 1253072 h 3744261"/>
              <a:gd name="connsiteX1958" fmla="*/ 3052028 w 4878609"/>
              <a:gd name="connsiteY1958" fmla="*/ 1288539 h 3744261"/>
              <a:gd name="connsiteX1959" fmla="*/ 3038219 w 4878609"/>
              <a:gd name="connsiteY1959" fmla="*/ 1313851 h 3744261"/>
              <a:gd name="connsiteX1960" fmla="*/ 3185257 w 4878609"/>
              <a:gd name="connsiteY1960" fmla="*/ 1240758 h 3744261"/>
              <a:gd name="connsiteX1961" fmla="*/ 3318361 w 4878609"/>
              <a:gd name="connsiteY1961" fmla="*/ 1134586 h 3744261"/>
              <a:gd name="connsiteX1962" fmla="*/ 3304532 w 4878609"/>
              <a:gd name="connsiteY1962" fmla="*/ 1117829 h 3744261"/>
              <a:gd name="connsiteX1963" fmla="*/ 3316368 w 4878609"/>
              <a:gd name="connsiteY1963" fmla="*/ 1086307 h 3744261"/>
              <a:gd name="connsiteX1964" fmla="*/ 3338877 w 4878609"/>
              <a:gd name="connsiteY1964" fmla="*/ 1084958 h 3744261"/>
              <a:gd name="connsiteX1965" fmla="*/ 3344754 w 4878609"/>
              <a:gd name="connsiteY1965" fmla="*/ 1105100 h 3744261"/>
              <a:gd name="connsiteX1966" fmla="*/ 3371375 w 4878609"/>
              <a:gd name="connsiteY1966" fmla="*/ 1072706 h 3744261"/>
              <a:gd name="connsiteX1967" fmla="*/ 3430908 w 4878609"/>
              <a:gd name="connsiteY1967" fmla="*/ 884014 h 3744261"/>
              <a:gd name="connsiteX1968" fmla="*/ 3414857 w 4878609"/>
              <a:gd name="connsiteY1968" fmla="*/ 827616 h 3744261"/>
              <a:gd name="connsiteX1969" fmla="*/ 3332004 w 4878609"/>
              <a:gd name="connsiteY1969" fmla="*/ 1025341 h 3744261"/>
              <a:gd name="connsiteX1970" fmla="*/ 3216903 w 4878609"/>
              <a:gd name="connsiteY1970" fmla="*/ 1131035 h 3744261"/>
              <a:gd name="connsiteX1971" fmla="*/ 3168998 w 4878609"/>
              <a:gd name="connsiteY1971" fmla="*/ 1175120 h 3744261"/>
              <a:gd name="connsiteX1972" fmla="*/ 3216779 w 4878609"/>
              <a:gd name="connsiteY1972" fmla="*/ 1150202 h 3744261"/>
              <a:gd name="connsiteX1973" fmla="*/ 3275980 w 4878609"/>
              <a:gd name="connsiteY1973" fmla="*/ 1138096 h 3744261"/>
              <a:gd name="connsiteX1974" fmla="*/ 3283393 w 4878609"/>
              <a:gd name="connsiteY1974" fmla="*/ 1152735 h 3744261"/>
              <a:gd name="connsiteX1975" fmla="*/ 3213913 w 4878609"/>
              <a:gd name="connsiteY1975" fmla="*/ 1184049 h 3744261"/>
              <a:gd name="connsiteX1976" fmla="*/ 3142398 w 4878609"/>
              <a:gd name="connsiteY1976" fmla="*/ 1205499 h 3744261"/>
              <a:gd name="connsiteX1977" fmla="*/ 3103837 w 4878609"/>
              <a:gd name="connsiteY1977" fmla="*/ 1230625 h 3744261"/>
              <a:gd name="connsiteX1978" fmla="*/ 3072316 w 4878609"/>
              <a:gd name="connsiteY1978" fmla="*/ 1253051 h 3744261"/>
              <a:gd name="connsiteX1979" fmla="*/ 3072336 w 4878609"/>
              <a:gd name="connsiteY1979" fmla="*/ 1253072 h 3744261"/>
              <a:gd name="connsiteX1980" fmla="*/ 1243201 w 4878609"/>
              <a:gd name="connsiteY1980" fmla="*/ 1195490 h 3744261"/>
              <a:gd name="connsiteX1981" fmla="*/ 1204744 w 4878609"/>
              <a:gd name="connsiteY1981" fmla="*/ 1222817 h 3744261"/>
              <a:gd name="connsiteX1982" fmla="*/ 1243201 w 4878609"/>
              <a:gd name="connsiteY1982" fmla="*/ 1195490 h 3744261"/>
              <a:gd name="connsiteX1983" fmla="*/ 3211795 w 4878609"/>
              <a:gd name="connsiteY1983" fmla="*/ 1005552 h 3744261"/>
              <a:gd name="connsiteX1984" fmla="*/ 3185818 w 4878609"/>
              <a:gd name="connsiteY1984" fmla="*/ 1065065 h 3744261"/>
              <a:gd name="connsiteX1985" fmla="*/ 3145990 w 4878609"/>
              <a:gd name="connsiteY1985" fmla="*/ 1136787 h 3744261"/>
              <a:gd name="connsiteX1986" fmla="*/ 3127260 w 4878609"/>
              <a:gd name="connsiteY1986" fmla="*/ 1195885 h 3744261"/>
              <a:gd name="connsiteX1987" fmla="*/ 3156497 w 4878609"/>
              <a:gd name="connsiteY1987" fmla="*/ 1171216 h 3744261"/>
              <a:gd name="connsiteX1988" fmla="*/ 3209012 w 4878609"/>
              <a:gd name="connsiteY1988" fmla="*/ 1121401 h 3744261"/>
              <a:gd name="connsiteX1989" fmla="*/ 3322951 w 4878609"/>
              <a:gd name="connsiteY1989" fmla="*/ 1016807 h 3744261"/>
              <a:gd name="connsiteX1990" fmla="*/ 3391911 w 4878609"/>
              <a:gd name="connsiteY1990" fmla="*/ 880152 h 3744261"/>
              <a:gd name="connsiteX1991" fmla="*/ 3295520 w 4878609"/>
              <a:gd name="connsiteY1991" fmla="*/ 1024780 h 3744261"/>
              <a:gd name="connsiteX1992" fmla="*/ 3277184 w 4878609"/>
              <a:gd name="connsiteY1992" fmla="*/ 1047414 h 3744261"/>
              <a:gd name="connsiteX1993" fmla="*/ 3241406 w 4878609"/>
              <a:gd name="connsiteY1993" fmla="*/ 1065335 h 3744261"/>
              <a:gd name="connsiteX1994" fmla="*/ 3222883 w 4878609"/>
              <a:gd name="connsiteY1994" fmla="*/ 992221 h 3744261"/>
              <a:gd name="connsiteX1995" fmla="*/ 3221077 w 4878609"/>
              <a:gd name="connsiteY1995" fmla="*/ 994401 h 3744261"/>
              <a:gd name="connsiteX1996" fmla="*/ 3211753 w 4878609"/>
              <a:gd name="connsiteY1996" fmla="*/ 1005573 h 3744261"/>
              <a:gd name="connsiteX1997" fmla="*/ 3211795 w 4878609"/>
              <a:gd name="connsiteY1997" fmla="*/ 1005552 h 3744261"/>
              <a:gd name="connsiteX1998" fmla="*/ 3264974 w 4878609"/>
              <a:gd name="connsiteY1998" fmla="*/ 1147461 h 3744261"/>
              <a:gd name="connsiteX1999" fmla="*/ 3209843 w 4878609"/>
              <a:gd name="connsiteY1999" fmla="*/ 1167374 h 3744261"/>
              <a:gd name="connsiteX2000" fmla="*/ 3189929 w 4878609"/>
              <a:gd name="connsiteY2000" fmla="*/ 1177757 h 3744261"/>
              <a:gd name="connsiteX2001" fmla="*/ 3210674 w 4878609"/>
              <a:gd name="connsiteY2001" fmla="*/ 1172047 h 3744261"/>
              <a:gd name="connsiteX2002" fmla="*/ 3271079 w 4878609"/>
              <a:gd name="connsiteY2002" fmla="*/ 1150575 h 3744261"/>
              <a:gd name="connsiteX2003" fmla="*/ 3268483 w 4878609"/>
              <a:gd name="connsiteY2003" fmla="*/ 1148042 h 3744261"/>
              <a:gd name="connsiteX2004" fmla="*/ 3264995 w 4878609"/>
              <a:gd name="connsiteY2004" fmla="*/ 1147461 h 3744261"/>
              <a:gd name="connsiteX2005" fmla="*/ 3264974 w 4878609"/>
              <a:gd name="connsiteY2005" fmla="*/ 1147461 h 3744261"/>
              <a:gd name="connsiteX2006" fmla="*/ 1766025 w 4878609"/>
              <a:gd name="connsiteY2006" fmla="*/ 980011 h 3744261"/>
              <a:gd name="connsiteX2007" fmla="*/ 1770718 w 4878609"/>
              <a:gd name="connsiteY2007" fmla="*/ 1154147 h 3744261"/>
              <a:gd name="connsiteX2008" fmla="*/ 1785565 w 4878609"/>
              <a:gd name="connsiteY2008" fmla="*/ 1164696 h 3744261"/>
              <a:gd name="connsiteX2009" fmla="*/ 1837145 w 4878609"/>
              <a:gd name="connsiteY2009" fmla="*/ 1070817 h 3744261"/>
              <a:gd name="connsiteX2010" fmla="*/ 1876765 w 4878609"/>
              <a:gd name="connsiteY2010" fmla="*/ 990933 h 3744261"/>
              <a:gd name="connsiteX2011" fmla="*/ 1919292 w 4878609"/>
              <a:gd name="connsiteY2011" fmla="*/ 953079 h 3744261"/>
              <a:gd name="connsiteX2012" fmla="*/ 1766025 w 4878609"/>
              <a:gd name="connsiteY2012" fmla="*/ 979990 h 3744261"/>
              <a:gd name="connsiteX2013" fmla="*/ 1766025 w 4878609"/>
              <a:gd name="connsiteY2013" fmla="*/ 980011 h 3744261"/>
              <a:gd name="connsiteX2014" fmla="*/ 1232590 w 4878609"/>
              <a:gd name="connsiteY2014" fmla="*/ 889309 h 3744261"/>
              <a:gd name="connsiteX2015" fmla="*/ 1264984 w 4878609"/>
              <a:gd name="connsiteY2015" fmla="*/ 1020980 h 3744261"/>
              <a:gd name="connsiteX2016" fmla="*/ 1281284 w 4878609"/>
              <a:gd name="connsiteY2016" fmla="*/ 1060704 h 3744261"/>
              <a:gd name="connsiteX2017" fmla="*/ 1298083 w 4878609"/>
              <a:gd name="connsiteY2017" fmla="*/ 1145841 h 3744261"/>
              <a:gd name="connsiteX2018" fmla="*/ 1332159 w 4878609"/>
              <a:gd name="connsiteY2018" fmla="*/ 1094219 h 3744261"/>
              <a:gd name="connsiteX2019" fmla="*/ 1345365 w 4878609"/>
              <a:gd name="connsiteY2019" fmla="*/ 906689 h 3744261"/>
              <a:gd name="connsiteX2020" fmla="*/ 1342728 w 4878609"/>
              <a:gd name="connsiteY2020" fmla="*/ 901436 h 3744261"/>
              <a:gd name="connsiteX2021" fmla="*/ 1336042 w 4878609"/>
              <a:gd name="connsiteY2021" fmla="*/ 887835 h 3744261"/>
              <a:gd name="connsiteX2022" fmla="*/ 1336374 w 4878609"/>
              <a:gd name="connsiteY2022" fmla="*/ 874420 h 3744261"/>
              <a:gd name="connsiteX2023" fmla="*/ 1348543 w 4878609"/>
              <a:gd name="connsiteY2023" fmla="*/ 879549 h 3744261"/>
              <a:gd name="connsiteX2024" fmla="*/ 1357285 w 4878609"/>
              <a:gd name="connsiteY2024" fmla="*/ 902682 h 3744261"/>
              <a:gd name="connsiteX2025" fmla="*/ 1366940 w 4878609"/>
              <a:gd name="connsiteY2025" fmla="*/ 922616 h 3744261"/>
              <a:gd name="connsiteX2026" fmla="*/ 1325701 w 4878609"/>
              <a:gd name="connsiteY2026" fmla="*/ 806789 h 3744261"/>
              <a:gd name="connsiteX2027" fmla="*/ 1263426 w 4878609"/>
              <a:gd name="connsiteY2027" fmla="*/ 929386 h 3744261"/>
              <a:gd name="connsiteX2028" fmla="*/ 1250469 w 4878609"/>
              <a:gd name="connsiteY2028" fmla="*/ 929489 h 3744261"/>
              <a:gd name="connsiteX2029" fmla="*/ 1250573 w 4878609"/>
              <a:gd name="connsiteY2029" fmla="*/ 910178 h 3744261"/>
              <a:gd name="connsiteX2030" fmla="*/ 1136074 w 4878609"/>
              <a:gd name="connsiteY2030" fmla="*/ 778776 h 3744261"/>
              <a:gd name="connsiteX2031" fmla="*/ 1015969 w 4878609"/>
              <a:gd name="connsiteY2031" fmla="*/ 752052 h 3744261"/>
              <a:gd name="connsiteX2032" fmla="*/ 1017381 w 4878609"/>
              <a:gd name="connsiteY2032" fmla="*/ 847239 h 3744261"/>
              <a:gd name="connsiteX2033" fmla="*/ 994103 w 4878609"/>
              <a:gd name="connsiteY2033" fmla="*/ 981984 h 3744261"/>
              <a:gd name="connsiteX2034" fmla="*/ 1155489 w 4878609"/>
              <a:gd name="connsiteY2034" fmla="*/ 1004680 h 3744261"/>
              <a:gd name="connsiteX2035" fmla="*/ 1206738 w 4878609"/>
              <a:gd name="connsiteY2035" fmla="*/ 983146 h 3744261"/>
              <a:gd name="connsiteX2036" fmla="*/ 1220173 w 4878609"/>
              <a:gd name="connsiteY2036" fmla="*/ 890223 h 3744261"/>
              <a:gd name="connsiteX2037" fmla="*/ 1217369 w 4878609"/>
              <a:gd name="connsiteY2037" fmla="*/ 866592 h 3744261"/>
              <a:gd name="connsiteX2038" fmla="*/ 1220733 w 4878609"/>
              <a:gd name="connsiteY2038" fmla="*/ 851247 h 3744261"/>
              <a:gd name="connsiteX2039" fmla="*/ 1227710 w 4878609"/>
              <a:gd name="connsiteY2039" fmla="*/ 852139 h 3744261"/>
              <a:gd name="connsiteX2040" fmla="*/ 1231697 w 4878609"/>
              <a:gd name="connsiteY2040" fmla="*/ 868668 h 3744261"/>
              <a:gd name="connsiteX2041" fmla="*/ 1232632 w 4878609"/>
              <a:gd name="connsiteY2041" fmla="*/ 889350 h 3744261"/>
              <a:gd name="connsiteX2042" fmla="*/ 1232590 w 4878609"/>
              <a:gd name="connsiteY2042" fmla="*/ 889309 h 3744261"/>
              <a:gd name="connsiteX2043" fmla="*/ 3329533 w 4878609"/>
              <a:gd name="connsiteY2043" fmla="*/ 1094281 h 3744261"/>
              <a:gd name="connsiteX2044" fmla="*/ 3323449 w 4878609"/>
              <a:gd name="connsiteY2044" fmla="*/ 1096586 h 3744261"/>
              <a:gd name="connsiteX2045" fmla="*/ 3316451 w 4878609"/>
              <a:gd name="connsiteY2045" fmla="*/ 1114091 h 3744261"/>
              <a:gd name="connsiteX2046" fmla="*/ 3321767 w 4878609"/>
              <a:gd name="connsiteY2046" fmla="*/ 1122563 h 3744261"/>
              <a:gd name="connsiteX2047" fmla="*/ 3327394 w 4878609"/>
              <a:gd name="connsiteY2047" fmla="*/ 1120861 h 3744261"/>
              <a:gd name="connsiteX2048" fmla="*/ 3328017 w 4878609"/>
              <a:gd name="connsiteY2048" fmla="*/ 1119407 h 3744261"/>
              <a:gd name="connsiteX2049" fmla="*/ 3331153 w 4878609"/>
              <a:gd name="connsiteY2049" fmla="*/ 1094697 h 3744261"/>
              <a:gd name="connsiteX2050" fmla="*/ 3329533 w 4878609"/>
              <a:gd name="connsiteY2050" fmla="*/ 1094261 h 3744261"/>
              <a:gd name="connsiteX2051" fmla="*/ 3329533 w 4878609"/>
              <a:gd name="connsiteY2051" fmla="*/ 1094281 h 3744261"/>
              <a:gd name="connsiteX2052" fmla="*/ 3197135 w 4878609"/>
              <a:gd name="connsiteY2052" fmla="*/ 806539 h 3744261"/>
              <a:gd name="connsiteX2053" fmla="*/ 3145409 w 4878609"/>
              <a:gd name="connsiteY2053" fmla="*/ 814908 h 3744261"/>
              <a:gd name="connsiteX2054" fmla="*/ 2950674 w 4878609"/>
              <a:gd name="connsiteY2054" fmla="*/ 878698 h 3744261"/>
              <a:gd name="connsiteX2055" fmla="*/ 2954079 w 4878609"/>
              <a:gd name="connsiteY2055" fmla="*/ 1062531 h 3744261"/>
              <a:gd name="connsiteX2056" fmla="*/ 3125017 w 4878609"/>
              <a:gd name="connsiteY2056" fmla="*/ 1060642 h 3744261"/>
              <a:gd name="connsiteX2057" fmla="*/ 3200146 w 4878609"/>
              <a:gd name="connsiteY2057" fmla="*/ 1000028 h 3744261"/>
              <a:gd name="connsiteX2058" fmla="*/ 3202243 w 4878609"/>
              <a:gd name="connsiteY2058" fmla="*/ 980011 h 3744261"/>
              <a:gd name="connsiteX2059" fmla="*/ 3197135 w 4878609"/>
              <a:gd name="connsiteY2059" fmla="*/ 806539 h 3744261"/>
              <a:gd name="connsiteX2060" fmla="*/ 823331 w 4878609"/>
              <a:gd name="connsiteY2060" fmla="*/ 924443 h 3744261"/>
              <a:gd name="connsiteX2061" fmla="*/ 906910 w 4878609"/>
              <a:gd name="connsiteY2061" fmla="*/ 1040603 h 3744261"/>
              <a:gd name="connsiteX2062" fmla="*/ 1010092 w 4878609"/>
              <a:gd name="connsiteY2062" fmla="*/ 1079746 h 3744261"/>
              <a:gd name="connsiteX2063" fmla="*/ 983264 w 4878609"/>
              <a:gd name="connsiteY2063" fmla="*/ 1058690 h 3744261"/>
              <a:gd name="connsiteX2064" fmla="*/ 977221 w 4878609"/>
              <a:gd name="connsiteY2064" fmla="*/ 994796 h 3744261"/>
              <a:gd name="connsiteX2065" fmla="*/ 978488 w 4878609"/>
              <a:gd name="connsiteY2065" fmla="*/ 990767 h 3744261"/>
              <a:gd name="connsiteX2066" fmla="*/ 943997 w 4878609"/>
              <a:gd name="connsiteY2066" fmla="*/ 980094 h 3744261"/>
              <a:gd name="connsiteX2067" fmla="*/ 823310 w 4878609"/>
              <a:gd name="connsiteY2067" fmla="*/ 924423 h 3744261"/>
              <a:gd name="connsiteX2068" fmla="*/ 823331 w 4878609"/>
              <a:gd name="connsiteY2068" fmla="*/ 924443 h 3744261"/>
              <a:gd name="connsiteX2069" fmla="*/ 2910182 w 4878609"/>
              <a:gd name="connsiteY2069" fmla="*/ 752862 h 3744261"/>
              <a:gd name="connsiteX2070" fmla="*/ 2901772 w 4878609"/>
              <a:gd name="connsiteY2070" fmla="*/ 769661 h 3744261"/>
              <a:gd name="connsiteX2071" fmla="*/ 2870313 w 4878609"/>
              <a:gd name="connsiteY2071" fmla="*/ 903595 h 3744261"/>
              <a:gd name="connsiteX2072" fmla="*/ 2878868 w 4878609"/>
              <a:gd name="connsiteY2072" fmla="*/ 1018219 h 3744261"/>
              <a:gd name="connsiteX2073" fmla="*/ 2878723 w 4878609"/>
              <a:gd name="connsiteY2073" fmla="*/ 1010536 h 3744261"/>
              <a:gd name="connsiteX2074" fmla="*/ 2910203 w 4878609"/>
              <a:gd name="connsiteY2074" fmla="*/ 752862 h 3744261"/>
              <a:gd name="connsiteX2075" fmla="*/ 2910182 w 4878609"/>
              <a:gd name="connsiteY2075" fmla="*/ 752862 h 3744261"/>
              <a:gd name="connsiteX2076" fmla="*/ 2021955 w 4878609"/>
              <a:gd name="connsiteY2076" fmla="*/ 921370 h 3744261"/>
              <a:gd name="connsiteX2077" fmla="*/ 2142226 w 4878609"/>
              <a:gd name="connsiteY2077" fmla="*/ 1001108 h 3744261"/>
              <a:gd name="connsiteX2078" fmla="*/ 2148913 w 4878609"/>
              <a:gd name="connsiteY2078" fmla="*/ 992802 h 3744261"/>
              <a:gd name="connsiteX2079" fmla="*/ 2111452 w 4878609"/>
              <a:gd name="connsiteY2079" fmla="*/ 854341 h 3744261"/>
              <a:gd name="connsiteX2080" fmla="*/ 2059893 w 4878609"/>
              <a:gd name="connsiteY2080" fmla="*/ 903409 h 3744261"/>
              <a:gd name="connsiteX2081" fmla="*/ 2021955 w 4878609"/>
              <a:gd name="connsiteY2081" fmla="*/ 921370 h 3744261"/>
              <a:gd name="connsiteX2082" fmla="*/ 1720342 w 4878609"/>
              <a:gd name="connsiteY2082" fmla="*/ 828758 h 3744261"/>
              <a:gd name="connsiteX2083" fmla="*/ 1729416 w 4878609"/>
              <a:gd name="connsiteY2083" fmla="*/ 855545 h 3744261"/>
              <a:gd name="connsiteX2084" fmla="*/ 1751012 w 4878609"/>
              <a:gd name="connsiteY2084" fmla="*/ 988005 h 3744261"/>
              <a:gd name="connsiteX2085" fmla="*/ 1757823 w 4878609"/>
              <a:gd name="connsiteY2085" fmla="*/ 969919 h 3744261"/>
              <a:gd name="connsiteX2086" fmla="*/ 1766648 w 4878609"/>
              <a:gd name="connsiteY2086" fmla="*/ 967676 h 3744261"/>
              <a:gd name="connsiteX2087" fmla="*/ 1934928 w 4878609"/>
              <a:gd name="connsiteY2087" fmla="*/ 936259 h 3744261"/>
              <a:gd name="connsiteX2088" fmla="*/ 1993610 w 4878609"/>
              <a:gd name="connsiteY2088" fmla="*/ 895663 h 3744261"/>
              <a:gd name="connsiteX2089" fmla="*/ 2010036 w 4878609"/>
              <a:gd name="connsiteY2089" fmla="*/ 906233 h 3744261"/>
              <a:gd name="connsiteX2090" fmla="*/ 2013586 w 4878609"/>
              <a:gd name="connsiteY2090" fmla="*/ 911258 h 3744261"/>
              <a:gd name="connsiteX2091" fmla="*/ 2053559 w 4878609"/>
              <a:gd name="connsiteY2091" fmla="*/ 892652 h 3744261"/>
              <a:gd name="connsiteX2092" fmla="*/ 2097415 w 4878609"/>
              <a:gd name="connsiteY2092" fmla="*/ 854943 h 3744261"/>
              <a:gd name="connsiteX2093" fmla="*/ 2095048 w 4878609"/>
              <a:gd name="connsiteY2093" fmla="*/ 854548 h 3744261"/>
              <a:gd name="connsiteX2094" fmla="*/ 2084375 w 4878609"/>
              <a:gd name="connsiteY2094" fmla="*/ 848381 h 3744261"/>
              <a:gd name="connsiteX2095" fmla="*/ 2044402 w 4878609"/>
              <a:gd name="connsiteY2095" fmla="*/ 880816 h 3744261"/>
              <a:gd name="connsiteX2096" fmla="*/ 1972181 w 4878609"/>
              <a:gd name="connsiteY2096" fmla="*/ 887855 h 3744261"/>
              <a:gd name="connsiteX2097" fmla="*/ 1946764 w 4878609"/>
              <a:gd name="connsiteY2097" fmla="*/ 898093 h 3744261"/>
              <a:gd name="connsiteX2098" fmla="*/ 1904279 w 4878609"/>
              <a:gd name="connsiteY2098" fmla="*/ 911984 h 3744261"/>
              <a:gd name="connsiteX2099" fmla="*/ 1809382 w 4878609"/>
              <a:gd name="connsiteY2099" fmla="*/ 937796 h 3744261"/>
              <a:gd name="connsiteX2100" fmla="*/ 1755580 w 4878609"/>
              <a:gd name="connsiteY2100" fmla="*/ 937796 h 3744261"/>
              <a:gd name="connsiteX2101" fmla="*/ 1766191 w 4878609"/>
              <a:gd name="connsiteY2101" fmla="*/ 919128 h 3744261"/>
              <a:gd name="connsiteX2102" fmla="*/ 1842191 w 4878609"/>
              <a:gd name="connsiteY2102" fmla="*/ 893524 h 3744261"/>
              <a:gd name="connsiteX2103" fmla="*/ 1919853 w 4878609"/>
              <a:gd name="connsiteY2103" fmla="*/ 871679 h 3744261"/>
              <a:gd name="connsiteX2104" fmla="*/ 1895371 w 4878609"/>
              <a:gd name="connsiteY2104" fmla="*/ 859989 h 3744261"/>
              <a:gd name="connsiteX2105" fmla="*/ 1784153 w 4878609"/>
              <a:gd name="connsiteY2105" fmla="*/ 775516 h 3744261"/>
              <a:gd name="connsiteX2106" fmla="*/ 1754397 w 4878609"/>
              <a:gd name="connsiteY2106" fmla="*/ 731619 h 3744261"/>
              <a:gd name="connsiteX2107" fmla="*/ 1754189 w 4878609"/>
              <a:gd name="connsiteY2107" fmla="*/ 733322 h 3744261"/>
              <a:gd name="connsiteX2108" fmla="*/ 1735396 w 4878609"/>
              <a:gd name="connsiteY2108" fmla="*/ 792523 h 3744261"/>
              <a:gd name="connsiteX2109" fmla="*/ 1720300 w 4878609"/>
              <a:gd name="connsiteY2109" fmla="*/ 828758 h 3744261"/>
              <a:gd name="connsiteX2110" fmla="*/ 1720342 w 4878609"/>
              <a:gd name="connsiteY2110" fmla="*/ 828758 h 3744261"/>
              <a:gd name="connsiteX2111" fmla="*/ 1762142 w 4878609"/>
              <a:gd name="connsiteY2111" fmla="*/ 979284 h 3744261"/>
              <a:gd name="connsiteX2112" fmla="*/ 1762142 w 4878609"/>
              <a:gd name="connsiteY2112" fmla="*/ 979284 h 3744261"/>
              <a:gd name="connsiteX2113" fmla="*/ 1761996 w 4878609"/>
              <a:gd name="connsiteY2113" fmla="*/ 979222 h 3744261"/>
              <a:gd name="connsiteX2114" fmla="*/ 1762142 w 4878609"/>
              <a:gd name="connsiteY2114" fmla="*/ 979284 h 3744261"/>
              <a:gd name="connsiteX2115" fmla="*/ 1761996 w 4878609"/>
              <a:gd name="connsiteY2115" fmla="*/ 979222 h 3744261"/>
              <a:gd name="connsiteX2116" fmla="*/ 910420 w 4878609"/>
              <a:gd name="connsiteY2116" fmla="*/ 483953 h 3744261"/>
              <a:gd name="connsiteX2117" fmla="*/ 819406 w 4878609"/>
              <a:gd name="connsiteY2117" fmla="*/ 546581 h 3744261"/>
              <a:gd name="connsiteX2118" fmla="*/ 800282 w 4878609"/>
              <a:gd name="connsiteY2118" fmla="*/ 883682 h 3744261"/>
              <a:gd name="connsiteX2119" fmla="*/ 982101 w 4878609"/>
              <a:gd name="connsiteY2119" fmla="*/ 978620 h 3744261"/>
              <a:gd name="connsiteX2120" fmla="*/ 1005669 w 4878609"/>
              <a:gd name="connsiteY2120" fmla="*/ 759236 h 3744261"/>
              <a:gd name="connsiteX2121" fmla="*/ 999627 w 4878609"/>
              <a:gd name="connsiteY2121" fmla="*/ 755561 h 3744261"/>
              <a:gd name="connsiteX2122" fmla="*/ 1001371 w 4878609"/>
              <a:gd name="connsiteY2122" fmla="*/ 746300 h 3744261"/>
              <a:gd name="connsiteX2123" fmla="*/ 1141701 w 4878609"/>
              <a:gd name="connsiteY2123" fmla="*/ 767646 h 3744261"/>
              <a:gd name="connsiteX2124" fmla="*/ 1250594 w 4878609"/>
              <a:gd name="connsiteY2124" fmla="*/ 842193 h 3744261"/>
              <a:gd name="connsiteX2125" fmla="*/ 1262118 w 4878609"/>
              <a:gd name="connsiteY2125" fmla="*/ 914912 h 3744261"/>
              <a:gd name="connsiteX2126" fmla="*/ 1261931 w 4878609"/>
              <a:gd name="connsiteY2126" fmla="*/ 915348 h 3744261"/>
              <a:gd name="connsiteX2127" fmla="*/ 1313034 w 4878609"/>
              <a:gd name="connsiteY2127" fmla="*/ 806166 h 3744261"/>
              <a:gd name="connsiteX2128" fmla="*/ 1116846 w 4878609"/>
              <a:gd name="connsiteY2128" fmla="*/ 500026 h 3744261"/>
              <a:gd name="connsiteX2129" fmla="*/ 932929 w 4878609"/>
              <a:gd name="connsiteY2129" fmla="*/ 486009 h 3744261"/>
              <a:gd name="connsiteX2130" fmla="*/ 929690 w 4878609"/>
              <a:gd name="connsiteY2130" fmla="*/ 486009 h 3744261"/>
              <a:gd name="connsiteX2131" fmla="*/ 910440 w 4878609"/>
              <a:gd name="connsiteY2131" fmla="*/ 483933 h 3744261"/>
              <a:gd name="connsiteX2132" fmla="*/ 910420 w 4878609"/>
              <a:gd name="connsiteY2132" fmla="*/ 483953 h 3744261"/>
              <a:gd name="connsiteX2133" fmla="*/ 1766772 w 4878609"/>
              <a:gd name="connsiteY2133" fmla="*/ 967718 h 3744261"/>
              <a:gd name="connsiteX2134" fmla="*/ 1766876 w 4878609"/>
              <a:gd name="connsiteY2134" fmla="*/ 967760 h 3744261"/>
              <a:gd name="connsiteX2135" fmla="*/ 1766772 w 4878609"/>
              <a:gd name="connsiteY2135" fmla="*/ 967718 h 3744261"/>
              <a:gd name="connsiteX2136" fmla="*/ 2676948 w 4878609"/>
              <a:gd name="connsiteY2136" fmla="*/ 792440 h 3744261"/>
              <a:gd name="connsiteX2137" fmla="*/ 2666234 w 4878609"/>
              <a:gd name="connsiteY2137" fmla="*/ 849378 h 3744261"/>
              <a:gd name="connsiteX2138" fmla="*/ 2693851 w 4878609"/>
              <a:gd name="connsiteY2138" fmla="*/ 942530 h 3744261"/>
              <a:gd name="connsiteX2139" fmla="*/ 2706414 w 4878609"/>
              <a:gd name="connsiteY2139" fmla="*/ 965122 h 3744261"/>
              <a:gd name="connsiteX2140" fmla="*/ 2712062 w 4878609"/>
              <a:gd name="connsiteY2140" fmla="*/ 869084 h 3744261"/>
              <a:gd name="connsiteX2141" fmla="*/ 2683614 w 4878609"/>
              <a:gd name="connsiteY2141" fmla="*/ 796136 h 3744261"/>
              <a:gd name="connsiteX2142" fmla="*/ 2676948 w 4878609"/>
              <a:gd name="connsiteY2142" fmla="*/ 792419 h 3744261"/>
              <a:gd name="connsiteX2143" fmla="*/ 2676948 w 4878609"/>
              <a:gd name="connsiteY2143" fmla="*/ 792440 h 3744261"/>
              <a:gd name="connsiteX2144" fmla="*/ 1363286 w 4878609"/>
              <a:gd name="connsiteY2144" fmla="*/ 872801 h 3744261"/>
              <a:gd name="connsiteX2145" fmla="*/ 1389616 w 4878609"/>
              <a:gd name="connsiteY2145" fmla="*/ 954304 h 3744261"/>
              <a:gd name="connsiteX2146" fmla="*/ 1392253 w 4878609"/>
              <a:gd name="connsiteY2146" fmla="*/ 878677 h 3744261"/>
              <a:gd name="connsiteX2147" fmla="*/ 1386480 w 4878609"/>
              <a:gd name="connsiteY2147" fmla="*/ 840096 h 3744261"/>
              <a:gd name="connsiteX2148" fmla="*/ 1380915 w 4878609"/>
              <a:gd name="connsiteY2148" fmla="*/ 804172 h 3744261"/>
              <a:gd name="connsiteX2149" fmla="*/ 1376223 w 4878609"/>
              <a:gd name="connsiteY2149" fmla="*/ 823089 h 3744261"/>
              <a:gd name="connsiteX2150" fmla="*/ 1368955 w 4878609"/>
              <a:gd name="connsiteY2150" fmla="*/ 858826 h 3744261"/>
              <a:gd name="connsiteX2151" fmla="*/ 1363286 w 4878609"/>
              <a:gd name="connsiteY2151" fmla="*/ 872821 h 3744261"/>
              <a:gd name="connsiteX2152" fmla="*/ 1363286 w 4878609"/>
              <a:gd name="connsiteY2152" fmla="*/ 872801 h 3744261"/>
              <a:gd name="connsiteX2153" fmla="*/ 1937005 w 4878609"/>
              <a:gd name="connsiteY2153" fmla="*/ 878407 h 3744261"/>
              <a:gd name="connsiteX2154" fmla="*/ 1845119 w 4878609"/>
              <a:gd name="connsiteY2154" fmla="*/ 905651 h 3744261"/>
              <a:gd name="connsiteX2155" fmla="*/ 1773563 w 4878609"/>
              <a:gd name="connsiteY2155" fmla="*/ 929199 h 3744261"/>
              <a:gd name="connsiteX2156" fmla="*/ 1770863 w 4878609"/>
              <a:gd name="connsiteY2156" fmla="*/ 931275 h 3744261"/>
              <a:gd name="connsiteX2157" fmla="*/ 1900583 w 4878609"/>
              <a:gd name="connsiteY2157" fmla="*/ 900107 h 3744261"/>
              <a:gd name="connsiteX2158" fmla="*/ 1942715 w 4878609"/>
              <a:gd name="connsiteY2158" fmla="*/ 886340 h 3744261"/>
              <a:gd name="connsiteX2159" fmla="*/ 1951561 w 4878609"/>
              <a:gd name="connsiteY2159" fmla="*/ 883100 h 3744261"/>
              <a:gd name="connsiteX2160" fmla="*/ 1937005 w 4878609"/>
              <a:gd name="connsiteY2160" fmla="*/ 878428 h 3744261"/>
              <a:gd name="connsiteX2161" fmla="*/ 1937005 w 4878609"/>
              <a:gd name="connsiteY2161" fmla="*/ 878407 h 3744261"/>
              <a:gd name="connsiteX2162" fmla="*/ 1991721 w 4878609"/>
              <a:gd name="connsiteY2162" fmla="*/ 908039 h 3744261"/>
              <a:gd name="connsiteX2163" fmla="*/ 1959016 w 4878609"/>
              <a:gd name="connsiteY2163" fmla="*/ 929489 h 3744261"/>
              <a:gd name="connsiteX2164" fmla="*/ 1982231 w 4878609"/>
              <a:gd name="connsiteY2164" fmla="*/ 922325 h 3744261"/>
              <a:gd name="connsiteX2165" fmla="*/ 2001480 w 4878609"/>
              <a:gd name="connsiteY2165" fmla="*/ 915764 h 3744261"/>
              <a:gd name="connsiteX2166" fmla="*/ 1999611 w 4878609"/>
              <a:gd name="connsiteY2166" fmla="*/ 913023 h 3744261"/>
              <a:gd name="connsiteX2167" fmla="*/ 1992593 w 4878609"/>
              <a:gd name="connsiteY2167" fmla="*/ 908060 h 3744261"/>
              <a:gd name="connsiteX2168" fmla="*/ 1991741 w 4878609"/>
              <a:gd name="connsiteY2168" fmla="*/ 908018 h 3744261"/>
              <a:gd name="connsiteX2169" fmla="*/ 1991721 w 4878609"/>
              <a:gd name="connsiteY2169" fmla="*/ 908039 h 3744261"/>
              <a:gd name="connsiteX2170" fmla="*/ 1336561 w 4878609"/>
              <a:gd name="connsiteY2170" fmla="*/ 884782 h 3744261"/>
              <a:gd name="connsiteX2171" fmla="*/ 1336561 w 4878609"/>
              <a:gd name="connsiteY2171" fmla="*/ 884782 h 3744261"/>
              <a:gd name="connsiteX2172" fmla="*/ 1991928 w 4878609"/>
              <a:gd name="connsiteY2172" fmla="*/ 877618 h 3744261"/>
              <a:gd name="connsiteX2173" fmla="*/ 2039128 w 4878609"/>
              <a:gd name="connsiteY2173" fmla="*/ 869520 h 3744261"/>
              <a:gd name="connsiteX2174" fmla="*/ 2075342 w 4878609"/>
              <a:gd name="connsiteY2174" fmla="*/ 839452 h 3744261"/>
              <a:gd name="connsiteX2175" fmla="*/ 2061159 w 4878609"/>
              <a:gd name="connsiteY2175" fmla="*/ 820597 h 3744261"/>
              <a:gd name="connsiteX2176" fmla="*/ 1991928 w 4878609"/>
              <a:gd name="connsiteY2176" fmla="*/ 877618 h 3744261"/>
              <a:gd name="connsiteX2177" fmla="*/ 1953638 w 4878609"/>
              <a:gd name="connsiteY2177" fmla="*/ 870745 h 3744261"/>
              <a:gd name="connsiteX2178" fmla="*/ 1970436 w 4878609"/>
              <a:gd name="connsiteY2178" fmla="*/ 874898 h 3744261"/>
              <a:gd name="connsiteX2179" fmla="*/ 2054307 w 4878609"/>
              <a:gd name="connsiteY2179" fmla="*/ 809467 h 3744261"/>
              <a:gd name="connsiteX2180" fmla="*/ 2025921 w 4878609"/>
              <a:gd name="connsiteY2180" fmla="*/ 720946 h 3744261"/>
              <a:gd name="connsiteX2181" fmla="*/ 2025506 w 4878609"/>
              <a:gd name="connsiteY2181" fmla="*/ 685043 h 3744261"/>
              <a:gd name="connsiteX2182" fmla="*/ 2025049 w 4878609"/>
              <a:gd name="connsiteY2182" fmla="*/ 649493 h 3744261"/>
              <a:gd name="connsiteX2183" fmla="*/ 1989707 w 4878609"/>
              <a:gd name="connsiteY2183" fmla="*/ 621564 h 3744261"/>
              <a:gd name="connsiteX2184" fmla="*/ 1984391 w 4878609"/>
              <a:gd name="connsiteY2184" fmla="*/ 615750 h 3744261"/>
              <a:gd name="connsiteX2185" fmla="*/ 1995458 w 4878609"/>
              <a:gd name="connsiteY2185" fmla="*/ 642121 h 3744261"/>
              <a:gd name="connsiteX2186" fmla="*/ 2019110 w 4878609"/>
              <a:gd name="connsiteY2186" fmla="*/ 794828 h 3744261"/>
              <a:gd name="connsiteX2187" fmla="*/ 1953638 w 4878609"/>
              <a:gd name="connsiteY2187" fmla="*/ 870745 h 3744261"/>
              <a:gd name="connsiteX2188" fmla="*/ 1751385 w 4878609"/>
              <a:gd name="connsiteY2188" fmla="*/ 704728 h 3744261"/>
              <a:gd name="connsiteX2189" fmla="*/ 1759961 w 4878609"/>
              <a:gd name="connsiteY2189" fmla="*/ 714135 h 3744261"/>
              <a:gd name="connsiteX2190" fmla="*/ 1901164 w 4878609"/>
              <a:gd name="connsiteY2190" fmla="*/ 848962 h 3744261"/>
              <a:gd name="connsiteX2191" fmla="*/ 1936527 w 4878609"/>
              <a:gd name="connsiteY2191" fmla="*/ 864993 h 3744261"/>
              <a:gd name="connsiteX2192" fmla="*/ 2006921 w 4878609"/>
              <a:gd name="connsiteY2192" fmla="*/ 792232 h 3744261"/>
              <a:gd name="connsiteX2193" fmla="*/ 1984245 w 4878609"/>
              <a:gd name="connsiteY2193" fmla="*/ 647603 h 3744261"/>
              <a:gd name="connsiteX2194" fmla="*/ 1971267 w 4878609"/>
              <a:gd name="connsiteY2194" fmla="*/ 610641 h 3744261"/>
              <a:gd name="connsiteX2195" fmla="*/ 1977081 w 4878609"/>
              <a:gd name="connsiteY2195" fmla="*/ 598909 h 3744261"/>
              <a:gd name="connsiteX2196" fmla="*/ 1998947 w 4878609"/>
              <a:gd name="connsiteY2196" fmla="*/ 613237 h 3744261"/>
              <a:gd name="connsiteX2197" fmla="*/ 2025049 w 4878609"/>
              <a:gd name="connsiteY2197" fmla="*/ 636432 h 3744261"/>
              <a:gd name="connsiteX2198" fmla="*/ 2037529 w 4878609"/>
              <a:gd name="connsiteY2198" fmla="*/ 546830 h 3744261"/>
              <a:gd name="connsiteX2199" fmla="*/ 2038837 w 4878609"/>
              <a:gd name="connsiteY2199" fmla="*/ 544463 h 3744261"/>
              <a:gd name="connsiteX2200" fmla="*/ 2006900 w 4878609"/>
              <a:gd name="connsiteY2200" fmla="*/ 564252 h 3744261"/>
              <a:gd name="connsiteX2201" fmla="*/ 1942964 w 4878609"/>
              <a:gd name="connsiteY2201" fmla="*/ 557275 h 3744261"/>
              <a:gd name="connsiteX2202" fmla="*/ 1783073 w 4878609"/>
              <a:gd name="connsiteY2202" fmla="*/ 342543 h 3744261"/>
              <a:gd name="connsiteX2203" fmla="*/ 1774373 w 4878609"/>
              <a:gd name="connsiteY2203" fmla="*/ 309527 h 3744261"/>
              <a:gd name="connsiteX2204" fmla="*/ 1774684 w 4878609"/>
              <a:gd name="connsiteY2204" fmla="*/ 336334 h 3744261"/>
              <a:gd name="connsiteX2205" fmla="*/ 1780436 w 4878609"/>
              <a:gd name="connsiteY2205" fmla="*/ 388953 h 3744261"/>
              <a:gd name="connsiteX2206" fmla="*/ 1774352 w 4878609"/>
              <a:gd name="connsiteY2206" fmla="*/ 394788 h 3744261"/>
              <a:gd name="connsiteX2207" fmla="*/ 1766482 w 4878609"/>
              <a:gd name="connsiteY2207" fmla="*/ 382350 h 3744261"/>
              <a:gd name="connsiteX2208" fmla="*/ 1762266 w 4878609"/>
              <a:gd name="connsiteY2208" fmla="*/ 337373 h 3744261"/>
              <a:gd name="connsiteX2209" fmla="*/ 1746610 w 4878609"/>
              <a:gd name="connsiteY2209" fmla="*/ 254292 h 3744261"/>
              <a:gd name="connsiteX2210" fmla="*/ 1753566 w 4878609"/>
              <a:gd name="connsiteY2210" fmla="*/ 390075 h 3744261"/>
              <a:gd name="connsiteX2211" fmla="*/ 1796508 w 4878609"/>
              <a:gd name="connsiteY2211" fmla="*/ 467300 h 3744261"/>
              <a:gd name="connsiteX2212" fmla="*/ 1895371 w 4878609"/>
              <a:gd name="connsiteY2212" fmla="*/ 561428 h 3744261"/>
              <a:gd name="connsiteX2213" fmla="*/ 1898880 w 4878609"/>
              <a:gd name="connsiteY2213" fmla="*/ 565789 h 3744261"/>
              <a:gd name="connsiteX2214" fmla="*/ 1897489 w 4878609"/>
              <a:gd name="connsiteY2214" fmla="*/ 571208 h 3744261"/>
              <a:gd name="connsiteX2215" fmla="*/ 1815840 w 4878609"/>
              <a:gd name="connsiteY2215" fmla="*/ 615127 h 3744261"/>
              <a:gd name="connsiteX2216" fmla="*/ 1780477 w 4878609"/>
              <a:gd name="connsiteY2216" fmla="*/ 581010 h 3744261"/>
              <a:gd name="connsiteX2217" fmla="*/ 1741834 w 4878609"/>
              <a:gd name="connsiteY2217" fmla="*/ 397322 h 3744261"/>
              <a:gd name="connsiteX2218" fmla="*/ 1741377 w 4878609"/>
              <a:gd name="connsiteY2218" fmla="*/ 393625 h 3744261"/>
              <a:gd name="connsiteX2219" fmla="*/ 1722584 w 4878609"/>
              <a:gd name="connsiteY2219" fmla="*/ 287973 h 3744261"/>
              <a:gd name="connsiteX2220" fmla="*/ 1605241 w 4878609"/>
              <a:gd name="connsiteY2220" fmla="*/ 388247 h 3744261"/>
              <a:gd name="connsiteX2221" fmla="*/ 1511009 w 4878609"/>
              <a:gd name="connsiteY2221" fmla="*/ 594445 h 3744261"/>
              <a:gd name="connsiteX2222" fmla="*/ 1509700 w 4878609"/>
              <a:gd name="connsiteY2222" fmla="*/ 601775 h 3744261"/>
              <a:gd name="connsiteX2223" fmla="*/ 1539893 w 4878609"/>
              <a:gd name="connsiteY2223" fmla="*/ 602232 h 3744261"/>
              <a:gd name="connsiteX2224" fmla="*/ 1713427 w 4878609"/>
              <a:gd name="connsiteY2224" fmla="*/ 811004 h 3744261"/>
              <a:gd name="connsiteX2225" fmla="*/ 1724225 w 4878609"/>
              <a:gd name="connsiteY2225" fmla="*/ 787082 h 3744261"/>
              <a:gd name="connsiteX2226" fmla="*/ 1741854 w 4878609"/>
              <a:gd name="connsiteY2226" fmla="*/ 731806 h 3744261"/>
              <a:gd name="connsiteX2227" fmla="*/ 1743183 w 4878609"/>
              <a:gd name="connsiteY2227" fmla="*/ 719990 h 3744261"/>
              <a:gd name="connsiteX2228" fmla="*/ 1750140 w 4878609"/>
              <a:gd name="connsiteY2228" fmla="*/ 704832 h 3744261"/>
              <a:gd name="connsiteX2229" fmla="*/ 1751365 w 4878609"/>
              <a:gd name="connsiteY2229" fmla="*/ 704728 h 3744261"/>
              <a:gd name="connsiteX2230" fmla="*/ 1751385 w 4878609"/>
              <a:gd name="connsiteY2230" fmla="*/ 704728 h 3744261"/>
              <a:gd name="connsiteX2231" fmla="*/ 1281014 w 4878609"/>
              <a:gd name="connsiteY2231" fmla="*/ 650386 h 3744261"/>
              <a:gd name="connsiteX2232" fmla="*/ 1281513 w 4878609"/>
              <a:gd name="connsiteY2232" fmla="*/ 652670 h 3744261"/>
              <a:gd name="connsiteX2233" fmla="*/ 1314301 w 4878609"/>
              <a:gd name="connsiteY2233" fmla="*/ 742230 h 3744261"/>
              <a:gd name="connsiteX2234" fmla="*/ 1356516 w 4878609"/>
              <a:gd name="connsiteY2234" fmla="*/ 853884 h 3744261"/>
              <a:gd name="connsiteX2235" fmla="*/ 1359797 w 4878609"/>
              <a:gd name="connsiteY2235" fmla="*/ 839016 h 3744261"/>
              <a:gd name="connsiteX2236" fmla="*/ 1364013 w 4878609"/>
              <a:gd name="connsiteY2236" fmla="*/ 820577 h 3744261"/>
              <a:gd name="connsiteX2237" fmla="*/ 1362414 w 4878609"/>
              <a:gd name="connsiteY2237" fmla="*/ 746051 h 3744261"/>
              <a:gd name="connsiteX2238" fmla="*/ 1281035 w 4878609"/>
              <a:gd name="connsiteY2238" fmla="*/ 650407 h 3744261"/>
              <a:gd name="connsiteX2239" fmla="*/ 1281014 w 4878609"/>
              <a:gd name="connsiteY2239" fmla="*/ 650386 h 3744261"/>
              <a:gd name="connsiteX2240" fmla="*/ 2091310 w 4878609"/>
              <a:gd name="connsiteY2240" fmla="*/ 838102 h 3744261"/>
              <a:gd name="connsiteX2241" fmla="*/ 2097872 w 4878609"/>
              <a:gd name="connsiteY2241" fmla="*/ 842442 h 3744261"/>
              <a:gd name="connsiteX2242" fmla="*/ 2102274 w 4878609"/>
              <a:gd name="connsiteY2242" fmla="*/ 833036 h 3744261"/>
              <a:gd name="connsiteX2243" fmla="*/ 2098412 w 4878609"/>
              <a:gd name="connsiteY2243" fmla="*/ 824397 h 3744261"/>
              <a:gd name="connsiteX2244" fmla="*/ 2091310 w 4878609"/>
              <a:gd name="connsiteY2244" fmla="*/ 838102 h 3744261"/>
              <a:gd name="connsiteX2245" fmla="*/ 2037508 w 4878609"/>
              <a:gd name="connsiteY2245" fmla="*/ 648828 h 3744261"/>
              <a:gd name="connsiteX2246" fmla="*/ 2037965 w 4878609"/>
              <a:gd name="connsiteY2246" fmla="*/ 684856 h 3744261"/>
              <a:gd name="connsiteX2247" fmla="*/ 2038380 w 4878609"/>
              <a:gd name="connsiteY2247" fmla="*/ 720966 h 3744261"/>
              <a:gd name="connsiteX2248" fmla="*/ 2062883 w 4878609"/>
              <a:gd name="connsiteY2248" fmla="*/ 799230 h 3744261"/>
              <a:gd name="connsiteX2249" fmla="*/ 2141043 w 4878609"/>
              <a:gd name="connsiteY2249" fmla="*/ 654892 h 3744261"/>
              <a:gd name="connsiteX2250" fmla="*/ 2167871 w 4878609"/>
              <a:gd name="connsiteY2250" fmla="*/ 545480 h 3744261"/>
              <a:gd name="connsiteX2251" fmla="*/ 2159503 w 4878609"/>
              <a:gd name="connsiteY2251" fmla="*/ 382038 h 3744261"/>
              <a:gd name="connsiteX2252" fmla="*/ 2158070 w 4878609"/>
              <a:gd name="connsiteY2252" fmla="*/ 359986 h 3744261"/>
              <a:gd name="connsiteX2253" fmla="*/ 2157738 w 4878609"/>
              <a:gd name="connsiteY2253" fmla="*/ 353839 h 3744261"/>
              <a:gd name="connsiteX2254" fmla="*/ 2163427 w 4878609"/>
              <a:gd name="connsiteY2254" fmla="*/ 345284 h 3744261"/>
              <a:gd name="connsiteX2255" fmla="*/ 2170778 w 4878609"/>
              <a:gd name="connsiteY2255" fmla="*/ 354359 h 3744261"/>
              <a:gd name="connsiteX2256" fmla="*/ 2172169 w 4878609"/>
              <a:gd name="connsiteY2256" fmla="*/ 366132 h 3744261"/>
              <a:gd name="connsiteX2257" fmla="*/ 2174993 w 4878609"/>
              <a:gd name="connsiteY2257" fmla="*/ 389555 h 3744261"/>
              <a:gd name="connsiteX2258" fmla="*/ 2180330 w 4878609"/>
              <a:gd name="connsiteY2258" fmla="*/ 546394 h 3744261"/>
              <a:gd name="connsiteX2259" fmla="*/ 2180413 w 4878609"/>
              <a:gd name="connsiteY2259" fmla="*/ 596313 h 3744261"/>
              <a:gd name="connsiteX2260" fmla="*/ 2183839 w 4878609"/>
              <a:gd name="connsiteY2260" fmla="*/ 646814 h 3744261"/>
              <a:gd name="connsiteX2261" fmla="*/ 2188781 w 4878609"/>
              <a:gd name="connsiteY2261" fmla="*/ 641208 h 3744261"/>
              <a:gd name="connsiteX2262" fmla="*/ 2193599 w 4878609"/>
              <a:gd name="connsiteY2262" fmla="*/ 639256 h 3744261"/>
              <a:gd name="connsiteX2263" fmla="*/ 2198230 w 4878609"/>
              <a:gd name="connsiteY2263" fmla="*/ 641644 h 3744261"/>
              <a:gd name="connsiteX2264" fmla="*/ 2245034 w 4878609"/>
              <a:gd name="connsiteY2264" fmla="*/ 660311 h 3744261"/>
              <a:gd name="connsiteX2265" fmla="*/ 2253382 w 4878609"/>
              <a:gd name="connsiteY2265" fmla="*/ 647396 h 3744261"/>
              <a:gd name="connsiteX2266" fmla="*/ 2269163 w 4878609"/>
              <a:gd name="connsiteY2266" fmla="*/ 408638 h 3744261"/>
              <a:gd name="connsiteX2267" fmla="*/ 2134813 w 4878609"/>
              <a:gd name="connsiteY2267" fmla="*/ 52372 h 3744261"/>
              <a:gd name="connsiteX2268" fmla="*/ 2075882 w 4878609"/>
              <a:gd name="connsiteY2268" fmla="*/ 46765 h 3744261"/>
              <a:gd name="connsiteX2269" fmla="*/ 2150574 w 4878609"/>
              <a:gd name="connsiteY2269" fmla="*/ 208151 h 3744261"/>
              <a:gd name="connsiteX2270" fmla="*/ 2150366 w 4878609"/>
              <a:gd name="connsiteY2270" fmla="*/ 218762 h 3744261"/>
              <a:gd name="connsiteX2271" fmla="*/ 2143161 w 4878609"/>
              <a:gd name="connsiteY2271" fmla="*/ 243058 h 3744261"/>
              <a:gd name="connsiteX2272" fmla="*/ 2113716 w 4878609"/>
              <a:gd name="connsiteY2272" fmla="*/ 241396 h 3744261"/>
              <a:gd name="connsiteX2273" fmla="*/ 2108607 w 4878609"/>
              <a:gd name="connsiteY2273" fmla="*/ 239881 h 3744261"/>
              <a:gd name="connsiteX2274" fmla="*/ 2108670 w 4878609"/>
              <a:gd name="connsiteY2274" fmla="*/ 262888 h 3744261"/>
              <a:gd name="connsiteX2275" fmla="*/ 2118969 w 4878609"/>
              <a:gd name="connsiteY2275" fmla="*/ 256036 h 3744261"/>
              <a:gd name="connsiteX2276" fmla="*/ 2136620 w 4878609"/>
              <a:gd name="connsiteY2276" fmla="*/ 284505 h 3744261"/>
              <a:gd name="connsiteX2277" fmla="*/ 2107278 w 4878609"/>
              <a:gd name="connsiteY2277" fmla="*/ 431792 h 3744261"/>
              <a:gd name="connsiteX2278" fmla="*/ 2046312 w 4878609"/>
              <a:gd name="connsiteY2278" fmla="*/ 537216 h 3744261"/>
              <a:gd name="connsiteX2279" fmla="*/ 2049925 w 4878609"/>
              <a:gd name="connsiteY2279" fmla="*/ 536531 h 3744261"/>
              <a:gd name="connsiteX2280" fmla="*/ 2059851 w 4878609"/>
              <a:gd name="connsiteY2280" fmla="*/ 544089 h 3744261"/>
              <a:gd name="connsiteX2281" fmla="*/ 2047973 w 4878609"/>
              <a:gd name="connsiteY2281" fmla="*/ 640564 h 3744261"/>
              <a:gd name="connsiteX2282" fmla="*/ 2037466 w 4878609"/>
              <a:gd name="connsiteY2282" fmla="*/ 648828 h 3744261"/>
              <a:gd name="connsiteX2283" fmla="*/ 2037508 w 4878609"/>
              <a:gd name="connsiteY2283" fmla="*/ 648828 h 3744261"/>
              <a:gd name="connsiteX2284" fmla="*/ 2180725 w 4878609"/>
              <a:gd name="connsiteY2284" fmla="*/ 796385 h 3744261"/>
              <a:gd name="connsiteX2285" fmla="*/ 2192374 w 4878609"/>
              <a:gd name="connsiteY2285" fmla="*/ 796074 h 3744261"/>
              <a:gd name="connsiteX2286" fmla="*/ 2197690 w 4878609"/>
              <a:gd name="connsiteY2286" fmla="*/ 793084 h 3744261"/>
              <a:gd name="connsiteX2287" fmla="*/ 2188470 w 4878609"/>
              <a:gd name="connsiteY2287" fmla="*/ 725742 h 3744261"/>
              <a:gd name="connsiteX2288" fmla="*/ 2176758 w 4878609"/>
              <a:gd name="connsiteY2288" fmla="*/ 677567 h 3744261"/>
              <a:gd name="connsiteX2289" fmla="*/ 2161143 w 4878609"/>
              <a:gd name="connsiteY2289" fmla="*/ 731245 h 3744261"/>
              <a:gd name="connsiteX2290" fmla="*/ 2161891 w 4878609"/>
              <a:gd name="connsiteY2290" fmla="*/ 734256 h 3744261"/>
              <a:gd name="connsiteX2291" fmla="*/ 2164299 w 4878609"/>
              <a:gd name="connsiteY2291" fmla="*/ 730290 h 3744261"/>
              <a:gd name="connsiteX2292" fmla="*/ 2178877 w 4878609"/>
              <a:gd name="connsiteY2292" fmla="*/ 718308 h 3744261"/>
              <a:gd name="connsiteX2293" fmla="*/ 2188574 w 4878609"/>
              <a:gd name="connsiteY2293" fmla="*/ 737599 h 3744261"/>
              <a:gd name="connsiteX2294" fmla="*/ 2183341 w 4878609"/>
              <a:gd name="connsiteY2294" fmla="*/ 783843 h 3744261"/>
              <a:gd name="connsiteX2295" fmla="*/ 2180725 w 4878609"/>
              <a:gd name="connsiteY2295" fmla="*/ 796406 h 3744261"/>
              <a:gd name="connsiteX2296" fmla="*/ 2180725 w 4878609"/>
              <a:gd name="connsiteY2296" fmla="*/ 796385 h 3744261"/>
              <a:gd name="connsiteX2297" fmla="*/ 3206936 w 4878609"/>
              <a:gd name="connsiteY2297" fmla="*/ 768311 h 3744261"/>
              <a:gd name="connsiteX2298" fmla="*/ 3208535 w 4878609"/>
              <a:gd name="connsiteY2298" fmla="*/ 790301 h 3744261"/>
              <a:gd name="connsiteX2299" fmla="*/ 3224503 w 4878609"/>
              <a:gd name="connsiteY2299" fmla="*/ 780936 h 3744261"/>
              <a:gd name="connsiteX2300" fmla="*/ 3206936 w 4878609"/>
              <a:gd name="connsiteY2300" fmla="*/ 768311 h 3744261"/>
              <a:gd name="connsiteX2301" fmla="*/ 2973931 w 4878609"/>
              <a:gd name="connsiteY2301" fmla="*/ 661163 h 3744261"/>
              <a:gd name="connsiteX2302" fmla="*/ 2940893 w 4878609"/>
              <a:gd name="connsiteY2302" fmla="*/ 703191 h 3744261"/>
              <a:gd name="connsiteX2303" fmla="*/ 2971252 w 4878609"/>
              <a:gd name="connsiteY2303" fmla="*/ 676924 h 3744261"/>
              <a:gd name="connsiteX2304" fmla="*/ 3002379 w 4878609"/>
              <a:gd name="connsiteY2304" fmla="*/ 655660 h 3744261"/>
              <a:gd name="connsiteX2305" fmla="*/ 2973931 w 4878609"/>
              <a:gd name="connsiteY2305" fmla="*/ 661163 h 3744261"/>
              <a:gd name="connsiteX2306" fmla="*/ 2049365 w 4878609"/>
              <a:gd name="connsiteY2306" fmla="*/ 551087 h 3744261"/>
              <a:gd name="connsiteX2307" fmla="*/ 2048576 w 4878609"/>
              <a:gd name="connsiteY2307" fmla="*/ 552520 h 3744261"/>
              <a:gd name="connsiteX2308" fmla="*/ 2037529 w 4878609"/>
              <a:gd name="connsiteY2308" fmla="*/ 633670 h 3744261"/>
              <a:gd name="connsiteX2309" fmla="*/ 2038110 w 4878609"/>
              <a:gd name="connsiteY2309" fmla="*/ 632964 h 3744261"/>
              <a:gd name="connsiteX2310" fmla="*/ 2049365 w 4878609"/>
              <a:gd name="connsiteY2310" fmla="*/ 551108 h 3744261"/>
              <a:gd name="connsiteX2311" fmla="*/ 2049365 w 4878609"/>
              <a:gd name="connsiteY2311" fmla="*/ 551087 h 3744261"/>
              <a:gd name="connsiteX2312" fmla="*/ 1759816 w 4878609"/>
              <a:gd name="connsiteY2312" fmla="*/ 435342 h 3744261"/>
              <a:gd name="connsiteX2313" fmla="*/ 1792044 w 4878609"/>
              <a:gd name="connsiteY2313" fmla="*/ 576379 h 3744261"/>
              <a:gd name="connsiteX2314" fmla="*/ 1817938 w 4878609"/>
              <a:gd name="connsiteY2314" fmla="*/ 602813 h 3744261"/>
              <a:gd name="connsiteX2315" fmla="*/ 1882870 w 4878609"/>
              <a:gd name="connsiteY2315" fmla="*/ 568530 h 3744261"/>
              <a:gd name="connsiteX2316" fmla="*/ 1786956 w 4878609"/>
              <a:gd name="connsiteY2316" fmla="*/ 475253 h 3744261"/>
              <a:gd name="connsiteX2317" fmla="*/ 1759816 w 4878609"/>
              <a:gd name="connsiteY2317" fmla="*/ 435322 h 3744261"/>
              <a:gd name="connsiteX2318" fmla="*/ 1759816 w 4878609"/>
              <a:gd name="connsiteY2318" fmla="*/ 435342 h 3744261"/>
              <a:gd name="connsiteX2319" fmla="*/ 1779460 w 4878609"/>
              <a:gd name="connsiteY2319" fmla="*/ 263241 h 3744261"/>
              <a:gd name="connsiteX2320" fmla="*/ 1794930 w 4878609"/>
              <a:gd name="connsiteY2320" fmla="*/ 338785 h 3744261"/>
              <a:gd name="connsiteX2321" fmla="*/ 1948509 w 4878609"/>
              <a:gd name="connsiteY2321" fmla="*/ 546103 h 3744261"/>
              <a:gd name="connsiteX2322" fmla="*/ 2002705 w 4878609"/>
              <a:gd name="connsiteY2322" fmla="*/ 552478 h 3744261"/>
              <a:gd name="connsiteX2323" fmla="*/ 2124306 w 4878609"/>
              <a:gd name="connsiteY2323" fmla="*/ 286498 h 3744261"/>
              <a:gd name="connsiteX2324" fmla="*/ 2119426 w 4878609"/>
              <a:gd name="connsiteY2324" fmla="*/ 269201 h 3744261"/>
              <a:gd name="connsiteX2325" fmla="*/ 2112075 w 4878609"/>
              <a:gd name="connsiteY2325" fmla="*/ 285647 h 3744261"/>
              <a:gd name="connsiteX2326" fmla="*/ 2108587 w 4878609"/>
              <a:gd name="connsiteY2326" fmla="*/ 291959 h 3744261"/>
              <a:gd name="connsiteX2327" fmla="*/ 2102066 w 4878609"/>
              <a:gd name="connsiteY2327" fmla="*/ 291669 h 3744261"/>
              <a:gd name="connsiteX2328" fmla="*/ 2096211 w 4878609"/>
              <a:gd name="connsiteY2328" fmla="*/ 263885 h 3744261"/>
              <a:gd name="connsiteX2329" fmla="*/ 2096211 w 4878609"/>
              <a:gd name="connsiteY2329" fmla="*/ 236475 h 3744261"/>
              <a:gd name="connsiteX2330" fmla="*/ 2082859 w 4878609"/>
              <a:gd name="connsiteY2330" fmla="*/ 233568 h 3744261"/>
              <a:gd name="connsiteX2331" fmla="*/ 2024260 w 4878609"/>
              <a:gd name="connsiteY2331" fmla="*/ 273167 h 3744261"/>
              <a:gd name="connsiteX2332" fmla="*/ 1915866 w 4878609"/>
              <a:gd name="connsiteY2332" fmla="*/ 346779 h 3744261"/>
              <a:gd name="connsiteX2333" fmla="*/ 1811542 w 4878609"/>
              <a:gd name="connsiteY2333" fmla="*/ 293309 h 3744261"/>
              <a:gd name="connsiteX2334" fmla="*/ 1792210 w 4878609"/>
              <a:gd name="connsiteY2334" fmla="*/ 260230 h 3744261"/>
              <a:gd name="connsiteX2335" fmla="*/ 1784547 w 4878609"/>
              <a:gd name="connsiteY2335" fmla="*/ 253316 h 3744261"/>
              <a:gd name="connsiteX2336" fmla="*/ 1784547 w 4878609"/>
              <a:gd name="connsiteY2336" fmla="*/ 253316 h 3744261"/>
              <a:gd name="connsiteX2337" fmla="*/ 1779460 w 4878609"/>
              <a:gd name="connsiteY2337" fmla="*/ 263262 h 3744261"/>
              <a:gd name="connsiteX2338" fmla="*/ 1779460 w 4878609"/>
              <a:gd name="connsiteY2338" fmla="*/ 263241 h 3744261"/>
              <a:gd name="connsiteX2339" fmla="*/ 1784630 w 4878609"/>
              <a:gd name="connsiteY2339" fmla="*/ 240773 h 3744261"/>
              <a:gd name="connsiteX2340" fmla="*/ 1802177 w 4878609"/>
              <a:gd name="connsiteY2340" fmla="*/ 252713 h 3744261"/>
              <a:gd name="connsiteX2341" fmla="*/ 1822672 w 4878609"/>
              <a:gd name="connsiteY2341" fmla="*/ 287661 h 3744261"/>
              <a:gd name="connsiteX2342" fmla="*/ 1913436 w 4878609"/>
              <a:gd name="connsiteY2342" fmla="*/ 334528 h 3744261"/>
              <a:gd name="connsiteX2343" fmla="*/ 2015165 w 4878609"/>
              <a:gd name="connsiteY2343" fmla="*/ 264633 h 3744261"/>
              <a:gd name="connsiteX2344" fmla="*/ 2085164 w 4878609"/>
              <a:gd name="connsiteY2344" fmla="*/ 221296 h 3744261"/>
              <a:gd name="connsiteX2345" fmla="*/ 2096688 w 4878609"/>
              <a:gd name="connsiteY2345" fmla="*/ 223746 h 3744261"/>
              <a:gd name="connsiteX2346" fmla="*/ 2099678 w 4878609"/>
              <a:gd name="connsiteY2346" fmla="*/ 180409 h 3744261"/>
              <a:gd name="connsiteX2347" fmla="*/ 2055760 w 4878609"/>
              <a:gd name="connsiteY2347" fmla="*/ 75400 h 3744261"/>
              <a:gd name="connsiteX2348" fmla="*/ 2044381 w 4878609"/>
              <a:gd name="connsiteY2348" fmla="*/ 61093 h 3744261"/>
              <a:gd name="connsiteX2349" fmla="*/ 2046727 w 4878609"/>
              <a:gd name="connsiteY2349" fmla="*/ 54780 h 3744261"/>
              <a:gd name="connsiteX2350" fmla="*/ 2054847 w 4878609"/>
              <a:gd name="connsiteY2350" fmla="*/ 46890 h 3744261"/>
              <a:gd name="connsiteX2351" fmla="*/ 1833864 w 4878609"/>
              <a:gd name="connsiteY2351" fmla="*/ 58144 h 3744261"/>
              <a:gd name="connsiteX2352" fmla="*/ 1777674 w 4878609"/>
              <a:gd name="connsiteY2352" fmla="*/ 242871 h 3744261"/>
              <a:gd name="connsiteX2353" fmla="*/ 1779667 w 4878609"/>
              <a:gd name="connsiteY2353" fmla="*/ 241832 h 3744261"/>
              <a:gd name="connsiteX2354" fmla="*/ 1784693 w 4878609"/>
              <a:gd name="connsiteY2354" fmla="*/ 240773 h 3744261"/>
              <a:gd name="connsiteX2355" fmla="*/ 1784630 w 4878609"/>
              <a:gd name="connsiteY2355" fmla="*/ 240773 h 3744261"/>
              <a:gd name="connsiteX2356" fmla="*/ 2109002 w 4878609"/>
              <a:gd name="connsiteY2356" fmla="*/ 226985 h 3744261"/>
              <a:gd name="connsiteX2357" fmla="*/ 2117246 w 4878609"/>
              <a:gd name="connsiteY2357" fmla="*/ 229394 h 3744261"/>
              <a:gd name="connsiteX2358" fmla="*/ 2135685 w 4878609"/>
              <a:gd name="connsiteY2358" fmla="*/ 233007 h 3744261"/>
              <a:gd name="connsiteX2359" fmla="*/ 2137886 w 4878609"/>
              <a:gd name="connsiteY2359" fmla="*/ 218700 h 3744261"/>
              <a:gd name="connsiteX2360" fmla="*/ 2138094 w 4878609"/>
              <a:gd name="connsiteY2360" fmla="*/ 207736 h 3744261"/>
              <a:gd name="connsiteX2361" fmla="*/ 2066600 w 4878609"/>
              <a:gd name="connsiteY2361" fmla="*/ 55300 h 3744261"/>
              <a:gd name="connsiteX2362" fmla="*/ 2065250 w 4878609"/>
              <a:gd name="connsiteY2362" fmla="*/ 54282 h 3744261"/>
              <a:gd name="connsiteX2363" fmla="*/ 2058086 w 4878609"/>
              <a:gd name="connsiteY2363" fmla="*/ 60906 h 3744261"/>
              <a:gd name="connsiteX2364" fmla="*/ 2063755 w 4878609"/>
              <a:gd name="connsiteY2364" fmla="*/ 65848 h 3744261"/>
              <a:gd name="connsiteX2365" fmla="*/ 2112075 w 4878609"/>
              <a:gd name="connsiteY2365" fmla="*/ 181489 h 3744261"/>
              <a:gd name="connsiteX2366" fmla="*/ 2109023 w 4878609"/>
              <a:gd name="connsiteY2366" fmla="*/ 226965 h 3744261"/>
              <a:gd name="connsiteX2367" fmla="*/ 2109002 w 4878609"/>
              <a:gd name="connsiteY2367" fmla="*/ 226985 h 3744261"/>
              <a:gd name="connsiteX0" fmla="*/ 2995402 w 4872429"/>
              <a:gd name="connsiteY0" fmla="*/ 3743887 h 3744261"/>
              <a:gd name="connsiteX1" fmla="*/ 2986244 w 4872429"/>
              <a:gd name="connsiteY1" fmla="*/ 3743513 h 3744261"/>
              <a:gd name="connsiteX2" fmla="*/ 2930801 w 4872429"/>
              <a:gd name="connsiteY2" fmla="*/ 3717370 h 3744261"/>
              <a:gd name="connsiteX3" fmla="*/ 2921333 w 4872429"/>
              <a:gd name="connsiteY3" fmla="*/ 3675134 h 3744261"/>
              <a:gd name="connsiteX4" fmla="*/ 2838355 w 4872429"/>
              <a:gd name="connsiteY4" fmla="*/ 3656611 h 3744261"/>
              <a:gd name="connsiteX5" fmla="*/ 2769727 w 4872429"/>
              <a:gd name="connsiteY5" fmla="*/ 3633977 h 3744261"/>
              <a:gd name="connsiteX6" fmla="*/ 2764930 w 4872429"/>
              <a:gd name="connsiteY6" fmla="*/ 3640996 h 3744261"/>
              <a:gd name="connsiteX7" fmla="*/ 2656266 w 4872429"/>
              <a:gd name="connsiteY7" fmla="*/ 3683730 h 3744261"/>
              <a:gd name="connsiteX8" fmla="*/ 2521708 w 4872429"/>
              <a:gd name="connsiteY8" fmla="*/ 3592240 h 3744261"/>
              <a:gd name="connsiteX9" fmla="*/ 2417987 w 4872429"/>
              <a:gd name="connsiteY9" fmla="*/ 3485507 h 3744261"/>
              <a:gd name="connsiteX10" fmla="*/ 2409556 w 4872429"/>
              <a:gd name="connsiteY10" fmla="*/ 3447631 h 3744261"/>
              <a:gd name="connsiteX11" fmla="*/ 2310942 w 4872429"/>
              <a:gd name="connsiteY11" fmla="*/ 3307467 h 3744261"/>
              <a:gd name="connsiteX12" fmla="*/ 2301100 w 4872429"/>
              <a:gd name="connsiteY12" fmla="*/ 3175692 h 3744261"/>
              <a:gd name="connsiteX13" fmla="*/ 2313891 w 4872429"/>
              <a:gd name="connsiteY13" fmla="*/ 3163191 h 3744261"/>
              <a:gd name="connsiteX14" fmla="*/ 2320287 w 4872429"/>
              <a:gd name="connsiteY14" fmla="*/ 3168133 h 3744261"/>
              <a:gd name="connsiteX15" fmla="*/ 2327389 w 4872429"/>
              <a:gd name="connsiteY15" fmla="*/ 3160388 h 3744261"/>
              <a:gd name="connsiteX16" fmla="*/ 2353802 w 4872429"/>
              <a:gd name="connsiteY16" fmla="*/ 3218094 h 3744261"/>
              <a:gd name="connsiteX17" fmla="*/ 2381980 w 4872429"/>
              <a:gd name="connsiteY17" fmla="*/ 3295548 h 3744261"/>
              <a:gd name="connsiteX18" fmla="*/ 2508398 w 4872429"/>
              <a:gd name="connsiteY18" fmla="*/ 3376365 h 3744261"/>
              <a:gd name="connsiteX19" fmla="*/ 2427082 w 4872429"/>
              <a:gd name="connsiteY19" fmla="*/ 3328523 h 3744261"/>
              <a:gd name="connsiteX20" fmla="*/ 2370518 w 4872429"/>
              <a:gd name="connsiteY20" fmla="*/ 3165205 h 3744261"/>
              <a:gd name="connsiteX21" fmla="*/ 2376124 w 4872429"/>
              <a:gd name="connsiteY21" fmla="*/ 3010401 h 3744261"/>
              <a:gd name="connsiteX22" fmla="*/ 2361194 w 4872429"/>
              <a:gd name="connsiteY22" fmla="*/ 3092631 h 3744261"/>
              <a:gd name="connsiteX23" fmla="*/ 2362232 w 4872429"/>
              <a:gd name="connsiteY23" fmla="*/ 3127953 h 3744261"/>
              <a:gd name="connsiteX24" fmla="*/ 2352057 w 4872429"/>
              <a:gd name="connsiteY24" fmla="*/ 3130590 h 3744261"/>
              <a:gd name="connsiteX25" fmla="*/ 2348486 w 4872429"/>
              <a:gd name="connsiteY25" fmla="*/ 3093566 h 3744261"/>
              <a:gd name="connsiteX26" fmla="*/ 2347925 w 4872429"/>
              <a:gd name="connsiteY26" fmla="*/ 3091655 h 3744261"/>
              <a:gd name="connsiteX27" fmla="*/ 2333743 w 4872429"/>
              <a:gd name="connsiteY27" fmla="*/ 2983656 h 3744261"/>
              <a:gd name="connsiteX28" fmla="*/ 2341696 w 4872429"/>
              <a:gd name="connsiteY28" fmla="*/ 2941918 h 3744261"/>
              <a:gd name="connsiteX29" fmla="*/ 2306104 w 4872429"/>
              <a:gd name="connsiteY29" fmla="*/ 2973793 h 3744261"/>
              <a:gd name="connsiteX30" fmla="*/ 2212350 w 4872429"/>
              <a:gd name="connsiteY30" fmla="*/ 2886683 h 3744261"/>
              <a:gd name="connsiteX31" fmla="*/ 2221258 w 4872429"/>
              <a:gd name="connsiteY31" fmla="*/ 2841830 h 3744261"/>
              <a:gd name="connsiteX32" fmla="*/ 2362315 w 4872429"/>
              <a:gd name="connsiteY32" fmla="*/ 2850178 h 3744261"/>
              <a:gd name="connsiteX33" fmla="*/ 2378761 w 4872429"/>
              <a:gd name="connsiteY33" fmla="*/ 2855535 h 3744261"/>
              <a:gd name="connsiteX34" fmla="*/ 2411466 w 4872429"/>
              <a:gd name="connsiteY34" fmla="*/ 2820837 h 3744261"/>
              <a:gd name="connsiteX35" fmla="*/ 2493862 w 4872429"/>
              <a:gd name="connsiteY35" fmla="*/ 2766225 h 3744261"/>
              <a:gd name="connsiteX36" fmla="*/ 2484809 w 4872429"/>
              <a:gd name="connsiteY36" fmla="*/ 2761989 h 3744261"/>
              <a:gd name="connsiteX37" fmla="*/ 2485618 w 4872429"/>
              <a:gd name="connsiteY37" fmla="*/ 2744276 h 3744261"/>
              <a:gd name="connsiteX38" fmla="*/ 2496063 w 4872429"/>
              <a:gd name="connsiteY38" fmla="*/ 2723096 h 3744261"/>
              <a:gd name="connsiteX39" fmla="*/ 2523120 w 4872429"/>
              <a:gd name="connsiteY39" fmla="*/ 2678824 h 3744261"/>
              <a:gd name="connsiteX40" fmla="*/ 2510724 w 4872429"/>
              <a:gd name="connsiteY40" fmla="*/ 2501615 h 3744261"/>
              <a:gd name="connsiteX41" fmla="*/ 2545484 w 4872429"/>
              <a:gd name="connsiteY41" fmla="*/ 2484837 h 3744261"/>
              <a:gd name="connsiteX42" fmla="*/ 2627008 w 4872429"/>
              <a:gd name="connsiteY42" fmla="*/ 2554192 h 3744261"/>
              <a:gd name="connsiteX43" fmla="*/ 2621319 w 4872429"/>
              <a:gd name="connsiteY43" fmla="*/ 2526429 h 3744261"/>
              <a:gd name="connsiteX44" fmla="*/ 2325540 w 4872429"/>
              <a:gd name="connsiteY44" fmla="*/ 2277601 h 3744261"/>
              <a:gd name="connsiteX45" fmla="*/ 2134834 w 4872429"/>
              <a:gd name="connsiteY45" fmla="*/ 2145327 h 3744261"/>
              <a:gd name="connsiteX46" fmla="*/ 2132986 w 4872429"/>
              <a:gd name="connsiteY46" fmla="*/ 2137624 h 3744261"/>
              <a:gd name="connsiteX47" fmla="*/ 2140191 w 4872429"/>
              <a:gd name="connsiteY47" fmla="*/ 2134343 h 3744261"/>
              <a:gd name="connsiteX48" fmla="*/ 2485120 w 4872429"/>
              <a:gd name="connsiteY48" fmla="*/ 2304139 h 3744261"/>
              <a:gd name="connsiteX49" fmla="*/ 2536784 w 4872429"/>
              <a:gd name="connsiteY49" fmla="*/ 2346334 h 3744261"/>
              <a:gd name="connsiteX50" fmla="*/ 2539753 w 4872429"/>
              <a:gd name="connsiteY50" fmla="*/ 2349179 h 3744261"/>
              <a:gd name="connsiteX51" fmla="*/ 2665465 w 4872429"/>
              <a:gd name="connsiteY51" fmla="*/ 2533614 h 3744261"/>
              <a:gd name="connsiteX52" fmla="*/ 2674415 w 4872429"/>
              <a:gd name="connsiteY52" fmla="*/ 2650002 h 3744261"/>
              <a:gd name="connsiteX53" fmla="*/ 2695284 w 4872429"/>
              <a:gd name="connsiteY53" fmla="*/ 2660800 h 3744261"/>
              <a:gd name="connsiteX54" fmla="*/ 2687559 w 4872429"/>
              <a:gd name="connsiteY54" fmla="*/ 2669231 h 3744261"/>
              <a:gd name="connsiteX55" fmla="*/ 2670947 w 4872429"/>
              <a:gd name="connsiteY55" fmla="*/ 2665472 h 3744261"/>
              <a:gd name="connsiteX56" fmla="*/ 2660585 w 4872429"/>
              <a:gd name="connsiteY56" fmla="*/ 2691886 h 3744261"/>
              <a:gd name="connsiteX57" fmla="*/ 2614778 w 4872429"/>
              <a:gd name="connsiteY57" fmla="*/ 2730779 h 3744261"/>
              <a:gd name="connsiteX58" fmla="*/ 2424507 w 4872429"/>
              <a:gd name="connsiteY58" fmla="*/ 2845672 h 3744261"/>
              <a:gd name="connsiteX59" fmla="*/ 2399194 w 4872429"/>
              <a:gd name="connsiteY59" fmla="*/ 2922731 h 3744261"/>
              <a:gd name="connsiteX60" fmla="*/ 2518552 w 4872429"/>
              <a:gd name="connsiteY60" fmla="*/ 2812240 h 3744261"/>
              <a:gd name="connsiteX61" fmla="*/ 2729401 w 4872429"/>
              <a:gd name="connsiteY61" fmla="*/ 2751523 h 3744261"/>
              <a:gd name="connsiteX62" fmla="*/ 2778884 w 4872429"/>
              <a:gd name="connsiteY62" fmla="*/ 2767450 h 3744261"/>
              <a:gd name="connsiteX63" fmla="*/ 2768813 w 4872429"/>
              <a:gd name="connsiteY63" fmla="*/ 2800715 h 3744261"/>
              <a:gd name="connsiteX64" fmla="*/ 2762542 w 4872429"/>
              <a:gd name="connsiteY64" fmla="*/ 2810392 h 3744261"/>
              <a:gd name="connsiteX65" fmla="*/ 2668518 w 4872429"/>
              <a:gd name="connsiteY65" fmla="*/ 2848911 h 3744261"/>
              <a:gd name="connsiteX66" fmla="*/ 2519777 w 4872429"/>
              <a:gd name="connsiteY66" fmla="*/ 2906887 h 3744261"/>
              <a:gd name="connsiteX67" fmla="*/ 2503705 w 4872429"/>
              <a:gd name="connsiteY67" fmla="*/ 2921278 h 3744261"/>
              <a:gd name="connsiteX68" fmla="*/ 2605288 w 4872429"/>
              <a:gd name="connsiteY68" fmla="*/ 2893265 h 3744261"/>
              <a:gd name="connsiteX69" fmla="*/ 2609316 w 4872429"/>
              <a:gd name="connsiteY69" fmla="*/ 2891251 h 3744261"/>
              <a:gd name="connsiteX70" fmla="*/ 2762085 w 4872429"/>
              <a:gd name="connsiteY70" fmla="*/ 2869095 h 3744261"/>
              <a:gd name="connsiteX71" fmla="*/ 2894110 w 4872429"/>
              <a:gd name="connsiteY71" fmla="*/ 2990239 h 3744261"/>
              <a:gd name="connsiteX72" fmla="*/ 2984999 w 4872429"/>
              <a:gd name="connsiteY72" fmla="*/ 3128347 h 3744261"/>
              <a:gd name="connsiteX73" fmla="*/ 2979599 w 4872429"/>
              <a:gd name="connsiteY73" fmla="*/ 3158581 h 3744261"/>
              <a:gd name="connsiteX74" fmla="*/ 2901543 w 4872429"/>
              <a:gd name="connsiteY74" fmla="*/ 3132978 h 3744261"/>
              <a:gd name="connsiteX75" fmla="*/ 2857958 w 4872429"/>
              <a:gd name="connsiteY75" fmla="*/ 3088831 h 3744261"/>
              <a:gd name="connsiteX76" fmla="*/ 2833600 w 4872429"/>
              <a:gd name="connsiteY76" fmla="*/ 3062875 h 3744261"/>
              <a:gd name="connsiteX77" fmla="*/ 2830236 w 4872429"/>
              <a:gd name="connsiteY77" fmla="*/ 3060653 h 3744261"/>
              <a:gd name="connsiteX78" fmla="*/ 2823031 w 4872429"/>
              <a:gd name="connsiteY78" fmla="*/ 3077971 h 3744261"/>
              <a:gd name="connsiteX79" fmla="*/ 2797531 w 4872429"/>
              <a:gd name="connsiteY79" fmla="*/ 3126416 h 3744261"/>
              <a:gd name="connsiteX80" fmla="*/ 2788519 w 4872429"/>
              <a:gd name="connsiteY80" fmla="*/ 3134971 h 3744261"/>
              <a:gd name="connsiteX81" fmla="*/ 2949366 w 4872429"/>
              <a:gd name="connsiteY81" fmla="*/ 3182523 h 3744261"/>
              <a:gd name="connsiteX82" fmla="*/ 2994073 w 4872429"/>
              <a:gd name="connsiteY82" fmla="*/ 3220897 h 3744261"/>
              <a:gd name="connsiteX83" fmla="*/ 2976609 w 4872429"/>
              <a:gd name="connsiteY83" fmla="*/ 3194339 h 3744261"/>
              <a:gd name="connsiteX84" fmla="*/ 2976298 w 4872429"/>
              <a:gd name="connsiteY84" fmla="*/ 3185825 h 3744261"/>
              <a:gd name="connsiteX85" fmla="*/ 2984749 w 4872429"/>
              <a:gd name="connsiteY85" fmla="*/ 3184953 h 3744261"/>
              <a:gd name="connsiteX86" fmla="*/ 3054395 w 4872429"/>
              <a:gd name="connsiteY86" fmla="*/ 3237343 h 3744261"/>
              <a:gd name="connsiteX87" fmla="*/ 3054167 w 4872429"/>
              <a:gd name="connsiteY87" fmla="*/ 3218717 h 3744261"/>
              <a:gd name="connsiteX88" fmla="*/ 3042144 w 4872429"/>
              <a:gd name="connsiteY88" fmla="*/ 3136321 h 3744261"/>
              <a:gd name="connsiteX89" fmla="*/ 3037036 w 4872429"/>
              <a:gd name="connsiteY89" fmla="*/ 3066613 h 3744261"/>
              <a:gd name="connsiteX90" fmla="*/ 3064093 w 4872429"/>
              <a:gd name="connsiteY90" fmla="*/ 3056064 h 3744261"/>
              <a:gd name="connsiteX91" fmla="*/ 3062660 w 4872429"/>
              <a:gd name="connsiteY91" fmla="*/ 3021386 h 3744261"/>
              <a:gd name="connsiteX92" fmla="*/ 2860844 w 4872429"/>
              <a:gd name="connsiteY92" fmla="*/ 2922897 h 3744261"/>
              <a:gd name="connsiteX93" fmla="*/ 2795247 w 4872429"/>
              <a:gd name="connsiteY93" fmla="*/ 2839546 h 3744261"/>
              <a:gd name="connsiteX94" fmla="*/ 2791052 w 4872429"/>
              <a:gd name="connsiteY94" fmla="*/ 2788277 h 3744261"/>
              <a:gd name="connsiteX95" fmla="*/ 2721759 w 4872429"/>
              <a:gd name="connsiteY95" fmla="*/ 2682250 h 3744261"/>
              <a:gd name="connsiteX96" fmla="*/ 2690134 w 4872429"/>
              <a:gd name="connsiteY96" fmla="*/ 2633743 h 3744261"/>
              <a:gd name="connsiteX97" fmla="*/ 2749730 w 4872429"/>
              <a:gd name="connsiteY97" fmla="*/ 2599938 h 3744261"/>
              <a:gd name="connsiteX98" fmla="*/ 2811049 w 4872429"/>
              <a:gd name="connsiteY98" fmla="*/ 2587582 h 3744261"/>
              <a:gd name="connsiteX99" fmla="*/ 2649144 w 4872429"/>
              <a:gd name="connsiteY99" fmla="*/ 2383316 h 3744261"/>
              <a:gd name="connsiteX100" fmla="*/ 2466328 w 4872429"/>
              <a:gd name="connsiteY100" fmla="*/ 2223799 h 3744261"/>
              <a:gd name="connsiteX101" fmla="*/ 2310735 w 4872429"/>
              <a:gd name="connsiteY101" fmla="*/ 2137187 h 3744261"/>
              <a:gd name="connsiteX102" fmla="*/ 2154540 w 4872429"/>
              <a:gd name="connsiteY102" fmla="*/ 2039010 h 3744261"/>
              <a:gd name="connsiteX103" fmla="*/ 2411819 w 4872429"/>
              <a:gd name="connsiteY103" fmla="*/ 1924781 h 3744261"/>
              <a:gd name="connsiteX104" fmla="*/ 2608216 w 4872429"/>
              <a:gd name="connsiteY104" fmla="*/ 1879160 h 3744261"/>
              <a:gd name="connsiteX105" fmla="*/ 2606741 w 4872429"/>
              <a:gd name="connsiteY105" fmla="*/ 1875444 h 3744261"/>
              <a:gd name="connsiteX106" fmla="*/ 2590960 w 4872429"/>
              <a:gd name="connsiteY106" fmla="*/ 1794273 h 3744261"/>
              <a:gd name="connsiteX107" fmla="*/ 2571275 w 4872429"/>
              <a:gd name="connsiteY107" fmla="*/ 1730648 h 3744261"/>
              <a:gd name="connsiteX108" fmla="*/ 2358225 w 4872429"/>
              <a:gd name="connsiteY108" fmla="*/ 1803139 h 3744261"/>
              <a:gd name="connsiteX109" fmla="*/ 2165732 w 4872429"/>
              <a:gd name="connsiteY109" fmla="*/ 1884912 h 3744261"/>
              <a:gd name="connsiteX110" fmla="*/ 2144406 w 4872429"/>
              <a:gd name="connsiteY110" fmla="*/ 1886989 h 3744261"/>
              <a:gd name="connsiteX111" fmla="*/ 2139568 w 4872429"/>
              <a:gd name="connsiteY111" fmla="*/ 1827974 h 3744261"/>
              <a:gd name="connsiteX112" fmla="*/ 2134668 w 4872429"/>
              <a:gd name="connsiteY112" fmla="*/ 1745807 h 3744261"/>
              <a:gd name="connsiteX113" fmla="*/ 2093906 w 4872429"/>
              <a:gd name="connsiteY113" fmla="*/ 1707080 h 3744261"/>
              <a:gd name="connsiteX114" fmla="*/ 2096875 w 4872429"/>
              <a:gd name="connsiteY114" fmla="*/ 1699459 h 3744261"/>
              <a:gd name="connsiteX115" fmla="*/ 2114422 w 4872429"/>
              <a:gd name="connsiteY115" fmla="*/ 1702346 h 3744261"/>
              <a:gd name="connsiteX116" fmla="*/ 2144842 w 4872429"/>
              <a:gd name="connsiteY116" fmla="*/ 1737480 h 3744261"/>
              <a:gd name="connsiteX117" fmla="*/ 2185584 w 4872429"/>
              <a:gd name="connsiteY117" fmla="*/ 1756106 h 3744261"/>
              <a:gd name="connsiteX118" fmla="*/ 2267211 w 4872429"/>
              <a:gd name="connsiteY118" fmla="*/ 1636146 h 3744261"/>
              <a:gd name="connsiteX119" fmla="*/ 2331562 w 4872429"/>
              <a:gd name="connsiteY119" fmla="*/ 1496709 h 3744261"/>
              <a:gd name="connsiteX120" fmla="*/ 2371452 w 4872429"/>
              <a:gd name="connsiteY120" fmla="*/ 1425775 h 3744261"/>
              <a:gd name="connsiteX121" fmla="*/ 2354466 w 4872429"/>
              <a:gd name="connsiteY121" fmla="*/ 1429243 h 3744261"/>
              <a:gd name="connsiteX122" fmla="*/ 2335279 w 4872429"/>
              <a:gd name="connsiteY122" fmla="*/ 1411842 h 3744261"/>
              <a:gd name="connsiteX123" fmla="*/ 2350438 w 4872429"/>
              <a:gd name="connsiteY123" fmla="*/ 1321659 h 3744261"/>
              <a:gd name="connsiteX124" fmla="*/ 2364475 w 4872429"/>
              <a:gd name="connsiteY124" fmla="*/ 1317485 h 3744261"/>
              <a:gd name="connsiteX125" fmla="*/ 2377100 w 4872429"/>
              <a:gd name="connsiteY125" fmla="*/ 1350543 h 3744261"/>
              <a:gd name="connsiteX126" fmla="*/ 2383828 w 4872429"/>
              <a:gd name="connsiteY126" fmla="*/ 1391201 h 3744261"/>
              <a:gd name="connsiteX127" fmla="*/ 2386133 w 4872429"/>
              <a:gd name="connsiteY127" fmla="*/ 1400836 h 3744261"/>
              <a:gd name="connsiteX128" fmla="*/ 2463545 w 4872429"/>
              <a:gd name="connsiteY128" fmla="*/ 1306708 h 3744261"/>
              <a:gd name="connsiteX129" fmla="*/ 2524782 w 4872429"/>
              <a:gd name="connsiteY129" fmla="*/ 1258492 h 3744261"/>
              <a:gd name="connsiteX130" fmla="*/ 2608776 w 4872429"/>
              <a:gd name="connsiteY130" fmla="*/ 1147025 h 3744261"/>
              <a:gd name="connsiteX131" fmla="*/ 2693353 w 4872429"/>
              <a:gd name="connsiteY131" fmla="*/ 1030491 h 3744261"/>
              <a:gd name="connsiteX132" fmla="*/ 2701285 w 4872429"/>
              <a:gd name="connsiteY132" fmla="*/ 994339 h 3744261"/>
              <a:gd name="connsiteX133" fmla="*/ 2683261 w 4872429"/>
              <a:gd name="connsiteY133" fmla="*/ 949050 h 3744261"/>
              <a:gd name="connsiteX134" fmla="*/ 2653795 w 4872429"/>
              <a:gd name="connsiteY134" fmla="*/ 849378 h 3744261"/>
              <a:gd name="connsiteX135" fmla="*/ 2664323 w 4872429"/>
              <a:gd name="connsiteY135" fmla="*/ 791028 h 3744261"/>
              <a:gd name="connsiteX136" fmla="*/ 2658737 w 4872429"/>
              <a:gd name="connsiteY136" fmla="*/ 791879 h 3744261"/>
              <a:gd name="connsiteX137" fmla="*/ 2278611 w 4872429"/>
              <a:gd name="connsiteY137" fmla="*/ 1254401 h 3744261"/>
              <a:gd name="connsiteX138" fmla="*/ 2041412 w 4872429"/>
              <a:gd name="connsiteY138" fmla="*/ 1769209 h 3744261"/>
              <a:gd name="connsiteX139" fmla="*/ 2006443 w 4872429"/>
              <a:gd name="connsiteY139" fmla="*/ 1805818 h 3744261"/>
              <a:gd name="connsiteX140" fmla="*/ 2003308 w 4872429"/>
              <a:gd name="connsiteY140" fmla="*/ 1806877 h 3744261"/>
              <a:gd name="connsiteX141" fmla="*/ 2004699 w 4872429"/>
              <a:gd name="connsiteY141" fmla="*/ 1809203 h 3744261"/>
              <a:gd name="connsiteX142" fmla="*/ 2076110 w 4872429"/>
              <a:gd name="connsiteY142" fmla="*/ 1865539 h 3744261"/>
              <a:gd name="connsiteX143" fmla="*/ 2127857 w 4872429"/>
              <a:gd name="connsiteY143" fmla="*/ 1905428 h 3744261"/>
              <a:gd name="connsiteX144" fmla="*/ 2128812 w 4872429"/>
              <a:gd name="connsiteY144" fmla="*/ 1933606 h 3744261"/>
              <a:gd name="connsiteX145" fmla="*/ 2090251 w 4872429"/>
              <a:gd name="connsiteY145" fmla="*/ 1949243 h 3744261"/>
              <a:gd name="connsiteX146" fmla="*/ 2141728 w 4872429"/>
              <a:gd name="connsiteY146" fmla="*/ 2083011 h 3744261"/>
              <a:gd name="connsiteX147" fmla="*/ 2142392 w 4872429"/>
              <a:gd name="connsiteY147" fmla="*/ 2108885 h 3744261"/>
              <a:gd name="connsiteX148" fmla="*/ 2123330 w 4872429"/>
              <a:gd name="connsiteY148" fmla="*/ 2096405 h 3744261"/>
              <a:gd name="connsiteX149" fmla="*/ 2102793 w 4872429"/>
              <a:gd name="connsiteY149" fmla="*/ 2068642 h 3744261"/>
              <a:gd name="connsiteX150" fmla="*/ 2097768 w 4872429"/>
              <a:gd name="connsiteY150" fmla="*/ 2061270 h 3744261"/>
              <a:gd name="connsiteX151" fmla="*/ 2112013 w 4872429"/>
              <a:gd name="connsiteY151" fmla="*/ 2124915 h 3744261"/>
              <a:gd name="connsiteX152" fmla="*/ 2106427 w 4872429"/>
              <a:gd name="connsiteY152" fmla="*/ 2154879 h 3744261"/>
              <a:gd name="connsiteX153" fmla="*/ 2068074 w 4872429"/>
              <a:gd name="connsiteY153" fmla="*/ 2110027 h 3744261"/>
              <a:gd name="connsiteX154" fmla="*/ 2071106 w 4872429"/>
              <a:gd name="connsiteY154" fmla="*/ 2131103 h 3744261"/>
              <a:gd name="connsiteX155" fmla="*/ 2062737 w 4872429"/>
              <a:gd name="connsiteY155" fmla="*/ 2158160 h 3744261"/>
              <a:gd name="connsiteX156" fmla="*/ 2015974 w 4872429"/>
              <a:gd name="connsiteY156" fmla="*/ 2102593 h 3744261"/>
              <a:gd name="connsiteX157" fmla="*/ 2000608 w 4872429"/>
              <a:gd name="connsiteY157" fmla="*/ 2072629 h 3744261"/>
              <a:gd name="connsiteX158" fmla="*/ 2002809 w 4872429"/>
              <a:gd name="connsiteY158" fmla="*/ 2132432 h 3744261"/>
              <a:gd name="connsiteX159" fmla="*/ 1992884 w 4872429"/>
              <a:gd name="connsiteY159" fmla="*/ 2146677 h 3744261"/>
              <a:gd name="connsiteX160" fmla="*/ 1951291 w 4872429"/>
              <a:gd name="connsiteY160" fmla="*/ 2089428 h 3744261"/>
              <a:gd name="connsiteX161" fmla="*/ 1935510 w 4872429"/>
              <a:gd name="connsiteY161" fmla="*/ 2105832 h 3744261"/>
              <a:gd name="connsiteX162" fmla="*/ 1899129 w 4872429"/>
              <a:gd name="connsiteY162" fmla="*/ 2150913 h 3744261"/>
              <a:gd name="connsiteX163" fmla="*/ 1891529 w 4872429"/>
              <a:gd name="connsiteY163" fmla="*/ 2181376 h 3744261"/>
              <a:gd name="connsiteX164" fmla="*/ 1898548 w 4872429"/>
              <a:gd name="connsiteY164" fmla="*/ 2174440 h 3744261"/>
              <a:gd name="connsiteX165" fmla="*/ 1920870 w 4872429"/>
              <a:gd name="connsiteY165" fmla="*/ 2146033 h 3744261"/>
              <a:gd name="connsiteX166" fmla="*/ 1929758 w 4872429"/>
              <a:gd name="connsiteY166" fmla="*/ 2134447 h 3744261"/>
              <a:gd name="connsiteX167" fmla="*/ 1939289 w 4872429"/>
              <a:gd name="connsiteY167" fmla="*/ 2132474 h 3744261"/>
              <a:gd name="connsiteX168" fmla="*/ 1937565 w 4872429"/>
              <a:gd name="connsiteY168" fmla="*/ 2148442 h 3744261"/>
              <a:gd name="connsiteX169" fmla="*/ 1906376 w 4872429"/>
              <a:gd name="connsiteY169" fmla="*/ 2230360 h 3744261"/>
              <a:gd name="connsiteX170" fmla="*/ 1905670 w 4872429"/>
              <a:gd name="connsiteY170" fmla="*/ 2234306 h 3744261"/>
              <a:gd name="connsiteX171" fmla="*/ 1963106 w 4872429"/>
              <a:gd name="connsiteY171" fmla="*/ 2159386 h 3744261"/>
              <a:gd name="connsiteX172" fmla="*/ 1971454 w 4872429"/>
              <a:gd name="connsiteY172" fmla="*/ 2157433 h 3744261"/>
              <a:gd name="connsiteX173" fmla="*/ 1973842 w 4872429"/>
              <a:gd name="connsiteY173" fmla="*/ 2165677 h 3744261"/>
              <a:gd name="connsiteX174" fmla="*/ 1950772 w 4872429"/>
              <a:gd name="connsiteY174" fmla="*/ 2239643 h 3744261"/>
              <a:gd name="connsiteX175" fmla="*/ 1998739 w 4872429"/>
              <a:gd name="connsiteY175" fmla="*/ 2169145 h 3744261"/>
              <a:gd name="connsiteX176" fmla="*/ 2014355 w 4872429"/>
              <a:gd name="connsiteY176" fmla="*/ 2143978 h 3744261"/>
              <a:gd name="connsiteX177" fmla="*/ 2024135 w 4872429"/>
              <a:gd name="connsiteY177" fmla="*/ 2140406 h 3744261"/>
              <a:gd name="connsiteX178" fmla="*/ 2026565 w 4872429"/>
              <a:gd name="connsiteY178" fmla="*/ 2154755 h 3744261"/>
              <a:gd name="connsiteX179" fmla="*/ 2021581 w 4872429"/>
              <a:gd name="connsiteY179" fmla="*/ 2172924 h 3744261"/>
              <a:gd name="connsiteX180" fmla="*/ 2000068 w 4872429"/>
              <a:gd name="connsiteY180" fmla="*/ 2277539 h 3744261"/>
              <a:gd name="connsiteX181" fmla="*/ 2005820 w 4872429"/>
              <a:gd name="connsiteY181" fmla="*/ 2430266 h 3744261"/>
              <a:gd name="connsiteX182" fmla="*/ 2011323 w 4872429"/>
              <a:gd name="connsiteY182" fmla="*/ 2706068 h 3744261"/>
              <a:gd name="connsiteX183" fmla="*/ 1968983 w 4872429"/>
              <a:gd name="connsiteY183" fmla="*/ 2840834 h 3744261"/>
              <a:gd name="connsiteX184" fmla="*/ 1931627 w 4872429"/>
              <a:gd name="connsiteY184" fmla="*/ 2956371 h 3744261"/>
              <a:gd name="connsiteX185" fmla="*/ 1927868 w 4872429"/>
              <a:gd name="connsiteY185" fmla="*/ 2990363 h 3744261"/>
              <a:gd name="connsiteX186" fmla="*/ 1921140 w 4872429"/>
              <a:gd name="connsiteY186" fmla="*/ 2991152 h 3744261"/>
              <a:gd name="connsiteX187" fmla="*/ 1916738 w 4872429"/>
              <a:gd name="connsiteY187" fmla="*/ 2973066 h 3744261"/>
              <a:gd name="connsiteX188" fmla="*/ 1919126 w 4872429"/>
              <a:gd name="connsiteY188" fmla="*/ 2955374 h 3744261"/>
              <a:gd name="connsiteX189" fmla="*/ 1911235 w 4872429"/>
              <a:gd name="connsiteY189" fmla="*/ 2893162 h 3744261"/>
              <a:gd name="connsiteX190" fmla="*/ 1862396 w 4872429"/>
              <a:gd name="connsiteY190" fmla="*/ 2843845 h 3744261"/>
              <a:gd name="connsiteX191" fmla="*/ 1767458 w 4872429"/>
              <a:gd name="connsiteY191" fmla="*/ 2831572 h 3744261"/>
              <a:gd name="connsiteX192" fmla="*/ 1779252 w 4872429"/>
              <a:gd name="connsiteY192" fmla="*/ 2859584 h 3744261"/>
              <a:gd name="connsiteX193" fmla="*/ 1878177 w 4872429"/>
              <a:gd name="connsiteY193" fmla="*/ 3000164 h 3744261"/>
              <a:gd name="connsiteX194" fmla="*/ 1821218 w 4872429"/>
              <a:gd name="connsiteY194" fmla="*/ 3192553 h 3744261"/>
              <a:gd name="connsiteX195" fmla="*/ 1716355 w 4872429"/>
              <a:gd name="connsiteY195" fmla="*/ 3376095 h 3744261"/>
              <a:gd name="connsiteX196" fmla="*/ 1690689 w 4872429"/>
              <a:gd name="connsiteY196" fmla="*/ 3379314 h 3744261"/>
              <a:gd name="connsiteX197" fmla="*/ 1690212 w 4872429"/>
              <a:gd name="connsiteY197" fmla="*/ 3379065 h 3744261"/>
              <a:gd name="connsiteX198" fmla="*/ 1665252 w 4872429"/>
              <a:gd name="connsiteY198" fmla="*/ 3357469 h 3744261"/>
              <a:gd name="connsiteX199" fmla="*/ 1650301 w 4872429"/>
              <a:gd name="connsiteY199" fmla="*/ 3389323 h 3744261"/>
              <a:gd name="connsiteX200" fmla="*/ 1457227 w 4872429"/>
              <a:gd name="connsiteY200" fmla="*/ 3500084 h 3744261"/>
              <a:gd name="connsiteX201" fmla="*/ 1450915 w 4872429"/>
              <a:gd name="connsiteY201" fmla="*/ 3498589 h 3744261"/>
              <a:gd name="connsiteX202" fmla="*/ 1449357 w 4872429"/>
              <a:gd name="connsiteY202" fmla="*/ 3492297 h 3744261"/>
              <a:gd name="connsiteX203" fmla="*/ 1467942 w 4872429"/>
              <a:gd name="connsiteY203" fmla="*/ 3379916 h 3744261"/>
              <a:gd name="connsiteX204" fmla="*/ 1451683 w 4872429"/>
              <a:gd name="connsiteY204" fmla="*/ 3407638 h 3744261"/>
              <a:gd name="connsiteX205" fmla="*/ 1441570 w 4872429"/>
              <a:gd name="connsiteY205" fmla="*/ 3411915 h 3744261"/>
              <a:gd name="connsiteX206" fmla="*/ 1420390 w 4872429"/>
              <a:gd name="connsiteY206" fmla="*/ 3365630 h 3744261"/>
              <a:gd name="connsiteX207" fmla="*/ 1419040 w 4872429"/>
              <a:gd name="connsiteY207" fmla="*/ 3360335 h 3744261"/>
              <a:gd name="connsiteX208" fmla="*/ 1435216 w 4872429"/>
              <a:gd name="connsiteY208" fmla="*/ 3497156 h 3744261"/>
              <a:gd name="connsiteX209" fmla="*/ 1520685 w 4872429"/>
              <a:gd name="connsiteY209" fmla="*/ 3509428 h 3744261"/>
              <a:gd name="connsiteX210" fmla="*/ 1555238 w 4872429"/>
              <a:gd name="connsiteY210" fmla="*/ 3503033 h 3744261"/>
              <a:gd name="connsiteX211" fmla="*/ 1566368 w 4872429"/>
              <a:gd name="connsiteY211" fmla="*/ 3510342 h 3744261"/>
              <a:gd name="connsiteX212" fmla="*/ 1540474 w 4872429"/>
              <a:gd name="connsiteY212" fmla="*/ 3549173 h 3744261"/>
              <a:gd name="connsiteX213" fmla="*/ 1494542 w 4872429"/>
              <a:gd name="connsiteY213" fmla="*/ 3602975 h 3744261"/>
              <a:gd name="connsiteX214" fmla="*/ 1211514 w 4872429"/>
              <a:gd name="connsiteY214" fmla="*/ 3721523 h 3744261"/>
              <a:gd name="connsiteX215" fmla="*/ 1188132 w 4872429"/>
              <a:gd name="connsiteY215" fmla="*/ 3720256 h 3744261"/>
              <a:gd name="connsiteX216" fmla="*/ 981789 w 4872429"/>
              <a:gd name="connsiteY216" fmla="*/ 3524047 h 3744261"/>
              <a:gd name="connsiteX217" fmla="*/ 934113 w 4872429"/>
              <a:gd name="connsiteY217" fmla="*/ 3517984 h 3744261"/>
              <a:gd name="connsiteX218" fmla="*/ 908364 w 4872429"/>
              <a:gd name="connsiteY218" fmla="*/ 3507518 h 3744261"/>
              <a:gd name="connsiteX219" fmla="*/ 791436 w 4872429"/>
              <a:gd name="connsiteY219" fmla="*/ 3370863 h 3744261"/>
              <a:gd name="connsiteX220" fmla="*/ 800697 w 4872429"/>
              <a:gd name="connsiteY220" fmla="*/ 3265314 h 3744261"/>
              <a:gd name="connsiteX221" fmla="*/ 799721 w 4872429"/>
              <a:gd name="connsiteY221" fmla="*/ 3264566 h 3744261"/>
              <a:gd name="connsiteX222" fmla="*/ 797520 w 4872429"/>
              <a:gd name="connsiteY222" fmla="*/ 3241932 h 3744261"/>
              <a:gd name="connsiteX223" fmla="*/ 810477 w 4872429"/>
              <a:gd name="connsiteY223" fmla="*/ 3220524 h 3744261"/>
              <a:gd name="connsiteX224" fmla="*/ 853316 w 4872429"/>
              <a:gd name="connsiteY224" fmla="*/ 3118837 h 3744261"/>
              <a:gd name="connsiteX225" fmla="*/ 936501 w 4872429"/>
              <a:gd name="connsiteY225" fmla="*/ 3105962 h 3744261"/>
              <a:gd name="connsiteX226" fmla="*/ 942813 w 4872429"/>
              <a:gd name="connsiteY226" fmla="*/ 3114663 h 3744261"/>
              <a:gd name="connsiteX227" fmla="*/ 923585 w 4872429"/>
              <a:gd name="connsiteY227" fmla="*/ 3189542 h 3744261"/>
              <a:gd name="connsiteX228" fmla="*/ 979900 w 4872429"/>
              <a:gd name="connsiteY228" fmla="*/ 3101747 h 3744261"/>
              <a:gd name="connsiteX229" fmla="*/ 1134953 w 4872429"/>
              <a:gd name="connsiteY229" fmla="*/ 2984341 h 3744261"/>
              <a:gd name="connsiteX230" fmla="*/ 1266230 w 4872429"/>
              <a:gd name="connsiteY230" fmla="*/ 2971072 h 3744261"/>
              <a:gd name="connsiteX231" fmla="*/ 1338679 w 4872429"/>
              <a:gd name="connsiteY231" fmla="*/ 2982846 h 3744261"/>
              <a:gd name="connsiteX232" fmla="*/ 1339447 w 4872429"/>
              <a:gd name="connsiteY232" fmla="*/ 2982452 h 3744261"/>
              <a:gd name="connsiteX233" fmla="*/ 1371924 w 4872429"/>
              <a:gd name="connsiteY233" fmla="*/ 2972339 h 3744261"/>
              <a:gd name="connsiteX234" fmla="*/ 1323168 w 4872429"/>
              <a:gd name="connsiteY234" fmla="*/ 2957845 h 3744261"/>
              <a:gd name="connsiteX235" fmla="*/ 1163484 w 4872429"/>
              <a:gd name="connsiteY235" fmla="*/ 2925078 h 3744261"/>
              <a:gd name="connsiteX236" fmla="*/ 1000083 w 4872429"/>
              <a:gd name="connsiteY236" fmla="*/ 3004193 h 3744261"/>
              <a:gd name="connsiteX237" fmla="*/ 998879 w 4872429"/>
              <a:gd name="connsiteY237" fmla="*/ 3014908 h 3744261"/>
              <a:gd name="connsiteX238" fmla="*/ 959405 w 4872429"/>
              <a:gd name="connsiteY238" fmla="*/ 3058701 h 3744261"/>
              <a:gd name="connsiteX239" fmla="*/ 920366 w 4872429"/>
              <a:gd name="connsiteY239" fmla="*/ 3088084 h 3744261"/>
              <a:gd name="connsiteX240" fmla="*/ 914552 w 4872429"/>
              <a:gd name="connsiteY240" fmla="*/ 3084014 h 3744261"/>
              <a:gd name="connsiteX241" fmla="*/ 929316 w 4872429"/>
              <a:gd name="connsiteY241" fmla="*/ 3062065 h 3744261"/>
              <a:gd name="connsiteX242" fmla="*/ 955335 w 4872429"/>
              <a:gd name="connsiteY242" fmla="*/ 3033991 h 3744261"/>
              <a:gd name="connsiteX243" fmla="*/ 986358 w 4872429"/>
              <a:gd name="connsiteY243" fmla="*/ 3000455 h 3744261"/>
              <a:gd name="connsiteX244" fmla="*/ 971511 w 4872429"/>
              <a:gd name="connsiteY244" fmla="*/ 2973710 h 3744261"/>
              <a:gd name="connsiteX245" fmla="*/ 837929 w 4872429"/>
              <a:gd name="connsiteY245" fmla="*/ 2879872 h 3744261"/>
              <a:gd name="connsiteX246" fmla="*/ 826196 w 4872429"/>
              <a:gd name="connsiteY246" fmla="*/ 2887181 h 3744261"/>
              <a:gd name="connsiteX247" fmla="*/ 886540 w 4872429"/>
              <a:gd name="connsiteY247" fmla="*/ 3085093 h 3744261"/>
              <a:gd name="connsiteX248" fmla="*/ 886353 w 4872429"/>
              <a:gd name="connsiteY248" fmla="*/ 3091198 h 3744261"/>
              <a:gd name="connsiteX249" fmla="*/ 881016 w 4872429"/>
              <a:gd name="connsiteY249" fmla="*/ 3094209 h 3744261"/>
              <a:gd name="connsiteX250" fmla="*/ 870821 w 4872429"/>
              <a:gd name="connsiteY250" fmla="*/ 3081750 h 3744261"/>
              <a:gd name="connsiteX251" fmla="*/ 815233 w 4872429"/>
              <a:gd name="connsiteY251" fmla="*/ 2881222 h 3744261"/>
              <a:gd name="connsiteX252" fmla="*/ 836766 w 4872429"/>
              <a:gd name="connsiteY252" fmla="*/ 2867455 h 3744261"/>
              <a:gd name="connsiteX253" fmla="*/ 981685 w 4872429"/>
              <a:gd name="connsiteY253" fmla="*/ 2966546 h 3744261"/>
              <a:gd name="connsiteX254" fmla="*/ 995972 w 4872429"/>
              <a:gd name="connsiteY254" fmla="*/ 2990841 h 3744261"/>
              <a:gd name="connsiteX255" fmla="*/ 1163152 w 4872429"/>
              <a:gd name="connsiteY255" fmla="*/ 2912639 h 3744261"/>
              <a:gd name="connsiteX256" fmla="*/ 1327155 w 4872429"/>
              <a:gd name="connsiteY256" fmla="*/ 2946050 h 3744261"/>
              <a:gd name="connsiteX257" fmla="*/ 1388038 w 4872429"/>
              <a:gd name="connsiteY257" fmla="*/ 2959735 h 3744261"/>
              <a:gd name="connsiteX258" fmla="*/ 1389533 w 4872429"/>
              <a:gd name="connsiteY258" fmla="*/ 2955000 h 3744261"/>
              <a:gd name="connsiteX259" fmla="*/ 1396510 w 4872429"/>
              <a:gd name="connsiteY259" fmla="*/ 2841540 h 3744261"/>
              <a:gd name="connsiteX260" fmla="*/ 1431499 w 4872429"/>
              <a:gd name="connsiteY260" fmla="*/ 2742469 h 3744261"/>
              <a:gd name="connsiteX261" fmla="*/ 1460383 w 4872429"/>
              <a:gd name="connsiteY261" fmla="*/ 2758625 h 3744261"/>
              <a:gd name="connsiteX262" fmla="*/ 1529905 w 4872429"/>
              <a:gd name="connsiteY262" fmla="*/ 2965404 h 3744261"/>
              <a:gd name="connsiteX263" fmla="*/ 1519149 w 4872429"/>
              <a:gd name="connsiteY263" fmla="*/ 2977323 h 3744261"/>
              <a:gd name="connsiteX264" fmla="*/ 1584330 w 4872429"/>
              <a:gd name="connsiteY264" fmla="*/ 3026951 h 3744261"/>
              <a:gd name="connsiteX265" fmla="*/ 1605407 w 4872429"/>
              <a:gd name="connsiteY265" fmla="*/ 3044705 h 3744261"/>
              <a:gd name="connsiteX266" fmla="*/ 1660331 w 4872429"/>
              <a:gd name="connsiteY266" fmla="*/ 2959610 h 3744261"/>
              <a:gd name="connsiteX267" fmla="*/ 1737743 w 4872429"/>
              <a:gd name="connsiteY267" fmla="*/ 2839754 h 3744261"/>
              <a:gd name="connsiteX268" fmla="*/ 1797546 w 4872429"/>
              <a:gd name="connsiteY268" fmla="*/ 2732149 h 3744261"/>
              <a:gd name="connsiteX269" fmla="*/ 1814927 w 4872429"/>
              <a:gd name="connsiteY269" fmla="*/ 2688356 h 3744261"/>
              <a:gd name="connsiteX270" fmla="*/ 1862935 w 4872429"/>
              <a:gd name="connsiteY270" fmla="*/ 2244107 h 3744261"/>
              <a:gd name="connsiteX271" fmla="*/ 1857557 w 4872429"/>
              <a:gd name="connsiteY271" fmla="*/ 2209575 h 3744261"/>
              <a:gd name="connsiteX272" fmla="*/ 1851639 w 4872429"/>
              <a:gd name="connsiteY272" fmla="*/ 2181500 h 3744261"/>
              <a:gd name="connsiteX273" fmla="*/ 1895682 w 4872429"/>
              <a:gd name="connsiteY273" fmla="*/ 2098398 h 3744261"/>
              <a:gd name="connsiteX274" fmla="*/ 1904217 w 4872429"/>
              <a:gd name="connsiteY274" fmla="*/ 2097651 h 3744261"/>
              <a:gd name="connsiteX275" fmla="*/ 1905442 w 4872429"/>
              <a:gd name="connsiteY275" fmla="*/ 2106123 h 3744261"/>
              <a:gd name="connsiteX276" fmla="*/ 1879901 w 4872429"/>
              <a:gd name="connsiteY276" fmla="*/ 2176683 h 3744261"/>
              <a:gd name="connsiteX277" fmla="*/ 1888020 w 4872429"/>
              <a:gd name="connsiteY277" fmla="*/ 2145411 h 3744261"/>
              <a:gd name="connsiteX278" fmla="*/ 1927411 w 4872429"/>
              <a:gd name="connsiteY278" fmla="*/ 2096426 h 3744261"/>
              <a:gd name="connsiteX279" fmla="*/ 1943525 w 4872429"/>
              <a:gd name="connsiteY279" fmla="*/ 2072567 h 3744261"/>
              <a:gd name="connsiteX280" fmla="*/ 1937275 w 4872429"/>
              <a:gd name="connsiteY280" fmla="*/ 2058529 h 3744261"/>
              <a:gd name="connsiteX281" fmla="*/ 1887085 w 4872429"/>
              <a:gd name="connsiteY281" fmla="*/ 2039488 h 3744261"/>
              <a:gd name="connsiteX282" fmla="*/ 1903905 w 4872429"/>
              <a:gd name="connsiteY282" fmla="*/ 2078817 h 3744261"/>
              <a:gd name="connsiteX283" fmla="*/ 1750410 w 4872429"/>
              <a:gd name="connsiteY283" fmla="*/ 2147861 h 3744261"/>
              <a:gd name="connsiteX284" fmla="*/ 1557377 w 4872429"/>
              <a:gd name="connsiteY284" fmla="*/ 2221826 h 3744261"/>
              <a:gd name="connsiteX285" fmla="*/ 1483640 w 4872429"/>
              <a:gd name="connsiteY285" fmla="*/ 2253036 h 3744261"/>
              <a:gd name="connsiteX286" fmla="*/ 1453489 w 4872429"/>
              <a:gd name="connsiteY286" fmla="*/ 2287942 h 3744261"/>
              <a:gd name="connsiteX287" fmla="*/ 1436462 w 4872429"/>
              <a:gd name="connsiteY287" fmla="*/ 2295833 h 3744261"/>
              <a:gd name="connsiteX288" fmla="*/ 1376077 w 4872429"/>
              <a:gd name="connsiteY288" fmla="*/ 2310659 h 3744261"/>
              <a:gd name="connsiteX289" fmla="*/ 1364013 w 4872429"/>
              <a:gd name="connsiteY289" fmla="*/ 2298823 h 3744261"/>
              <a:gd name="connsiteX290" fmla="*/ 1334734 w 4872429"/>
              <a:gd name="connsiteY290" fmla="*/ 2303059 h 3744261"/>
              <a:gd name="connsiteX291" fmla="*/ 1330020 w 4872429"/>
              <a:gd name="connsiteY291" fmla="*/ 2303724 h 3744261"/>
              <a:gd name="connsiteX292" fmla="*/ 1245091 w 4872429"/>
              <a:gd name="connsiteY292" fmla="*/ 2321187 h 3744261"/>
              <a:gd name="connsiteX293" fmla="*/ 1233857 w 4872429"/>
              <a:gd name="connsiteY293" fmla="*/ 2340644 h 3744261"/>
              <a:gd name="connsiteX294" fmla="*/ 1084888 w 4872429"/>
              <a:gd name="connsiteY294" fmla="*/ 2441209 h 3744261"/>
              <a:gd name="connsiteX295" fmla="*/ 938162 w 4872429"/>
              <a:gd name="connsiteY295" fmla="*/ 2490526 h 3744261"/>
              <a:gd name="connsiteX296" fmla="*/ 913763 w 4872429"/>
              <a:gd name="connsiteY296" fmla="*/ 2472357 h 3744261"/>
              <a:gd name="connsiteX297" fmla="*/ 849287 w 4872429"/>
              <a:gd name="connsiteY297" fmla="*/ 2490526 h 3744261"/>
              <a:gd name="connsiteX298" fmla="*/ 749968 w 4872429"/>
              <a:gd name="connsiteY298" fmla="*/ 2448975 h 3744261"/>
              <a:gd name="connsiteX299" fmla="*/ 690704 w 4872429"/>
              <a:gd name="connsiteY299" fmla="*/ 2387718 h 3744261"/>
              <a:gd name="connsiteX300" fmla="*/ 691929 w 4872429"/>
              <a:gd name="connsiteY300" fmla="*/ 2375695 h 3744261"/>
              <a:gd name="connsiteX301" fmla="*/ 700464 w 4872429"/>
              <a:gd name="connsiteY301" fmla="*/ 2368843 h 3744261"/>
              <a:gd name="connsiteX302" fmla="*/ 693154 w 4872429"/>
              <a:gd name="connsiteY302" fmla="*/ 2367389 h 3744261"/>
              <a:gd name="connsiteX303" fmla="*/ 402796 w 4872429"/>
              <a:gd name="connsiteY303" fmla="*/ 2247201 h 3744261"/>
              <a:gd name="connsiteX304" fmla="*/ 280614 w 4872429"/>
              <a:gd name="connsiteY304" fmla="*/ 2167068 h 3744261"/>
              <a:gd name="connsiteX305" fmla="*/ 192570 w 4872429"/>
              <a:gd name="connsiteY305" fmla="*/ 2113723 h 3744261"/>
              <a:gd name="connsiteX306" fmla="*/ 27072 w 4872429"/>
              <a:gd name="connsiteY306" fmla="*/ 1882524 h 3744261"/>
              <a:gd name="connsiteX307" fmla="*/ 3961 w 4872429"/>
              <a:gd name="connsiteY307" fmla="*/ 1670430 h 3744261"/>
              <a:gd name="connsiteX308" fmla="*/ 134303 w 4872429"/>
              <a:gd name="connsiteY308" fmla="*/ 1531490 h 3744261"/>
              <a:gd name="connsiteX309" fmla="*/ 330575 w 4872429"/>
              <a:gd name="connsiteY309" fmla="*/ 1549120 h 3744261"/>
              <a:gd name="connsiteX310" fmla="*/ 350987 w 4872429"/>
              <a:gd name="connsiteY310" fmla="*/ 1565919 h 3744261"/>
              <a:gd name="connsiteX311" fmla="*/ 403398 w 4872429"/>
              <a:gd name="connsiteY311" fmla="*/ 1548954 h 3744261"/>
              <a:gd name="connsiteX312" fmla="*/ 406056 w 4872429"/>
              <a:gd name="connsiteY312" fmla="*/ 1548850 h 3744261"/>
              <a:gd name="connsiteX313" fmla="*/ 456744 w 4872429"/>
              <a:gd name="connsiteY313" fmla="*/ 1558236 h 3744261"/>
              <a:gd name="connsiteX314" fmla="*/ 487102 w 4872429"/>
              <a:gd name="connsiteY314" fmla="*/ 1553169 h 3744261"/>
              <a:gd name="connsiteX315" fmla="*/ 642488 w 4872429"/>
              <a:gd name="connsiteY315" fmla="*/ 1570259 h 3744261"/>
              <a:gd name="connsiteX316" fmla="*/ 716930 w 4872429"/>
              <a:gd name="connsiteY316" fmla="*/ 1625743 h 3744261"/>
              <a:gd name="connsiteX317" fmla="*/ 718758 w 4872429"/>
              <a:gd name="connsiteY317" fmla="*/ 1638182 h 3744261"/>
              <a:gd name="connsiteX318" fmla="*/ 839175 w 4872429"/>
              <a:gd name="connsiteY318" fmla="*/ 1847182 h 3744261"/>
              <a:gd name="connsiteX319" fmla="*/ 725008 w 4872429"/>
              <a:gd name="connsiteY319" fmla="*/ 1995985 h 3744261"/>
              <a:gd name="connsiteX320" fmla="*/ 634721 w 4872429"/>
              <a:gd name="connsiteY320" fmla="*/ 2003398 h 3744261"/>
              <a:gd name="connsiteX321" fmla="*/ 641948 w 4872429"/>
              <a:gd name="connsiteY321" fmla="*/ 2009648 h 3744261"/>
              <a:gd name="connsiteX322" fmla="*/ 646869 w 4872429"/>
              <a:gd name="connsiteY322" fmla="*/ 2013864 h 3744261"/>
              <a:gd name="connsiteX323" fmla="*/ 649008 w 4872429"/>
              <a:gd name="connsiteY323" fmla="*/ 2024329 h 3744261"/>
              <a:gd name="connsiteX324" fmla="*/ 591426 w 4872429"/>
              <a:gd name="connsiteY324" fmla="*/ 2023021 h 3744261"/>
              <a:gd name="connsiteX325" fmla="*/ 491359 w 4872429"/>
              <a:gd name="connsiteY325" fmla="*/ 1991271 h 3744261"/>
              <a:gd name="connsiteX326" fmla="*/ 475474 w 4872429"/>
              <a:gd name="connsiteY326" fmla="*/ 1983401 h 3744261"/>
              <a:gd name="connsiteX327" fmla="*/ 404042 w 4872429"/>
              <a:gd name="connsiteY327" fmla="*/ 1958089 h 3744261"/>
              <a:gd name="connsiteX328" fmla="*/ 329038 w 4872429"/>
              <a:gd name="connsiteY328" fmla="*/ 1859392 h 3744261"/>
              <a:gd name="connsiteX329" fmla="*/ 309602 w 4872429"/>
              <a:gd name="connsiteY329" fmla="*/ 1832771 h 3744261"/>
              <a:gd name="connsiteX330" fmla="*/ 311803 w 4872429"/>
              <a:gd name="connsiteY330" fmla="*/ 1931468 h 3744261"/>
              <a:gd name="connsiteX331" fmla="*/ 412660 w 4872429"/>
              <a:gd name="connsiteY331" fmla="*/ 2024392 h 3744261"/>
              <a:gd name="connsiteX332" fmla="*/ 619542 w 4872429"/>
              <a:gd name="connsiteY332" fmla="*/ 2058467 h 3744261"/>
              <a:gd name="connsiteX333" fmla="*/ 736055 w 4872429"/>
              <a:gd name="connsiteY333" fmla="*/ 2031410 h 3744261"/>
              <a:gd name="connsiteX334" fmla="*/ 721810 w 4872429"/>
              <a:gd name="connsiteY334" fmla="*/ 2023623 h 3744261"/>
              <a:gd name="connsiteX335" fmla="*/ 718633 w 4872429"/>
              <a:gd name="connsiteY335" fmla="*/ 2013864 h 3744261"/>
              <a:gd name="connsiteX336" fmla="*/ 756031 w 4872429"/>
              <a:gd name="connsiteY336" fmla="*/ 1988323 h 3744261"/>
              <a:gd name="connsiteX337" fmla="*/ 795111 w 4872429"/>
              <a:gd name="connsiteY337" fmla="*/ 1973787 h 3744261"/>
              <a:gd name="connsiteX338" fmla="*/ 801465 w 4872429"/>
              <a:gd name="connsiteY338" fmla="*/ 1978625 h 3744261"/>
              <a:gd name="connsiteX339" fmla="*/ 794883 w 4872429"/>
              <a:gd name="connsiteY339" fmla="*/ 1988676 h 3744261"/>
              <a:gd name="connsiteX340" fmla="*/ 782320 w 4872429"/>
              <a:gd name="connsiteY340" fmla="*/ 2003398 h 3744261"/>
              <a:gd name="connsiteX341" fmla="*/ 760786 w 4872429"/>
              <a:gd name="connsiteY341" fmla="*/ 2029354 h 3744261"/>
              <a:gd name="connsiteX342" fmla="*/ 880061 w 4872429"/>
              <a:gd name="connsiteY342" fmla="*/ 2069452 h 3744261"/>
              <a:gd name="connsiteX343" fmla="*/ 890817 w 4872429"/>
              <a:gd name="connsiteY343" fmla="*/ 2065236 h 3744261"/>
              <a:gd name="connsiteX344" fmla="*/ 890963 w 4872429"/>
              <a:gd name="connsiteY344" fmla="*/ 2038595 h 3744261"/>
              <a:gd name="connsiteX345" fmla="*/ 888741 w 4872429"/>
              <a:gd name="connsiteY345" fmla="*/ 2020716 h 3744261"/>
              <a:gd name="connsiteX346" fmla="*/ 892541 w 4872429"/>
              <a:gd name="connsiteY346" fmla="*/ 2012576 h 3744261"/>
              <a:gd name="connsiteX347" fmla="*/ 919079 w 4872429"/>
              <a:gd name="connsiteY347" fmla="*/ 2014217 h 3744261"/>
              <a:gd name="connsiteX348" fmla="*/ 968334 w 4872429"/>
              <a:gd name="connsiteY348" fmla="*/ 2015816 h 3744261"/>
              <a:gd name="connsiteX349" fmla="*/ 981769 w 4872429"/>
              <a:gd name="connsiteY349" fmla="*/ 1989693 h 3744261"/>
              <a:gd name="connsiteX350" fmla="*/ 913618 w 4872429"/>
              <a:gd name="connsiteY350" fmla="*/ 1880116 h 3744261"/>
              <a:gd name="connsiteX351" fmla="*/ 867436 w 4872429"/>
              <a:gd name="connsiteY351" fmla="*/ 1817550 h 3744261"/>
              <a:gd name="connsiteX352" fmla="*/ 863034 w 4872429"/>
              <a:gd name="connsiteY352" fmla="*/ 1795498 h 3744261"/>
              <a:gd name="connsiteX353" fmla="*/ 882117 w 4872429"/>
              <a:gd name="connsiteY353" fmla="*/ 1800087 h 3744261"/>
              <a:gd name="connsiteX354" fmla="*/ 906080 w 4872429"/>
              <a:gd name="connsiteY354" fmla="*/ 1818755 h 3744261"/>
              <a:gd name="connsiteX355" fmla="*/ 965842 w 4872429"/>
              <a:gd name="connsiteY355" fmla="*/ 1878247 h 3744261"/>
              <a:gd name="connsiteX356" fmla="*/ 1083372 w 4872429"/>
              <a:gd name="connsiteY356" fmla="*/ 2085005 h 3744261"/>
              <a:gd name="connsiteX357" fmla="*/ 1088730 w 4872429"/>
              <a:gd name="connsiteY357" fmla="*/ 2084673 h 3744261"/>
              <a:gd name="connsiteX358" fmla="*/ 1203394 w 4872429"/>
              <a:gd name="connsiteY358" fmla="*/ 2080893 h 3744261"/>
              <a:gd name="connsiteX359" fmla="*/ 1259294 w 4872429"/>
              <a:gd name="connsiteY359" fmla="*/ 2084382 h 3744261"/>
              <a:gd name="connsiteX360" fmla="*/ 1261454 w 4872429"/>
              <a:gd name="connsiteY360" fmla="*/ 2091234 h 3744261"/>
              <a:gd name="connsiteX361" fmla="*/ 1248247 w 4872429"/>
              <a:gd name="connsiteY361" fmla="*/ 2097152 h 3744261"/>
              <a:gd name="connsiteX362" fmla="*/ 1101770 w 4872429"/>
              <a:gd name="connsiteY362" fmla="*/ 2118520 h 3744261"/>
              <a:gd name="connsiteX363" fmla="*/ 1075606 w 4872429"/>
              <a:gd name="connsiteY363" fmla="*/ 2097962 h 3744261"/>
              <a:gd name="connsiteX364" fmla="*/ 869056 w 4872429"/>
              <a:gd name="connsiteY364" fmla="*/ 2136046 h 3744261"/>
              <a:gd name="connsiteX365" fmla="*/ 824058 w 4872429"/>
              <a:gd name="connsiteY365" fmla="*/ 2200625 h 3744261"/>
              <a:gd name="connsiteX366" fmla="*/ 886831 w 4872429"/>
              <a:gd name="connsiteY366" fmla="*/ 2347974 h 3744261"/>
              <a:gd name="connsiteX367" fmla="*/ 1217702 w 4872429"/>
              <a:gd name="connsiteY367" fmla="*/ 2314750 h 3744261"/>
              <a:gd name="connsiteX368" fmla="*/ 1234833 w 4872429"/>
              <a:gd name="connsiteY368" fmla="*/ 2310784 h 3744261"/>
              <a:gd name="connsiteX369" fmla="*/ 1234272 w 4872429"/>
              <a:gd name="connsiteY369" fmla="*/ 2303724 h 3744261"/>
              <a:gd name="connsiteX370" fmla="*/ 1231490 w 4872429"/>
              <a:gd name="connsiteY370" fmla="*/ 2296622 h 3744261"/>
              <a:gd name="connsiteX371" fmla="*/ 1224201 w 4872429"/>
              <a:gd name="connsiteY371" fmla="*/ 2297183 h 3744261"/>
              <a:gd name="connsiteX372" fmla="*/ 1167201 w 4872429"/>
              <a:gd name="connsiteY372" fmla="*/ 2285180 h 3744261"/>
              <a:gd name="connsiteX373" fmla="*/ 1187634 w 4872429"/>
              <a:gd name="connsiteY373" fmla="*/ 2267800 h 3744261"/>
              <a:gd name="connsiteX374" fmla="*/ 1237968 w 4872429"/>
              <a:gd name="connsiteY374" fmla="*/ 2283581 h 3744261"/>
              <a:gd name="connsiteX375" fmla="*/ 1358261 w 4872429"/>
              <a:gd name="connsiteY375" fmla="*/ 2270271 h 3744261"/>
              <a:gd name="connsiteX376" fmla="*/ 1358448 w 4872429"/>
              <a:gd name="connsiteY376" fmla="*/ 2250960 h 3744261"/>
              <a:gd name="connsiteX377" fmla="*/ 1351990 w 4872429"/>
              <a:gd name="connsiteY377" fmla="*/ 2164680 h 3744261"/>
              <a:gd name="connsiteX378" fmla="*/ 1340236 w 4872429"/>
              <a:gd name="connsiteY378" fmla="*/ 2112290 h 3744261"/>
              <a:gd name="connsiteX379" fmla="*/ 1351554 w 4872429"/>
              <a:gd name="connsiteY379" fmla="*/ 2034753 h 3744261"/>
              <a:gd name="connsiteX380" fmla="*/ 1373357 w 4872429"/>
              <a:gd name="connsiteY380" fmla="*/ 2021277 h 3744261"/>
              <a:gd name="connsiteX381" fmla="*/ 1407640 w 4872429"/>
              <a:gd name="connsiteY381" fmla="*/ 2008776 h 3744261"/>
              <a:gd name="connsiteX382" fmla="*/ 1428281 w 4872429"/>
              <a:gd name="connsiteY382" fmla="*/ 2043412 h 3744261"/>
              <a:gd name="connsiteX383" fmla="*/ 1439556 w 4872429"/>
              <a:gd name="connsiteY383" fmla="*/ 2085711 h 3744261"/>
              <a:gd name="connsiteX384" fmla="*/ 1447301 w 4872429"/>
              <a:gd name="connsiteY384" fmla="*/ 2152346 h 3744261"/>
              <a:gd name="connsiteX385" fmla="*/ 1428011 w 4872429"/>
              <a:gd name="connsiteY385" fmla="*/ 2143645 h 3744261"/>
              <a:gd name="connsiteX386" fmla="*/ 1399853 w 4872429"/>
              <a:gd name="connsiteY386" fmla="*/ 2102198 h 3744261"/>
              <a:gd name="connsiteX387" fmla="*/ 1405667 w 4872429"/>
              <a:gd name="connsiteY387" fmla="*/ 2137208 h 3744261"/>
              <a:gd name="connsiteX388" fmla="*/ 1405211 w 4872429"/>
              <a:gd name="connsiteY388" fmla="*/ 2249465 h 3744261"/>
              <a:gd name="connsiteX389" fmla="*/ 1401037 w 4872429"/>
              <a:gd name="connsiteY389" fmla="*/ 2262546 h 3744261"/>
              <a:gd name="connsiteX390" fmla="*/ 1473901 w 4872429"/>
              <a:gd name="connsiteY390" fmla="*/ 2243173 h 3744261"/>
              <a:gd name="connsiteX391" fmla="*/ 1478034 w 4872429"/>
              <a:gd name="connsiteY391" fmla="*/ 2174980 h 3744261"/>
              <a:gd name="connsiteX392" fmla="*/ 1449502 w 4872429"/>
              <a:gd name="connsiteY392" fmla="*/ 2053774 h 3744261"/>
              <a:gd name="connsiteX393" fmla="*/ 1451475 w 4872429"/>
              <a:gd name="connsiteY393" fmla="*/ 2046610 h 3744261"/>
              <a:gd name="connsiteX394" fmla="*/ 1458909 w 4872429"/>
              <a:gd name="connsiteY394" fmla="*/ 2046444 h 3744261"/>
              <a:gd name="connsiteX395" fmla="*/ 1504925 w 4872429"/>
              <a:gd name="connsiteY395" fmla="*/ 2058467 h 3744261"/>
              <a:gd name="connsiteX396" fmla="*/ 1782284 w 4872429"/>
              <a:gd name="connsiteY396" fmla="*/ 1986204 h 3744261"/>
              <a:gd name="connsiteX397" fmla="*/ 1788887 w 4872429"/>
              <a:gd name="connsiteY397" fmla="*/ 1988281 h 3744261"/>
              <a:gd name="connsiteX398" fmla="*/ 1849895 w 4872429"/>
              <a:gd name="connsiteY398" fmla="*/ 2016978 h 3744261"/>
              <a:gd name="connsiteX399" fmla="*/ 1850227 w 4872429"/>
              <a:gd name="connsiteY399" fmla="*/ 2017082 h 3744261"/>
              <a:gd name="connsiteX400" fmla="*/ 1795054 w 4872429"/>
              <a:gd name="connsiteY400" fmla="*/ 1971025 h 3744261"/>
              <a:gd name="connsiteX401" fmla="*/ 1794390 w 4872429"/>
              <a:gd name="connsiteY401" fmla="*/ 1970527 h 3744261"/>
              <a:gd name="connsiteX402" fmla="*/ 1315713 w 4872429"/>
              <a:gd name="connsiteY402" fmla="*/ 1579686 h 3744261"/>
              <a:gd name="connsiteX403" fmla="*/ 1153600 w 4872429"/>
              <a:gd name="connsiteY403" fmla="*/ 1494882 h 3744261"/>
              <a:gd name="connsiteX404" fmla="*/ 1047926 w 4872429"/>
              <a:gd name="connsiteY404" fmla="*/ 1425796 h 3744261"/>
              <a:gd name="connsiteX405" fmla="*/ 1054592 w 4872429"/>
              <a:gd name="connsiteY405" fmla="*/ 1396746 h 3744261"/>
              <a:gd name="connsiteX406" fmla="*/ 1118673 w 4872429"/>
              <a:gd name="connsiteY406" fmla="*/ 1334430 h 3744261"/>
              <a:gd name="connsiteX407" fmla="*/ 1165581 w 4872429"/>
              <a:gd name="connsiteY407" fmla="*/ 1273837 h 3744261"/>
              <a:gd name="connsiteX408" fmla="*/ 1156050 w 4872429"/>
              <a:gd name="connsiteY408" fmla="*/ 1254131 h 3744261"/>
              <a:gd name="connsiteX409" fmla="*/ 1149343 w 4872429"/>
              <a:gd name="connsiteY409" fmla="*/ 1273463 h 3744261"/>
              <a:gd name="connsiteX410" fmla="*/ 1138566 w 4872429"/>
              <a:gd name="connsiteY410" fmla="*/ 1287937 h 3744261"/>
              <a:gd name="connsiteX411" fmla="*/ 1030483 w 4872429"/>
              <a:gd name="connsiteY411" fmla="*/ 1395354 h 3744261"/>
              <a:gd name="connsiteX412" fmla="*/ 1012148 w 4872429"/>
              <a:gd name="connsiteY412" fmla="*/ 1390765 h 3744261"/>
              <a:gd name="connsiteX413" fmla="*/ 1010902 w 4872429"/>
              <a:gd name="connsiteY413" fmla="*/ 1389810 h 3744261"/>
              <a:gd name="connsiteX414" fmla="*/ 794094 w 4872429"/>
              <a:gd name="connsiteY414" fmla="*/ 1123166 h 3744261"/>
              <a:gd name="connsiteX415" fmla="*/ 811952 w 4872429"/>
              <a:gd name="connsiteY415" fmla="*/ 915971 h 3744261"/>
              <a:gd name="connsiteX416" fmla="*/ 789068 w 4872429"/>
              <a:gd name="connsiteY416" fmla="*/ 889288 h 3744261"/>
              <a:gd name="connsiteX417" fmla="*/ 768303 w 4872429"/>
              <a:gd name="connsiteY417" fmla="*/ 717042 h 3744261"/>
              <a:gd name="connsiteX418" fmla="*/ 808193 w 4872429"/>
              <a:gd name="connsiteY418" fmla="*/ 541286 h 3744261"/>
              <a:gd name="connsiteX419" fmla="*/ 931123 w 4872429"/>
              <a:gd name="connsiteY419" fmla="*/ 473758 h 3744261"/>
              <a:gd name="connsiteX420" fmla="*/ 1122660 w 4872429"/>
              <a:gd name="connsiteY420" fmla="*/ 489186 h 3744261"/>
              <a:gd name="connsiteX421" fmla="*/ 1251424 w 4872429"/>
              <a:gd name="connsiteY421" fmla="*/ 639173 h 3744261"/>
              <a:gd name="connsiteX422" fmla="*/ 1284441 w 4872429"/>
              <a:gd name="connsiteY422" fmla="*/ 699371 h 3744261"/>
              <a:gd name="connsiteX423" fmla="*/ 1269407 w 4872429"/>
              <a:gd name="connsiteY423" fmla="*/ 655868 h 3744261"/>
              <a:gd name="connsiteX424" fmla="*/ 1275408 w 4872429"/>
              <a:gd name="connsiteY424" fmla="*/ 637615 h 3744261"/>
              <a:gd name="connsiteX425" fmla="*/ 1329127 w 4872429"/>
              <a:gd name="connsiteY425" fmla="*/ 677256 h 3744261"/>
              <a:gd name="connsiteX426" fmla="*/ 1374271 w 4872429"/>
              <a:gd name="connsiteY426" fmla="*/ 742479 h 3744261"/>
              <a:gd name="connsiteX427" fmla="*/ 1379794 w 4872429"/>
              <a:gd name="connsiteY427" fmla="*/ 781040 h 3744261"/>
              <a:gd name="connsiteX428" fmla="*/ 1381808 w 4872429"/>
              <a:gd name="connsiteY428" fmla="*/ 780915 h 3744261"/>
              <a:gd name="connsiteX429" fmla="*/ 1398773 w 4872429"/>
              <a:gd name="connsiteY429" fmla="*/ 838476 h 3744261"/>
              <a:gd name="connsiteX430" fmla="*/ 1404525 w 4872429"/>
              <a:gd name="connsiteY430" fmla="*/ 876912 h 3744261"/>
              <a:gd name="connsiteX431" fmla="*/ 1395638 w 4872429"/>
              <a:gd name="connsiteY431" fmla="*/ 977914 h 3744261"/>
              <a:gd name="connsiteX432" fmla="*/ 1401888 w 4872429"/>
              <a:gd name="connsiteY432" fmla="*/ 1020129 h 3744261"/>
              <a:gd name="connsiteX433" fmla="*/ 1332969 w 4872429"/>
              <a:gd name="connsiteY433" fmla="*/ 1209465 h 3744261"/>
              <a:gd name="connsiteX434" fmla="*/ 1369931 w 4872429"/>
              <a:gd name="connsiteY434" fmla="*/ 1221737 h 3744261"/>
              <a:gd name="connsiteX435" fmla="*/ 1379317 w 4872429"/>
              <a:gd name="connsiteY435" fmla="*/ 1230646 h 3744261"/>
              <a:gd name="connsiteX436" fmla="*/ 1427990 w 4872429"/>
              <a:gd name="connsiteY436" fmla="*/ 1300292 h 3744261"/>
              <a:gd name="connsiteX437" fmla="*/ 1416133 w 4872429"/>
              <a:gd name="connsiteY437" fmla="*/ 1323798 h 3744261"/>
              <a:gd name="connsiteX438" fmla="*/ 1295384 w 4872429"/>
              <a:gd name="connsiteY438" fmla="*/ 1319230 h 3744261"/>
              <a:gd name="connsiteX439" fmla="*/ 1259003 w 4872429"/>
              <a:gd name="connsiteY439" fmla="*/ 1296243 h 3744261"/>
              <a:gd name="connsiteX440" fmla="*/ 1256802 w 4872429"/>
              <a:gd name="connsiteY440" fmla="*/ 1298132 h 3744261"/>
              <a:gd name="connsiteX441" fmla="*/ 1248891 w 4872429"/>
              <a:gd name="connsiteY441" fmla="*/ 1310384 h 3744261"/>
              <a:gd name="connsiteX442" fmla="*/ 1244883 w 4872429"/>
              <a:gd name="connsiteY442" fmla="*/ 1318648 h 3744261"/>
              <a:gd name="connsiteX443" fmla="*/ 1229122 w 4872429"/>
              <a:gd name="connsiteY443" fmla="*/ 1321908 h 3744261"/>
              <a:gd name="connsiteX444" fmla="*/ 1342645 w 4872429"/>
              <a:gd name="connsiteY444" fmla="*/ 1396434 h 3744261"/>
              <a:gd name="connsiteX445" fmla="*/ 1520810 w 4872429"/>
              <a:gd name="connsiteY445" fmla="*/ 1562077 h 3744261"/>
              <a:gd name="connsiteX446" fmla="*/ 1718473 w 4872429"/>
              <a:gd name="connsiteY446" fmla="*/ 1729756 h 3744261"/>
              <a:gd name="connsiteX447" fmla="*/ 1885154 w 4872429"/>
              <a:gd name="connsiteY447" fmla="*/ 1883500 h 3744261"/>
              <a:gd name="connsiteX448" fmla="*/ 1939476 w 4872429"/>
              <a:gd name="connsiteY448" fmla="*/ 2032282 h 3744261"/>
              <a:gd name="connsiteX449" fmla="*/ 1947699 w 4872429"/>
              <a:gd name="connsiteY449" fmla="*/ 2051490 h 3744261"/>
              <a:gd name="connsiteX450" fmla="*/ 1955548 w 4872429"/>
              <a:gd name="connsiteY450" fmla="*/ 2068247 h 3744261"/>
              <a:gd name="connsiteX451" fmla="*/ 1955693 w 4872429"/>
              <a:gd name="connsiteY451" fmla="*/ 2069410 h 3744261"/>
              <a:gd name="connsiteX452" fmla="*/ 1990309 w 4872429"/>
              <a:gd name="connsiteY452" fmla="*/ 2132370 h 3744261"/>
              <a:gd name="connsiteX453" fmla="*/ 1990433 w 4872429"/>
              <a:gd name="connsiteY453" fmla="*/ 2131311 h 3744261"/>
              <a:gd name="connsiteX454" fmla="*/ 1977102 w 4872429"/>
              <a:gd name="connsiteY454" fmla="*/ 2009898 h 3744261"/>
              <a:gd name="connsiteX455" fmla="*/ 1981691 w 4872429"/>
              <a:gd name="connsiteY455" fmla="*/ 2002069 h 3744261"/>
              <a:gd name="connsiteX456" fmla="*/ 1989187 w 4872429"/>
              <a:gd name="connsiteY456" fmla="*/ 2006845 h 3744261"/>
              <a:gd name="connsiteX457" fmla="*/ 1989187 w 4872429"/>
              <a:gd name="connsiteY457" fmla="*/ 2006845 h 3744261"/>
              <a:gd name="connsiteX458" fmla="*/ 1989250 w 4872429"/>
              <a:gd name="connsiteY458" fmla="*/ 2007136 h 3744261"/>
              <a:gd name="connsiteX459" fmla="*/ 1991721 w 4872429"/>
              <a:gd name="connsiteY459" fmla="*/ 2017186 h 3744261"/>
              <a:gd name="connsiteX460" fmla="*/ 2024986 w 4872429"/>
              <a:gd name="connsiteY460" fmla="*/ 2093186 h 3744261"/>
              <a:gd name="connsiteX461" fmla="*/ 2059145 w 4872429"/>
              <a:gd name="connsiteY461" fmla="*/ 2144538 h 3744261"/>
              <a:gd name="connsiteX462" fmla="*/ 2058709 w 4872429"/>
              <a:gd name="connsiteY462" fmla="*/ 2132619 h 3744261"/>
              <a:gd name="connsiteX463" fmla="*/ 2044443 w 4872429"/>
              <a:gd name="connsiteY463" fmla="*/ 2063679 h 3744261"/>
              <a:gd name="connsiteX464" fmla="*/ 2028911 w 4872429"/>
              <a:gd name="connsiteY464" fmla="*/ 2026364 h 3744261"/>
              <a:gd name="connsiteX465" fmla="*/ 2028433 w 4872429"/>
              <a:gd name="connsiteY465" fmla="*/ 2010790 h 3744261"/>
              <a:gd name="connsiteX466" fmla="*/ 2034995 w 4872429"/>
              <a:gd name="connsiteY466" fmla="*/ 2009420 h 3744261"/>
              <a:gd name="connsiteX467" fmla="*/ 2053310 w 4872429"/>
              <a:gd name="connsiteY467" fmla="*/ 2050036 h 3744261"/>
              <a:gd name="connsiteX468" fmla="*/ 2056300 w 4872429"/>
              <a:gd name="connsiteY468" fmla="*/ 2059838 h 3744261"/>
              <a:gd name="connsiteX469" fmla="*/ 2101277 w 4872429"/>
              <a:gd name="connsiteY469" fmla="*/ 2139223 h 3744261"/>
              <a:gd name="connsiteX470" fmla="*/ 2099741 w 4872429"/>
              <a:gd name="connsiteY470" fmla="*/ 2127200 h 3744261"/>
              <a:gd name="connsiteX471" fmla="*/ 2070337 w 4872429"/>
              <a:gd name="connsiteY471" fmla="*/ 2015940 h 3744261"/>
              <a:gd name="connsiteX472" fmla="*/ 2070047 w 4872429"/>
              <a:gd name="connsiteY472" fmla="*/ 2015255 h 3744261"/>
              <a:gd name="connsiteX473" fmla="*/ 2069569 w 4872429"/>
              <a:gd name="connsiteY473" fmla="*/ 2004499 h 3744261"/>
              <a:gd name="connsiteX474" fmla="*/ 2075923 w 4872429"/>
              <a:gd name="connsiteY474" fmla="*/ 2002692 h 3744261"/>
              <a:gd name="connsiteX475" fmla="*/ 2080097 w 4872429"/>
              <a:gd name="connsiteY475" fmla="*/ 2006845 h 3744261"/>
              <a:gd name="connsiteX476" fmla="*/ 2080139 w 4872429"/>
              <a:gd name="connsiteY476" fmla="*/ 2006845 h 3744261"/>
              <a:gd name="connsiteX477" fmla="*/ 2080242 w 4872429"/>
              <a:gd name="connsiteY477" fmla="*/ 2007136 h 3744261"/>
              <a:gd name="connsiteX478" fmla="*/ 2082776 w 4872429"/>
              <a:gd name="connsiteY478" fmla="*/ 2013220 h 3744261"/>
              <a:gd name="connsiteX479" fmla="*/ 2128002 w 4872429"/>
              <a:gd name="connsiteY479" fmla="*/ 2082492 h 3744261"/>
              <a:gd name="connsiteX480" fmla="*/ 2075446 w 4872429"/>
              <a:gd name="connsiteY480" fmla="*/ 1945380 h 3744261"/>
              <a:gd name="connsiteX481" fmla="*/ 2076276 w 4872429"/>
              <a:gd name="connsiteY481" fmla="*/ 1939545 h 3744261"/>
              <a:gd name="connsiteX482" fmla="*/ 2081592 w 4872429"/>
              <a:gd name="connsiteY482" fmla="*/ 1937012 h 3744261"/>
              <a:gd name="connsiteX483" fmla="*/ 2118325 w 4872429"/>
              <a:gd name="connsiteY483" fmla="*/ 1926982 h 3744261"/>
              <a:gd name="connsiteX484" fmla="*/ 2116706 w 4872429"/>
              <a:gd name="connsiteY484" fmla="*/ 1911222 h 3744261"/>
              <a:gd name="connsiteX485" fmla="*/ 2070524 w 4872429"/>
              <a:gd name="connsiteY485" fmla="*/ 1876876 h 3744261"/>
              <a:gd name="connsiteX486" fmla="*/ 1994005 w 4872429"/>
              <a:gd name="connsiteY486" fmla="*/ 1815868 h 3744261"/>
              <a:gd name="connsiteX487" fmla="*/ 1990060 w 4872429"/>
              <a:gd name="connsiteY487" fmla="*/ 1809244 h 3744261"/>
              <a:gd name="connsiteX488" fmla="*/ 1961798 w 4872429"/>
              <a:gd name="connsiteY488" fmla="*/ 1804032 h 3744261"/>
              <a:gd name="connsiteX489" fmla="*/ 1932789 w 4872429"/>
              <a:gd name="connsiteY489" fmla="*/ 1765991 h 3744261"/>
              <a:gd name="connsiteX490" fmla="*/ 1890636 w 4872429"/>
              <a:gd name="connsiteY490" fmla="*/ 1690572 h 3744261"/>
              <a:gd name="connsiteX491" fmla="*/ 1811085 w 4872429"/>
              <a:gd name="connsiteY491" fmla="*/ 1763021 h 3744261"/>
              <a:gd name="connsiteX492" fmla="*/ 1786271 w 4872429"/>
              <a:gd name="connsiteY492" fmla="*/ 1748880 h 3744261"/>
              <a:gd name="connsiteX493" fmla="*/ 1758404 w 4872429"/>
              <a:gd name="connsiteY493" fmla="*/ 1709115 h 3744261"/>
              <a:gd name="connsiteX494" fmla="*/ 1736767 w 4872429"/>
              <a:gd name="connsiteY494" fmla="*/ 1636126 h 3744261"/>
              <a:gd name="connsiteX495" fmla="*/ 1811729 w 4872429"/>
              <a:gd name="connsiteY495" fmla="*/ 1580247 h 3744261"/>
              <a:gd name="connsiteX496" fmla="*/ 1831310 w 4872429"/>
              <a:gd name="connsiteY496" fmla="*/ 1571567 h 3744261"/>
              <a:gd name="connsiteX497" fmla="*/ 1788617 w 4872429"/>
              <a:gd name="connsiteY497" fmla="*/ 1472331 h 3744261"/>
              <a:gd name="connsiteX498" fmla="*/ 1692600 w 4872429"/>
              <a:gd name="connsiteY498" fmla="*/ 923987 h 3744261"/>
              <a:gd name="connsiteX499" fmla="*/ 1707094 w 4872429"/>
              <a:gd name="connsiteY499" fmla="*/ 829319 h 3744261"/>
              <a:gd name="connsiteX500" fmla="*/ 1636201 w 4872429"/>
              <a:gd name="connsiteY500" fmla="*/ 698644 h 3744261"/>
              <a:gd name="connsiteX501" fmla="*/ 1536716 w 4872429"/>
              <a:gd name="connsiteY501" fmla="*/ 614524 h 3744261"/>
              <a:gd name="connsiteX502" fmla="*/ 1508226 w 4872429"/>
              <a:gd name="connsiteY502" fmla="*/ 615583 h 3744261"/>
              <a:gd name="connsiteX503" fmla="*/ 1523073 w 4872429"/>
              <a:gd name="connsiteY503" fmla="*/ 673477 h 3744261"/>
              <a:gd name="connsiteX504" fmla="*/ 1529905 w 4872429"/>
              <a:gd name="connsiteY504" fmla="*/ 699786 h 3744261"/>
              <a:gd name="connsiteX505" fmla="*/ 1543818 w 4872429"/>
              <a:gd name="connsiteY505" fmla="*/ 1016599 h 3744261"/>
              <a:gd name="connsiteX506" fmla="*/ 1670194 w 4872429"/>
              <a:gd name="connsiteY506" fmla="*/ 1432420 h 3744261"/>
              <a:gd name="connsiteX507" fmla="*/ 1724079 w 4872429"/>
              <a:gd name="connsiteY507" fmla="*/ 1582365 h 3744261"/>
              <a:gd name="connsiteX508" fmla="*/ 1716417 w 4872429"/>
              <a:gd name="connsiteY508" fmla="*/ 1604480 h 3744261"/>
              <a:gd name="connsiteX509" fmla="*/ 1671585 w 4872429"/>
              <a:gd name="connsiteY509" fmla="*/ 1558111 h 3744261"/>
              <a:gd name="connsiteX510" fmla="*/ 1608314 w 4872429"/>
              <a:gd name="connsiteY510" fmla="*/ 1448596 h 3744261"/>
              <a:gd name="connsiteX511" fmla="*/ 1509618 w 4872429"/>
              <a:gd name="connsiteY511" fmla="*/ 1198169 h 3744261"/>
              <a:gd name="connsiteX512" fmla="*/ 1506835 w 4872429"/>
              <a:gd name="connsiteY512" fmla="*/ 1180498 h 3744261"/>
              <a:gd name="connsiteX513" fmla="*/ 1486859 w 4872429"/>
              <a:gd name="connsiteY513" fmla="*/ 615064 h 3744261"/>
              <a:gd name="connsiteX514" fmla="*/ 1496349 w 4872429"/>
              <a:gd name="connsiteY514" fmla="*/ 607693 h 3744261"/>
              <a:gd name="connsiteX515" fmla="*/ 1498757 w 4872429"/>
              <a:gd name="connsiteY515" fmla="*/ 592181 h 3744261"/>
              <a:gd name="connsiteX516" fmla="*/ 1595751 w 4872429"/>
              <a:gd name="connsiteY516" fmla="*/ 380356 h 3744261"/>
              <a:gd name="connsiteX517" fmla="*/ 1725782 w 4872429"/>
              <a:gd name="connsiteY517" fmla="*/ 271610 h 3744261"/>
              <a:gd name="connsiteX518" fmla="*/ 1732136 w 4872429"/>
              <a:gd name="connsiteY518" fmla="*/ 271713 h 3744261"/>
              <a:gd name="connsiteX519" fmla="*/ 1732822 w 4872429"/>
              <a:gd name="connsiteY519" fmla="*/ 272191 h 3744261"/>
              <a:gd name="connsiteX520" fmla="*/ 1736746 w 4872429"/>
              <a:gd name="connsiteY520" fmla="*/ 242808 h 3744261"/>
              <a:gd name="connsiteX521" fmla="*/ 1747586 w 4872429"/>
              <a:gd name="connsiteY521" fmla="*/ 235333 h 3744261"/>
              <a:gd name="connsiteX522" fmla="*/ 1764364 w 4872429"/>
              <a:gd name="connsiteY522" fmla="*/ 274787 h 3744261"/>
              <a:gd name="connsiteX523" fmla="*/ 1766710 w 4872429"/>
              <a:gd name="connsiteY523" fmla="*/ 262639 h 3744261"/>
              <a:gd name="connsiteX524" fmla="*/ 1765360 w 4872429"/>
              <a:gd name="connsiteY524" fmla="*/ 185808 h 3744261"/>
              <a:gd name="connsiteX525" fmla="*/ 1826098 w 4872429"/>
              <a:gd name="connsiteY525" fmla="*/ 48613 h 3744261"/>
              <a:gd name="connsiteX526" fmla="*/ 1945830 w 4872429"/>
              <a:gd name="connsiteY526" fmla="*/ 106 h 3744261"/>
              <a:gd name="connsiteX527" fmla="*/ 2065105 w 4872429"/>
              <a:gd name="connsiteY527" fmla="*/ 39124 h 3744261"/>
              <a:gd name="connsiteX528" fmla="*/ 2142538 w 4872429"/>
              <a:gd name="connsiteY528" fmla="*/ 42841 h 3744261"/>
              <a:gd name="connsiteX529" fmla="*/ 2281331 w 4872429"/>
              <a:gd name="connsiteY529" fmla="*/ 406458 h 3744261"/>
              <a:gd name="connsiteX530" fmla="*/ 2264844 w 4872429"/>
              <a:gd name="connsiteY530" fmla="*/ 652338 h 3744261"/>
              <a:gd name="connsiteX531" fmla="*/ 2250828 w 4872429"/>
              <a:gd name="connsiteY531" fmla="*/ 671525 h 3744261"/>
              <a:gd name="connsiteX532" fmla="*/ 2193329 w 4872429"/>
              <a:gd name="connsiteY532" fmla="*/ 655099 h 3744261"/>
              <a:gd name="connsiteX533" fmla="*/ 2186601 w 4872429"/>
              <a:gd name="connsiteY533" fmla="*/ 663551 h 3744261"/>
              <a:gd name="connsiteX534" fmla="*/ 2200514 w 4872429"/>
              <a:gd name="connsiteY534" fmla="*/ 722814 h 3744261"/>
              <a:gd name="connsiteX535" fmla="*/ 2208072 w 4872429"/>
              <a:gd name="connsiteY535" fmla="*/ 800164 h 3744261"/>
              <a:gd name="connsiteX536" fmla="*/ 2194222 w 4872429"/>
              <a:gd name="connsiteY536" fmla="*/ 808616 h 3744261"/>
              <a:gd name="connsiteX537" fmla="*/ 2171276 w 4872429"/>
              <a:gd name="connsiteY537" fmla="*/ 804878 h 3744261"/>
              <a:gd name="connsiteX538" fmla="*/ 2171339 w 4872429"/>
              <a:gd name="connsiteY538" fmla="*/ 780687 h 3744261"/>
              <a:gd name="connsiteX539" fmla="*/ 2176198 w 4872429"/>
              <a:gd name="connsiteY539" fmla="*/ 739364 h 3744261"/>
              <a:gd name="connsiteX540" fmla="*/ 2175679 w 4872429"/>
              <a:gd name="connsiteY540" fmla="*/ 735710 h 3744261"/>
              <a:gd name="connsiteX541" fmla="*/ 2175014 w 4872429"/>
              <a:gd name="connsiteY541" fmla="*/ 736810 h 3744261"/>
              <a:gd name="connsiteX542" fmla="*/ 2159565 w 4872429"/>
              <a:gd name="connsiteY542" fmla="*/ 749851 h 3744261"/>
              <a:gd name="connsiteX543" fmla="*/ 2148954 w 4872429"/>
              <a:gd name="connsiteY543" fmla="*/ 734111 h 3744261"/>
              <a:gd name="connsiteX544" fmla="*/ 2173374 w 4872429"/>
              <a:gd name="connsiteY544" fmla="*/ 660436 h 3744261"/>
              <a:gd name="connsiteX545" fmla="*/ 2168016 w 4872429"/>
              <a:gd name="connsiteY545" fmla="*/ 612053 h 3744261"/>
              <a:gd name="connsiteX546" fmla="*/ 2152671 w 4872429"/>
              <a:gd name="connsiteY546" fmla="*/ 659522 h 3744261"/>
              <a:gd name="connsiteX547" fmla="*/ 2069611 w 4872429"/>
              <a:gd name="connsiteY547" fmla="*/ 810921 h 3744261"/>
              <a:gd name="connsiteX548" fmla="*/ 2082277 w 4872429"/>
              <a:gd name="connsiteY548" fmla="*/ 828758 h 3744261"/>
              <a:gd name="connsiteX549" fmla="*/ 2091622 w 4872429"/>
              <a:gd name="connsiteY549" fmla="*/ 806747 h 3744261"/>
              <a:gd name="connsiteX550" fmla="*/ 2097041 w 4872429"/>
              <a:gd name="connsiteY550" fmla="*/ 802054 h 3744261"/>
              <a:gd name="connsiteX551" fmla="*/ 2103291 w 4872429"/>
              <a:gd name="connsiteY551" fmla="*/ 805543 h 3744261"/>
              <a:gd name="connsiteX552" fmla="*/ 2105181 w 4872429"/>
              <a:gd name="connsiteY552" fmla="*/ 809529 h 3744261"/>
              <a:gd name="connsiteX553" fmla="*/ 2105846 w 4872429"/>
              <a:gd name="connsiteY553" fmla="*/ 808201 h 3744261"/>
              <a:gd name="connsiteX554" fmla="*/ 2119011 w 4872429"/>
              <a:gd name="connsiteY554" fmla="*/ 799562 h 3744261"/>
              <a:gd name="connsiteX555" fmla="*/ 2119551 w 4872429"/>
              <a:gd name="connsiteY555" fmla="*/ 821926 h 3744261"/>
              <a:gd name="connsiteX556" fmla="*/ 2115771 w 4872429"/>
              <a:gd name="connsiteY556" fmla="*/ 832952 h 3744261"/>
              <a:gd name="connsiteX557" fmla="*/ 2161164 w 4872429"/>
              <a:gd name="connsiteY557" fmla="*/ 995045 h 3744261"/>
              <a:gd name="connsiteX558" fmla="*/ 2144739 w 4872429"/>
              <a:gd name="connsiteY558" fmla="*/ 1013505 h 3744261"/>
              <a:gd name="connsiteX559" fmla="*/ 2139360 w 4872429"/>
              <a:gd name="connsiteY559" fmla="*/ 1014024 h 3744261"/>
              <a:gd name="connsiteX560" fmla="*/ 2009662 w 4872429"/>
              <a:gd name="connsiteY560" fmla="*/ 926250 h 3744261"/>
              <a:gd name="connsiteX561" fmla="*/ 1986052 w 4872429"/>
              <a:gd name="connsiteY561" fmla="*/ 934390 h 3744261"/>
              <a:gd name="connsiteX562" fmla="*/ 1941677 w 4872429"/>
              <a:gd name="connsiteY562" fmla="*/ 947472 h 3744261"/>
              <a:gd name="connsiteX563" fmla="*/ 1933163 w 4872429"/>
              <a:gd name="connsiteY563" fmla="*/ 956650 h 3744261"/>
              <a:gd name="connsiteX564" fmla="*/ 1881479 w 4872429"/>
              <a:gd name="connsiteY564" fmla="*/ 1002686 h 3744261"/>
              <a:gd name="connsiteX565" fmla="*/ 1849085 w 4872429"/>
              <a:gd name="connsiteY565" fmla="*/ 1074534 h 3744261"/>
              <a:gd name="connsiteX566" fmla="*/ 1786935 w 4872429"/>
              <a:gd name="connsiteY566" fmla="*/ 1177279 h 3744261"/>
              <a:gd name="connsiteX567" fmla="*/ 1758591 w 4872429"/>
              <a:gd name="connsiteY567" fmla="*/ 1158092 h 3744261"/>
              <a:gd name="connsiteX568" fmla="*/ 1744658 w 4872429"/>
              <a:gd name="connsiteY568" fmla="*/ 1052087 h 3744261"/>
              <a:gd name="connsiteX569" fmla="*/ 1745073 w 4872429"/>
              <a:gd name="connsiteY569" fmla="*/ 1041413 h 3744261"/>
              <a:gd name="connsiteX570" fmla="*/ 1743308 w 4872429"/>
              <a:gd name="connsiteY570" fmla="*/ 1161996 h 3744261"/>
              <a:gd name="connsiteX571" fmla="*/ 1804295 w 4872429"/>
              <a:gd name="connsiteY571" fmla="*/ 1421768 h 3744261"/>
              <a:gd name="connsiteX572" fmla="*/ 1872737 w 4872429"/>
              <a:gd name="connsiteY572" fmla="*/ 1556263 h 3744261"/>
              <a:gd name="connsiteX573" fmla="*/ 1879755 w 4872429"/>
              <a:gd name="connsiteY573" fmla="*/ 1554976 h 3744261"/>
              <a:gd name="connsiteX574" fmla="*/ 1885403 w 4872429"/>
              <a:gd name="connsiteY574" fmla="*/ 1560229 h 3744261"/>
              <a:gd name="connsiteX575" fmla="*/ 1879070 w 4872429"/>
              <a:gd name="connsiteY575" fmla="*/ 1568598 h 3744261"/>
              <a:gd name="connsiteX576" fmla="*/ 1872051 w 4872429"/>
              <a:gd name="connsiteY576" fmla="*/ 1569324 h 3744261"/>
              <a:gd name="connsiteX577" fmla="*/ 1848234 w 4872429"/>
              <a:gd name="connsiteY577" fmla="*/ 1578087 h 3744261"/>
              <a:gd name="connsiteX578" fmla="*/ 1891965 w 4872429"/>
              <a:gd name="connsiteY578" fmla="*/ 1666027 h 3744261"/>
              <a:gd name="connsiteX579" fmla="*/ 1903261 w 4872429"/>
              <a:gd name="connsiteY579" fmla="*/ 1645283 h 3744261"/>
              <a:gd name="connsiteX580" fmla="*/ 1910259 w 4872429"/>
              <a:gd name="connsiteY580" fmla="*/ 1639282 h 3744261"/>
              <a:gd name="connsiteX581" fmla="*/ 1956192 w 4872429"/>
              <a:gd name="connsiteY581" fmla="*/ 1714680 h 3744261"/>
              <a:gd name="connsiteX582" fmla="*/ 1996808 w 4872429"/>
              <a:gd name="connsiteY582" fmla="*/ 1795830 h 3744261"/>
              <a:gd name="connsiteX583" fmla="*/ 2002186 w 4872429"/>
              <a:gd name="connsiteY583" fmla="*/ 1794252 h 3744261"/>
              <a:gd name="connsiteX584" fmla="*/ 2029949 w 4872429"/>
              <a:gd name="connsiteY584" fmla="*/ 1764412 h 3744261"/>
              <a:gd name="connsiteX585" fmla="*/ 2267544 w 4872429"/>
              <a:gd name="connsiteY585" fmla="*/ 1248774 h 3744261"/>
              <a:gd name="connsiteX586" fmla="*/ 2441306 w 4872429"/>
              <a:gd name="connsiteY586" fmla="*/ 985348 h 3744261"/>
              <a:gd name="connsiteX587" fmla="*/ 2656079 w 4872429"/>
              <a:gd name="connsiteY587" fmla="*/ 779898 h 3744261"/>
              <a:gd name="connsiteX588" fmla="*/ 2669556 w 4872429"/>
              <a:gd name="connsiteY588" fmla="*/ 778673 h 3744261"/>
              <a:gd name="connsiteX589" fmla="*/ 2710131 w 4872429"/>
              <a:gd name="connsiteY589" fmla="*/ 723707 h 3744261"/>
              <a:gd name="connsiteX590" fmla="*/ 2848219 w 4872429"/>
              <a:gd name="connsiteY590" fmla="*/ 668534 h 3744261"/>
              <a:gd name="connsiteX591" fmla="*/ 2965292 w 4872429"/>
              <a:gd name="connsiteY591" fmla="*/ 650490 h 3744261"/>
              <a:gd name="connsiteX592" fmla="*/ 2967265 w 4872429"/>
              <a:gd name="connsiteY592" fmla="*/ 650074 h 3744261"/>
              <a:gd name="connsiteX593" fmla="*/ 2982818 w 4872429"/>
              <a:gd name="connsiteY593" fmla="*/ 632964 h 3744261"/>
              <a:gd name="connsiteX594" fmla="*/ 3204610 w 4872429"/>
              <a:gd name="connsiteY594" fmla="*/ 522597 h 3744261"/>
              <a:gd name="connsiteX595" fmla="*/ 3327789 w 4872429"/>
              <a:gd name="connsiteY595" fmla="*/ 578746 h 3744261"/>
              <a:gd name="connsiteX596" fmla="*/ 3336697 w 4872429"/>
              <a:gd name="connsiteY596" fmla="*/ 584602 h 3744261"/>
              <a:gd name="connsiteX597" fmla="*/ 3414442 w 4872429"/>
              <a:gd name="connsiteY597" fmla="*/ 735710 h 3744261"/>
              <a:gd name="connsiteX598" fmla="*/ 3416954 w 4872429"/>
              <a:gd name="connsiteY598" fmla="*/ 772921 h 3744261"/>
              <a:gd name="connsiteX599" fmla="*/ 3418740 w 4872429"/>
              <a:gd name="connsiteY599" fmla="*/ 776845 h 3744261"/>
              <a:gd name="connsiteX600" fmla="*/ 3442724 w 4872429"/>
              <a:gd name="connsiteY600" fmla="*/ 880255 h 3744261"/>
              <a:gd name="connsiteX601" fmla="*/ 3381238 w 4872429"/>
              <a:gd name="connsiteY601" fmla="*/ 1080514 h 3744261"/>
              <a:gd name="connsiteX602" fmla="*/ 3336925 w 4872429"/>
              <a:gd name="connsiteY602" fmla="*/ 1129665 h 3744261"/>
              <a:gd name="connsiteX603" fmla="*/ 3029311 w 4872429"/>
              <a:gd name="connsiteY603" fmla="*/ 1328553 h 3744261"/>
              <a:gd name="connsiteX604" fmla="*/ 2886364 w 4872429"/>
              <a:gd name="connsiteY604" fmla="*/ 1415995 h 3744261"/>
              <a:gd name="connsiteX605" fmla="*/ 2848073 w 4872429"/>
              <a:gd name="connsiteY605" fmla="*/ 1419317 h 3744261"/>
              <a:gd name="connsiteX606" fmla="*/ 2601322 w 4872429"/>
              <a:gd name="connsiteY606" fmla="*/ 1308847 h 3744261"/>
              <a:gd name="connsiteX607" fmla="*/ 2592351 w 4872429"/>
              <a:gd name="connsiteY607" fmla="*/ 1301849 h 3744261"/>
              <a:gd name="connsiteX608" fmla="*/ 2577214 w 4872429"/>
              <a:gd name="connsiteY608" fmla="*/ 1249002 h 3744261"/>
              <a:gd name="connsiteX609" fmla="*/ 2612888 w 4872429"/>
              <a:gd name="connsiteY609" fmla="*/ 1209258 h 3744261"/>
              <a:gd name="connsiteX610" fmla="*/ 2634131 w 4872429"/>
              <a:gd name="connsiteY610" fmla="*/ 1188742 h 3744261"/>
              <a:gd name="connsiteX611" fmla="*/ 2682472 w 4872429"/>
              <a:gd name="connsiteY611" fmla="*/ 1071336 h 3744261"/>
              <a:gd name="connsiteX612" fmla="*/ 2618453 w 4872429"/>
              <a:gd name="connsiteY612" fmla="*/ 1154998 h 3744261"/>
              <a:gd name="connsiteX613" fmla="*/ 2535995 w 4872429"/>
              <a:gd name="connsiteY613" fmla="*/ 1264514 h 3744261"/>
              <a:gd name="connsiteX614" fmla="*/ 2551340 w 4872429"/>
              <a:gd name="connsiteY614" fmla="*/ 1309989 h 3744261"/>
              <a:gd name="connsiteX615" fmla="*/ 2533108 w 4872429"/>
              <a:gd name="connsiteY615" fmla="*/ 1382355 h 3744261"/>
              <a:gd name="connsiteX616" fmla="*/ 2582301 w 4872429"/>
              <a:gd name="connsiteY616" fmla="*/ 1407253 h 3744261"/>
              <a:gd name="connsiteX617" fmla="*/ 2600782 w 4872429"/>
              <a:gd name="connsiteY617" fmla="*/ 1382418 h 3744261"/>
              <a:gd name="connsiteX618" fmla="*/ 2685836 w 4872429"/>
              <a:gd name="connsiteY618" fmla="*/ 1407149 h 3744261"/>
              <a:gd name="connsiteX619" fmla="*/ 2755773 w 4872429"/>
              <a:gd name="connsiteY619" fmla="*/ 1449281 h 3744261"/>
              <a:gd name="connsiteX620" fmla="*/ 2779216 w 4872429"/>
              <a:gd name="connsiteY620" fmla="*/ 1465146 h 3744261"/>
              <a:gd name="connsiteX621" fmla="*/ 2816884 w 4872429"/>
              <a:gd name="connsiteY621" fmla="*/ 1466932 h 3744261"/>
              <a:gd name="connsiteX622" fmla="*/ 2895459 w 4872429"/>
              <a:gd name="connsiteY622" fmla="*/ 1438068 h 3744261"/>
              <a:gd name="connsiteX623" fmla="*/ 2928247 w 4872429"/>
              <a:gd name="connsiteY623" fmla="*/ 1427603 h 3744261"/>
              <a:gd name="connsiteX624" fmla="*/ 2938256 w 4872429"/>
              <a:gd name="connsiteY624" fmla="*/ 1450008 h 3744261"/>
              <a:gd name="connsiteX625" fmla="*/ 2943198 w 4872429"/>
              <a:gd name="connsiteY625" fmla="*/ 1485537 h 3744261"/>
              <a:gd name="connsiteX626" fmla="*/ 2955200 w 4872429"/>
              <a:gd name="connsiteY626" fmla="*/ 1610979 h 3744261"/>
              <a:gd name="connsiteX627" fmla="*/ 3235114 w 4872429"/>
              <a:gd name="connsiteY627" fmla="*/ 1579063 h 3744261"/>
              <a:gd name="connsiteX628" fmla="*/ 3357960 w 4872429"/>
              <a:gd name="connsiteY628" fmla="*/ 1627840 h 3744261"/>
              <a:gd name="connsiteX629" fmla="*/ 3418699 w 4872429"/>
              <a:gd name="connsiteY629" fmla="*/ 1628484 h 3744261"/>
              <a:gd name="connsiteX630" fmla="*/ 3767968 w 4872429"/>
              <a:gd name="connsiteY630" fmla="*/ 1788998 h 3744261"/>
              <a:gd name="connsiteX631" fmla="*/ 3775235 w 4872429"/>
              <a:gd name="connsiteY631" fmla="*/ 1804967 h 3744261"/>
              <a:gd name="connsiteX632" fmla="*/ 3751501 w 4872429"/>
              <a:gd name="connsiteY632" fmla="*/ 1826168 h 3744261"/>
              <a:gd name="connsiteX633" fmla="*/ 3826691 w 4872429"/>
              <a:gd name="connsiteY633" fmla="*/ 1828764 h 3744261"/>
              <a:gd name="connsiteX634" fmla="*/ 4002509 w 4872429"/>
              <a:gd name="connsiteY634" fmla="*/ 2053297 h 3744261"/>
              <a:gd name="connsiteX635" fmla="*/ 4008324 w 4872429"/>
              <a:gd name="connsiteY635" fmla="*/ 2100516 h 3744261"/>
              <a:gd name="connsiteX636" fmla="*/ 4008884 w 4872429"/>
              <a:gd name="connsiteY636" fmla="*/ 2101617 h 3744261"/>
              <a:gd name="connsiteX637" fmla="*/ 4059426 w 4872429"/>
              <a:gd name="connsiteY637" fmla="*/ 2257085 h 3744261"/>
              <a:gd name="connsiteX638" fmla="*/ 3935376 w 4872429"/>
              <a:gd name="connsiteY638" fmla="*/ 2471173 h 3744261"/>
              <a:gd name="connsiteX639" fmla="*/ 3816059 w 4872429"/>
              <a:gd name="connsiteY639" fmla="*/ 2521487 h 3744261"/>
              <a:gd name="connsiteX640" fmla="*/ 3748510 w 4872429"/>
              <a:gd name="connsiteY640" fmla="*/ 2526388 h 3744261"/>
              <a:gd name="connsiteX641" fmla="*/ 3747950 w 4872429"/>
              <a:gd name="connsiteY641" fmla="*/ 2535171 h 3744261"/>
              <a:gd name="connsiteX642" fmla="*/ 3736820 w 4872429"/>
              <a:gd name="connsiteY642" fmla="*/ 2543477 h 3744261"/>
              <a:gd name="connsiteX643" fmla="*/ 3639867 w 4872429"/>
              <a:gd name="connsiteY643" fmla="*/ 2522712 h 3744261"/>
              <a:gd name="connsiteX644" fmla="*/ 3615655 w 4872429"/>
              <a:gd name="connsiteY644" fmla="*/ 2524270 h 3744261"/>
              <a:gd name="connsiteX645" fmla="*/ 3607931 w 4872429"/>
              <a:gd name="connsiteY645" fmla="*/ 2522733 h 3744261"/>
              <a:gd name="connsiteX646" fmla="*/ 3491584 w 4872429"/>
              <a:gd name="connsiteY646" fmla="*/ 2482760 h 3744261"/>
              <a:gd name="connsiteX647" fmla="*/ 3492913 w 4872429"/>
              <a:gd name="connsiteY647" fmla="*/ 2470758 h 3744261"/>
              <a:gd name="connsiteX648" fmla="*/ 3585899 w 4872429"/>
              <a:gd name="connsiteY648" fmla="*/ 2443930 h 3744261"/>
              <a:gd name="connsiteX649" fmla="*/ 3740973 w 4872429"/>
              <a:gd name="connsiteY649" fmla="*/ 2405390 h 3744261"/>
              <a:gd name="connsiteX650" fmla="*/ 3870547 w 4872429"/>
              <a:gd name="connsiteY650" fmla="*/ 2286385 h 3744261"/>
              <a:gd name="connsiteX651" fmla="*/ 3658701 w 4872429"/>
              <a:gd name="connsiteY651" fmla="*/ 2335017 h 3744261"/>
              <a:gd name="connsiteX652" fmla="*/ 3593333 w 4872429"/>
              <a:gd name="connsiteY652" fmla="*/ 2301211 h 3744261"/>
              <a:gd name="connsiteX653" fmla="*/ 3566068 w 4872429"/>
              <a:gd name="connsiteY653" fmla="*/ 2282855 h 3744261"/>
              <a:gd name="connsiteX654" fmla="*/ 3526905 w 4872429"/>
              <a:gd name="connsiteY654" fmla="*/ 2284578 h 3744261"/>
              <a:gd name="connsiteX655" fmla="*/ 3439422 w 4872429"/>
              <a:gd name="connsiteY655" fmla="*/ 2308873 h 3744261"/>
              <a:gd name="connsiteX656" fmla="*/ 3439277 w 4872429"/>
              <a:gd name="connsiteY656" fmla="*/ 2363714 h 3744261"/>
              <a:gd name="connsiteX657" fmla="*/ 3478855 w 4872429"/>
              <a:gd name="connsiteY657" fmla="*/ 2400427 h 3744261"/>
              <a:gd name="connsiteX658" fmla="*/ 3471628 w 4872429"/>
              <a:gd name="connsiteY658" fmla="*/ 2418513 h 3744261"/>
              <a:gd name="connsiteX659" fmla="*/ 3462970 w 4872429"/>
              <a:gd name="connsiteY659" fmla="*/ 2436246 h 3744261"/>
              <a:gd name="connsiteX660" fmla="*/ 3457010 w 4872429"/>
              <a:gd name="connsiteY660" fmla="*/ 2448643 h 3744261"/>
              <a:gd name="connsiteX661" fmla="*/ 3448932 w 4872429"/>
              <a:gd name="connsiteY661" fmla="*/ 2446775 h 3744261"/>
              <a:gd name="connsiteX662" fmla="*/ 3427524 w 4872429"/>
              <a:gd name="connsiteY662" fmla="*/ 2371044 h 3744261"/>
              <a:gd name="connsiteX663" fmla="*/ 3363401 w 4872429"/>
              <a:gd name="connsiteY663" fmla="*/ 2334269 h 3744261"/>
              <a:gd name="connsiteX664" fmla="*/ 3138120 w 4872429"/>
              <a:gd name="connsiteY664" fmla="*/ 2111813 h 3744261"/>
              <a:gd name="connsiteX665" fmla="*/ 3155210 w 4872429"/>
              <a:gd name="connsiteY665" fmla="*/ 1998227 h 3744261"/>
              <a:gd name="connsiteX666" fmla="*/ 3165260 w 4872429"/>
              <a:gd name="connsiteY666" fmla="*/ 1935787 h 3744261"/>
              <a:gd name="connsiteX667" fmla="*/ 3124706 w 4872429"/>
              <a:gd name="connsiteY667" fmla="*/ 2016771 h 3744261"/>
              <a:gd name="connsiteX668" fmla="*/ 3114344 w 4872429"/>
              <a:gd name="connsiteY668" fmla="*/ 2048894 h 3744261"/>
              <a:gd name="connsiteX669" fmla="*/ 3104647 w 4872429"/>
              <a:gd name="connsiteY669" fmla="*/ 2077052 h 3744261"/>
              <a:gd name="connsiteX670" fmla="*/ 3114282 w 4872429"/>
              <a:gd name="connsiteY670" fmla="*/ 2088805 h 3744261"/>
              <a:gd name="connsiteX671" fmla="*/ 3115382 w 4872429"/>
              <a:gd name="connsiteY671" fmla="*/ 2148442 h 3744261"/>
              <a:gd name="connsiteX672" fmla="*/ 3121695 w 4872429"/>
              <a:gd name="connsiteY672" fmla="*/ 2164514 h 3744261"/>
              <a:gd name="connsiteX673" fmla="*/ 3235508 w 4872429"/>
              <a:gd name="connsiteY673" fmla="*/ 2301273 h 3744261"/>
              <a:gd name="connsiteX674" fmla="*/ 3250667 w 4872429"/>
              <a:gd name="connsiteY674" fmla="*/ 2314355 h 3744261"/>
              <a:gd name="connsiteX675" fmla="*/ 3343632 w 4872429"/>
              <a:gd name="connsiteY675" fmla="*/ 2370047 h 3744261"/>
              <a:gd name="connsiteX676" fmla="*/ 3343819 w 4872429"/>
              <a:gd name="connsiteY676" fmla="*/ 2381738 h 3744261"/>
              <a:gd name="connsiteX677" fmla="*/ 3334787 w 4872429"/>
              <a:gd name="connsiteY677" fmla="*/ 2385144 h 3744261"/>
              <a:gd name="connsiteX678" fmla="*/ 3245683 w 4872429"/>
              <a:gd name="connsiteY678" fmla="*/ 2326399 h 3744261"/>
              <a:gd name="connsiteX679" fmla="*/ 3193189 w 4872429"/>
              <a:gd name="connsiteY679" fmla="*/ 2334560 h 3744261"/>
              <a:gd name="connsiteX680" fmla="*/ 3145492 w 4872429"/>
              <a:gd name="connsiteY680" fmla="*/ 2359416 h 3744261"/>
              <a:gd name="connsiteX681" fmla="*/ 3048623 w 4872429"/>
              <a:gd name="connsiteY681" fmla="*/ 2391290 h 3744261"/>
              <a:gd name="connsiteX682" fmla="*/ 3022542 w 4872429"/>
              <a:gd name="connsiteY682" fmla="*/ 2367244 h 3744261"/>
              <a:gd name="connsiteX683" fmla="*/ 3065546 w 4872429"/>
              <a:gd name="connsiteY683" fmla="*/ 2239373 h 3744261"/>
              <a:gd name="connsiteX684" fmla="*/ 3094410 w 4872429"/>
              <a:gd name="connsiteY684" fmla="*/ 2192776 h 3744261"/>
              <a:gd name="connsiteX685" fmla="*/ 3102633 w 4872429"/>
              <a:gd name="connsiteY685" fmla="*/ 2149854 h 3744261"/>
              <a:gd name="connsiteX686" fmla="*/ 3090901 w 4872429"/>
              <a:gd name="connsiteY686" fmla="*/ 2090030 h 3744261"/>
              <a:gd name="connsiteX687" fmla="*/ 3042725 w 4872429"/>
              <a:gd name="connsiteY687" fmla="*/ 2050410 h 3744261"/>
              <a:gd name="connsiteX688" fmla="*/ 3039839 w 4872429"/>
              <a:gd name="connsiteY688" fmla="*/ 2032137 h 3744261"/>
              <a:gd name="connsiteX689" fmla="*/ 2994135 w 4872429"/>
              <a:gd name="connsiteY689" fmla="*/ 2044243 h 3744261"/>
              <a:gd name="connsiteX690" fmla="*/ 2849402 w 4872429"/>
              <a:gd name="connsiteY690" fmla="*/ 1980702 h 3744261"/>
              <a:gd name="connsiteX691" fmla="*/ 2858601 w 4872429"/>
              <a:gd name="connsiteY691" fmla="*/ 1951174 h 3744261"/>
              <a:gd name="connsiteX692" fmla="*/ 2947289 w 4872429"/>
              <a:gd name="connsiteY692" fmla="*/ 1896499 h 3744261"/>
              <a:gd name="connsiteX693" fmla="*/ 2899882 w 4872429"/>
              <a:gd name="connsiteY693" fmla="*/ 1893468 h 3744261"/>
              <a:gd name="connsiteX694" fmla="*/ 2848759 w 4872429"/>
              <a:gd name="connsiteY694" fmla="*/ 1886989 h 3744261"/>
              <a:gd name="connsiteX695" fmla="*/ 2765781 w 4872429"/>
              <a:gd name="connsiteY695" fmla="*/ 1884372 h 3744261"/>
              <a:gd name="connsiteX696" fmla="*/ 2679253 w 4872429"/>
              <a:gd name="connsiteY696" fmla="*/ 1947768 h 3744261"/>
              <a:gd name="connsiteX697" fmla="*/ 2645738 w 4872429"/>
              <a:gd name="connsiteY697" fmla="*/ 1950634 h 3744261"/>
              <a:gd name="connsiteX698" fmla="*/ 2616958 w 4872429"/>
              <a:gd name="connsiteY698" fmla="*/ 1902957 h 3744261"/>
              <a:gd name="connsiteX699" fmla="*/ 2612722 w 4872429"/>
              <a:gd name="connsiteY699" fmla="*/ 1891474 h 3744261"/>
              <a:gd name="connsiteX700" fmla="*/ 2415433 w 4872429"/>
              <a:gd name="connsiteY700" fmla="*/ 1936970 h 3744261"/>
              <a:gd name="connsiteX701" fmla="*/ 2238015 w 4872429"/>
              <a:gd name="connsiteY701" fmla="*/ 1996504 h 3744261"/>
              <a:gd name="connsiteX702" fmla="*/ 2166646 w 4872429"/>
              <a:gd name="connsiteY702" fmla="*/ 2036767 h 3744261"/>
              <a:gd name="connsiteX703" fmla="*/ 2212454 w 4872429"/>
              <a:gd name="connsiteY703" fmla="*/ 2069867 h 3744261"/>
              <a:gd name="connsiteX704" fmla="*/ 2316487 w 4872429"/>
              <a:gd name="connsiteY704" fmla="*/ 2126494 h 3744261"/>
              <a:gd name="connsiteX705" fmla="*/ 2472993 w 4872429"/>
              <a:gd name="connsiteY705" fmla="*/ 2213645 h 3744261"/>
              <a:gd name="connsiteX706" fmla="*/ 2473201 w 4872429"/>
              <a:gd name="connsiteY706" fmla="*/ 2213790 h 3744261"/>
              <a:gd name="connsiteX707" fmla="*/ 2658239 w 4872429"/>
              <a:gd name="connsiteY707" fmla="*/ 2375218 h 3744261"/>
              <a:gd name="connsiteX708" fmla="*/ 2772758 w 4872429"/>
              <a:gd name="connsiteY708" fmla="*/ 2510212 h 3744261"/>
              <a:gd name="connsiteX709" fmla="*/ 2823695 w 4872429"/>
              <a:gd name="connsiteY709" fmla="*/ 2594394 h 3744261"/>
              <a:gd name="connsiteX710" fmla="*/ 2817133 w 4872429"/>
              <a:gd name="connsiteY710" fmla="*/ 2599626 h 3744261"/>
              <a:gd name="connsiteX711" fmla="*/ 2702469 w 4872429"/>
              <a:gd name="connsiteY711" fmla="*/ 2635155 h 3744261"/>
              <a:gd name="connsiteX712" fmla="*/ 2730958 w 4872429"/>
              <a:gd name="connsiteY712" fmla="*/ 2674277 h 3744261"/>
              <a:gd name="connsiteX713" fmla="*/ 2802930 w 4872429"/>
              <a:gd name="connsiteY713" fmla="*/ 2785162 h 3744261"/>
              <a:gd name="connsiteX714" fmla="*/ 2807561 w 4872429"/>
              <a:gd name="connsiteY714" fmla="*/ 2841145 h 3744261"/>
              <a:gd name="connsiteX715" fmla="*/ 2867447 w 4872429"/>
              <a:gd name="connsiteY715" fmla="*/ 2912723 h 3744261"/>
              <a:gd name="connsiteX716" fmla="*/ 3062182 w 4872429"/>
              <a:gd name="connsiteY716" fmla="*/ 3009280 h 3744261"/>
              <a:gd name="connsiteX717" fmla="*/ 3045009 w 4872429"/>
              <a:gd name="connsiteY717" fmla="*/ 2894512 h 3744261"/>
              <a:gd name="connsiteX718" fmla="*/ 2980908 w 4872429"/>
              <a:gd name="connsiteY718" fmla="*/ 2804017 h 3744261"/>
              <a:gd name="connsiteX719" fmla="*/ 2864789 w 4872429"/>
              <a:gd name="connsiteY719" fmla="*/ 2603489 h 3744261"/>
              <a:gd name="connsiteX720" fmla="*/ 2878390 w 4872429"/>
              <a:gd name="connsiteY720" fmla="*/ 2596158 h 3744261"/>
              <a:gd name="connsiteX721" fmla="*/ 3015731 w 4872429"/>
              <a:gd name="connsiteY721" fmla="*/ 2767574 h 3744261"/>
              <a:gd name="connsiteX722" fmla="*/ 3118871 w 4872429"/>
              <a:gd name="connsiteY722" fmla="*/ 2986522 h 3744261"/>
              <a:gd name="connsiteX723" fmla="*/ 3102612 w 4872429"/>
              <a:gd name="connsiteY723" fmla="*/ 3018728 h 3744261"/>
              <a:gd name="connsiteX724" fmla="*/ 3075119 w 4872429"/>
              <a:gd name="connsiteY724" fmla="*/ 3023317 h 3744261"/>
              <a:gd name="connsiteX725" fmla="*/ 3076427 w 4872429"/>
              <a:gd name="connsiteY725" fmla="*/ 3054839 h 3744261"/>
              <a:gd name="connsiteX726" fmla="*/ 3333520 w 4872429"/>
              <a:gd name="connsiteY726" fmla="*/ 3043231 h 3744261"/>
              <a:gd name="connsiteX727" fmla="*/ 3961976 w 4872429"/>
              <a:gd name="connsiteY727" fmla="*/ 3036752 h 3744261"/>
              <a:gd name="connsiteX728" fmla="*/ 4872421 w 4872429"/>
              <a:gd name="connsiteY728" fmla="*/ 3038683 h 3744261"/>
              <a:gd name="connsiteX729" fmla="*/ 3978297 w 4872429"/>
              <a:gd name="connsiteY729" fmla="*/ 3049170 h 3744261"/>
              <a:gd name="connsiteX730" fmla="*/ 3352458 w 4872429"/>
              <a:gd name="connsiteY730" fmla="*/ 3055275 h 3744261"/>
              <a:gd name="connsiteX731" fmla="*/ 3077133 w 4872429"/>
              <a:gd name="connsiteY731" fmla="*/ 3067173 h 3744261"/>
              <a:gd name="connsiteX732" fmla="*/ 3080103 w 4872429"/>
              <a:gd name="connsiteY732" fmla="*/ 3103159 h 3744261"/>
              <a:gd name="connsiteX733" fmla="*/ 3086498 w 4872429"/>
              <a:gd name="connsiteY733" fmla="*/ 3211221 h 3744261"/>
              <a:gd name="connsiteX734" fmla="*/ 3077382 w 4872429"/>
              <a:gd name="connsiteY734" fmla="*/ 3263528 h 3744261"/>
              <a:gd name="connsiteX735" fmla="*/ 3068619 w 4872429"/>
              <a:gd name="connsiteY735" fmla="*/ 3263383 h 3744261"/>
              <a:gd name="connsiteX736" fmla="*/ 3067581 w 4872429"/>
              <a:gd name="connsiteY736" fmla="*/ 3262697 h 3744261"/>
              <a:gd name="connsiteX737" fmla="*/ 3068121 w 4872429"/>
              <a:gd name="connsiteY737" fmla="*/ 3277399 h 3744261"/>
              <a:gd name="connsiteX738" fmla="*/ 3069408 w 4872429"/>
              <a:gd name="connsiteY738" fmla="*/ 3315482 h 3744261"/>
              <a:gd name="connsiteX739" fmla="*/ 3102716 w 4872429"/>
              <a:gd name="connsiteY739" fmla="*/ 3345924 h 3744261"/>
              <a:gd name="connsiteX740" fmla="*/ 3097898 w 4872429"/>
              <a:gd name="connsiteY740" fmla="*/ 3527805 h 3744261"/>
              <a:gd name="connsiteX741" fmla="*/ 3089488 w 4872429"/>
              <a:gd name="connsiteY741" fmla="*/ 3552288 h 3744261"/>
              <a:gd name="connsiteX742" fmla="*/ 3070883 w 4872429"/>
              <a:gd name="connsiteY742" fmla="*/ 3594524 h 3744261"/>
              <a:gd name="connsiteX743" fmla="*/ 3078961 w 4872429"/>
              <a:gd name="connsiteY743" fmla="*/ 3601708 h 3744261"/>
              <a:gd name="connsiteX744" fmla="*/ 3074019 w 4872429"/>
              <a:gd name="connsiteY744" fmla="*/ 3617033 h 3744261"/>
              <a:gd name="connsiteX745" fmla="*/ 3069741 w 4872429"/>
              <a:gd name="connsiteY745" fmla="*/ 3621228 h 3744261"/>
              <a:gd name="connsiteX746" fmla="*/ 3092126 w 4872429"/>
              <a:gd name="connsiteY746" fmla="*/ 3634787 h 3744261"/>
              <a:gd name="connsiteX747" fmla="*/ 3092832 w 4872429"/>
              <a:gd name="connsiteY747" fmla="*/ 3685849 h 3744261"/>
              <a:gd name="connsiteX748" fmla="*/ 2995381 w 4872429"/>
              <a:gd name="connsiteY748" fmla="*/ 3744261 h 3744261"/>
              <a:gd name="connsiteX749" fmla="*/ 2995402 w 4872429"/>
              <a:gd name="connsiteY749" fmla="*/ 3743887 h 3744261"/>
              <a:gd name="connsiteX750" fmla="*/ 2933709 w 4872429"/>
              <a:gd name="connsiteY750" fmla="*/ 3676712 h 3744261"/>
              <a:gd name="connsiteX751" fmla="*/ 2941101 w 4872429"/>
              <a:gd name="connsiteY751" fmla="*/ 3710331 h 3744261"/>
              <a:gd name="connsiteX752" fmla="*/ 2987262 w 4872429"/>
              <a:gd name="connsiteY752" fmla="*/ 3731096 h 3744261"/>
              <a:gd name="connsiteX753" fmla="*/ 3081722 w 4872429"/>
              <a:gd name="connsiteY753" fmla="*/ 3679868 h 3744261"/>
              <a:gd name="connsiteX754" fmla="*/ 3082761 w 4872429"/>
              <a:gd name="connsiteY754" fmla="*/ 3642616 h 3744261"/>
              <a:gd name="connsiteX755" fmla="*/ 3057406 w 4872429"/>
              <a:gd name="connsiteY755" fmla="*/ 3629887 h 3744261"/>
              <a:gd name="connsiteX756" fmla="*/ 3011349 w 4872429"/>
              <a:gd name="connsiteY756" fmla="*/ 3651129 h 3744261"/>
              <a:gd name="connsiteX757" fmla="*/ 2967950 w 4872429"/>
              <a:gd name="connsiteY757" fmla="*/ 3677626 h 3744261"/>
              <a:gd name="connsiteX758" fmla="*/ 2933709 w 4872429"/>
              <a:gd name="connsiteY758" fmla="*/ 3676691 h 3744261"/>
              <a:gd name="connsiteX759" fmla="*/ 2933709 w 4872429"/>
              <a:gd name="connsiteY759" fmla="*/ 3676712 h 3744261"/>
              <a:gd name="connsiteX760" fmla="*/ 992919 w 4872429"/>
              <a:gd name="connsiteY760" fmla="*/ 3516488 h 3744261"/>
              <a:gd name="connsiteX761" fmla="*/ 993605 w 4872429"/>
              <a:gd name="connsiteY761" fmla="*/ 3519935 h 3744261"/>
              <a:gd name="connsiteX762" fmla="*/ 1058683 w 4872429"/>
              <a:gd name="connsiteY762" fmla="*/ 3634787 h 3744261"/>
              <a:gd name="connsiteX763" fmla="*/ 1189482 w 4872429"/>
              <a:gd name="connsiteY763" fmla="*/ 3707776 h 3744261"/>
              <a:gd name="connsiteX764" fmla="*/ 1483993 w 4872429"/>
              <a:gd name="connsiteY764" fmla="*/ 3596123 h 3744261"/>
              <a:gd name="connsiteX765" fmla="*/ 1531483 w 4872429"/>
              <a:gd name="connsiteY765" fmla="*/ 3540389 h 3744261"/>
              <a:gd name="connsiteX766" fmla="*/ 1553702 w 4872429"/>
              <a:gd name="connsiteY766" fmla="*/ 3515346 h 3744261"/>
              <a:gd name="connsiteX767" fmla="*/ 1553702 w 4872429"/>
              <a:gd name="connsiteY767" fmla="*/ 3515346 h 3744261"/>
              <a:gd name="connsiteX768" fmla="*/ 1524049 w 4872429"/>
              <a:gd name="connsiteY768" fmla="*/ 3521327 h 3744261"/>
              <a:gd name="connsiteX769" fmla="*/ 1424252 w 4872429"/>
              <a:gd name="connsiteY769" fmla="*/ 3503116 h 3744261"/>
              <a:gd name="connsiteX770" fmla="*/ 1409447 w 4872429"/>
              <a:gd name="connsiteY770" fmla="*/ 3342207 h 3744261"/>
              <a:gd name="connsiteX771" fmla="*/ 1417586 w 4872429"/>
              <a:gd name="connsiteY771" fmla="*/ 3332759 h 3744261"/>
              <a:gd name="connsiteX772" fmla="*/ 1417794 w 4872429"/>
              <a:gd name="connsiteY772" fmla="*/ 3332759 h 3744261"/>
              <a:gd name="connsiteX773" fmla="*/ 1432413 w 4872429"/>
              <a:gd name="connsiteY773" fmla="*/ 3362515 h 3744261"/>
              <a:gd name="connsiteX774" fmla="*/ 1443398 w 4872429"/>
              <a:gd name="connsiteY774" fmla="*/ 3397837 h 3744261"/>
              <a:gd name="connsiteX775" fmla="*/ 1467111 w 4872429"/>
              <a:gd name="connsiteY775" fmla="*/ 3336413 h 3744261"/>
              <a:gd name="connsiteX776" fmla="*/ 1463290 w 4872429"/>
              <a:gd name="connsiteY776" fmla="*/ 3308505 h 3744261"/>
              <a:gd name="connsiteX777" fmla="*/ 1455504 w 4872429"/>
              <a:gd name="connsiteY777" fmla="*/ 3265937 h 3744261"/>
              <a:gd name="connsiteX778" fmla="*/ 1408055 w 4872429"/>
              <a:gd name="connsiteY778" fmla="*/ 3153639 h 3744261"/>
              <a:gd name="connsiteX779" fmla="*/ 1385442 w 4872429"/>
              <a:gd name="connsiteY779" fmla="*/ 3145644 h 3744261"/>
              <a:gd name="connsiteX780" fmla="*/ 1255972 w 4872429"/>
              <a:gd name="connsiteY780" fmla="*/ 3141533 h 3744261"/>
              <a:gd name="connsiteX781" fmla="*/ 1140040 w 4872429"/>
              <a:gd name="connsiteY781" fmla="*/ 3241995 h 3744261"/>
              <a:gd name="connsiteX782" fmla="*/ 1113918 w 4872429"/>
              <a:gd name="connsiteY782" fmla="*/ 3264566 h 3744261"/>
              <a:gd name="connsiteX783" fmla="*/ 1108851 w 4872429"/>
              <a:gd name="connsiteY783" fmla="*/ 3256156 h 3744261"/>
              <a:gd name="connsiteX784" fmla="*/ 1107584 w 4872429"/>
              <a:gd name="connsiteY784" fmla="*/ 3219464 h 3744261"/>
              <a:gd name="connsiteX785" fmla="*/ 1010757 w 4872429"/>
              <a:gd name="connsiteY785" fmla="*/ 3413037 h 3744261"/>
              <a:gd name="connsiteX786" fmla="*/ 1010113 w 4872429"/>
              <a:gd name="connsiteY786" fmla="*/ 3432244 h 3744261"/>
              <a:gd name="connsiteX787" fmla="*/ 992940 w 4872429"/>
              <a:gd name="connsiteY787" fmla="*/ 3516530 h 3744261"/>
              <a:gd name="connsiteX788" fmla="*/ 992919 w 4872429"/>
              <a:gd name="connsiteY788" fmla="*/ 3516488 h 3744261"/>
              <a:gd name="connsiteX789" fmla="*/ 2421704 w 4872429"/>
              <a:gd name="connsiteY789" fmla="*/ 3452386 h 3744261"/>
              <a:gd name="connsiteX790" fmla="*/ 2428452 w 4872429"/>
              <a:gd name="connsiteY790" fmla="*/ 3478737 h 3744261"/>
              <a:gd name="connsiteX791" fmla="*/ 2658799 w 4872429"/>
              <a:gd name="connsiteY791" fmla="*/ 3671521 h 3744261"/>
              <a:gd name="connsiteX792" fmla="*/ 2748754 w 4872429"/>
              <a:gd name="connsiteY792" fmla="*/ 3640082 h 3744261"/>
              <a:gd name="connsiteX793" fmla="*/ 2758285 w 4872429"/>
              <a:gd name="connsiteY793" fmla="*/ 3628890 h 3744261"/>
              <a:gd name="connsiteX794" fmla="*/ 2749024 w 4872429"/>
              <a:gd name="connsiteY794" fmla="*/ 3622494 h 3744261"/>
              <a:gd name="connsiteX795" fmla="*/ 2748837 w 4872429"/>
              <a:gd name="connsiteY795" fmla="*/ 3615310 h 3744261"/>
              <a:gd name="connsiteX796" fmla="*/ 2758617 w 4872429"/>
              <a:gd name="connsiteY796" fmla="*/ 3611738 h 3744261"/>
              <a:gd name="connsiteX797" fmla="*/ 2771596 w 4872429"/>
              <a:gd name="connsiteY797" fmla="*/ 3619296 h 3744261"/>
              <a:gd name="connsiteX798" fmla="*/ 2772385 w 4872429"/>
              <a:gd name="connsiteY798" fmla="*/ 3621788 h 3744261"/>
              <a:gd name="connsiteX799" fmla="*/ 2785757 w 4872429"/>
              <a:gd name="connsiteY799" fmla="*/ 3626896 h 3744261"/>
              <a:gd name="connsiteX800" fmla="*/ 2728280 w 4872429"/>
              <a:gd name="connsiteY800" fmla="*/ 3555278 h 3744261"/>
              <a:gd name="connsiteX801" fmla="*/ 2695886 w 4872429"/>
              <a:gd name="connsiteY801" fmla="*/ 3458097 h 3744261"/>
              <a:gd name="connsiteX802" fmla="*/ 2701409 w 4872429"/>
              <a:gd name="connsiteY802" fmla="*/ 3444724 h 3744261"/>
              <a:gd name="connsiteX803" fmla="*/ 2726099 w 4872429"/>
              <a:gd name="connsiteY803" fmla="*/ 3463454 h 3744261"/>
              <a:gd name="connsiteX804" fmla="*/ 2728363 w 4872429"/>
              <a:gd name="connsiteY804" fmla="*/ 3440779 h 3744261"/>
              <a:gd name="connsiteX805" fmla="*/ 2759199 w 4872429"/>
              <a:gd name="connsiteY805" fmla="*/ 3311558 h 3744261"/>
              <a:gd name="connsiteX806" fmla="*/ 2971356 w 4872429"/>
              <a:gd name="connsiteY806" fmla="*/ 3291042 h 3744261"/>
              <a:gd name="connsiteX807" fmla="*/ 3009252 w 4872429"/>
              <a:gd name="connsiteY807" fmla="*/ 3300780 h 3744261"/>
              <a:gd name="connsiteX808" fmla="*/ 3007529 w 4872429"/>
              <a:gd name="connsiteY808" fmla="*/ 3287906 h 3744261"/>
              <a:gd name="connsiteX809" fmla="*/ 3003770 w 4872429"/>
              <a:gd name="connsiteY809" fmla="*/ 3260164 h 3744261"/>
              <a:gd name="connsiteX810" fmla="*/ 3003126 w 4872429"/>
              <a:gd name="connsiteY810" fmla="*/ 3252502 h 3744261"/>
              <a:gd name="connsiteX811" fmla="*/ 2942845 w 4872429"/>
              <a:gd name="connsiteY811" fmla="*/ 3193197 h 3744261"/>
              <a:gd name="connsiteX812" fmla="*/ 2768418 w 4872429"/>
              <a:gd name="connsiteY812" fmla="*/ 3152518 h 3744261"/>
              <a:gd name="connsiteX813" fmla="*/ 2766030 w 4872429"/>
              <a:gd name="connsiteY813" fmla="*/ 3154553 h 3744261"/>
              <a:gd name="connsiteX814" fmla="*/ 2747633 w 4872429"/>
              <a:gd name="connsiteY814" fmla="*/ 3170521 h 3744261"/>
              <a:gd name="connsiteX815" fmla="*/ 2720866 w 4872429"/>
              <a:gd name="connsiteY815" fmla="*/ 3271377 h 3744261"/>
              <a:gd name="connsiteX816" fmla="*/ 2722777 w 4872429"/>
              <a:gd name="connsiteY816" fmla="*/ 3361394 h 3744261"/>
              <a:gd name="connsiteX817" fmla="*/ 2722216 w 4872429"/>
              <a:gd name="connsiteY817" fmla="*/ 3372316 h 3744261"/>
              <a:gd name="connsiteX818" fmla="*/ 2688784 w 4872429"/>
              <a:gd name="connsiteY818" fmla="*/ 3358258 h 3744261"/>
              <a:gd name="connsiteX819" fmla="*/ 2643018 w 4872429"/>
              <a:gd name="connsiteY819" fmla="*/ 3319531 h 3744261"/>
              <a:gd name="connsiteX820" fmla="*/ 2615940 w 4872429"/>
              <a:gd name="connsiteY820" fmla="*/ 3249719 h 3744261"/>
              <a:gd name="connsiteX821" fmla="*/ 2683053 w 4872429"/>
              <a:gd name="connsiteY821" fmla="*/ 3213277 h 3744261"/>
              <a:gd name="connsiteX822" fmla="*/ 2711335 w 4872429"/>
              <a:gd name="connsiteY822" fmla="*/ 3200215 h 3744261"/>
              <a:gd name="connsiteX823" fmla="*/ 2738060 w 4872429"/>
              <a:gd name="connsiteY823" fmla="*/ 3162319 h 3744261"/>
              <a:gd name="connsiteX824" fmla="*/ 2741756 w 4872429"/>
              <a:gd name="connsiteY824" fmla="*/ 3157211 h 3744261"/>
              <a:gd name="connsiteX825" fmla="*/ 2761691 w 4872429"/>
              <a:gd name="connsiteY825" fmla="*/ 3141865 h 3744261"/>
              <a:gd name="connsiteX826" fmla="*/ 2788706 w 4872429"/>
              <a:gd name="connsiteY826" fmla="*/ 3117591 h 3744261"/>
              <a:gd name="connsiteX827" fmla="*/ 2811132 w 4872429"/>
              <a:gd name="connsiteY827" fmla="*/ 3074150 h 3744261"/>
              <a:gd name="connsiteX828" fmla="*/ 2826914 w 4872429"/>
              <a:gd name="connsiteY828" fmla="*/ 3048609 h 3744261"/>
              <a:gd name="connsiteX829" fmla="*/ 2841719 w 4872429"/>
              <a:gd name="connsiteY829" fmla="*/ 3053531 h 3744261"/>
              <a:gd name="connsiteX830" fmla="*/ 2867385 w 4872429"/>
              <a:gd name="connsiteY830" fmla="*/ 3080795 h 3744261"/>
              <a:gd name="connsiteX831" fmla="*/ 2909330 w 4872429"/>
              <a:gd name="connsiteY831" fmla="*/ 3123364 h 3744261"/>
              <a:gd name="connsiteX832" fmla="*/ 2972519 w 4872429"/>
              <a:gd name="connsiteY832" fmla="*/ 3148323 h 3744261"/>
              <a:gd name="connsiteX833" fmla="*/ 2973017 w 4872429"/>
              <a:gd name="connsiteY833" fmla="*/ 3132147 h 3744261"/>
              <a:gd name="connsiteX834" fmla="*/ 2884308 w 4872429"/>
              <a:gd name="connsiteY834" fmla="*/ 2998088 h 3744261"/>
              <a:gd name="connsiteX835" fmla="*/ 2758285 w 4872429"/>
              <a:gd name="connsiteY835" fmla="*/ 2881035 h 3744261"/>
              <a:gd name="connsiteX836" fmla="*/ 2614819 w 4872429"/>
              <a:gd name="connsiteY836" fmla="*/ 2902444 h 3744261"/>
              <a:gd name="connsiteX837" fmla="*/ 2610791 w 4872429"/>
              <a:gd name="connsiteY837" fmla="*/ 2904458 h 3744261"/>
              <a:gd name="connsiteX838" fmla="*/ 2537677 w 4872429"/>
              <a:gd name="connsiteY838" fmla="*/ 2930996 h 3744261"/>
              <a:gd name="connsiteX839" fmla="*/ 2492201 w 4872429"/>
              <a:gd name="connsiteY839" fmla="*/ 2927569 h 3744261"/>
              <a:gd name="connsiteX840" fmla="*/ 2512593 w 4872429"/>
              <a:gd name="connsiteY840" fmla="*/ 2896733 h 3744261"/>
              <a:gd name="connsiteX841" fmla="*/ 2664717 w 4872429"/>
              <a:gd name="connsiteY841" fmla="*/ 2837096 h 3744261"/>
              <a:gd name="connsiteX842" fmla="*/ 2751474 w 4872429"/>
              <a:gd name="connsiteY842" fmla="*/ 2804619 h 3744261"/>
              <a:gd name="connsiteX843" fmla="*/ 2758534 w 4872429"/>
              <a:gd name="connsiteY843" fmla="*/ 2793635 h 3744261"/>
              <a:gd name="connsiteX844" fmla="*/ 2767692 w 4872429"/>
              <a:gd name="connsiteY844" fmla="*/ 2773119 h 3744261"/>
              <a:gd name="connsiteX845" fmla="*/ 2728986 w 4872429"/>
              <a:gd name="connsiteY845" fmla="*/ 2764044 h 3744261"/>
              <a:gd name="connsiteX846" fmla="*/ 2525425 w 4872429"/>
              <a:gd name="connsiteY846" fmla="*/ 2822644 h 3744261"/>
              <a:gd name="connsiteX847" fmla="*/ 2393712 w 4872429"/>
              <a:gd name="connsiteY847" fmla="*/ 2958530 h 3744261"/>
              <a:gd name="connsiteX848" fmla="*/ 2382956 w 4872429"/>
              <a:gd name="connsiteY848" fmla="*/ 3165268 h 3744261"/>
              <a:gd name="connsiteX849" fmla="*/ 2434827 w 4872429"/>
              <a:gd name="connsiteY849" fmla="*/ 3318846 h 3744261"/>
              <a:gd name="connsiteX850" fmla="*/ 2530056 w 4872429"/>
              <a:gd name="connsiteY850" fmla="*/ 3373002 h 3744261"/>
              <a:gd name="connsiteX851" fmla="*/ 2564900 w 4872429"/>
              <a:gd name="connsiteY851" fmla="*/ 3397816 h 3744261"/>
              <a:gd name="connsiteX852" fmla="*/ 2552960 w 4872429"/>
              <a:gd name="connsiteY852" fmla="*/ 3404045 h 3744261"/>
              <a:gd name="connsiteX853" fmla="*/ 2371514 w 4872429"/>
              <a:gd name="connsiteY853" fmla="*/ 3302442 h 3744261"/>
              <a:gd name="connsiteX854" fmla="*/ 2341862 w 4872429"/>
              <a:gd name="connsiteY854" fmla="*/ 3221894 h 3744261"/>
              <a:gd name="connsiteX855" fmla="*/ 2330503 w 4872429"/>
              <a:gd name="connsiteY855" fmla="*/ 3186510 h 3744261"/>
              <a:gd name="connsiteX856" fmla="*/ 2328676 w 4872429"/>
              <a:gd name="connsiteY856" fmla="*/ 3211470 h 3744261"/>
              <a:gd name="connsiteX857" fmla="*/ 2328676 w 4872429"/>
              <a:gd name="connsiteY857" fmla="*/ 3229743 h 3744261"/>
              <a:gd name="connsiteX858" fmla="*/ 2324315 w 4872429"/>
              <a:gd name="connsiteY858" fmla="*/ 3238548 h 3744261"/>
              <a:gd name="connsiteX859" fmla="*/ 2318003 w 4872429"/>
              <a:gd name="connsiteY859" fmla="*/ 3237676 h 3744261"/>
              <a:gd name="connsiteX860" fmla="*/ 2316155 w 4872429"/>
              <a:gd name="connsiteY860" fmla="*/ 3211491 h 3744261"/>
              <a:gd name="connsiteX861" fmla="*/ 2312126 w 4872429"/>
              <a:gd name="connsiteY861" fmla="*/ 3182170 h 3744261"/>
              <a:gd name="connsiteX862" fmla="*/ 2322446 w 4872429"/>
              <a:gd name="connsiteY862" fmla="*/ 3302899 h 3744261"/>
              <a:gd name="connsiteX863" fmla="*/ 2412131 w 4872429"/>
              <a:gd name="connsiteY863" fmla="*/ 3434674 h 3744261"/>
              <a:gd name="connsiteX864" fmla="*/ 2439499 w 4872429"/>
              <a:gd name="connsiteY864" fmla="*/ 3383800 h 3744261"/>
              <a:gd name="connsiteX865" fmla="*/ 2453765 w 4872429"/>
              <a:gd name="connsiteY865" fmla="*/ 3378027 h 3744261"/>
              <a:gd name="connsiteX866" fmla="*/ 2451668 w 4872429"/>
              <a:gd name="connsiteY866" fmla="*/ 3409299 h 3744261"/>
              <a:gd name="connsiteX867" fmla="*/ 2434121 w 4872429"/>
              <a:gd name="connsiteY867" fmla="*/ 3446614 h 3744261"/>
              <a:gd name="connsiteX868" fmla="*/ 2421641 w 4872429"/>
              <a:gd name="connsiteY868" fmla="*/ 3452470 h 3744261"/>
              <a:gd name="connsiteX869" fmla="*/ 2421704 w 4872429"/>
              <a:gd name="connsiteY869" fmla="*/ 3452386 h 3744261"/>
              <a:gd name="connsiteX870" fmla="*/ 2948929 w 4872429"/>
              <a:gd name="connsiteY870" fmla="*/ 3665437 h 3744261"/>
              <a:gd name="connsiteX871" fmla="*/ 2966808 w 4872429"/>
              <a:gd name="connsiteY871" fmla="*/ 3665229 h 3744261"/>
              <a:gd name="connsiteX872" fmla="*/ 2982943 w 4872429"/>
              <a:gd name="connsiteY872" fmla="*/ 3659311 h 3744261"/>
              <a:gd name="connsiteX873" fmla="*/ 2948929 w 4872429"/>
              <a:gd name="connsiteY873" fmla="*/ 3665416 h 3744261"/>
              <a:gd name="connsiteX874" fmla="*/ 2948929 w 4872429"/>
              <a:gd name="connsiteY874" fmla="*/ 3665437 h 3744261"/>
              <a:gd name="connsiteX875" fmla="*/ 2709155 w 4872429"/>
              <a:gd name="connsiteY875" fmla="*/ 3462188 h 3744261"/>
              <a:gd name="connsiteX876" fmla="*/ 2858414 w 4872429"/>
              <a:gd name="connsiteY876" fmla="*/ 3648907 h 3744261"/>
              <a:gd name="connsiteX877" fmla="*/ 2924178 w 4872429"/>
              <a:gd name="connsiteY877" fmla="*/ 3654992 h 3744261"/>
              <a:gd name="connsiteX878" fmla="*/ 2930449 w 4872429"/>
              <a:gd name="connsiteY878" fmla="*/ 3630572 h 3744261"/>
              <a:gd name="connsiteX879" fmla="*/ 3038032 w 4872429"/>
              <a:gd name="connsiteY879" fmla="*/ 3590495 h 3744261"/>
              <a:gd name="connsiteX880" fmla="*/ 3067706 w 4872429"/>
              <a:gd name="connsiteY880" fmla="*/ 3523985 h 3744261"/>
              <a:gd name="connsiteX881" fmla="*/ 3083072 w 4872429"/>
              <a:gd name="connsiteY881" fmla="*/ 3418622 h 3744261"/>
              <a:gd name="connsiteX882" fmla="*/ 3066169 w 4872429"/>
              <a:gd name="connsiteY882" fmla="*/ 3412185 h 3744261"/>
              <a:gd name="connsiteX883" fmla="*/ 3059109 w 4872429"/>
              <a:gd name="connsiteY883" fmla="*/ 3414864 h 3744261"/>
              <a:gd name="connsiteX884" fmla="*/ 3055371 w 4872429"/>
              <a:gd name="connsiteY884" fmla="*/ 3420325 h 3744261"/>
              <a:gd name="connsiteX885" fmla="*/ 3041438 w 4872429"/>
              <a:gd name="connsiteY885" fmla="*/ 3428631 h 3744261"/>
              <a:gd name="connsiteX886" fmla="*/ 3037098 w 4872429"/>
              <a:gd name="connsiteY886" fmla="*/ 3422713 h 3744261"/>
              <a:gd name="connsiteX887" fmla="*/ 3049578 w 4872429"/>
              <a:gd name="connsiteY887" fmla="*/ 3406226 h 3744261"/>
              <a:gd name="connsiteX888" fmla="*/ 3057261 w 4872429"/>
              <a:gd name="connsiteY888" fmla="*/ 3338967 h 3744261"/>
              <a:gd name="connsiteX889" fmla="*/ 3055600 w 4872429"/>
              <a:gd name="connsiteY889" fmla="*/ 3341979 h 3744261"/>
              <a:gd name="connsiteX890" fmla="*/ 3052174 w 4872429"/>
              <a:gd name="connsiteY890" fmla="*/ 3365858 h 3744261"/>
              <a:gd name="connsiteX891" fmla="*/ 3041417 w 4872429"/>
              <a:gd name="connsiteY891" fmla="*/ 3372690 h 3744261"/>
              <a:gd name="connsiteX892" fmla="*/ 3036143 w 4872429"/>
              <a:gd name="connsiteY892" fmla="*/ 3363574 h 3744261"/>
              <a:gd name="connsiteX893" fmla="*/ 3042746 w 4872429"/>
              <a:gd name="connsiteY893" fmla="*/ 3339985 h 3744261"/>
              <a:gd name="connsiteX894" fmla="*/ 3022147 w 4872429"/>
              <a:gd name="connsiteY894" fmla="*/ 3283587 h 3744261"/>
              <a:gd name="connsiteX895" fmla="*/ 3017994 w 4872429"/>
              <a:gd name="connsiteY895" fmla="*/ 3275987 h 3744261"/>
              <a:gd name="connsiteX896" fmla="*/ 3019739 w 4872429"/>
              <a:gd name="connsiteY896" fmla="*/ 3285456 h 3744261"/>
              <a:gd name="connsiteX897" fmla="*/ 3017641 w 4872429"/>
              <a:gd name="connsiteY897" fmla="*/ 3310104 h 3744261"/>
              <a:gd name="connsiteX898" fmla="*/ 2967286 w 4872429"/>
              <a:gd name="connsiteY898" fmla="*/ 3302753 h 3744261"/>
              <a:gd name="connsiteX899" fmla="*/ 2768917 w 4872429"/>
              <a:gd name="connsiteY899" fmla="*/ 3319282 h 3744261"/>
              <a:gd name="connsiteX900" fmla="*/ 2740759 w 4872429"/>
              <a:gd name="connsiteY900" fmla="*/ 3441859 h 3744261"/>
              <a:gd name="connsiteX901" fmla="*/ 2730335 w 4872429"/>
              <a:gd name="connsiteY901" fmla="*/ 3483015 h 3744261"/>
              <a:gd name="connsiteX902" fmla="*/ 2722071 w 4872429"/>
              <a:gd name="connsiteY902" fmla="*/ 3479402 h 3744261"/>
              <a:gd name="connsiteX903" fmla="*/ 2709134 w 4872429"/>
              <a:gd name="connsiteY903" fmla="*/ 3462167 h 3744261"/>
              <a:gd name="connsiteX904" fmla="*/ 2709155 w 4872429"/>
              <a:gd name="connsiteY904" fmla="*/ 3462188 h 3744261"/>
              <a:gd name="connsiteX905" fmla="*/ 3025615 w 4872429"/>
              <a:gd name="connsiteY905" fmla="*/ 3602663 h 3744261"/>
              <a:gd name="connsiteX906" fmla="*/ 2942389 w 4872429"/>
              <a:gd name="connsiteY906" fmla="*/ 3634123 h 3744261"/>
              <a:gd name="connsiteX907" fmla="*/ 2937073 w 4872429"/>
              <a:gd name="connsiteY907" fmla="*/ 3654223 h 3744261"/>
              <a:gd name="connsiteX908" fmla="*/ 3004310 w 4872429"/>
              <a:gd name="connsiteY908" fmla="*/ 3640498 h 3744261"/>
              <a:gd name="connsiteX909" fmla="*/ 3016997 w 4872429"/>
              <a:gd name="connsiteY909" fmla="*/ 3624446 h 3744261"/>
              <a:gd name="connsiteX910" fmla="*/ 2988238 w 4872429"/>
              <a:gd name="connsiteY910" fmla="*/ 3624176 h 3744261"/>
              <a:gd name="connsiteX911" fmla="*/ 2968615 w 4872429"/>
              <a:gd name="connsiteY911" fmla="*/ 3617178 h 3744261"/>
              <a:gd name="connsiteX912" fmla="*/ 2972186 w 4872429"/>
              <a:gd name="connsiteY912" fmla="*/ 3610180 h 3744261"/>
              <a:gd name="connsiteX913" fmla="*/ 3023933 w 4872429"/>
              <a:gd name="connsiteY913" fmla="*/ 3611177 h 3744261"/>
              <a:gd name="connsiteX914" fmla="*/ 3026155 w 4872429"/>
              <a:gd name="connsiteY914" fmla="*/ 3610783 h 3744261"/>
              <a:gd name="connsiteX915" fmla="*/ 3031076 w 4872429"/>
              <a:gd name="connsiteY915" fmla="*/ 3602726 h 3744261"/>
              <a:gd name="connsiteX916" fmla="*/ 3025615 w 4872429"/>
              <a:gd name="connsiteY916" fmla="*/ 3602663 h 3744261"/>
              <a:gd name="connsiteX917" fmla="*/ 3031990 w 4872429"/>
              <a:gd name="connsiteY917" fmla="*/ 3624716 h 3744261"/>
              <a:gd name="connsiteX918" fmla="*/ 3027089 w 4872429"/>
              <a:gd name="connsiteY918" fmla="*/ 3631735 h 3744261"/>
              <a:gd name="connsiteX919" fmla="*/ 3039320 w 4872429"/>
              <a:gd name="connsiteY919" fmla="*/ 3625879 h 3744261"/>
              <a:gd name="connsiteX920" fmla="*/ 3031969 w 4872429"/>
              <a:gd name="connsiteY920" fmla="*/ 3624716 h 3744261"/>
              <a:gd name="connsiteX921" fmla="*/ 3031990 w 4872429"/>
              <a:gd name="connsiteY921" fmla="*/ 3624716 h 3744261"/>
              <a:gd name="connsiteX922" fmla="*/ 2756271 w 4872429"/>
              <a:gd name="connsiteY922" fmla="*/ 3624135 h 3744261"/>
              <a:gd name="connsiteX923" fmla="*/ 2756271 w 4872429"/>
              <a:gd name="connsiteY923" fmla="*/ 3624135 h 3744261"/>
              <a:gd name="connsiteX924" fmla="*/ 3049661 w 4872429"/>
              <a:gd name="connsiteY924" fmla="*/ 3615268 h 3744261"/>
              <a:gd name="connsiteX925" fmla="*/ 3055101 w 4872429"/>
              <a:gd name="connsiteY925" fmla="*/ 3616493 h 3744261"/>
              <a:gd name="connsiteX926" fmla="*/ 3066668 w 4872429"/>
              <a:gd name="connsiteY926" fmla="*/ 3605882 h 3744261"/>
              <a:gd name="connsiteX927" fmla="*/ 3065173 w 4872429"/>
              <a:gd name="connsiteY927" fmla="*/ 3605571 h 3744261"/>
              <a:gd name="connsiteX928" fmla="*/ 3062349 w 4872429"/>
              <a:gd name="connsiteY928" fmla="*/ 3605135 h 3744261"/>
              <a:gd name="connsiteX929" fmla="*/ 3049682 w 4872429"/>
              <a:gd name="connsiteY929" fmla="*/ 3615268 h 3744261"/>
              <a:gd name="connsiteX930" fmla="*/ 3049661 w 4872429"/>
              <a:gd name="connsiteY930" fmla="*/ 3615268 h 3744261"/>
              <a:gd name="connsiteX931" fmla="*/ 3045197 w 4872429"/>
              <a:gd name="connsiteY931" fmla="*/ 3603349 h 3744261"/>
              <a:gd name="connsiteX932" fmla="*/ 3045155 w 4872429"/>
              <a:gd name="connsiteY932" fmla="*/ 3603411 h 3744261"/>
              <a:gd name="connsiteX933" fmla="*/ 3045238 w 4872429"/>
              <a:gd name="connsiteY933" fmla="*/ 3603349 h 3744261"/>
              <a:gd name="connsiteX934" fmla="*/ 3045197 w 4872429"/>
              <a:gd name="connsiteY934" fmla="*/ 3603349 h 3744261"/>
              <a:gd name="connsiteX935" fmla="*/ 3051737 w 4872429"/>
              <a:gd name="connsiteY935" fmla="*/ 3591388 h 3744261"/>
              <a:gd name="connsiteX936" fmla="*/ 3057344 w 4872429"/>
              <a:gd name="connsiteY936" fmla="*/ 3591949 h 3744261"/>
              <a:gd name="connsiteX937" fmla="*/ 3077652 w 4872429"/>
              <a:gd name="connsiteY937" fmla="*/ 3548093 h 3744261"/>
              <a:gd name="connsiteX938" fmla="*/ 3086145 w 4872429"/>
              <a:gd name="connsiteY938" fmla="*/ 3523320 h 3744261"/>
              <a:gd name="connsiteX939" fmla="*/ 3091544 w 4872429"/>
              <a:gd name="connsiteY939" fmla="*/ 3351115 h 3744261"/>
              <a:gd name="connsiteX940" fmla="*/ 3069658 w 4872429"/>
              <a:gd name="connsiteY940" fmla="*/ 3327651 h 3744261"/>
              <a:gd name="connsiteX941" fmla="*/ 3064695 w 4872429"/>
              <a:gd name="connsiteY941" fmla="*/ 3399789 h 3744261"/>
              <a:gd name="connsiteX942" fmla="*/ 3091835 w 4872429"/>
              <a:gd name="connsiteY942" fmla="*/ 3409777 h 3744261"/>
              <a:gd name="connsiteX943" fmla="*/ 3079417 w 4872429"/>
              <a:gd name="connsiteY943" fmla="*/ 3528200 h 3744261"/>
              <a:gd name="connsiteX944" fmla="*/ 3051758 w 4872429"/>
              <a:gd name="connsiteY944" fmla="*/ 3591388 h 3744261"/>
              <a:gd name="connsiteX945" fmla="*/ 3051737 w 4872429"/>
              <a:gd name="connsiteY945" fmla="*/ 3591388 h 3744261"/>
              <a:gd name="connsiteX946" fmla="*/ 812803 w 4872429"/>
              <a:gd name="connsiteY946" fmla="*/ 3268138 h 3744261"/>
              <a:gd name="connsiteX947" fmla="*/ 803791 w 4872429"/>
              <a:gd name="connsiteY947" fmla="*/ 3370406 h 3744261"/>
              <a:gd name="connsiteX948" fmla="*/ 912870 w 4872429"/>
              <a:gd name="connsiteY948" fmla="*/ 3495827 h 3744261"/>
              <a:gd name="connsiteX949" fmla="*/ 938909 w 4872429"/>
              <a:gd name="connsiteY949" fmla="*/ 3506417 h 3744261"/>
              <a:gd name="connsiteX950" fmla="*/ 979360 w 4872429"/>
              <a:gd name="connsiteY950" fmla="*/ 3511339 h 3744261"/>
              <a:gd name="connsiteX951" fmla="*/ 1009947 w 4872429"/>
              <a:gd name="connsiteY951" fmla="*/ 3272146 h 3744261"/>
              <a:gd name="connsiteX952" fmla="*/ 1102476 w 4872429"/>
              <a:gd name="connsiteY952" fmla="*/ 3150691 h 3744261"/>
              <a:gd name="connsiteX953" fmla="*/ 1116742 w 4872429"/>
              <a:gd name="connsiteY953" fmla="*/ 3184662 h 3744261"/>
              <a:gd name="connsiteX954" fmla="*/ 1223806 w 4872429"/>
              <a:gd name="connsiteY954" fmla="*/ 3086838 h 3744261"/>
              <a:gd name="connsiteX955" fmla="*/ 1371322 w 4872429"/>
              <a:gd name="connsiteY955" fmla="*/ 3033119 h 3744261"/>
              <a:gd name="connsiteX956" fmla="*/ 1484118 w 4872429"/>
              <a:gd name="connsiteY956" fmla="*/ 3255928 h 3744261"/>
              <a:gd name="connsiteX957" fmla="*/ 1479695 w 4872429"/>
              <a:gd name="connsiteY957" fmla="*/ 3337348 h 3744261"/>
              <a:gd name="connsiteX958" fmla="*/ 1464453 w 4872429"/>
              <a:gd name="connsiteY958" fmla="*/ 3484261 h 3744261"/>
              <a:gd name="connsiteX959" fmla="*/ 1640022 w 4872429"/>
              <a:gd name="connsiteY959" fmla="*/ 3382055 h 3744261"/>
              <a:gd name="connsiteX960" fmla="*/ 1655118 w 4872429"/>
              <a:gd name="connsiteY960" fmla="*/ 3344387 h 3744261"/>
              <a:gd name="connsiteX961" fmla="*/ 1621209 w 4872429"/>
              <a:gd name="connsiteY961" fmla="*/ 3275115 h 3744261"/>
              <a:gd name="connsiteX962" fmla="*/ 1603081 w 4872429"/>
              <a:gd name="connsiteY962" fmla="*/ 3175899 h 3744261"/>
              <a:gd name="connsiteX963" fmla="*/ 1611678 w 4872429"/>
              <a:gd name="connsiteY963" fmla="*/ 3165558 h 3744261"/>
              <a:gd name="connsiteX964" fmla="*/ 1630782 w 4872429"/>
              <a:gd name="connsiteY964" fmla="*/ 3183935 h 3744261"/>
              <a:gd name="connsiteX965" fmla="*/ 1631197 w 4872429"/>
              <a:gd name="connsiteY965" fmla="*/ 3184953 h 3744261"/>
              <a:gd name="connsiteX966" fmla="*/ 1642286 w 4872429"/>
              <a:gd name="connsiteY966" fmla="*/ 3216329 h 3744261"/>
              <a:gd name="connsiteX967" fmla="*/ 1668242 w 4872429"/>
              <a:gd name="connsiteY967" fmla="*/ 3341231 h 3744261"/>
              <a:gd name="connsiteX968" fmla="*/ 1696213 w 4872429"/>
              <a:gd name="connsiteY968" fmla="*/ 3368080 h 3744261"/>
              <a:gd name="connsiteX969" fmla="*/ 1709627 w 4872429"/>
              <a:gd name="connsiteY969" fmla="*/ 3365464 h 3744261"/>
              <a:gd name="connsiteX970" fmla="*/ 1809548 w 4872429"/>
              <a:gd name="connsiteY970" fmla="*/ 3187881 h 3744261"/>
              <a:gd name="connsiteX971" fmla="*/ 1865656 w 4872429"/>
              <a:gd name="connsiteY971" fmla="*/ 3000060 h 3744261"/>
              <a:gd name="connsiteX972" fmla="*/ 1771839 w 4872429"/>
              <a:gd name="connsiteY972" fmla="*/ 2869552 h 3744261"/>
              <a:gd name="connsiteX973" fmla="*/ 1754708 w 4872429"/>
              <a:gd name="connsiteY973" fmla="*/ 2839235 h 3744261"/>
              <a:gd name="connsiteX974" fmla="*/ 1748520 w 4872429"/>
              <a:gd name="connsiteY974" fmla="*/ 2846025 h 3744261"/>
              <a:gd name="connsiteX975" fmla="*/ 1686619 w 4872429"/>
              <a:gd name="connsiteY975" fmla="*/ 2994454 h 3744261"/>
              <a:gd name="connsiteX976" fmla="*/ 1653644 w 4872429"/>
              <a:gd name="connsiteY976" fmla="*/ 3074939 h 3744261"/>
              <a:gd name="connsiteX977" fmla="*/ 1617762 w 4872429"/>
              <a:gd name="connsiteY977" fmla="*/ 3116490 h 3744261"/>
              <a:gd name="connsiteX978" fmla="*/ 1562153 w 4872429"/>
              <a:gd name="connsiteY978" fmla="*/ 3070641 h 3744261"/>
              <a:gd name="connsiteX979" fmla="*/ 1518713 w 4872429"/>
              <a:gd name="connsiteY979" fmla="*/ 3019413 h 3744261"/>
              <a:gd name="connsiteX980" fmla="*/ 1344659 w 4872429"/>
              <a:gd name="connsiteY980" fmla="*/ 2993623 h 3744261"/>
              <a:gd name="connsiteX981" fmla="*/ 1258817 w 4872429"/>
              <a:gd name="connsiteY981" fmla="*/ 2981019 h 3744261"/>
              <a:gd name="connsiteX982" fmla="*/ 1139936 w 4872429"/>
              <a:gd name="connsiteY982" fmla="*/ 2995617 h 3744261"/>
              <a:gd name="connsiteX983" fmla="*/ 989555 w 4872429"/>
              <a:gd name="connsiteY983" fmla="*/ 3109430 h 3744261"/>
              <a:gd name="connsiteX984" fmla="*/ 918373 w 4872429"/>
              <a:gd name="connsiteY984" fmla="*/ 3255097 h 3744261"/>
              <a:gd name="connsiteX985" fmla="*/ 911230 w 4872429"/>
              <a:gd name="connsiteY985" fmla="*/ 3288238 h 3744261"/>
              <a:gd name="connsiteX986" fmla="*/ 898667 w 4872429"/>
              <a:gd name="connsiteY986" fmla="*/ 3302442 h 3744261"/>
              <a:gd name="connsiteX987" fmla="*/ 890901 w 4872429"/>
              <a:gd name="connsiteY987" fmla="*/ 3272706 h 3744261"/>
              <a:gd name="connsiteX988" fmla="*/ 892126 w 4872429"/>
              <a:gd name="connsiteY988" fmla="*/ 3236326 h 3744261"/>
              <a:gd name="connsiteX989" fmla="*/ 864695 w 4872429"/>
              <a:gd name="connsiteY989" fmla="*/ 3250550 h 3744261"/>
              <a:gd name="connsiteX990" fmla="*/ 812865 w 4872429"/>
              <a:gd name="connsiteY990" fmla="*/ 3268159 h 3744261"/>
              <a:gd name="connsiteX991" fmla="*/ 812803 w 4872429"/>
              <a:gd name="connsiteY991" fmla="*/ 3268138 h 3744261"/>
              <a:gd name="connsiteX992" fmla="*/ 1098635 w 4872429"/>
              <a:gd name="connsiteY992" fmla="*/ 3162693 h 3744261"/>
              <a:gd name="connsiteX993" fmla="*/ 1021721 w 4872429"/>
              <a:gd name="connsiteY993" fmla="*/ 3276215 h 3744261"/>
              <a:gd name="connsiteX994" fmla="*/ 990054 w 4872429"/>
              <a:gd name="connsiteY994" fmla="*/ 3497924 h 3744261"/>
              <a:gd name="connsiteX995" fmla="*/ 997633 w 4872429"/>
              <a:gd name="connsiteY995" fmla="*/ 3431829 h 3744261"/>
              <a:gd name="connsiteX996" fmla="*/ 998277 w 4872429"/>
              <a:gd name="connsiteY996" fmla="*/ 3412497 h 3744261"/>
              <a:gd name="connsiteX997" fmla="*/ 1103660 w 4872429"/>
              <a:gd name="connsiteY997" fmla="*/ 3203330 h 3744261"/>
              <a:gd name="connsiteX998" fmla="*/ 1105965 w 4872429"/>
              <a:gd name="connsiteY998" fmla="*/ 3200049 h 3744261"/>
              <a:gd name="connsiteX999" fmla="*/ 1098655 w 4872429"/>
              <a:gd name="connsiteY999" fmla="*/ 3162693 h 3744261"/>
              <a:gd name="connsiteX1000" fmla="*/ 1098635 w 4872429"/>
              <a:gd name="connsiteY1000" fmla="*/ 3162693 h 3744261"/>
              <a:gd name="connsiteX1001" fmla="*/ 2440184 w 4872429"/>
              <a:gd name="connsiteY1001" fmla="*/ 3404481 h 3744261"/>
              <a:gd name="connsiteX1002" fmla="*/ 2423676 w 4872429"/>
              <a:gd name="connsiteY1002" fmla="*/ 3439782 h 3744261"/>
              <a:gd name="connsiteX1003" fmla="*/ 2423884 w 4872429"/>
              <a:gd name="connsiteY1003" fmla="*/ 3439491 h 3744261"/>
              <a:gd name="connsiteX1004" fmla="*/ 2440184 w 4872429"/>
              <a:gd name="connsiteY1004" fmla="*/ 3404481 h 3744261"/>
              <a:gd name="connsiteX1005" fmla="*/ 3040047 w 4872429"/>
              <a:gd name="connsiteY1005" fmla="*/ 3361664 h 3744261"/>
              <a:gd name="connsiteX1006" fmla="*/ 3040047 w 4872429"/>
              <a:gd name="connsiteY1006" fmla="*/ 3361664 h 3744261"/>
              <a:gd name="connsiteX1007" fmla="*/ 2718915 w 4872429"/>
              <a:gd name="connsiteY1007" fmla="*/ 3210909 h 3744261"/>
              <a:gd name="connsiteX1008" fmla="*/ 2686895 w 4872429"/>
              <a:gd name="connsiteY1008" fmla="*/ 3225133 h 3744261"/>
              <a:gd name="connsiteX1009" fmla="*/ 2625555 w 4872429"/>
              <a:gd name="connsiteY1009" fmla="*/ 3257693 h 3744261"/>
              <a:gd name="connsiteX1010" fmla="*/ 2624516 w 4872429"/>
              <a:gd name="connsiteY1010" fmla="*/ 3273059 h 3744261"/>
              <a:gd name="connsiteX1011" fmla="*/ 2708096 w 4872429"/>
              <a:gd name="connsiteY1011" fmla="*/ 3356327 h 3744261"/>
              <a:gd name="connsiteX1012" fmla="*/ 2708490 w 4872429"/>
              <a:gd name="connsiteY1012" fmla="*/ 3270007 h 3744261"/>
              <a:gd name="connsiteX1013" fmla="*/ 2718935 w 4872429"/>
              <a:gd name="connsiteY1013" fmla="*/ 3210930 h 3744261"/>
              <a:gd name="connsiteX1014" fmla="*/ 2718915 w 4872429"/>
              <a:gd name="connsiteY1014" fmla="*/ 3210909 h 3744261"/>
              <a:gd name="connsiteX1015" fmla="*/ 3015087 w 4872429"/>
              <a:gd name="connsiteY1015" fmla="*/ 3247892 h 3744261"/>
              <a:gd name="connsiteX1016" fmla="*/ 3033173 w 4872429"/>
              <a:gd name="connsiteY1016" fmla="*/ 3277794 h 3744261"/>
              <a:gd name="connsiteX1017" fmla="*/ 3052256 w 4872429"/>
              <a:gd name="connsiteY1017" fmla="*/ 3324640 h 3744261"/>
              <a:gd name="connsiteX1018" fmla="*/ 3057053 w 4872429"/>
              <a:gd name="connsiteY1018" fmla="*/ 3320071 h 3744261"/>
              <a:gd name="connsiteX1019" fmla="*/ 3055662 w 4872429"/>
              <a:gd name="connsiteY1019" fmla="*/ 3277544 h 3744261"/>
              <a:gd name="connsiteX1020" fmla="*/ 3054769 w 4872429"/>
              <a:gd name="connsiteY1020" fmla="*/ 3253166 h 3744261"/>
              <a:gd name="connsiteX1021" fmla="*/ 3005805 w 4872429"/>
              <a:gd name="connsiteY1021" fmla="*/ 3216537 h 3744261"/>
              <a:gd name="connsiteX1022" fmla="*/ 3015066 w 4872429"/>
              <a:gd name="connsiteY1022" fmla="*/ 3247871 h 3744261"/>
              <a:gd name="connsiteX1023" fmla="*/ 3015087 w 4872429"/>
              <a:gd name="connsiteY1023" fmla="*/ 3247892 h 3744261"/>
              <a:gd name="connsiteX1024" fmla="*/ 1614855 w 4872429"/>
              <a:gd name="connsiteY1024" fmla="*/ 3181381 h 3744261"/>
              <a:gd name="connsiteX1025" fmla="*/ 1630782 w 4872429"/>
              <a:gd name="connsiteY1025" fmla="*/ 3264504 h 3744261"/>
              <a:gd name="connsiteX1026" fmla="*/ 1656551 w 4872429"/>
              <a:gd name="connsiteY1026" fmla="*/ 3323373 h 3744261"/>
              <a:gd name="connsiteX1027" fmla="*/ 1630616 w 4872429"/>
              <a:gd name="connsiteY1027" fmla="*/ 3220669 h 3744261"/>
              <a:gd name="connsiteX1028" fmla="*/ 1619506 w 4872429"/>
              <a:gd name="connsiteY1028" fmla="*/ 3189230 h 3744261"/>
              <a:gd name="connsiteX1029" fmla="*/ 1614855 w 4872429"/>
              <a:gd name="connsiteY1029" fmla="*/ 3181381 h 3744261"/>
              <a:gd name="connsiteX1030" fmla="*/ 1317312 w 4872429"/>
              <a:gd name="connsiteY1030" fmla="*/ 3117716 h 3744261"/>
              <a:gd name="connsiteX1031" fmla="*/ 1389865 w 4872429"/>
              <a:gd name="connsiteY1031" fmla="*/ 3133975 h 3744261"/>
              <a:gd name="connsiteX1032" fmla="*/ 1411668 w 4872429"/>
              <a:gd name="connsiteY1032" fmla="*/ 3141699 h 3744261"/>
              <a:gd name="connsiteX1033" fmla="*/ 1467755 w 4872429"/>
              <a:gd name="connsiteY1033" fmla="*/ 3263756 h 3744261"/>
              <a:gd name="connsiteX1034" fmla="*/ 1471763 w 4872429"/>
              <a:gd name="connsiteY1034" fmla="*/ 3286183 h 3744261"/>
              <a:gd name="connsiteX1035" fmla="*/ 1471680 w 4872429"/>
              <a:gd name="connsiteY1035" fmla="*/ 3256281 h 3744261"/>
              <a:gd name="connsiteX1036" fmla="*/ 1369017 w 4872429"/>
              <a:gd name="connsiteY1036" fmla="*/ 3045328 h 3744261"/>
              <a:gd name="connsiteX1037" fmla="*/ 1125858 w 4872429"/>
              <a:gd name="connsiteY1037" fmla="*/ 3193342 h 3744261"/>
              <a:gd name="connsiteX1038" fmla="*/ 1118839 w 4872429"/>
              <a:gd name="connsiteY1038" fmla="*/ 3203392 h 3744261"/>
              <a:gd name="connsiteX1039" fmla="*/ 1121144 w 4872429"/>
              <a:gd name="connsiteY1039" fmla="*/ 3245566 h 3744261"/>
              <a:gd name="connsiteX1040" fmla="*/ 1130281 w 4872429"/>
              <a:gd name="connsiteY1040" fmla="*/ 3234187 h 3744261"/>
              <a:gd name="connsiteX1041" fmla="*/ 1251943 w 4872429"/>
              <a:gd name="connsiteY1041" fmla="*/ 3129676 h 3744261"/>
              <a:gd name="connsiteX1042" fmla="*/ 1317312 w 4872429"/>
              <a:gd name="connsiteY1042" fmla="*/ 3117674 h 3744261"/>
              <a:gd name="connsiteX1043" fmla="*/ 1317312 w 4872429"/>
              <a:gd name="connsiteY1043" fmla="*/ 3117716 h 3744261"/>
              <a:gd name="connsiteX1044" fmla="*/ 904917 w 4872429"/>
              <a:gd name="connsiteY1044" fmla="*/ 3229058 h 3744261"/>
              <a:gd name="connsiteX1045" fmla="*/ 904917 w 4872429"/>
              <a:gd name="connsiteY1045" fmla="*/ 3229224 h 3744261"/>
              <a:gd name="connsiteX1046" fmla="*/ 903401 w 4872429"/>
              <a:gd name="connsiteY1046" fmla="*/ 3268802 h 3744261"/>
              <a:gd name="connsiteX1047" fmla="*/ 906038 w 4872429"/>
              <a:gd name="connsiteY1047" fmla="*/ 3253166 h 3744261"/>
              <a:gd name="connsiteX1048" fmla="*/ 911209 w 4872429"/>
              <a:gd name="connsiteY1048" fmla="*/ 3225362 h 3744261"/>
              <a:gd name="connsiteX1049" fmla="*/ 904917 w 4872429"/>
              <a:gd name="connsiteY1049" fmla="*/ 3229058 h 3744261"/>
              <a:gd name="connsiteX1050" fmla="*/ 821940 w 4872429"/>
              <a:gd name="connsiteY1050" fmla="*/ 3226026 h 3744261"/>
              <a:gd name="connsiteX1051" fmla="*/ 815274 w 4872429"/>
              <a:gd name="connsiteY1051" fmla="*/ 3255450 h 3744261"/>
              <a:gd name="connsiteX1052" fmla="*/ 859171 w 4872429"/>
              <a:gd name="connsiteY1052" fmla="*/ 3239357 h 3744261"/>
              <a:gd name="connsiteX1053" fmla="*/ 892790 w 4872429"/>
              <a:gd name="connsiteY1053" fmla="*/ 3221665 h 3744261"/>
              <a:gd name="connsiteX1054" fmla="*/ 893392 w 4872429"/>
              <a:gd name="connsiteY1054" fmla="*/ 3204929 h 3744261"/>
              <a:gd name="connsiteX1055" fmla="*/ 886561 w 4872429"/>
              <a:gd name="connsiteY1055" fmla="*/ 3201129 h 3744261"/>
              <a:gd name="connsiteX1056" fmla="*/ 821960 w 4872429"/>
              <a:gd name="connsiteY1056" fmla="*/ 3226047 h 3744261"/>
              <a:gd name="connsiteX1057" fmla="*/ 821940 w 4872429"/>
              <a:gd name="connsiteY1057" fmla="*/ 3226026 h 3744261"/>
              <a:gd name="connsiteX1058" fmla="*/ 3067041 w 4872429"/>
              <a:gd name="connsiteY1058" fmla="*/ 3246708 h 3744261"/>
              <a:gd name="connsiteX1059" fmla="*/ 3071298 w 4872429"/>
              <a:gd name="connsiteY1059" fmla="*/ 3249781 h 3744261"/>
              <a:gd name="connsiteX1060" fmla="*/ 3067685 w 4872429"/>
              <a:gd name="connsiteY1060" fmla="*/ 3104114 h 3744261"/>
              <a:gd name="connsiteX1061" fmla="*/ 3064716 w 4872429"/>
              <a:gd name="connsiteY1061" fmla="*/ 3068336 h 3744261"/>
              <a:gd name="connsiteX1062" fmla="*/ 3048373 w 4872429"/>
              <a:gd name="connsiteY1062" fmla="*/ 3071908 h 3744261"/>
              <a:gd name="connsiteX1063" fmla="*/ 3054167 w 4872429"/>
              <a:gd name="connsiteY1063" fmla="*/ 3133393 h 3744261"/>
              <a:gd name="connsiteX1064" fmla="*/ 3066543 w 4872429"/>
              <a:gd name="connsiteY1064" fmla="*/ 3218717 h 3744261"/>
              <a:gd name="connsiteX1065" fmla="*/ 3067021 w 4872429"/>
              <a:gd name="connsiteY1065" fmla="*/ 3246708 h 3744261"/>
              <a:gd name="connsiteX1066" fmla="*/ 3067041 w 4872429"/>
              <a:gd name="connsiteY1066" fmla="*/ 3246708 h 3744261"/>
              <a:gd name="connsiteX1067" fmla="*/ 879293 w 4872429"/>
              <a:gd name="connsiteY1067" fmla="*/ 3188047 h 3744261"/>
              <a:gd name="connsiteX1068" fmla="*/ 888845 w 4872429"/>
              <a:gd name="connsiteY1068" fmla="*/ 3188878 h 3744261"/>
              <a:gd name="connsiteX1069" fmla="*/ 905851 w 4872429"/>
              <a:gd name="connsiteY1069" fmla="*/ 3204929 h 3744261"/>
              <a:gd name="connsiteX1070" fmla="*/ 905851 w 4872429"/>
              <a:gd name="connsiteY1070" fmla="*/ 3205573 h 3744261"/>
              <a:gd name="connsiteX1071" fmla="*/ 929980 w 4872429"/>
              <a:gd name="connsiteY1071" fmla="*/ 3116573 h 3744261"/>
              <a:gd name="connsiteX1072" fmla="*/ 860999 w 4872429"/>
              <a:gd name="connsiteY1072" fmla="*/ 3128472 h 3744261"/>
              <a:gd name="connsiteX1073" fmla="*/ 827567 w 4872429"/>
              <a:gd name="connsiteY1073" fmla="*/ 3205178 h 3744261"/>
              <a:gd name="connsiteX1074" fmla="*/ 879314 w 4872429"/>
              <a:gd name="connsiteY1074" fmla="*/ 3188068 h 3744261"/>
              <a:gd name="connsiteX1075" fmla="*/ 879293 w 4872429"/>
              <a:gd name="connsiteY1075" fmla="*/ 3188047 h 3744261"/>
              <a:gd name="connsiteX1076" fmla="*/ 2315075 w 4872429"/>
              <a:gd name="connsiteY1076" fmla="*/ 3174446 h 3744261"/>
              <a:gd name="connsiteX1077" fmla="*/ 2315075 w 4872429"/>
              <a:gd name="connsiteY1077" fmla="*/ 3174446 h 3744261"/>
              <a:gd name="connsiteX1078" fmla="*/ 1484014 w 4872429"/>
              <a:gd name="connsiteY1078" fmla="*/ 2979648 h 3744261"/>
              <a:gd name="connsiteX1079" fmla="*/ 1527766 w 4872429"/>
              <a:gd name="connsiteY1079" fmla="*/ 3010879 h 3744261"/>
              <a:gd name="connsiteX1080" fmla="*/ 1571892 w 4872429"/>
              <a:gd name="connsiteY1080" fmla="*/ 3062875 h 3744261"/>
              <a:gd name="connsiteX1081" fmla="*/ 1616225 w 4872429"/>
              <a:gd name="connsiteY1081" fmla="*/ 3104114 h 3744261"/>
              <a:gd name="connsiteX1082" fmla="*/ 1642286 w 4872429"/>
              <a:gd name="connsiteY1082" fmla="*/ 3069790 h 3744261"/>
              <a:gd name="connsiteX1083" fmla="*/ 1675032 w 4872429"/>
              <a:gd name="connsiteY1083" fmla="*/ 2989865 h 3744261"/>
              <a:gd name="connsiteX1084" fmla="*/ 1711807 w 4872429"/>
              <a:gd name="connsiteY1084" fmla="*/ 2898747 h 3744261"/>
              <a:gd name="connsiteX1085" fmla="*/ 1670921 w 4872429"/>
              <a:gd name="connsiteY1085" fmla="*/ 2965881 h 3744261"/>
              <a:gd name="connsiteX1086" fmla="*/ 1604120 w 4872429"/>
              <a:gd name="connsiteY1086" fmla="*/ 3057351 h 3744261"/>
              <a:gd name="connsiteX1087" fmla="*/ 1575775 w 4872429"/>
              <a:gd name="connsiteY1087" fmla="*/ 3036005 h 3744261"/>
              <a:gd name="connsiteX1088" fmla="*/ 1494667 w 4872429"/>
              <a:gd name="connsiteY1088" fmla="*/ 2980271 h 3744261"/>
              <a:gd name="connsiteX1089" fmla="*/ 1483972 w 4872429"/>
              <a:gd name="connsiteY1089" fmla="*/ 2979628 h 3744261"/>
              <a:gd name="connsiteX1090" fmla="*/ 1484014 w 4872429"/>
              <a:gd name="connsiteY1090" fmla="*/ 2979648 h 3744261"/>
              <a:gd name="connsiteX1091" fmla="*/ 2397429 w 4872429"/>
              <a:gd name="connsiteY1091" fmla="*/ 2873123 h 3744261"/>
              <a:gd name="connsiteX1092" fmla="*/ 2346160 w 4872429"/>
              <a:gd name="connsiteY1092" fmla="*/ 2984570 h 3744261"/>
              <a:gd name="connsiteX1093" fmla="*/ 2352805 w 4872429"/>
              <a:gd name="connsiteY1093" fmla="*/ 3062543 h 3744261"/>
              <a:gd name="connsiteX1094" fmla="*/ 2374795 w 4872429"/>
              <a:gd name="connsiteY1094" fmla="*/ 2971654 h 3744261"/>
              <a:gd name="connsiteX1095" fmla="*/ 2381918 w 4872429"/>
              <a:gd name="connsiteY1095" fmla="*/ 2954377 h 3744261"/>
              <a:gd name="connsiteX1096" fmla="*/ 2398447 w 4872429"/>
              <a:gd name="connsiteY1096" fmla="*/ 2873248 h 3744261"/>
              <a:gd name="connsiteX1097" fmla="*/ 2397429 w 4872429"/>
              <a:gd name="connsiteY1097" fmla="*/ 2873144 h 3744261"/>
              <a:gd name="connsiteX1098" fmla="*/ 2397429 w 4872429"/>
              <a:gd name="connsiteY1098" fmla="*/ 2873123 h 3744261"/>
              <a:gd name="connsiteX1099" fmla="*/ 3074704 w 4872429"/>
              <a:gd name="connsiteY1099" fmla="*/ 3010754 h 3744261"/>
              <a:gd name="connsiteX1100" fmla="*/ 3096590 w 4872429"/>
              <a:gd name="connsiteY1100" fmla="*/ 3007473 h 3744261"/>
              <a:gd name="connsiteX1101" fmla="*/ 3106391 w 4872429"/>
              <a:gd name="connsiteY1101" fmla="*/ 2986169 h 3744261"/>
              <a:gd name="connsiteX1102" fmla="*/ 2891348 w 4872429"/>
              <a:gd name="connsiteY1102" fmla="*/ 2618917 h 3744261"/>
              <a:gd name="connsiteX1103" fmla="*/ 2876210 w 4872429"/>
              <a:gd name="connsiteY1103" fmla="*/ 2608078 h 3744261"/>
              <a:gd name="connsiteX1104" fmla="*/ 2907939 w 4872429"/>
              <a:gd name="connsiteY1104" fmla="*/ 2681960 h 3744261"/>
              <a:gd name="connsiteX1105" fmla="*/ 2990813 w 4872429"/>
              <a:gd name="connsiteY1105" fmla="*/ 2796085 h 3744261"/>
              <a:gd name="connsiteX1106" fmla="*/ 3056285 w 4872429"/>
              <a:gd name="connsiteY1106" fmla="*/ 2888822 h 3744261"/>
              <a:gd name="connsiteX1107" fmla="*/ 3074704 w 4872429"/>
              <a:gd name="connsiteY1107" fmla="*/ 3010713 h 3744261"/>
              <a:gd name="connsiteX1108" fmla="*/ 3074704 w 4872429"/>
              <a:gd name="connsiteY1108" fmla="*/ 3010754 h 3744261"/>
              <a:gd name="connsiteX1109" fmla="*/ 1419642 w 4872429"/>
              <a:gd name="connsiteY1109" fmla="*/ 2966608 h 3744261"/>
              <a:gd name="connsiteX1110" fmla="*/ 1458784 w 4872429"/>
              <a:gd name="connsiteY1110" fmla="*/ 2971072 h 3744261"/>
              <a:gd name="connsiteX1111" fmla="*/ 1459303 w 4872429"/>
              <a:gd name="connsiteY1111" fmla="*/ 2963950 h 3744261"/>
              <a:gd name="connsiteX1112" fmla="*/ 1493732 w 4872429"/>
              <a:gd name="connsiteY1112" fmla="*/ 2966961 h 3744261"/>
              <a:gd name="connsiteX1113" fmla="*/ 1496743 w 4872429"/>
              <a:gd name="connsiteY1113" fmla="*/ 2967854 h 3744261"/>
              <a:gd name="connsiteX1114" fmla="*/ 1496743 w 4872429"/>
              <a:gd name="connsiteY1114" fmla="*/ 2967854 h 3744261"/>
              <a:gd name="connsiteX1115" fmla="*/ 1510967 w 4872429"/>
              <a:gd name="connsiteY1115" fmla="*/ 2966815 h 3744261"/>
              <a:gd name="connsiteX1116" fmla="*/ 1518339 w 4872429"/>
              <a:gd name="connsiteY1116" fmla="*/ 2960420 h 3744261"/>
              <a:gd name="connsiteX1117" fmla="*/ 1450105 w 4872429"/>
              <a:gd name="connsiteY1117" fmla="*/ 2765706 h 3744261"/>
              <a:gd name="connsiteX1118" fmla="*/ 1435174 w 4872429"/>
              <a:gd name="connsiteY1118" fmla="*/ 2754222 h 3744261"/>
              <a:gd name="connsiteX1119" fmla="*/ 1408782 w 4872429"/>
              <a:gd name="connsiteY1119" fmla="*/ 2842890 h 3744261"/>
              <a:gd name="connsiteX1120" fmla="*/ 1401888 w 4872429"/>
              <a:gd name="connsiteY1120" fmla="*/ 2954896 h 3744261"/>
              <a:gd name="connsiteX1121" fmla="*/ 1397361 w 4872429"/>
              <a:gd name="connsiteY1121" fmla="*/ 2967895 h 3744261"/>
              <a:gd name="connsiteX1122" fmla="*/ 1405501 w 4872429"/>
              <a:gd name="connsiteY1122" fmla="*/ 2967148 h 3744261"/>
              <a:gd name="connsiteX1123" fmla="*/ 1419642 w 4872429"/>
              <a:gd name="connsiteY1123" fmla="*/ 2966629 h 3744261"/>
              <a:gd name="connsiteX1124" fmla="*/ 1419642 w 4872429"/>
              <a:gd name="connsiteY1124" fmla="*/ 2966608 h 3744261"/>
              <a:gd name="connsiteX1125" fmla="*/ 2263328 w 4872429"/>
              <a:gd name="connsiteY1125" fmla="*/ 2840045 h 3744261"/>
              <a:gd name="connsiteX1126" fmla="*/ 2230104 w 4872429"/>
              <a:gd name="connsiteY1126" fmla="*/ 2850614 h 3744261"/>
              <a:gd name="connsiteX1127" fmla="*/ 2224165 w 4872429"/>
              <a:gd name="connsiteY1127" fmla="*/ 2882779 h 3744261"/>
              <a:gd name="connsiteX1128" fmla="*/ 2307952 w 4872429"/>
              <a:gd name="connsiteY1128" fmla="*/ 2961500 h 3744261"/>
              <a:gd name="connsiteX1129" fmla="*/ 2339785 w 4872429"/>
              <a:gd name="connsiteY1129" fmla="*/ 2919346 h 3744261"/>
              <a:gd name="connsiteX1130" fmla="*/ 2371058 w 4872429"/>
              <a:gd name="connsiteY1130" fmla="*/ 2866209 h 3744261"/>
              <a:gd name="connsiteX1131" fmla="*/ 2358391 w 4872429"/>
              <a:gd name="connsiteY1131" fmla="*/ 2862035 h 3744261"/>
              <a:gd name="connsiteX1132" fmla="*/ 2263328 w 4872429"/>
              <a:gd name="connsiteY1132" fmla="*/ 2840065 h 3744261"/>
              <a:gd name="connsiteX1133" fmla="*/ 2263328 w 4872429"/>
              <a:gd name="connsiteY1133" fmla="*/ 2840045 h 3744261"/>
              <a:gd name="connsiteX1134" fmla="*/ 1792147 w 4872429"/>
              <a:gd name="connsiteY1134" fmla="*/ 2815874 h 3744261"/>
              <a:gd name="connsiteX1135" fmla="*/ 1867462 w 4872429"/>
              <a:gd name="connsiteY1135" fmla="*/ 2832403 h 3744261"/>
              <a:gd name="connsiteX1136" fmla="*/ 1923300 w 4872429"/>
              <a:gd name="connsiteY1136" fmla="*/ 2890213 h 3744261"/>
              <a:gd name="connsiteX1137" fmla="*/ 1928699 w 4872429"/>
              <a:gd name="connsiteY1137" fmla="*/ 2920032 h 3744261"/>
              <a:gd name="connsiteX1138" fmla="*/ 1957168 w 4872429"/>
              <a:gd name="connsiteY1138" fmla="*/ 2836577 h 3744261"/>
              <a:gd name="connsiteX1139" fmla="*/ 1998988 w 4872429"/>
              <a:gd name="connsiteY1139" fmla="*/ 2703763 h 3744261"/>
              <a:gd name="connsiteX1140" fmla="*/ 1993320 w 4872429"/>
              <a:gd name="connsiteY1140" fmla="*/ 2430806 h 3744261"/>
              <a:gd name="connsiteX1141" fmla="*/ 1987547 w 4872429"/>
              <a:gd name="connsiteY1141" fmla="*/ 2276833 h 3744261"/>
              <a:gd name="connsiteX1142" fmla="*/ 2006423 w 4872429"/>
              <a:gd name="connsiteY1142" fmla="*/ 2180379 h 3744261"/>
              <a:gd name="connsiteX1143" fmla="*/ 1948301 w 4872429"/>
              <a:gd name="connsiteY1143" fmla="*/ 2253036 h 3744261"/>
              <a:gd name="connsiteX1144" fmla="*/ 1939808 w 4872429"/>
              <a:gd name="connsiteY1144" fmla="*/ 2246329 h 3744261"/>
              <a:gd name="connsiteX1145" fmla="*/ 1942030 w 4872429"/>
              <a:gd name="connsiteY1145" fmla="*/ 2210696 h 3744261"/>
              <a:gd name="connsiteX1146" fmla="*/ 1898693 w 4872429"/>
              <a:gd name="connsiteY1146" fmla="*/ 2248509 h 3744261"/>
              <a:gd name="connsiteX1147" fmla="*/ 1894125 w 4872429"/>
              <a:gd name="connsiteY1147" fmla="*/ 2227640 h 3744261"/>
              <a:gd name="connsiteX1148" fmla="*/ 1908079 w 4872429"/>
              <a:gd name="connsiteY1148" fmla="*/ 2182269 h 3744261"/>
              <a:gd name="connsiteX1149" fmla="*/ 1889307 w 4872429"/>
              <a:gd name="connsiteY1149" fmla="*/ 2197448 h 3744261"/>
              <a:gd name="connsiteX1150" fmla="*/ 1880918 w 4872429"/>
              <a:gd name="connsiteY1150" fmla="*/ 2536044 h 3744261"/>
              <a:gd name="connsiteX1151" fmla="*/ 1880897 w 4872429"/>
              <a:gd name="connsiteY1151" fmla="*/ 2536750 h 3744261"/>
              <a:gd name="connsiteX1152" fmla="*/ 1907580 w 4872429"/>
              <a:gd name="connsiteY1152" fmla="*/ 2679489 h 3744261"/>
              <a:gd name="connsiteX1153" fmla="*/ 1914745 w 4872429"/>
              <a:gd name="connsiteY1153" fmla="*/ 2686840 h 3744261"/>
              <a:gd name="connsiteX1154" fmla="*/ 1917901 w 4872429"/>
              <a:gd name="connsiteY1154" fmla="*/ 2697264 h 3744261"/>
              <a:gd name="connsiteX1155" fmla="*/ 1908473 w 4872429"/>
              <a:gd name="connsiteY1155" fmla="*/ 2699050 h 3744261"/>
              <a:gd name="connsiteX1156" fmla="*/ 1832868 w 4872429"/>
              <a:gd name="connsiteY1156" fmla="*/ 2712983 h 3744261"/>
              <a:gd name="connsiteX1157" fmla="*/ 1808137 w 4872429"/>
              <a:gd name="connsiteY1157" fmla="*/ 2738420 h 3744261"/>
              <a:gd name="connsiteX1158" fmla="*/ 1795241 w 4872429"/>
              <a:gd name="connsiteY1158" fmla="*/ 2763276 h 3744261"/>
              <a:gd name="connsiteX1159" fmla="*/ 1770178 w 4872429"/>
              <a:gd name="connsiteY1159" fmla="*/ 2817867 h 3744261"/>
              <a:gd name="connsiteX1160" fmla="*/ 1792106 w 4872429"/>
              <a:gd name="connsiteY1160" fmla="*/ 2815853 h 3744261"/>
              <a:gd name="connsiteX1161" fmla="*/ 1792147 w 4872429"/>
              <a:gd name="connsiteY1161" fmla="*/ 2815874 h 3744261"/>
              <a:gd name="connsiteX1162" fmla="*/ 2391636 w 4872429"/>
              <a:gd name="connsiteY1162" fmla="*/ 2859335 h 3744261"/>
              <a:gd name="connsiteX1163" fmla="*/ 2394252 w 4872429"/>
              <a:gd name="connsiteY1163" fmla="*/ 2859979 h 3744261"/>
              <a:gd name="connsiteX1164" fmla="*/ 2399838 w 4872429"/>
              <a:gd name="connsiteY1164" fmla="*/ 2856594 h 3744261"/>
              <a:gd name="connsiteX1165" fmla="*/ 2404988 w 4872429"/>
              <a:gd name="connsiteY1165" fmla="*/ 2855598 h 3744261"/>
              <a:gd name="connsiteX1166" fmla="*/ 2414228 w 4872429"/>
              <a:gd name="connsiteY1166" fmla="*/ 2838570 h 3744261"/>
              <a:gd name="connsiteX1167" fmla="*/ 2422140 w 4872429"/>
              <a:gd name="connsiteY1167" fmla="*/ 2828208 h 3744261"/>
              <a:gd name="connsiteX1168" fmla="*/ 2419440 w 4872429"/>
              <a:gd name="connsiteY1168" fmla="*/ 2830430 h 3744261"/>
              <a:gd name="connsiteX1169" fmla="*/ 2391615 w 4872429"/>
              <a:gd name="connsiteY1169" fmla="*/ 2859335 h 3744261"/>
              <a:gd name="connsiteX1170" fmla="*/ 2391636 w 4872429"/>
              <a:gd name="connsiteY1170" fmla="*/ 2859335 h 3744261"/>
              <a:gd name="connsiteX1171" fmla="*/ 2494797 w 4872429"/>
              <a:gd name="connsiteY1171" fmla="*/ 2753890 h 3744261"/>
              <a:gd name="connsiteX1172" fmla="*/ 2547914 w 4872429"/>
              <a:gd name="connsiteY1172" fmla="*/ 2740123 h 3744261"/>
              <a:gd name="connsiteX1173" fmla="*/ 2564297 w 4872429"/>
              <a:gd name="connsiteY1173" fmla="*/ 2733416 h 3744261"/>
              <a:gd name="connsiteX1174" fmla="*/ 2568638 w 4872429"/>
              <a:gd name="connsiteY1174" fmla="*/ 2733395 h 3744261"/>
              <a:gd name="connsiteX1175" fmla="*/ 2611247 w 4872429"/>
              <a:gd name="connsiteY1175" fmla="*/ 2718839 h 3744261"/>
              <a:gd name="connsiteX1176" fmla="*/ 2649538 w 4872429"/>
              <a:gd name="connsiteY1176" fmla="*/ 2686009 h 3744261"/>
              <a:gd name="connsiteX1177" fmla="*/ 2659236 w 4872429"/>
              <a:gd name="connsiteY1177" fmla="*/ 2660634 h 3744261"/>
              <a:gd name="connsiteX1178" fmla="*/ 2593265 w 4872429"/>
              <a:gd name="connsiteY1178" fmla="*/ 2662212 h 3744261"/>
              <a:gd name="connsiteX1179" fmla="*/ 2568866 w 4872429"/>
              <a:gd name="connsiteY1179" fmla="*/ 2694170 h 3744261"/>
              <a:gd name="connsiteX1180" fmla="*/ 2538902 w 4872429"/>
              <a:gd name="connsiteY1180" fmla="*/ 2716160 h 3744261"/>
              <a:gd name="connsiteX1181" fmla="*/ 2529433 w 4872429"/>
              <a:gd name="connsiteY1181" fmla="*/ 2700565 h 3744261"/>
              <a:gd name="connsiteX1182" fmla="*/ 2527066 w 4872429"/>
              <a:gd name="connsiteY1182" fmla="*/ 2693215 h 3744261"/>
              <a:gd name="connsiteX1183" fmla="*/ 2507401 w 4872429"/>
              <a:gd name="connsiteY1183" fmla="*/ 2728224 h 3744261"/>
              <a:gd name="connsiteX1184" fmla="*/ 2496333 w 4872429"/>
              <a:gd name="connsiteY1184" fmla="*/ 2750609 h 3744261"/>
              <a:gd name="connsiteX1185" fmla="*/ 2494776 w 4872429"/>
              <a:gd name="connsiteY1185" fmla="*/ 2753870 h 3744261"/>
              <a:gd name="connsiteX1186" fmla="*/ 2494797 w 4872429"/>
              <a:gd name="connsiteY1186" fmla="*/ 2753890 h 3744261"/>
              <a:gd name="connsiteX1187" fmla="*/ 2545152 w 4872429"/>
              <a:gd name="connsiteY1187" fmla="*/ 2705632 h 3744261"/>
              <a:gd name="connsiteX1188" fmla="*/ 2545152 w 4872429"/>
              <a:gd name="connsiteY1188" fmla="*/ 2705632 h 3744261"/>
              <a:gd name="connsiteX1189" fmla="*/ 1869207 w 4872429"/>
              <a:gd name="connsiteY1189" fmla="*/ 2329369 h 3744261"/>
              <a:gd name="connsiteX1190" fmla="*/ 1826846 w 4872429"/>
              <a:gd name="connsiteY1190" fmla="*/ 2691366 h 3744261"/>
              <a:gd name="connsiteX1191" fmla="*/ 1822651 w 4872429"/>
              <a:gd name="connsiteY1191" fmla="*/ 2705072 h 3744261"/>
              <a:gd name="connsiteX1192" fmla="*/ 1825766 w 4872429"/>
              <a:gd name="connsiteY1192" fmla="*/ 2702787 h 3744261"/>
              <a:gd name="connsiteX1193" fmla="*/ 1893564 w 4872429"/>
              <a:gd name="connsiteY1193" fmla="*/ 2682583 h 3744261"/>
              <a:gd name="connsiteX1194" fmla="*/ 1868459 w 4872429"/>
              <a:gd name="connsiteY1194" fmla="*/ 2535940 h 3744261"/>
              <a:gd name="connsiteX1195" fmla="*/ 1869207 w 4872429"/>
              <a:gd name="connsiteY1195" fmla="*/ 2329369 h 3744261"/>
              <a:gd name="connsiteX1196" fmla="*/ 2537033 w 4872429"/>
              <a:gd name="connsiteY1196" fmla="*/ 2683102 h 3744261"/>
              <a:gd name="connsiteX1197" fmla="*/ 2543470 w 4872429"/>
              <a:gd name="connsiteY1197" fmla="*/ 2702621 h 3744261"/>
              <a:gd name="connsiteX1198" fmla="*/ 2575718 w 4872429"/>
              <a:gd name="connsiteY1198" fmla="*/ 2665119 h 3744261"/>
              <a:gd name="connsiteX1199" fmla="*/ 2537033 w 4872429"/>
              <a:gd name="connsiteY1199" fmla="*/ 2683102 h 3744261"/>
              <a:gd name="connsiteX1200" fmla="*/ 2539961 w 4872429"/>
              <a:gd name="connsiteY1200" fmla="*/ 2497026 h 3744261"/>
              <a:gd name="connsiteX1201" fmla="*/ 2521605 w 4872429"/>
              <a:gd name="connsiteY1201" fmla="*/ 2507637 h 3744261"/>
              <a:gd name="connsiteX1202" fmla="*/ 2522539 w 4872429"/>
              <a:gd name="connsiteY1202" fmla="*/ 2615345 h 3744261"/>
              <a:gd name="connsiteX1203" fmla="*/ 2533565 w 4872429"/>
              <a:gd name="connsiteY1203" fmla="*/ 2669833 h 3744261"/>
              <a:gd name="connsiteX1204" fmla="*/ 2584980 w 4872429"/>
              <a:gd name="connsiteY1204" fmla="*/ 2650771 h 3744261"/>
              <a:gd name="connsiteX1205" fmla="*/ 2585852 w 4872429"/>
              <a:gd name="connsiteY1205" fmla="*/ 2650646 h 3744261"/>
              <a:gd name="connsiteX1206" fmla="*/ 2621298 w 4872429"/>
              <a:gd name="connsiteY1206" fmla="*/ 2581436 h 3744261"/>
              <a:gd name="connsiteX1207" fmla="*/ 2622730 w 4872429"/>
              <a:gd name="connsiteY1207" fmla="*/ 2576764 h 3744261"/>
              <a:gd name="connsiteX1208" fmla="*/ 2543948 w 4872429"/>
              <a:gd name="connsiteY1208" fmla="*/ 2497275 h 3744261"/>
              <a:gd name="connsiteX1209" fmla="*/ 2539982 w 4872429"/>
              <a:gd name="connsiteY1209" fmla="*/ 2497026 h 3744261"/>
              <a:gd name="connsiteX1210" fmla="*/ 2539961 w 4872429"/>
              <a:gd name="connsiteY1210" fmla="*/ 2497026 h 3744261"/>
              <a:gd name="connsiteX1211" fmla="*/ 2628815 w 4872429"/>
              <a:gd name="connsiteY1211" fmla="*/ 2597757 h 3744261"/>
              <a:gd name="connsiteX1212" fmla="*/ 2602215 w 4872429"/>
              <a:gd name="connsiteY1212" fmla="*/ 2648694 h 3744261"/>
              <a:gd name="connsiteX1213" fmla="*/ 2652176 w 4872429"/>
              <a:gd name="connsiteY1213" fmla="*/ 2647552 h 3744261"/>
              <a:gd name="connsiteX1214" fmla="*/ 2628815 w 4872429"/>
              <a:gd name="connsiteY1214" fmla="*/ 2597757 h 3744261"/>
              <a:gd name="connsiteX1215" fmla="*/ 2635750 w 4872429"/>
              <a:gd name="connsiteY1215" fmla="*/ 2576868 h 3744261"/>
              <a:gd name="connsiteX1216" fmla="*/ 2636394 w 4872429"/>
              <a:gd name="connsiteY1216" fmla="*/ 2579193 h 3744261"/>
              <a:gd name="connsiteX1217" fmla="*/ 2662994 w 4872429"/>
              <a:gd name="connsiteY1217" fmla="*/ 2641136 h 3744261"/>
              <a:gd name="connsiteX1218" fmla="*/ 2653484 w 4872429"/>
              <a:gd name="connsiteY1218" fmla="*/ 2537373 h 3744261"/>
              <a:gd name="connsiteX1219" fmla="*/ 2547914 w 4872429"/>
              <a:gd name="connsiteY1219" fmla="*/ 2371210 h 3744261"/>
              <a:gd name="connsiteX1220" fmla="*/ 2521708 w 4872429"/>
              <a:gd name="connsiteY1220" fmla="*/ 2366434 h 3744261"/>
              <a:gd name="connsiteX1221" fmla="*/ 2499656 w 4872429"/>
              <a:gd name="connsiteY1221" fmla="*/ 2353684 h 3744261"/>
              <a:gd name="connsiteX1222" fmla="*/ 2487986 w 4872429"/>
              <a:gd name="connsiteY1222" fmla="*/ 2336989 h 3744261"/>
              <a:gd name="connsiteX1223" fmla="*/ 2500964 w 4872429"/>
              <a:gd name="connsiteY1223" fmla="*/ 2332379 h 3744261"/>
              <a:gd name="connsiteX1224" fmla="*/ 2477500 w 4872429"/>
              <a:gd name="connsiteY1224" fmla="*/ 2314127 h 3744261"/>
              <a:gd name="connsiteX1225" fmla="*/ 2171069 w 4872429"/>
              <a:gd name="connsiteY1225" fmla="*/ 2156977 h 3744261"/>
              <a:gd name="connsiteX1226" fmla="*/ 2331126 w 4872429"/>
              <a:gd name="connsiteY1226" fmla="*/ 2266575 h 3744261"/>
              <a:gd name="connsiteX1227" fmla="*/ 2631805 w 4872429"/>
              <a:gd name="connsiteY1227" fmla="*/ 2519888 h 3744261"/>
              <a:gd name="connsiteX1228" fmla="*/ 2635771 w 4872429"/>
              <a:gd name="connsiteY1228" fmla="*/ 2576888 h 3744261"/>
              <a:gd name="connsiteX1229" fmla="*/ 2635750 w 4872429"/>
              <a:gd name="connsiteY1229" fmla="*/ 2576868 h 3744261"/>
              <a:gd name="connsiteX1230" fmla="*/ 2876418 w 4872429"/>
              <a:gd name="connsiteY1230" fmla="*/ 2607517 h 3744261"/>
              <a:gd name="connsiteX1231" fmla="*/ 2876418 w 4872429"/>
              <a:gd name="connsiteY1231" fmla="*/ 2607517 h 3744261"/>
              <a:gd name="connsiteX1232" fmla="*/ 3650063 w 4872429"/>
              <a:gd name="connsiteY1232" fmla="*/ 2515112 h 3744261"/>
              <a:gd name="connsiteX1233" fmla="*/ 3734369 w 4872429"/>
              <a:gd name="connsiteY1233" fmla="*/ 2530998 h 3744261"/>
              <a:gd name="connsiteX1234" fmla="*/ 3736301 w 4872429"/>
              <a:gd name="connsiteY1234" fmla="*/ 2530312 h 3744261"/>
              <a:gd name="connsiteX1235" fmla="*/ 3730839 w 4872429"/>
              <a:gd name="connsiteY1235" fmla="*/ 2516566 h 3744261"/>
              <a:gd name="connsiteX1236" fmla="*/ 3721329 w 4872429"/>
              <a:gd name="connsiteY1236" fmla="*/ 2502342 h 3744261"/>
              <a:gd name="connsiteX1237" fmla="*/ 3715515 w 4872429"/>
              <a:gd name="connsiteY1237" fmla="*/ 2494264 h 3744261"/>
              <a:gd name="connsiteX1238" fmla="*/ 3693234 w 4872429"/>
              <a:gd name="connsiteY1238" fmla="*/ 2451239 h 3744261"/>
              <a:gd name="connsiteX1239" fmla="*/ 3700086 w 4872429"/>
              <a:gd name="connsiteY1239" fmla="*/ 2442434 h 3744261"/>
              <a:gd name="connsiteX1240" fmla="*/ 3718754 w 4872429"/>
              <a:gd name="connsiteY1240" fmla="*/ 2467955 h 3744261"/>
              <a:gd name="connsiteX1241" fmla="*/ 3731794 w 4872429"/>
              <a:gd name="connsiteY1241" fmla="*/ 2495489 h 3744261"/>
              <a:gd name="connsiteX1242" fmla="*/ 3741056 w 4872429"/>
              <a:gd name="connsiteY1242" fmla="*/ 2509277 h 3744261"/>
              <a:gd name="connsiteX1243" fmla="*/ 3742343 w 4872429"/>
              <a:gd name="connsiteY1243" fmla="*/ 2510565 h 3744261"/>
              <a:gd name="connsiteX1244" fmla="*/ 3928274 w 4872429"/>
              <a:gd name="connsiteY1244" fmla="*/ 2460645 h 3744261"/>
              <a:gd name="connsiteX1245" fmla="*/ 4046926 w 4872429"/>
              <a:gd name="connsiteY1245" fmla="*/ 2257687 h 3744261"/>
              <a:gd name="connsiteX1246" fmla="*/ 4006288 w 4872429"/>
              <a:gd name="connsiteY1246" fmla="*/ 2124355 h 3744261"/>
              <a:gd name="connsiteX1247" fmla="*/ 3993705 w 4872429"/>
              <a:gd name="connsiteY1247" fmla="*/ 2145805 h 3744261"/>
              <a:gd name="connsiteX1248" fmla="*/ 3978588 w 4872429"/>
              <a:gd name="connsiteY1248" fmla="*/ 2194395 h 3744261"/>
              <a:gd name="connsiteX1249" fmla="*/ 3872084 w 4872429"/>
              <a:gd name="connsiteY1249" fmla="*/ 2247263 h 3744261"/>
              <a:gd name="connsiteX1250" fmla="*/ 3814440 w 4872429"/>
              <a:gd name="connsiteY1250" fmla="*/ 2266097 h 3744261"/>
              <a:gd name="connsiteX1251" fmla="*/ 3704634 w 4872429"/>
              <a:gd name="connsiteY1251" fmla="*/ 2279283 h 3744261"/>
              <a:gd name="connsiteX1252" fmla="*/ 3687710 w 4872429"/>
              <a:gd name="connsiteY1252" fmla="*/ 2279470 h 3744261"/>
              <a:gd name="connsiteX1253" fmla="*/ 3621906 w 4872429"/>
              <a:gd name="connsiteY1253" fmla="*/ 2295148 h 3744261"/>
              <a:gd name="connsiteX1254" fmla="*/ 3615178 w 4872429"/>
              <a:gd name="connsiteY1254" fmla="*/ 2289001 h 3744261"/>
              <a:gd name="connsiteX1255" fmla="*/ 3635694 w 4872429"/>
              <a:gd name="connsiteY1255" fmla="*/ 2276002 h 3744261"/>
              <a:gd name="connsiteX1256" fmla="*/ 3641155 w 4872429"/>
              <a:gd name="connsiteY1256" fmla="*/ 2274424 h 3744261"/>
              <a:gd name="connsiteX1257" fmla="*/ 3431531 w 4872429"/>
              <a:gd name="connsiteY1257" fmla="*/ 2154527 h 3744261"/>
              <a:gd name="connsiteX1258" fmla="*/ 3410205 w 4872429"/>
              <a:gd name="connsiteY1258" fmla="*/ 2088929 h 3744261"/>
              <a:gd name="connsiteX1259" fmla="*/ 3506722 w 4872429"/>
              <a:gd name="connsiteY1259" fmla="*/ 1906965 h 3744261"/>
              <a:gd name="connsiteX1260" fmla="*/ 3708060 w 4872429"/>
              <a:gd name="connsiteY1260" fmla="*/ 1829158 h 3744261"/>
              <a:gd name="connsiteX1261" fmla="*/ 3762942 w 4872429"/>
              <a:gd name="connsiteY1261" fmla="*/ 1802413 h 3744261"/>
              <a:gd name="connsiteX1262" fmla="*/ 3760035 w 4872429"/>
              <a:gd name="connsiteY1262" fmla="*/ 1798405 h 3744261"/>
              <a:gd name="connsiteX1263" fmla="*/ 3417328 w 4872429"/>
              <a:gd name="connsiteY1263" fmla="*/ 1640632 h 3744261"/>
              <a:gd name="connsiteX1264" fmla="*/ 3363982 w 4872429"/>
              <a:gd name="connsiteY1264" fmla="*/ 1639531 h 3744261"/>
              <a:gd name="connsiteX1265" fmla="*/ 3367408 w 4872429"/>
              <a:gd name="connsiteY1265" fmla="*/ 1659113 h 3744261"/>
              <a:gd name="connsiteX1266" fmla="*/ 3265992 w 4872429"/>
              <a:gd name="connsiteY1266" fmla="*/ 1794709 h 3744261"/>
              <a:gd name="connsiteX1267" fmla="*/ 3087931 w 4872429"/>
              <a:gd name="connsiteY1267" fmla="*/ 1896333 h 3744261"/>
              <a:gd name="connsiteX1268" fmla="*/ 3096133 w 4872429"/>
              <a:gd name="connsiteY1268" fmla="*/ 1915499 h 3744261"/>
              <a:gd name="connsiteX1269" fmla="*/ 3075140 w 4872429"/>
              <a:gd name="connsiteY1269" fmla="*/ 2002754 h 3744261"/>
              <a:gd name="connsiteX1270" fmla="*/ 3051654 w 4872429"/>
              <a:gd name="connsiteY1270" fmla="*/ 2024433 h 3744261"/>
              <a:gd name="connsiteX1271" fmla="*/ 3054852 w 4872429"/>
              <a:gd name="connsiteY1271" fmla="*/ 2047295 h 3744261"/>
              <a:gd name="connsiteX1272" fmla="*/ 3089738 w 4872429"/>
              <a:gd name="connsiteY1272" fmla="*/ 2077301 h 3744261"/>
              <a:gd name="connsiteX1273" fmla="*/ 3091959 w 4872429"/>
              <a:gd name="connsiteY1273" fmla="*/ 2076886 h 3744261"/>
              <a:gd name="connsiteX1274" fmla="*/ 3102944 w 4872429"/>
              <a:gd name="connsiteY1274" fmla="*/ 2043578 h 3744261"/>
              <a:gd name="connsiteX1275" fmla="*/ 3112309 w 4872429"/>
              <a:gd name="connsiteY1275" fmla="*/ 2015006 h 3744261"/>
              <a:gd name="connsiteX1276" fmla="*/ 3166444 w 4872429"/>
              <a:gd name="connsiteY1276" fmla="*/ 1921833 h 3744261"/>
              <a:gd name="connsiteX1277" fmla="*/ 3174148 w 4872429"/>
              <a:gd name="connsiteY1277" fmla="*/ 1924262 h 3744261"/>
              <a:gd name="connsiteX1278" fmla="*/ 3167399 w 4872429"/>
              <a:gd name="connsiteY1278" fmla="*/ 2000429 h 3744261"/>
              <a:gd name="connsiteX1279" fmla="*/ 3150538 w 4872429"/>
              <a:gd name="connsiteY1279" fmla="*/ 2112020 h 3744261"/>
              <a:gd name="connsiteX1280" fmla="*/ 3369360 w 4872429"/>
              <a:gd name="connsiteY1280" fmla="*/ 2323097 h 3744261"/>
              <a:gd name="connsiteX1281" fmla="*/ 3425551 w 4872429"/>
              <a:gd name="connsiteY1281" fmla="*/ 2355034 h 3744261"/>
              <a:gd name="connsiteX1282" fmla="*/ 3427586 w 4872429"/>
              <a:gd name="connsiteY1282" fmla="*/ 2304637 h 3744261"/>
              <a:gd name="connsiteX1283" fmla="*/ 3526801 w 4872429"/>
              <a:gd name="connsiteY1283" fmla="*/ 2271849 h 3744261"/>
              <a:gd name="connsiteX1284" fmla="*/ 3564283 w 4872429"/>
              <a:gd name="connsiteY1284" fmla="*/ 2270250 h 3744261"/>
              <a:gd name="connsiteX1285" fmla="*/ 3603528 w 4872429"/>
              <a:gd name="connsiteY1285" fmla="*/ 2293881 h 3744261"/>
              <a:gd name="connsiteX1286" fmla="*/ 3657580 w 4872429"/>
              <a:gd name="connsiteY1286" fmla="*/ 2322350 h 3744261"/>
              <a:gd name="connsiteX1287" fmla="*/ 3871502 w 4872429"/>
              <a:gd name="connsiteY1287" fmla="*/ 2271268 h 3744261"/>
              <a:gd name="connsiteX1288" fmla="*/ 3883504 w 4872429"/>
              <a:gd name="connsiteY1288" fmla="*/ 2269108 h 3744261"/>
              <a:gd name="connsiteX1289" fmla="*/ 3887325 w 4872429"/>
              <a:gd name="connsiteY1289" fmla="*/ 2276874 h 3744261"/>
              <a:gd name="connsiteX1290" fmla="*/ 3745728 w 4872429"/>
              <a:gd name="connsiteY1290" fmla="*/ 2416624 h 3744261"/>
              <a:gd name="connsiteX1291" fmla="*/ 3653801 w 4872429"/>
              <a:gd name="connsiteY1291" fmla="*/ 2443265 h 3744261"/>
              <a:gd name="connsiteX1292" fmla="*/ 3659033 w 4872429"/>
              <a:gd name="connsiteY1292" fmla="*/ 2453482 h 3744261"/>
              <a:gd name="connsiteX1293" fmla="*/ 3650063 w 4872429"/>
              <a:gd name="connsiteY1293" fmla="*/ 2515091 h 3744261"/>
              <a:gd name="connsiteX1294" fmla="*/ 3650063 w 4872429"/>
              <a:gd name="connsiteY1294" fmla="*/ 2515112 h 3744261"/>
              <a:gd name="connsiteX1295" fmla="*/ 3642505 w 4872429"/>
              <a:gd name="connsiteY1295" fmla="*/ 2445653 h 3744261"/>
              <a:gd name="connsiteX1296" fmla="*/ 3588059 w 4872429"/>
              <a:gd name="connsiteY1296" fmla="*/ 2455953 h 3744261"/>
              <a:gd name="connsiteX1297" fmla="*/ 3503192 w 4872429"/>
              <a:gd name="connsiteY1297" fmla="*/ 2477465 h 3744261"/>
              <a:gd name="connsiteX1298" fmla="*/ 3502984 w 4872429"/>
              <a:gd name="connsiteY1298" fmla="*/ 2477839 h 3744261"/>
              <a:gd name="connsiteX1299" fmla="*/ 3541129 w 4872429"/>
              <a:gd name="connsiteY1299" fmla="*/ 2494742 h 3744261"/>
              <a:gd name="connsiteX1300" fmla="*/ 3610277 w 4872429"/>
              <a:gd name="connsiteY1300" fmla="*/ 2510253 h 3744261"/>
              <a:gd name="connsiteX1301" fmla="*/ 3618022 w 4872429"/>
              <a:gd name="connsiteY1301" fmla="*/ 2511790 h 3744261"/>
              <a:gd name="connsiteX1302" fmla="*/ 3635860 w 4872429"/>
              <a:gd name="connsiteY1302" fmla="*/ 2510523 h 3744261"/>
              <a:gd name="connsiteX1303" fmla="*/ 3642505 w 4872429"/>
              <a:gd name="connsiteY1303" fmla="*/ 2445653 h 3744261"/>
              <a:gd name="connsiteX1304" fmla="*/ 3648464 w 4872429"/>
              <a:gd name="connsiteY1304" fmla="*/ 2466314 h 3744261"/>
              <a:gd name="connsiteX1305" fmla="*/ 3646595 w 4872429"/>
              <a:gd name="connsiteY1305" fmla="*/ 2496050 h 3744261"/>
              <a:gd name="connsiteX1306" fmla="*/ 3648464 w 4872429"/>
              <a:gd name="connsiteY1306" fmla="*/ 2466314 h 3744261"/>
              <a:gd name="connsiteX1307" fmla="*/ 702063 w 4872429"/>
              <a:gd name="connsiteY1307" fmla="*/ 2382714 h 3744261"/>
              <a:gd name="connsiteX1308" fmla="*/ 702187 w 4872429"/>
              <a:gd name="connsiteY1308" fmla="*/ 2383088 h 3744261"/>
              <a:gd name="connsiteX1309" fmla="*/ 849599 w 4872429"/>
              <a:gd name="connsiteY1309" fmla="*/ 2478005 h 3744261"/>
              <a:gd name="connsiteX1310" fmla="*/ 916608 w 4872429"/>
              <a:gd name="connsiteY1310" fmla="*/ 2456929 h 3744261"/>
              <a:gd name="connsiteX1311" fmla="*/ 1003717 w 4872429"/>
              <a:gd name="connsiteY1311" fmla="*/ 2381364 h 3744261"/>
              <a:gd name="connsiteX1312" fmla="*/ 1015782 w 4872429"/>
              <a:gd name="connsiteY1312" fmla="*/ 2385372 h 3744261"/>
              <a:gd name="connsiteX1313" fmla="*/ 1015117 w 4872429"/>
              <a:gd name="connsiteY1313" fmla="*/ 2397353 h 3744261"/>
              <a:gd name="connsiteX1314" fmla="*/ 926658 w 4872429"/>
              <a:gd name="connsiteY1314" fmla="*/ 2465608 h 3744261"/>
              <a:gd name="connsiteX1315" fmla="*/ 926014 w 4872429"/>
              <a:gd name="connsiteY1315" fmla="*/ 2470716 h 3744261"/>
              <a:gd name="connsiteX1316" fmla="*/ 938515 w 4872429"/>
              <a:gd name="connsiteY1316" fmla="*/ 2477984 h 3744261"/>
              <a:gd name="connsiteX1317" fmla="*/ 1223910 w 4872429"/>
              <a:gd name="connsiteY1317" fmla="*/ 2332878 h 3744261"/>
              <a:gd name="connsiteX1318" fmla="*/ 1229579 w 4872429"/>
              <a:gd name="connsiteY1318" fmla="*/ 2324634 h 3744261"/>
              <a:gd name="connsiteX1319" fmla="*/ 1220380 w 4872429"/>
              <a:gd name="connsiteY1319" fmla="*/ 2326752 h 3744261"/>
              <a:gd name="connsiteX1320" fmla="*/ 878172 w 4872429"/>
              <a:gd name="connsiteY1320" fmla="*/ 2356903 h 3744261"/>
              <a:gd name="connsiteX1321" fmla="*/ 811557 w 4872429"/>
              <a:gd name="connsiteY1321" fmla="*/ 2198943 h 3744261"/>
              <a:gd name="connsiteX1322" fmla="*/ 862868 w 4872429"/>
              <a:gd name="connsiteY1322" fmla="*/ 2125019 h 3744261"/>
              <a:gd name="connsiteX1323" fmla="*/ 1070062 w 4872429"/>
              <a:gd name="connsiteY1323" fmla="*/ 2085773 h 3744261"/>
              <a:gd name="connsiteX1324" fmla="*/ 956290 w 4872429"/>
              <a:gd name="connsiteY1324" fmla="*/ 1886283 h 3744261"/>
              <a:gd name="connsiteX1325" fmla="*/ 879002 w 4872429"/>
              <a:gd name="connsiteY1325" fmla="*/ 1813003 h 3744261"/>
              <a:gd name="connsiteX1326" fmla="*/ 879106 w 4872429"/>
              <a:gd name="connsiteY1326" fmla="*/ 1813356 h 3744261"/>
              <a:gd name="connsiteX1327" fmla="*/ 922567 w 4872429"/>
              <a:gd name="connsiteY1327" fmla="*/ 1871477 h 3744261"/>
              <a:gd name="connsiteX1328" fmla="*/ 994124 w 4872429"/>
              <a:gd name="connsiteY1328" fmla="*/ 1989465 h 3744261"/>
              <a:gd name="connsiteX1329" fmla="*/ 994082 w 4872429"/>
              <a:gd name="connsiteY1329" fmla="*/ 1990710 h 3744261"/>
              <a:gd name="connsiteX1330" fmla="*/ 975041 w 4872429"/>
              <a:gd name="connsiteY1330" fmla="*/ 2026136 h 3744261"/>
              <a:gd name="connsiteX1331" fmla="*/ 915653 w 4872429"/>
              <a:gd name="connsiteY1331" fmla="*/ 2026136 h 3744261"/>
              <a:gd name="connsiteX1332" fmla="*/ 901179 w 4872429"/>
              <a:gd name="connsiteY1332" fmla="*/ 2022730 h 3744261"/>
              <a:gd name="connsiteX1333" fmla="*/ 903131 w 4872429"/>
              <a:gd name="connsiteY1333" fmla="*/ 2036269 h 3744261"/>
              <a:gd name="connsiteX1334" fmla="*/ 900556 w 4872429"/>
              <a:gd name="connsiteY1334" fmla="*/ 2072753 h 3744261"/>
              <a:gd name="connsiteX1335" fmla="*/ 880829 w 4872429"/>
              <a:gd name="connsiteY1335" fmla="*/ 2081745 h 3744261"/>
              <a:gd name="connsiteX1336" fmla="*/ 749469 w 4872429"/>
              <a:gd name="connsiteY1336" fmla="*/ 2037743 h 3744261"/>
              <a:gd name="connsiteX1337" fmla="*/ 620311 w 4872429"/>
              <a:gd name="connsiteY1337" fmla="*/ 2070760 h 3744261"/>
              <a:gd name="connsiteX1338" fmla="*/ 407489 w 4872429"/>
              <a:gd name="connsiteY1338" fmla="*/ 2035625 h 3744261"/>
              <a:gd name="connsiteX1339" fmla="*/ 299552 w 4872429"/>
              <a:gd name="connsiteY1339" fmla="*/ 1934105 h 3744261"/>
              <a:gd name="connsiteX1340" fmla="*/ 307256 w 4872429"/>
              <a:gd name="connsiteY1340" fmla="*/ 1816491 h 3744261"/>
              <a:gd name="connsiteX1341" fmla="*/ 319715 w 4872429"/>
              <a:gd name="connsiteY1341" fmla="*/ 1825067 h 3744261"/>
              <a:gd name="connsiteX1342" fmla="*/ 319902 w 4872429"/>
              <a:gd name="connsiteY1342" fmla="*/ 1825566 h 3744261"/>
              <a:gd name="connsiteX1343" fmla="*/ 313859 w 4872429"/>
              <a:gd name="connsiteY1343" fmla="*/ 1743377 h 3744261"/>
              <a:gd name="connsiteX1344" fmla="*/ 343574 w 4872429"/>
              <a:gd name="connsiteY1344" fmla="*/ 1667086 h 3744261"/>
              <a:gd name="connsiteX1345" fmla="*/ 368305 w 4872429"/>
              <a:gd name="connsiteY1345" fmla="*/ 1615672 h 3744261"/>
              <a:gd name="connsiteX1346" fmla="*/ 432033 w 4872429"/>
              <a:gd name="connsiteY1346" fmla="*/ 1566147 h 3744261"/>
              <a:gd name="connsiteX1347" fmla="*/ 405101 w 4872429"/>
              <a:gd name="connsiteY1347" fmla="*/ 1561205 h 3744261"/>
              <a:gd name="connsiteX1348" fmla="*/ 352399 w 4872429"/>
              <a:gd name="connsiteY1348" fmla="*/ 1578544 h 3744261"/>
              <a:gd name="connsiteX1349" fmla="*/ 321978 w 4872429"/>
              <a:gd name="connsiteY1349" fmla="*/ 1632720 h 3744261"/>
              <a:gd name="connsiteX1350" fmla="*/ 294631 w 4872429"/>
              <a:gd name="connsiteY1350" fmla="*/ 1674001 h 3744261"/>
              <a:gd name="connsiteX1351" fmla="*/ 272287 w 4872429"/>
              <a:gd name="connsiteY1351" fmla="*/ 1693957 h 3744261"/>
              <a:gd name="connsiteX1352" fmla="*/ 272101 w 4872429"/>
              <a:gd name="connsiteY1352" fmla="*/ 1693957 h 3744261"/>
              <a:gd name="connsiteX1353" fmla="*/ 255987 w 4872429"/>
              <a:gd name="connsiteY1353" fmla="*/ 1681311 h 3744261"/>
              <a:gd name="connsiteX1354" fmla="*/ 267698 w 4872429"/>
              <a:gd name="connsiteY1354" fmla="*/ 1614530 h 3744261"/>
              <a:gd name="connsiteX1355" fmla="*/ 339234 w 4872429"/>
              <a:gd name="connsiteY1355" fmla="*/ 1570300 h 3744261"/>
              <a:gd name="connsiteX1356" fmla="*/ 326256 w 4872429"/>
              <a:gd name="connsiteY1356" fmla="*/ 1560665 h 3744261"/>
              <a:gd name="connsiteX1357" fmla="*/ 137958 w 4872429"/>
              <a:gd name="connsiteY1357" fmla="*/ 1543140 h 3744261"/>
              <a:gd name="connsiteX1358" fmla="*/ 16088 w 4872429"/>
              <a:gd name="connsiteY1358" fmla="*/ 1672215 h 3744261"/>
              <a:gd name="connsiteX1359" fmla="*/ 38452 w 4872429"/>
              <a:gd name="connsiteY1359" fmla="*/ 1877582 h 3744261"/>
              <a:gd name="connsiteX1360" fmla="*/ 199610 w 4872429"/>
              <a:gd name="connsiteY1360" fmla="*/ 2103320 h 3744261"/>
              <a:gd name="connsiteX1361" fmla="*/ 286574 w 4872429"/>
              <a:gd name="connsiteY1361" fmla="*/ 2155980 h 3744261"/>
              <a:gd name="connsiteX1362" fmla="*/ 411144 w 4872429"/>
              <a:gd name="connsiteY1362" fmla="*/ 2237857 h 3744261"/>
              <a:gd name="connsiteX1363" fmla="*/ 695542 w 4872429"/>
              <a:gd name="connsiteY1363" fmla="*/ 2354951 h 3744261"/>
              <a:gd name="connsiteX1364" fmla="*/ 730366 w 4872429"/>
              <a:gd name="connsiteY1364" fmla="*/ 2360807 h 3744261"/>
              <a:gd name="connsiteX1365" fmla="*/ 821234 w 4872429"/>
              <a:gd name="connsiteY1365" fmla="*/ 2355678 h 3744261"/>
              <a:gd name="connsiteX1366" fmla="*/ 846609 w 4872429"/>
              <a:gd name="connsiteY1366" fmla="*/ 2354868 h 3744261"/>
              <a:gd name="connsiteX1367" fmla="*/ 856327 w 4872429"/>
              <a:gd name="connsiteY1367" fmla="*/ 2358087 h 3744261"/>
              <a:gd name="connsiteX1368" fmla="*/ 855953 w 4872429"/>
              <a:gd name="connsiteY1368" fmla="*/ 2365105 h 3744261"/>
              <a:gd name="connsiteX1369" fmla="*/ 806303 w 4872429"/>
              <a:gd name="connsiteY1369" fmla="*/ 2375779 h 3744261"/>
              <a:gd name="connsiteX1370" fmla="*/ 730532 w 4872429"/>
              <a:gd name="connsiteY1370" fmla="*/ 2373390 h 3744261"/>
              <a:gd name="connsiteX1371" fmla="*/ 702021 w 4872429"/>
              <a:gd name="connsiteY1371" fmla="*/ 2382610 h 3744261"/>
              <a:gd name="connsiteX1372" fmla="*/ 702021 w 4872429"/>
              <a:gd name="connsiteY1372" fmla="*/ 2382610 h 3744261"/>
              <a:gd name="connsiteX1373" fmla="*/ 702063 w 4872429"/>
              <a:gd name="connsiteY1373" fmla="*/ 2382714 h 3744261"/>
              <a:gd name="connsiteX1374" fmla="*/ 3705776 w 4872429"/>
              <a:gd name="connsiteY1374" fmla="*/ 2451945 h 3744261"/>
              <a:gd name="connsiteX1375" fmla="*/ 3705776 w 4872429"/>
              <a:gd name="connsiteY1375" fmla="*/ 2451945 h 3744261"/>
              <a:gd name="connsiteX1376" fmla="*/ 1002451 w 4872429"/>
              <a:gd name="connsiteY1376" fmla="*/ 2394197 h 3744261"/>
              <a:gd name="connsiteX1377" fmla="*/ 938453 w 4872429"/>
              <a:gd name="connsiteY1377" fmla="*/ 2444386 h 3744261"/>
              <a:gd name="connsiteX1378" fmla="*/ 1002451 w 4872429"/>
              <a:gd name="connsiteY1378" fmla="*/ 2394197 h 3744261"/>
              <a:gd name="connsiteX1379" fmla="*/ 3441852 w 4872429"/>
              <a:gd name="connsiteY1379" fmla="*/ 2380056 h 3744261"/>
              <a:gd name="connsiteX1380" fmla="*/ 3452525 w 4872429"/>
              <a:gd name="connsiteY1380" fmla="*/ 2425407 h 3744261"/>
              <a:gd name="connsiteX1381" fmla="*/ 3462056 w 4872429"/>
              <a:gd name="connsiteY1381" fmla="*/ 2410290 h 3744261"/>
              <a:gd name="connsiteX1382" fmla="*/ 3466583 w 4872429"/>
              <a:gd name="connsiteY1382" fmla="*/ 2402524 h 3744261"/>
              <a:gd name="connsiteX1383" fmla="*/ 3441872 w 4872429"/>
              <a:gd name="connsiteY1383" fmla="*/ 2380077 h 3744261"/>
              <a:gd name="connsiteX1384" fmla="*/ 3441852 w 4872429"/>
              <a:gd name="connsiteY1384" fmla="*/ 2380056 h 3744261"/>
              <a:gd name="connsiteX1385" fmla="*/ 3111686 w 4872429"/>
              <a:gd name="connsiteY1385" fmla="*/ 2172675 h 3744261"/>
              <a:gd name="connsiteX1386" fmla="*/ 3106412 w 4872429"/>
              <a:gd name="connsiteY1386" fmla="*/ 2195766 h 3744261"/>
              <a:gd name="connsiteX1387" fmla="*/ 3075534 w 4872429"/>
              <a:gd name="connsiteY1387" fmla="*/ 2246537 h 3744261"/>
              <a:gd name="connsiteX1388" fmla="*/ 3033672 w 4872429"/>
              <a:gd name="connsiteY1388" fmla="*/ 2361513 h 3744261"/>
              <a:gd name="connsiteX1389" fmla="*/ 3052215 w 4872429"/>
              <a:gd name="connsiteY1389" fmla="*/ 2379163 h 3744261"/>
              <a:gd name="connsiteX1390" fmla="*/ 3139262 w 4872429"/>
              <a:gd name="connsiteY1390" fmla="*/ 2348389 h 3744261"/>
              <a:gd name="connsiteX1391" fmla="*/ 3188330 w 4872429"/>
              <a:gd name="connsiteY1391" fmla="*/ 2322869 h 3744261"/>
              <a:gd name="connsiteX1392" fmla="*/ 3230774 w 4872429"/>
              <a:gd name="connsiteY1392" fmla="*/ 2313587 h 3744261"/>
              <a:gd name="connsiteX1393" fmla="*/ 3225334 w 4872429"/>
              <a:gd name="connsiteY1393" fmla="*/ 2308790 h 3744261"/>
              <a:gd name="connsiteX1394" fmla="*/ 3111666 w 4872429"/>
              <a:gd name="connsiteY1394" fmla="*/ 2172696 h 3744261"/>
              <a:gd name="connsiteX1395" fmla="*/ 3111686 w 4872429"/>
              <a:gd name="connsiteY1395" fmla="*/ 2172675 h 3744261"/>
              <a:gd name="connsiteX1396" fmla="*/ 3271058 w 4872429"/>
              <a:gd name="connsiteY1396" fmla="*/ 2330760 h 3744261"/>
              <a:gd name="connsiteX1397" fmla="*/ 3329699 w 4872429"/>
              <a:gd name="connsiteY1397" fmla="*/ 2370338 h 3744261"/>
              <a:gd name="connsiteX1398" fmla="*/ 3271058 w 4872429"/>
              <a:gd name="connsiteY1398" fmla="*/ 2330760 h 3744261"/>
              <a:gd name="connsiteX1399" fmla="*/ 1244530 w 4872429"/>
              <a:gd name="connsiteY1399" fmla="*/ 2295459 h 3744261"/>
              <a:gd name="connsiteX1400" fmla="*/ 1246108 w 4872429"/>
              <a:gd name="connsiteY1400" fmla="*/ 2300111 h 3744261"/>
              <a:gd name="connsiteX1401" fmla="*/ 1247292 w 4872429"/>
              <a:gd name="connsiteY1401" fmla="*/ 2307794 h 3744261"/>
              <a:gd name="connsiteX1402" fmla="*/ 1328151 w 4872429"/>
              <a:gd name="connsiteY1402" fmla="*/ 2291306 h 3744261"/>
              <a:gd name="connsiteX1403" fmla="*/ 1332865 w 4872429"/>
              <a:gd name="connsiteY1403" fmla="*/ 2290642 h 3744261"/>
              <a:gd name="connsiteX1404" fmla="*/ 1360088 w 4872429"/>
              <a:gd name="connsiteY1404" fmla="*/ 2286696 h 3744261"/>
              <a:gd name="connsiteX1405" fmla="*/ 1359299 w 4872429"/>
              <a:gd name="connsiteY1405" fmla="*/ 2282626 h 3744261"/>
              <a:gd name="connsiteX1406" fmla="*/ 1244509 w 4872429"/>
              <a:gd name="connsiteY1406" fmla="*/ 2295438 h 3744261"/>
              <a:gd name="connsiteX1407" fmla="*/ 1244530 w 4872429"/>
              <a:gd name="connsiteY1407" fmla="*/ 2295459 h 3744261"/>
              <a:gd name="connsiteX1408" fmla="*/ 1377115 w 4872429"/>
              <a:gd name="connsiteY1408" fmla="*/ 2296456 h 3744261"/>
              <a:gd name="connsiteX1409" fmla="*/ 1380749 w 4872429"/>
              <a:gd name="connsiteY1409" fmla="*/ 2299072 h 3744261"/>
              <a:gd name="connsiteX1410" fmla="*/ 1430876 w 4872429"/>
              <a:gd name="connsiteY1410" fmla="*/ 2284537 h 3744261"/>
              <a:gd name="connsiteX1411" fmla="*/ 1448630 w 4872429"/>
              <a:gd name="connsiteY1411" fmla="*/ 2276314 h 3744261"/>
              <a:gd name="connsiteX1412" fmla="*/ 1467817 w 4872429"/>
              <a:gd name="connsiteY1412" fmla="*/ 2258061 h 3744261"/>
              <a:gd name="connsiteX1413" fmla="*/ 1399729 w 4872429"/>
              <a:gd name="connsiteY1413" fmla="*/ 2275421 h 3744261"/>
              <a:gd name="connsiteX1414" fmla="*/ 1388100 w 4872429"/>
              <a:gd name="connsiteY1414" fmla="*/ 2293632 h 3744261"/>
              <a:gd name="connsiteX1415" fmla="*/ 1377115 w 4872429"/>
              <a:gd name="connsiteY1415" fmla="*/ 2296456 h 3744261"/>
              <a:gd name="connsiteX1416" fmla="*/ 1181197 w 4872429"/>
              <a:gd name="connsiteY1416" fmla="*/ 2283145 h 3744261"/>
              <a:gd name="connsiteX1417" fmla="*/ 1221211 w 4872429"/>
              <a:gd name="connsiteY1417" fmla="*/ 2284807 h 3744261"/>
              <a:gd name="connsiteX1418" fmla="*/ 1206281 w 4872429"/>
              <a:gd name="connsiteY1418" fmla="*/ 2279262 h 3744261"/>
              <a:gd name="connsiteX1419" fmla="*/ 1181197 w 4872429"/>
              <a:gd name="connsiteY1419" fmla="*/ 2283145 h 3744261"/>
              <a:gd name="connsiteX1420" fmla="*/ 1371613 w 4872429"/>
              <a:gd name="connsiteY1420" fmla="*/ 2280633 h 3744261"/>
              <a:gd name="connsiteX1421" fmla="*/ 1372402 w 4872429"/>
              <a:gd name="connsiteY1421" fmla="*/ 2284661 h 3744261"/>
              <a:gd name="connsiteX1422" fmla="*/ 1383864 w 4872429"/>
              <a:gd name="connsiteY1422" fmla="*/ 2281900 h 3744261"/>
              <a:gd name="connsiteX1423" fmla="*/ 1387228 w 4872429"/>
              <a:gd name="connsiteY1423" fmla="*/ 2277850 h 3744261"/>
              <a:gd name="connsiteX1424" fmla="*/ 1371592 w 4872429"/>
              <a:gd name="connsiteY1424" fmla="*/ 2280633 h 3744261"/>
              <a:gd name="connsiteX1425" fmla="*/ 1371613 w 4872429"/>
              <a:gd name="connsiteY1425" fmla="*/ 2280633 h 3744261"/>
              <a:gd name="connsiteX1426" fmla="*/ 1401203 w 4872429"/>
              <a:gd name="connsiteY1426" fmla="*/ 2020052 h 3744261"/>
              <a:gd name="connsiteX1427" fmla="*/ 1380500 w 4872429"/>
              <a:gd name="connsiteY1427" fmla="*/ 2031306 h 3744261"/>
              <a:gd name="connsiteX1428" fmla="*/ 1356267 w 4872429"/>
              <a:gd name="connsiteY1428" fmla="*/ 2046153 h 3744261"/>
              <a:gd name="connsiteX1429" fmla="*/ 1352176 w 4872429"/>
              <a:gd name="connsiteY1429" fmla="*/ 2109217 h 3744261"/>
              <a:gd name="connsiteX1430" fmla="*/ 1364075 w 4872429"/>
              <a:gd name="connsiteY1430" fmla="*/ 2162293 h 3744261"/>
              <a:gd name="connsiteX1431" fmla="*/ 1370741 w 4872429"/>
              <a:gd name="connsiteY1431" fmla="*/ 2251250 h 3744261"/>
              <a:gd name="connsiteX1432" fmla="*/ 1370512 w 4872429"/>
              <a:gd name="connsiteY1432" fmla="*/ 2268153 h 3744261"/>
              <a:gd name="connsiteX1433" fmla="*/ 1387809 w 4872429"/>
              <a:gd name="connsiteY1433" fmla="*/ 2265038 h 3744261"/>
              <a:gd name="connsiteX1434" fmla="*/ 1393561 w 4872429"/>
              <a:gd name="connsiteY1434" fmla="*/ 2244502 h 3744261"/>
              <a:gd name="connsiteX1435" fmla="*/ 1393250 w 4872429"/>
              <a:gd name="connsiteY1435" fmla="*/ 2139347 h 3744261"/>
              <a:gd name="connsiteX1436" fmla="*/ 1386937 w 4872429"/>
              <a:gd name="connsiteY1436" fmla="*/ 2100475 h 3744261"/>
              <a:gd name="connsiteX1437" fmla="*/ 1390903 w 4872429"/>
              <a:gd name="connsiteY1437" fmla="*/ 2074165 h 3744261"/>
              <a:gd name="connsiteX1438" fmla="*/ 1408367 w 4872429"/>
              <a:gd name="connsiteY1438" fmla="*/ 2092003 h 3744261"/>
              <a:gd name="connsiteX1439" fmla="*/ 1436919 w 4872429"/>
              <a:gd name="connsiteY1439" fmla="*/ 2135007 h 3744261"/>
              <a:gd name="connsiteX1440" fmla="*/ 1439348 w 4872429"/>
              <a:gd name="connsiteY1440" fmla="*/ 2137478 h 3744261"/>
              <a:gd name="connsiteX1441" fmla="*/ 1427388 w 4872429"/>
              <a:gd name="connsiteY1441" fmla="*/ 2088950 h 3744261"/>
              <a:gd name="connsiteX1442" fmla="*/ 1416008 w 4872429"/>
              <a:gd name="connsiteY1442" fmla="*/ 2046278 h 3744261"/>
              <a:gd name="connsiteX1443" fmla="*/ 1403176 w 4872429"/>
              <a:gd name="connsiteY1443" fmla="*/ 2020384 h 3744261"/>
              <a:gd name="connsiteX1444" fmla="*/ 1401203 w 4872429"/>
              <a:gd name="connsiteY1444" fmla="*/ 2020052 h 3744261"/>
              <a:gd name="connsiteX1445" fmla="*/ 3614617 w 4872429"/>
              <a:gd name="connsiteY1445" fmla="*/ 1861510 h 3744261"/>
              <a:gd name="connsiteX1446" fmla="*/ 3515132 w 4872429"/>
              <a:gd name="connsiteY1446" fmla="*/ 1916143 h 3744261"/>
              <a:gd name="connsiteX1447" fmla="*/ 3422644 w 4872429"/>
              <a:gd name="connsiteY1447" fmla="*/ 2089386 h 3744261"/>
              <a:gd name="connsiteX1448" fmla="*/ 3440585 w 4872429"/>
              <a:gd name="connsiteY1448" fmla="*/ 2145992 h 3744261"/>
              <a:gd name="connsiteX1449" fmla="*/ 3642816 w 4872429"/>
              <a:gd name="connsiteY1449" fmla="*/ 2262027 h 3744261"/>
              <a:gd name="connsiteX1450" fmla="*/ 3700688 w 4872429"/>
              <a:gd name="connsiteY1450" fmla="*/ 2260429 h 3744261"/>
              <a:gd name="connsiteX1451" fmla="*/ 3729635 w 4872429"/>
              <a:gd name="connsiteY1451" fmla="*/ 2236196 h 3744261"/>
              <a:gd name="connsiteX1452" fmla="*/ 3730424 w 4872429"/>
              <a:gd name="connsiteY1452" fmla="*/ 2228056 h 3744261"/>
              <a:gd name="connsiteX1453" fmla="*/ 3693981 w 4872429"/>
              <a:gd name="connsiteY1453" fmla="*/ 2233288 h 3744261"/>
              <a:gd name="connsiteX1454" fmla="*/ 3628571 w 4872429"/>
              <a:gd name="connsiteY1454" fmla="*/ 2241428 h 3744261"/>
              <a:gd name="connsiteX1455" fmla="*/ 3613787 w 4872429"/>
              <a:gd name="connsiteY1455" fmla="*/ 2238521 h 3744261"/>
              <a:gd name="connsiteX1456" fmla="*/ 3604608 w 4872429"/>
              <a:gd name="connsiteY1456" fmla="*/ 2231233 h 3744261"/>
              <a:gd name="connsiteX1457" fmla="*/ 3613433 w 4872429"/>
              <a:gd name="connsiteY1457" fmla="*/ 2222574 h 3744261"/>
              <a:gd name="connsiteX1458" fmla="*/ 3642421 w 4872429"/>
              <a:gd name="connsiteY1458" fmla="*/ 2201912 h 3744261"/>
              <a:gd name="connsiteX1459" fmla="*/ 3674628 w 4872429"/>
              <a:gd name="connsiteY1459" fmla="*/ 2156603 h 3744261"/>
              <a:gd name="connsiteX1460" fmla="*/ 3671825 w 4872429"/>
              <a:gd name="connsiteY1460" fmla="*/ 2156125 h 3744261"/>
              <a:gd name="connsiteX1461" fmla="*/ 3580728 w 4872429"/>
              <a:gd name="connsiteY1461" fmla="*/ 2128508 h 3744261"/>
              <a:gd name="connsiteX1462" fmla="*/ 3532304 w 4872429"/>
              <a:gd name="connsiteY1462" fmla="*/ 2032282 h 3744261"/>
              <a:gd name="connsiteX1463" fmla="*/ 3595825 w 4872429"/>
              <a:gd name="connsiteY1463" fmla="*/ 1870356 h 3744261"/>
              <a:gd name="connsiteX1464" fmla="*/ 3614638 w 4872429"/>
              <a:gd name="connsiteY1464" fmla="*/ 1861489 h 3744261"/>
              <a:gd name="connsiteX1465" fmla="*/ 3614617 w 4872429"/>
              <a:gd name="connsiteY1465" fmla="*/ 1861510 h 3744261"/>
              <a:gd name="connsiteX1466" fmla="*/ 3725358 w 4872429"/>
              <a:gd name="connsiteY1466" fmla="*/ 2214579 h 3744261"/>
              <a:gd name="connsiteX1467" fmla="*/ 3739436 w 4872429"/>
              <a:gd name="connsiteY1467" fmla="*/ 2219459 h 3744261"/>
              <a:gd name="connsiteX1468" fmla="*/ 3741492 w 4872429"/>
              <a:gd name="connsiteY1468" fmla="*/ 2239892 h 3744261"/>
              <a:gd name="connsiteX1469" fmla="*/ 3727766 w 4872429"/>
              <a:gd name="connsiteY1469" fmla="*/ 2258144 h 3744261"/>
              <a:gd name="connsiteX1470" fmla="*/ 3868823 w 4872429"/>
              <a:gd name="connsiteY1470" fmla="*/ 2235116 h 3744261"/>
              <a:gd name="connsiteX1471" fmla="*/ 3943806 w 4872429"/>
              <a:gd name="connsiteY1471" fmla="*/ 2161753 h 3744261"/>
              <a:gd name="connsiteX1472" fmla="*/ 3946921 w 4872429"/>
              <a:gd name="connsiteY1472" fmla="*/ 2155585 h 3744261"/>
              <a:gd name="connsiteX1473" fmla="*/ 3970323 w 4872429"/>
              <a:gd name="connsiteY1473" fmla="*/ 2141880 h 3744261"/>
              <a:gd name="connsiteX1474" fmla="*/ 3982097 w 4872429"/>
              <a:gd name="connsiteY1474" fmla="*/ 2138496 h 3744261"/>
              <a:gd name="connsiteX1475" fmla="*/ 3983925 w 4872429"/>
              <a:gd name="connsiteY1475" fmla="*/ 2093207 h 3744261"/>
              <a:gd name="connsiteX1476" fmla="*/ 3989676 w 4872429"/>
              <a:gd name="connsiteY1476" fmla="*/ 2073688 h 3744261"/>
              <a:gd name="connsiteX1477" fmla="*/ 3993352 w 4872429"/>
              <a:gd name="connsiteY1477" fmla="*/ 2073937 h 3744261"/>
              <a:gd name="connsiteX1478" fmla="*/ 3990216 w 4872429"/>
              <a:gd name="connsiteY1478" fmla="*/ 2055415 h 3744261"/>
              <a:gd name="connsiteX1479" fmla="*/ 3825237 w 4872429"/>
              <a:gd name="connsiteY1479" fmla="*/ 1840911 h 3744261"/>
              <a:gd name="connsiteX1480" fmla="*/ 3711133 w 4872429"/>
              <a:gd name="connsiteY1480" fmla="*/ 1841264 h 3744261"/>
              <a:gd name="connsiteX1481" fmla="*/ 3687108 w 4872429"/>
              <a:gd name="connsiteY1481" fmla="*/ 1849134 h 3744261"/>
              <a:gd name="connsiteX1482" fmla="*/ 3601618 w 4872429"/>
              <a:gd name="connsiteY1482" fmla="*/ 1881382 h 3744261"/>
              <a:gd name="connsiteX1483" fmla="*/ 3544722 w 4872429"/>
              <a:gd name="connsiteY1483" fmla="*/ 2031846 h 3744261"/>
              <a:gd name="connsiteX1484" fmla="*/ 3585712 w 4872429"/>
              <a:gd name="connsiteY1484" fmla="*/ 2117128 h 3744261"/>
              <a:gd name="connsiteX1485" fmla="*/ 3673881 w 4872429"/>
              <a:gd name="connsiteY1485" fmla="*/ 2143874 h 3744261"/>
              <a:gd name="connsiteX1486" fmla="*/ 3690846 w 4872429"/>
              <a:gd name="connsiteY1486" fmla="*/ 2151515 h 3744261"/>
              <a:gd name="connsiteX1487" fmla="*/ 3688437 w 4872429"/>
              <a:gd name="connsiteY1487" fmla="*/ 2160029 h 3744261"/>
              <a:gd name="connsiteX1488" fmla="*/ 3653074 w 4872429"/>
              <a:gd name="connsiteY1488" fmla="*/ 2208329 h 3744261"/>
              <a:gd name="connsiteX1489" fmla="*/ 3630170 w 4872429"/>
              <a:gd name="connsiteY1489" fmla="*/ 2229073 h 3744261"/>
              <a:gd name="connsiteX1490" fmla="*/ 3630814 w 4872429"/>
              <a:gd name="connsiteY1490" fmla="*/ 2229198 h 3744261"/>
              <a:gd name="connsiteX1491" fmla="*/ 3690804 w 4872429"/>
              <a:gd name="connsiteY1491" fmla="*/ 2221245 h 3744261"/>
              <a:gd name="connsiteX1492" fmla="*/ 3725316 w 4872429"/>
              <a:gd name="connsiteY1492" fmla="*/ 2214600 h 3744261"/>
              <a:gd name="connsiteX1493" fmla="*/ 3725358 w 4872429"/>
              <a:gd name="connsiteY1493" fmla="*/ 2214579 h 3744261"/>
              <a:gd name="connsiteX1494" fmla="*/ 1466239 w 4872429"/>
              <a:gd name="connsiteY1494" fmla="*/ 2063866 h 3744261"/>
              <a:gd name="connsiteX1495" fmla="*/ 1490306 w 4872429"/>
              <a:gd name="connsiteY1495" fmla="*/ 2174004 h 3744261"/>
              <a:gd name="connsiteX1496" fmla="*/ 1487544 w 4872429"/>
              <a:gd name="connsiteY1496" fmla="*/ 2238293 h 3744261"/>
              <a:gd name="connsiteX1497" fmla="*/ 1551563 w 4872429"/>
              <a:gd name="connsiteY1497" fmla="*/ 2210613 h 3744261"/>
              <a:gd name="connsiteX1498" fmla="*/ 1746257 w 4872429"/>
              <a:gd name="connsiteY1498" fmla="*/ 2135962 h 3744261"/>
              <a:gd name="connsiteX1499" fmla="*/ 1847570 w 4872429"/>
              <a:gd name="connsiteY1499" fmla="*/ 2100018 h 3744261"/>
              <a:gd name="connsiteX1500" fmla="*/ 1891467 w 4872429"/>
              <a:gd name="connsiteY1500" fmla="*/ 2076636 h 3744261"/>
              <a:gd name="connsiteX1501" fmla="*/ 1866673 w 4872429"/>
              <a:gd name="connsiteY1501" fmla="*/ 2034400 h 3744261"/>
              <a:gd name="connsiteX1502" fmla="*/ 1846178 w 4872429"/>
              <a:gd name="connsiteY1502" fmla="*/ 2028794 h 3744261"/>
              <a:gd name="connsiteX1503" fmla="*/ 1782097 w 4872429"/>
              <a:gd name="connsiteY1503" fmla="*/ 1999079 h 3744261"/>
              <a:gd name="connsiteX1504" fmla="*/ 1504758 w 4872429"/>
              <a:gd name="connsiteY1504" fmla="*/ 2070801 h 3744261"/>
              <a:gd name="connsiteX1505" fmla="*/ 1466239 w 4872429"/>
              <a:gd name="connsiteY1505" fmla="*/ 2063866 h 3744261"/>
              <a:gd name="connsiteX1506" fmla="*/ 1867961 w 4872429"/>
              <a:gd name="connsiteY1506" fmla="*/ 2161462 h 3744261"/>
              <a:gd name="connsiteX1507" fmla="*/ 1863870 w 4872429"/>
              <a:gd name="connsiteY1507" fmla="*/ 2180109 h 3744261"/>
              <a:gd name="connsiteX1508" fmla="*/ 1869373 w 4872429"/>
              <a:gd name="connsiteY1508" fmla="*/ 2205982 h 3744261"/>
              <a:gd name="connsiteX1509" fmla="*/ 1874149 w 4872429"/>
              <a:gd name="connsiteY1509" fmla="*/ 2226581 h 3744261"/>
              <a:gd name="connsiteX1510" fmla="*/ 1876911 w 4872429"/>
              <a:gd name="connsiteY1510" fmla="*/ 2197510 h 3744261"/>
              <a:gd name="connsiteX1511" fmla="*/ 1868667 w 4872429"/>
              <a:gd name="connsiteY1511" fmla="*/ 2185321 h 3744261"/>
              <a:gd name="connsiteX1512" fmla="*/ 1867982 w 4872429"/>
              <a:gd name="connsiteY1512" fmla="*/ 2161462 h 3744261"/>
              <a:gd name="connsiteX1513" fmla="*/ 1867961 w 4872429"/>
              <a:gd name="connsiteY1513" fmla="*/ 2161462 h 3744261"/>
              <a:gd name="connsiteX1514" fmla="*/ 3979937 w 4872429"/>
              <a:gd name="connsiteY1514" fmla="*/ 2152346 h 3744261"/>
              <a:gd name="connsiteX1515" fmla="*/ 3972898 w 4872429"/>
              <a:gd name="connsiteY1515" fmla="*/ 2154070 h 3744261"/>
              <a:gd name="connsiteX1516" fmla="*/ 3957989 w 4872429"/>
              <a:gd name="connsiteY1516" fmla="*/ 2161358 h 3744261"/>
              <a:gd name="connsiteX1517" fmla="*/ 3954998 w 4872429"/>
              <a:gd name="connsiteY1517" fmla="*/ 2167297 h 3744261"/>
              <a:gd name="connsiteX1518" fmla="*/ 3913510 w 4872429"/>
              <a:gd name="connsiteY1518" fmla="*/ 2221992 h 3744261"/>
              <a:gd name="connsiteX1519" fmla="*/ 3967645 w 4872429"/>
              <a:gd name="connsiteY1519" fmla="*/ 2188415 h 3744261"/>
              <a:gd name="connsiteX1520" fmla="*/ 3979937 w 4872429"/>
              <a:gd name="connsiteY1520" fmla="*/ 2152325 h 3744261"/>
              <a:gd name="connsiteX1521" fmla="*/ 3979937 w 4872429"/>
              <a:gd name="connsiteY1521" fmla="*/ 2152346 h 3744261"/>
              <a:gd name="connsiteX1522" fmla="*/ 1090121 w 4872429"/>
              <a:gd name="connsiteY1522" fmla="*/ 2096882 h 3744261"/>
              <a:gd name="connsiteX1523" fmla="*/ 1105861 w 4872429"/>
              <a:gd name="connsiteY1523" fmla="*/ 2106684 h 3744261"/>
              <a:gd name="connsiteX1524" fmla="*/ 1226340 w 4872429"/>
              <a:gd name="connsiteY1524" fmla="*/ 2093249 h 3744261"/>
              <a:gd name="connsiteX1525" fmla="*/ 1090121 w 4872429"/>
              <a:gd name="connsiteY1525" fmla="*/ 2096903 h 3744261"/>
              <a:gd name="connsiteX1526" fmla="*/ 1090121 w 4872429"/>
              <a:gd name="connsiteY1526" fmla="*/ 2096882 h 3744261"/>
              <a:gd name="connsiteX1527" fmla="*/ 1873443 w 4872429"/>
              <a:gd name="connsiteY1527" fmla="*/ 2023270 h 3744261"/>
              <a:gd name="connsiteX1528" fmla="*/ 1885528 w 4872429"/>
              <a:gd name="connsiteY1528" fmla="*/ 2026240 h 3744261"/>
              <a:gd name="connsiteX1529" fmla="*/ 1928719 w 4872429"/>
              <a:gd name="connsiteY1529" fmla="*/ 2038927 h 3744261"/>
              <a:gd name="connsiteX1530" fmla="*/ 1873048 w 4872429"/>
              <a:gd name="connsiteY1530" fmla="*/ 1886698 h 3744261"/>
              <a:gd name="connsiteX1531" fmla="*/ 1711101 w 4872429"/>
              <a:gd name="connsiteY1531" fmla="*/ 1739744 h 3744261"/>
              <a:gd name="connsiteX1532" fmla="*/ 1510759 w 4872429"/>
              <a:gd name="connsiteY1532" fmla="*/ 1569470 h 3744261"/>
              <a:gd name="connsiteX1533" fmla="*/ 1196397 w 4872429"/>
              <a:gd name="connsiteY1533" fmla="*/ 1318897 h 3744261"/>
              <a:gd name="connsiteX1534" fmla="*/ 1187488 w 4872429"/>
              <a:gd name="connsiteY1534" fmla="*/ 1314973 h 3744261"/>
              <a:gd name="connsiteX1535" fmla="*/ 1181737 w 4872429"/>
              <a:gd name="connsiteY1535" fmla="*/ 1305898 h 3744261"/>
              <a:gd name="connsiteX1536" fmla="*/ 1197705 w 4872429"/>
              <a:gd name="connsiteY1536" fmla="*/ 1303510 h 3744261"/>
              <a:gd name="connsiteX1537" fmla="*/ 1236369 w 4872429"/>
              <a:gd name="connsiteY1537" fmla="*/ 1309055 h 3744261"/>
              <a:gd name="connsiteX1538" fmla="*/ 1248642 w 4872429"/>
              <a:gd name="connsiteY1538" fmla="*/ 1288497 h 3744261"/>
              <a:gd name="connsiteX1539" fmla="*/ 1255598 w 4872429"/>
              <a:gd name="connsiteY1539" fmla="*/ 1276806 h 3744261"/>
              <a:gd name="connsiteX1540" fmla="*/ 1254850 w 4872429"/>
              <a:gd name="connsiteY1540" fmla="*/ 1272031 h 3744261"/>
              <a:gd name="connsiteX1541" fmla="*/ 1254747 w 4872429"/>
              <a:gd name="connsiteY1541" fmla="*/ 1271387 h 3744261"/>
              <a:gd name="connsiteX1542" fmla="*/ 1254394 w 4872429"/>
              <a:gd name="connsiteY1542" fmla="*/ 1269206 h 3744261"/>
              <a:gd name="connsiteX1543" fmla="*/ 1254518 w 4872429"/>
              <a:gd name="connsiteY1543" fmla="*/ 1269206 h 3744261"/>
              <a:gd name="connsiteX1544" fmla="*/ 1259585 w 4872429"/>
              <a:gd name="connsiteY1544" fmla="*/ 1262063 h 3744261"/>
              <a:gd name="connsiteX1545" fmla="*/ 1266624 w 4872429"/>
              <a:gd name="connsiteY1545" fmla="*/ 1267296 h 3744261"/>
              <a:gd name="connsiteX1546" fmla="*/ 1266707 w 4872429"/>
              <a:gd name="connsiteY1546" fmla="*/ 1267296 h 3744261"/>
              <a:gd name="connsiteX1547" fmla="*/ 1266936 w 4872429"/>
              <a:gd name="connsiteY1547" fmla="*/ 1268750 h 3744261"/>
              <a:gd name="connsiteX1548" fmla="*/ 1266977 w 4872429"/>
              <a:gd name="connsiteY1548" fmla="*/ 1268957 h 3744261"/>
              <a:gd name="connsiteX1549" fmla="*/ 1267849 w 4872429"/>
              <a:gd name="connsiteY1549" fmla="*/ 1274481 h 3744261"/>
              <a:gd name="connsiteX1550" fmla="*/ 1267932 w 4872429"/>
              <a:gd name="connsiteY1550" fmla="*/ 1275041 h 3744261"/>
              <a:gd name="connsiteX1551" fmla="*/ 1270549 w 4872429"/>
              <a:gd name="connsiteY1551" fmla="*/ 1291716 h 3744261"/>
              <a:gd name="connsiteX1552" fmla="*/ 1329106 w 4872429"/>
              <a:gd name="connsiteY1552" fmla="*/ 1316115 h 3744261"/>
              <a:gd name="connsiteX1553" fmla="*/ 1407848 w 4872429"/>
              <a:gd name="connsiteY1553" fmla="*/ 1314267 h 3744261"/>
              <a:gd name="connsiteX1554" fmla="*/ 1415427 w 4872429"/>
              <a:gd name="connsiteY1554" fmla="*/ 1299918 h 3744261"/>
              <a:gd name="connsiteX1555" fmla="*/ 1370657 w 4872429"/>
              <a:gd name="connsiteY1555" fmla="*/ 1239575 h 3744261"/>
              <a:gd name="connsiteX1556" fmla="*/ 1361168 w 4872429"/>
              <a:gd name="connsiteY1556" fmla="*/ 1230563 h 3744261"/>
              <a:gd name="connsiteX1557" fmla="*/ 1328213 w 4872429"/>
              <a:gd name="connsiteY1557" fmla="*/ 1221904 h 3744261"/>
              <a:gd name="connsiteX1558" fmla="*/ 1321569 w 4872429"/>
              <a:gd name="connsiteY1558" fmla="*/ 1222443 h 3744261"/>
              <a:gd name="connsiteX1559" fmla="*/ 1289424 w 4872429"/>
              <a:gd name="connsiteY1559" fmla="*/ 1240987 h 3744261"/>
              <a:gd name="connsiteX1560" fmla="*/ 1271400 w 4872429"/>
              <a:gd name="connsiteY1560" fmla="*/ 1234819 h 3744261"/>
              <a:gd name="connsiteX1561" fmla="*/ 1278190 w 4872429"/>
              <a:gd name="connsiteY1561" fmla="*/ 1222817 h 3744261"/>
              <a:gd name="connsiteX1562" fmla="*/ 1315464 w 4872429"/>
              <a:gd name="connsiteY1562" fmla="*/ 1210628 h 3744261"/>
              <a:gd name="connsiteX1563" fmla="*/ 1353069 w 4872429"/>
              <a:gd name="connsiteY1563" fmla="*/ 1150804 h 3744261"/>
              <a:gd name="connsiteX1564" fmla="*/ 1389325 w 4872429"/>
              <a:gd name="connsiteY1564" fmla="*/ 1019963 h 3744261"/>
              <a:gd name="connsiteX1565" fmla="*/ 1386044 w 4872429"/>
              <a:gd name="connsiteY1565" fmla="*/ 992740 h 3744261"/>
              <a:gd name="connsiteX1566" fmla="*/ 1378299 w 4872429"/>
              <a:gd name="connsiteY1566" fmla="*/ 993176 h 3744261"/>
              <a:gd name="connsiteX1567" fmla="*/ 1372942 w 4872429"/>
              <a:gd name="connsiteY1567" fmla="*/ 979305 h 3744261"/>
              <a:gd name="connsiteX1568" fmla="*/ 1360192 w 4872429"/>
              <a:gd name="connsiteY1568" fmla="*/ 938086 h 3744261"/>
              <a:gd name="connsiteX1569" fmla="*/ 1344306 w 4872429"/>
              <a:gd name="connsiteY1569" fmla="*/ 1096628 h 3744261"/>
              <a:gd name="connsiteX1570" fmla="*/ 1283382 w 4872429"/>
              <a:gd name="connsiteY1570" fmla="*/ 1171943 h 3744261"/>
              <a:gd name="connsiteX1571" fmla="*/ 1233711 w 4872429"/>
              <a:gd name="connsiteY1571" fmla="*/ 1219017 h 3744261"/>
              <a:gd name="connsiteX1572" fmla="*/ 1191808 w 4872429"/>
              <a:gd name="connsiteY1572" fmla="*/ 1236169 h 3744261"/>
              <a:gd name="connsiteX1573" fmla="*/ 1193739 w 4872429"/>
              <a:gd name="connsiteY1573" fmla="*/ 1216712 h 3744261"/>
              <a:gd name="connsiteX1574" fmla="*/ 1243347 w 4872429"/>
              <a:gd name="connsiteY1574" fmla="*/ 1181079 h 3744261"/>
              <a:gd name="connsiteX1575" fmla="*/ 1274930 w 4872429"/>
              <a:gd name="connsiteY1575" fmla="*/ 1162536 h 3744261"/>
              <a:gd name="connsiteX1576" fmla="*/ 1275885 w 4872429"/>
              <a:gd name="connsiteY1576" fmla="*/ 1161290 h 3744261"/>
              <a:gd name="connsiteX1577" fmla="*/ 1269905 w 4872429"/>
              <a:gd name="connsiteY1577" fmla="*/ 1065895 h 3744261"/>
              <a:gd name="connsiteX1578" fmla="*/ 1253044 w 4872429"/>
              <a:gd name="connsiteY1578" fmla="*/ 1024697 h 3744261"/>
              <a:gd name="connsiteX1579" fmla="*/ 1229558 w 4872429"/>
              <a:gd name="connsiteY1579" fmla="*/ 938315 h 3744261"/>
              <a:gd name="connsiteX1580" fmla="*/ 1218449 w 4872429"/>
              <a:gd name="connsiteY1580" fmla="*/ 987071 h 3744261"/>
              <a:gd name="connsiteX1581" fmla="*/ 1156195 w 4872429"/>
              <a:gd name="connsiteY1581" fmla="*/ 1017056 h 3744261"/>
              <a:gd name="connsiteX1582" fmla="*/ 990469 w 4872429"/>
              <a:gd name="connsiteY1582" fmla="*/ 994090 h 3744261"/>
              <a:gd name="connsiteX1583" fmla="*/ 989036 w 4872429"/>
              <a:gd name="connsiteY1583" fmla="*/ 998616 h 3744261"/>
              <a:gd name="connsiteX1584" fmla="*/ 993210 w 4872429"/>
              <a:gd name="connsiteY1584" fmla="*/ 1051214 h 3744261"/>
              <a:gd name="connsiteX1585" fmla="*/ 1075855 w 4872429"/>
              <a:gd name="connsiteY1585" fmla="*/ 1080472 h 3744261"/>
              <a:gd name="connsiteX1586" fmla="*/ 1082126 w 4872429"/>
              <a:gd name="connsiteY1586" fmla="*/ 1085622 h 3744261"/>
              <a:gd name="connsiteX1587" fmla="*/ 1077994 w 4872429"/>
              <a:gd name="connsiteY1587" fmla="*/ 1092599 h 3744261"/>
              <a:gd name="connsiteX1588" fmla="*/ 900930 w 4872429"/>
              <a:gd name="connsiteY1588" fmla="*/ 1051526 h 3744261"/>
              <a:gd name="connsiteX1589" fmla="*/ 813571 w 4872429"/>
              <a:gd name="connsiteY1589" fmla="*/ 959578 h 3744261"/>
              <a:gd name="connsiteX1590" fmla="*/ 811391 w 4872429"/>
              <a:gd name="connsiteY1590" fmla="*/ 950109 h 3744261"/>
              <a:gd name="connsiteX1591" fmla="*/ 806158 w 4872429"/>
              <a:gd name="connsiteY1591" fmla="*/ 1120030 h 3744261"/>
              <a:gd name="connsiteX1592" fmla="*/ 1018481 w 4872429"/>
              <a:gd name="connsiteY1592" fmla="*/ 1379801 h 3744261"/>
              <a:gd name="connsiteX1593" fmla="*/ 1019727 w 4872429"/>
              <a:gd name="connsiteY1593" fmla="*/ 1380757 h 3744261"/>
              <a:gd name="connsiteX1594" fmla="*/ 1028718 w 4872429"/>
              <a:gd name="connsiteY1594" fmla="*/ 1382875 h 3744261"/>
              <a:gd name="connsiteX1595" fmla="*/ 1128495 w 4872429"/>
              <a:gd name="connsiteY1595" fmla="*/ 1280399 h 3744261"/>
              <a:gd name="connsiteX1596" fmla="*/ 1139334 w 4872429"/>
              <a:gd name="connsiteY1596" fmla="*/ 1265822 h 3744261"/>
              <a:gd name="connsiteX1597" fmla="*/ 1143113 w 4872429"/>
              <a:gd name="connsiteY1597" fmla="*/ 1248275 h 3744261"/>
              <a:gd name="connsiteX1598" fmla="*/ 1133831 w 4872429"/>
              <a:gd name="connsiteY1598" fmla="*/ 1226555 h 3744261"/>
              <a:gd name="connsiteX1599" fmla="*/ 1047532 w 4872429"/>
              <a:gd name="connsiteY1599" fmla="*/ 1146713 h 3744261"/>
              <a:gd name="connsiteX1600" fmla="*/ 1046410 w 4872429"/>
              <a:gd name="connsiteY1600" fmla="*/ 1138179 h 3744261"/>
              <a:gd name="connsiteX1601" fmla="*/ 1054903 w 4872429"/>
              <a:gd name="connsiteY1601" fmla="*/ 1136684 h 3744261"/>
              <a:gd name="connsiteX1602" fmla="*/ 1143217 w 4872429"/>
              <a:gd name="connsiteY1602" fmla="*/ 1218436 h 3744261"/>
              <a:gd name="connsiteX1603" fmla="*/ 1177729 w 4872429"/>
              <a:gd name="connsiteY1603" fmla="*/ 1271241 h 3744261"/>
              <a:gd name="connsiteX1604" fmla="*/ 1126397 w 4872429"/>
              <a:gd name="connsiteY1604" fmla="*/ 1344002 h 3744261"/>
              <a:gd name="connsiteX1605" fmla="*/ 1064704 w 4872429"/>
              <a:gd name="connsiteY1605" fmla="*/ 1403785 h 3744261"/>
              <a:gd name="connsiteX1606" fmla="*/ 1059866 w 4872429"/>
              <a:gd name="connsiteY1606" fmla="*/ 1422328 h 3744261"/>
              <a:gd name="connsiteX1607" fmla="*/ 1158583 w 4872429"/>
              <a:gd name="connsiteY1607" fmla="*/ 1483336 h 3744261"/>
              <a:gd name="connsiteX1608" fmla="*/ 1322607 w 4872429"/>
              <a:gd name="connsiteY1608" fmla="*/ 1569200 h 3744261"/>
              <a:gd name="connsiteX1609" fmla="*/ 1802239 w 4872429"/>
              <a:gd name="connsiteY1609" fmla="*/ 1960726 h 3744261"/>
              <a:gd name="connsiteX1610" fmla="*/ 1873526 w 4872429"/>
              <a:gd name="connsiteY1610" fmla="*/ 2023229 h 3744261"/>
              <a:gd name="connsiteX1611" fmla="*/ 1873443 w 4872429"/>
              <a:gd name="connsiteY1611" fmla="*/ 2023270 h 3744261"/>
              <a:gd name="connsiteX1612" fmla="*/ 2977481 w 4872429"/>
              <a:gd name="connsiteY1612" fmla="*/ 1897371 h 3744261"/>
              <a:gd name="connsiteX1613" fmla="*/ 2867115 w 4872429"/>
              <a:gd name="connsiteY1613" fmla="*/ 1959999 h 3744261"/>
              <a:gd name="connsiteX1614" fmla="*/ 2861114 w 4872429"/>
              <a:gd name="connsiteY1614" fmla="*/ 1976258 h 3744261"/>
              <a:gd name="connsiteX1615" fmla="*/ 2994945 w 4872429"/>
              <a:gd name="connsiteY1615" fmla="*/ 2031576 h 3744261"/>
              <a:gd name="connsiteX1616" fmla="*/ 3039008 w 4872429"/>
              <a:gd name="connsiteY1616" fmla="*/ 2017934 h 3744261"/>
              <a:gd name="connsiteX1617" fmla="*/ 3044906 w 4872429"/>
              <a:gd name="connsiteY1617" fmla="*/ 1954122 h 3744261"/>
              <a:gd name="connsiteX1618" fmla="*/ 3064799 w 4872429"/>
              <a:gd name="connsiteY1618" fmla="*/ 1898576 h 3744261"/>
              <a:gd name="connsiteX1619" fmla="*/ 3061663 w 4872429"/>
              <a:gd name="connsiteY1619" fmla="*/ 1898617 h 3744261"/>
              <a:gd name="connsiteX1620" fmla="*/ 2977481 w 4872429"/>
              <a:gd name="connsiteY1620" fmla="*/ 1897413 h 3744261"/>
              <a:gd name="connsiteX1621" fmla="*/ 2977481 w 4872429"/>
              <a:gd name="connsiteY1621" fmla="*/ 1897371 h 3744261"/>
              <a:gd name="connsiteX1622" fmla="*/ 732525 w 4872429"/>
              <a:gd name="connsiteY1622" fmla="*/ 2015566 h 3744261"/>
              <a:gd name="connsiteX1623" fmla="*/ 747995 w 4872429"/>
              <a:gd name="connsiteY1623" fmla="*/ 2023395 h 3744261"/>
              <a:gd name="connsiteX1624" fmla="*/ 771813 w 4872429"/>
              <a:gd name="connsiteY1624" fmla="*/ 1996421 h 3744261"/>
              <a:gd name="connsiteX1625" fmla="*/ 773391 w 4872429"/>
              <a:gd name="connsiteY1625" fmla="*/ 1994054 h 3744261"/>
              <a:gd name="connsiteX1626" fmla="*/ 732525 w 4872429"/>
              <a:gd name="connsiteY1626" fmla="*/ 2015546 h 3744261"/>
              <a:gd name="connsiteX1627" fmla="*/ 732525 w 4872429"/>
              <a:gd name="connsiteY1627" fmla="*/ 2015566 h 3744261"/>
              <a:gd name="connsiteX1628" fmla="*/ 534987 w 4872429"/>
              <a:gd name="connsiteY1628" fmla="*/ 1994780 h 3744261"/>
              <a:gd name="connsiteX1629" fmla="*/ 630548 w 4872429"/>
              <a:gd name="connsiteY1629" fmla="*/ 2016293 h 3744261"/>
              <a:gd name="connsiteX1630" fmla="*/ 615285 w 4872429"/>
              <a:gd name="connsiteY1630" fmla="*/ 2002650 h 3744261"/>
              <a:gd name="connsiteX1631" fmla="*/ 535007 w 4872429"/>
              <a:gd name="connsiteY1631" fmla="*/ 1994780 h 3744261"/>
              <a:gd name="connsiteX1632" fmla="*/ 534987 w 4872429"/>
              <a:gd name="connsiteY1632" fmla="*/ 1994780 h 3744261"/>
              <a:gd name="connsiteX1633" fmla="*/ 3077445 w 4872429"/>
              <a:gd name="connsiteY1633" fmla="*/ 1903331 h 3744261"/>
              <a:gd name="connsiteX1634" fmla="*/ 3051322 w 4872429"/>
              <a:gd name="connsiteY1634" fmla="*/ 2009046 h 3744261"/>
              <a:gd name="connsiteX1635" fmla="*/ 3065567 w 4872429"/>
              <a:gd name="connsiteY1635" fmla="*/ 1994822 h 3744261"/>
              <a:gd name="connsiteX1636" fmla="*/ 3084048 w 4872429"/>
              <a:gd name="connsiteY1636" fmla="*/ 1918593 h 3744261"/>
              <a:gd name="connsiteX1637" fmla="*/ 3077445 w 4872429"/>
              <a:gd name="connsiteY1637" fmla="*/ 1903352 h 3744261"/>
              <a:gd name="connsiteX1638" fmla="*/ 3077445 w 4872429"/>
              <a:gd name="connsiteY1638" fmla="*/ 1903331 h 3744261"/>
              <a:gd name="connsiteX1639" fmla="*/ 620435 w 4872429"/>
              <a:gd name="connsiteY1639" fmla="*/ 1990295 h 3744261"/>
              <a:gd name="connsiteX1640" fmla="*/ 658020 w 4872429"/>
              <a:gd name="connsiteY1640" fmla="*/ 1990835 h 3744261"/>
              <a:gd name="connsiteX1641" fmla="*/ 651250 w 4872429"/>
              <a:gd name="connsiteY1641" fmla="*/ 1982591 h 3744261"/>
              <a:gd name="connsiteX1642" fmla="*/ 613396 w 4872429"/>
              <a:gd name="connsiteY1642" fmla="*/ 1965356 h 3744261"/>
              <a:gd name="connsiteX1643" fmla="*/ 602577 w 4872429"/>
              <a:gd name="connsiteY1643" fmla="*/ 1966685 h 3744261"/>
              <a:gd name="connsiteX1644" fmla="*/ 620435 w 4872429"/>
              <a:gd name="connsiteY1644" fmla="*/ 1990295 h 3744261"/>
              <a:gd name="connsiteX1645" fmla="*/ 479544 w 4872429"/>
              <a:gd name="connsiteY1645" fmla="*/ 1971420 h 3744261"/>
              <a:gd name="connsiteX1646" fmla="*/ 602183 w 4872429"/>
              <a:gd name="connsiteY1646" fmla="*/ 1989278 h 3744261"/>
              <a:gd name="connsiteX1647" fmla="*/ 591011 w 4872429"/>
              <a:gd name="connsiteY1647" fmla="*/ 1962013 h 3744261"/>
              <a:gd name="connsiteX1648" fmla="*/ 613977 w 4872429"/>
              <a:gd name="connsiteY1648" fmla="*/ 1952897 h 3744261"/>
              <a:gd name="connsiteX1649" fmla="*/ 661550 w 4872429"/>
              <a:gd name="connsiteY1649" fmla="*/ 1975573 h 3744261"/>
              <a:gd name="connsiteX1650" fmla="*/ 670936 w 4872429"/>
              <a:gd name="connsiteY1650" fmla="*/ 1983816 h 3744261"/>
              <a:gd name="connsiteX1651" fmla="*/ 729660 w 4872429"/>
              <a:gd name="connsiteY1651" fmla="*/ 1944612 h 3744261"/>
              <a:gd name="connsiteX1652" fmla="*/ 783254 w 4872429"/>
              <a:gd name="connsiteY1652" fmla="*/ 1823780 h 3744261"/>
              <a:gd name="connsiteX1653" fmla="*/ 708292 w 4872429"/>
              <a:gd name="connsiteY1653" fmla="*/ 1710963 h 3744261"/>
              <a:gd name="connsiteX1654" fmla="*/ 673615 w 4872429"/>
              <a:gd name="connsiteY1654" fmla="*/ 1667356 h 3744261"/>
              <a:gd name="connsiteX1655" fmla="*/ 696165 w 4872429"/>
              <a:gd name="connsiteY1655" fmla="*/ 1642895 h 3744261"/>
              <a:gd name="connsiteX1656" fmla="*/ 702603 w 4872429"/>
              <a:gd name="connsiteY1656" fmla="*/ 1641504 h 3744261"/>
              <a:gd name="connsiteX1657" fmla="*/ 665225 w 4872429"/>
              <a:gd name="connsiteY1657" fmla="*/ 1620053 h 3744261"/>
              <a:gd name="connsiteX1658" fmla="*/ 456785 w 4872429"/>
              <a:gd name="connsiteY1658" fmla="*/ 1570903 h 3744261"/>
              <a:gd name="connsiteX1659" fmla="*/ 378667 w 4872429"/>
              <a:gd name="connsiteY1659" fmla="*/ 1622691 h 3744261"/>
              <a:gd name="connsiteX1660" fmla="*/ 355161 w 4872429"/>
              <a:gd name="connsiteY1660" fmla="*/ 1672485 h 3744261"/>
              <a:gd name="connsiteX1661" fmla="*/ 351112 w 4872429"/>
              <a:gd name="connsiteY1661" fmla="*/ 1677220 h 3744261"/>
              <a:gd name="connsiteX1662" fmla="*/ 326297 w 4872429"/>
              <a:gd name="connsiteY1662" fmla="*/ 1744250 h 3744261"/>
              <a:gd name="connsiteX1663" fmla="*/ 340044 w 4872429"/>
              <a:gd name="connsiteY1663" fmla="*/ 1853162 h 3744261"/>
              <a:gd name="connsiteX1664" fmla="*/ 479523 w 4872429"/>
              <a:gd name="connsiteY1664" fmla="*/ 1971441 h 3744261"/>
              <a:gd name="connsiteX1665" fmla="*/ 479544 w 4872429"/>
              <a:gd name="connsiteY1665" fmla="*/ 1971420 h 3744261"/>
              <a:gd name="connsiteX1666" fmla="*/ 713214 w 4872429"/>
              <a:gd name="connsiteY1666" fmla="*/ 1649748 h 3744261"/>
              <a:gd name="connsiteX1667" fmla="*/ 698325 w 4872429"/>
              <a:gd name="connsiteY1667" fmla="*/ 1655167 h 3744261"/>
              <a:gd name="connsiteX1668" fmla="*/ 686074 w 4872429"/>
              <a:gd name="connsiteY1668" fmla="*/ 1666526 h 3744261"/>
              <a:gd name="connsiteX1669" fmla="*/ 716515 w 4872429"/>
              <a:gd name="connsiteY1669" fmla="*/ 1701598 h 3744261"/>
              <a:gd name="connsiteX1670" fmla="*/ 795609 w 4872429"/>
              <a:gd name="connsiteY1670" fmla="*/ 1822098 h 3744261"/>
              <a:gd name="connsiteX1671" fmla="*/ 731155 w 4872429"/>
              <a:gd name="connsiteY1671" fmla="*/ 1960352 h 3744261"/>
              <a:gd name="connsiteX1672" fmla="*/ 692116 w 4872429"/>
              <a:gd name="connsiteY1672" fmla="*/ 1988987 h 3744261"/>
              <a:gd name="connsiteX1673" fmla="*/ 721623 w 4872429"/>
              <a:gd name="connsiteY1673" fmla="*/ 1983900 h 3744261"/>
              <a:gd name="connsiteX1674" fmla="*/ 826612 w 4872429"/>
              <a:gd name="connsiteY1674" fmla="*/ 1847099 h 3744261"/>
              <a:gd name="connsiteX1675" fmla="*/ 769238 w 4872429"/>
              <a:gd name="connsiteY1675" fmla="*/ 1708098 h 3744261"/>
              <a:gd name="connsiteX1676" fmla="*/ 713214 w 4872429"/>
              <a:gd name="connsiteY1676" fmla="*/ 1649768 h 3744261"/>
              <a:gd name="connsiteX1677" fmla="*/ 713214 w 4872429"/>
              <a:gd name="connsiteY1677" fmla="*/ 1649748 h 3744261"/>
              <a:gd name="connsiteX1678" fmla="*/ 790605 w 4872429"/>
              <a:gd name="connsiteY1678" fmla="*/ 1976403 h 3744261"/>
              <a:gd name="connsiteX1679" fmla="*/ 790605 w 4872429"/>
              <a:gd name="connsiteY1679" fmla="*/ 1976403 h 3744261"/>
              <a:gd name="connsiteX1680" fmla="*/ 353604 w 4872429"/>
              <a:gd name="connsiteY1680" fmla="*/ 1886158 h 3744261"/>
              <a:gd name="connsiteX1681" fmla="*/ 409939 w 4872429"/>
              <a:gd name="connsiteY1681" fmla="*/ 1947062 h 3744261"/>
              <a:gd name="connsiteX1682" fmla="*/ 437557 w 4872429"/>
              <a:gd name="connsiteY1682" fmla="*/ 1959168 h 3744261"/>
              <a:gd name="connsiteX1683" fmla="*/ 353604 w 4872429"/>
              <a:gd name="connsiteY1683" fmla="*/ 1886158 h 3744261"/>
              <a:gd name="connsiteX1684" fmla="*/ 2625555 w 4872429"/>
              <a:gd name="connsiteY1684" fmla="*/ 1889875 h 3744261"/>
              <a:gd name="connsiteX1685" fmla="*/ 2628690 w 4872429"/>
              <a:gd name="connsiteY1685" fmla="*/ 1898410 h 3744261"/>
              <a:gd name="connsiteX1686" fmla="*/ 2650847 w 4872429"/>
              <a:gd name="connsiteY1686" fmla="*/ 1939005 h 3744261"/>
              <a:gd name="connsiteX1687" fmla="*/ 2674664 w 4872429"/>
              <a:gd name="connsiteY1687" fmla="*/ 1935953 h 3744261"/>
              <a:gd name="connsiteX1688" fmla="*/ 2753198 w 4872429"/>
              <a:gd name="connsiteY1688" fmla="*/ 1883957 h 3744261"/>
              <a:gd name="connsiteX1689" fmla="*/ 2695408 w 4872429"/>
              <a:gd name="connsiteY1689" fmla="*/ 1884871 h 3744261"/>
              <a:gd name="connsiteX1690" fmla="*/ 2625555 w 4872429"/>
              <a:gd name="connsiteY1690" fmla="*/ 1889896 h 3744261"/>
              <a:gd name="connsiteX1691" fmla="*/ 2625555 w 4872429"/>
              <a:gd name="connsiteY1691" fmla="*/ 1889875 h 3744261"/>
              <a:gd name="connsiteX1692" fmla="*/ 3018929 w 4872429"/>
              <a:gd name="connsiteY1692" fmla="*/ 1885826 h 3744261"/>
              <a:gd name="connsiteX1693" fmla="*/ 3061705 w 4872429"/>
              <a:gd name="connsiteY1693" fmla="*/ 1886117 h 3744261"/>
              <a:gd name="connsiteX1694" fmla="*/ 3354991 w 4872429"/>
              <a:gd name="connsiteY1694" fmla="*/ 1659113 h 3744261"/>
              <a:gd name="connsiteX1695" fmla="*/ 3351087 w 4872429"/>
              <a:gd name="connsiteY1695" fmla="*/ 1640881 h 3744261"/>
              <a:gd name="connsiteX1696" fmla="*/ 3189680 w 4872429"/>
              <a:gd name="connsiteY1696" fmla="*/ 1750957 h 3744261"/>
              <a:gd name="connsiteX1697" fmla="*/ 3161876 w 4872429"/>
              <a:gd name="connsiteY1697" fmla="*/ 1784036 h 3744261"/>
              <a:gd name="connsiteX1698" fmla="*/ 3003251 w 4872429"/>
              <a:gd name="connsiteY1698" fmla="*/ 1824880 h 3744261"/>
              <a:gd name="connsiteX1699" fmla="*/ 2849693 w 4872429"/>
              <a:gd name="connsiteY1699" fmla="*/ 1845999 h 3744261"/>
              <a:gd name="connsiteX1700" fmla="*/ 2820331 w 4872429"/>
              <a:gd name="connsiteY1700" fmla="*/ 1863400 h 3744261"/>
              <a:gd name="connsiteX1701" fmla="*/ 2850212 w 4872429"/>
              <a:gd name="connsiteY1701" fmla="*/ 1874301 h 3744261"/>
              <a:gd name="connsiteX1702" fmla="*/ 2903994 w 4872429"/>
              <a:gd name="connsiteY1702" fmla="*/ 1876669 h 3744261"/>
              <a:gd name="connsiteX1703" fmla="*/ 2990667 w 4872429"/>
              <a:gd name="connsiteY1703" fmla="*/ 1879929 h 3744261"/>
              <a:gd name="connsiteX1704" fmla="*/ 3017184 w 4872429"/>
              <a:gd name="connsiteY1704" fmla="*/ 1879825 h 3744261"/>
              <a:gd name="connsiteX1705" fmla="*/ 3018929 w 4872429"/>
              <a:gd name="connsiteY1705" fmla="*/ 1885805 h 3744261"/>
              <a:gd name="connsiteX1706" fmla="*/ 3018929 w 4872429"/>
              <a:gd name="connsiteY1706" fmla="*/ 1885826 h 3744261"/>
              <a:gd name="connsiteX1707" fmla="*/ 2568928 w 4872429"/>
              <a:gd name="connsiteY1707" fmla="*/ 1717899 h 3744261"/>
              <a:gd name="connsiteX1708" fmla="*/ 2576237 w 4872429"/>
              <a:gd name="connsiteY1708" fmla="*/ 1719290 h 3744261"/>
              <a:gd name="connsiteX1709" fmla="*/ 2603274 w 4872429"/>
              <a:gd name="connsiteY1709" fmla="*/ 1793110 h 3744261"/>
              <a:gd name="connsiteX1710" fmla="*/ 2618225 w 4872429"/>
              <a:gd name="connsiteY1710" fmla="*/ 1870834 h 3744261"/>
              <a:gd name="connsiteX1711" fmla="*/ 2620986 w 4872429"/>
              <a:gd name="connsiteY1711" fmla="*/ 1877811 h 3744261"/>
              <a:gd name="connsiteX1712" fmla="*/ 2694702 w 4872429"/>
              <a:gd name="connsiteY1712" fmla="*/ 1872433 h 3744261"/>
              <a:gd name="connsiteX1713" fmla="*/ 2751869 w 4872429"/>
              <a:gd name="connsiteY1713" fmla="*/ 1871498 h 3744261"/>
              <a:gd name="connsiteX1714" fmla="*/ 2738205 w 4872429"/>
              <a:gd name="connsiteY1714" fmla="*/ 1842635 h 3744261"/>
              <a:gd name="connsiteX1715" fmla="*/ 2707037 w 4872429"/>
              <a:gd name="connsiteY1715" fmla="*/ 1764703 h 3744261"/>
              <a:gd name="connsiteX1716" fmla="*/ 2698689 w 4872429"/>
              <a:gd name="connsiteY1716" fmla="*/ 1709219 h 3744261"/>
              <a:gd name="connsiteX1717" fmla="*/ 2693228 w 4872429"/>
              <a:gd name="connsiteY1717" fmla="*/ 1681913 h 3744261"/>
              <a:gd name="connsiteX1718" fmla="*/ 2690819 w 4872429"/>
              <a:gd name="connsiteY1718" fmla="*/ 1681747 h 3744261"/>
              <a:gd name="connsiteX1719" fmla="*/ 2679399 w 4872429"/>
              <a:gd name="connsiteY1719" fmla="*/ 1682141 h 3744261"/>
              <a:gd name="connsiteX1720" fmla="*/ 2672234 w 4872429"/>
              <a:gd name="connsiteY1720" fmla="*/ 1682743 h 3744261"/>
              <a:gd name="connsiteX1721" fmla="*/ 2672816 w 4872429"/>
              <a:gd name="connsiteY1721" fmla="*/ 1715843 h 3744261"/>
              <a:gd name="connsiteX1722" fmla="*/ 2686791 w 4872429"/>
              <a:gd name="connsiteY1722" fmla="*/ 1778014 h 3744261"/>
              <a:gd name="connsiteX1723" fmla="*/ 2696114 w 4872429"/>
              <a:gd name="connsiteY1723" fmla="*/ 1864749 h 3744261"/>
              <a:gd name="connsiteX1724" fmla="*/ 2671861 w 4872429"/>
              <a:gd name="connsiteY1724" fmla="*/ 1846538 h 3744261"/>
              <a:gd name="connsiteX1725" fmla="*/ 2653110 w 4872429"/>
              <a:gd name="connsiteY1725" fmla="*/ 1820499 h 3744261"/>
              <a:gd name="connsiteX1726" fmla="*/ 2606741 w 4872429"/>
              <a:gd name="connsiteY1726" fmla="*/ 1719331 h 3744261"/>
              <a:gd name="connsiteX1727" fmla="*/ 2635044 w 4872429"/>
              <a:gd name="connsiteY1727" fmla="*/ 1683989 h 3744261"/>
              <a:gd name="connsiteX1728" fmla="*/ 2668663 w 4872429"/>
              <a:gd name="connsiteY1728" fmla="*/ 1670679 h 3744261"/>
              <a:gd name="connsiteX1729" fmla="*/ 2669514 w 4872429"/>
              <a:gd name="connsiteY1729" fmla="*/ 1670409 h 3744261"/>
              <a:gd name="connsiteX1730" fmla="*/ 2842384 w 4872429"/>
              <a:gd name="connsiteY1730" fmla="*/ 1630727 h 3744261"/>
              <a:gd name="connsiteX1731" fmla="*/ 2801373 w 4872429"/>
              <a:gd name="connsiteY1731" fmla="*/ 1541001 h 3744261"/>
              <a:gd name="connsiteX1732" fmla="*/ 2772821 w 4872429"/>
              <a:gd name="connsiteY1732" fmla="*/ 1476504 h 3744261"/>
              <a:gd name="connsiteX1733" fmla="*/ 2646216 w 4872429"/>
              <a:gd name="connsiteY1733" fmla="*/ 1444962 h 3744261"/>
              <a:gd name="connsiteX1734" fmla="*/ 2587679 w 4872429"/>
              <a:gd name="connsiteY1734" fmla="*/ 1422930 h 3744261"/>
              <a:gd name="connsiteX1735" fmla="*/ 2557383 w 4872429"/>
              <a:gd name="connsiteY1735" fmla="*/ 1484644 h 3744261"/>
              <a:gd name="connsiteX1736" fmla="*/ 2491121 w 4872429"/>
              <a:gd name="connsiteY1736" fmla="*/ 1588698 h 3744261"/>
              <a:gd name="connsiteX1737" fmla="*/ 2489149 w 4872429"/>
              <a:gd name="connsiteY1737" fmla="*/ 1588532 h 3744261"/>
              <a:gd name="connsiteX1738" fmla="*/ 2475111 w 4872429"/>
              <a:gd name="connsiteY1738" fmla="*/ 1559316 h 3744261"/>
              <a:gd name="connsiteX1739" fmla="*/ 2513921 w 4872429"/>
              <a:gd name="connsiteY1739" fmla="*/ 1395790 h 3744261"/>
              <a:gd name="connsiteX1740" fmla="*/ 2517534 w 4872429"/>
              <a:gd name="connsiteY1740" fmla="*/ 1387152 h 3744261"/>
              <a:gd name="connsiteX1741" fmla="*/ 2493966 w 4872429"/>
              <a:gd name="connsiteY1741" fmla="*/ 1368962 h 3744261"/>
              <a:gd name="connsiteX1742" fmla="*/ 2513402 w 4872429"/>
              <a:gd name="connsiteY1742" fmla="*/ 1275934 h 3744261"/>
              <a:gd name="connsiteX1743" fmla="*/ 2516268 w 4872429"/>
              <a:gd name="connsiteY1743" fmla="*/ 1271366 h 3744261"/>
              <a:gd name="connsiteX1744" fmla="*/ 2473679 w 4872429"/>
              <a:gd name="connsiteY1744" fmla="*/ 1313810 h 3744261"/>
              <a:gd name="connsiteX1745" fmla="*/ 2386673 w 4872429"/>
              <a:gd name="connsiteY1745" fmla="*/ 1416286 h 3744261"/>
              <a:gd name="connsiteX1746" fmla="*/ 2342028 w 4872429"/>
              <a:gd name="connsiteY1746" fmla="*/ 1503354 h 3744261"/>
              <a:gd name="connsiteX1747" fmla="*/ 2278736 w 4872429"/>
              <a:gd name="connsiteY1747" fmla="*/ 1640715 h 3744261"/>
              <a:gd name="connsiteX1748" fmla="*/ 2236604 w 4872429"/>
              <a:gd name="connsiteY1748" fmla="*/ 1735383 h 3744261"/>
              <a:gd name="connsiteX1749" fmla="*/ 2181888 w 4872429"/>
              <a:gd name="connsiteY1749" fmla="*/ 1768067 h 3744261"/>
              <a:gd name="connsiteX1750" fmla="*/ 2151280 w 4872429"/>
              <a:gd name="connsiteY1750" fmla="*/ 1755442 h 3744261"/>
              <a:gd name="connsiteX1751" fmla="*/ 2151384 w 4872429"/>
              <a:gd name="connsiteY1751" fmla="*/ 1831733 h 3744261"/>
              <a:gd name="connsiteX1752" fmla="*/ 2151384 w 4872429"/>
              <a:gd name="connsiteY1752" fmla="*/ 1876752 h 3744261"/>
              <a:gd name="connsiteX1753" fmla="*/ 2158568 w 4872429"/>
              <a:gd name="connsiteY1753" fmla="*/ 1874696 h 3744261"/>
              <a:gd name="connsiteX1754" fmla="*/ 2159939 w 4872429"/>
              <a:gd name="connsiteY1754" fmla="*/ 1873865 h 3744261"/>
              <a:gd name="connsiteX1755" fmla="*/ 2354134 w 4872429"/>
              <a:gd name="connsiteY1755" fmla="*/ 1791366 h 3744261"/>
              <a:gd name="connsiteX1756" fmla="*/ 2568949 w 4872429"/>
              <a:gd name="connsiteY1756" fmla="*/ 1717899 h 3744261"/>
              <a:gd name="connsiteX1757" fmla="*/ 2568928 w 4872429"/>
              <a:gd name="connsiteY1757" fmla="*/ 1717899 h 3744261"/>
              <a:gd name="connsiteX1758" fmla="*/ 2764785 w 4872429"/>
              <a:gd name="connsiteY1758" fmla="*/ 1871643 h 3744261"/>
              <a:gd name="connsiteX1759" fmla="*/ 2811963 w 4872429"/>
              <a:gd name="connsiteY1759" fmla="*/ 1872869 h 3744261"/>
              <a:gd name="connsiteX1760" fmla="*/ 2808101 w 4872429"/>
              <a:gd name="connsiteY1760" fmla="*/ 1865663 h 3744261"/>
              <a:gd name="connsiteX1761" fmla="*/ 2845125 w 4872429"/>
              <a:gd name="connsiteY1761" fmla="*/ 1834412 h 3744261"/>
              <a:gd name="connsiteX1762" fmla="*/ 3003023 w 4872429"/>
              <a:gd name="connsiteY1762" fmla="*/ 1812421 h 3744261"/>
              <a:gd name="connsiteX1763" fmla="*/ 3152635 w 4872429"/>
              <a:gd name="connsiteY1763" fmla="*/ 1775688 h 3744261"/>
              <a:gd name="connsiteX1764" fmla="*/ 3180024 w 4872429"/>
              <a:gd name="connsiteY1764" fmla="*/ 1743107 h 3744261"/>
              <a:gd name="connsiteX1765" fmla="*/ 3343778 w 4872429"/>
              <a:gd name="connsiteY1765" fmla="*/ 1629460 h 3744261"/>
              <a:gd name="connsiteX1766" fmla="*/ 3234304 w 4872429"/>
              <a:gd name="connsiteY1766" fmla="*/ 1591294 h 3744261"/>
              <a:gd name="connsiteX1767" fmla="*/ 2954453 w 4872429"/>
              <a:gd name="connsiteY1767" fmla="*/ 1623459 h 3744261"/>
              <a:gd name="connsiteX1768" fmla="*/ 2934249 w 4872429"/>
              <a:gd name="connsiteY1768" fmla="*/ 1672236 h 3744261"/>
              <a:gd name="connsiteX1769" fmla="*/ 2886510 w 4872429"/>
              <a:gd name="connsiteY1769" fmla="*/ 1668166 h 3744261"/>
              <a:gd name="connsiteX1770" fmla="*/ 2851790 w 4872429"/>
              <a:gd name="connsiteY1770" fmla="*/ 1641545 h 3744261"/>
              <a:gd name="connsiteX1771" fmla="*/ 2702801 w 4872429"/>
              <a:gd name="connsiteY1771" fmla="*/ 1673877 h 3744261"/>
              <a:gd name="connsiteX1772" fmla="*/ 2711128 w 4872429"/>
              <a:gd name="connsiteY1772" fmla="*/ 1707973 h 3744261"/>
              <a:gd name="connsiteX1773" fmla="*/ 2719267 w 4872429"/>
              <a:gd name="connsiteY1773" fmla="*/ 1762149 h 3744261"/>
              <a:gd name="connsiteX1774" fmla="*/ 2749169 w 4872429"/>
              <a:gd name="connsiteY1774" fmla="*/ 1836675 h 3744261"/>
              <a:gd name="connsiteX1775" fmla="*/ 2764805 w 4872429"/>
              <a:gd name="connsiteY1775" fmla="*/ 1871706 h 3744261"/>
              <a:gd name="connsiteX1776" fmla="*/ 2764785 w 4872429"/>
              <a:gd name="connsiteY1776" fmla="*/ 1871643 h 3744261"/>
              <a:gd name="connsiteX1777" fmla="*/ 2658363 w 4872429"/>
              <a:gd name="connsiteY1777" fmla="*/ 1687166 h 3744261"/>
              <a:gd name="connsiteX1778" fmla="*/ 2641481 w 4872429"/>
              <a:gd name="connsiteY1778" fmla="*/ 1694642 h 3744261"/>
              <a:gd name="connsiteX1779" fmla="*/ 2618972 w 4872429"/>
              <a:gd name="connsiteY1779" fmla="*/ 1721761 h 3744261"/>
              <a:gd name="connsiteX1780" fmla="*/ 2663181 w 4872429"/>
              <a:gd name="connsiteY1780" fmla="*/ 1813107 h 3744261"/>
              <a:gd name="connsiteX1781" fmla="*/ 2682098 w 4872429"/>
              <a:gd name="connsiteY1781" fmla="*/ 1839395 h 3744261"/>
              <a:gd name="connsiteX1782" fmla="*/ 2689324 w 4872429"/>
              <a:gd name="connsiteY1782" fmla="*/ 1848947 h 3744261"/>
              <a:gd name="connsiteX1783" fmla="*/ 2674706 w 4872429"/>
              <a:gd name="connsiteY1783" fmla="*/ 1781025 h 3744261"/>
              <a:gd name="connsiteX1784" fmla="*/ 2660502 w 4872429"/>
              <a:gd name="connsiteY1784" fmla="*/ 1717670 h 3744261"/>
              <a:gd name="connsiteX1785" fmla="*/ 2658363 w 4872429"/>
              <a:gd name="connsiteY1785" fmla="*/ 1687187 h 3744261"/>
              <a:gd name="connsiteX1786" fmla="*/ 2658363 w 4872429"/>
              <a:gd name="connsiteY1786" fmla="*/ 1687166 h 3744261"/>
              <a:gd name="connsiteX1787" fmla="*/ 1965931 w 4872429"/>
              <a:gd name="connsiteY1787" fmla="*/ 1792072 h 3744261"/>
              <a:gd name="connsiteX1788" fmla="*/ 1966512 w 4872429"/>
              <a:gd name="connsiteY1788" fmla="*/ 1792321 h 3744261"/>
              <a:gd name="connsiteX1789" fmla="*/ 1982958 w 4872429"/>
              <a:gd name="connsiteY1789" fmla="*/ 1796453 h 3744261"/>
              <a:gd name="connsiteX1790" fmla="*/ 1944896 w 4872429"/>
              <a:gd name="connsiteY1790" fmla="*/ 1719892 h 3744261"/>
              <a:gd name="connsiteX1791" fmla="*/ 1912149 w 4872429"/>
              <a:gd name="connsiteY1791" fmla="*/ 1655417 h 3744261"/>
              <a:gd name="connsiteX1792" fmla="*/ 1898527 w 4872429"/>
              <a:gd name="connsiteY1792" fmla="*/ 1678507 h 3744261"/>
              <a:gd name="connsiteX1793" fmla="*/ 1965951 w 4872429"/>
              <a:gd name="connsiteY1793" fmla="*/ 1792092 h 3744261"/>
              <a:gd name="connsiteX1794" fmla="*/ 1965931 w 4872429"/>
              <a:gd name="connsiteY1794" fmla="*/ 1792072 h 3744261"/>
              <a:gd name="connsiteX1795" fmla="*/ 1966138 w 4872429"/>
              <a:gd name="connsiteY1795" fmla="*/ 1792217 h 3744261"/>
              <a:gd name="connsiteX1796" fmla="*/ 1966138 w 4872429"/>
              <a:gd name="connsiteY1796" fmla="*/ 1792217 h 3744261"/>
              <a:gd name="connsiteX1797" fmla="*/ 1965079 w 4872429"/>
              <a:gd name="connsiteY1797" fmla="*/ 1791822 h 3744261"/>
              <a:gd name="connsiteX1798" fmla="*/ 1965079 w 4872429"/>
              <a:gd name="connsiteY1798" fmla="*/ 1791822 h 3744261"/>
              <a:gd name="connsiteX1799" fmla="*/ 1836605 w 4872429"/>
              <a:gd name="connsiteY1799" fmla="*/ 1582676 h 3744261"/>
              <a:gd name="connsiteX1800" fmla="*/ 1748291 w 4872429"/>
              <a:gd name="connsiteY1800" fmla="*/ 1640590 h 3744261"/>
              <a:gd name="connsiteX1801" fmla="*/ 1768101 w 4872429"/>
              <a:gd name="connsiteY1801" fmla="*/ 1701141 h 3744261"/>
              <a:gd name="connsiteX1802" fmla="*/ 1797131 w 4872429"/>
              <a:gd name="connsiteY1802" fmla="*/ 1742651 h 3744261"/>
              <a:gd name="connsiteX1803" fmla="*/ 1809777 w 4872429"/>
              <a:gd name="connsiteY1803" fmla="*/ 1750438 h 3744261"/>
              <a:gd name="connsiteX1804" fmla="*/ 1884012 w 4872429"/>
              <a:gd name="connsiteY1804" fmla="*/ 1677926 h 3744261"/>
              <a:gd name="connsiteX1805" fmla="*/ 1836585 w 4872429"/>
              <a:gd name="connsiteY1805" fmla="*/ 1582697 h 3744261"/>
              <a:gd name="connsiteX1806" fmla="*/ 1836605 w 4872429"/>
              <a:gd name="connsiteY1806" fmla="*/ 1582676 h 3744261"/>
              <a:gd name="connsiteX1807" fmla="*/ 338258 w 4872429"/>
              <a:gd name="connsiteY1807" fmla="*/ 1584358 h 3744261"/>
              <a:gd name="connsiteX1808" fmla="*/ 277396 w 4872429"/>
              <a:gd name="connsiteY1808" fmla="*/ 1622566 h 3744261"/>
              <a:gd name="connsiteX1809" fmla="*/ 267408 w 4872429"/>
              <a:gd name="connsiteY1809" fmla="*/ 1676161 h 3744261"/>
              <a:gd name="connsiteX1810" fmla="*/ 272370 w 4872429"/>
              <a:gd name="connsiteY1810" fmla="*/ 1681560 h 3744261"/>
              <a:gd name="connsiteX1811" fmla="*/ 272391 w 4872429"/>
              <a:gd name="connsiteY1811" fmla="*/ 1681560 h 3744261"/>
              <a:gd name="connsiteX1812" fmla="*/ 283563 w 4872429"/>
              <a:gd name="connsiteY1812" fmla="*/ 1668561 h 3744261"/>
              <a:gd name="connsiteX1813" fmla="*/ 312094 w 4872429"/>
              <a:gd name="connsiteY1813" fmla="*/ 1625349 h 3744261"/>
              <a:gd name="connsiteX1814" fmla="*/ 338279 w 4872429"/>
              <a:gd name="connsiteY1814" fmla="*/ 1584358 h 3744261"/>
              <a:gd name="connsiteX1815" fmla="*/ 338258 w 4872429"/>
              <a:gd name="connsiteY1815" fmla="*/ 1584358 h 3744261"/>
              <a:gd name="connsiteX1816" fmla="*/ 2866804 w 4872429"/>
              <a:gd name="connsiteY1816" fmla="*/ 1638701 h 3744261"/>
              <a:gd name="connsiteX1817" fmla="*/ 2892532 w 4872429"/>
              <a:gd name="connsiteY1817" fmla="*/ 1657244 h 3744261"/>
              <a:gd name="connsiteX1818" fmla="*/ 2927105 w 4872429"/>
              <a:gd name="connsiteY1818" fmla="*/ 1661999 h 3744261"/>
              <a:gd name="connsiteX1819" fmla="*/ 2941807 w 4872429"/>
              <a:gd name="connsiteY1819" fmla="*/ 1625556 h 3744261"/>
              <a:gd name="connsiteX1820" fmla="*/ 2927853 w 4872429"/>
              <a:gd name="connsiteY1820" fmla="*/ 1627903 h 3744261"/>
              <a:gd name="connsiteX1821" fmla="*/ 2866804 w 4872429"/>
              <a:gd name="connsiteY1821" fmla="*/ 1638701 h 3744261"/>
              <a:gd name="connsiteX1822" fmla="*/ 2789620 w 4872429"/>
              <a:gd name="connsiteY1822" fmla="*/ 1478415 h 3744261"/>
              <a:gd name="connsiteX1823" fmla="*/ 2813292 w 4872429"/>
              <a:gd name="connsiteY1823" fmla="*/ 1537242 h 3744261"/>
              <a:gd name="connsiteX1824" fmla="*/ 2856504 w 4872429"/>
              <a:gd name="connsiteY1824" fmla="*/ 1628027 h 3744261"/>
              <a:gd name="connsiteX1825" fmla="*/ 2942721 w 4872429"/>
              <a:gd name="connsiteY1825" fmla="*/ 1612806 h 3744261"/>
              <a:gd name="connsiteX1826" fmla="*/ 2930885 w 4872429"/>
              <a:gd name="connsiteY1826" fmla="*/ 1487198 h 3744261"/>
              <a:gd name="connsiteX1827" fmla="*/ 2925839 w 4872429"/>
              <a:gd name="connsiteY1827" fmla="*/ 1450839 h 3744261"/>
              <a:gd name="connsiteX1828" fmla="*/ 2922620 w 4872429"/>
              <a:gd name="connsiteY1828" fmla="*/ 1438483 h 3744261"/>
              <a:gd name="connsiteX1829" fmla="*/ 2901938 w 4872429"/>
              <a:gd name="connsiteY1829" fmla="*/ 1448451 h 3744261"/>
              <a:gd name="connsiteX1830" fmla="*/ 2817611 w 4872429"/>
              <a:gd name="connsiteY1830" fmla="*/ 1479121 h 3744261"/>
              <a:gd name="connsiteX1831" fmla="*/ 2789620 w 4872429"/>
              <a:gd name="connsiteY1831" fmla="*/ 1478394 h 3744261"/>
              <a:gd name="connsiteX1832" fmla="*/ 2789620 w 4872429"/>
              <a:gd name="connsiteY1832" fmla="*/ 1478415 h 3744261"/>
              <a:gd name="connsiteX1833" fmla="*/ 492439 w 4872429"/>
              <a:gd name="connsiteY1833" fmla="*/ 1565109 h 3744261"/>
              <a:gd name="connsiteX1834" fmla="*/ 669690 w 4872429"/>
              <a:gd name="connsiteY1834" fmla="*/ 1608384 h 3744261"/>
              <a:gd name="connsiteX1835" fmla="*/ 704305 w 4872429"/>
              <a:gd name="connsiteY1835" fmla="*/ 1627301 h 3744261"/>
              <a:gd name="connsiteX1836" fmla="*/ 638272 w 4872429"/>
              <a:gd name="connsiteY1836" fmla="*/ 1581908 h 3744261"/>
              <a:gd name="connsiteX1837" fmla="*/ 492439 w 4872429"/>
              <a:gd name="connsiteY1837" fmla="*/ 1565109 h 3744261"/>
              <a:gd name="connsiteX1838" fmla="*/ 1495684 w 4872429"/>
              <a:gd name="connsiteY1838" fmla="*/ 623703 h 3744261"/>
              <a:gd name="connsiteX1839" fmla="*/ 1495539 w 4872429"/>
              <a:gd name="connsiteY1839" fmla="*/ 623848 h 3744261"/>
              <a:gd name="connsiteX1840" fmla="*/ 1519169 w 4872429"/>
              <a:gd name="connsiteY1840" fmla="*/ 1178380 h 3744261"/>
              <a:gd name="connsiteX1841" fmla="*/ 1521952 w 4872429"/>
              <a:gd name="connsiteY1841" fmla="*/ 1196072 h 3744261"/>
              <a:gd name="connsiteX1842" fmla="*/ 1616516 w 4872429"/>
              <a:gd name="connsiteY1842" fmla="*/ 1437113 h 3744261"/>
              <a:gd name="connsiteX1843" fmla="*/ 1712409 w 4872429"/>
              <a:gd name="connsiteY1843" fmla="*/ 1590173 h 3744261"/>
              <a:gd name="connsiteX1844" fmla="*/ 1711807 w 4872429"/>
              <a:gd name="connsiteY1844" fmla="*/ 1584047 h 3744261"/>
              <a:gd name="connsiteX1845" fmla="*/ 1658752 w 4872429"/>
              <a:gd name="connsiteY1845" fmla="*/ 1437051 h 3744261"/>
              <a:gd name="connsiteX1846" fmla="*/ 1531483 w 4872429"/>
              <a:gd name="connsiteY1846" fmla="*/ 1017700 h 3744261"/>
              <a:gd name="connsiteX1847" fmla="*/ 1518069 w 4872429"/>
              <a:gd name="connsiteY1847" fmla="*/ 695882 h 3744261"/>
              <a:gd name="connsiteX1848" fmla="*/ 1512172 w 4872429"/>
              <a:gd name="connsiteY1848" fmla="*/ 679228 h 3744261"/>
              <a:gd name="connsiteX1849" fmla="*/ 1495726 w 4872429"/>
              <a:gd name="connsiteY1849" fmla="*/ 623703 h 3744261"/>
              <a:gd name="connsiteX1850" fmla="*/ 1495684 w 4872429"/>
              <a:gd name="connsiteY1850" fmla="*/ 623703 h 3744261"/>
              <a:gd name="connsiteX1851" fmla="*/ 2528312 w 4872429"/>
              <a:gd name="connsiteY1851" fmla="*/ 1393756 h 3744261"/>
              <a:gd name="connsiteX1852" fmla="*/ 2525446 w 4872429"/>
              <a:gd name="connsiteY1852" fmla="*/ 1400587 h 3744261"/>
              <a:gd name="connsiteX1853" fmla="*/ 2487550 w 4872429"/>
              <a:gd name="connsiteY1853" fmla="*/ 1558236 h 3744261"/>
              <a:gd name="connsiteX1854" fmla="*/ 2491537 w 4872429"/>
              <a:gd name="connsiteY1854" fmla="*/ 1576052 h 3744261"/>
              <a:gd name="connsiteX1855" fmla="*/ 2512883 w 4872429"/>
              <a:gd name="connsiteY1855" fmla="*/ 1546566 h 3744261"/>
              <a:gd name="connsiteX1856" fmla="*/ 2546128 w 4872429"/>
              <a:gd name="connsiteY1856" fmla="*/ 1479329 h 3744261"/>
              <a:gd name="connsiteX1857" fmla="*/ 2576196 w 4872429"/>
              <a:gd name="connsiteY1857" fmla="*/ 1417968 h 3744261"/>
              <a:gd name="connsiteX1858" fmla="*/ 2528291 w 4872429"/>
              <a:gd name="connsiteY1858" fmla="*/ 1393776 h 3744261"/>
              <a:gd name="connsiteX1859" fmla="*/ 2528312 w 4872429"/>
              <a:gd name="connsiteY1859" fmla="*/ 1393756 h 3744261"/>
              <a:gd name="connsiteX1860" fmla="*/ 1714548 w 4872429"/>
              <a:gd name="connsiteY1860" fmla="*/ 850104 h 3744261"/>
              <a:gd name="connsiteX1861" fmla="*/ 1705038 w 4872429"/>
              <a:gd name="connsiteY1861" fmla="*/ 924547 h 3744261"/>
              <a:gd name="connsiteX1862" fmla="*/ 1800267 w 4872429"/>
              <a:gd name="connsiteY1862" fmla="*/ 1467679 h 3744261"/>
              <a:gd name="connsiteX1863" fmla="*/ 1842877 w 4872429"/>
              <a:gd name="connsiteY1863" fmla="*/ 1566625 h 3744261"/>
              <a:gd name="connsiteX1864" fmla="*/ 1859364 w 4872429"/>
              <a:gd name="connsiteY1864" fmla="*/ 1560395 h 3744261"/>
              <a:gd name="connsiteX1865" fmla="*/ 1789697 w 4872429"/>
              <a:gd name="connsiteY1865" fmla="*/ 1418009 h 3744261"/>
              <a:gd name="connsiteX1866" fmla="*/ 1730849 w 4872429"/>
              <a:gd name="connsiteY1866" fmla="*/ 1162578 h 3744261"/>
              <a:gd name="connsiteX1867" fmla="*/ 1735147 w 4872429"/>
              <a:gd name="connsiteY1867" fmla="*/ 1019049 h 3744261"/>
              <a:gd name="connsiteX1868" fmla="*/ 1717455 w 4872429"/>
              <a:gd name="connsiteY1868" fmla="*/ 859220 h 3744261"/>
              <a:gd name="connsiteX1869" fmla="*/ 1714548 w 4872429"/>
              <a:gd name="connsiteY1869" fmla="*/ 850084 h 3744261"/>
              <a:gd name="connsiteX1870" fmla="*/ 1714548 w 4872429"/>
              <a:gd name="connsiteY1870" fmla="*/ 850104 h 3744261"/>
              <a:gd name="connsiteX1871" fmla="*/ 2593805 w 4872429"/>
              <a:gd name="connsiteY1871" fmla="*/ 1412008 h 3744261"/>
              <a:gd name="connsiteX1872" fmla="*/ 2750415 w 4872429"/>
              <a:gd name="connsiteY1872" fmla="*/ 1460328 h 3744261"/>
              <a:gd name="connsiteX1873" fmla="*/ 2678526 w 4872429"/>
              <a:gd name="connsiteY1873" fmla="*/ 1417012 h 3744261"/>
              <a:gd name="connsiteX1874" fmla="*/ 2608527 w 4872429"/>
              <a:gd name="connsiteY1874" fmla="*/ 1391949 h 3744261"/>
              <a:gd name="connsiteX1875" fmla="*/ 2593805 w 4872429"/>
              <a:gd name="connsiteY1875" fmla="*/ 1412008 h 3744261"/>
              <a:gd name="connsiteX1876" fmla="*/ 2360197 w 4872429"/>
              <a:gd name="connsiteY1876" fmla="*/ 1329591 h 3744261"/>
              <a:gd name="connsiteX1877" fmla="*/ 2353262 w 4872429"/>
              <a:gd name="connsiteY1877" fmla="*/ 1339559 h 3744261"/>
              <a:gd name="connsiteX1878" fmla="*/ 2346887 w 4872429"/>
              <a:gd name="connsiteY1878" fmla="*/ 1407440 h 3744261"/>
              <a:gd name="connsiteX1879" fmla="*/ 2355941 w 4872429"/>
              <a:gd name="connsiteY1879" fmla="*/ 1416867 h 3744261"/>
              <a:gd name="connsiteX1880" fmla="*/ 2374588 w 4872429"/>
              <a:gd name="connsiteY1880" fmla="*/ 1409890 h 3744261"/>
              <a:gd name="connsiteX1881" fmla="*/ 2371743 w 4872429"/>
              <a:gd name="connsiteY1881" fmla="*/ 1394399 h 3744261"/>
              <a:gd name="connsiteX1882" fmla="*/ 2364600 w 4872429"/>
              <a:gd name="connsiteY1882" fmla="*/ 1351270 h 3744261"/>
              <a:gd name="connsiteX1883" fmla="*/ 2360218 w 4872429"/>
              <a:gd name="connsiteY1883" fmla="*/ 1329571 h 3744261"/>
              <a:gd name="connsiteX1884" fmla="*/ 2360197 w 4872429"/>
              <a:gd name="connsiteY1884" fmla="*/ 1329591 h 3744261"/>
              <a:gd name="connsiteX1885" fmla="*/ 2705189 w 4872429"/>
              <a:gd name="connsiteY1885" fmla="*/ 1034499 h 3744261"/>
              <a:gd name="connsiteX1886" fmla="*/ 2643205 w 4872429"/>
              <a:gd name="connsiteY1886" fmla="*/ 1197027 h 3744261"/>
              <a:gd name="connsiteX1887" fmla="*/ 2621339 w 4872429"/>
              <a:gd name="connsiteY1887" fmla="*/ 1218166 h 3744261"/>
              <a:gd name="connsiteX1888" fmla="*/ 2588177 w 4872429"/>
              <a:gd name="connsiteY1888" fmla="*/ 1254671 h 3744261"/>
              <a:gd name="connsiteX1889" fmla="*/ 2599972 w 4872429"/>
              <a:gd name="connsiteY1889" fmla="*/ 1291757 h 3744261"/>
              <a:gd name="connsiteX1890" fmla="*/ 2609005 w 4872429"/>
              <a:gd name="connsiteY1890" fmla="*/ 1298797 h 3744261"/>
              <a:gd name="connsiteX1891" fmla="*/ 2884205 w 4872429"/>
              <a:gd name="connsiteY1891" fmla="*/ 1403494 h 3744261"/>
              <a:gd name="connsiteX1892" fmla="*/ 3013384 w 4872429"/>
              <a:gd name="connsiteY1892" fmla="*/ 1329301 h 3744261"/>
              <a:gd name="connsiteX1893" fmla="*/ 3010664 w 4872429"/>
              <a:gd name="connsiteY1893" fmla="*/ 1329010 h 3744261"/>
              <a:gd name="connsiteX1894" fmla="*/ 2996606 w 4872429"/>
              <a:gd name="connsiteY1894" fmla="*/ 1318233 h 3744261"/>
              <a:gd name="connsiteX1895" fmla="*/ 3035395 w 4872429"/>
              <a:gd name="connsiteY1895" fmla="*/ 1266403 h 3744261"/>
              <a:gd name="connsiteX1896" fmla="*/ 3063241 w 4872429"/>
              <a:gd name="connsiteY1896" fmla="*/ 1244309 h 3744261"/>
              <a:gd name="connsiteX1897" fmla="*/ 3109651 w 4872429"/>
              <a:gd name="connsiteY1897" fmla="*/ 1204731 h 3744261"/>
              <a:gd name="connsiteX1898" fmla="*/ 3116358 w 4872429"/>
              <a:gd name="connsiteY1898" fmla="*/ 1201948 h 3744261"/>
              <a:gd name="connsiteX1899" fmla="*/ 3134819 w 4872429"/>
              <a:gd name="connsiteY1899" fmla="*/ 1131243 h 3744261"/>
              <a:gd name="connsiteX1900" fmla="*/ 3175186 w 4872429"/>
              <a:gd name="connsiteY1900" fmla="*/ 1058524 h 3744261"/>
              <a:gd name="connsiteX1901" fmla="*/ 3193127 w 4872429"/>
              <a:gd name="connsiteY1901" fmla="*/ 1025902 h 3744261"/>
              <a:gd name="connsiteX1902" fmla="*/ 3130313 w 4872429"/>
              <a:gd name="connsiteY1902" fmla="*/ 1071855 h 3744261"/>
              <a:gd name="connsiteX1903" fmla="*/ 2944091 w 4872429"/>
              <a:gd name="connsiteY1903" fmla="*/ 1069965 h 3744261"/>
              <a:gd name="connsiteX1904" fmla="*/ 2938983 w 4872429"/>
              <a:gd name="connsiteY1904" fmla="*/ 874254 h 3744261"/>
              <a:gd name="connsiteX1905" fmla="*/ 3143914 w 4872429"/>
              <a:gd name="connsiteY1905" fmla="*/ 802490 h 3744261"/>
              <a:gd name="connsiteX1906" fmla="*/ 3196242 w 4872429"/>
              <a:gd name="connsiteY1906" fmla="*/ 793748 h 3744261"/>
              <a:gd name="connsiteX1907" fmla="*/ 3193729 w 4872429"/>
              <a:gd name="connsiteY1907" fmla="*/ 759444 h 3744261"/>
              <a:gd name="connsiteX1908" fmla="*/ 3196076 w 4872429"/>
              <a:gd name="connsiteY1908" fmla="*/ 754066 h 3744261"/>
              <a:gd name="connsiteX1909" fmla="*/ 3201869 w 4872429"/>
              <a:gd name="connsiteY1909" fmla="*/ 753028 h 3744261"/>
              <a:gd name="connsiteX1910" fmla="*/ 3236900 w 4872429"/>
              <a:gd name="connsiteY1910" fmla="*/ 782120 h 3744261"/>
              <a:gd name="connsiteX1911" fmla="*/ 3209428 w 4872429"/>
              <a:gd name="connsiteY1911" fmla="*/ 803113 h 3744261"/>
              <a:gd name="connsiteX1912" fmla="*/ 3214681 w 4872429"/>
              <a:gd name="connsiteY1912" fmla="*/ 980779 h 3744261"/>
              <a:gd name="connsiteX1913" fmla="*/ 3214536 w 4872429"/>
              <a:gd name="connsiteY1913" fmla="*/ 982752 h 3744261"/>
              <a:gd name="connsiteX1914" fmla="*/ 3232747 w 4872429"/>
              <a:gd name="connsiteY1914" fmla="*/ 971020 h 3744261"/>
              <a:gd name="connsiteX1915" fmla="*/ 3235841 w 4872429"/>
              <a:gd name="connsiteY1915" fmla="*/ 990560 h 3744261"/>
              <a:gd name="connsiteX1916" fmla="*/ 3246473 w 4872429"/>
              <a:gd name="connsiteY1916" fmla="*/ 1053872 h 3744261"/>
              <a:gd name="connsiteX1917" fmla="*/ 3267258 w 4872429"/>
              <a:gd name="connsiteY1917" fmla="*/ 1039856 h 3744261"/>
              <a:gd name="connsiteX1918" fmla="*/ 3285968 w 4872429"/>
              <a:gd name="connsiteY1918" fmla="*/ 1016744 h 3744261"/>
              <a:gd name="connsiteX1919" fmla="*/ 3402149 w 4872429"/>
              <a:gd name="connsiteY1919" fmla="*/ 737288 h 3744261"/>
              <a:gd name="connsiteX1920" fmla="*/ 3330613 w 4872429"/>
              <a:gd name="connsiteY1920" fmla="*/ 595171 h 3744261"/>
              <a:gd name="connsiteX1921" fmla="*/ 3318714 w 4872429"/>
              <a:gd name="connsiteY1921" fmla="*/ 586990 h 3744261"/>
              <a:gd name="connsiteX1922" fmla="*/ 3203780 w 4872429"/>
              <a:gd name="connsiteY1922" fmla="*/ 534724 h 3744261"/>
              <a:gd name="connsiteX1923" fmla="*/ 2991872 w 4872429"/>
              <a:gd name="connsiteY1923" fmla="*/ 641208 h 3744261"/>
              <a:gd name="connsiteX1924" fmla="*/ 2987885 w 4872429"/>
              <a:gd name="connsiteY1924" fmla="*/ 645485 h 3744261"/>
              <a:gd name="connsiteX1925" fmla="*/ 3020465 w 4872429"/>
              <a:gd name="connsiteY1925" fmla="*/ 647936 h 3744261"/>
              <a:gd name="connsiteX1926" fmla="*/ 2977918 w 4872429"/>
              <a:gd name="connsiteY1926" fmla="*/ 687389 h 3744261"/>
              <a:gd name="connsiteX1927" fmla="*/ 2891099 w 4872429"/>
              <a:gd name="connsiteY1927" fmla="*/ 1010224 h 3744261"/>
              <a:gd name="connsiteX1928" fmla="*/ 2891514 w 4872429"/>
              <a:gd name="connsiteY1928" fmla="*/ 1039108 h 3744261"/>
              <a:gd name="connsiteX1929" fmla="*/ 2890767 w 4872429"/>
              <a:gd name="connsiteY1929" fmla="*/ 1057963 h 3744261"/>
              <a:gd name="connsiteX1930" fmla="*/ 2882710 w 4872429"/>
              <a:gd name="connsiteY1930" fmla="*/ 1069114 h 3744261"/>
              <a:gd name="connsiteX1931" fmla="*/ 2871310 w 4872429"/>
              <a:gd name="connsiteY1931" fmla="*/ 1048702 h 3744261"/>
              <a:gd name="connsiteX1932" fmla="*/ 2865059 w 4872429"/>
              <a:gd name="connsiteY1932" fmla="*/ 1009186 h 3744261"/>
              <a:gd name="connsiteX1933" fmla="*/ 2857792 w 4872429"/>
              <a:gd name="connsiteY1933" fmla="*/ 903533 h 3744261"/>
              <a:gd name="connsiteX1934" fmla="*/ 2890434 w 4872429"/>
              <a:gd name="connsiteY1934" fmla="*/ 764303 h 3744261"/>
              <a:gd name="connsiteX1935" fmla="*/ 2954059 w 4872429"/>
              <a:gd name="connsiteY1935" fmla="*/ 665337 h 3744261"/>
              <a:gd name="connsiteX1936" fmla="*/ 2848696 w 4872429"/>
              <a:gd name="connsiteY1936" fmla="*/ 680724 h 3744261"/>
              <a:gd name="connsiteX1937" fmla="*/ 2681890 w 4872429"/>
              <a:gd name="connsiteY1937" fmla="*/ 780957 h 3744261"/>
              <a:gd name="connsiteX1938" fmla="*/ 2691214 w 4872429"/>
              <a:gd name="connsiteY1938" fmla="*/ 786293 h 3744261"/>
              <a:gd name="connsiteX1939" fmla="*/ 2724397 w 4872429"/>
              <a:gd name="connsiteY1939" fmla="*/ 868108 h 3744261"/>
              <a:gd name="connsiteX1940" fmla="*/ 2713702 w 4872429"/>
              <a:gd name="connsiteY1940" fmla="*/ 995606 h 3744261"/>
              <a:gd name="connsiteX1941" fmla="*/ 2712851 w 4872429"/>
              <a:gd name="connsiteY1941" fmla="*/ 1012820 h 3744261"/>
              <a:gd name="connsiteX1942" fmla="*/ 2705168 w 4872429"/>
              <a:gd name="connsiteY1942" fmla="*/ 1034436 h 3744261"/>
              <a:gd name="connsiteX1943" fmla="*/ 2705189 w 4872429"/>
              <a:gd name="connsiteY1943" fmla="*/ 1034499 h 3744261"/>
              <a:gd name="connsiteX1944" fmla="*/ 2528955 w 4872429"/>
              <a:gd name="connsiteY1944" fmla="*/ 1274979 h 3744261"/>
              <a:gd name="connsiteX1945" fmla="*/ 2502708 w 4872429"/>
              <a:gd name="connsiteY1945" fmla="*/ 1360012 h 3744261"/>
              <a:gd name="connsiteX1946" fmla="*/ 2522394 w 4872429"/>
              <a:gd name="connsiteY1946" fmla="*/ 1375420 h 3744261"/>
              <a:gd name="connsiteX1947" fmla="*/ 2538923 w 4872429"/>
              <a:gd name="connsiteY1947" fmla="*/ 1310737 h 3744261"/>
              <a:gd name="connsiteX1948" fmla="*/ 2528955 w 4872429"/>
              <a:gd name="connsiteY1948" fmla="*/ 1274979 h 3744261"/>
              <a:gd name="connsiteX1949" fmla="*/ 3008795 w 4872429"/>
              <a:gd name="connsiteY1949" fmla="*/ 1315616 h 3744261"/>
              <a:gd name="connsiteX1950" fmla="*/ 3012429 w 4872429"/>
              <a:gd name="connsiteY1950" fmla="*/ 1316696 h 3744261"/>
              <a:gd name="connsiteX1951" fmla="*/ 3021836 w 4872429"/>
              <a:gd name="connsiteY1951" fmla="*/ 1316821 h 3744261"/>
              <a:gd name="connsiteX1952" fmla="*/ 3041023 w 4872429"/>
              <a:gd name="connsiteY1952" fmla="*/ 1282725 h 3744261"/>
              <a:gd name="connsiteX1953" fmla="*/ 3045549 w 4872429"/>
              <a:gd name="connsiteY1953" fmla="*/ 1274169 h 3744261"/>
              <a:gd name="connsiteX1954" fmla="*/ 3008795 w 4872429"/>
              <a:gd name="connsiteY1954" fmla="*/ 1315616 h 3744261"/>
              <a:gd name="connsiteX1955" fmla="*/ 3008795 w 4872429"/>
              <a:gd name="connsiteY1955" fmla="*/ 1315616 h 3744261"/>
              <a:gd name="connsiteX1956" fmla="*/ 3072336 w 4872429"/>
              <a:gd name="connsiteY1956" fmla="*/ 1253072 h 3744261"/>
              <a:gd name="connsiteX1957" fmla="*/ 3052028 w 4872429"/>
              <a:gd name="connsiteY1957" fmla="*/ 1288539 h 3744261"/>
              <a:gd name="connsiteX1958" fmla="*/ 3038219 w 4872429"/>
              <a:gd name="connsiteY1958" fmla="*/ 1313851 h 3744261"/>
              <a:gd name="connsiteX1959" fmla="*/ 3185257 w 4872429"/>
              <a:gd name="connsiteY1959" fmla="*/ 1240758 h 3744261"/>
              <a:gd name="connsiteX1960" fmla="*/ 3318361 w 4872429"/>
              <a:gd name="connsiteY1960" fmla="*/ 1134586 h 3744261"/>
              <a:gd name="connsiteX1961" fmla="*/ 3304532 w 4872429"/>
              <a:gd name="connsiteY1961" fmla="*/ 1117829 h 3744261"/>
              <a:gd name="connsiteX1962" fmla="*/ 3316368 w 4872429"/>
              <a:gd name="connsiteY1962" fmla="*/ 1086307 h 3744261"/>
              <a:gd name="connsiteX1963" fmla="*/ 3338877 w 4872429"/>
              <a:gd name="connsiteY1963" fmla="*/ 1084958 h 3744261"/>
              <a:gd name="connsiteX1964" fmla="*/ 3344754 w 4872429"/>
              <a:gd name="connsiteY1964" fmla="*/ 1105100 h 3744261"/>
              <a:gd name="connsiteX1965" fmla="*/ 3371375 w 4872429"/>
              <a:gd name="connsiteY1965" fmla="*/ 1072706 h 3744261"/>
              <a:gd name="connsiteX1966" fmla="*/ 3430908 w 4872429"/>
              <a:gd name="connsiteY1966" fmla="*/ 884014 h 3744261"/>
              <a:gd name="connsiteX1967" fmla="*/ 3414857 w 4872429"/>
              <a:gd name="connsiteY1967" fmla="*/ 827616 h 3744261"/>
              <a:gd name="connsiteX1968" fmla="*/ 3332004 w 4872429"/>
              <a:gd name="connsiteY1968" fmla="*/ 1025341 h 3744261"/>
              <a:gd name="connsiteX1969" fmla="*/ 3216903 w 4872429"/>
              <a:gd name="connsiteY1969" fmla="*/ 1131035 h 3744261"/>
              <a:gd name="connsiteX1970" fmla="*/ 3168998 w 4872429"/>
              <a:gd name="connsiteY1970" fmla="*/ 1175120 h 3744261"/>
              <a:gd name="connsiteX1971" fmla="*/ 3216779 w 4872429"/>
              <a:gd name="connsiteY1971" fmla="*/ 1150202 h 3744261"/>
              <a:gd name="connsiteX1972" fmla="*/ 3275980 w 4872429"/>
              <a:gd name="connsiteY1972" fmla="*/ 1138096 h 3744261"/>
              <a:gd name="connsiteX1973" fmla="*/ 3283393 w 4872429"/>
              <a:gd name="connsiteY1973" fmla="*/ 1152735 h 3744261"/>
              <a:gd name="connsiteX1974" fmla="*/ 3213913 w 4872429"/>
              <a:gd name="connsiteY1974" fmla="*/ 1184049 h 3744261"/>
              <a:gd name="connsiteX1975" fmla="*/ 3142398 w 4872429"/>
              <a:gd name="connsiteY1975" fmla="*/ 1205499 h 3744261"/>
              <a:gd name="connsiteX1976" fmla="*/ 3103837 w 4872429"/>
              <a:gd name="connsiteY1976" fmla="*/ 1230625 h 3744261"/>
              <a:gd name="connsiteX1977" fmla="*/ 3072316 w 4872429"/>
              <a:gd name="connsiteY1977" fmla="*/ 1253051 h 3744261"/>
              <a:gd name="connsiteX1978" fmla="*/ 3072336 w 4872429"/>
              <a:gd name="connsiteY1978" fmla="*/ 1253072 h 3744261"/>
              <a:gd name="connsiteX1979" fmla="*/ 1243201 w 4872429"/>
              <a:gd name="connsiteY1979" fmla="*/ 1195490 h 3744261"/>
              <a:gd name="connsiteX1980" fmla="*/ 1204744 w 4872429"/>
              <a:gd name="connsiteY1980" fmla="*/ 1222817 h 3744261"/>
              <a:gd name="connsiteX1981" fmla="*/ 1243201 w 4872429"/>
              <a:gd name="connsiteY1981" fmla="*/ 1195490 h 3744261"/>
              <a:gd name="connsiteX1982" fmla="*/ 3211795 w 4872429"/>
              <a:gd name="connsiteY1982" fmla="*/ 1005552 h 3744261"/>
              <a:gd name="connsiteX1983" fmla="*/ 3185818 w 4872429"/>
              <a:gd name="connsiteY1983" fmla="*/ 1065065 h 3744261"/>
              <a:gd name="connsiteX1984" fmla="*/ 3145990 w 4872429"/>
              <a:gd name="connsiteY1984" fmla="*/ 1136787 h 3744261"/>
              <a:gd name="connsiteX1985" fmla="*/ 3127260 w 4872429"/>
              <a:gd name="connsiteY1985" fmla="*/ 1195885 h 3744261"/>
              <a:gd name="connsiteX1986" fmla="*/ 3156497 w 4872429"/>
              <a:gd name="connsiteY1986" fmla="*/ 1171216 h 3744261"/>
              <a:gd name="connsiteX1987" fmla="*/ 3209012 w 4872429"/>
              <a:gd name="connsiteY1987" fmla="*/ 1121401 h 3744261"/>
              <a:gd name="connsiteX1988" fmla="*/ 3322951 w 4872429"/>
              <a:gd name="connsiteY1988" fmla="*/ 1016807 h 3744261"/>
              <a:gd name="connsiteX1989" fmla="*/ 3391911 w 4872429"/>
              <a:gd name="connsiteY1989" fmla="*/ 880152 h 3744261"/>
              <a:gd name="connsiteX1990" fmla="*/ 3295520 w 4872429"/>
              <a:gd name="connsiteY1990" fmla="*/ 1024780 h 3744261"/>
              <a:gd name="connsiteX1991" fmla="*/ 3277184 w 4872429"/>
              <a:gd name="connsiteY1991" fmla="*/ 1047414 h 3744261"/>
              <a:gd name="connsiteX1992" fmla="*/ 3241406 w 4872429"/>
              <a:gd name="connsiteY1992" fmla="*/ 1065335 h 3744261"/>
              <a:gd name="connsiteX1993" fmla="*/ 3222883 w 4872429"/>
              <a:gd name="connsiteY1993" fmla="*/ 992221 h 3744261"/>
              <a:gd name="connsiteX1994" fmla="*/ 3221077 w 4872429"/>
              <a:gd name="connsiteY1994" fmla="*/ 994401 h 3744261"/>
              <a:gd name="connsiteX1995" fmla="*/ 3211753 w 4872429"/>
              <a:gd name="connsiteY1995" fmla="*/ 1005573 h 3744261"/>
              <a:gd name="connsiteX1996" fmla="*/ 3211795 w 4872429"/>
              <a:gd name="connsiteY1996" fmla="*/ 1005552 h 3744261"/>
              <a:gd name="connsiteX1997" fmla="*/ 3264974 w 4872429"/>
              <a:gd name="connsiteY1997" fmla="*/ 1147461 h 3744261"/>
              <a:gd name="connsiteX1998" fmla="*/ 3209843 w 4872429"/>
              <a:gd name="connsiteY1998" fmla="*/ 1167374 h 3744261"/>
              <a:gd name="connsiteX1999" fmla="*/ 3189929 w 4872429"/>
              <a:gd name="connsiteY1999" fmla="*/ 1177757 h 3744261"/>
              <a:gd name="connsiteX2000" fmla="*/ 3210674 w 4872429"/>
              <a:gd name="connsiteY2000" fmla="*/ 1172047 h 3744261"/>
              <a:gd name="connsiteX2001" fmla="*/ 3271079 w 4872429"/>
              <a:gd name="connsiteY2001" fmla="*/ 1150575 h 3744261"/>
              <a:gd name="connsiteX2002" fmla="*/ 3268483 w 4872429"/>
              <a:gd name="connsiteY2002" fmla="*/ 1148042 h 3744261"/>
              <a:gd name="connsiteX2003" fmla="*/ 3264995 w 4872429"/>
              <a:gd name="connsiteY2003" fmla="*/ 1147461 h 3744261"/>
              <a:gd name="connsiteX2004" fmla="*/ 3264974 w 4872429"/>
              <a:gd name="connsiteY2004" fmla="*/ 1147461 h 3744261"/>
              <a:gd name="connsiteX2005" fmla="*/ 1766025 w 4872429"/>
              <a:gd name="connsiteY2005" fmla="*/ 980011 h 3744261"/>
              <a:gd name="connsiteX2006" fmla="*/ 1770718 w 4872429"/>
              <a:gd name="connsiteY2006" fmla="*/ 1154147 h 3744261"/>
              <a:gd name="connsiteX2007" fmla="*/ 1785565 w 4872429"/>
              <a:gd name="connsiteY2007" fmla="*/ 1164696 h 3744261"/>
              <a:gd name="connsiteX2008" fmla="*/ 1837145 w 4872429"/>
              <a:gd name="connsiteY2008" fmla="*/ 1070817 h 3744261"/>
              <a:gd name="connsiteX2009" fmla="*/ 1876765 w 4872429"/>
              <a:gd name="connsiteY2009" fmla="*/ 990933 h 3744261"/>
              <a:gd name="connsiteX2010" fmla="*/ 1919292 w 4872429"/>
              <a:gd name="connsiteY2010" fmla="*/ 953079 h 3744261"/>
              <a:gd name="connsiteX2011" fmla="*/ 1766025 w 4872429"/>
              <a:gd name="connsiteY2011" fmla="*/ 979990 h 3744261"/>
              <a:gd name="connsiteX2012" fmla="*/ 1766025 w 4872429"/>
              <a:gd name="connsiteY2012" fmla="*/ 980011 h 3744261"/>
              <a:gd name="connsiteX2013" fmla="*/ 1232590 w 4872429"/>
              <a:gd name="connsiteY2013" fmla="*/ 889309 h 3744261"/>
              <a:gd name="connsiteX2014" fmla="*/ 1264984 w 4872429"/>
              <a:gd name="connsiteY2014" fmla="*/ 1020980 h 3744261"/>
              <a:gd name="connsiteX2015" fmla="*/ 1281284 w 4872429"/>
              <a:gd name="connsiteY2015" fmla="*/ 1060704 h 3744261"/>
              <a:gd name="connsiteX2016" fmla="*/ 1298083 w 4872429"/>
              <a:gd name="connsiteY2016" fmla="*/ 1145841 h 3744261"/>
              <a:gd name="connsiteX2017" fmla="*/ 1332159 w 4872429"/>
              <a:gd name="connsiteY2017" fmla="*/ 1094219 h 3744261"/>
              <a:gd name="connsiteX2018" fmla="*/ 1345365 w 4872429"/>
              <a:gd name="connsiteY2018" fmla="*/ 906689 h 3744261"/>
              <a:gd name="connsiteX2019" fmla="*/ 1342728 w 4872429"/>
              <a:gd name="connsiteY2019" fmla="*/ 901436 h 3744261"/>
              <a:gd name="connsiteX2020" fmla="*/ 1336042 w 4872429"/>
              <a:gd name="connsiteY2020" fmla="*/ 887835 h 3744261"/>
              <a:gd name="connsiteX2021" fmla="*/ 1336374 w 4872429"/>
              <a:gd name="connsiteY2021" fmla="*/ 874420 h 3744261"/>
              <a:gd name="connsiteX2022" fmla="*/ 1348543 w 4872429"/>
              <a:gd name="connsiteY2022" fmla="*/ 879549 h 3744261"/>
              <a:gd name="connsiteX2023" fmla="*/ 1357285 w 4872429"/>
              <a:gd name="connsiteY2023" fmla="*/ 902682 h 3744261"/>
              <a:gd name="connsiteX2024" fmla="*/ 1366940 w 4872429"/>
              <a:gd name="connsiteY2024" fmla="*/ 922616 h 3744261"/>
              <a:gd name="connsiteX2025" fmla="*/ 1325701 w 4872429"/>
              <a:gd name="connsiteY2025" fmla="*/ 806789 h 3744261"/>
              <a:gd name="connsiteX2026" fmla="*/ 1263426 w 4872429"/>
              <a:gd name="connsiteY2026" fmla="*/ 929386 h 3744261"/>
              <a:gd name="connsiteX2027" fmla="*/ 1250469 w 4872429"/>
              <a:gd name="connsiteY2027" fmla="*/ 929489 h 3744261"/>
              <a:gd name="connsiteX2028" fmla="*/ 1250573 w 4872429"/>
              <a:gd name="connsiteY2028" fmla="*/ 910178 h 3744261"/>
              <a:gd name="connsiteX2029" fmla="*/ 1136074 w 4872429"/>
              <a:gd name="connsiteY2029" fmla="*/ 778776 h 3744261"/>
              <a:gd name="connsiteX2030" fmla="*/ 1015969 w 4872429"/>
              <a:gd name="connsiteY2030" fmla="*/ 752052 h 3744261"/>
              <a:gd name="connsiteX2031" fmla="*/ 1017381 w 4872429"/>
              <a:gd name="connsiteY2031" fmla="*/ 847239 h 3744261"/>
              <a:gd name="connsiteX2032" fmla="*/ 994103 w 4872429"/>
              <a:gd name="connsiteY2032" fmla="*/ 981984 h 3744261"/>
              <a:gd name="connsiteX2033" fmla="*/ 1155489 w 4872429"/>
              <a:gd name="connsiteY2033" fmla="*/ 1004680 h 3744261"/>
              <a:gd name="connsiteX2034" fmla="*/ 1206738 w 4872429"/>
              <a:gd name="connsiteY2034" fmla="*/ 983146 h 3744261"/>
              <a:gd name="connsiteX2035" fmla="*/ 1220173 w 4872429"/>
              <a:gd name="connsiteY2035" fmla="*/ 890223 h 3744261"/>
              <a:gd name="connsiteX2036" fmla="*/ 1217369 w 4872429"/>
              <a:gd name="connsiteY2036" fmla="*/ 866592 h 3744261"/>
              <a:gd name="connsiteX2037" fmla="*/ 1220733 w 4872429"/>
              <a:gd name="connsiteY2037" fmla="*/ 851247 h 3744261"/>
              <a:gd name="connsiteX2038" fmla="*/ 1227710 w 4872429"/>
              <a:gd name="connsiteY2038" fmla="*/ 852139 h 3744261"/>
              <a:gd name="connsiteX2039" fmla="*/ 1231697 w 4872429"/>
              <a:gd name="connsiteY2039" fmla="*/ 868668 h 3744261"/>
              <a:gd name="connsiteX2040" fmla="*/ 1232632 w 4872429"/>
              <a:gd name="connsiteY2040" fmla="*/ 889350 h 3744261"/>
              <a:gd name="connsiteX2041" fmla="*/ 1232590 w 4872429"/>
              <a:gd name="connsiteY2041" fmla="*/ 889309 h 3744261"/>
              <a:gd name="connsiteX2042" fmla="*/ 3329533 w 4872429"/>
              <a:gd name="connsiteY2042" fmla="*/ 1094281 h 3744261"/>
              <a:gd name="connsiteX2043" fmla="*/ 3323449 w 4872429"/>
              <a:gd name="connsiteY2043" fmla="*/ 1096586 h 3744261"/>
              <a:gd name="connsiteX2044" fmla="*/ 3316451 w 4872429"/>
              <a:gd name="connsiteY2044" fmla="*/ 1114091 h 3744261"/>
              <a:gd name="connsiteX2045" fmla="*/ 3321767 w 4872429"/>
              <a:gd name="connsiteY2045" fmla="*/ 1122563 h 3744261"/>
              <a:gd name="connsiteX2046" fmla="*/ 3327394 w 4872429"/>
              <a:gd name="connsiteY2046" fmla="*/ 1120861 h 3744261"/>
              <a:gd name="connsiteX2047" fmla="*/ 3328017 w 4872429"/>
              <a:gd name="connsiteY2047" fmla="*/ 1119407 h 3744261"/>
              <a:gd name="connsiteX2048" fmla="*/ 3331153 w 4872429"/>
              <a:gd name="connsiteY2048" fmla="*/ 1094697 h 3744261"/>
              <a:gd name="connsiteX2049" fmla="*/ 3329533 w 4872429"/>
              <a:gd name="connsiteY2049" fmla="*/ 1094261 h 3744261"/>
              <a:gd name="connsiteX2050" fmla="*/ 3329533 w 4872429"/>
              <a:gd name="connsiteY2050" fmla="*/ 1094281 h 3744261"/>
              <a:gd name="connsiteX2051" fmla="*/ 3197135 w 4872429"/>
              <a:gd name="connsiteY2051" fmla="*/ 806539 h 3744261"/>
              <a:gd name="connsiteX2052" fmla="*/ 3145409 w 4872429"/>
              <a:gd name="connsiteY2052" fmla="*/ 814908 h 3744261"/>
              <a:gd name="connsiteX2053" fmla="*/ 2950674 w 4872429"/>
              <a:gd name="connsiteY2053" fmla="*/ 878698 h 3744261"/>
              <a:gd name="connsiteX2054" fmla="*/ 2954079 w 4872429"/>
              <a:gd name="connsiteY2054" fmla="*/ 1062531 h 3744261"/>
              <a:gd name="connsiteX2055" fmla="*/ 3125017 w 4872429"/>
              <a:gd name="connsiteY2055" fmla="*/ 1060642 h 3744261"/>
              <a:gd name="connsiteX2056" fmla="*/ 3200146 w 4872429"/>
              <a:gd name="connsiteY2056" fmla="*/ 1000028 h 3744261"/>
              <a:gd name="connsiteX2057" fmla="*/ 3202243 w 4872429"/>
              <a:gd name="connsiteY2057" fmla="*/ 980011 h 3744261"/>
              <a:gd name="connsiteX2058" fmla="*/ 3197135 w 4872429"/>
              <a:gd name="connsiteY2058" fmla="*/ 806539 h 3744261"/>
              <a:gd name="connsiteX2059" fmla="*/ 823331 w 4872429"/>
              <a:gd name="connsiteY2059" fmla="*/ 924443 h 3744261"/>
              <a:gd name="connsiteX2060" fmla="*/ 906910 w 4872429"/>
              <a:gd name="connsiteY2060" fmla="*/ 1040603 h 3744261"/>
              <a:gd name="connsiteX2061" fmla="*/ 1010092 w 4872429"/>
              <a:gd name="connsiteY2061" fmla="*/ 1079746 h 3744261"/>
              <a:gd name="connsiteX2062" fmla="*/ 983264 w 4872429"/>
              <a:gd name="connsiteY2062" fmla="*/ 1058690 h 3744261"/>
              <a:gd name="connsiteX2063" fmla="*/ 977221 w 4872429"/>
              <a:gd name="connsiteY2063" fmla="*/ 994796 h 3744261"/>
              <a:gd name="connsiteX2064" fmla="*/ 978488 w 4872429"/>
              <a:gd name="connsiteY2064" fmla="*/ 990767 h 3744261"/>
              <a:gd name="connsiteX2065" fmla="*/ 943997 w 4872429"/>
              <a:gd name="connsiteY2065" fmla="*/ 980094 h 3744261"/>
              <a:gd name="connsiteX2066" fmla="*/ 823310 w 4872429"/>
              <a:gd name="connsiteY2066" fmla="*/ 924423 h 3744261"/>
              <a:gd name="connsiteX2067" fmla="*/ 823331 w 4872429"/>
              <a:gd name="connsiteY2067" fmla="*/ 924443 h 3744261"/>
              <a:gd name="connsiteX2068" fmla="*/ 2910182 w 4872429"/>
              <a:gd name="connsiteY2068" fmla="*/ 752862 h 3744261"/>
              <a:gd name="connsiteX2069" fmla="*/ 2901772 w 4872429"/>
              <a:gd name="connsiteY2069" fmla="*/ 769661 h 3744261"/>
              <a:gd name="connsiteX2070" fmla="*/ 2870313 w 4872429"/>
              <a:gd name="connsiteY2070" fmla="*/ 903595 h 3744261"/>
              <a:gd name="connsiteX2071" fmla="*/ 2878868 w 4872429"/>
              <a:gd name="connsiteY2071" fmla="*/ 1018219 h 3744261"/>
              <a:gd name="connsiteX2072" fmla="*/ 2878723 w 4872429"/>
              <a:gd name="connsiteY2072" fmla="*/ 1010536 h 3744261"/>
              <a:gd name="connsiteX2073" fmla="*/ 2910203 w 4872429"/>
              <a:gd name="connsiteY2073" fmla="*/ 752862 h 3744261"/>
              <a:gd name="connsiteX2074" fmla="*/ 2910182 w 4872429"/>
              <a:gd name="connsiteY2074" fmla="*/ 752862 h 3744261"/>
              <a:gd name="connsiteX2075" fmla="*/ 2021955 w 4872429"/>
              <a:gd name="connsiteY2075" fmla="*/ 921370 h 3744261"/>
              <a:gd name="connsiteX2076" fmla="*/ 2142226 w 4872429"/>
              <a:gd name="connsiteY2076" fmla="*/ 1001108 h 3744261"/>
              <a:gd name="connsiteX2077" fmla="*/ 2148913 w 4872429"/>
              <a:gd name="connsiteY2077" fmla="*/ 992802 h 3744261"/>
              <a:gd name="connsiteX2078" fmla="*/ 2111452 w 4872429"/>
              <a:gd name="connsiteY2078" fmla="*/ 854341 h 3744261"/>
              <a:gd name="connsiteX2079" fmla="*/ 2059893 w 4872429"/>
              <a:gd name="connsiteY2079" fmla="*/ 903409 h 3744261"/>
              <a:gd name="connsiteX2080" fmla="*/ 2021955 w 4872429"/>
              <a:gd name="connsiteY2080" fmla="*/ 921370 h 3744261"/>
              <a:gd name="connsiteX2081" fmla="*/ 1720342 w 4872429"/>
              <a:gd name="connsiteY2081" fmla="*/ 828758 h 3744261"/>
              <a:gd name="connsiteX2082" fmla="*/ 1729416 w 4872429"/>
              <a:gd name="connsiteY2082" fmla="*/ 855545 h 3744261"/>
              <a:gd name="connsiteX2083" fmla="*/ 1751012 w 4872429"/>
              <a:gd name="connsiteY2083" fmla="*/ 988005 h 3744261"/>
              <a:gd name="connsiteX2084" fmla="*/ 1757823 w 4872429"/>
              <a:gd name="connsiteY2084" fmla="*/ 969919 h 3744261"/>
              <a:gd name="connsiteX2085" fmla="*/ 1766648 w 4872429"/>
              <a:gd name="connsiteY2085" fmla="*/ 967676 h 3744261"/>
              <a:gd name="connsiteX2086" fmla="*/ 1934928 w 4872429"/>
              <a:gd name="connsiteY2086" fmla="*/ 936259 h 3744261"/>
              <a:gd name="connsiteX2087" fmla="*/ 1993610 w 4872429"/>
              <a:gd name="connsiteY2087" fmla="*/ 895663 h 3744261"/>
              <a:gd name="connsiteX2088" fmla="*/ 2010036 w 4872429"/>
              <a:gd name="connsiteY2088" fmla="*/ 906233 h 3744261"/>
              <a:gd name="connsiteX2089" fmla="*/ 2013586 w 4872429"/>
              <a:gd name="connsiteY2089" fmla="*/ 911258 h 3744261"/>
              <a:gd name="connsiteX2090" fmla="*/ 2053559 w 4872429"/>
              <a:gd name="connsiteY2090" fmla="*/ 892652 h 3744261"/>
              <a:gd name="connsiteX2091" fmla="*/ 2097415 w 4872429"/>
              <a:gd name="connsiteY2091" fmla="*/ 854943 h 3744261"/>
              <a:gd name="connsiteX2092" fmla="*/ 2095048 w 4872429"/>
              <a:gd name="connsiteY2092" fmla="*/ 854548 h 3744261"/>
              <a:gd name="connsiteX2093" fmla="*/ 2084375 w 4872429"/>
              <a:gd name="connsiteY2093" fmla="*/ 848381 h 3744261"/>
              <a:gd name="connsiteX2094" fmla="*/ 2044402 w 4872429"/>
              <a:gd name="connsiteY2094" fmla="*/ 880816 h 3744261"/>
              <a:gd name="connsiteX2095" fmla="*/ 1972181 w 4872429"/>
              <a:gd name="connsiteY2095" fmla="*/ 887855 h 3744261"/>
              <a:gd name="connsiteX2096" fmla="*/ 1946764 w 4872429"/>
              <a:gd name="connsiteY2096" fmla="*/ 898093 h 3744261"/>
              <a:gd name="connsiteX2097" fmla="*/ 1904279 w 4872429"/>
              <a:gd name="connsiteY2097" fmla="*/ 911984 h 3744261"/>
              <a:gd name="connsiteX2098" fmla="*/ 1809382 w 4872429"/>
              <a:gd name="connsiteY2098" fmla="*/ 937796 h 3744261"/>
              <a:gd name="connsiteX2099" fmla="*/ 1755580 w 4872429"/>
              <a:gd name="connsiteY2099" fmla="*/ 937796 h 3744261"/>
              <a:gd name="connsiteX2100" fmla="*/ 1766191 w 4872429"/>
              <a:gd name="connsiteY2100" fmla="*/ 919128 h 3744261"/>
              <a:gd name="connsiteX2101" fmla="*/ 1842191 w 4872429"/>
              <a:gd name="connsiteY2101" fmla="*/ 893524 h 3744261"/>
              <a:gd name="connsiteX2102" fmla="*/ 1919853 w 4872429"/>
              <a:gd name="connsiteY2102" fmla="*/ 871679 h 3744261"/>
              <a:gd name="connsiteX2103" fmla="*/ 1895371 w 4872429"/>
              <a:gd name="connsiteY2103" fmla="*/ 859989 h 3744261"/>
              <a:gd name="connsiteX2104" fmla="*/ 1784153 w 4872429"/>
              <a:gd name="connsiteY2104" fmla="*/ 775516 h 3744261"/>
              <a:gd name="connsiteX2105" fmla="*/ 1754397 w 4872429"/>
              <a:gd name="connsiteY2105" fmla="*/ 731619 h 3744261"/>
              <a:gd name="connsiteX2106" fmla="*/ 1754189 w 4872429"/>
              <a:gd name="connsiteY2106" fmla="*/ 733322 h 3744261"/>
              <a:gd name="connsiteX2107" fmla="*/ 1735396 w 4872429"/>
              <a:gd name="connsiteY2107" fmla="*/ 792523 h 3744261"/>
              <a:gd name="connsiteX2108" fmla="*/ 1720300 w 4872429"/>
              <a:gd name="connsiteY2108" fmla="*/ 828758 h 3744261"/>
              <a:gd name="connsiteX2109" fmla="*/ 1720342 w 4872429"/>
              <a:gd name="connsiteY2109" fmla="*/ 828758 h 3744261"/>
              <a:gd name="connsiteX2110" fmla="*/ 1762142 w 4872429"/>
              <a:gd name="connsiteY2110" fmla="*/ 979284 h 3744261"/>
              <a:gd name="connsiteX2111" fmla="*/ 1762142 w 4872429"/>
              <a:gd name="connsiteY2111" fmla="*/ 979284 h 3744261"/>
              <a:gd name="connsiteX2112" fmla="*/ 1761996 w 4872429"/>
              <a:gd name="connsiteY2112" fmla="*/ 979222 h 3744261"/>
              <a:gd name="connsiteX2113" fmla="*/ 1762142 w 4872429"/>
              <a:gd name="connsiteY2113" fmla="*/ 979284 h 3744261"/>
              <a:gd name="connsiteX2114" fmla="*/ 1761996 w 4872429"/>
              <a:gd name="connsiteY2114" fmla="*/ 979222 h 3744261"/>
              <a:gd name="connsiteX2115" fmla="*/ 910420 w 4872429"/>
              <a:gd name="connsiteY2115" fmla="*/ 483953 h 3744261"/>
              <a:gd name="connsiteX2116" fmla="*/ 819406 w 4872429"/>
              <a:gd name="connsiteY2116" fmla="*/ 546581 h 3744261"/>
              <a:gd name="connsiteX2117" fmla="*/ 800282 w 4872429"/>
              <a:gd name="connsiteY2117" fmla="*/ 883682 h 3744261"/>
              <a:gd name="connsiteX2118" fmla="*/ 982101 w 4872429"/>
              <a:gd name="connsiteY2118" fmla="*/ 978620 h 3744261"/>
              <a:gd name="connsiteX2119" fmla="*/ 1005669 w 4872429"/>
              <a:gd name="connsiteY2119" fmla="*/ 759236 h 3744261"/>
              <a:gd name="connsiteX2120" fmla="*/ 999627 w 4872429"/>
              <a:gd name="connsiteY2120" fmla="*/ 755561 h 3744261"/>
              <a:gd name="connsiteX2121" fmla="*/ 1001371 w 4872429"/>
              <a:gd name="connsiteY2121" fmla="*/ 746300 h 3744261"/>
              <a:gd name="connsiteX2122" fmla="*/ 1141701 w 4872429"/>
              <a:gd name="connsiteY2122" fmla="*/ 767646 h 3744261"/>
              <a:gd name="connsiteX2123" fmla="*/ 1250594 w 4872429"/>
              <a:gd name="connsiteY2123" fmla="*/ 842193 h 3744261"/>
              <a:gd name="connsiteX2124" fmla="*/ 1262118 w 4872429"/>
              <a:gd name="connsiteY2124" fmla="*/ 914912 h 3744261"/>
              <a:gd name="connsiteX2125" fmla="*/ 1261931 w 4872429"/>
              <a:gd name="connsiteY2125" fmla="*/ 915348 h 3744261"/>
              <a:gd name="connsiteX2126" fmla="*/ 1313034 w 4872429"/>
              <a:gd name="connsiteY2126" fmla="*/ 806166 h 3744261"/>
              <a:gd name="connsiteX2127" fmla="*/ 1116846 w 4872429"/>
              <a:gd name="connsiteY2127" fmla="*/ 500026 h 3744261"/>
              <a:gd name="connsiteX2128" fmla="*/ 932929 w 4872429"/>
              <a:gd name="connsiteY2128" fmla="*/ 486009 h 3744261"/>
              <a:gd name="connsiteX2129" fmla="*/ 929690 w 4872429"/>
              <a:gd name="connsiteY2129" fmla="*/ 486009 h 3744261"/>
              <a:gd name="connsiteX2130" fmla="*/ 910440 w 4872429"/>
              <a:gd name="connsiteY2130" fmla="*/ 483933 h 3744261"/>
              <a:gd name="connsiteX2131" fmla="*/ 910420 w 4872429"/>
              <a:gd name="connsiteY2131" fmla="*/ 483953 h 3744261"/>
              <a:gd name="connsiteX2132" fmla="*/ 1766772 w 4872429"/>
              <a:gd name="connsiteY2132" fmla="*/ 967718 h 3744261"/>
              <a:gd name="connsiteX2133" fmla="*/ 1766876 w 4872429"/>
              <a:gd name="connsiteY2133" fmla="*/ 967760 h 3744261"/>
              <a:gd name="connsiteX2134" fmla="*/ 1766772 w 4872429"/>
              <a:gd name="connsiteY2134" fmla="*/ 967718 h 3744261"/>
              <a:gd name="connsiteX2135" fmla="*/ 2676948 w 4872429"/>
              <a:gd name="connsiteY2135" fmla="*/ 792440 h 3744261"/>
              <a:gd name="connsiteX2136" fmla="*/ 2666234 w 4872429"/>
              <a:gd name="connsiteY2136" fmla="*/ 849378 h 3744261"/>
              <a:gd name="connsiteX2137" fmla="*/ 2693851 w 4872429"/>
              <a:gd name="connsiteY2137" fmla="*/ 942530 h 3744261"/>
              <a:gd name="connsiteX2138" fmla="*/ 2706414 w 4872429"/>
              <a:gd name="connsiteY2138" fmla="*/ 965122 h 3744261"/>
              <a:gd name="connsiteX2139" fmla="*/ 2712062 w 4872429"/>
              <a:gd name="connsiteY2139" fmla="*/ 869084 h 3744261"/>
              <a:gd name="connsiteX2140" fmla="*/ 2683614 w 4872429"/>
              <a:gd name="connsiteY2140" fmla="*/ 796136 h 3744261"/>
              <a:gd name="connsiteX2141" fmla="*/ 2676948 w 4872429"/>
              <a:gd name="connsiteY2141" fmla="*/ 792419 h 3744261"/>
              <a:gd name="connsiteX2142" fmla="*/ 2676948 w 4872429"/>
              <a:gd name="connsiteY2142" fmla="*/ 792440 h 3744261"/>
              <a:gd name="connsiteX2143" fmla="*/ 1363286 w 4872429"/>
              <a:gd name="connsiteY2143" fmla="*/ 872801 h 3744261"/>
              <a:gd name="connsiteX2144" fmla="*/ 1389616 w 4872429"/>
              <a:gd name="connsiteY2144" fmla="*/ 954304 h 3744261"/>
              <a:gd name="connsiteX2145" fmla="*/ 1392253 w 4872429"/>
              <a:gd name="connsiteY2145" fmla="*/ 878677 h 3744261"/>
              <a:gd name="connsiteX2146" fmla="*/ 1386480 w 4872429"/>
              <a:gd name="connsiteY2146" fmla="*/ 840096 h 3744261"/>
              <a:gd name="connsiteX2147" fmla="*/ 1380915 w 4872429"/>
              <a:gd name="connsiteY2147" fmla="*/ 804172 h 3744261"/>
              <a:gd name="connsiteX2148" fmla="*/ 1376223 w 4872429"/>
              <a:gd name="connsiteY2148" fmla="*/ 823089 h 3744261"/>
              <a:gd name="connsiteX2149" fmla="*/ 1368955 w 4872429"/>
              <a:gd name="connsiteY2149" fmla="*/ 858826 h 3744261"/>
              <a:gd name="connsiteX2150" fmla="*/ 1363286 w 4872429"/>
              <a:gd name="connsiteY2150" fmla="*/ 872821 h 3744261"/>
              <a:gd name="connsiteX2151" fmla="*/ 1363286 w 4872429"/>
              <a:gd name="connsiteY2151" fmla="*/ 872801 h 3744261"/>
              <a:gd name="connsiteX2152" fmla="*/ 1937005 w 4872429"/>
              <a:gd name="connsiteY2152" fmla="*/ 878407 h 3744261"/>
              <a:gd name="connsiteX2153" fmla="*/ 1845119 w 4872429"/>
              <a:gd name="connsiteY2153" fmla="*/ 905651 h 3744261"/>
              <a:gd name="connsiteX2154" fmla="*/ 1773563 w 4872429"/>
              <a:gd name="connsiteY2154" fmla="*/ 929199 h 3744261"/>
              <a:gd name="connsiteX2155" fmla="*/ 1770863 w 4872429"/>
              <a:gd name="connsiteY2155" fmla="*/ 931275 h 3744261"/>
              <a:gd name="connsiteX2156" fmla="*/ 1900583 w 4872429"/>
              <a:gd name="connsiteY2156" fmla="*/ 900107 h 3744261"/>
              <a:gd name="connsiteX2157" fmla="*/ 1942715 w 4872429"/>
              <a:gd name="connsiteY2157" fmla="*/ 886340 h 3744261"/>
              <a:gd name="connsiteX2158" fmla="*/ 1951561 w 4872429"/>
              <a:gd name="connsiteY2158" fmla="*/ 883100 h 3744261"/>
              <a:gd name="connsiteX2159" fmla="*/ 1937005 w 4872429"/>
              <a:gd name="connsiteY2159" fmla="*/ 878428 h 3744261"/>
              <a:gd name="connsiteX2160" fmla="*/ 1937005 w 4872429"/>
              <a:gd name="connsiteY2160" fmla="*/ 878407 h 3744261"/>
              <a:gd name="connsiteX2161" fmla="*/ 1991721 w 4872429"/>
              <a:gd name="connsiteY2161" fmla="*/ 908039 h 3744261"/>
              <a:gd name="connsiteX2162" fmla="*/ 1959016 w 4872429"/>
              <a:gd name="connsiteY2162" fmla="*/ 929489 h 3744261"/>
              <a:gd name="connsiteX2163" fmla="*/ 1982231 w 4872429"/>
              <a:gd name="connsiteY2163" fmla="*/ 922325 h 3744261"/>
              <a:gd name="connsiteX2164" fmla="*/ 2001480 w 4872429"/>
              <a:gd name="connsiteY2164" fmla="*/ 915764 h 3744261"/>
              <a:gd name="connsiteX2165" fmla="*/ 1999611 w 4872429"/>
              <a:gd name="connsiteY2165" fmla="*/ 913023 h 3744261"/>
              <a:gd name="connsiteX2166" fmla="*/ 1992593 w 4872429"/>
              <a:gd name="connsiteY2166" fmla="*/ 908060 h 3744261"/>
              <a:gd name="connsiteX2167" fmla="*/ 1991741 w 4872429"/>
              <a:gd name="connsiteY2167" fmla="*/ 908018 h 3744261"/>
              <a:gd name="connsiteX2168" fmla="*/ 1991721 w 4872429"/>
              <a:gd name="connsiteY2168" fmla="*/ 908039 h 3744261"/>
              <a:gd name="connsiteX2169" fmla="*/ 1336561 w 4872429"/>
              <a:gd name="connsiteY2169" fmla="*/ 884782 h 3744261"/>
              <a:gd name="connsiteX2170" fmla="*/ 1336561 w 4872429"/>
              <a:gd name="connsiteY2170" fmla="*/ 884782 h 3744261"/>
              <a:gd name="connsiteX2171" fmla="*/ 1991928 w 4872429"/>
              <a:gd name="connsiteY2171" fmla="*/ 877618 h 3744261"/>
              <a:gd name="connsiteX2172" fmla="*/ 2039128 w 4872429"/>
              <a:gd name="connsiteY2172" fmla="*/ 869520 h 3744261"/>
              <a:gd name="connsiteX2173" fmla="*/ 2075342 w 4872429"/>
              <a:gd name="connsiteY2173" fmla="*/ 839452 h 3744261"/>
              <a:gd name="connsiteX2174" fmla="*/ 2061159 w 4872429"/>
              <a:gd name="connsiteY2174" fmla="*/ 820597 h 3744261"/>
              <a:gd name="connsiteX2175" fmla="*/ 1991928 w 4872429"/>
              <a:gd name="connsiteY2175" fmla="*/ 877618 h 3744261"/>
              <a:gd name="connsiteX2176" fmla="*/ 1953638 w 4872429"/>
              <a:gd name="connsiteY2176" fmla="*/ 870745 h 3744261"/>
              <a:gd name="connsiteX2177" fmla="*/ 1970436 w 4872429"/>
              <a:gd name="connsiteY2177" fmla="*/ 874898 h 3744261"/>
              <a:gd name="connsiteX2178" fmla="*/ 2054307 w 4872429"/>
              <a:gd name="connsiteY2178" fmla="*/ 809467 h 3744261"/>
              <a:gd name="connsiteX2179" fmla="*/ 2025921 w 4872429"/>
              <a:gd name="connsiteY2179" fmla="*/ 720946 h 3744261"/>
              <a:gd name="connsiteX2180" fmla="*/ 2025506 w 4872429"/>
              <a:gd name="connsiteY2180" fmla="*/ 685043 h 3744261"/>
              <a:gd name="connsiteX2181" fmla="*/ 2025049 w 4872429"/>
              <a:gd name="connsiteY2181" fmla="*/ 649493 h 3744261"/>
              <a:gd name="connsiteX2182" fmla="*/ 1989707 w 4872429"/>
              <a:gd name="connsiteY2182" fmla="*/ 621564 h 3744261"/>
              <a:gd name="connsiteX2183" fmla="*/ 1984391 w 4872429"/>
              <a:gd name="connsiteY2183" fmla="*/ 615750 h 3744261"/>
              <a:gd name="connsiteX2184" fmla="*/ 1995458 w 4872429"/>
              <a:gd name="connsiteY2184" fmla="*/ 642121 h 3744261"/>
              <a:gd name="connsiteX2185" fmla="*/ 2019110 w 4872429"/>
              <a:gd name="connsiteY2185" fmla="*/ 794828 h 3744261"/>
              <a:gd name="connsiteX2186" fmla="*/ 1953638 w 4872429"/>
              <a:gd name="connsiteY2186" fmla="*/ 870745 h 3744261"/>
              <a:gd name="connsiteX2187" fmla="*/ 1751385 w 4872429"/>
              <a:gd name="connsiteY2187" fmla="*/ 704728 h 3744261"/>
              <a:gd name="connsiteX2188" fmla="*/ 1759961 w 4872429"/>
              <a:gd name="connsiteY2188" fmla="*/ 714135 h 3744261"/>
              <a:gd name="connsiteX2189" fmla="*/ 1901164 w 4872429"/>
              <a:gd name="connsiteY2189" fmla="*/ 848962 h 3744261"/>
              <a:gd name="connsiteX2190" fmla="*/ 1936527 w 4872429"/>
              <a:gd name="connsiteY2190" fmla="*/ 864993 h 3744261"/>
              <a:gd name="connsiteX2191" fmla="*/ 2006921 w 4872429"/>
              <a:gd name="connsiteY2191" fmla="*/ 792232 h 3744261"/>
              <a:gd name="connsiteX2192" fmla="*/ 1984245 w 4872429"/>
              <a:gd name="connsiteY2192" fmla="*/ 647603 h 3744261"/>
              <a:gd name="connsiteX2193" fmla="*/ 1971267 w 4872429"/>
              <a:gd name="connsiteY2193" fmla="*/ 610641 h 3744261"/>
              <a:gd name="connsiteX2194" fmla="*/ 1977081 w 4872429"/>
              <a:gd name="connsiteY2194" fmla="*/ 598909 h 3744261"/>
              <a:gd name="connsiteX2195" fmla="*/ 1998947 w 4872429"/>
              <a:gd name="connsiteY2195" fmla="*/ 613237 h 3744261"/>
              <a:gd name="connsiteX2196" fmla="*/ 2025049 w 4872429"/>
              <a:gd name="connsiteY2196" fmla="*/ 636432 h 3744261"/>
              <a:gd name="connsiteX2197" fmla="*/ 2037529 w 4872429"/>
              <a:gd name="connsiteY2197" fmla="*/ 546830 h 3744261"/>
              <a:gd name="connsiteX2198" fmla="*/ 2038837 w 4872429"/>
              <a:gd name="connsiteY2198" fmla="*/ 544463 h 3744261"/>
              <a:gd name="connsiteX2199" fmla="*/ 2006900 w 4872429"/>
              <a:gd name="connsiteY2199" fmla="*/ 564252 h 3744261"/>
              <a:gd name="connsiteX2200" fmla="*/ 1942964 w 4872429"/>
              <a:gd name="connsiteY2200" fmla="*/ 557275 h 3744261"/>
              <a:gd name="connsiteX2201" fmla="*/ 1783073 w 4872429"/>
              <a:gd name="connsiteY2201" fmla="*/ 342543 h 3744261"/>
              <a:gd name="connsiteX2202" fmla="*/ 1774373 w 4872429"/>
              <a:gd name="connsiteY2202" fmla="*/ 309527 h 3744261"/>
              <a:gd name="connsiteX2203" fmla="*/ 1774684 w 4872429"/>
              <a:gd name="connsiteY2203" fmla="*/ 336334 h 3744261"/>
              <a:gd name="connsiteX2204" fmla="*/ 1780436 w 4872429"/>
              <a:gd name="connsiteY2204" fmla="*/ 388953 h 3744261"/>
              <a:gd name="connsiteX2205" fmla="*/ 1774352 w 4872429"/>
              <a:gd name="connsiteY2205" fmla="*/ 394788 h 3744261"/>
              <a:gd name="connsiteX2206" fmla="*/ 1766482 w 4872429"/>
              <a:gd name="connsiteY2206" fmla="*/ 382350 h 3744261"/>
              <a:gd name="connsiteX2207" fmla="*/ 1762266 w 4872429"/>
              <a:gd name="connsiteY2207" fmla="*/ 337373 h 3744261"/>
              <a:gd name="connsiteX2208" fmla="*/ 1746610 w 4872429"/>
              <a:gd name="connsiteY2208" fmla="*/ 254292 h 3744261"/>
              <a:gd name="connsiteX2209" fmla="*/ 1753566 w 4872429"/>
              <a:gd name="connsiteY2209" fmla="*/ 390075 h 3744261"/>
              <a:gd name="connsiteX2210" fmla="*/ 1796508 w 4872429"/>
              <a:gd name="connsiteY2210" fmla="*/ 467300 h 3744261"/>
              <a:gd name="connsiteX2211" fmla="*/ 1895371 w 4872429"/>
              <a:gd name="connsiteY2211" fmla="*/ 561428 h 3744261"/>
              <a:gd name="connsiteX2212" fmla="*/ 1898880 w 4872429"/>
              <a:gd name="connsiteY2212" fmla="*/ 565789 h 3744261"/>
              <a:gd name="connsiteX2213" fmla="*/ 1897489 w 4872429"/>
              <a:gd name="connsiteY2213" fmla="*/ 571208 h 3744261"/>
              <a:gd name="connsiteX2214" fmla="*/ 1815840 w 4872429"/>
              <a:gd name="connsiteY2214" fmla="*/ 615127 h 3744261"/>
              <a:gd name="connsiteX2215" fmla="*/ 1780477 w 4872429"/>
              <a:gd name="connsiteY2215" fmla="*/ 581010 h 3744261"/>
              <a:gd name="connsiteX2216" fmla="*/ 1741834 w 4872429"/>
              <a:gd name="connsiteY2216" fmla="*/ 397322 h 3744261"/>
              <a:gd name="connsiteX2217" fmla="*/ 1741377 w 4872429"/>
              <a:gd name="connsiteY2217" fmla="*/ 393625 h 3744261"/>
              <a:gd name="connsiteX2218" fmla="*/ 1722584 w 4872429"/>
              <a:gd name="connsiteY2218" fmla="*/ 287973 h 3744261"/>
              <a:gd name="connsiteX2219" fmla="*/ 1605241 w 4872429"/>
              <a:gd name="connsiteY2219" fmla="*/ 388247 h 3744261"/>
              <a:gd name="connsiteX2220" fmla="*/ 1511009 w 4872429"/>
              <a:gd name="connsiteY2220" fmla="*/ 594445 h 3744261"/>
              <a:gd name="connsiteX2221" fmla="*/ 1509700 w 4872429"/>
              <a:gd name="connsiteY2221" fmla="*/ 601775 h 3744261"/>
              <a:gd name="connsiteX2222" fmla="*/ 1539893 w 4872429"/>
              <a:gd name="connsiteY2222" fmla="*/ 602232 h 3744261"/>
              <a:gd name="connsiteX2223" fmla="*/ 1713427 w 4872429"/>
              <a:gd name="connsiteY2223" fmla="*/ 811004 h 3744261"/>
              <a:gd name="connsiteX2224" fmla="*/ 1724225 w 4872429"/>
              <a:gd name="connsiteY2224" fmla="*/ 787082 h 3744261"/>
              <a:gd name="connsiteX2225" fmla="*/ 1741854 w 4872429"/>
              <a:gd name="connsiteY2225" fmla="*/ 731806 h 3744261"/>
              <a:gd name="connsiteX2226" fmla="*/ 1743183 w 4872429"/>
              <a:gd name="connsiteY2226" fmla="*/ 719990 h 3744261"/>
              <a:gd name="connsiteX2227" fmla="*/ 1750140 w 4872429"/>
              <a:gd name="connsiteY2227" fmla="*/ 704832 h 3744261"/>
              <a:gd name="connsiteX2228" fmla="*/ 1751365 w 4872429"/>
              <a:gd name="connsiteY2228" fmla="*/ 704728 h 3744261"/>
              <a:gd name="connsiteX2229" fmla="*/ 1751385 w 4872429"/>
              <a:gd name="connsiteY2229" fmla="*/ 704728 h 3744261"/>
              <a:gd name="connsiteX2230" fmla="*/ 1281014 w 4872429"/>
              <a:gd name="connsiteY2230" fmla="*/ 650386 h 3744261"/>
              <a:gd name="connsiteX2231" fmla="*/ 1281513 w 4872429"/>
              <a:gd name="connsiteY2231" fmla="*/ 652670 h 3744261"/>
              <a:gd name="connsiteX2232" fmla="*/ 1314301 w 4872429"/>
              <a:gd name="connsiteY2232" fmla="*/ 742230 h 3744261"/>
              <a:gd name="connsiteX2233" fmla="*/ 1356516 w 4872429"/>
              <a:gd name="connsiteY2233" fmla="*/ 853884 h 3744261"/>
              <a:gd name="connsiteX2234" fmla="*/ 1359797 w 4872429"/>
              <a:gd name="connsiteY2234" fmla="*/ 839016 h 3744261"/>
              <a:gd name="connsiteX2235" fmla="*/ 1364013 w 4872429"/>
              <a:gd name="connsiteY2235" fmla="*/ 820577 h 3744261"/>
              <a:gd name="connsiteX2236" fmla="*/ 1362414 w 4872429"/>
              <a:gd name="connsiteY2236" fmla="*/ 746051 h 3744261"/>
              <a:gd name="connsiteX2237" fmla="*/ 1281035 w 4872429"/>
              <a:gd name="connsiteY2237" fmla="*/ 650407 h 3744261"/>
              <a:gd name="connsiteX2238" fmla="*/ 1281014 w 4872429"/>
              <a:gd name="connsiteY2238" fmla="*/ 650386 h 3744261"/>
              <a:gd name="connsiteX2239" fmla="*/ 2091310 w 4872429"/>
              <a:gd name="connsiteY2239" fmla="*/ 838102 h 3744261"/>
              <a:gd name="connsiteX2240" fmla="*/ 2097872 w 4872429"/>
              <a:gd name="connsiteY2240" fmla="*/ 842442 h 3744261"/>
              <a:gd name="connsiteX2241" fmla="*/ 2102274 w 4872429"/>
              <a:gd name="connsiteY2241" fmla="*/ 833036 h 3744261"/>
              <a:gd name="connsiteX2242" fmla="*/ 2098412 w 4872429"/>
              <a:gd name="connsiteY2242" fmla="*/ 824397 h 3744261"/>
              <a:gd name="connsiteX2243" fmla="*/ 2091310 w 4872429"/>
              <a:gd name="connsiteY2243" fmla="*/ 838102 h 3744261"/>
              <a:gd name="connsiteX2244" fmla="*/ 2037508 w 4872429"/>
              <a:gd name="connsiteY2244" fmla="*/ 648828 h 3744261"/>
              <a:gd name="connsiteX2245" fmla="*/ 2037965 w 4872429"/>
              <a:gd name="connsiteY2245" fmla="*/ 684856 h 3744261"/>
              <a:gd name="connsiteX2246" fmla="*/ 2038380 w 4872429"/>
              <a:gd name="connsiteY2246" fmla="*/ 720966 h 3744261"/>
              <a:gd name="connsiteX2247" fmla="*/ 2062883 w 4872429"/>
              <a:gd name="connsiteY2247" fmla="*/ 799230 h 3744261"/>
              <a:gd name="connsiteX2248" fmla="*/ 2141043 w 4872429"/>
              <a:gd name="connsiteY2248" fmla="*/ 654892 h 3744261"/>
              <a:gd name="connsiteX2249" fmla="*/ 2167871 w 4872429"/>
              <a:gd name="connsiteY2249" fmla="*/ 545480 h 3744261"/>
              <a:gd name="connsiteX2250" fmla="*/ 2159503 w 4872429"/>
              <a:gd name="connsiteY2250" fmla="*/ 382038 h 3744261"/>
              <a:gd name="connsiteX2251" fmla="*/ 2158070 w 4872429"/>
              <a:gd name="connsiteY2251" fmla="*/ 359986 h 3744261"/>
              <a:gd name="connsiteX2252" fmla="*/ 2157738 w 4872429"/>
              <a:gd name="connsiteY2252" fmla="*/ 353839 h 3744261"/>
              <a:gd name="connsiteX2253" fmla="*/ 2163427 w 4872429"/>
              <a:gd name="connsiteY2253" fmla="*/ 345284 h 3744261"/>
              <a:gd name="connsiteX2254" fmla="*/ 2170778 w 4872429"/>
              <a:gd name="connsiteY2254" fmla="*/ 354359 h 3744261"/>
              <a:gd name="connsiteX2255" fmla="*/ 2172169 w 4872429"/>
              <a:gd name="connsiteY2255" fmla="*/ 366132 h 3744261"/>
              <a:gd name="connsiteX2256" fmla="*/ 2174993 w 4872429"/>
              <a:gd name="connsiteY2256" fmla="*/ 389555 h 3744261"/>
              <a:gd name="connsiteX2257" fmla="*/ 2180330 w 4872429"/>
              <a:gd name="connsiteY2257" fmla="*/ 546394 h 3744261"/>
              <a:gd name="connsiteX2258" fmla="*/ 2180413 w 4872429"/>
              <a:gd name="connsiteY2258" fmla="*/ 596313 h 3744261"/>
              <a:gd name="connsiteX2259" fmla="*/ 2183839 w 4872429"/>
              <a:gd name="connsiteY2259" fmla="*/ 646814 h 3744261"/>
              <a:gd name="connsiteX2260" fmla="*/ 2188781 w 4872429"/>
              <a:gd name="connsiteY2260" fmla="*/ 641208 h 3744261"/>
              <a:gd name="connsiteX2261" fmla="*/ 2193599 w 4872429"/>
              <a:gd name="connsiteY2261" fmla="*/ 639256 h 3744261"/>
              <a:gd name="connsiteX2262" fmla="*/ 2198230 w 4872429"/>
              <a:gd name="connsiteY2262" fmla="*/ 641644 h 3744261"/>
              <a:gd name="connsiteX2263" fmla="*/ 2245034 w 4872429"/>
              <a:gd name="connsiteY2263" fmla="*/ 660311 h 3744261"/>
              <a:gd name="connsiteX2264" fmla="*/ 2253382 w 4872429"/>
              <a:gd name="connsiteY2264" fmla="*/ 647396 h 3744261"/>
              <a:gd name="connsiteX2265" fmla="*/ 2269163 w 4872429"/>
              <a:gd name="connsiteY2265" fmla="*/ 408638 h 3744261"/>
              <a:gd name="connsiteX2266" fmla="*/ 2134813 w 4872429"/>
              <a:gd name="connsiteY2266" fmla="*/ 52372 h 3744261"/>
              <a:gd name="connsiteX2267" fmla="*/ 2075882 w 4872429"/>
              <a:gd name="connsiteY2267" fmla="*/ 46765 h 3744261"/>
              <a:gd name="connsiteX2268" fmla="*/ 2150574 w 4872429"/>
              <a:gd name="connsiteY2268" fmla="*/ 208151 h 3744261"/>
              <a:gd name="connsiteX2269" fmla="*/ 2150366 w 4872429"/>
              <a:gd name="connsiteY2269" fmla="*/ 218762 h 3744261"/>
              <a:gd name="connsiteX2270" fmla="*/ 2143161 w 4872429"/>
              <a:gd name="connsiteY2270" fmla="*/ 243058 h 3744261"/>
              <a:gd name="connsiteX2271" fmla="*/ 2113716 w 4872429"/>
              <a:gd name="connsiteY2271" fmla="*/ 241396 h 3744261"/>
              <a:gd name="connsiteX2272" fmla="*/ 2108607 w 4872429"/>
              <a:gd name="connsiteY2272" fmla="*/ 239881 h 3744261"/>
              <a:gd name="connsiteX2273" fmla="*/ 2108670 w 4872429"/>
              <a:gd name="connsiteY2273" fmla="*/ 262888 h 3744261"/>
              <a:gd name="connsiteX2274" fmla="*/ 2118969 w 4872429"/>
              <a:gd name="connsiteY2274" fmla="*/ 256036 h 3744261"/>
              <a:gd name="connsiteX2275" fmla="*/ 2136620 w 4872429"/>
              <a:gd name="connsiteY2275" fmla="*/ 284505 h 3744261"/>
              <a:gd name="connsiteX2276" fmla="*/ 2107278 w 4872429"/>
              <a:gd name="connsiteY2276" fmla="*/ 431792 h 3744261"/>
              <a:gd name="connsiteX2277" fmla="*/ 2046312 w 4872429"/>
              <a:gd name="connsiteY2277" fmla="*/ 537216 h 3744261"/>
              <a:gd name="connsiteX2278" fmla="*/ 2049925 w 4872429"/>
              <a:gd name="connsiteY2278" fmla="*/ 536531 h 3744261"/>
              <a:gd name="connsiteX2279" fmla="*/ 2059851 w 4872429"/>
              <a:gd name="connsiteY2279" fmla="*/ 544089 h 3744261"/>
              <a:gd name="connsiteX2280" fmla="*/ 2047973 w 4872429"/>
              <a:gd name="connsiteY2280" fmla="*/ 640564 h 3744261"/>
              <a:gd name="connsiteX2281" fmla="*/ 2037466 w 4872429"/>
              <a:gd name="connsiteY2281" fmla="*/ 648828 h 3744261"/>
              <a:gd name="connsiteX2282" fmla="*/ 2037508 w 4872429"/>
              <a:gd name="connsiteY2282" fmla="*/ 648828 h 3744261"/>
              <a:gd name="connsiteX2283" fmla="*/ 2180725 w 4872429"/>
              <a:gd name="connsiteY2283" fmla="*/ 796385 h 3744261"/>
              <a:gd name="connsiteX2284" fmla="*/ 2192374 w 4872429"/>
              <a:gd name="connsiteY2284" fmla="*/ 796074 h 3744261"/>
              <a:gd name="connsiteX2285" fmla="*/ 2197690 w 4872429"/>
              <a:gd name="connsiteY2285" fmla="*/ 793084 h 3744261"/>
              <a:gd name="connsiteX2286" fmla="*/ 2188470 w 4872429"/>
              <a:gd name="connsiteY2286" fmla="*/ 725742 h 3744261"/>
              <a:gd name="connsiteX2287" fmla="*/ 2176758 w 4872429"/>
              <a:gd name="connsiteY2287" fmla="*/ 677567 h 3744261"/>
              <a:gd name="connsiteX2288" fmla="*/ 2161143 w 4872429"/>
              <a:gd name="connsiteY2288" fmla="*/ 731245 h 3744261"/>
              <a:gd name="connsiteX2289" fmla="*/ 2161891 w 4872429"/>
              <a:gd name="connsiteY2289" fmla="*/ 734256 h 3744261"/>
              <a:gd name="connsiteX2290" fmla="*/ 2164299 w 4872429"/>
              <a:gd name="connsiteY2290" fmla="*/ 730290 h 3744261"/>
              <a:gd name="connsiteX2291" fmla="*/ 2178877 w 4872429"/>
              <a:gd name="connsiteY2291" fmla="*/ 718308 h 3744261"/>
              <a:gd name="connsiteX2292" fmla="*/ 2188574 w 4872429"/>
              <a:gd name="connsiteY2292" fmla="*/ 737599 h 3744261"/>
              <a:gd name="connsiteX2293" fmla="*/ 2183341 w 4872429"/>
              <a:gd name="connsiteY2293" fmla="*/ 783843 h 3744261"/>
              <a:gd name="connsiteX2294" fmla="*/ 2180725 w 4872429"/>
              <a:gd name="connsiteY2294" fmla="*/ 796406 h 3744261"/>
              <a:gd name="connsiteX2295" fmla="*/ 2180725 w 4872429"/>
              <a:gd name="connsiteY2295" fmla="*/ 796385 h 3744261"/>
              <a:gd name="connsiteX2296" fmla="*/ 3206936 w 4872429"/>
              <a:gd name="connsiteY2296" fmla="*/ 768311 h 3744261"/>
              <a:gd name="connsiteX2297" fmla="*/ 3208535 w 4872429"/>
              <a:gd name="connsiteY2297" fmla="*/ 790301 h 3744261"/>
              <a:gd name="connsiteX2298" fmla="*/ 3224503 w 4872429"/>
              <a:gd name="connsiteY2298" fmla="*/ 780936 h 3744261"/>
              <a:gd name="connsiteX2299" fmla="*/ 3206936 w 4872429"/>
              <a:gd name="connsiteY2299" fmla="*/ 768311 h 3744261"/>
              <a:gd name="connsiteX2300" fmla="*/ 2973931 w 4872429"/>
              <a:gd name="connsiteY2300" fmla="*/ 661163 h 3744261"/>
              <a:gd name="connsiteX2301" fmla="*/ 2940893 w 4872429"/>
              <a:gd name="connsiteY2301" fmla="*/ 703191 h 3744261"/>
              <a:gd name="connsiteX2302" fmla="*/ 2971252 w 4872429"/>
              <a:gd name="connsiteY2302" fmla="*/ 676924 h 3744261"/>
              <a:gd name="connsiteX2303" fmla="*/ 3002379 w 4872429"/>
              <a:gd name="connsiteY2303" fmla="*/ 655660 h 3744261"/>
              <a:gd name="connsiteX2304" fmla="*/ 2973931 w 4872429"/>
              <a:gd name="connsiteY2304" fmla="*/ 661163 h 3744261"/>
              <a:gd name="connsiteX2305" fmla="*/ 2049365 w 4872429"/>
              <a:gd name="connsiteY2305" fmla="*/ 551087 h 3744261"/>
              <a:gd name="connsiteX2306" fmla="*/ 2048576 w 4872429"/>
              <a:gd name="connsiteY2306" fmla="*/ 552520 h 3744261"/>
              <a:gd name="connsiteX2307" fmla="*/ 2037529 w 4872429"/>
              <a:gd name="connsiteY2307" fmla="*/ 633670 h 3744261"/>
              <a:gd name="connsiteX2308" fmla="*/ 2038110 w 4872429"/>
              <a:gd name="connsiteY2308" fmla="*/ 632964 h 3744261"/>
              <a:gd name="connsiteX2309" fmla="*/ 2049365 w 4872429"/>
              <a:gd name="connsiteY2309" fmla="*/ 551108 h 3744261"/>
              <a:gd name="connsiteX2310" fmla="*/ 2049365 w 4872429"/>
              <a:gd name="connsiteY2310" fmla="*/ 551087 h 3744261"/>
              <a:gd name="connsiteX2311" fmla="*/ 1759816 w 4872429"/>
              <a:gd name="connsiteY2311" fmla="*/ 435342 h 3744261"/>
              <a:gd name="connsiteX2312" fmla="*/ 1792044 w 4872429"/>
              <a:gd name="connsiteY2312" fmla="*/ 576379 h 3744261"/>
              <a:gd name="connsiteX2313" fmla="*/ 1817938 w 4872429"/>
              <a:gd name="connsiteY2313" fmla="*/ 602813 h 3744261"/>
              <a:gd name="connsiteX2314" fmla="*/ 1882870 w 4872429"/>
              <a:gd name="connsiteY2314" fmla="*/ 568530 h 3744261"/>
              <a:gd name="connsiteX2315" fmla="*/ 1786956 w 4872429"/>
              <a:gd name="connsiteY2315" fmla="*/ 475253 h 3744261"/>
              <a:gd name="connsiteX2316" fmla="*/ 1759816 w 4872429"/>
              <a:gd name="connsiteY2316" fmla="*/ 435322 h 3744261"/>
              <a:gd name="connsiteX2317" fmla="*/ 1759816 w 4872429"/>
              <a:gd name="connsiteY2317" fmla="*/ 435342 h 3744261"/>
              <a:gd name="connsiteX2318" fmla="*/ 1779460 w 4872429"/>
              <a:gd name="connsiteY2318" fmla="*/ 263241 h 3744261"/>
              <a:gd name="connsiteX2319" fmla="*/ 1794930 w 4872429"/>
              <a:gd name="connsiteY2319" fmla="*/ 338785 h 3744261"/>
              <a:gd name="connsiteX2320" fmla="*/ 1948509 w 4872429"/>
              <a:gd name="connsiteY2320" fmla="*/ 546103 h 3744261"/>
              <a:gd name="connsiteX2321" fmla="*/ 2002705 w 4872429"/>
              <a:gd name="connsiteY2321" fmla="*/ 552478 h 3744261"/>
              <a:gd name="connsiteX2322" fmla="*/ 2124306 w 4872429"/>
              <a:gd name="connsiteY2322" fmla="*/ 286498 h 3744261"/>
              <a:gd name="connsiteX2323" fmla="*/ 2119426 w 4872429"/>
              <a:gd name="connsiteY2323" fmla="*/ 269201 h 3744261"/>
              <a:gd name="connsiteX2324" fmla="*/ 2112075 w 4872429"/>
              <a:gd name="connsiteY2324" fmla="*/ 285647 h 3744261"/>
              <a:gd name="connsiteX2325" fmla="*/ 2108587 w 4872429"/>
              <a:gd name="connsiteY2325" fmla="*/ 291959 h 3744261"/>
              <a:gd name="connsiteX2326" fmla="*/ 2102066 w 4872429"/>
              <a:gd name="connsiteY2326" fmla="*/ 291669 h 3744261"/>
              <a:gd name="connsiteX2327" fmla="*/ 2096211 w 4872429"/>
              <a:gd name="connsiteY2327" fmla="*/ 263885 h 3744261"/>
              <a:gd name="connsiteX2328" fmla="*/ 2096211 w 4872429"/>
              <a:gd name="connsiteY2328" fmla="*/ 236475 h 3744261"/>
              <a:gd name="connsiteX2329" fmla="*/ 2082859 w 4872429"/>
              <a:gd name="connsiteY2329" fmla="*/ 233568 h 3744261"/>
              <a:gd name="connsiteX2330" fmla="*/ 2024260 w 4872429"/>
              <a:gd name="connsiteY2330" fmla="*/ 273167 h 3744261"/>
              <a:gd name="connsiteX2331" fmla="*/ 1915866 w 4872429"/>
              <a:gd name="connsiteY2331" fmla="*/ 346779 h 3744261"/>
              <a:gd name="connsiteX2332" fmla="*/ 1811542 w 4872429"/>
              <a:gd name="connsiteY2332" fmla="*/ 293309 h 3744261"/>
              <a:gd name="connsiteX2333" fmla="*/ 1792210 w 4872429"/>
              <a:gd name="connsiteY2333" fmla="*/ 260230 h 3744261"/>
              <a:gd name="connsiteX2334" fmla="*/ 1784547 w 4872429"/>
              <a:gd name="connsiteY2334" fmla="*/ 253316 h 3744261"/>
              <a:gd name="connsiteX2335" fmla="*/ 1784547 w 4872429"/>
              <a:gd name="connsiteY2335" fmla="*/ 253316 h 3744261"/>
              <a:gd name="connsiteX2336" fmla="*/ 1779460 w 4872429"/>
              <a:gd name="connsiteY2336" fmla="*/ 263262 h 3744261"/>
              <a:gd name="connsiteX2337" fmla="*/ 1779460 w 4872429"/>
              <a:gd name="connsiteY2337" fmla="*/ 263241 h 3744261"/>
              <a:gd name="connsiteX2338" fmla="*/ 1784630 w 4872429"/>
              <a:gd name="connsiteY2338" fmla="*/ 240773 h 3744261"/>
              <a:gd name="connsiteX2339" fmla="*/ 1802177 w 4872429"/>
              <a:gd name="connsiteY2339" fmla="*/ 252713 h 3744261"/>
              <a:gd name="connsiteX2340" fmla="*/ 1822672 w 4872429"/>
              <a:gd name="connsiteY2340" fmla="*/ 287661 h 3744261"/>
              <a:gd name="connsiteX2341" fmla="*/ 1913436 w 4872429"/>
              <a:gd name="connsiteY2341" fmla="*/ 334528 h 3744261"/>
              <a:gd name="connsiteX2342" fmla="*/ 2015165 w 4872429"/>
              <a:gd name="connsiteY2342" fmla="*/ 264633 h 3744261"/>
              <a:gd name="connsiteX2343" fmla="*/ 2085164 w 4872429"/>
              <a:gd name="connsiteY2343" fmla="*/ 221296 h 3744261"/>
              <a:gd name="connsiteX2344" fmla="*/ 2096688 w 4872429"/>
              <a:gd name="connsiteY2344" fmla="*/ 223746 h 3744261"/>
              <a:gd name="connsiteX2345" fmla="*/ 2099678 w 4872429"/>
              <a:gd name="connsiteY2345" fmla="*/ 180409 h 3744261"/>
              <a:gd name="connsiteX2346" fmla="*/ 2055760 w 4872429"/>
              <a:gd name="connsiteY2346" fmla="*/ 75400 h 3744261"/>
              <a:gd name="connsiteX2347" fmla="*/ 2044381 w 4872429"/>
              <a:gd name="connsiteY2347" fmla="*/ 61093 h 3744261"/>
              <a:gd name="connsiteX2348" fmla="*/ 2046727 w 4872429"/>
              <a:gd name="connsiteY2348" fmla="*/ 54780 h 3744261"/>
              <a:gd name="connsiteX2349" fmla="*/ 2054847 w 4872429"/>
              <a:gd name="connsiteY2349" fmla="*/ 46890 h 3744261"/>
              <a:gd name="connsiteX2350" fmla="*/ 1833864 w 4872429"/>
              <a:gd name="connsiteY2350" fmla="*/ 58144 h 3744261"/>
              <a:gd name="connsiteX2351" fmla="*/ 1777674 w 4872429"/>
              <a:gd name="connsiteY2351" fmla="*/ 242871 h 3744261"/>
              <a:gd name="connsiteX2352" fmla="*/ 1779667 w 4872429"/>
              <a:gd name="connsiteY2352" fmla="*/ 241832 h 3744261"/>
              <a:gd name="connsiteX2353" fmla="*/ 1784693 w 4872429"/>
              <a:gd name="connsiteY2353" fmla="*/ 240773 h 3744261"/>
              <a:gd name="connsiteX2354" fmla="*/ 1784630 w 4872429"/>
              <a:gd name="connsiteY2354" fmla="*/ 240773 h 3744261"/>
              <a:gd name="connsiteX2355" fmla="*/ 2109002 w 4872429"/>
              <a:gd name="connsiteY2355" fmla="*/ 226985 h 3744261"/>
              <a:gd name="connsiteX2356" fmla="*/ 2117246 w 4872429"/>
              <a:gd name="connsiteY2356" fmla="*/ 229394 h 3744261"/>
              <a:gd name="connsiteX2357" fmla="*/ 2135685 w 4872429"/>
              <a:gd name="connsiteY2357" fmla="*/ 233007 h 3744261"/>
              <a:gd name="connsiteX2358" fmla="*/ 2137886 w 4872429"/>
              <a:gd name="connsiteY2358" fmla="*/ 218700 h 3744261"/>
              <a:gd name="connsiteX2359" fmla="*/ 2138094 w 4872429"/>
              <a:gd name="connsiteY2359" fmla="*/ 207736 h 3744261"/>
              <a:gd name="connsiteX2360" fmla="*/ 2066600 w 4872429"/>
              <a:gd name="connsiteY2360" fmla="*/ 55300 h 3744261"/>
              <a:gd name="connsiteX2361" fmla="*/ 2065250 w 4872429"/>
              <a:gd name="connsiteY2361" fmla="*/ 54282 h 3744261"/>
              <a:gd name="connsiteX2362" fmla="*/ 2058086 w 4872429"/>
              <a:gd name="connsiteY2362" fmla="*/ 60906 h 3744261"/>
              <a:gd name="connsiteX2363" fmla="*/ 2063755 w 4872429"/>
              <a:gd name="connsiteY2363" fmla="*/ 65848 h 3744261"/>
              <a:gd name="connsiteX2364" fmla="*/ 2112075 w 4872429"/>
              <a:gd name="connsiteY2364" fmla="*/ 181489 h 3744261"/>
              <a:gd name="connsiteX2365" fmla="*/ 2109023 w 4872429"/>
              <a:gd name="connsiteY2365" fmla="*/ 226965 h 3744261"/>
              <a:gd name="connsiteX2366" fmla="*/ 2109002 w 4872429"/>
              <a:gd name="connsiteY2366" fmla="*/ 226985 h 3744261"/>
              <a:gd name="connsiteX0" fmla="*/ 2995402 w 4059768"/>
              <a:gd name="connsiteY0" fmla="*/ 3743887 h 3744261"/>
              <a:gd name="connsiteX1" fmla="*/ 2986244 w 4059768"/>
              <a:gd name="connsiteY1" fmla="*/ 3743513 h 3744261"/>
              <a:gd name="connsiteX2" fmla="*/ 2930801 w 4059768"/>
              <a:gd name="connsiteY2" fmla="*/ 3717370 h 3744261"/>
              <a:gd name="connsiteX3" fmla="*/ 2921333 w 4059768"/>
              <a:gd name="connsiteY3" fmla="*/ 3675134 h 3744261"/>
              <a:gd name="connsiteX4" fmla="*/ 2838355 w 4059768"/>
              <a:gd name="connsiteY4" fmla="*/ 3656611 h 3744261"/>
              <a:gd name="connsiteX5" fmla="*/ 2769727 w 4059768"/>
              <a:gd name="connsiteY5" fmla="*/ 3633977 h 3744261"/>
              <a:gd name="connsiteX6" fmla="*/ 2764930 w 4059768"/>
              <a:gd name="connsiteY6" fmla="*/ 3640996 h 3744261"/>
              <a:gd name="connsiteX7" fmla="*/ 2656266 w 4059768"/>
              <a:gd name="connsiteY7" fmla="*/ 3683730 h 3744261"/>
              <a:gd name="connsiteX8" fmla="*/ 2521708 w 4059768"/>
              <a:gd name="connsiteY8" fmla="*/ 3592240 h 3744261"/>
              <a:gd name="connsiteX9" fmla="*/ 2417987 w 4059768"/>
              <a:gd name="connsiteY9" fmla="*/ 3485507 h 3744261"/>
              <a:gd name="connsiteX10" fmla="*/ 2409556 w 4059768"/>
              <a:gd name="connsiteY10" fmla="*/ 3447631 h 3744261"/>
              <a:gd name="connsiteX11" fmla="*/ 2310942 w 4059768"/>
              <a:gd name="connsiteY11" fmla="*/ 3307467 h 3744261"/>
              <a:gd name="connsiteX12" fmla="*/ 2301100 w 4059768"/>
              <a:gd name="connsiteY12" fmla="*/ 3175692 h 3744261"/>
              <a:gd name="connsiteX13" fmla="*/ 2313891 w 4059768"/>
              <a:gd name="connsiteY13" fmla="*/ 3163191 h 3744261"/>
              <a:gd name="connsiteX14" fmla="*/ 2320287 w 4059768"/>
              <a:gd name="connsiteY14" fmla="*/ 3168133 h 3744261"/>
              <a:gd name="connsiteX15" fmla="*/ 2327389 w 4059768"/>
              <a:gd name="connsiteY15" fmla="*/ 3160388 h 3744261"/>
              <a:gd name="connsiteX16" fmla="*/ 2353802 w 4059768"/>
              <a:gd name="connsiteY16" fmla="*/ 3218094 h 3744261"/>
              <a:gd name="connsiteX17" fmla="*/ 2381980 w 4059768"/>
              <a:gd name="connsiteY17" fmla="*/ 3295548 h 3744261"/>
              <a:gd name="connsiteX18" fmla="*/ 2508398 w 4059768"/>
              <a:gd name="connsiteY18" fmla="*/ 3376365 h 3744261"/>
              <a:gd name="connsiteX19" fmla="*/ 2427082 w 4059768"/>
              <a:gd name="connsiteY19" fmla="*/ 3328523 h 3744261"/>
              <a:gd name="connsiteX20" fmla="*/ 2370518 w 4059768"/>
              <a:gd name="connsiteY20" fmla="*/ 3165205 h 3744261"/>
              <a:gd name="connsiteX21" fmla="*/ 2376124 w 4059768"/>
              <a:gd name="connsiteY21" fmla="*/ 3010401 h 3744261"/>
              <a:gd name="connsiteX22" fmla="*/ 2361194 w 4059768"/>
              <a:gd name="connsiteY22" fmla="*/ 3092631 h 3744261"/>
              <a:gd name="connsiteX23" fmla="*/ 2362232 w 4059768"/>
              <a:gd name="connsiteY23" fmla="*/ 3127953 h 3744261"/>
              <a:gd name="connsiteX24" fmla="*/ 2352057 w 4059768"/>
              <a:gd name="connsiteY24" fmla="*/ 3130590 h 3744261"/>
              <a:gd name="connsiteX25" fmla="*/ 2348486 w 4059768"/>
              <a:gd name="connsiteY25" fmla="*/ 3093566 h 3744261"/>
              <a:gd name="connsiteX26" fmla="*/ 2347925 w 4059768"/>
              <a:gd name="connsiteY26" fmla="*/ 3091655 h 3744261"/>
              <a:gd name="connsiteX27" fmla="*/ 2333743 w 4059768"/>
              <a:gd name="connsiteY27" fmla="*/ 2983656 h 3744261"/>
              <a:gd name="connsiteX28" fmla="*/ 2341696 w 4059768"/>
              <a:gd name="connsiteY28" fmla="*/ 2941918 h 3744261"/>
              <a:gd name="connsiteX29" fmla="*/ 2306104 w 4059768"/>
              <a:gd name="connsiteY29" fmla="*/ 2973793 h 3744261"/>
              <a:gd name="connsiteX30" fmla="*/ 2212350 w 4059768"/>
              <a:gd name="connsiteY30" fmla="*/ 2886683 h 3744261"/>
              <a:gd name="connsiteX31" fmla="*/ 2221258 w 4059768"/>
              <a:gd name="connsiteY31" fmla="*/ 2841830 h 3744261"/>
              <a:gd name="connsiteX32" fmla="*/ 2362315 w 4059768"/>
              <a:gd name="connsiteY32" fmla="*/ 2850178 h 3744261"/>
              <a:gd name="connsiteX33" fmla="*/ 2378761 w 4059768"/>
              <a:gd name="connsiteY33" fmla="*/ 2855535 h 3744261"/>
              <a:gd name="connsiteX34" fmla="*/ 2411466 w 4059768"/>
              <a:gd name="connsiteY34" fmla="*/ 2820837 h 3744261"/>
              <a:gd name="connsiteX35" fmla="*/ 2493862 w 4059768"/>
              <a:gd name="connsiteY35" fmla="*/ 2766225 h 3744261"/>
              <a:gd name="connsiteX36" fmla="*/ 2484809 w 4059768"/>
              <a:gd name="connsiteY36" fmla="*/ 2761989 h 3744261"/>
              <a:gd name="connsiteX37" fmla="*/ 2485618 w 4059768"/>
              <a:gd name="connsiteY37" fmla="*/ 2744276 h 3744261"/>
              <a:gd name="connsiteX38" fmla="*/ 2496063 w 4059768"/>
              <a:gd name="connsiteY38" fmla="*/ 2723096 h 3744261"/>
              <a:gd name="connsiteX39" fmla="*/ 2523120 w 4059768"/>
              <a:gd name="connsiteY39" fmla="*/ 2678824 h 3744261"/>
              <a:gd name="connsiteX40" fmla="*/ 2510724 w 4059768"/>
              <a:gd name="connsiteY40" fmla="*/ 2501615 h 3744261"/>
              <a:gd name="connsiteX41" fmla="*/ 2545484 w 4059768"/>
              <a:gd name="connsiteY41" fmla="*/ 2484837 h 3744261"/>
              <a:gd name="connsiteX42" fmla="*/ 2627008 w 4059768"/>
              <a:gd name="connsiteY42" fmla="*/ 2554192 h 3744261"/>
              <a:gd name="connsiteX43" fmla="*/ 2621319 w 4059768"/>
              <a:gd name="connsiteY43" fmla="*/ 2526429 h 3744261"/>
              <a:gd name="connsiteX44" fmla="*/ 2325540 w 4059768"/>
              <a:gd name="connsiteY44" fmla="*/ 2277601 h 3744261"/>
              <a:gd name="connsiteX45" fmla="*/ 2134834 w 4059768"/>
              <a:gd name="connsiteY45" fmla="*/ 2145327 h 3744261"/>
              <a:gd name="connsiteX46" fmla="*/ 2132986 w 4059768"/>
              <a:gd name="connsiteY46" fmla="*/ 2137624 h 3744261"/>
              <a:gd name="connsiteX47" fmla="*/ 2140191 w 4059768"/>
              <a:gd name="connsiteY47" fmla="*/ 2134343 h 3744261"/>
              <a:gd name="connsiteX48" fmla="*/ 2485120 w 4059768"/>
              <a:gd name="connsiteY48" fmla="*/ 2304139 h 3744261"/>
              <a:gd name="connsiteX49" fmla="*/ 2536784 w 4059768"/>
              <a:gd name="connsiteY49" fmla="*/ 2346334 h 3744261"/>
              <a:gd name="connsiteX50" fmla="*/ 2539753 w 4059768"/>
              <a:gd name="connsiteY50" fmla="*/ 2349179 h 3744261"/>
              <a:gd name="connsiteX51" fmla="*/ 2665465 w 4059768"/>
              <a:gd name="connsiteY51" fmla="*/ 2533614 h 3744261"/>
              <a:gd name="connsiteX52" fmla="*/ 2674415 w 4059768"/>
              <a:gd name="connsiteY52" fmla="*/ 2650002 h 3744261"/>
              <a:gd name="connsiteX53" fmla="*/ 2695284 w 4059768"/>
              <a:gd name="connsiteY53" fmla="*/ 2660800 h 3744261"/>
              <a:gd name="connsiteX54" fmla="*/ 2687559 w 4059768"/>
              <a:gd name="connsiteY54" fmla="*/ 2669231 h 3744261"/>
              <a:gd name="connsiteX55" fmla="*/ 2670947 w 4059768"/>
              <a:gd name="connsiteY55" fmla="*/ 2665472 h 3744261"/>
              <a:gd name="connsiteX56" fmla="*/ 2660585 w 4059768"/>
              <a:gd name="connsiteY56" fmla="*/ 2691886 h 3744261"/>
              <a:gd name="connsiteX57" fmla="*/ 2614778 w 4059768"/>
              <a:gd name="connsiteY57" fmla="*/ 2730779 h 3744261"/>
              <a:gd name="connsiteX58" fmla="*/ 2424507 w 4059768"/>
              <a:gd name="connsiteY58" fmla="*/ 2845672 h 3744261"/>
              <a:gd name="connsiteX59" fmla="*/ 2399194 w 4059768"/>
              <a:gd name="connsiteY59" fmla="*/ 2922731 h 3744261"/>
              <a:gd name="connsiteX60" fmla="*/ 2518552 w 4059768"/>
              <a:gd name="connsiteY60" fmla="*/ 2812240 h 3744261"/>
              <a:gd name="connsiteX61" fmla="*/ 2729401 w 4059768"/>
              <a:gd name="connsiteY61" fmla="*/ 2751523 h 3744261"/>
              <a:gd name="connsiteX62" fmla="*/ 2778884 w 4059768"/>
              <a:gd name="connsiteY62" fmla="*/ 2767450 h 3744261"/>
              <a:gd name="connsiteX63" fmla="*/ 2768813 w 4059768"/>
              <a:gd name="connsiteY63" fmla="*/ 2800715 h 3744261"/>
              <a:gd name="connsiteX64" fmla="*/ 2762542 w 4059768"/>
              <a:gd name="connsiteY64" fmla="*/ 2810392 h 3744261"/>
              <a:gd name="connsiteX65" fmla="*/ 2668518 w 4059768"/>
              <a:gd name="connsiteY65" fmla="*/ 2848911 h 3744261"/>
              <a:gd name="connsiteX66" fmla="*/ 2519777 w 4059768"/>
              <a:gd name="connsiteY66" fmla="*/ 2906887 h 3744261"/>
              <a:gd name="connsiteX67" fmla="*/ 2503705 w 4059768"/>
              <a:gd name="connsiteY67" fmla="*/ 2921278 h 3744261"/>
              <a:gd name="connsiteX68" fmla="*/ 2605288 w 4059768"/>
              <a:gd name="connsiteY68" fmla="*/ 2893265 h 3744261"/>
              <a:gd name="connsiteX69" fmla="*/ 2609316 w 4059768"/>
              <a:gd name="connsiteY69" fmla="*/ 2891251 h 3744261"/>
              <a:gd name="connsiteX70" fmla="*/ 2762085 w 4059768"/>
              <a:gd name="connsiteY70" fmla="*/ 2869095 h 3744261"/>
              <a:gd name="connsiteX71" fmla="*/ 2894110 w 4059768"/>
              <a:gd name="connsiteY71" fmla="*/ 2990239 h 3744261"/>
              <a:gd name="connsiteX72" fmla="*/ 2984999 w 4059768"/>
              <a:gd name="connsiteY72" fmla="*/ 3128347 h 3744261"/>
              <a:gd name="connsiteX73" fmla="*/ 2979599 w 4059768"/>
              <a:gd name="connsiteY73" fmla="*/ 3158581 h 3744261"/>
              <a:gd name="connsiteX74" fmla="*/ 2901543 w 4059768"/>
              <a:gd name="connsiteY74" fmla="*/ 3132978 h 3744261"/>
              <a:gd name="connsiteX75" fmla="*/ 2857958 w 4059768"/>
              <a:gd name="connsiteY75" fmla="*/ 3088831 h 3744261"/>
              <a:gd name="connsiteX76" fmla="*/ 2833600 w 4059768"/>
              <a:gd name="connsiteY76" fmla="*/ 3062875 h 3744261"/>
              <a:gd name="connsiteX77" fmla="*/ 2830236 w 4059768"/>
              <a:gd name="connsiteY77" fmla="*/ 3060653 h 3744261"/>
              <a:gd name="connsiteX78" fmla="*/ 2823031 w 4059768"/>
              <a:gd name="connsiteY78" fmla="*/ 3077971 h 3744261"/>
              <a:gd name="connsiteX79" fmla="*/ 2797531 w 4059768"/>
              <a:gd name="connsiteY79" fmla="*/ 3126416 h 3744261"/>
              <a:gd name="connsiteX80" fmla="*/ 2788519 w 4059768"/>
              <a:gd name="connsiteY80" fmla="*/ 3134971 h 3744261"/>
              <a:gd name="connsiteX81" fmla="*/ 2949366 w 4059768"/>
              <a:gd name="connsiteY81" fmla="*/ 3182523 h 3744261"/>
              <a:gd name="connsiteX82" fmla="*/ 2994073 w 4059768"/>
              <a:gd name="connsiteY82" fmla="*/ 3220897 h 3744261"/>
              <a:gd name="connsiteX83" fmla="*/ 2976609 w 4059768"/>
              <a:gd name="connsiteY83" fmla="*/ 3194339 h 3744261"/>
              <a:gd name="connsiteX84" fmla="*/ 2976298 w 4059768"/>
              <a:gd name="connsiteY84" fmla="*/ 3185825 h 3744261"/>
              <a:gd name="connsiteX85" fmla="*/ 2984749 w 4059768"/>
              <a:gd name="connsiteY85" fmla="*/ 3184953 h 3744261"/>
              <a:gd name="connsiteX86" fmla="*/ 3054395 w 4059768"/>
              <a:gd name="connsiteY86" fmla="*/ 3237343 h 3744261"/>
              <a:gd name="connsiteX87" fmla="*/ 3054167 w 4059768"/>
              <a:gd name="connsiteY87" fmla="*/ 3218717 h 3744261"/>
              <a:gd name="connsiteX88" fmla="*/ 3042144 w 4059768"/>
              <a:gd name="connsiteY88" fmla="*/ 3136321 h 3744261"/>
              <a:gd name="connsiteX89" fmla="*/ 3037036 w 4059768"/>
              <a:gd name="connsiteY89" fmla="*/ 3066613 h 3744261"/>
              <a:gd name="connsiteX90" fmla="*/ 3064093 w 4059768"/>
              <a:gd name="connsiteY90" fmla="*/ 3056064 h 3744261"/>
              <a:gd name="connsiteX91" fmla="*/ 3062660 w 4059768"/>
              <a:gd name="connsiteY91" fmla="*/ 3021386 h 3744261"/>
              <a:gd name="connsiteX92" fmla="*/ 2860844 w 4059768"/>
              <a:gd name="connsiteY92" fmla="*/ 2922897 h 3744261"/>
              <a:gd name="connsiteX93" fmla="*/ 2795247 w 4059768"/>
              <a:gd name="connsiteY93" fmla="*/ 2839546 h 3744261"/>
              <a:gd name="connsiteX94" fmla="*/ 2791052 w 4059768"/>
              <a:gd name="connsiteY94" fmla="*/ 2788277 h 3744261"/>
              <a:gd name="connsiteX95" fmla="*/ 2721759 w 4059768"/>
              <a:gd name="connsiteY95" fmla="*/ 2682250 h 3744261"/>
              <a:gd name="connsiteX96" fmla="*/ 2690134 w 4059768"/>
              <a:gd name="connsiteY96" fmla="*/ 2633743 h 3744261"/>
              <a:gd name="connsiteX97" fmla="*/ 2749730 w 4059768"/>
              <a:gd name="connsiteY97" fmla="*/ 2599938 h 3744261"/>
              <a:gd name="connsiteX98" fmla="*/ 2811049 w 4059768"/>
              <a:gd name="connsiteY98" fmla="*/ 2587582 h 3744261"/>
              <a:gd name="connsiteX99" fmla="*/ 2649144 w 4059768"/>
              <a:gd name="connsiteY99" fmla="*/ 2383316 h 3744261"/>
              <a:gd name="connsiteX100" fmla="*/ 2466328 w 4059768"/>
              <a:gd name="connsiteY100" fmla="*/ 2223799 h 3744261"/>
              <a:gd name="connsiteX101" fmla="*/ 2310735 w 4059768"/>
              <a:gd name="connsiteY101" fmla="*/ 2137187 h 3744261"/>
              <a:gd name="connsiteX102" fmla="*/ 2154540 w 4059768"/>
              <a:gd name="connsiteY102" fmla="*/ 2039010 h 3744261"/>
              <a:gd name="connsiteX103" fmla="*/ 2411819 w 4059768"/>
              <a:gd name="connsiteY103" fmla="*/ 1924781 h 3744261"/>
              <a:gd name="connsiteX104" fmla="*/ 2608216 w 4059768"/>
              <a:gd name="connsiteY104" fmla="*/ 1879160 h 3744261"/>
              <a:gd name="connsiteX105" fmla="*/ 2606741 w 4059768"/>
              <a:gd name="connsiteY105" fmla="*/ 1875444 h 3744261"/>
              <a:gd name="connsiteX106" fmla="*/ 2590960 w 4059768"/>
              <a:gd name="connsiteY106" fmla="*/ 1794273 h 3744261"/>
              <a:gd name="connsiteX107" fmla="*/ 2571275 w 4059768"/>
              <a:gd name="connsiteY107" fmla="*/ 1730648 h 3744261"/>
              <a:gd name="connsiteX108" fmla="*/ 2358225 w 4059768"/>
              <a:gd name="connsiteY108" fmla="*/ 1803139 h 3744261"/>
              <a:gd name="connsiteX109" fmla="*/ 2165732 w 4059768"/>
              <a:gd name="connsiteY109" fmla="*/ 1884912 h 3744261"/>
              <a:gd name="connsiteX110" fmla="*/ 2144406 w 4059768"/>
              <a:gd name="connsiteY110" fmla="*/ 1886989 h 3744261"/>
              <a:gd name="connsiteX111" fmla="*/ 2139568 w 4059768"/>
              <a:gd name="connsiteY111" fmla="*/ 1827974 h 3744261"/>
              <a:gd name="connsiteX112" fmla="*/ 2134668 w 4059768"/>
              <a:gd name="connsiteY112" fmla="*/ 1745807 h 3744261"/>
              <a:gd name="connsiteX113" fmla="*/ 2093906 w 4059768"/>
              <a:gd name="connsiteY113" fmla="*/ 1707080 h 3744261"/>
              <a:gd name="connsiteX114" fmla="*/ 2096875 w 4059768"/>
              <a:gd name="connsiteY114" fmla="*/ 1699459 h 3744261"/>
              <a:gd name="connsiteX115" fmla="*/ 2114422 w 4059768"/>
              <a:gd name="connsiteY115" fmla="*/ 1702346 h 3744261"/>
              <a:gd name="connsiteX116" fmla="*/ 2144842 w 4059768"/>
              <a:gd name="connsiteY116" fmla="*/ 1737480 h 3744261"/>
              <a:gd name="connsiteX117" fmla="*/ 2185584 w 4059768"/>
              <a:gd name="connsiteY117" fmla="*/ 1756106 h 3744261"/>
              <a:gd name="connsiteX118" fmla="*/ 2267211 w 4059768"/>
              <a:gd name="connsiteY118" fmla="*/ 1636146 h 3744261"/>
              <a:gd name="connsiteX119" fmla="*/ 2331562 w 4059768"/>
              <a:gd name="connsiteY119" fmla="*/ 1496709 h 3744261"/>
              <a:gd name="connsiteX120" fmla="*/ 2371452 w 4059768"/>
              <a:gd name="connsiteY120" fmla="*/ 1425775 h 3744261"/>
              <a:gd name="connsiteX121" fmla="*/ 2354466 w 4059768"/>
              <a:gd name="connsiteY121" fmla="*/ 1429243 h 3744261"/>
              <a:gd name="connsiteX122" fmla="*/ 2335279 w 4059768"/>
              <a:gd name="connsiteY122" fmla="*/ 1411842 h 3744261"/>
              <a:gd name="connsiteX123" fmla="*/ 2350438 w 4059768"/>
              <a:gd name="connsiteY123" fmla="*/ 1321659 h 3744261"/>
              <a:gd name="connsiteX124" fmla="*/ 2364475 w 4059768"/>
              <a:gd name="connsiteY124" fmla="*/ 1317485 h 3744261"/>
              <a:gd name="connsiteX125" fmla="*/ 2377100 w 4059768"/>
              <a:gd name="connsiteY125" fmla="*/ 1350543 h 3744261"/>
              <a:gd name="connsiteX126" fmla="*/ 2383828 w 4059768"/>
              <a:gd name="connsiteY126" fmla="*/ 1391201 h 3744261"/>
              <a:gd name="connsiteX127" fmla="*/ 2386133 w 4059768"/>
              <a:gd name="connsiteY127" fmla="*/ 1400836 h 3744261"/>
              <a:gd name="connsiteX128" fmla="*/ 2463545 w 4059768"/>
              <a:gd name="connsiteY128" fmla="*/ 1306708 h 3744261"/>
              <a:gd name="connsiteX129" fmla="*/ 2524782 w 4059768"/>
              <a:gd name="connsiteY129" fmla="*/ 1258492 h 3744261"/>
              <a:gd name="connsiteX130" fmla="*/ 2608776 w 4059768"/>
              <a:gd name="connsiteY130" fmla="*/ 1147025 h 3744261"/>
              <a:gd name="connsiteX131" fmla="*/ 2693353 w 4059768"/>
              <a:gd name="connsiteY131" fmla="*/ 1030491 h 3744261"/>
              <a:gd name="connsiteX132" fmla="*/ 2701285 w 4059768"/>
              <a:gd name="connsiteY132" fmla="*/ 994339 h 3744261"/>
              <a:gd name="connsiteX133" fmla="*/ 2683261 w 4059768"/>
              <a:gd name="connsiteY133" fmla="*/ 949050 h 3744261"/>
              <a:gd name="connsiteX134" fmla="*/ 2653795 w 4059768"/>
              <a:gd name="connsiteY134" fmla="*/ 849378 h 3744261"/>
              <a:gd name="connsiteX135" fmla="*/ 2664323 w 4059768"/>
              <a:gd name="connsiteY135" fmla="*/ 791028 h 3744261"/>
              <a:gd name="connsiteX136" fmla="*/ 2658737 w 4059768"/>
              <a:gd name="connsiteY136" fmla="*/ 791879 h 3744261"/>
              <a:gd name="connsiteX137" fmla="*/ 2278611 w 4059768"/>
              <a:gd name="connsiteY137" fmla="*/ 1254401 h 3744261"/>
              <a:gd name="connsiteX138" fmla="*/ 2041412 w 4059768"/>
              <a:gd name="connsiteY138" fmla="*/ 1769209 h 3744261"/>
              <a:gd name="connsiteX139" fmla="*/ 2006443 w 4059768"/>
              <a:gd name="connsiteY139" fmla="*/ 1805818 h 3744261"/>
              <a:gd name="connsiteX140" fmla="*/ 2003308 w 4059768"/>
              <a:gd name="connsiteY140" fmla="*/ 1806877 h 3744261"/>
              <a:gd name="connsiteX141" fmla="*/ 2004699 w 4059768"/>
              <a:gd name="connsiteY141" fmla="*/ 1809203 h 3744261"/>
              <a:gd name="connsiteX142" fmla="*/ 2076110 w 4059768"/>
              <a:gd name="connsiteY142" fmla="*/ 1865539 h 3744261"/>
              <a:gd name="connsiteX143" fmla="*/ 2127857 w 4059768"/>
              <a:gd name="connsiteY143" fmla="*/ 1905428 h 3744261"/>
              <a:gd name="connsiteX144" fmla="*/ 2128812 w 4059768"/>
              <a:gd name="connsiteY144" fmla="*/ 1933606 h 3744261"/>
              <a:gd name="connsiteX145" fmla="*/ 2090251 w 4059768"/>
              <a:gd name="connsiteY145" fmla="*/ 1949243 h 3744261"/>
              <a:gd name="connsiteX146" fmla="*/ 2141728 w 4059768"/>
              <a:gd name="connsiteY146" fmla="*/ 2083011 h 3744261"/>
              <a:gd name="connsiteX147" fmla="*/ 2142392 w 4059768"/>
              <a:gd name="connsiteY147" fmla="*/ 2108885 h 3744261"/>
              <a:gd name="connsiteX148" fmla="*/ 2123330 w 4059768"/>
              <a:gd name="connsiteY148" fmla="*/ 2096405 h 3744261"/>
              <a:gd name="connsiteX149" fmla="*/ 2102793 w 4059768"/>
              <a:gd name="connsiteY149" fmla="*/ 2068642 h 3744261"/>
              <a:gd name="connsiteX150" fmla="*/ 2097768 w 4059768"/>
              <a:gd name="connsiteY150" fmla="*/ 2061270 h 3744261"/>
              <a:gd name="connsiteX151" fmla="*/ 2112013 w 4059768"/>
              <a:gd name="connsiteY151" fmla="*/ 2124915 h 3744261"/>
              <a:gd name="connsiteX152" fmla="*/ 2106427 w 4059768"/>
              <a:gd name="connsiteY152" fmla="*/ 2154879 h 3744261"/>
              <a:gd name="connsiteX153" fmla="*/ 2068074 w 4059768"/>
              <a:gd name="connsiteY153" fmla="*/ 2110027 h 3744261"/>
              <a:gd name="connsiteX154" fmla="*/ 2071106 w 4059768"/>
              <a:gd name="connsiteY154" fmla="*/ 2131103 h 3744261"/>
              <a:gd name="connsiteX155" fmla="*/ 2062737 w 4059768"/>
              <a:gd name="connsiteY155" fmla="*/ 2158160 h 3744261"/>
              <a:gd name="connsiteX156" fmla="*/ 2015974 w 4059768"/>
              <a:gd name="connsiteY156" fmla="*/ 2102593 h 3744261"/>
              <a:gd name="connsiteX157" fmla="*/ 2000608 w 4059768"/>
              <a:gd name="connsiteY157" fmla="*/ 2072629 h 3744261"/>
              <a:gd name="connsiteX158" fmla="*/ 2002809 w 4059768"/>
              <a:gd name="connsiteY158" fmla="*/ 2132432 h 3744261"/>
              <a:gd name="connsiteX159" fmla="*/ 1992884 w 4059768"/>
              <a:gd name="connsiteY159" fmla="*/ 2146677 h 3744261"/>
              <a:gd name="connsiteX160" fmla="*/ 1951291 w 4059768"/>
              <a:gd name="connsiteY160" fmla="*/ 2089428 h 3744261"/>
              <a:gd name="connsiteX161" fmla="*/ 1935510 w 4059768"/>
              <a:gd name="connsiteY161" fmla="*/ 2105832 h 3744261"/>
              <a:gd name="connsiteX162" fmla="*/ 1899129 w 4059768"/>
              <a:gd name="connsiteY162" fmla="*/ 2150913 h 3744261"/>
              <a:gd name="connsiteX163" fmla="*/ 1891529 w 4059768"/>
              <a:gd name="connsiteY163" fmla="*/ 2181376 h 3744261"/>
              <a:gd name="connsiteX164" fmla="*/ 1898548 w 4059768"/>
              <a:gd name="connsiteY164" fmla="*/ 2174440 h 3744261"/>
              <a:gd name="connsiteX165" fmla="*/ 1920870 w 4059768"/>
              <a:gd name="connsiteY165" fmla="*/ 2146033 h 3744261"/>
              <a:gd name="connsiteX166" fmla="*/ 1929758 w 4059768"/>
              <a:gd name="connsiteY166" fmla="*/ 2134447 h 3744261"/>
              <a:gd name="connsiteX167" fmla="*/ 1939289 w 4059768"/>
              <a:gd name="connsiteY167" fmla="*/ 2132474 h 3744261"/>
              <a:gd name="connsiteX168" fmla="*/ 1937565 w 4059768"/>
              <a:gd name="connsiteY168" fmla="*/ 2148442 h 3744261"/>
              <a:gd name="connsiteX169" fmla="*/ 1906376 w 4059768"/>
              <a:gd name="connsiteY169" fmla="*/ 2230360 h 3744261"/>
              <a:gd name="connsiteX170" fmla="*/ 1905670 w 4059768"/>
              <a:gd name="connsiteY170" fmla="*/ 2234306 h 3744261"/>
              <a:gd name="connsiteX171" fmla="*/ 1963106 w 4059768"/>
              <a:gd name="connsiteY171" fmla="*/ 2159386 h 3744261"/>
              <a:gd name="connsiteX172" fmla="*/ 1971454 w 4059768"/>
              <a:gd name="connsiteY172" fmla="*/ 2157433 h 3744261"/>
              <a:gd name="connsiteX173" fmla="*/ 1973842 w 4059768"/>
              <a:gd name="connsiteY173" fmla="*/ 2165677 h 3744261"/>
              <a:gd name="connsiteX174" fmla="*/ 1950772 w 4059768"/>
              <a:gd name="connsiteY174" fmla="*/ 2239643 h 3744261"/>
              <a:gd name="connsiteX175" fmla="*/ 1998739 w 4059768"/>
              <a:gd name="connsiteY175" fmla="*/ 2169145 h 3744261"/>
              <a:gd name="connsiteX176" fmla="*/ 2014355 w 4059768"/>
              <a:gd name="connsiteY176" fmla="*/ 2143978 h 3744261"/>
              <a:gd name="connsiteX177" fmla="*/ 2024135 w 4059768"/>
              <a:gd name="connsiteY177" fmla="*/ 2140406 h 3744261"/>
              <a:gd name="connsiteX178" fmla="*/ 2026565 w 4059768"/>
              <a:gd name="connsiteY178" fmla="*/ 2154755 h 3744261"/>
              <a:gd name="connsiteX179" fmla="*/ 2021581 w 4059768"/>
              <a:gd name="connsiteY179" fmla="*/ 2172924 h 3744261"/>
              <a:gd name="connsiteX180" fmla="*/ 2000068 w 4059768"/>
              <a:gd name="connsiteY180" fmla="*/ 2277539 h 3744261"/>
              <a:gd name="connsiteX181" fmla="*/ 2005820 w 4059768"/>
              <a:gd name="connsiteY181" fmla="*/ 2430266 h 3744261"/>
              <a:gd name="connsiteX182" fmla="*/ 2011323 w 4059768"/>
              <a:gd name="connsiteY182" fmla="*/ 2706068 h 3744261"/>
              <a:gd name="connsiteX183" fmla="*/ 1968983 w 4059768"/>
              <a:gd name="connsiteY183" fmla="*/ 2840834 h 3744261"/>
              <a:gd name="connsiteX184" fmla="*/ 1931627 w 4059768"/>
              <a:gd name="connsiteY184" fmla="*/ 2956371 h 3744261"/>
              <a:gd name="connsiteX185" fmla="*/ 1927868 w 4059768"/>
              <a:gd name="connsiteY185" fmla="*/ 2990363 h 3744261"/>
              <a:gd name="connsiteX186" fmla="*/ 1921140 w 4059768"/>
              <a:gd name="connsiteY186" fmla="*/ 2991152 h 3744261"/>
              <a:gd name="connsiteX187" fmla="*/ 1916738 w 4059768"/>
              <a:gd name="connsiteY187" fmla="*/ 2973066 h 3744261"/>
              <a:gd name="connsiteX188" fmla="*/ 1919126 w 4059768"/>
              <a:gd name="connsiteY188" fmla="*/ 2955374 h 3744261"/>
              <a:gd name="connsiteX189" fmla="*/ 1911235 w 4059768"/>
              <a:gd name="connsiteY189" fmla="*/ 2893162 h 3744261"/>
              <a:gd name="connsiteX190" fmla="*/ 1862396 w 4059768"/>
              <a:gd name="connsiteY190" fmla="*/ 2843845 h 3744261"/>
              <a:gd name="connsiteX191" fmla="*/ 1767458 w 4059768"/>
              <a:gd name="connsiteY191" fmla="*/ 2831572 h 3744261"/>
              <a:gd name="connsiteX192" fmla="*/ 1779252 w 4059768"/>
              <a:gd name="connsiteY192" fmla="*/ 2859584 h 3744261"/>
              <a:gd name="connsiteX193" fmla="*/ 1878177 w 4059768"/>
              <a:gd name="connsiteY193" fmla="*/ 3000164 h 3744261"/>
              <a:gd name="connsiteX194" fmla="*/ 1821218 w 4059768"/>
              <a:gd name="connsiteY194" fmla="*/ 3192553 h 3744261"/>
              <a:gd name="connsiteX195" fmla="*/ 1716355 w 4059768"/>
              <a:gd name="connsiteY195" fmla="*/ 3376095 h 3744261"/>
              <a:gd name="connsiteX196" fmla="*/ 1690689 w 4059768"/>
              <a:gd name="connsiteY196" fmla="*/ 3379314 h 3744261"/>
              <a:gd name="connsiteX197" fmla="*/ 1690212 w 4059768"/>
              <a:gd name="connsiteY197" fmla="*/ 3379065 h 3744261"/>
              <a:gd name="connsiteX198" fmla="*/ 1665252 w 4059768"/>
              <a:gd name="connsiteY198" fmla="*/ 3357469 h 3744261"/>
              <a:gd name="connsiteX199" fmla="*/ 1650301 w 4059768"/>
              <a:gd name="connsiteY199" fmla="*/ 3389323 h 3744261"/>
              <a:gd name="connsiteX200" fmla="*/ 1457227 w 4059768"/>
              <a:gd name="connsiteY200" fmla="*/ 3500084 h 3744261"/>
              <a:gd name="connsiteX201" fmla="*/ 1450915 w 4059768"/>
              <a:gd name="connsiteY201" fmla="*/ 3498589 h 3744261"/>
              <a:gd name="connsiteX202" fmla="*/ 1449357 w 4059768"/>
              <a:gd name="connsiteY202" fmla="*/ 3492297 h 3744261"/>
              <a:gd name="connsiteX203" fmla="*/ 1467942 w 4059768"/>
              <a:gd name="connsiteY203" fmla="*/ 3379916 h 3744261"/>
              <a:gd name="connsiteX204" fmla="*/ 1451683 w 4059768"/>
              <a:gd name="connsiteY204" fmla="*/ 3407638 h 3744261"/>
              <a:gd name="connsiteX205" fmla="*/ 1441570 w 4059768"/>
              <a:gd name="connsiteY205" fmla="*/ 3411915 h 3744261"/>
              <a:gd name="connsiteX206" fmla="*/ 1420390 w 4059768"/>
              <a:gd name="connsiteY206" fmla="*/ 3365630 h 3744261"/>
              <a:gd name="connsiteX207" fmla="*/ 1419040 w 4059768"/>
              <a:gd name="connsiteY207" fmla="*/ 3360335 h 3744261"/>
              <a:gd name="connsiteX208" fmla="*/ 1435216 w 4059768"/>
              <a:gd name="connsiteY208" fmla="*/ 3497156 h 3744261"/>
              <a:gd name="connsiteX209" fmla="*/ 1520685 w 4059768"/>
              <a:gd name="connsiteY209" fmla="*/ 3509428 h 3744261"/>
              <a:gd name="connsiteX210" fmla="*/ 1555238 w 4059768"/>
              <a:gd name="connsiteY210" fmla="*/ 3503033 h 3744261"/>
              <a:gd name="connsiteX211" fmla="*/ 1566368 w 4059768"/>
              <a:gd name="connsiteY211" fmla="*/ 3510342 h 3744261"/>
              <a:gd name="connsiteX212" fmla="*/ 1540474 w 4059768"/>
              <a:gd name="connsiteY212" fmla="*/ 3549173 h 3744261"/>
              <a:gd name="connsiteX213" fmla="*/ 1494542 w 4059768"/>
              <a:gd name="connsiteY213" fmla="*/ 3602975 h 3744261"/>
              <a:gd name="connsiteX214" fmla="*/ 1211514 w 4059768"/>
              <a:gd name="connsiteY214" fmla="*/ 3721523 h 3744261"/>
              <a:gd name="connsiteX215" fmla="*/ 1188132 w 4059768"/>
              <a:gd name="connsiteY215" fmla="*/ 3720256 h 3744261"/>
              <a:gd name="connsiteX216" fmla="*/ 981789 w 4059768"/>
              <a:gd name="connsiteY216" fmla="*/ 3524047 h 3744261"/>
              <a:gd name="connsiteX217" fmla="*/ 934113 w 4059768"/>
              <a:gd name="connsiteY217" fmla="*/ 3517984 h 3744261"/>
              <a:gd name="connsiteX218" fmla="*/ 908364 w 4059768"/>
              <a:gd name="connsiteY218" fmla="*/ 3507518 h 3744261"/>
              <a:gd name="connsiteX219" fmla="*/ 791436 w 4059768"/>
              <a:gd name="connsiteY219" fmla="*/ 3370863 h 3744261"/>
              <a:gd name="connsiteX220" fmla="*/ 800697 w 4059768"/>
              <a:gd name="connsiteY220" fmla="*/ 3265314 h 3744261"/>
              <a:gd name="connsiteX221" fmla="*/ 799721 w 4059768"/>
              <a:gd name="connsiteY221" fmla="*/ 3264566 h 3744261"/>
              <a:gd name="connsiteX222" fmla="*/ 797520 w 4059768"/>
              <a:gd name="connsiteY222" fmla="*/ 3241932 h 3744261"/>
              <a:gd name="connsiteX223" fmla="*/ 810477 w 4059768"/>
              <a:gd name="connsiteY223" fmla="*/ 3220524 h 3744261"/>
              <a:gd name="connsiteX224" fmla="*/ 853316 w 4059768"/>
              <a:gd name="connsiteY224" fmla="*/ 3118837 h 3744261"/>
              <a:gd name="connsiteX225" fmla="*/ 936501 w 4059768"/>
              <a:gd name="connsiteY225" fmla="*/ 3105962 h 3744261"/>
              <a:gd name="connsiteX226" fmla="*/ 942813 w 4059768"/>
              <a:gd name="connsiteY226" fmla="*/ 3114663 h 3744261"/>
              <a:gd name="connsiteX227" fmla="*/ 923585 w 4059768"/>
              <a:gd name="connsiteY227" fmla="*/ 3189542 h 3744261"/>
              <a:gd name="connsiteX228" fmla="*/ 979900 w 4059768"/>
              <a:gd name="connsiteY228" fmla="*/ 3101747 h 3744261"/>
              <a:gd name="connsiteX229" fmla="*/ 1134953 w 4059768"/>
              <a:gd name="connsiteY229" fmla="*/ 2984341 h 3744261"/>
              <a:gd name="connsiteX230" fmla="*/ 1266230 w 4059768"/>
              <a:gd name="connsiteY230" fmla="*/ 2971072 h 3744261"/>
              <a:gd name="connsiteX231" fmla="*/ 1338679 w 4059768"/>
              <a:gd name="connsiteY231" fmla="*/ 2982846 h 3744261"/>
              <a:gd name="connsiteX232" fmla="*/ 1339447 w 4059768"/>
              <a:gd name="connsiteY232" fmla="*/ 2982452 h 3744261"/>
              <a:gd name="connsiteX233" fmla="*/ 1371924 w 4059768"/>
              <a:gd name="connsiteY233" fmla="*/ 2972339 h 3744261"/>
              <a:gd name="connsiteX234" fmla="*/ 1323168 w 4059768"/>
              <a:gd name="connsiteY234" fmla="*/ 2957845 h 3744261"/>
              <a:gd name="connsiteX235" fmla="*/ 1163484 w 4059768"/>
              <a:gd name="connsiteY235" fmla="*/ 2925078 h 3744261"/>
              <a:gd name="connsiteX236" fmla="*/ 1000083 w 4059768"/>
              <a:gd name="connsiteY236" fmla="*/ 3004193 h 3744261"/>
              <a:gd name="connsiteX237" fmla="*/ 998879 w 4059768"/>
              <a:gd name="connsiteY237" fmla="*/ 3014908 h 3744261"/>
              <a:gd name="connsiteX238" fmla="*/ 959405 w 4059768"/>
              <a:gd name="connsiteY238" fmla="*/ 3058701 h 3744261"/>
              <a:gd name="connsiteX239" fmla="*/ 920366 w 4059768"/>
              <a:gd name="connsiteY239" fmla="*/ 3088084 h 3744261"/>
              <a:gd name="connsiteX240" fmla="*/ 914552 w 4059768"/>
              <a:gd name="connsiteY240" fmla="*/ 3084014 h 3744261"/>
              <a:gd name="connsiteX241" fmla="*/ 929316 w 4059768"/>
              <a:gd name="connsiteY241" fmla="*/ 3062065 h 3744261"/>
              <a:gd name="connsiteX242" fmla="*/ 955335 w 4059768"/>
              <a:gd name="connsiteY242" fmla="*/ 3033991 h 3744261"/>
              <a:gd name="connsiteX243" fmla="*/ 986358 w 4059768"/>
              <a:gd name="connsiteY243" fmla="*/ 3000455 h 3744261"/>
              <a:gd name="connsiteX244" fmla="*/ 971511 w 4059768"/>
              <a:gd name="connsiteY244" fmla="*/ 2973710 h 3744261"/>
              <a:gd name="connsiteX245" fmla="*/ 837929 w 4059768"/>
              <a:gd name="connsiteY245" fmla="*/ 2879872 h 3744261"/>
              <a:gd name="connsiteX246" fmla="*/ 826196 w 4059768"/>
              <a:gd name="connsiteY246" fmla="*/ 2887181 h 3744261"/>
              <a:gd name="connsiteX247" fmla="*/ 886540 w 4059768"/>
              <a:gd name="connsiteY247" fmla="*/ 3085093 h 3744261"/>
              <a:gd name="connsiteX248" fmla="*/ 886353 w 4059768"/>
              <a:gd name="connsiteY248" fmla="*/ 3091198 h 3744261"/>
              <a:gd name="connsiteX249" fmla="*/ 881016 w 4059768"/>
              <a:gd name="connsiteY249" fmla="*/ 3094209 h 3744261"/>
              <a:gd name="connsiteX250" fmla="*/ 870821 w 4059768"/>
              <a:gd name="connsiteY250" fmla="*/ 3081750 h 3744261"/>
              <a:gd name="connsiteX251" fmla="*/ 815233 w 4059768"/>
              <a:gd name="connsiteY251" fmla="*/ 2881222 h 3744261"/>
              <a:gd name="connsiteX252" fmla="*/ 836766 w 4059768"/>
              <a:gd name="connsiteY252" fmla="*/ 2867455 h 3744261"/>
              <a:gd name="connsiteX253" fmla="*/ 981685 w 4059768"/>
              <a:gd name="connsiteY253" fmla="*/ 2966546 h 3744261"/>
              <a:gd name="connsiteX254" fmla="*/ 995972 w 4059768"/>
              <a:gd name="connsiteY254" fmla="*/ 2990841 h 3744261"/>
              <a:gd name="connsiteX255" fmla="*/ 1163152 w 4059768"/>
              <a:gd name="connsiteY255" fmla="*/ 2912639 h 3744261"/>
              <a:gd name="connsiteX256" fmla="*/ 1327155 w 4059768"/>
              <a:gd name="connsiteY256" fmla="*/ 2946050 h 3744261"/>
              <a:gd name="connsiteX257" fmla="*/ 1388038 w 4059768"/>
              <a:gd name="connsiteY257" fmla="*/ 2959735 h 3744261"/>
              <a:gd name="connsiteX258" fmla="*/ 1389533 w 4059768"/>
              <a:gd name="connsiteY258" fmla="*/ 2955000 h 3744261"/>
              <a:gd name="connsiteX259" fmla="*/ 1396510 w 4059768"/>
              <a:gd name="connsiteY259" fmla="*/ 2841540 h 3744261"/>
              <a:gd name="connsiteX260" fmla="*/ 1431499 w 4059768"/>
              <a:gd name="connsiteY260" fmla="*/ 2742469 h 3744261"/>
              <a:gd name="connsiteX261" fmla="*/ 1460383 w 4059768"/>
              <a:gd name="connsiteY261" fmla="*/ 2758625 h 3744261"/>
              <a:gd name="connsiteX262" fmla="*/ 1529905 w 4059768"/>
              <a:gd name="connsiteY262" fmla="*/ 2965404 h 3744261"/>
              <a:gd name="connsiteX263" fmla="*/ 1519149 w 4059768"/>
              <a:gd name="connsiteY263" fmla="*/ 2977323 h 3744261"/>
              <a:gd name="connsiteX264" fmla="*/ 1584330 w 4059768"/>
              <a:gd name="connsiteY264" fmla="*/ 3026951 h 3744261"/>
              <a:gd name="connsiteX265" fmla="*/ 1605407 w 4059768"/>
              <a:gd name="connsiteY265" fmla="*/ 3044705 h 3744261"/>
              <a:gd name="connsiteX266" fmla="*/ 1660331 w 4059768"/>
              <a:gd name="connsiteY266" fmla="*/ 2959610 h 3744261"/>
              <a:gd name="connsiteX267" fmla="*/ 1737743 w 4059768"/>
              <a:gd name="connsiteY267" fmla="*/ 2839754 h 3744261"/>
              <a:gd name="connsiteX268" fmla="*/ 1797546 w 4059768"/>
              <a:gd name="connsiteY268" fmla="*/ 2732149 h 3744261"/>
              <a:gd name="connsiteX269" fmla="*/ 1814927 w 4059768"/>
              <a:gd name="connsiteY269" fmla="*/ 2688356 h 3744261"/>
              <a:gd name="connsiteX270" fmla="*/ 1862935 w 4059768"/>
              <a:gd name="connsiteY270" fmla="*/ 2244107 h 3744261"/>
              <a:gd name="connsiteX271" fmla="*/ 1857557 w 4059768"/>
              <a:gd name="connsiteY271" fmla="*/ 2209575 h 3744261"/>
              <a:gd name="connsiteX272" fmla="*/ 1851639 w 4059768"/>
              <a:gd name="connsiteY272" fmla="*/ 2181500 h 3744261"/>
              <a:gd name="connsiteX273" fmla="*/ 1895682 w 4059768"/>
              <a:gd name="connsiteY273" fmla="*/ 2098398 h 3744261"/>
              <a:gd name="connsiteX274" fmla="*/ 1904217 w 4059768"/>
              <a:gd name="connsiteY274" fmla="*/ 2097651 h 3744261"/>
              <a:gd name="connsiteX275" fmla="*/ 1905442 w 4059768"/>
              <a:gd name="connsiteY275" fmla="*/ 2106123 h 3744261"/>
              <a:gd name="connsiteX276" fmla="*/ 1879901 w 4059768"/>
              <a:gd name="connsiteY276" fmla="*/ 2176683 h 3744261"/>
              <a:gd name="connsiteX277" fmla="*/ 1888020 w 4059768"/>
              <a:gd name="connsiteY277" fmla="*/ 2145411 h 3744261"/>
              <a:gd name="connsiteX278" fmla="*/ 1927411 w 4059768"/>
              <a:gd name="connsiteY278" fmla="*/ 2096426 h 3744261"/>
              <a:gd name="connsiteX279" fmla="*/ 1943525 w 4059768"/>
              <a:gd name="connsiteY279" fmla="*/ 2072567 h 3744261"/>
              <a:gd name="connsiteX280" fmla="*/ 1937275 w 4059768"/>
              <a:gd name="connsiteY280" fmla="*/ 2058529 h 3744261"/>
              <a:gd name="connsiteX281" fmla="*/ 1887085 w 4059768"/>
              <a:gd name="connsiteY281" fmla="*/ 2039488 h 3744261"/>
              <a:gd name="connsiteX282" fmla="*/ 1903905 w 4059768"/>
              <a:gd name="connsiteY282" fmla="*/ 2078817 h 3744261"/>
              <a:gd name="connsiteX283" fmla="*/ 1750410 w 4059768"/>
              <a:gd name="connsiteY283" fmla="*/ 2147861 h 3744261"/>
              <a:gd name="connsiteX284" fmla="*/ 1557377 w 4059768"/>
              <a:gd name="connsiteY284" fmla="*/ 2221826 h 3744261"/>
              <a:gd name="connsiteX285" fmla="*/ 1483640 w 4059768"/>
              <a:gd name="connsiteY285" fmla="*/ 2253036 h 3744261"/>
              <a:gd name="connsiteX286" fmla="*/ 1453489 w 4059768"/>
              <a:gd name="connsiteY286" fmla="*/ 2287942 h 3744261"/>
              <a:gd name="connsiteX287" fmla="*/ 1436462 w 4059768"/>
              <a:gd name="connsiteY287" fmla="*/ 2295833 h 3744261"/>
              <a:gd name="connsiteX288" fmla="*/ 1376077 w 4059768"/>
              <a:gd name="connsiteY288" fmla="*/ 2310659 h 3744261"/>
              <a:gd name="connsiteX289" fmla="*/ 1364013 w 4059768"/>
              <a:gd name="connsiteY289" fmla="*/ 2298823 h 3744261"/>
              <a:gd name="connsiteX290" fmla="*/ 1334734 w 4059768"/>
              <a:gd name="connsiteY290" fmla="*/ 2303059 h 3744261"/>
              <a:gd name="connsiteX291" fmla="*/ 1330020 w 4059768"/>
              <a:gd name="connsiteY291" fmla="*/ 2303724 h 3744261"/>
              <a:gd name="connsiteX292" fmla="*/ 1245091 w 4059768"/>
              <a:gd name="connsiteY292" fmla="*/ 2321187 h 3744261"/>
              <a:gd name="connsiteX293" fmla="*/ 1233857 w 4059768"/>
              <a:gd name="connsiteY293" fmla="*/ 2340644 h 3744261"/>
              <a:gd name="connsiteX294" fmla="*/ 1084888 w 4059768"/>
              <a:gd name="connsiteY294" fmla="*/ 2441209 h 3744261"/>
              <a:gd name="connsiteX295" fmla="*/ 938162 w 4059768"/>
              <a:gd name="connsiteY295" fmla="*/ 2490526 h 3744261"/>
              <a:gd name="connsiteX296" fmla="*/ 913763 w 4059768"/>
              <a:gd name="connsiteY296" fmla="*/ 2472357 h 3744261"/>
              <a:gd name="connsiteX297" fmla="*/ 849287 w 4059768"/>
              <a:gd name="connsiteY297" fmla="*/ 2490526 h 3744261"/>
              <a:gd name="connsiteX298" fmla="*/ 749968 w 4059768"/>
              <a:gd name="connsiteY298" fmla="*/ 2448975 h 3744261"/>
              <a:gd name="connsiteX299" fmla="*/ 690704 w 4059768"/>
              <a:gd name="connsiteY299" fmla="*/ 2387718 h 3744261"/>
              <a:gd name="connsiteX300" fmla="*/ 691929 w 4059768"/>
              <a:gd name="connsiteY300" fmla="*/ 2375695 h 3744261"/>
              <a:gd name="connsiteX301" fmla="*/ 700464 w 4059768"/>
              <a:gd name="connsiteY301" fmla="*/ 2368843 h 3744261"/>
              <a:gd name="connsiteX302" fmla="*/ 693154 w 4059768"/>
              <a:gd name="connsiteY302" fmla="*/ 2367389 h 3744261"/>
              <a:gd name="connsiteX303" fmla="*/ 402796 w 4059768"/>
              <a:gd name="connsiteY303" fmla="*/ 2247201 h 3744261"/>
              <a:gd name="connsiteX304" fmla="*/ 280614 w 4059768"/>
              <a:gd name="connsiteY304" fmla="*/ 2167068 h 3744261"/>
              <a:gd name="connsiteX305" fmla="*/ 192570 w 4059768"/>
              <a:gd name="connsiteY305" fmla="*/ 2113723 h 3744261"/>
              <a:gd name="connsiteX306" fmla="*/ 27072 w 4059768"/>
              <a:gd name="connsiteY306" fmla="*/ 1882524 h 3744261"/>
              <a:gd name="connsiteX307" fmla="*/ 3961 w 4059768"/>
              <a:gd name="connsiteY307" fmla="*/ 1670430 h 3744261"/>
              <a:gd name="connsiteX308" fmla="*/ 134303 w 4059768"/>
              <a:gd name="connsiteY308" fmla="*/ 1531490 h 3744261"/>
              <a:gd name="connsiteX309" fmla="*/ 330575 w 4059768"/>
              <a:gd name="connsiteY309" fmla="*/ 1549120 h 3744261"/>
              <a:gd name="connsiteX310" fmla="*/ 350987 w 4059768"/>
              <a:gd name="connsiteY310" fmla="*/ 1565919 h 3744261"/>
              <a:gd name="connsiteX311" fmla="*/ 403398 w 4059768"/>
              <a:gd name="connsiteY311" fmla="*/ 1548954 h 3744261"/>
              <a:gd name="connsiteX312" fmla="*/ 406056 w 4059768"/>
              <a:gd name="connsiteY312" fmla="*/ 1548850 h 3744261"/>
              <a:gd name="connsiteX313" fmla="*/ 456744 w 4059768"/>
              <a:gd name="connsiteY313" fmla="*/ 1558236 h 3744261"/>
              <a:gd name="connsiteX314" fmla="*/ 487102 w 4059768"/>
              <a:gd name="connsiteY314" fmla="*/ 1553169 h 3744261"/>
              <a:gd name="connsiteX315" fmla="*/ 642488 w 4059768"/>
              <a:gd name="connsiteY315" fmla="*/ 1570259 h 3744261"/>
              <a:gd name="connsiteX316" fmla="*/ 716930 w 4059768"/>
              <a:gd name="connsiteY316" fmla="*/ 1625743 h 3744261"/>
              <a:gd name="connsiteX317" fmla="*/ 718758 w 4059768"/>
              <a:gd name="connsiteY317" fmla="*/ 1638182 h 3744261"/>
              <a:gd name="connsiteX318" fmla="*/ 839175 w 4059768"/>
              <a:gd name="connsiteY318" fmla="*/ 1847182 h 3744261"/>
              <a:gd name="connsiteX319" fmla="*/ 725008 w 4059768"/>
              <a:gd name="connsiteY319" fmla="*/ 1995985 h 3744261"/>
              <a:gd name="connsiteX320" fmla="*/ 634721 w 4059768"/>
              <a:gd name="connsiteY320" fmla="*/ 2003398 h 3744261"/>
              <a:gd name="connsiteX321" fmla="*/ 641948 w 4059768"/>
              <a:gd name="connsiteY321" fmla="*/ 2009648 h 3744261"/>
              <a:gd name="connsiteX322" fmla="*/ 646869 w 4059768"/>
              <a:gd name="connsiteY322" fmla="*/ 2013864 h 3744261"/>
              <a:gd name="connsiteX323" fmla="*/ 649008 w 4059768"/>
              <a:gd name="connsiteY323" fmla="*/ 2024329 h 3744261"/>
              <a:gd name="connsiteX324" fmla="*/ 591426 w 4059768"/>
              <a:gd name="connsiteY324" fmla="*/ 2023021 h 3744261"/>
              <a:gd name="connsiteX325" fmla="*/ 491359 w 4059768"/>
              <a:gd name="connsiteY325" fmla="*/ 1991271 h 3744261"/>
              <a:gd name="connsiteX326" fmla="*/ 475474 w 4059768"/>
              <a:gd name="connsiteY326" fmla="*/ 1983401 h 3744261"/>
              <a:gd name="connsiteX327" fmla="*/ 404042 w 4059768"/>
              <a:gd name="connsiteY327" fmla="*/ 1958089 h 3744261"/>
              <a:gd name="connsiteX328" fmla="*/ 329038 w 4059768"/>
              <a:gd name="connsiteY328" fmla="*/ 1859392 h 3744261"/>
              <a:gd name="connsiteX329" fmla="*/ 309602 w 4059768"/>
              <a:gd name="connsiteY329" fmla="*/ 1832771 h 3744261"/>
              <a:gd name="connsiteX330" fmla="*/ 311803 w 4059768"/>
              <a:gd name="connsiteY330" fmla="*/ 1931468 h 3744261"/>
              <a:gd name="connsiteX331" fmla="*/ 412660 w 4059768"/>
              <a:gd name="connsiteY331" fmla="*/ 2024392 h 3744261"/>
              <a:gd name="connsiteX332" fmla="*/ 619542 w 4059768"/>
              <a:gd name="connsiteY332" fmla="*/ 2058467 h 3744261"/>
              <a:gd name="connsiteX333" fmla="*/ 736055 w 4059768"/>
              <a:gd name="connsiteY333" fmla="*/ 2031410 h 3744261"/>
              <a:gd name="connsiteX334" fmla="*/ 721810 w 4059768"/>
              <a:gd name="connsiteY334" fmla="*/ 2023623 h 3744261"/>
              <a:gd name="connsiteX335" fmla="*/ 718633 w 4059768"/>
              <a:gd name="connsiteY335" fmla="*/ 2013864 h 3744261"/>
              <a:gd name="connsiteX336" fmla="*/ 756031 w 4059768"/>
              <a:gd name="connsiteY336" fmla="*/ 1988323 h 3744261"/>
              <a:gd name="connsiteX337" fmla="*/ 795111 w 4059768"/>
              <a:gd name="connsiteY337" fmla="*/ 1973787 h 3744261"/>
              <a:gd name="connsiteX338" fmla="*/ 801465 w 4059768"/>
              <a:gd name="connsiteY338" fmla="*/ 1978625 h 3744261"/>
              <a:gd name="connsiteX339" fmla="*/ 794883 w 4059768"/>
              <a:gd name="connsiteY339" fmla="*/ 1988676 h 3744261"/>
              <a:gd name="connsiteX340" fmla="*/ 782320 w 4059768"/>
              <a:gd name="connsiteY340" fmla="*/ 2003398 h 3744261"/>
              <a:gd name="connsiteX341" fmla="*/ 760786 w 4059768"/>
              <a:gd name="connsiteY341" fmla="*/ 2029354 h 3744261"/>
              <a:gd name="connsiteX342" fmla="*/ 880061 w 4059768"/>
              <a:gd name="connsiteY342" fmla="*/ 2069452 h 3744261"/>
              <a:gd name="connsiteX343" fmla="*/ 890817 w 4059768"/>
              <a:gd name="connsiteY343" fmla="*/ 2065236 h 3744261"/>
              <a:gd name="connsiteX344" fmla="*/ 890963 w 4059768"/>
              <a:gd name="connsiteY344" fmla="*/ 2038595 h 3744261"/>
              <a:gd name="connsiteX345" fmla="*/ 888741 w 4059768"/>
              <a:gd name="connsiteY345" fmla="*/ 2020716 h 3744261"/>
              <a:gd name="connsiteX346" fmla="*/ 892541 w 4059768"/>
              <a:gd name="connsiteY346" fmla="*/ 2012576 h 3744261"/>
              <a:gd name="connsiteX347" fmla="*/ 919079 w 4059768"/>
              <a:gd name="connsiteY347" fmla="*/ 2014217 h 3744261"/>
              <a:gd name="connsiteX348" fmla="*/ 968334 w 4059768"/>
              <a:gd name="connsiteY348" fmla="*/ 2015816 h 3744261"/>
              <a:gd name="connsiteX349" fmla="*/ 981769 w 4059768"/>
              <a:gd name="connsiteY349" fmla="*/ 1989693 h 3744261"/>
              <a:gd name="connsiteX350" fmla="*/ 913618 w 4059768"/>
              <a:gd name="connsiteY350" fmla="*/ 1880116 h 3744261"/>
              <a:gd name="connsiteX351" fmla="*/ 867436 w 4059768"/>
              <a:gd name="connsiteY351" fmla="*/ 1817550 h 3744261"/>
              <a:gd name="connsiteX352" fmla="*/ 863034 w 4059768"/>
              <a:gd name="connsiteY352" fmla="*/ 1795498 h 3744261"/>
              <a:gd name="connsiteX353" fmla="*/ 882117 w 4059768"/>
              <a:gd name="connsiteY353" fmla="*/ 1800087 h 3744261"/>
              <a:gd name="connsiteX354" fmla="*/ 906080 w 4059768"/>
              <a:gd name="connsiteY354" fmla="*/ 1818755 h 3744261"/>
              <a:gd name="connsiteX355" fmla="*/ 965842 w 4059768"/>
              <a:gd name="connsiteY355" fmla="*/ 1878247 h 3744261"/>
              <a:gd name="connsiteX356" fmla="*/ 1083372 w 4059768"/>
              <a:gd name="connsiteY356" fmla="*/ 2085005 h 3744261"/>
              <a:gd name="connsiteX357" fmla="*/ 1088730 w 4059768"/>
              <a:gd name="connsiteY357" fmla="*/ 2084673 h 3744261"/>
              <a:gd name="connsiteX358" fmla="*/ 1203394 w 4059768"/>
              <a:gd name="connsiteY358" fmla="*/ 2080893 h 3744261"/>
              <a:gd name="connsiteX359" fmla="*/ 1259294 w 4059768"/>
              <a:gd name="connsiteY359" fmla="*/ 2084382 h 3744261"/>
              <a:gd name="connsiteX360" fmla="*/ 1261454 w 4059768"/>
              <a:gd name="connsiteY360" fmla="*/ 2091234 h 3744261"/>
              <a:gd name="connsiteX361" fmla="*/ 1248247 w 4059768"/>
              <a:gd name="connsiteY361" fmla="*/ 2097152 h 3744261"/>
              <a:gd name="connsiteX362" fmla="*/ 1101770 w 4059768"/>
              <a:gd name="connsiteY362" fmla="*/ 2118520 h 3744261"/>
              <a:gd name="connsiteX363" fmla="*/ 1075606 w 4059768"/>
              <a:gd name="connsiteY363" fmla="*/ 2097962 h 3744261"/>
              <a:gd name="connsiteX364" fmla="*/ 869056 w 4059768"/>
              <a:gd name="connsiteY364" fmla="*/ 2136046 h 3744261"/>
              <a:gd name="connsiteX365" fmla="*/ 824058 w 4059768"/>
              <a:gd name="connsiteY365" fmla="*/ 2200625 h 3744261"/>
              <a:gd name="connsiteX366" fmla="*/ 886831 w 4059768"/>
              <a:gd name="connsiteY366" fmla="*/ 2347974 h 3744261"/>
              <a:gd name="connsiteX367" fmla="*/ 1217702 w 4059768"/>
              <a:gd name="connsiteY367" fmla="*/ 2314750 h 3744261"/>
              <a:gd name="connsiteX368" fmla="*/ 1234833 w 4059768"/>
              <a:gd name="connsiteY368" fmla="*/ 2310784 h 3744261"/>
              <a:gd name="connsiteX369" fmla="*/ 1234272 w 4059768"/>
              <a:gd name="connsiteY369" fmla="*/ 2303724 h 3744261"/>
              <a:gd name="connsiteX370" fmla="*/ 1231490 w 4059768"/>
              <a:gd name="connsiteY370" fmla="*/ 2296622 h 3744261"/>
              <a:gd name="connsiteX371" fmla="*/ 1224201 w 4059768"/>
              <a:gd name="connsiteY371" fmla="*/ 2297183 h 3744261"/>
              <a:gd name="connsiteX372" fmla="*/ 1167201 w 4059768"/>
              <a:gd name="connsiteY372" fmla="*/ 2285180 h 3744261"/>
              <a:gd name="connsiteX373" fmla="*/ 1187634 w 4059768"/>
              <a:gd name="connsiteY373" fmla="*/ 2267800 h 3744261"/>
              <a:gd name="connsiteX374" fmla="*/ 1237968 w 4059768"/>
              <a:gd name="connsiteY374" fmla="*/ 2283581 h 3744261"/>
              <a:gd name="connsiteX375" fmla="*/ 1358261 w 4059768"/>
              <a:gd name="connsiteY375" fmla="*/ 2270271 h 3744261"/>
              <a:gd name="connsiteX376" fmla="*/ 1358448 w 4059768"/>
              <a:gd name="connsiteY376" fmla="*/ 2250960 h 3744261"/>
              <a:gd name="connsiteX377" fmla="*/ 1351990 w 4059768"/>
              <a:gd name="connsiteY377" fmla="*/ 2164680 h 3744261"/>
              <a:gd name="connsiteX378" fmla="*/ 1340236 w 4059768"/>
              <a:gd name="connsiteY378" fmla="*/ 2112290 h 3744261"/>
              <a:gd name="connsiteX379" fmla="*/ 1351554 w 4059768"/>
              <a:gd name="connsiteY379" fmla="*/ 2034753 h 3744261"/>
              <a:gd name="connsiteX380" fmla="*/ 1373357 w 4059768"/>
              <a:gd name="connsiteY380" fmla="*/ 2021277 h 3744261"/>
              <a:gd name="connsiteX381" fmla="*/ 1407640 w 4059768"/>
              <a:gd name="connsiteY381" fmla="*/ 2008776 h 3744261"/>
              <a:gd name="connsiteX382" fmla="*/ 1428281 w 4059768"/>
              <a:gd name="connsiteY382" fmla="*/ 2043412 h 3744261"/>
              <a:gd name="connsiteX383" fmla="*/ 1439556 w 4059768"/>
              <a:gd name="connsiteY383" fmla="*/ 2085711 h 3744261"/>
              <a:gd name="connsiteX384" fmla="*/ 1447301 w 4059768"/>
              <a:gd name="connsiteY384" fmla="*/ 2152346 h 3744261"/>
              <a:gd name="connsiteX385" fmla="*/ 1428011 w 4059768"/>
              <a:gd name="connsiteY385" fmla="*/ 2143645 h 3744261"/>
              <a:gd name="connsiteX386" fmla="*/ 1399853 w 4059768"/>
              <a:gd name="connsiteY386" fmla="*/ 2102198 h 3744261"/>
              <a:gd name="connsiteX387" fmla="*/ 1405667 w 4059768"/>
              <a:gd name="connsiteY387" fmla="*/ 2137208 h 3744261"/>
              <a:gd name="connsiteX388" fmla="*/ 1405211 w 4059768"/>
              <a:gd name="connsiteY388" fmla="*/ 2249465 h 3744261"/>
              <a:gd name="connsiteX389" fmla="*/ 1401037 w 4059768"/>
              <a:gd name="connsiteY389" fmla="*/ 2262546 h 3744261"/>
              <a:gd name="connsiteX390" fmla="*/ 1473901 w 4059768"/>
              <a:gd name="connsiteY390" fmla="*/ 2243173 h 3744261"/>
              <a:gd name="connsiteX391" fmla="*/ 1478034 w 4059768"/>
              <a:gd name="connsiteY391" fmla="*/ 2174980 h 3744261"/>
              <a:gd name="connsiteX392" fmla="*/ 1449502 w 4059768"/>
              <a:gd name="connsiteY392" fmla="*/ 2053774 h 3744261"/>
              <a:gd name="connsiteX393" fmla="*/ 1451475 w 4059768"/>
              <a:gd name="connsiteY393" fmla="*/ 2046610 h 3744261"/>
              <a:gd name="connsiteX394" fmla="*/ 1458909 w 4059768"/>
              <a:gd name="connsiteY394" fmla="*/ 2046444 h 3744261"/>
              <a:gd name="connsiteX395" fmla="*/ 1504925 w 4059768"/>
              <a:gd name="connsiteY395" fmla="*/ 2058467 h 3744261"/>
              <a:gd name="connsiteX396" fmla="*/ 1782284 w 4059768"/>
              <a:gd name="connsiteY396" fmla="*/ 1986204 h 3744261"/>
              <a:gd name="connsiteX397" fmla="*/ 1788887 w 4059768"/>
              <a:gd name="connsiteY397" fmla="*/ 1988281 h 3744261"/>
              <a:gd name="connsiteX398" fmla="*/ 1849895 w 4059768"/>
              <a:gd name="connsiteY398" fmla="*/ 2016978 h 3744261"/>
              <a:gd name="connsiteX399" fmla="*/ 1850227 w 4059768"/>
              <a:gd name="connsiteY399" fmla="*/ 2017082 h 3744261"/>
              <a:gd name="connsiteX400" fmla="*/ 1795054 w 4059768"/>
              <a:gd name="connsiteY400" fmla="*/ 1971025 h 3744261"/>
              <a:gd name="connsiteX401" fmla="*/ 1794390 w 4059768"/>
              <a:gd name="connsiteY401" fmla="*/ 1970527 h 3744261"/>
              <a:gd name="connsiteX402" fmla="*/ 1315713 w 4059768"/>
              <a:gd name="connsiteY402" fmla="*/ 1579686 h 3744261"/>
              <a:gd name="connsiteX403" fmla="*/ 1153600 w 4059768"/>
              <a:gd name="connsiteY403" fmla="*/ 1494882 h 3744261"/>
              <a:gd name="connsiteX404" fmla="*/ 1047926 w 4059768"/>
              <a:gd name="connsiteY404" fmla="*/ 1425796 h 3744261"/>
              <a:gd name="connsiteX405" fmla="*/ 1054592 w 4059768"/>
              <a:gd name="connsiteY405" fmla="*/ 1396746 h 3744261"/>
              <a:gd name="connsiteX406" fmla="*/ 1118673 w 4059768"/>
              <a:gd name="connsiteY406" fmla="*/ 1334430 h 3744261"/>
              <a:gd name="connsiteX407" fmla="*/ 1165581 w 4059768"/>
              <a:gd name="connsiteY407" fmla="*/ 1273837 h 3744261"/>
              <a:gd name="connsiteX408" fmla="*/ 1156050 w 4059768"/>
              <a:gd name="connsiteY408" fmla="*/ 1254131 h 3744261"/>
              <a:gd name="connsiteX409" fmla="*/ 1149343 w 4059768"/>
              <a:gd name="connsiteY409" fmla="*/ 1273463 h 3744261"/>
              <a:gd name="connsiteX410" fmla="*/ 1138566 w 4059768"/>
              <a:gd name="connsiteY410" fmla="*/ 1287937 h 3744261"/>
              <a:gd name="connsiteX411" fmla="*/ 1030483 w 4059768"/>
              <a:gd name="connsiteY411" fmla="*/ 1395354 h 3744261"/>
              <a:gd name="connsiteX412" fmla="*/ 1012148 w 4059768"/>
              <a:gd name="connsiteY412" fmla="*/ 1390765 h 3744261"/>
              <a:gd name="connsiteX413" fmla="*/ 1010902 w 4059768"/>
              <a:gd name="connsiteY413" fmla="*/ 1389810 h 3744261"/>
              <a:gd name="connsiteX414" fmla="*/ 794094 w 4059768"/>
              <a:gd name="connsiteY414" fmla="*/ 1123166 h 3744261"/>
              <a:gd name="connsiteX415" fmla="*/ 811952 w 4059768"/>
              <a:gd name="connsiteY415" fmla="*/ 915971 h 3744261"/>
              <a:gd name="connsiteX416" fmla="*/ 789068 w 4059768"/>
              <a:gd name="connsiteY416" fmla="*/ 889288 h 3744261"/>
              <a:gd name="connsiteX417" fmla="*/ 768303 w 4059768"/>
              <a:gd name="connsiteY417" fmla="*/ 717042 h 3744261"/>
              <a:gd name="connsiteX418" fmla="*/ 808193 w 4059768"/>
              <a:gd name="connsiteY418" fmla="*/ 541286 h 3744261"/>
              <a:gd name="connsiteX419" fmla="*/ 931123 w 4059768"/>
              <a:gd name="connsiteY419" fmla="*/ 473758 h 3744261"/>
              <a:gd name="connsiteX420" fmla="*/ 1122660 w 4059768"/>
              <a:gd name="connsiteY420" fmla="*/ 489186 h 3744261"/>
              <a:gd name="connsiteX421" fmla="*/ 1251424 w 4059768"/>
              <a:gd name="connsiteY421" fmla="*/ 639173 h 3744261"/>
              <a:gd name="connsiteX422" fmla="*/ 1284441 w 4059768"/>
              <a:gd name="connsiteY422" fmla="*/ 699371 h 3744261"/>
              <a:gd name="connsiteX423" fmla="*/ 1269407 w 4059768"/>
              <a:gd name="connsiteY423" fmla="*/ 655868 h 3744261"/>
              <a:gd name="connsiteX424" fmla="*/ 1275408 w 4059768"/>
              <a:gd name="connsiteY424" fmla="*/ 637615 h 3744261"/>
              <a:gd name="connsiteX425" fmla="*/ 1329127 w 4059768"/>
              <a:gd name="connsiteY425" fmla="*/ 677256 h 3744261"/>
              <a:gd name="connsiteX426" fmla="*/ 1374271 w 4059768"/>
              <a:gd name="connsiteY426" fmla="*/ 742479 h 3744261"/>
              <a:gd name="connsiteX427" fmla="*/ 1379794 w 4059768"/>
              <a:gd name="connsiteY427" fmla="*/ 781040 h 3744261"/>
              <a:gd name="connsiteX428" fmla="*/ 1381808 w 4059768"/>
              <a:gd name="connsiteY428" fmla="*/ 780915 h 3744261"/>
              <a:gd name="connsiteX429" fmla="*/ 1398773 w 4059768"/>
              <a:gd name="connsiteY429" fmla="*/ 838476 h 3744261"/>
              <a:gd name="connsiteX430" fmla="*/ 1404525 w 4059768"/>
              <a:gd name="connsiteY430" fmla="*/ 876912 h 3744261"/>
              <a:gd name="connsiteX431" fmla="*/ 1395638 w 4059768"/>
              <a:gd name="connsiteY431" fmla="*/ 977914 h 3744261"/>
              <a:gd name="connsiteX432" fmla="*/ 1401888 w 4059768"/>
              <a:gd name="connsiteY432" fmla="*/ 1020129 h 3744261"/>
              <a:gd name="connsiteX433" fmla="*/ 1332969 w 4059768"/>
              <a:gd name="connsiteY433" fmla="*/ 1209465 h 3744261"/>
              <a:gd name="connsiteX434" fmla="*/ 1369931 w 4059768"/>
              <a:gd name="connsiteY434" fmla="*/ 1221737 h 3744261"/>
              <a:gd name="connsiteX435" fmla="*/ 1379317 w 4059768"/>
              <a:gd name="connsiteY435" fmla="*/ 1230646 h 3744261"/>
              <a:gd name="connsiteX436" fmla="*/ 1427990 w 4059768"/>
              <a:gd name="connsiteY436" fmla="*/ 1300292 h 3744261"/>
              <a:gd name="connsiteX437" fmla="*/ 1416133 w 4059768"/>
              <a:gd name="connsiteY437" fmla="*/ 1323798 h 3744261"/>
              <a:gd name="connsiteX438" fmla="*/ 1295384 w 4059768"/>
              <a:gd name="connsiteY438" fmla="*/ 1319230 h 3744261"/>
              <a:gd name="connsiteX439" fmla="*/ 1259003 w 4059768"/>
              <a:gd name="connsiteY439" fmla="*/ 1296243 h 3744261"/>
              <a:gd name="connsiteX440" fmla="*/ 1256802 w 4059768"/>
              <a:gd name="connsiteY440" fmla="*/ 1298132 h 3744261"/>
              <a:gd name="connsiteX441" fmla="*/ 1248891 w 4059768"/>
              <a:gd name="connsiteY441" fmla="*/ 1310384 h 3744261"/>
              <a:gd name="connsiteX442" fmla="*/ 1244883 w 4059768"/>
              <a:gd name="connsiteY442" fmla="*/ 1318648 h 3744261"/>
              <a:gd name="connsiteX443" fmla="*/ 1229122 w 4059768"/>
              <a:gd name="connsiteY443" fmla="*/ 1321908 h 3744261"/>
              <a:gd name="connsiteX444" fmla="*/ 1342645 w 4059768"/>
              <a:gd name="connsiteY444" fmla="*/ 1396434 h 3744261"/>
              <a:gd name="connsiteX445" fmla="*/ 1520810 w 4059768"/>
              <a:gd name="connsiteY445" fmla="*/ 1562077 h 3744261"/>
              <a:gd name="connsiteX446" fmla="*/ 1718473 w 4059768"/>
              <a:gd name="connsiteY446" fmla="*/ 1729756 h 3744261"/>
              <a:gd name="connsiteX447" fmla="*/ 1885154 w 4059768"/>
              <a:gd name="connsiteY447" fmla="*/ 1883500 h 3744261"/>
              <a:gd name="connsiteX448" fmla="*/ 1939476 w 4059768"/>
              <a:gd name="connsiteY448" fmla="*/ 2032282 h 3744261"/>
              <a:gd name="connsiteX449" fmla="*/ 1947699 w 4059768"/>
              <a:gd name="connsiteY449" fmla="*/ 2051490 h 3744261"/>
              <a:gd name="connsiteX450" fmla="*/ 1955548 w 4059768"/>
              <a:gd name="connsiteY450" fmla="*/ 2068247 h 3744261"/>
              <a:gd name="connsiteX451" fmla="*/ 1955693 w 4059768"/>
              <a:gd name="connsiteY451" fmla="*/ 2069410 h 3744261"/>
              <a:gd name="connsiteX452" fmla="*/ 1990309 w 4059768"/>
              <a:gd name="connsiteY452" fmla="*/ 2132370 h 3744261"/>
              <a:gd name="connsiteX453" fmla="*/ 1990433 w 4059768"/>
              <a:gd name="connsiteY453" fmla="*/ 2131311 h 3744261"/>
              <a:gd name="connsiteX454" fmla="*/ 1977102 w 4059768"/>
              <a:gd name="connsiteY454" fmla="*/ 2009898 h 3744261"/>
              <a:gd name="connsiteX455" fmla="*/ 1981691 w 4059768"/>
              <a:gd name="connsiteY455" fmla="*/ 2002069 h 3744261"/>
              <a:gd name="connsiteX456" fmla="*/ 1989187 w 4059768"/>
              <a:gd name="connsiteY456" fmla="*/ 2006845 h 3744261"/>
              <a:gd name="connsiteX457" fmla="*/ 1989187 w 4059768"/>
              <a:gd name="connsiteY457" fmla="*/ 2006845 h 3744261"/>
              <a:gd name="connsiteX458" fmla="*/ 1989250 w 4059768"/>
              <a:gd name="connsiteY458" fmla="*/ 2007136 h 3744261"/>
              <a:gd name="connsiteX459" fmla="*/ 1991721 w 4059768"/>
              <a:gd name="connsiteY459" fmla="*/ 2017186 h 3744261"/>
              <a:gd name="connsiteX460" fmla="*/ 2024986 w 4059768"/>
              <a:gd name="connsiteY460" fmla="*/ 2093186 h 3744261"/>
              <a:gd name="connsiteX461" fmla="*/ 2059145 w 4059768"/>
              <a:gd name="connsiteY461" fmla="*/ 2144538 h 3744261"/>
              <a:gd name="connsiteX462" fmla="*/ 2058709 w 4059768"/>
              <a:gd name="connsiteY462" fmla="*/ 2132619 h 3744261"/>
              <a:gd name="connsiteX463" fmla="*/ 2044443 w 4059768"/>
              <a:gd name="connsiteY463" fmla="*/ 2063679 h 3744261"/>
              <a:gd name="connsiteX464" fmla="*/ 2028911 w 4059768"/>
              <a:gd name="connsiteY464" fmla="*/ 2026364 h 3744261"/>
              <a:gd name="connsiteX465" fmla="*/ 2028433 w 4059768"/>
              <a:gd name="connsiteY465" fmla="*/ 2010790 h 3744261"/>
              <a:gd name="connsiteX466" fmla="*/ 2034995 w 4059768"/>
              <a:gd name="connsiteY466" fmla="*/ 2009420 h 3744261"/>
              <a:gd name="connsiteX467" fmla="*/ 2053310 w 4059768"/>
              <a:gd name="connsiteY467" fmla="*/ 2050036 h 3744261"/>
              <a:gd name="connsiteX468" fmla="*/ 2056300 w 4059768"/>
              <a:gd name="connsiteY468" fmla="*/ 2059838 h 3744261"/>
              <a:gd name="connsiteX469" fmla="*/ 2101277 w 4059768"/>
              <a:gd name="connsiteY469" fmla="*/ 2139223 h 3744261"/>
              <a:gd name="connsiteX470" fmla="*/ 2099741 w 4059768"/>
              <a:gd name="connsiteY470" fmla="*/ 2127200 h 3744261"/>
              <a:gd name="connsiteX471" fmla="*/ 2070337 w 4059768"/>
              <a:gd name="connsiteY471" fmla="*/ 2015940 h 3744261"/>
              <a:gd name="connsiteX472" fmla="*/ 2070047 w 4059768"/>
              <a:gd name="connsiteY472" fmla="*/ 2015255 h 3744261"/>
              <a:gd name="connsiteX473" fmla="*/ 2069569 w 4059768"/>
              <a:gd name="connsiteY473" fmla="*/ 2004499 h 3744261"/>
              <a:gd name="connsiteX474" fmla="*/ 2075923 w 4059768"/>
              <a:gd name="connsiteY474" fmla="*/ 2002692 h 3744261"/>
              <a:gd name="connsiteX475" fmla="*/ 2080097 w 4059768"/>
              <a:gd name="connsiteY475" fmla="*/ 2006845 h 3744261"/>
              <a:gd name="connsiteX476" fmla="*/ 2080139 w 4059768"/>
              <a:gd name="connsiteY476" fmla="*/ 2006845 h 3744261"/>
              <a:gd name="connsiteX477" fmla="*/ 2080242 w 4059768"/>
              <a:gd name="connsiteY477" fmla="*/ 2007136 h 3744261"/>
              <a:gd name="connsiteX478" fmla="*/ 2082776 w 4059768"/>
              <a:gd name="connsiteY478" fmla="*/ 2013220 h 3744261"/>
              <a:gd name="connsiteX479" fmla="*/ 2128002 w 4059768"/>
              <a:gd name="connsiteY479" fmla="*/ 2082492 h 3744261"/>
              <a:gd name="connsiteX480" fmla="*/ 2075446 w 4059768"/>
              <a:gd name="connsiteY480" fmla="*/ 1945380 h 3744261"/>
              <a:gd name="connsiteX481" fmla="*/ 2076276 w 4059768"/>
              <a:gd name="connsiteY481" fmla="*/ 1939545 h 3744261"/>
              <a:gd name="connsiteX482" fmla="*/ 2081592 w 4059768"/>
              <a:gd name="connsiteY482" fmla="*/ 1937012 h 3744261"/>
              <a:gd name="connsiteX483" fmla="*/ 2118325 w 4059768"/>
              <a:gd name="connsiteY483" fmla="*/ 1926982 h 3744261"/>
              <a:gd name="connsiteX484" fmla="*/ 2116706 w 4059768"/>
              <a:gd name="connsiteY484" fmla="*/ 1911222 h 3744261"/>
              <a:gd name="connsiteX485" fmla="*/ 2070524 w 4059768"/>
              <a:gd name="connsiteY485" fmla="*/ 1876876 h 3744261"/>
              <a:gd name="connsiteX486" fmla="*/ 1994005 w 4059768"/>
              <a:gd name="connsiteY486" fmla="*/ 1815868 h 3744261"/>
              <a:gd name="connsiteX487" fmla="*/ 1990060 w 4059768"/>
              <a:gd name="connsiteY487" fmla="*/ 1809244 h 3744261"/>
              <a:gd name="connsiteX488" fmla="*/ 1961798 w 4059768"/>
              <a:gd name="connsiteY488" fmla="*/ 1804032 h 3744261"/>
              <a:gd name="connsiteX489" fmla="*/ 1932789 w 4059768"/>
              <a:gd name="connsiteY489" fmla="*/ 1765991 h 3744261"/>
              <a:gd name="connsiteX490" fmla="*/ 1890636 w 4059768"/>
              <a:gd name="connsiteY490" fmla="*/ 1690572 h 3744261"/>
              <a:gd name="connsiteX491" fmla="*/ 1811085 w 4059768"/>
              <a:gd name="connsiteY491" fmla="*/ 1763021 h 3744261"/>
              <a:gd name="connsiteX492" fmla="*/ 1786271 w 4059768"/>
              <a:gd name="connsiteY492" fmla="*/ 1748880 h 3744261"/>
              <a:gd name="connsiteX493" fmla="*/ 1758404 w 4059768"/>
              <a:gd name="connsiteY493" fmla="*/ 1709115 h 3744261"/>
              <a:gd name="connsiteX494" fmla="*/ 1736767 w 4059768"/>
              <a:gd name="connsiteY494" fmla="*/ 1636126 h 3744261"/>
              <a:gd name="connsiteX495" fmla="*/ 1811729 w 4059768"/>
              <a:gd name="connsiteY495" fmla="*/ 1580247 h 3744261"/>
              <a:gd name="connsiteX496" fmla="*/ 1831310 w 4059768"/>
              <a:gd name="connsiteY496" fmla="*/ 1571567 h 3744261"/>
              <a:gd name="connsiteX497" fmla="*/ 1788617 w 4059768"/>
              <a:gd name="connsiteY497" fmla="*/ 1472331 h 3744261"/>
              <a:gd name="connsiteX498" fmla="*/ 1692600 w 4059768"/>
              <a:gd name="connsiteY498" fmla="*/ 923987 h 3744261"/>
              <a:gd name="connsiteX499" fmla="*/ 1707094 w 4059768"/>
              <a:gd name="connsiteY499" fmla="*/ 829319 h 3744261"/>
              <a:gd name="connsiteX500" fmla="*/ 1636201 w 4059768"/>
              <a:gd name="connsiteY500" fmla="*/ 698644 h 3744261"/>
              <a:gd name="connsiteX501" fmla="*/ 1536716 w 4059768"/>
              <a:gd name="connsiteY501" fmla="*/ 614524 h 3744261"/>
              <a:gd name="connsiteX502" fmla="*/ 1508226 w 4059768"/>
              <a:gd name="connsiteY502" fmla="*/ 615583 h 3744261"/>
              <a:gd name="connsiteX503" fmla="*/ 1523073 w 4059768"/>
              <a:gd name="connsiteY503" fmla="*/ 673477 h 3744261"/>
              <a:gd name="connsiteX504" fmla="*/ 1529905 w 4059768"/>
              <a:gd name="connsiteY504" fmla="*/ 699786 h 3744261"/>
              <a:gd name="connsiteX505" fmla="*/ 1543818 w 4059768"/>
              <a:gd name="connsiteY505" fmla="*/ 1016599 h 3744261"/>
              <a:gd name="connsiteX506" fmla="*/ 1670194 w 4059768"/>
              <a:gd name="connsiteY506" fmla="*/ 1432420 h 3744261"/>
              <a:gd name="connsiteX507" fmla="*/ 1724079 w 4059768"/>
              <a:gd name="connsiteY507" fmla="*/ 1582365 h 3744261"/>
              <a:gd name="connsiteX508" fmla="*/ 1716417 w 4059768"/>
              <a:gd name="connsiteY508" fmla="*/ 1604480 h 3744261"/>
              <a:gd name="connsiteX509" fmla="*/ 1671585 w 4059768"/>
              <a:gd name="connsiteY509" fmla="*/ 1558111 h 3744261"/>
              <a:gd name="connsiteX510" fmla="*/ 1608314 w 4059768"/>
              <a:gd name="connsiteY510" fmla="*/ 1448596 h 3744261"/>
              <a:gd name="connsiteX511" fmla="*/ 1509618 w 4059768"/>
              <a:gd name="connsiteY511" fmla="*/ 1198169 h 3744261"/>
              <a:gd name="connsiteX512" fmla="*/ 1506835 w 4059768"/>
              <a:gd name="connsiteY512" fmla="*/ 1180498 h 3744261"/>
              <a:gd name="connsiteX513" fmla="*/ 1486859 w 4059768"/>
              <a:gd name="connsiteY513" fmla="*/ 615064 h 3744261"/>
              <a:gd name="connsiteX514" fmla="*/ 1496349 w 4059768"/>
              <a:gd name="connsiteY514" fmla="*/ 607693 h 3744261"/>
              <a:gd name="connsiteX515" fmla="*/ 1498757 w 4059768"/>
              <a:gd name="connsiteY515" fmla="*/ 592181 h 3744261"/>
              <a:gd name="connsiteX516" fmla="*/ 1595751 w 4059768"/>
              <a:gd name="connsiteY516" fmla="*/ 380356 h 3744261"/>
              <a:gd name="connsiteX517" fmla="*/ 1725782 w 4059768"/>
              <a:gd name="connsiteY517" fmla="*/ 271610 h 3744261"/>
              <a:gd name="connsiteX518" fmla="*/ 1732136 w 4059768"/>
              <a:gd name="connsiteY518" fmla="*/ 271713 h 3744261"/>
              <a:gd name="connsiteX519" fmla="*/ 1732822 w 4059768"/>
              <a:gd name="connsiteY519" fmla="*/ 272191 h 3744261"/>
              <a:gd name="connsiteX520" fmla="*/ 1736746 w 4059768"/>
              <a:gd name="connsiteY520" fmla="*/ 242808 h 3744261"/>
              <a:gd name="connsiteX521" fmla="*/ 1747586 w 4059768"/>
              <a:gd name="connsiteY521" fmla="*/ 235333 h 3744261"/>
              <a:gd name="connsiteX522" fmla="*/ 1764364 w 4059768"/>
              <a:gd name="connsiteY522" fmla="*/ 274787 h 3744261"/>
              <a:gd name="connsiteX523" fmla="*/ 1766710 w 4059768"/>
              <a:gd name="connsiteY523" fmla="*/ 262639 h 3744261"/>
              <a:gd name="connsiteX524" fmla="*/ 1765360 w 4059768"/>
              <a:gd name="connsiteY524" fmla="*/ 185808 h 3744261"/>
              <a:gd name="connsiteX525" fmla="*/ 1826098 w 4059768"/>
              <a:gd name="connsiteY525" fmla="*/ 48613 h 3744261"/>
              <a:gd name="connsiteX526" fmla="*/ 1945830 w 4059768"/>
              <a:gd name="connsiteY526" fmla="*/ 106 h 3744261"/>
              <a:gd name="connsiteX527" fmla="*/ 2065105 w 4059768"/>
              <a:gd name="connsiteY527" fmla="*/ 39124 h 3744261"/>
              <a:gd name="connsiteX528" fmla="*/ 2142538 w 4059768"/>
              <a:gd name="connsiteY528" fmla="*/ 42841 h 3744261"/>
              <a:gd name="connsiteX529" fmla="*/ 2281331 w 4059768"/>
              <a:gd name="connsiteY529" fmla="*/ 406458 h 3744261"/>
              <a:gd name="connsiteX530" fmla="*/ 2264844 w 4059768"/>
              <a:gd name="connsiteY530" fmla="*/ 652338 h 3744261"/>
              <a:gd name="connsiteX531" fmla="*/ 2250828 w 4059768"/>
              <a:gd name="connsiteY531" fmla="*/ 671525 h 3744261"/>
              <a:gd name="connsiteX532" fmla="*/ 2193329 w 4059768"/>
              <a:gd name="connsiteY532" fmla="*/ 655099 h 3744261"/>
              <a:gd name="connsiteX533" fmla="*/ 2186601 w 4059768"/>
              <a:gd name="connsiteY533" fmla="*/ 663551 h 3744261"/>
              <a:gd name="connsiteX534" fmla="*/ 2200514 w 4059768"/>
              <a:gd name="connsiteY534" fmla="*/ 722814 h 3744261"/>
              <a:gd name="connsiteX535" fmla="*/ 2208072 w 4059768"/>
              <a:gd name="connsiteY535" fmla="*/ 800164 h 3744261"/>
              <a:gd name="connsiteX536" fmla="*/ 2194222 w 4059768"/>
              <a:gd name="connsiteY536" fmla="*/ 808616 h 3744261"/>
              <a:gd name="connsiteX537" fmla="*/ 2171276 w 4059768"/>
              <a:gd name="connsiteY537" fmla="*/ 804878 h 3744261"/>
              <a:gd name="connsiteX538" fmla="*/ 2171339 w 4059768"/>
              <a:gd name="connsiteY538" fmla="*/ 780687 h 3744261"/>
              <a:gd name="connsiteX539" fmla="*/ 2176198 w 4059768"/>
              <a:gd name="connsiteY539" fmla="*/ 739364 h 3744261"/>
              <a:gd name="connsiteX540" fmla="*/ 2175679 w 4059768"/>
              <a:gd name="connsiteY540" fmla="*/ 735710 h 3744261"/>
              <a:gd name="connsiteX541" fmla="*/ 2175014 w 4059768"/>
              <a:gd name="connsiteY541" fmla="*/ 736810 h 3744261"/>
              <a:gd name="connsiteX542" fmla="*/ 2159565 w 4059768"/>
              <a:gd name="connsiteY542" fmla="*/ 749851 h 3744261"/>
              <a:gd name="connsiteX543" fmla="*/ 2148954 w 4059768"/>
              <a:gd name="connsiteY543" fmla="*/ 734111 h 3744261"/>
              <a:gd name="connsiteX544" fmla="*/ 2173374 w 4059768"/>
              <a:gd name="connsiteY544" fmla="*/ 660436 h 3744261"/>
              <a:gd name="connsiteX545" fmla="*/ 2168016 w 4059768"/>
              <a:gd name="connsiteY545" fmla="*/ 612053 h 3744261"/>
              <a:gd name="connsiteX546" fmla="*/ 2152671 w 4059768"/>
              <a:gd name="connsiteY546" fmla="*/ 659522 h 3744261"/>
              <a:gd name="connsiteX547" fmla="*/ 2069611 w 4059768"/>
              <a:gd name="connsiteY547" fmla="*/ 810921 h 3744261"/>
              <a:gd name="connsiteX548" fmla="*/ 2082277 w 4059768"/>
              <a:gd name="connsiteY548" fmla="*/ 828758 h 3744261"/>
              <a:gd name="connsiteX549" fmla="*/ 2091622 w 4059768"/>
              <a:gd name="connsiteY549" fmla="*/ 806747 h 3744261"/>
              <a:gd name="connsiteX550" fmla="*/ 2097041 w 4059768"/>
              <a:gd name="connsiteY550" fmla="*/ 802054 h 3744261"/>
              <a:gd name="connsiteX551" fmla="*/ 2103291 w 4059768"/>
              <a:gd name="connsiteY551" fmla="*/ 805543 h 3744261"/>
              <a:gd name="connsiteX552" fmla="*/ 2105181 w 4059768"/>
              <a:gd name="connsiteY552" fmla="*/ 809529 h 3744261"/>
              <a:gd name="connsiteX553" fmla="*/ 2105846 w 4059768"/>
              <a:gd name="connsiteY553" fmla="*/ 808201 h 3744261"/>
              <a:gd name="connsiteX554" fmla="*/ 2119011 w 4059768"/>
              <a:gd name="connsiteY554" fmla="*/ 799562 h 3744261"/>
              <a:gd name="connsiteX555" fmla="*/ 2119551 w 4059768"/>
              <a:gd name="connsiteY555" fmla="*/ 821926 h 3744261"/>
              <a:gd name="connsiteX556" fmla="*/ 2115771 w 4059768"/>
              <a:gd name="connsiteY556" fmla="*/ 832952 h 3744261"/>
              <a:gd name="connsiteX557" fmla="*/ 2161164 w 4059768"/>
              <a:gd name="connsiteY557" fmla="*/ 995045 h 3744261"/>
              <a:gd name="connsiteX558" fmla="*/ 2144739 w 4059768"/>
              <a:gd name="connsiteY558" fmla="*/ 1013505 h 3744261"/>
              <a:gd name="connsiteX559" fmla="*/ 2139360 w 4059768"/>
              <a:gd name="connsiteY559" fmla="*/ 1014024 h 3744261"/>
              <a:gd name="connsiteX560" fmla="*/ 2009662 w 4059768"/>
              <a:gd name="connsiteY560" fmla="*/ 926250 h 3744261"/>
              <a:gd name="connsiteX561" fmla="*/ 1986052 w 4059768"/>
              <a:gd name="connsiteY561" fmla="*/ 934390 h 3744261"/>
              <a:gd name="connsiteX562" fmla="*/ 1941677 w 4059768"/>
              <a:gd name="connsiteY562" fmla="*/ 947472 h 3744261"/>
              <a:gd name="connsiteX563" fmla="*/ 1933163 w 4059768"/>
              <a:gd name="connsiteY563" fmla="*/ 956650 h 3744261"/>
              <a:gd name="connsiteX564" fmla="*/ 1881479 w 4059768"/>
              <a:gd name="connsiteY564" fmla="*/ 1002686 h 3744261"/>
              <a:gd name="connsiteX565" fmla="*/ 1849085 w 4059768"/>
              <a:gd name="connsiteY565" fmla="*/ 1074534 h 3744261"/>
              <a:gd name="connsiteX566" fmla="*/ 1786935 w 4059768"/>
              <a:gd name="connsiteY566" fmla="*/ 1177279 h 3744261"/>
              <a:gd name="connsiteX567" fmla="*/ 1758591 w 4059768"/>
              <a:gd name="connsiteY567" fmla="*/ 1158092 h 3744261"/>
              <a:gd name="connsiteX568" fmla="*/ 1744658 w 4059768"/>
              <a:gd name="connsiteY568" fmla="*/ 1052087 h 3744261"/>
              <a:gd name="connsiteX569" fmla="*/ 1745073 w 4059768"/>
              <a:gd name="connsiteY569" fmla="*/ 1041413 h 3744261"/>
              <a:gd name="connsiteX570" fmla="*/ 1743308 w 4059768"/>
              <a:gd name="connsiteY570" fmla="*/ 1161996 h 3744261"/>
              <a:gd name="connsiteX571" fmla="*/ 1804295 w 4059768"/>
              <a:gd name="connsiteY571" fmla="*/ 1421768 h 3744261"/>
              <a:gd name="connsiteX572" fmla="*/ 1872737 w 4059768"/>
              <a:gd name="connsiteY572" fmla="*/ 1556263 h 3744261"/>
              <a:gd name="connsiteX573" fmla="*/ 1879755 w 4059768"/>
              <a:gd name="connsiteY573" fmla="*/ 1554976 h 3744261"/>
              <a:gd name="connsiteX574" fmla="*/ 1885403 w 4059768"/>
              <a:gd name="connsiteY574" fmla="*/ 1560229 h 3744261"/>
              <a:gd name="connsiteX575" fmla="*/ 1879070 w 4059768"/>
              <a:gd name="connsiteY575" fmla="*/ 1568598 h 3744261"/>
              <a:gd name="connsiteX576" fmla="*/ 1872051 w 4059768"/>
              <a:gd name="connsiteY576" fmla="*/ 1569324 h 3744261"/>
              <a:gd name="connsiteX577" fmla="*/ 1848234 w 4059768"/>
              <a:gd name="connsiteY577" fmla="*/ 1578087 h 3744261"/>
              <a:gd name="connsiteX578" fmla="*/ 1891965 w 4059768"/>
              <a:gd name="connsiteY578" fmla="*/ 1666027 h 3744261"/>
              <a:gd name="connsiteX579" fmla="*/ 1903261 w 4059768"/>
              <a:gd name="connsiteY579" fmla="*/ 1645283 h 3744261"/>
              <a:gd name="connsiteX580" fmla="*/ 1910259 w 4059768"/>
              <a:gd name="connsiteY580" fmla="*/ 1639282 h 3744261"/>
              <a:gd name="connsiteX581" fmla="*/ 1956192 w 4059768"/>
              <a:gd name="connsiteY581" fmla="*/ 1714680 h 3744261"/>
              <a:gd name="connsiteX582" fmla="*/ 1996808 w 4059768"/>
              <a:gd name="connsiteY582" fmla="*/ 1795830 h 3744261"/>
              <a:gd name="connsiteX583" fmla="*/ 2002186 w 4059768"/>
              <a:gd name="connsiteY583" fmla="*/ 1794252 h 3744261"/>
              <a:gd name="connsiteX584" fmla="*/ 2029949 w 4059768"/>
              <a:gd name="connsiteY584" fmla="*/ 1764412 h 3744261"/>
              <a:gd name="connsiteX585" fmla="*/ 2267544 w 4059768"/>
              <a:gd name="connsiteY585" fmla="*/ 1248774 h 3744261"/>
              <a:gd name="connsiteX586" fmla="*/ 2441306 w 4059768"/>
              <a:gd name="connsiteY586" fmla="*/ 985348 h 3744261"/>
              <a:gd name="connsiteX587" fmla="*/ 2656079 w 4059768"/>
              <a:gd name="connsiteY587" fmla="*/ 779898 h 3744261"/>
              <a:gd name="connsiteX588" fmla="*/ 2669556 w 4059768"/>
              <a:gd name="connsiteY588" fmla="*/ 778673 h 3744261"/>
              <a:gd name="connsiteX589" fmla="*/ 2710131 w 4059768"/>
              <a:gd name="connsiteY589" fmla="*/ 723707 h 3744261"/>
              <a:gd name="connsiteX590" fmla="*/ 2848219 w 4059768"/>
              <a:gd name="connsiteY590" fmla="*/ 668534 h 3744261"/>
              <a:gd name="connsiteX591" fmla="*/ 2965292 w 4059768"/>
              <a:gd name="connsiteY591" fmla="*/ 650490 h 3744261"/>
              <a:gd name="connsiteX592" fmla="*/ 2967265 w 4059768"/>
              <a:gd name="connsiteY592" fmla="*/ 650074 h 3744261"/>
              <a:gd name="connsiteX593" fmla="*/ 2982818 w 4059768"/>
              <a:gd name="connsiteY593" fmla="*/ 632964 h 3744261"/>
              <a:gd name="connsiteX594" fmla="*/ 3204610 w 4059768"/>
              <a:gd name="connsiteY594" fmla="*/ 522597 h 3744261"/>
              <a:gd name="connsiteX595" fmla="*/ 3327789 w 4059768"/>
              <a:gd name="connsiteY595" fmla="*/ 578746 h 3744261"/>
              <a:gd name="connsiteX596" fmla="*/ 3336697 w 4059768"/>
              <a:gd name="connsiteY596" fmla="*/ 584602 h 3744261"/>
              <a:gd name="connsiteX597" fmla="*/ 3414442 w 4059768"/>
              <a:gd name="connsiteY597" fmla="*/ 735710 h 3744261"/>
              <a:gd name="connsiteX598" fmla="*/ 3416954 w 4059768"/>
              <a:gd name="connsiteY598" fmla="*/ 772921 h 3744261"/>
              <a:gd name="connsiteX599" fmla="*/ 3418740 w 4059768"/>
              <a:gd name="connsiteY599" fmla="*/ 776845 h 3744261"/>
              <a:gd name="connsiteX600" fmla="*/ 3442724 w 4059768"/>
              <a:gd name="connsiteY600" fmla="*/ 880255 h 3744261"/>
              <a:gd name="connsiteX601" fmla="*/ 3381238 w 4059768"/>
              <a:gd name="connsiteY601" fmla="*/ 1080514 h 3744261"/>
              <a:gd name="connsiteX602" fmla="*/ 3336925 w 4059768"/>
              <a:gd name="connsiteY602" fmla="*/ 1129665 h 3744261"/>
              <a:gd name="connsiteX603" fmla="*/ 3029311 w 4059768"/>
              <a:gd name="connsiteY603" fmla="*/ 1328553 h 3744261"/>
              <a:gd name="connsiteX604" fmla="*/ 2886364 w 4059768"/>
              <a:gd name="connsiteY604" fmla="*/ 1415995 h 3744261"/>
              <a:gd name="connsiteX605" fmla="*/ 2848073 w 4059768"/>
              <a:gd name="connsiteY605" fmla="*/ 1419317 h 3744261"/>
              <a:gd name="connsiteX606" fmla="*/ 2601322 w 4059768"/>
              <a:gd name="connsiteY606" fmla="*/ 1308847 h 3744261"/>
              <a:gd name="connsiteX607" fmla="*/ 2592351 w 4059768"/>
              <a:gd name="connsiteY607" fmla="*/ 1301849 h 3744261"/>
              <a:gd name="connsiteX608" fmla="*/ 2577214 w 4059768"/>
              <a:gd name="connsiteY608" fmla="*/ 1249002 h 3744261"/>
              <a:gd name="connsiteX609" fmla="*/ 2612888 w 4059768"/>
              <a:gd name="connsiteY609" fmla="*/ 1209258 h 3744261"/>
              <a:gd name="connsiteX610" fmla="*/ 2634131 w 4059768"/>
              <a:gd name="connsiteY610" fmla="*/ 1188742 h 3744261"/>
              <a:gd name="connsiteX611" fmla="*/ 2682472 w 4059768"/>
              <a:gd name="connsiteY611" fmla="*/ 1071336 h 3744261"/>
              <a:gd name="connsiteX612" fmla="*/ 2618453 w 4059768"/>
              <a:gd name="connsiteY612" fmla="*/ 1154998 h 3744261"/>
              <a:gd name="connsiteX613" fmla="*/ 2535995 w 4059768"/>
              <a:gd name="connsiteY613" fmla="*/ 1264514 h 3744261"/>
              <a:gd name="connsiteX614" fmla="*/ 2551340 w 4059768"/>
              <a:gd name="connsiteY614" fmla="*/ 1309989 h 3744261"/>
              <a:gd name="connsiteX615" fmla="*/ 2533108 w 4059768"/>
              <a:gd name="connsiteY615" fmla="*/ 1382355 h 3744261"/>
              <a:gd name="connsiteX616" fmla="*/ 2582301 w 4059768"/>
              <a:gd name="connsiteY616" fmla="*/ 1407253 h 3744261"/>
              <a:gd name="connsiteX617" fmla="*/ 2600782 w 4059768"/>
              <a:gd name="connsiteY617" fmla="*/ 1382418 h 3744261"/>
              <a:gd name="connsiteX618" fmla="*/ 2685836 w 4059768"/>
              <a:gd name="connsiteY618" fmla="*/ 1407149 h 3744261"/>
              <a:gd name="connsiteX619" fmla="*/ 2755773 w 4059768"/>
              <a:gd name="connsiteY619" fmla="*/ 1449281 h 3744261"/>
              <a:gd name="connsiteX620" fmla="*/ 2779216 w 4059768"/>
              <a:gd name="connsiteY620" fmla="*/ 1465146 h 3744261"/>
              <a:gd name="connsiteX621" fmla="*/ 2816884 w 4059768"/>
              <a:gd name="connsiteY621" fmla="*/ 1466932 h 3744261"/>
              <a:gd name="connsiteX622" fmla="*/ 2895459 w 4059768"/>
              <a:gd name="connsiteY622" fmla="*/ 1438068 h 3744261"/>
              <a:gd name="connsiteX623" fmla="*/ 2928247 w 4059768"/>
              <a:gd name="connsiteY623" fmla="*/ 1427603 h 3744261"/>
              <a:gd name="connsiteX624" fmla="*/ 2938256 w 4059768"/>
              <a:gd name="connsiteY624" fmla="*/ 1450008 h 3744261"/>
              <a:gd name="connsiteX625" fmla="*/ 2943198 w 4059768"/>
              <a:gd name="connsiteY625" fmla="*/ 1485537 h 3744261"/>
              <a:gd name="connsiteX626" fmla="*/ 2955200 w 4059768"/>
              <a:gd name="connsiteY626" fmla="*/ 1610979 h 3744261"/>
              <a:gd name="connsiteX627" fmla="*/ 3235114 w 4059768"/>
              <a:gd name="connsiteY627" fmla="*/ 1579063 h 3744261"/>
              <a:gd name="connsiteX628" fmla="*/ 3357960 w 4059768"/>
              <a:gd name="connsiteY628" fmla="*/ 1627840 h 3744261"/>
              <a:gd name="connsiteX629" fmla="*/ 3418699 w 4059768"/>
              <a:gd name="connsiteY629" fmla="*/ 1628484 h 3744261"/>
              <a:gd name="connsiteX630" fmla="*/ 3767968 w 4059768"/>
              <a:gd name="connsiteY630" fmla="*/ 1788998 h 3744261"/>
              <a:gd name="connsiteX631" fmla="*/ 3775235 w 4059768"/>
              <a:gd name="connsiteY631" fmla="*/ 1804967 h 3744261"/>
              <a:gd name="connsiteX632" fmla="*/ 3751501 w 4059768"/>
              <a:gd name="connsiteY632" fmla="*/ 1826168 h 3744261"/>
              <a:gd name="connsiteX633" fmla="*/ 3826691 w 4059768"/>
              <a:gd name="connsiteY633" fmla="*/ 1828764 h 3744261"/>
              <a:gd name="connsiteX634" fmla="*/ 4002509 w 4059768"/>
              <a:gd name="connsiteY634" fmla="*/ 2053297 h 3744261"/>
              <a:gd name="connsiteX635" fmla="*/ 4008324 w 4059768"/>
              <a:gd name="connsiteY635" fmla="*/ 2100516 h 3744261"/>
              <a:gd name="connsiteX636" fmla="*/ 4008884 w 4059768"/>
              <a:gd name="connsiteY636" fmla="*/ 2101617 h 3744261"/>
              <a:gd name="connsiteX637" fmla="*/ 4059426 w 4059768"/>
              <a:gd name="connsiteY637" fmla="*/ 2257085 h 3744261"/>
              <a:gd name="connsiteX638" fmla="*/ 3935376 w 4059768"/>
              <a:gd name="connsiteY638" fmla="*/ 2471173 h 3744261"/>
              <a:gd name="connsiteX639" fmla="*/ 3816059 w 4059768"/>
              <a:gd name="connsiteY639" fmla="*/ 2521487 h 3744261"/>
              <a:gd name="connsiteX640" fmla="*/ 3748510 w 4059768"/>
              <a:gd name="connsiteY640" fmla="*/ 2526388 h 3744261"/>
              <a:gd name="connsiteX641" fmla="*/ 3747950 w 4059768"/>
              <a:gd name="connsiteY641" fmla="*/ 2535171 h 3744261"/>
              <a:gd name="connsiteX642" fmla="*/ 3736820 w 4059768"/>
              <a:gd name="connsiteY642" fmla="*/ 2543477 h 3744261"/>
              <a:gd name="connsiteX643" fmla="*/ 3639867 w 4059768"/>
              <a:gd name="connsiteY643" fmla="*/ 2522712 h 3744261"/>
              <a:gd name="connsiteX644" fmla="*/ 3615655 w 4059768"/>
              <a:gd name="connsiteY644" fmla="*/ 2524270 h 3744261"/>
              <a:gd name="connsiteX645" fmla="*/ 3607931 w 4059768"/>
              <a:gd name="connsiteY645" fmla="*/ 2522733 h 3744261"/>
              <a:gd name="connsiteX646" fmla="*/ 3491584 w 4059768"/>
              <a:gd name="connsiteY646" fmla="*/ 2482760 h 3744261"/>
              <a:gd name="connsiteX647" fmla="*/ 3492913 w 4059768"/>
              <a:gd name="connsiteY647" fmla="*/ 2470758 h 3744261"/>
              <a:gd name="connsiteX648" fmla="*/ 3585899 w 4059768"/>
              <a:gd name="connsiteY648" fmla="*/ 2443930 h 3744261"/>
              <a:gd name="connsiteX649" fmla="*/ 3740973 w 4059768"/>
              <a:gd name="connsiteY649" fmla="*/ 2405390 h 3744261"/>
              <a:gd name="connsiteX650" fmla="*/ 3870547 w 4059768"/>
              <a:gd name="connsiteY650" fmla="*/ 2286385 h 3744261"/>
              <a:gd name="connsiteX651" fmla="*/ 3658701 w 4059768"/>
              <a:gd name="connsiteY651" fmla="*/ 2335017 h 3744261"/>
              <a:gd name="connsiteX652" fmla="*/ 3593333 w 4059768"/>
              <a:gd name="connsiteY652" fmla="*/ 2301211 h 3744261"/>
              <a:gd name="connsiteX653" fmla="*/ 3566068 w 4059768"/>
              <a:gd name="connsiteY653" fmla="*/ 2282855 h 3744261"/>
              <a:gd name="connsiteX654" fmla="*/ 3526905 w 4059768"/>
              <a:gd name="connsiteY654" fmla="*/ 2284578 h 3744261"/>
              <a:gd name="connsiteX655" fmla="*/ 3439422 w 4059768"/>
              <a:gd name="connsiteY655" fmla="*/ 2308873 h 3744261"/>
              <a:gd name="connsiteX656" fmla="*/ 3439277 w 4059768"/>
              <a:gd name="connsiteY656" fmla="*/ 2363714 h 3744261"/>
              <a:gd name="connsiteX657" fmla="*/ 3478855 w 4059768"/>
              <a:gd name="connsiteY657" fmla="*/ 2400427 h 3744261"/>
              <a:gd name="connsiteX658" fmla="*/ 3471628 w 4059768"/>
              <a:gd name="connsiteY658" fmla="*/ 2418513 h 3744261"/>
              <a:gd name="connsiteX659" fmla="*/ 3462970 w 4059768"/>
              <a:gd name="connsiteY659" fmla="*/ 2436246 h 3744261"/>
              <a:gd name="connsiteX660" fmla="*/ 3457010 w 4059768"/>
              <a:gd name="connsiteY660" fmla="*/ 2448643 h 3744261"/>
              <a:gd name="connsiteX661" fmla="*/ 3448932 w 4059768"/>
              <a:gd name="connsiteY661" fmla="*/ 2446775 h 3744261"/>
              <a:gd name="connsiteX662" fmla="*/ 3427524 w 4059768"/>
              <a:gd name="connsiteY662" fmla="*/ 2371044 h 3744261"/>
              <a:gd name="connsiteX663" fmla="*/ 3363401 w 4059768"/>
              <a:gd name="connsiteY663" fmla="*/ 2334269 h 3744261"/>
              <a:gd name="connsiteX664" fmla="*/ 3138120 w 4059768"/>
              <a:gd name="connsiteY664" fmla="*/ 2111813 h 3744261"/>
              <a:gd name="connsiteX665" fmla="*/ 3155210 w 4059768"/>
              <a:gd name="connsiteY665" fmla="*/ 1998227 h 3744261"/>
              <a:gd name="connsiteX666" fmla="*/ 3165260 w 4059768"/>
              <a:gd name="connsiteY666" fmla="*/ 1935787 h 3744261"/>
              <a:gd name="connsiteX667" fmla="*/ 3124706 w 4059768"/>
              <a:gd name="connsiteY667" fmla="*/ 2016771 h 3744261"/>
              <a:gd name="connsiteX668" fmla="*/ 3114344 w 4059768"/>
              <a:gd name="connsiteY668" fmla="*/ 2048894 h 3744261"/>
              <a:gd name="connsiteX669" fmla="*/ 3104647 w 4059768"/>
              <a:gd name="connsiteY669" fmla="*/ 2077052 h 3744261"/>
              <a:gd name="connsiteX670" fmla="*/ 3114282 w 4059768"/>
              <a:gd name="connsiteY670" fmla="*/ 2088805 h 3744261"/>
              <a:gd name="connsiteX671" fmla="*/ 3115382 w 4059768"/>
              <a:gd name="connsiteY671" fmla="*/ 2148442 h 3744261"/>
              <a:gd name="connsiteX672" fmla="*/ 3121695 w 4059768"/>
              <a:gd name="connsiteY672" fmla="*/ 2164514 h 3744261"/>
              <a:gd name="connsiteX673" fmla="*/ 3235508 w 4059768"/>
              <a:gd name="connsiteY673" fmla="*/ 2301273 h 3744261"/>
              <a:gd name="connsiteX674" fmla="*/ 3250667 w 4059768"/>
              <a:gd name="connsiteY674" fmla="*/ 2314355 h 3744261"/>
              <a:gd name="connsiteX675" fmla="*/ 3343632 w 4059768"/>
              <a:gd name="connsiteY675" fmla="*/ 2370047 h 3744261"/>
              <a:gd name="connsiteX676" fmla="*/ 3343819 w 4059768"/>
              <a:gd name="connsiteY676" fmla="*/ 2381738 h 3744261"/>
              <a:gd name="connsiteX677" fmla="*/ 3334787 w 4059768"/>
              <a:gd name="connsiteY677" fmla="*/ 2385144 h 3744261"/>
              <a:gd name="connsiteX678" fmla="*/ 3245683 w 4059768"/>
              <a:gd name="connsiteY678" fmla="*/ 2326399 h 3744261"/>
              <a:gd name="connsiteX679" fmla="*/ 3193189 w 4059768"/>
              <a:gd name="connsiteY679" fmla="*/ 2334560 h 3744261"/>
              <a:gd name="connsiteX680" fmla="*/ 3145492 w 4059768"/>
              <a:gd name="connsiteY680" fmla="*/ 2359416 h 3744261"/>
              <a:gd name="connsiteX681" fmla="*/ 3048623 w 4059768"/>
              <a:gd name="connsiteY681" fmla="*/ 2391290 h 3744261"/>
              <a:gd name="connsiteX682" fmla="*/ 3022542 w 4059768"/>
              <a:gd name="connsiteY682" fmla="*/ 2367244 h 3744261"/>
              <a:gd name="connsiteX683" fmla="*/ 3065546 w 4059768"/>
              <a:gd name="connsiteY683" fmla="*/ 2239373 h 3744261"/>
              <a:gd name="connsiteX684" fmla="*/ 3094410 w 4059768"/>
              <a:gd name="connsiteY684" fmla="*/ 2192776 h 3744261"/>
              <a:gd name="connsiteX685" fmla="*/ 3102633 w 4059768"/>
              <a:gd name="connsiteY685" fmla="*/ 2149854 h 3744261"/>
              <a:gd name="connsiteX686" fmla="*/ 3090901 w 4059768"/>
              <a:gd name="connsiteY686" fmla="*/ 2090030 h 3744261"/>
              <a:gd name="connsiteX687" fmla="*/ 3042725 w 4059768"/>
              <a:gd name="connsiteY687" fmla="*/ 2050410 h 3744261"/>
              <a:gd name="connsiteX688" fmla="*/ 3039839 w 4059768"/>
              <a:gd name="connsiteY688" fmla="*/ 2032137 h 3744261"/>
              <a:gd name="connsiteX689" fmla="*/ 2994135 w 4059768"/>
              <a:gd name="connsiteY689" fmla="*/ 2044243 h 3744261"/>
              <a:gd name="connsiteX690" fmla="*/ 2849402 w 4059768"/>
              <a:gd name="connsiteY690" fmla="*/ 1980702 h 3744261"/>
              <a:gd name="connsiteX691" fmla="*/ 2858601 w 4059768"/>
              <a:gd name="connsiteY691" fmla="*/ 1951174 h 3744261"/>
              <a:gd name="connsiteX692" fmla="*/ 2947289 w 4059768"/>
              <a:gd name="connsiteY692" fmla="*/ 1896499 h 3744261"/>
              <a:gd name="connsiteX693" fmla="*/ 2899882 w 4059768"/>
              <a:gd name="connsiteY693" fmla="*/ 1893468 h 3744261"/>
              <a:gd name="connsiteX694" fmla="*/ 2848759 w 4059768"/>
              <a:gd name="connsiteY694" fmla="*/ 1886989 h 3744261"/>
              <a:gd name="connsiteX695" fmla="*/ 2765781 w 4059768"/>
              <a:gd name="connsiteY695" fmla="*/ 1884372 h 3744261"/>
              <a:gd name="connsiteX696" fmla="*/ 2679253 w 4059768"/>
              <a:gd name="connsiteY696" fmla="*/ 1947768 h 3744261"/>
              <a:gd name="connsiteX697" fmla="*/ 2645738 w 4059768"/>
              <a:gd name="connsiteY697" fmla="*/ 1950634 h 3744261"/>
              <a:gd name="connsiteX698" fmla="*/ 2616958 w 4059768"/>
              <a:gd name="connsiteY698" fmla="*/ 1902957 h 3744261"/>
              <a:gd name="connsiteX699" fmla="*/ 2612722 w 4059768"/>
              <a:gd name="connsiteY699" fmla="*/ 1891474 h 3744261"/>
              <a:gd name="connsiteX700" fmla="*/ 2415433 w 4059768"/>
              <a:gd name="connsiteY700" fmla="*/ 1936970 h 3744261"/>
              <a:gd name="connsiteX701" fmla="*/ 2238015 w 4059768"/>
              <a:gd name="connsiteY701" fmla="*/ 1996504 h 3744261"/>
              <a:gd name="connsiteX702" fmla="*/ 2166646 w 4059768"/>
              <a:gd name="connsiteY702" fmla="*/ 2036767 h 3744261"/>
              <a:gd name="connsiteX703" fmla="*/ 2212454 w 4059768"/>
              <a:gd name="connsiteY703" fmla="*/ 2069867 h 3744261"/>
              <a:gd name="connsiteX704" fmla="*/ 2316487 w 4059768"/>
              <a:gd name="connsiteY704" fmla="*/ 2126494 h 3744261"/>
              <a:gd name="connsiteX705" fmla="*/ 2472993 w 4059768"/>
              <a:gd name="connsiteY705" fmla="*/ 2213645 h 3744261"/>
              <a:gd name="connsiteX706" fmla="*/ 2473201 w 4059768"/>
              <a:gd name="connsiteY706" fmla="*/ 2213790 h 3744261"/>
              <a:gd name="connsiteX707" fmla="*/ 2658239 w 4059768"/>
              <a:gd name="connsiteY707" fmla="*/ 2375218 h 3744261"/>
              <a:gd name="connsiteX708" fmla="*/ 2772758 w 4059768"/>
              <a:gd name="connsiteY708" fmla="*/ 2510212 h 3744261"/>
              <a:gd name="connsiteX709" fmla="*/ 2823695 w 4059768"/>
              <a:gd name="connsiteY709" fmla="*/ 2594394 h 3744261"/>
              <a:gd name="connsiteX710" fmla="*/ 2817133 w 4059768"/>
              <a:gd name="connsiteY710" fmla="*/ 2599626 h 3744261"/>
              <a:gd name="connsiteX711" fmla="*/ 2702469 w 4059768"/>
              <a:gd name="connsiteY711" fmla="*/ 2635155 h 3744261"/>
              <a:gd name="connsiteX712" fmla="*/ 2730958 w 4059768"/>
              <a:gd name="connsiteY712" fmla="*/ 2674277 h 3744261"/>
              <a:gd name="connsiteX713" fmla="*/ 2802930 w 4059768"/>
              <a:gd name="connsiteY713" fmla="*/ 2785162 h 3744261"/>
              <a:gd name="connsiteX714" fmla="*/ 2807561 w 4059768"/>
              <a:gd name="connsiteY714" fmla="*/ 2841145 h 3744261"/>
              <a:gd name="connsiteX715" fmla="*/ 2867447 w 4059768"/>
              <a:gd name="connsiteY715" fmla="*/ 2912723 h 3744261"/>
              <a:gd name="connsiteX716" fmla="*/ 3062182 w 4059768"/>
              <a:gd name="connsiteY716" fmla="*/ 3009280 h 3744261"/>
              <a:gd name="connsiteX717" fmla="*/ 3045009 w 4059768"/>
              <a:gd name="connsiteY717" fmla="*/ 2894512 h 3744261"/>
              <a:gd name="connsiteX718" fmla="*/ 2980908 w 4059768"/>
              <a:gd name="connsiteY718" fmla="*/ 2804017 h 3744261"/>
              <a:gd name="connsiteX719" fmla="*/ 2864789 w 4059768"/>
              <a:gd name="connsiteY719" fmla="*/ 2603489 h 3744261"/>
              <a:gd name="connsiteX720" fmla="*/ 2878390 w 4059768"/>
              <a:gd name="connsiteY720" fmla="*/ 2596158 h 3744261"/>
              <a:gd name="connsiteX721" fmla="*/ 3015731 w 4059768"/>
              <a:gd name="connsiteY721" fmla="*/ 2767574 h 3744261"/>
              <a:gd name="connsiteX722" fmla="*/ 3118871 w 4059768"/>
              <a:gd name="connsiteY722" fmla="*/ 2986522 h 3744261"/>
              <a:gd name="connsiteX723" fmla="*/ 3102612 w 4059768"/>
              <a:gd name="connsiteY723" fmla="*/ 3018728 h 3744261"/>
              <a:gd name="connsiteX724" fmla="*/ 3075119 w 4059768"/>
              <a:gd name="connsiteY724" fmla="*/ 3023317 h 3744261"/>
              <a:gd name="connsiteX725" fmla="*/ 3076427 w 4059768"/>
              <a:gd name="connsiteY725" fmla="*/ 3054839 h 3744261"/>
              <a:gd name="connsiteX726" fmla="*/ 3333520 w 4059768"/>
              <a:gd name="connsiteY726" fmla="*/ 3043231 h 3744261"/>
              <a:gd name="connsiteX727" fmla="*/ 3961976 w 4059768"/>
              <a:gd name="connsiteY727" fmla="*/ 3036752 h 3744261"/>
              <a:gd name="connsiteX728" fmla="*/ 3978297 w 4059768"/>
              <a:gd name="connsiteY728" fmla="*/ 3049170 h 3744261"/>
              <a:gd name="connsiteX729" fmla="*/ 3352458 w 4059768"/>
              <a:gd name="connsiteY729" fmla="*/ 3055275 h 3744261"/>
              <a:gd name="connsiteX730" fmla="*/ 3077133 w 4059768"/>
              <a:gd name="connsiteY730" fmla="*/ 3067173 h 3744261"/>
              <a:gd name="connsiteX731" fmla="*/ 3080103 w 4059768"/>
              <a:gd name="connsiteY731" fmla="*/ 3103159 h 3744261"/>
              <a:gd name="connsiteX732" fmla="*/ 3086498 w 4059768"/>
              <a:gd name="connsiteY732" fmla="*/ 3211221 h 3744261"/>
              <a:gd name="connsiteX733" fmla="*/ 3077382 w 4059768"/>
              <a:gd name="connsiteY733" fmla="*/ 3263528 h 3744261"/>
              <a:gd name="connsiteX734" fmla="*/ 3068619 w 4059768"/>
              <a:gd name="connsiteY734" fmla="*/ 3263383 h 3744261"/>
              <a:gd name="connsiteX735" fmla="*/ 3067581 w 4059768"/>
              <a:gd name="connsiteY735" fmla="*/ 3262697 h 3744261"/>
              <a:gd name="connsiteX736" fmla="*/ 3068121 w 4059768"/>
              <a:gd name="connsiteY736" fmla="*/ 3277399 h 3744261"/>
              <a:gd name="connsiteX737" fmla="*/ 3069408 w 4059768"/>
              <a:gd name="connsiteY737" fmla="*/ 3315482 h 3744261"/>
              <a:gd name="connsiteX738" fmla="*/ 3102716 w 4059768"/>
              <a:gd name="connsiteY738" fmla="*/ 3345924 h 3744261"/>
              <a:gd name="connsiteX739" fmla="*/ 3097898 w 4059768"/>
              <a:gd name="connsiteY739" fmla="*/ 3527805 h 3744261"/>
              <a:gd name="connsiteX740" fmla="*/ 3089488 w 4059768"/>
              <a:gd name="connsiteY740" fmla="*/ 3552288 h 3744261"/>
              <a:gd name="connsiteX741" fmla="*/ 3070883 w 4059768"/>
              <a:gd name="connsiteY741" fmla="*/ 3594524 h 3744261"/>
              <a:gd name="connsiteX742" fmla="*/ 3078961 w 4059768"/>
              <a:gd name="connsiteY742" fmla="*/ 3601708 h 3744261"/>
              <a:gd name="connsiteX743" fmla="*/ 3074019 w 4059768"/>
              <a:gd name="connsiteY743" fmla="*/ 3617033 h 3744261"/>
              <a:gd name="connsiteX744" fmla="*/ 3069741 w 4059768"/>
              <a:gd name="connsiteY744" fmla="*/ 3621228 h 3744261"/>
              <a:gd name="connsiteX745" fmla="*/ 3092126 w 4059768"/>
              <a:gd name="connsiteY745" fmla="*/ 3634787 h 3744261"/>
              <a:gd name="connsiteX746" fmla="*/ 3092832 w 4059768"/>
              <a:gd name="connsiteY746" fmla="*/ 3685849 h 3744261"/>
              <a:gd name="connsiteX747" fmla="*/ 2995381 w 4059768"/>
              <a:gd name="connsiteY747" fmla="*/ 3744261 h 3744261"/>
              <a:gd name="connsiteX748" fmla="*/ 2995402 w 4059768"/>
              <a:gd name="connsiteY748" fmla="*/ 3743887 h 3744261"/>
              <a:gd name="connsiteX749" fmla="*/ 2933709 w 4059768"/>
              <a:gd name="connsiteY749" fmla="*/ 3676712 h 3744261"/>
              <a:gd name="connsiteX750" fmla="*/ 2941101 w 4059768"/>
              <a:gd name="connsiteY750" fmla="*/ 3710331 h 3744261"/>
              <a:gd name="connsiteX751" fmla="*/ 2987262 w 4059768"/>
              <a:gd name="connsiteY751" fmla="*/ 3731096 h 3744261"/>
              <a:gd name="connsiteX752" fmla="*/ 3081722 w 4059768"/>
              <a:gd name="connsiteY752" fmla="*/ 3679868 h 3744261"/>
              <a:gd name="connsiteX753" fmla="*/ 3082761 w 4059768"/>
              <a:gd name="connsiteY753" fmla="*/ 3642616 h 3744261"/>
              <a:gd name="connsiteX754" fmla="*/ 3057406 w 4059768"/>
              <a:gd name="connsiteY754" fmla="*/ 3629887 h 3744261"/>
              <a:gd name="connsiteX755" fmla="*/ 3011349 w 4059768"/>
              <a:gd name="connsiteY755" fmla="*/ 3651129 h 3744261"/>
              <a:gd name="connsiteX756" fmla="*/ 2967950 w 4059768"/>
              <a:gd name="connsiteY756" fmla="*/ 3677626 h 3744261"/>
              <a:gd name="connsiteX757" fmla="*/ 2933709 w 4059768"/>
              <a:gd name="connsiteY757" fmla="*/ 3676691 h 3744261"/>
              <a:gd name="connsiteX758" fmla="*/ 2933709 w 4059768"/>
              <a:gd name="connsiteY758" fmla="*/ 3676712 h 3744261"/>
              <a:gd name="connsiteX759" fmla="*/ 992919 w 4059768"/>
              <a:gd name="connsiteY759" fmla="*/ 3516488 h 3744261"/>
              <a:gd name="connsiteX760" fmla="*/ 993605 w 4059768"/>
              <a:gd name="connsiteY760" fmla="*/ 3519935 h 3744261"/>
              <a:gd name="connsiteX761" fmla="*/ 1058683 w 4059768"/>
              <a:gd name="connsiteY761" fmla="*/ 3634787 h 3744261"/>
              <a:gd name="connsiteX762" fmla="*/ 1189482 w 4059768"/>
              <a:gd name="connsiteY762" fmla="*/ 3707776 h 3744261"/>
              <a:gd name="connsiteX763" fmla="*/ 1483993 w 4059768"/>
              <a:gd name="connsiteY763" fmla="*/ 3596123 h 3744261"/>
              <a:gd name="connsiteX764" fmla="*/ 1531483 w 4059768"/>
              <a:gd name="connsiteY764" fmla="*/ 3540389 h 3744261"/>
              <a:gd name="connsiteX765" fmla="*/ 1553702 w 4059768"/>
              <a:gd name="connsiteY765" fmla="*/ 3515346 h 3744261"/>
              <a:gd name="connsiteX766" fmla="*/ 1553702 w 4059768"/>
              <a:gd name="connsiteY766" fmla="*/ 3515346 h 3744261"/>
              <a:gd name="connsiteX767" fmla="*/ 1524049 w 4059768"/>
              <a:gd name="connsiteY767" fmla="*/ 3521327 h 3744261"/>
              <a:gd name="connsiteX768" fmla="*/ 1424252 w 4059768"/>
              <a:gd name="connsiteY768" fmla="*/ 3503116 h 3744261"/>
              <a:gd name="connsiteX769" fmla="*/ 1409447 w 4059768"/>
              <a:gd name="connsiteY769" fmla="*/ 3342207 h 3744261"/>
              <a:gd name="connsiteX770" fmla="*/ 1417586 w 4059768"/>
              <a:gd name="connsiteY770" fmla="*/ 3332759 h 3744261"/>
              <a:gd name="connsiteX771" fmla="*/ 1417794 w 4059768"/>
              <a:gd name="connsiteY771" fmla="*/ 3332759 h 3744261"/>
              <a:gd name="connsiteX772" fmla="*/ 1432413 w 4059768"/>
              <a:gd name="connsiteY772" fmla="*/ 3362515 h 3744261"/>
              <a:gd name="connsiteX773" fmla="*/ 1443398 w 4059768"/>
              <a:gd name="connsiteY773" fmla="*/ 3397837 h 3744261"/>
              <a:gd name="connsiteX774" fmla="*/ 1467111 w 4059768"/>
              <a:gd name="connsiteY774" fmla="*/ 3336413 h 3744261"/>
              <a:gd name="connsiteX775" fmla="*/ 1463290 w 4059768"/>
              <a:gd name="connsiteY775" fmla="*/ 3308505 h 3744261"/>
              <a:gd name="connsiteX776" fmla="*/ 1455504 w 4059768"/>
              <a:gd name="connsiteY776" fmla="*/ 3265937 h 3744261"/>
              <a:gd name="connsiteX777" fmla="*/ 1408055 w 4059768"/>
              <a:gd name="connsiteY777" fmla="*/ 3153639 h 3744261"/>
              <a:gd name="connsiteX778" fmla="*/ 1385442 w 4059768"/>
              <a:gd name="connsiteY778" fmla="*/ 3145644 h 3744261"/>
              <a:gd name="connsiteX779" fmla="*/ 1255972 w 4059768"/>
              <a:gd name="connsiteY779" fmla="*/ 3141533 h 3744261"/>
              <a:gd name="connsiteX780" fmla="*/ 1140040 w 4059768"/>
              <a:gd name="connsiteY780" fmla="*/ 3241995 h 3744261"/>
              <a:gd name="connsiteX781" fmla="*/ 1113918 w 4059768"/>
              <a:gd name="connsiteY781" fmla="*/ 3264566 h 3744261"/>
              <a:gd name="connsiteX782" fmla="*/ 1108851 w 4059768"/>
              <a:gd name="connsiteY782" fmla="*/ 3256156 h 3744261"/>
              <a:gd name="connsiteX783" fmla="*/ 1107584 w 4059768"/>
              <a:gd name="connsiteY783" fmla="*/ 3219464 h 3744261"/>
              <a:gd name="connsiteX784" fmla="*/ 1010757 w 4059768"/>
              <a:gd name="connsiteY784" fmla="*/ 3413037 h 3744261"/>
              <a:gd name="connsiteX785" fmla="*/ 1010113 w 4059768"/>
              <a:gd name="connsiteY785" fmla="*/ 3432244 h 3744261"/>
              <a:gd name="connsiteX786" fmla="*/ 992940 w 4059768"/>
              <a:gd name="connsiteY786" fmla="*/ 3516530 h 3744261"/>
              <a:gd name="connsiteX787" fmla="*/ 992919 w 4059768"/>
              <a:gd name="connsiteY787" fmla="*/ 3516488 h 3744261"/>
              <a:gd name="connsiteX788" fmla="*/ 2421704 w 4059768"/>
              <a:gd name="connsiteY788" fmla="*/ 3452386 h 3744261"/>
              <a:gd name="connsiteX789" fmla="*/ 2428452 w 4059768"/>
              <a:gd name="connsiteY789" fmla="*/ 3478737 h 3744261"/>
              <a:gd name="connsiteX790" fmla="*/ 2658799 w 4059768"/>
              <a:gd name="connsiteY790" fmla="*/ 3671521 h 3744261"/>
              <a:gd name="connsiteX791" fmla="*/ 2748754 w 4059768"/>
              <a:gd name="connsiteY791" fmla="*/ 3640082 h 3744261"/>
              <a:gd name="connsiteX792" fmla="*/ 2758285 w 4059768"/>
              <a:gd name="connsiteY792" fmla="*/ 3628890 h 3744261"/>
              <a:gd name="connsiteX793" fmla="*/ 2749024 w 4059768"/>
              <a:gd name="connsiteY793" fmla="*/ 3622494 h 3744261"/>
              <a:gd name="connsiteX794" fmla="*/ 2748837 w 4059768"/>
              <a:gd name="connsiteY794" fmla="*/ 3615310 h 3744261"/>
              <a:gd name="connsiteX795" fmla="*/ 2758617 w 4059768"/>
              <a:gd name="connsiteY795" fmla="*/ 3611738 h 3744261"/>
              <a:gd name="connsiteX796" fmla="*/ 2771596 w 4059768"/>
              <a:gd name="connsiteY796" fmla="*/ 3619296 h 3744261"/>
              <a:gd name="connsiteX797" fmla="*/ 2772385 w 4059768"/>
              <a:gd name="connsiteY797" fmla="*/ 3621788 h 3744261"/>
              <a:gd name="connsiteX798" fmla="*/ 2785757 w 4059768"/>
              <a:gd name="connsiteY798" fmla="*/ 3626896 h 3744261"/>
              <a:gd name="connsiteX799" fmla="*/ 2728280 w 4059768"/>
              <a:gd name="connsiteY799" fmla="*/ 3555278 h 3744261"/>
              <a:gd name="connsiteX800" fmla="*/ 2695886 w 4059768"/>
              <a:gd name="connsiteY800" fmla="*/ 3458097 h 3744261"/>
              <a:gd name="connsiteX801" fmla="*/ 2701409 w 4059768"/>
              <a:gd name="connsiteY801" fmla="*/ 3444724 h 3744261"/>
              <a:gd name="connsiteX802" fmla="*/ 2726099 w 4059768"/>
              <a:gd name="connsiteY802" fmla="*/ 3463454 h 3744261"/>
              <a:gd name="connsiteX803" fmla="*/ 2728363 w 4059768"/>
              <a:gd name="connsiteY803" fmla="*/ 3440779 h 3744261"/>
              <a:gd name="connsiteX804" fmla="*/ 2759199 w 4059768"/>
              <a:gd name="connsiteY804" fmla="*/ 3311558 h 3744261"/>
              <a:gd name="connsiteX805" fmla="*/ 2971356 w 4059768"/>
              <a:gd name="connsiteY805" fmla="*/ 3291042 h 3744261"/>
              <a:gd name="connsiteX806" fmla="*/ 3009252 w 4059768"/>
              <a:gd name="connsiteY806" fmla="*/ 3300780 h 3744261"/>
              <a:gd name="connsiteX807" fmla="*/ 3007529 w 4059768"/>
              <a:gd name="connsiteY807" fmla="*/ 3287906 h 3744261"/>
              <a:gd name="connsiteX808" fmla="*/ 3003770 w 4059768"/>
              <a:gd name="connsiteY808" fmla="*/ 3260164 h 3744261"/>
              <a:gd name="connsiteX809" fmla="*/ 3003126 w 4059768"/>
              <a:gd name="connsiteY809" fmla="*/ 3252502 h 3744261"/>
              <a:gd name="connsiteX810" fmla="*/ 2942845 w 4059768"/>
              <a:gd name="connsiteY810" fmla="*/ 3193197 h 3744261"/>
              <a:gd name="connsiteX811" fmla="*/ 2768418 w 4059768"/>
              <a:gd name="connsiteY811" fmla="*/ 3152518 h 3744261"/>
              <a:gd name="connsiteX812" fmla="*/ 2766030 w 4059768"/>
              <a:gd name="connsiteY812" fmla="*/ 3154553 h 3744261"/>
              <a:gd name="connsiteX813" fmla="*/ 2747633 w 4059768"/>
              <a:gd name="connsiteY813" fmla="*/ 3170521 h 3744261"/>
              <a:gd name="connsiteX814" fmla="*/ 2720866 w 4059768"/>
              <a:gd name="connsiteY814" fmla="*/ 3271377 h 3744261"/>
              <a:gd name="connsiteX815" fmla="*/ 2722777 w 4059768"/>
              <a:gd name="connsiteY815" fmla="*/ 3361394 h 3744261"/>
              <a:gd name="connsiteX816" fmla="*/ 2722216 w 4059768"/>
              <a:gd name="connsiteY816" fmla="*/ 3372316 h 3744261"/>
              <a:gd name="connsiteX817" fmla="*/ 2688784 w 4059768"/>
              <a:gd name="connsiteY817" fmla="*/ 3358258 h 3744261"/>
              <a:gd name="connsiteX818" fmla="*/ 2643018 w 4059768"/>
              <a:gd name="connsiteY818" fmla="*/ 3319531 h 3744261"/>
              <a:gd name="connsiteX819" fmla="*/ 2615940 w 4059768"/>
              <a:gd name="connsiteY819" fmla="*/ 3249719 h 3744261"/>
              <a:gd name="connsiteX820" fmla="*/ 2683053 w 4059768"/>
              <a:gd name="connsiteY820" fmla="*/ 3213277 h 3744261"/>
              <a:gd name="connsiteX821" fmla="*/ 2711335 w 4059768"/>
              <a:gd name="connsiteY821" fmla="*/ 3200215 h 3744261"/>
              <a:gd name="connsiteX822" fmla="*/ 2738060 w 4059768"/>
              <a:gd name="connsiteY822" fmla="*/ 3162319 h 3744261"/>
              <a:gd name="connsiteX823" fmla="*/ 2741756 w 4059768"/>
              <a:gd name="connsiteY823" fmla="*/ 3157211 h 3744261"/>
              <a:gd name="connsiteX824" fmla="*/ 2761691 w 4059768"/>
              <a:gd name="connsiteY824" fmla="*/ 3141865 h 3744261"/>
              <a:gd name="connsiteX825" fmla="*/ 2788706 w 4059768"/>
              <a:gd name="connsiteY825" fmla="*/ 3117591 h 3744261"/>
              <a:gd name="connsiteX826" fmla="*/ 2811132 w 4059768"/>
              <a:gd name="connsiteY826" fmla="*/ 3074150 h 3744261"/>
              <a:gd name="connsiteX827" fmla="*/ 2826914 w 4059768"/>
              <a:gd name="connsiteY827" fmla="*/ 3048609 h 3744261"/>
              <a:gd name="connsiteX828" fmla="*/ 2841719 w 4059768"/>
              <a:gd name="connsiteY828" fmla="*/ 3053531 h 3744261"/>
              <a:gd name="connsiteX829" fmla="*/ 2867385 w 4059768"/>
              <a:gd name="connsiteY829" fmla="*/ 3080795 h 3744261"/>
              <a:gd name="connsiteX830" fmla="*/ 2909330 w 4059768"/>
              <a:gd name="connsiteY830" fmla="*/ 3123364 h 3744261"/>
              <a:gd name="connsiteX831" fmla="*/ 2972519 w 4059768"/>
              <a:gd name="connsiteY831" fmla="*/ 3148323 h 3744261"/>
              <a:gd name="connsiteX832" fmla="*/ 2973017 w 4059768"/>
              <a:gd name="connsiteY832" fmla="*/ 3132147 h 3744261"/>
              <a:gd name="connsiteX833" fmla="*/ 2884308 w 4059768"/>
              <a:gd name="connsiteY833" fmla="*/ 2998088 h 3744261"/>
              <a:gd name="connsiteX834" fmla="*/ 2758285 w 4059768"/>
              <a:gd name="connsiteY834" fmla="*/ 2881035 h 3744261"/>
              <a:gd name="connsiteX835" fmla="*/ 2614819 w 4059768"/>
              <a:gd name="connsiteY835" fmla="*/ 2902444 h 3744261"/>
              <a:gd name="connsiteX836" fmla="*/ 2610791 w 4059768"/>
              <a:gd name="connsiteY836" fmla="*/ 2904458 h 3744261"/>
              <a:gd name="connsiteX837" fmla="*/ 2537677 w 4059768"/>
              <a:gd name="connsiteY837" fmla="*/ 2930996 h 3744261"/>
              <a:gd name="connsiteX838" fmla="*/ 2492201 w 4059768"/>
              <a:gd name="connsiteY838" fmla="*/ 2927569 h 3744261"/>
              <a:gd name="connsiteX839" fmla="*/ 2512593 w 4059768"/>
              <a:gd name="connsiteY839" fmla="*/ 2896733 h 3744261"/>
              <a:gd name="connsiteX840" fmla="*/ 2664717 w 4059768"/>
              <a:gd name="connsiteY840" fmla="*/ 2837096 h 3744261"/>
              <a:gd name="connsiteX841" fmla="*/ 2751474 w 4059768"/>
              <a:gd name="connsiteY841" fmla="*/ 2804619 h 3744261"/>
              <a:gd name="connsiteX842" fmla="*/ 2758534 w 4059768"/>
              <a:gd name="connsiteY842" fmla="*/ 2793635 h 3744261"/>
              <a:gd name="connsiteX843" fmla="*/ 2767692 w 4059768"/>
              <a:gd name="connsiteY843" fmla="*/ 2773119 h 3744261"/>
              <a:gd name="connsiteX844" fmla="*/ 2728986 w 4059768"/>
              <a:gd name="connsiteY844" fmla="*/ 2764044 h 3744261"/>
              <a:gd name="connsiteX845" fmla="*/ 2525425 w 4059768"/>
              <a:gd name="connsiteY845" fmla="*/ 2822644 h 3744261"/>
              <a:gd name="connsiteX846" fmla="*/ 2393712 w 4059768"/>
              <a:gd name="connsiteY846" fmla="*/ 2958530 h 3744261"/>
              <a:gd name="connsiteX847" fmla="*/ 2382956 w 4059768"/>
              <a:gd name="connsiteY847" fmla="*/ 3165268 h 3744261"/>
              <a:gd name="connsiteX848" fmla="*/ 2434827 w 4059768"/>
              <a:gd name="connsiteY848" fmla="*/ 3318846 h 3744261"/>
              <a:gd name="connsiteX849" fmla="*/ 2530056 w 4059768"/>
              <a:gd name="connsiteY849" fmla="*/ 3373002 h 3744261"/>
              <a:gd name="connsiteX850" fmla="*/ 2564900 w 4059768"/>
              <a:gd name="connsiteY850" fmla="*/ 3397816 h 3744261"/>
              <a:gd name="connsiteX851" fmla="*/ 2552960 w 4059768"/>
              <a:gd name="connsiteY851" fmla="*/ 3404045 h 3744261"/>
              <a:gd name="connsiteX852" fmla="*/ 2371514 w 4059768"/>
              <a:gd name="connsiteY852" fmla="*/ 3302442 h 3744261"/>
              <a:gd name="connsiteX853" fmla="*/ 2341862 w 4059768"/>
              <a:gd name="connsiteY853" fmla="*/ 3221894 h 3744261"/>
              <a:gd name="connsiteX854" fmla="*/ 2330503 w 4059768"/>
              <a:gd name="connsiteY854" fmla="*/ 3186510 h 3744261"/>
              <a:gd name="connsiteX855" fmla="*/ 2328676 w 4059768"/>
              <a:gd name="connsiteY855" fmla="*/ 3211470 h 3744261"/>
              <a:gd name="connsiteX856" fmla="*/ 2328676 w 4059768"/>
              <a:gd name="connsiteY856" fmla="*/ 3229743 h 3744261"/>
              <a:gd name="connsiteX857" fmla="*/ 2324315 w 4059768"/>
              <a:gd name="connsiteY857" fmla="*/ 3238548 h 3744261"/>
              <a:gd name="connsiteX858" fmla="*/ 2318003 w 4059768"/>
              <a:gd name="connsiteY858" fmla="*/ 3237676 h 3744261"/>
              <a:gd name="connsiteX859" fmla="*/ 2316155 w 4059768"/>
              <a:gd name="connsiteY859" fmla="*/ 3211491 h 3744261"/>
              <a:gd name="connsiteX860" fmla="*/ 2312126 w 4059768"/>
              <a:gd name="connsiteY860" fmla="*/ 3182170 h 3744261"/>
              <a:gd name="connsiteX861" fmla="*/ 2322446 w 4059768"/>
              <a:gd name="connsiteY861" fmla="*/ 3302899 h 3744261"/>
              <a:gd name="connsiteX862" fmla="*/ 2412131 w 4059768"/>
              <a:gd name="connsiteY862" fmla="*/ 3434674 h 3744261"/>
              <a:gd name="connsiteX863" fmla="*/ 2439499 w 4059768"/>
              <a:gd name="connsiteY863" fmla="*/ 3383800 h 3744261"/>
              <a:gd name="connsiteX864" fmla="*/ 2453765 w 4059768"/>
              <a:gd name="connsiteY864" fmla="*/ 3378027 h 3744261"/>
              <a:gd name="connsiteX865" fmla="*/ 2451668 w 4059768"/>
              <a:gd name="connsiteY865" fmla="*/ 3409299 h 3744261"/>
              <a:gd name="connsiteX866" fmla="*/ 2434121 w 4059768"/>
              <a:gd name="connsiteY866" fmla="*/ 3446614 h 3744261"/>
              <a:gd name="connsiteX867" fmla="*/ 2421641 w 4059768"/>
              <a:gd name="connsiteY867" fmla="*/ 3452470 h 3744261"/>
              <a:gd name="connsiteX868" fmla="*/ 2421704 w 4059768"/>
              <a:gd name="connsiteY868" fmla="*/ 3452386 h 3744261"/>
              <a:gd name="connsiteX869" fmla="*/ 2948929 w 4059768"/>
              <a:gd name="connsiteY869" fmla="*/ 3665437 h 3744261"/>
              <a:gd name="connsiteX870" fmla="*/ 2966808 w 4059768"/>
              <a:gd name="connsiteY870" fmla="*/ 3665229 h 3744261"/>
              <a:gd name="connsiteX871" fmla="*/ 2982943 w 4059768"/>
              <a:gd name="connsiteY871" fmla="*/ 3659311 h 3744261"/>
              <a:gd name="connsiteX872" fmla="*/ 2948929 w 4059768"/>
              <a:gd name="connsiteY872" fmla="*/ 3665416 h 3744261"/>
              <a:gd name="connsiteX873" fmla="*/ 2948929 w 4059768"/>
              <a:gd name="connsiteY873" fmla="*/ 3665437 h 3744261"/>
              <a:gd name="connsiteX874" fmla="*/ 2709155 w 4059768"/>
              <a:gd name="connsiteY874" fmla="*/ 3462188 h 3744261"/>
              <a:gd name="connsiteX875" fmla="*/ 2858414 w 4059768"/>
              <a:gd name="connsiteY875" fmla="*/ 3648907 h 3744261"/>
              <a:gd name="connsiteX876" fmla="*/ 2924178 w 4059768"/>
              <a:gd name="connsiteY876" fmla="*/ 3654992 h 3744261"/>
              <a:gd name="connsiteX877" fmla="*/ 2930449 w 4059768"/>
              <a:gd name="connsiteY877" fmla="*/ 3630572 h 3744261"/>
              <a:gd name="connsiteX878" fmla="*/ 3038032 w 4059768"/>
              <a:gd name="connsiteY878" fmla="*/ 3590495 h 3744261"/>
              <a:gd name="connsiteX879" fmla="*/ 3067706 w 4059768"/>
              <a:gd name="connsiteY879" fmla="*/ 3523985 h 3744261"/>
              <a:gd name="connsiteX880" fmla="*/ 3083072 w 4059768"/>
              <a:gd name="connsiteY880" fmla="*/ 3418622 h 3744261"/>
              <a:gd name="connsiteX881" fmla="*/ 3066169 w 4059768"/>
              <a:gd name="connsiteY881" fmla="*/ 3412185 h 3744261"/>
              <a:gd name="connsiteX882" fmla="*/ 3059109 w 4059768"/>
              <a:gd name="connsiteY882" fmla="*/ 3414864 h 3744261"/>
              <a:gd name="connsiteX883" fmla="*/ 3055371 w 4059768"/>
              <a:gd name="connsiteY883" fmla="*/ 3420325 h 3744261"/>
              <a:gd name="connsiteX884" fmla="*/ 3041438 w 4059768"/>
              <a:gd name="connsiteY884" fmla="*/ 3428631 h 3744261"/>
              <a:gd name="connsiteX885" fmla="*/ 3037098 w 4059768"/>
              <a:gd name="connsiteY885" fmla="*/ 3422713 h 3744261"/>
              <a:gd name="connsiteX886" fmla="*/ 3049578 w 4059768"/>
              <a:gd name="connsiteY886" fmla="*/ 3406226 h 3744261"/>
              <a:gd name="connsiteX887" fmla="*/ 3057261 w 4059768"/>
              <a:gd name="connsiteY887" fmla="*/ 3338967 h 3744261"/>
              <a:gd name="connsiteX888" fmla="*/ 3055600 w 4059768"/>
              <a:gd name="connsiteY888" fmla="*/ 3341979 h 3744261"/>
              <a:gd name="connsiteX889" fmla="*/ 3052174 w 4059768"/>
              <a:gd name="connsiteY889" fmla="*/ 3365858 h 3744261"/>
              <a:gd name="connsiteX890" fmla="*/ 3041417 w 4059768"/>
              <a:gd name="connsiteY890" fmla="*/ 3372690 h 3744261"/>
              <a:gd name="connsiteX891" fmla="*/ 3036143 w 4059768"/>
              <a:gd name="connsiteY891" fmla="*/ 3363574 h 3744261"/>
              <a:gd name="connsiteX892" fmla="*/ 3042746 w 4059768"/>
              <a:gd name="connsiteY892" fmla="*/ 3339985 h 3744261"/>
              <a:gd name="connsiteX893" fmla="*/ 3022147 w 4059768"/>
              <a:gd name="connsiteY893" fmla="*/ 3283587 h 3744261"/>
              <a:gd name="connsiteX894" fmla="*/ 3017994 w 4059768"/>
              <a:gd name="connsiteY894" fmla="*/ 3275987 h 3744261"/>
              <a:gd name="connsiteX895" fmla="*/ 3019739 w 4059768"/>
              <a:gd name="connsiteY895" fmla="*/ 3285456 h 3744261"/>
              <a:gd name="connsiteX896" fmla="*/ 3017641 w 4059768"/>
              <a:gd name="connsiteY896" fmla="*/ 3310104 h 3744261"/>
              <a:gd name="connsiteX897" fmla="*/ 2967286 w 4059768"/>
              <a:gd name="connsiteY897" fmla="*/ 3302753 h 3744261"/>
              <a:gd name="connsiteX898" fmla="*/ 2768917 w 4059768"/>
              <a:gd name="connsiteY898" fmla="*/ 3319282 h 3744261"/>
              <a:gd name="connsiteX899" fmla="*/ 2740759 w 4059768"/>
              <a:gd name="connsiteY899" fmla="*/ 3441859 h 3744261"/>
              <a:gd name="connsiteX900" fmla="*/ 2730335 w 4059768"/>
              <a:gd name="connsiteY900" fmla="*/ 3483015 h 3744261"/>
              <a:gd name="connsiteX901" fmla="*/ 2722071 w 4059768"/>
              <a:gd name="connsiteY901" fmla="*/ 3479402 h 3744261"/>
              <a:gd name="connsiteX902" fmla="*/ 2709134 w 4059768"/>
              <a:gd name="connsiteY902" fmla="*/ 3462167 h 3744261"/>
              <a:gd name="connsiteX903" fmla="*/ 2709155 w 4059768"/>
              <a:gd name="connsiteY903" fmla="*/ 3462188 h 3744261"/>
              <a:gd name="connsiteX904" fmla="*/ 3025615 w 4059768"/>
              <a:gd name="connsiteY904" fmla="*/ 3602663 h 3744261"/>
              <a:gd name="connsiteX905" fmla="*/ 2942389 w 4059768"/>
              <a:gd name="connsiteY905" fmla="*/ 3634123 h 3744261"/>
              <a:gd name="connsiteX906" fmla="*/ 2937073 w 4059768"/>
              <a:gd name="connsiteY906" fmla="*/ 3654223 h 3744261"/>
              <a:gd name="connsiteX907" fmla="*/ 3004310 w 4059768"/>
              <a:gd name="connsiteY907" fmla="*/ 3640498 h 3744261"/>
              <a:gd name="connsiteX908" fmla="*/ 3016997 w 4059768"/>
              <a:gd name="connsiteY908" fmla="*/ 3624446 h 3744261"/>
              <a:gd name="connsiteX909" fmla="*/ 2988238 w 4059768"/>
              <a:gd name="connsiteY909" fmla="*/ 3624176 h 3744261"/>
              <a:gd name="connsiteX910" fmla="*/ 2968615 w 4059768"/>
              <a:gd name="connsiteY910" fmla="*/ 3617178 h 3744261"/>
              <a:gd name="connsiteX911" fmla="*/ 2972186 w 4059768"/>
              <a:gd name="connsiteY911" fmla="*/ 3610180 h 3744261"/>
              <a:gd name="connsiteX912" fmla="*/ 3023933 w 4059768"/>
              <a:gd name="connsiteY912" fmla="*/ 3611177 h 3744261"/>
              <a:gd name="connsiteX913" fmla="*/ 3026155 w 4059768"/>
              <a:gd name="connsiteY913" fmla="*/ 3610783 h 3744261"/>
              <a:gd name="connsiteX914" fmla="*/ 3031076 w 4059768"/>
              <a:gd name="connsiteY914" fmla="*/ 3602726 h 3744261"/>
              <a:gd name="connsiteX915" fmla="*/ 3025615 w 4059768"/>
              <a:gd name="connsiteY915" fmla="*/ 3602663 h 3744261"/>
              <a:gd name="connsiteX916" fmla="*/ 3031990 w 4059768"/>
              <a:gd name="connsiteY916" fmla="*/ 3624716 h 3744261"/>
              <a:gd name="connsiteX917" fmla="*/ 3027089 w 4059768"/>
              <a:gd name="connsiteY917" fmla="*/ 3631735 h 3744261"/>
              <a:gd name="connsiteX918" fmla="*/ 3039320 w 4059768"/>
              <a:gd name="connsiteY918" fmla="*/ 3625879 h 3744261"/>
              <a:gd name="connsiteX919" fmla="*/ 3031969 w 4059768"/>
              <a:gd name="connsiteY919" fmla="*/ 3624716 h 3744261"/>
              <a:gd name="connsiteX920" fmla="*/ 3031990 w 4059768"/>
              <a:gd name="connsiteY920" fmla="*/ 3624716 h 3744261"/>
              <a:gd name="connsiteX921" fmla="*/ 2756271 w 4059768"/>
              <a:gd name="connsiteY921" fmla="*/ 3624135 h 3744261"/>
              <a:gd name="connsiteX922" fmla="*/ 2756271 w 4059768"/>
              <a:gd name="connsiteY922" fmla="*/ 3624135 h 3744261"/>
              <a:gd name="connsiteX923" fmla="*/ 3049661 w 4059768"/>
              <a:gd name="connsiteY923" fmla="*/ 3615268 h 3744261"/>
              <a:gd name="connsiteX924" fmla="*/ 3055101 w 4059768"/>
              <a:gd name="connsiteY924" fmla="*/ 3616493 h 3744261"/>
              <a:gd name="connsiteX925" fmla="*/ 3066668 w 4059768"/>
              <a:gd name="connsiteY925" fmla="*/ 3605882 h 3744261"/>
              <a:gd name="connsiteX926" fmla="*/ 3065173 w 4059768"/>
              <a:gd name="connsiteY926" fmla="*/ 3605571 h 3744261"/>
              <a:gd name="connsiteX927" fmla="*/ 3062349 w 4059768"/>
              <a:gd name="connsiteY927" fmla="*/ 3605135 h 3744261"/>
              <a:gd name="connsiteX928" fmla="*/ 3049682 w 4059768"/>
              <a:gd name="connsiteY928" fmla="*/ 3615268 h 3744261"/>
              <a:gd name="connsiteX929" fmla="*/ 3049661 w 4059768"/>
              <a:gd name="connsiteY929" fmla="*/ 3615268 h 3744261"/>
              <a:gd name="connsiteX930" fmla="*/ 3045197 w 4059768"/>
              <a:gd name="connsiteY930" fmla="*/ 3603349 h 3744261"/>
              <a:gd name="connsiteX931" fmla="*/ 3045155 w 4059768"/>
              <a:gd name="connsiteY931" fmla="*/ 3603411 h 3744261"/>
              <a:gd name="connsiteX932" fmla="*/ 3045238 w 4059768"/>
              <a:gd name="connsiteY932" fmla="*/ 3603349 h 3744261"/>
              <a:gd name="connsiteX933" fmla="*/ 3045197 w 4059768"/>
              <a:gd name="connsiteY933" fmla="*/ 3603349 h 3744261"/>
              <a:gd name="connsiteX934" fmla="*/ 3051737 w 4059768"/>
              <a:gd name="connsiteY934" fmla="*/ 3591388 h 3744261"/>
              <a:gd name="connsiteX935" fmla="*/ 3057344 w 4059768"/>
              <a:gd name="connsiteY935" fmla="*/ 3591949 h 3744261"/>
              <a:gd name="connsiteX936" fmla="*/ 3077652 w 4059768"/>
              <a:gd name="connsiteY936" fmla="*/ 3548093 h 3744261"/>
              <a:gd name="connsiteX937" fmla="*/ 3086145 w 4059768"/>
              <a:gd name="connsiteY937" fmla="*/ 3523320 h 3744261"/>
              <a:gd name="connsiteX938" fmla="*/ 3091544 w 4059768"/>
              <a:gd name="connsiteY938" fmla="*/ 3351115 h 3744261"/>
              <a:gd name="connsiteX939" fmla="*/ 3069658 w 4059768"/>
              <a:gd name="connsiteY939" fmla="*/ 3327651 h 3744261"/>
              <a:gd name="connsiteX940" fmla="*/ 3064695 w 4059768"/>
              <a:gd name="connsiteY940" fmla="*/ 3399789 h 3744261"/>
              <a:gd name="connsiteX941" fmla="*/ 3091835 w 4059768"/>
              <a:gd name="connsiteY941" fmla="*/ 3409777 h 3744261"/>
              <a:gd name="connsiteX942" fmla="*/ 3079417 w 4059768"/>
              <a:gd name="connsiteY942" fmla="*/ 3528200 h 3744261"/>
              <a:gd name="connsiteX943" fmla="*/ 3051758 w 4059768"/>
              <a:gd name="connsiteY943" fmla="*/ 3591388 h 3744261"/>
              <a:gd name="connsiteX944" fmla="*/ 3051737 w 4059768"/>
              <a:gd name="connsiteY944" fmla="*/ 3591388 h 3744261"/>
              <a:gd name="connsiteX945" fmla="*/ 812803 w 4059768"/>
              <a:gd name="connsiteY945" fmla="*/ 3268138 h 3744261"/>
              <a:gd name="connsiteX946" fmla="*/ 803791 w 4059768"/>
              <a:gd name="connsiteY946" fmla="*/ 3370406 h 3744261"/>
              <a:gd name="connsiteX947" fmla="*/ 912870 w 4059768"/>
              <a:gd name="connsiteY947" fmla="*/ 3495827 h 3744261"/>
              <a:gd name="connsiteX948" fmla="*/ 938909 w 4059768"/>
              <a:gd name="connsiteY948" fmla="*/ 3506417 h 3744261"/>
              <a:gd name="connsiteX949" fmla="*/ 979360 w 4059768"/>
              <a:gd name="connsiteY949" fmla="*/ 3511339 h 3744261"/>
              <a:gd name="connsiteX950" fmla="*/ 1009947 w 4059768"/>
              <a:gd name="connsiteY950" fmla="*/ 3272146 h 3744261"/>
              <a:gd name="connsiteX951" fmla="*/ 1102476 w 4059768"/>
              <a:gd name="connsiteY951" fmla="*/ 3150691 h 3744261"/>
              <a:gd name="connsiteX952" fmla="*/ 1116742 w 4059768"/>
              <a:gd name="connsiteY952" fmla="*/ 3184662 h 3744261"/>
              <a:gd name="connsiteX953" fmla="*/ 1223806 w 4059768"/>
              <a:gd name="connsiteY953" fmla="*/ 3086838 h 3744261"/>
              <a:gd name="connsiteX954" fmla="*/ 1371322 w 4059768"/>
              <a:gd name="connsiteY954" fmla="*/ 3033119 h 3744261"/>
              <a:gd name="connsiteX955" fmla="*/ 1484118 w 4059768"/>
              <a:gd name="connsiteY955" fmla="*/ 3255928 h 3744261"/>
              <a:gd name="connsiteX956" fmla="*/ 1479695 w 4059768"/>
              <a:gd name="connsiteY956" fmla="*/ 3337348 h 3744261"/>
              <a:gd name="connsiteX957" fmla="*/ 1464453 w 4059768"/>
              <a:gd name="connsiteY957" fmla="*/ 3484261 h 3744261"/>
              <a:gd name="connsiteX958" fmla="*/ 1640022 w 4059768"/>
              <a:gd name="connsiteY958" fmla="*/ 3382055 h 3744261"/>
              <a:gd name="connsiteX959" fmla="*/ 1655118 w 4059768"/>
              <a:gd name="connsiteY959" fmla="*/ 3344387 h 3744261"/>
              <a:gd name="connsiteX960" fmla="*/ 1621209 w 4059768"/>
              <a:gd name="connsiteY960" fmla="*/ 3275115 h 3744261"/>
              <a:gd name="connsiteX961" fmla="*/ 1603081 w 4059768"/>
              <a:gd name="connsiteY961" fmla="*/ 3175899 h 3744261"/>
              <a:gd name="connsiteX962" fmla="*/ 1611678 w 4059768"/>
              <a:gd name="connsiteY962" fmla="*/ 3165558 h 3744261"/>
              <a:gd name="connsiteX963" fmla="*/ 1630782 w 4059768"/>
              <a:gd name="connsiteY963" fmla="*/ 3183935 h 3744261"/>
              <a:gd name="connsiteX964" fmla="*/ 1631197 w 4059768"/>
              <a:gd name="connsiteY964" fmla="*/ 3184953 h 3744261"/>
              <a:gd name="connsiteX965" fmla="*/ 1642286 w 4059768"/>
              <a:gd name="connsiteY965" fmla="*/ 3216329 h 3744261"/>
              <a:gd name="connsiteX966" fmla="*/ 1668242 w 4059768"/>
              <a:gd name="connsiteY966" fmla="*/ 3341231 h 3744261"/>
              <a:gd name="connsiteX967" fmla="*/ 1696213 w 4059768"/>
              <a:gd name="connsiteY967" fmla="*/ 3368080 h 3744261"/>
              <a:gd name="connsiteX968" fmla="*/ 1709627 w 4059768"/>
              <a:gd name="connsiteY968" fmla="*/ 3365464 h 3744261"/>
              <a:gd name="connsiteX969" fmla="*/ 1809548 w 4059768"/>
              <a:gd name="connsiteY969" fmla="*/ 3187881 h 3744261"/>
              <a:gd name="connsiteX970" fmla="*/ 1865656 w 4059768"/>
              <a:gd name="connsiteY970" fmla="*/ 3000060 h 3744261"/>
              <a:gd name="connsiteX971" fmla="*/ 1771839 w 4059768"/>
              <a:gd name="connsiteY971" fmla="*/ 2869552 h 3744261"/>
              <a:gd name="connsiteX972" fmla="*/ 1754708 w 4059768"/>
              <a:gd name="connsiteY972" fmla="*/ 2839235 h 3744261"/>
              <a:gd name="connsiteX973" fmla="*/ 1748520 w 4059768"/>
              <a:gd name="connsiteY973" fmla="*/ 2846025 h 3744261"/>
              <a:gd name="connsiteX974" fmla="*/ 1686619 w 4059768"/>
              <a:gd name="connsiteY974" fmla="*/ 2994454 h 3744261"/>
              <a:gd name="connsiteX975" fmla="*/ 1653644 w 4059768"/>
              <a:gd name="connsiteY975" fmla="*/ 3074939 h 3744261"/>
              <a:gd name="connsiteX976" fmla="*/ 1617762 w 4059768"/>
              <a:gd name="connsiteY976" fmla="*/ 3116490 h 3744261"/>
              <a:gd name="connsiteX977" fmla="*/ 1562153 w 4059768"/>
              <a:gd name="connsiteY977" fmla="*/ 3070641 h 3744261"/>
              <a:gd name="connsiteX978" fmla="*/ 1518713 w 4059768"/>
              <a:gd name="connsiteY978" fmla="*/ 3019413 h 3744261"/>
              <a:gd name="connsiteX979" fmla="*/ 1344659 w 4059768"/>
              <a:gd name="connsiteY979" fmla="*/ 2993623 h 3744261"/>
              <a:gd name="connsiteX980" fmla="*/ 1258817 w 4059768"/>
              <a:gd name="connsiteY980" fmla="*/ 2981019 h 3744261"/>
              <a:gd name="connsiteX981" fmla="*/ 1139936 w 4059768"/>
              <a:gd name="connsiteY981" fmla="*/ 2995617 h 3744261"/>
              <a:gd name="connsiteX982" fmla="*/ 989555 w 4059768"/>
              <a:gd name="connsiteY982" fmla="*/ 3109430 h 3744261"/>
              <a:gd name="connsiteX983" fmla="*/ 918373 w 4059768"/>
              <a:gd name="connsiteY983" fmla="*/ 3255097 h 3744261"/>
              <a:gd name="connsiteX984" fmla="*/ 911230 w 4059768"/>
              <a:gd name="connsiteY984" fmla="*/ 3288238 h 3744261"/>
              <a:gd name="connsiteX985" fmla="*/ 898667 w 4059768"/>
              <a:gd name="connsiteY985" fmla="*/ 3302442 h 3744261"/>
              <a:gd name="connsiteX986" fmla="*/ 890901 w 4059768"/>
              <a:gd name="connsiteY986" fmla="*/ 3272706 h 3744261"/>
              <a:gd name="connsiteX987" fmla="*/ 892126 w 4059768"/>
              <a:gd name="connsiteY987" fmla="*/ 3236326 h 3744261"/>
              <a:gd name="connsiteX988" fmla="*/ 864695 w 4059768"/>
              <a:gd name="connsiteY988" fmla="*/ 3250550 h 3744261"/>
              <a:gd name="connsiteX989" fmla="*/ 812865 w 4059768"/>
              <a:gd name="connsiteY989" fmla="*/ 3268159 h 3744261"/>
              <a:gd name="connsiteX990" fmla="*/ 812803 w 4059768"/>
              <a:gd name="connsiteY990" fmla="*/ 3268138 h 3744261"/>
              <a:gd name="connsiteX991" fmla="*/ 1098635 w 4059768"/>
              <a:gd name="connsiteY991" fmla="*/ 3162693 h 3744261"/>
              <a:gd name="connsiteX992" fmla="*/ 1021721 w 4059768"/>
              <a:gd name="connsiteY992" fmla="*/ 3276215 h 3744261"/>
              <a:gd name="connsiteX993" fmla="*/ 990054 w 4059768"/>
              <a:gd name="connsiteY993" fmla="*/ 3497924 h 3744261"/>
              <a:gd name="connsiteX994" fmla="*/ 997633 w 4059768"/>
              <a:gd name="connsiteY994" fmla="*/ 3431829 h 3744261"/>
              <a:gd name="connsiteX995" fmla="*/ 998277 w 4059768"/>
              <a:gd name="connsiteY995" fmla="*/ 3412497 h 3744261"/>
              <a:gd name="connsiteX996" fmla="*/ 1103660 w 4059768"/>
              <a:gd name="connsiteY996" fmla="*/ 3203330 h 3744261"/>
              <a:gd name="connsiteX997" fmla="*/ 1105965 w 4059768"/>
              <a:gd name="connsiteY997" fmla="*/ 3200049 h 3744261"/>
              <a:gd name="connsiteX998" fmla="*/ 1098655 w 4059768"/>
              <a:gd name="connsiteY998" fmla="*/ 3162693 h 3744261"/>
              <a:gd name="connsiteX999" fmla="*/ 1098635 w 4059768"/>
              <a:gd name="connsiteY999" fmla="*/ 3162693 h 3744261"/>
              <a:gd name="connsiteX1000" fmla="*/ 2440184 w 4059768"/>
              <a:gd name="connsiteY1000" fmla="*/ 3404481 h 3744261"/>
              <a:gd name="connsiteX1001" fmla="*/ 2423676 w 4059768"/>
              <a:gd name="connsiteY1001" fmla="*/ 3439782 h 3744261"/>
              <a:gd name="connsiteX1002" fmla="*/ 2423884 w 4059768"/>
              <a:gd name="connsiteY1002" fmla="*/ 3439491 h 3744261"/>
              <a:gd name="connsiteX1003" fmla="*/ 2440184 w 4059768"/>
              <a:gd name="connsiteY1003" fmla="*/ 3404481 h 3744261"/>
              <a:gd name="connsiteX1004" fmla="*/ 3040047 w 4059768"/>
              <a:gd name="connsiteY1004" fmla="*/ 3361664 h 3744261"/>
              <a:gd name="connsiteX1005" fmla="*/ 3040047 w 4059768"/>
              <a:gd name="connsiteY1005" fmla="*/ 3361664 h 3744261"/>
              <a:gd name="connsiteX1006" fmla="*/ 2718915 w 4059768"/>
              <a:gd name="connsiteY1006" fmla="*/ 3210909 h 3744261"/>
              <a:gd name="connsiteX1007" fmla="*/ 2686895 w 4059768"/>
              <a:gd name="connsiteY1007" fmla="*/ 3225133 h 3744261"/>
              <a:gd name="connsiteX1008" fmla="*/ 2625555 w 4059768"/>
              <a:gd name="connsiteY1008" fmla="*/ 3257693 h 3744261"/>
              <a:gd name="connsiteX1009" fmla="*/ 2624516 w 4059768"/>
              <a:gd name="connsiteY1009" fmla="*/ 3273059 h 3744261"/>
              <a:gd name="connsiteX1010" fmla="*/ 2708096 w 4059768"/>
              <a:gd name="connsiteY1010" fmla="*/ 3356327 h 3744261"/>
              <a:gd name="connsiteX1011" fmla="*/ 2708490 w 4059768"/>
              <a:gd name="connsiteY1011" fmla="*/ 3270007 h 3744261"/>
              <a:gd name="connsiteX1012" fmla="*/ 2718935 w 4059768"/>
              <a:gd name="connsiteY1012" fmla="*/ 3210930 h 3744261"/>
              <a:gd name="connsiteX1013" fmla="*/ 2718915 w 4059768"/>
              <a:gd name="connsiteY1013" fmla="*/ 3210909 h 3744261"/>
              <a:gd name="connsiteX1014" fmla="*/ 3015087 w 4059768"/>
              <a:gd name="connsiteY1014" fmla="*/ 3247892 h 3744261"/>
              <a:gd name="connsiteX1015" fmla="*/ 3033173 w 4059768"/>
              <a:gd name="connsiteY1015" fmla="*/ 3277794 h 3744261"/>
              <a:gd name="connsiteX1016" fmla="*/ 3052256 w 4059768"/>
              <a:gd name="connsiteY1016" fmla="*/ 3324640 h 3744261"/>
              <a:gd name="connsiteX1017" fmla="*/ 3057053 w 4059768"/>
              <a:gd name="connsiteY1017" fmla="*/ 3320071 h 3744261"/>
              <a:gd name="connsiteX1018" fmla="*/ 3055662 w 4059768"/>
              <a:gd name="connsiteY1018" fmla="*/ 3277544 h 3744261"/>
              <a:gd name="connsiteX1019" fmla="*/ 3054769 w 4059768"/>
              <a:gd name="connsiteY1019" fmla="*/ 3253166 h 3744261"/>
              <a:gd name="connsiteX1020" fmla="*/ 3005805 w 4059768"/>
              <a:gd name="connsiteY1020" fmla="*/ 3216537 h 3744261"/>
              <a:gd name="connsiteX1021" fmla="*/ 3015066 w 4059768"/>
              <a:gd name="connsiteY1021" fmla="*/ 3247871 h 3744261"/>
              <a:gd name="connsiteX1022" fmla="*/ 3015087 w 4059768"/>
              <a:gd name="connsiteY1022" fmla="*/ 3247892 h 3744261"/>
              <a:gd name="connsiteX1023" fmla="*/ 1614855 w 4059768"/>
              <a:gd name="connsiteY1023" fmla="*/ 3181381 h 3744261"/>
              <a:gd name="connsiteX1024" fmla="*/ 1630782 w 4059768"/>
              <a:gd name="connsiteY1024" fmla="*/ 3264504 h 3744261"/>
              <a:gd name="connsiteX1025" fmla="*/ 1656551 w 4059768"/>
              <a:gd name="connsiteY1025" fmla="*/ 3323373 h 3744261"/>
              <a:gd name="connsiteX1026" fmla="*/ 1630616 w 4059768"/>
              <a:gd name="connsiteY1026" fmla="*/ 3220669 h 3744261"/>
              <a:gd name="connsiteX1027" fmla="*/ 1619506 w 4059768"/>
              <a:gd name="connsiteY1027" fmla="*/ 3189230 h 3744261"/>
              <a:gd name="connsiteX1028" fmla="*/ 1614855 w 4059768"/>
              <a:gd name="connsiteY1028" fmla="*/ 3181381 h 3744261"/>
              <a:gd name="connsiteX1029" fmla="*/ 1317312 w 4059768"/>
              <a:gd name="connsiteY1029" fmla="*/ 3117716 h 3744261"/>
              <a:gd name="connsiteX1030" fmla="*/ 1389865 w 4059768"/>
              <a:gd name="connsiteY1030" fmla="*/ 3133975 h 3744261"/>
              <a:gd name="connsiteX1031" fmla="*/ 1411668 w 4059768"/>
              <a:gd name="connsiteY1031" fmla="*/ 3141699 h 3744261"/>
              <a:gd name="connsiteX1032" fmla="*/ 1467755 w 4059768"/>
              <a:gd name="connsiteY1032" fmla="*/ 3263756 h 3744261"/>
              <a:gd name="connsiteX1033" fmla="*/ 1471763 w 4059768"/>
              <a:gd name="connsiteY1033" fmla="*/ 3286183 h 3744261"/>
              <a:gd name="connsiteX1034" fmla="*/ 1471680 w 4059768"/>
              <a:gd name="connsiteY1034" fmla="*/ 3256281 h 3744261"/>
              <a:gd name="connsiteX1035" fmla="*/ 1369017 w 4059768"/>
              <a:gd name="connsiteY1035" fmla="*/ 3045328 h 3744261"/>
              <a:gd name="connsiteX1036" fmla="*/ 1125858 w 4059768"/>
              <a:gd name="connsiteY1036" fmla="*/ 3193342 h 3744261"/>
              <a:gd name="connsiteX1037" fmla="*/ 1118839 w 4059768"/>
              <a:gd name="connsiteY1037" fmla="*/ 3203392 h 3744261"/>
              <a:gd name="connsiteX1038" fmla="*/ 1121144 w 4059768"/>
              <a:gd name="connsiteY1038" fmla="*/ 3245566 h 3744261"/>
              <a:gd name="connsiteX1039" fmla="*/ 1130281 w 4059768"/>
              <a:gd name="connsiteY1039" fmla="*/ 3234187 h 3744261"/>
              <a:gd name="connsiteX1040" fmla="*/ 1251943 w 4059768"/>
              <a:gd name="connsiteY1040" fmla="*/ 3129676 h 3744261"/>
              <a:gd name="connsiteX1041" fmla="*/ 1317312 w 4059768"/>
              <a:gd name="connsiteY1041" fmla="*/ 3117674 h 3744261"/>
              <a:gd name="connsiteX1042" fmla="*/ 1317312 w 4059768"/>
              <a:gd name="connsiteY1042" fmla="*/ 3117716 h 3744261"/>
              <a:gd name="connsiteX1043" fmla="*/ 904917 w 4059768"/>
              <a:gd name="connsiteY1043" fmla="*/ 3229058 h 3744261"/>
              <a:gd name="connsiteX1044" fmla="*/ 904917 w 4059768"/>
              <a:gd name="connsiteY1044" fmla="*/ 3229224 h 3744261"/>
              <a:gd name="connsiteX1045" fmla="*/ 903401 w 4059768"/>
              <a:gd name="connsiteY1045" fmla="*/ 3268802 h 3744261"/>
              <a:gd name="connsiteX1046" fmla="*/ 906038 w 4059768"/>
              <a:gd name="connsiteY1046" fmla="*/ 3253166 h 3744261"/>
              <a:gd name="connsiteX1047" fmla="*/ 911209 w 4059768"/>
              <a:gd name="connsiteY1047" fmla="*/ 3225362 h 3744261"/>
              <a:gd name="connsiteX1048" fmla="*/ 904917 w 4059768"/>
              <a:gd name="connsiteY1048" fmla="*/ 3229058 h 3744261"/>
              <a:gd name="connsiteX1049" fmla="*/ 821940 w 4059768"/>
              <a:gd name="connsiteY1049" fmla="*/ 3226026 h 3744261"/>
              <a:gd name="connsiteX1050" fmla="*/ 815274 w 4059768"/>
              <a:gd name="connsiteY1050" fmla="*/ 3255450 h 3744261"/>
              <a:gd name="connsiteX1051" fmla="*/ 859171 w 4059768"/>
              <a:gd name="connsiteY1051" fmla="*/ 3239357 h 3744261"/>
              <a:gd name="connsiteX1052" fmla="*/ 892790 w 4059768"/>
              <a:gd name="connsiteY1052" fmla="*/ 3221665 h 3744261"/>
              <a:gd name="connsiteX1053" fmla="*/ 893392 w 4059768"/>
              <a:gd name="connsiteY1053" fmla="*/ 3204929 h 3744261"/>
              <a:gd name="connsiteX1054" fmla="*/ 886561 w 4059768"/>
              <a:gd name="connsiteY1054" fmla="*/ 3201129 h 3744261"/>
              <a:gd name="connsiteX1055" fmla="*/ 821960 w 4059768"/>
              <a:gd name="connsiteY1055" fmla="*/ 3226047 h 3744261"/>
              <a:gd name="connsiteX1056" fmla="*/ 821940 w 4059768"/>
              <a:gd name="connsiteY1056" fmla="*/ 3226026 h 3744261"/>
              <a:gd name="connsiteX1057" fmla="*/ 3067041 w 4059768"/>
              <a:gd name="connsiteY1057" fmla="*/ 3246708 h 3744261"/>
              <a:gd name="connsiteX1058" fmla="*/ 3071298 w 4059768"/>
              <a:gd name="connsiteY1058" fmla="*/ 3249781 h 3744261"/>
              <a:gd name="connsiteX1059" fmla="*/ 3067685 w 4059768"/>
              <a:gd name="connsiteY1059" fmla="*/ 3104114 h 3744261"/>
              <a:gd name="connsiteX1060" fmla="*/ 3064716 w 4059768"/>
              <a:gd name="connsiteY1060" fmla="*/ 3068336 h 3744261"/>
              <a:gd name="connsiteX1061" fmla="*/ 3048373 w 4059768"/>
              <a:gd name="connsiteY1061" fmla="*/ 3071908 h 3744261"/>
              <a:gd name="connsiteX1062" fmla="*/ 3054167 w 4059768"/>
              <a:gd name="connsiteY1062" fmla="*/ 3133393 h 3744261"/>
              <a:gd name="connsiteX1063" fmla="*/ 3066543 w 4059768"/>
              <a:gd name="connsiteY1063" fmla="*/ 3218717 h 3744261"/>
              <a:gd name="connsiteX1064" fmla="*/ 3067021 w 4059768"/>
              <a:gd name="connsiteY1064" fmla="*/ 3246708 h 3744261"/>
              <a:gd name="connsiteX1065" fmla="*/ 3067041 w 4059768"/>
              <a:gd name="connsiteY1065" fmla="*/ 3246708 h 3744261"/>
              <a:gd name="connsiteX1066" fmla="*/ 879293 w 4059768"/>
              <a:gd name="connsiteY1066" fmla="*/ 3188047 h 3744261"/>
              <a:gd name="connsiteX1067" fmla="*/ 888845 w 4059768"/>
              <a:gd name="connsiteY1067" fmla="*/ 3188878 h 3744261"/>
              <a:gd name="connsiteX1068" fmla="*/ 905851 w 4059768"/>
              <a:gd name="connsiteY1068" fmla="*/ 3204929 h 3744261"/>
              <a:gd name="connsiteX1069" fmla="*/ 905851 w 4059768"/>
              <a:gd name="connsiteY1069" fmla="*/ 3205573 h 3744261"/>
              <a:gd name="connsiteX1070" fmla="*/ 929980 w 4059768"/>
              <a:gd name="connsiteY1070" fmla="*/ 3116573 h 3744261"/>
              <a:gd name="connsiteX1071" fmla="*/ 860999 w 4059768"/>
              <a:gd name="connsiteY1071" fmla="*/ 3128472 h 3744261"/>
              <a:gd name="connsiteX1072" fmla="*/ 827567 w 4059768"/>
              <a:gd name="connsiteY1072" fmla="*/ 3205178 h 3744261"/>
              <a:gd name="connsiteX1073" fmla="*/ 879314 w 4059768"/>
              <a:gd name="connsiteY1073" fmla="*/ 3188068 h 3744261"/>
              <a:gd name="connsiteX1074" fmla="*/ 879293 w 4059768"/>
              <a:gd name="connsiteY1074" fmla="*/ 3188047 h 3744261"/>
              <a:gd name="connsiteX1075" fmla="*/ 2315075 w 4059768"/>
              <a:gd name="connsiteY1075" fmla="*/ 3174446 h 3744261"/>
              <a:gd name="connsiteX1076" fmla="*/ 2315075 w 4059768"/>
              <a:gd name="connsiteY1076" fmla="*/ 3174446 h 3744261"/>
              <a:gd name="connsiteX1077" fmla="*/ 1484014 w 4059768"/>
              <a:gd name="connsiteY1077" fmla="*/ 2979648 h 3744261"/>
              <a:gd name="connsiteX1078" fmla="*/ 1527766 w 4059768"/>
              <a:gd name="connsiteY1078" fmla="*/ 3010879 h 3744261"/>
              <a:gd name="connsiteX1079" fmla="*/ 1571892 w 4059768"/>
              <a:gd name="connsiteY1079" fmla="*/ 3062875 h 3744261"/>
              <a:gd name="connsiteX1080" fmla="*/ 1616225 w 4059768"/>
              <a:gd name="connsiteY1080" fmla="*/ 3104114 h 3744261"/>
              <a:gd name="connsiteX1081" fmla="*/ 1642286 w 4059768"/>
              <a:gd name="connsiteY1081" fmla="*/ 3069790 h 3744261"/>
              <a:gd name="connsiteX1082" fmla="*/ 1675032 w 4059768"/>
              <a:gd name="connsiteY1082" fmla="*/ 2989865 h 3744261"/>
              <a:gd name="connsiteX1083" fmla="*/ 1711807 w 4059768"/>
              <a:gd name="connsiteY1083" fmla="*/ 2898747 h 3744261"/>
              <a:gd name="connsiteX1084" fmla="*/ 1670921 w 4059768"/>
              <a:gd name="connsiteY1084" fmla="*/ 2965881 h 3744261"/>
              <a:gd name="connsiteX1085" fmla="*/ 1604120 w 4059768"/>
              <a:gd name="connsiteY1085" fmla="*/ 3057351 h 3744261"/>
              <a:gd name="connsiteX1086" fmla="*/ 1575775 w 4059768"/>
              <a:gd name="connsiteY1086" fmla="*/ 3036005 h 3744261"/>
              <a:gd name="connsiteX1087" fmla="*/ 1494667 w 4059768"/>
              <a:gd name="connsiteY1087" fmla="*/ 2980271 h 3744261"/>
              <a:gd name="connsiteX1088" fmla="*/ 1483972 w 4059768"/>
              <a:gd name="connsiteY1088" fmla="*/ 2979628 h 3744261"/>
              <a:gd name="connsiteX1089" fmla="*/ 1484014 w 4059768"/>
              <a:gd name="connsiteY1089" fmla="*/ 2979648 h 3744261"/>
              <a:gd name="connsiteX1090" fmla="*/ 2397429 w 4059768"/>
              <a:gd name="connsiteY1090" fmla="*/ 2873123 h 3744261"/>
              <a:gd name="connsiteX1091" fmla="*/ 2346160 w 4059768"/>
              <a:gd name="connsiteY1091" fmla="*/ 2984570 h 3744261"/>
              <a:gd name="connsiteX1092" fmla="*/ 2352805 w 4059768"/>
              <a:gd name="connsiteY1092" fmla="*/ 3062543 h 3744261"/>
              <a:gd name="connsiteX1093" fmla="*/ 2374795 w 4059768"/>
              <a:gd name="connsiteY1093" fmla="*/ 2971654 h 3744261"/>
              <a:gd name="connsiteX1094" fmla="*/ 2381918 w 4059768"/>
              <a:gd name="connsiteY1094" fmla="*/ 2954377 h 3744261"/>
              <a:gd name="connsiteX1095" fmla="*/ 2398447 w 4059768"/>
              <a:gd name="connsiteY1095" fmla="*/ 2873248 h 3744261"/>
              <a:gd name="connsiteX1096" fmla="*/ 2397429 w 4059768"/>
              <a:gd name="connsiteY1096" fmla="*/ 2873144 h 3744261"/>
              <a:gd name="connsiteX1097" fmla="*/ 2397429 w 4059768"/>
              <a:gd name="connsiteY1097" fmla="*/ 2873123 h 3744261"/>
              <a:gd name="connsiteX1098" fmla="*/ 3074704 w 4059768"/>
              <a:gd name="connsiteY1098" fmla="*/ 3010754 h 3744261"/>
              <a:gd name="connsiteX1099" fmla="*/ 3096590 w 4059768"/>
              <a:gd name="connsiteY1099" fmla="*/ 3007473 h 3744261"/>
              <a:gd name="connsiteX1100" fmla="*/ 3106391 w 4059768"/>
              <a:gd name="connsiteY1100" fmla="*/ 2986169 h 3744261"/>
              <a:gd name="connsiteX1101" fmla="*/ 2891348 w 4059768"/>
              <a:gd name="connsiteY1101" fmla="*/ 2618917 h 3744261"/>
              <a:gd name="connsiteX1102" fmla="*/ 2876210 w 4059768"/>
              <a:gd name="connsiteY1102" fmla="*/ 2608078 h 3744261"/>
              <a:gd name="connsiteX1103" fmla="*/ 2907939 w 4059768"/>
              <a:gd name="connsiteY1103" fmla="*/ 2681960 h 3744261"/>
              <a:gd name="connsiteX1104" fmla="*/ 2990813 w 4059768"/>
              <a:gd name="connsiteY1104" fmla="*/ 2796085 h 3744261"/>
              <a:gd name="connsiteX1105" fmla="*/ 3056285 w 4059768"/>
              <a:gd name="connsiteY1105" fmla="*/ 2888822 h 3744261"/>
              <a:gd name="connsiteX1106" fmla="*/ 3074704 w 4059768"/>
              <a:gd name="connsiteY1106" fmla="*/ 3010713 h 3744261"/>
              <a:gd name="connsiteX1107" fmla="*/ 3074704 w 4059768"/>
              <a:gd name="connsiteY1107" fmla="*/ 3010754 h 3744261"/>
              <a:gd name="connsiteX1108" fmla="*/ 1419642 w 4059768"/>
              <a:gd name="connsiteY1108" fmla="*/ 2966608 h 3744261"/>
              <a:gd name="connsiteX1109" fmla="*/ 1458784 w 4059768"/>
              <a:gd name="connsiteY1109" fmla="*/ 2971072 h 3744261"/>
              <a:gd name="connsiteX1110" fmla="*/ 1459303 w 4059768"/>
              <a:gd name="connsiteY1110" fmla="*/ 2963950 h 3744261"/>
              <a:gd name="connsiteX1111" fmla="*/ 1493732 w 4059768"/>
              <a:gd name="connsiteY1111" fmla="*/ 2966961 h 3744261"/>
              <a:gd name="connsiteX1112" fmla="*/ 1496743 w 4059768"/>
              <a:gd name="connsiteY1112" fmla="*/ 2967854 h 3744261"/>
              <a:gd name="connsiteX1113" fmla="*/ 1496743 w 4059768"/>
              <a:gd name="connsiteY1113" fmla="*/ 2967854 h 3744261"/>
              <a:gd name="connsiteX1114" fmla="*/ 1510967 w 4059768"/>
              <a:gd name="connsiteY1114" fmla="*/ 2966815 h 3744261"/>
              <a:gd name="connsiteX1115" fmla="*/ 1518339 w 4059768"/>
              <a:gd name="connsiteY1115" fmla="*/ 2960420 h 3744261"/>
              <a:gd name="connsiteX1116" fmla="*/ 1450105 w 4059768"/>
              <a:gd name="connsiteY1116" fmla="*/ 2765706 h 3744261"/>
              <a:gd name="connsiteX1117" fmla="*/ 1435174 w 4059768"/>
              <a:gd name="connsiteY1117" fmla="*/ 2754222 h 3744261"/>
              <a:gd name="connsiteX1118" fmla="*/ 1408782 w 4059768"/>
              <a:gd name="connsiteY1118" fmla="*/ 2842890 h 3744261"/>
              <a:gd name="connsiteX1119" fmla="*/ 1401888 w 4059768"/>
              <a:gd name="connsiteY1119" fmla="*/ 2954896 h 3744261"/>
              <a:gd name="connsiteX1120" fmla="*/ 1397361 w 4059768"/>
              <a:gd name="connsiteY1120" fmla="*/ 2967895 h 3744261"/>
              <a:gd name="connsiteX1121" fmla="*/ 1405501 w 4059768"/>
              <a:gd name="connsiteY1121" fmla="*/ 2967148 h 3744261"/>
              <a:gd name="connsiteX1122" fmla="*/ 1419642 w 4059768"/>
              <a:gd name="connsiteY1122" fmla="*/ 2966629 h 3744261"/>
              <a:gd name="connsiteX1123" fmla="*/ 1419642 w 4059768"/>
              <a:gd name="connsiteY1123" fmla="*/ 2966608 h 3744261"/>
              <a:gd name="connsiteX1124" fmla="*/ 2263328 w 4059768"/>
              <a:gd name="connsiteY1124" fmla="*/ 2840045 h 3744261"/>
              <a:gd name="connsiteX1125" fmla="*/ 2230104 w 4059768"/>
              <a:gd name="connsiteY1125" fmla="*/ 2850614 h 3744261"/>
              <a:gd name="connsiteX1126" fmla="*/ 2224165 w 4059768"/>
              <a:gd name="connsiteY1126" fmla="*/ 2882779 h 3744261"/>
              <a:gd name="connsiteX1127" fmla="*/ 2307952 w 4059768"/>
              <a:gd name="connsiteY1127" fmla="*/ 2961500 h 3744261"/>
              <a:gd name="connsiteX1128" fmla="*/ 2339785 w 4059768"/>
              <a:gd name="connsiteY1128" fmla="*/ 2919346 h 3744261"/>
              <a:gd name="connsiteX1129" fmla="*/ 2371058 w 4059768"/>
              <a:gd name="connsiteY1129" fmla="*/ 2866209 h 3744261"/>
              <a:gd name="connsiteX1130" fmla="*/ 2358391 w 4059768"/>
              <a:gd name="connsiteY1130" fmla="*/ 2862035 h 3744261"/>
              <a:gd name="connsiteX1131" fmla="*/ 2263328 w 4059768"/>
              <a:gd name="connsiteY1131" fmla="*/ 2840065 h 3744261"/>
              <a:gd name="connsiteX1132" fmla="*/ 2263328 w 4059768"/>
              <a:gd name="connsiteY1132" fmla="*/ 2840045 h 3744261"/>
              <a:gd name="connsiteX1133" fmla="*/ 1792147 w 4059768"/>
              <a:gd name="connsiteY1133" fmla="*/ 2815874 h 3744261"/>
              <a:gd name="connsiteX1134" fmla="*/ 1867462 w 4059768"/>
              <a:gd name="connsiteY1134" fmla="*/ 2832403 h 3744261"/>
              <a:gd name="connsiteX1135" fmla="*/ 1923300 w 4059768"/>
              <a:gd name="connsiteY1135" fmla="*/ 2890213 h 3744261"/>
              <a:gd name="connsiteX1136" fmla="*/ 1928699 w 4059768"/>
              <a:gd name="connsiteY1136" fmla="*/ 2920032 h 3744261"/>
              <a:gd name="connsiteX1137" fmla="*/ 1957168 w 4059768"/>
              <a:gd name="connsiteY1137" fmla="*/ 2836577 h 3744261"/>
              <a:gd name="connsiteX1138" fmla="*/ 1998988 w 4059768"/>
              <a:gd name="connsiteY1138" fmla="*/ 2703763 h 3744261"/>
              <a:gd name="connsiteX1139" fmla="*/ 1993320 w 4059768"/>
              <a:gd name="connsiteY1139" fmla="*/ 2430806 h 3744261"/>
              <a:gd name="connsiteX1140" fmla="*/ 1987547 w 4059768"/>
              <a:gd name="connsiteY1140" fmla="*/ 2276833 h 3744261"/>
              <a:gd name="connsiteX1141" fmla="*/ 2006423 w 4059768"/>
              <a:gd name="connsiteY1141" fmla="*/ 2180379 h 3744261"/>
              <a:gd name="connsiteX1142" fmla="*/ 1948301 w 4059768"/>
              <a:gd name="connsiteY1142" fmla="*/ 2253036 h 3744261"/>
              <a:gd name="connsiteX1143" fmla="*/ 1939808 w 4059768"/>
              <a:gd name="connsiteY1143" fmla="*/ 2246329 h 3744261"/>
              <a:gd name="connsiteX1144" fmla="*/ 1942030 w 4059768"/>
              <a:gd name="connsiteY1144" fmla="*/ 2210696 h 3744261"/>
              <a:gd name="connsiteX1145" fmla="*/ 1898693 w 4059768"/>
              <a:gd name="connsiteY1145" fmla="*/ 2248509 h 3744261"/>
              <a:gd name="connsiteX1146" fmla="*/ 1894125 w 4059768"/>
              <a:gd name="connsiteY1146" fmla="*/ 2227640 h 3744261"/>
              <a:gd name="connsiteX1147" fmla="*/ 1908079 w 4059768"/>
              <a:gd name="connsiteY1147" fmla="*/ 2182269 h 3744261"/>
              <a:gd name="connsiteX1148" fmla="*/ 1889307 w 4059768"/>
              <a:gd name="connsiteY1148" fmla="*/ 2197448 h 3744261"/>
              <a:gd name="connsiteX1149" fmla="*/ 1880918 w 4059768"/>
              <a:gd name="connsiteY1149" fmla="*/ 2536044 h 3744261"/>
              <a:gd name="connsiteX1150" fmla="*/ 1880897 w 4059768"/>
              <a:gd name="connsiteY1150" fmla="*/ 2536750 h 3744261"/>
              <a:gd name="connsiteX1151" fmla="*/ 1907580 w 4059768"/>
              <a:gd name="connsiteY1151" fmla="*/ 2679489 h 3744261"/>
              <a:gd name="connsiteX1152" fmla="*/ 1914745 w 4059768"/>
              <a:gd name="connsiteY1152" fmla="*/ 2686840 h 3744261"/>
              <a:gd name="connsiteX1153" fmla="*/ 1917901 w 4059768"/>
              <a:gd name="connsiteY1153" fmla="*/ 2697264 h 3744261"/>
              <a:gd name="connsiteX1154" fmla="*/ 1908473 w 4059768"/>
              <a:gd name="connsiteY1154" fmla="*/ 2699050 h 3744261"/>
              <a:gd name="connsiteX1155" fmla="*/ 1832868 w 4059768"/>
              <a:gd name="connsiteY1155" fmla="*/ 2712983 h 3744261"/>
              <a:gd name="connsiteX1156" fmla="*/ 1808137 w 4059768"/>
              <a:gd name="connsiteY1156" fmla="*/ 2738420 h 3744261"/>
              <a:gd name="connsiteX1157" fmla="*/ 1795241 w 4059768"/>
              <a:gd name="connsiteY1157" fmla="*/ 2763276 h 3744261"/>
              <a:gd name="connsiteX1158" fmla="*/ 1770178 w 4059768"/>
              <a:gd name="connsiteY1158" fmla="*/ 2817867 h 3744261"/>
              <a:gd name="connsiteX1159" fmla="*/ 1792106 w 4059768"/>
              <a:gd name="connsiteY1159" fmla="*/ 2815853 h 3744261"/>
              <a:gd name="connsiteX1160" fmla="*/ 1792147 w 4059768"/>
              <a:gd name="connsiteY1160" fmla="*/ 2815874 h 3744261"/>
              <a:gd name="connsiteX1161" fmla="*/ 2391636 w 4059768"/>
              <a:gd name="connsiteY1161" fmla="*/ 2859335 h 3744261"/>
              <a:gd name="connsiteX1162" fmla="*/ 2394252 w 4059768"/>
              <a:gd name="connsiteY1162" fmla="*/ 2859979 h 3744261"/>
              <a:gd name="connsiteX1163" fmla="*/ 2399838 w 4059768"/>
              <a:gd name="connsiteY1163" fmla="*/ 2856594 h 3744261"/>
              <a:gd name="connsiteX1164" fmla="*/ 2404988 w 4059768"/>
              <a:gd name="connsiteY1164" fmla="*/ 2855598 h 3744261"/>
              <a:gd name="connsiteX1165" fmla="*/ 2414228 w 4059768"/>
              <a:gd name="connsiteY1165" fmla="*/ 2838570 h 3744261"/>
              <a:gd name="connsiteX1166" fmla="*/ 2422140 w 4059768"/>
              <a:gd name="connsiteY1166" fmla="*/ 2828208 h 3744261"/>
              <a:gd name="connsiteX1167" fmla="*/ 2419440 w 4059768"/>
              <a:gd name="connsiteY1167" fmla="*/ 2830430 h 3744261"/>
              <a:gd name="connsiteX1168" fmla="*/ 2391615 w 4059768"/>
              <a:gd name="connsiteY1168" fmla="*/ 2859335 h 3744261"/>
              <a:gd name="connsiteX1169" fmla="*/ 2391636 w 4059768"/>
              <a:gd name="connsiteY1169" fmla="*/ 2859335 h 3744261"/>
              <a:gd name="connsiteX1170" fmla="*/ 2494797 w 4059768"/>
              <a:gd name="connsiteY1170" fmla="*/ 2753890 h 3744261"/>
              <a:gd name="connsiteX1171" fmla="*/ 2547914 w 4059768"/>
              <a:gd name="connsiteY1171" fmla="*/ 2740123 h 3744261"/>
              <a:gd name="connsiteX1172" fmla="*/ 2564297 w 4059768"/>
              <a:gd name="connsiteY1172" fmla="*/ 2733416 h 3744261"/>
              <a:gd name="connsiteX1173" fmla="*/ 2568638 w 4059768"/>
              <a:gd name="connsiteY1173" fmla="*/ 2733395 h 3744261"/>
              <a:gd name="connsiteX1174" fmla="*/ 2611247 w 4059768"/>
              <a:gd name="connsiteY1174" fmla="*/ 2718839 h 3744261"/>
              <a:gd name="connsiteX1175" fmla="*/ 2649538 w 4059768"/>
              <a:gd name="connsiteY1175" fmla="*/ 2686009 h 3744261"/>
              <a:gd name="connsiteX1176" fmla="*/ 2659236 w 4059768"/>
              <a:gd name="connsiteY1176" fmla="*/ 2660634 h 3744261"/>
              <a:gd name="connsiteX1177" fmla="*/ 2593265 w 4059768"/>
              <a:gd name="connsiteY1177" fmla="*/ 2662212 h 3744261"/>
              <a:gd name="connsiteX1178" fmla="*/ 2568866 w 4059768"/>
              <a:gd name="connsiteY1178" fmla="*/ 2694170 h 3744261"/>
              <a:gd name="connsiteX1179" fmla="*/ 2538902 w 4059768"/>
              <a:gd name="connsiteY1179" fmla="*/ 2716160 h 3744261"/>
              <a:gd name="connsiteX1180" fmla="*/ 2529433 w 4059768"/>
              <a:gd name="connsiteY1180" fmla="*/ 2700565 h 3744261"/>
              <a:gd name="connsiteX1181" fmla="*/ 2527066 w 4059768"/>
              <a:gd name="connsiteY1181" fmla="*/ 2693215 h 3744261"/>
              <a:gd name="connsiteX1182" fmla="*/ 2507401 w 4059768"/>
              <a:gd name="connsiteY1182" fmla="*/ 2728224 h 3744261"/>
              <a:gd name="connsiteX1183" fmla="*/ 2496333 w 4059768"/>
              <a:gd name="connsiteY1183" fmla="*/ 2750609 h 3744261"/>
              <a:gd name="connsiteX1184" fmla="*/ 2494776 w 4059768"/>
              <a:gd name="connsiteY1184" fmla="*/ 2753870 h 3744261"/>
              <a:gd name="connsiteX1185" fmla="*/ 2494797 w 4059768"/>
              <a:gd name="connsiteY1185" fmla="*/ 2753890 h 3744261"/>
              <a:gd name="connsiteX1186" fmla="*/ 2545152 w 4059768"/>
              <a:gd name="connsiteY1186" fmla="*/ 2705632 h 3744261"/>
              <a:gd name="connsiteX1187" fmla="*/ 2545152 w 4059768"/>
              <a:gd name="connsiteY1187" fmla="*/ 2705632 h 3744261"/>
              <a:gd name="connsiteX1188" fmla="*/ 1869207 w 4059768"/>
              <a:gd name="connsiteY1188" fmla="*/ 2329369 h 3744261"/>
              <a:gd name="connsiteX1189" fmla="*/ 1826846 w 4059768"/>
              <a:gd name="connsiteY1189" fmla="*/ 2691366 h 3744261"/>
              <a:gd name="connsiteX1190" fmla="*/ 1822651 w 4059768"/>
              <a:gd name="connsiteY1190" fmla="*/ 2705072 h 3744261"/>
              <a:gd name="connsiteX1191" fmla="*/ 1825766 w 4059768"/>
              <a:gd name="connsiteY1191" fmla="*/ 2702787 h 3744261"/>
              <a:gd name="connsiteX1192" fmla="*/ 1893564 w 4059768"/>
              <a:gd name="connsiteY1192" fmla="*/ 2682583 h 3744261"/>
              <a:gd name="connsiteX1193" fmla="*/ 1868459 w 4059768"/>
              <a:gd name="connsiteY1193" fmla="*/ 2535940 h 3744261"/>
              <a:gd name="connsiteX1194" fmla="*/ 1869207 w 4059768"/>
              <a:gd name="connsiteY1194" fmla="*/ 2329369 h 3744261"/>
              <a:gd name="connsiteX1195" fmla="*/ 2537033 w 4059768"/>
              <a:gd name="connsiteY1195" fmla="*/ 2683102 h 3744261"/>
              <a:gd name="connsiteX1196" fmla="*/ 2543470 w 4059768"/>
              <a:gd name="connsiteY1196" fmla="*/ 2702621 h 3744261"/>
              <a:gd name="connsiteX1197" fmla="*/ 2575718 w 4059768"/>
              <a:gd name="connsiteY1197" fmla="*/ 2665119 h 3744261"/>
              <a:gd name="connsiteX1198" fmla="*/ 2537033 w 4059768"/>
              <a:gd name="connsiteY1198" fmla="*/ 2683102 h 3744261"/>
              <a:gd name="connsiteX1199" fmla="*/ 2539961 w 4059768"/>
              <a:gd name="connsiteY1199" fmla="*/ 2497026 h 3744261"/>
              <a:gd name="connsiteX1200" fmla="*/ 2521605 w 4059768"/>
              <a:gd name="connsiteY1200" fmla="*/ 2507637 h 3744261"/>
              <a:gd name="connsiteX1201" fmla="*/ 2522539 w 4059768"/>
              <a:gd name="connsiteY1201" fmla="*/ 2615345 h 3744261"/>
              <a:gd name="connsiteX1202" fmla="*/ 2533565 w 4059768"/>
              <a:gd name="connsiteY1202" fmla="*/ 2669833 h 3744261"/>
              <a:gd name="connsiteX1203" fmla="*/ 2584980 w 4059768"/>
              <a:gd name="connsiteY1203" fmla="*/ 2650771 h 3744261"/>
              <a:gd name="connsiteX1204" fmla="*/ 2585852 w 4059768"/>
              <a:gd name="connsiteY1204" fmla="*/ 2650646 h 3744261"/>
              <a:gd name="connsiteX1205" fmla="*/ 2621298 w 4059768"/>
              <a:gd name="connsiteY1205" fmla="*/ 2581436 h 3744261"/>
              <a:gd name="connsiteX1206" fmla="*/ 2622730 w 4059768"/>
              <a:gd name="connsiteY1206" fmla="*/ 2576764 h 3744261"/>
              <a:gd name="connsiteX1207" fmla="*/ 2543948 w 4059768"/>
              <a:gd name="connsiteY1207" fmla="*/ 2497275 h 3744261"/>
              <a:gd name="connsiteX1208" fmla="*/ 2539982 w 4059768"/>
              <a:gd name="connsiteY1208" fmla="*/ 2497026 h 3744261"/>
              <a:gd name="connsiteX1209" fmla="*/ 2539961 w 4059768"/>
              <a:gd name="connsiteY1209" fmla="*/ 2497026 h 3744261"/>
              <a:gd name="connsiteX1210" fmla="*/ 2628815 w 4059768"/>
              <a:gd name="connsiteY1210" fmla="*/ 2597757 h 3744261"/>
              <a:gd name="connsiteX1211" fmla="*/ 2602215 w 4059768"/>
              <a:gd name="connsiteY1211" fmla="*/ 2648694 h 3744261"/>
              <a:gd name="connsiteX1212" fmla="*/ 2652176 w 4059768"/>
              <a:gd name="connsiteY1212" fmla="*/ 2647552 h 3744261"/>
              <a:gd name="connsiteX1213" fmla="*/ 2628815 w 4059768"/>
              <a:gd name="connsiteY1213" fmla="*/ 2597757 h 3744261"/>
              <a:gd name="connsiteX1214" fmla="*/ 2635750 w 4059768"/>
              <a:gd name="connsiteY1214" fmla="*/ 2576868 h 3744261"/>
              <a:gd name="connsiteX1215" fmla="*/ 2636394 w 4059768"/>
              <a:gd name="connsiteY1215" fmla="*/ 2579193 h 3744261"/>
              <a:gd name="connsiteX1216" fmla="*/ 2662994 w 4059768"/>
              <a:gd name="connsiteY1216" fmla="*/ 2641136 h 3744261"/>
              <a:gd name="connsiteX1217" fmla="*/ 2653484 w 4059768"/>
              <a:gd name="connsiteY1217" fmla="*/ 2537373 h 3744261"/>
              <a:gd name="connsiteX1218" fmla="*/ 2547914 w 4059768"/>
              <a:gd name="connsiteY1218" fmla="*/ 2371210 h 3744261"/>
              <a:gd name="connsiteX1219" fmla="*/ 2521708 w 4059768"/>
              <a:gd name="connsiteY1219" fmla="*/ 2366434 h 3744261"/>
              <a:gd name="connsiteX1220" fmla="*/ 2499656 w 4059768"/>
              <a:gd name="connsiteY1220" fmla="*/ 2353684 h 3744261"/>
              <a:gd name="connsiteX1221" fmla="*/ 2487986 w 4059768"/>
              <a:gd name="connsiteY1221" fmla="*/ 2336989 h 3744261"/>
              <a:gd name="connsiteX1222" fmla="*/ 2500964 w 4059768"/>
              <a:gd name="connsiteY1222" fmla="*/ 2332379 h 3744261"/>
              <a:gd name="connsiteX1223" fmla="*/ 2477500 w 4059768"/>
              <a:gd name="connsiteY1223" fmla="*/ 2314127 h 3744261"/>
              <a:gd name="connsiteX1224" fmla="*/ 2171069 w 4059768"/>
              <a:gd name="connsiteY1224" fmla="*/ 2156977 h 3744261"/>
              <a:gd name="connsiteX1225" fmla="*/ 2331126 w 4059768"/>
              <a:gd name="connsiteY1225" fmla="*/ 2266575 h 3744261"/>
              <a:gd name="connsiteX1226" fmla="*/ 2631805 w 4059768"/>
              <a:gd name="connsiteY1226" fmla="*/ 2519888 h 3744261"/>
              <a:gd name="connsiteX1227" fmla="*/ 2635771 w 4059768"/>
              <a:gd name="connsiteY1227" fmla="*/ 2576888 h 3744261"/>
              <a:gd name="connsiteX1228" fmla="*/ 2635750 w 4059768"/>
              <a:gd name="connsiteY1228" fmla="*/ 2576868 h 3744261"/>
              <a:gd name="connsiteX1229" fmla="*/ 2876418 w 4059768"/>
              <a:gd name="connsiteY1229" fmla="*/ 2607517 h 3744261"/>
              <a:gd name="connsiteX1230" fmla="*/ 2876418 w 4059768"/>
              <a:gd name="connsiteY1230" fmla="*/ 2607517 h 3744261"/>
              <a:gd name="connsiteX1231" fmla="*/ 3650063 w 4059768"/>
              <a:gd name="connsiteY1231" fmla="*/ 2515112 h 3744261"/>
              <a:gd name="connsiteX1232" fmla="*/ 3734369 w 4059768"/>
              <a:gd name="connsiteY1232" fmla="*/ 2530998 h 3744261"/>
              <a:gd name="connsiteX1233" fmla="*/ 3736301 w 4059768"/>
              <a:gd name="connsiteY1233" fmla="*/ 2530312 h 3744261"/>
              <a:gd name="connsiteX1234" fmla="*/ 3730839 w 4059768"/>
              <a:gd name="connsiteY1234" fmla="*/ 2516566 h 3744261"/>
              <a:gd name="connsiteX1235" fmla="*/ 3721329 w 4059768"/>
              <a:gd name="connsiteY1235" fmla="*/ 2502342 h 3744261"/>
              <a:gd name="connsiteX1236" fmla="*/ 3715515 w 4059768"/>
              <a:gd name="connsiteY1236" fmla="*/ 2494264 h 3744261"/>
              <a:gd name="connsiteX1237" fmla="*/ 3693234 w 4059768"/>
              <a:gd name="connsiteY1237" fmla="*/ 2451239 h 3744261"/>
              <a:gd name="connsiteX1238" fmla="*/ 3700086 w 4059768"/>
              <a:gd name="connsiteY1238" fmla="*/ 2442434 h 3744261"/>
              <a:gd name="connsiteX1239" fmla="*/ 3718754 w 4059768"/>
              <a:gd name="connsiteY1239" fmla="*/ 2467955 h 3744261"/>
              <a:gd name="connsiteX1240" fmla="*/ 3731794 w 4059768"/>
              <a:gd name="connsiteY1240" fmla="*/ 2495489 h 3744261"/>
              <a:gd name="connsiteX1241" fmla="*/ 3741056 w 4059768"/>
              <a:gd name="connsiteY1241" fmla="*/ 2509277 h 3744261"/>
              <a:gd name="connsiteX1242" fmla="*/ 3742343 w 4059768"/>
              <a:gd name="connsiteY1242" fmla="*/ 2510565 h 3744261"/>
              <a:gd name="connsiteX1243" fmla="*/ 3928274 w 4059768"/>
              <a:gd name="connsiteY1243" fmla="*/ 2460645 h 3744261"/>
              <a:gd name="connsiteX1244" fmla="*/ 4046926 w 4059768"/>
              <a:gd name="connsiteY1244" fmla="*/ 2257687 h 3744261"/>
              <a:gd name="connsiteX1245" fmla="*/ 4006288 w 4059768"/>
              <a:gd name="connsiteY1245" fmla="*/ 2124355 h 3744261"/>
              <a:gd name="connsiteX1246" fmla="*/ 3993705 w 4059768"/>
              <a:gd name="connsiteY1246" fmla="*/ 2145805 h 3744261"/>
              <a:gd name="connsiteX1247" fmla="*/ 3978588 w 4059768"/>
              <a:gd name="connsiteY1247" fmla="*/ 2194395 h 3744261"/>
              <a:gd name="connsiteX1248" fmla="*/ 3872084 w 4059768"/>
              <a:gd name="connsiteY1248" fmla="*/ 2247263 h 3744261"/>
              <a:gd name="connsiteX1249" fmla="*/ 3814440 w 4059768"/>
              <a:gd name="connsiteY1249" fmla="*/ 2266097 h 3744261"/>
              <a:gd name="connsiteX1250" fmla="*/ 3704634 w 4059768"/>
              <a:gd name="connsiteY1250" fmla="*/ 2279283 h 3744261"/>
              <a:gd name="connsiteX1251" fmla="*/ 3687710 w 4059768"/>
              <a:gd name="connsiteY1251" fmla="*/ 2279470 h 3744261"/>
              <a:gd name="connsiteX1252" fmla="*/ 3621906 w 4059768"/>
              <a:gd name="connsiteY1252" fmla="*/ 2295148 h 3744261"/>
              <a:gd name="connsiteX1253" fmla="*/ 3615178 w 4059768"/>
              <a:gd name="connsiteY1253" fmla="*/ 2289001 h 3744261"/>
              <a:gd name="connsiteX1254" fmla="*/ 3635694 w 4059768"/>
              <a:gd name="connsiteY1254" fmla="*/ 2276002 h 3744261"/>
              <a:gd name="connsiteX1255" fmla="*/ 3641155 w 4059768"/>
              <a:gd name="connsiteY1255" fmla="*/ 2274424 h 3744261"/>
              <a:gd name="connsiteX1256" fmla="*/ 3431531 w 4059768"/>
              <a:gd name="connsiteY1256" fmla="*/ 2154527 h 3744261"/>
              <a:gd name="connsiteX1257" fmla="*/ 3410205 w 4059768"/>
              <a:gd name="connsiteY1257" fmla="*/ 2088929 h 3744261"/>
              <a:gd name="connsiteX1258" fmla="*/ 3506722 w 4059768"/>
              <a:gd name="connsiteY1258" fmla="*/ 1906965 h 3744261"/>
              <a:gd name="connsiteX1259" fmla="*/ 3708060 w 4059768"/>
              <a:gd name="connsiteY1259" fmla="*/ 1829158 h 3744261"/>
              <a:gd name="connsiteX1260" fmla="*/ 3762942 w 4059768"/>
              <a:gd name="connsiteY1260" fmla="*/ 1802413 h 3744261"/>
              <a:gd name="connsiteX1261" fmla="*/ 3760035 w 4059768"/>
              <a:gd name="connsiteY1261" fmla="*/ 1798405 h 3744261"/>
              <a:gd name="connsiteX1262" fmla="*/ 3417328 w 4059768"/>
              <a:gd name="connsiteY1262" fmla="*/ 1640632 h 3744261"/>
              <a:gd name="connsiteX1263" fmla="*/ 3363982 w 4059768"/>
              <a:gd name="connsiteY1263" fmla="*/ 1639531 h 3744261"/>
              <a:gd name="connsiteX1264" fmla="*/ 3367408 w 4059768"/>
              <a:gd name="connsiteY1264" fmla="*/ 1659113 h 3744261"/>
              <a:gd name="connsiteX1265" fmla="*/ 3265992 w 4059768"/>
              <a:gd name="connsiteY1265" fmla="*/ 1794709 h 3744261"/>
              <a:gd name="connsiteX1266" fmla="*/ 3087931 w 4059768"/>
              <a:gd name="connsiteY1266" fmla="*/ 1896333 h 3744261"/>
              <a:gd name="connsiteX1267" fmla="*/ 3096133 w 4059768"/>
              <a:gd name="connsiteY1267" fmla="*/ 1915499 h 3744261"/>
              <a:gd name="connsiteX1268" fmla="*/ 3075140 w 4059768"/>
              <a:gd name="connsiteY1268" fmla="*/ 2002754 h 3744261"/>
              <a:gd name="connsiteX1269" fmla="*/ 3051654 w 4059768"/>
              <a:gd name="connsiteY1269" fmla="*/ 2024433 h 3744261"/>
              <a:gd name="connsiteX1270" fmla="*/ 3054852 w 4059768"/>
              <a:gd name="connsiteY1270" fmla="*/ 2047295 h 3744261"/>
              <a:gd name="connsiteX1271" fmla="*/ 3089738 w 4059768"/>
              <a:gd name="connsiteY1271" fmla="*/ 2077301 h 3744261"/>
              <a:gd name="connsiteX1272" fmla="*/ 3091959 w 4059768"/>
              <a:gd name="connsiteY1272" fmla="*/ 2076886 h 3744261"/>
              <a:gd name="connsiteX1273" fmla="*/ 3102944 w 4059768"/>
              <a:gd name="connsiteY1273" fmla="*/ 2043578 h 3744261"/>
              <a:gd name="connsiteX1274" fmla="*/ 3112309 w 4059768"/>
              <a:gd name="connsiteY1274" fmla="*/ 2015006 h 3744261"/>
              <a:gd name="connsiteX1275" fmla="*/ 3166444 w 4059768"/>
              <a:gd name="connsiteY1275" fmla="*/ 1921833 h 3744261"/>
              <a:gd name="connsiteX1276" fmla="*/ 3174148 w 4059768"/>
              <a:gd name="connsiteY1276" fmla="*/ 1924262 h 3744261"/>
              <a:gd name="connsiteX1277" fmla="*/ 3167399 w 4059768"/>
              <a:gd name="connsiteY1277" fmla="*/ 2000429 h 3744261"/>
              <a:gd name="connsiteX1278" fmla="*/ 3150538 w 4059768"/>
              <a:gd name="connsiteY1278" fmla="*/ 2112020 h 3744261"/>
              <a:gd name="connsiteX1279" fmla="*/ 3369360 w 4059768"/>
              <a:gd name="connsiteY1279" fmla="*/ 2323097 h 3744261"/>
              <a:gd name="connsiteX1280" fmla="*/ 3425551 w 4059768"/>
              <a:gd name="connsiteY1280" fmla="*/ 2355034 h 3744261"/>
              <a:gd name="connsiteX1281" fmla="*/ 3427586 w 4059768"/>
              <a:gd name="connsiteY1281" fmla="*/ 2304637 h 3744261"/>
              <a:gd name="connsiteX1282" fmla="*/ 3526801 w 4059768"/>
              <a:gd name="connsiteY1282" fmla="*/ 2271849 h 3744261"/>
              <a:gd name="connsiteX1283" fmla="*/ 3564283 w 4059768"/>
              <a:gd name="connsiteY1283" fmla="*/ 2270250 h 3744261"/>
              <a:gd name="connsiteX1284" fmla="*/ 3603528 w 4059768"/>
              <a:gd name="connsiteY1284" fmla="*/ 2293881 h 3744261"/>
              <a:gd name="connsiteX1285" fmla="*/ 3657580 w 4059768"/>
              <a:gd name="connsiteY1285" fmla="*/ 2322350 h 3744261"/>
              <a:gd name="connsiteX1286" fmla="*/ 3871502 w 4059768"/>
              <a:gd name="connsiteY1286" fmla="*/ 2271268 h 3744261"/>
              <a:gd name="connsiteX1287" fmla="*/ 3883504 w 4059768"/>
              <a:gd name="connsiteY1287" fmla="*/ 2269108 h 3744261"/>
              <a:gd name="connsiteX1288" fmla="*/ 3887325 w 4059768"/>
              <a:gd name="connsiteY1288" fmla="*/ 2276874 h 3744261"/>
              <a:gd name="connsiteX1289" fmla="*/ 3745728 w 4059768"/>
              <a:gd name="connsiteY1289" fmla="*/ 2416624 h 3744261"/>
              <a:gd name="connsiteX1290" fmla="*/ 3653801 w 4059768"/>
              <a:gd name="connsiteY1290" fmla="*/ 2443265 h 3744261"/>
              <a:gd name="connsiteX1291" fmla="*/ 3659033 w 4059768"/>
              <a:gd name="connsiteY1291" fmla="*/ 2453482 h 3744261"/>
              <a:gd name="connsiteX1292" fmla="*/ 3650063 w 4059768"/>
              <a:gd name="connsiteY1292" fmla="*/ 2515091 h 3744261"/>
              <a:gd name="connsiteX1293" fmla="*/ 3650063 w 4059768"/>
              <a:gd name="connsiteY1293" fmla="*/ 2515112 h 3744261"/>
              <a:gd name="connsiteX1294" fmla="*/ 3642505 w 4059768"/>
              <a:gd name="connsiteY1294" fmla="*/ 2445653 h 3744261"/>
              <a:gd name="connsiteX1295" fmla="*/ 3588059 w 4059768"/>
              <a:gd name="connsiteY1295" fmla="*/ 2455953 h 3744261"/>
              <a:gd name="connsiteX1296" fmla="*/ 3503192 w 4059768"/>
              <a:gd name="connsiteY1296" fmla="*/ 2477465 h 3744261"/>
              <a:gd name="connsiteX1297" fmla="*/ 3502984 w 4059768"/>
              <a:gd name="connsiteY1297" fmla="*/ 2477839 h 3744261"/>
              <a:gd name="connsiteX1298" fmla="*/ 3541129 w 4059768"/>
              <a:gd name="connsiteY1298" fmla="*/ 2494742 h 3744261"/>
              <a:gd name="connsiteX1299" fmla="*/ 3610277 w 4059768"/>
              <a:gd name="connsiteY1299" fmla="*/ 2510253 h 3744261"/>
              <a:gd name="connsiteX1300" fmla="*/ 3618022 w 4059768"/>
              <a:gd name="connsiteY1300" fmla="*/ 2511790 h 3744261"/>
              <a:gd name="connsiteX1301" fmla="*/ 3635860 w 4059768"/>
              <a:gd name="connsiteY1301" fmla="*/ 2510523 h 3744261"/>
              <a:gd name="connsiteX1302" fmla="*/ 3642505 w 4059768"/>
              <a:gd name="connsiteY1302" fmla="*/ 2445653 h 3744261"/>
              <a:gd name="connsiteX1303" fmla="*/ 3648464 w 4059768"/>
              <a:gd name="connsiteY1303" fmla="*/ 2466314 h 3744261"/>
              <a:gd name="connsiteX1304" fmla="*/ 3646595 w 4059768"/>
              <a:gd name="connsiteY1304" fmla="*/ 2496050 h 3744261"/>
              <a:gd name="connsiteX1305" fmla="*/ 3648464 w 4059768"/>
              <a:gd name="connsiteY1305" fmla="*/ 2466314 h 3744261"/>
              <a:gd name="connsiteX1306" fmla="*/ 702063 w 4059768"/>
              <a:gd name="connsiteY1306" fmla="*/ 2382714 h 3744261"/>
              <a:gd name="connsiteX1307" fmla="*/ 702187 w 4059768"/>
              <a:gd name="connsiteY1307" fmla="*/ 2383088 h 3744261"/>
              <a:gd name="connsiteX1308" fmla="*/ 849599 w 4059768"/>
              <a:gd name="connsiteY1308" fmla="*/ 2478005 h 3744261"/>
              <a:gd name="connsiteX1309" fmla="*/ 916608 w 4059768"/>
              <a:gd name="connsiteY1309" fmla="*/ 2456929 h 3744261"/>
              <a:gd name="connsiteX1310" fmla="*/ 1003717 w 4059768"/>
              <a:gd name="connsiteY1310" fmla="*/ 2381364 h 3744261"/>
              <a:gd name="connsiteX1311" fmla="*/ 1015782 w 4059768"/>
              <a:gd name="connsiteY1311" fmla="*/ 2385372 h 3744261"/>
              <a:gd name="connsiteX1312" fmla="*/ 1015117 w 4059768"/>
              <a:gd name="connsiteY1312" fmla="*/ 2397353 h 3744261"/>
              <a:gd name="connsiteX1313" fmla="*/ 926658 w 4059768"/>
              <a:gd name="connsiteY1313" fmla="*/ 2465608 h 3744261"/>
              <a:gd name="connsiteX1314" fmla="*/ 926014 w 4059768"/>
              <a:gd name="connsiteY1314" fmla="*/ 2470716 h 3744261"/>
              <a:gd name="connsiteX1315" fmla="*/ 938515 w 4059768"/>
              <a:gd name="connsiteY1315" fmla="*/ 2477984 h 3744261"/>
              <a:gd name="connsiteX1316" fmla="*/ 1223910 w 4059768"/>
              <a:gd name="connsiteY1316" fmla="*/ 2332878 h 3744261"/>
              <a:gd name="connsiteX1317" fmla="*/ 1229579 w 4059768"/>
              <a:gd name="connsiteY1317" fmla="*/ 2324634 h 3744261"/>
              <a:gd name="connsiteX1318" fmla="*/ 1220380 w 4059768"/>
              <a:gd name="connsiteY1318" fmla="*/ 2326752 h 3744261"/>
              <a:gd name="connsiteX1319" fmla="*/ 878172 w 4059768"/>
              <a:gd name="connsiteY1319" fmla="*/ 2356903 h 3744261"/>
              <a:gd name="connsiteX1320" fmla="*/ 811557 w 4059768"/>
              <a:gd name="connsiteY1320" fmla="*/ 2198943 h 3744261"/>
              <a:gd name="connsiteX1321" fmla="*/ 862868 w 4059768"/>
              <a:gd name="connsiteY1321" fmla="*/ 2125019 h 3744261"/>
              <a:gd name="connsiteX1322" fmla="*/ 1070062 w 4059768"/>
              <a:gd name="connsiteY1322" fmla="*/ 2085773 h 3744261"/>
              <a:gd name="connsiteX1323" fmla="*/ 956290 w 4059768"/>
              <a:gd name="connsiteY1323" fmla="*/ 1886283 h 3744261"/>
              <a:gd name="connsiteX1324" fmla="*/ 879002 w 4059768"/>
              <a:gd name="connsiteY1324" fmla="*/ 1813003 h 3744261"/>
              <a:gd name="connsiteX1325" fmla="*/ 879106 w 4059768"/>
              <a:gd name="connsiteY1325" fmla="*/ 1813356 h 3744261"/>
              <a:gd name="connsiteX1326" fmla="*/ 922567 w 4059768"/>
              <a:gd name="connsiteY1326" fmla="*/ 1871477 h 3744261"/>
              <a:gd name="connsiteX1327" fmla="*/ 994124 w 4059768"/>
              <a:gd name="connsiteY1327" fmla="*/ 1989465 h 3744261"/>
              <a:gd name="connsiteX1328" fmla="*/ 994082 w 4059768"/>
              <a:gd name="connsiteY1328" fmla="*/ 1990710 h 3744261"/>
              <a:gd name="connsiteX1329" fmla="*/ 975041 w 4059768"/>
              <a:gd name="connsiteY1329" fmla="*/ 2026136 h 3744261"/>
              <a:gd name="connsiteX1330" fmla="*/ 915653 w 4059768"/>
              <a:gd name="connsiteY1330" fmla="*/ 2026136 h 3744261"/>
              <a:gd name="connsiteX1331" fmla="*/ 901179 w 4059768"/>
              <a:gd name="connsiteY1331" fmla="*/ 2022730 h 3744261"/>
              <a:gd name="connsiteX1332" fmla="*/ 903131 w 4059768"/>
              <a:gd name="connsiteY1332" fmla="*/ 2036269 h 3744261"/>
              <a:gd name="connsiteX1333" fmla="*/ 900556 w 4059768"/>
              <a:gd name="connsiteY1333" fmla="*/ 2072753 h 3744261"/>
              <a:gd name="connsiteX1334" fmla="*/ 880829 w 4059768"/>
              <a:gd name="connsiteY1334" fmla="*/ 2081745 h 3744261"/>
              <a:gd name="connsiteX1335" fmla="*/ 749469 w 4059768"/>
              <a:gd name="connsiteY1335" fmla="*/ 2037743 h 3744261"/>
              <a:gd name="connsiteX1336" fmla="*/ 620311 w 4059768"/>
              <a:gd name="connsiteY1336" fmla="*/ 2070760 h 3744261"/>
              <a:gd name="connsiteX1337" fmla="*/ 407489 w 4059768"/>
              <a:gd name="connsiteY1337" fmla="*/ 2035625 h 3744261"/>
              <a:gd name="connsiteX1338" fmla="*/ 299552 w 4059768"/>
              <a:gd name="connsiteY1338" fmla="*/ 1934105 h 3744261"/>
              <a:gd name="connsiteX1339" fmla="*/ 307256 w 4059768"/>
              <a:gd name="connsiteY1339" fmla="*/ 1816491 h 3744261"/>
              <a:gd name="connsiteX1340" fmla="*/ 319715 w 4059768"/>
              <a:gd name="connsiteY1340" fmla="*/ 1825067 h 3744261"/>
              <a:gd name="connsiteX1341" fmla="*/ 319902 w 4059768"/>
              <a:gd name="connsiteY1341" fmla="*/ 1825566 h 3744261"/>
              <a:gd name="connsiteX1342" fmla="*/ 313859 w 4059768"/>
              <a:gd name="connsiteY1342" fmla="*/ 1743377 h 3744261"/>
              <a:gd name="connsiteX1343" fmla="*/ 343574 w 4059768"/>
              <a:gd name="connsiteY1343" fmla="*/ 1667086 h 3744261"/>
              <a:gd name="connsiteX1344" fmla="*/ 368305 w 4059768"/>
              <a:gd name="connsiteY1344" fmla="*/ 1615672 h 3744261"/>
              <a:gd name="connsiteX1345" fmla="*/ 432033 w 4059768"/>
              <a:gd name="connsiteY1345" fmla="*/ 1566147 h 3744261"/>
              <a:gd name="connsiteX1346" fmla="*/ 405101 w 4059768"/>
              <a:gd name="connsiteY1346" fmla="*/ 1561205 h 3744261"/>
              <a:gd name="connsiteX1347" fmla="*/ 352399 w 4059768"/>
              <a:gd name="connsiteY1347" fmla="*/ 1578544 h 3744261"/>
              <a:gd name="connsiteX1348" fmla="*/ 321978 w 4059768"/>
              <a:gd name="connsiteY1348" fmla="*/ 1632720 h 3744261"/>
              <a:gd name="connsiteX1349" fmla="*/ 294631 w 4059768"/>
              <a:gd name="connsiteY1349" fmla="*/ 1674001 h 3744261"/>
              <a:gd name="connsiteX1350" fmla="*/ 272287 w 4059768"/>
              <a:gd name="connsiteY1350" fmla="*/ 1693957 h 3744261"/>
              <a:gd name="connsiteX1351" fmla="*/ 272101 w 4059768"/>
              <a:gd name="connsiteY1351" fmla="*/ 1693957 h 3744261"/>
              <a:gd name="connsiteX1352" fmla="*/ 255987 w 4059768"/>
              <a:gd name="connsiteY1352" fmla="*/ 1681311 h 3744261"/>
              <a:gd name="connsiteX1353" fmla="*/ 267698 w 4059768"/>
              <a:gd name="connsiteY1353" fmla="*/ 1614530 h 3744261"/>
              <a:gd name="connsiteX1354" fmla="*/ 339234 w 4059768"/>
              <a:gd name="connsiteY1354" fmla="*/ 1570300 h 3744261"/>
              <a:gd name="connsiteX1355" fmla="*/ 326256 w 4059768"/>
              <a:gd name="connsiteY1355" fmla="*/ 1560665 h 3744261"/>
              <a:gd name="connsiteX1356" fmla="*/ 137958 w 4059768"/>
              <a:gd name="connsiteY1356" fmla="*/ 1543140 h 3744261"/>
              <a:gd name="connsiteX1357" fmla="*/ 16088 w 4059768"/>
              <a:gd name="connsiteY1357" fmla="*/ 1672215 h 3744261"/>
              <a:gd name="connsiteX1358" fmla="*/ 38452 w 4059768"/>
              <a:gd name="connsiteY1358" fmla="*/ 1877582 h 3744261"/>
              <a:gd name="connsiteX1359" fmla="*/ 199610 w 4059768"/>
              <a:gd name="connsiteY1359" fmla="*/ 2103320 h 3744261"/>
              <a:gd name="connsiteX1360" fmla="*/ 286574 w 4059768"/>
              <a:gd name="connsiteY1360" fmla="*/ 2155980 h 3744261"/>
              <a:gd name="connsiteX1361" fmla="*/ 411144 w 4059768"/>
              <a:gd name="connsiteY1361" fmla="*/ 2237857 h 3744261"/>
              <a:gd name="connsiteX1362" fmla="*/ 695542 w 4059768"/>
              <a:gd name="connsiteY1362" fmla="*/ 2354951 h 3744261"/>
              <a:gd name="connsiteX1363" fmla="*/ 730366 w 4059768"/>
              <a:gd name="connsiteY1363" fmla="*/ 2360807 h 3744261"/>
              <a:gd name="connsiteX1364" fmla="*/ 821234 w 4059768"/>
              <a:gd name="connsiteY1364" fmla="*/ 2355678 h 3744261"/>
              <a:gd name="connsiteX1365" fmla="*/ 846609 w 4059768"/>
              <a:gd name="connsiteY1365" fmla="*/ 2354868 h 3744261"/>
              <a:gd name="connsiteX1366" fmla="*/ 856327 w 4059768"/>
              <a:gd name="connsiteY1366" fmla="*/ 2358087 h 3744261"/>
              <a:gd name="connsiteX1367" fmla="*/ 855953 w 4059768"/>
              <a:gd name="connsiteY1367" fmla="*/ 2365105 h 3744261"/>
              <a:gd name="connsiteX1368" fmla="*/ 806303 w 4059768"/>
              <a:gd name="connsiteY1368" fmla="*/ 2375779 h 3744261"/>
              <a:gd name="connsiteX1369" fmla="*/ 730532 w 4059768"/>
              <a:gd name="connsiteY1369" fmla="*/ 2373390 h 3744261"/>
              <a:gd name="connsiteX1370" fmla="*/ 702021 w 4059768"/>
              <a:gd name="connsiteY1370" fmla="*/ 2382610 h 3744261"/>
              <a:gd name="connsiteX1371" fmla="*/ 702021 w 4059768"/>
              <a:gd name="connsiteY1371" fmla="*/ 2382610 h 3744261"/>
              <a:gd name="connsiteX1372" fmla="*/ 702063 w 4059768"/>
              <a:gd name="connsiteY1372" fmla="*/ 2382714 h 3744261"/>
              <a:gd name="connsiteX1373" fmla="*/ 3705776 w 4059768"/>
              <a:gd name="connsiteY1373" fmla="*/ 2451945 h 3744261"/>
              <a:gd name="connsiteX1374" fmla="*/ 3705776 w 4059768"/>
              <a:gd name="connsiteY1374" fmla="*/ 2451945 h 3744261"/>
              <a:gd name="connsiteX1375" fmla="*/ 1002451 w 4059768"/>
              <a:gd name="connsiteY1375" fmla="*/ 2394197 h 3744261"/>
              <a:gd name="connsiteX1376" fmla="*/ 938453 w 4059768"/>
              <a:gd name="connsiteY1376" fmla="*/ 2444386 h 3744261"/>
              <a:gd name="connsiteX1377" fmla="*/ 1002451 w 4059768"/>
              <a:gd name="connsiteY1377" fmla="*/ 2394197 h 3744261"/>
              <a:gd name="connsiteX1378" fmla="*/ 3441852 w 4059768"/>
              <a:gd name="connsiteY1378" fmla="*/ 2380056 h 3744261"/>
              <a:gd name="connsiteX1379" fmla="*/ 3452525 w 4059768"/>
              <a:gd name="connsiteY1379" fmla="*/ 2425407 h 3744261"/>
              <a:gd name="connsiteX1380" fmla="*/ 3462056 w 4059768"/>
              <a:gd name="connsiteY1380" fmla="*/ 2410290 h 3744261"/>
              <a:gd name="connsiteX1381" fmla="*/ 3466583 w 4059768"/>
              <a:gd name="connsiteY1381" fmla="*/ 2402524 h 3744261"/>
              <a:gd name="connsiteX1382" fmla="*/ 3441872 w 4059768"/>
              <a:gd name="connsiteY1382" fmla="*/ 2380077 h 3744261"/>
              <a:gd name="connsiteX1383" fmla="*/ 3441852 w 4059768"/>
              <a:gd name="connsiteY1383" fmla="*/ 2380056 h 3744261"/>
              <a:gd name="connsiteX1384" fmla="*/ 3111686 w 4059768"/>
              <a:gd name="connsiteY1384" fmla="*/ 2172675 h 3744261"/>
              <a:gd name="connsiteX1385" fmla="*/ 3106412 w 4059768"/>
              <a:gd name="connsiteY1385" fmla="*/ 2195766 h 3744261"/>
              <a:gd name="connsiteX1386" fmla="*/ 3075534 w 4059768"/>
              <a:gd name="connsiteY1386" fmla="*/ 2246537 h 3744261"/>
              <a:gd name="connsiteX1387" fmla="*/ 3033672 w 4059768"/>
              <a:gd name="connsiteY1387" fmla="*/ 2361513 h 3744261"/>
              <a:gd name="connsiteX1388" fmla="*/ 3052215 w 4059768"/>
              <a:gd name="connsiteY1388" fmla="*/ 2379163 h 3744261"/>
              <a:gd name="connsiteX1389" fmla="*/ 3139262 w 4059768"/>
              <a:gd name="connsiteY1389" fmla="*/ 2348389 h 3744261"/>
              <a:gd name="connsiteX1390" fmla="*/ 3188330 w 4059768"/>
              <a:gd name="connsiteY1390" fmla="*/ 2322869 h 3744261"/>
              <a:gd name="connsiteX1391" fmla="*/ 3230774 w 4059768"/>
              <a:gd name="connsiteY1391" fmla="*/ 2313587 h 3744261"/>
              <a:gd name="connsiteX1392" fmla="*/ 3225334 w 4059768"/>
              <a:gd name="connsiteY1392" fmla="*/ 2308790 h 3744261"/>
              <a:gd name="connsiteX1393" fmla="*/ 3111666 w 4059768"/>
              <a:gd name="connsiteY1393" fmla="*/ 2172696 h 3744261"/>
              <a:gd name="connsiteX1394" fmla="*/ 3111686 w 4059768"/>
              <a:gd name="connsiteY1394" fmla="*/ 2172675 h 3744261"/>
              <a:gd name="connsiteX1395" fmla="*/ 3271058 w 4059768"/>
              <a:gd name="connsiteY1395" fmla="*/ 2330760 h 3744261"/>
              <a:gd name="connsiteX1396" fmla="*/ 3329699 w 4059768"/>
              <a:gd name="connsiteY1396" fmla="*/ 2370338 h 3744261"/>
              <a:gd name="connsiteX1397" fmla="*/ 3271058 w 4059768"/>
              <a:gd name="connsiteY1397" fmla="*/ 2330760 h 3744261"/>
              <a:gd name="connsiteX1398" fmla="*/ 1244530 w 4059768"/>
              <a:gd name="connsiteY1398" fmla="*/ 2295459 h 3744261"/>
              <a:gd name="connsiteX1399" fmla="*/ 1246108 w 4059768"/>
              <a:gd name="connsiteY1399" fmla="*/ 2300111 h 3744261"/>
              <a:gd name="connsiteX1400" fmla="*/ 1247292 w 4059768"/>
              <a:gd name="connsiteY1400" fmla="*/ 2307794 h 3744261"/>
              <a:gd name="connsiteX1401" fmla="*/ 1328151 w 4059768"/>
              <a:gd name="connsiteY1401" fmla="*/ 2291306 h 3744261"/>
              <a:gd name="connsiteX1402" fmla="*/ 1332865 w 4059768"/>
              <a:gd name="connsiteY1402" fmla="*/ 2290642 h 3744261"/>
              <a:gd name="connsiteX1403" fmla="*/ 1360088 w 4059768"/>
              <a:gd name="connsiteY1403" fmla="*/ 2286696 h 3744261"/>
              <a:gd name="connsiteX1404" fmla="*/ 1359299 w 4059768"/>
              <a:gd name="connsiteY1404" fmla="*/ 2282626 h 3744261"/>
              <a:gd name="connsiteX1405" fmla="*/ 1244509 w 4059768"/>
              <a:gd name="connsiteY1405" fmla="*/ 2295438 h 3744261"/>
              <a:gd name="connsiteX1406" fmla="*/ 1244530 w 4059768"/>
              <a:gd name="connsiteY1406" fmla="*/ 2295459 h 3744261"/>
              <a:gd name="connsiteX1407" fmla="*/ 1377115 w 4059768"/>
              <a:gd name="connsiteY1407" fmla="*/ 2296456 h 3744261"/>
              <a:gd name="connsiteX1408" fmla="*/ 1380749 w 4059768"/>
              <a:gd name="connsiteY1408" fmla="*/ 2299072 h 3744261"/>
              <a:gd name="connsiteX1409" fmla="*/ 1430876 w 4059768"/>
              <a:gd name="connsiteY1409" fmla="*/ 2284537 h 3744261"/>
              <a:gd name="connsiteX1410" fmla="*/ 1448630 w 4059768"/>
              <a:gd name="connsiteY1410" fmla="*/ 2276314 h 3744261"/>
              <a:gd name="connsiteX1411" fmla="*/ 1467817 w 4059768"/>
              <a:gd name="connsiteY1411" fmla="*/ 2258061 h 3744261"/>
              <a:gd name="connsiteX1412" fmla="*/ 1399729 w 4059768"/>
              <a:gd name="connsiteY1412" fmla="*/ 2275421 h 3744261"/>
              <a:gd name="connsiteX1413" fmla="*/ 1388100 w 4059768"/>
              <a:gd name="connsiteY1413" fmla="*/ 2293632 h 3744261"/>
              <a:gd name="connsiteX1414" fmla="*/ 1377115 w 4059768"/>
              <a:gd name="connsiteY1414" fmla="*/ 2296456 h 3744261"/>
              <a:gd name="connsiteX1415" fmla="*/ 1181197 w 4059768"/>
              <a:gd name="connsiteY1415" fmla="*/ 2283145 h 3744261"/>
              <a:gd name="connsiteX1416" fmla="*/ 1221211 w 4059768"/>
              <a:gd name="connsiteY1416" fmla="*/ 2284807 h 3744261"/>
              <a:gd name="connsiteX1417" fmla="*/ 1206281 w 4059768"/>
              <a:gd name="connsiteY1417" fmla="*/ 2279262 h 3744261"/>
              <a:gd name="connsiteX1418" fmla="*/ 1181197 w 4059768"/>
              <a:gd name="connsiteY1418" fmla="*/ 2283145 h 3744261"/>
              <a:gd name="connsiteX1419" fmla="*/ 1371613 w 4059768"/>
              <a:gd name="connsiteY1419" fmla="*/ 2280633 h 3744261"/>
              <a:gd name="connsiteX1420" fmla="*/ 1372402 w 4059768"/>
              <a:gd name="connsiteY1420" fmla="*/ 2284661 h 3744261"/>
              <a:gd name="connsiteX1421" fmla="*/ 1383864 w 4059768"/>
              <a:gd name="connsiteY1421" fmla="*/ 2281900 h 3744261"/>
              <a:gd name="connsiteX1422" fmla="*/ 1387228 w 4059768"/>
              <a:gd name="connsiteY1422" fmla="*/ 2277850 h 3744261"/>
              <a:gd name="connsiteX1423" fmla="*/ 1371592 w 4059768"/>
              <a:gd name="connsiteY1423" fmla="*/ 2280633 h 3744261"/>
              <a:gd name="connsiteX1424" fmla="*/ 1371613 w 4059768"/>
              <a:gd name="connsiteY1424" fmla="*/ 2280633 h 3744261"/>
              <a:gd name="connsiteX1425" fmla="*/ 1401203 w 4059768"/>
              <a:gd name="connsiteY1425" fmla="*/ 2020052 h 3744261"/>
              <a:gd name="connsiteX1426" fmla="*/ 1380500 w 4059768"/>
              <a:gd name="connsiteY1426" fmla="*/ 2031306 h 3744261"/>
              <a:gd name="connsiteX1427" fmla="*/ 1356267 w 4059768"/>
              <a:gd name="connsiteY1427" fmla="*/ 2046153 h 3744261"/>
              <a:gd name="connsiteX1428" fmla="*/ 1352176 w 4059768"/>
              <a:gd name="connsiteY1428" fmla="*/ 2109217 h 3744261"/>
              <a:gd name="connsiteX1429" fmla="*/ 1364075 w 4059768"/>
              <a:gd name="connsiteY1429" fmla="*/ 2162293 h 3744261"/>
              <a:gd name="connsiteX1430" fmla="*/ 1370741 w 4059768"/>
              <a:gd name="connsiteY1430" fmla="*/ 2251250 h 3744261"/>
              <a:gd name="connsiteX1431" fmla="*/ 1370512 w 4059768"/>
              <a:gd name="connsiteY1431" fmla="*/ 2268153 h 3744261"/>
              <a:gd name="connsiteX1432" fmla="*/ 1387809 w 4059768"/>
              <a:gd name="connsiteY1432" fmla="*/ 2265038 h 3744261"/>
              <a:gd name="connsiteX1433" fmla="*/ 1393561 w 4059768"/>
              <a:gd name="connsiteY1433" fmla="*/ 2244502 h 3744261"/>
              <a:gd name="connsiteX1434" fmla="*/ 1393250 w 4059768"/>
              <a:gd name="connsiteY1434" fmla="*/ 2139347 h 3744261"/>
              <a:gd name="connsiteX1435" fmla="*/ 1386937 w 4059768"/>
              <a:gd name="connsiteY1435" fmla="*/ 2100475 h 3744261"/>
              <a:gd name="connsiteX1436" fmla="*/ 1390903 w 4059768"/>
              <a:gd name="connsiteY1436" fmla="*/ 2074165 h 3744261"/>
              <a:gd name="connsiteX1437" fmla="*/ 1408367 w 4059768"/>
              <a:gd name="connsiteY1437" fmla="*/ 2092003 h 3744261"/>
              <a:gd name="connsiteX1438" fmla="*/ 1436919 w 4059768"/>
              <a:gd name="connsiteY1438" fmla="*/ 2135007 h 3744261"/>
              <a:gd name="connsiteX1439" fmla="*/ 1439348 w 4059768"/>
              <a:gd name="connsiteY1439" fmla="*/ 2137478 h 3744261"/>
              <a:gd name="connsiteX1440" fmla="*/ 1427388 w 4059768"/>
              <a:gd name="connsiteY1440" fmla="*/ 2088950 h 3744261"/>
              <a:gd name="connsiteX1441" fmla="*/ 1416008 w 4059768"/>
              <a:gd name="connsiteY1441" fmla="*/ 2046278 h 3744261"/>
              <a:gd name="connsiteX1442" fmla="*/ 1403176 w 4059768"/>
              <a:gd name="connsiteY1442" fmla="*/ 2020384 h 3744261"/>
              <a:gd name="connsiteX1443" fmla="*/ 1401203 w 4059768"/>
              <a:gd name="connsiteY1443" fmla="*/ 2020052 h 3744261"/>
              <a:gd name="connsiteX1444" fmla="*/ 3614617 w 4059768"/>
              <a:gd name="connsiteY1444" fmla="*/ 1861510 h 3744261"/>
              <a:gd name="connsiteX1445" fmla="*/ 3515132 w 4059768"/>
              <a:gd name="connsiteY1445" fmla="*/ 1916143 h 3744261"/>
              <a:gd name="connsiteX1446" fmla="*/ 3422644 w 4059768"/>
              <a:gd name="connsiteY1446" fmla="*/ 2089386 h 3744261"/>
              <a:gd name="connsiteX1447" fmla="*/ 3440585 w 4059768"/>
              <a:gd name="connsiteY1447" fmla="*/ 2145992 h 3744261"/>
              <a:gd name="connsiteX1448" fmla="*/ 3642816 w 4059768"/>
              <a:gd name="connsiteY1448" fmla="*/ 2262027 h 3744261"/>
              <a:gd name="connsiteX1449" fmla="*/ 3700688 w 4059768"/>
              <a:gd name="connsiteY1449" fmla="*/ 2260429 h 3744261"/>
              <a:gd name="connsiteX1450" fmla="*/ 3729635 w 4059768"/>
              <a:gd name="connsiteY1450" fmla="*/ 2236196 h 3744261"/>
              <a:gd name="connsiteX1451" fmla="*/ 3730424 w 4059768"/>
              <a:gd name="connsiteY1451" fmla="*/ 2228056 h 3744261"/>
              <a:gd name="connsiteX1452" fmla="*/ 3693981 w 4059768"/>
              <a:gd name="connsiteY1452" fmla="*/ 2233288 h 3744261"/>
              <a:gd name="connsiteX1453" fmla="*/ 3628571 w 4059768"/>
              <a:gd name="connsiteY1453" fmla="*/ 2241428 h 3744261"/>
              <a:gd name="connsiteX1454" fmla="*/ 3613787 w 4059768"/>
              <a:gd name="connsiteY1454" fmla="*/ 2238521 h 3744261"/>
              <a:gd name="connsiteX1455" fmla="*/ 3604608 w 4059768"/>
              <a:gd name="connsiteY1455" fmla="*/ 2231233 h 3744261"/>
              <a:gd name="connsiteX1456" fmla="*/ 3613433 w 4059768"/>
              <a:gd name="connsiteY1456" fmla="*/ 2222574 h 3744261"/>
              <a:gd name="connsiteX1457" fmla="*/ 3642421 w 4059768"/>
              <a:gd name="connsiteY1457" fmla="*/ 2201912 h 3744261"/>
              <a:gd name="connsiteX1458" fmla="*/ 3674628 w 4059768"/>
              <a:gd name="connsiteY1458" fmla="*/ 2156603 h 3744261"/>
              <a:gd name="connsiteX1459" fmla="*/ 3671825 w 4059768"/>
              <a:gd name="connsiteY1459" fmla="*/ 2156125 h 3744261"/>
              <a:gd name="connsiteX1460" fmla="*/ 3580728 w 4059768"/>
              <a:gd name="connsiteY1460" fmla="*/ 2128508 h 3744261"/>
              <a:gd name="connsiteX1461" fmla="*/ 3532304 w 4059768"/>
              <a:gd name="connsiteY1461" fmla="*/ 2032282 h 3744261"/>
              <a:gd name="connsiteX1462" fmla="*/ 3595825 w 4059768"/>
              <a:gd name="connsiteY1462" fmla="*/ 1870356 h 3744261"/>
              <a:gd name="connsiteX1463" fmla="*/ 3614638 w 4059768"/>
              <a:gd name="connsiteY1463" fmla="*/ 1861489 h 3744261"/>
              <a:gd name="connsiteX1464" fmla="*/ 3614617 w 4059768"/>
              <a:gd name="connsiteY1464" fmla="*/ 1861510 h 3744261"/>
              <a:gd name="connsiteX1465" fmla="*/ 3725358 w 4059768"/>
              <a:gd name="connsiteY1465" fmla="*/ 2214579 h 3744261"/>
              <a:gd name="connsiteX1466" fmla="*/ 3739436 w 4059768"/>
              <a:gd name="connsiteY1466" fmla="*/ 2219459 h 3744261"/>
              <a:gd name="connsiteX1467" fmla="*/ 3741492 w 4059768"/>
              <a:gd name="connsiteY1467" fmla="*/ 2239892 h 3744261"/>
              <a:gd name="connsiteX1468" fmla="*/ 3727766 w 4059768"/>
              <a:gd name="connsiteY1468" fmla="*/ 2258144 h 3744261"/>
              <a:gd name="connsiteX1469" fmla="*/ 3868823 w 4059768"/>
              <a:gd name="connsiteY1469" fmla="*/ 2235116 h 3744261"/>
              <a:gd name="connsiteX1470" fmla="*/ 3943806 w 4059768"/>
              <a:gd name="connsiteY1470" fmla="*/ 2161753 h 3744261"/>
              <a:gd name="connsiteX1471" fmla="*/ 3946921 w 4059768"/>
              <a:gd name="connsiteY1471" fmla="*/ 2155585 h 3744261"/>
              <a:gd name="connsiteX1472" fmla="*/ 3970323 w 4059768"/>
              <a:gd name="connsiteY1472" fmla="*/ 2141880 h 3744261"/>
              <a:gd name="connsiteX1473" fmla="*/ 3982097 w 4059768"/>
              <a:gd name="connsiteY1473" fmla="*/ 2138496 h 3744261"/>
              <a:gd name="connsiteX1474" fmla="*/ 3983925 w 4059768"/>
              <a:gd name="connsiteY1474" fmla="*/ 2093207 h 3744261"/>
              <a:gd name="connsiteX1475" fmla="*/ 3989676 w 4059768"/>
              <a:gd name="connsiteY1475" fmla="*/ 2073688 h 3744261"/>
              <a:gd name="connsiteX1476" fmla="*/ 3993352 w 4059768"/>
              <a:gd name="connsiteY1476" fmla="*/ 2073937 h 3744261"/>
              <a:gd name="connsiteX1477" fmla="*/ 3990216 w 4059768"/>
              <a:gd name="connsiteY1477" fmla="*/ 2055415 h 3744261"/>
              <a:gd name="connsiteX1478" fmla="*/ 3825237 w 4059768"/>
              <a:gd name="connsiteY1478" fmla="*/ 1840911 h 3744261"/>
              <a:gd name="connsiteX1479" fmla="*/ 3711133 w 4059768"/>
              <a:gd name="connsiteY1479" fmla="*/ 1841264 h 3744261"/>
              <a:gd name="connsiteX1480" fmla="*/ 3687108 w 4059768"/>
              <a:gd name="connsiteY1480" fmla="*/ 1849134 h 3744261"/>
              <a:gd name="connsiteX1481" fmla="*/ 3601618 w 4059768"/>
              <a:gd name="connsiteY1481" fmla="*/ 1881382 h 3744261"/>
              <a:gd name="connsiteX1482" fmla="*/ 3544722 w 4059768"/>
              <a:gd name="connsiteY1482" fmla="*/ 2031846 h 3744261"/>
              <a:gd name="connsiteX1483" fmla="*/ 3585712 w 4059768"/>
              <a:gd name="connsiteY1483" fmla="*/ 2117128 h 3744261"/>
              <a:gd name="connsiteX1484" fmla="*/ 3673881 w 4059768"/>
              <a:gd name="connsiteY1484" fmla="*/ 2143874 h 3744261"/>
              <a:gd name="connsiteX1485" fmla="*/ 3690846 w 4059768"/>
              <a:gd name="connsiteY1485" fmla="*/ 2151515 h 3744261"/>
              <a:gd name="connsiteX1486" fmla="*/ 3688437 w 4059768"/>
              <a:gd name="connsiteY1486" fmla="*/ 2160029 h 3744261"/>
              <a:gd name="connsiteX1487" fmla="*/ 3653074 w 4059768"/>
              <a:gd name="connsiteY1487" fmla="*/ 2208329 h 3744261"/>
              <a:gd name="connsiteX1488" fmla="*/ 3630170 w 4059768"/>
              <a:gd name="connsiteY1488" fmla="*/ 2229073 h 3744261"/>
              <a:gd name="connsiteX1489" fmla="*/ 3630814 w 4059768"/>
              <a:gd name="connsiteY1489" fmla="*/ 2229198 h 3744261"/>
              <a:gd name="connsiteX1490" fmla="*/ 3690804 w 4059768"/>
              <a:gd name="connsiteY1490" fmla="*/ 2221245 h 3744261"/>
              <a:gd name="connsiteX1491" fmla="*/ 3725316 w 4059768"/>
              <a:gd name="connsiteY1491" fmla="*/ 2214600 h 3744261"/>
              <a:gd name="connsiteX1492" fmla="*/ 3725358 w 4059768"/>
              <a:gd name="connsiteY1492" fmla="*/ 2214579 h 3744261"/>
              <a:gd name="connsiteX1493" fmla="*/ 1466239 w 4059768"/>
              <a:gd name="connsiteY1493" fmla="*/ 2063866 h 3744261"/>
              <a:gd name="connsiteX1494" fmla="*/ 1490306 w 4059768"/>
              <a:gd name="connsiteY1494" fmla="*/ 2174004 h 3744261"/>
              <a:gd name="connsiteX1495" fmla="*/ 1487544 w 4059768"/>
              <a:gd name="connsiteY1495" fmla="*/ 2238293 h 3744261"/>
              <a:gd name="connsiteX1496" fmla="*/ 1551563 w 4059768"/>
              <a:gd name="connsiteY1496" fmla="*/ 2210613 h 3744261"/>
              <a:gd name="connsiteX1497" fmla="*/ 1746257 w 4059768"/>
              <a:gd name="connsiteY1497" fmla="*/ 2135962 h 3744261"/>
              <a:gd name="connsiteX1498" fmla="*/ 1847570 w 4059768"/>
              <a:gd name="connsiteY1498" fmla="*/ 2100018 h 3744261"/>
              <a:gd name="connsiteX1499" fmla="*/ 1891467 w 4059768"/>
              <a:gd name="connsiteY1499" fmla="*/ 2076636 h 3744261"/>
              <a:gd name="connsiteX1500" fmla="*/ 1866673 w 4059768"/>
              <a:gd name="connsiteY1500" fmla="*/ 2034400 h 3744261"/>
              <a:gd name="connsiteX1501" fmla="*/ 1846178 w 4059768"/>
              <a:gd name="connsiteY1501" fmla="*/ 2028794 h 3744261"/>
              <a:gd name="connsiteX1502" fmla="*/ 1782097 w 4059768"/>
              <a:gd name="connsiteY1502" fmla="*/ 1999079 h 3744261"/>
              <a:gd name="connsiteX1503" fmla="*/ 1504758 w 4059768"/>
              <a:gd name="connsiteY1503" fmla="*/ 2070801 h 3744261"/>
              <a:gd name="connsiteX1504" fmla="*/ 1466239 w 4059768"/>
              <a:gd name="connsiteY1504" fmla="*/ 2063866 h 3744261"/>
              <a:gd name="connsiteX1505" fmla="*/ 1867961 w 4059768"/>
              <a:gd name="connsiteY1505" fmla="*/ 2161462 h 3744261"/>
              <a:gd name="connsiteX1506" fmla="*/ 1863870 w 4059768"/>
              <a:gd name="connsiteY1506" fmla="*/ 2180109 h 3744261"/>
              <a:gd name="connsiteX1507" fmla="*/ 1869373 w 4059768"/>
              <a:gd name="connsiteY1507" fmla="*/ 2205982 h 3744261"/>
              <a:gd name="connsiteX1508" fmla="*/ 1874149 w 4059768"/>
              <a:gd name="connsiteY1508" fmla="*/ 2226581 h 3744261"/>
              <a:gd name="connsiteX1509" fmla="*/ 1876911 w 4059768"/>
              <a:gd name="connsiteY1509" fmla="*/ 2197510 h 3744261"/>
              <a:gd name="connsiteX1510" fmla="*/ 1868667 w 4059768"/>
              <a:gd name="connsiteY1510" fmla="*/ 2185321 h 3744261"/>
              <a:gd name="connsiteX1511" fmla="*/ 1867982 w 4059768"/>
              <a:gd name="connsiteY1511" fmla="*/ 2161462 h 3744261"/>
              <a:gd name="connsiteX1512" fmla="*/ 1867961 w 4059768"/>
              <a:gd name="connsiteY1512" fmla="*/ 2161462 h 3744261"/>
              <a:gd name="connsiteX1513" fmla="*/ 3979937 w 4059768"/>
              <a:gd name="connsiteY1513" fmla="*/ 2152346 h 3744261"/>
              <a:gd name="connsiteX1514" fmla="*/ 3972898 w 4059768"/>
              <a:gd name="connsiteY1514" fmla="*/ 2154070 h 3744261"/>
              <a:gd name="connsiteX1515" fmla="*/ 3957989 w 4059768"/>
              <a:gd name="connsiteY1515" fmla="*/ 2161358 h 3744261"/>
              <a:gd name="connsiteX1516" fmla="*/ 3954998 w 4059768"/>
              <a:gd name="connsiteY1516" fmla="*/ 2167297 h 3744261"/>
              <a:gd name="connsiteX1517" fmla="*/ 3913510 w 4059768"/>
              <a:gd name="connsiteY1517" fmla="*/ 2221992 h 3744261"/>
              <a:gd name="connsiteX1518" fmla="*/ 3967645 w 4059768"/>
              <a:gd name="connsiteY1518" fmla="*/ 2188415 h 3744261"/>
              <a:gd name="connsiteX1519" fmla="*/ 3979937 w 4059768"/>
              <a:gd name="connsiteY1519" fmla="*/ 2152325 h 3744261"/>
              <a:gd name="connsiteX1520" fmla="*/ 3979937 w 4059768"/>
              <a:gd name="connsiteY1520" fmla="*/ 2152346 h 3744261"/>
              <a:gd name="connsiteX1521" fmla="*/ 1090121 w 4059768"/>
              <a:gd name="connsiteY1521" fmla="*/ 2096882 h 3744261"/>
              <a:gd name="connsiteX1522" fmla="*/ 1105861 w 4059768"/>
              <a:gd name="connsiteY1522" fmla="*/ 2106684 h 3744261"/>
              <a:gd name="connsiteX1523" fmla="*/ 1226340 w 4059768"/>
              <a:gd name="connsiteY1523" fmla="*/ 2093249 h 3744261"/>
              <a:gd name="connsiteX1524" fmla="*/ 1090121 w 4059768"/>
              <a:gd name="connsiteY1524" fmla="*/ 2096903 h 3744261"/>
              <a:gd name="connsiteX1525" fmla="*/ 1090121 w 4059768"/>
              <a:gd name="connsiteY1525" fmla="*/ 2096882 h 3744261"/>
              <a:gd name="connsiteX1526" fmla="*/ 1873443 w 4059768"/>
              <a:gd name="connsiteY1526" fmla="*/ 2023270 h 3744261"/>
              <a:gd name="connsiteX1527" fmla="*/ 1885528 w 4059768"/>
              <a:gd name="connsiteY1527" fmla="*/ 2026240 h 3744261"/>
              <a:gd name="connsiteX1528" fmla="*/ 1928719 w 4059768"/>
              <a:gd name="connsiteY1528" fmla="*/ 2038927 h 3744261"/>
              <a:gd name="connsiteX1529" fmla="*/ 1873048 w 4059768"/>
              <a:gd name="connsiteY1529" fmla="*/ 1886698 h 3744261"/>
              <a:gd name="connsiteX1530" fmla="*/ 1711101 w 4059768"/>
              <a:gd name="connsiteY1530" fmla="*/ 1739744 h 3744261"/>
              <a:gd name="connsiteX1531" fmla="*/ 1510759 w 4059768"/>
              <a:gd name="connsiteY1531" fmla="*/ 1569470 h 3744261"/>
              <a:gd name="connsiteX1532" fmla="*/ 1196397 w 4059768"/>
              <a:gd name="connsiteY1532" fmla="*/ 1318897 h 3744261"/>
              <a:gd name="connsiteX1533" fmla="*/ 1187488 w 4059768"/>
              <a:gd name="connsiteY1533" fmla="*/ 1314973 h 3744261"/>
              <a:gd name="connsiteX1534" fmla="*/ 1181737 w 4059768"/>
              <a:gd name="connsiteY1534" fmla="*/ 1305898 h 3744261"/>
              <a:gd name="connsiteX1535" fmla="*/ 1197705 w 4059768"/>
              <a:gd name="connsiteY1535" fmla="*/ 1303510 h 3744261"/>
              <a:gd name="connsiteX1536" fmla="*/ 1236369 w 4059768"/>
              <a:gd name="connsiteY1536" fmla="*/ 1309055 h 3744261"/>
              <a:gd name="connsiteX1537" fmla="*/ 1248642 w 4059768"/>
              <a:gd name="connsiteY1537" fmla="*/ 1288497 h 3744261"/>
              <a:gd name="connsiteX1538" fmla="*/ 1255598 w 4059768"/>
              <a:gd name="connsiteY1538" fmla="*/ 1276806 h 3744261"/>
              <a:gd name="connsiteX1539" fmla="*/ 1254850 w 4059768"/>
              <a:gd name="connsiteY1539" fmla="*/ 1272031 h 3744261"/>
              <a:gd name="connsiteX1540" fmla="*/ 1254747 w 4059768"/>
              <a:gd name="connsiteY1540" fmla="*/ 1271387 h 3744261"/>
              <a:gd name="connsiteX1541" fmla="*/ 1254394 w 4059768"/>
              <a:gd name="connsiteY1541" fmla="*/ 1269206 h 3744261"/>
              <a:gd name="connsiteX1542" fmla="*/ 1254518 w 4059768"/>
              <a:gd name="connsiteY1542" fmla="*/ 1269206 h 3744261"/>
              <a:gd name="connsiteX1543" fmla="*/ 1259585 w 4059768"/>
              <a:gd name="connsiteY1543" fmla="*/ 1262063 h 3744261"/>
              <a:gd name="connsiteX1544" fmla="*/ 1266624 w 4059768"/>
              <a:gd name="connsiteY1544" fmla="*/ 1267296 h 3744261"/>
              <a:gd name="connsiteX1545" fmla="*/ 1266707 w 4059768"/>
              <a:gd name="connsiteY1545" fmla="*/ 1267296 h 3744261"/>
              <a:gd name="connsiteX1546" fmla="*/ 1266936 w 4059768"/>
              <a:gd name="connsiteY1546" fmla="*/ 1268750 h 3744261"/>
              <a:gd name="connsiteX1547" fmla="*/ 1266977 w 4059768"/>
              <a:gd name="connsiteY1547" fmla="*/ 1268957 h 3744261"/>
              <a:gd name="connsiteX1548" fmla="*/ 1267849 w 4059768"/>
              <a:gd name="connsiteY1548" fmla="*/ 1274481 h 3744261"/>
              <a:gd name="connsiteX1549" fmla="*/ 1267932 w 4059768"/>
              <a:gd name="connsiteY1549" fmla="*/ 1275041 h 3744261"/>
              <a:gd name="connsiteX1550" fmla="*/ 1270549 w 4059768"/>
              <a:gd name="connsiteY1550" fmla="*/ 1291716 h 3744261"/>
              <a:gd name="connsiteX1551" fmla="*/ 1329106 w 4059768"/>
              <a:gd name="connsiteY1551" fmla="*/ 1316115 h 3744261"/>
              <a:gd name="connsiteX1552" fmla="*/ 1407848 w 4059768"/>
              <a:gd name="connsiteY1552" fmla="*/ 1314267 h 3744261"/>
              <a:gd name="connsiteX1553" fmla="*/ 1415427 w 4059768"/>
              <a:gd name="connsiteY1553" fmla="*/ 1299918 h 3744261"/>
              <a:gd name="connsiteX1554" fmla="*/ 1370657 w 4059768"/>
              <a:gd name="connsiteY1554" fmla="*/ 1239575 h 3744261"/>
              <a:gd name="connsiteX1555" fmla="*/ 1361168 w 4059768"/>
              <a:gd name="connsiteY1555" fmla="*/ 1230563 h 3744261"/>
              <a:gd name="connsiteX1556" fmla="*/ 1328213 w 4059768"/>
              <a:gd name="connsiteY1556" fmla="*/ 1221904 h 3744261"/>
              <a:gd name="connsiteX1557" fmla="*/ 1321569 w 4059768"/>
              <a:gd name="connsiteY1557" fmla="*/ 1222443 h 3744261"/>
              <a:gd name="connsiteX1558" fmla="*/ 1289424 w 4059768"/>
              <a:gd name="connsiteY1558" fmla="*/ 1240987 h 3744261"/>
              <a:gd name="connsiteX1559" fmla="*/ 1271400 w 4059768"/>
              <a:gd name="connsiteY1559" fmla="*/ 1234819 h 3744261"/>
              <a:gd name="connsiteX1560" fmla="*/ 1278190 w 4059768"/>
              <a:gd name="connsiteY1560" fmla="*/ 1222817 h 3744261"/>
              <a:gd name="connsiteX1561" fmla="*/ 1315464 w 4059768"/>
              <a:gd name="connsiteY1561" fmla="*/ 1210628 h 3744261"/>
              <a:gd name="connsiteX1562" fmla="*/ 1353069 w 4059768"/>
              <a:gd name="connsiteY1562" fmla="*/ 1150804 h 3744261"/>
              <a:gd name="connsiteX1563" fmla="*/ 1389325 w 4059768"/>
              <a:gd name="connsiteY1563" fmla="*/ 1019963 h 3744261"/>
              <a:gd name="connsiteX1564" fmla="*/ 1386044 w 4059768"/>
              <a:gd name="connsiteY1564" fmla="*/ 992740 h 3744261"/>
              <a:gd name="connsiteX1565" fmla="*/ 1378299 w 4059768"/>
              <a:gd name="connsiteY1565" fmla="*/ 993176 h 3744261"/>
              <a:gd name="connsiteX1566" fmla="*/ 1372942 w 4059768"/>
              <a:gd name="connsiteY1566" fmla="*/ 979305 h 3744261"/>
              <a:gd name="connsiteX1567" fmla="*/ 1360192 w 4059768"/>
              <a:gd name="connsiteY1567" fmla="*/ 938086 h 3744261"/>
              <a:gd name="connsiteX1568" fmla="*/ 1344306 w 4059768"/>
              <a:gd name="connsiteY1568" fmla="*/ 1096628 h 3744261"/>
              <a:gd name="connsiteX1569" fmla="*/ 1283382 w 4059768"/>
              <a:gd name="connsiteY1569" fmla="*/ 1171943 h 3744261"/>
              <a:gd name="connsiteX1570" fmla="*/ 1233711 w 4059768"/>
              <a:gd name="connsiteY1570" fmla="*/ 1219017 h 3744261"/>
              <a:gd name="connsiteX1571" fmla="*/ 1191808 w 4059768"/>
              <a:gd name="connsiteY1571" fmla="*/ 1236169 h 3744261"/>
              <a:gd name="connsiteX1572" fmla="*/ 1193739 w 4059768"/>
              <a:gd name="connsiteY1572" fmla="*/ 1216712 h 3744261"/>
              <a:gd name="connsiteX1573" fmla="*/ 1243347 w 4059768"/>
              <a:gd name="connsiteY1573" fmla="*/ 1181079 h 3744261"/>
              <a:gd name="connsiteX1574" fmla="*/ 1274930 w 4059768"/>
              <a:gd name="connsiteY1574" fmla="*/ 1162536 h 3744261"/>
              <a:gd name="connsiteX1575" fmla="*/ 1275885 w 4059768"/>
              <a:gd name="connsiteY1575" fmla="*/ 1161290 h 3744261"/>
              <a:gd name="connsiteX1576" fmla="*/ 1269905 w 4059768"/>
              <a:gd name="connsiteY1576" fmla="*/ 1065895 h 3744261"/>
              <a:gd name="connsiteX1577" fmla="*/ 1253044 w 4059768"/>
              <a:gd name="connsiteY1577" fmla="*/ 1024697 h 3744261"/>
              <a:gd name="connsiteX1578" fmla="*/ 1229558 w 4059768"/>
              <a:gd name="connsiteY1578" fmla="*/ 938315 h 3744261"/>
              <a:gd name="connsiteX1579" fmla="*/ 1218449 w 4059768"/>
              <a:gd name="connsiteY1579" fmla="*/ 987071 h 3744261"/>
              <a:gd name="connsiteX1580" fmla="*/ 1156195 w 4059768"/>
              <a:gd name="connsiteY1580" fmla="*/ 1017056 h 3744261"/>
              <a:gd name="connsiteX1581" fmla="*/ 990469 w 4059768"/>
              <a:gd name="connsiteY1581" fmla="*/ 994090 h 3744261"/>
              <a:gd name="connsiteX1582" fmla="*/ 989036 w 4059768"/>
              <a:gd name="connsiteY1582" fmla="*/ 998616 h 3744261"/>
              <a:gd name="connsiteX1583" fmla="*/ 993210 w 4059768"/>
              <a:gd name="connsiteY1583" fmla="*/ 1051214 h 3744261"/>
              <a:gd name="connsiteX1584" fmla="*/ 1075855 w 4059768"/>
              <a:gd name="connsiteY1584" fmla="*/ 1080472 h 3744261"/>
              <a:gd name="connsiteX1585" fmla="*/ 1082126 w 4059768"/>
              <a:gd name="connsiteY1585" fmla="*/ 1085622 h 3744261"/>
              <a:gd name="connsiteX1586" fmla="*/ 1077994 w 4059768"/>
              <a:gd name="connsiteY1586" fmla="*/ 1092599 h 3744261"/>
              <a:gd name="connsiteX1587" fmla="*/ 900930 w 4059768"/>
              <a:gd name="connsiteY1587" fmla="*/ 1051526 h 3744261"/>
              <a:gd name="connsiteX1588" fmla="*/ 813571 w 4059768"/>
              <a:gd name="connsiteY1588" fmla="*/ 959578 h 3744261"/>
              <a:gd name="connsiteX1589" fmla="*/ 811391 w 4059768"/>
              <a:gd name="connsiteY1589" fmla="*/ 950109 h 3744261"/>
              <a:gd name="connsiteX1590" fmla="*/ 806158 w 4059768"/>
              <a:gd name="connsiteY1590" fmla="*/ 1120030 h 3744261"/>
              <a:gd name="connsiteX1591" fmla="*/ 1018481 w 4059768"/>
              <a:gd name="connsiteY1591" fmla="*/ 1379801 h 3744261"/>
              <a:gd name="connsiteX1592" fmla="*/ 1019727 w 4059768"/>
              <a:gd name="connsiteY1592" fmla="*/ 1380757 h 3744261"/>
              <a:gd name="connsiteX1593" fmla="*/ 1028718 w 4059768"/>
              <a:gd name="connsiteY1593" fmla="*/ 1382875 h 3744261"/>
              <a:gd name="connsiteX1594" fmla="*/ 1128495 w 4059768"/>
              <a:gd name="connsiteY1594" fmla="*/ 1280399 h 3744261"/>
              <a:gd name="connsiteX1595" fmla="*/ 1139334 w 4059768"/>
              <a:gd name="connsiteY1595" fmla="*/ 1265822 h 3744261"/>
              <a:gd name="connsiteX1596" fmla="*/ 1143113 w 4059768"/>
              <a:gd name="connsiteY1596" fmla="*/ 1248275 h 3744261"/>
              <a:gd name="connsiteX1597" fmla="*/ 1133831 w 4059768"/>
              <a:gd name="connsiteY1597" fmla="*/ 1226555 h 3744261"/>
              <a:gd name="connsiteX1598" fmla="*/ 1047532 w 4059768"/>
              <a:gd name="connsiteY1598" fmla="*/ 1146713 h 3744261"/>
              <a:gd name="connsiteX1599" fmla="*/ 1046410 w 4059768"/>
              <a:gd name="connsiteY1599" fmla="*/ 1138179 h 3744261"/>
              <a:gd name="connsiteX1600" fmla="*/ 1054903 w 4059768"/>
              <a:gd name="connsiteY1600" fmla="*/ 1136684 h 3744261"/>
              <a:gd name="connsiteX1601" fmla="*/ 1143217 w 4059768"/>
              <a:gd name="connsiteY1601" fmla="*/ 1218436 h 3744261"/>
              <a:gd name="connsiteX1602" fmla="*/ 1177729 w 4059768"/>
              <a:gd name="connsiteY1602" fmla="*/ 1271241 h 3744261"/>
              <a:gd name="connsiteX1603" fmla="*/ 1126397 w 4059768"/>
              <a:gd name="connsiteY1603" fmla="*/ 1344002 h 3744261"/>
              <a:gd name="connsiteX1604" fmla="*/ 1064704 w 4059768"/>
              <a:gd name="connsiteY1604" fmla="*/ 1403785 h 3744261"/>
              <a:gd name="connsiteX1605" fmla="*/ 1059866 w 4059768"/>
              <a:gd name="connsiteY1605" fmla="*/ 1422328 h 3744261"/>
              <a:gd name="connsiteX1606" fmla="*/ 1158583 w 4059768"/>
              <a:gd name="connsiteY1606" fmla="*/ 1483336 h 3744261"/>
              <a:gd name="connsiteX1607" fmla="*/ 1322607 w 4059768"/>
              <a:gd name="connsiteY1607" fmla="*/ 1569200 h 3744261"/>
              <a:gd name="connsiteX1608" fmla="*/ 1802239 w 4059768"/>
              <a:gd name="connsiteY1608" fmla="*/ 1960726 h 3744261"/>
              <a:gd name="connsiteX1609" fmla="*/ 1873526 w 4059768"/>
              <a:gd name="connsiteY1609" fmla="*/ 2023229 h 3744261"/>
              <a:gd name="connsiteX1610" fmla="*/ 1873443 w 4059768"/>
              <a:gd name="connsiteY1610" fmla="*/ 2023270 h 3744261"/>
              <a:gd name="connsiteX1611" fmla="*/ 2977481 w 4059768"/>
              <a:gd name="connsiteY1611" fmla="*/ 1897371 h 3744261"/>
              <a:gd name="connsiteX1612" fmla="*/ 2867115 w 4059768"/>
              <a:gd name="connsiteY1612" fmla="*/ 1959999 h 3744261"/>
              <a:gd name="connsiteX1613" fmla="*/ 2861114 w 4059768"/>
              <a:gd name="connsiteY1613" fmla="*/ 1976258 h 3744261"/>
              <a:gd name="connsiteX1614" fmla="*/ 2994945 w 4059768"/>
              <a:gd name="connsiteY1614" fmla="*/ 2031576 h 3744261"/>
              <a:gd name="connsiteX1615" fmla="*/ 3039008 w 4059768"/>
              <a:gd name="connsiteY1615" fmla="*/ 2017934 h 3744261"/>
              <a:gd name="connsiteX1616" fmla="*/ 3044906 w 4059768"/>
              <a:gd name="connsiteY1616" fmla="*/ 1954122 h 3744261"/>
              <a:gd name="connsiteX1617" fmla="*/ 3064799 w 4059768"/>
              <a:gd name="connsiteY1617" fmla="*/ 1898576 h 3744261"/>
              <a:gd name="connsiteX1618" fmla="*/ 3061663 w 4059768"/>
              <a:gd name="connsiteY1618" fmla="*/ 1898617 h 3744261"/>
              <a:gd name="connsiteX1619" fmla="*/ 2977481 w 4059768"/>
              <a:gd name="connsiteY1619" fmla="*/ 1897413 h 3744261"/>
              <a:gd name="connsiteX1620" fmla="*/ 2977481 w 4059768"/>
              <a:gd name="connsiteY1620" fmla="*/ 1897371 h 3744261"/>
              <a:gd name="connsiteX1621" fmla="*/ 732525 w 4059768"/>
              <a:gd name="connsiteY1621" fmla="*/ 2015566 h 3744261"/>
              <a:gd name="connsiteX1622" fmla="*/ 747995 w 4059768"/>
              <a:gd name="connsiteY1622" fmla="*/ 2023395 h 3744261"/>
              <a:gd name="connsiteX1623" fmla="*/ 771813 w 4059768"/>
              <a:gd name="connsiteY1623" fmla="*/ 1996421 h 3744261"/>
              <a:gd name="connsiteX1624" fmla="*/ 773391 w 4059768"/>
              <a:gd name="connsiteY1624" fmla="*/ 1994054 h 3744261"/>
              <a:gd name="connsiteX1625" fmla="*/ 732525 w 4059768"/>
              <a:gd name="connsiteY1625" fmla="*/ 2015546 h 3744261"/>
              <a:gd name="connsiteX1626" fmla="*/ 732525 w 4059768"/>
              <a:gd name="connsiteY1626" fmla="*/ 2015566 h 3744261"/>
              <a:gd name="connsiteX1627" fmla="*/ 534987 w 4059768"/>
              <a:gd name="connsiteY1627" fmla="*/ 1994780 h 3744261"/>
              <a:gd name="connsiteX1628" fmla="*/ 630548 w 4059768"/>
              <a:gd name="connsiteY1628" fmla="*/ 2016293 h 3744261"/>
              <a:gd name="connsiteX1629" fmla="*/ 615285 w 4059768"/>
              <a:gd name="connsiteY1629" fmla="*/ 2002650 h 3744261"/>
              <a:gd name="connsiteX1630" fmla="*/ 535007 w 4059768"/>
              <a:gd name="connsiteY1630" fmla="*/ 1994780 h 3744261"/>
              <a:gd name="connsiteX1631" fmla="*/ 534987 w 4059768"/>
              <a:gd name="connsiteY1631" fmla="*/ 1994780 h 3744261"/>
              <a:gd name="connsiteX1632" fmla="*/ 3077445 w 4059768"/>
              <a:gd name="connsiteY1632" fmla="*/ 1903331 h 3744261"/>
              <a:gd name="connsiteX1633" fmla="*/ 3051322 w 4059768"/>
              <a:gd name="connsiteY1633" fmla="*/ 2009046 h 3744261"/>
              <a:gd name="connsiteX1634" fmla="*/ 3065567 w 4059768"/>
              <a:gd name="connsiteY1634" fmla="*/ 1994822 h 3744261"/>
              <a:gd name="connsiteX1635" fmla="*/ 3084048 w 4059768"/>
              <a:gd name="connsiteY1635" fmla="*/ 1918593 h 3744261"/>
              <a:gd name="connsiteX1636" fmla="*/ 3077445 w 4059768"/>
              <a:gd name="connsiteY1636" fmla="*/ 1903352 h 3744261"/>
              <a:gd name="connsiteX1637" fmla="*/ 3077445 w 4059768"/>
              <a:gd name="connsiteY1637" fmla="*/ 1903331 h 3744261"/>
              <a:gd name="connsiteX1638" fmla="*/ 620435 w 4059768"/>
              <a:gd name="connsiteY1638" fmla="*/ 1990295 h 3744261"/>
              <a:gd name="connsiteX1639" fmla="*/ 658020 w 4059768"/>
              <a:gd name="connsiteY1639" fmla="*/ 1990835 h 3744261"/>
              <a:gd name="connsiteX1640" fmla="*/ 651250 w 4059768"/>
              <a:gd name="connsiteY1640" fmla="*/ 1982591 h 3744261"/>
              <a:gd name="connsiteX1641" fmla="*/ 613396 w 4059768"/>
              <a:gd name="connsiteY1641" fmla="*/ 1965356 h 3744261"/>
              <a:gd name="connsiteX1642" fmla="*/ 602577 w 4059768"/>
              <a:gd name="connsiteY1642" fmla="*/ 1966685 h 3744261"/>
              <a:gd name="connsiteX1643" fmla="*/ 620435 w 4059768"/>
              <a:gd name="connsiteY1643" fmla="*/ 1990295 h 3744261"/>
              <a:gd name="connsiteX1644" fmla="*/ 479544 w 4059768"/>
              <a:gd name="connsiteY1644" fmla="*/ 1971420 h 3744261"/>
              <a:gd name="connsiteX1645" fmla="*/ 602183 w 4059768"/>
              <a:gd name="connsiteY1645" fmla="*/ 1989278 h 3744261"/>
              <a:gd name="connsiteX1646" fmla="*/ 591011 w 4059768"/>
              <a:gd name="connsiteY1646" fmla="*/ 1962013 h 3744261"/>
              <a:gd name="connsiteX1647" fmla="*/ 613977 w 4059768"/>
              <a:gd name="connsiteY1647" fmla="*/ 1952897 h 3744261"/>
              <a:gd name="connsiteX1648" fmla="*/ 661550 w 4059768"/>
              <a:gd name="connsiteY1648" fmla="*/ 1975573 h 3744261"/>
              <a:gd name="connsiteX1649" fmla="*/ 670936 w 4059768"/>
              <a:gd name="connsiteY1649" fmla="*/ 1983816 h 3744261"/>
              <a:gd name="connsiteX1650" fmla="*/ 729660 w 4059768"/>
              <a:gd name="connsiteY1650" fmla="*/ 1944612 h 3744261"/>
              <a:gd name="connsiteX1651" fmla="*/ 783254 w 4059768"/>
              <a:gd name="connsiteY1651" fmla="*/ 1823780 h 3744261"/>
              <a:gd name="connsiteX1652" fmla="*/ 708292 w 4059768"/>
              <a:gd name="connsiteY1652" fmla="*/ 1710963 h 3744261"/>
              <a:gd name="connsiteX1653" fmla="*/ 673615 w 4059768"/>
              <a:gd name="connsiteY1653" fmla="*/ 1667356 h 3744261"/>
              <a:gd name="connsiteX1654" fmla="*/ 696165 w 4059768"/>
              <a:gd name="connsiteY1654" fmla="*/ 1642895 h 3744261"/>
              <a:gd name="connsiteX1655" fmla="*/ 702603 w 4059768"/>
              <a:gd name="connsiteY1655" fmla="*/ 1641504 h 3744261"/>
              <a:gd name="connsiteX1656" fmla="*/ 665225 w 4059768"/>
              <a:gd name="connsiteY1656" fmla="*/ 1620053 h 3744261"/>
              <a:gd name="connsiteX1657" fmla="*/ 456785 w 4059768"/>
              <a:gd name="connsiteY1657" fmla="*/ 1570903 h 3744261"/>
              <a:gd name="connsiteX1658" fmla="*/ 378667 w 4059768"/>
              <a:gd name="connsiteY1658" fmla="*/ 1622691 h 3744261"/>
              <a:gd name="connsiteX1659" fmla="*/ 355161 w 4059768"/>
              <a:gd name="connsiteY1659" fmla="*/ 1672485 h 3744261"/>
              <a:gd name="connsiteX1660" fmla="*/ 351112 w 4059768"/>
              <a:gd name="connsiteY1660" fmla="*/ 1677220 h 3744261"/>
              <a:gd name="connsiteX1661" fmla="*/ 326297 w 4059768"/>
              <a:gd name="connsiteY1661" fmla="*/ 1744250 h 3744261"/>
              <a:gd name="connsiteX1662" fmla="*/ 340044 w 4059768"/>
              <a:gd name="connsiteY1662" fmla="*/ 1853162 h 3744261"/>
              <a:gd name="connsiteX1663" fmla="*/ 479523 w 4059768"/>
              <a:gd name="connsiteY1663" fmla="*/ 1971441 h 3744261"/>
              <a:gd name="connsiteX1664" fmla="*/ 479544 w 4059768"/>
              <a:gd name="connsiteY1664" fmla="*/ 1971420 h 3744261"/>
              <a:gd name="connsiteX1665" fmla="*/ 713214 w 4059768"/>
              <a:gd name="connsiteY1665" fmla="*/ 1649748 h 3744261"/>
              <a:gd name="connsiteX1666" fmla="*/ 698325 w 4059768"/>
              <a:gd name="connsiteY1666" fmla="*/ 1655167 h 3744261"/>
              <a:gd name="connsiteX1667" fmla="*/ 686074 w 4059768"/>
              <a:gd name="connsiteY1667" fmla="*/ 1666526 h 3744261"/>
              <a:gd name="connsiteX1668" fmla="*/ 716515 w 4059768"/>
              <a:gd name="connsiteY1668" fmla="*/ 1701598 h 3744261"/>
              <a:gd name="connsiteX1669" fmla="*/ 795609 w 4059768"/>
              <a:gd name="connsiteY1669" fmla="*/ 1822098 h 3744261"/>
              <a:gd name="connsiteX1670" fmla="*/ 731155 w 4059768"/>
              <a:gd name="connsiteY1670" fmla="*/ 1960352 h 3744261"/>
              <a:gd name="connsiteX1671" fmla="*/ 692116 w 4059768"/>
              <a:gd name="connsiteY1671" fmla="*/ 1988987 h 3744261"/>
              <a:gd name="connsiteX1672" fmla="*/ 721623 w 4059768"/>
              <a:gd name="connsiteY1672" fmla="*/ 1983900 h 3744261"/>
              <a:gd name="connsiteX1673" fmla="*/ 826612 w 4059768"/>
              <a:gd name="connsiteY1673" fmla="*/ 1847099 h 3744261"/>
              <a:gd name="connsiteX1674" fmla="*/ 769238 w 4059768"/>
              <a:gd name="connsiteY1674" fmla="*/ 1708098 h 3744261"/>
              <a:gd name="connsiteX1675" fmla="*/ 713214 w 4059768"/>
              <a:gd name="connsiteY1675" fmla="*/ 1649768 h 3744261"/>
              <a:gd name="connsiteX1676" fmla="*/ 713214 w 4059768"/>
              <a:gd name="connsiteY1676" fmla="*/ 1649748 h 3744261"/>
              <a:gd name="connsiteX1677" fmla="*/ 790605 w 4059768"/>
              <a:gd name="connsiteY1677" fmla="*/ 1976403 h 3744261"/>
              <a:gd name="connsiteX1678" fmla="*/ 790605 w 4059768"/>
              <a:gd name="connsiteY1678" fmla="*/ 1976403 h 3744261"/>
              <a:gd name="connsiteX1679" fmla="*/ 353604 w 4059768"/>
              <a:gd name="connsiteY1679" fmla="*/ 1886158 h 3744261"/>
              <a:gd name="connsiteX1680" fmla="*/ 409939 w 4059768"/>
              <a:gd name="connsiteY1680" fmla="*/ 1947062 h 3744261"/>
              <a:gd name="connsiteX1681" fmla="*/ 437557 w 4059768"/>
              <a:gd name="connsiteY1681" fmla="*/ 1959168 h 3744261"/>
              <a:gd name="connsiteX1682" fmla="*/ 353604 w 4059768"/>
              <a:gd name="connsiteY1682" fmla="*/ 1886158 h 3744261"/>
              <a:gd name="connsiteX1683" fmla="*/ 2625555 w 4059768"/>
              <a:gd name="connsiteY1683" fmla="*/ 1889875 h 3744261"/>
              <a:gd name="connsiteX1684" fmla="*/ 2628690 w 4059768"/>
              <a:gd name="connsiteY1684" fmla="*/ 1898410 h 3744261"/>
              <a:gd name="connsiteX1685" fmla="*/ 2650847 w 4059768"/>
              <a:gd name="connsiteY1685" fmla="*/ 1939005 h 3744261"/>
              <a:gd name="connsiteX1686" fmla="*/ 2674664 w 4059768"/>
              <a:gd name="connsiteY1686" fmla="*/ 1935953 h 3744261"/>
              <a:gd name="connsiteX1687" fmla="*/ 2753198 w 4059768"/>
              <a:gd name="connsiteY1687" fmla="*/ 1883957 h 3744261"/>
              <a:gd name="connsiteX1688" fmla="*/ 2695408 w 4059768"/>
              <a:gd name="connsiteY1688" fmla="*/ 1884871 h 3744261"/>
              <a:gd name="connsiteX1689" fmla="*/ 2625555 w 4059768"/>
              <a:gd name="connsiteY1689" fmla="*/ 1889896 h 3744261"/>
              <a:gd name="connsiteX1690" fmla="*/ 2625555 w 4059768"/>
              <a:gd name="connsiteY1690" fmla="*/ 1889875 h 3744261"/>
              <a:gd name="connsiteX1691" fmla="*/ 3018929 w 4059768"/>
              <a:gd name="connsiteY1691" fmla="*/ 1885826 h 3744261"/>
              <a:gd name="connsiteX1692" fmla="*/ 3061705 w 4059768"/>
              <a:gd name="connsiteY1692" fmla="*/ 1886117 h 3744261"/>
              <a:gd name="connsiteX1693" fmla="*/ 3354991 w 4059768"/>
              <a:gd name="connsiteY1693" fmla="*/ 1659113 h 3744261"/>
              <a:gd name="connsiteX1694" fmla="*/ 3351087 w 4059768"/>
              <a:gd name="connsiteY1694" fmla="*/ 1640881 h 3744261"/>
              <a:gd name="connsiteX1695" fmla="*/ 3189680 w 4059768"/>
              <a:gd name="connsiteY1695" fmla="*/ 1750957 h 3744261"/>
              <a:gd name="connsiteX1696" fmla="*/ 3161876 w 4059768"/>
              <a:gd name="connsiteY1696" fmla="*/ 1784036 h 3744261"/>
              <a:gd name="connsiteX1697" fmla="*/ 3003251 w 4059768"/>
              <a:gd name="connsiteY1697" fmla="*/ 1824880 h 3744261"/>
              <a:gd name="connsiteX1698" fmla="*/ 2849693 w 4059768"/>
              <a:gd name="connsiteY1698" fmla="*/ 1845999 h 3744261"/>
              <a:gd name="connsiteX1699" fmla="*/ 2820331 w 4059768"/>
              <a:gd name="connsiteY1699" fmla="*/ 1863400 h 3744261"/>
              <a:gd name="connsiteX1700" fmla="*/ 2850212 w 4059768"/>
              <a:gd name="connsiteY1700" fmla="*/ 1874301 h 3744261"/>
              <a:gd name="connsiteX1701" fmla="*/ 2903994 w 4059768"/>
              <a:gd name="connsiteY1701" fmla="*/ 1876669 h 3744261"/>
              <a:gd name="connsiteX1702" fmla="*/ 2990667 w 4059768"/>
              <a:gd name="connsiteY1702" fmla="*/ 1879929 h 3744261"/>
              <a:gd name="connsiteX1703" fmla="*/ 3017184 w 4059768"/>
              <a:gd name="connsiteY1703" fmla="*/ 1879825 h 3744261"/>
              <a:gd name="connsiteX1704" fmla="*/ 3018929 w 4059768"/>
              <a:gd name="connsiteY1704" fmla="*/ 1885805 h 3744261"/>
              <a:gd name="connsiteX1705" fmla="*/ 3018929 w 4059768"/>
              <a:gd name="connsiteY1705" fmla="*/ 1885826 h 3744261"/>
              <a:gd name="connsiteX1706" fmla="*/ 2568928 w 4059768"/>
              <a:gd name="connsiteY1706" fmla="*/ 1717899 h 3744261"/>
              <a:gd name="connsiteX1707" fmla="*/ 2576237 w 4059768"/>
              <a:gd name="connsiteY1707" fmla="*/ 1719290 h 3744261"/>
              <a:gd name="connsiteX1708" fmla="*/ 2603274 w 4059768"/>
              <a:gd name="connsiteY1708" fmla="*/ 1793110 h 3744261"/>
              <a:gd name="connsiteX1709" fmla="*/ 2618225 w 4059768"/>
              <a:gd name="connsiteY1709" fmla="*/ 1870834 h 3744261"/>
              <a:gd name="connsiteX1710" fmla="*/ 2620986 w 4059768"/>
              <a:gd name="connsiteY1710" fmla="*/ 1877811 h 3744261"/>
              <a:gd name="connsiteX1711" fmla="*/ 2694702 w 4059768"/>
              <a:gd name="connsiteY1711" fmla="*/ 1872433 h 3744261"/>
              <a:gd name="connsiteX1712" fmla="*/ 2751869 w 4059768"/>
              <a:gd name="connsiteY1712" fmla="*/ 1871498 h 3744261"/>
              <a:gd name="connsiteX1713" fmla="*/ 2738205 w 4059768"/>
              <a:gd name="connsiteY1713" fmla="*/ 1842635 h 3744261"/>
              <a:gd name="connsiteX1714" fmla="*/ 2707037 w 4059768"/>
              <a:gd name="connsiteY1714" fmla="*/ 1764703 h 3744261"/>
              <a:gd name="connsiteX1715" fmla="*/ 2698689 w 4059768"/>
              <a:gd name="connsiteY1715" fmla="*/ 1709219 h 3744261"/>
              <a:gd name="connsiteX1716" fmla="*/ 2693228 w 4059768"/>
              <a:gd name="connsiteY1716" fmla="*/ 1681913 h 3744261"/>
              <a:gd name="connsiteX1717" fmla="*/ 2690819 w 4059768"/>
              <a:gd name="connsiteY1717" fmla="*/ 1681747 h 3744261"/>
              <a:gd name="connsiteX1718" fmla="*/ 2679399 w 4059768"/>
              <a:gd name="connsiteY1718" fmla="*/ 1682141 h 3744261"/>
              <a:gd name="connsiteX1719" fmla="*/ 2672234 w 4059768"/>
              <a:gd name="connsiteY1719" fmla="*/ 1682743 h 3744261"/>
              <a:gd name="connsiteX1720" fmla="*/ 2672816 w 4059768"/>
              <a:gd name="connsiteY1720" fmla="*/ 1715843 h 3744261"/>
              <a:gd name="connsiteX1721" fmla="*/ 2686791 w 4059768"/>
              <a:gd name="connsiteY1721" fmla="*/ 1778014 h 3744261"/>
              <a:gd name="connsiteX1722" fmla="*/ 2696114 w 4059768"/>
              <a:gd name="connsiteY1722" fmla="*/ 1864749 h 3744261"/>
              <a:gd name="connsiteX1723" fmla="*/ 2671861 w 4059768"/>
              <a:gd name="connsiteY1723" fmla="*/ 1846538 h 3744261"/>
              <a:gd name="connsiteX1724" fmla="*/ 2653110 w 4059768"/>
              <a:gd name="connsiteY1724" fmla="*/ 1820499 h 3744261"/>
              <a:gd name="connsiteX1725" fmla="*/ 2606741 w 4059768"/>
              <a:gd name="connsiteY1725" fmla="*/ 1719331 h 3744261"/>
              <a:gd name="connsiteX1726" fmla="*/ 2635044 w 4059768"/>
              <a:gd name="connsiteY1726" fmla="*/ 1683989 h 3744261"/>
              <a:gd name="connsiteX1727" fmla="*/ 2668663 w 4059768"/>
              <a:gd name="connsiteY1727" fmla="*/ 1670679 h 3744261"/>
              <a:gd name="connsiteX1728" fmla="*/ 2669514 w 4059768"/>
              <a:gd name="connsiteY1728" fmla="*/ 1670409 h 3744261"/>
              <a:gd name="connsiteX1729" fmla="*/ 2842384 w 4059768"/>
              <a:gd name="connsiteY1729" fmla="*/ 1630727 h 3744261"/>
              <a:gd name="connsiteX1730" fmla="*/ 2801373 w 4059768"/>
              <a:gd name="connsiteY1730" fmla="*/ 1541001 h 3744261"/>
              <a:gd name="connsiteX1731" fmla="*/ 2772821 w 4059768"/>
              <a:gd name="connsiteY1731" fmla="*/ 1476504 h 3744261"/>
              <a:gd name="connsiteX1732" fmla="*/ 2646216 w 4059768"/>
              <a:gd name="connsiteY1732" fmla="*/ 1444962 h 3744261"/>
              <a:gd name="connsiteX1733" fmla="*/ 2587679 w 4059768"/>
              <a:gd name="connsiteY1733" fmla="*/ 1422930 h 3744261"/>
              <a:gd name="connsiteX1734" fmla="*/ 2557383 w 4059768"/>
              <a:gd name="connsiteY1734" fmla="*/ 1484644 h 3744261"/>
              <a:gd name="connsiteX1735" fmla="*/ 2491121 w 4059768"/>
              <a:gd name="connsiteY1735" fmla="*/ 1588698 h 3744261"/>
              <a:gd name="connsiteX1736" fmla="*/ 2489149 w 4059768"/>
              <a:gd name="connsiteY1736" fmla="*/ 1588532 h 3744261"/>
              <a:gd name="connsiteX1737" fmla="*/ 2475111 w 4059768"/>
              <a:gd name="connsiteY1737" fmla="*/ 1559316 h 3744261"/>
              <a:gd name="connsiteX1738" fmla="*/ 2513921 w 4059768"/>
              <a:gd name="connsiteY1738" fmla="*/ 1395790 h 3744261"/>
              <a:gd name="connsiteX1739" fmla="*/ 2517534 w 4059768"/>
              <a:gd name="connsiteY1739" fmla="*/ 1387152 h 3744261"/>
              <a:gd name="connsiteX1740" fmla="*/ 2493966 w 4059768"/>
              <a:gd name="connsiteY1740" fmla="*/ 1368962 h 3744261"/>
              <a:gd name="connsiteX1741" fmla="*/ 2513402 w 4059768"/>
              <a:gd name="connsiteY1741" fmla="*/ 1275934 h 3744261"/>
              <a:gd name="connsiteX1742" fmla="*/ 2516268 w 4059768"/>
              <a:gd name="connsiteY1742" fmla="*/ 1271366 h 3744261"/>
              <a:gd name="connsiteX1743" fmla="*/ 2473679 w 4059768"/>
              <a:gd name="connsiteY1743" fmla="*/ 1313810 h 3744261"/>
              <a:gd name="connsiteX1744" fmla="*/ 2386673 w 4059768"/>
              <a:gd name="connsiteY1744" fmla="*/ 1416286 h 3744261"/>
              <a:gd name="connsiteX1745" fmla="*/ 2342028 w 4059768"/>
              <a:gd name="connsiteY1745" fmla="*/ 1503354 h 3744261"/>
              <a:gd name="connsiteX1746" fmla="*/ 2278736 w 4059768"/>
              <a:gd name="connsiteY1746" fmla="*/ 1640715 h 3744261"/>
              <a:gd name="connsiteX1747" fmla="*/ 2236604 w 4059768"/>
              <a:gd name="connsiteY1747" fmla="*/ 1735383 h 3744261"/>
              <a:gd name="connsiteX1748" fmla="*/ 2181888 w 4059768"/>
              <a:gd name="connsiteY1748" fmla="*/ 1768067 h 3744261"/>
              <a:gd name="connsiteX1749" fmla="*/ 2151280 w 4059768"/>
              <a:gd name="connsiteY1749" fmla="*/ 1755442 h 3744261"/>
              <a:gd name="connsiteX1750" fmla="*/ 2151384 w 4059768"/>
              <a:gd name="connsiteY1750" fmla="*/ 1831733 h 3744261"/>
              <a:gd name="connsiteX1751" fmla="*/ 2151384 w 4059768"/>
              <a:gd name="connsiteY1751" fmla="*/ 1876752 h 3744261"/>
              <a:gd name="connsiteX1752" fmla="*/ 2158568 w 4059768"/>
              <a:gd name="connsiteY1752" fmla="*/ 1874696 h 3744261"/>
              <a:gd name="connsiteX1753" fmla="*/ 2159939 w 4059768"/>
              <a:gd name="connsiteY1753" fmla="*/ 1873865 h 3744261"/>
              <a:gd name="connsiteX1754" fmla="*/ 2354134 w 4059768"/>
              <a:gd name="connsiteY1754" fmla="*/ 1791366 h 3744261"/>
              <a:gd name="connsiteX1755" fmla="*/ 2568949 w 4059768"/>
              <a:gd name="connsiteY1755" fmla="*/ 1717899 h 3744261"/>
              <a:gd name="connsiteX1756" fmla="*/ 2568928 w 4059768"/>
              <a:gd name="connsiteY1756" fmla="*/ 1717899 h 3744261"/>
              <a:gd name="connsiteX1757" fmla="*/ 2764785 w 4059768"/>
              <a:gd name="connsiteY1757" fmla="*/ 1871643 h 3744261"/>
              <a:gd name="connsiteX1758" fmla="*/ 2811963 w 4059768"/>
              <a:gd name="connsiteY1758" fmla="*/ 1872869 h 3744261"/>
              <a:gd name="connsiteX1759" fmla="*/ 2808101 w 4059768"/>
              <a:gd name="connsiteY1759" fmla="*/ 1865663 h 3744261"/>
              <a:gd name="connsiteX1760" fmla="*/ 2845125 w 4059768"/>
              <a:gd name="connsiteY1760" fmla="*/ 1834412 h 3744261"/>
              <a:gd name="connsiteX1761" fmla="*/ 3003023 w 4059768"/>
              <a:gd name="connsiteY1761" fmla="*/ 1812421 h 3744261"/>
              <a:gd name="connsiteX1762" fmla="*/ 3152635 w 4059768"/>
              <a:gd name="connsiteY1762" fmla="*/ 1775688 h 3744261"/>
              <a:gd name="connsiteX1763" fmla="*/ 3180024 w 4059768"/>
              <a:gd name="connsiteY1763" fmla="*/ 1743107 h 3744261"/>
              <a:gd name="connsiteX1764" fmla="*/ 3343778 w 4059768"/>
              <a:gd name="connsiteY1764" fmla="*/ 1629460 h 3744261"/>
              <a:gd name="connsiteX1765" fmla="*/ 3234304 w 4059768"/>
              <a:gd name="connsiteY1765" fmla="*/ 1591294 h 3744261"/>
              <a:gd name="connsiteX1766" fmla="*/ 2954453 w 4059768"/>
              <a:gd name="connsiteY1766" fmla="*/ 1623459 h 3744261"/>
              <a:gd name="connsiteX1767" fmla="*/ 2934249 w 4059768"/>
              <a:gd name="connsiteY1767" fmla="*/ 1672236 h 3744261"/>
              <a:gd name="connsiteX1768" fmla="*/ 2886510 w 4059768"/>
              <a:gd name="connsiteY1768" fmla="*/ 1668166 h 3744261"/>
              <a:gd name="connsiteX1769" fmla="*/ 2851790 w 4059768"/>
              <a:gd name="connsiteY1769" fmla="*/ 1641545 h 3744261"/>
              <a:gd name="connsiteX1770" fmla="*/ 2702801 w 4059768"/>
              <a:gd name="connsiteY1770" fmla="*/ 1673877 h 3744261"/>
              <a:gd name="connsiteX1771" fmla="*/ 2711128 w 4059768"/>
              <a:gd name="connsiteY1771" fmla="*/ 1707973 h 3744261"/>
              <a:gd name="connsiteX1772" fmla="*/ 2719267 w 4059768"/>
              <a:gd name="connsiteY1772" fmla="*/ 1762149 h 3744261"/>
              <a:gd name="connsiteX1773" fmla="*/ 2749169 w 4059768"/>
              <a:gd name="connsiteY1773" fmla="*/ 1836675 h 3744261"/>
              <a:gd name="connsiteX1774" fmla="*/ 2764805 w 4059768"/>
              <a:gd name="connsiteY1774" fmla="*/ 1871706 h 3744261"/>
              <a:gd name="connsiteX1775" fmla="*/ 2764785 w 4059768"/>
              <a:gd name="connsiteY1775" fmla="*/ 1871643 h 3744261"/>
              <a:gd name="connsiteX1776" fmla="*/ 2658363 w 4059768"/>
              <a:gd name="connsiteY1776" fmla="*/ 1687166 h 3744261"/>
              <a:gd name="connsiteX1777" fmla="*/ 2641481 w 4059768"/>
              <a:gd name="connsiteY1777" fmla="*/ 1694642 h 3744261"/>
              <a:gd name="connsiteX1778" fmla="*/ 2618972 w 4059768"/>
              <a:gd name="connsiteY1778" fmla="*/ 1721761 h 3744261"/>
              <a:gd name="connsiteX1779" fmla="*/ 2663181 w 4059768"/>
              <a:gd name="connsiteY1779" fmla="*/ 1813107 h 3744261"/>
              <a:gd name="connsiteX1780" fmla="*/ 2682098 w 4059768"/>
              <a:gd name="connsiteY1780" fmla="*/ 1839395 h 3744261"/>
              <a:gd name="connsiteX1781" fmla="*/ 2689324 w 4059768"/>
              <a:gd name="connsiteY1781" fmla="*/ 1848947 h 3744261"/>
              <a:gd name="connsiteX1782" fmla="*/ 2674706 w 4059768"/>
              <a:gd name="connsiteY1782" fmla="*/ 1781025 h 3744261"/>
              <a:gd name="connsiteX1783" fmla="*/ 2660502 w 4059768"/>
              <a:gd name="connsiteY1783" fmla="*/ 1717670 h 3744261"/>
              <a:gd name="connsiteX1784" fmla="*/ 2658363 w 4059768"/>
              <a:gd name="connsiteY1784" fmla="*/ 1687187 h 3744261"/>
              <a:gd name="connsiteX1785" fmla="*/ 2658363 w 4059768"/>
              <a:gd name="connsiteY1785" fmla="*/ 1687166 h 3744261"/>
              <a:gd name="connsiteX1786" fmla="*/ 1965931 w 4059768"/>
              <a:gd name="connsiteY1786" fmla="*/ 1792072 h 3744261"/>
              <a:gd name="connsiteX1787" fmla="*/ 1966512 w 4059768"/>
              <a:gd name="connsiteY1787" fmla="*/ 1792321 h 3744261"/>
              <a:gd name="connsiteX1788" fmla="*/ 1982958 w 4059768"/>
              <a:gd name="connsiteY1788" fmla="*/ 1796453 h 3744261"/>
              <a:gd name="connsiteX1789" fmla="*/ 1944896 w 4059768"/>
              <a:gd name="connsiteY1789" fmla="*/ 1719892 h 3744261"/>
              <a:gd name="connsiteX1790" fmla="*/ 1912149 w 4059768"/>
              <a:gd name="connsiteY1790" fmla="*/ 1655417 h 3744261"/>
              <a:gd name="connsiteX1791" fmla="*/ 1898527 w 4059768"/>
              <a:gd name="connsiteY1791" fmla="*/ 1678507 h 3744261"/>
              <a:gd name="connsiteX1792" fmla="*/ 1965951 w 4059768"/>
              <a:gd name="connsiteY1792" fmla="*/ 1792092 h 3744261"/>
              <a:gd name="connsiteX1793" fmla="*/ 1965931 w 4059768"/>
              <a:gd name="connsiteY1793" fmla="*/ 1792072 h 3744261"/>
              <a:gd name="connsiteX1794" fmla="*/ 1966138 w 4059768"/>
              <a:gd name="connsiteY1794" fmla="*/ 1792217 h 3744261"/>
              <a:gd name="connsiteX1795" fmla="*/ 1966138 w 4059768"/>
              <a:gd name="connsiteY1795" fmla="*/ 1792217 h 3744261"/>
              <a:gd name="connsiteX1796" fmla="*/ 1965079 w 4059768"/>
              <a:gd name="connsiteY1796" fmla="*/ 1791822 h 3744261"/>
              <a:gd name="connsiteX1797" fmla="*/ 1965079 w 4059768"/>
              <a:gd name="connsiteY1797" fmla="*/ 1791822 h 3744261"/>
              <a:gd name="connsiteX1798" fmla="*/ 1836605 w 4059768"/>
              <a:gd name="connsiteY1798" fmla="*/ 1582676 h 3744261"/>
              <a:gd name="connsiteX1799" fmla="*/ 1748291 w 4059768"/>
              <a:gd name="connsiteY1799" fmla="*/ 1640590 h 3744261"/>
              <a:gd name="connsiteX1800" fmla="*/ 1768101 w 4059768"/>
              <a:gd name="connsiteY1800" fmla="*/ 1701141 h 3744261"/>
              <a:gd name="connsiteX1801" fmla="*/ 1797131 w 4059768"/>
              <a:gd name="connsiteY1801" fmla="*/ 1742651 h 3744261"/>
              <a:gd name="connsiteX1802" fmla="*/ 1809777 w 4059768"/>
              <a:gd name="connsiteY1802" fmla="*/ 1750438 h 3744261"/>
              <a:gd name="connsiteX1803" fmla="*/ 1884012 w 4059768"/>
              <a:gd name="connsiteY1803" fmla="*/ 1677926 h 3744261"/>
              <a:gd name="connsiteX1804" fmla="*/ 1836585 w 4059768"/>
              <a:gd name="connsiteY1804" fmla="*/ 1582697 h 3744261"/>
              <a:gd name="connsiteX1805" fmla="*/ 1836605 w 4059768"/>
              <a:gd name="connsiteY1805" fmla="*/ 1582676 h 3744261"/>
              <a:gd name="connsiteX1806" fmla="*/ 338258 w 4059768"/>
              <a:gd name="connsiteY1806" fmla="*/ 1584358 h 3744261"/>
              <a:gd name="connsiteX1807" fmla="*/ 277396 w 4059768"/>
              <a:gd name="connsiteY1807" fmla="*/ 1622566 h 3744261"/>
              <a:gd name="connsiteX1808" fmla="*/ 267408 w 4059768"/>
              <a:gd name="connsiteY1808" fmla="*/ 1676161 h 3744261"/>
              <a:gd name="connsiteX1809" fmla="*/ 272370 w 4059768"/>
              <a:gd name="connsiteY1809" fmla="*/ 1681560 h 3744261"/>
              <a:gd name="connsiteX1810" fmla="*/ 272391 w 4059768"/>
              <a:gd name="connsiteY1810" fmla="*/ 1681560 h 3744261"/>
              <a:gd name="connsiteX1811" fmla="*/ 283563 w 4059768"/>
              <a:gd name="connsiteY1811" fmla="*/ 1668561 h 3744261"/>
              <a:gd name="connsiteX1812" fmla="*/ 312094 w 4059768"/>
              <a:gd name="connsiteY1812" fmla="*/ 1625349 h 3744261"/>
              <a:gd name="connsiteX1813" fmla="*/ 338279 w 4059768"/>
              <a:gd name="connsiteY1813" fmla="*/ 1584358 h 3744261"/>
              <a:gd name="connsiteX1814" fmla="*/ 338258 w 4059768"/>
              <a:gd name="connsiteY1814" fmla="*/ 1584358 h 3744261"/>
              <a:gd name="connsiteX1815" fmla="*/ 2866804 w 4059768"/>
              <a:gd name="connsiteY1815" fmla="*/ 1638701 h 3744261"/>
              <a:gd name="connsiteX1816" fmla="*/ 2892532 w 4059768"/>
              <a:gd name="connsiteY1816" fmla="*/ 1657244 h 3744261"/>
              <a:gd name="connsiteX1817" fmla="*/ 2927105 w 4059768"/>
              <a:gd name="connsiteY1817" fmla="*/ 1661999 h 3744261"/>
              <a:gd name="connsiteX1818" fmla="*/ 2941807 w 4059768"/>
              <a:gd name="connsiteY1818" fmla="*/ 1625556 h 3744261"/>
              <a:gd name="connsiteX1819" fmla="*/ 2927853 w 4059768"/>
              <a:gd name="connsiteY1819" fmla="*/ 1627903 h 3744261"/>
              <a:gd name="connsiteX1820" fmla="*/ 2866804 w 4059768"/>
              <a:gd name="connsiteY1820" fmla="*/ 1638701 h 3744261"/>
              <a:gd name="connsiteX1821" fmla="*/ 2789620 w 4059768"/>
              <a:gd name="connsiteY1821" fmla="*/ 1478415 h 3744261"/>
              <a:gd name="connsiteX1822" fmla="*/ 2813292 w 4059768"/>
              <a:gd name="connsiteY1822" fmla="*/ 1537242 h 3744261"/>
              <a:gd name="connsiteX1823" fmla="*/ 2856504 w 4059768"/>
              <a:gd name="connsiteY1823" fmla="*/ 1628027 h 3744261"/>
              <a:gd name="connsiteX1824" fmla="*/ 2942721 w 4059768"/>
              <a:gd name="connsiteY1824" fmla="*/ 1612806 h 3744261"/>
              <a:gd name="connsiteX1825" fmla="*/ 2930885 w 4059768"/>
              <a:gd name="connsiteY1825" fmla="*/ 1487198 h 3744261"/>
              <a:gd name="connsiteX1826" fmla="*/ 2925839 w 4059768"/>
              <a:gd name="connsiteY1826" fmla="*/ 1450839 h 3744261"/>
              <a:gd name="connsiteX1827" fmla="*/ 2922620 w 4059768"/>
              <a:gd name="connsiteY1827" fmla="*/ 1438483 h 3744261"/>
              <a:gd name="connsiteX1828" fmla="*/ 2901938 w 4059768"/>
              <a:gd name="connsiteY1828" fmla="*/ 1448451 h 3744261"/>
              <a:gd name="connsiteX1829" fmla="*/ 2817611 w 4059768"/>
              <a:gd name="connsiteY1829" fmla="*/ 1479121 h 3744261"/>
              <a:gd name="connsiteX1830" fmla="*/ 2789620 w 4059768"/>
              <a:gd name="connsiteY1830" fmla="*/ 1478394 h 3744261"/>
              <a:gd name="connsiteX1831" fmla="*/ 2789620 w 4059768"/>
              <a:gd name="connsiteY1831" fmla="*/ 1478415 h 3744261"/>
              <a:gd name="connsiteX1832" fmla="*/ 492439 w 4059768"/>
              <a:gd name="connsiteY1832" fmla="*/ 1565109 h 3744261"/>
              <a:gd name="connsiteX1833" fmla="*/ 669690 w 4059768"/>
              <a:gd name="connsiteY1833" fmla="*/ 1608384 h 3744261"/>
              <a:gd name="connsiteX1834" fmla="*/ 704305 w 4059768"/>
              <a:gd name="connsiteY1834" fmla="*/ 1627301 h 3744261"/>
              <a:gd name="connsiteX1835" fmla="*/ 638272 w 4059768"/>
              <a:gd name="connsiteY1835" fmla="*/ 1581908 h 3744261"/>
              <a:gd name="connsiteX1836" fmla="*/ 492439 w 4059768"/>
              <a:gd name="connsiteY1836" fmla="*/ 1565109 h 3744261"/>
              <a:gd name="connsiteX1837" fmla="*/ 1495684 w 4059768"/>
              <a:gd name="connsiteY1837" fmla="*/ 623703 h 3744261"/>
              <a:gd name="connsiteX1838" fmla="*/ 1495539 w 4059768"/>
              <a:gd name="connsiteY1838" fmla="*/ 623848 h 3744261"/>
              <a:gd name="connsiteX1839" fmla="*/ 1519169 w 4059768"/>
              <a:gd name="connsiteY1839" fmla="*/ 1178380 h 3744261"/>
              <a:gd name="connsiteX1840" fmla="*/ 1521952 w 4059768"/>
              <a:gd name="connsiteY1840" fmla="*/ 1196072 h 3744261"/>
              <a:gd name="connsiteX1841" fmla="*/ 1616516 w 4059768"/>
              <a:gd name="connsiteY1841" fmla="*/ 1437113 h 3744261"/>
              <a:gd name="connsiteX1842" fmla="*/ 1712409 w 4059768"/>
              <a:gd name="connsiteY1842" fmla="*/ 1590173 h 3744261"/>
              <a:gd name="connsiteX1843" fmla="*/ 1711807 w 4059768"/>
              <a:gd name="connsiteY1843" fmla="*/ 1584047 h 3744261"/>
              <a:gd name="connsiteX1844" fmla="*/ 1658752 w 4059768"/>
              <a:gd name="connsiteY1844" fmla="*/ 1437051 h 3744261"/>
              <a:gd name="connsiteX1845" fmla="*/ 1531483 w 4059768"/>
              <a:gd name="connsiteY1845" fmla="*/ 1017700 h 3744261"/>
              <a:gd name="connsiteX1846" fmla="*/ 1518069 w 4059768"/>
              <a:gd name="connsiteY1846" fmla="*/ 695882 h 3744261"/>
              <a:gd name="connsiteX1847" fmla="*/ 1512172 w 4059768"/>
              <a:gd name="connsiteY1847" fmla="*/ 679228 h 3744261"/>
              <a:gd name="connsiteX1848" fmla="*/ 1495726 w 4059768"/>
              <a:gd name="connsiteY1848" fmla="*/ 623703 h 3744261"/>
              <a:gd name="connsiteX1849" fmla="*/ 1495684 w 4059768"/>
              <a:gd name="connsiteY1849" fmla="*/ 623703 h 3744261"/>
              <a:gd name="connsiteX1850" fmla="*/ 2528312 w 4059768"/>
              <a:gd name="connsiteY1850" fmla="*/ 1393756 h 3744261"/>
              <a:gd name="connsiteX1851" fmla="*/ 2525446 w 4059768"/>
              <a:gd name="connsiteY1851" fmla="*/ 1400587 h 3744261"/>
              <a:gd name="connsiteX1852" fmla="*/ 2487550 w 4059768"/>
              <a:gd name="connsiteY1852" fmla="*/ 1558236 h 3744261"/>
              <a:gd name="connsiteX1853" fmla="*/ 2491537 w 4059768"/>
              <a:gd name="connsiteY1853" fmla="*/ 1576052 h 3744261"/>
              <a:gd name="connsiteX1854" fmla="*/ 2512883 w 4059768"/>
              <a:gd name="connsiteY1854" fmla="*/ 1546566 h 3744261"/>
              <a:gd name="connsiteX1855" fmla="*/ 2546128 w 4059768"/>
              <a:gd name="connsiteY1855" fmla="*/ 1479329 h 3744261"/>
              <a:gd name="connsiteX1856" fmla="*/ 2576196 w 4059768"/>
              <a:gd name="connsiteY1856" fmla="*/ 1417968 h 3744261"/>
              <a:gd name="connsiteX1857" fmla="*/ 2528291 w 4059768"/>
              <a:gd name="connsiteY1857" fmla="*/ 1393776 h 3744261"/>
              <a:gd name="connsiteX1858" fmla="*/ 2528312 w 4059768"/>
              <a:gd name="connsiteY1858" fmla="*/ 1393756 h 3744261"/>
              <a:gd name="connsiteX1859" fmla="*/ 1714548 w 4059768"/>
              <a:gd name="connsiteY1859" fmla="*/ 850104 h 3744261"/>
              <a:gd name="connsiteX1860" fmla="*/ 1705038 w 4059768"/>
              <a:gd name="connsiteY1860" fmla="*/ 924547 h 3744261"/>
              <a:gd name="connsiteX1861" fmla="*/ 1800267 w 4059768"/>
              <a:gd name="connsiteY1861" fmla="*/ 1467679 h 3744261"/>
              <a:gd name="connsiteX1862" fmla="*/ 1842877 w 4059768"/>
              <a:gd name="connsiteY1862" fmla="*/ 1566625 h 3744261"/>
              <a:gd name="connsiteX1863" fmla="*/ 1859364 w 4059768"/>
              <a:gd name="connsiteY1863" fmla="*/ 1560395 h 3744261"/>
              <a:gd name="connsiteX1864" fmla="*/ 1789697 w 4059768"/>
              <a:gd name="connsiteY1864" fmla="*/ 1418009 h 3744261"/>
              <a:gd name="connsiteX1865" fmla="*/ 1730849 w 4059768"/>
              <a:gd name="connsiteY1865" fmla="*/ 1162578 h 3744261"/>
              <a:gd name="connsiteX1866" fmla="*/ 1735147 w 4059768"/>
              <a:gd name="connsiteY1866" fmla="*/ 1019049 h 3744261"/>
              <a:gd name="connsiteX1867" fmla="*/ 1717455 w 4059768"/>
              <a:gd name="connsiteY1867" fmla="*/ 859220 h 3744261"/>
              <a:gd name="connsiteX1868" fmla="*/ 1714548 w 4059768"/>
              <a:gd name="connsiteY1868" fmla="*/ 850084 h 3744261"/>
              <a:gd name="connsiteX1869" fmla="*/ 1714548 w 4059768"/>
              <a:gd name="connsiteY1869" fmla="*/ 850104 h 3744261"/>
              <a:gd name="connsiteX1870" fmla="*/ 2593805 w 4059768"/>
              <a:gd name="connsiteY1870" fmla="*/ 1412008 h 3744261"/>
              <a:gd name="connsiteX1871" fmla="*/ 2750415 w 4059768"/>
              <a:gd name="connsiteY1871" fmla="*/ 1460328 h 3744261"/>
              <a:gd name="connsiteX1872" fmla="*/ 2678526 w 4059768"/>
              <a:gd name="connsiteY1872" fmla="*/ 1417012 h 3744261"/>
              <a:gd name="connsiteX1873" fmla="*/ 2608527 w 4059768"/>
              <a:gd name="connsiteY1873" fmla="*/ 1391949 h 3744261"/>
              <a:gd name="connsiteX1874" fmla="*/ 2593805 w 4059768"/>
              <a:gd name="connsiteY1874" fmla="*/ 1412008 h 3744261"/>
              <a:gd name="connsiteX1875" fmla="*/ 2360197 w 4059768"/>
              <a:gd name="connsiteY1875" fmla="*/ 1329591 h 3744261"/>
              <a:gd name="connsiteX1876" fmla="*/ 2353262 w 4059768"/>
              <a:gd name="connsiteY1876" fmla="*/ 1339559 h 3744261"/>
              <a:gd name="connsiteX1877" fmla="*/ 2346887 w 4059768"/>
              <a:gd name="connsiteY1877" fmla="*/ 1407440 h 3744261"/>
              <a:gd name="connsiteX1878" fmla="*/ 2355941 w 4059768"/>
              <a:gd name="connsiteY1878" fmla="*/ 1416867 h 3744261"/>
              <a:gd name="connsiteX1879" fmla="*/ 2374588 w 4059768"/>
              <a:gd name="connsiteY1879" fmla="*/ 1409890 h 3744261"/>
              <a:gd name="connsiteX1880" fmla="*/ 2371743 w 4059768"/>
              <a:gd name="connsiteY1880" fmla="*/ 1394399 h 3744261"/>
              <a:gd name="connsiteX1881" fmla="*/ 2364600 w 4059768"/>
              <a:gd name="connsiteY1881" fmla="*/ 1351270 h 3744261"/>
              <a:gd name="connsiteX1882" fmla="*/ 2360218 w 4059768"/>
              <a:gd name="connsiteY1882" fmla="*/ 1329571 h 3744261"/>
              <a:gd name="connsiteX1883" fmla="*/ 2360197 w 4059768"/>
              <a:gd name="connsiteY1883" fmla="*/ 1329591 h 3744261"/>
              <a:gd name="connsiteX1884" fmla="*/ 2705189 w 4059768"/>
              <a:gd name="connsiteY1884" fmla="*/ 1034499 h 3744261"/>
              <a:gd name="connsiteX1885" fmla="*/ 2643205 w 4059768"/>
              <a:gd name="connsiteY1885" fmla="*/ 1197027 h 3744261"/>
              <a:gd name="connsiteX1886" fmla="*/ 2621339 w 4059768"/>
              <a:gd name="connsiteY1886" fmla="*/ 1218166 h 3744261"/>
              <a:gd name="connsiteX1887" fmla="*/ 2588177 w 4059768"/>
              <a:gd name="connsiteY1887" fmla="*/ 1254671 h 3744261"/>
              <a:gd name="connsiteX1888" fmla="*/ 2599972 w 4059768"/>
              <a:gd name="connsiteY1888" fmla="*/ 1291757 h 3744261"/>
              <a:gd name="connsiteX1889" fmla="*/ 2609005 w 4059768"/>
              <a:gd name="connsiteY1889" fmla="*/ 1298797 h 3744261"/>
              <a:gd name="connsiteX1890" fmla="*/ 2884205 w 4059768"/>
              <a:gd name="connsiteY1890" fmla="*/ 1403494 h 3744261"/>
              <a:gd name="connsiteX1891" fmla="*/ 3013384 w 4059768"/>
              <a:gd name="connsiteY1891" fmla="*/ 1329301 h 3744261"/>
              <a:gd name="connsiteX1892" fmla="*/ 3010664 w 4059768"/>
              <a:gd name="connsiteY1892" fmla="*/ 1329010 h 3744261"/>
              <a:gd name="connsiteX1893" fmla="*/ 2996606 w 4059768"/>
              <a:gd name="connsiteY1893" fmla="*/ 1318233 h 3744261"/>
              <a:gd name="connsiteX1894" fmla="*/ 3035395 w 4059768"/>
              <a:gd name="connsiteY1894" fmla="*/ 1266403 h 3744261"/>
              <a:gd name="connsiteX1895" fmla="*/ 3063241 w 4059768"/>
              <a:gd name="connsiteY1895" fmla="*/ 1244309 h 3744261"/>
              <a:gd name="connsiteX1896" fmla="*/ 3109651 w 4059768"/>
              <a:gd name="connsiteY1896" fmla="*/ 1204731 h 3744261"/>
              <a:gd name="connsiteX1897" fmla="*/ 3116358 w 4059768"/>
              <a:gd name="connsiteY1897" fmla="*/ 1201948 h 3744261"/>
              <a:gd name="connsiteX1898" fmla="*/ 3134819 w 4059768"/>
              <a:gd name="connsiteY1898" fmla="*/ 1131243 h 3744261"/>
              <a:gd name="connsiteX1899" fmla="*/ 3175186 w 4059768"/>
              <a:gd name="connsiteY1899" fmla="*/ 1058524 h 3744261"/>
              <a:gd name="connsiteX1900" fmla="*/ 3193127 w 4059768"/>
              <a:gd name="connsiteY1900" fmla="*/ 1025902 h 3744261"/>
              <a:gd name="connsiteX1901" fmla="*/ 3130313 w 4059768"/>
              <a:gd name="connsiteY1901" fmla="*/ 1071855 h 3744261"/>
              <a:gd name="connsiteX1902" fmla="*/ 2944091 w 4059768"/>
              <a:gd name="connsiteY1902" fmla="*/ 1069965 h 3744261"/>
              <a:gd name="connsiteX1903" fmla="*/ 2938983 w 4059768"/>
              <a:gd name="connsiteY1903" fmla="*/ 874254 h 3744261"/>
              <a:gd name="connsiteX1904" fmla="*/ 3143914 w 4059768"/>
              <a:gd name="connsiteY1904" fmla="*/ 802490 h 3744261"/>
              <a:gd name="connsiteX1905" fmla="*/ 3196242 w 4059768"/>
              <a:gd name="connsiteY1905" fmla="*/ 793748 h 3744261"/>
              <a:gd name="connsiteX1906" fmla="*/ 3193729 w 4059768"/>
              <a:gd name="connsiteY1906" fmla="*/ 759444 h 3744261"/>
              <a:gd name="connsiteX1907" fmla="*/ 3196076 w 4059768"/>
              <a:gd name="connsiteY1907" fmla="*/ 754066 h 3744261"/>
              <a:gd name="connsiteX1908" fmla="*/ 3201869 w 4059768"/>
              <a:gd name="connsiteY1908" fmla="*/ 753028 h 3744261"/>
              <a:gd name="connsiteX1909" fmla="*/ 3236900 w 4059768"/>
              <a:gd name="connsiteY1909" fmla="*/ 782120 h 3744261"/>
              <a:gd name="connsiteX1910" fmla="*/ 3209428 w 4059768"/>
              <a:gd name="connsiteY1910" fmla="*/ 803113 h 3744261"/>
              <a:gd name="connsiteX1911" fmla="*/ 3214681 w 4059768"/>
              <a:gd name="connsiteY1911" fmla="*/ 980779 h 3744261"/>
              <a:gd name="connsiteX1912" fmla="*/ 3214536 w 4059768"/>
              <a:gd name="connsiteY1912" fmla="*/ 982752 h 3744261"/>
              <a:gd name="connsiteX1913" fmla="*/ 3232747 w 4059768"/>
              <a:gd name="connsiteY1913" fmla="*/ 971020 h 3744261"/>
              <a:gd name="connsiteX1914" fmla="*/ 3235841 w 4059768"/>
              <a:gd name="connsiteY1914" fmla="*/ 990560 h 3744261"/>
              <a:gd name="connsiteX1915" fmla="*/ 3246473 w 4059768"/>
              <a:gd name="connsiteY1915" fmla="*/ 1053872 h 3744261"/>
              <a:gd name="connsiteX1916" fmla="*/ 3267258 w 4059768"/>
              <a:gd name="connsiteY1916" fmla="*/ 1039856 h 3744261"/>
              <a:gd name="connsiteX1917" fmla="*/ 3285968 w 4059768"/>
              <a:gd name="connsiteY1917" fmla="*/ 1016744 h 3744261"/>
              <a:gd name="connsiteX1918" fmla="*/ 3402149 w 4059768"/>
              <a:gd name="connsiteY1918" fmla="*/ 737288 h 3744261"/>
              <a:gd name="connsiteX1919" fmla="*/ 3330613 w 4059768"/>
              <a:gd name="connsiteY1919" fmla="*/ 595171 h 3744261"/>
              <a:gd name="connsiteX1920" fmla="*/ 3318714 w 4059768"/>
              <a:gd name="connsiteY1920" fmla="*/ 586990 h 3744261"/>
              <a:gd name="connsiteX1921" fmla="*/ 3203780 w 4059768"/>
              <a:gd name="connsiteY1921" fmla="*/ 534724 h 3744261"/>
              <a:gd name="connsiteX1922" fmla="*/ 2991872 w 4059768"/>
              <a:gd name="connsiteY1922" fmla="*/ 641208 h 3744261"/>
              <a:gd name="connsiteX1923" fmla="*/ 2987885 w 4059768"/>
              <a:gd name="connsiteY1923" fmla="*/ 645485 h 3744261"/>
              <a:gd name="connsiteX1924" fmla="*/ 3020465 w 4059768"/>
              <a:gd name="connsiteY1924" fmla="*/ 647936 h 3744261"/>
              <a:gd name="connsiteX1925" fmla="*/ 2977918 w 4059768"/>
              <a:gd name="connsiteY1925" fmla="*/ 687389 h 3744261"/>
              <a:gd name="connsiteX1926" fmla="*/ 2891099 w 4059768"/>
              <a:gd name="connsiteY1926" fmla="*/ 1010224 h 3744261"/>
              <a:gd name="connsiteX1927" fmla="*/ 2891514 w 4059768"/>
              <a:gd name="connsiteY1927" fmla="*/ 1039108 h 3744261"/>
              <a:gd name="connsiteX1928" fmla="*/ 2890767 w 4059768"/>
              <a:gd name="connsiteY1928" fmla="*/ 1057963 h 3744261"/>
              <a:gd name="connsiteX1929" fmla="*/ 2882710 w 4059768"/>
              <a:gd name="connsiteY1929" fmla="*/ 1069114 h 3744261"/>
              <a:gd name="connsiteX1930" fmla="*/ 2871310 w 4059768"/>
              <a:gd name="connsiteY1930" fmla="*/ 1048702 h 3744261"/>
              <a:gd name="connsiteX1931" fmla="*/ 2865059 w 4059768"/>
              <a:gd name="connsiteY1931" fmla="*/ 1009186 h 3744261"/>
              <a:gd name="connsiteX1932" fmla="*/ 2857792 w 4059768"/>
              <a:gd name="connsiteY1932" fmla="*/ 903533 h 3744261"/>
              <a:gd name="connsiteX1933" fmla="*/ 2890434 w 4059768"/>
              <a:gd name="connsiteY1933" fmla="*/ 764303 h 3744261"/>
              <a:gd name="connsiteX1934" fmla="*/ 2954059 w 4059768"/>
              <a:gd name="connsiteY1934" fmla="*/ 665337 h 3744261"/>
              <a:gd name="connsiteX1935" fmla="*/ 2848696 w 4059768"/>
              <a:gd name="connsiteY1935" fmla="*/ 680724 h 3744261"/>
              <a:gd name="connsiteX1936" fmla="*/ 2681890 w 4059768"/>
              <a:gd name="connsiteY1936" fmla="*/ 780957 h 3744261"/>
              <a:gd name="connsiteX1937" fmla="*/ 2691214 w 4059768"/>
              <a:gd name="connsiteY1937" fmla="*/ 786293 h 3744261"/>
              <a:gd name="connsiteX1938" fmla="*/ 2724397 w 4059768"/>
              <a:gd name="connsiteY1938" fmla="*/ 868108 h 3744261"/>
              <a:gd name="connsiteX1939" fmla="*/ 2713702 w 4059768"/>
              <a:gd name="connsiteY1939" fmla="*/ 995606 h 3744261"/>
              <a:gd name="connsiteX1940" fmla="*/ 2712851 w 4059768"/>
              <a:gd name="connsiteY1940" fmla="*/ 1012820 h 3744261"/>
              <a:gd name="connsiteX1941" fmla="*/ 2705168 w 4059768"/>
              <a:gd name="connsiteY1941" fmla="*/ 1034436 h 3744261"/>
              <a:gd name="connsiteX1942" fmla="*/ 2705189 w 4059768"/>
              <a:gd name="connsiteY1942" fmla="*/ 1034499 h 3744261"/>
              <a:gd name="connsiteX1943" fmla="*/ 2528955 w 4059768"/>
              <a:gd name="connsiteY1943" fmla="*/ 1274979 h 3744261"/>
              <a:gd name="connsiteX1944" fmla="*/ 2502708 w 4059768"/>
              <a:gd name="connsiteY1944" fmla="*/ 1360012 h 3744261"/>
              <a:gd name="connsiteX1945" fmla="*/ 2522394 w 4059768"/>
              <a:gd name="connsiteY1945" fmla="*/ 1375420 h 3744261"/>
              <a:gd name="connsiteX1946" fmla="*/ 2538923 w 4059768"/>
              <a:gd name="connsiteY1946" fmla="*/ 1310737 h 3744261"/>
              <a:gd name="connsiteX1947" fmla="*/ 2528955 w 4059768"/>
              <a:gd name="connsiteY1947" fmla="*/ 1274979 h 3744261"/>
              <a:gd name="connsiteX1948" fmla="*/ 3008795 w 4059768"/>
              <a:gd name="connsiteY1948" fmla="*/ 1315616 h 3744261"/>
              <a:gd name="connsiteX1949" fmla="*/ 3012429 w 4059768"/>
              <a:gd name="connsiteY1949" fmla="*/ 1316696 h 3744261"/>
              <a:gd name="connsiteX1950" fmla="*/ 3021836 w 4059768"/>
              <a:gd name="connsiteY1950" fmla="*/ 1316821 h 3744261"/>
              <a:gd name="connsiteX1951" fmla="*/ 3041023 w 4059768"/>
              <a:gd name="connsiteY1951" fmla="*/ 1282725 h 3744261"/>
              <a:gd name="connsiteX1952" fmla="*/ 3045549 w 4059768"/>
              <a:gd name="connsiteY1952" fmla="*/ 1274169 h 3744261"/>
              <a:gd name="connsiteX1953" fmla="*/ 3008795 w 4059768"/>
              <a:gd name="connsiteY1953" fmla="*/ 1315616 h 3744261"/>
              <a:gd name="connsiteX1954" fmla="*/ 3008795 w 4059768"/>
              <a:gd name="connsiteY1954" fmla="*/ 1315616 h 3744261"/>
              <a:gd name="connsiteX1955" fmla="*/ 3072336 w 4059768"/>
              <a:gd name="connsiteY1955" fmla="*/ 1253072 h 3744261"/>
              <a:gd name="connsiteX1956" fmla="*/ 3052028 w 4059768"/>
              <a:gd name="connsiteY1956" fmla="*/ 1288539 h 3744261"/>
              <a:gd name="connsiteX1957" fmla="*/ 3038219 w 4059768"/>
              <a:gd name="connsiteY1957" fmla="*/ 1313851 h 3744261"/>
              <a:gd name="connsiteX1958" fmla="*/ 3185257 w 4059768"/>
              <a:gd name="connsiteY1958" fmla="*/ 1240758 h 3744261"/>
              <a:gd name="connsiteX1959" fmla="*/ 3318361 w 4059768"/>
              <a:gd name="connsiteY1959" fmla="*/ 1134586 h 3744261"/>
              <a:gd name="connsiteX1960" fmla="*/ 3304532 w 4059768"/>
              <a:gd name="connsiteY1960" fmla="*/ 1117829 h 3744261"/>
              <a:gd name="connsiteX1961" fmla="*/ 3316368 w 4059768"/>
              <a:gd name="connsiteY1961" fmla="*/ 1086307 h 3744261"/>
              <a:gd name="connsiteX1962" fmla="*/ 3338877 w 4059768"/>
              <a:gd name="connsiteY1962" fmla="*/ 1084958 h 3744261"/>
              <a:gd name="connsiteX1963" fmla="*/ 3344754 w 4059768"/>
              <a:gd name="connsiteY1963" fmla="*/ 1105100 h 3744261"/>
              <a:gd name="connsiteX1964" fmla="*/ 3371375 w 4059768"/>
              <a:gd name="connsiteY1964" fmla="*/ 1072706 h 3744261"/>
              <a:gd name="connsiteX1965" fmla="*/ 3430908 w 4059768"/>
              <a:gd name="connsiteY1965" fmla="*/ 884014 h 3744261"/>
              <a:gd name="connsiteX1966" fmla="*/ 3414857 w 4059768"/>
              <a:gd name="connsiteY1966" fmla="*/ 827616 h 3744261"/>
              <a:gd name="connsiteX1967" fmla="*/ 3332004 w 4059768"/>
              <a:gd name="connsiteY1967" fmla="*/ 1025341 h 3744261"/>
              <a:gd name="connsiteX1968" fmla="*/ 3216903 w 4059768"/>
              <a:gd name="connsiteY1968" fmla="*/ 1131035 h 3744261"/>
              <a:gd name="connsiteX1969" fmla="*/ 3168998 w 4059768"/>
              <a:gd name="connsiteY1969" fmla="*/ 1175120 h 3744261"/>
              <a:gd name="connsiteX1970" fmla="*/ 3216779 w 4059768"/>
              <a:gd name="connsiteY1970" fmla="*/ 1150202 h 3744261"/>
              <a:gd name="connsiteX1971" fmla="*/ 3275980 w 4059768"/>
              <a:gd name="connsiteY1971" fmla="*/ 1138096 h 3744261"/>
              <a:gd name="connsiteX1972" fmla="*/ 3283393 w 4059768"/>
              <a:gd name="connsiteY1972" fmla="*/ 1152735 h 3744261"/>
              <a:gd name="connsiteX1973" fmla="*/ 3213913 w 4059768"/>
              <a:gd name="connsiteY1973" fmla="*/ 1184049 h 3744261"/>
              <a:gd name="connsiteX1974" fmla="*/ 3142398 w 4059768"/>
              <a:gd name="connsiteY1974" fmla="*/ 1205499 h 3744261"/>
              <a:gd name="connsiteX1975" fmla="*/ 3103837 w 4059768"/>
              <a:gd name="connsiteY1975" fmla="*/ 1230625 h 3744261"/>
              <a:gd name="connsiteX1976" fmla="*/ 3072316 w 4059768"/>
              <a:gd name="connsiteY1976" fmla="*/ 1253051 h 3744261"/>
              <a:gd name="connsiteX1977" fmla="*/ 3072336 w 4059768"/>
              <a:gd name="connsiteY1977" fmla="*/ 1253072 h 3744261"/>
              <a:gd name="connsiteX1978" fmla="*/ 1243201 w 4059768"/>
              <a:gd name="connsiteY1978" fmla="*/ 1195490 h 3744261"/>
              <a:gd name="connsiteX1979" fmla="*/ 1204744 w 4059768"/>
              <a:gd name="connsiteY1979" fmla="*/ 1222817 h 3744261"/>
              <a:gd name="connsiteX1980" fmla="*/ 1243201 w 4059768"/>
              <a:gd name="connsiteY1980" fmla="*/ 1195490 h 3744261"/>
              <a:gd name="connsiteX1981" fmla="*/ 3211795 w 4059768"/>
              <a:gd name="connsiteY1981" fmla="*/ 1005552 h 3744261"/>
              <a:gd name="connsiteX1982" fmla="*/ 3185818 w 4059768"/>
              <a:gd name="connsiteY1982" fmla="*/ 1065065 h 3744261"/>
              <a:gd name="connsiteX1983" fmla="*/ 3145990 w 4059768"/>
              <a:gd name="connsiteY1983" fmla="*/ 1136787 h 3744261"/>
              <a:gd name="connsiteX1984" fmla="*/ 3127260 w 4059768"/>
              <a:gd name="connsiteY1984" fmla="*/ 1195885 h 3744261"/>
              <a:gd name="connsiteX1985" fmla="*/ 3156497 w 4059768"/>
              <a:gd name="connsiteY1985" fmla="*/ 1171216 h 3744261"/>
              <a:gd name="connsiteX1986" fmla="*/ 3209012 w 4059768"/>
              <a:gd name="connsiteY1986" fmla="*/ 1121401 h 3744261"/>
              <a:gd name="connsiteX1987" fmla="*/ 3322951 w 4059768"/>
              <a:gd name="connsiteY1987" fmla="*/ 1016807 h 3744261"/>
              <a:gd name="connsiteX1988" fmla="*/ 3391911 w 4059768"/>
              <a:gd name="connsiteY1988" fmla="*/ 880152 h 3744261"/>
              <a:gd name="connsiteX1989" fmla="*/ 3295520 w 4059768"/>
              <a:gd name="connsiteY1989" fmla="*/ 1024780 h 3744261"/>
              <a:gd name="connsiteX1990" fmla="*/ 3277184 w 4059768"/>
              <a:gd name="connsiteY1990" fmla="*/ 1047414 h 3744261"/>
              <a:gd name="connsiteX1991" fmla="*/ 3241406 w 4059768"/>
              <a:gd name="connsiteY1991" fmla="*/ 1065335 h 3744261"/>
              <a:gd name="connsiteX1992" fmla="*/ 3222883 w 4059768"/>
              <a:gd name="connsiteY1992" fmla="*/ 992221 h 3744261"/>
              <a:gd name="connsiteX1993" fmla="*/ 3221077 w 4059768"/>
              <a:gd name="connsiteY1993" fmla="*/ 994401 h 3744261"/>
              <a:gd name="connsiteX1994" fmla="*/ 3211753 w 4059768"/>
              <a:gd name="connsiteY1994" fmla="*/ 1005573 h 3744261"/>
              <a:gd name="connsiteX1995" fmla="*/ 3211795 w 4059768"/>
              <a:gd name="connsiteY1995" fmla="*/ 1005552 h 3744261"/>
              <a:gd name="connsiteX1996" fmla="*/ 3264974 w 4059768"/>
              <a:gd name="connsiteY1996" fmla="*/ 1147461 h 3744261"/>
              <a:gd name="connsiteX1997" fmla="*/ 3209843 w 4059768"/>
              <a:gd name="connsiteY1997" fmla="*/ 1167374 h 3744261"/>
              <a:gd name="connsiteX1998" fmla="*/ 3189929 w 4059768"/>
              <a:gd name="connsiteY1998" fmla="*/ 1177757 h 3744261"/>
              <a:gd name="connsiteX1999" fmla="*/ 3210674 w 4059768"/>
              <a:gd name="connsiteY1999" fmla="*/ 1172047 h 3744261"/>
              <a:gd name="connsiteX2000" fmla="*/ 3271079 w 4059768"/>
              <a:gd name="connsiteY2000" fmla="*/ 1150575 h 3744261"/>
              <a:gd name="connsiteX2001" fmla="*/ 3268483 w 4059768"/>
              <a:gd name="connsiteY2001" fmla="*/ 1148042 h 3744261"/>
              <a:gd name="connsiteX2002" fmla="*/ 3264995 w 4059768"/>
              <a:gd name="connsiteY2002" fmla="*/ 1147461 h 3744261"/>
              <a:gd name="connsiteX2003" fmla="*/ 3264974 w 4059768"/>
              <a:gd name="connsiteY2003" fmla="*/ 1147461 h 3744261"/>
              <a:gd name="connsiteX2004" fmla="*/ 1766025 w 4059768"/>
              <a:gd name="connsiteY2004" fmla="*/ 980011 h 3744261"/>
              <a:gd name="connsiteX2005" fmla="*/ 1770718 w 4059768"/>
              <a:gd name="connsiteY2005" fmla="*/ 1154147 h 3744261"/>
              <a:gd name="connsiteX2006" fmla="*/ 1785565 w 4059768"/>
              <a:gd name="connsiteY2006" fmla="*/ 1164696 h 3744261"/>
              <a:gd name="connsiteX2007" fmla="*/ 1837145 w 4059768"/>
              <a:gd name="connsiteY2007" fmla="*/ 1070817 h 3744261"/>
              <a:gd name="connsiteX2008" fmla="*/ 1876765 w 4059768"/>
              <a:gd name="connsiteY2008" fmla="*/ 990933 h 3744261"/>
              <a:gd name="connsiteX2009" fmla="*/ 1919292 w 4059768"/>
              <a:gd name="connsiteY2009" fmla="*/ 953079 h 3744261"/>
              <a:gd name="connsiteX2010" fmla="*/ 1766025 w 4059768"/>
              <a:gd name="connsiteY2010" fmla="*/ 979990 h 3744261"/>
              <a:gd name="connsiteX2011" fmla="*/ 1766025 w 4059768"/>
              <a:gd name="connsiteY2011" fmla="*/ 980011 h 3744261"/>
              <a:gd name="connsiteX2012" fmla="*/ 1232590 w 4059768"/>
              <a:gd name="connsiteY2012" fmla="*/ 889309 h 3744261"/>
              <a:gd name="connsiteX2013" fmla="*/ 1264984 w 4059768"/>
              <a:gd name="connsiteY2013" fmla="*/ 1020980 h 3744261"/>
              <a:gd name="connsiteX2014" fmla="*/ 1281284 w 4059768"/>
              <a:gd name="connsiteY2014" fmla="*/ 1060704 h 3744261"/>
              <a:gd name="connsiteX2015" fmla="*/ 1298083 w 4059768"/>
              <a:gd name="connsiteY2015" fmla="*/ 1145841 h 3744261"/>
              <a:gd name="connsiteX2016" fmla="*/ 1332159 w 4059768"/>
              <a:gd name="connsiteY2016" fmla="*/ 1094219 h 3744261"/>
              <a:gd name="connsiteX2017" fmla="*/ 1345365 w 4059768"/>
              <a:gd name="connsiteY2017" fmla="*/ 906689 h 3744261"/>
              <a:gd name="connsiteX2018" fmla="*/ 1342728 w 4059768"/>
              <a:gd name="connsiteY2018" fmla="*/ 901436 h 3744261"/>
              <a:gd name="connsiteX2019" fmla="*/ 1336042 w 4059768"/>
              <a:gd name="connsiteY2019" fmla="*/ 887835 h 3744261"/>
              <a:gd name="connsiteX2020" fmla="*/ 1336374 w 4059768"/>
              <a:gd name="connsiteY2020" fmla="*/ 874420 h 3744261"/>
              <a:gd name="connsiteX2021" fmla="*/ 1348543 w 4059768"/>
              <a:gd name="connsiteY2021" fmla="*/ 879549 h 3744261"/>
              <a:gd name="connsiteX2022" fmla="*/ 1357285 w 4059768"/>
              <a:gd name="connsiteY2022" fmla="*/ 902682 h 3744261"/>
              <a:gd name="connsiteX2023" fmla="*/ 1366940 w 4059768"/>
              <a:gd name="connsiteY2023" fmla="*/ 922616 h 3744261"/>
              <a:gd name="connsiteX2024" fmla="*/ 1325701 w 4059768"/>
              <a:gd name="connsiteY2024" fmla="*/ 806789 h 3744261"/>
              <a:gd name="connsiteX2025" fmla="*/ 1263426 w 4059768"/>
              <a:gd name="connsiteY2025" fmla="*/ 929386 h 3744261"/>
              <a:gd name="connsiteX2026" fmla="*/ 1250469 w 4059768"/>
              <a:gd name="connsiteY2026" fmla="*/ 929489 h 3744261"/>
              <a:gd name="connsiteX2027" fmla="*/ 1250573 w 4059768"/>
              <a:gd name="connsiteY2027" fmla="*/ 910178 h 3744261"/>
              <a:gd name="connsiteX2028" fmla="*/ 1136074 w 4059768"/>
              <a:gd name="connsiteY2028" fmla="*/ 778776 h 3744261"/>
              <a:gd name="connsiteX2029" fmla="*/ 1015969 w 4059768"/>
              <a:gd name="connsiteY2029" fmla="*/ 752052 h 3744261"/>
              <a:gd name="connsiteX2030" fmla="*/ 1017381 w 4059768"/>
              <a:gd name="connsiteY2030" fmla="*/ 847239 h 3744261"/>
              <a:gd name="connsiteX2031" fmla="*/ 994103 w 4059768"/>
              <a:gd name="connsiteY2031" fmla="*/ 981984 h 3744261"/>
              <a:gd name="connsiteX2032" fmla="*/ 1155489 w 4059768"/>
              <a:gd name="connsiteY2032" fmla="*/ 1004680 h 3744261"/>
              <a:gd name="connsiteX2033" fmla="*/ 1206738 w 4059768"/>
              <a:gd name="connsiteY2033" fmla="*/ 983146 h 3744261"/>
              <a:gd name="connsiteX2034" fmla="*/ 1220173 w 4059768"/>
              <a:gd name="connsiteY2034" fmla="*/ 890223 h 3744261"/>
              <a:gd name="connsiteX2035" fmla="*/ 1217369 w 4059768"/>
              <a:gd name="connsiteY2035" fmla="*/ 866592 h 3744261"/>
              <a:gd name="connsiteX2036" fmla="*/ 1220733 w 4059768"/>
              <a:gd name="connsiteY2036" fmla="*/ 851247 h 3744261"/>
              <a:gd name="connsiteX2037" fmla="*/ 1227710 w 4059768"/>
              <a:gd name="connsiteY2037" fmla="*/ 852139 h 3744261"/>
              <a:gd name="connsiteX2038" fmla="*/ 1231697 w 4059768"/>
              <a:gd name="connsiteY2038" fmla="*/ 868668 h 3744261"/>
              <a:gd name="connsiteX2039" fmla="*/ 1232632 w 4059768"/>
              <a:gd name="connsiteY2039" fmla="*/ 889350 h 3744261"/>
              <a:gd name="connsiteX2040" fmla="*/ 1232590 w 4059768"/>
              <a:gd name="connsiteY2040" fmla="*/ 889309 h 3744261"/>
              <a:gd name="connsiteX2041" fmla="*/ 3329533 w 4059768"/>
              <a:gd name="connsiteY2041" fmla="*/ 1094281 h 3744261"/>
              <a:gd name="connsiteX2042" fmla="*/ 3323449 w 4059768"/>
              <a:gd name="connsiteY2042" fmla="*/ 1096586 h 3744261"/>
              <a:gd name="connsiteX2043" fmla="*/ 3316451 w 4059768"/>
              <a:gd name="connsiteY2043" fmla="*/ 1114091 h 3744261"/>
              <a:gd name="connsiteX2044" fmla="*/ 3321767 w 4059768"/>
              <a:gd name="connsiteY2044" fmla="*/ 1122563 h 3744261"/>
              <a:gd name="connsiteX2045" fmla="*/ 3327394 w 4059768"/>
              <a:gd name="connsiteY2045" fmla="*/ 1120861 h 3744261"/>
              <a:gd name="connsiteX2046" fmla="*/ 3328017 w 4059768"/>
              <a:gd name="connsiteY2046" fmla="*/ 1119407 h 3744261"/>
              <a:gd name="connsiteX2047" fmla="*/ 3331153 w 4059768"/>
              <a:gd name="connsiteY2047" fmla="*/ 1094697 h 3744261"/>
              <a:gd name="connsiteX2048" fmla="*/ 3329533 w 4059768"/>
              <a:gd name="connsiteY2048" fmla="*/ 1094261 h 3744261"/>
              <a:gd name="connsiteX2049" fmla="*/ 3329533 w 4059768"/>
              <a:gd name="connsiteY2049" fmla="*/ 1094281 h 3744261"/>
              <a:gd name="connsiteX2050" fmla="*/ 3197135 w 4059768"/>
              <a:gd name="connsiteY2050" fmla="*/ 806539 h 3744261"/>
              <a:gd name="connsiteX2051" fmla="*/ 3145409 w 4059768"/>
              <a:gd name="connsiteY2051" fmla="*/ 814908 h 3744261"/>
              <a:gd name="connsiteX2052" fmla="*/ 2950674 w 4059768"/>
              <a:gd name="connsiteY2052" fmla="*/ 878698 h 3744261"/>
              <a:gd name="connsiteX2053" fmla="*/ 2954079 w 4059768"/>
              <a:gd name="connsiteY2053" fmla="*/ 1062531 h 3744261"/>
              <a:gd name="connsiteX2054" fmla="*/ 3125017 w 4059768"/>
              <a:gd name="connsiteY2054" fmla="*/ 1060642 h 3744261"/>
              <a:gd name="connsiteX2055" fmla="*/ 3200146 w 4059768"/>
              <a:gd name="connsiteY2055" fmla="*/ 1000028 h 3744261"/>
              <a:gd name="connsiteX2056" fmla="*/ 3202243 w 4059768"/>
              <a:gd name="connsiteY2056" fmla="*/ 980011 h 3744261"/>
              <a:gd name="connsiteX2057" fmla="*/ 3197135 w 4059768"/>
              <a:gd name="connsiteY2057" fmla="*/ 806539 h 3744261"/>
              <a:gd name="connsiteX2058" fmla="*/ 823331 w 4059768"/>
              <a:gd name="connsiteY2058" fmla="*/ 924443 h 3744261"/>
              <a:gd name="connsiteX2059" fmla="*/ 906910 w 4059768"/>
              <a:gd name="connsiteY2059" fmla="*/ 1040603 h 3744261"/>
              <a:gd name="connsiteX2060" fmla="*/ 1010092 w 4059768"/>
              <a:gd name="connsiteY2060" fmla="*/ 1079746 h 3744261"/>
              <a:gd name="connsiteX2061" fmla="*/ 983264 w 4059768"/>
              <a:gd name="connsiteY2061" fmla="*/ 1058690 h 3744261"/>
              <a:gd name="connsiteX2062" fmla="*/ 977221 w 4059768"/>
              <a:gd name="connsiteY2062" fmla="*/ 994796 h 3744261"/>
              <a:gd name="connsiteX2063" fmla="*/ 978488 w 4059768"/>
              <a:gd name="connsiteY2063" fmla="*/ 990767 h 3744261"/>
              <a:gd name="connsiteX2064" fmla="*/ 943997 w 4059768"/>
              <a:gd name="connsiteY2064" fmla="*/ 980094 h 3744261"/>
              <a:gd name="connsiteX2065" fmla="*/ 823310 w 4059768"/>
              <a:gd name="connsiteY2065" fmla="*/ 924423 h 3744261"/>
              <a:gd name="connsiteX2066" fmla="*/ 823331 w 4059768"/>
              <a:gd name="connsiteY2066" fmla="*/ 924443 h 3744261"/>
              <a:gd name="connsiteX2067" fmla="*/ 2910182 w 4059768"/>
              <a:gd name="connsiteY2067" fmla="*/ 752862 h 3744261"/>
              <a:gd name="connsiteX2068" fmla="*/ 2901772 w 4059768"/>
              <a:gd name="connsiteY2068" fmla="*/ 769661 h 3744261"/>
              <a:gd name="connsiteX2069" fmla="*/ 2870313 w 4059768"/>
              <a:gd name="connsiteY2069" fmla="*/ 903595 h 3744261"/>
              <a:gd name="connsiteX2070" fmla="*/ 2878868 w 4059768"/>
              <a:gd name="connsiteY2070" fmla="*/ 1018219 h 3744261"/>
              <a:gd name="connsiteX2071" fmla="*/ 2878723 w 4059768"/>
              <a:gd name="connsiteY2071" fmla="*/ 1010536 h 3744261"/>
              <a:gd name="connsiteX2072" fmla="*/ 2910203 w 4059768"/>
              <a:gd name="connsiteY2072" fmla="*/ 752862 h 3744261"/>
              <a:gd name="connsiteX2073" fmla="*/ 2910182 w 4059768"/>
              <a:gd name="connsiteY2073" fmla="*/ 752862 h 3744261"/>
              <a:gd name="connsiteX2074" fmla="*/ 2021955 w 4059768"/>
              <a:gd name="connsiteY2074" fmla="*/ 921370 h 3744261"/>
              <a:gd name="connsiteX2075" fmla="*/ 2142226 w 4059768"/>
              <a:gd name="connsiteY2075" fmla="*/ 1001108 h 3744261"/>
              <a:gd name="connsiteX2076" fmla="*/ 2148913 w 4059768"/>
              <a:gd name="connsiteY2076" fmla="*/ 992802 h 3744261"/>
              <a:gd name="connsiteX2077" fmla="*/ 2111452 w 4059768"/>
              <a:gd name="connsiteY2077" fmla="*/ 854341 h 3744261"/>
              <a:gd name="connsiteX2078" fmla="*/ 2059893 w 4059768"/>
              <a:gd name="connsiteY2078" fmla="*/ 903409 h 3744261"/>
              <a:gd name="connsiteX2079" fmla="*/ 2021955 w 4059768"/>
              <a:gd name="connsiteY2079" fmla="*/ 921370 h 3744261"/>
              <a:gd name="connsiteX2080" fmla="*/ 1720342 w 4059768"/>
              <a:gd name="connsiteY2080" fmla="*/ 828758 h 3744261"/>
              <a:gd name="connsiteX2081" fmla="*/ 1729416 w 4059768"/>
              <a:gd name="connsiteY2081" fmla="*/ 855545 h 3744261"/>
              <a:gd name="connsiteX2082" fmla="*/ 1751012 w 4059768"/>
              <a:gd name="connsiteY2082" fmla="*/ 988005 h 3744261"/>
              <a:gd name="connsiteX2083" fmla="*/ 1757823 w 4059768"/>
              <a:gd name="connsiteY2083" fmla="*/ 969919 h 3744261"/>
              <a:gd name="connsiteX2084" fmla="*/ 1766648 w 4059768"/>
              <a:gd name="connsiteY2084" fmla="*/ 967676 h 3744261"/>
              <a:gd name="connsiteX2085" fmla="*/ 1934928 w 4059768"/>
              <a:gd name="connsiteY2085" fmla="*/ 936259 h 3744261"/>
              <a:gd name="connsiteX2086" fmla="*/ 1993610 w 4059768"/>
              <a:gd name="connsiteY2086" fmla="*/ 895663 h 3744261"/>
              <a:gd name="connsiteX2087" fmla="*/ 2010036 w 4059768"/>
              <a:gd name="connsiteY2087" fmla="*/ 906233 h 3744261"/>
              <a:gd name="connsiteX2088" fmla="*/ 2013586 w 4059768"/>
              <a:gd name="connsiteY2088" fmla="*/ 911258 h 3744261"/>
              <a:gd name="connsiteX2089" fmla="*/ 2053559 w 4059768"/>
              <a:gd name="connsiteY2089" fmla="*/ 892652 h 3744261"/>
              <a:gd name="connsiteX2090" fmla="*/ 2097415 w 4059768"/>
              <a:gd name="connsiteY2090" fmla="*/ 854943 h 3744261"/>
              <a:gd name="connsiteX2091" fmla="*/ 2095048 w 4059768"/>
              <a:gd name="connsiteY2091" fmla="*/ 854548 h 3744261"/>
              <a:gd name="connsiteX2092" fmla="*/ 2084375 w 4059768"/>
              <a:gd name="connsiteY2092" fmla="*/ 848381 h 3744261"/>
              <a:gd name="connsiteX2093" fmla="*/ 2044402 w 4059768"/>
              <a:gd name="connsiteY2093" fmla="*/ 880816 h 3744261"/>
              <a:gd name="connsiteX2094" fmla="*/ 1972181 w 4059768"/>
              <a:gd name="connsiteY2094" fmla="*/ 887855 h 3744261"/>
              <a:gd name="connsiteX2095" fmla="*/ 1946764 w 4059768"/>
              <a:gd name="connsiteY2095" fmla="*/ 898093 h 3744261"/>
              <a:gd name="connsiteX2096" fmla="*/ 1904279 w 4059768"/>
              <a:gd name="connsiteY2096" fmla="*/ 911984 h 3744261"/>
              <a:gd name="connsiteX2097" fmla="*/ 1809382 w 4059768"/>
              <a:gd name="connsiteY2097" fmla="*/ 937796 h 3744261"/>
              <a:gd name="connsiteX2098" fmla="*/ 1755580 w 4059768"/>
              <a:gd name="connsiteY2098" fmla="*/ 937796 h 3744261"/>
              <a:gd name="connsiteX2099" fmla="*/ 1766191 w 4059768"/>
              <a:gd name="connsiteY2099" fmla="*/ 919128 h 3744261"/>
              <a:gd name="connsiteX2100" fmla="*/ 1842191 w 4059768"/>
              <a:gd name="connsiteY2100" fmla="*/ 893524 h 3744261"/>
              <a:gd name="connsiteX2101" fmla="*/ 1919853 w 4059768"/>
              <a:gd name="connsiteY2101" fmla="*/ 871679 h 3744261"/>
              <a:gd name="connsiteX2102" fmla="*/ 1895371 w 4059768"/>
              <a:gd name="connsiteY2102" fmla="*/ 859989 h 3744261"/>
              <a:gd name="connsiteX2103" fmla="*/ 1784153 w 4059768"/>
              <a:gd name="connsiteY2103" fmla="*/ 775516 h 3744261"/>
              <a:gd name="connsiteX2104" fmla="*/ 1754397 w 4059768"/>
              <a:gd name="connsiteY2104" fmla="*/ 731619 h 3744261"/>
              <a:gd name="connsiteX2105" fmla="*/ 1754189 w 4059768"/>
              <a:gd name="connsiteY2105" fmla="*/ 733322 h 3744261"/>
              <a:gd name="connsiteX2106" fmla="*/ 1735396 w 4059768"/>
              <a:gd name="connsiteY2106" fmla="*/ 792523 h 3744261"/>
              <a:gd name="connsiteX2107" fmla="*/ 1720300 w 4059768"/>
              <a:gd name="connsiteY2107" fmla="*/ 828758 h 3744261"/>
              <a:gd name="connsiteX2108" fmla="*/ 1720342 w 4059768"/>
              <a:gd name="connsiteY2108" fmla="*/ 828758 h 3744261"/>
              <a:gd name="connsiteX2109" fmla="*/ 1762142 w 4059768"/>
              <a:gd name="connsiteY2109" fmla="*/ 979284 h 3744261"/>
              <a:gd name="connsiteX2110" fmla="*/ 1762142 w 4059768"/>
              <a:gd name="connsiteY2110" fmla="*/ 979284 h 3744261"/>
              <a:gd name="connsiteX2111" fmla="*/ 1761996 w 4059768"/>
              <a:gd name="connsiteY2111" fmla="*/ 979222 h 3744261"/>
              <a:gd name="connsiteX2112" fmla="*/ 1762142 w 4059768"/>
              <a:gd name="connsiteY2112" fmla="*/ 979284 h 3744261"/>
              <a:gd name="connsiteX2113" fmla="*/ 1761996 w 4059768"/>
              <a:gd name="connsiteY2113" fmla="*/ 979222 h 3744261"/>
              <a:gd name="connsiteX2114" fmla="*/ 910420 w 4059768"/>
              <a:gd name="connsiteY2114" fmla="*/ 483953 h 3744261"/>
              <a:gd name="connsiteX2115" fmla="*/ 819406 w 4059768"/>
              <a:gd name="connsiteY2115" fmla="*/ 546581 h 3744261"/>
              <a:gd name="connsiteX2116" fmla="*/ 800282 w 4059768"/>
              <a:gd name="connsiteY2116" fmla="*/ 883682 h 3744261"/>
              <a:gd name="connsiteX2117" fmla="*/ 982101 w 4059768"/>
              <a:gd name="connsiteY2117" fmla="*/ 978620 h 3744261"/>
              <a:gd name="connsiteX2118" fmla="*/ 1005669 w 4059768"/>
              <a:gd name="connsiteY2118" fmla="*/ 759236 h 3744261"/>
              <a:gd name="connsiteX2119" fmla="*/ 999627 w 4059768"/>
              <a:gd name="connsiteY2119" fmla="*/ 755561 h 3744261"/>
              <a:gd name="connsiteX2120" fmla="*/ 1001371 w 4059768"/>
              <a:gd name="connsiteY2120" fmla="*/ 746300 h 3744261"/>
              <a:gd name="connsiteX2121" fmla="*/ 1141701 w 4059768"/>
              <a:gd name="connsiteY2121" fmla="*/ 767646 h 3744261"/>
              <a:gd name="connsiteX2122" fmla="*/ 1250594 w 4059768"/>
              <a:gd name="connsiteY2122" fmla="*/ 842193 h 3744261"/>
              <a:gd name="connsiteX2123" fmla="*/ 1262118 w 4059768"/>
              <a:gd name="connsiteY2123" fmla="*/ 914912 h 3744261"/>
              <a:gd name="connsiteX2124" fmla="*/ 1261931 w 4059768"/>
              <a:gd name="connsiteY2124" fmla="*/ 915348 h 3744261"/>
              <a:gd name="connsiteX2125" fmla="*/ 1313034 w 4059768"/>
              <a:gd name="connsiteY2125" fmla="*/ 806166 h 3744261"/>
              <a:gd name="connsiteX2126" fmla="*/ 1116846 w 4059768"/>
              <a:gd name="connsiteY2126" fmla="*/ 500026 h 3744261"/>
              <a:gd name="connsiteX2127" fmla="*/ 932929 w 4059768"/>
              <a:gd name="connsiteY2127" fmla="*/ 486009 h 3744261"/>
              <a:gd name="connsiteX2128" fmla="*/ 929690 w 4059768"/>
              <a:gd name="connsiteY2128" fmla="*/ 486009 h 3744261"/>
              <a:gd name="connsiteX2129" fmla="*/ 910440 w 4059768"/>
              <a:gd name="connsiteY2129" fmla="*/ 483933 h 3744261"/>
              <a:gd name="connsiteX2130" fmla="*/ 910420 w 4059768"/>
              <a:gd name="connsiteY2130" fmla="*/ 483953 h 3744261"/>
              <a:gd name="connsiteX2131" fmla="*/ 1766772 w 4059768"/>
              <a:gd name="connsiteY2131" fmla="*/ 967718 h 3744261"/>
              <a:gd name="connsiteX2132" fmla="*/ 1766876 w 4059768"/>
              <a:gd name="connsiteY2132" fmla="*/ 967760 h 3744261"/>
              <a:gd name="connsiteX2133" fmla="*/ 1766772 w 4059768"/>
              <a:gd name="connsiteY2133" fmla="*/ 967718 h 3744261"/>
              <a:gd name="connsiteX2134" fmla="*/ 2676948 w 4059768"/>
              <a:gd name="connsiteY2134" fmla="*/ 792440 h 3744261"/>
              <a:gd name="connsiteX2135" fmla="*/ 2666234 w 4059768"/>
              <a:gd name="connsiteY2135" fmla="*/ 849378 h 3744261"/>
              <a:gd name="connsiteX2136" fmla="*/ 2693851 w 4059768"/>
              <a:gd name="connsiteY2136" fmla="*/ 942530 h 3744261"/>
              <a:gd name="connsiteX2137" fmla="*/ 2706414 w 4059768"/>
              <a:gd name="connsiteY2137" fmla="*/ 965122 h 3744261"/>
              <a:gd name="connsiteX2138" fmla="*/ 2712062 w 4059768"/>
              <a:gd name="connsiteY2138" fmla="*/ 869084 h 3744261"/>
              <a:gd name="connsiteX2139" fmla="*/ 2683614 w 4059768"/>
              <a:gd name="connsiteY2139" fmla="*/ 796136 h 3744261"/>
              <a:gd name="connsiteX2140" fmla="*/ 2676948 w 4059768"/>
              <a:gd name="connsiteY2140" fmla="*/ 792419 h 3744261"/>
              <a:gd name="connsiteX2141" fmla="*/ 2676948 w 4059768"/>
              <a:gd name="connsiteY2141" fmla="*/ 792440 h 3744261"/>
              <a:gd name="connsiteX2142" fmla="*/ 1363286 w 4059768"/>
              <a:gd name="connsiteY2142" fmla="*/ 872801 h 3744261"/>
              <a:gd name="connsiteX2143" fmla="*/ 1389616 w 4059768"/>
              <a:gd name="connsiteY2143" fmla="*/ 954304 h 3744261"/>
              <a:gd name="connsiteX2144" fmla="*/ 1392253 w 4059768"/>
              <a:gd name="connsiteY2144" fmla="*/ 878677 h 3744261"/>
              <a:gd name="connsiteX2145" fmla="*/ 1386480 w 4059768"/>
              <a:gd name="connsiteY2145" fmla="*/ 840096 h 3744261"/>
              <a:gd name="connsiteX2146" fmla="*/ 1380915 w 4059768"/>
              <a:gd name="connsiteY2146" fmla="*/ 804172 h 3744261"/>
              <a:gd name="connsiteX2147" fmla="*/ 1376223 w 4059768"/>
              <a:gd name="connsiteY2147" fmla="*/ 823089 h 3744261"/>
              <a:gd name="connsiteX2148" fmla="*/ 1368955 w 4059768"/>
              <a:gd name="connsiteY2148" fmla="*/ 858826 h 3744261"/>
              <a:gd name="connsiteX2149" fmla="*/ 1363286 w 4059768"/>
              <a:gd name="connsiteY2149" fmla="*/ 872821 h 3744261"/>
              <a:gd name="connsiteX2150" fmla="*/ 1363286 w 4059768"/>
              <a:gd name="connsiteY2150" fmla="*/ 872801 h 3744261"/>
              <a:gd name="connsiteX2151" fmla="*/ 1937005 w 4059768"/>
              <a:gd name="connsiteY2151" fmla="*/ 878407 h 3744261"/>
              <a:gd name="connsiteX2152" fmla="*/ 1845119 w 4059768"/>
              <a:gd name="connsiteY2152" fmla="*/ 905651 h 3744261"/>
              <a:gd name="connsiteX2153" fmla="*/ 1773563 w 4059768"/>
              <a:gd name="connsiteY2153" fmla="*/ 929199 h 3744261"/>
              <a:gd name="connsiteX2154" fmla="*/ 1770863 w 4059768"/>
              <a:gd name="connsiteY2154" fmla="*/ 931275 h 3744261"/>
              <a:gd name="connsiteX2155" fmla="*/ 1900583 w 4059768"/>
              <a:gd name="connsiteY2155" fmla="*/ 900107 h 3744261"/>
              <a:gd name="connsiteX2156" fmla="*/ 1942715 w 4059768"/>
              <a:gd name="connsiteY2156" fmla="*/ 886340 h 3744261"/>
              <a:gd name="connsiteX2157" fmla="*/ 1951561 w 4059768"/>
              <a:gd name="connsiteY2157" fmla="*/ 883100 h 3744261"/>
              <a:gd name="connsiteX2158" fmla="*/ 1937005 w 4059768"/>
              <a:gd name="connsiteY2158" fmla="*/ 878428 h 3744261"/>
              <a:gd name="connsiteX2159" fmla="*/ 1937005 w 4059768"/>
              <a:gd name="connsiteY2159" fmla="*/ 878407 h 3744261"/>
              <a:gd name="connsiteX2160" fmla="*/ 1991721 w 4059768"/>
              <a:gd name="connsiteY2160" fmla="*/ 908039 h 3744261"/>
              <a:gd name="connsiteX2161" fmla="*/ 1959016 w 4059768"/>
              <a:gd name="connsiteY2161" fmla="*/ 929489 h 3744261"/>
              <a:gd name="connsiteX2162" fmla="*/ 1982231 w 4059768"/>
              <a:gd name="connsiteY2162" fmla="*/ 922325 h 3744261"/>
              <a:gd name="connsiteX2163" fmla="*/ 2001480 w 4059768"/>
              <a:gd name="connsiteY2163" fmla="*/ 915764 h 3744261"/>
              <a:gd name="connsiteX2164" fmla="*/ 1999611 w 4059768"/>
              <a:gd name="connsiteY2164" fmla="*/ 913023 h 3744261"/>
              <a:gd name="connsiteX2165" fmla="*/ 1992593 w 4059768"/>
              <a:gd name="connsiteY2165" fmla="*/ 908060 h 3744261"/>
              <a:gd name="connsiteX2166" fmla="*/ 1991741 w 4059768"/>
              <a:gd name="connsiteY2166" fmla="*/ 908018 h 3744261"/>
              <a:gd name="connsiteX2167" fmla="*/ 1991721 w 4059768"/>
              <a:gd name="connsiteY2167" fmla="*/ 908039 h 3744261"/>
              <a:gd name="connsiteX2168" fmla="*/ 1336561 w 4059768"/>
              <a:gd name="connsiteY2168" fmla="*/ 884782 h 3744261"/>
              <a:gd name="connsiteX2169" fmla="*/ 1336561 w 4059768"/>
              <a:gd name="connsiteY2169" fmla="*/ 884782 h 3744261"/>
              <a:gd name="connsiteX2170" fmla="*/ 1991928 w 4059768"/>
              <a:gd name="connsiteY2170" fmla="*/ 877618 h 3744261"/>
              <a:gd name="connsiteX2171" fmla="*/ 2039128 w 4059768"/>
              <a:gd name="connsiteY2171" fmla="*/ 869520 h 3744261"/>
              <a:gd name="connsiteX2172" fmla="*/ 2075342 w 4059768"/>
              <a:gd name="connsiteY2172" fmla="*/ 839452 h 3744261"/>
              <a:gd name="connsiteX2173" fmla="*/ 2061159 w 4059768"/>
              <a:gd name="connsiteY2173" fmla="*/ 820597 h 3744261"/>
              <a:gd name="connsiteX2174" fmla="*/ 1991928 w 4059768"/>
              <a:gd name="connsiteY2174" fmla="*/ 877618 h 3744261"/>
              <a:gd name="connsiteX2175" fmla="*/ 1953638 w 4059768"/>
              <a:gd name="connsiteY2175" fmla="*/ 870745 h 3744261"/>
              <a:gd name="connsiteX2176" fmla="*/ 1970436 w 4059768"/>
              <a:gd name="connsiteY2176" fmla="*/ 874898 h 3744261"/>
              <a:gd name="connsiteX2177" fmla="*/ 2054307 w 4059768"/>
              <a:gd name="connsiteY2177" fmla="*/ 809467 h 3744261"/>
              <a:gd name="connsiteX2178" fmla="*/ 2025921 w 4059768"/>
              <a:gd name="connsiteY2178" fmla="*/ 720946 h 3744261"/>
              <a:gd name="connsiteX2179" fmla="*/ 2025506 w 4059768"/>
              <a:gd name="connsiteY2179" fmla="*/ 685043 h 3744261"/>
              <a:gd name="connsiteX2180" fmla="*/ 2025049 w 4059768"/>
              <a:gd name="connsiteY2180" fmla="*/ 649493 h 3744261"/>
              <a:gd name="connsiteX2181" fmla="*/ 1989707 w 4059768"/>
              <a:gd name="connsiteY2181" fmla="*/ 621564 h 3744261"/>
              <a:gd name="connsiteX2182" fmla="*/ 1984391 w 4059768"/>
              <a:gd name="connsiteY2182" fmla="*/ 615750 h 3744261"/>
              <a:gd name="connsiteX2183" fmla="*/ 1995458 w 4059768"/>
              <a:gd name="connsiteY2183" fmla="*/ 642121 h 3744261"/>
              <a:gd name="connsiteX2184" fmla="*/ 2019110 w 4059768"/>
              <a:gd name="connsiteY2184" fmla="*/ 794828 h 3744261"/>
              <a:gd name="connsiteX2185" fmla="*/ 1953638 w 4059768"/>
              <a:gd name="connsiteY2185" fmla="*/ 870745 h 3744261"/>
              <a:gd name="connsiteX2186" fmla="*/ 1751385 w 4059768"/>
              <a:gd name="connsiteY2186" fmla="*/ 704728 h 3744261"/>
              <a:gd name="connsiteX2187" fmla="*/ 1759961 w 4059768"/>
              <a:gd name="connsiteY2187" fmla="*/ 714135 h 3744261"/>
              <a:gd name="connsiteX2188" fmla="*/ 1901164 w 4059768"/>
              <a:gd name="connsiteY2188" fmla="*/ 848962 h 3744261"/>
              <a:gd name="connsiteX2189" fmla="*/ 1936527 w 4059768"/>
              <a:gd name="connsiteY2189" fmla="*/ 864993 h 3744261"/>
              <a:gd name="connsiteX2190" fmla="*/ 2006921 w 4059768"/>
              <a:gd name="connsiteY2190" fmla="*/ 792232 h 3744261"/>
              <a:gd name="connsiteX2191" fmla="*/ 1984245 w 4059768"/>
              <a:gd name="connsiteY2191" fmla="*/ 647603 h 3744261"/>
              <a:gd name="connsiteX2192" fmla="*/ 1971267 w 4059768"/>
              <a:gd name="connsiteY2192" fmla="*/ 610641 h 3744261"/>
              <a:gd name="connsiteX2193" fmla="*/ 1977081 w 4059768"/>
              <a:gd name="connsiteY2193" fmla="*/ 598909 h 3744261"/>
              <a:gd name="connsiteX2194" fmla="*/ 1998947 w 4059768"/>
              <a:gd name="connsiteY2194" fmla="*/ 613237 h 3744261"/>
              <a:gd name="connsiteX2195" fmla="*/ 2025049 w 4059768"/>
              <a:gd name="connsiteY2195" fmla="*/ 636432 h 3744261"/>
              <a:gd name="connsiteX2196" fmla="*/ 2037529 w 4059768"/>
              <a:gd name="connsiteY2196" fmla="*/ 546830 h 3744261"/>
              <a:gd name="connsiteX2197" fmla="*/ 2038837 w 4059768"/>
              <a:gd name="connsiteY2197" fmla="*/ 544463 h 3744261"/>
              <a:gd name="connsiteX2198" fmla="*/ 2006900 w 4059768"/>
              <a:gd name="connsiteY2198" fmla="*/ 564252 h 3744261"/>
              <a:gd name="connsiteX2199" fmla="*/ 1942964 w 4059768"/>
              <a:gd name="connsiteY2199" fmla="*/ 557275 h 3744261"/>
              <a:gd name="connsiteX2200" fmla="*/ 1783073 w 4059768"/>
              <a:gd name="connsiteY2200" fmla="*/ 342543 h 3744261"/>
              <a:gd name="connsiteX2201" fmla="*/ 1774373 w 4059768"/>
              <a:gd name="connsiteY2201" fmla="*/ 309527 h 3744261"/>
              <a:gd name="connsiteX2202" fmla="*/ 1774684 w 4059768"/>
              <a:gd name="connsiteY2202" fmla="*/ 336334 h 3744261"/>
              <a:gd name="connsiteX2203" fmla="*/ 1780436 w 4059768"/>
              <a:gd name="connsiteY2203" fmla="*/ 388953 h 3744261"/>
              <a:gd name="connsiteX2204" fmla="*/ 1774352 w 4059768"/>
              <a:gd name="connsiteY2204" fmla="*/ 394788 h 3744261"/>
              <a:gd name="connsiteX2205" fmla="*/ 1766482 w 4059768"/>
              <a:gd name="connsiteY2205" fmla="*/ 382350 h 3744261"/>
              <a:gd name="connsiteX2206" fmla="*/ 1762266 w 4059768"/>
              <a:gd name="connsiteY2206" fmla="*/ 337373 h 3744261"/>
              <a:gd name="connsiteX2207" fmla="*/ 1746610 w 4059768"/>
              <a:gd name="connsiteY2207" fmla="*/ 254292 h 3744261"/>
              <a:gd name="connsiteX2208" fmla="*/ 1753566 w 4059768"/>
              <a:gd name="connsiteY2208" fmla="*/ 390075 h 3744261"/>
              <a:gd name="connsiteX2209" fmla="*/ 1796508 w 4059768"/>
              <a:gd name="connsiteY2209" fmla="*/ 467300 h 3744261"/>
              <a:gd name="connsiteX2210" fmla="*/ 1895371 w 4059768"/>
              <a:gd name="connsiteY2210" fmla="*/ 561428 h 3744261"/>
              <a:gd name="connsiteX2211" fmla="*/ 1898880 w 4059768"/>
              <a:gd name="connsiteY2211" fmla="*/ 565789 h 3744261"/>
              <a:gd name="connsiteX2212" fmla="*/ 1897489 w 4059768"/>
              <a:gd name="connsiteY2212" fmla="*/ 571208 h 3744261"/>
              <a:gd name="connsiteX2213" fmla="*/ 1815840 w 4059768"/>
              <a:gd name="connsiteY2213" fmla="*/ 615127 h 3744261"/>
              <a:gd name="connsiteX2214" fmla="*/ 1780477 w 4059768"/>
              <a:gd name="connsiteY2214" fmla="*/ 581010 h 3744261"/>
              <a:gd name="connsiteX2215" fmla="*/ 1741834 w 4059768"/>
              <a:gd name="connsiteY2215" fmla="*/ 397322 h 3744261"/>
              <a:gd name="connsiteX2216" fmla="*/ 1741377 w 4059768"/>
              <a:gd name="connsiteY2216" fmla="*/ 393625 h 3744261"/>
              <a:gd name="connsiteX2217" fmla="*/ 1722584 w 4059768"/>
              <a:gd name="connsiteY2217" fmla="*/ 287973 h 3744261"/>
              <a:gd name="connsiteX2218" fmla="*/ 1605241 w 4059768"/>
              <a:gd name="connsiteY2218" fmla="*/ 388247 h 3744261"/>
              <a:gd name="connsiteX2219" fmla="*/ 1511009 w 4059768"/>
              <a:gd name="connsiteY2219" fmla="*/ 594445 h 3744261"/>
              <a:gd name="connsiteX2220" fmla="*/ 1509700 w 4059768"/>
              <a:gd name="connsiteY2220" fmla="*/ 601775 h 3744261"/>
              <a:gd name="connsiteX2221" fmla="*/ 1539893 w 4059768"/>
              <a:gd name="connsiteY2221" fmla="*/ 602232 h 3744261"/>
              <a:gd name="connsiteX2222" fmla="*/ 1713427 w 4059768"/>
              <a:gd name="connsiteY2222" fmla="*/ 811004 h 3744261"/>
              <a:gd name="connsiteX2223" fmla="*/ 1724225 w 4059768"/>
              <a:gd name="connsiteY2223" fmla="*/ 787082 h 3744261"/>
              <a:gd name="connsiteX2224" fmla="*/ 1741854 w 4059768"/>
              <a:gd name="connsiteY2224" fmla="*/ 731806 h 3744261"/>
              <a:gd name="connsiteX2225" fmla="*/ 1743183 w 4059768"/>
              <a:gd name="connsiteY2225" fmla="*/ 719990 h 3744261"/>
              <a:gd name="connsiteX2226" fmla="*/ 1750140 w 4059768"/>
              <a:gd name="connsiteY2226" fmla="*/ 704832 h 3744261"/>
              <a:gd name="connsiteX2227" fmla="*/ 1751365 w 4059768"/>
              <a:gd name="connsiteY2227" fmla="*/ 704728 h 3744261"/>
              <a:gd name="connsiteX2228" fmla="*/ 1751385 w 4059768"/>
              <a:gd name="connsiteY2228" fmla="*/ 704728 h 3744261"/>
              <a:gd name="connsiteX2229" fmla="*/ 1281014 w 4059768"/>
              <a:gd name="connsiteY2229" fmla="*/ 650386 h 3744261"/>
              <a:gd name="connsiteX2230" fmla="*/ 1281513 w 4059768"/>
              <a:gd name="connsiteY2230" fmla="*/ 652670 h 3744261"/>
              <a:gd name="connsiteX2231" fmla="*/ 1314301 w 4059768"/>
              <a:gd name="connsiteY2231" fmla="*/ 742230 h 3744261"/>
              <a:gd name="connsiteX2232" fmla="*/ 1356516 w 4059768"/>
              <a:gd name="connsiteY2232" fmla="*/ 853884 h 3744261"/>
              <a:gd name="connsiteX2233" fmla="*/ 1359797 w 4059768"/>
              <a:gd name="connsiteY2233" fmla="*/ 839016 h 3744261"/>
              <a:gd name="connsiteX2234" fmla="*/ 1364013 w 4059768"/>
              <a:gd name="connsiteY2234" fmla="*/ 820577 h 3744261"/>
              <a:gd name="connsiteX2235" fmla="*/ 1362414 w 4059768"/>
              <a:gd name="connsiteY2235" fmla="*/ 746051 h 3744261"/>
              <a:gd name="connsiteX2236" fmla="*/ 1281035 w 4059768"/>
              <a:gd name="connsiteY2236" fmla="*/ 650407 h 3744261"/>
              <a:gd name="connsiteX2237" fmla="*/ 1281014 w 4059768"/>
              <a:gd name="connsiteY2237" fmla="*/ 650386 h 3744261"/>
              <a:gd name="connsiteX2238" fmla="*/ 2091310 w 4059768"/>
              <a:gd name="connsiteY2238" fmla="*/ 838102 h 3744261"/>
              <a:gd name="connsiteX2239" fmla="*/ 2097872 w 4059768"/>
              <a:gd name="connsiteY2239" fmla="*/ 842442 h 3744261"/>
              <a:gd name="connsiteX2240" fmla="*/ 2102274 w 4059768"/>
              <a:gd name="connsiteY2240" fmla="*/ 833036 h 3744261"/>
              <a:gd name="connsiteX2241" fmla="*/ 2098412 w 4059768"/>
              <a:gd name="connsiteY2241" fmla="*/ 824397 h 3744261"/>
              <a:gd name="connsiteX2242" fmla="*/ 2091310 w 4059768"/>
              <a:gd name="connsiteY2242" fmla="*/ 838102 h 3744261"/>
              <a:gd name="connsiteX2243" fmla="*/ 2037508 w 4059768"/>
              <a:gd name="connsiteY2243" fmla="*/ 648828 h 3744261"/>
              <a:gd name="connsiteX2244" fmla="*/ 2037965 w 4059768"/>
              <a:gd name="connsiteY2244" fmla="*/ 684856 h 3744261"/>
              <a:gd name="connsiteX2245" fmla="*/ 2038380 w 4059768"/>
              <a:gd name="connsiteY2245" fmla="*/ 720966 h 3744261"/>
              <a:gd name="connsiteX2246" fmla="*/ 2062883 w 4059768"/>
              <a:gd name="connsiteY2246" fmla="*/ 799230 h 3744261"/>
              <a:gd name="connsiteX2247" fmla="*/ 2141043 w 4059768"/>
              <a:gd name="connsiteY2247" fmla="*/ 654892 h 3744261"/>
              <a:gd name="connsiteX2248" fmla="*/ 2167871 w 4059768"/>
              <a:gd name="connsiteY2248" fmla="*/ 545480 h 3744261"/>
              <a:gd name="connsiteX2249" fmla="*/ 2159503 w 4059768"/>
              <a:gd name="connsiteY2249" fmla="*/ 382038 h 3744261"/>
              <a:gd name="connsiteX2250" fmla="*/ 2158070 w 4059768"/>
              <a:gd name="connsiteY2250" fmla="*/ 359986 h 3744261"/>
              <a:gd name="connsiteX2251" fmla="*/ 2157738 w 4059768"/>
              <a:gd name="connsiteY2251" fmla="*/ 353839 h 3744261"/>
              <a:gd name="connsiteX2252" fmla="*/ 2163427 w 4059768"/>
              <a:gd name="connsiteY2252" fmla="*/ 345284 h 3744261"/>
              <a:gd name="connsiteX2253" fmla="*/ 2170778 w 4059768"/>
              <a:gd name="connsiteY2253" fmla="*/ 354359 h 3744261"/>
              <a:gd name="connsiteX2254" fmla="*/ 2172169 w 4059768"/>
              <a:gd name="connsiteY2254" fmla="*/ 366132 h 3744261"/>
              <a:gd name="connsiteX2255" fmla="*/ 2174993 w 4059768"/>
              <a:gd name="connsiteY2255" fmla="*/ 389555 h 3744261"/>
              <a:gd name="connsiteX2256" fmla="*/ 2180330 w 4059768"/>
              <a:gd name="connsiteY2256" fmla="*/ 546394 h 3744261"/>
              <a:gd name="connsiteX2257" fmla="*/ 2180413 w 4059768"/>
              <a:gd name="connsiteY2257" fmla="*/ 596313 h 3744261"/>
              <a:gd name="connsiteX2258" fmla="*/ 2183839 w 4059768"/>
              <a:gd name="connsiteY2258" fmla="*/ 646814 h 3744261"/>
              <a:gd name="connsiteX2259" fmla="*/ 2188781 w 4059768"/>
              <a:gd name="connsiteY2259" fmla="*/ 641208 h 3744261"/>
              <a:gd name="connsiteX2260" fmla="*/ 2193599 w 4059768"/>
              <a:gd name="connsiteY2260" fmla="*/ 639256 h 3744261"/>
              <a:gd name="connsiteX2261" fmla="*/ 2198230 w 4059768"/>
              <a:gd name="connsiteY2261" fmla="*/ 641644 h 3744261"/>
              <a:gd name="connsiteX2262" fmla="*/ 2245034 w 4059768"/>
              <a:gd name="connsiteY2262" fmla="*/ 660311 h 3744261"/>
              <a:gd name="connsiteX2263" fmla="*/ 2253382 w 4059768"/>
              <a:gd name="connsiteY2263" fmla="*/ 647396 h 3744261"/>
              <a:gd name="connsiteX2264" fmla="*/ 2269163 w 4059768"/>
              <a:gd name="connsiteY2264" fmla="*/ 408638 h 3744261"/>
              <a:gd name="connsiteX2265" fmla="*/ 2134813 w 4059768"/>
              <a:gd name="connsiteY2265" fmla="*/ 52372 h 3744261"/>
              <a:gd name="connsiteX2266" fmla="*/ 2075882 w 4059768"/>
              <a:gd name="connsiteY2266" fmla="*/ 46765 h 3744261"/>
              <a:gd name="connsiteX2267" fmla="*/ 2150574 w 4059768"/>
              <a:gd name="connsiteY2267" fmla="*/ 208151 h 3744261"/>
              <a:gd name="connsiteX2268" fmla="*/ 2150366 w 4059768"/>
              <a:gd name="connsiteY2268" fmla="*/ 218762 h 3744261"/>
              <a:gd name="connsiteX2269" fmla="*/ 2143161 w 4059768"/>
              <a:gd name="connsiteY2269" fmla="*/ 243058 h 3744261"/>
              <a:gd name="connsiteX2270" fmla="*/ 2113716 w 4059768"/>
              <a:gd name="connsiteY2270" fmla="*/ 241396 h 3744261"/>
              <a:gd name="connsiteX2271" fmla="*/ 2108607 w 4059768"/>
              <a:gd name="connsiteY2271" fmla="*/ 239881 h 3744261"/>
              <a:gd name="connsiteX2272" fmla="*/ 2108670 w 4059768"/>
              <a:gd name="connsiteY2272" fmla="*/ 262888 h 3744261"/>
              <a:gd name="connsiteX2273" fmla="*/ 2118969 w 4059768"/>
              <a:gd name="connsiteY2273" fmla="*/ 256036 h 3744261"/>
              <a:gd name="connsiteX2274" fmla="*/ 2136620 w 4059768"/>
              <a:gd name="connsiteY2274" fmla="*/ 284505 h 3744261"/>
              <a:gd name="connsiteX2275" fmla="*/ 2107278 w 4059768"/>
              <a:gd name="connsiteY2275" fmla="*/ 431792 h 3744261"/>
              <a:gd name="connsiteX2276" fmla="*/ 2046312 w 4059768"/>
              <a:gd name="connsiteY2276" fmla="*/ 537216 h 3744261"/>
              <a:gd name="connsiteX2277" fmla="*/ 2049925 w 4059768"/>
              <a:gd name="connsiteY2277" fmla="*/ 536531 h 3744261"/>
              <a:gd name="connsiteX2278" fmla="*/ 2059851 w 4059768"/>
              <a:gd name="connsiteY2278" fmla="*/ 544089 h 3744261"/>
              <a:gd name="connsiteX2279" fmla="*/ 2047973 w 4059768"/>
              <a:gd name="connsiteY2279" fmla="*/ 640564 h 3744261"/>
              <a:gd name="connsiteX2280" fmla="*/ 2037466 w 4059768"/>
              <a:gd name="connsiteY2280" fmla="*/ 648828 h 3744261"/>
              <a:gd name="connsiteX2281" fmla="*/ 2037508 w 4059768"/>
              <a:gd name="connsiteY2281" fmla="*/ 648828 h 3744261"/>
              <a:gd name="connsiteX2282" fmla="*/ 2180725 w 4059768"/>
              <a:gd name="connsiteY2282" fmla="*/ 796385 h 3744261"/>
              <a:gd name="connsiteX2283" fmla="*/ 2192374 w 4059768"/>
              <a:gd name="connsiteY2283" fmla="*/ 796074 h 3744261"/>
              <a:gd name="connsiteX2284" fmla="*/ 2197690 w 4059768"/>
              <a:gd name="connsiteY2284" fmla="*/ 793084 h 3744261"/>
              <a:gd name="connsiteX2285" fmla="*/ 2188470 w 4059768"/>
              <a:gd name="connsiteY2285" fmla="*/ 725742 h 3744261"/>
              <a:gd name="connsiteX2286" fmla="*/ 2176758 w 4059768"/>
              <a:gd name="connsiteY2286" fmla="*/ 677567 h 3744261"/>
              <a:gd name="connsiteX2287" fmla="*/ 2161143 w 4059768"/>
              <a:gd name="connsiteY2287" fmla="*/ 731245 h 3744261"/>
              <a:gd name="connsiteX2288" fmla="*/ 2161891 w 4059768"/>
              <a:gd name="connsiteY2288" fmla="*/ 734256 h 3744261"/>
              <a:gd name="connsiteX2289" fmla="*/ 2164299 w 4059768"/>
              <a:gd name="connsiteY2289" fmla="*/ 730290 h 3744261"/>
              <a:gd name="connsiteX2290" fmla="*/ 2178877 w 4059768"/>
              <a:gd name="connsiteY2290" fmla="*/ 718308 h 3744261"/>
              <a:gd name="connsiteX2291" fmla="*/ 2188574 w 4059768"/>
              <a:gd name="connsiteY2291" fmla="*/ 737599 h 3744261"/>
              <a:gd name="connsiteX2292" fmla="*/ 2183341 w 4059768"/>
              <a:gd name="connsiteY2292" fmla="*/ 783843 h 3744261"/>
              <a:gd name="connsiteX2293" fmla="*/ 2180725 w 4059768"/>
              <a:gd name="connsiteY2293" fmla="*/ 796406 h 3744261"/>
              <a:gd name="connsiteX2294" fmla="*/ 2180725 w 4059768"/>
              <a:gd name="connsiteY2294" fmla="*/ 796385 h 3744261"/>
              <a:gd name="connsiteX2295" fmla="*/ 3206936 w 4059768"/>
              <a:gd name="connsiteY2295" fmla="*/ 768311 h 3744261"/>
              <a:gd name="connsiteX2296" fmla="*/ 3208535 w 4059768"/>
              <a:gd name="connsiteY2296" fmla="*/ 790301 h 3744261"/>
              <a:gd name="connsiteX2297" fmla="*/ 3224503 w 4059768"/>
              <a:gd name="connsiteY2297" fmla="*/ 780936 h 3744261"/>
              <a:gd name="connsiteX2298" fmla="*/ 3206936 w 4059768"/>
              <a:gd name="connsiteY2298" fmla="*/ 768311 h 3744261"/>
              <a:gd name="connsiteX2299" fmla="*/ 2973931 w 4059768"/>
              <a:gd name="connsiteY2299" fmla="*/ 661163 h 3744261"/>
              <a:gd name="connsiteX2300" fmla="*/ 2940893 w 4059768"/>
              <a:gd name="connsiteY2300" fmla="*/ 703191 h 3744261"/>
              <a:gd name="connsiteX2301" fmla="*/ 2971252 w 4059768"/>
              <a:gd name="connsiteY2301" fmla="*/ 676924 h 3744261"/>
              <a:gd name="connsiteX2302" fmla="*/ 3002379 w 4059768"/>
              <a:gd name="connsiteY2302" fmla="*/ 655660 h 3744261"/>
              <a:gd name="connsiteX2303" fmla="*/ 2973931 w 4059768"/>
              <a:gd name="connsiteY2303" fmla="*/ 661163 h 3744261"/>
              <a:gd name="connsiteX2304" fmla="*/ 2049365 w 4059768"/>
              <a:gd name="connsiteY2304" fmla="*/ 551087 h 3744261"/>
              <a:gd name="connsiteX2305" fmla="*/ 2048576 w 4059768"/>
              <a:gd name="connsiteY2305" fmla="*/ 552520 h 3744261"/>
              <a:gd name="connsiteX2306" fmla="*/ 2037529 w 4059768"/>
              <a:gd name="connsiteY2306" fmla="*/ 633670 h 3744261"/>
              <a:gd name="connsiteX2307" fmla="*/ 2038110 w 4059768"/>
              <a:gd name="connsiteY2307" fmla="*/ 632964 h 3744261"/>
              <a:gd name="connsiteX2308" fmla="*/ 2049365 w 4059768"/>
              <a:gd name="connsiteY2308" fmla="*/ 551108 h 3744261"/>
              <a:gd name="connsiteX2309" fmla="*/ 2049365 w 4059768"/>
              <a:gd name="connsiteY2309" fmla="*/ 551087 h 3744261"/>
              <a:gd name="connsiteX2310" fmla="*/ 1759816 w 4059768"/>
              <a:gd name="connsiteY2310" fmla="*/ 435342 h 3744261"/>
              <a:gd name="connsiteX2311" fmla="*/ 1792044 w 4059768"/>
              <a:gd name="connsiteY2311" fmla="*/ 576379 h 3744261"/>
              <a:gd name="connsiteX2312" fmla="*/ 1817938 w 4059768"/>
              <a:gd name="connsiteY2312" fmla="*/ 602813 h 3744261"/>
              <a:gd name="connsiteX2313" fmla="*/ 1882870 w 4059768"/>
              <a:gd name="connsiteY2313" fmla="*/ 568530 h 3744261"/>
              <a:gd name="connsiteX2314" fmla="*/ 1786956 w 4059768"/>
              <a:gd name="connsiteY2314" fmla="*/ 475253 h 3744261"/>
              <a:gd name="connsiteX2315" fmla="*/ 1759816 w 4059768"/>
              <a:gd name="connsiteY2315" fmla="*/ 435322 h 3744261"/>
              <a:gd name="connsiteX2316" fmla="*/ 1759816 w 4059768"/>
              <a:gd name="connsiteY2316" fmla="*/ 435342 h 3744261"/>
              <a:gd name="connsiteX2317" fmla="*/ 1779460 w 4059768"/>
              <a:gd name="connsiteY2317" fmla="*/ 263241 h 3744261"/>
              <a:gd name="connsiteX2318" fmla="*/ 1794930 w 4059768"/>
              <a:gd name="connsiteY2318" fmla="*/ 338785 h 3744261"/>
              <a:gd name="connsiteX2319" fmla="*/ 1948509 w 4059768"/>
              <a:gd name="connsiteY2319" fmla="*/ 546103 h 3744261"/>
              <a:gd name="connsiteX2320" fmla="*/ 2002705 w 4059768"/>
              <a:gd name="connsiteY2320" fmla="*/ 552478 h 3744261"/>
              <a:gd name="connsiteX2321" fmla="*/ 2124306 w 4059768"/>
              <a:gd name="connsiteY2321" fmla="*/ 286498 h 3744261"/>
              <a:gd name="connsiteX2322" fmla="*/ 2119426 w 4059768"/>
              <a:gd name="connsiteY2322" fmla="*/ 269201 h 3744261"/>
              <a:gd name="connsiteX2323" fmla="*/ 2112075 w 4059768"/>
              <a:gd name="connsiteY2323" fmla="*/ 285647 h 3744261"/>
              <a:gd name="connsiteX2324" fmla="*/ 2108587 w 4059768"/>
              <a:gd name="connsiteY2324" fmla="*/ 291959 h 3744261"/>
              <a:gd name="connsiteX2325" fmla="*/ 2102066 w 4059768"/>
              <a:gd name="connsiteY2325" fmla="*/ 291669 h 3744261"/>
              <a:gd name="connsiteX2326" fmla="*/ 2096211 w 4059768"/>
              <a:gd name="connsiteY2326" fmla="*/ 263885 h 3744261"/>
              <a:gd name="connsiteX2327" fmla="*/ 2096211 w 4059768"/>
              <a:gd name="connsiteY2327" fmla="*/ 236475 h 3744261"/>
              <a:gd name="connsiteX2328" fmla="*/ 2082859 w 4059768"/>
              <a:gd name="connsiteY2328" fmla="*/ 233568 h 3744261"/>
              <a:gd name="connsiteX2329" fmla="*/ 2024260 w 4059768"/>
              <a:gd name="connsiteY2329" fmla="*/ 273167 h 3744261"/>
              <a:gd name="connsiteX2330" fmla="*/ 1915866 w 4059768"/>
              <a:gd name="connsiteY2330" fmla="*/ 346779 h 3744261"/>
              <a:gd name="connsiteX2331" fmla="*/ 1811542 w 4059768"/>
              <a:gd name="connsiteY2331" fmla="*/ 293309 h 3744261"/>
              <a:gd name="connsiteX2332" fmla="*/ 1792210 w 4059768"/>
              <a:gd name="connsiteY2332" fmla="*/ 260230 h 3744261"/>
              <a:gd name="connsiteX2333" fmla="*/ 1784547 w 4059768"/>
              <a:gd name="connsiteY2333" fmla="*/ 253316 h 3744261"/>
              <a:gd name="connsiteX2334" fmla="*/ 1784547 w 4059768"/>
              <a:gd name="connsiteY2334" fmla="*/ 253316 h 3744261"/>
              <a:gd name="connsiteX2335" fmla="*/ 1779460 w 4059768"/>
              <a:gd name="connsiteY2335" fmla="*/ 263262 h 3744261"/>
              <a:gd name="connsiteX2336" fmla="*/ 1779460 w 4059768"/>
              <a:gd name="connsiteY2336" fmla="*/ 263241 h 3744261"/>
              <a:gd name="connsiteX2337" fmla="*/ 1784630 w 4059768"/>
              <a:gd name="connsiteY2337" fmla="*/ 240773 h 3744261"/>
              <a:gd name="connsiteX2338" fmla="*/ 1802177 w 4059768"/>
              <a:gd name="connsiteY2338" fmla="*/ 252713 h 3744261"/>
              <a:gd name="connsiteX2339" fmla="*/ 1822672 w 4059768"/>
              <a:gd name="connsiteY2339" fmla="*/ 287661 h 3744261"/>
              <a:gd name="connsiteX2340" fmla="*/ 1913436 w 4059768"/>
              <a:gd name="connsiteY2340" fmla="*/ 334528 h 3744261"/>
              <a:gd name="connsiteX2341" fmla="*/ 2015165 w 4059768"/>
              <a:gd name="connsiteY2341" fmla="*/ 264633 h 3744261"/>
              <a:gd name="connsiteX2342" fmla="*/ 2085164 w 4059768"/>
              <a:gd name="connsiteY2342" fmla="*/ 221296 h 3744261"/>
              <a:gd name="connsiteX2343" fmla="*/ 2096688 w 4059768"/>
              <a:gd name="connsiteY2343" fmla="*/ 223746 h 3744261"/>
              <a:gd name="connsiteX2344" fmla="*/ 2099678 w 4059768"/>
              <a:gd name="connsiteY2344" fmla="*/ 180409 h 3744261"/>
              <a:gd name="connsiteX2345" fmla="*/ 2055760 w 4059768"/>
              <a:gd name="connsiteY2345" fmla="*/ 75400 h 3744261"/>
              <a:gd name="connsiteX2346" fmla="*/ 2044381 w 4059768"/>
              <a:gd name="connsiteY2346" fmla="*/ 61093 h 3744261"/>
              <a:gd name="connsiteX2347" fmla="*/ 2046727 w 4059768"/>
              <a:gd name="connsiteY2347" fmla="*/ 54780 h 3744261"/>
              <a:gd name="connsiteX2348" fmla="*/ 2054847 w 4059768"/>
              <a:gd name="connsiteY2348" fmla="*/ 46890 h 3744261"/>
              <a:gd name="connsiteX2349" fmla="*/ 1833864 w 4059768"/>
              <a:gd name="connsiteY2349" fmla="*/ 58144 h 3744261"/>
              <a:gd name="connsiteX2350" fmla="*/ 1777674 w 4059768"/>
              <a:gd name="connsiteY2350" fmla="*/ 242871 h 3744261"/>
              <a:gd name="connsiteX2351" fmla="*/ 1779667 w 4059768"/>
              <a:gd name="connsiteY2351" fmla="*/ 241832 h 3744261"/>
              <a:gd name="connsiteX2352" fmla="*/ 1784693 w 4059768"/>
              <a:gd name="connsiteY2352" fmla="*/ 240773 h 3744261"/>
              <a:gd name="connsiteX2353" fmla="*/ 1784630 w 4059768"/>
              <a:gd name="connsiteY2353" fmla="*/ 240773 h 3744261"/>
              <a:gd name="connsiteX2354" fmla="*/ 2109002 w 4059768"/>
              <a:gd name="connsiteY2354" fmla="*/ 226985 h 3744261"/>
              <a:gd name="connsiteX2355" fmla="*/ 2117246 w 4059768"/>
              <a:gd name="connsiteY2355" fmla="*/ 229394 h 3744261"/>
              <a:gd name="connsiteX2356" fmla="*/ 2135685 w 4059768"/>
              <a:gd name="connsiteY2356" fmla="*/ 233007 h 3744261"/>
              <a:gd name="connsiteX2357" fmla="*/ 2137886 w 4059768"/>
              <a:gd name="connsiteY2357" fmla="*/ 218700 h 3744261"/>
              <a:gd name="connsiteX2358" fmla="*/ 2138094 w 4059768"/>
              <a:gd name="connsiteY2358" fmla="*/ 207736 h 3744261"/>
              <a:gd name="connsiteX2359" fmla="*/ 2066600 w 4059768"/>
              <a:gd name="connsiteY2359" fmla="*/ 55300 h 3744261"/>
              <a:gd name="connsiteX2360" fmla="*/ 2065250 w 4059768"/>
              <a:gd name="connsiteY2360" fmla="*/ 54282 h 3744261"/>
              <a:gd name="connsiteX2361" fmla="*/ 2058086 w 4059768"/>
              <a:gd name="connsiteY2361" fmla="*/ 60906 h 3744261"/>
              <a:gd name="connsiteX2362" fmla="*/ 2063755 w 4059768"/>
              <a:gd name="connsiteY2362" fmla="*/ 65848 h 3744261"/>
              <a:gd name="connsiteX2363" fmla="*/ 2112075 w 4059768"/>
              <a:gd name="connsiteY2363" fmla="*/ 181489 h 3744261"/>
              <a:gd name="connsiteX2364" fmla="*/ 2109023 w 4059768"/>
              <a:gd name="connsiteY2364" fmla="*/ 226965 h 3744261"/>
              <a:gd name="connsiteX2365" fmla="*/ 2109002 w 4059768"/>
              <a:gd name="connsiteY2365" fmla="*/ 226985 h 3744261"/>
              <a:gd name="connsiteX0" fmla="*/ 2995402 w 4059768"/>
              <a:gd name="connsiteY0" fmla="*/ 3743887 h 3744261"/>
              <a:gd name="connsiteX1" fmla="*/ 2986244 w 4059768"/>
              <a:gd name="connsiteY1" fmla="*/ 3743513 h 3744261"/>
              <a:gd name="connsiteX2" fmla="*/ 2930801 w 4059768"/>
              <a:gd name="connsiteY2" fmla="*/ 3717370 h 3744261"/>
              <a:gd name="connsiteX3" fmla="*/ 2921333 w 4059768"/>
              <a:gd name="connsiteY3" fmla="*/ 3675134 h 3744261"/>
              <a:gd name="connsiteX4" fmla="*/ 2838355 w 4059768"/>
              <a:gd name="connsiteY4" fmla="*/ 3656611 h 3744261"/>
              <a:gd name="connsiteX5" fmla="*/ 2769727 w 4059768"/>
              <a:gd name="connsiteY5" fmla="*/ 3633977 h 3744261"/>
              <a:gd name="connsiteX6" fmla="*/ 2764930 w 4059768"/>
              <a:gd name="connsiteY6" fmla="*/ 3640996 h 3744261"/>
              <a:gd name="connsiteX7" fmla="*/ 2656266 w 4059768"/>
              <a:gd name="connsiteY7" fmla="*/ 3683730 h 3744261"/>
              <a:gd name="connsiteX8" fmla="*/ 2521708 w 4059768"/>
              <a:gd name="connsiteY8" fmla="*/ 3592240 h 3744261"/>
              <a:gd name="connsiteX9" fmla="*/ 2417987 w 4059768"/>
              <a:gd name="connsiteY9" fmla="*/ 3485507 h 3744261"/>
              <a:gd name="connsiteX10" fmla="*/ 2409556 w 4059768"/>
              <a:gd name="connsiteY10" fmla="*/ 3447631 h 3744261"/>
              <a:gd name="connsiteX11" fmla="*/ 2310942 w 4059768"/>
              <a:gd name="connsiteY11" fmla="*/ 3307467 h 3744261"/>
              <a:gd name="connsiteX12" fmla="*/ 2301100 w 4059768"/>
              <a:gd name="connsiteY12" fmla="*/ 3175692 h 3744261"/>
              <a:gd name="connsiteX13" fmla="*/ 2313891 w 4059768"/>
              <a:gd name="connsiteY13" fmla="*/ 3163191 h 3744261"/>
              <a:gd name="connsiteX14" fmla="*/ 2320287 w 4059768"/>
              <a:gd name="connsiteY14" fmla="*/ 3168133 h 3744261"/>
              <a:gd name="connsiteX15" fmla="*/ 2327389 w 4059768"/>
              <a:gd name="connsiteY15" fmla="*/ 3160388 h 3744261"/>
              <a:gd name="connsiteX16" fmla="*/ 2353802 w 4059768"/>
              <a:gd name="connsiteY16" fmla="*/ 3218094 h 3744261"/>
              <a:gd name="connsiteX17" fmla="*/ 2381980 w 4059768"/>
              <a:gd name="connsiteY17" fmla="*/ 3295548 h 3744261"/>
              <a:gd name="connsiteX18" fmla="*/ 2508398 w 4059768"/>
              <a:gd name="connsiteY18" fmla="*/ 3376365 h 3744261"/>
              <a:gd name="connsiteX19" fmla="*/ 2427082 w 4059768"/>
              <a:gd name="connsiteY19" fmla="*/ 3328523 h 3744261"/>
              <a:gd name="connsiteX20" fmla="*/ 2370518 w 4059768"/>
              <a:gd name="connsiteY20" fmla="*/ 3165205 h 3744261"/>
              <a:gd name="connsiteX21" fmla="*/ 2376124 w 4059768"/>
              <a:gd name="connsiteY21" fmla="*/ 3010401 h 3744261"/>
              <a:gd name="connsiteX22" fmla="*/ 2361194 w 4059768"/>
              <a:gd name="connsiteY22" fmla="*/ 3092631 h 3744261"/>
              <a:gd name="connsiteX23" fmla="*/ 2362232 w 4059768"/>
              <a:gd name="connsiteY23" fmla="*/ 3127953 h 3744261"/>
              <a:gd name="connsiteX24" fmla="*/ 2352057 w 4059768"/>
              <a:gd name="connsiteY24" fmla="*/ 3130590 h 3744261"/>
              <a:gd name="connsiteX25" fmla="*/ 2348486 w 4059768"/>
              <a:gd name="connsiteY25" fmla="*/ 3093566 h 3744261"/>
              <a:gd name="connsiteX26" fmla="*/ 2347925 w 4059768"/>
              <a:gd name="connsiteY26" fmla="*/ 3091655 h 3744261"/>
              <a:gd name="connsiteX27" fmla="*/ 2333743 w 4059768"/>
              <a:gd name="connsiteY27" fmla="*/ 2983656 h 3744261"/>
              <a:gd name="connsiteX28" fmla="*/ 2341696 w 4059768"/>
              <a:gd name="connsiteY28" fmla="*/ 2941918 h 3744261"/>
              <a:gd name="connsiteX29" fmla="*/ 2306104 w 4059768"/>
              <a:gd name="connsiteY29" fmla="*/ 2973793 h 3744261"/>
              <a:gd name="connsiteX30" fmla="*/ 2212350 w 4059768"/>
              <a:gd name="connsiteY30" fmla="*/ 2886683 h 3744261"/>
              <a:gd name="connsiteX31" fmla="*/ 2221258 w 4059768"/>
              <a:gd name="connsiteY31" fmla="*/ 2841830 h 3744261"/>
              <a:gd name="connsiteX32" fmla="*/ 2362315 w 4059768"/>
              <a:gd name="connsiteY32" fmla="*/ 2850178 h 3744261"/>
              <a:gd name="connsiteX33" fmla="*/ 2378761 w 4059768"/>
              <a:gd name="connsiteY33" fmla="*/ 2855535 h 3744261"/>
              <a:gd name="connsiteX34" fmla="*/ 2411466 w 4059768"/>
              <a:gd name="connsiteY34" fmla="*/ 2820837 h 3744261"/>
              <a:gd name="connsiteX35" fmla="*/ 2493862 w 4059768"/>
              <a:gd name="connsiteY35" fmla="*/ 2766225 h 3744261"/>
              <a:gd name="connsiteX36" fmla="*/ 2484809 w 4059768"/>
              <a:gd name="connsiteY36" fmla="*/ 2761989 h 3744261"/>
              <a:gd name="connsiteX37" fmla="*/ 2485618 w 4059768"/>
              <a:gd name="connsiteY37" fmla="*/ 2744276 h 3744261"/>
              <a:gd name="connsiteX38" fmla="*/ 2496063 w 4059768"/>
              <a:gd name="connsiteY38" fmla="*/ 2723096 h 3744261"/>
              <a:gd name="connsiteX39" fmla="*/ 2523120 w 4059768"/>
              <a:gd name="connsiteY39" fmla="*/ 2678824 h 3744261"/>
              <a:gd name="connsiteX40" fmla="*/ 2510724 w 4059768"/>
              <a:gd name="connsiteY40" fmla="*/ 2501615 h 3744261"/>
              <a:gd name="connsiteX41" fmla="*/ 2545484 w 4059768"/>
              <a:gd name="connsiteY41" fmla="*/ 2484837 h 3744261"/>
              <a:gd name="connsiteX42" fmla="*/ 2627008 w 4059768"/>
              <a:gd name="connsiteY42" fmla="*/ 2554192 h 3744261"/>
              <a:gd name="connsiteX43" fmla="*/ 2621319 w 4059768"/>
              <a:gd name="connsiteY43" fmla="*/ 2526429 h 3744261"/>
              <a:gd name="connsiteX44" fmla="*/ 2325540 w 4059768"/>
              <a:gd name="connsiteY44" fmla="*/ 2277601 h 3744261"/>
              <a:gd name="connsiteX45" fmla="*/ 2134834 w 4059768"/>
              <a:gd name="connsiteY45" fmla="*/ 2145327 h 3744261"/>
              <a:gd name="connsiteX46" fmla="*/ 2132986 w 4059768"/>
              <a:gd name="connsiteY46" fmla="*/ 2137624 h 3744261"/>
              <a:gd name="connsiteX47" fmla="*/ 2140191 w 4059768"/>
              <a:gd name="connsiteY47" fmla="*/ 2134343 h 3744261"/>
              <a:gd name="connsiteX48" fmla="*/ 2485120 w 4059768"/>
              <a:gd name="connsiteY48" fmla="*/ 2304139 h 3744261"/>
              <a:gd name="connsiteX49" fmla="*/ 2536784 w 4059768"/>
              <a:gd name="connsiteY49" fmla="*/ 2346334 h 3744261"/>
              <a:gd name="connsiteX50" fmla="*/ 2539753 w 4059768"/>
              <a:gd name="connsiteY50" fmla="*/ 2349179 h 3744261"/>
              <a:gd name="connsiteX51" fmla="*/ 2665465 w 4059768"/>
              <a:gd name="connsiteY51" fmla="*/ 2533614 h 3744261"/>
              <a:gd name="connsiteX52" fmla="*/ 2674415 w 4059768"/>
              <a:gd name="connsiteY52" fmla="*/ 2650002 h 3744261"/>
              <a:gd name="connsiteX53" fmla="*/ 2695284 w 4059768"/>
              <a:gd name="connsiteY53" fmla="*/ 2660800 h 3744261"/>
              <a:gd name="connsiteX54" fmla="*/ 2687559 w 4059768"/>
              <a:gd name="connsiteY54" fmla="*/ 2669231 h 3744261"/>
              <a:gd name="connsiteX55" fmla="*/ 2670947 w 4059768"/>
              <a:gd name="connsiteY55" fmla="*/ 2665472 h 3744261"/>
              <a:gd name="connsiteX56" fmla="*/ 2660585 w 4059768"/>
              <a:gd name="connsiteY56" fmla="*/ 2691886 h 3744261"/>
              <a:gd name="connsiteX57" fmla="*/ 2614778 w 4059768"/>
              <a:gd name="connsiteY57" fmla="*/ 2730779 h 3744261"/>
              <a:gd name="connsiteX58" fmla="*/ 2424507 w 4059768"/>
              <a:gd name="connsiteY58" fmla="*/ 2845672 h 3744261"/>
              <a:gd name="connsiteX59" fmla="*/ 2399194 w 4059768"/>
              <a:gd name="connsiteY59" fmla="*/ 2922731 h 3744261"/>
              <a:gd name="connsiteX60" fmla="*/ 2518552 w 4059768"/>
              <a:gd name="connsiteY60" fmla="*/ 2812240 h 3744261"/>
              <a:gd name="connsiteX61" fmla="*/ 2729401 w 4059768"/>
              <a:gd name="connsiteY61" fmla="*/ 2751523 h 3744261"/>
              <a:gd name="connsiteX62" fmla="*/ 2778884 w 4059768"/>
              <a:gd name="connsiteY62" fmla="*/ 2767450 h 3744261"/>
              <a:gd name="connsiteX63" fmla="*/ 2768813 w 4059768"/>
              <a:gd name="connsiteY63" fmla="*/ 2800715 h 3744261"/>
              <a:gd name="connsiteX64" fmla="*/ 2762542 w 4059768"/>
              <a:gd name="connsiteY64" fmla="*/ 2810392 h 3744261"/>
              <a:gd name="connsiteX65" fmla="*/ 2668518 w 4059768"/>
              <a:gd name="connsiteY65" fmla="*/ 2848911 h 3744261"/>
              <a:gd name="connsiteX66" fmla="*/ 2519777 w 4059768"/>
              <a:gd name="connsiteY66" fmla="*/ 2906887 h 3744261"/>
              <a:gd name="connsiteX67" fmla="*/ 2503705 w 4059768"/>
              <a:gd name="connsiteY67" fmla="*/ 2921278 h 3744261"/>
              <a:gd name="connsiteX68" fmla="*/ 2605288 w 4059768"/>
              <a:gd name="connsiteY68" fmla="*/ 2893265 h 3744261"/>
              <a:gd name="connsiteX69" fmla="*/ 2609316 w 4059768"/>
              <a:gd name="connsiteY69" fmla="*/ 2891251 h 3744261"/>
              <a:gd name="connsiteX70" fmla="*/ 2762085 w 4059768"/>
              <a:gd name="connsiteY70" fmla="*/ 2869095 h 3744261"/>
              <a:gd name="connsiteX71" fmla="*/ 2894110 w 4059768"/>
              <a:gd name="connsiteY71" fmla="*/ 2990239 h 3744261"/>
              <a:gd name="connsiteX72" fmla="*/ 2984999 w 4059768"/>
              <a:gd name="connsiteY72" fmla="*/ 3128347 h 3744261"/>
              <a:gd name="connsiteX73" fmla="*/ 2979599 w 4059768"/>
              <a:gd name="connsiteY73" fmla="*/ 3158581 h 3744261"/>
              <a:gd name="connsiteX74" fmla="*/ 2901543 w 4059768"/>
              <a:gd name="connsiteY74" fmla="*/ 3132978 h 3744261"/>
              <a:gd name="connsiteX75" fmla="*/ 2857958 w 4059768"/>
              <a:gd name="connsiteY75" fmla="*/ 3088831 h 3744261"/>
              <a:gd name="connsiteX76" fmla="*/ 2833600 w 4059768"/>
              <a:gd name="connsiteY76" fmla="*/ 3062875 h 3744261"/>
              <a:gd name="connsiteX77" fmla="*/ 2830236 w 4059768"/>
              <a:gd name="connsiteY77" fmla="*/ 3060653 h 3744261"/>
              <a:gd name="connsiteX78" fmla="*/ 2823031 w 4059768"/>
              <a:gd name="connsiteY78" fmla="*/ 3077971 h 3744261"/>
              <a:gd name="connsiteX79" fmla="*/ 2797531 w 4059768"/>
              <a:gd name="connsiteY79" fmla="*/ 3126416 h 3744261"/>
              <a:gd name="connsiteX80" fmla="*/ 2788519 w 4059768"/>
              <a:gd name="connsiteY80" fmla="*/ 3134971 h 3744261"/>
              <a:gd name="connsiteX81" fmla="*/ 2949366 w 4059768"/>
              <a:gd name="connsiteY81" fmla="*/ 3182523 h 3744261"/>
              <a:gd name="connsiteX82" fmla="*/ 2994073 w 4059768"/>
              <a:gd name="connsiteY82" fmla="*/ 3220897 h 3744261"/>
              <a:gd name="connsiteX83" fmla="*/ 2976609 w 4059768"/>
              <a:gd name="connsiteY83" fmla="*/ 3194339 h 3744261"/>
              <a:gd name="connsiteX84" fmla="*/ 2976298 w 4059768"/>
              <a:gd name="connsiteY84" fmla="*/ 3185825 h 3744261"/>
              <a:gd name="connsiteX85" fmla="*/ 2984749 w 4059768"/>
              <a:gd name="connsiteY85" fmla="*/ 3184953 h 3744261"/>
              <a:gd name="connsiteX86" fmla="*/ 3054395 w 4059768"/>
              <a:gd name="connsiteY86" fmla="*/ 3237343 h 3744261"/>
              <a:gd name="connsiteX87" fmla="*/ 3054167 w 4059768"/>
              <a:gd name="connsiteY87" fmla="*/ 3218717 h 3744261"/>
              <a:gd name="connsiteX88" fmla="*/ 3042144 w 4059768"/>
              <a:gd name="connsiteY88" fmla="*/ 3136321 h 3744261"/>
              <a:gd name="connsiteX89" fmla="*/ 3037036 w 4059768"/>
              <a:gd name="connsiteY89" fmla="*/ 3066613 h 3744261"/>
              <a:gd name="connsiteX90" fmla="*/ 3064093 w 4059768"/>
              <a:gd name="connsiteY90" fmla="*/ 3056064 h 3744261"/>
              <a:gd name="connsiteX91" fmla="*/ 3062660 w 4059768"/>
              <a:gd name="connsiteY91" fmla="*/ 3021386 h 3744261"/>
              <a:gd name="connsiteX92" fmla="*/ 2860844 w 4059768"/>
              <a:gd name="connsiteY92" fmla="*/ 2922897 h 3744261"/>
              <a:gd name="connsiteX93" fmla="*/ 2795247 w 4059768"/>
              <a:gd name="connsiteY93" fmla="*/ 2839546 h 3744261"/>
              <a:gd name="connsiteX94" fmla="*/ 2791052 w 4059768"/>
              <a:gd name="connsiteY94" fmla="*/ 2788277 h 3744261"/>
              <a:gd name="connsiteX95" fmla="*/ 2721759 w 4059768"/>
              <a:gd name="connsiteY95" fmla="*/ 2682250 h 3744261"/>
              <a:gd name="connsiteX96" fmla="*/ 2690134 w 4059768"/>
              <a:gd name="connsiteY96" fmla="*/ 2633743 h 3744261"/>
              <a:gd name="connsiteX97" fmla="*/ 2749730 w 4059768"/>
              <a:gd name="connsiteY97" fmla="*/ 2599938 h 3744261"/>
              <a:gd name="connsiteX98" fmla="*/ 2811049 w 4059768"/>
              <a:gd name="connsiteY98" fmla="*/ 2587582 h 3744261"/>
              <a:gd name="connsiteX99" fmla="*/ 2649144 w 4059768"/>
              <a:gd name="connsiteY99" fmla="*/ 2383316 h 3744261"/>
              <a:gd name="connsiteX100" fmla="*/ 2466328 w 4059768"/>
              <a:gd name="connsiteY100" fmla="*/ 2223799 h 3744261"/>
              <a:gd name="connsiteX101" fmla="*/ 2310735 w 4059768"/>
              <a:gd name="connsiteY101" fmla="*/ 2137187 h 3744261"/>
              <a:gd name="connsiteX102" fmla="*/ 2154540 w 4059768"/>
              <a:gd name="connsiteY102" fmla="*/ 2039010 h 3744261"/>
              <a:gd name="connsiteX103" fmla="*/ 2411819 w 4059768"/>
              <a:gd name="connsiteY103" fmla="*/ 1924781 h 3744261"/>
              <a:gd name="connsiteX104" fmla="*/ 2608216 w 4059768"/>
              <a:gd name="connsiteY104" fmla="*/ 1879160 h 3744261"/>
              <a:gd name="connsiteX105" fmla="*/ 2606741 w 4059768"/>
              <a:gd name="connsiteY105" fmla="*/ 1875444 h 3744261"/>
              <a:gd name="connsiteX106" fmla="*/ 2590960 w 4059768"/>
              <a:gd name="connsiteY106" fmla="*/ 1794273 h 3744261"/>
              <a:gd name="connsiteX107" fmla="*/ 2571275 w 4059768"/>
              <a:gd name="connsiteY107" fmla="*/ 1730648 h 3744261"/>
              <a:gd name="connsiteX108" fmla="*/ 2358225 w 4059768"/>
              <a:gd name="connsiteY108" fmla="*/ 1803139 h 3744261"/>
              <a:gd name="connsiteX109" fmla="*/ 2165732 w 4059768"/>
              <a:gd name="connsiteY109" fmla="*/ 1884912 h 3744261"/>
              <a:gd name="connsiteX110" fmla="*/ 2144406 w 4059768"/>
              <a:gd name="connsiteY110" fmla="*/ 1886989 h 3744261"/>
              <a:gd name="connsiteX111" fmla="*/ 2139568 w 4059768"/>
              <a:gd name="connsiteY111" fmla="*/ 1827974 h 3744261"/>
              <a:gd name="connsiteX112" fmla="*/ 2134668 w 4059768"/>
              <a:gd name="connsiteY112" fmla="*/ 1745807 h 3744261"/>
              <a:gd name="connsiteX113" fmla="*/ 2093906 w 4059768"/>
              <a:gd name="connsiteY113" fmla="*/ 1707080 h 3744261"/>
              <a:gd name="connsiteX114" fmla="*/ 2096875 w 4059768"/>
              <a:gd name="connsiteY114" fmla="*/ 1699459 h 3744261"/>
              <a:gd name="connsiteX115" fmla="*/ 2114422 w 4059768"/>
              <a:gd name="connsiteY115" fmla="*/ 1702346 h 3744261"/>
              <a:gd name="connsiteX116" fmla="*/ 2144842 w 4059768"/>
              <a:gd name="connsiteY116" fmla="*/ 1737480 h 3744261"/>
              <a:gd name="connsiteX117" fmla="*/ 2185584 w 4059768"/>
              <a:gd name="connsiteY117" fmla="*/ 1756106 h 3744261"/>
              <a:gd name="connsiteX118" fmla="*/ 2267211 w 4059768"/>
              <a:gd name="connsiteY118" fmla="*/ 1636146 h 3744261"/>
              <a:gd name="connsiteX119" fmla="*/ 2331562 w 4059768"/>
              <a:gd name="connsiteY119" fmla="*/ 1496709 h 3744261"/>
              <a:gd name="connsiteX120" fmla="*/ 2371452 w 4059768"/>
              <a:gd name="connsiteY120" fmla="*/ 1425775 h 3744261"/>
              <a:gd name="connsiteX121" fmla="*/ 2354466 w 4059768"/>
              <a:gd name="connsiteY121" fmla="*/ 1429243 h 3744261"/>
              <a:gd name="connsiteX122" fmla="*/ 2335279 w 4059768"/>
              <a:gd name="connsiteY122" fmla="*/ 1411842 h 3744261"/>
              <a:gd name="connsiteX123" fmla="*/ 2350438 w 4059768"/>
              <a:gd name="connsiteY123" fmla="*/ 1321659 h 3744261"/>
              <a:gd name="connsiteX124" fmla="*/ 2364475 w 4059768"/>
              <a:gd name="connsiteY124" fmla="*/ 1317485 h 3744261"/>
              <a:gd name="connsiteX125" fmla="*/ 2377100 w 4059768"/>
              <a:gd name="connsiteY125" fmla="*/ 1350543 h 3744261"/>
              <a:gd name="connsiteX126" fmla="*/ 2383828 w 4059768"/>
              <a:gd name="connsiteY126" fmla="*/ 1391201 h 3744261"/>
              <a:gd name="connsiteX127" fmla="*/ 2386133 w 4059768"/>
              <a:gd name="connsiteY127" fmla="*/ 1400836 h 3744261"/>
              <a:gd name="connsiteX128" fmla="*/ 2463545 w 4059768"/>
              <a:gd name="connsiteY128" fmla="*/ 1306708 h 3744261"/>
              <a:gd name="connsiteX129" fmla="*/ 2524782 w 4059768"/>
              <a:gd name="connsiteY129" fmla="*/ 1258492 h 3744261"/>
              <a:gd name="connsiteX130" fmla="*/ 2608776 w 4059768"/>
              <a:gd name="connsiteY130" fmla="*/ 1147025 h 3744261"/>
              <a:gd name="connsiteX131" fmla="*/ 2693353 w 4059768"/>
              <a:gd name="connsiteY131" fmla="*/ 1030491 h 3744261"/>
              <a:gd name="connsiteX132" fmla="*/ 2701285 w 4059768"/>
              <a:gd name="connsiteY132" fmla="*/ 994339 h 3744261"/>
              <a:gd name="connsiteX133" fmla="*/ 2683261 w 4059768"/>
              <a:gd name="connsiteY133" fmla="*/ 949050 h 3744261"/>
              <a:gd name="connsiteX134" fmla="*/ 2653795 w 4059768"/>
              <a:gd name="connsiteY134" fmla="*/ 849378 h 3744261"/>
              <a:gd name="connsiteX135" fmla="*/ 2664323 w 4059768"/>
              <a:gd name="connsiteY135" fmla="*/ 791028 h 3744261"/>
              <a:gd name="connsiteX136" fmla="*/ 2658737 w 4059768"/>
              <a:gd name="connsiteY136" fmla="*/ 791879 h 3744261"/>
              <a:gd name="connsiteX137" fmla="*/ 2278611 w 4059768"/>
              <a:gd name="connsiteY137" fmla="*/ 1254401 h 3744261"/>
              <a:gd name="connsiteX138" fmla="*/ 2041412 w 4059768"/>
              <a:gd name="connsiteY138" fmla="*/ 1769209 h 3744261"/>
              <a:gd name="connsiteX139" fmla="*/ 2006443 w 4059768"/>
              <a:gd name="connsiteY139" fmla="*/ 1805818 h 3744261"/>
              <a:gd name="connsiteX140" fmla="*/ 2003308 w 4059768"/>
              <a:gd name="connsiteY140" fmla="*/ 1806877 h 3744261"/>
              <a:gd name="connsiteX141" fmla="*/ 2004699 w 4059768"/>
              <a:gd name="connsiteY141" fmla="*/ 1809203 h 3744261"/>
              <a:gd name="connsiteX142" fmla="*/ 2076110 w 4059768"/>
              <a:gd name="connsiteY142" fmla="*/ 1865539 h 3744261"/>
              <a:gd name="connsiteX143" fmla="*/ 2127857 w 4059768"/>
              <a:gd name="connsiteY143" fmla="*/ 1905428 h 3744261"/>
              <a:gd name="connsiteX144" fmla="*/ 2128812 w 4059768"/>
              <a:gd name="connsiteY144" fmla="*/ 1933606 h 3744261"/>
              <a:gd name="connsiteX145" fmla="*/ 2090251 w 4059768"/>
              <a:gd name="connsiteY145" fmla="*/ 1949243 h 3744261"/>
              <a:gd name="connsiteX146" fmla="*/ 2141728 w 4059768"/>
              <a:gd name="connsiteY146" fmla="*/ 2083011 h 3744261"/>
              <a:gd name="connsiteX147" fmla="*/ 2142392 w 4059768"/>
              <a:gd name="connsiteY147" fmla="*/ 2108885 h 3744261"/>
              <a:gd name="connsiteX148" fmla="*/ 2123330 w 4059768"/>
              <a:gd name="connsiteY148" fmla="*/ 2096405 h 3744261"/>
              <a:gd name="connsiteX149" fmla="*/ 2102793 w 4059768"/>
              <a:gd name="connsiteY149" fmla="*/ 2068642 h 3744261"/>
              <a:gd name="connsiteX150" fmla="*/ 2097768 w 4059768"/>
              <a:gd name="connsiteY150" fmla="*/ 2061270 h 3744261"/>
              <a:gd name="connsiteX151" fmla="*/ 2112013 w 4059768"/>
              <a:gd name="connsiteY151" fmla="*/ 2124915 h 3744261"/>
              <a:gd name="connsiteX152" fmla="*/ 2106427 w 4059768"/>
              <a:gd name="connsiteY152" fmla="*/ 2154879 h 3744261"/>
              <a:gd name="connsiteX153" fmla="*/ 2068074 w 4059768"/>
              <a:gd name="connsiteY153" fmla="*/ 2110027 h 3744261"/>
              <a:gd name="connsiteX154" fmla="*/ 2071106 w 4059768"/>
              <a:gd name="connsiteY154" fmla="*/ 2131103 h 3744261"/>
              <a:gd name="connsiteX155" fmla="*/ 2062737 w 4059768"/>
              <a:gd name="connsiteY155" fmla="*/ 2158160 h 3744261"/>
              <a:gd name="connsiteX156" fmla="*/ 2015974 w 4059768"/>
              <a:gd name="connsiteY156" fmla="*/ 2102593 h 3744261"/>
              <a:gd name="connsiteX157" fmla="*/ 2000608 w 4059768"/>
              <a:gd name="connsiteY157" fmla="*/ 2072629 h 3744261"/>
              <a:gd name="connsiteX158" fmla="*/ 2002809 w 4059768"/>
              <a:gd name="connsiteY158" fmla="*/ 2132432 h 3744261"/>
              <a:gd name="connsiteX159" fmla="*/ 1992884 w 4059768"/>
              <a:gd name="connsiteY159" fmla="*/ 2146677 h 3744261"/>
              <a:gd name="connsiteX160" fmla="*/ 1951291 w 4059768"/>
              <a:gd name="connsiteY160" fmla="*/ 2089428 h 3744261"/>
              <a:gd name="connsiteX161" fmla="*/ 1935510 w 4059768"/>
              <a:gd name="connsiteY161" fmla="*/ 2105832 h 3744261"/>
              <a:gd name="connsiteX162" fmla="*/ 1899129 w 4059768"/>
              <a:gd name="connsiteY162" fmla="*/ 2150913 h 3744261"/>
              <a:gd name="connsiteX163" fmla="*/ 1891529 w 4059768"/>
              <a:gd name="connsiteY163" fmla="*/ 2181376 h 3744261"/>
              <a:gd name="connsiteX164" fmla="*/ 1898548 w 4059768"/>
              <a:gd name="connsiteY164" fmla="*/ 2174440 h 3744261"/>
              <a:gd name="connsiteX165" fmla="*/ 1920870 w 4059768"/>
              <a:gd name="connsiteY165" fmla="*/ 2146033 h 3744261"/>
              <a:gd name="connsiteX166" fmla="*/ 1929758 w 4059768"/>
              <a:gd name="connsiteY166" fmla="*/ 2134447 h 3744261"/>
              <a:gd name="connsiteX167" fmla="*/ 1939289 w 4059768"/>
              <a:gd name="connsiteY167" fmla="*/ 2132474 h 3744261"/>
              <a:gd name="connsiteX168" fmla="*/ 1937565 w 4059768"/>
              <a:gd name="connsiteY168" fmla="*/ 2148442 h 3744261"/>
              <a:gd name="connsiteX169" fmla="*/ 1906376 w 4059768"/>
              <a:gd name="connsiteY169" fmla="*/ 2230360 h 3744261"/>
              <a:gd name="connsiteX170" fmla="*/ 1905670 w 4059768"/>
              <a:gd name="connsiteY170" fmla="*/ 2234306 h 3744261"/>
              <a:gd name="connsiteX171" fmla="*/ 1963106 w 4059768"/>
              <a:gd name="connsiteY171" fmla="*/ 2159386 h 3744261"/>
              <a:gd name="connsiteX172" fmla="*/ 1971454 w 4059768"/>
              <a:gd name="connsiteY172" fmla="*/ 2157433 h 3744261"/>
              <a:gd name="connsiteX173" fmla="*/ 1973842 w 4059768"/>
              <a:gd name="connsiteY173" fmla="*/ 2165677 h 3744261"/>
              <a:gd name="connsiteX174" fmla="*/ 1950772 w 4059768"/>
              <a:gd name="connsiteY174" fmla="*/ 2239643 h 3744261"/>
              <a:gd name="connsiteX175" fmla="*/ 1998739 w 4059768"/>
              <a:gd name="connsiteY175" fmla="*/ 2169145 h 3744261"/>
              <a:gd name="connsiteX176" fmla="*/ 2014355 w 4059768"/>
              <a:gd name="connsiteY176" fmla="*/ 2143978 h 3744261"/>
              <a:gd name="connsiteX177" fmla="*/ 2024135 w 4059768"/>
              <a:gd name="connsiteY177" fmla="*/ 2140406 h 3744261"/>
              <a:gd name="connsiteX178" fmla="*/ 2026565 w 4059768"/>
              <a:gd name="connsiteY178" fmla="*/ 2154755 h 3744261"/>
              <a:gd name="connsiteX179" fmla="*/ 2021581 w 4059768"/>
              <a:gd name="connsiteY179" fmla="*/ 2172924 h 3744261"/>
              <a:gd name="connsiteX180" fmla="*/ 2000068 w 4059768"/>
              <a:gd name="connsiteY180" fmla="*/ 2277539 h 3744261"/>
              <a:gd name="connsiteX181" fmla="*/ 2005820 w 4059768"/>
              <a:gd name="connsiteY181" fmla="*/ 2430266 h 3744261"/>
              <a:gd name="connsiteX182" fmla="*/ 2011323 w 4059768"/>
              <a:gd name="connsiteY182" fmla="*/ 2706068 h 3744261"/>
              <a:gd name="connsiteX183" fmla="*/ 1968983 w 4059768"/>
              <a:gd name="connsiteY183" fmla="*/ 2840834 h 3744261"/>
              <a:gd name="connsiteX184" fmla="*/ 1931627 w 4059768"/>
              <a:gd name="connsiteY184" fmla="*/ 2956371 h 3744261"/>
              <a:gd name="connsiteX185" fmla="*/ 1927868 w 4059768"/>
              <a:gd name="connsiteY185" fmla="*/ 2990363 h 3744261"/>
              <a:gd name="connsiteX186" fmla="*/ 1921140 w 4059768"/>
              <a:gd name="connsiteY186" fmla="*/ 2991152 h 3744261"/>
              <a:gd name="connsiteX187" fmla="*/ 1916738 w 4059768"/>
              <a:gd name="connsiteY187" fmla="*/ 2973066 h 3744261"/>
              <a:gd name="connsiteX188" fmla="*/ 1919126 w 4059768"/>
              <a:gd name="connsiteY188" fmla="*/ 2955374 h 3744261"/>
              <a:gd name="connsiteX189" fmla="*/ 1911235 w 4059768"/>
              <a:gd name="connsiteY189" fmla="*/ 2893162 h 3744261"/>
              <a:gd name="connsiteX190" fmla="*/ 1862396 w 4059768"/>
              <a:gd name="connsiteY190" fmla="*/ 2843845 h 3744261"/>
              <a:gd name="connsiteX191" fmla="*/ 1767458 w 4059768"/>
              <a:gd name="connsiteY191" fmla="*/ 2831572 h 3744261"/>
              <a:gd name="connsiteX192" fmla="*/ 1779252 w 4059768"/>
              <a:gd name="connsiteY192" fmla="*/ 2859584 h 3744261"/>
              <a:gd name="connsiteX193" fmla="*/ 1878177 w 4059768"/>
              <a:gd name="connsiteY193" fmla="*/ 3000164 h 3744261"/>
              <a:gd name="connsiteX194" fmla="*/ 1821218 w 4059768"/>
              <a:gd name="connsiteY194" fmla="*/ 3192553 h 3744261"/>
              <a:gd name="connsiteX195" fmla="*/ 1716355 w 4059768"/>
              <a:gd name="connsiteY195" fmla="*/ 3376095 h 3744261"/>
              <a:gd name="connsiteX196" fmla="*/ 1690689 w 4059768"/>
              <a:gd name="connsiteY196" fmla="*/ 3379314 h 3744261"/>
              <a:gd name="connsiteX197" fmla="*/ 1690212 w 4059768"/>
              <a:gd name="connsiteY197" fmla="*/ 3379065 h 3744261"/>
              <a:gd name="connsiteX198" fmla="*/ 1665252 w 4059768"/>
              <a:gd name="connsiteY198" fmla="*/ 3357469 h 3744261"/>
              <a:gd name="connsiteX199" fmla="*/ 1650301 w 4059768"/>
              <a:gd name="connsiteY199" fmla="*/ 3389323 h 3744261"/>
              <a:gd name="connsiteX200" fmla="*/ 1457227 w 4059768"/>
              <a:gd name="connsiteY200" fmla="*/ 3500084 h 3744261"/>
              <a:gd name="connsiteX201" fmla="*/ 1450915 w 4059768"/>
              <a:gd name="connsiteY201" fmla="*/ 3498589 h 3744261"/>
              <a:gd name="connsiteX202" fmla="*/ 1449357 w 4059768"/>
              <a:gd name="connsiteY202" fmla="*/ 3492297 h 3744261"/>
              <a:gd name="connsiteX203" fmla="*/ 1467942 w 4059768"/>
              <a:gd name="connsiteY203" fmla="*/ 3379916 h 3744261"/>
              <a:gd name="connsiteX204" fmla="*/ 1451683 w 4059768"/>
              <a:gd name="connsiteY204" fmla="*/ 3407638 h 3744261"/>
              <a:gd name="connsiteX205" fmla="*/ 1441570 w 4059768"/>
              <a:gd name="connsiteY205" fmla="*/ 3411915 h 3744261"/>
              <a:gd name="connsiteX206" fmla="*/ 1420390 w 4059768"/>
              <a:gd name="connsiteY206" fmla="*/ 3365630 h 3744261"/>
              <a:gd name="connsiteX207" fmla="*/ 1419040 w 4059768"/>
              <a:gd name="connsiteY207" fmla="*/ 3360335 h 3744261"/>
              <a:gd name="connsiteX208" fmla="*/ 1435216 w 4059768"/>
              <a:gd name="connsiteY208" fmla="*/ 3497156 h 3744261"/>
              <a:gd name="connsiteX209" fmla="*/ 1520685 w 4059768"/>
              <a:gd name="connsiteY209" fmla="*/ 3509428 h 3744261"/>
              <a:gd name="connsiteX210" fmla="*/ 1555238 w 4059768"/>
              <a:gd name="connsiteY210" fmla="*/ 3503033 h 3744261"/>
              <a:gd name="connsiteX211" fmla="*/ 1566368 w 4059768"/>
              <a:gd name="connsiteY211" fmla="*/ 3510342 h 3744261"/>
              <a:gd name="connsiteX212" fmla="*/ 1540474 w 4059768"/>
              <a:gd name="connsiteY212" fmla="*/ 3549173 h 3744261"/>
              <a:gd name="connsiteX213" fmla="*/ 1494542 w 4059768"/>
              <a:gd name="connsiteY213" fmla="*/ 3602975 h 3744261"/>
              <a:gd name="connsiteX214" fmla="*/ 1211514 w 4059768"/>
              <a:gd name="connsiteY214" fmla="*/ 3721523 h 3744261"/>
              <a:gd name="connsiteX215" fmla="*/ 1188132 w 4059768"/>
              <a:gd name="connsiteY215" fmla="*/ 3720256 h 3744261"/>
              <a:gd name="connsiteX216" fmla="*/ 981789 w 4059768"/>
              <a:gd name="connsiteY216" fmla="*/ 3524047 h 3744261"/>
              <a:gd name="connsiteX217" fmla="*/ 934113 w 4059768"/>
              <a:gd name="connsiteY217" fmla="*/ 3517984 h 3744261"/>
              <a:gd name="connsiteX218" fmla="*/ 908364 w 4059768"/>
              <a:gd name="connsiteY218" fmla="*/ 3507518 h 3744261"/>
              <a:gd name="connsiteX219" fmla="*/ 791436 w 4059768"/>
              <a:gd name="connsiteY219" fmla="*/ 3370863 h 3744261"/>
              <a:gd name="connsiteX220" fmla="*/ 800697 w 4059768"/>
              <a:gd name="connsiteY220" fmla="*/ 3265314 h 3744261"/>
              <a:gd name="connsiteX221" fmla="*/ 799721 w 4059768"/>
              <a:gd name="connsiteY221" fmla="*/ 3264566 h 3744261"/>
              <a:gd name="connsiteX222" fmla="*/ 797520 w 4059768"/>
              <a:gd name="connsiteY222" fmla="*/ 3241932 h 3744261"/>
              <a:gd name="connsiteX223" fmla="*/ 810477 w 4059768"/>
              <a:gd name="connsiteY223" fmla="*/ 3220524 h 3744261"/>
              <a:gd name="connsiteX224" fmla="*/ 853316 w 4059768"/>
              <a:gd name="connsiteY224" fmla="*/ 3118837 h 3744261"/>
              <a:gd name="connsiteX225" fmla="*/ 936501 w 4059768"/>
              <a:gd name="connsiteY225" fmla="*/ 3105962 h 3744261"/>
              <a:gd name="connsiteX226" fmla="*/ 942813 w 4059768"/>
              <a:gd name="connsiteY226" fmla="*/ 3114663 h 3744261"/>
              <a:gd name="connsiteX227" fmla="*/ 923585 w 4059768"/>
              <a:gd name="connsiteY227" fmla="*/ 3189542 h 3744261"/>
              <a:gd name="connsiteX228" fmla="*/ 979900 w 4059768"/>
              <a:gd name="connsiteY228" fmla="*/ 3101747 h 3744261"/>
              <a:gd name="connsiteX229" fmla="*/ 1134953 w 4059768"/>
              <a:gd name="connsiteY229" fmla="*/ 2984341 h 3744261"/>
              <a:gd name="connsiteX230" fmla="*/ 1266230 w 4059768"/>
              <a:gd name="connsiteY230" fmla="*/ 2971072 h 3744261"/>
              <a:gd name="connsiteX231" fmla="*/ 1338679 w 4059768"/>
              <a:gd name="connsiteY231" fmla="*/ 2982846 h 3744261"/>
              <a:gd name="connsiteX232" fmla="*/ 1339447 w 4059768"/>
              <a:gd name="connsiteY232" fmla="*/ 2982452 h 3744261"/>
              <a:gd name="connsiteX233" fmla="*/ 1371924 w 4059768"/>
              <a:gd name="connsiteY233" fmla="*/ 2972339 h 3744261"/>
              <a:gd name="connsiteX234" fmla="*/ 1323168 w 4059768"/>
              <a:gd name="connsiteY234" fmla="*/ 2957845 h 3744261"/>
              <a:gd name="connsiteX235" fmla="*/ 1163484 w 4059768"/>
              <a:gd name="connsiteY235" fmla="*/ 2925078 h 3744261"/>
              <a:gd name="connsiteX236" fmla="*/ 1000083 w 4059768"/>
              <a:gd name="connsiteY236" fmla="*/ 3004193 h 3744261"/>
              <a:gd name="connsiteX237" fmla="*/ 998879 w 4059768"/>
              <a:gd name="connsiteY237" fmla="*/ 3014908 h 3744261"/>
              <a:gd name="connsiteX238" fmla="*/ 959405 w 4059768"/>
              <a:gd name="connsiteY238" fmla="*/ 3058701 h 3744261"/>
              <a:gd name="connsiteX239" fmla="*/ 920366 w 4059768"/>
              <a:gd name="connsiteY239" fmla="*/ 3088084 h 3744261"/>
              <a:gd name="connsiteX240" fmla="*/ 914552 w 4059768"/>
              <a:gd name="connsiteY240" fmla="*/ 3084014 h 3744261"/>
              <a:gd name="connsiteX241" fmla="*/ 929316 w 4059768"/>
              <a:gd name="connsiteY241" fmla="*/ 3062065 h 3744261"/>
              <a:gd name="connsiteX242" fmla="*/ 955335 w 4059768"/>
              <a:gd name="connsiteY242" fmla="*/ 3033991 h 3744261"/>
              <a:gd name="connsiteX243" fmla="*/ 986358 w 4059768"/>
              <a:gd name="connsiteY243" fmla="*/ 3000455 h 3744261"/>
              <a:gd name="connsiteX244" fmla="*/ 971511 w 4059768"/>
              <a:gd name="connsiteY244" fmla="*/ 2973710 h 3744261"/>
              <a:gd name="connsiteX245" fmla="*/ 837929 w 4059768"/>
              <a:gd name="connsiteY245" fmla="*/ 2879872 h 3744261"/>
              <a:gd name="connsiteX246" fmla="*/ 826196 w 4059768"/>
              <a:gd name="connsiteY246" fmla="*/ 2887181 h 3744261"/>
              <a:gd name="connsiteX247" fmla="*/ 886540 w 4059768"/>
              <a:gd name="connsiteY247" fmla="*/ 3085093 h 3744261"/>
              <a:gd name="connsiteX248" fmla="*/ 886353 w 4059768"/>
              <a:gd name="connsiteY248" fmla="*/ 3091198 h 3744261"/>
              <a:gd name="connsiteX249" fmla="*/ 881016 w 4059768"/>
              <a:gd name="connsiteY249" fmla="*/ 3094209 h 3744261"/>
              <a:gd name="connsiteX250" fmla="*/ 870821 w 4059768"/>
              <a:gd name="connsiteY250" fmla="*/ 3081750 h 3744261"/>
              <a:gd name="connsiteX251" fmla="*/ 815233 w 4059768"/>
              <a:gd name="connsiteY251" fmla="*/ 2881222 h 3744261"/>
              <a:gd name="connsiteX252" fmla="*/ 836766 w 4059768"/>
              <a:gd name="connsiteY252" fmla="*/ 2867455 h 3744261"/>
              <a:gd name="connsiteX253" fmla="*/ 981685 w 4059768"/>
              <a:gd name="connsiteY253" fmla="*/ 2966546 h 3744261"/>
              <a:gd name="connsiteX254" fmla="*/ 995972 w 4059768"/>
              <a:gd name="connsiteY254" fmla="*/ 2990841 h 3744261"/>
              <a:gd name="connsiteX255" fmla="*/ 1163152 w 4059768"/>
              <a:gd name="connsiteY255" fmla="*/ 2912639 h 3744261"/>
              <a:gd name="connsiteX256" fmla="*/ 1327155 w 4059768"/>
              <a:gd name="connsiteY256" fmla="*/ 2946050 h 3744261"/>
              <a:gd name="connsiteX257" fmla="*/ 1388038 w 4059768"/>
              <a:gd name="connsiteY257" fmla="*/ 2959735 h 3744261"/>
              <a:gd name="connsiteX258" fmla="*/ 1389533 w 4059768"/>
              <a:gd name="connsiteY258" fmla="*/ 2955000 h 3744261"/>
              <a:gd name="connsiteX259" fmla="*/ 1396510 w 4059768"/>
              <a:gd name="connsiteY259" fmla="*/ 2841540 h 3744261"/>
              <a:gd name="connsiteX260" fmla="*/ 1431499 w 4059768"/>
              <a:gd name="connsiteY260" fmla="*/ 2742469 h 3744261"/>
              <a:gd name="connsiteX261" fmla="*/ 1460383 w 4059768"/>
              <a:gd name="connsiteY261" fmla="*/ 2758625 h 3744261"/>
              <a:gd name="connsiteX262" fmla="*/ 1529905 w 4059768"/>
              <a:gd name="connsiteY262" fmla="*/ 2965404 h 3744261"/>
              <a:gd name="connsiteX263" fmla="*/ 1519149 w 4059768"/>
              <a:gd name="connsiteY263" fmla="*/ 2977323 h 3744261"/>
              <a:gd name="connsiteX264" fmla="*/ 1584330 w 4059768"/>
              <a:gd name="connsiteY264" fmla="*/ 3026951 h 3744261"/>
              <a:gd name="connsiteX265" fmla="*/ 1605407 w 4059768"/>
              <a:gd name="connsiteY265" fmla="*/ 3044705 h 3744261"/>
              <a:gd name="connsiteX266" fmla="*/ 1660331 w 4059768"/>
              <a:gd name="connsiteY266" fmla="*/ 2959610 h 3744261"/>
              <a:gd name="connsiteX267" fmla="*/ 1737743 w 4059768"/>
              <a:gd name="connsiteY267" fmla="*/ 2839754 h 3744261"/>
              <a:gd name="connsiteX268" fmla="*/ 1797546 w 4059768"/>
              <a:gd name="connsiteY268" fmla="*/ 2732149 h 3744261"/>
              <a:gd name="connsiteX269" fmla="*/ 1814927 w 4059768"/>
              <a:gd name="connsiteY269" fmla="*/ 2688356 h 3744261"/>
              <a:gd name="connsiteX270" fmla="*/ 1862935 w 4059768"/>
              <a:gd name="connsiteY270" fmla="*/ 2244107 h 3744261"/>
              <a:gd name="connsiteX271" fmla="*/ 1857557 w 4059768"/>
              <a:gd name="connsiteY271" fmla="*/ 2209575 h 3744261"/>
              <a:gd name="connsiteX272" fmla="*/ 1851639 w 4059768"/>
              <a:gd name="connsiteY272" fmla="*/ 2181500 h 3744261"/>
              <a:gd name="connsiteX273" fmla="*/ 1895682 w 4059768"/>
              <a:gd name="connsiteY273" fmla="*/ 2098398 h 3744261"/>
              <a:gd name="connsiteX274" fmla="*/ 1904217 w 4059768"/>
              <a:gd name="connsiteY274" fmla="*/ 2097651 h 3744261"/>
              <a:gd name="connsiteX275" fmla="*/ 1905442 w 4059768"/>
              <a:gd name="connsiteY275" fmla="*/ 2106123 h 3744261"/>
              <a:gd name="connsiteX276" fmla="*/ 1879901 w 4059768"/>
              <a:gd name="connsiteY276" fmla="*/ 2176683 h 3744261"/>
              <a:gd name="connsiteX277" fmla="*/ 1888020 w 4059768"/>
              <a:gd name="connsiteY277" fmla="*/ 2145411 h 3744261"/>
              <a:gd name="connsiteX278" fmla="*/ 1927411 w 4059768"/>
              <a:gd name="connsiteY278" fmla="*/ 2096426 h 3744261"/>
              <a:gd name="connsiteX279" fmla="*/ 1943525 w 4059768"/>
              <a:gd name="connsiteY279" fmla="*/ 2072567 h 3744261"/>
              <a:gd name="connsiteX280" fmla="*/ 1937275 w 4059768"/>
              <a:gd name="connsiteY280" fmla="*/ 2058529 h 3744261"/>
              <a:gd name="connsiteX281" fmla="*/ 1887085 w 4059768"/>
              <a:gd name="connsiteY281" fmla="*/ 2039488 h 3744261"/>
              <a:gd name="connsiteX282" fmla="*/ 1903905 w 4059768"/>
              <a:gd name="connsiteY282" fmla="*/ 2078817 h 3744261"/>
              <a:gd name="connsiteX283" fmla="*/ 1750410 w 4059768"/>
              <a:gd name="connsiteY283" fmla="*/ 2147861 h 3744261"/>
              <a:gd name="connsiteX284" fmla="*/ 1557377 w 4059768"/>
              <a:gd name="connsiteY284" fmla="*/ 2221826 h 3744261"/>
              <a:gd name="connsiteX285" fmla="*/ 1483640 w 4059768"/>
              <a:gd name="connsiteY285" fmla="*/ 2253036 h 3744261"/>
              <a:gd name="connsiteX286" fmla="*/ 1453489 w 4059768"/>
              <a:gd name="connsiteY286" fmla="*/ 2287942 h 3744261"/>
              <a:gd name="connsiteX287" fmla="*/ 1436462 w 4059768"/>
              <a:gd name="connsiteY287" fmla="*/ 2295833 h 3744261"/>
              <a:gd name="connsiteX288" fmla="*/ 1376077 w 4059768"/>
              <a:gd name="connsiteY288" fmla="*/ 2310659 h 3744261"/>
              <a:gd name="connsiteX289" fmla="*/ 1364013 w 4059768"/>
              <a:gd name="connsiteY289" fmla="*/ 2298823 h 3744261"/>
              <a:gd name="connsiteX290" fmla="*/ 1334734 w 4059768"/>
              <a:gd name="connsiteY290" fmla="*/ 2303059 h 3744261"/>
              <a:gd name="connsiteX291" fmla="*/ 1330020 w 4059768"/>
              <a:gd name="connsiteY291" fmla="*/ 2303724 h 3744261"/>
              <a:gd name="connsiteX292" fmla="*/ 1245091 w 4059768"/>
              <a:gd name="connsiteY292" fmla="*/ 2321187 h 3744261"/>
              <a:gd name="connsiteX293" fmla="*/ 1233857 w 4059768"/>
              <a:gd name="connsiteY293" fmla="*/ 2340644 h 3744261"/>
              <a:gd name="connsiteX294" fmla="*/ 1084888 w 4059768"/>
              <a:gd name="connsiteY294" fmla="*/ 2441209 h 3744261"/>
              <a:gd name="connsiteX295" fmla="*/ 938162 w 4059768"/>
              <a:gd name="connsiteY295" fmla="*/ 2490526 h 3744261"/>
              <a:gd name="connsiteX296" fmla="*/ 913763 w 4059768"/>
              <a:gd name="connsiteY296" fmla="*/ 2472357 h 3744261"/>
              <a:gd name="connsiteX297" fmla="*/ 849287 w 4059768"/>
              <a:gd name="connsiteY297" fmla="*/ 2490526 h 3744261"/>
              <a:gd name="connsiteX298" fmla="*/ 749968 w 4059768"/>
              <a:gd name="connsiteY298" fmla="*/ 2448975 h 3744261"/>
              <a:gd name="connsiteX299" fmla="*/ 690704 w 4059768"/>
              <a:gd name="connsiteY299" fmla="*/ 2387718 h 3744261"/>
              <a:gd name="connsiteX300" fmla="*/ 691929 w 4059768"/>
              <a:gd name="connsiteY300" fmla="*/ 2375695 h 3744261"/>
              <a:gd name="connsiteX301" fmla="*/ 700464 w 4059768"/>
              <a:gd name="connsiteY301" fmla="*/ 2368843 h 3744261"/>
              <a:gd name="connsiteX302" fmla="*/ 693154 w 4059768"/>
              <a:gd name="connsiteY302" fmla="*/ 2367389 h 3744261"/>
              <a:gd name="connsiteX303" fmla="*/ 402796 w 4059768"/>
              <a:gd name="connsiteY303" fmla="*/ 2247201 h 3744261"/>
              <a:gd name="connsiteX304" fmla="*/ 280614 w 4059768"/>
              <a:gd name="connsiteY304" fmla="*/ 2167068 h 3744261"/>
              <a:gd name="connsiteX305" fmla="*/ 192570 w 4059768"/>
              <a:gd name="connsiteY305" fmla="*/ 2113723 h 3744261"/>
              <a:gd name="connsiteX306" fmla="*/ 27072 w 4059768"/>
              <a:gd name="connsiteY306" fmla="*/ 1882524 h 3744261"/>
              <a:gd name="connsiteX307" fmla="*/ 3961 w 4059768"/>
              <a:gd name="connsiteY307" fmla="*/ 1670430 h 3744261"/>
              <a:gd name="connsiteX308" fmla="*/ 134303 w 4059768"/>
              <a:gd name="connsiteY308" fmla="*/ 1531490 h 3744261"/>
              <a:gd name="connsiteX309" fmla="*/ 330575 w 4059768"/>
              <a:gd name="connsiteY309" fmla="*/ 1549120 h 3744261"/>
              <a:gd name="connsiteX310" fmla="*/ 350987 w 4059768"/>
              <a:gd name="connsiteY310" fmla="*/ 1565919 h 3744261"/>
              <a:gd name="connsiteX311" fmla="*/ 403398 w 4059768"/>
              <a:gd name="connsiteY311" fmla="*/ 1548954 h 3744261"/>
              <a:gd name="connsiteX312" fmla="*/ 406056 w 4059768"/>
              <a:gd name="connsiteY312" fmla="*/ 1548850 h 3744261"/>
              <a:gd name="connsiteX313" fmla="*/ 456744 w 4059768"/>
              <a:gd name="connsiteY313" fmla="*/ 1558236 h 3744261"/>
              <a:gd name="connsiteX314" fmla="*/ 487102 w 4059768"/>
              <a:gd name="connsiteY314" fmla="*/ 1553169 h 3744261"/>
              <a:gd name="connsiteX315" fmla="*/ 642488 w 4059768"/>
              <a:gd name="connsiteY315" fmla="*/ 1570259 h 3744261"/>
              <a:gd name="connsiteX316" fmla="*/ 716930 w 4059768"/>
              <a:gd name="connsiteY316" fmla="*/ 1625743 h 3744261"/>
              <a:gd name="connsiteX317" fmla="*/ 718758 w 4059768"/>
              <a:gd name="connsiteY317" fmla="*/ 1638182 h 3744261"/>
              <a:gd name="connsiteX318" fmla="*/ 839175 w 4059768"/>
              <a:gd name="connsiteY318" fmla="*/ 1847182 h 3744261"/>
              <a:gd name="connsiteX319" fmla="*/ 725008 w 4059768"/>
              <a:gd name="connsiteY319" fmla="*/ 1995985 h 3744261"/>
              <a:gd name="connsiteX320" fmla="*/ 634721 w 4059768"/>
              <a:gd name="connsiteY320" fmla="*/ 2003398 h 3744261"/>
              <a:gd name="connsiteX321" fmla="*/ 641948 w 4059768"/>
              <a:gd name="connsiteY321" fmla="*/ 2009648 h 3744261"/>
              <a:gd name="connsiteX322" fmla="*/ 646869 w 4059768"/>
              <a:gd name="connsiteY322" fmla="*/ 2013864 h 3744261"/>
              <a:gd name="connsiteX323" fmla="*/ 649008 w 4059768"/>
              <a:gd name="connsiteY323" fmla="*/ 2024329 h 3744261"/>
              <a:gd name="connsiteX324" fmla="*/ 591426 w 4059768"/>
              <a:gd name="connsiteY324" fmla="*/ 2023021 h 3744261"/>
              <a:gd name="connsiteX325" fmla="*/ 491359 w 4059768"/>
              <a:gd name="connsiteY325" fmla="*/ 1991271 h 3744261"/>
              <a:gd name="connsiteX326" fmla="*/ 475474 w 4059768"/>
              <a:gd name="connsiteY326" fmla="*/ 1983401 h 3744261"/>
              <a:gd name="connsiteX327" fmla="*/ 404042 w 4059768"/>
              <a:gd name="connsiteY327" fmla="*/ 1958089 h 3744261"/>
              <a:gd name="connsiteX328" fmla="*/ 329038 w 4059768"/>
              <a:gd name="connsiteY328" fmla="*/ 1859392 h 3744261"/>
              <a:gd name="connsiteX329" fmla="*/ 309602 w 4059768"/>
              <a:gd name="connsiteY329" fmla="*/ 1832771 h 3744261"/>
              <a:gd name="connsiteX330" fmla="*/ 311803 w 4059768"/>
              <a:gd name="connsiteY330" fmla="*/ 1931468 h 3744261"/>
              <a:gd name="connsiteX331" fmla="*/ 412660 w 4059768"/>
              <a:gd name="connsiteY331" fmla="*/ 2024392 h 3744261"/>
              <a:gd name="connsiteX332" fmla="*/ 619542 w 4059768"/>
              <a:gd name="connsiteY332" fmla="*/ 2058467 h 3744261"/>
              <a:gd name="connsiteX333" fmla="*/ 736055 w 4059768"/>
              <a:gd name="connsiteY333" fmla="*/ 2031410 h 3744261"/>
              <a:gd name="connsiteX334" fmla="*/ 721810 w 4059768"/>
              <a:gd name="connsiteY334" fmla="*/ 2023623 h 3744261"/>
              <a:gd name="connsiteX335" fmla="*/ 718633 w 4059768"/>
              <a:gd name="connsiteY335" fmla="*/ 2013864 h 3744261"/>
              <a:gd name="connsiteX336" fmla="*/ 756031 w 4059768"/>
              <a:gd name="connsiteY336" fmla="*/ 1988323 h 3744261"/>
              <a:gd name="connsiteX337" fmla="*/ 795111 w 4059768"/>
              <a:gd name="connsiteY337" fmla="*/ 1973787 h 3744261"/>
              <a:gd name="connsiteX338" fmla="*/ 801465 w 4059768"/>
              <a:gd name="connsiteY338" fmla="*/ 1978625 h 3744261"/>
              <a:gd name="connsiteX339" fmla="*/ 794883 w 4059768"/>
              <a:gd name="connsiteY339" fmla="*/ 1988676 h 3744261"/>
              <a:gd name="connsiteX340" fmla="*/ 782320 w 4059768"/>
              <a:gd name="connsiteY340" fmla="*/ 2003398 h 3744261"/>
              <a:gd name="connsiteX341" fmla="*/ 760786 w 4059768"/>
              <a:gd name="connsiteY341" fmla="*/ 2029354 h 3744261"/>
              <a:gd name="connsiteX342" fmla="*/ 880061 w 4059768"/>
              <a:gd name="connsiteY342" fmla="*/ 2069452 h 3744261"/>
              <a:gd name="connsiteX343" fmla="*/ 890817 w 4059768"/>
              <a:gd name="connsiteY343" fmla="*/ 2065236 h 3744261"/>
              <a:gd name="connsiteX344" fmla="*/ 890963 w 4059768"/>
              <a:gd name="connsiteY344" fmla="*/ 2038595 h 3744261"/>
              <a:gd name="connsiteX345" fmla="*/ 888741 w 4059768"/>
              <a:gd name="connsiteY345" fmla="*/ 2020716 h 3744261"/>
              <a:gd name="connsiteX346" fmla="*/ 892541 w 4059768"/>
              <a:gd name="connsiteY346" fmla="*/ 2012576 h 3744261"/>
              <a:gd name="connsiteX347" fmla="*/ 919079 w 4059768"/>
              <a:gd name="connsiteY347" fmla="*/ 2014217 h 3744261"/>
              <a:gd name="connsiteX348" fmla="*/ 968334 w 4059768"/>
              <a:gd name="connsiteY348" fmla="*/ 2015816 h 3744261"/>
              <a:gd name="connsiteX349" fmla="*/ 981769 w 4059768"/>
              <a:gd name="connsiteY349" fmla="*/ 1989693 h 3744261"/>
              <a:gd name="connsiteX350" fmla="*/ 913618 w 4059768"/>
              <a:gd name="connsiteY350" fmla="*/ 1880116 h 3744261"/>
              <a:gd name="connsiteX351" fmla="*/ 867436 w 4059768"/>
              <a:gd name="connsiteY351" fmla="*/ 1817550 h 3744261"/>
              <a:gd name="connsiteX352" fmla="*/ 863034 w 4059768"/>
              <a:gd name="connsiteY352" fmla="*/ 1795498 h 3744261"/>
              <a:gd name="connsiteX353" fmla="*/ 882117 w 4059768"/>
              <a:gd name="connsiteY353" fmla="*/ 1800087 h 3744261"/>
              <a:gd name="connsiteX354" fmla="*/ 906080 w 4059768"/>
              <a:gd name="connsiteY354" fmla="*/ 1818755 h 3744261"/>
              <a:gd name="connsiteX355" fmla="*/ 965842 w 4059768"/>
              <a:gd name="connsiteY355" fmla="*/ 1878247 h 3744261"/>
              <a:gd name="connsiteX356" fmla="*/ 1083372 w 4059768"/>
              <a:gd name="connsiteY356" fmla="*/ 2085005 h 3744261"/>
              <a:gd name="connsiteX357" fmla="*/ 1088730 w 4059768"/>
              <a:gd name="connsiteY357" fmla="*/ 2084673 h 3744261"/>
              <a:gd name="connsiteX358" fmla="*/ 1203394 w 4059768"/>
              <a:gd name="connsiteY358" fmla="*/ 2080893 h 3744261"/>
              <a:gd name="connsiteX359" fmla="*/ 1259294 w 4059768"/>
              <a:gd name="connsiteY359" fmla="*/ 2084382 h 3744261"/>
              <a:gd name="connsiteX360" fmla="*/ 1261454 w 4059768"/>
              <a:gd name="connsiteY360" fmla="*/ 2091234 h 3744261"/>
              <a:gd name="connsiteX361" fmla="*/ 1248247 w 4059768"/>
              <a:gd name="connsiteY361" fmla="*/ 2097152 h 3744261"/>
              <a:gd name="connsiteX362" fmla="*/ 1101770 w 4059768"/>
              <a:gd name="connsiteY362" fmla="*/ 2118520 h 3744261"/>
              <a:gd name="connsiteX363" fmla="*/ 1075606 w 4059768"/>
              <a:gd name="connsiteY363" fmla="*/ 2097962 h 3744261"/>
              <a:gd name="connsiteX364" fmla="*/ 869056 w 4059768"/>
              <a:gd name="connsiteY364" fmla="*/ 2136046 h 3744261"/>
              <a:gd name="connsiteX365" fmla="*/ 824058 w 4059768"/>
              <a:gd name="connsiteY365" fmla="*/ 2200625 h 3744261"/>
              <a:gd name="connsiteX366" fmla="*/ 886831 w 4059768"/>
              <a:gd name="connsiteY366" fmla="*/ 2347974 h 3744261"/>
              <a:gd name="connsiteX367" fmla="*/ 1217702 w 4059768"/>
              <a:gd name="connsiteY367" fmla="*/ 2314750 h 3744261"/>
              <a:gd name="connsiteX368" fmla="*/ 1234833 w 4059768"/>
              <a:gd name="connsiteY368" fmla="*/ 2310784 h 3744261"/>
              <a:gd name="connsiteX369" fmla="*/ 1234272 w 4059768"/>
              <a:gd name="connsiteY369" fmla="*/ 2303724 h 3744261"/>
              <a:gd name="connsiteX370" fmla="*/ 1231490 w 4059768"/>
              <a:gd name="connsiteY370" fmla="*/ 2296622 h 3744261"/>
              <a:gd name="connsiteX371" fmla="*/ 1224201 w 4059768"/>
              <a:gd name="connsiteY371" fmla="*/ 2297183 h 3744261"/>
              <a:gd name="connsiteX372" fmla="*/ 1167201 w 4059768"/>
              <a:gd name="connsiteY372" fmla="*/ 2285180 h 3744261"/>
              <a:gd name="connsiteX373" fmla="*/ 1187634 w 4059768"/>
              <a:gd name="connsiteY373" fmla="*/ 2267800 h 3744261"/>
              <a:gd name="connsiteX374" fmla="*/ 1237968 w 4059768"/>
              <a:gd name="connsiteY374" fmla="*/ 2283581 h 3744261"/>
              <a:gd name="connsiteX375" fmla="*/ 1358261 w 4059768"/>
              <a:gd name="connsiteY375" fmla="*/ 2270271 h 3744261"/>
              <a:gd name="connsiteX376" fmla="*/ 1358448 w 4059768"/>
              <a:gd name="connsiteY376" fmla="*/ 2250960 h 3744261"/>
              <a:gd name="connsiteX377" fmla="*/ 1351990 w 4059768"/>
              <a:gd name="connsiteY377" fmla="*/ 2164680 h 3744261"/>
              <a:gd name="connsiteX378" fmla="*/ 1340236 w 4059768"/>
              <a:gd name="connsiteY378" fmla="*/ 2112290 h 3744261"/>
              <a:gd name="connsiteX379" fmla="*/ 1351554 w 4059768"/>
              <a:gd name="connsiteY379" fmla="*/ 2034753 h 3744261"/>
              <a:gd name="connsiteX380" fmla="*/ 1373357 w 4059768"/>
              <a:gd name="connsiteY380" fmla="*/ 2021277 h 3744261"/>
              <a:gd name="connsiteX381" fmla="*/ 1407640 w 4059768"/>
              <a:gd name="connsiteY381" fmla="*/ 2008776 h 3744261"/>
              <a:gd name="connsiteX382" fmla="*/ 1428281 w 4059768"/>
              <a:gd name="connsiteY382" fmla="*/ 2043412 h 3744261"/>
              <a:gd name="connsiteX383" fmla="*/ 1439556 w 4059768"/>
              <a:gd name="connsiteY383" fmla="*/ 2085711 h 3744261"/>
              <a:gd name="connsiteX384" fmla="*/ 1447301 w 4059768"/>
              <a:gd name="connsiteY384" fmla="*/ 2152346 h 3744261"/>
              <a:gd name="connsiteX385" fmla="*/ 1428011 w 4059768"/>
              <a:gd name="connsiteY385" fmla="*/ 2143645 h 3744261"/>
              <a:gd name="connsiteX386" fmla="*/ 1399853 w 4059768"/>
              <a:gd name="connsiteY386" fmla="*/ 2102198 h 3744261"/>
              <a:gd name="connsiteX387" fmla="*/ 1405667 w 4059768"/>
              <a:gd name="connsiteY387" fmla="*/ 2137208 h 3744261"/>
              <a:gd name="connsiteX388" fmla="*/ 1405211 w 4059768"/>
              <a:gd name="connsiteY388" fmla="*/ 2249465 h 3744261"/>
              <a:gd name="connsiteX389" fmla="*/ 1401037 w 4059768"/>
              <a:gd name="connsiteY389" fmla="*/ 2262546 h 3744261"/>
              <a:gd name="connsiteX390" fmla="*/ 1473901 w 4059768"/>
              <a:gd name="connsiteY390" fmla="*/ 2243173 h 3744261"/>
              <a:gd name="connsiteX391" fmla="*/ 1478034 w 4059768"/>
              <a:gd name="connsiteY391" fmla="*/ 2174980 h 3744261"/>
              <a:gd name="connsiteX392" fmla="*/ 1449502 w 4059768"/>
              <a:gd name="connsiteY392" fmla="*/ 2053774 h 3744261"/>
              <a:gd name="connsiteX393" fmla="*/ 1451475 w 4059768"/>
              <a:gd name="connsiteY393" fmla="*/ 2046610 h 3744261"/>
              <a:gd name="connsiteX394" fmla="*/ 1458909 w 4059768"/>
              <a:gd name="connsiteY394" fmla="*/ 2046444 h 3744261"/>
              <a:gd name="connsiteX395" fmla="*/ 1504925 w 4059768"/>
              <a:gd name="connsiteY395" fmla="*/ 2058467 h 3744261"/>
              <a:gd name="connsiteX396" fmla="*/ 1782284 w 4059768"/>
              <a:gd name="connsiteY396" fmla="*/ 1986204 h 3744261"/>
              <a:gd name="connsiteX397" fmla="*/ 1788887 w 4059768"/>
              <a:gd name="connsiteY397" fmla="*/ 1988281 h 3744261"/>
              <a:gd name="connsiteX398" fmla="*/ 1849895 w 4059768"/>
              <a:gd name="connsiteY398" fmla="*/ 2016978 h 3744261"/>
              <a:gd name="connsiteX399" fmla="*/ 1850227 w 4059768"/>
              <a:gd name="connsiteY399" fmla="*/ 2017082 h 3744261"/>
              <a:gd name="connsiteX400" fmla="*/ 1795054 w 4059768"/>
              <a:gd name="connsiteY400" fmla="*/ 1971025 h 3744261"/>
              <a:gd name="connsiteX401" fmla="*/ 1794390 w 4059768"/>
              <a:gd name="connsiteY401" fmla="*/ 1970527 h 3744261"/>
              <a:gd name="connsiteX402" fmla="*/ 1315713 w 4059768"/>
              <a:gd name="connsiteY402" fmla="*/ 1579686 h 3744261"/>
              <a:gd name="connsiteX403" fmla="*/ 1153600 w 4059768"/>
              <a:gd name="connsiteY403" fmla="*/ 1494882 h 3744261"/>
              <a:gd name="connsiteX404" fmla="*/ 1047926 w 4059768"/>
              <a:gd name="connsiteY404" fmla="*/ 1425796 h 3744261"/>
              <a:gd name="connsiteX405" fmla="*/ 1054592 w 4059768"/>
              <a:gd name="connsiteY405" fmla="*/ 1396746 h 3744261"/>
              <a:gd name="connsiteX406" fmla="*/ 1118673 w 4059768"/>
              <a:gd name="connsiteY406" fmla="*/ 1334430 h 3744261"/>
              <a:gd name="connsiteX407" fmla="*/ 1165581 w 4059768"/>
              <a:gd name="connsiteY407" fmla="*/ 1273837 h 3744261"/>
              <a:gd name="connsiteX408" fmla="*/ 1156050 w 4059768"/>
              <a:gd name="connsiteY408" fmla="*/ 1254131 h 3744261"/>
              <a:gd name="connsiteX409" fmla="*/ 1149343 w 4059768"/>
              <a:gd name="connsiteY409" fmla="*/ 1273463 h 3744261"/>
              <a:gd name="connsiteX410" fmla="*/ 1138566 w 4059768"/>
              <a:gd name="connsiteY410" fmla="*/ 1287937 h 3744261"/>
              <a:gd name="connsiteX411" fmla="*/ 1030483 w 4059768"/>
              <a:gd name="connsiteY411" fmla="*/ 1395354 h 3744261"/>
              <a:gd name="connsiteX412" fmla="*/ 1012148 w 4059768"/>
              <a:gd name="connsiteY412" fmla="*/ 1390765 h 3744261"/>
              <a:gd name="connsiteX413" fmla="*/ 1010902 w 4059768"/>
              <a:gd name="connsiteY413" fmla="*/ 1389810 h 3744261"/>
              <a:gd name="connsiteX414" fmla="*/ 794094 w 4059768"/>
              <a:gd name="connsiteY414" fmla="*/ 1123166 h 3744261"/>
              <a:gd name="connsiteX415" fmla="*/ 811952 w 4059768"/>
              <a:gd name="connsiteY415" fmla="*/ 915971 h 3744261"/>
              <a:gd name="connsiteX416" fmla="*/ 789068 w 4059768"/>
              <a:gd name="connsiteY416" fmla="*/ 889288 h 3744261"/>
              <a:gd name="connsiteX417" fmla="*/ 768303 w 4059768"/>
              <a:gd name="connsiteY417" fmla="*/ 717042 h 3744261"/>
              <a:gd name="connsiteX418" fmla="*/ 808193 w 4059768"/>
              <a:gd name="connsiteY418" fmla="*/ 541286 h 3744261"/>
              <a:gd name="connsiteX419" fmla="*/ 931123 w 4059768"/>
              <a:gd name="connsiteY419" fmla="*/ 473758 h 3744261"/>
              <a:gd name="connsiteX420" fmla="*/ 1122660 w 4059768"/>
              <a:gd name="connsiteY420" fmla="*/ 489186 h 3744261"/>
              <a:gd name="connsiteX421" fmla="*/ 1251424 w 4059768"/>
              <a:gd name="connsiteY421" fmla="*/ 639173 h 3744261"/>
              <a:gd name="connsiteX422" fmla="*/ 1284441 w 4059768"/>
              <a:gd name="connsiteY422" fmla="*/ 699371 h 3744261"/>
              <a:gd name="connsiteX423" fmla="*/ 1269407 w 4059768"/>
              <a:gd name="connsiteY423" fmla="*/ 655868 h 3744261"/>
              <a:gd name="connsiteX424" fmla="*/ 1275408 w 4059768"/>
              <a:gd name="connsiteY424" fmla="*/ 637615 h 3744261"/>
              <a:gd name="connsiteX425" fmla="*/ 1329127 w 4059768"/>
              <a:gd name="connsiteY425" fmla="*/ 677256 h 3744261"/>
              <a:gd name="connsiteX426" fmla="*/ 1374271 w 4059768"/>
              <a:gd name="connsiteY426" fmla="*/ 742479 h 3744261"/>
              <a:gd name="connsiteX427" fmla="*/ 1379794 w 4059768"/>
              <a:gd name="connsiteY427" fmla="*/ 781040 h 3744261"/>
              <a:gd name="connsiteX428" fmla="*/ 1381808 w 4059768"/>
              <a:gd name="connsiteY428" fmla="*/ 780915 h 3744261"/>
              <a:gd name="connsiteX429" fmla="*/ 1398773 w 4059768"/>
              <a:gd name="connsiteY429" fmla="*/ 838476 h 3744261"/>
              <a:gd name="connsiteX430" fmla="*/ 1404525 w 4059768"/>
              <a:gd name="connsiteY430" fmla="*/ 876912 h 3744261"/>
              <a:gd name="connsiteX431" fmla="*/ 1395638 w 4059768"/>
              <a:gd name="connsiteY431" fmla="*/ 977914 h 3744261"/>
              <a:gd name="connsiteX432" fmla="*/ 1401888 w 4059768"/>
              <a:gd name="connsiteY432" fmla="*/ 1020129 h 3744261"/>
              <a:gd name="connsiteX433" fmla="*/ 1332969 w 4059768"/>
              <a:gd name="connsiteY433" fmla="*/ 1209465 h 3744261"/>
              <a:gd name="connsiteX434" fmla="*/ 1369931 w 4059768"/>
              <a:gd name="connsiteY434" fmla="*/ 1221737 h 3744261"/>
              <a:gd name="connsiteX435" fmla="*/ 1379317 w 4059768"/>
              <a:gd name="connsiteY435" fmla="*/ 1230646 h 3744261"/>
              <a:gd name="connsiteX436" fmla="*/ 1427990 w 4059768"/>
              <a:gd name="connsiteY436" fmla="*/ 1300292 h 3744261"/>
              <a:gd name="connsiteX437" fmla="*/ 1416133 w 4059768"/>
              <a:gd name="connsiteY437" fmla="*/ 1323798 h 3744261"/>
              <a:gd name="connsiteX438" fmla="*/ 1295384 w 4059768"/>
              <a:gd name="connsiteY438" fmla="*/ 1319230 h 3744261"/>
              <a:gd name="connsiteX439" fmla="*/ 1259003 w 4059768"/>
              <a:gd name="connsiteY439" fmla="*/ 1296243 h 3744261"/>
              <a:gd name="connsiteX440" fmla="*/ 1256802 w 4059768"/>
              <a:gd name="connsiteY440" fmla="*/ 1298132 h 3744261"/>
              <a:gd name="connsiteX441" fmla="*/ 1248891 w 4059768"/>
              <a:gd name="connsiteY441" fmla="*/ 1310384 h 3744261"/>
              <a:gd name="connsiteX442" fmla="*/ 1244883 w 4059768"/>
              <a:gd name="connsiteY442" fmla="*/ 1318648 h 3744261"/>
              <a:gd name="connsiteX443" fmla="*/ 1229122 w 4059768"/>
              <a:gd name="connsiteY443" fmla="*/ 1321908 h 3744261"/>
              <a:gd name="connsiteX444" fmla="*/ 1342645 w 4059768"/>
              <a:gd name="connsiteY444" fmla="*/ 1396434 h 3744261"/>
              <a:gd name="connsiteX445" fmla="*/ 1520810 w 4059768"/>
              <a:gd name="connsiteY445" fmla="*/ 1562077 h 3744261"/>
              <a:gd name="connsiteX446" fmla="*/ 1718473 w 4059768"/>
              <a:gd name="connsiteY446" fmla="*/ 1729756 h 3744261"/>
              <a:gd name="connsiteX447" fmla="*/ 1885154 w 4059768"/>
              <a:gd name="connsiteY447" fmla="*/ 1883500 h 3744261"/>
              <a:gd name="connsiteX448" fmla="*/ 1939476 w 4059768"/>
              <a:gd name="connsiteY448" fmla="*/ 2032282 h 3744261"/>
              <a:gd name="connsiteX449" fmla="*/ 1947699 w 4059768"/>
              <a:gd name="connsiteY449" fmla="*/ 2051490 h 3744261"/>
              <a:gd name="connsiteX450" fmla="*/ 1955548 w 4059768"/>
              <a:gd name="connsiteY450" fmla="*/ 2068247 h 3744261"/>
              <a:gd name="connsiteX451" fmla="*/ 1955693 w 4059768"/>
              <a:gd name="connsiteY451" fmla="*/ 2069410 h 3744261"/>
              <a:gd name="connsiteX452" fmla="*/ 1990309 w 4059768"/>
              <a:gd name="connsiteY452" fmla="*/ 2132370 h 3744261"/>
              <a:gd name="connsiteX453" fmla="*/ 1990433 w 4059768"/>
              <a:gd name="connsiteY453" fmla="*/ 2131311 h 3744261"/>
              <a:gd name="connsiteX454" fmla="*/ 1977102 w 4059768"/>
              <a:gd name="connsiteY454" fmla="*/ 2009898 h 3744261"/>
              <a:gd name="connsiteX455" fmla="*/ 1981691 w 4059768"/>
              <a:gd name="connsiteY455" fmla="*/ 2002069 h 3744261"/>
              <a:gd name="connsiteX456" fmla="*/ 1989187 w 4059768"/>
              <a:gd name="connsiteY456" fmla="*/ 2006845 h 3744261"/>
              <a:gd name="connsiteX457" fmla="*/ 1989187 w 4059768"/>
              <a:gd name="connsiteY457" fmla="*/ 2006845 h 3744261"/>
              <a:gd name="connsiteX458" fmla="*/ 1989250 w 4059768"/>
              <a:gd name="connsiteY458" fmla="*/ 2007136 h 3744261"/>
              <a:gd name="connsiteX459" fmla="*/ 1991721 w 4059768"/>
              <a:gd name="connsiteY459" fmla="*/ 2017186 h 3744261"/>
              <a:gd name="connsiteX460" fmla="*/ 2024986 w 4059768"/>
              <a:gd name="connsiteY460" fmla="*/ 2093186 h 3744261"/>
              <a:gd name="connsiteX461" fmla="*/ 2059145 w 4059768"/>
              <a:gd name="connsiteY461" fmla="*/ 2144538 h 3744261"/>
              <a:gd name="connsiteX462" fmla="*/ 2058709 w 4059768"/>
              <a:gd name="connsiteY462" fmla="*/ 2132619 h 3744261"/>
              <a:gd name="connsiteX463" fmla="*/ 2044443 w 4059768"/>
              <a:gd name="connsiteY463" fmla="*/ 2063679 h 3744261"/>
              <a:gd name="connsiteX464" fmla="*/ 2028911 w 4059768"/>
              <a:gd name="connsiteY464" fmla="*/ 2026364 h 3744261"/>
              <a:gd name="connsiteX465" fmla="*/ 2028433 w 4059768"/>
              <a:gd name="connsiteY465" fmla="*/ 2010790 h 3744261"/>
              <a:gd name="connsiteX466" fmla="*/ 2034995 w 4059768"/>
              <a:gd name="connsiteY466" fmla="*/ 2009420 h 3744261"/>
              <a:gd name="connsiteX467" fmla="*/ 2053310 w 4059768"/>
              <a:gd name="connsiteY467" fmla="*/ 2050036 h 3744261"/>
              <a:gd name="connsiteX468" fmla="*/ 2056300 w 4059768"/>
              <a:gd name="connsiteY468" fmla="*/ 2059838 h 3744261"/>
              <a:gd name="connsiteX469" fmla="*/ 2101277 w 4059768"/>
              <a:gd name="connsiteY469" fmla="*/ 2139223 h 3744261"/>
              <a:gd name="connsiteX470" fmla="*/ 2099741 w 4059768"/>
              <a:gd name="connsiteY470" fmla="*/ 2127200 h 3744261"/>
              <a:gd name="connsiteX471" fmla="*/ 2070337 w 4059768"/>
              <a:gd name="connsiteY471" fmla="*/ 2015940 h 3744261"/>
              <a:gd name="connsiteX472" fmla="*/ 2070047 w 4059768"/>
              <a:gd name="connsiteY472" fmla="*/ 2015255 h 3744261"/>
              <a:gd name="connsiteX473" fmla="*/ 2069569 w 4059768"/>
              <a:gd name="connsiteY473" fmla="*/ 2004499 h 3744261"/>
              <a:gd name="connsiteX474" fmla="*/ 2075923 w 4059768"/>
              <a:gd name="connsiteY474" fmla="*/ 2002692 h 3744261"/>
              <a:gd name="connsiteX475" fmla="*/ 2080097 w 4059768"/>
              <a:gd name="connsiteY475" fmla="*/ 2006845 h 3744261"/>
              <a:gd name="connsiteX476" fmla="*/ 2080139 w 4059768"/>
              <a:gd name="connsiteY476" fmla="*/ 2006845 h 3744261"/>
              <a:gd name="connsiteX477" fmla="*/ 2080242 w 4059768"/>
              <a:gd name="connsiteY477" fmla="*/ 2007136 h 3744261"/>
              <a:gd name="connsiteX478" fmla="*/ 2082776 w 4059768"/>
              <a:gd name="connsiteY478" fmla="*/ 2013220 h 3744261"/>
              <a:gd name="connsiteX479" fmla="*/ 2128002 w 4059768"/>
              <a:gd name="connsiteY479" fmla="*/ 2082492 h 3744261"/>
              <a:gd name="connsiteX480" fmla="*/ 2075446 w 4059768"/>
              <a:gd name="connsiteY480" fmla="*/ 1945380 h 3744261"/>
              <a:gd name="connsiteX481" fmla="*/ 2076276 w 4059768"/>
              <a:gd name="connsiteY481" fmla="*/ 1939545 h 3744261"/>
              <a:gd name="connsiteX482" fmla="*/ 2081592 w 4059768"/>
              <a:gd name="connsiteY482" fmla="*/ 1937012 h 3744261"/>
              <a:gd name="connsiteX483" fmla="*/ 2118325 w 4059768"/>
              <a:gd name="connsiteY483" fmla="*/ 1926982 h 3744261"/>
              <a:gd name="connsiteX484" fmla="*/ 2116706 w 4059768"/>
              <a:gd name="connsiteY484" fmla="*/ 1911222 h 3744261"/>
              <a:gd name="connsiteX485" fmla="*/ 2070524 w 4059768"/>
              <a:gd name="connsiteY485" fmla="*/ 1876876 h 3744261"/>
              <a:gd name="connsiteX486" fmla="*/ 1994005 w 4059768"/>
              <a:gd name="connsiteY486" fmla="*/ 1815868 h 3744261"/>
              <a:gd name="connsiteX487" fmla="*/ 1990060 w 4059768"/>
              <a:gd name="connsiteY487" fmla="*/ 1809244 h 3744261"/>
              <a:gd name="connsiteX488" fmla="*/ 1961798 w 4059768"/>
              <a:gd name="connsiteY488" fmla="*/ 1804032 h 3744261"/>
              <a:gd name="connsiteX489" fmla="*/ 1932789 w 4059768"/>
              <a:gd name="connsiteY489" fmla="*/ 1765991 h 3744261"/>
              <a:gd name="connsiteX490" fmla="*/ 1890636 w 4059768"/>
              <a:gd name="connsiteY490" fmla="*/ 1690572 h 3744261"/>
              <a:gd name="connsiteX491" fmla="*/ 1811085 w 4059768"/>
              <a:gd name="connsiteY491" fmla="*/ 1763021 h 3744261"/>
              <a:gd name="connsiteX492" fmla="*/ 1786271 w 4059768"/>
              <a:gd name="connsiteY492" fmla="*/ 1748880 h 3744261"/>
              <a:gd name="connsiteX493" fmla="*/ 1758404 w 4059768"/>
              <a:gd name="connsiteY493" fmla="*/ 1709115 h 3744261"/>
              <a:gd name="connsiteX494" fmla="*/ 1736767 w 4059768"/>
              <a:gd name="connsiteY494" fmla="*/ 1636126 h 3744261"/>
              <a:gd name="connsiteX495" fmla="*/ 1811729 w 4059768"/>
              <a:gd name="connsiteY495" fmla="*/ 1580247 h 3744261"/>
              <a:gd name="connsiteX496" fmla="*/ 1831310 w 4059768"/>
              <a:gd name="connsiteY496" fmla="*/ 1571567 h 3744261"/>
              <a:gd name="connsiteX497" fmla="*/ 1788617 w 4059768"/>
              <a:gd name="connsiteY497" fmla="*/ 1472331 h 3744261"/>
              <a:gd name="connsiteX498" fmla="*/ 1692600 w 4059768"/>
              <a:gd name="connsiteY498" fmla="*/ 923987 h 3744261"/>
              <a:gd name="connsiteX499" fmla="*/ 1707094 w 4059768"/>
              <a:gd name="connsiteY499" fmla="*/ 829319 h 3744261"/>
              <a:gd name="connsiteX500" fmla="*/ 1636201 w 4059768"/>
              <a:gd name="connsiteY500" fmla="*/ 698644 h 3744261"/>
              <a:gd name="connsiteX501" fmla="*/ 1536716 w 4059768"/>
              <a:gd name="connsiteY501" fmla="*/ 614524 h 3744261"/>
              <a:gd name="connsiteX502" fmla="*/ 1508226 w 4059768"/>
              <a:gd name="connsiteY502" fmla="*/ 615583 h 3744261"/>
              <a:gd name="connsiteX503" fmla="*/ 1523073 w 4059768"/>
              <a:gd name="connsiteY503" fmla="*/ 673477 h 3744261"/>
              <a:gd name="connsiteX504" fmla="*/ 1529905 w 4059768"/>
              <a:gd name="connsiteY504" fmla="*/ 699786 h 3744261"/>
              <a:gd name="connsiteX505" fmla="*/ 1543818 w 4059768"/>
              <a:gd name="connsiteY505" fmla="*/ 1016599 h 3744261"/>
              <a:gd name="connsiteX506" fmla="*/ 1670194 w 4059768"/>
              <a:gd name="connsiteY506" fmla="*/ 1432420 h 3744261"/>
              <a:gd name="connsiteX507" fmla="*/ 1724079 w 4059768"/>
              <a:gd name="connsiteY507" fmla="*/ 1582365 h 3744261"/>
              <a:gd name="connsiteX508" fmla="*/ 1716417 w 4059768"/>
              <a:gd name="connsiteY508" fmla="*/ 1604480 h 3744261"/>
              <a:gd name="connsiteX509" fmla="*/ 1671585 w 4059768"/>
              <a:gd name="connsiteY509" fmla="*/ 1558111 h 3744261"/>
              <a:gd name="connsiteX510" fmla="*/ 1608314 w 4059768"/>
              <a:gd name="connsiteY510" fmla="*/ 1448596 h 3744261"/>
              <a:gd name="connsiteX511" fmla="*/ 1509618 w 4059768"/>
              <a:gd name="connsiteY511" fmla="*/ 1198169 h 3744261"/>
              <a:gd name="connsiteX512" fmla="*/ 1506835 w 4059768"/>
              <a:gd name="connsiteY512" fmla="*/ 1180498 h 3744261"/>
              <a:gd name="connsiteX513" fmla="*/ 1486859 w 4059768"/>
              <a:gd name="connsiteY513" fmla="*/ 615064 h 3744261"/>
              <a:gd name="connsiteX514" fmla="*/ 1496349 w 4059768"/>
              <a:gd name="connsiteY514" fmla="*/ 607693 h 3744261"/>
              <a:gd name="connsiteX515" fmla="*/ 1498757 w 4059768"/>
              <a:gd name="connsiteY515" fmla="*/ 592181 h 3744261"/>
              <a:gd name="connsiteX516" fmla="*/ 1595751 w 4059768"/>
              <a:gd name="connsiteY516" fmla="*/ 380356 h 3744261"/>
              <a:gd name="connsiteX517" fmla="*/ 1725782 w 4059768"/>
              <a:gd name="connsiteY517" fmla="*/ 271610 h 3744261"/>
              <a:gd name="connsiteX518" fmla="*/ 1732136 w 4059768"/>
              <a:gd name="connsiteY518" fmla="*/ 271713 h 3744261"/>
              <a:gd name="connsiteX519" fmla="*/ 1732822 w 4059768"/>
              <a:gd name="connsiteY519" fmla="*/ 272191 h 3744261"/>
              <a:gd name="connsiteX520" fmla="*/ 1736746 w 4059768"/>
              <a:gd name="connsiteY520" fmla="*/ 242808 h 3744261"/>
              <a:gd name="connsiteX521" fmla="*/ 1747586 w 4059768"/>
              <a:gd name="connsiteY521" fmla="*/ 235333 h 3744261"/>
              <a:gd name="connsiteX522" fmla="*/ 1764364 w 4059768"/>
              <a:gd name="connsiteY522" fmla="*/ 274787 h 3744261"/>
              <a:gd name="connsiteX523" fmla="*/ 1766710 w 4059768"/>
              <a:gd name="connsiteY523" fmla="*/ 262639 h 3744261"/>
              <a:gd name="connsiteX524" fmla="*/ 1765360 w 4059768"/>
              <a:gd name="connsiteY524" fmla="*/ 185808 h 3744261"/>
              <a:gd name="connsiteX525" fmla="*/ 1826098 w 4059768"/>
              <a:gd name="connsiteY525" fmla="*/ 48613 h 3744261"/>
              <a:gd name="connsiteX526" fmla="*/ 1945830 w 4059768"/>
              <a:gd name="connsiteY526" fmla="*/ 106 h 3744261"/>
              <a:gd name="connsiteX527" fmla="*/ 2065105 w 4059768"/>
              <a:gd name="connsiteY527" fmla="*/ 39124 h 3744261"/>
              <a:gd name="connsiteX528" fmla="*/ 2142538 w 4059768"/>
              <a:gd name="connsiteY528" fmla="*/ 42841 h 3744261"/>
              <a:gd name="connsiteX529" fmla="*/ 2281331 w 4059768"/>
              <a:gd name="connsiteY529" fmla="*/ 406458 h 3744261"/>
              <a:gd name="connsiteX530" fmla="*/ 2264844 w 4059768"/>
              <a:gd name="connsiteY530" fmla="*/ 652338 h 3744261"/>
              <a:gd name="connsiteX531" fmla="*/ 2250828 w 4059768"/>
              <a:gd name="connsiteY531" fmla="*/ 671525 h 3744261"/>
              <a:gd name="connsiteX532" fmla="*/ 2193329 w 4059768"/>
              <a:gd name="connsiteY532" fmla="*/ 655099 h 3744261"/>
              <a:gd name="connsiteX533" fmla="*/ 2186601 w 4059768"/>
              <a:gd name="connsiteY533" fmla="*/ 663551 h 3744261"/>
              <a:gd name="connsiteX534" fmla="*/ 2200514 w 4059768"/>
              <a:gd name="connsiteY534" fmla="*/ 722814 h 3744261"/>
              <a:gd name="connsiteX535" fmla="*/ 2208072 w 4059768"/>
              <a:gd name="connsiteY535" fmla="*/ 800164 h 3744261"/>
              <a:gd name="connsiteX536" fmla="*/ 2194222 w 4059768"/>
              <a:gd name="connsiteY536" fmla="*/ 808616 h 3744261"/>
              <a:gd name="connsiteX537" fmla="*/ 2171276 w 4059768"/>
              <a:gd name="connsiteY537" fmla="*/ 804878 h 3744261"/>
              <a:gd name="connsiteX538" fmla="*/ 2171339 w 4059768"/>
              <a:gd name="connsiteY538" fmla="*/ 780687 h 3744261"/>
              <a:gd name="connsiteX539" fmla="*/ 2176198 w 4059768"/>
              <a:gd name="connsiteY539" fmla="*/ 739364 h 3744261"/>
              <a:gd name="connsiteX540" fmla="*/ 2175679 w 4059768"/>
              <a:gd name="connsiteY540" fmla="*/ 735710 h 3744261"/>
              <a:gd name="connsiteX541" fmla="*/ 2175014 w 4059768"/>
              <a:gd name="connsiteY541" fmla="*/ 736810 h 3744261"/>
              <a:gd name="connsiteX542" fmla="*/ 2159565 w 4059768"/>
              <a:gd name="connsiteY542" fmla="*/ 749851 h 3744261"/>
              <a:gd name="connsiteX543" fmla="*/ 2148954 w 4059768"/>
              <a:gd name="connsiteY543" fmla="*/ 734111 h 3744261"/>
              <a:gd name="connsiteX544" fmla="*/ 2173374 w 4059768"/>
              <a:gd name="connsiteY544" fmla="*/ 660436 h 3744261"/>
              <a:gd name="connsiteX545" fmla="*/ 2168016 w 4059768"/>
              <a:gd name="connsiteY545" fmla="*/ 612053 h 3744261"/>
              <a:gd name="connsiteX546" fmla="*/ 2152671 w 4059768"/>
              <a:gd name="connsiteY546" fmla="*/ 659522 h 3744261"/>
              <a:gd name="connsiteX547" fmla="*/ 2069611 w 4059768"/>
              <a:gd name="connsiteY547" fmla="*/ 810921 h 3744261"/>
              <a:gd name="connsiteX548" fmla="*/ 2082277 w 4059768"/>
              <a:gd name="connsiteY548" fmla="*/ 828758 h 3744261"/>
              <a:gd name="connsiteX549" fmla="*/ 2091622 w 4059768"/>
              <a:gd name="connsiteY549" fmla="*/ 806747 h 3744261"/>
              <a:gd name="connsiteX550" fmla="*/ 2097041 w 4059768"/>
              <a:gd name="connsiteY550" fmla="*/ 802054 h 3744261"/>
              <a:gd name="connsiteX551" fmla="*/ 2103291 w 4059768"/>
              <a:gd name="connsiteY551" fmla="*/ 805543 h 3744261"/>
              <a:gd name="connsiteX552" fmla="*/ 2105181 w 4059768"/>
              <a:gd name="connsiteY552" fmla="*/ 809529 h 3744261"/>
              <a:gd name="connsiteX553" fmla="*/ 2105846 w 4059768"/>
              <a:gd name="connsiteY553" fmla="*/ 808201 h 3744261"/>
              <a:gd name="connsiteX554" fmla="*/ 2119011 w 4059768"/>
              <a:gd name="connsiteY554" fmla="*/ 799562 h 3744261"/>
              <a:gd name="connsiteX555" fmla="*/ 2119551 w 4059768"/>
              <a:gd name="connsiteY555" fmla="*/ 821926 h 3744261"/>
              <a:gd name="connsiteX556" fmla="*/ 2115771 w 4059768"/>
              <a:gd name="connsiteY556" fmla="*/ 832952 h 3744261"/>
              <a:gd name="connsiteX557" fmla="*/ 2161164 w 4059768"/>
              <a:gd name="connsiteY557" fmla="*/ 995045 h 3744261"/>
              <a:gd name="connsiteX558" fmla="*/ 2144739 w 4059768"/>
              <a:gd name="connsiteY558" fmla="*/ 1013505 h 3744261"/>
              <a:gd name="connsiteX559" fmla="*/ 2139360 w 4059768"/>
              <a:gd name="connsiteY559" fmla="*/ 1014024 h 3744261"/>
              <a:gd name="connsiteX560" fmla="*/ 2009662 w 4059768"/>
              <a:gd name="connsiteY560" fmla="*/ 926250 h 3744261"/>
              <a:gd name="connsiteX561" fmla="*/ 1986052 w 4059768"/>
              <a:gd name="connsiteY561" fmla="*/ 934390 h 3744261"/>
              <a:gd name="connsiteX562" fmla="*/ 1941677 w 4059768"/>
              <a:gd name="connsiteY562" fmla="*/ 947472 h 3744261"/>
              <a:gd name="connsiteX563" fmla="*/ 1933163 w 4059768"/>
              <a:gd name="connsiteY563" fmla="*/ 956650 h 3744261"/>
              <a:gd name="connsiteX564" fmla="*/ 1881479 w 4059768"/>
              <a:gd name="connsiteY564" fmla="*/ 1002686 h 3744261"/>
              <a:gd name="connsiteX565" fmla="*/ 1849085 w 4059768"/>
              <a:gd name="connsiteY565" fmla="*/ 1074534 h 3744261"/>
              <a:gd name="connsiteX566" fmla="*/ 1786935 w 4059768"/>
              <a:gd name="connsiteY566" fmla="*/ 1177279 h 3744261"/>
              <a:gd name="connsiteX567" fmla="*/ 1758591 w 4059768"/>
              <a:gd name="connsiteY567" fmla="*/ 1158092 h 3744261"/>
              <a:gd name="connsiteX568" fmla="*/ 1744658 w 4059768"/>
              <a:gd name="connsiteY568" fmla="*/ 1052087 h 3744261"/>
              <a:gd name="connsiteX569" fmla="*/ 1745073 w 4059768"/>
              <a:gd name="connsiteY569" fmla="*/ 1041413 h 3744261"/>
              <a:gd name="connsiteX570" fmla="*/ 1743308 w 4059768"/>
              <a:gd name="connsiteY570" fmla="*/ 1161996 h 3744261"/>
              <a:gd name="connsiteX571" fmla="*/ 1804295 w 4059768"/>
              <a:gd name="connsiteY571" fmla="*/ 1421768 h 3744261"/>
              <a:gd name="connsiteX572" fmla="*/ 1872737 w 4059768"/>
              <a:gd name="connsiteY572" fmla="*/ 1556263 h 3744261"/>
              <a:gd name="connsiteX573" fmla="*/ 1879755 w 4059768"/>
              <a:gd name="connsiteY573" fmla="*/ 1554976 h 3744261"/>
              <a:gd name="connsiteX574" fmla="*/ 1885403 w 4059768"/>
              <a:gd name="connsiteY574" fmla="*/ 1560229 h 3744261"/>
              <a:gd name="connsiteX575" fmla="*/ 1879070 w 4059768"/>
              <a:gd name="connsiteY575" fmla="*/ 1568598 h 3744261"/>
              <a:gd name="connsiteX576" fmla="*/ 1872051 w 4059768"/>
              <a:gd name="connsiteY576" fmla="*/ 1569324 h 3744261"/>
              <a:gd name="connsiteX577" fmla="*/ 1848234 w 4059768"/>
              <a:gd name="connsiteY577" fmla="*/ 1578087 h 3744261"/>
              <a:gd name="connsiteX578" fmla="*/ 1891965 w 4059768"/>
              <a:gd name="connsiteY578" fmla="*/ 1666027 h 3744261"/>
              <a:gd name="connsiteX579" fmla="*/ 1903261 w 4059768"/>
              <a:gd name="connsiteY579" fmla="*/ 1645283 h 3744261"/>
              <a:gd name="connsiteX580" fmla="*/ 1910259 w 4059768"/>
              <a:gd name="connsiteY580" fmla="*/ 1639282 h 3744261"/>
              <a:gd name="connsiteX581" fmla="*/ 1956192 w 4059768"/>
              <a:gd name="connsiteY581" fmla="*/ 1714680 h 3744261"/>
              <a:gd name="connsiteX582" fmla="*/ 1996808 w 4059768"/>
              <a:gd name="connsiteY582" fmla="*/ 1795830 h 3744261"/>
              <a:gd name="connsiteX583" fmla="*/ 2002186 w 4059768"/>
              <a:gd name="connsiteY583" fmla="*/ 1794252 h 3744261"/>
              <a:gd name="connsiteX584" fmla="*/ 2029949 w 4059768"/>
              <a:gd name="connsiteY584" fmla="*/ 1764412 h 3744261"/>
              <a:gd name="connsiteX585" fmla="*/ 2267544 w 4059768"/>
              <a:gd name="connsiteY585" fmla="*/ 1248774 h 3744261"/>
              <a:gd name="connsiteX586" fmla="*/ 2441306 w 4059768"/>
              <a:gd name="connsiteY586" fmla="*/ 985348 h 3744261"/>
              <a:gd name="connsiteX587" fmla="*/ 2656079 w 4059768"/>
              <a:gd name="connsiteY587" fmla="*/ 779898 h 3744261"/>
              <a:gd name="connsiteX588" fmla="*/ 2669556 w 4059768"/>
              <a:gd name="connsiteY588" fmla="*/ 778673 h 3744261"/>
              <a:gd name="connsiteX589" fmla="*/ 2710131 w 4059768"/>
              <a:gd name="connsiteY589" fmla="*/ 723707 h 3744261"/>
              <a:gd name="connsiteX590" fmla="*/ 2848219 w 4059768"/>
              <a:gd name="connsiteY590" fmla="*/ 668534 h 3744261"/>
              <a:gd name="connsiteX591" fmla="*/ 2965292 w 4059768"/>
              <a:gd name="connsiteY591" fmla="*/ 650490 h 3744261"/>
              <a:gd name="connsiteX592" fmla="*/ 2967265 w 4059768"/>
              <a:gd name="connsiteY592" fmla="*/ 650074 h 3744261"/>
              <a:gd name="connsiteX593" fmla="*/ 2982818 w 4059768"/>
              <a:gd name="connsiteY593" fmla="*/ 632964 h 3744261"/>
              <a:gd name="connsiteX594" fmla="*/ 3204610 w 4059768"/>
              <a:gd name="connsiteY594" fmla="*/ 522597 h 3744261"/>
              <a:gd name="connsiteX595" fmla="*/ 3327789 w 4059768"/>
              <a:gd name="connsiteY595" fmla="*/ 578746 h 3744261"/>
              <a:gd name="connsiteX596" fmla="*/ 3336697 w 4059768"/>
              <a:gd name="connsiteY596" fmla="*/ 584602 h 3744261"/>
              <a:gd name="connsiteX597" fmla="*/ 3414442 w 4059768"/>
              <a:gd name="connsiteY597" fmla="*/ 735710 h 3744261"/>
              <a:gd name="connsiteX598" fmla="*/ 3416954 w 4059768"/>
              <a:gd name="connsiteY598" fmla="*/ 772921 h 3744261"/>
              <a:gd name="connsiteX599" fmla="*/ 3418740 w 4059768"/>
              <a:gd name="connsiteY599" fmla="*/ 776845 h 3744261"/>
              <a:gd name="connsiteX600" fmla="*/ 3442724 w 4059768"/>
              <a:gd name="connsiteY600" fmla="*/ 880255 h 3744261"/>
              <a:gd name="connsiteX601" fmla="*/ 3381238 w 4059768"/>
              <a:gd name="connsiteY601" fmla="*/ 1080514 h 3744261"/>
              <a:gd name="connsiteX602" fmla="*/ 3336925 w 4059768"/>
              <a:gd name="connsiteY602" fmla="*/ 1129665 h 3744261"/>
              <a:gd name="connsiteX603" fmla="*/ 3029311 w 4059768"/>
              <a:gd name="connsiteY603" fmla="*/ 1328553 h 3744261"/>
              <a:gd name="connsiteX604" fmla="*/ 2886364 w 4059768"/>
              <a:gd name="connsiteY604" fmla="*/ 1415995 h 3744261"/>
              <a:gd name="connsiteX605" fmla="*/ 2848073 w 4059768"/>
              <a:gd name="connsiteY605" fmla="*/ 1419317 h 3744261"/>
              <a:gd name="connsiteX606" fmla="*/ 2601322 w 4059768"/>
              <a:gd name="connsiteY606" fmla="*/ 1308847 h 3744261"/>
              <a:gd name="connsiteX607" fmla="*/ 2592351 w 4059768"/>
              <a:gd name="connsiteY607" fmla="*/ 1301849 h 3744261"/>
              <a:gd name="connsiteX608" fmla="*/ 2577214 w 4059768"/>
              <a:gd name="connsiteY608" fmla="*/ 1249002 h 3744261"/>
              <a:gd name="connsiteX609" fmla="*/ 2612888 w 4059768"/>
              <a:gd name="connsiteY609" fmla="*/ 1209258 h 3744261"/>
              <a:gd name="connsiteX610" fmla="*/ 2634131 w 4059768"/>
              <a:gd name="connsiteY610" fmla="*/ 1188742 h 3744261"/>
              <a:gd name="connsiteX611" fmla="*/ 2682472 w 4059768"/>
              <a:gd name="connsiteY611" fmla="*/ 1071336 h 3744261"/>
              <a:gd name="connsiteX612" fmla="*/ 2618453 w 4059768"/>
              <a:gd name="connsiteY612" fmla="*/ 1154998 h 3744261"/>
              <a:gd name="connsiteX613" fmla="*/ 2535995 w 4059768"/>
              <a:gd name="connsiteY613" fmla="*/ 1264514 h 3744261"/>
              <a:gd name="connsiteX614" fmla="*/ 2551340 w 4059768"/>
              <a:gd name="connsiteY614" fmla="*/ 1309989 h 3744261"/>
              <a:gd name="connsiteX615" fmla="*/ 2533108 w 4059768"/>
              <a:gd name="connsiteY615" fmla="*/ 1382355 h 3744261"/>
              <a:gd name="connsiteX616" fmla="*/ 2582301 w 4059768"/>
              <a:gd name="connsiteY616" fmla="*/ 1407253 h 3744261"/>
              <a:gd name="connsiteX617" fmla="*/ 2600782 w 4059768"/>
              <a:gd name="connsiteY617" fmla="*/ 1382418 h 3744261"/>
              <a:gd name="connsiteX618" fmla="*/ 2685836 w 4059768"/>
              <a:gd name="connsiteY618" fmla="*/ 1407149 h 3744261"/>
              <a:gd name="connsiteX619" fmla="*/ 2755773 w 4059768"/>
              <a:gd name="connsiteY619" fmla="*/ 1449281 h 3744261"/>
              <a:gd name="connsiteX620" fmla="*/ 2779216 w 4059768"/>
              <a:gd name="connsiteY620" fmla="*/ 1465146 h 3744261"/>
              <a:gd name="connsiteX621" fmla="*/ 2816884 w 4059768"/>
              <a:gd name="connsiteY621" fmla="*/ 1466932 h 3744261"/>
              <a:gd name="connsiteX622" fmla="*/ 2895459 w 4059768"/>
              <a:gd name="connsiteY622" fmla="*/ 1438068 h 3744261"/>
              <a:gd name="connsiteX623" fmla="*/ 2928247 w 4059768"/>
              <a:gd name="connsiteY623" fmla="*/ 1427603 h 3744261"/>
              <a:gd name="connsiteX624" fmla="*/ 2938256 w 4059768"/>
              <a:gd name="connsiteY624" fmla="*/ 1450008 h 3744261"/>
              <a:gd name="connsiteX625" fmla="*/ 2943198 w 4059768"/>
              <a:gd name="connsiteY625" fmla="*/ 1485537 h 3744261"/>
              <a:gd name="connsiteX626" fmla="*/ 2955200 w 4059768"/>
              <a:gd name="connsiteY626" fmla="*/ 1610979 h 3744261"/>
              <a:gd name="connsiteX627" fmla="*/ 3235114 w 4059768"/>
              <a:gd name="connsiteY627" fmla="*/ 1579063 h 3744261"/>
              <a:gd name="connsiteX628" fmla="*/ 3357960 w 4059768"/>
              <a:gd name="connsiteY628" fmla="*/ 1627840 h 3744261"/>
              <a:gd name="connsiteX629" fmla="*/ 3418699 w 4059768"/>
              <a:gd name="connsiteY629" fmla="*/ 1628484 h 3744261"/>
              <a:gd name="connsiteX630" fmla="*/ 3767968 w 4059768"/>
              <a:gd name="connsiteY630" fmla="*/ 1788998 h 3744261"/>
              <a:gd name="connsiteX631" fmla="*/ 3775235 w 4059768"/>
              <a:gd name="connsiteY631" fmla="*/ 1804967 h 3744261"/>
              <a:gd name="connsiteX632" fmla="*/ 3751501 w 4059768"/>
              <a:gd name="connsiteY632" fmla="*/ 1826168 h 3744261"/>
              <a:gd name="connsiteX633" fmla="*/ 3826691 w 4059768"/>
              <a:gd name="connsiteY633" fmla="*/ 1828764 h 3744261"/>
              <a:gd name="connsiteX634" fmla="*/ 4002509 w 4059768"/>
              <a:gd name="connsiteY634" fmla="*/ 2053297 h 3744261"/>
              <a:gd name="connsiteX635" fmla="*/ 4008324 w 4059768"/>
              <a:gd name="connsiteY635" fmla="*/ 2100516 h 3744261"/>
              <a:gd name="connsiteX636" fmla="*/ 4008884 w 4059768"/>
              <a:gd name="connsiteY636" fmla="*/ 2101617 h 3744261"/>
              <a:gd name="connsiteX637" fmla="*/ 4059426 w 4059768"/>
              <a:gd name="connsiteY637" fmla="*/ 2257085 h 3744261"/>
              <a:gd name="connsiteX638" fmla="*/ 3935376 w 4059768"/>
              <a:gd name="connsiteY638" fmla="*/ 2471173 h 3744261"/>
              <a:gd name="connsiteX639" fmla="*/ 3816059 w 4059768"/>
              <a:gd name="connsiteY639" fmla="*/ 2521487 h 3744261"/>
              <a:gd name="connsiteX640" fmla="*/ 3748510 w 4059768"/>
              <a:gd name="connsiteY640" fmla="*/ 2526388 h 3744261"/>
              <a:gd name="connsiteX641" fmla="*/ 3747950 w 4059768"/>
              <a:gd name="connsiteY641" fmla="*/ 2535171 h 3744261"/>
              <a:gd name="connsiteX642" fmla="*/ 3736820 w 4059768"/>
              <a:gd name="connsiteY642" fmla="*/ 2543477 h 3744261"/>
              <a:gd name="connsiteX643" fmla="*/ 3639867 w 4059768"/>
              <a:gd name="connsiteY643" fmla="*/ 2522712 h 3744261"/>
              <a:gd name="connsiteX644" fmla="*/ 3615655 w 4059768"/>
              <a:gd name="connsiteY644" fmla="*/ 2524270 h 3744261"/>
              <a:gd name="connsiteX645" fmla="*/ 3607931 w 4059768"/>
              <a:gd name="connsiteY645" fmla="*/ 2522733 h 3744261"/>
              <a:gd name="connsiteX646" fmla="*/ 3491584 w 4059768"/>
              <a:gd name="connsiteY646" fmla="*/ 2482760 h 3744261"/>
              <a:gd name="connsiteX647" fmla="*/ 3492913 w 4059768"/>
              <a:gd name="connsiteY647" fmla="*/ 2470758 h 3744261"/>
              <a:gd name="connsiteX648" fmla="*/ 3585899 w 4059768"/>
              <a:gd name="connsiteY648" fmla="*/ 2443930 h 3744261"/>
              <a:gd name="connsiteX649" fmla="*/ 3740973 w 4059768"/>
              <a:gd name="connsiteY649" fmla="*/ 2405390 h 3744261"/>
              <a:gd name="connsiteX650" fmla="*/ 3870547 w 4059768"/>
              <a:gd name="connsiteY650" fmla="*/ 2286385 h 3744261"/>
              <a:gd name="connsiteX651" fmla="*/ 3658701 w 4059768"/>
              <a:gd name="connsiteY651" fmla="*/ 2335017 h 3744261"/>
              <a:gd name="connsiteX652" fmla="*/ 3593333 w 4059768"/>
              <a:gd name="connsiteY652" fmla="*/ 2301211 h 3744261"/>
              <a:gd name="connsiteX653" fmla="*/ 3566068 w 4059768"/>
              <a:gd name="connsiteY653" fmla="*/ 2282855 h 3744261"/>
              <a:gd name="connsiteX654" fmla="*/ 3526905 w 4059768"/>
              <a:gd name="connsiteY654" fmla="*/ 2284578 h 3744261"/>
              <a:gd name="connsiteX655" fmla="*/ 3439422 w 4059768"/>
              <a:gd name="connsiteY655" fmla="*/ 2308873 h 3744261"/>
              <a:gd name="connsiteX656" fmla="*/ 3439277 w 4059768"/>
              <a:gd name="connsiteY656" fmla="*/ 2363714 h 3744261"/>
              <a:gd name="connsiteX657" fmla="*/ 3478855 w 4059768"/>
              <a:gd name="connsiteY657" fmla="*/ 2400427 h 3744261"/>
              <a:gd name="connsiteX658" fmla="*/ 3471628 w 4059768"/>
              <a:gd name="connsiteY658" fmla="*/ 2418513 h 3744261"/>
              <a:gd name="connsiteX659" fmla="*/ 3462970 w 4059768"/>
              <a:gd name="connsiteY659" fmla="*/ 2436246 h 3744261"/>
              <a:gd name="connsiteX660" fmla="*/ 3457010 w 4059768"/>
              <a:gd name="connsiteY660" fmla="*/ 2448643 h 3744261"/>
              <a:gd name="connsiteX661" fmla="*/ 3448932 w 4059768"/>
              <a:gd name="connsiteY661" fmla="*/ 2446775 h 3744261"/>
              <a:gd name="connsiteX662" fmla="*/ 3427524 w 4059768"/>
              <a:gd name="connsiteY662" fmla="*/ 2371044 h 3744261"/>
              <a:gd name="connsiteX663" fmla="*/ 3363401 w 4059768"/>
              <a:gd name="connsiteY663" fmla="*/ 2334269 h 3744261"/>
              <a:gd name="connsiteX664" fmla="*/ 3138120 w 4059768"/>
              <a:gd name="connsiteY664" fmla="*/ 2111813 h 3744261"/>
              <a:gd name="connsiteX665" fmla="*/ 3155210 w 4059768"/>
              <a:gd name="connsiteY665" fmla="*/ 1998227 h 3744261"/>
              <a:gd name="connsiteX666" fmla="*/ 3165260 w 4059768"/>
              <a:gd name="connsiteY666" fmla="*/ 1935787 h 3744261"/>
              <a:gd name="connsiteX667" fmla="*/ 3124706 w 4059768"/>
              <a:gd name="connsiteY667" fmla="*/ 2016771 h 3744261"/>
              <a:gd name="connsiteX668" fmla="*/ 3114344 w 4059768"/>
              <a:gd name="connsiteY668" fmla="*/ 2048894 h 3744261"/>
              <a:gd name="connsiteX669" fmla="*/ 3104647 w 4059768"/>
              <a:gd name="connsiteY669" fmla="*/ 2077052 h 3744261"/>
              <a:gd name="connsiteX670" fmla="*/ 3114282 w 4059768"/>
              <a:gd name="connsiteY670" fmla="*/ 2088805 h 3744261"/>
              <a:gd name="connsiteX671" fmla="*/ 3115382 w 4059768"/>
              <a:gd name="connsiteY671" fmla="*/ 2148442 h 3744261"/>
              <a:gd name="connsiteX672" fmla="*/ 3121695 w 4059768"/>
              <a:gd name="connsiteY672" fmla="*/ 2164514 h 3744261"/>
              <a:gd name="connsiteX673" fmla="*/ 3235508 w 4059768"/>
              <a:gd name="connsiteY673" fmla="*/ 2301273 h 3744261"/>
              <a:gd name="connsiteX674" fmla="*/ 3250667 w 4059768"/>
              <a:gd name="connsiteY674" fmla="*/ 2314355 h 3744261"/>
              <a:gd name="connsiteX675" fmla="*/ 3343632 w 4059768"/>
              <a:gd name="connsiteY675" fmla="*/ 2370047 h 3744261"/>
              <a:gd name="connsiteX676" fmla="*/ 3343819 w 4059768"/>
              <a:gd name="connsiteY676" fmla="*/ 2381738 h 3744261"/>
              <a:gd name="connsiteX677" fmla="*/ 3334787 w 4059768"/>
              <a:gd name="connsiteY677" fmla="*/ 2385144 h 3744261"/>
              <a:gd name="connsiteX678" fmla="*/ 3245683 w 4059768"/>
              <a:gd name="connsiteY678" fmla="*/ 2326399 h 3744261"/>
              <a:gd name="connsiteX679" fmla="*/ 3193189 w 4059768"/>
              <a:gd name="connsiteY679" fmla="*/ 2334560 h 3744261"/>
              <a:gd name="connsiteX680" fmla="*/ 3145492 w 4059768"/>
              <a:gd name="connsiteY680" fmla="*/ 2359416 h 3744261"/>
              <a:gd name="connsiteX681" fmla="*/ 3048623 w 4059768"/>
              <a:gd name="connsiteY681" fmla="*/ 2391290 h 3744261"/>
              <a:gd name="connsiteX682" fmla="*/ 3022542 w 4059768"/>
              <a:gd name="connsiteY682" fmla="*/ 2367244 h 3744261"/>
              <a:gd name="connsiteX683" fmla="*/ 3065546 w 4059768"/>
              <a:gd name="connsiteY683" fmla="*/ 2239373 h 3744261"/>
              <a:gd name="connsiteX684" fmla="*/ 3094410 w 4059768"/>
              <a:gd name="connsiteY684" fmla="*/ 2192776 h 3744261"/>
              <a:gd name="connsiteX685" fmla="*/ 3102633 w 4059768"/>
              <a:gd name="connsiteY685" fmla="*/ 2149854 h 3744261"/>
              <a:gd name="connsiteX686" fmla="*/ 3090901 w 4059768"/>
              <a:gd name="connsiteY686" fmla="*/ 2090030 h 3744261"/>
              <a:gd name="connsiteX687" fmla="*/ 3042725 w 4059768"/>
              <a:gd name="connsiteY687" fmla="*/ 2050410 h 3744261"/>
              <a:gd name="connsiteX688" fmla="*/ 3039839 w 4059768"/>
              <a:gd name="connsiteY688" fmla="*/ 2032137 h 3744261"/>
              <a:gd name="connsiteX689" fmla="*/ 2994135 w 4059768"/>
              <a:gd name="connsiteY689" fmla="*/ 2044243 h 3744261"/>
              <a:gd name="connsiteX690" fmla="*/ 2849402 w 4059768"/>
              <a:gd name="connsiteY690" fmla="*/ 1980702 h 3744261"/>
              <a:gd name="connsiteX691" fmla="*/ 2858601 w 4059768"/>
              <a:gd name="connsiteY691" fmla="*/ 1951174 h 3744261"/>
              <a:gd name="connsiteX692" fmla="*/ 2947289 w 4059768"/>
              <a:gd name="connsiteY692" fmla="*/ 1896499 h 3744261"/>
              <a:gd name="connsiteX693" fmla="*/ 2899882 w 4059768"/>
              <a:gd name="connsiteY693" fmla="*/ 1893468 h 3744261"/>
              <a:gd name="connsiteX694" fmla="*/ 2848759 w 4059768"/>
              <a:gd name="connsiteY694" fmla="*/ 1886989 h 3744261"/>
              <a:gd name="connsiteX695" fmla="*/ 2765781 w 4059768"/>
              <a:gd name="connsiteY695" fmla="*/ 1884372 h 3744261"/>
              <a:gd name="connsiteX696" fmla="*/ 2679253 w 4059768"/>
              <a:gd name="connsiteY696" fmla="*/ 1947768 h 3744261"/>
              <a:gd name="connsiteX697" fmla="*/ 2645738 w 4059768"/>
              <a:gd name="connsiteY697" fmla="*/ 1950634 h 3744261"/>
              <a:gd name="connsiteX698" fmla="*/ 2616958 w 4059768"/>
              <a:gd name="connsiteY698" fmla="*/ 1902957 h 3744261"/>
              <a:gd name="connsiteX699" fmla="*/ 2612722 w 4059768"/>
              <a:gd name="connsiteY699" fmla="*/ 1891474 h 3744261"/>
              <a:gd name="connsiteX700" fmla="*/ 2415433 w 4059768"/>
              <a:gd name="connsiteY700" fmla="*/ 1936970 h 3744261"/>
              <a:gd name="connsiteX701" fmla="*/ 2238015 w 4059768"/>
              <a:gd name="connsiteY701" fmla="*/ 1996504 h 3744261"/>
              <a:gd name="connsiteX702" fmla="*/ 2166646 w 4059768"/>
              <a:gd name="connsiteY702" fmla="*/ 2036767 h 3744261"/>
              <a:gd name="connsiteX703" fmla="*/ 2212454 w 4059768"/>
              <a:gd name="connsiteY703" fmla="*/ 2069867 h 3744261"/>
              <a:gd name="connsiteX704" fmla="*/ 2316487 w 4059768"/>
              <a:gd name="connsiteY704" fmla="*/ 2126494 h 3744261"/>
              <a:gd name="connsiteX705" fmla="*/ 2472993 w 4059768"/>
              <a:gd name="connsiteY705" fmla="*/ 2213645 h 3744261"/>
              <a:gd name="connsiteX706" fmla="*/ 2473201 w 4059768"/>
              <a:gd name="connsiteY706" fmla="*/ 2213790 h 3744261"/>
              <a:gd name="connsiteX707" fmla="*/ 2658239 w 4059768"/>
              <a:gd name="connsiteY707" fmla="*/ 2375218 h 3744261"/>
              <a:gd name="connsiteX708" fmla="*/ 2772758 w 4059768"/>
              <a:gd name="connsiteY708" fmla="*/ 2510212 h 3744261"/>
              <a:gd name="connsiteX709" fmla="*/ 2823695 w 4059768"/>
              <a:gd name="connsiteY709" fmla="*/ 2594394 h 3744261"/>
              <a:gd name="connsiteX710" fmla="*/ 2817133 w 4059768"/>
              <a:gd name="connsiteY710" fmla="*/ 2599626 h 3744261"/>
              <a:gd name="connsiteX711" fmla="*/ 2702469 w 4059768"/>
              <a:gd name="connsiteY711" fmla="*/ 2635155 h 3744261"/>
              <a:gd name="connsiteX712" fmla="*/ 2730958 w 4059768"/>
              <a:gd name="connsiteY712" fmla="*/ 2674277 h 3744261"/>
              <a:gd name="connsiteX713" fmla="*/ 2802930 w 4059768"/>
              <a:gd name="connsiteY713" fmla="*/ 2785162 h 3744261"/>
              <a:gd name="connsiteX714" fmla="*/ 2807561 w 4059768"/>
              <a:gd name="connsiteY714" fmla="*/ 2841145 h 3744261"/>
              <a:gd name="connsiteX715" fmla="*/ 2867447 w 4059768"/>
              <a:gd name="connsiteY715" fmla="*/ 2912723 h 3744261"/>
              <a:gd name="connsiteX716" fmla="*/ 3062182 w 4059768"/>
              <a:gd name="connsiteY716" fmla="*/ 3009280 h 3744261"/>
              <a:gd name="connsiteX717" fmla="*/ 3045009 w 4059768"/>
              <a:gd name="connsiteY717" fmla="*/ 2894512 h 3744261"/>
              <a:gd name="connsiteX718" fmla="*/ 2980908 w 4059768"/>
              <a:gd name="connsiteY718" fmla="*/ 2804017 h 3744261"/>
              <a:gd name="connsiteX719" fmla="*/ 2864789 w 4059768"/>
              <a:gd name="connsiteY719" fmla="*/ 2603489 h 3744261"/>
              <a:gd name="connsiteX720" fmla="*/ 2878390 w 4059768"/>
              <a:gd name="connsiteY720" fmla="*/ 2596158 h 3744261"/>
              <a:gd name="connsiteX721" fmla="*/ 3015731 w 4059768"/>
              <a:gd name="connsiteY721" fmla="*/ 2767574 h 3744261"/>
              <a:gd name="connsiteX722" fmla="*/ 3118871 w 4059768"/>
              <a:gd name="connsiteY722" fmla="*/ 2986522 h 3744261"/>
              <a:gd name="connsiteX723" fmla="*/ 3102612 w 4059768"/>
              <a:gd name="connsiteY723" fmla="*/ 3018728 h 3744261"/>
              <a:gd name="connsiteX724" fmla="*/ 3075119 w 4059768"/>
              <a:gd name="connsiteY724" fmla="*/ 3023317 h 3744261"/>
              <a:gd name="connsiteX725" fmla="*/ 3076427 w 4059768"/>
              <a:gd name="connsiteY725" fmla="*/ 3054839 h 3744261"/>
              <a:gd name="connsiteX726" fmla="*/ 3333520 w 4059768"/>
              <a:gd name="connsiteY726" fmla="*/ 3043231 h 3744261"/>
              <a:gd name="connsiteX727" fmla="*/ 3961976 w 4059768"/>
              <a:gd name="connsiteY727" fmla="*/ 3036752 h 3744261"/>
              <a:gd name="connsiteX728" fmla="*/ 3352458 w 4059768"/>
              <a:gd name="connsiteY728" fmla="*/ 3055275 h 3744261"/>
              <a:gd name="connsiteX729" fmla="*/ 3077133 w 4059768"/>
              <a:gd name="connsiteY729" fmla="*/ 3067173 h 3744261"/>
              <a:gd name="connsiteX730" fmla="*/ 3080103 w 4059768"/>
              <a:gd name="connsiteY730" fmla="*/ 3103159 h 3744261"/>
              <a:gd name="connsiteX731" fmla="*/ 3086498 w 4059768"/>
              <a:gd name="connsiteY731" fmla="*/ 3211221 h 3744261"/>
              <a:gd name="connsiteX732" fmla="*/ 3077382 w 4059768"/>
              <a:gd name="connsiteY732" fmla="*/ 3263528 h 3744261"/>
              <a:gd name="connsiteX733" fmla="*/ 3068619 w 4059768"/>
              <a:gd name="connsiteY733" fmla="*/ 3263383 h 3744261"/>
              <a:gd name="connsiteX734" fmla="*/ 3067581 w 4059768"/>
              <a:gd name="connsiteY734" fmla="*/ 3262697 h 3744261"/>
              <a:gd name="connsiteX735" fmla="*/ 3068121 w 4059768"/>
              <a:gd name="connsiteY735" fmla="*/ 3277399 h 3744261"/>
              <a:gd name="connsiteX736" fmla="*/ 3069408 w 4059768"/>
              <a:gd name="connsiteY736" fmla="*/ 3315482 h 3744261"/>
              <a:gd name="connsiteX737" fmla="*/ 3102716 w 4059768"/>
              <a:gd name="connsiteY737" fmla="*/ 3345924 h 3744261"/>
              <a:gd name="connsiteX738" fmla="*/ 3097898 w 4059768"/>
              <a:gd name="connsiteY738" fmla="*/ 3527805 h 3744261"/>
              <a:gd name="connsiteX739" fmla="*/ 3089488 w 4059768"/>
              <a:gd name="connsiteY739" fmla="*/ 3552288 h 3744261"/>
              <a:gd name="connsiteX740" fmla="*/ 3070883 w 4059768"/>
              <a:gd name="connsiteY740" fmla="*/ 3594524 h 3744261"/>
              <a:gd name="connsiteX741" fmla="*/ 3078961 w 4059768"/>
              <a:gd name="connsiteY741" fmla="*/ 3601708 h 3744261"/>
              <a:gd name="connsiteX742" fmla="*/ 3074019 w 4059768"/>
              <a:gd name="connsiteY742" fmla="*/ 3617033 h 3744261"/>
              <a:gd name="connsiteX743" fmla="*/ 3069741 w 4059768"/>
              <a:gd name="connsiteY743" fmla="*/ 3621228 h 3744261"/>
              <a:gd name="connsiteX744" fmla="*/ 3092126 w 4059768"/>
              <a:gd name="connsiteY744" fmla="*/ 3634787 h 3744261"/>
              <a:gd name="connsiteX745" fmla="*/ 3092832 w 4059768"/>
              <a:gd name="connsiteY745" fmla="*/ 3685849 h 3744261"/>
              <a:gd name="connsiteX746" fmla="*/ 2995381 w 4059768"/>
              <a:gd name="connsiteY746" fmla="*/ 3744261 h 3744261"/>
              <a:gd name="connsiteX747" fmla="*/ 2995402 w 4059768"/>
              <a:gd name="connsiteY747" fmla="*/ 3743887 h 3744261"/>
              <a:gd name="connsiteX748" fmla="*/ 2933709 w 4059768"/>
              <a:gd name="connsiteY748" fmla="*/ 3676712 h 3744261"/>
              <a:gd name="connsiteX749" fmla="*/ 2941101 w 4059768"/>
              <a:gd name="connsiteY749" fmla="*/ 3710331 h 3744261"/>
              <a:gd name="connsiteX750" fmla="*/ 2987262 w 4059768"/>
              <a:gd name="connsiteY750" fmla="*/ 3731096 h 3744261"/>
              <a:gd name="connsiteX751" fmla="*/ 3081722 w 4059768"/>
              <a:gd name="connsiteY751" fmla="*/ 3679868 h 3744261"/>
              <a:gd name="connsiteX752" fmla="*/ 3082761 w 4059768"/>
              <a:gd name="connsiteY752" fmla="*/ 3642616 h 3744261"/>
              <a:gd name="connsiteX753" fmla="*/ 3057406 w 4059768"/>
              <a:gd name="connsiteY753" fmla="*/ 3629887 h 3744261"/>
              <a:gd name="connsiteX754" fmla="*/ 3011349 w 4059768"/>
              <a:gd name="connsiteY754" fmla="*/ 3651129 h 3744261"/>
              <a:gd name="connsiteX755" fmla="*/ 2967950 w 4059768"/>
              <a:gd name="connsiteY755" fmla="*/ 3677626 h 3744261"/>
              <a:gd name="connsiteX756" fmla="*/ 2933709 w 4059768"/>
              <a:gd name="connsiteY756" fmla="*/ 3676691 h 3744261"/>
              <a:gd name="connsiteX757" fmla="*/ 2933709 w 4059768"/>
              <a:gd name="connsiteY757" fmla="*/ 3676712 h 3744261"/>
              <a:gd name="connsiteX758" fmla="*/ 992919 w 4059768"/>
              <a:gd name="connsiteY758" fmla="*/ 3516488 h 3744261"/>
              <a:gd name="connsiteX759" fmla="*/ 993605 w 4059768"/>
              <a:gd name="connsiteY759" fmla="*/ 3519935 h 3744261"/>
              <a:gd name="connsiteX760" fmla="*/ 1058683 w 4059768"/>
              <a:gd name="connsiteY760" fmla="*/ 3634787 h 3744261"/>
              <a:gd name="connsiteX761" fmla="*/ 1189482 w 4059768"/>
              <a:gd name="connsiteY761" fmla="*/ 3707776 h 3744261"/>
              <a:gd name="connsiteX762" fmla="*/ 1483993 w 4059768"/>
              <a:gd name="connsiteY762" fmla="*/ 3596123 h 3744261"/>
              <a:gd name="connsiteX763" fmla="*/ 1531483 w 4059768"/>
              <a:gd name="connsiteY763" fmla="*/ 3540389 h 3744261"/>
              <a:gd name="connsiteX764" fmla="*/ 1553702 w 4059768"/>
              <a:gd name="connsiteY764" fmla="*/ 3515346 h 3744261"/>
              <a:gd name="connsiteX765" fmla="*/ 1553702 w 4059768"/>
              <a:gd name="connsiteY765" fmla="*/ 3515346 h 3744261"/>
              <a:gd name="connsiteX766" fmla="*/ 1524049 w 4059768"/>
              <a:gd name="connsiteY766" fmla="*/ 3521327 h 3744261"/>
              <a:gd name="connsiteX767" fmla="*/ 1424252 w 4059768"/>
              <a:gd name="connsiteY767" fmla="*/ 3503116 h 3744261"/>
              <a:gd name="connsiteX768" fmla="*/ 1409447 w 4059768"/>
              <a:gd name="connsiteY768" fmla="*/ 3342207 h 3744261"/>
              <a:gd name="connsiteX769" fmla="*/ 1417586 w 4059768"/>
              <a:gd name="connsiteY769" fmla="*/ 3332759 h 3744261"/>
              <a:gd name="connsiteX770" fmla="*/ 1417794 w 4059768"/>
              <a:gd name="connsiteY770" fmla="*/ 3332759 h 3744261"/>
              <a:gd name="connsiteX771" fmla="*/ 1432413 w 4059768"/>
              <a:gd name="connsiteY771" fmla="*/ 3362515 h 3744261"/>
              <a:gd name="connsiteX772" fmla="*/ 1443398 w 4059768"/>
              <a:gd name="connsiteY772" fmla="*/ 3397837 h 3744261"/>
              <a:gd name="connsiteX773" fmla="*/ 1467111 w 4059768"/>
              <a:gd name="connsiteY773" fmla="*/ 3336413 h 3744261"/>
              <a:gd name="connsiteX774" fmla="*/ 1463290 w 4059768"/>
              <a:gd name="connsiteY774" fmla="*/ 3308505 h 3744261"/>
              <a:gd name="connsiteX775" fmla="*/ 1455504 w 4059768"/>
              <a:gd name="connsiteY775" fmla="*/ 3265937 h 3744261"/>
              <a:gd name="connsiteX776" fmla="*/ 1408055 w 4059768"/>
              <a:gd name="connsiteY776" fmla="*/ 3153639 h 3744261"/>
              <a:gd name="connsiteX777" fmla="*/ 1385442 w 4059768"/>
              <a:gd name="connsiteY777" fmla="*/ 3145644 h 3744261"/>
              <a:gd name="connsiteX778" fmla="*/ 1255972 w 4059768"/>
              <a:gd name="connsiteY778" fmla="*/ 3141533 h 3744261"/>
              <a:gd name="connsiteX779" fmla="*/ 1140040 w 4059768"/>
              <a:gd name="connsiteY779" fmla="*/ 3241995 h 3744261"/>
              <a:gd name="connsiteX780" fmla="*/ 1113918 w 4059768"/>
              <a:gd name="connsiteY780" fmla="*/ 3264566 h 3744261"/>
              <a:gd name="connsiteX781" fmla="*/ 1108851 w 4059768"/>
              <a:gd name="connsiteY781" fmla="*/ 3256156 h 3744261"/>
              <a:gd name="connsiteX782" fmla="*/ 1107584 w 4059768"/>
              <a:gd name="connsiteY782" fmla="*/ 3219464 h 3744261"/>
              <a:gd name="connsiteX783" fmla="*/ 1010757 w 4059768"/>
              <a:gd name="connsiteY783" fmla="*/ 3413037 h 3744261"/>
              <a:gd name="connsiteX784" fmla="*/ 1010113 w 4059768"/>
              <a:gd name="connsiteY784" fmla="*/ 3432244 h 3744261"/>
              <a:gd name="connsiteX785" fmla="*/ 992940 w 4059768"/>
              <a:gd name="connsiteY785" fmla="*/ 3516530 h 3744261"/>
              <a:gd name="connsiteX786" fmla="*/ 992919 w 4059768"/>
              <a:gd name="connsiteY786" fmla="*/ 3516488 h 3744261"/>
              <a:gd name="connsiteX787" fmla="*/ 2421704 w 4059768"/>
              <a:gd name="connsiteY787" fmla="*/ 3452386 h 3744261"/>
              <a:gd name="connsiteX788" fmla="*/ 2428452 w 4059768"/>
              <a:gd name="connsiteY788" fmla="*/ 3478737 h 3744261"/>
              <a:gd name="connsiteX789" fmla="*/ 2658799 w 4059768"/>
              <a:gd name="connsiteY789" fmla="*/ 3671521 h 3744261"/>
              <a:gd name="connsiteX790" fmla="*/ 2748754 w 4059768"/>
              <a:gd name="connsiteY790" fmla="*/ 3640082 h 3744261"/>
              <a:gd name="connsiteX791" fmla="*/ 2758285 w 4059768"/>
              <a:gd name="connsiteY791" fmla="*/ 3628890 h 3744261"/>
              <a:gd name="connsiteX792" fmla="*/ 2749024 w 4059768"/>
              <a:gd name="connsiteY792" fmla="*/ 3622494 h 3744261"/>
              <a:gd name="connsiteX793" fmla="*/ 2748837 w 4059768"/>
              <a:gd name="connsiteY793" fmla="*/ 3615310 h 3744261"/>
              <a:gd name="connsiteX794" fmla="*/ 2758617 w 4059768"/>
              <a:gd name="connsiteY794" fmla="*/ 3611738 h 3744261"/>
              <a:gd name="connsiteX795" fmla="*/ 2771596 w 4059768"/>
              <a:gd name="connsiteY795" fmla="*/ 3619296 h 3744261"/>
              <a:gd name="connsiteX796" fmla="*/ 2772385 w 4059768"/>
              <a:gd name="connsiteY796" fmla="*/ 3621788 h 3744261"/>
              <a:gd name="connsiteX797" fmla="*/ 2785757 w 4059768"/>
              <a:gd name="connsiteY797" fmla="*/ 3626896 h 3744261"/>
              <a:gd name="connsiteX798" fmla="*/ 2728280 w 4059768"/>
              <a:gd name="connsiteY798" fmla="*/ 3555278 h 3744261"/>
              <a:gd name="connsiteX799" fmla="*/ 2695886 w 4059768"/>
              <a:gd name="connsiteY799" fmla="*/ 3458097 h 3744261"/>
              <a:gd name="connsiteX800" fmla="*/ 2701409 w 4059768"/>
              <a:gd name="connsiteY800" fmla="*/ 3444724 h 3744261"/>
              <a:gd name="connsiteX801" fmla="*/ 2726099 w 4059768"/>
              <a:gd name="connsiteY801" fmla="*/ 3463454 h 3744261"/>
              <a:gd name="connsiteX802" fmla="*/ 2728363 w 4059768"/>
              <a:gd name="connsiteY802" fmla="*/ 3440779 h 3744261"/>
              <a:gd name="connsiteX803" fmla="*/ 2759199 w 4059768"/>
              <a:gd name="connsiteY803" fmla="*/ 3311558 h 3744261"/>
              <a:gd name="connsiteX804" fmla="*/ 2971356 w 4059768"/>
              <a:gd name="connsiteY804" fmla="*/ 3291042 h 3744261"/>
              <a:gd name="connsiteX805" fmla="*/ 3009252 w 4059768"/>
              <a:gd name="connsiteY805" fmla="*/ 3300780 h 3744261"/>
              <a:gd name="connsiteX806" fmla="*/ 3007529 w 4059768"/>
              <a:gd name="connsiteY806" fmla="*/ 3287906 h 3744261"/>
              <a:gd name="connsiteX807" fmla="*/ 3003770 w 4059768"/>
              <a:gd name="connsiteY807" fmla="*/ 3260164 h 3744261"/>
              <a:gd name="connsiteX808" fmla="*/ 3003126 w 4059768"/>
              <a:gd name="connsiteY808" fmla="*/ 3252502 h 3744261"/>
              <a:gd name="connsiteX809" fmla="*/ 2942845 w 4059768"/>
              <a:gd name="connsiteY809" fmla="*/ 3193197 h 3744261"/>
              <a:gd name="connsiteX810" fmla="*/ 2768418 w 4059768"/>
              <a:gd name="connsiteY810" fmla="*/ 3152518 h 3744261"/>
              <a:gd name="connsiteX811" fmla="*/ 2766030 w 4059768"/>
              <a:gd name="connsiteY811" fmla="*/ 3154553 h 3744261"/>
              <a:gd name="connsiteX812" fmla="*/ 2747633 w 4059768"/>
              <a:gd name="connsiteY812" fmla="*/ 3170521 h 3744261"/>
              <a:gd name="connsiteX813" fmla="*/ 2720866 w 4059768"/>
              <a:gd name="connsiteY813" fmla="*/ 3271377 h 3744261"/>
              <a:gd name="connsiteX814" fmla="*/ 2722777 w 4059768"/>
              <a:gd name="connsiteY814" fmla="*/ 3361394 h 3744261"/>
              <a:gd name="connsiteX815" fmla="*/ 2722216 w 4059768"/>
              <a:gd name="connsiteY815" fmla="*/ 3372316 h 3744261"/>
              <a:gd name="connsiteX816" fmla="*/ 2688784 w 4059768"/>
              <a:gd name="connsiteY816" fmla="*/ 3358258 h 3744261"/>
              <a:gd name="connsiteX817" fmla="*/ 2643018 w 4059768"/>
              <a:gd name="connsiteY817" fmla="*/ 3319531 h 3744261"/>
              <a:gd name="connsiteX818" fmla="*/ 2615940 w 4059768"/>
              <a:gd name="connsiteY818" fmla="*/ 3249719 h 3744261"/>
              <a:gd name="connsiteX819" fmla="*/ 2683053 w 4059768"/>
              <a:gd name="connsiteY819" fmla="*/ 3213277 h 3744261"/>
              <a:gd name="connsiteX820" fmla="*/ 2711335 w 4059768"/>
              <a:gd name="connsiteY820" fmla="*/ 3200215 h 3744261"/>
              <a:gd name="connsiteX821" fmla="*/ 2738060 w 4059768"/>
              <a:gd name="connsiteY821" fmla="*/ 3162319 h 3744261"/>
              <a:gd name="connsiteX822" fmla="*/ 2741756 w 4059768"/>
              <a:gd name="connsiteY822" fmla="*/ 3157211 h 3744261"/>
              <a:gd name="connsiteX823" fmla="*/ 2761691 w 4059768"/>
              <a:gd name="connsiteY823" fmla="*/ 3141865 h 3744261"/>
              <a:gd name="connsiteX824" fmla="*/ 2788706 w 4059768"/>
              <a:gd name="connsiteY824" fmla="*/ 3117591 h 3744261"/>
              <a:gd name="connsiteX825" fmla="*/ 2811132 w 4059768"/>
              <a:gd name="connsiteY825" fmla="*/ 3074150 h 3744261"/>
              <a:gd name="connsiteX826" fmla="*/ 2826914 w 4059768"/>
              <a:gd name="connsiteY826" fmla="*/ 3048609 h 3744261"/>
              <a:gd name="connsiteX827" fmla="*/ 2841719 w 4059768"/>
              <a:gd name="connsiteY827" fmla="*/ 3053531 h 3744261"/>
              <a:gd name="connsiteX828" fmla="*/ 2867385 w 4059768"/>
              <a:gd name="connsiteY828" fmla="*/ 3080795 h 3744261"/>
              <a:gd name="connsiteX829" fmla="*/ 2909330 w 4059768"/>
              <a:gd name="connsiteY829" fmla="*/ 3123364 h 3744261"/>
              <a:gd name="connsiteX830" fmla="*/ 2972519 w 4059768"/>
              <a:gd name="connsiteY830" fmla="*/ 3148323 h 3744261"/>
              <a:gd name="connsiteX831" fmla="*/ 2973017 w 4059768"/>
              <a:gd name="connsiteY831" fmla="*/ 3132147 h 3744261"/>
              <a:gd name="connsiteX832" fmla="*/ 2884308 w 4059768"/>
              <a:gd name="connsiteY832" fmla="*/ 2998088 h 3744261"/>
              <a:gd name="connsiteX833" fmla="*/ 2758285 w 4059768"/>
              <a:gd name="connsiteY833" fmla="*/ 2881035 h 3744261"/>
              <a:gd name="connsiteX834" fmla="*/ 2614819 w 4059768"/>
              <a:gd name="connsiteY834" fmla="*/ 2902444 h 3744261"/>
              <a:gd name="connsiteX835" fmla="*/ 2610791 w 4059768"/>
              <a:gd name="connsiteY835" fmla="*/ 2904458 h 3744261"/>
              <a:gd name="connsiteX836" fmla="*/ 2537677 w 4059768"/>
              <a:gd name="connsiteY836" fmla="*/ 2930996 h 3744261"/>
              <a:gd name="connsiteX837" fmla="*/ 2492201 w 4059768"/>
              <a:gd name="connsiteY837" fmla="*/ 2927569 h 3744261"/>
              <a:gd name="connsiteX838" fmla="*/ 2512593 w 4059768"/>
              <a:gd name="connsiteY838" fmla="*/ 2896733 h 3744261"/>
              <a:gd name="connsiteX839" fmla="*/ 2664717 w 4059768"/>
              <a:gd name="connsiteY839" fmla="*/ 2837096 h 3744261"/>
              <a:gd name="connsiteX840" fmla="*/ 2751474 w 4059768"/>
              <a:gd name="connsiteY840" fmla="*/ 2804619 h 3744261"/>
              <a:gd name="connsiteX841" fmla="*/ 2758534 w 4059768"/>
              <a:gd name="connsiteY841" fmla="*/ 2793635 h 3744261"/>
              <a:gd name="connsiteX842" fmla="*/ 2767692 w 4059768"/>
              <a:gd name="connsiteY842" fmla="*/ 2773119 h 3744261"/>
              <a:gd name="connsiteX843" fmla="*/ 2728986 w 4059768"/>
              <a:gd name="connsiteY843" fmla="*/ 2764044 h 3744261"/>
              <a:gd name="connsiteX844" fmla="*/ 2525425 w 4059768"/>
              <a:gd name="connsiteY844" fmla="*/ 2822644 h 3744261"/>
              <a:gd name="connsiteX845" fmla="*/ 2393712 w 4059768"/>
              <a:gd name="connsiteY845" fmla="*/ 2958530 h 3744261"/>
              <a:gd name="connsiteX846" fmla="*/ 2382956 w 4059768"/>
              <a:gd name="connsiteY846" fmla="*/ 3165268 h 3744261"/>
              <a:gd name="connsiteX847" fmla="*/ 2434827 w 4059768"/>
              <a:gd name="connsiteY847" fmla="*/ 3318846 h 3744261"/>
              <a:gd name="connsiteX848" fmla="*/ 2530056 w 4059768"/>
              <a:gd name="connsiteY848" fmla="*/ 3373002 h 3744261"/>
              <a:gd name="connsiteX849" fmla="*/ 2564900 w 4059768"/>
              <a:gd name="connsiteY849" fmla="*/ 3397816 h 3744261"/>
              <a:gd name="connsiteX850" fmla="*/ 2552960 w 4059768"/>
              <a:gd name="connsiteY850" fmla="*/ 3404045 h 3744261"/>
              <a:gd name="connsiteX851" fmla="*/ 2371514 w 4059768"/>
              <a:gd name="connsiteY851" fmla="*/ 3302442 h 3744261"/>
              <a:gd name="connsiteX852" fmla="*/ 2341862 w 4059768"/>
              <a:gd name="connsiteY852" fmla="*/ 3221894 h 3744261"/>
              <a:gd name="connsiteX853" fmla="*/ 2330503 w 4059768"/>
              <a:gd name="connsiteY853" fmla="*/ 3186510 h 3744261"/>
              <a:gd name="connsiteX854" fmla="*/ 2328676 w 4059768"/>
              <a:gd name="connsiteY854" fmla="*/ 3211470 h 3744261"/>
              <a:gd name="connsiteX855" fmla="*/ 2328676 w 4059768"/>
              <a:gd name="connsiteY855" fmla="*/ 3229743 h 3744261"/>
              <a:gd name="connsiteX856" fmla="*/ 2324315 w 4059768"/>
              <a:gd name="connsiteY856" fmla="*/ 3238548 h 3744261"/>
              <a:gd name="connsiteX857" fmla="*/ 2318003 w 4059768"/>
              <a:gd name="connsiteY857" fmla="*/ 3237676 h 3744261"/>
              <a:gd name="connsiteX858" fmla="*/ 2316155 w 4059768"/>
              <a:gd name="connsiteY858" fmla="*/ 3211491 h 3744261"/>
              <a:gd name="connsiteX859" fmla="*/ 2312126 w 4059768"/>
              <a:gd name="connsiteY859" fmla="*/ 3182170 h 3744261"/>
              <a:gd name="connsiteX860" fmla="*/ 2322446 w 4059768"/>
              <a:gd name="connsiteY860" fmla="*/ 3302899 h 3744261"/>
              <a:gd name="connsiteX861" fmla="*/ 2412131 w 4059768"/>
              <a:gd name="connsiteY861" fmla="*/ 3434674 h 3744261"/>
              <a:gd name="connsiteX862" fmla="*/ 2439499 w 4059768"/>
              <a:gd name="connsiteY862" fmla="*/ 3383800 h 3744261"/>
              <a:gd name="connsiteX863" fmla="*/ 2453765 w 4059768"/>
              <a:gd name="connsiteY863" fmla="*/ 3378027 h 3744261"/>
              <a:gd name="connsiteX864" fmla="*/ 2451668 w 4059768"/>
              <a:gd name="connsiteY864" fmla="*/ 3409299 h 3744261"/>
              <a:gd name="connsiteX865" fmla="*/ 2434121 w 4059768"/>
              <a:gd name="connsiteY865" fmla="*/ 3446614 h 3744261"/>
              <a:gd name="connsiteX866" fmla="*/ 2421641 w 4059768"/>
              <a:gd name="connsiteY866" fmla="*/ 3452470 h 3744261"/>
              <a:gd name="connsiteX867" fmla="*/ 2421704 w 4059768"/>
              <a:gd name="connsiteY867" fmla="*/ 3452386 h 3744261"/>
              <a:gd name="connsiteX868" fmla="*/ 2948929 w 4059768"/>
              <a:gd name="connsiteY868" fmla="*/ 3665437 h 3744261"/>
              <a:gd name="connsiteX869" fmla="*/ 2966808 w 4059768"/>
              <a:gd name="connsiteY869" fmla="*/ 3665229 h 3744261"/>
              <a:gd name="connsiteX870" fmla="*/ 2982943 w 4059768"/>
              <a:gd name="connsiteY870" fmla="*/ 3659311 h 3744261"/>
              <a:gd name="connsiteX871" fmla="*/ 2948929 w 4059768"/>
              <a:gd name="connsiteY871" fmla="*/ 3665416 h 3744261"/>
              <a:gd name="connsiteX872" fmla="*/ 2948929 w 4059768"/>
              <a:gd name="connsiteY872" fmla="*/ 3665437 h 3744261"/>
              <a:gd name="connsiteX873" fmla="*/ 2709155 w 4059768"/>
              <a:gd name="connsiteY873" fmla="*/ 3462188 h 3744261"/>
              <a:gd name="connsiteX874" fmla="*/ 2858414 w 4059768"/>
              <a:gd name="connsiteY874" fmla="*/ 3648907 h 3744261"/>
              <a:gd name="connsiteX875" fmla="*/ 2924178 w 4059768"/>
              <a:gd name="connsiteY875" fmla="*/ 3654992 h 3744261"/>
              <a:gd name="connsiteX876" fmla="*/ 2930449 w 4059768"/>
              <a:gd name="connsiteY876" fmla="*/ 3630572 h 3744261"/>
              <a:gd name="connsiteX877" fmla="*/ 3038032 w 4059768"/>
              <a:gd name="connsiteY877" fmla="*/ 3590495 h 3744261"/>
              <a:gd name="connsiteX878" fmla="*/ 3067706 w 4059768"/>
              <a:gd name="connsiteY878" fmla="*/ 3523985 h 3744261"/>
              <a:gd name="connsiteX879" fmla="*/ 3083072 w 4059768"/>
              <a:gd name="connsiteY879" fmla="*/ 3418622 h 3744261"/>
              <a:gd name="connsiteX880" fmla="*/ 3066169 w 4059768"/>
              <a:gd name="connsiteY880" fmla="*/ 3412185 h 3744261"/>
              <a:gd name="connsiteX881" fmla="*/ 3059109 w 4059768"/>
              <a:gd name="connsiteY881" fmla="*/ 3414864 h 3744261"/>
              <a:gd name="connsiteX882" fmla="*/ 3055371 w 4059768"/>
              <a:gd name="connsiteY882" fmla="*/ 3420325 h 3744261"/>
              <a:gd name="connsiteX883" fmla="*/ 3041438 w 4059768"/>
              <a:gd name="connsiteY883" fmla="*/ 3428631 h 3744261"/>
              <a:gd name="connsiteX884" fmla="*/ 3037098 w 4059768"/>
              <a:gd name="connsiteY884" fmla="*/ 3422713 h 3744261"/>
              <a:gd name="connsiteX885" fmla="*/ 3049578 w 4059768"/>
              <a:gd name="connsiteY885" fmla="*/ 3406226 h 3744261"/>
              <a:gd name="connsiteX886" fmla="*/ 3057261 w 4059768"/>
              <a:gd name="connsiteY886" fmla="*/ 3338967 h 3744261"/>
              <a:gd name="connsiteX887" fmla="*/ 3055600 w 4059768"/>
              <a:gd name="connsiteY887" fmla="*/ 3341979 h 3744261"/>
              <a:gd name="connsiteX888" fmla="*/ 3052174 w 4059768"/>
              <a:gd name="connsiteY888" fmla="*/ 3365858 h 3744261"/>
              <a:gd name="connsiteX889" fmla="*/ 3041417 w 4059768"/>
              <a:gd name="connsiteY889" fmla="*/ 3372690 h 3744261"/>
              <a:gd name="connsiteX890" fmla="*/ 3036143 w 4059768"/>
              <a:gd name="connsiteY890" fmla="*/ 3363574 h 3744261"/>
              <a:gd name="connsiteX891" fmla="*/ 3042746 w 4059768"/>
              <a:gd name="connsiteY891" fmla="*/ 3339985 h 3744261"/>
              <a:gd name="connsiteX892" fmla="*/ 3022147 w 4059768"/>
              <a:gd name="connsiteY892" fmla="*/ 3283587 h 3744261"/>
              <a:gd name="connsiteX893" fmla="*/ 3017994 w 4059768"/>
              <a:gd name="connsiteY893" fmla="*/ 3275987 h 3744261"/>
              <a:gd name="connsiteX894" fmla="*/ 3019739 w 4059768"/>
              <a:gd name="connsiteY894" fmla="*/ 3285456 h 3744261"/>
              <a:gd name="connsiteX895" fmla="*/ 3017641 w 4059768"/>
              <a:gd name="connsiteY895" fmla="*/ 3310104 h 3744261"/>
              <a:gd name="connsiteX896" fmla="*/ 2967286 w 4059768"/>
              <a:gd name="connsiteY896" fmla="*/ 3302753 h 3744261"/>
              <a:gd name="connsiteX897" fmla="*/ 2768917 w 4059768"/>
              <a:gd name="connsiteY897" fmla="*/ 3319282 h 3744261"/>
              <a:gd name="connsiteX898" fmla="*/ 2740759 w 4059768"/>
              <a:gd name="connsiteY898" fmla="*/ 3441859 h 3744261"/>
              <a:gd name="connsiteX899" fmla="*/ 2730335 w 4059768"/>
              <a:gd name="connsiteY899" fmla="*/ 3483015 h 3744261"/>
              <a:gd name="connsiteX900" fmla="*/ 2722071 w 4059768"/>
              <a:gd name="connsiteY900" fmla="*/ 3479402 h 3744261"/>
              <a:gd name="connsiteX901" fmla="*/ 2709134 w 4059768"/>
              <a:gd name="connsiteY901" fmla="*/ 3462167 h 3744261"/>
              <a:gd name="connsiteX902" fmla="*/ 2709155 w 4059768"/>
              <a:gd name="connsiteY902" fmla="*/ 3462188 h 3744261"/>
              <a:gd name="connsiteX903" fmla="*/ 3025615 w 4059768"/>
              <a:gd name="connsiteY903" fmla="*/ 3602663 h 3744261"/>
              <a:gd name="connsiteX904" fmla="*/ 2942389 w 4059768"/>
              <a:gd name="connsiteY904" fmla="*/ 3634123 h 3744261"/>
              <a:gd name="connsiteX905" fmla="*/ 2937073 w 4059768"/>
              <a:gd name="connsiteY905" fmla="*/ 3654223 h 3744261"/>
              <a:gd name="connsiteX906" fmla="*/ 3004310 w 4059768"/>
              <a:gd name="connsiteY906" fmla="*/ 3640498 h 3744261"/>
              <a:gd name="connsiteX907" fmla="*/ 3016997 w 4059768"/>
              <a:gd name="connsiteY907" fmla="*/ 3624446 h 3744261"/>
              <a:gd name="connsiteX908" fmla="*/ 2988238 w 4059768"/>
              <a:gd name="connsiteY908" fmla="*/ 3624176 h 3744261"/>
              <a:gd name="connsiteX909" fmla="*/ 2968615 w 4059768"/>
              <a:gd name="connsiteY909" fmla="*/ 3617178 h 3744261"/>
              <a:gd name="connsiteX910" fmla="*/ 2972186 w 4059768"/>
              <a:gd name="connsiteY910" fmla="*/ 3610180 h 3744261"/>
              <a:gd name="connsiteX911" fmla="*/ 3023933 w 4059768"/>
              <a:gd name="connsiteY911" fmla="*/ 3611177 h 3744261"/>
              <a:gd name="connsiteX912" fmla="*/ 3026155 w 4059768"/>
              <a:gd name="connsiteY912" fmla="*/ 3610783 h 3744261"/>
              <a:gd name="connsiteX913" fmla="*/ 3031076 w 4059768"/>
              <a:gd name="connsiteY913" fmla="*/ 3602726 h 3744261"/>
              <a:gd name="connsiteX914" fmla="*/ 3025615 w 4059768"/>
              <a:gd name="connsiteY914" fmla="*/ 3602663 h 3744261"/>
              <a:gd name="connsiteX915" fmla="*/ 3031990 w 4059768"/>
              <a:gd name="connsiteY915" fmla="*/ 3624716 h 3744261"/>
              <a:gd name="connsiteX916" fmla="*/ 3027089 w 4059768"/>
              <a:gd name="connsiteY916" fmla="*/ 3631735 h 3744261"/>
              <a:gd name="connsiteX917" fmla="*/ 3039320 w 4059768"/>
              <a:gd name="connsiteY917" fmla="*/ 3625879 h 3744261"/>
              <a:gd name="connsiteX918" fmla="*/ 3031969 w 4059768"/>
              <a:gd name="connsiteY918" fmla="*/ 3624716 h 3744261"/>
              <a:gd name="connsiteX919" fmla="*/ 3031990 w 4059768"/>
              <a:gd name="connsiteY919" fmla="*/ 3624716 h 3744261"/>
              <a:gd name="connsiteX920" fmla="*/ 2756271 w 4059768"/>
              <a:gd name="connsiteY920" fmla="*/ 3624135 h 3744261"/>
              <a:gd name="connsiteX921" fmla="*/ 2756271 w 4059768"/>
              <a:gd name="connsiteY921" fmla="*/ 3624135 h 3744261"/>
              <a:gd name="connsiteX922" fmla="*/ 3049661 w 4059768"/>
              <a:gd name="connsiteY922" fmla="*/ 3615268 h 3744261"/>
              <a:gd name="connsiteX923" fmla="*/ 3055101 w 4059768"/>
              <a:gd name="connsiteY923" fmla="*/ 3616493 h 3744261"/>
              <a:gd name="connsiteX924" fmla="*/ 3066668 w 4059768"/>
              <a:gd name="connsiteY924" fmla="*/ 3605882 h 3744261"/>
              <a:gd name="connsiteX925" fmla="*/ 3065173 w 4059768"/>
              <a:gd name="connsiteY925" fmla="*/ 3605571 h 3744261"/>
              <a:gd name="connsiteX926" fmla="*/ 3062349 w 4059768"/>
              <a:gd name="connsiteY926" fmla="*/ 3605135 h 3744261"/>
              <a:gd name="connsiteX927" fmla="*/ 3049682 w 4059768"/>
              <a:gd name="connsiteY927" fmla="*/ 3615268 h 3744261"/>
              <a:gd name="connsiteX928" fmla="*/ 3049661 w 4059768"/>
              <a:gd name="connsiteY928" fmla="*/ 3615268 h 3744261"/>
              <a:gd name="connsiteX929" fmla="*/ 3045197 w 4059768"/>
              <a:gd name="connsiteY929" fmla="*/ 3603349 h 3744261"/>
              <a:gd name="connsiteX930" fmla="*/ 3045155 w 4059768"/>
              <a:gd name="connsiteY930" fmla="*/ 3603411 h 3744261"/>
              <a:gd name="connsiteX931" fmla="*/ 3045238 w 4059768"/>
              <a:gd name="connsiteY931" fmla="*/ 3603349 h 3744261"/>
              <a:gd name="connsiteX932" fmla="*/ 3045197 w 4059768"/>
              <a:gd name="connsiteY932" fmla="*/ 3603349 h 3744261"/>
              <a:gd name="connsiteX933" fmla="*/ 3051737 w 4059768"/>
              <a:gd name="connsiteY933" fmla="*/ 3591388 h 3744261"/>
              <a:gd name="connsiteX934" fmla="*/ 3057344 w 4059768"/>
              <a:gd name="connsiteY934" fmla="*/ 3591949 h 3744261"/>
              <a:gd name="connsiteX935" fmla="*/ 3077652 w 4059768"/>
              <a:gd name="connsiteY935" fmla="*/ 3548093 h 3744261"/>
              <a:gd name="connsiteX936" fmla="*/ 3086145 w 4059768"/>
              <a:gd name="connsiteY936" fmla="*/ 3523320 h 3744261"/>
              <a:gd name="connsiteX937" fmla="*/ 3091544 w 4059768"/>
              <a:gd name="connsiteY937" fmla="*/ 3351115 h 3744261"/>
              <a:gd name="connsiteX938" fmla="*/ 3069658 w 4059768"/>
              <a:gd name="connsiteY938" fmla="*/ 3327651 h 3744261"/>
              <a:gd name="connsiteX939" fmla="*/ 3064695 w 4059768"/>
              <a:gd name="connsiteY939" fmla="*/ 3399789 h 3744261"/>
              <a:gd name="connsiteX940" fmla="*/ 3091835 w 4059768"/>
              <a:gd name="connsiteY940" fmla="*/ 3409777 h 3744261"/>
              <a:gd name="connsiteX941" fmla="*/ 3079417 w 4059768"/>
              <a:gd name="connsiteY941" fmla="*/ 3528200 h 3744261"/>
              <a:gd name="connsiteX942" fmla="*/ 3051758 w 4059768"/>
              <a:gd name="connsiteY942" fmla="*/ 3591388 h 3744261"/>
              <a:gd name="connsiteX943" fmla="*/ 3051737 w 4059768"/>
              <a:gd name="connsiteY943" fmla="*/ 3591388 h 3744261"/>
              <a:gd name="connsiteX944" fmla="*/ 812803 w 4059768"/>
              <a:gd name="connsiteY944" fmla="*/ 3268138 h 3744261"/>
              <a:gd name="connsiteX945" fmla="*/ 803791 w 4059768"/>
              <a:gd name="connsiteY945" fmla="*/ 3370406 h 3744261"/>
              <a:gd name="connsiteX946" fmla="*/ 912870 w 4059768"/>
              <a:gd name="connsiteY946" fmla="*/ 3495827 h 3744261"/>
              <a:gd name="connsiteX947" fmla="*/ 938909 w 4059768"/>
              <a:gd name="connsiteY947" fmla="*/ 3506417 h 3744261"/>
              <a:gd name="connsiteX948" fmla="*/ 979360 w 4059768"/>
              <a:gd name="connsiteY948" fmla="*/ 3511339 h 3744261"/>
              <a:gd name="connsiteX949" fmla="*/ 1009947 w 4059768"/>
              <a:gd name="connsiteY949" fmla="*/ 3272146 h 3744261"/>
              <a:gd name="connsiteX950" fmla="*/ 1102476 w 4059768"/>
              <a:gd name="connsiteY950" fmla="*/ 3150691 h 3744261"/>
              <a:gd name="connsiteX951" fmla="*/ 1116742 w 4059768"/>
              <a:gd name="connsiteY951" fmla="*/ 3184662 h 3744261"/>
              <a:gd name="connsiteX952" fmla="*/ 1223806 w 4059768"/>
              <a:gd name="connsiteY952" fmla="*/ 3086838 h 3744261"/>
              <a:gd name="connsiteX953" fmla="*/ 1371322 w 4059768"/>
              <a:gd name="connsiteY953" fmla="*/ 3033119 h 3744261"/>
              <a:gd name="connsiteX954" fmla="*/ 1484118 w 4059768"/>
              <a:gd name="connsiteY954" fmla="*/ 3255928 h 3744261"/>
              <a:gd name="connsiteX955" fmla="*/ 1479695 w 4059768"/>
              <a:gd name="connsiteY955" fmla="*/ 3337348 h 3744261"/>
              <a:gd name="connsiteX956" fmla="*/ 1464453 w 4059768"/>
              <a:gd name="connsiteY956" fmla="*/ 3484261 h 3744261"/>
              <a:gd name="connsiteX957" fmla="*/ 1640022 w 4059768"/>
              <a:gd name="connsiteY957" fmla="*/ 3382055 h 3744261"/>
              <a:gd name="connsiteX958" fmla="*/ 1655118 w 4059768"/>
              <a:gd name="connsiteY958" fmla="*/ 3344387 h 3744261"/>
              <a:gd name="connsiteX959" fmla="*/ 1621209 w 4059768"/>
              <a:gd name="connsiteY959" fmla="*/ 3275115 h 3744261"/>
              <a:gd name="connsiteX960" fmla="*/ 1603081 w 4059768"/>
              <a:gd name="connsiteY960" fmla="*/ 3175899 h 3744261"/>
              <a:gd name="connsiteX961" fmla="*/ 1611678 w 4059768"/>
              <a:gd name="connsiteY961" fmla="*/ 3165558 h 3744261"/>
              <a:gd name="connsiteX962" fmla="*/ 1630782 w 4059768"/>
              <a:gd name="connsiteY962" fmla="*/ 3183935 h 3744261"/>
              <a:gd name="connsiteX963" fmla="*/ 1631197 w 4059768"/>
              <a:gd name="connsiteY963" fmla="*/ 3184953 h 3744261"/>
              <a:gd name="connsiteX964" fmla="*/ 1642286 w 4059768"/>
              <a:gd name="connsiteY964" fmla="*/ 3216329 h 3744261"/>
              <a:gd name="connsiteX965" fmla="*/ 1668242 w 4059768"/>
              <a:gd name="connsiteY965" fmla="*/ 3341231 h 3744261"/>
              <a:gd name="connsiteX966" fmla="*/ 1696213 w 4059768"/>
              <a:gd name="connsiteY966" fmla="*/ 3368080 h 3744261"/>
              <a:gd name="connsiteX967" fmla="*/ 1709627 w 4059768"/>
              <a:gd name="connsiteY967" fmla="*/ 3365464 h 3744261"/>
              <a:gd name="connsiteX968" fmla="*/ 1809548 w 4059768"/>
              <a:gd name="connsiteY968" fmla="*/ 3187881 h 3744261"/>
              <a:gd name="connsiteX969" fmla="*/ 1865656 w 4059768"/>
              <a:gd name="connsiteY969" fmla="*/ 3000060 h 3744261"/>
              <a:gd name="connsiteX970" fmla="*/ 1771839 w 4059768"/>
              <a:gd name="connsiteY970" fmla="*/ 2869552 h 3744261"/>
              <a:gd name="connsiteX971" fmla="*/ 1754708 w 4059768"/>
              <a:gd name="connsiteY971" fmla="*/ 2839235 h 3744261"/>
              <a:gd name="connsiteX972" fmla="*/ 1748520 w 4059768"/>
              <a:gd name="connsiteY972" fmla="*/ 2846025 h 3744261"/>
              <a:gd name="connsiteX973" fmla="*/ 1686619 w 4059768"/>
              <a:gd name="connsiteY973" fmla="*/ 2994454 h 3744261"/>
              <a:gd name="connsiteX974" fmla="*/ 1653644 w 4059768"/>
              <a:gd name="connsiteY974" fmla="*/ 3074939 h 3744261"/>
              <a:gd name="connsiteX975" fmla="*/ 1617762 w 4059768"/>
              <a:gd name="connsiteY975" fmla="*/ 3116490 h 3744261"/>
              <a:gd name="connsiteX976" fmla="*/ 1562153 w 4059768"/>
              <a:gd name="connsiteY976" fmla="*/ 3070641 h 3744261"/>
              <a:gd name="connsiteX977" fmla="*/ 1518713 w 4059768"/>
              <a:gd name="connsiteY977" fmla="*/ 3019413 h 3744261"/>
              <a:gd name="connsiteX978" fmla="*/ 1344659 w 4059768"/>
              <a:gd name="connsiteY978" fmla="*/ 2993623 h 3744261"/>
              <a:gd name="connsiteX979" fmla="*/ 1258817 w 4059768"/>
              <a:gd name="connsiteY979" fmla="*/ 2981019 h 3744261"/>
              <a:gd name="connsiteX980" fmla="*/ 1139936 w 4059768"/>
              <a:gd name="connsiteY980" fmla="*/ 2995617 h 3744261"/>
              <a:gd name="connsiteX981" fmla="*/ 989555 w 4059768"/>
              <a:gd name="connsiteY981" fmla="*/ 3109430 h 3744261"/>
              <a:gd name="connsiteX982" fmla="*/ 918373 w 4059768"/>
              <a:gd name="connsiteY982" fmla="*/ 3255097 h 3744261"/>
              <a:gd name="connsiteX983" fmla="*/ 911230 w 4059768"/>
              <a:gd name="connsiteY983" fmla="*/ 3288238 h 3744261"/>
              <a:gd name="connsiteX984" fmla="*/ 898667 w 4059768"/>
              <a:gd name="connsiteY984" fmla="*/ 3302442 h 3744261"/>
              <a:gd name="connsiteX985" fmla="*/ 890901 w 4059768"/>
              <a:gd name="connsiteY985" fmla="*/ 3272706 h 3744261"/>
              <a:gd name="connsiteX986" fmla="*/ 892126 w 4059768"/>
              <a:gd name="connsiteY986" fmla="*/ 3236326 h 3744261"/>
              <a:gd name="connsiteX987" fmla="*/ 864695 w 4059768"/>
              <a:gd name="connsiteY987" fmla="*/ 3250550 h 3744261"/>
              <a:gd name="connsiteX988" fmla="*/ 812865 w 4059768"/>
              <a:gd name="connsiteY988" fmla="*/ 3268159 h 3744261"/>
              <a:gd name="connsiteX989" fmla="*/ 812803 w 4059768"/>
              <a:gd name="connsiteY989" fmla="*/ 3268138 h 3744261"/>
              <a:gd name="connsiteX990" fmla="*/ 1098635 w 4059768"/>
              <a:gd name="connsiteY990" fmla="*/ 3162693 h 3744261"/>
              <a:gd name="connsiteX991" fmla="*/ 1021721 w 4059768"/>
              <a:gd name="connsiteY991" fmla="*/ 3276215 h 3744261"/>
              <a:gd name="connsiteX992" fmla="*/ 990054 w 4059768"/>
              <a:gd name="connsiteY992" fmla="*/ 3497924 h 3744261"/>
              <a:gd name="connsiteX993" fmla="*/ 997633 w 4059768"/>
              <a:gd name="connsiteY993" fmla="*/ 3431829 h 3744261"/>
              <a:gd name="connsiteX994" fmla="*/ 998277 w 4059768"/>
              <a:gd name="connsiteY994" fmla="*/ 3412497 h 3744261"/>
              <a:gd name="connsiteX995" fmla="*/ 1103660 w 4059768"/>
              <a:gd name="connsiteY995" fmla="*/ 3203330 h 3744261"/>
              <a:gd name="connsiteX996" fmla="*/ 1105965 w 4059768"/>
              <a:gd name="connsiteY996" fmla="*/ 3200049 h 3744261"/>
              <a:gd name="connsiteX997" fmla="*/ 1098655 w 4059768"/>
              <a:gd name="connsiteY997" fmla="*/ 3162693 h 3744261"/>
              <a:gd name="connsiteX998" fmla="*/ 1098635 w 4059768"/>
              <a:gd name="connsiteY998" fmla="*/ 3162693 h 3744261"/>
              <a:gd name="connsiteX999" fmla="*/ 2440184 w 4059768"/>
              <a:gd name="connsiteY999" fmla="*/ 3404481 h 3744261"/>
              <a:gd name="connsiteX1000" fmla="*/ 2423676 w 4059768"/>
              <a:gd name="connsiteY1000" fmla="*/ 3439782 h 3744261"/>
              <a:gd name="connsiteX1001" fmla="*/ 2423884 w 4059768"/>
              <a:gd name="connsiteY1001" fmla="*/ 3439491 h 3744261"/>
              <a:gd name="connsiteX1002" fmla="*/ 2440184 w 4059768"/>
              <a:gd name="connsiteY1002" fmla="*/ 3404481 h 3744261"/>
              <a:gd name="connsiteX1003" fmla="*/ 3040047 w 4059768"/>
              <a:gd name="connsiteY1003" fmla="*/ 3361664 h 3744261"/>
              <a:gd name="connsiteX1004" fmla="*/ 3040047 w 4059768"/>
              <a:gd name="connsiteY1004" fmla="*/ 3361664 h 3744261"/>
              <a:gd name="connsiteX1005" fmla="*/ 2718915 w 4059768"/>
              <a:gd name="connsiteY1005" fmla="*/ 3210909 h 3744261"/>
              <a:gd name="connsiteX1006" fmla="*/ 2686895 w 4059768"/>
              <a:gd name="connsiteY1006" fmla="*/ 3225133 h 3744261"/>
              <a:gd name="connsiteX1007" fmla="*/ 2625555 w 4059768"/>
              <a:gd name="connsiteY1007" fmla="*/ 3257693 h 3744261"/>
              <a:gd name="connsiteX1008" fmla="*/ 2624516 w 4059768"/>
              <a:gd name="connsiteY1008" fmla="*/ 3273059 h 3744261"/>
              <a:gd name="connsiteX1009" fmla="*/ 2708096 w 4059768"/>
              <a:gd name="connsiteY1009" fmla="*/ 3356327 h 3744261"/>
              <a:gd name="connsiteX1010" fmla="*/ 2708490 w 4059768"/>
              <a:gd name="connsiteY1010" fmla="*/ 3270007 h 3744261"/>
              <a:gd name="connsiteX1011" fmla="*/ 2718935 w 4059768"/>
              <a:gd name="connsiteY1011" fmla="*/ 3210930 h 3744261"/>
              <a:gd name="connsiteX1012" fmla="*/ 2718915 w 4059768"/>
              <a:gd name="connsiteY1012" fmla="*/ 3210909 h 3744261"/>
              <a:gd name="connsiteX1013" fmla="*/ 3015087 w 4059768"/>
              <a:gd name="connsiteY1013" fmla="*/ 3247892 h 3744261"/>
              <a:gd name="connsiteX1014" fmla="*/ 3033173 w 4059768"/>
              <a:gd name="connsiteY1014" fmla="*/ 3277794 h 3744261"/>
              <a:gd name="connsiteX1015" fmla="*/ 3052256 w 4059768"/>
              <a:gd name="connsiteY1015" fmla="*/ 3324640 h 3744261"/>
              <a:gd name="connsiteX1016" fmla="*/ 3057053 w 4059768"/>
              <a:gd name="connsiteY1016" fmla="*/ 3320071 h 3744261"/>
              <a:gd name="connsiteX1017" fmla="*/ 3055662 w 4059768"/>
              <a:gd name="connsiteY1017" fmla="*/ 3277544 h 3744261"/>
              <a:gd name="connsiteX1018" fmla="*/ 3054769 w 4059768"/>
              <a:gd name="connsiteY1018" fmla="*/ 3253166 h 3744261"/>
              <a:gd name="connsiteX1019" fmla="*/ 3005805 w 4059768"/>
              <a:gd name="connsiteY1019" fmla="*/ 3216537 h 3744261"/>
              <a:gd name="connsiteX1020" fmla="*/ 3015066 w 4059768"/>
              <a:gd name="connsiteY1020" fmla="*/ 3247871 h 3744261"/>
              <a:gd name="connsiteX1021" fmla="*/ 3015087 w 4059768"/>
              <a:gd name="connsiteY1021" fmla="*/ 3247892 h 3744261"/>
              <a:gd name="connsiteX1022" fmla="*/ 1614855 w 4059768"/>
              <a:gd name="connsiteY1022" fmla="*/ 3181381 h 3744261"/>
              <a:gd name="connsiteX1023" fmla="*/ 1630782 w 4059768"/>
              <a:gd name="connsiteY1023" fmla="*/ 3264504 h 3744261"/>
              <a:gd name="connsiteX1024" fmla="*/ 1656551 w 4059768"/>
              <a:gd name="connsiteY1024" fmla="*/ 3323373 h 3744261"/>
              <a:gd name="connsiteX1025" fmla="*/ 1630616 w 4059768"/>
              <a:gd name="connsiteY1025" fmla="*/ 3220669 h 3744261"/>
              <a:gd name="connsiteX1026" fmla="*/ 1619506 w 4059768"/>
              <a:gd name="connsiteY1026" fmla="*/ 3189230 h 3744261"/>
              <a:gd name="connsiteX1027" fmla="*/ 1614855 w 4059768"/>
              <a:gd name="connsiteY1027" fmla="*/ 3181381 h 3744261"/>
              <a:gd name="connsiteX1028" fmla="*/ 1317312 w 4059768"/>
              <a:gd name="connsiteY1028" fmla="*/ 3117716 h 3744261"/>
              <a:gd name="connsiteX1029" fmla="*/ 1389865 w 4059768"/>
              <a:gd name="connsiteY1029" fmla="*/ 3133975 h 3744261"/>
              <a:gd name="connsiteX1030" fmla="*/ 1411668 w 4059768"/>
              <a:gd name="connsiteY1030" fmla="*/ 3141699 h 3744261"/>
              <a:gd name="connsiteX1031" fmla="*/ 1467755 w 4059768"/>
              <a:gd name="connsiteY1031" fmla="*/ 3263756 h 3744261"/>
              <a:gd name="connsiteX1032" fmla="*/ 1471763 w 4059768"/>
              <a:gd name="connsiteY1032" fmla="*/ 3286183 h 3744261"/>
              <a:gd name="connsiteX1033" fmla="*/ 1471680 w 4059768"/>
              <a:gd name="connsiteY1033" fmla="*/ 3256281 h 3744261"/>
              <a:gd name="connsiteX1034" fmla="*/ 1369017 w 4059768"/>
              <a:gd name="connsiteY1034" fmla="*/ 3045328 h 3744261"/>
              <a:gd name="connsiteX1035" fmla="*/ 1125858 w 4059768"/>
              <a:gd name="connsiteY1035" fmla="*/ 3193342 h 3744261"/>
              <a:gd name="connsiteX1036" fmla="*/ 1118839 w 4059768"/>
              <a:gd name="connsiteY1036" fmla="*/ 3203392 h 3744261"/>
              <a:gd name="connsiteX1037" fmla="*/ 1121144 w 4059768"/>
              <a:gd name="connsiteY1037" fmla="*/ 3245566 h 3744261"/>
              <a:gd name="connsiteX1038" fmla="*/ 1130281 w 4059768"/>
              <a:gd name="connsiteY1038" fmla="*/ 3234187 h 3744261"/>
              <a:gd name="connsiteX1039" fmla="*/ 1251943 w 4059768"/>
              <a:gd name="connsiteY1039" fmla="*/ 3129676 h 3744261"/>
              <a:gd name="connsiteX1040" fmla="*/ 1317312 w 4059768"/>
              <a:gd name="connsiteY1040" fmla="*/ 3117674 h 3744261"/>
              <a:gd name="connsiteX1041" fmla="*/ 1317312 w 4059768"/>
              <a:gd name="connsiteY1041" fmla="*/ 3117716 h 3744261"/>
              <a:gd name="connsiteX1042" fmla="*/ 904917 w 4059768"/>
              <a:gd name="connsiteY1042" fmla="*/ 3229058 h 3744261"/>
              <a:gd name="connsiteX1043" fmla="*/ 904917 w 4059768"/>
              <a:gd name="connsiteY1043" fmla="*/ 3229224 h 3744261"/>
              <a:gd name="connsiteX1044" fmla="*/ 903401 w 4059768"/>
              <a:gd name="connsiteY1044" fmla="*/ 3268802 h 3744261"/>
              <a:gd name="connsiteX1045" fmla="*/ 906038 w 4059768"/>
              <a:gd name="connsiteY1045" fmla="*/ 3253166 h 3744261"/>
              <a:gd name="connsiteX1046" fmla="*/ 911209 w 4059768"/>
              <a:gd name="connsiteY1046" fmla="*/ 3225362 h 3744261"/>
              <a:gd name="connsiteX1047" fmla="*/ 904917 w 4059768"/>
              <a:gd name="connsiteY1047" fmla="*/ 3229058 h 3744261"/>
              <a:gd name="connsiteX1048" fmla="*/ 821940 w 4059768"/>
              <a:gd name="connsiteY1048" fmla="*/ 3226026 h 3744261"/>
              <a:gd name="connsiteX1049" fmla="*/ 815274 w 4059768"/>
              <a:gd name="connsiteY1049" fmla="*/ 3255450 h 3744261"/>
              <a:gd name="connsiteX1050" fmla="*/ 859171 w 4059768"/>
              <a:gd name="connsiteY1050" fmla="*/ 3239357 h 3744261"/>
              <a:gd name="connsiteX1051" fmla="*/ 892790 w 4059768"/>
              <a:gd name="connsiteY1051" fmla="*/ 3221665 h 3744261"/>
              <a:gd name="connsiteX1052" fmla="*/ 893392 w 4059768"/>
              <a:gd name="connsiteY1052" fmla="*/ 3204929 h 3744261"/>
              <a:gd name="connsiteX1053" fmla="*/ 886561 w 4059768"/>
              <a:gd name="connsiteY1053" fmla="*/ 3201129 h 3744261"/>
              <a:gd name="connsiteX1054" fmla="*/ 821960 w 4059768"/>
              <a:gd name="connsiteY1054" fmla="*/ 3226047 h 3744261"/>
              <a:gd name="connsiteX1055" fmla="*/ 821940 w 4059768"/>
              <a:gd name="connsiteY1055" fmla="*/ 3226026 h 3744261"/>
              <a:gd name="connsiteX1056" fmla="*/ 3067041 w 4059768"/>
              <a:gd name="connsiteY1056" fmla="*/ 3246708 h 3744261"/>
              <a:gd name="connsiteX1057" fmla="*/ 3071298 w 4059768"/>
              <a:gd name="connsiteY1057" fmla="*/ 3249781 h 3744261"/>
              <a:gd name="connsiteX1058" fmla="*/ 3067685 w 4059768"/>
              <a:gd name="connsiteY1058" fmla="*/ 3104114 h 3744261"/>
              <a:gd name="connsiteX1059" fmla="*/ 3064716 w 4059768"/>
              <a:gd name="connsiteY1059" fmla="*/ 3068336 h 3744261"/>
              <a:gd name="connsiteX1060" fmla="*/ 3048373 w 4059768"/>
              <a:gd name="connsiteY1060" fmla="*/ 3071908 h 3744261"/>
              <a:gd name="connsiteX1061" fmla="*/ 3054167 w 4059768"/>
              <a:gd name="connsiteY1061" fmla="*/ 3133393 h 3744261"/>
              <a:gd name="connsiteX1062" fmla="*/ 3066543 w 4059768"/>
              <a:gd name="connsiteY1062" fmla="*/ 3218717 h 3744261"/>
              <a:gd name="connsiteX1063" fmla="*/ 3067021 w 4059768"/>
              <a:gd name="connsiteY1063" fmla="*/ 3246708 h 3744261"/>
              <a:gd name="connsiteX1064" fmla="*/ 3067041 w 4059768"/>
              <a:gd name="connsiteY1064" fmla="*/ 3246708 h 3744261"/>
              <a:gd name="connsiteX1065" fmla="*/ 879293 w 4059768"/>
              <a:gd name="connsiteY1065" fmla="*/ 3188047 h 3744261"/>
              <a:gd name="connsiteX1066" fmla="*/ 888845 w 4059768"/>
              <a:gd name="connsiteY1066" fmla="*/ 3188878 h 3744261"/>
              <a:gd name="connsiteX1067" fmla="*/ 905851 w 4059768"/>
              <a:gd name="connsiteY1067" fmla="*/ 3204929 h 3744261"/>
              <a:gd name="connsiteX1068" fmla="*/ 905851 w 4059768"/>
              <a:gd name="connsiteY1068" fmla="*/ 3205573 h 3744261"/>
              <a:gd name="connsiteX1069" fmla="*/ 929980 w 4059768"/>
              <a:gd name="connsiteY1069" fmla="*/ 3116573 h 3744261"/>
              <a:gd name="connsiteX1070" fmla="*/ 860999 w 4059768"/>
              <a:gd name="connsiteY1070" fmla="*/ 3128472 h 3744261"/>
              <a:gd name="connsiteX1071" fmla="*/ 827567 w 4059768"/>
              <a:gd name="connsiteY1071" fmla="*/ 3205178 h 3744261"/>
              <a:gd name="connsiteX1072" fmla="*/ 879314 w 4059768"/>
              <a:gd name="connsiteY1072" fmla="*/ 3188068 h 3744261"/>
              <a:gd name="connsiteX1073" fmla="*/ 879293 w 4059768"/>
              <a:gd name="connsiteY1073" fmla="*/ 3188047 h 3744261"/>
              <a:gd name="connsiteX1074" fmla="*/ 2315075 w 4059768"/>
              <a:gd name="connsiteY1074" fmla="*/ 3174446 h 3744261"/>
              <a:gd name="connsiteX1075" fmla="*/ 2315075 w 4059768"/>
              <a:gd name="connsiteY1075" fmla="*/ 3174446 h 3744261"/>
              <a:gd name="connsiteX1076" fmla="*/ 1484014 w 4059768"/>
              <a:gd name="connsiteY1076" fmla="*/ 2979648 h 3744261"/>
              <a:gd name="connsiteX1077" fmla="*/ 1527766 w 4059768"/>
              <a:gd name="connsiteY1077" fmla="*/ 3010879 h 3744261"/>
              <a:gd name="connsiteX1078" fmla="*/ 1571892 w 4059768"/>
              <a:gd name="connsiteY1078" fmla="*/ 3062875 h 3744261"/>
              <a:gd name="connsiteX1079" fmla="*/ 1616225 w 4059768"/>
              <a:gd name="connsiteY1079" fmla="*/ 3104114 h 3744261"/>
              <a:gd name="connsiteX1080" fmla="*/ 1642286 w 4059768"/>
              <a:gd name="connsiteY1080" fmla="*/ 3069790 h 3744261"/>
              <a:gd name="connsiteX1081" fmla="*/ 1675032 w 4059768"/>
              <a:gd name="connsiteY1081" fmla="*/ 2989865 h 3744261"/>
              <a:gd name="connsiteX1082" fmla="*/ 1711807 w 4059768"/>
              <a:gd name="connsiteY1082" fmla="*/ 2898747 h 3744261"/>
              <a:gd name="connsiteX1083" fmla="*/ 1670921 w 4059768"/>
              <a:gd name="connsiteY1083" fmla="*/ 2965881 h 3744261"/>
              <a:gd name="connsiteX1084" fmla="*/ 1604120 w 4059768"/>
              <a:gd name="connsiteY1084" fmla="*/ 3057351 h 3744261"/>
              <a:gd name="connsiteX1085" fmla="*/ 1575775 w 4059768"/>
              <a:gd name="connsiteY1085" fmla="*/ 3036005 h 3744261"/>
              <a:gd name="connsiteX1086" fmla="*/ 1494667 w 4059768"/>
              <a:gd name="connsiteY1086" fmla="*/ 2980271 h 3744261"/>
              <a:gd name="connsiteX1087" fmla="*/ 1483972 w 4059768"/>
              <a:gd name="connsiteY1087" fmla="*/ 2979628 h 3744261"/>
              <a:gd name="connsiteX1088" fmla="*/ 1484014 w 4059768"/>
              <a:gd name="connsiteY1088" fmla="*/ 2979648 h 3744261"/>
              <a:gd name="connsiteX1089" fmla="*/ 2397429 w 4059768"/>
              <a:gd name="connsiteY1089" fmla="*/ 2873123 h 3744261"/>
              <a:gd name="connsiteX1090" fmla="*/ 2346160 w 4059768"/>
              <a:gd name="connsiteY1090" fmla="*/ 2984570 h 3744261"/>
              <a:gd name="connsiteX1091" fmla="*/ 2352805 w 4059768"/>
              <a:gd name="connsiteY1091" fmla="*/ 3062543 h 3744261"/>
              <a:gd name="connsiteX1092" fmla="*/ 2374795 w 4059768"/>
              <a:gd name="connsiteY1092" fmla="*/ 2971654 h 3744261"/>
              <a:gd name="connsiteX1093" fmla="*/ 2381918 w 4059768"/>
              <a:gd name="connsiteY1093" fmla="*/ 2954377 h 3744261"/>
              <a:gd name="connsiteX1094" fmla="*/ 2398447 w 4059768"/>
              <a:gd name="connsiteY1094" fmla="*/ 2873248 h 3744261"/>
              <a:gd name="connsiteX1095" fmla="*/ 2397429 w 4059768"/>
              <a:gd name="connsiteY1095" fmla="*/ 2873144 h 3744261"/>
              <a:gd name="connsiteX1096" fmla="*/ 2397429 w 4059768"/>
              <a:gd name="connsiteY1096" fmla="*/ 2873123 h 3744261"/>
              <a:gd name="connsiteX1097" fmla="*/ 3074704 w 4059768"/>
              <a:gd name="connsiteY1097" fmla="*/ 3010754 h 3744261"/>
              <a:gd name="connsiteX1098" fmla="*/ 3096590 w 4059768"/>
              <a:gd name="connsiteY1098" fmla="*/ 3007473 h 3744261"/>
              <a:gd name="connsiteX1099" fmla="*/ 3106391 w 4059768"/>
              <a:gd name="connsiteY1099" fmla="*/ 2986169 h 3744261"/>
              <a:gd name="connsiteX1100" fmla="*/ 2891348 w 4059768"/>
              <a:gd name="connsiteY1100" fmla="*/ 2618917 h 3744261"/>
              <a:gd name="connsiteX1101" fmla="*/ 2876210 w 4059768"/>
              <a:gd name="connsiteY1101" fmla="*/ 2608078 h 3744261"/>
              <a:gd name="connsiteX1102" fmla="*/ 2907939 w 4059768"/>
              <a:gd name="connsiteY1102" fmla="*/ 2681960 h 3744261"/>
              <a:gd name="connsiteX1103" fmla="*/ 2990813 w 4059768"/>
              <a:gd name="connsiteY1103" fmla="*/ 2796085 h 3744261"/>
              <a:gd name="connsiteX1104" fmla="*/ 3056285 w 4059768"/>
              <a:gd name="connsiteY1104" fmla="*/ 2888822 h 3744261"/>
              <a:gd name="connsiteX1105" fmla="*/ 3074704 w 4059768"/>
              <a:gd name="connsiteY1105" fmla="*/ 3010713 h 3744261"/>
              <a:gd name="connsiteX1106" fmla="*/ 3074704 w 4059768"/>
              <a:gd name="connsiteY1106" fmla="*/ 3010754 h 3744261"/>
              <a:gd name="connsiteX1107" fmla="*/ 1419642 w 4059768"/>
              <a:gd name="connsiteY1107" fmla="*/ 2966608 h 3744261"/>
              <a:gd name="connsiteX1108" fmla="*/ 1458784 w 4059768"/>
              <a:gd name="connsiteY1108" fmla="*/ 2971072 h 3744261"/>
              <a:gd name="connsiteX1109" fmla="*/ 1459303 w 4059768"/>
              <a:gd name="connsiteY1109" fmla="*/ 2963950 h 3744261"/>
              <a:gd name="connsiteX1110" fmla="*/ 1493732 w 4059768"/>
              <a:gd name="connsiteY1110" fmla="*/ 2966961 h 3744261"/>
              <a:gd name="connsiteX1111" fmla="*/ 1496743 w 4059768"/>
              <a:gd name="connsiteY1111" fmla="*/ 2967854 h 3744261"/>
              <a:gd name="connsiteX1112" fmla="*/ 1496743 w 4059768"/>
              <a:gd name="connsiteY1112" fmla="*/ 2967854 h 3744261"/>
              <a:gd name="connsiteX1113" fmla="*/ 1510967 w 4059768"/>
              <a:gd name="connsiteY1113" fmla="*/ 2966815 h 3744261"/>
              <a:gd name="connsiteX1114" fmla="*/ 1518339 w 4059768"/>
              <a:gd name="connsiteY1114" fmla="*/ 2960420 h 3744261"/>
              <a:gd name="connsiteX1115" fmla="*/ 1450105 w 4059768"/>
              <a:gd name="connsiteY1115" fmla="*/ 2765706 h 3744261"/>
              <a:gd name="connsiteX1116" fmla="*/ 1435174 w 4059768"/>
              <a:gd name="connsiteY1116" fmla="*/ 2754222 h 3744261"/>
              <a:gd name="connsiteX1117" fmla="*/ 1408782 w 4059768"/>
              <a:gd name="connsiteY1117" fmla="*/ 2842890 h 3744261"/>
              <a:gd name="connsiteX1118" fmla="*/ 1401888 w 4059768"/>
              <a:gd name="connsiteY1118" fmla="*/ 2954896 h 3744261"/>
              <a:gd name="connsiteX1119" fmla="*/ 1397361 w 4059768"/>
              <a:gd name="connsiteY1119" fmla="*/ 2967895 h 3744261"/>
              <a:gd name="connsiteX1120" fmla="*/ 1405501 w 4059768"/>
              <a:gd name="connsiteY1120" fmla="*/ 2967148 h 3744261"/>
              <a:gd name="connsiteX1121" fmla="*/ 1419642 w 4059768"/>
              <a:gd name="connsiteY1121" fmla="*/ 2966629 h 3744261"/>
              <a:gd name="connsiteX1122" fmla="*/ 1419642 w 4059768"/>
              <a:gd name="connsiteY1122" fmla="*/ 2966608 h 3744261"/>
              <a:gd name="connsiteX1123" fmla="*/ 2263328 w 4059768"/>
              <a:gd name="connsiteY1123" fmla="*/ 2840045 h 3744261"/>
              <a:gd name="connsiteX1124" fmla="*/ 2230104 w 4059768"/>
              <a:gd name="connsiteY1124" fmla="*/ 2850614 h 3744261"/>
              <a:gd name="connsiteX1125" fmla="*/ 2224165 w 4059768"/>
              <a:gd name="connsiteY1125" fmla="*/ 2882779 h 3744261"/>
              <a:gd name="connsiteX1126" fmla="*/ 2307952 w 4059768"/>
              <a:gd name="connsiteY1126" fmla="*/ 2961500 h 3744261"/>
              <a:gd name="connsiteX1127" fmla="*/ 2339785 w 4059768"/>
              <a:gd name="connsiteY1127" fmla="*/ 2919346 h 3744261"/>
              <a:gd name="connsiteX1128" fmla="*/ 2371058 w 4059768"/>
              <a:gd name="connsiteY1128" fmla="*/ 2866209 h 3744261"/>
              <a:gd name="connsiteX1129" fmla="*/ 2358391 w 4059768"/>
              <a:gd name="connsiteY1129" fmla="*/ 2862035 h 3744261"/>
              <a:gd name="connsiteX1130" fmla="*/ 2263328 w 4059768"/>
              <a:gd name="connsiteY1130" fmla="*/ 2840065 h 3744261"/>
              <a:gd name="connsiteX1131" fmla="*/ 2263328 w 4059768"/>
              <a:gd name="connsiteY1131" fmla="*/ 2840045 h 3744261"/>
              <a:gd name="connsiteX1132" fmla="*/ 1792147 w 4059768"/>
              <a:gd name="connsiteY1132" fmla="*/ 2815874 h 3744261"/>
              <a:gd name="connsiteX1133" fmla="*/ 1867462 w 4059768"/>
              <a:gd name="connsiteY1133" fmla="*/ 2832403 h 3744261"/>
              <a:gd name="connsiteX1134" fmla="*/ 1923300 w 4059768"/>
              <a:gd name="connsiteY1134" fmla="*/ 2890213 h 3744261"/>
              <a:gd name="connsiteX1135" fmla="*/ 1928699 w 4059768"/>
              <a:gd name="connsiteY1135" fmla="*/ 2920032 h 3744261"/>
              <a:gd name="connsiteX1136" fmla="*/ 1957168 w 4059768"/>
              <a:gd name="connsiteY1136" fmla="*/ 2836577 h 3744261"/>
              <a:gd name="connsiteX1137" fmla="*/ 1998988 w 4059768"/>
              <a:gd name="connsiteY1137" fmla="*/ 2703763 h 3744261"/>
              <a:gd name="connsiteX1138" fmla="*/ 1993320 w 4059768"/>
              <a:gd name="connsiteY1138" fmla="*/ 2430806 h 3744261"/>
              <a:gd name="connsiteX1139" fmla="*/ 1987547 w 4059768"/>
              <a:gd name="connsiteY1139" fmla="*/ 2276833 h 3744261"/>
              <a:gd name="connsiteX1140" fmla="*/ 2006423 w 4059768"/>
              <a:gd name="connsiteY1140" fmla="*/ 2180379 h 3744261"/>
              <a:gd name="connsiteX1141" fmla="*/ 1948301 w 4059768"/>
              <a:gd name="connsiteY1141" fmla="*/ 2253036 h 3744261"/>
              <a:gd name="connsiteX1142" fmla="*/ 1939808 w 4059768"/>
              <a:gd name="connsiteY1142" fmla="*/ 2246329 h 3744261"/>
              <a:gd name="connsiteX1143" fmla="*/ 1942030 w 4059768"/>
              <a:gd name="connsiteY1143" fmla="*/ 2210696 h 3744261"/>
              <a:gd name="connsiteX1144" fmla="*/ 1898693 w 4059768"/>
              <a:gd name="connsiteY1144" fmla="*/ 2248509 h 3744261"/>
              <a:gd name="connsiteX1145" fmla="*/ 1894125 w 4059768"/>
              <a:gd name="connsiteY1145" fmla="*/ 2227640 h 3744261"/>
              <a:gd name="connsiteX1146" fmla="*/ 1908079 w 4059768"/>
              <a:gd name="connsiteY1146" fmla="*/ 2182269 h 3744261"/>
              <a:gd name="connsiteX1147" fmla="*/ 1889307 w 4059768"/>
              <a:gd name="connsiteY1147" fmla="*/ 2197448 h 3744261"/>
              <a:gd name="connsiteX1148" fmla="*/ 1880918 w 4059768"/>
              <a:gd name="connsiteY1148" fmla="*/ 2536044 h 3744261"/>
              <a:gd name="connsiteX1149" fmla="*/ 1880897 w 4059768"/>
              <a:gd name="connsiteY1149" fmla="*/ 2536750 h 3744261"/>
              <a:gd name="connsiteX1150" fmla="*/ 1907580 w 4059768"/>
              <a:gd name="connsiteY1150" fmla="*/ 2679489 h 3744261"/>
              <a:gd name="connsiteX1151" fmla="*/ 1914745 w 4059768"/>
              <a:gd name="connsiteY1151" fmla="*/ 2686840 h 3744261"/>
              <a:gd name="connsiteX1152" fmla="*/ 1917901 w 4059768"/>
              <a:gd name="connsiteY1152" fmla="*/ 2697264 h 3744261"/>
              <a:gd name="connsiteX1153" fmla="*/ 1908473 w 4059768"/>
              <a:gd name="connsiteY1153" fmla="*/ 2699050 h 3744261"/>
              <a:gd name="connsiteX1154" fmla="*/ 1832868 w 4059768"/>
              <a:gd name="connsiteY1154" fmla="*/ 2712983 h 3744261"/>
              <a:gd name="connsiteX1155" fmla="*/ 1808137 w 4059768"/>
              <a:gd name="connsiteY1155" fmla="*/ 2738420 h 3744261"/>
              <a:gd name="connsiteX1156" fmla="*/ 1795241 w 4059768"/>
              <a:gd name="connsiteY1156" fmla="*/ 2763276 h 3744261"/>
              <a:gd name="connsiteX1157" fmla="*/ 1770178 w 4059768"/>
              <a:gd name="connsiteY1157" fmla="*/ 2817867 h 3744261"/>
              <a:gd name="connsiteX1158" fmla="*/ 1792106 w 4059768"/>
              <a:gd name="connsiteY1158" fmla="*/ 2815853 h 3744261"/>
              <a:gd name="connsiteX1159" fmla="*/ 1792147 w 4059768"/>
              <a:gd name="connsiteY1159" fmla="*/ 2815874 h 3744261"/>
              <a:gd name="connsiteX1160" fmla="*/ 2391636 w 4059768"/>
              <a:gd name="connsiteY1160" fmla="*/ 2859335 h 3744261"/>
              <a:gd name="connsiteX1161" fmla="*/ 2394252 w 4059768"/>
              <a:gd name="connsiteY1161" fmla="*/ 2859979 h 3744261"/>
              <a:gd name="connsiteX1162" fmla="*/ 2399838 w 4059768"/>
              <a:gd name="connsiteY1162" fmla="*/ 2856594 h 3744261"/>
              <a:gd name="connsiteX1163" fmla="*/ 2404988 w 4059768"/>
              <a:gd name="connsiteY1163" fmla="*/ 2855598 h 3744261"/>
              <a:gd name="connsiteX1164" fmla="*/ 2414228 w 4059768"/>
              <a:gd name="connsiteY1164" fmla="*/ 2838570 h 3744261"/>
              <a:gd name="connsiteX1165" fmla="*/ 2422140 w 4059768"/>
              <a:gd name="connsiteY1165" fmla="*/ 2828208 h 3744261"/>
              <a:gd name="connsiteX1166" fmla="*/ 2419440 w 4059768"/>
              <a:gd name="connsiteY1166" fmla="*/ 2830430 h 3744261"/>
              <a:gd name="connsiteX1167" fmla="*/ 2391615 w 4059768"/>
              <a:gd name="connsiteY1167" fmla="*/ 2859335 h 3744261"/>
              <a:gd name="connsiteX1168" fmla="*/ 2391636 w 4059768"/>
              <a:gd name="connsiteY1168" fmla="*/ 2859335 h 3744261"/>
              <a:gd name="connsiteX1169" fmla="*/ 2494797 w 4059768"/>
              <a:gd name="connsiteY1169" fmla="*/ 2753890 h 3744261"/>
              <a:gd name="connsiteX1170" fmla="*/ 2547914 w 4059768"/>
              <a:gd name="connsiteY1170" fmla="*/ 2740123 h 3744261"/>
              <a:gd name="connsiteX1171" fmla="*/ 2564297 w 4059768"/>
              <a:gd name="connsiteY1171" fmla="*/ 2733416 h 3744261"/>
              <a:gd name="connsiteX1172" fmla="*/ 2568638 w 4059768"/>
              <a:gd name="connsiteY1172" fmla="*/ 2733395 h 3744261"/>
              <a:gd name="connsiteX1173" fmla="*/ 2611247 w 4059768"/>
              <a:gd name="connsiteY1173" fmla="*/ 2718839 h 3744261"/>
              <a:gd name="connsiteX1174" fmla="*/ 2649538 w 4059768"/>
              <a:gd name="connsiteY1174" fmla="*/ 2686009 h 3744261"/>
              <a:gd name="connsiteX1175" fmla="*/ 2659236 w 4059768"/>
              <a:gd name="connsiteY1175" fmla="*/ 2660634 h 3744261"/>
              <a:gd name="connsiteX1176" fmla="*/ 2593265 w 4059768"/>
              <a:gd name="connsiteY1176" fmla="*/ 2662212 h 3744261"/>
              <a:gd name="connsiteX1177" fmla="*/ 2568866 w 4059768"/>
              <a:gd name="connsiteY1177" fmla="*/ 2694170 h 3744261"/>
              <a:gd name="connsiteX1178" fmla="*/ 2538902 w 4059768"/>
              <a:gd name="connsiteY1178" fmla="*/ 2716160 h 3744261"/>
              <a:gd name="connsiteX1179" fmla="*/ 2529433 w 4059768"/>
              <a:gd name="connsiteY1179" fmla="*/ 2700565 h 3744261"/>
              <a:gd name="connsiteX1180" fmla="*/ 2527066 w 4059768"/>
              <a:gd name="connsiteY1180" fmla="*/ 2693215 h 3744261"/>
              <a:gd name="connsiteX1181" fmla="*/ 2507401 w 4059768"/>
              <a:gd name="connsiteY1181" fmla="*/ 2728224 h 3744261"/>
              <a:gd name="connsiteX1182" fmla="*/ 2496333 w 4059768"/>
              <a:gd name="connsiteY1182" fmla="*/ 2750609 h 3744261"/>
              <a:gd name="connsiteX1183" fmla="*/ 2494776 w 4059768"/>
              <a:gd name="connsiteY1183" fmla="*/ 2753870 h 3744261"/>
              <a:gd name="connsiteX1184" fmla="*/ 2494797 w 4059768"/>
              <a:gd name="connsiteY1184" fmla="*/ 2753890 h 3744261"/>
              <a:gd name="connsiteX1185" fmla="*/ 2545152 w 4059768"/>
              <a:gd name="connsiteY1185" fmla="*/ 2705632 h 3744261"/>
              <a:gd name="connsiteX1186" fmla="*/ 2545152 w 4059768"/>
              <a:gd name="connsiteY1186" fmla="*/ 2705632 h 3744261"/>
              <a:gd name="connsiteX1187" fmla="*/ 1869207 w 4059768"/>
              <a:gd name="connsiteY1187" fmla="*/ 2329369 h 3744261"/>
              <a:gd name="connsiteX1188" fmla="*/ 1826846 w 4059768"/>
              <a:gd name="connsiteY1188" fmla="*/ 2691366 h 3744261"/>
              <a:gd name="connsiteX1189" fmla="*/ 1822651 w 4059768"/>
              <a:gd name="connsiteY1189" fmla="*/ 2705072 h 3744261"/>
              <a:gd name="connsiteX1190" fmla="*/ 1825766 w 4059768"/>
              <a:gd name="connsiteY1190" fmla="*/ 2702787 h 3744261"/>
              <a:gd name="connsiteX1191" fmla="*/ 1893564 w 4059768"/>
              <a:gd name="connsiteY1191" fmla="*/ 2682583 h 3744261"/>
              <a:gd name="connsiteX1192" fmla="*/ 1868459 w 4059768"/>
              <a:gd name="connsiteY1192" fmla="*/ 2535940 h 3744261"/>
              <a:gd name="connsiteX1193" fmla="*/ 1869207 w 4059768"/>
              <a:gd name="connsiteY1193" fmla="*/ 2329369 h 3744261"/>
              <a:gd name="connsiteX1194" fmla="*/ 2537033 w 4059768"/>
              <a:gd name="connsiteY1194" fmla="*/ 2683102 h 3744261"/>
              <a:gd name="connsiteX1195" fmla="*/ 2543470 w 4059768"/>
              <a:gd name="connsiteY1195" fmla="*/ 2702621 h 3744261"/>
              <a:gd name="connsiteX1196" fmla="*/ 2575718 w 4059768"/>
              <a:gd name="connsiteY1196" fmla="*/ 2665119 h 3744261"/>
              <a:gd name="connsiteX1197" fmla="*/ 2537033 w 4059768"/>
              <a:gd name="connsiteY1197" fmla="*/ 2683102 h 3744261"/>
              <a:gd name="connsiteX1198" fmla="*/ 2539961 w 4059768"/>
              <a:gd name="connsiteY1198" fmla="*/ 2497026 h 3744261"/>
              <a:gd name="connsiteX1199" fmla="*/ 2521605 w 4059768"/>
              <a:gd name="connsiteY1199" fmla="*/ 2507637 h 3744261"/>
              <a:gd name="connsiteX1200" fmla="*/ 2522539 w 4059768"/>
              <a:gd name="connsiteY1200" fmla="*/ 2615345 h 3744261"/>
              <a:gd name="connsiteX1201" fmla="*/ 2533565 w 4059768"/>
              <a:gd name="connsiteY1201" fmla="*/ 2669833 h 3744261"/>
              <a:gd name="connsiteX1202" fmla="*/ 2584980 w 4059768"/>
              <a:gd name="connsiteY1202" fmla="*/ 2650771 h 3744261"/>
              <a:gd name="connsiteX1203" fmla="*/ 2585852 w 4059768"/>
              <a:gd name="connsiteY1203" fmla="*/ 2650646 h 3744261"/>
              <a:gd name="connsiteX1204" fmla="*/ 2621298 w 4059768"/>
              <a:gd name="connsiteY1204" fmla="*/ 2581436 h 3744261"/>
              <a:gd name="connsiteX1205" fmla="*/ 2622730 w 4059768"/>
              <a:gd name="connsiteY1205" fmla="*/ 2576764 h 3744261"/>
              <a:gd name="connsiteX1206" fmla="*/ 2543948 w 4059768"/>
              <a:gd name="connsiteY1206" fmla="*/ 2497275 h 3744261"/>
              <a:gd name="connsiteX1207" fmla="*/ 2539982 w 4059768"/>
              <a:gd name="connsiteY1207" fmla="*/ 2497026 h 3744261"/>
              <a:gd name="connsiteX1208" fmla="*/ 2539961 w 4059768"/>
              <a:gd name="connsiteY1208" fmla="*/ 2497026 h 3744261"/>
              <a:gd name="connsiteX1209" fmla="*/ 2628815 w 4059768"/>
              <a:gd name="connsiteY1209" fmla="*/ 2597757 h 3744261"/>
              <a:gd name="connsiteX1210" fmla="*/ 2602215 w 4059768"/>
              <a:gd name="connsiteY1210" fmla="*/ 2648694 h 3744261"/>
              <a:gd name="connsiteX1211" fmla="*/ 2652176 w 4059768"/>
              <a:gd name="connsiteY1211" fmla="*/ 2647552 h 3744261"/>
              <a:gd name="connsiteX1212" fmla="*/ 2628815 w 4059768"/>
              <a:gd name="connsiteY1212" fmla="*/ 2597757 h 3744261"/>
              <a:gd name="connsiteX1213" fmla="*/ 2635750 w 4059768"/>
              <a:gd name="connsiteY1213" fmla="*/ 2576868 h 3744261"/>
              <a:gd name="connsiteX1214" fmla="*/ 2636394 w 4059768"/>
              <a:gd name="connsiteY1214" fmla="*/ 2579193 h 3744261"/>
              <a:gd name="connsiteX1215" fmla="*/ 2662994 w 4059768"/>
              <a:gd name="connsiteY1215" fmla="*/ 2641136 h 3744261"/>
              <a:gd name="connsiteX1216" fmla="*/ 2653484 w 4059768"/>
              <a:gd name="connsiteY1216" fmla="*/ 2537373 h 3744261"/>
              <a:gd name="connsiteX1217" fmla="*/ 2547914 w 4059768"/>
              <a:gd name="connsiteY1217" fmla="*/ 2371210 h 3744261"/>
              <a:gd name="connsiteX1218" fmla="*/ 2521708 w 4059768"/>
              <a:gd name="connsiteY1218" fmla="*/ 2366434 h 3744261"/>
              <a:gd name="connsiteX1219" fmla="*/ 2499656 w 4059768"/>
              <a:gd name="connsiteY1219" fmla="*/ 2353684 h 3744261"/>
              <a:gd name="connsiteX1220" fmla="*/ 2487986 w 4059768"/>
              <a:gd name="connsiteY1220" fmla="*/ 2336989 h 3744261"/>
              <a:gd name="connsiteX1221" fmla="*/ 2500964 w 4059768"/>
              <a:gd name="connsiteY1221" fmla="*/ 2332379 h 3744261"/>
              <a:gd name="connsiteX1222" fmla="*/ 2477500 w 4059768"/>
              <a:gd name="connsiteY1222" fmla="*/ 2314127 h 3744261"/>
              <a:gd name="connsiteX1223" fmla="*/ 2171069 w 4059768"/>
              <a:gd name="connsiteY1223" fmla="*/ 2156977 h 3744261"/>
              <a:gd name="connsiteX1224" fmla="*/ 2331126 w 4059768"/>
              <a:gd name="connsiteY1224" fmla="*/ 2266575 h 3744261"/>
              <a:gd name="connsiteX1225" fmla="*/ 2631805 w 4059768"/>
              <a:gd name="connsiteY1225" fmla="*/ 2519888 h 3744261"/>
              <a:gd name="connsiteX1226" fmla="*/ 2635771 w 4059768"/>
              <a:gd name="connsiteY1226" fmla="*/ 2576888 h 3744261"/>
              <a:gd name="connsiteX1227" fmla="*/ 2635750 w 4059768"/>
              <a:gd name="connsiteY1227" fmla="*/ 2576868 h 3744261"/>
              <a:gd name="connsiteX1228" fmla="*/ 2876418 w 4059768"/>
              <a:gd name="connsiteY1228" fmla="*/ 2607517 h 3744261"/>
              <a:gd name="connsiteX1229" fmla="*/ 2876418 w 4059768"/>
              <a:gd name="connsiteY1229" fmla="*/ 2607517 h 3744261"/>
              <a:gd name="connsiteX1230" fmla="*/ 3650063 w 4059768"/>
              <a:gd name="connsiteY1230" fmla="*/ 2515112 h 3744261"/>
              <a:gd name="connsiteX1231" fmla="*/ 3734369 w 4059768"/>
              <a:gd name="connsiteY1231" fmla="*/ 2530998 h 3744261"/>
              <a:gd name="connsiteX1232" fmla="*/ 3736301 w 4059768"/>
              <a:gd name="connsiteY1232" fmla="*/ 2530312 h 3744261"/>
              <a:gd name="connsiteX1233" fmla="*/ 3730839 w 4059768"/>
              <a:gd name="connsiteY1233" fmla="*/ 2516566 h 3744261"/>
              <a:gd name="connsiteX1234" fmla="*/ 3721329 w 4059768"/>
              <a:gd name="connsiteY1234" fmla="*/ 2502342 h 3744261"/>
              <a:gd name="connsiteX1235" fmla="*/ 3715515 w 4059768"/>
              <a:gd name="connsiteY1235" fmla="*/ 2494264 h 3744261"/>
              <a:gd name="connsiteX1236" fmla="*/ 3693234 w 4059768"/>
              <a:gd name="connsiteY1236" fmla="*/ 2451239 h 3744261"/>
              <a:gd name="connsiteX1237" fmla="*/ 3700086 w 4059768"/>
              <a:gd name="connsiteY1237" fmla="*/ 2442434 h 3744261"/>
              <a:gd name="connsiteX1238" fmla="*/ 3718754 w 4059768"/>
              <a:gd name="connsiteY1238" fmla="*/ 2467955 h 3744261"/>
              <a:gd name="connsiteX1239" fmla="*/ 3731794 w 4059768"/>
              <a:gd name="connsiteY1239" fmla="*/ 2495489 h 3744261"/>
              <a:gd name="connsiteX1240" fmla="*/ 3741056 w 4059768"/>
              <a:gd name="connsiteY1240" fmla="*/ 2509277 h 3744261"/>
              <a:gd name="connsiteX1241" fmla="*/ 3742343 w 4059768"/>
              <a:gd name="connsiteY1241" fmla="*/ 2510565 h 3744261"/>
              <a:gd name="connsiteX1242" fmla="*/ 3928274 w 4059768"/>
              <a:gd name="connsiteY1242" fmla="*/ 2460645 h 3744261"/>
              <a:gd name="connsiteX1243" fmla="*/ 4046926 w 4059768"/>
              <a:gd name="connsiteY1243" fmla="*/ 2257687 h 3744261"/>
              <a:gd name="connsiteX1244" fmla="*/ 4006288 w 4059768"/>
              <a:gd name="connsiteY1244" fmla="*/ 2124355 h 3744261"/>
              <a:gd name="connsiteX1245" fmla="*/ 3993705 w 4059768"/>
              <a:gd name="connsiteY1245" fmla="*/ 2145805 h 3744261"/>
              <a:gd name="connsiteX1246" fmla="*/ 3978588 w 4059768"/>
              <a:gd name="connsiteY1246" fmla="*/ 2194395 h 3744261"/>
              <a:gd name="connsiteX1247" fmla="*/ 3872084 w 4059768"/>
              <a:gd name="connsiteY1247" fmla="*/ 2247263 h 3744261"/>
              <a:gd name="connsiteX1248" fmla="*/ 3814440 w 4059768"/>
              <a:gd name="connsiteY1248" fmla="*/ 2266097 h 3744261"/>
              <a:gd name="connsiteX1249" fmla="*/ 3704634 w 4059768"/>
              <a:gd name="connsiteY1249" fmla="*/ 2279283 h 3744261"/>
              <a:gd name="connsiteX1250" fmla="*/ 3687710 w 4059768"/>
              <a:gd name="connsiteY1250" fmla="*/ 2279470 h 3744261"/>
              <a:gd name="connsiteX1251" fmla="*/ 3621906 w 4059768"/>
              <a:gd name="connsiteY1251" fmla="*/ 2295148 h 3744261"/>
              <a:gd name="connsiteX1252" fmla="*/ 3615178 w 4059768"/>
              <a:gd name="connsiteY1252" fmla="*/ 2289001 h 3744261"/>
              <a:gd name="connsiteX1253" fmla="*/ 3635694 w 4059768"/>
              <a:gd name="connsiteY1253" fmla="*/ 2276002 h 3744261"/>
              <a:gd name="connsiteX1254" fmla="*/ 3641155 w 4059768"/>
              <a:gd name="connsiteY1254" fmla="*/ 2274424 h 3744261"/>
              <a:gd name="connsiteX1255" fmla="*/ 3431531 w 4059768"/>
              <a:gd name="connsiteY1255" fmla="*/ 2154527 h 3744261"/>
              <a:gd name="connsiteX1256" fmla="*/ 3410205 w 4059768"/>
              <a:gd name="connsiteY1256" fmla="*/ 2088929 h 3744261"/>
              <a:gd name="connsiteX1257" fmla="*/ 3506722 w 4059768"/>
              <a:gd name="connsiteY1257" fmla="*/ 1906965 h 3744261"/>
              <a:gd name="connsiteX1258" fmla="*/ 3708060 w 4059768"/>
              <a:gd name="connsiteY1258" fmla="*/ 1829158 h 3744261"/>
              <a:gd name="connsiteX1259" fmla="*/ 3762942 w 4059768"/>
              <a:gd name="connsiteY1259" fmla="*/ 1802413 h 3744261"/>
              <a:gd name="connsiteX1260" fmla="*/ 3760035 w 4059768"/>
              <a:gd name="connsiteY1260" fmla="*/ 1798405 h 3744261"/>
              <a:gd name="connsiteX1261" fmla="*/ 3417328 w 4059768"/>
              <a:gd name="connsiteY1261" fmla="*/ 1640632 h 3744261"/>
              <a:gd name="connsiteX1262" fmla="*/ 3363982 w 4059768"/>
              <a:gd name="connsiteY1262" fmla="*/ 1639531 h 3744261"/>
              <a:gd name="connsiteX1263" fmla="*/ 3367408 w 4059768"/>
              <a:gd name="connsiteY1263" fmla="*/ 1659113 h 3744261"/>
              <a:gd name="connsiteX1264" fmla="*/ 3265992 w 4059768"/>
              <a:gd name="connsiteY1264" fmla="*/ 1794709 h 3744261"/>
              <a:gd name="connsiteX1265" fmla="*/ 3087931 w 4059768"/>
              <a:gd name="connsiteY1265" fmla="*/ 1896333 h 3744261"/>
              <a:gd name="connsiteX1266" fmla="*/ 3096133 w 4059768"/>
              <a:gd name="connsiteY1266" fmla="*/ 1915499 h 3744261"/>
              <a:gd name="connsiteX1267" fmla="*/ 3075140 w 4059768"/>
              <a:gd name="connsiteY1267" fmla="*/ 2002754 h 3744261"/>
              <a:gd name="connsiteX1268" fmla="*/ 3051654 w 4059768"/>
              <a:gd name="connsiteY1268" fmla="*/ 2024433 h 3744261"/>
              <a:gd name="connsiteX1269" fmla="*/ 3054852 w 4059768"/>
              <a:gd name="connsiteY1269" fmla="*/ 2047295 h 3744261"/>
              <a:gd name="connsiteX1270" fmla="*/ 3089738 w 4059768"/>
              <a:gd name="connsiteY1270" fmla="*/ 2077301 h 3744261"/>
              <a:gd name="connsiteX1271" fmla="*/ 3091959 w 4059768"/>
              <a:gd name="connsiteY1271" fmla="*/ 2076886 h 3744261"/>
              <a:gd name="connsiteX1272" fmla="*/ 3102944 w 4059768"/>
              <a:gd name="connsiteY1272" fmla="*/ 2043578 h 3744261"/>
              <a:gd name="connsiteX1273" fmla="*/ 3112309 w 4059768"/>
              <a:gd name="connsiteY1273" fmla="*/ 2015006 h 3744261"/>
              <a:gd name="connsiteX1274" fmla="*/ 3166444 w 4059768"/>
              <a:gd name="connsiteY1274" fmla="*/ 1921833 h 3744261"/>
              <a:gd name="connsiteX1275" fmla="*/ 3174148 w 4059768"/>
              <a:gd name="connsiteY1275" fmla="*/ 1924262 h 3744261"/>
              <a:gd name="connsiteX1276" fmla="*/ 3167399 w 4059768"/>
              <a:gd name="connsiteY1276" fmla="*/ 2000429 h 3744261"/>
              <a:gd name="connsiteX1277" fmla="*/ 3150538 w 4059768"/>
              <a:gd name="connsiteY1277" fmla="*/ 2112020 h 3744261"/>
              <a:gd name="connsiteX1278" fmla="*/ 3369360 w 4059768"/>
              <a:gd name="connsiteY1278" fmla="*/ 2323097 h 3744261"/>
              <a:gd name="connsiteX1279" fmla="*/ 3425551 w 4059768"/>
              <a:gd name="connsiteY1279" fmla="*/ 2355034 h 3744261"/>
              <a:gd name="connsiteX1280" fmla="*/ 3427586 w 4059768"/>
              <a:gd name="connsiteY1280" fmla="*/ 2304637 h 3744261"/>
              <a:gd name="connsiteX1281" fmla="*/ 3526801 w 4059768"/>
              <a:gd name="connsiteY1281" fmla="*/ 2271849 h 3744261"/>
              <a:gd name="connsiteX1282" fmla="*/ 3564283 w 4059768"/>
              <a:gd name="connsiteY1282" fmla="*/ 2270250 h 3744261"/>
              <a:gd name="connsiteX1283" fmla="*/ 3603528 w 4059768"/>
              <a:gd name="connsiteY1283" fmla="*/ 2293881 h 3744261"/>
              <a:gd name="connsiteX1284" fmla="*/ 3657580 w 4059768"/>
              <a:gd name="connsiteY1284" fmla="*/ 2322350 h 3744261"/>
              <a:gd name="connsiteX1285" fmla="*/ 3871502 w 4059768"/>
              <a:gd name="connsiteY1285" fmla="*/ 2271268 h 3744261"/>
              <a:gd name="connsiteX1286" fmla="*/ 3883504 w 4059768"/>
              <a:gd name="connsiteY1286" fmla="*/ 2269108 h 3744261"/>
              <a:gd name="connsiteX1287" fmla="*/ 3887325 w 4059768"/>
              <a:gd name="connsiteY1287" fmla="*/ 2276874 h 3744261"/>
              <a:gd name="connsiteX1288" fmla="*/ 3745728 w 4059768"/>
              <a:gd name="connsiteY1288" fmla="*/ 2416624 h 3744261"/>
              <a:gd name="connsiteX1289" fmla="*/ 3653801 w 4059768"/>
              <a:gd name="connsiteY1289" fmla="*/ 2443265 h 3744261"/>
              <a:gd name="connsiteX1290" fmla="*/ 3659033 w 4059768"/>
              <a:gd name="connsiteY1290" fmla="*/ 2453482 h 3744261"/>
              <a:gd name="connsiteX1291" fmla="*/ 3650063 w 4059768"/>
              <a:gd name="connsiteY1291" fmla="*/ 2515091 h 3744261"/>
              <a:gd name="connsiteX1292" fmla="*/ 3650063 w 4059768"/>
              <a:gd name="connsiteY1292" fmla="*/ 2515112 h 3744261"/>
              <a:gd name="connsiteX1293" fmla="*/ 3642505 w 4059768"/>
              <a:gd name="connsiteY1293" fmla="*/ 2445653 h 3744261"/>
              <a:gd name="connsiteX1294" fmla="*/ 3588059 w 4059768"/>
              <a:gd name="connsiteY1294" fmla="*/ 2455953 h 3744261"/>
              <a:gd name="connsiteX1295" fmla="*/ 3503192 w 4059768"/>
              <a:gd name="connsiteY1295" fmla="*/ 2477465 h 3744261"/>
              <a:gd name="connsiteX1296" fmla="*/ 3502984 w 4059768"/>
              <a:gd name="connsiteY1296" fmla="*/ 2477839 h 3744261"/>
              <a:gd name="connsiteX1297" fmla="*/ 3541129 w 4059768"/>
              <a:gd name="connsiteY1297" fmla="*/ 2494742 h 3744261"/>
              <a:gd name="connsiteX1298" fmla="*/ 3610277 w 4059768"/>
              <a:gd name="connsiteY1298" fmla="*/ 2510253 h 3744261"/>
              <a:gd name="connsiteX1299" fmla="*/ 3618022 w 4059768"/>
              <a:gd name="connsiteY1299" fmla="*/ 2511790 h 3744261"/>
              <a:gd name="connsiteX1300" fmla="*/ 3635860 w 4059768"/>
              <a:gd name="connsiteY1300" fmla="*/ 2510523 h 3744261"/>
              <a:gd name="connsiteX1301" fmla="*/ 3642505 w 4059768"/>
              <a:gd name="connsiteY1301" fmla="*/ 2445653 h 3744261"/>
              <a:gd name="connsiteX1302" fmla="*/ 3648464 w 4059768"/>
              <a:gd name="connsiteY1302" fmla="*/ 2466314 h 3744261"/>
              <a:gd name="connsiteX1303" fmla="*/ 3646595 w 4059768"/>
              <a:gd name="connsiteY1303" fmla="*/ 2496050 h 3744261"/>
              <a:gd name="connsiteX1304" fmla="*/ 3648464 w 4059768"/>
              <a:gd name="connsiteY1304" fmla="*/ 2466314 h 3744261"/>
              <a:gd name="connsiteX1305" fmla="*/ 702063 w 4059768"/>
              <a:gd name="connsiteY1305" fmla="*/ 2382714 h 3744261"/>
              <a:gd name="connsiteX1306" fmla="*/ 702187 w 4059768"/>
              <a:gd name="connsiteY1306" fmla="*/ 2383088 h 3744261"/>
              <a:gd name="connsiteX1307" fmla="*/ 849599 w 4059768"/>
              <a:gd name="connsiteY1307" fmla="*/ 2478005 h 3744261"/>
              <a:gd name="connsiteX1308" fmla="*/ 916608 w 4059768"/>
              <a:gd name="connsiteY1308" fmla="*/ 2456929 h 3744261"/>
              <a:gd name="connsiteX1309" fmla="*/ 1003717 w 4059768"/>
              <a:gd name="connsiteY1309" fmla="*/ 2381364 h 3744261"/>
              <a:gd name="connsiteX1310" fmla="*/ 1015782 w 4059768"/>
              <a:gd name="connsiteY1310" fmla="*/ 2385372 h 3744261"/>
              <a:gd name="connsiteX1311" fmla="*/ 1015117 w 4059768"/>
              <a:gd name="connsiteY1311" fmla="*/ 2397353 h 3744261"/>
              <a:gd name="connsiteX1312" fmla="*/ 926658 w 4059768"/>
              <a:gd name="connsiteY1312" fmla="*/ 2465608 h 3744261"/>
              <a:gd name="connsiteX1313" fmla="*/ 926014 w 4059768"/>
              <a:gd name="connsiteY1313" fmla="*/ 2470716 h 3744261"/>
              <a:gd name="connsiteX1314" fmla="*/ 938515 w 4059768"/>
              <a:gd name="connsiteY1314" fmla="*/ 2477984 h 3744261"/>
              <a:gd name="connsiteX1315" fmla="*/ 1223910 w 4059768"/>
              <a:gd name="connsiteY1315" fmla="*/ 2332878 h 3744261"/>
              <a:gd name="connsiteX1316" fmla="*/ 1229579 w 4059768"/>
              <a:gd name="connsiteY1316" fmla="*/ 2324634 h 3744261"/>
              <a:gd name="connsiteX1317" fmla="*/ 1220380 w 4059768"/>
              <a:gd name="connsiteY1317" fmla="*/ 2326752 h 3744261"/>
              <a:gd name="connsiteX1318" fmla="*/ 878172 w 4059768"/>
              <a:gd name="connsiteY1318" fmla="*/ 2356903 h 3744261"/>
              <a:gd name="connsiteX1319" fmla="*/ 811557 w 4059768"/>
              <a:gd name="connsiteY1319" fmla="*/ 2198943 h 3744261"/>
              <a:gd name="connsiteX1320" fmla="*/ 862868 w 4059768"/>
              <a:gd name="connsiteY1320" fmla="*/ 2125019 h 3744261"/>
              <a:gd name="connsiteX1321" fmla="*/ 1070062 w 4059768"/>
              <a:gd name="connsiteY1321" fmla="*/ 2085773 h 3744261"/>
              <a:gd name="connsiteX1322" fmla="*/ 956290 w 4059768"/>
              <a:gd name="connsiteY1322" fmla="*/ 1886283 h 3744261"/>
              <a:gd name="connsiteX1323" fmla="*/ 879002 w 4059768"/>
              <a:gd name="connsiteY1323" fmla="*/ 1813003 h 3744261"/>
              <a:gd name="connsiteX1324" fmla="*/ 879106 w 4059768"/>
              <a:gd name="connsiteY1324" fmla="*/ 1813356 h 3744261"/>
              <a:gd name="connsiteX1325" fmla="*/ 922567 w 4059768"/>
              <a:gd name="connsiteY1325" fmla="*/ 1871477 h 3744261"/>
              <a:gd name="connsiteX1326" fmla="*/ 994124 w 4059768"/>
              <a:gd name="connsiteY1326" fmla="*/ 1989465 h 3744261"/>
              <a:gd name="connsiteX1327" fmla="*/ 994082 w 4059768"/>
              <a:gd name="connsiteY1327" fmla="*/ 1990710 h 3744261"/>
              <a:gd name="connsiteX1328" fmla="*/ 975041 w 4059768"/>
              <a:gd name="connsiteY1328" fmla="*/ 2026136 h 3744261"/>
              <a:gd name="connsiteX1329" fmla="*/ 915653 w 4059768"/>
              <a:gd name="connsiteY1329" fmla="*/ 2026136 h 3744261"/>
              <a:gd name="connsiteX1330" fmla="*/ 901179 w 4059768"/>
              <a:gd name="connsiteY1330" fmla="*/ 2022730 h 3744261"/>
              <a:gd name="connsiteX1331" fmla="*/ 903131 w 4059768"/>
              <a:gd name="connsiteY1331" fmla="*/ 2036269 h 3744261"/>
              <a:gd name="connsiteX1332" fmla="*/ 900556 w 4059768"/>
              <a:gd name="connsiteY1332" fmla="*/ 2072753 h 3744261"/>
              <a:gd name="connsiteX1333" fmla="*/ 880829 w 4059768"/>
              <a:gd name="connsiteY1333" fmla="*/ 2081745 h 3744261"/>
              <a:gd name="connsiteX1334" fmla="*/ 749469 w 4059768"/>
              <a:gd name="connsiteY1334" fmla="*/ 2037743 h 3744261"/>
              <a:gd name="connsiteX1335" fmla="*/ 620311 w 4059768"/>
              <a:gd name="connsiteY1335" fmla="*/ 2070760 h 3744261"/>
              <a:gd name="connsiteX1336" fmla="*/ 407489 w 4059768"/>
              <a:gd name="connsiteY1336" fmla="*/ 2035625 h 3744261"/>
              <a:gd name="connsiteX1337" fmla="*/ 299552 w 4059768"/>
              <a:gd name="connsiteY1337" fmla="*/ 1934105 h 3744261"/>
              <a:gd name="connsiteX1338" fmla="*/ 307256 w 4059768"/>
              <a:gd name="connsiteY1338" fmla="*/ 1816491 h 3744261"/>
              <a:gd name="connsiteX1339" fmla="*/ 319715 w 4059768"/>
              <a:gd name="connsiteY1339" fmla="*/ 1825067 h 3744261"/>
              <a:gd name="connsiteX1340" fmla="*/ 319902 w 4059768"/>
              <a:gd name="connsiteY1340" fmla="*/ 1825566 h 3744261"/>
              <a:gd name="connsiteX1341" fmla="*/ 313859 w 4059768"/>
              <a:gd name="connsiteY1341" fmla="*/ 1743377 h 3744261"/>
              <a:gd name="connsiteX1342" fmla="*/ 343574 w 4059768"/>
              <a:gd name="connsiteY1342" fmla="*/ 1667086 h 3744261"/>
              <a:gd name="connsiteX1343" fmla="*/ 368305 w 4059768"/>
              <a:gd name="connsiteY1343" fmla="*/ 1615672 h 3744261"/>
              <a:gd name="connsiteX1344" fmla="*/ 432033 w 4059768"/>
              <a:gd name="connsiteY1344" fmla="*/ 1566147 h 3744261"/>
              <a:gd name="connsiteX1345" fmla="*/ 405101 w 4059768"/>
              <a:gd name="connsiteY1345" fmla="*/ 1561205 h 3744261"/>
              <a:gd name="connsiteX1346" fmla="*/ 352399 w 4059768"/>
              <a:gd name="connsiteY1346" fmla="*/ 1578544 h 3744261"/>
              <a:gd name="connsiteX1347" fmla="*/ 321978 w 4059768"/>
              <a:gd name="connsiteY1347" fmla="*/ 1632720 h 3744261"/>
              <a:gd name="connsiteX1348" fmla="*/ 294631 w 4059768"/>
              <a:gd name="connsiteY1348" fmla="*/ 1674001 h 3744261"/>
              <a:gd name="connsiteX1349" fmla="*/ 272287 w 4059768"/>
              <a:gd name="connsiteY1349" fmla="*/ 1693957 h 3744261"/>
              <a:gd name="connsiteX1350" fmla="*/ 272101 w 4059768"/>
              <a:gd name="connsiteY1350" fmla="*/ 1693957 h 3744261"/>
              <a:gd name="connsiteX1351" fmla="*/ 255987 w 4059768"/>
              <a:gd name="connsiteY1351" fmla="*/ 1681311 h 3744261"/>
              <a:gd name="connsiteX1352" fmla="*/ 267698 w 4059768"/>
              <a:gd name="connsiteY1352" fmla="*/ 1614530 h 3744261"/>
              <a:gd name="connsiteX1353" fmla="*/ 339234 w 4059768"/>
              <a:gd name="connsiteY1353" fmla="*/ 1570300 h 3744261"/>
              <a:gd name="connsiteX1354" fmla="*/ 326256 w 4059768"/>
              <a:gd name="connsiteY1354" fmla="*/ 1560665 h 3744261"/>
              <a:gd name="connsiteX1355" fmla="*/ 137958 w 4059768"/>
              <a:gd name="connsiteY1355" fmla="*/ 1543140 h 3744261"/>
              <a:gd name="connsiteX1356" fmla="*/ 16088 w 4059768"/>
              <a:gd name="connsiteY1356" fmla="*/ 1672215 h 3744261"/>
              <a:gd name="connsiteX1357" fmla="*/ 38452 w 4059768"/>
              <a:gd name="connsiteY1357" fmla="*/ 1877582 h 3744261"/>
              <a:gd name="connsiteX1358" fmla="*/ 199610 w 4059768"/>
              <a:gd name="connsiteY1358" fmla="*/ 2103320 h 3744261"/>
              <a:gd name="connsiteX1359" fmla="*/ 286574 w 4059768"/>
              <a:gd name="connsiteY1359" fmla="*/ 2155980 h 3744261"/>
              <a:gd name="connsiteX1360" fmla="*/ 411144 w 4059768"/>
              <a:gd name="connsiteY1360" fmla="*/ 2237857 h 3744261"/>
              <a:gd name="connsiteX1361" fmla="*/ 695542 w 4059768"/>
              <a:gd name="connsiteY1361" fmla="*/ 2354951 h 3744261"/>
              <a:gd name="connsiteX1362" fmla="*/ 730366 w 4059768"/>
              <a:gd name="connsiteY1362" fmla="*/ 2360807 h 3744261"/>
              <a:gd name="connsiteX1363" fmla="*/ 821234 w 4059768"/>
              <a:gd name="connsiteY1363" fmla="*/ 2355678 h 3744261"/>
              <a:gd name="connsiteX1364" fmla="*/ 846609 w 4059768"/>
              <a:gd name="connsiteY1364" fmla="*/ 2354868 h 3744261"/>
              <a:gd name="connsiteX1365" fmla="*/ 856327 w 4059768"/>
              <a:gd name="connsiteY1365" fmla="*/ 2358087 h 3744261"/>
              <a:gd name="connsiteX1366" fmla="*/ 855953 w 4059768"/>
              <a:gd name="connsiteY1366" fmla="*/ 2365105 h 3744261"/>
              <a:gd name="connsiteX1367" fmla="*/ 806303 w 4059768"/>
              <a:gd name="connsiteY1367" fmla="*/ 2375779 h 3744261"/>
              <a:gd name="connsiteX1368" fmla="*/ 730532 w 4059768"/>
              <a:gd name="connsiteY1368" fmla="*/ 2373390 h 3744261"/>
              <a:gd name="connsiteX1369" fmla="*/ 702021 w 4059768"/>
              <a:gd name="connsiteY1369" fmla="*/ 2382610 h 3744261"/>
              <a:gd name="connsiteX1370" fmla="*/ 702021 w 4059768"/>
              <a:gd name="connsiteY1370" fmla="*/ 2382610 h 3744261"/>
              <a:gd name="connsiteX1371" fmla="*/ 702063 w 4059768"/>
              <a:gd name="connsiteY1371" fmla="*/ 2382714 h 3744261"/>
              <a:gd name="connsiteX1372" fmla="*/ 3705776 w 4059768"/>
              <a:gd name="connsiteY1372" fmla="*/ 2451945 h 3744261"/>
              <a:gd name="connsiteX1373" fmla="*/ 3705776 w 4059768"/>
              <a:gd name="connsiteY1373" fmla="*/ 2451945 h 3744261"/>
              <a:gd name="connsiteX1374" fmla="*/ 1002451 w 4059768"/>
              <a:gd name="connsiteY1374" fmla="*/ 2394197 h 3744261"/>
              <a:gd name="connsiteX1375" fmla="*/ 938453 w 4059768"/>
              <a:gd name="connsiteY1375" fmla="*/ 2444386 h 3744261"/>
              <a:gd name="connsiteX1376" fmla="*/ 1002451 w 4059768"/>
              <a:gd name="connsiteY1376" fmla="*/ 2394197 h 3744261"/>
              <a:gd name="connsiteX1377" fmla="*/ 3441852 w 4059768"/>
              <a:gd name="connsiteY1377" fmla="*/ 2380056 h 3744261"/>
              <a:gd name="connsiteX1378" fmla="*/ 3452525 w 4059768"/>
              <a:gd name="connsiteY1378" fmla="*/ 2425407 h 3744261"/>
              <a:gd name="connsiteX1379" fmla="*/ 3462056 w 4059768"/>
              <a:gd name="connsiteY1379" fmla="*/ 2410290 h 3744261"/>
              <a:gd name="connsiteX1380" fmla="*/ 3466583 w 4059768"/>
              <a:gd name="connsiteY1380" fmla="*/ 2402524 h 3744261"/>
              <a:gd name="connsiteX1381" fmla="*/ 3441872 w 4059768"/>
              <a:gd name="connsiteY1381" fmla="*/ 2380077 h 3744261"/>
              <a:gd name="connsiteX1382" fmla="*/ 3441852 w 4059768"/>
              <a:gd name="connsiteY1382" fmla="*/ 2380056 h 3744261"/>
              <a:gd name="connsiteX1383" fmla="*/ 3111686 w 4059768"/>
              <a:gd name="connsiteY1383" fmla="*/ 2172675 h 3744261"/>
              <a:gd name="connsiteX1384" fmla="*/ 3106412 w 4059768"/>
              <a:gd name="connsiteY1384" fmla="*/ 2195766 h 3744261"/>
              <a:gd name="connsiteX1385" fmla="*/ 3075534 w 4059768"/>
              <a:gd name="connsiteY1385" fmla="*/ 2246537 h 3744261"/>
              <a:gd name="connsiteX1386" fmla="*/ 3033672 w 4059768"/>
              <a:gd name="connsiteY1386" fmla="*/ 2361513 h 3744261"/>
              <a:gd name="connsiteX1387" fmla="*/ 3052215 w 4059768"/>
              <a:gd name="connsiteY1387" fmla="*/ 2379163 h 3744261"/>
              <a:gd name="connsiteX1388" fmla="*/ 3139262 w 4059768"/>
              <a:gd name="connsiteY1388" fmla="*/ 2348389 h 3744261"/>
              <a:gd name="connsiteX1389" fmla="*/ 3188330 w 4059768"/>
              <a:gd name="connsiteY1389" fmla="*/ 2322869 h 3744261"/>
              <a:gd name="connsiteX1390" fmla="*/ 3230774 w 4059768"/>
              <a:gd name="connsiteY1390" fmla="*/ 2313587 h 3744261"/>
              <a:gd name="connsiteX1391" fmla="*/ 3225334 w 4059768"/>
              <a:gd name="connsiteY1391" fmla="*/ 2308790 h 3744261"/>
              <a:gd name="connsiteX1392" fmla="*/ 3111666 w 4059768"/>
              <a:gd name="connsiteY1392" fmla="*/ 2172696 h 3744261"/>
              <a:gd name="connsiteX1393" fmla="*/ 3111686 w 4059768"/>
              <a:gd name="connsiteY1393" fmla="*/ 2172675 h 3744261"/>
              <a:gd name="connsiteX1394" fmla="*/ 3271058 w 4059768"/>
              <a:gd name="connsiteY1394" fmla="*/ 2330760 h 3744261"/>
              <a:gd name="connsiteX1395" fmla="*/ 3329699 w 4059768"/>
              <a:gd name="connsiteY1395" fmla="*/ 2370338 h 3744261"/>
              <a:gd name="connsiteX1396" fmla="*/ 3271058 w 4059768"/>
              <a:gd name="connsiteY1396" fmla="*/ 2330760 h 3744261"/>
              <a:gd name="connsiteX1397" fmla="*/ 1244530 w 4059768"/>
              <a:gd name="connsiteY1397" fmla="*/ 2295459 h 3744261"/>
              <a:gd name="connsiteX1398" fmla="*/ 1246108 w 4059768"/>
              <a:gd name="connsiteY1398" fmla="*/ 2300111 h 3744261"/>
              <a:gd name="connsiteX1399" fmla="*/ 1247292 w 4059768"/>
              <a:gd name="connsiteY1399" fmla="*/ 2307794 h 3744261"/>
              <a:gd name="connsiteX1400" fmla="*/ 1328151 w 4059768"/>
              <a:gd name="connsiteY1400" fmla="*/ 2291306 h 3744261"/>
              <a:gd name="connsiteX1401" fmla="*/ 1332865 w 4059768"/>
              <a:gd name="connsiteY1401" fmla="*/ 2290642 h 3744261"/>
              <a:gd name="connsiteX1402" fmla="*/ 1360088 w 4059768"/>
              <a:gd name="connsiteY1402" fmla="*/ 2286696 h 3744261"/>
              <a:gd name="connsiteX1403" fmla="*/ 1359299 w 4059768"/>
              <a:gd name="connsiteY1403" fmla="*/ 2282626 h 3744261"/>
              <a:gd name="connsiteX1404" fmla="*/ 1244509 w 4059768"/>
              <a:gd name="connsiteY1404" fmla="*/ 2295438 h 3744261"/>
              <a:gd name="connsiteX1405" fmla="*/ 1244530 w 4059768"/>
              <a:gd name="connsiteY1405" fmla="*/ 2295459 h 3744261"/>
              <a:gd name="connsiteX1406" fmla="*/ 1377115 w 4059768"/>
              <a:gd name="connsiteY1406" fmla="*/ 2296456 h 3744261"/>
              <a:gd name="connsiteX1407" fmla="*/ 1380749 w 4059768"/>
              <a:gd name="connsiteY1407" fmla="*/ 2299072 h 3744261"/>
              <a:gd name="connsiteX1408" fmla="*/ 1430876 w 4059768"/>
              <a:gd name="connsiteY1408" fmla="*/ 2284537 h 3744261"/>
              <a:gd name="connsiteX1409" fmla="*/ 1448630 w 4059768"/>
              <a:gd name="connsiteY1409" fmla="*/ 2276314 h 3744261"/>
              <a:gd name="connsiteX1410" fmla="*/ 1467817 w 4059768"/>
              <a:gd name="connsiteY1410" fmla="*/ 2258061 h 3744261"/>
              <a:gd name="connsiteX1411" fmla="*/ 1399729 w 4059768"/>
              <a:gd name="connsiteY1411" fmla="*/ 2275421 h 3744261"/>
              <a:gd name="connsiteX1412" fmla="*/ 1388100 w 4059768"/>
              <a:gd name="connsiteY1412" fmla="*/ 2293632 h 3744261"/>
              <a:gd name="connsiteX1413" fmla="*/ 1377115 w 4059768"/>
              <a:gd name="connsiteY1413" fmla="*/ 2296456 h 3744261"/>
              <a:gd name="connsiteX1414" fmla="*/ 1181197 w 4059768"/>
              <a:gd name="connsiteY1414" fmla="*/ 2283145 h 3744261"/>
              <a:gd name="connsiteX1415" fmla="*/ 1221211 w 4059768"/>
              <a:gd name="connsiteY1415" fmla="*/ 2284807 h 3744261"/>
              <a:gd name="connsiteX1416" fmla="*/ 1206281 w 4059768"/>
              <a:gd name="connsiteY1416" fmla="*/ 2279262 h 3744261"/>
              <a:gd name="connsiteX1417" fmla="*/ 1181197 w 4059768"/>
              <a:gd name="connsiteY1417" fmla="*/ 2283145 h 3744261"/>
              <a:gd name="connsiteX1418" fmla="*/ 1371613 w 4059768"/>
              <a:gd name="connsiteY1418" fmla="*/ 2280633 h 3744261"/>
              <a:gd name="connsiteX1419" fmla="*/ 1372402 w 4059768"/>
              <a:gd name="connsiteY1419" fmla="*/ 2284661 h 3744261"/>
              <a:gd name="connsiteX1420" fmla="*/ 1383864 w 4059768"/>
              <a:gd name="connsiteY1420" fmla="*/ 2281900 h 3744261"/>
              <a:gd name="connsiteX1421" fmla="*/ 1387228 w 4059768"/>
              <a:gd name="connsiteY1421" fmla="*/ 2277850 h 3744261"/>
              <a:gd name="connsiteX1422" fmla="*/ 1371592 w 4059768"/>
              <a:gd name="connsiteY1422" fmla="*/ 2280633 h 3744261"/>
              <a:gd name="connsiteX1423" fmla="*/ 1371613 w 4059768"/>
              <a:gd name="connsiteY1423" fmla="*/ 2280633 h 3744261"/>
              <a:gd name="connsiteX1424" fmla="*/ 1401203 w 4059768"/>
              <a:gd name="connsiteY1424" fmla="*/ 2020052 h 3744261"/>
              <a:gd name="connsiteX1425" fmla="*/ 1380500 w 4059768"/>
              <a:gd name="connsiteY1425" fmla="*/ 2031306 h 3744261"/>
              <a:gd name="connsiteX1426" fmla="*/ 1356267 w 4059768"/>
              <a:gd name="connsiteY1426" fmla="*/ 2046153 h 3744261"/>
              <a:gd name="connsiteX1427" fmla="*/ 1352176 w 4059768"/>
              <a:gd name="connsiteY1427" fmla="*/ 2109217 h 3744261"/>
              <a:gd name="connsiteX1428" fmla="*/ 1364075 w 4059768"/>
              <a:gd name="connsiteY1428" fmla="*/ 2162293 h 3744261"/>
              <a:gd name="connsiteX1429" fmla="*/ 1370741 w 4059768"/>
              <a:gd name="connsiteY1429" fmla="*/ 2251250 h 3744261"/>
              <a:gd name="connsiteX1430" fmla="*/ 1370512 w 4059768"/>
              <a:gd name="connsiteY1430" fmla="*/ 2268153 h 3744261"/>
              <a:gd name="connsiteX1431" fmla="*/ 1387809 w 4059768"/>
              <a:gd name="connsiteY1431" fmla="*/ 2265038 h 3744261"/>
              <a:gd name="connsiteX1432" fmla="*/ 1393561 w 4059768"/>
              <a:gd name="connsiteY1432" fmla="*/ 2244502 h 3744261"/>
              <a:gd name="connsiteX1433" fmla="*/ 1393250 w 4059768"/>
              <a:gd name="connsiteY1433" fmla="*/ 2139347 h 3744261"/>
              <a:gd name="connsiteX1434" fmla="*/ 1386937 w 4059768"/>
              <a:gd name="connsiteY1434" fmla="*/ 2100475 h 3744261"/>
              <a:gd name="connsiteX1435" fmla="*/ 1390903 w 4059768"/>
              <a:gd name="connsiteY1435" fmla="*/ 2074165 h 3744261"/>
              <a:gd name="connsiteX1436" fmla="*/ 1408367 w 4059768"/>
              <a:gd name="connsiteY1436" fmla="*/ 2092003 h 3744261"/>
              <a:gd name="connsiteX1437" fmla="*/ 1436919 w 4059768"/>
              <a:gd name="connsiteY1437" fmla="*/ 2135007 h 3744261"/>
              <a:gd name="connsiteX1438" fmla="*/ 1439348 w 4059768"/>
              <a:gd name="connsiteY1438" fmla="*/ 2137478 h 3744261"/>
              <a:gd name="connsiteX1439" fmla="*/ 1427388 w 4059768"/>
              <a:gd name="connsiteY1439" fmla="*/ 2088950 h 3744261"/>
              <a:gd name="connsiteX1440" fmla="*/ 1416008 w 4059768"/>
              <a:gd name="connsiteY1440" fmla="*/ 2046278 h 3744261"/>
              <a:gd name="connsiteX1441" fmla="*/ 1403176 w 4059768"/>
              <a:gd name="connsiteY1441" fmla="*/ 2020384 h 3744261"/>
              <a:gd name="connsiteX1442" fmla="*/ 1401203 w 4059768"/>
              <a:gd name="connsiteY1442" fmla="*/ 2020052 h 3744261"/>
              <a:gd name="connsiteX1443" fmla="*/ 3614617 w 4059768"/>
              <a:gd name="connsiteY1443" fmla="*/ 1861510 h 3744261"/>
              <a:gd name="connsiteX1444" fmla="*/ 3515132 w 4059768"/>
              <a:gd name="connsiteY1444" fmla="*/ 1916143 h 3744261"/>
              <a:gd name="connsiteX1445" fmla="*/ 3422644 w 4059768"/>
              <a:gd name="connsiteY1445" fmla="*/ 2089386 h 3744261"/>
              <a:gd name="connsiteX1446" fmla="*/ 3440585 w 4059768"/>
              <a:gd name="connsiteY1446" fmla="*/ 2145992 h 3744261"/>
              <a:gd name="connsiteX1447" fmla="*/ 3642816 w 4059768"/>
              <a:gd name="connsiteY1447" fmla="*/ 2262027 h 3744261"/>
              <a:gd name="connsiteX1448" fmla="*/ 3700688 w 4059768"/>
              <a:gd name="connsiteY1448" fmla="*/ 2260429 h 3744261"/>
              <a:gd name="connsiteX1449" fmla="*/ 3729635 w 4059768"/>
              <a:gd name="connsiteY1449" fmla="*/ 2236196 h 3744261"/>
              <a:gd name="connsiteX1450" fmla="*/ 3730424 w 4059768"/>
              <a:gd name="connsiteY1450" fmla="*/ 2228056 h 3744261"/>
              <a:gd name="connsiteX1451" fmla="*/ 3693981 w 4059768"/>
              <a:gd name="connsiteY1451" fmla="*/ 2233288 h 3744261"/>
              <a:gd name="connsiteX1452" fmla="*/ 3628571 w 4059768"/>
              <a:gd name="connsiteY1452" fmla="*/ 2241428 h 3744261"/>
              <a:gd name="connsiteX1453" fmla="*/ 3613787 w 4059768"/>
              <a:gd name="connsiteY1453" fmla="*/ 2238521 h 3744261"/>
              <a:gd name="connsiteX1454" fmla="*/ 3604608 w 4059768"/>
              <a:gd name="connsiteY1454" fmla="*/ 2231233 h 3744261"/>
              <a:gd name="connsiteX1455" fmla="*/ 3613433 w 4059768"/>
              <a:gd name="connsiteY1455" fmla="*/ 2222574 h 3744261"/>
              <a:gd name="connsiteX1456" fmla="*/ 3642421 w 4059768"/>
              <a:gd name="connsiteY1456" fmla="*/ 2201912 h 3744261"/>
              <a:gd name="connsiteX1457" fmla="*/ 3674628 w 4059768"/>
              <a:gd name="connsiteY1457" fmla="*/ 2156603 h 3744261"/>
              <a:gd name="connsiteX1458" fmla="*/ 3671825 w 4059768"/>
              <a:gd name="connsiteY1458" fmla="*/ 2156125 h 3744261"/>
              <a:gd name="connsiteX1459" fmla="*/ 3580728 w 4059768"/>
              <a:gd name="connsiteY1459" fmla="*/ 2128508 h 3744261"/>
              <a:gd name="connsiteX1460" fmla="*/ 3532304 w 4059768"/>
              <a:gd name="connsiteY1460" fmla="*/ 2032282 h 3744261"/>
              <a:gd name="connsiteX1461" fmla="*/ 3595825 w 4059768"/>
              <a:gd name="connsiteY1461" fmla="*/ 1870356 h 3744261"/>
              <a:gd name="connsiteX1462" fmla="*/ 3614638 w 4059768"/>
              <a:gd name="connsiteY1462" fmla="*/ 1861489 h 3744261"/>
              <a:gd name="connsiteX1463" fmla="*/ 3614617 w 4059768"/>
              <a:gd name="connsiteY1463" fmla="*/ 1861510 h 3744261"/>
              <a:gd name="connsiteX1464" fmla="*/ 3725358 w 4059768"/>
              <a:gd name="connsiteY1464" fmla="*/ 2214579 h 3744261"/>
              <a:gd name="connsiteX1465" fmla="*/ 3739436 w 4059768"/>
              <a:gd name="connsiteY1465" fmla="*/ 2219459 h 3744261"/>
              <a:gd name="connsiteX1466" fmla="*/ 3741492 w 4059768"/>
              <a:gd name="connsiteY1466" fmla="*/ 2239892 h 3744261"/>
              <a:gd name="connsiteX1467" fmla="*/ 3727766 w 4059768"/>
              <a:gd name="connsiteY1467" fmla="*/ 2258144 h 3744261"/>
              <a:gd name="connsiteX1468" fmla="*/ 3868823 w 4059768"/>
              <a:gd name="connsiteY1468" fmla="*/ 2235116 h 3744261"/>
              <a:gd name="connsiteX1469" fmla="*/ 3943806 w 4059768"/>
              <a:gd name="connsiteY1469" fmla="*/ 2161753 h 3744261"/>
              <a:gd name="connsiteX1470" fmla="*/ 3946921 w 4059768"/>
              <a:gd name="connsiteY1470" fmla="*/ 2155585 h 3744261"/>
              <a:gd name="connsiteX1471" fmla="*/ 3970323 w 4059768"/>
              <a:gd name="connsiteY1471" fmla="*/ 2141880 h 3744261"/>
              <a:gd name="connsiteX1472" fmla="*/ 3982097 w 4059768"/>
              <a:gd name="connsiteY1472" fmla="*/ 2138496 h 3744261"/>
              <a:gd name="connsiteX1473" fmla="*/ 3983925 w 4059768"/>
              <a:gd name="connsiteY1473" fmla="*/ 2093207 h 3744261"/>
              <a:gd name="connsiteX1474" fmla="*/ 3989676 w 4059768"/>
              <a:gd name="connsiteY1474" fmla="*/ 2073688 h 3744261"/>
              <a:gd name="connsiteX1475" fmla="*/ 3993352 w 4059768"/>
              <a:gd name="connsiteY1475" fmla="*/ 2073937 h 3744261"/>
              <a:gd name="connsiteX1476" fmla="*/ 3990216 w 4059768"/>
              <a:gd name="connsiteY1476" fmla="*/ 2055415 h 3744261"/>
              <a:gd name="connsiteX1477" fmla="*/ 3825237 w 4059768"/>
              <a:gd name="connsiteY1477" fmla="*/ 1840911 h 3744261"/>
              <a:gd name="connsiteX1478" fmla="*/ 3711133 w 4059768"/>
              <a:gd name="connsiteY1478" fmla="*/ 1841264 h 3744261"/>
              <a:gd name="connsiteX1479" fmla="*/ 3687108 w 4059768"/>
              <a:gd name="connsiteY1479" fmla="*/ 1849134 h 3744261"/>
              <a:gd name="connsiteX1480" fmla="*/ 3601618 w 4059768"/>
              <a:gd name="connsiteY1480" fmla="*/ 1881382 h 3744261"/>
              <a:gd name="connsiteX1481" fmla="*/ 3544722 w 4059768"/>
              <a:gd name="connsiteY1481" fmla="*/ 2031846 h 3744261"/>
              <a:gd name="connsiteX1482" fmla="*/ 3585712 w 4059768"/>
              <a:gd name="connsiteY1482" fmla="*/ 2117128 h 3744261"/>
              <a:gd name="connsiteX1483" fmla="*/ 3673881 w 4059768"/>
              <a:gd name="connsiteY1483" fmla="*/ 2143874 h 3744261"/>
              <a:gd name="connsiteX1484" fmla="*/ 3690846 w 4059768"/>
              <a:gd name="connsiteY1484" fmla="*/ 2151515 h 3744261"/>
              <a:gd name="connsiteX1485" fmla="*/ 3688437 w 4059768"/>
              <a:gd name="connsiteY1485" fmla="*/ 2160029 h 3744261"/>
              <a:gd name="connsiteX1486" fmla="*/ 3653074 w 4059768"/>
              <a:gd name="connsiteY1486" fmla="*/ 2208329 h 3744261"/>
              <a:gd name="connsiteX1487" fmla="*/ 3630170 w 4059768"/>
              <a:gd name="connsiteY1487" fmla="*/ 2229073 h 3744261"/>
              <a:gd name="connsiteX1488" fmla="*/ 3630814 w 4059768"/>
              <a:gd name="connsiteY1488" fmla="*/ 2229198 h 3744261"/>
              <a:gd name="connsiteX1489" fmla="*/ 3690804 w 4059768"/>
              <a:gd name="connsiteY1489" fmla="*/ 2221245 h 3744261"/>
              <a:gd name="connsiteX1490" fmla="*/ 3725316 w 4059768"/>
              <a:gd name="connsiteY1490" fmla="*/ 2214600 h 3744261"/>
              <a:gd name="connsiteX1491" fmla="*/ 3725358 w 4059768"/>
              <a:gd name="connsiteY1491" fmla="*/ 2214579 h 3744261"/>
              <a:gd name="connsiteX1492" fmla="*/ 1466239 w 4059768"/>
              <a:gd name="connsiteY1492" fmla="*/ 2063866 h 3744261"/>
              <a:gd name="connsiteX1493" fmla="*/ 1490306 w 4059768"/>
              <a:gd name="connsiteY1493" fmla="*/ 2174004 h 3744261"/>
              <a:gd name="connsiteX1494" fmla="*/ 1487544 w 4059768"/>
              <a:gd name="connsiteY1494" fmla="*/ 2238293 h 3744261"/>
              <a:gd name="connsiteX1495" fmla="*/ 1551563 w 4059768"/>
              <a:gd name="connsiteY1495" fmla="*/ 2210613 h 3744261"/>
              <a:gd name="connsiteX1496" fmla="*/ 1746257 w 4059768"/>
              <a:gd name="connsiteY1496" fmla="*/ 2135962 h 3744261"/>
              <a:gd name="connsiteX1497" fmla="*/ 1847570 w 4059768"/>
              <a:gd name="connsiteY1497" fmla="*/ 2100018 h 3744261"/>
              <a:gd name="connsiteX1498" fmla="*/ 1891467 w 4059768"/>
              <a:gd name="connsiteY1498" fmla="*/ 2076636 h 3744261"/>
              <a:gd name="connsiteX1499" fmla="*/ 1866673 w 4059768"/>
              <a:gd name="connsiteY1499" fmla="*/ 2034400 h 3744261"/>
              <a:gd name="connsiteX1500" fmla="*/ 1846178 w 4059768"/>
              <a:gd name="connsiteY1500" fmla="*/ 2028794 h 3744261"/>
              <a:gd name="connsiteX1501" fmla="*/ 1782097 w 4059768"/>
              <a:gd name="connsiteY1501" fmla="*/ 1999079 h 3744261"/>
              <a:gd name="connsiteX1502" fmla="*/ 1504758 w 4059768"/>
              <a:gd name="connsiteY1502" fmla="*/ 2070801 h 3744261"/>
              <a:gd name="connsiteX1503" fmla="*/ 1466239 w 4059768"/>
              <a:gd name="connsiteY1503" fmla="*/ 2063866 h 3744261"/>
              <a:gd name="connsiteX1504" fmla="*/ 1867961 w 4059768"/>
              <a:gd name="connsiteY1504" fmla="*/ 2161462 h 3744261"/>
              <a:gd name="connsiteX1505" fmla="*/ 1863870 w 4059768"/>
              <a:gd name="connsiteY1505" fmla="*/ 2180109 h 3744261"/>
              <a:gd name="connsiteX1506" fmla="*/ 1869373 w 4059768"/>
              <a:gd name="connsiteY1506" fmla="*/ 2205982 h 3744261"/>
              <a:gd name="connsiteX1507" fmla="*/ 1874149 w 4059768"/>
              <a:gd name="connsiteY1507" fmla="*/ 2226581 h 3744261"/>
              <a:gd name="connsiteX1508" fmla="*/ 1876911 w 4059768"/>
              <a:gd name="connsiteY1508" fmla="*/ 2197510 h 3744261"/>
              <a:gd name="connsiteX1509" fmla="*/ 1868667 w 4059768"/>
              <a:gd name="connsiteY1509" fmla="*/ 2185321 h 3744261"/>
              <a:gd name="connsiteX1510" fmla="*/ 1867982 w 4059768"/>
              <a:gd name="connsiteY1510" fmla="*/ 2161462 h 3744261"/>
              <a:gd name="connsiteX1511" fmla="*/ 1867961 w 4059768"/>
              <a:gd name="connsiteY1511" fmla="*/ 2161462 h 3744261"/>
              <a:gd name="connsiteX1512" fmla="*/ 3979937 w 4059768"/>
              <a:gd name="connsiteY1512" fmla="*/ 2152346 h 3744261"/>
              <a:gd name="connsiteX1513" fmla="*/ 3972898 w 4059768"/>
              <a:gd name="connsiteY1513" fmla="*/ 2154070 h 3744261"/>
              <a:gd name="connsiteX1514" fmla="*/ 3957989 w 4059768"/>
              <a:gd name="connsiteY1514" fmla="*/ 2161358 h 3744261"/>
              <a:gd name="connsiteX1515" fmla="*/ 3954998 w 4059768"/>
              <a:gd name="connsiteY1515" fmla="*/ 2167297 h 3744261"/>
              <a:gd name="connsiteX1516" fmla="*/ 3913510 w 4059768"/>
              <a:gd name="connsiteY1516" fmla="*/ 2221992 h 3744261"/>
              <a:gd name="connsiteX1517" fmla="*/ 3967645 w 4059768"/>
              <a:gd name="connsiteY1517" fmla="*/ 2188415 h 3744261"/>
              <a:gd name="connsiteX1518" fmla="*/ 3979937 w 4059768"/>
              <a:gd name="connsiteY1518" fmla="*/ 2152325 h 3744261"/>
              <a:gd name="connsiteX1519" fmla="*/ 3979937 w 4059768"/>
              <a:gd name="connsiteY1519" fmla="*/ 2152346 h 3744261"/>
              <a:gd name="connsiteX1520" fmla="*/ 1090121 w 4059768"/>
              <a:gd name="connsiteY1520" fmla="*/ 2096882 h 3744261"/>
              <a:gd name="connsiteX1521" fmla="*/ 1105861 w 4059768"/>
              <a:gd name="connsiteY1521" fmla="*/ 2106684 h 3744261"/>
              <a:gd name="connsiteX1522" fmla="*/ 1226340 w 4059768"/>
              <a:gd name="connsiteY1522" fmla="*/ 2093249 h 3744261"/>
              <a:gd name="connsiteX1523" fmla="*/ 1090121 w 4059768"/>
              <a:gd name="connsiteY1523" fmla="*/ 2096903 h 3744261"/>
              <a:gd name="connsiteX1524" fmla="*/ 1090121 w 4059768"/>
              <a:gd name="connsiteY1524" fmla="*/ 2096882 h 3744261"/>
              <a:gd name="connsiteX1525" fmla="*/ 1873443 w 4059768"/>
              <a:gd name="connsiteY1525" fmla="*/ 2023270 h 3744261"/>
              <a:gd name="connsiteX1526" fmla="*/ 1885528 w 4059768"/>
              <a:gd name="connsiteY1526" fmla="*/ 2026240 h 3744261"/>
              <a:gd name="connsiteX1527" fmla="*/ 1928719 w 4059768"/>
              <a:gd name="connsiteY1527" fmla="*/ 2038927 h 3744261"/>
              <a:gd name="connsiteX1528" fmla="*/ 1873048 w 4059768"/>
              <a:gd name="connsiteY1528" fmla="*/ 1886698 h 3744261"/>
              <a:gd name="connsiteX1529" fmla="*/ 1711101 w 4059768"/>
              <a:gd name="connsiteY1529" fmla="*/ 1739744 h 3744261"/>
              <a:gd name="connsiteX1530" fmla="*/ 1510759 w 4059768"/>
              <a:gd name="connsiteY1530" fmla="*/ 1569470 h 3744261"/>
              <a:gd name="connsiteX1531" fmla="*/ 1196397 w 4059768"/>
              <a:gd name="connsiteY1531" fmla="*/ 1318897 h 3744261"/>
              <a:gd name="connsiteX1532" fmla="*/ 1187488 w 4059768"/>
              <a:gd name="connsiteY1532" fmla="*/ 1314973 h 3744261"/>
              <a:gd name="connsiteX1533" fmla="*/ 1181737 w 4059768"/>
              <a:gd name="connsiteY1533" fmla="*/ 1305898 h 3744261"/>
              <a:gd name="connsiteX1534" fmla="*/ 1197705 w 4059768"/>
              <a:gd name="connsiteY1534" fmla="*/ 1303510 h 3744261"/>
              <a:gd name="connsiteX1535" fmla="*/ 1236369 w 4059768"/>
              <a:gd name="connsiteY1535" fmla="*/ 1309055 h 3744261"/>
              <a:gd name="connsiteX1536" fmla="*/ 1248642 w 4059768"/>
              <a:gd name="connsiteY1536" fmla="*/ 1288497 h 3744261"/>
              <a:gd name="connsiteX1537" fmla="*/ 1255598 w 4059768"/>
              <a:gd name="connsiteY1537" fmla="*/ 1276806 h 3744261"/>
              <a:gd name="connsiteX1538" fmla="*/ 1254850 w 4059768"/>
              <a:gd name="connsiteY1538" fmla="*/ 1272031 h 3744261"/>
              <a:gd name="connsiteX1539" fmla="*/ 1254747 w 4059768"/>
              <a:gd name="connsiteY1539" fmla="*/ 1271387 h 3744261"/>
              <a:gd name="connsiteX1540" fmla="*/ 1254394 w 4059768"/>
              <a:gd name="connsiteY1540" fmla="*/ 1269206 h 3744261"/>
              <a:gd name="connsiteX1541" fmla="*/ 1254518 w 4059768"/>
              <a:gd name="connsiteY1541" fmla="*/ 1269206 h 3744261"/>
              <a:gd name="connsiteX1542" fmla="*/ 1259585 w 4059768"/>
              <a:gd name="connsiteY1542" fmla="*/ 1262063 h 3744261"/>
              <a:gd name="connsiteX1543" fmla="*/ 1266624 w 4059768"/>
              <a:gd name="connsiteY1543" fmla="*/ 1267296 h 3744261"/>
              <a:gd name="connsiteX1544" fmla="*/ 1266707 w 4059768"/>
              <a:gd name="connsiteY1544" fmla="*/ 1267296 h 3744261"/>
              <a:gd name="connsiteX1545" fmla="*/ 1266936 w 4059768"/>
              <a:gd name="connsiteY1545" fmla="*/ 1268750 h 3744261"/>
              <a:gd name="connsiteX1546" fmla="*/ 1266977 w 4059768"/>
              <a:gd name="connsiteY1546" fmla="*/ 1268957 h 3744261"/>
              <a:gd name="connsiteX1547" fmla="*/ 1267849 w 4059768"/>
              <a:gd name="connsiteY1547" fmla="*/ 1274481 h 3744261"/>
              <a:gd name="connsiteX1548" fmla="*/ 1267932 w 4059768"/>
              <a:gd name="connsiteY1548" fmla="*/ 1275041 h 3744261"/>
              <a:gd name="connsiteX1549" fmla="*/ 1270549 w 4059768"/>
              <a:gd name="connsiteY1549" fmla="*/ 1291716 h 3744261"/>
              <a:gd name="connsiteX1550" fmla="*/ 1329106 w 4059768"/>
              <a:gd name="connsiteY1550" fmla="*/ 1316115 h 3744261"/>
              <a:gd name="connsiteX1551" fmla="*/ 1407848 w 4059768"/>
              <a:gd name="connsiteY1551" fmla="*/ 1314267 h 3744261"/>
              <a:gd name="connsiteX1552" fmla="*/ 1415427 w 4059768"/>
              <a:gd name="connsiteY1552" fmla="*/ 1299918 h 3744261"/>
              <a:gd name="connsiteX1553" fmla="*/ 1370657 w 4059768"/>
              <a:gd name="connsiteY1553" fmla="*/ 1239575 h 3744261"/>
              <a:gd name="connsiteX1554" fmla="*/ 1361168 w 4059768"/>
              <a:gd name="connsiteY1554" fmla="*/ 1230563 h 3744261"/>
              <a:gd name="connsiteX1555" fmla="*/ 1328213 w 4059768"/>
              <a:gd name="connsiteY1555" fmla="*/ 1221904 h 3744261"/>
              <a:gd name="connsiteX1556" fmla="*/ 1321569 w 4059768"/>
              <a:gd name="connsiteY1556" fmla="*/ 1222443 h 3744261"/>
              <a:gd name="connsiteX1557" fmla="*/ 1289424 w 4059768"/>
              <a:gd name="connsiteY1557" fmla="*/ 1240987 h 3744261"/>
              <a:gd name="connsiteX1558" fmla="*/ 1271400 w 4059768"/>
              <a:gd name="connsiteY1558" fmla="*/ 1234819 h 3744261"/>
              <a:gd name="connsiteX1559" fmla="*/ 1278190 w 4059768"/>
              <a:gd name="connsiteY1559" fmla="*/ 1222817 h 3744261"/>
              <a:gd name="connsiteX1560" fmla="*/ 1315464 w 4059768"/>
              <a:gd name="connsiteY1560" fmla="*/ 1210628 h 3744261"/>
              <a:gd name="connsiteX1561" fmla="*/ 1353069 w 4059768"/>
              <a:gd name="connsiteY1561" fmla="*/ 1150804 h 3744261"/>
              <a:gd name="connsiteX1562" fmla="*/ 1389325 w 4059768"/>
              <a:gd name="connsiteY1562" fmla="*/ 1019963 h 3744261"/>
              <a:gd name="connsiteX1563" fmla="*/ 1386044 w 4059768"/>
              <a:gd name="connsiteY1563" fmla="*/ 992740 h 3744261"/>
              <a:gd name="connsiteX1564" fmla="*/ 1378299 w 4059768"/>
              <a:gd name="connsiteY1564" fmla="*/ 993176 h 3744261"/>
              <a:gd name="connsiteX1565" fmla="*/ 1372942 w 4059768"/>
              <a:gd name="connsiteY1565" fmla="*/ 979305 h 3744261"/>
              <a:gd name="connsiteX1566" fmla="*/ 1360192 w 4059768"/>
              <a:gd name="connsiteY1566" fmla="*/ 938086 h 3744261"/>
              <a:gd name="connsiteX1567" fmla="*/ 1344306 w 4059768"/>
              <a:gd name="connsiteY1567" fmla="*/ 1096628 h 3744261"/>
              <a:gd name="connsiteX1568" fmla="*/ 1283382 w 4059768"/>
              <a:gd name="connsiteY1568" fmla="*/ 1171943 h 3744261"/>
              <a:gd name="connsiteX1569" fmla="*/ 1233711 w 4059768"/>
              <a:gd name="connsiteY1569" fmla="*/ 1219017 h 3744261"/>
              <a:gd name="connsiteX1570" fmla="*/ 1191808 w 4059768"/>
              <a:gd name="connsiteY1570" fmla="*/ 1236169 h 3744261"/>
              <a:gd name="connsiteX1571" fmla="*/ 1193739 w 4059768"/>
              <a:gd name="connsiteY1571" fmla="*/ 1216712 h 3744261"/>
              <a:gd name="connsiteX1572" fmla="*/ 1243347 w 4059768"/>
              <a:gd name="connsiteY1572" fmla="*/ 1181079 h 3744261"/>
              <a:gd name="connsiteX1573" fmla="*/ 1274930 w 4059768"/>
              <a:gd name="connsiteY1573" fmla="*/ 1162536 h 3744261"/>
              <a:gd name="connsiteX1574" fmla="*/ 1275885 w 4059768"/>
              <a:gd name="connsiteY1574" fmla="*/ 1161290 h 3744261"/>
              <a:gd name="connsiteX1575" fmla="*/ 1269905 w 4059768"/>
              <a:gd name="connsiteY1575" fmla="*/ 1065895 h 3744261"/>
              <a:gd name="connsiteX1576" fmla="*/ 1253044 w 4059768"/>
              <a:gd name="connsiteY1576" fmla="*/ 1024697 h 3744261"/>
              <a:gd name="connsiteX1577" fmla="*/ 1229558 w 4059768"/>
              <a:gd name="connsiteY1577" fmla="*/ 938315 h 3744261"/>
              <a:gd name="connsiteX1578" fmla="*/ 1218449 w 4059768"/>
              <a:gd name="connsiteY1578" fmla="*/ 987071 h 3744261"/>
              <a:gd name="connsiteX1579" fmla="*/ 1156195 w 4059768"/>
              <a:gd name="connsiteY1579" fmla="*/ 1017056 h 3744261"/>
              <a:gd name="connsiteX1580" fmla="*/ 990469 w 4059768"/>
              <a:gd name="connsiteY1580" fmla="*/ 994090 h 3744261"/>
              <a:gd name="connsiteX1581" fmla="*/ 989036 w 4059768"/>
              <a:gd name="connsiteY1581" fmla="*/ 998616 h 3744261"/>
              <a:gd name="connsiteX1582" fmla="*/ 993210 w 4059768"/>
              <a:gd name="connsiteY1582" fmla="*/ 1051214 h 3744261"/>
              <a:gd name="connsiteX1583" fmla="*/ 1075855 w 4059768"/>
              <a:gd name="connsiteY1583" fmla="*/ 1080472 h 3744261"/>
              <a:gd name="connsiteX1584" fmla="*/ 1082126 w 4059768"/>
              <a:gd name="connsiteY1584" fmla="*/ 1085622 h 3744261"/>
              <a:gd name="connsiteX1585" fmla="*/ 1077994 w 4059768"/>
              <a:gd name="connsiteY1585" fmla="*/ 1092599 h 3744261"/>
              <a:gd name="connsiteX1586" fmla="*/ 900930 w 4059768"/>
              <a:gd name="connsiteY1586" fmla="*/ 1051526 h 3744261"/>
              <a:gd name="connsiteX1587" fmla="*/ 813571 w 4059768"/>
              <a:gd name="connsiteY1587" fmla="*/ 959578 h 3744261"/>
              <a:gd name="connsiteX1588" fmla="*/ 811391 w 4059768"/>
              <a:gd name="connsiteY1588" fmla="*/ 950109 h 3744261"/>
              <a:gd name="connsiteX1589" fmla="*/ 806158 w 4059768"/>
              <a:gd name="connsiteY1589" fmla="*/ 1120030 h 3744261"/>
              <a:gd name="connsiteX1590" fmla="*/ 1018481 w 4059768"/>
              <a:gd name="connsiteY1590" fmla="*/ 1379801 h 3744261"/>
              <a:gd name="connsiteX1591" fmla="*/ 1019727 w 4059768"/>
              <a:gd name="connsiteY1591" fmla="*/ 1380757 h 3744261"/>
              <a:gd name="connsiteX1592" fmla="*/ 1028718 w 4059768"/>
              <a:gd name="connsiteY1592" fmla="*/ 1382875 h 3744261"/>
              <a:gd name="connsiteX1593" fmla="*/ 1128495 w 4059768"/>
              <a:gd name="connsiteY1593" fmla="*/ 1280399 h 3744261"/>
              <a:gd name="connsiteX1594" fmla="*/ 1139334 w 4059768"/>
              <a:gd name="connsiteY1594" fmla="*/ 1265822 h 3744261"/>
              <a:gd name="connsiteX1595" fmla="*/ 1143113 w 4059768"/>
              <a:gd name="connsiteY1595" fmla="*/ 1248275 h 3744261"/>
              <a:gd name="connsiteX1596" fmla="*/ 1133831 w 4059768"/>
              <a:gd name="connsiteY1596" fmla="*/ 1226555 h 3744261"/>
              <a:gd name="connsiteX1597" fmla="*/ 1047532 w 4059768"/>
              <a:gd name="connsiteY1597" fmla="*/ 1146713 h 3744261"/>
              <a:gd name="connsiteX1598" fmla="*/ 1046410 w 4059768"/>
              <a:gd name="connsiteY1598" fmla="*/ 1138179 h 3744261"/>
              <a:gd name="connsiteX1599" fmla="*/ 1054903 w 4059768"/>
              <a:gd name="connsiteY1599" fmla="*/ 1136684 h 3744261"/>
              <a:gd name="connsiteX1600" fmla="*/ 1143217 w 4059768"/>
              <a:gd name="connsiteY1600" fmla="*/ 1218436 h 3744261"/>
              <a:gd name="connsiteX1601" fmla="*/ 1177729 w 4059768"/>
              <a:gd name="connsiteY1601" fmla="*/ 1271241 h 3744261"/>
              <a:gd name="connsiteX1602" fmla="*/ 1126397 w 4059768"/>
              <a:gd name="connsiteY1602" fmla="*/ 1344002 h 3744261"/>
              <a:gd name="connsiteX1603" fmla="*/ 1064704 w 4059768"/>
              <a:gd name="connsiteY1603" fmla="*/ 1403785 h 3744261"/>
              <a:gd name="connsiteX1604" fmla="*/ 1059866 w 4059768"/>
              <a:gd name="connsiteY1604" fmla="*/ 1422328 h 3744261"/>
              <a:gd name="connsiteX1605" fmla="*/ 1158583 w 4059768"/>
              <a:gd name="connsiteY1605" fmla="*/ 1483336 h 3744261"/>
              <a:gd name="connsiteX1606" fmla="*/ 1322607 w 4059768"/>
              <a:gd name="connsiteY1606" fmla="*/ 1569200 h 3744261"/>
              <a:gd name="connsiteX1607" fmla="*/ 1802239 w 4059768"/>
              <a:gd name="connsiteY1607" fmla="*/ 1960726 h 3744261"/>
              <a:gd name="connsiteX1608" fmla="*/ 1873526 w 4059768"/>
              <a:gd name="connsiteY1608" fmla="*/ 2023229 h 3744261"/>
              <a:gd name="connsiteX1609" fmla="*/ 1873443 w 4059768"/>
              <a:gd name="connsiteY1609" fmla="*/ 2023270 h 3744261"/>
              <a:gd name="connsiteX1610" fmla="*/ 2977481 w 4059768"/>
              <a:gd name="connsiteY1610" fmla="*/ 1897371 h 3744261"/>
              <a:gd name="connsiteX1611" fmla="*/ 2867115 w 4059768"/>
              <a:gd name="connsiteY1611" fmla="*/ 1959999 h 3744261"/>
              <a:gd name="connsiteX1612" fmla="*/ 2861114 w 4059768"/>
              <a:gd name="connsiteY1612" fmla="*/ 1976258 h 3744261"/>
              <a:gd name="connsiteX1613" fmla="*/ 2994945 w 4059768"/>
              <a:gd name="connsiteY1613" fmla="*/ 2031576 h 3744261"/>
              <a:gd name="connsiteX1614" fmla="*/ 3039008 w 4059768"/>
              <a:gd name="connsiteY1614" fmla="*/ 2017934 h 3744261"/>
              <a:gd name="connsiteX1615" fmla="*/ 3044906 w 4059768"/>
              <a:gd name="connsiteY1615" fmla="*/ 1954122 h 3744261"/>
              <a:gd name="connsiteX1616" fmla="*/ 3064799 w 4059768"/>
              <a:gd name="connsiteY1616" fmla="*/ 1898576 h 3744261"/>
              <a:gd name="connsiteX1617" fmla="*/ 3061663 w 4059768"/>
              <a:gd name="connsiteY1617" fmla="*/ 1898617 h 3744261"/>
              <a:gd name="connsiteX1618" fmla="*/ 2977481 w 4059768"/>
              <a:gd name="connsiteY1618" fmla="*/ 1897413 h 3744261"/>
              <a:gd name="connsiteX1619" fmla="*/ 2977481 w 4059768"/>
              <a:gd name="connsiteY1619" fmla="*/ 1897371 h 3744261"/>
              <a:gd name="connsiteX1620" fmla="*/ 732525 w 4059768"/>
              <a:gd name="connsiteY1620" fmla="*/ 2015566 h 3744261"/>
              <a:gd name="connsiteX1621" fmla="*/ 747995 w 4059768"/>
              <a:gd name="connsiteY1621" fmla="*/ 2023395 h 3744261"/>
              <a:gd name="connsiteX1622" fmla="*/ 771813 w 4059768"/>
              <a:gd name="connsiteY1622" fmla="*/ 1996421 h 3744261"/>
              <a:gd name="connsiteX1623" fmla="*/ 773391 w 4059768"/>
              <a:gd name="connsiteY1623" fmla="*/ 1994054 h 3744261"/>
              <a:gd name="connsiteX1624" fmla="*/ 732525 w 4059768"/>
              <a:gd name="connsiteY1624" fmla="*/ 2015546 h 3744261"/>
              <a:gd name="connsiteX1625" fmla="*/ 732525 w 4059768"/>
              <a:gd name="connsiteY1625" fmla="*/ 2015566 h 3744261"/>
              <a:gd name="connsiteX1626" fmla="*/ 534987 w 4059768"/>
              <a:gd name="connsiteY1626" fmla="*/ 1994780 h 3744261"/>
              <a:gd name="connsiteX1627" fmla="*/ 630548 w 4059768"/>
              <a:gd name="connsiteY1627" fmla="*/ 2016293 h 3744261"/>
              <a:gd name="connsiteX1628" fmla="*/ 615285 w 4059768"/>
              <a:gd name="connsiteY1628" fmla="*/ 2002650 h 3744261"/>
              <a:gd name="connsiteX1629" fmla="*/ 535007 w 4059768"/>
              <a:gd name="connsiteY1629" fmla="*/ 1994780 h 3744261"/>
              <a:gd name="connsiteX1630" fmla="*/ 534987 w 4059768"/>
              <a:gd name="connsiteY1630" fmla="*/ 1994780 h 3744261"/>
              <a:gd name="connsiteX1631" fmla="*/ 3077445 w 4059768"/>
              <a:gd name="connsiteY1631" fmla="*/ 1903331 h 3744261"/>
              <a:gd name="connsiteX1632" fmla="*/ 3051322 w 4059768"/>
              <a:gd name="connsiteY1632" fmla="*/ 2009046 h 3744261"/>
              <a:gd name="connsiteX1633" fmla="*/ 3065567 w 4059768"/>
              <a:gd name="connsiteY1633" fmla="*/ 1994822 h 3744261"/>
              <a:gd name="connsiteX1634" fmla="*/ 3084048 w 4059768"/>
              <a:gd name="connsiteY1634" fmla="*/ 1918593 h 3744261"/>
              <a:gd name="connsiteX1635" fmla="*/ 3077445 w 4059768"/>
              <a:gd name="connsiteY1635" fmla="*/ 1903352 h 3744261"/>
              <a:gd name="connsiteX1636" fmla="*/ 3077445 w 4059768"/>
              <a:gd name="connsiteY1636" fmla="*/ 1903331 h 3744261"/>
              <a:gd name="connsiteX1637" fmla="*/ 620435 w 4059768"/>
              <a:gd name="connsiteY1637" fmla="*/ 1990295 h 3744261"/>
              <a:gd name="connsiteX1638" fmla="*/ 658020 w 4059768"/>
              <a:gd name="connsiteY1638" fmla="*/ 1990835 h 3744261"/>
              <a:gd name="connsiteX1639" fmla="*/ 651250 w 4059768"/>
              <a:gd name="connsiteY1639" fmla="*/ 1982591 h 3744261"/>
              <a:gd name="connsiteX1640" fmla="*/ 613396 w 4059768"/>
              <a:gd name="connsiteY1640" fmla="*/ 1965356 h 3744261"/>
              <a:gd name="connsiteX1641" fmla="*/ 602577 w 4059768"/>
              <a:gd name="connsiteY1641" fmla="*/ 1966685 h 3744261"/>
              <a:gd name="connsiteX1642" fmla="*/ 620435 w 4059768"/>
              <a:gd name="connsiteY1642" fmla="*/ 1990295 h 3744261"/>
              <a:gd name="connsiteX1643" fmla="*/ 479544 w 4059768"/>
              <a:gd name="connsiteY1643" fmla="*/ 1971420 h 3744261"/>
              <a:gd name="connsiteX1644" fmla="*/ 602183 w 4059768"/>
              <a:gd name="connsiteY1644" fmla="*/ 1989278 h 3744261"/>
              <a:gd name="connsiteX1645" fmla="*/ 591011 w 4059768"/>
              <a:gd name="connsiteY1645" fmla="*/ 1962013 h 3744261"/>
              <a:gd name="connsiteX1646" fmla="*/ 613977 w 4059768"/>
              <a:gd name="connsiteY1646" fmla="*/ 1952897 h 3744261"/>
              <a:gd name="connsiteX1647" fmla="*/ 661550 w 4059768"/>
              <a:gd name="connsiteY1647" fmla="*/ 1975573 h 3744261"/>
              <a:gd name="connsiteX1648" fmla="*/ 670936 w 4059768"/>
              <a:gd name="connsiteY1648" fmla="*/ 1983816 h 3744261"/>
              <a:gd name="connsiteX1649" fmla="*/ 729660 w 4059768"/>
              <a:gd name="connsiteY1649" fmla="*/ 1944612 h 3744261"/>
              <a:gd name="connsiteX1650" fmla="*/ 783254 w 4059768"/>
              <a:gd name="connsiteY1650" fmla="*/ 1823780 h 3744261"/>
              <a:gd name="connsiteX1651" fmla="*/ 708292 w 4059768"/>
              <a:gd name="connsiteY1651" fmla="*/ 1710963 h 3744261"/>
              <a:gd name="connsiteX1652" fmla="*/ 673615 w 4059768"/>
              <a:gd name="connsiteY1652" fmla="*/ 1667356 h 3744261"/>
              <a:gd name="connsiteX1653" fmla="*/ 696165 w 4059768"/>
              <a:gd name="connsiteY1653" fmla="*/ 1642895 h 3744261"/>
              <a:gd name="connsiteX1654" fmla="*/ 702603 w 4059768"/>
              <a:gd name="connsiteY1654" fmla="*/ 1641504 h 3744261"/>
              <a:gd name="connsiteX1655" fmla="*/ 665225 w 4059768"/>
              <a:gd name="connsiteY1655" fmla="*/ 1620053 h 3744261"/>
              <a:gd name="connsiteX1656" fmla="*/ 456785 w 4059768"/>
              <a:gd name="connsiteY1656" fmla="*/ 1570903 h 3744261"/>
              <a:gd name="connsiteX1657" fmla="*/ 378667 w 4059768"/>
              <a:gd name="connsiteY1657" fmla="*/ 1622691 h 3744261"/>
              <a:gd name="connsiteX1658" fmla="*/ 355161 w 4059768"/>
              <a:gd name="connsiteY1658" fmla="*/ 1672485 h 3744261"/>
              <a:gd name="connsiteX1659" fmla="*/ 351112 w 4059768"/>
              <a:gd name="connsiteY1659" fmla="*/ 1677220 h 3744261"/>
              <a:gd name="connsiteX1660" fmla="*/ 326297 w 4059768"/>
              <a:gd name="connsiteY1660" fmla="*/ 1744250 h 3744261"/>
              <a:gd name="connsiteX1661" fmla="*/ 340044 w 4059768"/>
              <a:gd name="connsiteY1661" fmla="*/ 1853162 h 3744261"/>
              <a:gd name="connsiteX1662" fmla="*/ 479523 w 4059768"/>
              <a:gd name="connsiteY1662" fmla="*/ 1971441 h 3744261"/>
              <a:gd name="connsiteX1663" fmla="*/ 479544 w 4059768"/>
              <a:gd name="connsiteY1663" fmla="*/ 1971420 h 3744261"/>
              <a:gd name="connsiteX1664" fmla="*/ 713214 w 4059768"/>
              <a:gd name="connsiteY1664" fmla="*/ 1649748 h 3744261"/>
              <a:gd name="connsiteX1665" fmla="*/ 698325 w 4059768"/>
              <a:gd name="connsiteY1665" fmla="*/ 1655167 h 3744261"/>
              <a:gd name="connsiteX1666" fmla="*/ 686074 w 4059768"/>
              <a:gd name="connsiteY1666" fmla="*/ 1666526 h 3744261"/>
              <a:gd name="connsiteX1667" fmla="*/ 716515 w 4059768"/>
              <a:gd name="connsiteY1667" fmla="*/ 1701598 h 3744261"/>
              <a:gd name="connsiteX1668" fmla="*/ 795609 w 4059768"/>
              <a:gd name="connsiteY1668" fmla="*/ 1822098 h 3744261"/>
              <a:gd name="connsiteX1669" fmla="*/ 731155 w 4059768"/>
              <a:gd name="connsiteY1669" fmla="*/ 1960352 h 3744261"/>
              <a:gd name="connsiteX1670" fmla="*/ 692116 w 4059768"/>
              <a:gd name="connsiteY1670" fmla="*/ 1988987 h 3744261"/>
              <a:gd name="connsiteX1671" fmla="*/ 721623 w 4059768"/>
              <a:gd name="connsiteY1671" fmla="*/ 1983900 h 3744261"/>
              <a:gd name="connsiteX1672" fmla="*/ 826612 w 4059768"/>
              <a:gd name="connsiteY1672" fmla="*/ 1847099 h 3744261"/>
              <a:gd name="connsiteX1673" fmla="*/ 769238 w 4059768"/>
              <a:gd name="connsiteY1673" fmla="*/ 1708098 h 3744261"/>
              <a:gd name="connsiteX1674" fmla="*/ 713214 w 4059768"/>
              <a:gd name="connsiteY1674" fmla="*/ 1649768 h 3744261"/>
              <a:gd name="connsiteX1675" fmla="*/ 713214 w 4059768"/>
              <a:gd name="connsiteY1675" fmla="*/ 1649748 h 3744261"/>
              <a:gd name="connsiteX1676" fmla="*/ 790605 w 4059768"/>
              <a:gd name="connsiteY1676" fmla="*/ 1976403 h 3744261"/>
              <a:gd name="connsiteX1677" fmla="*/ 790605 w 4059768"/>
              <a:gd name="connsiteY1677" fmla="*/ 1976403 h 3744261"/>
              <a:gd name="connsiteX1678" fmla="*/ 353604 w 4059768"/>
              <a:gd name="connsiteY1678" fmla="*/ 1886158 h 3744261"/>
              <a:gd name="connsiteX1679" fmla="*/ 409939 w 4059768"/>
              <a:gd name="connsiteY1679" fmla="*/ 1947062 h 3744261"/>
              <a:gd name="connsiteX1680" fmla="*/ 437557 w 4059768"/>
              <a:gd name="connsiteY1680" fmla="*/ 1959168 h 3744261"/>
              <a:gd name="connsiteX1681" fmla="*/ 353604 w 4059768"/>
              <a:gd name="connsiteY1681" fmla="*/ 1886158 h 3744261"/>
              <a:gd name="connsiteX1682" fmla="*/ 2625555 w 4059768"/>
              <a:gd name="connsiteY1682" fmla="*/ 1889875 h 3744261"/>
              <a:gd name="connsiteX1683" fmla="*/ 2628690 w 4059768"/>
              <a:gd name="connsiteY1683" fmla="*/ 1898410 h 3744261"/>
              <a:gd name="connsiteX1684" fmla="*/ 2650847 w 4059768"/>
              <a:gd name="connsiteY1684" fmla="*/ 1939005 h 3744261"/>
              <a:gd name="connsiteX1685" fmla="*/ 2674664 w 4059768"/>
              <a:gd name="connsiteY1685" fmla="*/ 1935953 h 3744261"/>
              <a:gd name="connsiteX1686" fmla="*/ 2753198 w 4059768"/>
              <a:gd name="connsiteY1686" fmla="*/ 1883957 h 3744261"/>
              <a:gd name="connsiteX1687" fmla="*/ 2695408 w 4059768"/>
              <a:gd name="connsiteY1687" fmla="*/ 1884871 h 3744261"/>
              <a:gd name="connsiteX1688" fmla="*/ 2625555 w 4059768"/>
              <a:gd name="connsiteY1688" fmla="*/ 1889896 h 3744261"/>
              <a:gd name="connsiteX1689" fmla="*/ 2625555 w 4059768"/>
              <a:gd name="connsiteY1689" fmla="*/ 1889875 h 3744261"/>
              <a:gd name="connsiteX1690" fmla="*/ 3018929 w 4059768"/>
              <a:gd name="connsiteY1690" fmla="*/ 1885826 h 3744261"/>
              <a:gd name="connsiteX1691" fmla="*/ 3061705 w 4059768"/>
              <a:gd name="connsiteY1691" fmla="*/ 1886117 h 3744261"/>
              <a:gd name="connsiteX1692" fmla="*/ 3354991 w 4059768"/>
              <a:gd name="connsiteY1692" fmla="*/ 1659113 h 3744261"/>
              <a:gd name="connsiteX1693" fmla="*/ 3351087 w 4059768"/>
              <a:gd name="connsiteY1693" fmla="*/ 1640881 h 3744261"/>
              <a:gd name="connsiteX1694" fmla="*/ 3189680 w 4059768"/>
              <a:gd name="connsiteY1694" fmla="*/ 1750957 h 3744261"/>
              <a:gd name="connsiteX1695" fmla="*/ 3161876 w 4059768"/>
              <a:gd name="connsiteY1695" fmla="*/ 1784036 h 3744261"/>
              <a:gd name="connsiteX1696" fmla="*/ 3003251 w 4059768"/>
              <a:gd name="connsiteY1696" fmla="*/ 1824880 h 3744261"/>
              <a:gd name="connsiteX1697" fmla="*/ 2849693 w 4059768"/>
              <a:gd name="connsiteY1697" fmla="*/ 1845999 h 3744261"/>
              <a:gd name="connsiteX1698" fmla="*/ 2820331 w 4059768"/>
              <a:gd name="connsiteY1698" fmla="*/ 1863400 h 3744261"/>
              <a:gd name="connsiteX1699" fmla="*/ 2850212 w 4059768"/>
              <a:gd name="connsiteY1699" fmla="*/ 1874301 h 3744261"/>
              <a:gd name="connsiteX1700" fmla="*/ 2903994 w 4059768"/>
              <a:gd name="connsiteY1700" fmla="*/ 1876669 h 3744261"/>
              <a:gd name="connsiteX1701" fmla="*/ 2990667 w 4059768"/>
              <a:gd name="connsiteY1701" fmla="*/ 1879929 h 3744261"/>
              <a:gd name="connsiteX1702" fmla="*/ 3017184 w 4059768"/>
              <a:gd name="connsiteY1702" fmla="*/ 1879825 h 3744261"/>
              <a:gd name="connsiteX1703" fmla="*/ 3018929 w 4059768"/>
              <a:gd name="connsiteY1703" fmla="*/ 1885805 h 3744261"/>
              <a:gd name="connsiteX1704" fmla="*/ 3018929 w 4059768"/>
              <a:gd name="connsiteY1704" fmla="*/ 1885826 h 3744261"/>
              <a:gd name="connsiteX1705" fmla="*/ 2568928 w 4059768"/>
              <a:gd name="connsiteY1705" fmla="*/ 1717899 h 3744261"/>
              <a:gd name="connsiteX1706" fmla="*/ 2576237 w 4059768"/>
              <a:gd name="connsiteY1706" fmla="*/ 1719290 h 3744261"/>
              <a:gd name="connsiteX1707" fmla="*/ 2603274 w 4059768"/>
              <a:gd name="connsiteY1707" fmla="*/ 1793110 h 3744261"/>
              <a:gd name="connsiteX1708" fmla="*/ 2618225 w 4059768"/>
              <a:gd name="connsiteY1708" fmla="*/ 1870834 h 3744261"/>
              <a:gd name="connsiteX1709" fmla="*/ 2620986 w 4059768"/>
              <a:gd name="connsiteY1709" fmla="*/ 1877811 h 3744261"/>
              <a:gd name="connsiteX1710" fmla="*/ 2694702 w 4059768"/>
              <a:gd name="connsiteY1710" fmla="*/ 1872433 h 3744261"/>
              <a:gd name="connsiteX1711" fmla="*/ 2751869 w 4059768"/>
              <a:gd name="connsiteY1711" fmla="*/ 1871498 h 3744261"/>
              <a:gd name="connsiteX1712" fmla="*/ 2738205 w 4059768"/>
              <a:gd name="connsiteY1712" fmla="*/ 1842635 h 3744261"/>
              <a:gd name="connsiteX1713" fmla="*/ 2707037 w 4059768"/>
              <a:gd name="connsiteY1713" fmla="*/ 1764703 h 3744261"/>
              <a:gd name="connsiteX1714" fmla="*/ 2698689 w 4059768"/>
              <a:gd name="connsiteY1714" fmla="*/ 1709219 h 3744261"/>
              <a:gd name="connsiteX1715" fmla="*/ 2693228 w 4059768"/>
              <a:gd name="connsiteY1715" fmla="*/ 1681913 h 3744261"/>
              <a:gd name="connsiteX1716" fmla="*/ 2690819 w 4059768"/>
              <a:gd name="connsiteY1716" fmla="*/ 1681747 h 3744261"/>
              <a:gd name="connsiteX1717" fmla="*/ 2679399 w 4059768"/>
              <a:gd name="connsiteY1717" fmla="*/ 1682141 h 3744261"/>
              <a:gd name="connsiteX1718" fmla="*/ 2672234 w 4059768"/>
              <a:gd name="connsiteY1718" fmla="*/ 1682743 h 3744261"/>
              <a:gd name="connsiteX1719" fmla="*/ 2672816 w 4059768"/>
              <a:gd name="connsiteY1719" fmla="*/ 1715843 h 3744261"/>
              <a:gd name="connsiteX1720" fmla="*/ 2686791 w 4059768"/>
              <a:gd name="connsiteY1720" fmla="*/ 1778014 h 3744261"/>
              <a:gd name="connsiteX1721" fmla="*/ 2696114 w 4059768"/>
              <a:gd name="connsiteY1721" fmla="*/ 1864749 h 3744261"/>
              <a:gd name="connsiteX1722" fmla="*/ 2671861 w 4059768"/>
              <a:gd name="connsiteY1722" fmla="*/ 1846538 h 3744261"/>
              <a:gd name="connsiteX1723" fmla="*/ 2653110 w 4059768"/>
              <a:gd name="connsiteY1723" fmla="*/ 1820499 h 3744261"/>
              <a:gd name="connsiteX1724" fmla="*/ 2606741 w 4059768"/>
              <a:gd name="connsiteY1724" fmla="*/ 1719331 h 3744261"/>
              <a:gd name="connsiteX1725" fmla="*/ 2635044 w 4059768"/>
              <a:gd name="connsiteY1725" fmla="*/ 1683989 h 3744261"/>
              <a:gd name="connsiteX1726" fmla="*/ 2668663 w 4059768"/>
              <a:gd name="connsiteY1726" fmla="*/ 1670679 h 3744261"/>
              <a:gd name="connsiteX1727" fmla="*/ 2669514 w 4059768"/>
              <a:gd name="connsiteY1727" fmla="*/ 1670409 h 3744261"/>
              <a:gd name="connsiteX1728" fmla="*/ 2842384 w 4059768"/>
              <a:gd name="connsiteY1728" fmla="*/ 1630727 h 3744261"/>
              <a:gd name="connsiteX1729" fmla="*/ 2801373 w 4059768"/>
              <a:gd name="connsiteY1729" fmla="*/ 1541001 h 3744261"/>
              <a:gd name="connsiteX1730" fmla="*/ 2772821 w 4059768"/>
              <a:gd name="connsiteY1730" fmla="*/ 1476504 h 3744261"/>
              <a:gd name="connsiteX1731" fmla="*/ 2646216 w 4059768"/>
              <a:gd name="connsiteY1731" fmla="*/ 1444962 h 3744261"/>
              <a:gd name="connsiteX1732" fmla="*/ 2587679 w 4059768"/>
              <a:gd name="connsiteY1732" fmla="*/ 1422930 h 3744261"/>
              <a:gd name="connsiteX1733" fmla="*/ 2557383 w 4059768"/>
              <a:gd name="connsiteY1733" fmla="*/ 1484644 h 3744261"/>
              <a:gd name="connsiteX1734" fmla="*/ 2491121 w 4059768"/>
              <a:gd name="connsiteY1734" fmla="*/ 1588698 h 3744261"/>
              <a:gd name="connsiteX1735" fmla="*/ 2489149 w 4059768"/>
              <a:gd name="connsiteY1735" fmla="*/ 1588532 h 3744261"/>
              <a:gd name="connsiteX1736" fmla="*/ 2475111 w 4059768"/>
              <a:gd name="connsiteY1736" fmla="*/ 1559316 h 3744261"/>
              <a:gd name="connsiteX1737" fmla="*/ 2513921 w 4059768"/>
              <a:gd name="connsiteY1737" fmla="*/ 1395790 h 3744261"/>
              <a:gd name="connsiteX1738" fmla="*/ 2517534 w 4059768"/>
              <a:gd name="connsiteY1738" fmla="*/ 1387152 h 3744261"/>
              <a:gd name="connsiteX1739" fmla="*/ 2493966 w 4059768"/>
              <a:gd name="connsiteY1739" fmla="*/ 1368962 h 3744261"/>
              <a:gd name="connsiteX1740" fmla="*/ 2513402 w 4059768"/>
              <a:gd name="connsiteY1740" fmla="*/ 1275934 h 3744261"/>
              <a:gd name="connsiteX1741" fmla="*/ 2516268 w 4059768"/>
              <a:gd name="connsiteY1741" fmla="*/ 1271366 h 3744261"/>
              <a:gd name="connsiteX1742" fmla="*/ 2473679 w 4059768"/>
              <a:gd name="connsiteY1742" fmla="*/ 1313810 h 3744261"/>
              <a:gd name="connsiteX1743" fmla="*/ 2386673 w 4059768"/>
              <a:gd name="connsiteY1743" fmla="*/ 1416286 h 3744261"/>
              <a:gd name="connsiteX1744" fmla="*/ 2342028 w 4059768"/>
              <a:gd name="connsiteY1744" fmla="*/ 1503354 h 3744261"/>
              <a:gd name="connsiteX1745" fmla="*/ 2278736 w 4059768"/>
              <a:gd name="connsiteY1745" fmla="*/ 1640715 h 3744261"/>
              <a:gd name="connsiteX1746" fmla="*/ 2236604 w 4059768"/>
              <a:gd name="connsiteY1746" fmla="*/ 1735383 h 3744261"/>
              <a:gd name="connsiteX1747" fmla="*/ 2181888 w 4059768"/>
              <a:gd name="connsiteY1747" fmla="*/ 1768067 h 3744261"/>
              <a:gd name="connsiteX1748" fmla="*/ 2151280 w 4059768"/>
              <a:gd name="connsiteY1748" fmla="*/ 1755442 h 3744261"/>
              <a:gd name="connsiteX1749" fmla="*/ 2151384 w 4059768"/>
              <a:gd name="connsiteY1749" fmla="*/ 1831733 h 3744261"/>
              <a:gd name="connsiteX1750" fmla="*/ 2151384 w 4059768"/>
              <a:gd name="connsiteY1750" fmla="*/ 1876752 h 3744261"/>
              <a:gd name="connsiteX1751" fmla="*/ 2158568 w 4059768"/>
              <a:gd name="connsiteY1751" fmla="*/ 1874696 h 3744261"/>
              <a:gd name="connsiteX1752" fmla="*/ 2159939 w 4059768"/>
              <a:gd name="connsiteY1752" fmla="*/ 1873865 h 3744261"/>
              <a:gd name="connsiteX1753" fmla="*/ 2354134 w 4059768"/>
              <a:gd name="connsiteY1753" fmla="*/ 1791366 h 3744261"/>
              <a:gd name="connsiteX1754" fmla="*/ 2568949 w 4059768"/>
              <a:gd name="connsiteY1754" fmla="*/ 1717899 h 3744261"/>
              <a:gd name="connsiteX1755" fmla="*/ 2568928 w 4059768"/>
              <a:gd name="connsiteY1755" fmla="*/ 1717899 h 3744261"/>
              <a:gd name="connsiteX1756" fmla="*/ 2764785 w 4059768"/>
              <a:gd name="connsiteY1756" fmla="*/ 1871643 h 3744261"/>
              <a:gd name="connsiteX1757" fmla="*/ 2811963 w 4059768"/>
              <a:gd name="connsiteY1757" fmla="*/ 1872869 h 3744261"/>
              <a:gd name="connsiteX1758" fmla="*/ 2808101 w 4059768"/>
              <a:gd name="connsiteY1758" fmla="*/ 1865663 h 3744261"/>
              <a:gd name="connsiteX1759" fmla="*/ 2845125 w 4059768"/>
              <a:gd name="connsiteY1759" fmla="*/ 1834412 h 3744261"/>
              <a:gd name="connsiteX1760" fmla="*/ 3003023 w 4059768"/>
              <a:gd name="connsiteY1760" fmla="*/ 1812421 h 3744261"/>
              <a:gd name="connsiteX1761" fmla="*/ 3152635 w 4059768"/>
              <a:gd name="connsiteY1761" fmla="*/ 1775688 h 3744261"/>
              <a:gd name="connsiteX1762" fmla="*/ 3180024 w 4059768"/>
              <a:gd name="connsiteY1762" fmla="*/ 1743107 h 3744261"/>
              <a:gd name="connsiteX1763" fmla="*/ 3343778 w 4059768"/>
              <a:gd name="connsiteY1763" fmla="*/ 1629460 h 3744261"/>
              <a:gd name="connsiteX1764" fmla="*/ 3234304 w 4059768"/>
              <a:gd name="connsiteY1764" fmla="*/ 1591294 h 3744261"/>
              <a:gd name="connsiteX1765" fmla="*/ 2954453 w 4059768"/>
              <a:gd name="connsiteY1765" fmla="*/ 1623459 h 3744261"/>
              <a:gd name="connsiteX1766" fmla="*/ 2934249 w 4059768"/>
              <a:gd name="connsiteY1766" fmla="*/ 1672236 h 3744261"/>
              <a:gd name="connsiteX1767" fmla="*/ 2886510 w 4059768"/>
              <a:gd name="connsiteY1767" fmla="*/ 1668166 h 3744261"/>
              <a:gd name="connsiteX1768" fmla="*/ 2851790 w 4059768"/>
              <a:gd name="connsiteY1768" fmla="*/ 1641545 h 3744261"/>
              <a:gd name="connsiteX1769" fmla="*/ 2702801 w 4059768"/>
              <a:gd name="connsiteY1769" fmla="*/ 1673877 h 3744261"/>
              <a:gd name="connsiteX1770" fmla="*/ 2711128 w 4059768"/>
              <a:gd name="connsiteY1770" fmla="*/ 1707973 h 3744261"/>
              <a:gd name="connsiteX1771" fmla="*/ 2719267 w 4059768"/>
              <a:gd name="connsiteY1771" fmla="*/ 1762149 h 3744261"/>
              <a:gd name="connsiteX1772" fmla="*/ 2749169 w 4059768"/>
              <a:gd name="connsiteY1772" fmla="*/ 1836675 h 3744261"/>
              <a:gd name="connsiteX1773" fmla="*/ 2764805 w 4059768"/>
              <a:gd name="connsiteY1773" fmla="*/ 1871706 h 3744261"/>
              <a:gd name="connsiteX1774" fmla="*/ 2764785 w 4059768"/>
              <a:gd name="connsiteY1774" fmla="*/ 1871643 h 3744261"/>
              <a:gd name="connsiteX1775" fmla="*/ 2658363 w 4059768"/>
              <a:gd name="connsiteY1775" fmla="*/ 1687166 h 3744261"/>
              <a:gd name="connsiteX1776" fmla="*/ 2641481 w 4059768"/>
              <a:gd name="connsiteY1776" fmla="*/ 1694642 h 3744261"/>
              <a:gd name="connsiteX1777" fmla="*/ 2618972 w 4059768"/>
              <a:gd name="connsiteY1777" fmla="*/ 1721761 h 3744261"/>
              <a:gd name="connsiteX1778" fmla="*/ 2663181 w 4059768"/>
              <a:gd name="connsiteY1778" fmla="*/ 1813107 h 3744261"/>
              <a:gd name="connsiteX1779" fmla="*/ 2682098 w 4059768"/>
              <a:gd name="connsiteY1779" fmla="*/ 1839395 h 3744261"/>
              <a:gd name="connsiteX1780" fmla="*/ 2689324 w 4059768"/>
              <a:gd name="connsiteY1780" fmla="*/ 1848947 h 3744261"/>
              <a:gd name="connsiteX1781" fmla="*/ 2674706 w 4059768"/>
              <a:gd name="connsiteY1781" fmla="*/ 1781025 h 3744261"/>
              <a:gd name="connsiteX1782" fmla="*/ 2660502 w 4059768"/>
              <a:gd name="connsiteY1782" fmla="*/ 1717670 h 3744261"/>
              <a:gd name="connsiteX1783" fmla="*/ 2658363 w 4059768"/>
              <a:gd name="connsiteY1783" fmla="*/ 1687187 h 3744261"/>
              <a:gd name="connsiteX1784" fmla="*/ 2658363 w 4059768"/>
              <a:gd name="connsiteY1784" fmla="*/ 1687166 h 3744261"/>
              <a:gd name="connsiteX1785" fmla="*/ 1965931 w 4059768"/>
              <a:gd name="connsiteY1785" fmla="*/ 1792072 h 3744261"/>
              <a:gd name="connsiteX1786" fmla="*/ 1966512 w 4059768"/>
              <a:gd name="connsiteY1786" fmla="*/ 1792321 h 3744261"/>
              <a:gd name="connsiteX1787" fmla="*/ 1982958 w 4059768"/>
              <a:gd name="connsiteY1787" fmla="*/ 1796453 h 3744261"/>
              <a:gd name="connsiteX1788" fmla="*/ 1944896 w 4059768"/>
              <a:gd name="connsiteY1788" fmla="*/ 1719892 h 3744261"/>
              <a:gd name="connsiteX1789" fmla="*/ 1912149 w 4059768"/>
              <a:gd name="connsiteY1789" fmla="*/ 1655417 h 3744261"/>
              <a:gd name="connsiteX1790" fmla="*/ 1898527 w 4059768"/>
              <a:gd name="connsiteY1790" fmla="*/ 1678507 h 3744261"/>
              <a:gd name="connsiteX1791" fmla="*/ 1965951 w 4059768"/>
              <a:gd name="connsiteY1791" fmla="*/ 1792092 h 3744261"/>
              <a:gd name="connsiteX1792" fmla="*/ 1965931 w 4059768"/>
              <a:gd name="connsiteY1792" fmla="*/ 1792072 h 3744261"/>
              <a:gd name="connsiteX1793" fmla="*/ 1966138 w 4059768"/>
              <a:gd name="connsiteY1793" fmla="*/ 1792217 h 3744261"/>
              <a:gd name="connsiteX1794" fmla="*/ 1966138 w 4059768"/>
              <a:gd name="connsiteY1794" fmla="*/ 1792217 h 3744261"/>
              <a:gd name="connsiteX1795" fmla="*/ 1965079 w 4059768"/>
              <a:gd name="connsiteY1795" fmla="*/ 1791822 h 3744261"/>
              <a:gd name="connsiteX1796" fmla="*/ 1965079 w 4059768"/>
              <a:gd name="connsiteY1796" fmla="*/ 1791822 h 3744261"/>
              <a:gd name="connsiteX1797" fmla="*/ 1836605 w 4059768"/>
              <a:gd name="connsiteY1797" fmla="*/ 1582676 h 3744261"/>
              <a:gd name="connsiteX1798" fmla="*/ 1748291 w 4059768"/>
              <a:gd name="connsiteY1798" fmla="*/ 1640590 h 3744261"/>
              <a:gd name="connsiteX1799" fmla="*/ 1768101 w 4059768"/>
              <a:gd name="connsiteY1799" fmla="*/ 1701141 h 3744261"/>
              <a:gd name="connsiteX1800" fmla="*/ 1797131 w 4059768"/>
              <a:gd name="connsiteY1800" fmla="*/ 1742651 h 3744261"/>
              <a:gd name="connsiteX1801" fmla="*/ 1809777 w 4059768"/>
              <a:gd name="connsiteY1801" fmla="*/ 1750438 h 3744261"/>
              <a:gd name="connsiteX1802" fmla="*/ 1884012 w 4059768"/>
              <a:gd name="connsiteY1802" fmla="*/ 1677926 h 3744261"/>
              <a:gd name="connsiteX1803" fmla="*/ 1836585 w 4059768"/>
              <a:gd name="connsiteY1803" fmla="*/ 1582697 h 3744261"/>
              <a:gd name="connsiteX1804" fmla="*/ 1836605 w 4059768"/>
              <a:gd name="connsiteY1804" fmla="*/ 1582676 h 3744261"/>
              <a:gd name="connsiteX1805" fmla="*/ 338258 w 4059768"/>
              <a:gd name="connsiteY1805" fmla="*/ 1584358 h 3744261"/>
              <a:gd name="connsiteX1806" fmla="*/ 277396 w 4059768"/>
              <a:gd name="connsiteY1806" fmla="*/ 1622566 h 3744261"/>
              <a:gd name="connsiteX1807" fmla="*/ 267408 w 4059768"/>
              <a:gd name="connsiteY1807" fmla="*/ 1676161 h 3744261"/>
              <a:gd name="connsiteX1808" fmla="*/ 272370 w 4059768"/>
              <a:gd name="connsiteY1808" fmla="*/ 1681560 h 3744261"/>
              <a:gd name="connsiteX1809" fmla="*/ 272391 w 4059768"/>
              <a:gd name="connsiteY1809" fmla="*/ 1681560 h 3744261"/>
              <a:gd name="connsiteX1810" fmla="*/ 283563 w 4059768"/>
              <a:gd name="connsiteY1810" fmla="*/ 1668561 h 3744261"/>
              <a:gd name="connsiteX1811" fmla="*/ 312094 w 4059768"/>
              <a:gd name="connsiteY1811" fmla="*/ 1625349 h 3744261"/>
              <a:gd name="connsiteX1812" fmla="*/ 338279 w 4059768"/>
              <a:gd name="connsiteY1812" fmla="*/ 1584358 h 3744261"/>
              <a:gd name="connsiteX1813" fmla="*/ 338258 w 4059768"/>
              <a:gd name="connsiteY1813" fmla="*/ 1584358 h 3744261"/>
              <a:gd name="connsiteX1814" fmla="*/ 2866804 w 4059768"/>
              <a:gd name="connsiteY1814" fmla="*/ 1638701 h 3744261"/>
              <a:gd name="connsiteX1815" fmla="*/ 2892532 w 4059768"/>
              <a:gd name="connsiteY1815" fmla="*/ 1657244 h 3744261"/>
              <a:gd name="connsiteX1816" fmla="*/ 2927105 w 4059768"/>
              <a:gd name="connsiteY1816" fmla="*/ 1661999 h 3744261"/>
              <a:gd name="connsiteX1817" fmla="*/ 2941807 w 4059768"/>
              <a:gd name="connsiteY1817" fmla="*/ 1625556 h 3744261"/>
              <a:gd name="connsiteX1818" fmla="*/ 2927853 w 4059768"/>
              <a:gd name="connsiteY1818" fmla="*/ 1627903 h 3744261"/>
              <a:gd name="connsiteX1819" fmla="*/ 2866804 w 4059768"/>
              <a:gd name="connsiteY1819" fmla="*/ 1638701 h 3744261"/>
              <a:gd name="connsiteX1820" fmla="*/ 2789620 w 4059768"/>
              <a:gd name="connsiteY1820" fmla="*/ 1478415 h 3744261"/>
              <a:gd name="connsiteX1821" fmla="*/ 2813292 w 4059768"/>
              <a:gd name="connsiteY1821" fmla="*/ 1537242 h 3744261"/>
              <a:gd name="connsiteX1822" fmla="*/ 2856504 w 4059768"/>
              <a:gd name="connsiteY1822" fmla="*/ 1628027 h 3744261"/>
              <a:gd name="connsiteX1823" fmla="*/ 2942721 w 4059768"/>
              <a:gd name="connsiteY1823" fmla="*/ 1612806 h 3744261"/>
              <a:gd name="connsiteX1824" fmla="*/ 2930885 w 4059768"/>
              <a:gd name="connsiteY1824" fmla="*/ 1487198 h 3744261"/>
              <a:gd name="connsiteX1825" fmla="*/ 2925839 w 4059768"/>
              <a:gd name="connsiteY1825" fmla="*/ 1450839 h 3744261"/>
              <a:gd name="connsiteX1826" fmla="*/ 2922620 w 4059768"/>
              <a:gd name="connsiteY1826" fmla="*/ 1438483 h 3744261"/>
              <a:gd name="connsiteX1827" fmla="*/ 2901938 w 4059768"/>
              <a:gd name="connsiteY1827" fmla="*/ 1448451 h 3744261"/>
              <a:gd name="connsiteX1828" fmla="*/ 2817611 w 4059768"/>
              <a:gd name="connsiteY1828" fmla="*/ 1479121 h 3744261"/>
              <a:gd name="connsiteX1829" fmla="*/ 2789620 w 4059768"/>
              <a:gd name="connsiteY1829" fmla="*/ 1478394 h 3744261"/>
              <a:gd name="connsiteX1830" fmla="*/ 2789620 w 4059768"/>
              <a:gd name="connsiteY1830" fmla="*/ 1478415 h 3744261"/>
              <a:gd name="connsiteX1831" fmla="*/ 492439 w 4059768"/>
              <a:gd name="connsiteY1831" fmla="*/ 1565109 h 3744261"/>
              <a:gd name="connsiteX1832" fmla="*/ 669690 w 4059768"/>
              <a:gd name="connsiteY1832" fmla="*/ 1608384 h 3744261"/>
              <a:gd name="connsiteX1833" fmla="*/ 704305 w 4059768"/>
              <a:gd name="connsiteY1833" fmla="*/ 1627301 h 3744261"/>
              <a:gd name="connsiteX1834" fmla="*/ 638272 w 4059768"/>
              <a:gd name="connsiteY1834" fmla="*/ 1581908 h 3744261"/>
              <a:gd name="connsiteX1835" fmla="*/ 492439 w 4059768"/>
              <a:gd name="connsiteY1835" fmla="*/ 1565109 h 3744261"/>
              <a:gd name="connsiteX1836" fmla="*/ 1495684 w 4059768"/>
              <a:gd name="connsiteY1836" fmla="*/ 623703 h 3744261"/>
              <a:gd name="connsiteX1837" fmla="*/ 1495539 w 4059768"/>
              <a:gd name="connsiteY1837" fmla="*/ 623848 h 3744261"/>
              <a:gd name="connsiteX1838" fmla="*/ 1519169 w 4059768"/>
              <a:gd name="connsiteY1838" fmla="*/ 1178380 h 3744261"/>
              <a:gd name="connsiteX1839" fmla="*/ 1521952 w 4059768"/>
              <a:gd name="connsiteY1839" fmla="*/ 1196072 h 3744261"/>
              <a:gd name="connsiteX1840" fmla="*/ 1616516 w 4059768"/>
              <a:gd name="connsiteY1840" fmla="*/ 1437113 h 3744261"/>
              <a:gd name="connsiteX1841" fmla="*/ 1712409 w 4059768"/>
              <a:gd name="connsiteY1841" fmla="*/ 1590173 h 3744261"/>
              <a:gd name="connsiteX1842" fmla="*/ 1711807 w 4059768"/>
              <a:gd name="connsiteY1842" fmla="*/ 1584047 h 3744261"/>
              <a:gd name="connsiteX1843" fmla="*/ 1658752 w 4059768"/>
              <a:gd name="connsiteY1843" fmla="*/ 1437051 h 3744261"/>
              <a:gd name="connsiteX1844" fmla="*/ 1531483 w 4059768"/>
              <a:gd name="connsiteY1844" fmla="*/ 1017700 h 3744261"/>
              <a:gd name="connsiteX1845" fmla="*/ 1518069 w 4059768"/>
              <a:gd name="connsiteY1845" fmla="*/ 695882 h 3744261"/>
              <a:gd name="connsiteX1846" fmla="*/ 1512172 w 4059768"/>
              <a:gd name="connsiteY1846" fmla="*/ 679228 h 3744261"/>
              <a:gd name="connsiteX1847" fmla="*/ 1495726 w 4059768"/>
              <a:gd name="connsiteY1847" fmla="*/ 623703 h 3744261"/>
              <a:gd name="connsiteX1848" fmla="*/ 1495684 w 4059768"/>
              <a:gd name="connsiteY1848" fmla="*/ 623703 h 3744261"/>
              <a:gd name="connsiteX1849" fmla="*/ 2528312 w 4059768"/>
              <a:gd name="connsiteY1849" fmla="*/ 1393756 h 3744261"/>
              <a:gd name="connsiteX1850" fmla="*/ 2525446 w 4059768"/>
              <a:gd name="connsiteY1850" fmla="*/ 1400587 h 3744261"/>
              <a:gd name="connsiteX1851" fmla="*/ 2487550 w 4059768"/>
              <a:gd name="connsiteY1851" fmla="*/ 1558236 h 3744261"/>
              <a:gd name="connsiteX1852" fmla="*/ 2491537 w 4059768"/>
              <a:gd name="connsiteY1852" fmla="*/ 1576052 h 3744261"/>
              <a:gd name="connsiteX1853" fmla="*/ 2512883 w 4059768"/>
              <a:gd name="connsiteY1853" fmla="*/ 1546566 h 3744261"/>
              <a:gd name="connsiteX1854" fmla="*/ 2546128 w 4059768"/>
              <a:gd name="connsiteY1854" fmla="*/ 1479329 h 3744261"/>
              <a:gd name="connsiteX1855" fmla="*/ 2576196 w 4059768"/>
              <a:gd name="connsiteY1855" fmla="*/ 1417968 h 3744261"/>
              <a:gd name="connsiteX1856" fmla="*/ 2528291 w 4059768"/>
              <a:gd name="connsiteY1856" fmla="*/ 1393776 h 3744261"/>
              <a:gd name="connsiteX1857" fmla="*/ 2528312 w 4059768"/>
              <a:gd name="connsiteY1857" fmla="*/ 1393756 h 3744261"/>
              <a:gd name="connsiteX1858" fmla="*/ 1714548 w 4059768"/>
              <a:gd name="connsiteY1858" fmla="*/ 850104 h 3744261"/>
              <a:gd name="connsiteX1859" fmla="*/ 1705038 w 4059768"/>
              <a:gd name="connsiteY1859" fmla="*/ 924547 h 3744261"/>
              <a:gd name="connsiteX1860" fmla="*/ 1800267 w 4059768"/>
              <a:gd name="connsiteY1860" fmla="*/ 1467679 h 3744261"/>
              <a:gd name="connsiteX1861" fmla="*/ 1842877 w 4059768"/>
              <a:gd name="connsiteY1861" fmla="*/ 1566625 h 3744261"/>
              <a:gd name="connsiteX1862" fmla="*/ 1859364 w 4059768"/>
              <a:gd name="connsiteY1862" fmla="*/ 1560395 h 3744261"/>
              <a:gd name="connsiteX1863" fmla="*/ 1789697 w 4059768"/>
              <a:gd name="connsiteY1863" fmla="*/ 1418009 h 3744261"/>
              <a:gd name="connsiteX1864" fmla="*/ 1730849 w 4059768"/>
              <a:gd name="connsiteY1864" fmla="*/ 1162578 h 3744261"/>
              <a:gd name="connsiteX1865" fmla="*/ 1735147 w 4059768"/>
              <a:gd name="connsiteY1865" fmla="*/ 1019049 h 3744261"/>
              <a:gd name="connsiteX1866" fmla="*/ 1717455 w 4059768"/>
              <a:gd name="connsiteY1866" fmla="*/ 859220 h 3744261"/>
              <a:gd name="connsiteX1867" fmla="*/ 1714548 w 4059768"/>
              <a:gd name="connsiteY1867" fmla="*/ 850084 h 3744261"/>
              <a:gd name="connsiteX1868" fmla="*/ 1714548 w 4059768"/>
              <a:gd name="connsiteY1868" fmla="*/ 850104 h 3744261"/>
              <a:gd name="connsiteX1869" fmla="*/ 2593805 w 4059768"/>
              <a:gd name="connsiteY1869" fmla="*/ 1412008 h 3744261"/>
              <a:gd name="connsiteX1870" fmla="*/ 2750415 w 4059768"/>
              <a:gd name="connsiteY1870" fmla="*/ 1460328 h 3744261"/>
              <a:gd name="connsiteX1871" fmla="*/ 2678526 w 4059768"/>
              <a:gd name="connsiteY1871" fmla="*/ 1417012 h 3744261"/>
              <a:gd name="connsiteX1872" fmla="*/ 2608527 w 4059768"/>
              <a:gd name="connsiteY1872" fmla="*/ 1391949 h 3744261"/>
              <a:gd name="connsiteX1873" fmla="*/ 2593805 w 4059768"/>
              <a:gd name="connsiteY1873" fmla="*/ 1412008 h 3744261"/>
              <a:gd name="connsiteX1874" fmla="*/ 2360197 w 4059768"/>
              <a:gd name="connsiteY1874" fmla="*/ 1329591 h 3744261"/>
              <a:gd name="connsiteX1875" fmla="*/ 2353262 w 4059768"/>
              <a:gd name="connsiteY1875" fmla="*/ 1339559 h 3744261"/>
              <a:gd name="connsiteX1876" fmla="*/ 2346887 w 4059768"/>
              <a:gd name="connsiteY1876" fmla="*/ 1407440 h 3744261"/>
              <a:gd name="connsiteX1877" fmla="*/ 2355941 w 4059768"/>
              <a:gd name="connsiteY1877" fmla="*/ 1416867 h 3744261"/>
              <a:gd name="connsiteX1878" fmla="*/ 2374588 w 4059768"/>
              <a:gd name="connsiteY1878" fmla="*/ 1409890 h 3744261"/>
              <a:gd name="connsiteX1879" fmla="*/ 2371743 w 4059768"/>
              <a:gd name="connsiteY1879" fmla="*/ 1394399 h 3744261"/>
              <a:gd name="connsiteX1880" fmla="*/ 2364600 w 4059768"/>
              <a:gd name="connsiteY1880" fmla="*/ 1351270 h 3744261"/>
              <a:gd name="connsiteX1881" fmla="*/ 2360218 w 4059768"/>
              <a:gd name="connsiteY1881" fmla="*/ 1329571 h 3744261"/>
              <a:gd name="connsiteX1882" fmla="*/ 2360197 w 4059768"/>
              <a:gd name="connsiteY1882" fmla="*/ 1329591 h 3744261"/>
              <a:gd name="connsiteX1883" fmla="*/ 2705189 w 4059768"/>
              <a:gd name="connsiteY1883" fmla="*/ 1034499 h 3744261"/>
              <a:gd name="connsiteX1884" fmla="*/ 2643205 w 4059768"/>
              <a:gd name="connsiteY1884" fmla="*/ 1197027 h 3744261"/>
              <a:gd name="connsiteX1885" fmla="*/ 2621339 w 4059768"/>
              <a:gd name="connsiteY1885" fmla="*/ 1218166 h 3744261"/>
              <a:gd name="connsiteX1886" fmla="*/ 2588177 w 4059768"/>
              <a:gd name="connsiteY1886" fmla="*/ 1254671 h 3744261"/>
              <a:gd name="connsiteX1887" fmla="*/ 2599972 w 4059768"/>
              <a:gd name="connsiteY1887" fmla="*/ 1291757 h 3744261"/>
              <a:gd name="connsiteX1888" fmla="*/ 2609005 w 4059768"/>
              <a:gd name="connsiteY1888" fmla="*/ 1298797 h 3744261"/>
              <a:gd name="connsiteX1889" fmla="*/ 2884205 w 4059768"/>
              <a:gd name="connsiteY1889" fmla="*/ 1403494 h 3744261"/>
              <a:gd name="connsiteX1890" fmla="*/ 3013384 w 4059768"/>
              <a:gd name="connsiteY1890" fmla="*/ 1329301 h 3744261"/>
              <a:gd name="connsiteX1891" fmla="*/ 3010664 w 4059768"/>
              <a:gd name="connsiteY1891" fmla="*/ 1329010 h 3744261"/>
              <a:gd name="connsiteX1892" fmla="*/ 2996606 w 4059768"/>
              <a:gd name="connsiteY1892" fmla="*/ 1318233 h 3744261"/>
              <a:gd name="connsiteX1893" fmla="*/ 3035395 w 4059768"/>
              <a:gd name="connsiteY1893" fmla="*/ 1266403 h 3744261"/>
              <a:gd name="connsiteX1894" fmla="*/ 3063241 w 4059768"/>
              <a:gd name="connsiteY1894" fmla="*/ 1244309 h 3744261"/>
              <a:gd name="connsiteX1895" fmla="*/ 3109651 w 4059768"/>
              <a:gd name="connsiteY1895" fmla="*/ 1204731 h 3744261"/>
              <a:gd name="connsiteX1896" fmla="*/ 3116358 w 4059768"/>
              <a:gd name="connsiteY1896" fmla="*/ 1201948 h 3744261"/>
              <a:gd name="connsiteX1897" fmla="*/ 3134819 w 4059768"/>
              <a:gd name="connsiteY1897" fmla="*/ 1131243 h 3744261"/>
              <a:gd name="connsiteX1898" fmla="*/ 3175186 w 4059768"/>
              <a:gd name="connsiteY1898" fmla="*/ 1058524 h 3744261"/>
              <a:gd name="connsiteX1899" fmla="*/ 3193127 w 4059768"/>
              <a:gd name="connsiteY1899" fmla="*/ 1025902 h 3744261"/>
              <a:gd name="connsiteX1900" fmla="*/ 3130313 w 4059768"/>
              <a:gd name="connsiteY1900" fmla="*/ 1071855 h 3744261"/>
              <a:gd name="connsiteX1901" fmla="*/ 2944091 w 4059768"/>
              <a:gd name="connsiteY1901" fmla="*/ 1069965 h 3744261"/>
              <a:gd name="connsiteX1902" fmla="*/ 2938983 w 4059768"/>
              <a:gd name="connsiteY1902" fmla="*/ 874254 h 3744261"/>
              <a:gd name="connsiteX1903" fmla="*/ 3143914 w 4059768"/>
              <a:gd name="connsiteY1903" fmla="*/ 802490 h 3744261"/>
              <a:gd name="connsiteX1904" fmla="*/ 3196242 w 4059768"/>
              <a:gd name="connsiteY1904" fmla="*/ 793748 h 3744261"/>
              <a:gd name="connsiteX1905" fmla="*/ 3193729 w 4059768"/>
              <a:gd name="connsiteY1905" fmla="*/ 759444 h 3744261"/>
              <a:gd name="connsiteX1906" fmla="*/ 3196076 w 4059768"/>
              <a:gd name="connsiteY1906" fmla="*/ 754066 h 3744261"/>
              <a:gd name="connsiteX1907" fmla="*/ 3201869 w 4059768"/>
              <a:gd name="connsiteY1907" fmla="*/ 753028 h 3744261"/>
              <a:gd name="connsiteX1908" fmla="*/ 3236900 w 4059768"/>
              <a:gd name="connsiteY1908" fmla="*/ 782120 h 3744261"/>
              <a:gd name="connsiteX1909" fmla="*/ 3209428 w 4059768"/>
              <a:gd name="connsiteY1909" fmla="*/ 803113 h 3744261"/>
              <a:gd name="connsiteX1910" fmla="*/ 3214681 w 4059768"/>
              <a:gd name="connsiteY1910" fmla="*/ 980779 h 3744261"/>
              <a:gd name="connsiteX1911" fmla="*/ 3214536 w 4059768"/>
              <a:gd name="connsiteY1911" fmla="*/ 982752 h 3744261"/>
              <a:gd name="connsiteX1912" fmla="*/ 3232747 w 4059768"/>
              <a:gd name="connsiteY1912" fmla="*/ 971020 h 3744261"/>
              <a:gd name="connsiteX1913" fmla="*/ 3235841 w 4059768"/>
              <a:gd name="connsiteY1913" fmla="*/ 990560 h 3744261"/>
              <a:gd name="connsiteX1914" fmla="*/ 3246473 w 4059768"/>
              <a:gd name="connsiteY1914" fmla="*/ 1053872 h 3744261"/>
              <a:gd name="connsiteX1915" fmla="*/ 3267258 w 4059768"/>
              <a:gd name="connsiteY1915" fmla="*/ 1039856 h 3744261"/>
              <a:gd name="connsiteX1916" fmla="*/ 3285968 w 4059768"/>
              <a:gd name="connsiteY1916" fmla="*/ 1016744 h 3744261"/>
              <a:gd name="connsiteX1917" fmla="*/ 3402149 w 4059768"/>
              <a:gd name="connsiteY1917" fmla="*/ 737288 h 3744261"/>
              <a:gd name="connsiteX1918" fmla="*/ 3330613 w 4059768"/>
              <a:gd name="connsiteY1918" fmla="*/ 595171 h 3744261"/>
              <a:gd name="connsiteX1919" fmla="*/ 3318714 w 4059768"/>
              <a:gd name="connsiteY1919" fmla="*/ 586990 h 3744261"/>
              <a:gd name="connsiteX1920" fmla="*/ 3203780 w 4059768"/>
              <a:gd name="connsiteY1920" fmla="*/ 534724 h 3744261"/>
              <a:gd name="connsiteX1921" fmla="*/ 2991872 w 4059768"/>
              <a:gd name="connsiteY1921" fmla="*/ 641208 h 3744261"/>
              <a:gd name="connsiteX1922" fmla="*/ 2987885 w 4059768"/>
              <a:gd name="connsiteY1922" fmla="*/ 645485 h 3744261"/>
              <a:gd name="connsiteX1923" fmla="*/ 3020465 w 4059768"/>
              <a:gd name="connsiteY1923" fmla="*/ 647936 h 3744261"/>
              <a:gd name="connsiteX1924" fmla="*/ 2977918 w 4059768"/>
              <a:gd name="connsiteY1924" fmla="*/ 687389 h 3744261"/>
              <a:gd name="connsiteX1925" fmla="*/ 2891099 w 4059768"/>
              <a:gd name="connsiteY1925" fmla="*/ 1010224 h 3744261"/>
              <a:gd name="connsiteX1926" fmla="*/ 2891514 w 4059768"/>
              <a:gd name="connsiteY1926" fmla="*/ 1039108 h 3744261"/>
              <a:gd name="connsiteX1927" fmla="*/ 2890767 w 4059768"/>
              <a:gd name="connsiteY1927" fmla="*/ 1057963 h 3744261"/>
              <a:gd name="connsiteX1928" fmla="*/ 2882710 w 4059768"/>
              <a:gd name="connsiteY1928" fmla="*/ 1069114 h 3744261"/>
              <a:gd name="connsiteX1929" fmla="*/ 2871310 w 4059768"/>
              <a:gd name="connsiteY1929" fmla="*/ 1048702 h 3744261"/>
              <a:gd name="connsiteX1930" fmla="*/ 2865059 w 4059768"/>
              <a:gd name="connsiteY1930" fmla="*/ 1009186 h 3744261"/>
              <a:gd name="connsiteX1931" fmla="*/ 2857792 w 4059768"/>
              <a:gd name="connsiteY1931" fmla="*/ 903533 h 3744261"/>
              <a:gd name="connsiteX1932" fmla="*/ 2890434 w 4059768"/>
              <a:gd name="connsiteY1932" fmla="*/ 764303 h 3744261"/>
              <a:gd name="connsiteX1933" fmla="*/ 2954059 w 4059768"/>
              <a:gd name="connsiteY1933" fmla="*/ 665337 h 3744261"/>
              <a:gd name="connsiteX1934" fmla="*/ 2848696 w 4059768"/>
              <a:gd name="connsiteY1934" fmla="*/ 680724 h 3744261"/>
              <a:gd name="connsiteX1935" fmla="*/ 2681890 w 4059768"/>
              <a:gd name="connsiteY1935" fmla="*/ 780957 h 3744261"/>
              <a:gd name="connsiteX1936" fmla="*/ 2691214 w 4059768"/>
              <a:gd name="connsiteY1936" fmla="*/ 786293 h 3744261"/>
              <a:gd name="connsiteX1937" fmla="*/ 2724397 w 4059768"/>
              <a:gd name="connsiteY1937" fmla="*/ 868108 h 3744261"/>
              <a:gd name="connsiteX1938" fmla="*/ 2713702 w 4059768"/>
              <a:gd name="connsiteY1938" fmla="*/ 995606 h 3744261"/>
              <a:gd name="connsiteX1939" fmla="*/ 2712851 w 4059768"/>
              <a:gd name="connsiteY1939" fmla="*/ 1012820 h 3744261"/>
              <a:gd name="connsiteX1940" fmla="*/ 2705168 w 4059768"/>
              <a:gd name="connsiteY1940" fmla="*/ 1034436 h 3744261"/>
              <a:gd name="connsiteX1941" fmla="*/ 2705189 w 4059768"/>
              <a:gd name="connsiteY1941" fmla="*/ 1034499 h 3744261"/>
              <a:gd name="connsiteX1942" fmla="*/ 2528955 w 4059768"/>
              <a:gd name="connsiteY1942" fmla="*/ 1274979 h 3744261"/>
              <a:gd name="connsiteX1943" fmla="*/ 2502708 w 4059768"/>
              <a:gd name="connsiteY1943" fmla="*/ 1360012 h 3744261"/>
              <a:gd name="connsiteX1944" fmla="*/ 2522394 w 4059768"/>
              <a:gd name="connsiteY1944" fmla="*/ 1375420 h 3744261"/>
              <a:gd name="connsiteX1945" fmla="*/ 2538923 w 4059768"/>
              <a:gd name="connsiteY1945" fmla="*/ 1310737 h 3744261"/>
              <a:gd name="connsiteX1946" fmla="*/ 2528955 w 4059768"/>
              <a:gd name="connsiteY1946" fmla="*/ 1274979 h 3744261"/>
              <a:gd name="connsiteX1947" fmla="*/ 3008795 w 4059768"/>
              <a:gd name="connsiteY1947" fmla="*/ 1315616 h 3744261"/>
              <a:gd name="connsiteX1948" fmla="*/ 3012429 w 4059768"/>
              <a:gd name="connsiteY1948" fmla="*/ 1316696 h 3744261"/>
              <a:gd name="connsiteX1949" fmla="*/ 3021836 w 4059768"/>
              <a:gd name="connsiteY1949" fmla="*/ 1316821 h 3744261"/>
              <a:gd name="connsiteX1950" fmla="*/ 3041023 w 4059768"/>
              <a:gd name="connsiteY1950" fmla="*/ 1282725 h 3744261"/>
              <a:gd name="connsiteX1951" fmla="*/ 3045549 w 4059768"/>
              <a:gd name="connsiteY1951" fmla="*/ 1274169 h 3744261"/>
              <a:gd name="connsiteX1952" fmla="*/ 3008795 w 4059768"/>
              <a:gd name="connsiteY1952" fmla="*/ 1315616 h 3744261"/>
              <a:gd name="connsiteX1953" fmla="*/ 3008795 w 4059768"/>
              <a:gd name="connsiteY1953" fmla="*/ 1315616 h 3744261"/>
              <a:gd name="connsiteX1954" fmla="*/ 3072336 w 4059768"/>
              <a:gd name="connsiteY1954" fmla="*/ 1253072 h 3744261"/>
              <a:gd name="connsiteX1955" fmla="*/ 3052028 w 4059768"/>
              <a:gd name="connsiteY1955" fmla="*/ 1288539 h 3744261"/>
              <a:gd name="connsiteX1956" fmla="*/ 3038219 w 4059768"/>
              <a:gd name="connsiteY1956" fmla="*/ 1313851 h 3744261"/>
              <a:gd name="connsiteX1957" fmla="*/ 3185257 w 4059768"/>
              <a:gd name="connsiteY1957" fmla="*/ 1240758 h 3744261"/>
              <a:gd name="connsiteX1958" fmla="*/ 3318361 w 4059768"/>
              <a:gd name="connsiteY1958" fmla="*/ 1134586 h 3744261"/>
              <a:gd name="connsiteX1959" fmla="*/ 3304532 w 4059768"/>
              <a:gd name="connsiteY1959" fmla="*/ 1117829 h 3744261"/>
              <a:gd name="connsiteX1960" fmla="*/ 3316368 w 4059768"/>
              <a:gd name="connsiteY1960" fmla="*/ 1086307 h 3744261"/>
              <a:gd name="connsiteX1961" fmla="*/ 3338877 w 4059768"/>
              <a:gd name="connsiteY1961" fmla="*/ 1084958 h 3744261"/>
              <a:gd name="connsiteX1962" fmla="*/ 3344754 w 4059768"/>
              <a:gd name="connsiteY1962" fmla="*/ 1105100 h 3744261"/>
              <a:gd name="connsiteX1963" fmla="*/ 3371375 w 4059768"/>
              <a:gd name="connsiteY1963" fmla="*/ 1072706 h 3744261"/>
              <a:gd name="connsiteX1964" fmla="*/ 3430908 w 4059768"/>
              <a:gd name="connsiteY1964" fmla="*/ 884014 h 3744261"/>
              <a:gd name="connsiteX1965" fmla="*/ 3414857 w 4059768"/>
              <a:gd name="connsiteY1965" fmla="*/ 827616 h 3744261"/>
              <a:gd name="connsiteX1966" fmla="*/ 3332004 w 4059768"/>
              <a:gd name="connsiteY1966" fmla="*/ 1025341 h 3744261"/>
              <a:gd name="connsiteX1967" fmla="*/ 3216903 w 4059768"/>
              <a:gd name="connsiteY1967" fmla="*/ 1131035 h 3744261"/>
              <a:gd name="connsiteX1968" fmla="*/ 3168998 w 4059768"/>
              <a:gd name="connsiteY1968" fmla="*/ 1175120 h 3744261"/>
              <a:gd name="connsiteX1969" fmla="*/ 3216779 w 4059768"/>
              <a:gd name="connsiteY1969" fmla="*/ 1150202 h 3744261"/>
              <a:gd name="connsiteX1970" fmla="*/ 3275980 w 4059768"/>
              <a:gd name="connsiteY1970" fmla="*/ 1138096 h 3744261"/>
              <a:gd name="connsiteX1971" fmla="*/ 3283393 w 4059768"/>
              <a:gd name="connsiteY1971" fmla="*/ 1152735 h 3744261"/>
              <a:gd name="connsiteX1972" fmla="*/ 3213913 w 4059768"/>
              <a:gd name="connsiteY1972" fmla="*/ 1184049 h 3744261"/>
              <a:gd name="connsiteX1973" fmla="*/ 3142398 w 4059768"/>
              <a:gd name="connsiteY1973" fmla="*/ 1205499 h 3744261"/>
              <a:gd name="connsiteX1974" fmla="*/ 3103837 w 4059768"/>
              <a:gd name="connsiteY1974" fmla="*/ 1230625 h 3744261"/>
              <a:gd name="connsiteX1975" fmla="*/ 3072316 w 4059768"/>
              <a:gd name="connsiteY1975" fmla="*/ 1253051 h 3744261"/>
              <a:gd name="connsiteX1976" fmla="*/ 3072336 w 4059768"/>
              <a:gd name="connsiteY1976" fmla="*/ 1253072 h 3744261"/>
              <a:gd name="connsiteX1977" fmla="*/ 1243201 w 4059768"/>
              <a:gd name="connsiteY1977" fmla="*/ 1195490 h 3744261"/>
              <a:gd name="connsiteX1978" fmla="*/ 1204744 w 4059768"/>
              <a:gd name="connsiteY1978" fmla="*/ 1222817 h 3744261"/>
              <a:gd name="connsiteX1979" fmla="*/ 1243201 w 4059768"/>
              <a:gd name="connsiteY1979" fmla="*/ 1195490 h 3744261"/>
              <a:gd name="connsiteX1980" fmla="*/ 3211795 w 4059768"/>
              <a:gd name="connsiteY1980" fmla="*/ 1005552 h 3744261"/>
              <a:gd name="connsiteX1981" fmla="*/ 3185818 w 4059768"/>
              <a:gd name="connsiteY1981" fmla="*/ 1065065 h 3744261"/>
              <a:gd name="connsiteX1982" fmla="*/ 3145990 w 4059768"/>
              <a:gd name="connsiteY1982" fmla="*/ 1136787 h 3744261"/>
              <a:gd name="connsiteX1983" fmla="*/ 3127260 w 4059768"/>
              <a:gd name="connsiteY1983" fmla="*/ 1195885 h 3744261"/>
              <a:gd name="connsiteX1984" fmla="*/ 3156497 w 4059768"/>
              <a:gd name="connsiteY1984" fmla="*/ 1171216 h 3744261"/>
              <a:gd name="connsiteX1985" fmla="*/ 3209012 w 4059768"/>
              <a:gd name="connsiteY1985" fmla="*/ 1121401 h 3744261"/>
              <a:gd name="connsiteX1986" fmla="*/ 3322951 w 4059768"/>
              <a:gd name="connsiteY1986" fmla="*/ 1016807 h 3744261"/>
              <a:gd name="connsiteX1987" fmla="*/ 3391911 w 4059768"/>
              <a:gd name="connsiteY1987" fmla="*/ 880152 h 3744261"/>
              <a:gd name="connsiteX1988" fmla="*/ 3295520 w 4059768"/>
              <a:gd name="connsiteY1988" fmla="*/ 1024780 h 3744261"/>
              <a:gd name="connsiteX1989" fmla="*/ 3277184 w 4059768"/>
              <a:gd name="connsiteY1989" fmla="*/ 1047414 h 3744261"/>
              <a:gd name="connsiteX1990" fmla="*/ 3241406 w 4059768"/>
              <a:gd name="connsiteY1990" fmla="*/ 1065335 h 3744261"/>
              <a:gd name="connsiteX1991" fmla="*/ 3222883 w 4059768"/>
              <a:gd name="connsiteY1991" fmla="*/ 992221 h 3744261"/>
              <a:gd name="connsiteX1992" fmla="*/ 3221077 w 4059768"/>
              <a:gd name="connsiteY1992" fmla="*/ 994401 h 3744261"/>
              <a:gd name="connsiteX1993" fmla="*/ 3211753 w 4059768"/>
              <a:gd name="connsiteY1993" fmla="*/ 1005573 h 3744261"/>
              <a:gd name="connsiteX1994" fmla="*/ 3211795 w 4059768"/>
              <a:gd name="connsiteY1994" fmla="*/ 1005552 h 3744261"/>
              <a:gd name="connsiteX1995" fmla="*/ 3264974 w 4059768"/>
              <a:gd name="connsiteY1995" fmla="*/ 1147461 h 3744261"/>
              <a:gd name="connsiteX1996" fmla="*/ 3209843 w 4059768"/>
              <a:gd name="connsiteY1996" fmla="*/ 1167374 h 3744261"/>
              <a:gd name="connsiteX1997" fmla="*/ 3189929 w 4059768"/>
              <a:gd name="connsiteY1997" fmla="*/ 1177757 h 3744261"/>
              <a:gd name="connsiteX1998" fmla="*/ 3210674 w 4059768"/>
              <a:gd name="connsiteY1998" fmla="*/ 1172047 h 3744261"/>
              <a:gd name="connsiteX1999" fmla="*/ 3271079 w 4059768"/>
              <a:gd name="connsiteY1999" fmla="*/ 1150575 h 3744261"/>
              <a:gd name="connsiteX2000" fmla="*/ 3268483 w 4059768"/>
              <a:gd name="connsiteY2000" fmla="*/ 1148042 h 3744261"/>
              <a:gd name="connsiteX2001" fmla="*/ 3264995 w 4059768"/>
              <a:gd name="connsiteY2001" fmla="*/ 1147461 h 3744261"/>
              <a:gd name="connsiteX2002" fmla="*/ 3264974 w 4059768"/>
              <a:gd name="connsiteY2002" fmla="*/ 1147461 h 3744261"/>
              <a:gd name="connsiteX2003" fmla="*/ 1766025 w 4059768"/>
              <a:gd name="connsiteY2003" fmla="*/ 980011 h 3744261"/>
              <a:gd name="connsiteX2004" fmla="*/ 1770718 w 4059768"/>
              <a:gd name="connsiteY2004" fmla="*/ 1154147 h 3744261"/>
              <a:gd name="connsiteX2005" fmla="*/ 1785565 w 4059768"/>
              <a:gd name="connsiteY2005" fmla="*/ 1164696 h 3744261"/>
              <a:gd name="connsiteX2006" fmla="*/ 1837145 w 4059768"/>
              <a:gd name="connsiteY2006" fmla="*/ 1070817 h 3744261"/>
              <a:gd name="connsiteX2007" fmla="*/ 1876765 w 4059768"/>
              <a:gd name="connsiteY2007" fmla="*/ 990933 h 3744261"/>
              <a:gd name="connsiteX2008" fmla="*/ 1919292 w 4059768"/>
              <a:gd name="connsiteY2008" fmla="*/ 953079 h 3744261"/>
              <a:gd name="connsiteX2009" fmla="*/ 1766025 w 4059768"/>
              <a:gd name="connsiteY2009" fmla="*/ 979990 h 3744261"/>
              <a:gd name="connsiteX2010" fmla="*/ 1766025 w 4059768"/>
              <a:gd name="connsiteY2010" fmla="*/ 980011 h 3744261"/>
              <a:gd name="connsiteX2011" fmla="*/ 1232590 w 4059768"/>
              <a:gd name="connsiteY2011" fmla="*/ 889309 h 3744261"/>
              <a:gd name="connsiteX2012" fmla="*/ 1264984 w 4059768"/>
              <a:gd name="connsiteY2012" fmla="*/ 1020980 h 3744261"/>
              <a:gd name="connsiteX2013" fmla="*/ 1281284 w 4059768"/>
              <a:gd name="connsiteY2013" fmla="*/ 1060704 h 3744261"/>
              <a:gd name="connsiteX2014" fmla="*/ 1298083 w 4059768"/>
              <a:gd name="connsiteY2014" fmla="*/ 1145841 h 3744261"/>
              <a:gd name="connsiteX2015" fmla="*/ 1332159 w 4059768"/>
              <a:gd name="connsiteY2015" fmla="*/ 1094219 h 3744261"/>
              <a:gd name="connsiteX2016" fmla="*/ 1345365 w 4059768"/>
              <a:gd name="connsiteY2016" fmla="*/ 906689 h 3744261"/>
              <a:gd name="connsiteX2017" fmla="*/ 1342728 w 4059768"/>
              <a:gd name="connsiteY2017" fmla="*/ 901436 h 3744261"/>
              <a:gd name="connsiteX2018" fmla="*/ 1336042 w 4059768"/>
              <a:gd name="connsiteY2018" fmla="*/ 887835 h 3744261"/>
              <a:gd name="connsiteX2019" fmla="*/ 1336374 w 4059768"/>
              <a:gd name="connsiteY2019" fmla="*/ 874420 h 3744261"/>
              <a:gd name="connsiteX2020" fmla="*/ 1348543 w 4059768"/>
              <a:gd name="connsiteY2020" fmla="*/ 879549 h 3744261"/>
              <a:gd name="connsiteX2021" fmla="*/ 1357285 w 4059768"/>
              <a:gd name="connsiteY2021" fmla="*/ 902682 h 3744261"/>
              <a:gd name="connsiteX2022" fmla="*/ 1366940 w 4059768"/>
              <a:gd name="connsiteY2022" fmla="*/ 922616 h 3744261"/>
              <a:gd name="connsiteX2023" fmla="*/ 1325701 w 4059768"/>
              <a:gd name="connsiteY2023" fmla="*/ 806789 h 3744261"/>
              <a:gd name="connsiteX2024" fmla="*/ 1263426 w 4059768"/>
              <a:gd name="connsiteY2024" fmla="*/ 929386 h 3744261"/>
              <a:gd name="connsiteX2025" fmla="*/ 1250469 w 4059768"/>
              <a:gd name="connsiteY2025" fmla="*/ 929489 h 3744261"/>
              <a:gd name="connsiteX2026" fmla="*/ 1250573 w 4059768"/>
              <a:gd name="connsiteY2026" fmla="*/ 910178 h 3744261"/>
              <a:gd name="connsiteX2027" fmla="*/ 1136074 w 4059768"/>
              <a:gd name="connsiteY2027" fmla="*/ 778776 h 3744261"/>
              <a:gd name="connsiteX2028" fmla="*/ 1015969 w 4059768"/>
              <a:gd name="connsiteY2028" fmla="*/ 752052 h 3744261"/>
              <a:gd name="connsiteX2029" fmla="*/ 1017381 w 4059768"/>
              <a:gd name="connsiteY2029" fmla="*/ 847239 h 3744261"/>
              <a:gd name="connsiteX2030" fmla="*/ 994103 w 4059768"/>
              <a:gd name="connsiteY2030" fmla="*/ 981984 h 3744261"/>
              <a:gd name="connsiteX2031" fmla="*/ 1155489 w 4059768"/>
              <a:gd name="connsiteY2031" fmla="*/ 1004680 h 3744261"/>
              <a:gd name="connsiteX2032" fmla="*/ 1206738 w 4059768"/>
              <a:gd name="connsiteY2032" fmla="*/ 983146 h 3744261"/>
              <a:gd name="connsiteX2033" fmla="*/ 1220173 w 4059768"/>
              <a:gd name="connsiteY2033" fmla="*/ 890223 h 3744261"/>
              <a:gd name="connsiteX2034" fmla="*/ 1217369 w 4059768"/>
              <a:gd name="connsiteY2034" fmla="*/ 866592 h 3744261"/>
              <a:gd name="connsiteX2035" fmla="*/ 1220733 w 4059768"/>
              <a:gd name="connsiteY2035" fmla="*/ 851247 h 3744261"/>
              <a:gd name="connsiteX2036" fmla="*/ 1227710 w 4059768"/>
              <a:gd name="connsiteY2036" fmla="*/ 852139 h 3744261"/>
              <a:gd name="connsiteX2037" fmla="*/ 1231697 w 4059768"/>
              <a:gd name="connsiteY2037" fmla="*/ 868668 h 3744261"/>
              <a:gd name="connsiteX2038" fmla="*/ 1232632 w 4059768"/>
              <a:gd name="connsiteY2038" fmla="*/ 889350 h 3744261"/>
              <a:gd name="connsiteX2039" fmla="*/ 1232590 w 4059768"/>
              <a:gd name="connsiteY2039" fmla="*/ 889309 h 3744261"/>
              <a:gd name="connsiteX2040" fmla="*/ 3329533 w 4059768"/>
              <a:gd name="connsiteY2040" fmla="*/ 1094281 h 3744261"/>
              <a:gd name="connsiteX2041" fmla="*/ 3323449 w 4059768"/>
              <a:gd name="connsiteY2041" fmla="*/ 1096586 h 3744261"/>
              <a:gd name="connsiteX2042" fmla="*/ 3316451 w 4059768"/>
              <a:gd name="connsiteY2042" fmla="*/ 1114091 h 3744261"/>
              <a:gd name="connsiteX2043" fmla="*/ 3321767 w 4059768"/>
              <a:gd name="connsiteY2043" fmla="*/ 1122563 h 3744261"/>
              <a:gd name="connsiteX2044" fmla="*/ 3327394 w 4059768"/>
              <a:gd name="connsiteY2044" fmla="*/ 1120861 h 3744261"/>
              <a:gd name="connsiteX2045" fmla="*/ 3328017 w 4059768"/>
              <a:gd name="connsiteY2045" fmla="*/ 1119407 h 3744261"/>
              <a:gd name="connsiteX2046" fmla="*/ 3331153 w 4059768"/>
              <a:gd name="connsiteY2046" fmla="*/ 1094697 h 3744261"/>
              <a:gd name="connsiteX2047" fmla="*/ 3329533 w 4059768"/>
              <a:gd name="connsiteY2047" fmla="*/ 1094261 h 3744261"/>
              <a:gd name="connsiteX2048" fmla="*/ 3329533 w 4059768"/>
              <a:gd name="connsiteY2048" fmla="*/ 1094281 h 3744261"/>
              <a:gd name="connsiteX2049" fmla="*/ 3197135 w 4059768"/>
              <a:gd name="connsiteY2049" fmla="*/ 806539 h 3744261"/>
              <a:gd name="connsiteX2050" fmla="*/ 3145409 w 4059768"/>
              <a:gd name="connsiteY2050" fmla="*/ 814908 h 3744261"/>
              <a:gd name="connsiteX2051" fmla="*/ 2950674 w 4059768"/>
              <a:gd name="connsiteY2051" fmla="*/ 878698 h 3744261"/>
              <a:gd name="connsiteX2052" fmla="*/ 2954079 w 4059768"/>
              <a:gd name="connsiteY2052" fmla="*/ 1062531 h 3744261"/>
              <a:gd name="connsiteX2053" fmla="*/ 3125017 w 4059768"/>
              <a:gd name="connsiteY2053" fmla="*/ 1060642 h 3744261"/>
              <a:gd name="connsiteX2054" fmla="*/ 3200146 w 4059768"/>
              <a:gd name="connsiteY2054" fmla="*/ 1000028 h 3744261"/>
              <a:gd name="connsiteX2055" fmla="*/ 3202243 w 4059768"/>
              <a:gd name="connsiteY2055" fmla="*/ 980011 h 3744261"/>
              <a:gd name="connsiteX2056" fmla="*/ 3197135 w 4059768"/>
              <a:gd name="connsiteY2056" fmla="*/ 806539 h 3744261"/>
              <a:gd name="connsiteX2057" fmla="*/ 823331 w 4059768"/>
              <a:gd name="connsiteY2057" fmla="*/ 924443 h 3744261"/>
              <a:gd name="connsiteX2058" fmla="*/ 906910 w 4059768"/>
              <a:gd name="connsiteY2058" fmla="*/ 1040603 h 3744261"/>
              <a:gd name="connsiteX2059" fmla="*/ 1010092 w 4059768"/>
              <a:gd name="connsiteY2059" fmla="*/ 1079746 h 3744261"/>
              <a:gd name="connsiteX2060" fmla="*/ 983264 w 4059768"/>
              <a:gd name="connsiteY2060" fmla="*/ 1058690 h 3744261"/>
              <a:gd name="connsiteX2061" fmla="*/ 977221 w 4059768"/>
              <a:gd name="connsiteY2061" fmla="*/ 994796 h 3744261"/>
              <a:gd name="connsiteX2062" fmla="*/ 978488 w 4059768"/>
              <a:gd name="connsiteY2062" fmla="*/ 990767 h 3744261"/>
              <a:gd name="connsiteX2063" fmla="*/ 943997 w 4059768"/>
              <a:gd name="connsiteY2063" fmla="*/ 980094 h 3744261"/>
              <a:gd name="connsiteX2064" fmla="*/ 823310 w 4059768"/>
              <a:gd name="connsiteY2064" fmla="*/ 924423 h 3744261"/>
              <a:gd name="connsiteX2065" fmla="*/ 823331 w 4059768"/>
              <a:gd name="connsiteY2065" fmla="*/ 924443 h 3744261"/>
              <a:gd name="connsiteX2066" fmla="*/ 2910182 w 4059768"/>
              <a:gd name="connsiteY2066" fmla="*/ 752862 h 3744261"/>
              <a:gd name="connsiteX2067" fmla="*/ 2901772 w 4059768"/>
              <a:gd name="connsiteY2067" fmla="*/ 769661 h 3744261"/>
              <a:gd name="connsiteX2068" fmla="*/ 2870313 w 4059768"/>
              <a:gd name="connsiteY2068" fmla="*/ 903595 h 3744261"/>
              <a:gd name="connsiteX2069" fmla="*/ 2878868 w 4059768"/>
              <a:gd name="connsiteY2069" fmla="*/ 1018219 h 3744261"/>
              <a:gd name="connsiteX2070" fmla="*/ 2878723 w 4059768"/>
              <a:gd name="connsiteY2070" fmla="*/ 1010536 h 3744261"/>
              <a:gd name="connsiteX2071" fmla="*/ 2910203 w 4059768"/>
              <a:gd name="connsiteY2071" fmla="*/ 752862 h 3744261"/>
              <a:gd name="connsiteX2072" fmla="*/ 2910182 w 4059768"/>
              <a:gd name="connsiteY2072" fmla="*/ 752862 h 3744261"/>
              <a:gd name="connsiteX2073" fmla="*/ 2021955 w 4059768"/>
              <a:gd name="connsiteY2073" fmla="*/ 921370 h 3744261"/>
              <a:gd name="connsiteX2074" fmla="*/ 2142226 w 4059768"/>
              <a:gd name="connsiteY2074" fmla="*/ 1001108 h 3744261"/>
              <a:gd name="connsiteX2075" fmla="*/ 2148913 w 4059768"/>
              <a:gd name="connsiteY2075" fmla="*/ 992802 h 3744261"/>
              <a:gd name="connsiteX2076" fmla="*/ 2111452 w 4059768"/>
              <a:gd name="connsiteY2076" fmla="*/ 854341 h 3744261"/>
              <a:gd name="connsiteX2077" fmla="*/ 2059893 w 4059768"/>
              <a:gd name="connsiteY2077" fmla="*/ 903409 h 3744261"/>
              <a:gd name="connsiteX2078" fmla="*/ 2021955 w 4059768"/>
              <a:gd name="connsiteY2078" fmla="*/ 921370 h 3744261"/>
              <a:gd name="connsiteX2079" fmla="*/ 1720342 w 4059768"/>
              <a:gd name="connsiteY2079" fmla="*/ 828758 h 3744261"/>
              <a:gd name="connsiteX2080" fmla="*/ 1729416 w 4059768"/>
              <a:gd name="connsiteY2080" fmla="*/ 855545 h 3744261"/>
              <a:gd name="connsiteX2081" fmla="*/ 1751012 w 4059768"/>
              <a:gd name="connsiteY2081" fmla="*/ 988005 h 3744261"/>
              <a:gd name="connsiteX2082" fmla="*/ 1757823 w 4059768"/>
              <a:gd name="connsiteY2082" fmla="*/ 969919 h 3744261"/>
              <a:gd name="connsiteX2083" fmla="*/ 1766648 w 4059768"/>
              <a:gd name="connsiteY2083" fmla="*/ 967676 h 3744261"/>
              <a:gd name="connsiteX2084" fmla="*/ 1934928 w 4059768"/>
              <a:gd name="connsiteY2084" fmla="*/ 936259 h 3744261"/>
              <a:gd name="connsiteX2085" fmla="*/ 1993610 w 4059768"/>
              <a:gd name="connsiteY2085" fmla="*/ 895663 h 3744261"/>
              <a:gd name="connsiteX2086" fmla="*/ 2010036 w 4059768"/>
              <a:gd name="connsiteY2086" fmla="*/ 906233 h 3744261"/>
              <a:gd name="connsiteX2087" fmla="*/ 2013586 w 4059768"/>
              <a:gd name="connsiteY2087" fmla="*/ 911258 h 3744261"/>
              <a:gd name="connsiteX2088" fmla="*/ 2053559 w 4059768"/>
              <a:gd name="connsiteY2088" fmla="*/ 892652 h 3744261"/>
              <a:gd name="connsiteX2089" fmla="*/ 2097415 w 4059768"/>
              <a:gd name="connsiteY2089" fmla="*/ 854943 h 3744261"/>
              <a:gd name="connsiteX2090" fmla="*/ 2095048 w 4059768"/>
              <a:gd name="connsiteY2090" fmla="*/ 854548 h 3744261"/>
              <a:gd name="connsiteX2091" fmla="*/ 2084375 w 4059768"/>
              <a:gd name="connsiteY2091" fmla="*/ 848381 h 3744261"/>
              <a:gd name="connsiteX2092" fmla="*/ 2044402 w 4059768"/>
              <a:gd name="connsiteY2092" fmla="*/ 880816 h 3744261"/>
              <a:gd name="connsiteX2093" fmla="*/ 1972181 w 4059768"/>
              <a:gd name="connsiteY2093" fmla="*/ 887855 h 3744261"/>
              <a:gd name="connsiteX2094" fmla="*/ 1946764 w 4059768"/>
              <a:gd name="connsiteY2094" fmla="*/ 898093 h 3744261"/>
              <a:gd name="connsiteX2095" fmla="*/ 1904279 w 4059768"/>
              <a:gd name="connsiteY2095" fmla="*/ 911984 h 3744261"/>
              <a:gd name="connsiteX2096" fmla="*/ 1809382 w 4059768"/>
              <a:gd name="connsiteY2096" fmla="*/ 937796 h 3744261"/>
              <a:gd name="connsiteX2097" fmla="*/ 1755580 w 4059768"/>
              <a:gd name="connsiteY2097" fmla="*/ 937796 h 3744261"/>
              <a:gd name="connsiteX2098" fmla="*/ 1766191 w 4059768"/>
              <a:gd name="connsiteY2098" fmla="*/ 919128 h 3744261"/>
              <a:gd name="connsiteX2099" fmla="*/ 1842191 w 4059768"/>
              <a:gd name="connsiteY2099" fmla="*/ 893524 h 3744261"/>
              <a:gd name="connsiteX2100" fmla="*/ 1919853 w 4059768"/>
              <a:gd name="connsiteY2100" fmla="*/ 871679 h 3744261"/>
              <a:gd name="connsiteX2101" fmla="*/ 1895371 w 4059768"/>
              <a:gd name="connsiteY2101" fmla="*/ 859989 h 3744261"/>
              <a:gd name="connsiteX2102" fmla="*/ 1784153 w 4059768"/>
              <a:gd name="connsiteY2102" fmla="*/ 775516 h 3744261"/>
              <a:gd name="connsiteX2103" fmla="*/ 1754397 w 4059768"/>
              <a:gd name="connsiteY2103" fmla="*/ 731619 h 3744261"/>
              <a:gd name="connsiteX2104" fmla="*/ 1754189 w 4059768"/>
              <a:gd name="connsiteY2104" fmla="*/ 733322 h 3744261"/>
              <a:gd name="connsiteX2105" fmla="*/ 1735396 w 4059768"/>
              <a:gd name="connsiteY2105" fmla="*/ 792523 h 3744261"/>
              <a:gd name="connsiteX2106" fmla="*/ 1720300 w 4059768"/>
              <a:gd name="connsiteY2106" fmla="*/ 828758 h 3744261"/>
              <a:gd name="connsiteX2107" fmla="*/ 1720342 w 4059768"/>
              <a:gd name="connsiteY2107" fmla="*/ 828758 h 3744261"/>
              <a:gd name="connsiteX2108" fmla="*/ 1762142 w 4059768"/>
              <a:gd name="connsiteY2108" fmla="*/ 979284 h 3744261"/>
              <a:gd name="connsiteX2109" fmla="*/ 1762142 w 4059768"/>
              <a:gd name="connsiteY2109" fmla="*/ 979284 h 3744261"/>
              <a:gd name="connsiteX2110" fmla="*/ 1761996 w 4059768"/>
              <a:gd name="connsiteY2110" fmla="*/ 979222 h 3744261"/>
              <a:gd name="connsiteX2111" fmla="*/ 1762142 w 4059768"/>
              <a:gd name="connsiteY2111" fmla="*/ 979284 h 3744261"/>
              <a:gd name="connsiteX2112" fmla="*/ 1761996 w 4059768"/>
              <a:gd name="connsiteY2112" fmla="*/ 979222 h 3744261"/>
              <a:gd name="connsiteX2113" fmla="*/ 910420 w 4059768"/>
              <a:gd name="connsiteY2113" fmla="*/ 483953 h 3744261"/>
              <a:gd name="connsiteX2114" fmla="*/ 819406 w 4059768"/>
              <a:gd name="connsiteY2114" fmla="*/ 546581 h 3744261"/>
              <a:gd name="connsiteX2115" fmla="*/ 800282 w 4059768"/>
              <a:gd name="connsiteY2115" fmla="*/ 883682 h 3744261"/>
              <a:gd name="connsiteX2116" fmla="*/ 982101 w 4059768"/>
              <a:gd name="connsiteY2116" fmla="*/ 978620 h 3744261"/>
              <a:gd name="connsiteX2117" fmla="*/ 1005669 w 4059768"/>
              <a:gd name="connsiteY2117" fmla="*/ 759236 h 3744261"/>
              <a:gd name="connsiteX2118" fmla="*/ 999627 w 4059768"/>
              <a:gd name="connsiteY2118" fmla="*/ 755561 h 3744261"/>
              <a:gd name="connsiteX2119" fmla="*/ 1001371 w 4059768"/>
              <a:gd name="connsiteY2119" fmla="*/ 746300 h 3744261"/>
              <a:gd name="connsiteX2120" fmla="*/ 1141701 w 4059768"/>
              <a:gd name="connsiteY2120" fmla="*/ 767646 h 3744261"/>
              <a:gd name="connsiteX2121" fmla="*/ 1250594 w 4059768"/>
              <a:gd name="connsiteY2121" fmla="*/ 842193 h 3744261"/>
              <a:gd name="connsiteX2122" fmla="*/ 1262118 w 4059768"/>
              <a:gd name="connsiteY2122" fmla="*/ 914912 h 3744261"/>
              <a:gd name="connsiteX2123" fmla="*/ 1261931 w 4059768"/>
              <a:gd name="connsiteY2123" fmla="*/ 915348 h 3744261"/>
              <a:gd name="connsiteX2124" fmla="*/ 1313034 w 4059768"/>
              <a:gd name="connsiteY2124" fmla="*/ 806166 h 3744261"/>
              <a:gd name="connsiteX2125" fmla="*/ 1116846 w 4059768"/>
              <a:gd name="connsiteY2125" fmla="*/ 500026 h 3744261"/>
              <a:gd name="connsiteX2126" fmla="*/ 932929 w 4059768"/>
              <a:gd name="connsiteY2126" fmla="*/ 486009 h 3744261"/>
              <a:gd name="connsiteX2127" fmla="*/ 929690 w 4059768"/>
              <a:gd name="connsiteY2127" fmla="*/ 486009 h 3744261"/>
              <a:gd name="connsiteX2128" fmla="*/ 910440 w 4059768"/>
              <a:gd name="connsiteY2128" fmla="*/ 483933 h 3744261"/>
              <a:gd name="connsiteX2129" fmla="*/ 910420 w 4059768"/>
              <a:gd name="connsiteY2129" fmla="*/ 483953 h 3744261"/>
              <a:gd name="connsiteX2130" fmla="*/ 1766772 w 4059768"/>
              <a:gd name="connsiteY2130" fmla="*/ 967718 h 3744261"/>
              <a:gd name="connsiteX2131" fmla="*/ 1766876 w 4059768"/>
              <a:gd name="connsiteY2131" fmla="*/ 967760 h 3744261"/>
              <a:gd name="connsiteX2132" fmla="*/ 1766772 w 4059768"/>
              <a:gd name="connsiteY2132" fmla="*/ 967718 h 3744261"/>
              <a:gd name="connsiteX2133" fmla="*/ 2676948 w 4059768"/>
              <a:gd name="connsiteY2133" fmla="*/ 792440 h 3744261"/>
              <a:gd name="connsiteX2134" fmla="*/ 2666234 w 4059768"/>
              <a:gd name="connsiteY2134" fmla="*/ 849378 h 3744261"/>
              <a:gd name="connsiteX2135" fmla="*/ 2693851 w 4059768"/>
              <a:gd name="connsiteY2135" fmla="*/ 942530 h 3744261"/>
              <a:gd name="connsiteX2136" fmla="*/ 2706414 w 4059768"/>
              <a:gd name="connsiteY2136" fmla="*/ 965122 h 3744261"/>
              <a:gd name="connsiteX2137" fmla="*/ 2712062 w 4059768"/>
              <a:gd name="connsiteY2137" fmla="*/ 869084 h 3744261"/>
              <a:gd name="connsiteX2138" fmla="*/ 2683614 w 4059768"/>
              <a:gd name="connsiteY2138" fmla="*/ 796136 h 3744261"/>
              <a:gd name="connsiteX2139" fmla="*/ 2676948 w 4059768"/>
              <a:gd name="connsiteY2139" fmla="*/ 792419 h 3744261"/>
              <a:gd name="connsiteX2140" fmla="*/ 2676948 w 4059768"/>
              <a:gd name="connsiteY2140" fmla="*/ 792440 h 3744261"/>
              <a:gd name="connsiteX2141" fmla="*/ 1363286 w 4059768"/>
              <a:gd name="connsiteY2141" fmla="*/ 872801 h 3744261"/>
              <a:gd name="connsiteX2142" fmla="*/ 1389616 w 4059768"/>
              <a:gd name="connsiteY2142" fmla="*/ 954304 h 3744261"/>
              <a:gd name="connsiteX2143" fmla="*/ 1392253 w 4059768"/>
              <a:gd name="connsiteY2143" fmla="*/ 878677 h 3744261"/>
              <a:gd name="connsiteX2144" fmla="*/ 1386480 w 4059768"/>
              <a:gd name="connsiteY2144" fmla="*/ 840096 h 3744261"/>
              <a:gd name="connsiteX2145" fmla="*/ 1380915 w 4059768"/>
              <a:gd name="connsiteY2145" fmla="*/ 804172 h 3744261"/>
              <a:gd name="connsiteX2146" fmla="*/ 1376223 w 4059768"/>
              <a:gd name="connsiteY2146" fmla="*/ 823089 h 3744261"/>
              <a:gd name="connsiteX2147" fmla="*/ 1368955 w 4059768"/>
              <a:gd name="connsiteY2147" fmla="*/ 858826 h 3744261"/>
              <a:gd name="connsiteX2148" fmla="*/ 1363286 w 4059768"/>
              <a:gd name="connsiteY2148" fmla="*/ 872821 h 3744261"/>
              <a:gd name="connsiteX2149" fmla="*/ 1363286 w 4059768"/>
              <a:gd name="connsiteY2149" fmla="*/ 872801 h 3744261"/>
              <a:gd name="connsiteX2150" fmla="*/ 1937005 w 4059768"/>
              <a:gd name="connsiteY2150" fmla="*/ 878407 h 3744261"/>
              <a:gd name="connsiteX2151" fmla="*/ 1845119 w 4059768"/>
              <a:gd name="connsiteY2151" fmla="*/ 905651 h 3744261"/>
              <a:gd name="connsiteX2152" fmla="*/ 1773563 w 4059768"/>
              <a:gd name="connsiteY2152" fmla="*/ 929199 h 3744261"/>
              <a:gd name="connsiteX2153" fmla="*/ 1770863 w 4059768"/>
              <a:gd name="connsiteY2153" fmla="*/ 931275 h 3744261"/>
              <a:gd name="connsiteX2154" fmla="*/ 1900583 w 4059768"/>
              <a:gd name="connsiteY2154" fmla="*/ 900107 h 3744261"/>
              <a:gd name="connsiteX2155" fmla="*/ 1942715 w 4059768"/>
              <a:gd name="connsiteY2155" fmla="*/ 886340 h 3744261"/>
              <a:gd name="connsiteX2156" fmla="*/ 1951561 w 4059768"/>
              <a:gd name="connsiteY2156" fmla="*/ 883100 h 3744261"/>
              <a:gd name="connsiteX2157" fmla="*/ 1937005 w 4059768"/>
              <a:gd name="connsiteY2157" fmla="*/ 878428 h 3744261"/>
              <a:gd name="connsiteX2158" fmla="*/ 1937005 w 4059768"/>
              <a:gd name="connsiteY2158" fmla="*/ 878407 h 3744261"/>
              <a:gd name="connsiteX2159" fmla="*/ 1991721 w 4059768"/>
              <a:gd name="connsiteY2159" fmla="*/ 908039 h 3744261"/>
              <a:gd name="connsiteX2160" fmla="*/ 1959016 w 4059768"/>
              <a:gd name="connsiteY2160" fmla="*/ 929489 h 3744261"/>
              <a:gd name="connsiteX2161" fmla="*/ 1982231 w 4059768"/>
              <a:gd name="connsiteY2161" fmla="*/ 922325 h 3744261"/>
              <a:gd name="connsiteX2162" fmla="*/ 2001480 w 4059768"/>
              <a:gd name="connsiteY2162" fmla="*/ 915764 h 3744261"/>
              <a:gd name="connsiteX2163" fmla="*/ 1999611 w 4059768"/>
              <a:gd name="connsiteY2163" fmla="*/ 913023 h 3744261"/>
              <a:gd name="connsiteX2164" fmla="*/ 1992593 w 4059768"/>
              <a:gd name="connsiteY2164" fmla="*/ 908060 h 3744261"/>
              <a:gd name="connsiteX2165" fmla="*/ 1991741 w 4059768"/>
              <a:gd name="connsiteY2165" fmla="*/ 908018 h 3744261"/>
              <a:gd name="connsiteX2166" fmla="*/ 1991721 w 4059768"/>
              <a:gd name="connsiteY2166" fmla="*/ 908039 h 3744261"/>
              <a:gd name="connsiteX2167" fmla="*/ 1336561 w 4059768"/>
              <a:gd name="connsiteY2167" fmla="*/ 884782 h 3744261"/>
              <a:gd name="connsiteX2168" fmla="*/ 1336561 w 4059768"/>
              <a:gd name="connsiteY2168" fmla="*/ 884782 h 3744261"/>
              <a:gd name="connsiteX2169" fmla="*/ 1991928 w 4059768"/>
              <a:gd name="connsiteY2169" fmla="*/ 877618 h 3744261"/>
              <a:gd name="connsiteX2170" fmla="*/ 2039128 w 4059768"/>
              <a:gd name="connsiteY2170" fmla="*/ 869520 h 3744261"/>
              <a:gd name="connsiteX2171" fmla="*/ 2075342 w 4059768"/>
              <a:gd name="connsiteY2171" fmla="*/ 839452 h 3744261"/>
              <a:gd name="connsiteX2172" fmla="*/ 2061159 w 4059768"/>
              <a:gd name="connsiteY2172" fmla="*/ 820597 h 3744261"/>
              <a:gd name="connsiteX2173" fmla="*/ 1991928 w 4059768"/>
              <a:gd name="connsiteY2173" fmla="*/ 877618 h 3744261"/>
              <a:gd name="connsiteX2174" fmla="*/ 1953638 w 4059768"/>
              <a:gd name="connsiteY2174" fmla="*/ 870745 h 3744261"/>
              <a:gd name="connsiteX2175" fmla="*/ 1970436 w 4059768"/>
              <a:gd name="connsiteY2175" fmla="*/ 874898 h 3744261"/>
              <a:gd name="connsiteX2176" fmla="*/ 2054307 w 4059768"/>
              <a:gd name="connsiteY2176" fmla="*/ 809467 h 3744261"/>
              <a:gd name="connsiteX2177" fmla="*/ 2025921 w 4059768"/>
              <a:gd name="connsiteY2177" fmla="*/ 720946 h 3744261"/>
              <a:gd name="connsiteX2178" fmla="*/ 2025506 w 4059768"/>
              <a:gd name="connsiteY2178" fmla="*/ 685043 h 3744261"/>
              <a:gd name="connsiteX2179" fmla="*/ 2025049 w 4059768"/>
              <a:gd name="connsiteY2179" fmla="*/ 649493 h 3744261"/>
              <a:gd name="connsiteX2180" fmla="*/ 1989707 w 4059768"/>
              <a:gd name="connsiteY2180" fmla="*/ 621564 h 3744261"/>
              <a:gd name="connsiteX2181" fmla="*/ 1984391 w 4059768"/>
              <a:gd name="connsiteY2181" fmla="*/ 615750 h 3744261"/>
              <a:gd name="connsiteX2182" fmla="*/ 1995458 w 4059768"/>
              <a:gd name="connsiteY2182" fmla="*/ 642121 h 3744261"/>
              <a:gd name="connsiteX2183" fmla="*/ 2019110 w 4059768"/>
              <a:gd name="connsiteY2183" fmla="*/ 794828 h 3744261"/>
              <a:gd name="connsiteX2184" fmla="*/ 1953638 w 4059768"/>
              <a:gd name="connsiteY2184" fmla="*/ 870745 h 3744261"/>
              <a:gd name="connsiteX2185" fmla="*/ 1751385 w 4059768"/>
              <a:gd name="connsiteY2185" fmla="*/ 704728 h 3744261"/>
              <a:gd name="connsiteX2186" fmla="*/ 1759961 w 4059768"/>
              <a:gd name="connsiteY2186" fmla="*/ 714135 h 3744261"/>
              <a:gd name="connsiteX2187" fmla="*/ 1901164 w 4059768"/>
              <a:gd name="connsiteY2187" fmla="*/ 848962 h 3744261"/>
              <a:gd name="connsiteX2188" fmla="*/ 1936527 w 4059768"/>
              <a:gd name="connsiteY2188" fmla="*/ 864993 h 3744261"/>
              <a:gd name="connsiteX2189" fmla="*/ 2006921 w 4059768"/>
              <a:gd name="connsiteY2189" fmla="*/ 792232 h 3744261"/>
              <a:gd name="connsiteX2190" fmla="*/ 1984245 w 4059768"/>
              <a:gd name="connsiteY2190" fmla="*/ 647603 h 3744261"/>
              <a:gd name="connsiteX2191" fmla="*/ 1971267 w 4059768"/>
              <a:gd name="connsiteY2191" fmla="*/ 610641 h 3744261"/>
              <a:gd name="connsiteX2192" fmla="*/ 1977081 w 4059768"/>
              <a:gd name="connsiteY2192" fmla="*/ 598909 h 3744261"/>
              <a:gd name="connsiteX2193" fmla="*/ 1998947 w 4059768"/>
              <a:gd name="connsiteY2193" fmla="*/ 613237 h 3744261"/>
              <a:gd name="connsiteX2194" fmla="*/ 2025049 w 4059768"/>
              <a:gd name="connsiteY2194" fmla="*/ 636432 h 3744261"/>
              <a:gd name="connsiteX2195" fmla="*/ 2037529 w 4059768"/>
              <a:gd name="connsiteY2195" fmla="*/ 546830 h 3744261"/>
              <a:gd name="connsiteX2196" fmla="*/ 2038837 w 4059768"/>
              <a:gd name="connsiteY2196" fmla="*/ 544463 h 3744261"/>
              <a:gd name="connsiteX2197" fmla="*/ 2006900 w 4059768"/>
              <a:gd name="connsiteY2197" fmla="*/ 564252 h 3744261"/>
              <a:gd name="connsiteX2198" fmla="*/ 1942964 w 4059768"/>
              <a:gd name="connsiteY2198" fmla="*/ 557275 h 3744261"/>
              <a:gd name="connsiteX2199" fmla="*/ 1783073 w 4059768"/>
              <a:gd name="connsiteY2199" fmla="*/ 342543 h 3744261"/>
              <a:gd name="connsiteX2200" fmla="*/ 1774373 w 4059768"/>
              <a:gd name="connsiteY2200" fmla="*/ 309527 h 3744261"/>
              <a:gd name="connsiteX2201" fmla="*/ 1774684 w 4059768"/>
              <a:gd name="connsiteY2201" fmla="*/ 336334 h 3744261"/>
              <a:gd name="connsiteX2202" fmla="*/ 1780436 w 4059768"/>
              <a:gd name="connsiteY2202" fmla="*/ 388953 h 3744261"/>
              <a:gd name="connsiteX2203" fmla="*/ 1774352 w 4059768"/>
              <a:gd name="connsiteY2203" fmla="*/ 394788 h 3744261"/>
              <a:gd name="connsiteX2204" fmla="*/ 1766482 w 4059768"/>
              <a:gd name="connsiteY2204" fmla="*/ 382350 h 3744261"/>
              <a:gd name="connsiteX2205" fmla="*/ 1762266 w 4059768"/>
              <a:gd name="connsiteY2205" fmla="*/ 337373 h 3744261"/>
              <a:gd name="connsiteX2206" fmla="*/ 1746610 w 4059768"/>
              <a:gd name="connsiteY2206" fmla="*/ 254292 h 3744261"/>
              <a:gd name="connsiteX2207" fmla="*/ 1753566 w 4059768"/>
              <a:gd name="connsiteY2207" fmla="*/ 390075 h 3744261"/>
              <a:gd name="connsiteX2208" fmla="*/ 1796508 w 4059768"/>
              <a:gd name="connsiteY2208" fmla="*/ 467300 h 3744261"/>
              <a:gd name="connsiteX2209" fmla="*/ 1895371 w 4059768"/>
              <a:gd name="connsiteY2209" fmla="*/ 561428 h 3744261"/>
              <a:gd name="connsiteX2210" fmla="*/ 1898880 w 4059768"/>
              <a:gd name="connsiteY2210" fmla="*/ 565789 h 3744261"/>
              <a:gd name="connsiteX2211" fmla="*/ 1897489 w 4059768"/>
              <a:gd name="connsiteY2211" fmla="*/ 571208 h 3744261"/>
              <a:gd name="connsiteX2212" fmla="*/ 1815840 w 4059768"/>
              <a:gd name="connsiteY2212" fmla="*/ 615127 h 3744261"/>
              <a:gd name="connsiteX2213" fmla="*/ 1780477 w 4059768"/>
              <a:gd name="connsiteY2213" fmla="*/ 581010 h 3744261"/>
              <a:gd name="connsiteX2214" fmla="*/ 1741834 w 4059768"/>
              <a:gd name="connsiteY2214" fmla="*/ 397322 h 3744261"/>
              <a:gd name="connsiteX2215" fmla="*/ 1741377 w 4059768"/>
              <a:gd name="connsiteY2215" fmla="*/ 393625 h 3744261"/>
              <a:gd name="connsiteX2216" fmla="*/ 1722584 w 4059768"/>
              <a:gd name="connsiteY2216" fmla="*/ 287973 h 3744261"/>
              <a:gd name="connsiteX2217" fmla="*/ 1605241 w 4059768"/>
              <a:gd name="connsiteY2217" fmla="*/ 388247 h 3744261"/>
              <a:gd name="connsiteX2218" fmla="*/ 1511009 w 4059768"/>
              <a:gd name="connsiteY2218" fmla="*/ 594445 h 3744261"/>
              <a:gd name="connsiteX2219" fmla="*/ 1509700 w 4059768"/>
              <a:gd name="connsiteY2219" fmla="*/ 601775 h 3744261"/>
              <a:gd name="connsiteX2220" fmla="*/ 1539893 w 4059768"/>
              <a:gd name="connsiteY2220" fmla="*/ 602232 h 3744261"/>
              <a:gd name="connsiteX2221" fmla="*/ 1713427 w 4059768"/>
              <a:gd name="connsiteY2221" fmla="*/ 811004 h 3744261"/>
              <a:gd name="connsiteX2222" fmla="*/ 1724225 w 4059768"/>
              <a:gd name="connsiteY2222" fmla="*/ 787082 h 3744261"/>
              <a:gd name="connsiteX2223" fmla="*/ 1741854 w 4059768"/>
              <a:gd name="connsiteY2223" fmla="*/ 731806 h 3744261"/>
              <a:gd name="connsiteX2224" fmla="*/ 1743183 w 4059768"/>
              <a:gd name="connsiteY2224" fmla="*/ 719990 h 3744261"/>
              <a:gd name="connsiteX2225" fmla="*/ 1750140 w 4059768"/>
              <a:gd name="connsiteY2225" fmla="*/ 704832 h 3744261"/>
              <a:gd name="connsiteX2226" fmla="*/ 1751365 w 4059768"/>
              <a:gd name="connsiteY2226" fmla="*/ 704728 h 3744261"/>
              <a:gd name="connsiteX2227" fmla="*/ 1751385 w 4059768"/>
              <a:gd name="connsiteY2227" fmla="*/ 704728 h 3744261"/>
              <a:gd name="connsiteX2228" fmla="*/ 1281014 w 4059768"/>
              <a:gd name="connsiteY2228" fmla="*/ 650386 h 3744261"/>
              <a:gd name="connsiteX2229" fmla="*/ 1281513 w 4059768"/>
              <a:gd name="connsiteY2229" fmla="*/ 652670 h 3744261"/>
              <a:gd name="connsiteX2230" fmla="*/ 1314301 w 4059768"/>
              <a:gd name="connsiteY2230" fmla="*/ 742230 h 3744261"/>
              <a:gd name="connsiteX2231" fmla="*/ 1356516 w 4059768"/>
              <a:gd name="connsiteY2231" fmla="*/ 853884 h 3744261"/>
              <a:gd name="connsiteX2232" fmla="*/ 1359797 w 4059768"/>
              <a:gd name="connsiteY2232" fmla="*/ 839016 h 3744261"/>
              <a:gd name="connsiteX2233" fmla="*/ 1364013 w 4059768"/>
              <a:gd name="connsiteY2233" fmla="*/ 820577 h 3744261"/>
              <a:gd name="connsiteX2234" fmla="*/ 1362414 w 4059768"/>
              <a:gd name="connsiteY2234" fmla="*/ 746051 h 3744261"/>
              <a:gd name="connsiteX2235" fmla="*/ 1281035 w 4059768"/>
              <a:gd name="connsiteY2235" fmla="*/ 650407 h 3744261"/>
              <a:gd name="connsiteX2236" fmla="*/ 1281014 w 4059768"/>
              <a:gd name="connsiteY2236" fmla="*/ 650386 h 3744261"/>
              <a:gd name="connsiteX2237" fmla="*/ 2091310 w 4059768"/>
              <a:gd name="connsiteY2237" fmla="*/ 838102 h 3744261"/>
              <a:gd name="connsiteX2238" fmla="*/ 2097872 w 4059768"/>
              <a:gd name="connsiteY2238" fmla="*/ 842442 h 3744261"/>
              <a:gd name="connsiteX2239" fmla="*/ 2102274 w 4059768"/>
              <a:gd name="connsiteY2239" fmla="*/ 833036 h 3744261"/>
              <a:gd name="connsiteX2240" fmla="*/ 2098412 w 4059768"/>
              <a:gd name="connsiteY2240" fmla="*/ 824397 h 3744261"/>
              <a:gd name="connsiteX2241" fmla="*/ 2091310 w 4059768"/>
              <a:gd name="connsiteY2241" fmla="*/ 838102 h 3744261"/>
              <a:gd name="connsiteX2242" fmla="*/ 2037508 w 4059768"/>
              <a:gd name="connsiteY2242" fmla="*/ 648828 h 3744261"/>
              <a:gd name="connsiteX2243" fmla="*/ 2037965 w 4059768"/>
              <a:gd name="connsiteY2243" fmla="*/ 684856 h 3744261"/>
              <a:gd name="connsiteX2244" fmla="*/ 2038380 w 4059768"/>
              <a:gd name="connsiteY2244" fmla="*/ 720966 h 3744261"/>
              <a:gd name="connsiteX2245" fmla="*/ 2062883 w 4059768"/>
              <a:gd name="connsiteY2245" fmla="*/ 799230 h 3744261"/>
              <a:gd name="connsiteX2246" fmla="*/ 2141043 w 4059768"/>
              <a:gd name="connsiteY2246" fmla="*/ 654892 h 3744261"/>
              <a:gd name="connsiteX2247" fmla="*/ 2167871 w 4059768"/>
              <a:gd name="connsiteY2247" fmla="*/ 545480 h 3744261"/>
              <a:gd name="connsiteX2248" fmla="*/ 2159503 w 4059768"/>
              <a:gd name="connsiteY2248" fmla="*/ 382038 h 3744261"/>
              <a:gd name="connsiteX2249" fmla="*/ 2158070 w 4059768"/>
              <a:gd name="connsiteY2249" fmla="*/ 359986 h 3744261"/>
              <a:gd name="connsiteX2250" fmla="*/ 2157738 w 4059768"/>
              <a:gd name="connsiteY2250" fmla="*/ 353839 h 3744261"/>
              <a:gd name="connsiteX2251" fmla="*/ 2163427 w 4059768"/>
              <a:gd name="connsiteY2251" fmla="*/ 345284 h 3744261"/>
              <a:gd name="connsiteX2252" fmla="*/ 2170778 w 4059768"/>
              <a:gd name="connsiteY2252" fmla="*/ 354359 h 3744261"/>
              <a:gd name="connsiteX2253" fmla="*/ 2172169 w 4059768"/>
              <a:gd name="connsiteY2253" fmla="*/ 366132 h 3744261"/>
              <a:gd name="connsiteX2254" fmla="*/ 2174993 w 4059768"/>
              <a:gd name="connsiteY2254" fmla="*/ 389555 h 3744261"/>
              <a:gd name="connsiteX2255" fmla="*/ 2180330 w 4059768"/>
              <a:gd name="connsiteY2255" fmla="*/ 546394 h 3744261"/>
              <a:gd name="connsiteX2256" fmla="*/ 2180413 w 4059768"/>
              <a:gd name="connsiteY2256" fmla="*/ 596313 h 3744261"/>
              <a:gd name="connsiteX2257" fmla="*/ 2183839 w 4059768"/>
              <a:gd name="connsiteY2257" fmla="*/ 646814 h 3744261"/>
              <a:gd name="connsiteX2258" fmla="*/ 2188781 w 4059768"/>
              <a:gd name="connsiteY2258" fmla="*/ 641208 h 3744261"/>
              <a:gd name="connsiteX2259" fmla="*/ 2193599 w 4059768"/>
              <a:gd name="connsiteY2259" fmla="*/ 639256 h 3744261"/>
              <a:gd name="connsiteX2260" fmla="*/ 2198230 w 4059768"/>
              <a:gd name="connsiteY2260" fmla="*/ 641644 h 3744261"/>
              <a:gd name="connsiteX2261" fmla="*/ 2245034 w 4059768"/>
              <a:gd name="connsiteY2261" fmla="*/ 660311 h 3744261"/>
              <a:gd name="connsiteX2262" fmla="*/ 2253382 w 4059768"/>
              <a:gd name="connsiteY2262" fmla="*/ 647396 h 3744261"/>
              <a:gd name="connsiteX2263" fmla="*/ 2269163 w 4059768"/>
              <a:gd name="connsiteY2263" fmla="*/ 408638 h 3744261"/>
              <a:gd name="connsiteX2264" fmla="*/ 2134813 w 4059768"/>
              <a:gd name="connsiteY2264" fmla="*/ 52372 h 3744261"/>
              <a:gd name="connsiteX2265" fmla="*/ 2075882 w 4059768"/>
              <a:gd name="connsiteY2265" fmla="*/ 46765 h 3744261"/>
              <a:gd name="connsiteX2266" fmla="*/ 2150574 w 4059768"/>
              <a:gd name="connsiteY2266" fmla="*/ 208151 h 3744261"/>
              <a:gd name="connsiteX2267" fmla="*/ 2150366 w 4059768"/>
              <a:gd name="connsiteY2267" fmla="*/ 218762 h 3744261"/>
              <a:gd name="connsiteX2268" fmla="*/ 2143161 w 4059768"/>
              <a:gd name="connsiteY2268" fmla="*/ 243058 h 3744261"/>
              <a:gd name="connsiteX2269" fmla="*/ 2113716 w 4059768"/>
              <a:gd name="connsiteY2269" fmla="*/ 241396 h 3744261"/>
              <a:gd name="connsiteX2270" fmla="*/ 2108607 w 4059768"/>
              <a:gd name="connsiteY2270" fmla="*/ 239881 h 3744261"/>
              <a:gd name="connsiteX2271" fmla="*/ 2108670 w 4059768"/>
              <a:gd name="connsiteY2271" fmla="*/ 262888 h 3744261"/>
              <a:gd name="connsiteX2272" fmla="*/ 2118969 w 4059768"/>
              <a:gd name="connsiteY2272" fmla="*/ 256036 h 3744261"/>
              <a:gd name="connsiteX2273" fmla="*/ 2136620 w 4059768"/>
              <a:gd name="connsiteY2273" fmla="*/ 284505 h 3744261"/>
              <a:gd name="connsiteX2274" fmla="*/ 2107278 w 4059768"/>
              <a:gd name="connsiteY2274" fmla="*/ 431792 h 3744261"/>
              <a:gd name="connsiteX2275" fmla="*/ 2046312 w 4059768"/>
              <a:gd name="connsiteY2275" fmla="*/ 537216 h 3744261"/>
              <a:gd name="connsiteX2276" fmla="*/ 2049925 w 4059768"/>
              <a:gd name="connsiteY2276" fmla="*/ 536531 h 3744261"/>
              <a:gd name="connsiteX2277" fmla="*/ 2059851 w 4059768"/>
              <a:gd name="connsiteY2277" fmla="*/ 544089 h 3744261"/>
              <a:gd name="connsiteX2278" fmla="*/ 2047973 w 4059768"/>
              <a:gd name="connsiteY2278" fmla="*/ 640564 h 3744261"/>
              <a:gd name="connsiteX2279" fmla="*/ 2037466 w 4059768"/>
              <a:gd name="connsiteY2279" fmla="*/ 648828 h 3744261"/>
              <a:gd name="connsiteX2280" fmla="*/ 2037508 w 4059768"/>
              <a:gd name="connsiteY2280" fmla="*/ 648828 h 3744261"/>
              <a:gd name="connsiteX2281" fmla="*/ 2180725 w 4059768"/>
              <a:gd name="connsiteY2281" fmla="*/ 796385 h 3744261"/>
              <a:gd name="connsiteX2282" fmla="*/ 2192374 w 4059768"/>
              <a:gd name="connsiteY2282" fmla="*/ 796074 h 3744261"/>
              <a:gd name="connsiteX2283" fmla="*/ 2197690 w 4059768"/>
              <a:gd name="connsiteY2283" fmla="*/ 793084 h 3744261"/>
              <a:gd name="connsiteX2284" fmla="*/ 2188470 w 4059768"/>
              <a:gd name="connsiteY2284" fmla="*/ 725742 h 3744261"/>
              <a:gd name="connsiteX2285" fmla="*/ 2176758 w 4059768"/>
              <a:gd name="connsiteY2285" fmla="*/ 677567 h 3744261"/>
              <a:gd name="connsiteX2286" fmla="*/ 2161143 w 4059768"/>
              <a:gd name="connsiteY2286" fmla="*/ 731245 h 3744261"/>
              <a:gd name="connsiteX2287" fmla="*/ 2161891 w 4059768"/>
              <a:gd name="connsiteY2287" fmla="*/ 734256 h 3744261"/>
              <a:gd name="connsiteX2288" fmla="*/ 2164299 w 4059768"/>
              <a:gd name="connsiteY2288" fmla="*/ 730290 h 3744261"/>
              <a:gd name="connsiteX2289" fmla="*/ 2178877 w 4059768"/>
              <a:gd name="connsiteY2289" fmla="*/ 718308 h 3744261"/>
              <a:gd name="connsiteX2290" fmla="*/ 2188574 w 4059768"/>
              <a:gd name="connsiteY2290" fmla="*/ 737599 h 3744261"/>
              <a:gd name="connsiteX2291" fmla="*/ 2183341 w 4059768"/>
              <a:gd name="connsiteY2291" fmla="*/ 783843 h 3744261"/>
              <a:gd name="connsiteX2292" fmla="*/ 2180725 w 4059768"/>
              <a:gd name="connsiteY2292" fmla="*/ 796406 h 3744261"/>
              <a:gd name="connsiteX2293" fmla="*/ 2180725 w 4059768"/>
              <a:gd name="connsiteY2293" fmla="*/ 796385 h 3744261"/>
              <a:gd name="connsiteX2294" fmla="*/ 3206936 w 4059768"/>
              <a:gd name="connsiteY2294" fmla="*/ 768311 h 3744261"/>
              <a:gd name="connsiteX2295" fmla="*/ 3208535 w 4059768"/>
              <a:gd name="connsiteY2295" fmla="*/ 790301 h 3744261"/>
              <a:gd name="connsiteX2296" fmla="*/ 3224503 w 4059768"/>
              <a:gd name="connsiteY2296" fmla="*/ 780936 h 3744261"/>
              <a:gd name="connsiteX2297" fmla="*/ 3206936 w 4059768"/>
              <a:gd name="connsiteY2297" fmla="*/ 768311 h 3744261"/>
              <a:gd name="connsiteX2298" fmla="*/ 2973931 w 4059768"/>
              <a:gd name="connsiteY2298" fmla="*/ 661163 h 3744261"/>
              <a:gd name="connsiteX2299" fmla="*/ 2940893 w 4059768"/>
              <a:gd name="connsiteY2299" fmla="*/ 703191 h 3744261"/>
              <a:gd name="connsiteX2300" fmla="*/ 2971252 w 4059768"/>
              <a:gd name="connsiteY2300" fmla="*/ 676924 h 3744261"/>
              <a:gd name="connsiteX2301" fmla="*/ 3002379 w 4059768"/>
              <a:gd name="connsiteY2301" fmla="*/ 655660 h 3744261"/>
              <a:gd name="connsiteX2302" fmla="*/ 2973931 w 4059768"/>
              <a:gd name="connsiteY2302" fmla="*/ 661163 h 3744261"/>
              <a:gd name="connsiteX2303" fmla="*/ 2049365 w 4059768"/>
              <a:gd name="connsiteY2303" fmla="*/ 551087 h 3744261"/>
              <a:gd name="connsiteX2304" fmla="*/ 2048576 w 4059768"/>
              <a:gd name="connsiteY2304" fmla="*/ 552520 h 3744261"/>
              <a:gd name="connsiteX2305" fmla="*/ 2037529 w 4059768"/>
              <a:gd name="connsiteY2305" fmla="*/ 633670 h 3744261"/>
              <a:gd name="connsiteX2306" fmla="*/ 2038110 w 4059768"/>
              <a:gd name="connsiteY2306" fmla="*/ 632964 h 3744261"/>
              <a:gd name="connsiteX2307" fmla="*/ 2049365 w 4059768"/>
              <a:gd name="connsiteY2307" fmla="*/ 551108 h 3744261"/>
              <a:gd name="connsiteX2308" fmla="*/ 2049365 w 4059768"/>
              <a:gd name="connsiteY2308" fmla="*/ 551087 h 3744261"/>
              <a:gd name="connsiteX2309" fmla="*/ 1759816 w 4059768"/>
              <a:gd name="connsiteY2309" fmla="*/ 435342 h 3744261"/>
              <a:gd name="connsiteX2310" fmla="*/ 1792044 w 4059768"/>
              <a:gd name="connsiteY2310" fmla="*/ 576379 h 3744261"/>
              <a:gd name="connsiteX2311" fmla="*/ 1817938 w 4059768"/>
              <a:gd name="connsiteY2311" fmla="*/ 602813 h 3744261"/>
              <a:gd name="connsiteX2312" fmla="*/ 1882870 w 4059768"/>
              <a:gd name="connsiteY2312" fmla="*/ 568530 h 3744261"/>
              <a:gd name="connsiteX2313" fmla="*/ 1786956 w 4059768"/>
              <a:gd name="connsiteY2313" fmla="*/ 475253 h 3744261"/>
              <a:gd name="connsiteX2314" fmla="*/ 1759816 w 4059768"/>
              <a:gd name="connsiteY2314" fmla="*/ 435322 h 3744261"/>
              <a:gd name="connsiteX2315" fmla="*/ 1759816 w 4059768"/>
              <a:gd name="connsiteY2315" fmla="*/ 435342 h 3744261"/>
              <a:gd name="connsiteX2316" fmla="*/ 1779460 w 4059768"/>
              <a:gd name="connsiteY2316" fmla="*/ 263241 h 3744261"/>
              <a:gd name="connsiteX2317" fmla="*/ 1794930 w 4059768"/>
              <a:gd name="connsiteY2317" fmla="*/ 338785 h 3744261"/>
              <a:gd name="connsiteX2318" fmla="*/ 1948509 w 4059768"/>
              <a:gd name="connsiteY2318" fmla="*/ 546103 h 3744261"/>
              <a:gd name="connsiteX2319" fmla="*/ 2002705 w 4059768"/>
              <a:gd name="connsiteY2319" fmla="*/ 552478 h 3744261"/>
              <a:gd name="connsiteX2320" fmla="*/ 2124306 w 4059768"/>
              <a:gd name="connsiteY2320" fmla="*/ 286498 h 3744261"/>
              <a:gd name="connsiteX2321" fmla="*/ 2119426 w 4059768"/>
              <a:gd name="connsiteY2321" fmla="*/ 269201 h 3744261"/>
              <a:gd name="connsiteX2322" fmla="*/ 2112075 w 4059768"/>
              <a:gd name="connsiteY2322" fmla="*/ 285647 h 3744261"/>
              <a:gd name="connsiteX2323" fmla="*/ 2108587 w 4059768"/>
              <a:gd name="connsiteY2323" fmla="*/ 291959 h 3744261"/>
              <a:gd name="connsiteX2324" fmla="*/ 2102066 w 4059768"/>
              <a:gd name="connsiteY2324" fmla="*/ 291669 h 3744261"/>
              <a:gd name="connsiteX2325" fmla="*/ 2096211 w 4059768"/>
              <a:gd name="connsiteY2325" fmla="*/ 263885 h 3744261"/>
              <a:gd name="connsiteX2326" fmla="*/ 2096211 w 4059768"/>
              <a:gd name="connsiteY2326" fmla="*/ 236475 h 3744261"/>
              <a:gd name="connsiteX2327" fmla="*/ 2082859 w 4059768"/>
              <a:gd name="connsiteY2327" fmla="*/ 233568 h 3744261"/>
              <a:gd name="connsiteX2328" fmla="*/ 2024260 w 4059768"/>
              <a:gd name="connsiteY2328" fmla="*/ 273167 h 3744261"/>
              <a:gd name="connsiteX2329" fmla="*/ 1915866 w 4059768"/>
              <a:gd name="connsiteY2329" fmla="*/ 346779 h 3744261"/>
              <a:gd name="connsiteX2330" fmla="*/ 1811542 w 4059768"/>
              <a:gd name="connsiteY2330" fmla="*/ 293309 h 3744261"/>
              <a:gd name="connsiteX2331" fmla="*/ 1792210 w 4059768"/>
              <a:gd name="connsiteY2331" fmla="*/ 260230 h 3744261"/>
              <a:gd name="connsiteX2332" fmla="*/ 1784547 w 4059768"/>
              <a:gd name="connsiteY2332" fmla="*/ 253316 h 3744261"/>
              <a:gd name="connsiteX2333" fmla="*/ 1784547 w 4059768"/>
              <a:gd name="connsiteY2333" fmla="*/ 253316 h 3744261"/>
              <a:gd name="connsiteX2334" fmla="*/ 1779460 w 4059768"/>
              <a:gd name="connsiteY2334" fmla="*/ 263262 h 3744261"/>
              <a:gd name="connsiteX2335" fmla="*/ 1779460 w 4059768"/>
              <a:gd name="connsiteY2335" fmla="*/ 263241 h 3744261"/>
              <a:gd name="connsiteX2336" fmla="*/ 1784630 w 4059768"/>
              <a:gd name="connsiteY2336" fmla="*/ 240773 h 3744261"/>
              <a:gd name="connsiteX2337" fmla="*/ 1802177 w 4059768"/>
              <a:gd name="connsiteY2337" fmla="*/ 252713 h 3744261"/>
              <a:gd name="connsiteX2338" fmla="*/ 1822672 w 4059768"/>
              <a:gd name="connsiteY2338" fmla="*/ 287661 h 3744261"/>
              <a:gd name="connsiteX2339" fmla="*/ 1913436 w 4059768"/>
              <a:gd name="connsiteY2339" fmla="*/ 334528 h 3744261"/>
              <a:gd name="connsiteX2340" fmla="*/ 2015165 w 4059768"/>
              <a:gd name="connsiteY2340" fmla="*/ 264633 h 3744261"/>
              <a:gd name="connsiteX2341" fmla="*/ 2085164 w 4059768"/>
              <a:gd name="connsiteY2341" fmla="*/ 221296 h 3744261"/>
              <a:gd name="connsiteX2342" fmla="*/ 2096688 w 4059768"/>
              <a:gd name="connsiteY2342" fmla="*/ 223746 h 3744261"/>
              <a:gd name="connsiteX2343" fmla="*/ 2099678 w 4059768"/>
              <a:gd name="connsiteY2343" fmla="*/ 180409 h 3744261"/>
              <a:gd name="connsiteX2344" fmla="*/ 2055760 w 4059768"/>
              <a:gd name="connsiteY2344" fmla="*/ 75400 h 3744261"/>
              <a:gd name="connsiteX2345" fmla="*/ 2044381 w 4059768"/>
              <a:gd name="connsiteY2345" fmla="*/ 61093 h 3744261"/>
              <a:gd name="connsiteX2346" fmla="*/ 2046727 w 4059768"/>
              <a:gd name="connsiteY2346" fmla="*/ 54780 h 3744261"/>
              <a:gd name="connsiteX2347" fmla="*/ 2054847 w 4059768"/>
              <a:gd name="connsiteY2347" fmla="*/ 46890 h 3744261"/>
              <a:gd name="connsiteX2348" fmla="*/ 1833864 w 4059768"/>
              <a:gd name="connsiteY2348" fmla="*/ 58144 h 3744261"/>
              <a:gd name="connsiteX2349" fmla="*/ 1777674 w 4059768"/>
              <a:gd name="connsiteY2349" fmla="*/ 242871 h 3744261"/>
              <a:gd name="connsiteX2350" fmla="*/ 1779667 w 4059768"/>
              <a:gd name="connsiteY2350" fmla="*/ 241832 h 3744261"/>
              <a:gd name="connsiteX2351" fmla="*/ 1784693 w 4059768"/>
              <a:gd name="connsiteY2351" fmla="*/ 240773 h 3744261"/>
              <a:gd name="connsiteX2352" fmla="*/ 1784630 w 4059768"/>
              <a:gd name="connsiteY2352" fmla="*/ 240773 h 3744261"/>
              <a:gd name="connsiteX2353" fmla="*/ 2109002 w 4059768"/>
              <a:gd name="connsiteY2353" fmla="*/ 226985 h 3744261"/>
              <a:gd name="connsiteX2354" fmla="*/ 2117246 w 4059768"/>
              <a:gd name="connsiteY2354" fmla="*/ 229394 h 3744261"/>
              <a:gd name="connsiteX2355" fmla="*/ 2135685 w 4059768"/>
              <a:gd name="connsiteY2355" fmla="*/ 233007 h 3744261"/>
              <a:gd name="connsiteX2356" fmla="*/ 2137886 w 4059768"/>
              <a:gd name="connsiteY2356" fmla="*/ 218700 h 3744261"/>
              <a:gd name="connsiteX2357" fmla="*/ 2138094 w 4059768"/>
              <a:gd name="connsiteY2357" fmla="*/ 207736 h 3744261"/>
              <a:gd name="connsiteX2358" fmla="*/ 2066600 w 4059768"/>
              <a:gd name="connsiteY2358" fmla="*/ 55300 h 3744261"/>
              <a:gd name="connsiteX2359" fmla="*/ 2065250 w 4059768"/>
              <a:gd name="connsiteY2359" fmla="*/ 54282 h 3744261"/>
              <a:gd name="connsiteX2360" fmla="*/ 2058086 w 4059768"/>
              <a:gd name="connsiteY2360" fmla="*/ 60906 h 3744261"/>
              <a:gd name="connsiteX2361" fmla="*/ 2063755 w 4059768"/>
              <a:gd name="connsiteY2361" fmla="*/ 65848 h 3744261"/>
              <a:gd name="connsiteX2362" fmla="*/ 2112075 w 4059768"/>
              <a:gd name="connsiteY2362" fmla="*/ 181489 h 3744261"/>
              <a:gd name="connsiteX2363" fmla="*/ 2109023 w 4059768"/>
              <a:gd name="connsiteY2363" fmla="*/ 226965 h 3744261"/>
              <a:gd name="connsiteX2364" fmla="*/ 2109002 w 4059768"/>
              <a:gd name="connsiteY2364" fmla="*/ 226985 h 3744261"/>
              <a:gd name="connsiteX0" fmla="*/ 2995402 w 4059768"/>
              <a:gd name="connsiteY0" fmla="*/ 3743887 h 3744261"/>
              <a:gd name="connsiteX1" fmla="*/ 2986244 w 4059768"/>
              <a:gd name="connsiteY1" fmla="*/ 3743513 h 3744261"/>
              <a:gd name="connsiteX2" fmla="*/ 2930801 w 4059768"/>
              <a:gd name="connsiteY2" fmla="*/ 3717370 h 3744261"/>
              <a:gd name="connsiteX3" fmla="*/ 2921333 w 4059768"/>
              <a:gd name="connsiteY3" fmla="*/ 3675134 h 3744261"/>
              <a:gd name="connsiteX4" fmla="*/ 2838355 w 4059768"/>
              <a:gd name="connsiteY4" fmla="*/ 3656611 h 3744261"/>
              <a:gd name="connsiteX5" fmla="*/ 2769727 w 4059768"/>
              <a:gd name="connsiteY5" fmla="*/ 3633977 h 3744261"/>
              <a:gd name="connsiteX6" fmla="*/ 2764930 w 4059768"/>
              <a:gd name="connsiteY6" fmla="*/ 3640996 h 3744261"/>
              <a:gd name="connsiteX7" fmla="*/ 2656266 w 4059768"/>
              <a:gd name="connsiteY7" fmla="*/ 3683730 h 3744261"/>
              <a:gd name="connsiteX8" fmla="*/ 2521708 w 4059768"/>
              <a:gd name="connsiteY8" fmla="*/ 3592240 h 3744261"/>
              <a:gd name="connsiteX9" fmla="*/ 2417987 w 4059768"/>
              <a:gd name="connsiteY9" fmla="*/ 3485507 h 3744261"/>
              <a:gd name="connsiteX10" fmla="*/ 2409556 w 4059768"/>
              <a:gd name="connsiteY10" fmla="*/ 3447631 h 3744261"/>
              <a:gd name="connsiteX11" fmla="*/ 2310942 w 4059768"/>
              <a:gd name="connsiteY11" fmla="*/ 3307467 h 3744261"/>
              <a:gd name="connsiteX12" fmla="*/ 2301100 w 4059768"/>
              <a:gd name="connsiteY12" fmla="*/ 3175692 h 3744261"/>
              <a:gd name="connsiteX13" fmla="*/ 2313891 w 4059768"/>
              <a:gd name="connsiteY13" fmla="*/ 3163191 h 3744261"/>
              <a:gd name="connsiteX14" fmla="*/ 2320287 w 4059768"/>
              <a:gd name="connsiteY14" fmla="*/ 3168133 h 3744261"/>
              <a:gd name="connsiteX15" fmla="*/ 2327389 w 4059768"/>
              <a:gd name="connsiteY15" fmla="*/ 3160388 h 3744261"/>
              <a:gd name="connsiteX16" fmla="*/ 2353802 w 4059768"/>
              <a:gd name="connsiteY16" fmla="*/ 3218094 h 3744261"/>
              <a:gd name="connsiteX17" fmla="*/ 2381980 w 4059768"/>
              <a:gd name="connsiteY17" fmla="*/ 3295548 h 3744261"/>
              <a:gd name="connsiteX18" fmla="*/ 2508398 w 4059768"/>
              <a:gd name="connsiteY18" fmla="*/ 3376365 h 3744261"/>
              <a:gd name="connsiteX19" fmla="*/ 2427082 w 4059768"/>
              <a:gd name="connsiteY19" fmla="*/ 3328523 h 3744261"/>
              <a:gd name="connsiteX20" fmla="*/ 2370518 w 4059768"/>
              <a:gd name="connsiteY20" fmla="*/ 3165205 h 3744261"/>
              <a:gd name="connsiteX21" fmla="*/ 2376124 w 4059768"/>
              <a:gd name="connsiteY21" fmla="*/ 3010401 h 3744261"/>
              <a:gd name="connsiteX22" fmla="*/ 2361194 w 4059768"/>
              <a:gd name="connsiteY22" fmla="*/ 3092631 h 3744261"/>
              <a:gd name="connsiteX23" fmla="*/ 2362232 w 4059768"/>
              <a:gd name="connsiteY23" fmla="*/ 3127953 h 3744261"/>
              <a:gd name="connsiteX24" fmla="*/ 2352057 w 4059768"/>
              <a:gd name="connsiteY24" fmla="*/ 3130590 h 3744261"/>
              <a:gd name="connsiteX25" fmla="*/ 2348486 w 4059768"/>
              <a:gd name="connsiteY25" fmla="*/ 3093566 h 3744261"/>
              <a:gd name="connsiteX26" fmla="*/ 2347925 w 4059768"/>
              <a:gd name="connsiteY26" fmla="*/ 3091655 h 3744261"/>
              <a:gd name="connsiteX27" fmla="*/ 2333743 w 4059768"/>
              <a:gd name="connsiteY27" fmla="*/ 2983656 h 3744261"/>
              <a:gd name="connsiteX28" fmla="*/ 2341696 w 4059768"/>
              <a:gd name="connsiteY28" fmla="*/ 2941918 h 3744261"/>
              <a:gd name="connsiteX29" fmla="*/ 2306104 w 4059768"/>
              <a:gd name="connsiteY29" fmla="*/ 2973793 h 3744261"/>
              <a:gd name="connsiteX30" fmla="*/ 2212350 w 4059768"/>
              <a:gd name="connsiteY30" fmla="*/ 2886683 h 3744261"/>
              <a:gd name="connsiteX31" fmla="*/ 2221258 w 4059768"/>
              <a:gd name="connsiteY31" fmla="*/ 2841830 h 3744261"/>
              <a:gd name="connsiteX32" fmla="*/ 2362315 w 4059768"/>
              <a:gd name="connsiteY32" fmla="*/ 2850178 h 3744261"/>
              <a:gd name="connsiteX33" fmla="*/ 2378761 w 4059768"/>
              <a:gd name="connsiteY33" fmla="*/ 2855535 h 3744261"/>
              <a:gd name="connsiteX34" fmla="*/ 2411466 w 4059768"/>
              <a:gd name="connsiteY34" fmla="*/ 2820837 h 3744261"/>
              <a:gd name="connsiteX35" fmla="*/ 2493862 w 4059768"/>
              <a:gd name="connsiteY35" fmla="*/ 2766225 h 3744261"/>
              <a:gd name="connsiteX36" fmla="*/ 2484809 w 4059768"/>
              <a:gd name="connsiteY36" fmla="*/ 2761989 h 3744261"/>
              <a:gd name="connsiteX37" fmla="*/ 2485618 w 4059768"/>
              <a:gd name="connsiteY37" fmla="*/ 2744276 h 3744261"/>
              <a:gd name="connsiteX38" fmla="*/ 2496063 w 4059768"/>
              <a:gd name="connsiteY38" fmla="*/ 2723096 h 3744261"/>
              <a:gd name="connsiteX39" fmla="*/ 2523120 w 4059768"/>
              <a:gd name="connsiteY39" fmla="*/ 2678824 h 3744261"/>
              <a:gd name="connsiteX40" fmla="*/ 2510724 w 4059768"/>
              <a:gd name="connsiteY40" fmla="*/ 2501615 h 3744261"/>
              <a:gd name="connsiteX41" fmla="*/ 2545484 w 4059768"/>
              <a:gd name="connsiteY41" fmla="*/ 2484837 h 3744261"/>
              <a:gd name="connsiteX42" fmla="*/ 2627008 w 4059768"/>
              <a:gd name="connsiteY42" fmla="*/ 2554192 h 3744261"/>
              <a:gd name="connsiteX43" fmla="*/ 2621319 w 4059768"/>
              <a:gd name="connsiteY43" fmla="*/ 2526429 h 3744261"/>
              <a:gd name="connsiteX44" fmla="*/ 2325540 w 4059768"/>
              <a:gd name="connsiteY44" fmla="*/ 2277601 h 3744261"/>
              <a:gd name="connsiteX45" fmla="*/ 2134834 w 4059768"/>
              <a:gd name="connsiteY45" fmla="*/ 2145327 h 3744261"/>
              <a:gd name="connsiteX46" fmla="*/ 2132986 w 4059768"/>
              <a:gd name="connsiteY46" fmla="*/ 2137624 h 3744261"/>
              <a:gd name="connsiteX47" fmla="*/ 2140191 w 4059768"/>
              <a:gd name="connsiteY47" fmla="*/ 2134343 h 3744261"/>
              <a:gd name="connsiteX48" fmla="*/ 2485120 w 4059768"/>
              <a:gd name="connsiteY48" fmla="*/ 2304139 h 3744261"/>
              <a:gd name="connsiteX49" fmla="*/ 2536784 w 4059768"/>
              <a:gd name="connsiteY49" fmla="*/ 2346334 h 3744261"/>
              <a:gd name="connsiteX50" fmla="*/ 2539753 w 4059768"/>
              <a:gd name="connsiteY50" fmla="*/ 2349179 h 3744261"/>
              <a:gd name="connsiteX51" fmla="*/ 2665465 w 4059768"/>
              <a:gd name="connsiteY51" fmla="*/ 2533614 h 3744261"/>
              <a:gd name="connsiteX52" fmla="*/ 2674415 w 4059768"/>
              <a:gd name="connsiteY52" fmla="*/ 2650002 h 3744261"/>
              <a:gd name="connsiteX53" fmla="*/ 2695284 w 4059768"/>
              <a:gd name="connsiteY53" fmla="*/ 2660800 h 3744261"/>
              <a:gd name="connsiteX54" fmla="*/ 2687559 w 4059768"/>
              <a:gd name="connsiteY54" fmla="*/ 2669231 h 3744261"/>
              <a:gd name="connsiteX55" fmla="*/ 2670947 w 4059768"/>
              <a:gd name="connsiteY55" fmla="*/ 2665472 h 3744261"/>
              <a:gd name="connsiteX56" fmla="*/ 2660585 w 4059768"/>
              <a:gd name="connsiteY56" fmla="*/ 2691886 h 3744261"/>
              <a:gd name="connsiteX57" fmla="*/ 2614778 w 4059768"/>
              <a:gd name="connsiteY57" fmla="*/ 2730779 h 3744261"/>
              <a:gd name="connsiteX58" fmla="*/ 2424507 w 4059768"/>
              <a:gd name="connsiteY58" fmla="*/ 2845672 h 3744261"/>
              <a:gd name="connsiteX59" fmla="*/ 2399194 w 4059768"/>
              <a:gd name="connsiteY59" fmla="*/ 2922731 h 3744261"/>
              <a:gd name="connsiteX60" fmla="*/ 2518552 w 4059768"/>
              <a:gd name="connsiteY60" fmla="*/ 2812240 h 3744261"/>
              <a:gd name="connsiteX61" fmla="*/ 2729401 w 4059768"/>
              <a:gd name="connsiteY61" fmla="*/ 2751523 h 3744261"/>
              <a:gd name="connsiteX62" fmla="*/ 2778884 w 4059768"/>
              <a:gd name="connsiteY62" fmla="*/ 2767450 h 3744261"/>
              <a:gd name="connsiteX63" fmla="*/ 2768813 w 4059768"/>
              <a:gd name="connsiteY63" fmla="*/ 2800715 h 3744261"/>
              <a:gd name="connsiteX64" fmla="*/ 2762542 w 4059768"/>
              <a:gd name="connsiteY64" fmla="*/ 2810392 h 3744261"/>
              <a:gd name="connsiteX65" fmla="*/ 2668518 w 4059768"/>
              <a:gd name="connsiteY65" fmla="*/ 2848911 h 3744261"/>
              <a:gd name="connsiteX66" fmla="*/ 2519777 w 4059768"/>
              <a:gd name="connsiteY66" fmla="*/ 2906887 h 3744261"/>
              <a:gd name="connsiteX67" fmla="*/ 2503705 w 4059768"/>
              <a:gd name="connsiteY67" fmla="*/ 2921278 h 3744261"/>
              <a:gd name="connsiteX68" fmla="*/ 2605288 w 4059768"/>
              <a:gd name="connsiteY68" fmla="*/ 2893265 h 3744261"/>
              <a:gd name="connsiteX69" fmla="*/ 2609316 w 4059768"/>
              <a:gd name="connsiteY69" fmla="*/ 2891251 h 3744261"/>
              <a:gd name="connsiteX70" fmla="*/ 2762085 w 4059768"/>
              <a:gd name="connsiteY70" fmla="*/ 2869095 h 3744261"/>
              <a:gd name="connsiteX71" fmla="*/ 2894110 w 4059768"/>
              <a:gd name="connsiteY71" fmla="*/ 2990239 h 3744261"/>
              <a:gd name="connsiteX72" fmla="*/ 2984999 w 4059768"/>
              <a:gd name="connsiteY72" fmla="*/ 3128347 h 3744261"/>
              <a:gd name="connsiteX73" fmla="*/ 2979599 w 4059768"/>
              <a:gd name="connsiteY73" fmla="*/ 3158581 h 3744261"/>
              <a:gd name="connsiteX74" fmla="*/ 2901543 w 4059768"/>
              <a:gd name="connsiteY74" fmla="*/ 3132978 h 3744261"/>
              <a:gd name="connsiteX75" fmla="*/ 2857958 w 4059768"/>
              <a:gd name="connsiteY75" fmla="*/ 3088831 h 3744261"/>
              <a:gd name="connsiteX76" fmla="*/ 2833600 w 4059768"/>
              <a:gd name="connsiteY76" fmla="*/ 3062875 h 3744261"/>
              <a:gd name="connsiteX77" fmla="*/ 2830236 w 4059768"/>
              <a:gd name="connsiteY77" fmla="*/ 3060653 h 3744261"/>
              <a:gd name="connsiteX78" fmla="*/ 2823031 w 4059768"/>
              <a:gd name="connsiteY78" fmla="*/ 3077971 h 3744261"/>
              <a:gd name="connsiteX79" fmla="*/ 2797531 w 4059768"/>
              <a:gd name="connsiteY79" fmla="*/ 3126416 h 3744261"/>
              <a:gd name="connsiteX80" fmla="*/ 2788519 w 4059768"/>
              <a:gd name="connsiteY80" fmla="*/ 3134971 h 3744261"/>
              <a:gd name="connsiteX81" fmla="*/ 2949366 w 4059768"/>
              <a:gd name="connsiteY81" fmla="*/ 3182523 h 3744261"/>
              <a:gd name="connsiteX82" fmla="*/ 2994073 w 4059768"/>
              <a:gd name="connsiteY82" fmla="*/ 3220897 h 3744261"/>
              <a:gd name="connsiteX83" fmla="*/ 2976609 w 4059768"/>
              <a:gd name="connsiteY83" fmla="*/ 3194339 h 3744261"/>
              <a:gd name="connsiteX84" fmla="*/ 2976298 w 4059768"/>
              <a:gd name="connsiteY84" fmla="*/ 3185825 h 3744261"/>
              <a:gd name="connsiteX85" fmla="*/ 2984749 w 4059768"/>
              <a:gd name="connsiteY85" fmla="*/ 3184953 h 3744261"/>
              <a:gd name="connsiteX86" fmla="*/ 3054395 w 4059768"/>
              <a:gd name="connsiteY86" fmla="*/ 3237343 h 3744261"/>
              <a:gd name="connsiteX87" fmla="*/ 3054167 w 4059768"/>
              <a:gd name="connsiteY87" fmla="*/ 3218717 h 3744261"/>
              <a:gd name="connsiteX88" fmla="*/ 3042144 w 4059768"/>
              <a:gd name="connsiteY88" fmla="*/ 3136321 h 3744261"/>
              <a:gd name="connsiteX89" fmla="*/ 3037036 w 4059768"/>
              <a:gd name="connsiteY89" fmla="*/ 3066613 h 3744261"/>
              <a:gd name="connsiteX90" fmla="*/ 3064093 w 4059768"/>
              <a:gd name="connsiteY90" fmla="*/ 3056064 h 3744261"/>
              <a:gd name="connsiteX91" fmla="*/ 3062660 w 4059768"/>
              <a:gd name="connsiteY91" fmla="*/ 3021386 h 3744261"/>
              <a:gd name="connsiteX92" fmla="*/ 2860844 w 4059768"/>
              <a:gd name="connsiteY92" fmla="*/ 2922897 h 3744261"/>
              <a:gd name="connsiteX93" fmla="*/ 2795247 w 4059768"/>
              <a:gd name="connsiteY93" fmla="*/ 2839546 h 3744261"/>
              <a:gd name="connsiteX94" fmla="*/ 2791052 w 4059768"/>
              <a:gd name="connsiteY94" fmla="*/ 2788277 h 3744261"/>
              <a:gd name="connsiteX95" fmla="*/ 2721759 w 4059768"/>
              <a:gd name="connsiteY95" fmla="*/ 2682250 h 3744261"/>
              <a:gd name="connsiteX96" fmla="*/ 2690134 w 4059768"/>
              <a:gd name="connsiteY96" fmla="*/ 2633743 h 3744261"/>
              <a:gd name="connsiteX97" fmla="*/ 2749730 w 4059768"/>
              <a:gd name="connsiteY97" fmla="*/ 2599938 h 3744261"/>
              <a:gd name="connsiteX98" fmla="*/ 2811049 w 4059768"/>
              <a:gd name="connsiteY98" fmla="*/ 2587582 h 3744261"/>
              <a:gd name="connsiteX99" fmla="*/ 2649144 w 4059768"/>
              <a:gd name="connsiteY99" fmla="*/ 2383316 h 3744261"/>
              <a:gd name="connsiteX100" fmla="*/ 2466328 w 4059768"/>
              <a:gd name="connsiteY100" fmla="*/ 2223799 h 3744261"/>
              <a:gd name="connsiteX101" fmla="*/ 2310735 w 4059768"/>
              <a:gd name="connsiteY101" fmla="*/ 2137187 h 3744261"/>
              <a:gd name="connsiteX102" fmla="*/ 2154540 w 4059768"/>
              <a:gd name="connsiteY102" fmla="*/ 2039010 h 3744261"/>
              <a:gd name="connsiteX103" fmla="*/ 2411819 w 4059768"/>
              <a:gd name="connsiteY103" fmla="*/ 1924781 h 3744261"/>
              <a:gd name="connsiteX104" fmla="*/ 2608216 w 4059768"/>
              <a:gd name="connsiteY104" fmla="*/ 1879160 h 3744261"/>
              <a:gd name="connsiteX105" fmla="*/ 2606741 w 4059768"/>
              <a:gd name="connsiteY105" fmla="*/ 1875444 h 3744261"/>
              <a:gd name="connsiteX106" fmla="*/ 2590960 w 4059768"/>
              <a:gd name="connsiteY106" fmla="*/ 1794273 h 3744261"/>
              <a:gd name="connsiteX107" fmla="*/ 2571275 w 4059768"/>
              <a:gd name="connsiteY107" fmla="*/ 1730648 h 3744261"/>
              <a:gd name="connsiteX108" fmla="*/ 2358225 w 4059768"/>
              <a:gd name="connsiteY108" fmla="*/ 1803139 h 3744261"/>
              <a:gd name="connsiteX109" fmla="*/ 2165732 w 4059768"/>
              <a:gd name="connsiteY109" fmla="*/ 1884912 h 3744261"/>
              <a:gd name="connsiteX110" fmla="*/ 2144406 w 4059768"/>
              <a:gd name="connsiteY110" fmla="*/ 1886989 h 3744261"/>
              <a:gd name="connsiteX111" fmla="*/ 2139568 w 4059768"/>
              <a:gd name="connsiteY111" fmla="*/ 1827974 h 3744261"/>
              <a:gd name="connsiteX112" fmla="*/ 2134668 w 4059768"/>
              <a:gd name="connsiteY112" fmla="*/ 1745807 h 3744261"/>
              <a:gd name="connsiteX113" fmla="*/ 2093906 w 4059768"/>
              <a:gd name="connsiteY113" fmla="*/ 1707080 h 3744261"/>
              <a:gd name="connsiteX114" fmla="*/ 2096875 w 4059768"/>
              <a:gd name="connsiteY114" fmla="*/ 1699459 h 3744261"/>
              <a:gd name="connsiteX115" fmla="*/ 2114422 w 4059768"/>
              <a:gd name="connsiteY115" fmla="*/ 1702346 h 3744261"/>
              <a:gd name="connsiteX116" fmla="*/ 2144842 w 4059768"/>
              <a:gd name="connsiteY116" fmla="*/ 1737480 h 3744261"/>
              <a:gd name="connsiteX117" fmla="*/ 2185584 w 4059768"/>
              <a:gd name="connsiteY117" fmla="*/ 1756106 h 3744261"/>
              <a:gd name="connsiteX118" fmla="*/ 2267211 w 4059768"/>
              <a:gd name="connsiteY118" fmla="*/ 1636146 h 3744261"/>
              <a:gd name="connsiteX119" fmla="*/ 2331562 w 4059768"/>
              <a:gd name="connsiteY119" fmla="*/ 1496709 h 3744261"/>
              <a:gd name="connsiteX120" fmla="*/ 2371452 w 4059768"/>
              <a:gd name="connsiteY120" fmla="*/ 1425775 h 3744261"/>
              <a:gd name="connsiteX121" fmla="*/ 2354466 w 4059768"/>
              <a:gd name="connsiteY121" fmla="*/ 1429243 h 3744261"/>
              <a:gd name="connsiteX122" fmla="*/ 2335279 w 4059768"/>
              <a:gd name="connsiteY122" fmla="*/ 1411842 h 3744261"/>
              <a:gd name="connsiteX123" fmla="*/ 2350438 w 4059768"/>
              <a:gd name="connsiteY123" fmla="*/ 1321659 h 3744261"/>
              <a:gd name="connsiteX124" fmla="*/ 2364475 w 4059768"/>
              <a:gd name="connsiteY124" fmla="*/ 1317485 h 3744261"/>
              <a:gd name="connsiteX125" fmla="*/ 2377100 w 4059768"/>
              <a:gd name="connsiteY125" fmla="*/ 1350543 h 3744261"/>
              <a:gd name="connsiteX126" fmla="*/ 2383828 w 4059768"/>
              <a:gd name="connsiteY126" fmla="*/ 1391201 h 3744261"/>
              <a:gd name="connsiteX127" fmla="*/ 2386133 w 4059768"/>
              <a:gd name="connsiteY127" fmla="*/ 1400836 h 3744261"/>
              <a:gd name="connsiteX128" fmla="*/ 2463545 w 4059768"/>
              <a:gd name="connsiteY128" fmla="*/ 1306708 h 3744261"/>
              <a:gd name="connsiteX129" fmla="*/ 2524782 w 4059768"/>
              <a:gd name="connsiteY129" fmla="*/ 1258492 h 3744261"/>
              <a:gd name="connsiteX130" fmla="*/ 2608776 w 4059768"/>
              <a:gd name="connsiteY130" fmla="*/ 1147025 h 3744261"/>
              <a:gd name="connsiteX131" fmla="*/ 2693353 w 4059768"/>
              <a:gd name="connsiteY131" fmla="*/ 1030491 h 3744261"/>
              <a:gd name="connsiteX132" fmla="*/ 2701285 w 4059768"/>
              <a:gd name="connsiteY132" fmla="*/ 994339 h 3744261"/>
              <a:gd name="connsiteX133" fmla="*/ 2683261 w 4059768"/>
              <a:gd name="connsiteY133" fmla="*/ 949050 h 3744261"/>
              <a:gd name="connsiteX134" fmla="*/ 2653795 w 4059768"/>
              <a:gd name="connsiteY134" fmla="*/ 849378 h 3744261"/>
              <a:gd name="connsiteX135" fmla="*/ 2664323 w 4059768"/>
              <a:gd name="connsiteY135" fmla="*/ 791028 h 3744261"/>
              <a:gd name="connsiteX136" fmla="*/ 2658737 w 4059768"/>
              <a:gd name="connsiteY136" fmla="*/ 791879 h 3744261"/>
              <a:gd name="connsiteX137" fmla="*/ 2278611 w 4059768"/>
              <a:gd name="connsiteY137" fmla="*/ 1254401 h 3744261"/>
              <a:gd name="connsiteX138" fmla="*/ 2041412 w 4059768"/>
              <a:gd name="connsiteY138" fmla="*/ 1769209 h 3744261"/>
              <a:gd name="connsiteX139" fmla="*/ 2006443 w 4059768"/>
              <a:gd name="connsiteY139" fmla="*/ 1805818 h 3744261"/>
              <a:gd name="connsiteX140" fmla="*/ 2003308 w 4059768"/>
              <a:gd name="connsiteY140" fmla="*/ 1806877 h 3744261"/>
              <a:gd name="connsiteX141" fmla="*/ 2004699 w 4059768"/>
              <a:gd name="connsiteY141" fmla="*/ 1809203 h 3744261"/>
              <a:gd name="connsiteX142" fmla="*/ 2076110 w 4059768"/>
              <a:gd name="connsiteY142" fmla="*/ 1865539 h 3744261"/>
              <a:gd name="connsiteX143" fmla="*/ 2127857 w 4059768"/>
              <a:gd name="connsiteY143" fmla="*/ 1905428 h 3744261"/>
              <a:gd name="connsiteX144" fmla="*/ 2128812 w 4059768"/>
              <a:gd name="connsiteY144" fmla="*/ 1933606 h 3744261"/>
              <a:gd name="connsiteX145" fmla="*/ 2090251 w 4059768"/>
              <a:gd name="connsiteY145" fmla="*/ 1949243 h 3744261"/>
              <a:gd name="connsiteX146" fmla="*/ 2141728 w 4059768"/>
              <a:gd name="connsiteY146" fmla="*/ 2083011 h 3744261"/>
              <a:gd name="connsiteX147" fmla="*/ 2142392 w 4059768"/>
              <a:gd name="connsiteY147" fmla="*/ 2108885 h 3744261"/>
              <a:gd name="connsiteX148" fmla="*/ 2123330 w 4059768"/>
              <a:gd name="connsiteY148" fmla="*/ 2096405 h 3744261"/>
              <a:gd name="connsiteX149" fmla="*/ 2102793 w 4059768"/>
              <a:gd name="connsiteY149" fmla="*/ 2068642 h 3744261"/>
              <a:gd name="connsiteX150" fmla="*/ 2097768 w 4059768"/>
              <a:gd name="connsiteY150" fmla="*/ 2061270 h 3744261"/>
              <a:gd name="connsiteX151" fmla="*/ 2112013 w 4059768"/>
              <a:gd name="connsiteY151" fmla="*/ 2124915 h 3744261"/>
              <a:gd name="connsiteX152" fmla="*/ 2106427 w 4059768"/>
              <a:gd name="connsiteY152" fmla="*/ 2154879 h 3744261"/>
              <a:gd name="connsiteX153" fmla="*/ 2068074 w 4059768"/>
              <a:gd name="connsiteY153" fmla="*/ 2110027 h 3744261"/>
              <a:gd name="connsiteX154" fmla="*/ 2071106 w 4059768"/>
              <a:gd name="connsiteY154" fmla="*/ 2131103 h 3744261"/>
              <a:gd name="connsiteX155" fmla="*/ 2062737 w 4059768"/>
              <a:gd name="connsiteY155" fmla="*/ 2158160 h 3744261"/>
              <a:gd name="connsiteX156" fmla="*/ 2015974 w 4059768"/>
              <a:gd name="connsiteY156" fmla="*/ 2102593 h 3744261"/>
              <a:gd name="connsiteX157" fmla="*/ 2000608 w 4059768"/>
              <a:gd name="connsiteY157" fmla="*/ 2072629 h 3744261"/>
              <a:gd name="connsiteX158" fmla="*/ 2002809 w 4059768"/>
              <a:gd name="connsiteY158" fmla="*/ 2132432 h 3744261"/>
              <a:gd name="connsiteX159" fmla="*/ 1992884 w 4059768"/>
              <a:gd name="connsiteY159" fmla="*/ 2146677 h 3744261"/>
              <a:gd name="connsiteX160" fmla="*/ 1951291 w 4059768"/>
              <a:gd name="connsiteY160" fmla="*/ 2089428 h 3744261"/>
              <a:gd name="connsiteX161" fmla="*/ 1935510 w 4059768"/>
              <a:gd name="connsiteY161" fmla="*/ 2105832 h 3744261"/>
              <a:gd name="connsiteX162" fmla="*/ 1899129 w 4059768"/>
              <a:gd name="connsiteY162" fmla="*/ 2150913 h 3744261"/>
              <a:gd name="connsiteX163" fmla="*/ 1891529 w 4059768"/>
              <a:gd name="connsiteY163" fmla="*/ 2181376 h 3744261"/>
              <a:gd name="connsiteX164" fmla="*/ 1898548 w 4059768"/>
              <a:gd name="connsiteY164" fmla="*/ 2174440 h 3744261"/>
              <a:gd name="connsiteX165" fmla="*/ 1920870 w 4059768"/>
              <a:gd name="connsiteY165" fmla="*/ 2146033 h 3744261"/>
              <a:gd name="connsiteX166" fmla="*/ 1929758 w 4059768"/>
              <a:gd name="connsiteY166" fmla="*/ 2134447 h 3744261"/>
              <a:gd name="connsiteX167" fmla="*/ 1939289 w 4059768"/>
              <a:gd name="connsiteY167" fmla="*/ 2132474 h 3744261"/>
              <a:gd name="connsiteX168" fmla="*/ 1937565 w 4059768"/>
              <a:gd name="connsiteY168" fmla="*/ 2148442 h 3744261"/>
              <a:gd name="connsiteX169" fmla="*/ 1906376 w 4059768"/>
              <a:gd name="connsiteY169" fmla="*/ 2230360 h 3744261"/>
              <a:gd name="connsiteX170" fmla="*/ 1905670 w 4059768"/>
              <a:gd name="connsiteY170" fmla="*/ 2234306 h 3744261"/>
              <a:gd name="connsiteX171" fmla="*/ 1963106 w 4059768"/>
              <a:gd name="connsiteY171" fmla="*/ 2159386 h 3744261"/>
              <a:gd name="connsiteX172" fmla="*/ 1971454 w 4059768"/>
              <a:gd name="connsiteY172" fmla="*/ 2157433 h 3744261"/>
              <a:gd name="connsiteX173" fmla="*/ 1973842 w 4059768"/>
              <a:gd name="connsiteY173" fmla="*/ 2165677 h 3744261"/>
              <a:gd name="connsiteX174" fmla="*/ 1950772 w 4059768"/>
              <a:gd name="connsiteY174" fmla="*/ 2239643 h 3744261"/>
              <a:gd name="connsiteX175" fmla="*/ 1998739 w 4059768"/>
              <a:gd name="connsiteY175" fmla="*/ 2169145 h 3744261"/>
              <a:gd name="connsiteX176" fmla="*/ 2014355 w 4059768"/>
              <a:gd name="connsiteY176" fmla="*/ 2143978 h 3744261"/>
              <a:gd name="connsiteX177" fmla="*/ 2024135 w 4059768"/>
              <a:gd name="connsiteY177" fmla="*/ 2140406 h 3744261"/>
              <a:gd name="connsiteX178" fmla="*/ 2026565 w 4059768"/>
              <a:gd name="connsiteY178" fmla="*/ 2154755 h 3744261"/>
              <a:gd name="connsiteX179" fmla="*/ 2021581 w 4059768"/>
              <a:gd name="connsiteY179" fmla="*/ 2172924 h 3744261"/>
              <a:gd name="connsiteX180" fmla="*/ 2000068 w 4059768"/>
              <a:gd name="connsiteY180" fmla="*/ 2277539 h 3744261"/>
              <a:gd name="connsiteX181" fmla="*/ 2005820 w 4059768"/>
              <a:gd name="connsiteY181" fmla="*/ 2430266 h 3744261"/>
              <a:gd name="connsiteX182" fmla="*/ 2011323 w 4059768"/>
              <a:gd name="connsiteY182" fmla="*/ 2706068 h 3744261"/>
              <a:gd name="connsiteX183" fmla="*/ 1968983 w 4059768"/>
              <a:gd name="connsiteY183" fmla="*/ 2840834 h 3744261"/>
              <a:gd name="connsiteX184" fmla="*/ 1931627 w 4059768"/>
              <a:gd name="connsiteY184" fmla="*/ 2956371 h 3744261"/>
              <a:gd name="connsiteX185" fmla="*/ 1927868 w 4059768"/>
              <a:gd name="connsiteY185" fmla="*/ 2990363 h 3744261"/>
              <a:gd name="connsiteX186" fmla="*/ 1921140 w 4059768"/>
              <a:gd name="connsiteY186" fmla="*/ 2991152 h 3744261"/>
              <a:gd name="connsiteX187" fmla="*/ 1916738 w 4059768"/>
              <a:gd name="connsiteY187" fmla="*/ 2973066 h 3744261"/>
              <a:gd name="connsiteX188" fmla="*/ 1919126 w 4059768"/>
              <a:gd name="connsiteY188" fmla="*/ 2955374 h 3744261"/>
              <a:gd name="connsiteX189" fmla="*/ 1911235 w 4059768"/>
              <a:gd name="connsiteY189" fmla="*/ 2893162 h 3744261"/>
              <a:gd name="connsiteX190" fmla="*/ 1862396 w 4059768"/>
              <a:gd name="connsiteY190" fmla="*/ 2843845 h 3744261"/>
              <a:gd name="connsiteX191" fmla="*/ 1767458 w 4059768"/>
              <a:gd name="connsiteY191" fmla="*/ 2831572 h 3744261"/>
              <a:gd name="connsiteX192" fmla="*/ 1779252 w 4059768"/>
              <a:gd name="connsiteY192" fmla="*/ 2859584 h 3744261"/>
              <a:gd name="connsiteX193" fmla="*/ 1878177 w 4059768"/>
              <a:gd name="connsiteY193" fmla="*/ 3000164 h 3744261"/>
              <a:gd name="connsiteX194" fmla="*/ 1821218 w 4059768"/>
              <a:gd name="connsiteY194" fmla="*/ 3192553 h 3744261"/>
              <a:gd name="connsiteX195" fmla="*/ 1716355 w 4059768"/>
              <a:gd name="connsiteY195" fmla="*/ 3376095 h 3744261"/>
              <a:gd name="connsiteX196" fmla="*/ 1690689 w 4059768"/>
              <a:gd name="connsiteY196" fmla="*/ 3379314 h 3744261"/>
              <a:gd name="connsiteX197" fmla="*/ 1690212 w 4059768"/>
              <a:gd name="connsiteY197" fmla="*/ 3379065 h 3744261"/>
              <a:gd name="connsiteX198" fmla="*/ 1665252 w 4059768"/>
              <a:gd name="connsiteY198" fmla="*/ 3357469 h 3744261"/>
              <a:gd name="connsiteX199" fmla="*/ 1650301 w 4059768"/>
              <a:gd name="connsiteY199" fmla="*/ 3389323 h 3744261"/>
              <a:gd name="connsiteX200" fmla="*/ 1457227 w 4059768"/>
              <a:gd name="connsiteY200" fmla="*/ 3500084 h 3744261"/>
              <a:gd name="connsiteX201" fmla="*/ 1450915 w 4059768"/>
              <a:gd name="connsiteY201" fmla="*/ 3498589 h 3744261"/>
              <a:gd name="connsiteX202" fmla="*/ 1449357 w 4059768"/>
              <a:gd name="connsiteY202" fmla="*/ 3492297 h 3744261"/>
              <a:gd name="connsiteX203" fmla="*/ 1467942 w 4059768"/>
              <a:gd name="connsiteY203" fmla="*/ 3379916 h 3744261"/>
              <a:gd name="connsiteX204" fmla="*/ 1451683 w 4059768"/>
              <a:gd name="connsiteY204" fmla="*/ 3407638 h 3744261"/>
              <a:gd name="connsiteX205" fmla="*/ 1441570 w 4059768"/>
              <a:gd name="connsiteY205" fmla="*/ 3411915 h 3744261"/>
              <a:gd name="connsiteX206" fmla="*/ 1420390 w 4059768"/>
              <a:gd name="connsiteY206" fmla="*/ 3365630 h 3744261"/>
              <a:gd name="connsiteX207" fmla="*/ 1419040 w 4059768"/>
              <a:gd name="connsiteY207" fmla="*/ 3360335 h 3744261"/>
              <a:gd name="connsiteX208" fmla="*/ 1435216 w 4059768"/>
              <a:gd name="connsiteY208" fmla="*/ 3497156 h 3744261"/>
              <a:gd name="connsiteX209" fmla="*/ 1520685 w 4059768"/>
              <a:gd name="connsiteY209" fmla="*/ 3509428 h 3744261"/>
              <a:gd name="connsiteX210" fmla="*/ 1555238 w 4059768"/>
              <a:gd name="connsiteY210" fmla="*/ 3503033 h 3744261"/>
              <a:gd name="connsiteX211" fmla="*/ 1566368 w 4059768"/>
              <a:gd name="connsiteY211" fmla="*/ 3510342 h 3744261"/>
              <a:gd name="connsiteX212" fmla="*/ 1540474 w 4059768"/>
              <a:gd name="connsiteY212" fmla="*/ 3549173 h 3744261"/>
              <a:gd name="connsiteX213" fmla="*/ 1494542 w 4059768"/>
              <a:gd name="connsiteY213" fmla="*/ 3602975 h 3744261"/>
              <a:gd name="connsiteX214" fmla="*/ 1211514 w 4059768"/>
              <a:gd name="connsiteY214" fmla="*/ 3721523 h 3744261"/>
              <a:gd name="connsiteX215" fmla="*/ 1188132 w 4059768"/>
              <a:gd name="connsiteY215" fmla="*/ 3720256 h 3744261"/>
              <a:gd name="connsiteX216" fmla="*/ 981789 w 4059768"/>
              <a:gd name="connsiteY216" fmla="*/ 3524047 h 3744261"/>
              <a:gd name="connsiteX217" fmla="*/ 934113 w 4059768"/>
              <a:gd name="connsiteY217" fmla="*/ 3517984 h 3744261"/>
              <a:gd name="connsiteX218" fmla="*/ 908364 w 4059768"/>
              <a:gd name="connsiteY218" fmla="*/ 3507518 h 3744261"/>
              <a:gd name="connsiteX219" fmla="*/ 791436 w 4059768"/>
              <a:gd name="connsiteY219" fmla="*/ 3370863 h 3744261"/>
              <a:gd name="connsiteX220" fmla="*/ 800697 w 4059768"/>
              <a:gd name="connsiteY220" fmla="*/ 3265314 h 3744261"/>
              <a:gd name="connsiteX221" fmla="*/ 799721 w 4059768"/>
              <a:gd name="connsiteY221" fmla="*/ 3264566 h 3744261"/>
              <a:gd name="connsiteX222" fmla="*/ 797520 w 4059768"/>
              <a:gd name="connsiteY222" fmla="*/ 3241932 h 3744261"/>
              <a:gd name="connsiteX223" fmla="*/ 810477 w 4059768"/>
              <a:gd name="connsiteY223" fmla="*/ 3220524 h 3744261"/>
              <a:gd name="connsiteX224" fmla="*/ 853316 w 4059768"/>
              <a:gd name="connsiteY224" fmla="*/ 3118837 h 3744261"/>
              <a:gd name="connsiteX225" fmla="*/ 936501 w 4059768"/>
              <a:gd name="connsiteY225" fmla="*/ 3105962 h 3744261"/>
              <a:gd name="connsiteX226" fmla="*/ 942813 w 4059768"/>
              <a:gd name="connsiteY226" fmla="*/ 3114663 h 3744261"/>
              <a:gd name="connsiteX227" fmla="*/ 923585 w 4059768"/>
              <a:gd name="connsiteY227" fmla="*/ 3189542 h 3744261"/>
              <a:gd name="connsiteX228" fmla="*/ 979900 w 4059768"/>
              <a:gd name="connsiteY228" fmla="*/ 3101747 h 3744261"/>
              <a:gd name="connsiteX229" fmla="*/ 1134953 w 4059768"/>
              <a:gd name="connsiteY229" fmla="*/ 2984341 h 3744261"/>
              <a:gd name="connsiteX230" fmla="*/ 1266230 w 4059768"/>
              <a:gd name="connsiteY230" fmla="*/ 2971072 h 3744261"/>
              <a:gd name="connsiteX231" fmla="*/ 1338679 w 4059768"/>
              <a:gd name="connsiteY231" fmla="*/ 2982846 h 3744261"/>
              <a:gd name="connsiteX232" fmla="*/ 1339447 w 4059768"/>
              <a:gd name="connsiteY232" fmla="*/ 2982452 h 3744261"/>
              <a:gd name="connsiteX233" fmla="*/ 1371924 w 4059768"/>
              <a:gd name="connsiteY233" fmla="*/ 2972339 h 3744261"/>
              <a:gd name="connsiteX234" fmla="*/ 1323168 w 4059768"/>
              <a:gd name="connsiteY234" fmla="*/ 2957845 h 3744261"/>
              <a:gd name="connsiteX235" fmla="*/ 1163484 w 4059768"/>
              <a:gd name="connsiteY235" fmla="*/ 2925078 h 3744261"/>
              <a:gd name="connsiteX236" fmla="*/ 1000083 w 4059768"/>
              <a:gd name="connsiteY236" fmla="*/ 3004193 h 3744261"/>
              <a:gd name="connsiteX237" fmla="*/ 998879 w 4059768"/>
              <a:gd name="connsiteY237" fmla="*/ 3014908 h 3744261"/>
              <a:gd name="connsiteX238" fmla="*/ 959405 w 4059768"/>
              <a:gd name="connsiteY238" fmla="*/ 3058701 h 3744261"/>
              <a:gd name="connsiteX239" fmla="*/ 920366 w 4059768"/>
              <a:gd name="connsiteY239" fmla="*/ 3088084 h 3744261"/>
              <a:gd name="connsiteX240" fmla="*/ 914552 w 4059768"/>
              <a:gd name="connsiteY240" fmla="*/ 3084014 h 3744261"/>
              <a:gd name="connsiteX241" fmla="*/ 929316 w 4059768"/>
              <a:gd name="connsiteY241" fmla="*/ 3062065 h 3744261"/>
              <a:gd name="connsiteX242" fmla="*/ 955335 w 4059768"/>
              <a:gd name="connsiteY242" fmla="*/ 3033991 h 3744261"/>
              <a:gd name="connsiteX243" fmla="*/ 986358 w 4059768"/>
              <a:gd name="connsiteY243" fmla="*/ 3000455 h 3744261"/>
              <a:gd name="connsiteX244" fmla="*/ 971511 w 4059768"/>
              <a:gd name="connsiteY244" fmla="*/ 2973710 h 3744261"/>
              <a:gd name="connsiteX245" fmla="*/ 837929 w 4059768"/>
              <a:gd name="connsiteY245" fmla="*/ 2879872 h 3744261"/>
              <a:gd name="connsiteX246" fmla="*/ 826196 w 4059768"/>
              <a:gd name="connsiteY246" fmla="*/ 2887181 h 3744261"/>
              <a:gd name="connsiteX247" fmla="*/ 886540 w 4059768"/>
              <a:gd name="connsiteY247" fmla="*/ 3085093 h 3744261"/>
              <a:gd name="connsiteX248" fmla="*/ 886353 w 4059768"/>
              <a:gd name="connsiteY248" fmla="*/ 3091198 h 3744261"/>
              <a:gd name="connsiteX249" fmla="*/ 881016 w 4059768"/>
              <a:gd name="connsiteY249" fmla="*/ 3094209 h 3744261"/>
              <a:gd name="connsiteX250" fmla="*/ 870821 w 4059768"/>
              <a:gd name="connsiteY250" fmla="*/ 3081750 h 3744261"/>
              <a:gd name="connsiteX251" fmla="*/ 815233 w 4059768"/>
              <a:gd name="connsiteY251" fmla="*/ 2881222 h 3744261"/>
              <a:gd name="connsiteX252" fmla="*/ 836766 w 4059768"/>
              <a:gd name="connsiteY252" fmla="*/ 2867455 h 3744261"/>
              <a:gd name="connsiteX253" fmla="*/ 981685 w 4059768"/>
              <a:gd name="connsiteY253" fmla="*/ 2966546 h 3744261"/>
              <a:gd name="connsiteX254" fmla="*/ 995972 w 4059768"/>
              <a:gd name="connsiteY254" fmla="*/ 2990841 h 3744261"/>
              <a:gd name="connsiteX255" fmla="*/ 1163152 w 4059768"/>
              <a:gd name="connsiteY255" fmla="*/ 2912639 h 3744261"/>
              <a:gd name="connsiteX256" fmla="*/ 1327155 w 4059768"/>
              <a:gd name="connsiteY256" fmla="*/ 2946050 h 3744261"/>
              <a:gd name="connsiteX257" fmla="*/ 1388038 w 4059768"/>
              <a:gd name="connsiteY257" fmla="*/ 2959735 h 3744261"/>
              <a:gd name="connsiteX258" fmla="*/ 1389533 w 4059768"/>
              <a:gd name="connsiteY258" fmla="*/ 2955000 h 3744261"/>
              <a:gd name="connsiteX259" fmla="*/ 1396510 w 4059768"/>
              <a:gd name="connsiteY259" fmla="*/ 2841540 h 3744261"/>
              <a:gd name="connsiteX260" fmla="*/ 1431499 w 4059768"/>
              <a:gd name="connsiteY260" fmla="*/ 2742469 h 3744261"/>
              <a:gd name="connsiteX261" fmla="*/ 1460383 w 4059768"/>
              <a:gd name="connsiteY261" fmla="*/ 2758625 h 3744261"/>
              <a:gd name="connsiteX262" fmla="*/ 1529905 w 4059768"/>
              <a:gd name="connsiteY262" fmla="*/ 2965404 h 3744261"/>
              <a:gd name="connsiteX263" fmla="*/ 1519149 w 4059768"/>
              <a:gd name="connsiteY263" fmla="*/ 2977323 h 3744261"/>
              <a:gd name="connsiteX264" fmla="*/ 1584330 w 4059768"/>
              <a:gd name="connsiteY264" fmla="*/ 3026951 h 3744261"/>
              <a:gd name="connsiteX265" fmla="*/ 1605407 w 4059768"/>
              <a:gd name="connsiteY265" fmla="*/ 3044705 h 3744261"/>
              <a:gd name="connsiteX266" fmla="*/ 1660331 w 4059768"/>
              <a:gd name="connsiteY266" fmla="*/ 2959610 h 3744261"/>
              <a:gd name="connsiteX267" fmla="*/ 1737743 w 4059768"/>
              <a:gd name="connsiteY267" fmla="*/ 2839754 h 3744261"/>
              <a:gd name="connsiteX268" fmla="*/ 1797546 w 4059768"/>
              <a:gd name="connsiteY268" fmla="*/ 2732149 h 3744261"/>
              <a:gd name="connsiteX269" fmla="*/ 1814927 w 4059768"/>
              <a:gd name="connsiteY269" fmla="*/ 2688356 h 3744261"/>
              <a:gd name="connsiteX270" fmla="*/ 1862935 w 4059768"/>
              <a:gd name="connsiteY270" fmla="*/ 2244107 h 3744261"/>
              <a:gd name="connsiteX271" fmla="*/ 1857557 w 4059768"/>
              <a:gd name="connsiteY271" fmla="*/ 2209575 h 3744261"/>
              <a:gd name="connsiteX272" fmla="*/ 1851639 w 4059768"/>
              <a:gd name="connsiteY272" fmla="*/ 2181500 h 3744261"/>
              <a:gd name="connsiteX273" fmla="*/ 1895682 w 4059768"/>
              <a:gd name="connsiteY273" fmla="*/ 2098398 h 3744261"/>
              <a:gd name="connsiteX274" fmla="*/ 1904217 w 4059768"/>
              <a:gd name="connsiteY274" fmla="*/ 2097651 h 3744261"/>
              <a:gd name="connsiteX275" fmla="*/ 1905442 w 4059768"/>
              <a:gd name="connsiteY275" fmla="*/ 2106123 h 3744261"/>
              <a:gd name="connsiteX276" fmla="*/ 1879901 w 4059768"/>
              <a:gd name="connsiteY276" fmla="*/ 2176683 h 3744261"/>
              <a:gd name="connsiteX277" fmla="*/ 1888020 w 4059768"/>
              <a:gd name="connsiteY277" fmla="*/ 2145411 h 3744261"/>
              <a:gd name="connsiteX278" fmla="*/ 1927411 w 4059768"/>
              <a:gd name="connsiteY278" fmla="*/ 2096426 h 3744261"/>
              <a:gd name="connsiteX279" fmla="*/ 1943525 w 4059768"/>
              <a:gd name="connsiteY279" fmla="*/ 2072567 h 3744261"/>
              <a:gd name="connsiteX280" fmla="*/ 1937275 w 4059768"/>
              <a:gd name="connsiteY280" fmla="*/ 2058529 h 3744261"/>
              <a:gd name="connsiteX281" fmla="*/ 1887085 w 4059768"/>
              <a:gd name="connsiteY281" fmla="*/ 2039488 h 3744261"/>
              <a:gd name="connsiteX282" fmla="*/ 1903905 w 4059768"/>
              <a:gd name="connsiteY282" fmla="*/ 2078817 h 3744261"/>
              <a:gd name="connsiteX283" fmla="*/ 1750410 w 4059768"/>
              <a:gd name="connsiteY283" fmla="*/ 2147861 h 3744261"/>
              <a:gd name="connsiteX284" fmla="*/ 1557377 w 4059768"/>
              <a:gd name="connsiteY284" fmla="*/ 2221826 h 3744261"/>
              <a:gd name="connsiteX285" fmla="*/ 1483640 w 4059768"/>
              <a:gd name="connsiteY285" fmla="*/ 2253036 h 3744261"/>
              <a:gd name="connsiteX286" fmla="*/ 1453489 w 4059768"/>
              <a:gd name="connsiteY286" fmla="*/ 2287942 h 3744261"/>
              <a:gd name="connsiteX287" fmla="*/ 1436462 w 4059768"/>
              <a:gd name="connsiteY287" fmla="*/ 2295833 h 3744261"/>
              <a:gd name="connsiteX288" fmla="*/ 1376077 w 4059768"/>
              <a:gd name="connsiteY288" fmla="*/ 2310659 h 3744261"/>
              <a:gd name="connsiteX289" fmla="*/ 1364013 w 4059768"/>
              <a:gd name="connsiteY289" fmla="*/ 2298823 h 3744261"/>
              <a:gd name="connsiteX290" fmla="*/ 1334734 w 4059768"/>
              <a:gd name="connsiteY290" fmla="*/ 2303059 h 3744261"/>
              <a:gd name="connsiteX291" fmla="*/ 1330020 w 4059768"/>
              <a:gd name="connsiteY291" fmla="*/ 2303724 h 3744261"/>
              <a:gd name="connsiteX292" fmla="*/ 1245091 w 4059768"/>
              <a:gd name="connsiteY292" fmla="*/ 2321187 h 3744261"/>
              <a:gd name="connsiteX293" fmla="*/ 1233857 w 4059768"/>
              <a:gd name="connsiteY293" fmla="*/ 2340644 h 3744261"/>
              <a:gd name="connsiteX294" fmla="*/ 1084888 w 4059768"/>
              <a:gd name="connsiteY294" fmla="*/ 2441209 h 3744261"/>
              <a:gd name="connsiteX295" fmla="*/ 938162 w 4059768"/>
              <a:gd name="connsiteY295" fmla="*/ 2490526 h 3744261"/>
              <a:gd name="connsiteX296" fmla="*/ 913763 w 4059768"/>
              <a:gd name="connsiteY296" fmla="*/ 2472357 h 3744261"/>
              <a:gd name="connsiteX297" fmla="*/ 849287 w 4059768"/>
              <a:gd name="connsiteY297" fmla="*/ 2490526 h 3744261"/>
              <a:gd name="connsiteX298" fmla="*/ 749968 w 4059768"/>
              <a:gd name="connsiteY298" fmla="*/ 2448975 h 3744261"/>
              <a:gd name="connsiteX299" fmla="*/ 690704 w 4059768"/>
              <a:gd name="connsiteY299" fmla="*/ 2387718 h 3744261"/>
              <a:gd name="connsiteX300" fmla="*/ 691929 w 4059768"/>
              <a:gd name="connsiteY300" fmla="*/ 2375695 h 3744261"/>
              <a:gd name="connsiteX301" fmla="*/ 700464 w 4059768"/>
              <a:gd name="connsiteY301" fmla="*/ 2368843 h 3744261"/>
              <a:gd name="connsiteX302" fmla="*/ 693154 w 4059768"/>
              <a:gd name="connsiteY302" fmla="*/ 2367389 h 3744261"/>
              <a:gd name="connsiteX303" fmla="*/ 402796 w 4059768"/>
              <a:gd name="connsiteY303" fmla="*/ 2247201 h 3744261"/>
              <a:gd name="connsiteX304" fmla="*/ 280614 w 4059768"/>
              <a:gd name="connsiteY304" fmla="*/ 2167068 h 3744261"/>
              <a:gd name="connsiteX305" fmla="*/ 192570 w 4059768"/>
              <a:gd name="connsiteY305" fmla="*/ 2113723 h 3744261"/>
              <a:gd name="connsiteX306" fmla="*/ 27072 w 4059768"/>
              <a:gd name="connsiteY306" fmla="*/ 1882524 h 3744261"/>
              <a:gd name="connsiteX307" fmla="*/ 3961 w 4059768"/>
              <a:gd name="connsiteY307" fmla="*/ 1670430 h 3744261"/>
              <a:gd name="connsiteX308" fmla="*/ 134303 w 4059768"/>
              <a:gd name="connsiteY308" fmla="*/ 1531490 h 3744261"/>
              <a:gd name="connsiteX309" fmla="*/ 330575 w 4059768"/>
              <a:gd name="connsiteY309" fmla="*/ 1549120 h 3744261"/>
              <a:gd name="connsiteX310" fmla="*/ 350987 w 4059768"/>
              <a:gd name="connsiteY310" fmla="*/ 1565919 h 3744261"/>
              <a:gd name="connsiteX311" fmla="*/ 403398 w 4059768"/>
              <a:gd name="connsiteY311" fmla="*/ 1548954 h 3744261"/>
              <a:gd name="connsiteX312" fmla="*/ 406056 w 4059768"/>
              <a:gd name="connsiteY312" fmla="*/ 1548850 h 3744261"/>
              <a:gd name="connsiteX313" fmla="*/ 456744 w 4059768"/>
              <a:gd name="connsiteY313" fmla="*/ 1558236 h 3744261"/>
              <a:gd name="connsiteX314" fmla="*/ 487102 w 4059768"/>
              <a:gd name="connsiteY314" fmla="*/ 1553169 h 3744261"/>
              <a:gd name="connsiteX315" fmla="*/ 642488 w 4059768"/>
              <a:gd name="connsiteY315" fmla="*/ 1570259 h 3744261"/>
              <a:gd name="connsiteX316" fmla="*/ 716930 w 4059768"/>
              <a:gd name="connsiteY316" fmla="*/ 1625743 h 3744261"/>
              <a:gd name="connsiteX317" fmla="*/ 718758 w 4059768"/>
              <a:gd name="connsiteY317" fmla="*/ 1638182 h 3744261"/>
              <a:gd name="connsiteX318" fmla="*/ 839175 w 4059768"/>
              <a:gd name="connsiteY318" fmla="*/ 1847182 h 3744261"/>
              <a:gd name="connsiteX319" fmla="*/ 725008 w 4059768"/>
              <a:gd name="connsiteY319" fmla="*/ 1995985 h 3744261"/>
              <a:gd name="connsiteX320" fmla="*/ 634721 w 4059768"/>
              <a:gd name="connsiteY320" fmla="*/ 2003398 h 3744261"/>
              <a:gd name="connsiteX321" fmla="*/ 641948 w 4059768"/>
              <a:gd name="connsiteY321" fmla="*/ 2009648 h 3744261"/>
              <a:gd name="connsiteX322" fmla="*/ 646869 w 4059768"/>
              <a:gd name="connsiteY322" fmla="*/ 2013864 h 3744261"/>
              <a:gd name="connsiteX323" fmla="*/ 649008 w 4059768"/>
              <a:gd name="connsiteY323" fmla="*/ 2024329 h 3744261"/>
              <a:gd name="connsiteX324" fmla="*/ 591426 w 4059768"/>
              <a:gd name="connsiteY324" fmla="*/ 2023021 h 3744261"/>
              <a:gd name="connsiteX325" fmla="*/ 491359 w 4059768"/>
              <a:gd name="connsiteY325" fmla="*/ 1991271 h 3744261"/>
              <a:gd name="connsiteX326" fmla="*/ 475474 w 4059768"/>
              <a:gd name="connsiteY326" fmla="*/ 1983401 h 3744261"/>
              <a:gd name="connsiteX327" fmla="*/ 404042 w 4059768"/>
              <a:gd name="connsiteY327" fmla="*/ 1958089 h 3744261"/>
              <a:gd name="connsiteX328" fmla="*/ 329038 w 4059768"/>
              <a:gd name="connsiteY328" fmla="*/ 1859392 h 3744261"/>
              <a:gd name="connsiteX329" fmla="*/ 309602 w 4059768"/>
              <a:gd name="connsiteY329" fmla="*/ 1832771 h 3744261"/>
              <a:gd name="connsiteX330" fmla="*/ 311803 w 4059768"/>
              <a:gd name="connsiteY330" fmla="*/ 1931468 h 3744261"/>
              <a:gd name="connsiteX331" fmla="*/ 412660 w 4059768"/>
              <a:gd name="connsiteY331" fmla="*/ 2024392 h 3744261"/>
              <a:gd name="connsiteX332" fmla="*/ 619542 w 4059768"/>
              <a:gd name="connsiteY332" fmla="*/ 2058467 h 3744261"/>
              <a:gd name="connsiteX333" fmla="*/ 736055 w 4059768"/>
              <a:gd name="connsiteY333" fmla="*/ 2031410 h 3744261"/>
              <a:gd name="connsiteX334" fmla="*/ 721810 w 4059768"/>
              <a:gd name="connsiteY334" fmla="*/ 2023623 h 3744261"/>
              <a:gd name="connsiteX335" fmla="*/ 718633 w 4059768"/>
              <a:gd name="connsiteY335" fmla="*/ 2013864 h 3744261"/>
              <a:gd name="connsiteX336" fmla="*/ 756031 w 4059768"/>
              <a:gd name="connsiteY336" fmla="*/ 1988323 h 3744261"/>
              <a:gd name="connsiteX337" fmla="*/ 795111 w 4059768"/>
              <a:gd name="connsiteY337" fmla="*/ 1973787 h 3744261"/>
              <a:gd name="connsiteX338" fmla="*/ 801465 w 4059768"/>
              <a:gd name="connsiteY338" fmla="*/ 1978625 h 3744261"/>
              <a:gd name="connsiteX339" fmla="*/ 794883 w 4059768"/>
              <a:gd name="connsiteY339" fmla="*/ 1988676 h 3744261"/>
              <a:gd name="connsiteX340" fmla="*/ 782320 w 4059768"/>
              <a:gd name="connsiteY340" fmla="*/ 2003398 h 3744261"/>
              <a:gd name="connsiteX341" fmla="*/ 760786 w 4059768"/>
              <a:gd name="connsiteY341" fmla="*/ 2029354 h 3744261"/>
              <a:gd name="connsiteX342" fmla="*/ 880061 w 4059768"/>
              <a:gd name="connsiteY342" fmla="*/ 2069452 h 3744261"/>
              <a:gd name="connsiteX343" fmla="*/ 890817 w 4059768"/>
              <a:gd name="connsiteY343" fmla="*/ 2065236 h 3744261"/>
              <a:gd name="connsiteX344" fmla="*/ 890963 w 4059768"/>
              <a:gd name="connsiteY344" fmla="*/ 2038595 h 3744261"/>
              <a:gd name="connsiteX345" fmla="*/ 888741 w 4059768"/>
              <a:gd name="connsiteY345" fmla="*/ 2020716 h 3744261"/>
              <a:gd name="connsiteX346" fmla="*/ 892541 w 4059768"/>
              <a:gd name="connsiteY346" fmla="*/ 2012576 h 3744261"/>
              <a:gd name="connsiteX347" fmla="*/ 919079 w 4059768"/>
              <a:gd name="connsiteY347" fmla="*/ 2014217 h 3744261"/>
              <a:gd name="connsiteX348" fmla="*/ 968334 w 4059768"/>
              <a:gd name="connsiteY348" fmla="*/ 2015816 h 3744261"/>
              <a:gd name="connsiteX349" fmla="*/ 981769 w 4059768"/>
              <a:gd name="connsiteY349" fmla="*/ 1989693 h 3744261"/>
              <a:gd name="connsiteX350" fmla="*/ 913618 w 4059768"/>
              <a:gd name="connsiteY350" fmla="*/ 1880116 h 3744261"/>
              <a:gd name="connsiteX351" fmla="*/ 867436 w 4059768"/>
              <a:gd name="connsiteY351" fmla="*/ 1817550 h 3744261"/>
              <a:gd name="connsiteX352" fmla="*/ 863034 w 4059768"/>
              <a:gd name="connsiteY352" fmla="*/ 1795498 h 3744261"/>
              <a:gd name="connsiteX353" fmla="*/ 882117 w 4059768"/>
              <a:gd name="connsiteY353" fmla="*/ 1800087 h 3744261"/>
              <a:gd name="connsiteX354" fmla="*/ 906080 w 4059768"/>
              <a:gd name="connsiteY354" fmla="*/ 1818755 h 3744261"/>
              <a:gd name="connsiteX355" fmla="*/ 965842 w 4059768"/>
              <a:gd name="connsiteY355" fmla="*/ 1878247 h 3744261"/>
              <a:gd name="connsiteX356" fmla="*/ 1083372 w 4059768"/>
              <a:gd name="connsiteY356" fmla="*/ 2085005 h 3744261"/>
              <a:gd name="connsiteX357" fmla="*/ 1088730 w 4059768"/>
              <a:gd name="connsiteY357" fmla="*/ 2084673 h 3744261"/>
              <a:gd name="connsiteX358" fmla="*/ 1203394 w 4059768"/>
              <a:gd name="connsiteY358" fmla="*/ 2080893 h 3744261"/>
              <a:gd name="connsiteX359" fmla="*/ 1259294 w 4059768"/>
              <a:gd name="connsiteY359" fmla="*/ 2084382 h 3744261"/>
              <a:gd name="connsiteX360" fmla="*/ 1261454 w 4059768"/>
              <a:gd name="connsiteY360" fmla="*/ 2091234 h 3744261"/>
              <a:gd name="connsiteX361" fmla="*/ 1248247 w 4059768"/>
              <a:gd name="connsiteY361" fmla="*/ 2097152 h 3744261"/>
              <a:gd name="connsiteX362" fmla="*/ 1101770 w 4059768"/>
              <a:gd name="connsiteY362" fmla="*/ 2118520 h 3744261"/>
              <a:gd name="connsiteX363" fmla="*/ 1075606 w 4059768"/>
              <a:gd name="connsiteY363" fmla="*/ 2097962 h 3744261"/>
              <a:gd name="connsiteX364" fmla="*/ 869056 w 4059768"/>
              <a:gd name="connsiteY364" fmla="*/ 2136046 h 3744261"/>
              <a:gd name="connsiteX365" fmla="*/ 824058 w 4059768"/>
              <a:gd name="connsiteY365" fmla="*/ 2200625 h 3744261"/>
              <a:gd name="connsiteX366" fmla="*/ 886831 w 4059768"/>
              <a:gd name="connsiteY366" fmla="*/ 2347974 h 3744261"/>
              <a:gd name="connsiteX367" fmla="*/ 1217702 w 4059768"/>
              <a:gd name="connsiteY367" fmla="*/ 2314750 h 3744261"/>
              <a:gd name="connsiteX368" fmla="*/ 1234833 w 4059768"/>
              <a:gd name="connsiteY368" fmla="*/ 2310784 h 3744261"/>
              <a:gd name="connsiteX369" fmla="*/ 1234272 w 4059768"/>
              <a:gd name="connsiteY369" fmla="*/ 2303724 h 3744261"/>
              <a:gd name="connsiteX370" fmla="*/ 1231490 w 4059768"/>
              <a:gd name="connsiteY370" fmla="*/ 2296622 h 3744261"/>
              <a:gd name="connsiteX371" fmla="*/ 1224201 w 4059768"/>
              <a:gd name="connsiteY371" fmla="*/ 2297183 h 3744261"/>
              <a:gd name="connsiteX372" fmla="*/ 1167201 w 4059768"/>
              <a:gd name="connsiteY372" fmla="*/ 2285180 h 3744261"/>
              <a:gd name="connsiteX373" fmla="*/ 1187634 w 4059768"/>
              <a:gd name="connsiteY373" fmla="*/ 2267800 h 3744261"/>
              <a:gd name="connsiteX374" fmla="*/ 1237968 w 4059768"/>
              <a:gd name="connsiteY374" fmla="*/ 2283581 h 3744261"/>
              <a:gd name="connsiteX375" fmla="*/ 1358261 w 4059768"/>
              <a:gd name="connsiteY375" fmla="*/ 2270271 h 3744261"/>
              <a:gd name="connsiteX376" fmla="*/ 1358448 w 4059768"/>
              <a:gd name="connsiteY376" fmla="*/ 2250960 h 3744261"/>
              <a:gd name="connsiteX377" fmla="*/ 1351990 w 4059768"/>
              <a:gd name="connsiteY377" fmla="*/ 2164680 h 3744261"/>
              <a:gd name="connsiteX378" fmla="*/ 1340236 w 4059768"/>
              <a:gd name="connsiteY378" fmla="*/ 2112290 h 3744261"/>
              <a:gd name="connsiteX379" fmla="*/ 1351554 w 4059768"/>
              <a:gd name="connsiteY379" fmla="*/ 2034753 h 3744261"/>
              <a:gd name="connsiteX380" fmla="*/ 1373357 w 4059768"/>
              <a:gd name="connsiteY380" fmla="*/ 2021277 h 3744261"/>
              <a:gd name="connsiteX381" fmla="*/ 1407640 w 4059768"/>
              <a:gd name="connsiteY381" fmla="*/ 2008776 h 3744261"/>
              <a:gd name="connsiteX382" fmla="*/ 1428281 w 4059768"/>
              <a:gd name="connsiteY382" fmla="*/ 2043412 h 3744261"/>
              <a:gd name="connsiteX383" fmla="*/ 1439556 w 4059768"/>
              <a:gd name="connsiteY383" fmla="*/ 2085711 h 3744261"/>
              <a:gd name="connsiteX384" fmla="*/ 1447301 w 4059768"/>
              <a:gd name="connsiteY384" fmla="*/ 2152346 h 3744261"/>
              <a:gd name="connsiteX385" fmla="*/ 1428011 w 4059768"/>
              <a:gd name="connsiteY385" fmla="*/ 2143645 h 3744261"/>
              <a:gd name="connsiteX386" fmla="*/ 1399853 w 4059768"/>
              <a:gd name="connsiteY386" fmla="*/ 2102198 h 3744261"/>
              <a:gd name="connsiteX387" fmla="*/ 1405667 w 4059768"/>
              <a:gd name="connsiteY387" fmla="*/ 2137208 h 3744261"/>
              <a:gd name="connsiteX388" fmla="*/ 1405211 w 4059768"/>
              <a:gd name="connsiteY388" fmla="*/ 2249465 h 3744261"/>
              <a:gd name="connsiteX389" fmla="*/ 1401037 w 4059768"/>
              <a:gd name="connsiteY389" fmla="*/ 2262546 h 3744261"/>
              <a:gd name="connsiteX390" fmla="*/ 1473901 w 4059768"/>
              <a:gd name="connsiteY390" fmla="*/ 2243173 h 3744261"/>
              <a:gd name="connsiteX391" fmla="*/ 1478034 w 4059768"/>
              <a:gd name="connsiteY391" fmla="*/ 2174980 h 3744261"/>
              <a:gd name="connsiteX392" fmla="*/ 1449502 w 4059768"/>
              <a:gd name="connsiteY392" fmla="*/ 2053774 h 3744261"/>
              <a:gd name="connsiteX393" fmla="*/ 1451475 w 4059768"/>
              <a:gd name="connsiteY393" fmla="*/ 2046610 h 3744261"/>
              <a:gd name="connsiteX394" fmla="*/ 1458909 w 4059768"/>
              <a:gd name="connsiteY394" fmla="*/ 2046444 h 3744261"/>
              <a:gd name="connsiteX395" fmla="*/ 1504925 w 4059768"/>
              <a:gd name="connsiteY395" fmla="*/ 2058467 h 3744261"/>
              <a:gd name="connsiteX396" fmla="*/ 1782284 w 4059768"/>
              <a:gd name="connsiteY396" fmla="*/ 1986204 h 3744261"/>
              <a:gd name="connsiteX397" fmla="*/ 1788887 w 4059768"/>
              <a:gd name="connsiteY397" fmla="*/ 1988281 h 3744261"/>
              <a:gd name="connsiteX398" fmla="*/ 1849895 w 4059768"/>
              <a:gd name="connsiteY398" fmla="*/ 2016978 h 3744261"/>
              <a:gd name="connsiteX399" fmla="*/ 1850227 w 4059768"/>
              <a:gd name="connsiteY399" fmla="*/ 2017082 h 3744261"/>
              <a:gd name="connsiteX400" fmla="*/ 1795054 w 4059768"/>
              <a:gd name="connsiteY400" fmla="*/ 1971025 h 3744261"/>
              <a:gd name="connsiteX401" fmla="*/ 1794390 w 4059768"/>
              <a:gd name="connsiteY401" fmla="*/ 1970527 h 3744261"/>
              <a:gd name="connsiteX402" fmla="*/ 1315713 w 4059768"/>
              <a:gd name="connsiteY402" fmla="*/ 1579686 h 3744261"/>
              <a:gd name="connsiteX403" fmla="*/ 1153600 w 4059768"/>
              <a:gd name="connsiteY403" fmla="*/ 1494882 h 3744261"/>
              <a:gd name="connsiteX404" fmla="*/ 1047926 w 4059768"/>
              <a:gd name="connsiteY404" fmla="*/ 1425796 h 3744261"/>
              <a:gd name="connsiteX405" fmla="*/ 1054592 w 4059768"/>
              <a:gd name="connsiteY405" fmla="*/ 1396746 h 3744261"/>
              <a:gd name="connsiteX406" fmla="*/ 1118673 w 4059768"/>
              <a:gd name="connsiteY406" fmla="*/ 1334430 h 3744261"/>
              <a:gd name="connsiteX407" fmla="*/ 1165581 w 4059768"/>
              <a:gd name="connsiteY407" fmla="*/ 1273837 h 3744261"/>
              <a:gd name="connsiteX408" fmla="*/ 1156050 w 4059768"/>
              <a:gd name="connsiteY408" fmla="*/ 1254131 h 3744261"/>
              <a:gd name="connsiteX409" fmla="*/ 1149343 w 4059768"/>
              <a:gd name="connsiteY409" fmla="*/ 1273463 h 3744261"/>
              <a:gd name="connsiteX410" fmla="*/ 1138566 w 4059768"/>
              <a:gd name="connsiteY410" fmla="*/ 1287937 h 3744261"/>
              <a:gd name="connsiteX411" fmla="*/ 1030483 w 4059768"/>
              <a:gd name="connsiteY411" fmla="*/ 1395354 h 3744261"/>
              <a:gd name="connsiteX412" fmla="*/ 1012148 w 4059768"/>
              <a:gd name="connsiteY412" fmla="*/ 1390765 h 3744261"/>
              <a:gd name="connsiteX413" fmla="*/ 1010902 w 4059768"/>
              <a:gd name="connsiteY413" fmla="*/ 1389810 h 3744261"/>
              <a:gd name="connsiteX414" fmla="*/ 794094 w 4059768"/>
              <a:gd name="connsiteY414" fmla="*/ 1123166 h 3744261"/>
              <a:gd name="connsiteX415" fmla="*/ 811952 w 4059768"/>
              <a:gd name="connsiteY415" fmla="*/ 915971 h 3744261"/>
              <a:gd name="connsiteX416" fmla="*/ 789068 w 4059768"/>
              <a:gd name="connsiteY416" fmla="*/ 889288 h 3744261"/>
              <a:gd name="connsiteX417" fmla="*/ 768303 w 4059768"/>
              <a:gd name="connsiteY417" fmla="*/ 717042 h 3744261"/>
              <a:gd name="connsiteX418" fmla="*/ 808193 w 4059768"/>
              <a:gd name="connsiteY418" fmla="*/ 541286 h 3744261"/>
              <a:gd name="connsiteX419" fmla="*/ 931123 w 4059768"/>
              <a:gd name="connsiteY419" fmla="*/ 473758 h 3744261"/>
              <a:gd name="connsiteX420" fmla="*/ 1122660 w 4059768"/>
              <a:gd name="connsiteY420" fmla="*/ 489186 h 3744261"/>
              <a:gd name="connsiteX421" fmla="*/ 1251424 w 4059768"/>
              <a:gd name="connsiteY421" fmla="*/ 639173 h 3744261"/>
              <a:gd name="connsiteX422" fmla="*/ 1284441 w 4059768"/>
              <a:gd name="connsiteY422" fmla="*/ 699371 h 3744261"/>
              <a:gd name="connsiteX423" fmla="*/ 1269407 w 4059768"/>
              <a:gd name="connsiteY423" fmla="*/ 655868 h 3744261"/>
              <a:gd name="connsiteX424" fmla="*/ 1275408 w 4059768"/>
              <a:gd name="connsiteY424" fmla="*/ 637615 h 3744261"/>
              <a:gd name="connsiteX425" fmla="*/ 1329127 w 4059768"/>
              <a:gd name="connsiteY425" fmla="*/ 677256 h 3744261"/>
              <a:gd name="connsiteX426" fmla="*/ 1374271 w 4059768"/>
              <a:gd name="connsiteY426" fmla="*/ 742479 h 3744261"/>
              <a:gd name="connsiteX427" fmla="*/ 1379794 w 4059768"/>
              <a:gd name="connsiteY427" fmla="*/ 781040 h 3744261"/>
              <a:gd name="connsiteX428" fmla="*/ 1381808 w 4059768"/>
              <a:gd name="connsiteY428" fmla="*/ 780915 h 3744261"/>
              <a:gd name="connsiteX429" fmla="*/ 1398773 w 4059768"/>
              <a:gd name="connsiteY429" fmla="*/ 838476 h 3744261"/>
              <a:gd name="connsiteX430" fmla="*/ 1404525 w 4059768"/>
              <a:gd name="connsiteY430" fmla="*/ 876912 h 3744261"/>
              <a:gd name="connsiteX431" fmla="*/ 1395638 w 4059768"/>
              <a:gd name="connsiteY431" fmla="*/ 977914 h 3744261"/>
              <a:gd name="connsiteX432" fmla="*/ 1401888 w 4059768"/>
              <a:gd name="connsiteY432" fmla="*/ 1020129 h 3744261"/>
              <a:gd name="connsiteX433" fmla="*/ 1332969 w 4059768"/>
              <a:gd name="connsiteY433" fmla="*/ 1209465 h 3744261"/>
              <a:gd name="connsiteX434" fmla="*/ 1369931 w 4059768"/>
              <a:gd name="connsiteY434" fmla="*/ 1221737 h 3744261"/>
              <a:gd name="connsiteX435" fmla="*/ 1379317 w 4059768"/>
              <a:gd name="connsiteY435" fmla="*/ 1230646 h 3744261"/>
              <a:gd name="connsiteX436" fmla="*/ 1427990 w 4059768"/>
              <a:gd name="connsiteY436" fmla="*/ 1300292 h 3744261"/>
              <a:gd name="connsiteX437" fmla="*/ 1416133 w 4059768"/>
              <a:gd name="connsiteY437" fmla="*/ 1323798 h 3744261"/>
              <a:gd name="connsiteX438" fmla="*/ 1295384 w 4059768"/>
              <a:gd name="connsiteY438" fmla="*/ 1319230 h 3744261"/>
              <a:gd name="connsiteX439" fmla="*/ 1259003 w 4059768"/>
              <a:gd name="connsiteY439" fmla="*/ 1296243 h 3744261"/>
              <a:gd name="connsiteX440" fmla="*/ 1256802 w 4059768"/>
              <a:gd name="connsiteY440" fmla="*/ 1298132 h 3744261"/>
              <a:gd name="connsiteX441" fmla="*/ 1248891 w 4059768"/>
              <a:gd name="connsiteY441" fmla="*/ 1310384 h 3744261"/>
              <a:gd name="connsiteX442" fmla="*/ 1244883 w 4059768"/>
              <a:gd name="connsiteY442" fmla="*/ 1318648 h 3744261"/>
              <a:gd name="connsiteX443" fmla="*/ 1229122 w 4059768"/>
              <a:gd name="connsiteY443" fmla="*/ 1321908 h 3744261"/>
              <a:gd name="connsiteX444" fmla="*/ 1342645 w 4059768"/>
              <a:gd name="connsiteY444" fmla="*/ 1396434 h 3744261"/>
              <a:gd name="connsiteX445" fmla="*/ 1520810 w 4059768"/>
              <a:gd name="connsiteY445" fmla="*/ 1562077 h 3744261"/>
              <a:gd name="connsiteX446" fmla="*/ 1718473 w 4059768"/>
              <a:gd name="connsiteY446" fmla="*/ 1729756 h 3744261"/>
              <a:gd name="connsiteX447" fmla="*/ 1885154 w 4059768"/>
              <a:gd name="connsiteY447" fmla="*/ 1883500 h 3744261"/>
              <a:gd name="connsiteX448" fmla="*/ 1939476 w 4059768"/>
              <a:gd name="connsiteY448" fmla="*/ 2032282 h 3744261"/>
              <a:gd name="connsiteX449" fmla="*/ 1947699 w 4059768"/>
              <a:gd name="connsiteY449" fmla="*/ 2051490 h 3744261"/>
              <a:gd name="connsiteX450" fmla="*/ 1955548 w 4059768"/>
              <a:gd name="connsiteY450" fmla="*/ 2068247 h 3744261"/>
              <a:gd name="connsiteX451" fmla="*/ 1955693 w 4059768"/>
              <a:gd name="connsiteY451" fmla="*/ 2069410 h 3744261"/>
              <a:gd name="connsiteX452" fmla="*/ 1990309 w 4059768"/>
              <a:gd name="connsiteY452" fmla="*/ 2132370 h 3744261"/>
              <a:gd name="connsiteX453" fmla="*/ 1990433 w 4059768"/>
              <a:gd name="connsiteY453" fmla="*/ 2131311 h 3744261"/>
              <a:gd name="connsiteX454" fmla="*/ 1977102 w 4059768"/>
              <a:gd name="connsiteY454" fmla="*/ 2009898 h 3744261"/>
              <a:gd name="connsiteX455" fmla="*/ 1981691 w 4059768"/>
              <a:gd name="connsiteY455" fmla="*/ 2002069 h 3744261"/>
              <a:gd name="connsiteX456" fmla="*/ 1989187 w 4059768"/>
              <a:gd name="connsiteY456" fmla="*/ 2006845 h 3744261"/>
              <a:gd name="connsiteX457" fmla="*/ 1989187 w 4059768"/>
              <a:gd name="connsiteY457" fmla="*/ 2006845 h 3744261"/>
              <a:gd name="connsiteX458" fmla="*/ 1989250 w 4059768"/>
              <a:gd name="connsiteY458" fmla="*/ 2007136 h 3744261"/>
              <a:gd name="connsiteX459" fmla="*/ 1991721 w 4059768"/>
              <a:gd name="connsiteY459" fmla="*/ 2017186 h 3744261"/>
              <a:gd name="connsiteX460" fmla="*/ 2024986 w 4059768"/>
              <a:gd name="connsiteY460" fmla="*/ 2093186 h 3744261"/>
              <a:gd name="connsiteX461" fmla="*/ 2059145 w 4059768"/>
              <a:gd name="connsiteY461" fmla="*/ 2144538 h 3744261"/>
              <a:gd name="connsiteX462" fmla="*/ 2058709 w 4059768"/>
              <a:gd name="connsiteY462" fmla="*/ 2132619 h 3744261"/>
              <a:gd name="connsiteX463" fmla="*/ 2044443 w 4059768"/>
              <a:gd name="connsiteY463" fmla="*/ 2063679 h 3744261"/>
              <a:gd name="connsiteX464" fmla="*/ 2028911 w 4059768"/>
              <a:gd name="connsiteY464" fmla="*/ 2026364 h 3744261"/>
              <a:gd name="connsiteX465" fmla="*/ 2028433 w 4059768"/>
              <a:gd name="connsiteY465" fmla="*/ 2010790 h 3744261"/>
              <a:gd name="connsiteX466" fmla="*/ 2034995 w 4059768"/>
              <a:gd name="connsiteY466" fmla="*/ 2009420 h 3744261"/>
              <a:gd name="connsiteX467" fmla="*/ 2053310 w 4059768"/>
              <a:gd name="connsiteY467" fmla="*/ 2050036 h 3744261"/>
              <a:gd name="connsiteX468" fmla="*/ 2056300 w 4059768"/>
              <a:gd name="connsiteY468" fmla="*/ 2059838 h 3744261"/>
              <a:gd name="connsiteX469" fmla="*/ 2101277 w 4059768"/>
              <a:gd name="connsiteY469" fmla="*/ 2139223 h 3744261"/>
              <a:gd name="connsiteX470" fmla="*/ 2099741 w 4059768"/>
              <a:gd name="connsiteY470" fmla="*/ 2127200 h 3744261"/>
              <a:gd name="connsiteX471" fmla="*/ 2070337 w 4059768"/>
              <a:gd name="connsiteY471" fmla="*/ 2015940 h 3744261"/>
              <a:gd name="connsiteX472" fmla="*/ 2070047 w 4059768"/>
              <a:gd name="connsiteY472" fmla="*/ 2015255 h 3744261"/>
              <a:gd name="connsiteX473" fmla="*/ 2069569 w 4059768"/>
              <a:gd name="connsiteY473" fmla="*/ 2004499 h 3744261"/>
              <a:gd name="connsiteX474" fmla="*/ 2075923 w 4059768"/>
              <a:gd name="connsiteY474" fmla="*/ 2002692 h 3744261"/>
              <a:gd name="connsiteX475" fmla="*/ 2080097 w 4059768"/>
              <a:gd name="connsiteY475" fmla="*/ 2006845 h 3744261"/>
              <a:gd name="connsiteX476" fmla="*/ 2080139 w 4059768"/>
              <a:gd name="connsiteY476" fmla="*/ 2006845 h 3744261"/>
              <a:gd name="connsiteX477" fmla="*/ 2080242 w 4059768"/>
              <a:gd name="connsiteY477" fmla="*/ 2007136 h 3744261"/>
              <a:gd name="connsiteX478" fmla="*/ 2082776 w 4059768"/>
              <a:gd name="connsiteY478" fmla="*/ 2013220 h 3744261"/>
              <a:gd name="connsiteX479" fmla="*/ 2128002 w 4059768"/>
              <a:gd name="connsiteY479" fmla="*/ 2082492 h 3744261"/>
              <a:gd name="connsiteX480" fmla="*/ 2075446 w 4059768"/>
              <a:gd name="connsiteY480" fmla="*/ 1945380 h 3744261"/>
              <a:gd name="connsiteX481" fmla="*/ 2076276 w 4059768"/>
              <a:gd name="connsiteY481" fmla="*/ 1939545 h 3744261"/>
              <a:gd name="connsiteX482" fmla="*/ 2081592 w 4059768"/>
              <a:gd name="connsiteY482" fmla="*/ 1937012 h 3744261"/>
              <a:gd name="connsiteX483" fmla="*/ 2118325 w 4059768"/>
              <a:gd name="connsiteY483" fmla="*/ 1926982 h 3744261"/>
              <a:gd name="connsiteX484" fmla="*/ 2116706 w 4059768"/>
              <a:gd name="connsiteY484" fmla="*/ 1911222 h 3744261"/>
              <a:gd name="connsiteX485" fmla="*/ 2070524 w 4059768"/>
              <a:gd name="connsiteY485" fmla="*/ 1876876 h 3744261"/>
              <a:gd name="connsiteX486" fmla="*/ 1994005 w 4059768"/>
              <a:gd name="connsiteY486" fmla="*/ 1815868 h 3744261"/>
              <a:gd name="connsiteX487" fmla="*/ 1990060 w 4059768"/>
              <a:gd name="connsiteY487" fmla="*/ 1809244 h 3744261"/>
              <a:gd name="connsiteX488" fmla="*/ 1961798 w 4059768"/>
              <a:gd name="connsiteY488" fmla="*/ 1804032 h 3744261"/>
              <a:gd name="connsiteX489" fmla="*/ 1932789 w 4059768"/>
              <a:gd name="connsiteY489" fmla="*/ 1765991 h 3744261"/>
              <a:gd name="connsiteX490" fmla="*/ 1890636 w 4059768"/>
              <a:gd name="connsiteY490" fmla="*/ 1690572 h 3744261"/>
              <a:gd name="connsiteX491" fmla="*/ 1811085 w 4059768"/>
              <a:gd name="connsiteY491" fmla="*/ 1763021 h 3744261"/>
              <a:gd name="connsiteX492" fmla="*/ 1786271 w 4059768"/>
              <a:gd name="connsiteY492" fmla="*/ 1748880 h 3744261"/>
              <a:gd name="connsiteX493" fmla="*/ 1758404 w 4059768"/>
              <a:gd name="connsiteY493" fmla="*/ 1709115 h 3744261"/>
              <a:gd name="connsiteX494" fmla="*/ 1736767 w 4059768"/>
              <a:gd name="connsiteY494" fmla="*/ 1636126 h 3744261"/>
              <a:gd name="connsiteX495" fmla="*/ 1811729 w 4059768"/>
              <a:gd name="connsiteY495" fmla="*/ 1580247 h 3744261"/>
              <a:gd name="connsiteX496" fmla="*/ 1831310 w 4059768"/>
              <a:gd name="connsiteY496" fmla="*/ 1571567 h 3744261"/>
              <a:gd name="connsiteX497" fmla="*/ 1788617 w 4059768"/>
              <a:gd name="connsiteY497" fmla="*/ 1472331 h 3744261"/>
              <a:gd name="connsiteX498" fmla="*/ 1692600 w 4059768"/>
              <a:gd name="connsiteY498" fmla="*/ 923987 h 3744261"/>
              <a:gd name="connsiteX499" fmla="*/ 1707094 w 4059768"/>
              <a:gd name="connsiteY499" fmla="*/ 829319 h 3744261"/>
              <a:gd name="connsiteX500" fmla="*/ 1636201 w 4059768"/>
              <a:gd name="connsiteY500" fmla="*/ 698644 h 3744261"/>
              <a:gd name="connsiteX501" fmla="*/ 1536716 w 4059768"/>
              <a:gd name="connsiteY501" fmla="*/ 614524 h 3744261"/>
              <a:gd name="connsiteX502" fmla="*/ 1508226 w 4059768"/>
              <a:gd name="connsiteY502" fmla="*/ 615583 h 3744261"/>
              <a:gd name="connsiteX503" fmla="*/ 1523073 w 4059768"/>
              <a:gd name="connsiteY503" fmla="*/ 673477 h 3744261"/>
              <a:gd name="connsiteX504" fmla="*/ 1529905 w 4059768"/>
              <a:gd name="connsiteY504" fmla="*/ 699786 h 3744261"/>
              <a:gd name="connsiteX505" fmla="*/ 1543818 w 4059768"/>
              <a:gd name="connsiteY505" fmla="*/ 1016599 h 3744261"/>
              <a:gd name="connsiteX506" fmla="*/ 1670194 w 4059768"/>
              <a:gd name="connsiteY506" fmla="*/ 1432420 h 3744261"/>
              <a:gd name="connsiteX507" fmla="*/ 1724079 w 4059768"/>
              <a:gd name="connsiteY507" fmla="*/ 1582365 h 3744261"/>
              <a:gd name="connsiteX508" fmla="*/ 1716417 w 4059768"/>
              <a:gd name="connsiteY508" fmla="*/ 1604480 h 3744261"/>
              <a:gd name="connsiteX509" fmla="*/ 1671585 w 4059768"/>
              <a:gd name="connsiteY509" fmla="*/ 1558111 h 3744261"/>
              <a:gd name="connsiteX510" fmla="*/ 1608314 w 4059768"/>
              <a:gd name="connsiteY510" fmla="*/ 1448596 h 3744261"/>
              <a:gd name="connsiteX511" fmla="*/ 1509618 w 4059768"/>
              <a:gd name="connsiteY511" fmla="*/ 1198169 h 3744261"/>
              <a:gd name="connsiteX512" fmla="*/ 1506835 w 4059768"/>
              <a:gd name="connsiteY512" fmla="*/ 1180498 h 3744261"/>
              <a:gd name="connsiteX513" fmla="*/ 1486859 w 4059768"/>
              <a:gd name="connsiteY513" fmla="*/ 615064 h 3744261"/>
              <a:gd name="connsiteX514" fmla="*/ 1496349 w 4059768"/>
              <a:gd name="connsiteY514" fmla="*/ 607693 h 3744261"/>
              <a:gd name="connsiteX515" fmla="*/ 1498757 w 4059768"/>
              <a:gd name="connsiteY515" fmla="*/ 592181 h 3744261"/>
              <a:gd name="connsiteX516" fmla="*/ 1595751 w 4059768"/>
              <a:gd name="connsiteY516" fmla="*/ 380356 h 3744261"/>
              <a:gd name="connsiteX517" fmla="*/ 1725782 w 4059768"/>
              <a:gd name="connsiteY517" fmla="*/ 271610 h 3744261"/>
              <a:gd name="connsiteX518" fmla="*/ 1732136 w 4059768"/>
              <a:gd name="connsiteY518" fmla="*/ 271713 h 3744261"/>
              <a:gd name="connsiteX519" fmla="*/ 1732822 w 4059768"/>
              <a:gd name="connsiteY519" fmla="*/ 272191 h 3744261"/>
              <a:gd name="connsiteX520" fmla="*/ 1736746 w 4059768"/>
              <a:gd name="connsiteY520" fmla="*/ 242808 h 3744261"/>
              <a:gd name="connsiteX521" fmla="*/ 1747586 w 4059768"/>
              <a:gd name="connsiteY521" fmla="*/ 235333 h 3744261"/>
              <a:gd name="connsiteX522" fmla="*/ 1764364 w 4059768"/>
              <a:gd name="connsiteY522" fmla="*/ 274787 h 3744261"/>
              <a:gd name="connsiteX523" fmla="*/ 1766710 w 4059768"/>
              <a:gd name="connsiteY523" fmla="*/ 262639 h 3744261"/>
              <a:gd name="connsiteX524" fmla="*/ 1765360 w 4059768"/>
              <a:gd name="connsiteY524" fmla="*/ 185808 h 3744261"/>
              <a:gd name="connsiteX525" fmla="*/ 1826098 w 4059768"/>
              <a:gd name="connsiteY525" fmla="*/ 48613 h 3744261"/>
              <a:gd name="connsiteX526" fmla="*/ 1945830 w 4059768"/>
              <a:gd name="connsiteY526" fmla="*/ 106 h 3744261"/>
              <a:gd name="connsiteX527" fmla="*/ 2065105 w 4059768"/>
              <a:gd name="connsiteY527" fmla="*/ 39124 h 3744261"/>
              <a:gd name="connsiteX528" fmla="*/ 2142538 w 4059768"/>
              <a:gd name="connsiteY528" fmla="*/ 42841 h 3744261"/>
              <a:gd name="connsiteX529" fmla="*/ 2281331 w 4059768"/>
              <a:gd name="connsiteY529" fmla="*/ 406458 h 3744261"/>
              <a:gd name="connsiteX530" fmla="*/ 2264844 w 4059768"/>
              <a:gd name="connsiteY530" fmla="*/ 652338 h 3744261"/>
              <a:gd name="connsiteX531" fmla="*/ 2250828 w 4059768"/>
              <a:gd name="connsiteY531" fmla="*/ 671525 h 3744261"/>
              <a:gd name="connsiteX532" fmla="*/ 2193329 w 4059768"/>
              <a:gd name="connsiteY532" fmla="*/ 655099 h 3744261"/>
              <a:gd name="connsiteX533" fmla="*/ 2186601 w 4059768"/>
              <a:gd name="connsiteY533" fmla="*/ 663551 h 3744261"/>
              <a:gd name="connsiteX534" fmla="*/ 2200514 w 4059768"/>
              <a:gd name="connsiteY534" fmla="*/ 722814 h 3744261"/>
              <a:gd name="connsiteX535" fmla="*/ 2208072 w 4059768"/>
              <a:gd name="connsiteY535" fmla="*/ 800164 h 3744261"/>
              <a:gd name="connsiteX536" fmla="*/ 2194222 w 4059768"/>
              <a:gd name="connsiteY536" fmla="*/ 808616 h 3744261"/>
              <a:gd name="connsiteX537" fmla="*/ 2171276 w 4059768"/>
              <a:gd name="connsiteY537" fmla="*/ 804878 h 3744261"/>
              <a:gd name="connsiteX538" fmla="*/ 2171339 w 4059768"/>
              <a:gd name="connsiteY538" fmla="*/ 780687 h 3744261"/>
              <a:gd name="connsiteX539" fmla="*/ 2176198 w 4059768"/>
              <a:gd name="connsiteY539" fmla="*/ 739364 h 3744261"/>
              <a:gd name="connsiteX540" fmla="*/ 2175679 w 4059768"/>
              <a:gd name="connsiteY540" fmla="*/ 735710 h 3744261"/>
              <a:gd name="connsiteX541" fmla="*/ 2175014 w 4059768"/>
              <a:gd name="connsiteY541" fmla="*/ 736810 h 3744261"/>
              <a:gd name="connsiteX542" fmla="*/ 2159565 w 4059768"/>
              <a:gd name="connsiteY542" fmla="*/ 749851 h 3744261"/>
              <a:gd name="connsiteX543" fmla="*/ 2148954 w 4059768"/>
              <a:gd name="connsiteY543" fmla="*/ 734111 h 3744261"/>
              <a:gd name="connsiteX544" fmla="*/ 2173374 w 4059768"/>
              <a:gd name="connsiteY544" fmla="*/ 660436 h 3744261"/>
              <a:gd name="connsiteX545" fmla="*/ 2168016 w 4059768"/>
              <a:gd name="connsiteY545" fmla="*/ 612053 h 3744261"/>
              <a:gd name="connsiteX546" fmla="*/ 2152671 w 4059768"/>
              <a:gd name="connsiteY546" fmla="*/ 659522 h 3744261"/>
              <a:gd name="connsiteX547" fmla="*/ 2069611 w 4059768"/>
              <a:gd name="connsiteY547" fmla="*/ 810921 h 3744261"/>
              <a:gd name="connsiteX548" fmla="*/ 2082277 w 4059768"/>
              <a:gd name="connsiteY548" fmla="*/ 828758 h 3744261"/>
              <a:gd name="connsiteX549" fmla="*/ 2091622 w 4059768"/>
              <a:gd name="connsiteY549" fmla="*/ 806747 h 3744261"/>
              <a:gd name="connsiteX550" fmla="*/ 2097041 w 4059768"/>
              <a:gd name="connsiteY550" fmla="*/ 802054 h 3744261"/>
              <a:gd name="connsiteX551" fmla="*/ 2103291 w 4059768"/>
              <a:gd name="connsiteY551" fmla="*/ 805543 h 3744261"/>
              <a:gd name="connsiteX552" fmla="*/ 2105181 w 4059768"/>
              <a:gd name="connsiteY552" fmla="*/ 809529 h 3744261"/>
              <a:gd name="connsiteX553" fmla="*/ 2105846 w 4059768"/>
              <a:gd name="connsiteY553" fmla="*/ 808201 h 3744261"/>
              <a:gd name="connsiteX554" fmla="*/ 2119011 w 4059768"/>
              <a:gd name="connsiteY554" fmla="*/ 799562 h 3744261"/>
              <a:gd name="connsiteX555" fmla="*/ 2119551 w 4059768"/>
              <a:gd name="connsiteY555" fmla="*/ 821926 h 3744261"/>
              <a:gd name="connsiteX556" fmla="*/ 2115771 w 4059768"/>
              <a:gd name="connsiteY556" fmla="*/ 832952 h 3744261"/>
              <a:gd name="connsiteX557" fmla="*/ 2161164 w 4059768"/>
              <a:gd name="connsiteY557" fmla="*/ 995045 h 3744261"/>
              <a:gd name="connsiteX558" fmla="*/ 2144739 w 4059768"/>
              <a:gd name="connsiteY558" fmla="*/ 1013505 h 3744261"/>
              <a:gd name="connsiteX559" fmla="*/ 2139360 w 4059768"/>
              <a:gd name="connsiteY559" fmla="*/ 1014024 h 3744261"/>
              <a:gd name="connsiteX560" fmla="*/ 2009662 w 4059768"/>
              <a:gd name="connsiteY560" fmla="*/ 926250 h 3744261"/>
              <a:gd name="connsiteX561" fmla="*/ 1986052 w 4059768"/>
              <a:gd name="connsiteY561" fmla="*/ 934390 h 3744261"/>
              <a:gd name="connsiteX562" fmla="*/ 1941677 w 4059768"/>
              <a:gd name="connsiteY562" fmla="*/ 947472 h 3744261"/>
              <a:gd name="connsiteX563" fmla="*/ 1933163 w 4059768"/>
              <a:gd name="connsiteY563" fmla="*/ 956650 h 3744261"/>
              <a:gd name="connsiteX564" fmla="*/ 1881479 w 4059768"/>
              <a:gd name="connsiteY564" fmla="*/ 1002686 h 3744261"/>
              <a:gd name="connsiteX565" fmla="*/ 1849085 w 4059768"/>
              <a:gd name="connsiteY565" fmla="*/ 1074534 h 3744261"/>
              <a:gd name="connsiteX566" fmla="*/ 1786935 w 4059768"/>
              <a:gd name="connsiteY566" fmla="*/ 1177279 h 3744261"/>
              <a:gd name="connsiteX567" fmla="*/ 1758591 w 4059768"/>
              <a:gd name="connsiteY567" fmla="*/ 1158092 h 3744261"/>
              <a:gd name="connsiteX568" fmla="*/ 1744658 w 4059768"/>
              <a:gd name="connsiteY568" fmla="*/ 1052087 h 3744261"/>
              <a:gd name="connsiteX569" fmla="*/ 1745073 w 4059768"/>
              <a:gd name="connsiteY569" fmla="*/ 1041413 h 3744261"/>
              <a:gd name="connsiteX570" fmla="*/ 1743308 w 4059768"/>
              <a:gd name="connsiteY570" fmla="*/ 1161996 h 3744261"/>
              <a:gd name="connsiteX571" fmla="*/ 1804295 w 4059768"/>
              <a:gd name="connsiteY571" fmla="*/ 1421768 h 3744261"/>
              <a:gd name="connsiteX572" fmla="*/ 1872737 w 4059768"/>
              <a:gd name="connsiteY572" fmla="*/ 1556263 h 3744261"/>
              <a:gd name="connsiteX573" fmla="*/ 1879755 w 4059768"/>
              <a:gd name="connsiteY573" fmla="*/ 1554976 h 3744261"/>
              <a:gd name="connsiteX574" fmla="*/ 1885403 w 4059768"/>
              <a:gd name="connsiteY574" fmla="*/ 1560229 h 3744261"/>
              <a:gd name="connsiteX575" fmla="*/ 1879070 w 4059768"/>
              <a:gd name="connsiteY575" fmla="*/ 1568598 h 3744261"/>
              <a:gd name="connsiteX576" fmla="*/ 1872051 w 4059768"/>
              <a:gd name="connsiteY576" fmla="*/ 1569324 h 3744261"/>
              <a:gd name="connsiteX577" fmla="*/ 1848234 w 4059768"/>
              <a:gd name="connsiteY577" fmla="*/ 1578087 h 3744261"/>
              <a:gd name="connsiteX578" fmla="*/ 1891965 w 4059768"/>
              <a:gd name="connsiteY578" fmla="*/ 1666027 h 3744261"/>
              <a:gd name="connsiteX579" fmla="*/ 1903261 w 4059768"/>
              <a:gd name="connsiteY579" fmla="*/ 1645283 h 3744261"/>
              <a:gd name="connsiteX580" fmla="*/ 1910259 w 4059768"/>
              <a:gd name="connsiteY580" fmla="*/ 1639282 h 3744261"/>
              <a:gd name="connsiteX581" fmla="*/ 1956192 w 4059768"/>
              <a:gd name="connsiteY581" fmla="*/ 1714680 h 3744261"/>
              <a:gd name="connsiteX582" fmla="*/ 1996808 w 4059768"/>
              <a:gd name="connsiteY582" fmla="*/ 1795830 h 3744261"/>
              <a:gd name="connsiteX583" fmla="*/ 2002186 w 4059768"/>
              <a:gd name="connsiteY583" fmla="*/ 1794252 h 3744261"/>
              <a:gd name="connsiteX584" fmla="*/ 2029949 w 4059768"/>
              <a:gd name="connsiteY584" fmla="*/ 1764412 h 3744261"/>
              <a:gd name="connsiteX585" fmla="*/ 2267544 w 4059768"/>
              <a:gd name="connsiteY585" fmla="*/ 1248774 h 3744261"/>
              <a:gd name="connsiteX586" fmla="*/ 2441306 w 4059768"/>
              <a:gd name="connsiteY586" fmla="*/ 985348 h 3744261"/>
              <a:gd name="connsiteX587" fmla="*/ 2656079 w 4059768"/>
              <a:gd name="connsiteY587" fmla="*/ 779898 h 3744261"/>
              <a:gd name="connsiteX588" fmla="*/ 2669556 w 4059768"/>
              <a:gd name="connsiteY588" fmla="*/ 778673 h 3744261"/>
              <a:gd name="connsiteX589" fmla="*/ 2710131 w 4059768"/>
              <a:gd name="connsiteY589" fmla="*/ 723707 h 3744261"/>
              <a:gd name="connsiteX590" fmla="*/ 2848219 w 4059768"/>
              <a:gd name="connsiteY590" fmla="*/ 668534 h 3744261"/>
              <a:gd name="connsiteX591" fmla="*/ 2965292 w 4059768"/>
              <a:gd name="connsiteY591" fmla="*/ 650490 h 3744261"/>
              <a:gd name="connsiteX592" fmla="*/ 2967265 w 4059768"/>
              <a:gd name="connsiteY592" fmla="*/ 650074 h 3744261"/>
              <a:gd name="connsiteX593" fmla="*/ 2982818 w 4059768"/>
              <a:gd name="connsiteY593" fmla="*/ 632964 h 3744261"/>
              <a:gd name="connsiteX594" fmla="*/ 3204610 w 4059768"/>
              <a:gd name="connsiteY594" fmla="*/ 522597 h 3744261"/>
              <a:gd name="connsiteX595" fmla="*/ 3327789 w 4059768"/>
              <a:gd name="connsiteY595" fmla="*/ 578746 h 3744261"/>
              <a:gd name="connsiteX596" fmla="*/ 3336697 w 4059768"/>
              <a:gd name="connsiteY596" fmla="*/ 584602 h 3744261"/>
              <a:gd name="connsiteX597" fmla="*/ 3414442 w 4059768"/>
              <a:gd name="connsiteY597" fmla="*/ 735710 h 3744261"/>
              <a:gd name="connsiteX598" fmla="*/ 3416954 w 4059768"/>
              <a:gd name="connsiteY598" fmla="*/ 772921 h 3744261"/>
              <a:gd name="connsiteX599" fmla="*/ 3418740 w 4059768"/>
              <a:gd name="connsiteY599" fmla="*/ 776845 h 3744261"/>
              <a:gd name="connsiteX600" fmla="*/ 3442724 w 4059768"/>
              <a:gd name="connsiteY600" fmla="*/ 880255 h 3744261"/>
              <a:gd name="connsiteX601" fmla="*/ 3381238 w 4059768"/>
              <a:gd name="connsiteY601" fmla="*/ 1080514 h 3744261"/>
              <a:gd name="connsiteX602" fmla="*/ 3336925 w 4059768"/>
              <a:gd name="connsiteY602" fmla="*/ 1129665 h 3744261"/>
              <a:gd name="connsiteX603" fmla="*/ 3029311 w 4059768"/>
              <a:gd name="connsiteY603" fmla="*/ 1328553 h 3744261"/>
              <a:gd name="connsiteX604" fmla="*/ 2886364 w 4059768"/>
              <a:gd name="connsiteY604" fmla="*/ 1415995 h 3744261"/>
              <a:gd name="connsiteX605" fmla="*/ 2848073 w 4059768"/>
              <a:gd name="connsiteY605" fmla="*/ 1419317 h 3744261"/>
              <a:gd name="connsiteX606" fmla="*/ 2601322 w 4059768"/>
              <a:gd name="connsiteY606" fmla="*/ 1308847 h 3744261"/>
              <a:gd name="connsiteX607" fmla="*/ 2592351 w 4059768"/>
              <a:gd name="connsiteY607" fmla="*/ 1301849 h 3744261"/>
              <a:gd name="connsiteX608" fmla="*/ 2577214 w 4059768"/>
              <a:gd name="connsiteY608" fmla="*/ 1249002 h 3744261"/>
              <a:gd name="connsiteX609" fmla="*/ 2612888 w 4059768"/>
              <a:gd name="connsiteY609" fmla="*/ 1209258 h 3744261"/>
              <a:gd name="connsiteX610" fmla="*/ 2634131 w 4059768"/>
              <a:gd name="connsiteY610" fmla="*/ 1188742 h 3744261"/>
              <a:gd name="connsiteX611" fmla="*/ 2682472 w 4059768"/>
              <a:gd name="connsiteY611" fmla="*/ 1071336 h 3744261"/>
              <a:gd name="connsiteX612" fmla="*/ 2618453 w 4059768"/>
              <a:gd name="connsiteY612" fmla="*/ 1154998 h 3744261"/>
              <a:gd name="connsiteX613" fmla="*/ 2535995 w 4059768"/>
              <a:gd name="connsiteY613" fmla="*/ 1264514 h 3744261"/>
              <a:gd name="connsiteX614" fmla="*/ 2551340 w 4059768"/>
              <a:gd name="connsiteY614" fmla="*/ 1309989 h 3744261"/>
              <a:gd name="connsiteX615" fmla="*/ 2533108 w 4059768"/>
              <a:gd name="connsiteY615" fmla="*/ 1382355 h 3744261"/>
              <a:gd name="connsiteX616" fmla="*/ 2582301 w 4059768"/>
              <a:gd name="connsiteY616" fmla="*/ 1407253 h 3744261"/>
              <a:gd name="connsiteX617" fmla="*/ 2600782 w 4059768"/>
              <a:gd name="connsiteY617" fmla="*/ 1382418 h 3744261"/>
              <a:gd name="connsiteX618" fmla="*/ 2685836 w 4059768"/>
              <a:gd name="connsiteY618" fmla="*/ 1407149 h 3744261"/>
              <a:gd name="connsiteX619" fmla="*/ 2755773 w 4059768"/>
              <a:gd name="connsiteY619" fmla="*/ 1449281 h 3744261"/>
              <a:gd name="connsiteX620" fmla="*/ 2779216 w 4059768"/>
              <a:gd name="connsiteY620" fmla="*/ 1465146 h 3744261"/>
              <a:gd name="connsiteX621" fmla="*/ 2816884 w 4059768"/>
              <a:gd name="connsiteY621" fmla="*/ 1466932 h 3744261"/>
              <a:gd name="connsiteX622" fmla="*/ 2895459 w 4059768"/>
              <a:gd name="connsiteY622" fmla="*/ 1438068 h 3744261"/>
              <a:gd name="connsiteX623" fmla="*/ 2928247 w 4059768"/>
              <a:gd name="connsiteY623" fmla="*/ 1427603 h 3744261"/>
              <a:gd name="connsiteX624" fmla="*/ 2938256 w 4059768"/>
              <a:gd name="connsiteY624" fmla="*/ 1450008 h 3744261"/>
              <a:gd name="connsiteX625" fmla="*/ 2943198 w 4059768"/>
              <a:gd name="connsiteY625" fmla="*/ 1485537 h 3744261"/>
              <a:gd name="connsiteX626" fmla="*/ 2955200 w 4059768"/>
              <a:gd name="connsiteY626" fmla="*/ 1610979 h 3744261"/>
              <a:gd name="connsiteX627" fmla="*/ 3235114 w 4059768"/>
              <a:gd name="connsiteY627" fmla="*/ 1579063 h 3744261"/>
              <a:gd name="connsiteX628" fmla="*/ 3357960 w 4059768"/>
              <a:gd name="connsiteY628" fmla="*/ 1627840 h 3744261"/>
              <a:gd name="connsiteX629" fmla="*/ 3418699 w 4059768"/>
              <a:gd name="connsiteY629" fmla="*/ 1628484 h 3744261"/>
              <a:gd name="connsiteX630" fmla="*/ 3767968 w 4059768"/>
              <a:gd name="connsiteY630" fmla="*/ 1788998 h 3744261"/>
              <a:gd name="connsiteX631" fmla="*/ 3775235 w 4059768"/>
              <a:gd name="connsiteY631" fmla="*/ 1804967 h 3744261"/>
              <a:gd name="connsiteX632" fmla="*/ 3751501 w 4059768"/>
              <a:gd name="connsiteY632" fmla="*/ 1826168 h 3744261"/>
              <a:gd name="connsiteX633" fmla="*/ 3826691 w 4059768"/>
              <a:gd name="connsiteY633" fmla="*/ 1828764 h 3744261"/>
              <a:gd name="connsiteX634" fmla="*/ 4002509 w 4059768"/>
              <a:gd name="connsiteY634" fmla="*/ 2053297 h 3744261"/>
              <a:gd name="connsiteX635" fmla="*/ 4008324 w 4059768"/>
              <a:gd name="connsiteY635" fmla="*/ 2100516 h 3744261"/>
              <a:gd name="connsiteX636" fmla="*/ 4008884 w 4059768"/>
              <a:gd name="connsiteY636" fmla="*/ 2101617 h 3744261"/>
              <a:gd name="connsiteX637" fmla="*/ 4059426 w 4059768"/>
              <a:gd name="connsiteY637" fmla="*/ 2257085 h 3744261"/>
              <a:gd name="connsiteX638" fmla="*/ 3935376 w 4059768"/>
              <a:gd name="connsiteY638" fmla="*/ 2471173 h 3744261"/>
              <a:gd name="connsiteX639" fmla="*/ 3816059 w 4059768"/>
              <a:gd name="connsiteY639" fmla="*/ 2521487 h 3744261"/>
              <a:gd name="connsiteX640" fmla="*/ 3748510 w 4059768"/>
              <a:gd name="connsiteY640" fmla="*/ 2526388 h 3744261"/>
              <a:gd name="connsiteX641" fmla="*/ 3747950 w 4059768"/>
              <a:gd name="connsiteY641" fmla="*/ 2535171 h 3744261"/>
              <a:gd name="connsiteX642" fmla="*/ 3736820 w 4059768"/>
              <a:gd name="connsiteY642" fmla="*/ 2543477 h 3744261"/>
              <a:gd name="connsiteX643" fmla="*/ 3639867 w 4059768"/>
              <a:gd name="connsiteY643" fmla="*/ 2522712 h 3744261"/>
              <a:gd name="connsiteX644" fmla="*/ 3615655 w 4059768"/>
              <a:gd name="connsiteY644" fmla="*/ 2524270 h 3744261"/>
              <a:gd name="connsiteX645" fmla="*/ 3607931 w 4059768"/>
              <a:gd name="connsiteY645" fmla="*/ 2522733 h 3744261"/>
              <a:gd name="connsiteX646" fmla="*/ 3491584 w 4059768"/>
              <a:gd name="connsiteY646" fmla="*/ 2482760 h 3744261"/>
              <a:gd name="connsiteX647" fmla="*/ 3492913 w 4059768"/>
              <a:gd name="connsiteY647" fmla="*/ 2470758 h 3744261"/>
              <a:gd name="connsiteX648" fmla="*/ 3585899 w 4059768"/>
              <a:gd name="connsiteY648" fmla="*/ 2443930 h 3744261"/>
              <a:gd name="connsiteX649" fmla="*/ 3740973 w 4059768"/>
              <a:gd name="connsiteY649" fmla="*/ 2405390 h 3744261"/>
              <a:gd name="connsiteX650" fmla="*/ 3870547 w 4059768"/>
              <a:gd name="connsiteY650" fmla="*/ 2286385 h 3744261"/>
              <a:gd name="connsiteX651" fmla="*/ 3658701 w 4059768"/>
              <a:gd name="connsiteY651" fmla="*/ 2335017 h 3744261"/>
              <a:gd name="connsiteX652" fmla="*/ 3593333 w 4059768"/>
              <a:gd name="connsiteY652" fmla="*/ 2301211 h 3744261"/>
              <a:gd name="connsiteX653" fmla="*/ 3566068 w 4059768"/>
              <a:gd name="connsiteY653" fmla="*/ 2282855 h 3744261"/>
              <a:gd name="connsiteX654" fmla="*/ 3526905 w 4059768"/>
              <a:gd name="connsiteY654" fmla="*/ 2284578 h 3744261"/>
              <a:gd name="connsiteX655" fmla="*/ 3439422 w 4059768"/>
              <a:gd name="connsiteY655" fmla="*/ 2308873 h 3744261"/>
              <a:gd name="connsiteX656" fmla="*/ 3439277 w 4059768"/>
              <a:gd name="connsiteY656" fmla="*/ 2363714 h 3744261"/>
              <a:gd name="connsiteX657" fmla="*/ 3478855 w 4059768"/>
              <a:gd name="connsiteY657" fmla="*/ 2400427 h 3744261"/>
              <a:gd name="connsiteX658" fmla="*/ 3471628 w 4059768"/>
              <a:gd name="connsiteY658" fmla="*/ 2418513 h 3744261"/>
              <a:gd name="connsiteX659" fmla="*/ 3462970 w 4059768"/>
              <a:gd name="connsiteY659" fmla="*/ 2436246 h 3744261"/>
              <a:gd name="connsiteX660" fmla="*/ 3457010 w 4059768"/>
              <a:gd name="connsiteY660" fmla="*/ 2448643 h 3744261"/>
              <a:gd name="connsiteX661" fmla="*/ 3448932 w 4059768"/>
              <a:gd name="connsiteY661" fmla="*/ 2446775 h 3744261"/>
              <a:gd name="connsiteX662" fmla="*/ 3427524 w 4059768"/>
              <a:gd name="connsiteY662" fmla="*/ 2371044 h 3744261"/>
              <a:gd name="connsiteX663" fmla="*/ 3363401 w 4059768"/>
              <a:gd name="connsiteY663" fmla="*/ 2334269 h 3744261"/>
              <a:gd name="connsiteX664" fmla="*/ 3138120 w 4059768"/>
              <a:gd name="connsiteY664" fmla="*/ 2111813 h 3744261"/>
              <a:gd name="connsiteX665" fmla="*/ 3155210 w 4059768"/>
              <a:gd name="connsiteY665" fmla="*/ 1998227 h 3744261"/>
              <a:gd name="connsiteX666" fmla="*/ 3165260 w 4059768"/>
              <a:gd name="connsiteY666" fmla="*/ 1935787 h 3744261"/>
              <a:gd name="connsiteX667" fmla="*/ 3124706 w 4059768"/>
              <a:gd name="connsiteY667" fmla="*/ 2016771 h 3744261"/>
              <a:gd name="connsiteX668" fmla="*/ 3114344 w 4059768"/>
              <a:gd name="connsiteY668" fmla="*/ 2048894 h 3744261"/>
              <a:gd name="connsiteX669" fmla="*/ 3104647 w 4059768"/>
              <a:gd name="connsiteY669" fmla="*/ 2077052 h 3744261"/>
              <a:gd name="connsiteX670" fmla="*/ 3114282 w 4059768"/>
              <a:gd name="connsiteY670" fmla="*/ 2088805 h 3744261"/>
              <a:gd name="connsiteX671" fmla="*/ 3115382 w 4059768"/>
              <a:gd name="connsiteY671" fmla="*/ 2148442 h 3744261"/>
              <a:gd name="connsiteX672" fmla="*/ 3121695 w 4059768"/>
              <a:gd name="connsiteY672" fmla="*/ 2164514 h 3744261"/>
              <a:gd name="connsiteX673" fmla="*/ 3235508 w 4059768"/>
              <a:gd name="connsiteY673" fmla="*/ 2301273 h 3744261"/>
              <a:gd name="connsiteX674" fmla="*/ 3250667 w 4059768"/>
              <a:gd name="connsiteY674" fmla="*/ 2314355 h 3744261"/>
              <a:gd name="connsiteX675" fmla="*/ 3343632 w 4059768"/>
              <a:gd name="connsiteY675" fmla="*/ 2370047 h 3744261"/>
              <a:gd name="connsiteX676" fmla="*/ 3343819 w 4059768"/>
              <a:gd name="connsiteY676" fmla="*/ 2381738 h 3744261"/>
              <a:gd name="connsiteX677" fmla="*/ 3334787 w 4059768"/>
              <a:gd name="connsiteY677" fmla="*/ 2385144 h 3744261"/>
              <a:gd name="connsiteX678" fmla="*/ 3245683 w 4059768"/>
              <a:gd name="connsiteY678" fmla="*/ 2326399 h 3744261"/>
              <a:gd name="connsiteX679" fmla="*/ 3193189 w 4059768"/>
              <a:gd name="connsiteY679" fmla="*/ 2334560 h 3744261"/>
              <a:gd name="connsiteX680" fmla="*/ 3145492 w 4059768"/>
              <a:gd name="connsiteY680" fmla="*/ 2359416 h 3744261"/>
              <a:gd name="connsiteX681" fmla="*/ 3048623 w 4059768"/>
              <a:gd name="connsiteY681" fmla="*/ 2391290 h 3744261"/>
              <a:gd name="connsiteX682" fmla="*/ 3022542 w 4059768"/>
              <a:gd name="connsiteY682" fmla="*/ 2367244 h 3744261"/>
              <a:gd name="connsiteX683" fmla="*/ 3065546 w 4059768"/>
              <a:gd name="connsiteY683" fmla="*/ 2239373 h 3744261"/>
              <a:gd name="connsiteX684" fmla="*/ 3094410 w 4059768"/>
              <a:gd name="connsiteY684" fmla="*/ 2192776 h 3744261"/>
              <a:gd name="connsiteX685" fmla="*/ 3102633 w 4059768"/>
              <a:gd name="connsiteY685" fmla="*/ 2149854 h 3744261"/>
              <a:gd name="connsiteX686" fmla="*/ 3090901 w 4059768"/>
              <a:gd name="connsiteY686" fmla="*/ 2090030 h 3744261"/>
              <a:gd name="connsiteX687" fmla="*/ 3042725 w 4059768"/>
              <a:gd name="connsiteY687" fmla="*/ 2050410 h 3744261"/>
              <a:gd name="connsiteX688" fmla="*/ 3039839 w 4059768"/>
              <a:gd name="connsiteY688" fmla="*/ 2032137 h 3744261"/>
              <a:gd name="connsiteX689" fmla="*/ 2994135 w 4059768"/>
              <a:gd name="connsiteY689" fmla="*/ 2044243 h 3744261"/>
              <a:gd name="connsiteX690" fmla="*/ 2849402 w 4059768"/>
              <a:gd name="connsiteY690" fmla="*/ 1980702 h 3744261"/>
              <a:gd name="connsiteX691" fmla="*/ 2858601 w 4059768"/>
              <a:gd name="connsiteY691" fmla="*/ 1951174 h 3744261"/>
              <a:gd name="connsiteX692" fmla="*/ 2947289 w 4059768"/>
              <a:gd name="connsiteY692" fmla="*/ 1896499 h 3744261"/>
              <a:gd name="connsiteX693" fmla="*/ 2899882 w 4059768"/>
              <a:gd name="connsiteY693" fmla="*/ 1893468 h 3744261"/>
              <a:gd name="connsiteX694" fmla="*/ 2848759 w 4059768"/>
              <a:gd name="connsiteY694" fmla="*/ 1886989 h 3744261"/>
              <a:gd name="connsiteX695" fmla="*/ 2765781 w 4059768"/>
              <a:gd name="connsiteY695" fmla="*/ 1884372 h 3744261"/>
              <a:gd name="connsiteX696" fmla="*/ 2679253 w 4059768"/>
              <a:gd name="connsiteY696" fmla="*/ 1947768 h 3744261"/>
              <a:gd name="connsiteX697" fmla="*/ 2645738 w 4059768"/>
              <a:gd name="connsiteY697" fmla="*/ 1950634 h 3744261"/>
              <a:gd name="connsiteX698" fmla="*/ 2616958 w 4059768"/>
              <a:gd name="connsiteY698" fmla="*/ 1902957 h 3744261"/>
              <a:gd name="connsiteX699" fmla="*/ 2612722 w 4059768"/>
              <a:gd name="connsiteY699" fmla="*/ 1891474 h 3744261"/>
              <a:gd name="connsiteX700" fmla="*/ 2415433 w 4059768"/>
              <a:gd name="connsiteY700" fmla="*/ 1936970 h 3744261"/>
              <a:gd name="connsiteX701" fmla="*/ 2238015 w 4059768"/>
              <a:gd name="connsiteY701" fmla="*/ 1996504 h 3744261"/>
              <a:gd name="connsiteX702" fmla="*/ 2166646 w 4059768"/>
              <a:gd name="connsiteY702" fmla="*/ 2036767 h 3744261"/>
              <a:gd name="connsiteX703" fmla="*/ 2212454 w 4059768"/>
              <a:gd name="connsiteY703" fmla="*/ 2069867 h 3744261"/>
              <a:gd name="connsiteX704" fmla="*/ 2316487 w 4059768"/>
              <a:gd name="connsiteY704" fmla="*/ 2126494 h 3744261"/>
              <a:gd name="connsiteX705" fmla="*/ 2472993 w 4059768"/>
              <a:gd name="connsiteY705" fmla="*/ 2213645 h 3744261"/>
              <a:gd name="connsiteX706" fmla="*/ 2473201 w 4059768"/>
              <a:gd name="connsiteY706" fmla="*/ 2213790 h 3744261"/>
              <a:gd name="connsiteX707" fmla="*/ 2658239 w 4059768"/>
              <a:gd name="connsiteY707" fmla="*/ 2375218 h 3744261"/>
              <a:gd name="connsiteX708" fmla="*/ 2772758 w 4059768"/>
              <a:gd name="connsiteY708" fmla="*/ 2510212 h 3744261"/>
              <a:gd name="connsiteX709" fmla="*/ 2823695 w 4059768"/>
              <a:gd name="connsiteY709" fmla="*/ 2594394 h 3744261"/>
              <a:gd name="connsiteX710" fmla="*/ 2817133 w 4059768"/>
              <a:gd name="connsiteY710" fmla="*/ 2599626 h 3744261"/>
              <a:gd name="connsiteX711" fmla="*/ 2702469 w 4059768"/>
              <a:gd name="connsiteY711" fmla="*/ 2635155 h 3744261"/>
              <a:gd name="connsiteX712" fmla="*/ 2730958 w 4059768"/>
              <a:gd name="connsiteY712" fmla="*/ 2674277 h 3744261"/>
              <a:gd name="connsiteX713" fmla="*/ 2802930 w 4059768"/>
              <a:gd name="connsiteY713" fmla="*/ 2785162 h 3744261"/>
              <a:gd name="connsiteX714" fmla="*/ 2807561 w 4059768"/>
              <a:gd name="connsiteY714" fmla="*/ 2841145 h 3744261"/>
              <a:gd name="connsiteX715" fmla="*/ 2867447 w 4059768"/>
              <a:gd name="connsiteY715" fmla="*/ 2912723 h 3744261"/>
              <a:gd name="connsiteX716" fmla="*/ 3062182 w 4059768"/>
              <a:gd name="connsiteY716" fmla="*/ 3009280 h 3744261"/>
              <a:gd name="connsiteX717" fmla="*/ 3045009 w 4059768"/>
              <a:gd name="connsiteY717" fmla="*/ 2894512 h 3744261"/>
              <a:gd name="connsiteX718" fmla="*/ 2980908 w 4059768"/>
              <a:gd name="connsiteY718" fmla="*/ 2804017 h 3744261"/>
              <a:gd name="connsiteX719" fmla="*/ 2864789 w 4059768"/>
              <a:gd name="connsiteY719" fmla="*/ 2603489 h 3744261"/>
              <a:gd name="connsiteX720" fmla="*/ 2878390 w 4059768"/>
              <a:gd name="connsiteY720" fmla="*/ 2596158 h 3744261"/>
              <a:gd name="connsiteX721" fmla="*/ 3015731 w 4059768"/>
              <a:gd name="connsiteY721" fmla="*/ 2767574 h 3744261"/>
              <a:gd name="connsiteX722" fmla="*/ 3118871 w 4059768"/>
              <a:gd name="connsiteY722" fmla="*/ 2986522 h 3744261"/>
              <a:gd name="connsiteX723" fmla="*/ 3102612 w 4059768"/>
              <a:gd name="connsiteY723" fmla="*/ 3018728 h 3744261"/>
              <a:gd name="connsiteX724" fmla="*/ 3075119 w 4059768"/>
              <a:gd name="connsiteY724" fmla="*/ 3023317 h 3744261"/>
              <a:gd name="connsiteX725" fmla="*/ 3076427 w 4059768"/>
              <a:gd name="connsiteY725" fmla="*/ 3054839 h 3744261"/>
              <a:gd name="connsiteX726" fmla="*/ 3333520 w 4059768"/>
              <a:gd name="connsiteY726" fmla="*/ 3043231 h 3744261"/>
              <a:gd name="connsiteX727" fmla="*/ 3352458 w 4059768"/>
              <a:gd name="connsiteY727" fmla="*/ 3055275 h 3744261"/>
              <a:gd name="connsiteX728" fmla="*/ 3077133 w 4059768"/>
              <a:gd name="connsiteY728" fmla="*/ 3067173 h 3744261"/>
              <a:gd name="connsiteX729" fmla="*/ 3080103 w 4059768"/>
              <a:gd name="connsiteY729" fmla="*/ 3103159 h 3744261"/>
              <a:gd name="connsiteX730" fmla="*/ 3086498 w 4059768"/>
              <a:gd name="connsiteY730" fmla="*/ 3211221 h 3744261"/>
              <a:gd name="connsiteX731" fmla="*/ 3077382 w 4059768"/>
              <a:gd name="connsiteY731" fmla="*/ 3263528 h 3744261"/>
              <a:gd name="connsiteX732" fmla="*/ 3068619 w 4059768"/>
              <a:gd name="connsiteY732" fmla="*/ 3263383 h 3744261"/>
              <a:gd name="connsiteX733" fmla="*/ 3067581 w 4059768"/>
              <a:gd name="connsiteY733" fmla="*/ 3262697 h 3744261"/>
              <a:gd name="connsiteX734" fmla="*/ 3068121 w 4059768"/>
              <a:gd name="connsiteY734" fmla="*/ 3277399 h 3744261"/>
              <a:gd name="connsiteX735" fmla="*/ 3069408 w 4059768"/>
              <a:gd name="connsiteY735" fmla="*/ 3315482 h 3744261"/>
              <a:gd name="connsiteX736" fmla="*/ 3102716 w 4059768"/>
              <a:gd name="connsiteY736" fmla="*/ 3345924 h 3744261"/>
              <a:gd name="connsiteX737" fmla="*/ 3097898 w 4059768"/>
              <a:gd name="connsiteY737" fmla="*/ 3527805 h 3744261"/>
              <a:gd name="connsiteX738" fmla="*/ 3089488 w 4059768"/>
              <a:gd name="connsiteY738" fmla="*/ 3552288 h 3744261"/>
              <a:gd name="connsiteX739" fmla="*/ 3070883 w 4059768"/>
              <a:gd name="connsiteY739" fmla="*/ 3594524 h 3744261"/>
              <a:gd name="connsiteX740" fmla="*/ 3078961 w 4059768"/>
              <a:gd name="connsiteY740" fmla="*/ 3601708 h 3744261"/>
              <a:gd name="connsiteX741" fmla="*/ 3074019 w 4059768"/>
              <a:gd name="connsiteY741" fmla="*/ 3617033 h 3744261"/>
              <a:gd name="connsiteX742" fmla="*/ 3069741 w 4059768"/>
              <a:gd name="connsiteY742" fmla="*/ 3621228 h 3744261"/>
              <a:gd name="connsiteX743" fmla="*/ 3092126 w 4059768"/>
              <a:gd name="connsiteY743" fmla="*/ 3634787 h 3744261"/>
              <a:gd name="connsiteX744" fmla="*/ 3092832 w 4059768"/>
              <a:gd name="connsiteY744" fmla="*/ 3685849 h 3744261"/>
              <a:gd name="connsiteX745" fmla="*/ 2995381 w 4059768"/>
              <a:gd name="connsiteY745" fmla="*/ 3744261 h 3744261"/>
              <a:gd name="connsiteX746" fmla="*/ 2995402 w 4059768"/>
              <a:gd name="connsiteY746" fmla="*/ 3743887 h 3744261"/>
              <a:gd name="connsiteX747" fmla="*/ 2933709 w 4059768"/>
              <a:gd name="connsiteY747" fmla="*/ 3676712 h 3744261"/>
              <a:gd name="connsiteX748" fmla="*/ 2941101 w 4059768"/>
              <a:gd name="connsiteY748" fmla="*/ 3710331 h 3744261"/>
              <a:gd name="connsiteX749" fmla="*/ 2987262 w 4059768"/>
              <a:gd name="connsiteY749" fmla="*/ 3731096 h 3744261"/>
              <a:gd name="connsiteX750" fmla="*/ 3081722 w 4059768"/>
              <a:gd name="connsiteY750" fmla="*/ 3679868 h 3744261"/>
              <a:gd name="connsiteX751" fmla="*/ 3082761 w 4059768"/>
              <a:gd name="connsiteY751" fmla="*/ 3642616 h 3744261"/>
              <a:gd name="connsiteX752" fmla="*/ 3057406 w 4059768"/>
              <a:gd name="connsiteY752" fmla="*/ 3629887 h 3744261"/>
              <a:gd name="connsiteX753" fmla="*/ 3011349 w 4059768"/>
              <a:gd name="connsiteY753" fmla="*/ 3651129 h 3744261"/>
              <a:gd name="connsiteX754" fmla="*/ 2967950 w 4059768"/>
              <a:gd name="connsiteY754" fmla="*/ 3677626 h 3744261"/>
              <a:gd name="connsiteX755" fmla="*/ 2933709 w 4059768"/>
              <a:gd name="connsiteY755" fmla="*/ 3676691 h 3744261"/>
              <a:gd name="connsiteX756" fmla="*/ 2933709 w 4059768"/>
              <a:gd name="connsiteY756" fmla="*/ 3676712 h 3744261"/>
              <a:gd name="connsiteX757" fmla="*/ 992919 w 4059768"/>
              <a:gd name="connsiteY757" fmla="*/ 3516488 h 3744261"/>
              <a:gd name="connsiteX758" fmla="*/ 993605 w 4059768"/>
              <a:gd name="connsiteY758" fmla="*/ 3519935 h 3744261"/>
              <a:gd name="connsiteX759" fmla="*/ 1058683 w 4059768"/>
              <a:gd name="connsiteY759" fmla="*/ 3634787 h 3744261"/>
              <a:gd name="connsiteX760" fmla="*/ 1189482 w 4059768"/>
              <a:gd name="connsiteY760" fmla="*/ 3707776 h 3744261"/>
              <a:gd name="connsiteX761" fmla="*/ 1483993 w 4059768"/>
              <a:gd name="connsiteY761" fmla="*/ 3596123 h 3744261"/>
              <a:gd name="connsiteX762" fmla="*/ 1531483 w 4059768"/>
              <a:gd name="connsiteY762" fmla="*/ 3540389 h 3744261"/>
              <a:gd name="connsiteX763" fmla="*/ 1553702 w 4059768"/>
              <a:gd name="connsiteY763" fmla="*/ 3515346 h 3744261"/>
              <a:gd name="connsiteX764" fmla="*/ 1553702 w 4059768"/>
              <a:gd name="connsiteY764" fmla="*/ 3515346 h 3744261"/>
              <a:gd name="connsiteX765" fmla="*/ 1524049 w 4059768"/>
              <a:gd name="connsiteY765" fmla="*/ 3521327 h 3744261"/>
              <a:gd name="connsiteX766" fmla="*/ 1424252 w 4059768"/>
              <a:gd name="connsiteY766" fmla="*/ 3503116 h 3744261"/>
              <a:gd name="connsiteX767" fmla="*/ 1409447 w 4059768"/>
              <a:gd name="connsiteY767" fmla="*/ 3342207 h 3744261"/>
              <a:gd name="connsiteX768" fmla="*/ 1417586 w 4059768"/>
              <a:gd name="connsiteY768" fmla="*/ 3332759 h 3744261"/>
              <a:gd name="connsiteX769" fmla="*/ 1417794 w 4059768"/>
              <a:gd name="connsiteY769" fmla="*/ 3332759 h 3744261"/>
              <a:gd name="connsiteX770" fmla="*/ 1432413 w 4059768"/>
              <a:gd name="connsiteY770" fmla="*/ 3362515 h 3744261"/>
              <a:gd name="connsiteX771" fmla="*/ 1443398 w 4059768"/>
              <a:gd name="connsiteY771" fmla="*/ 3397837 h 3744261"/>
              <a:gd name="connsiteX772" fmla="*/ 1467111 w 4059768"/>
              <a:gd name="connsiteY772" fmla="*/ 3336413 h 3744261"/>
              <a:gd name="connsiteX773" fmla="*/ 1463290 w 4059768"/>
              <a:gd name="connsiteY773" fmla="*/ 3308505 h 3744261"/>
              <a:gd name="connsiteX774" fmla="*/ 1455504 w 4059768"/>
              <a:gd name="connsiteY774" fmla="*/ 3265937 h 3744261"/>
              <a:gd name="connsiteX775" fmla="*/ 1408055 w 4059768"/>
              <a:gd name="connsiteY775" fmla="*/ 3153639 h 3744261"/>
              <a:gd name="connsiteX776" fmla="*/ 1385442 w 4059768"/>
              <a:gd name="connsiteY776" fmla="*/ 3145644 h 3744261"/>
              <a:gd name="connsiteX777" fmla="*/ 1255972 w 4059768"/>
              <a:gd name="connsiteY777" fmla="*/ 3141533 h 3744261"/>
              <a:gd name="connsiteX778" fmla="*/ 1140040 w 4059768"/>
              <a:gd name="connsiteY778" fmla="*/ 3241995 h 3744261"/>
              <a:gd name="connsiteX779" fmla="*/ 1113918 w 4059768"/>
              <a:gd name="connsiteY779" fmla="*/ 3264566 h 3744261"/>
              <a:gd name="connsiteX780" fmla="*/ 1108851 w 4059768"/>
              <a:gd name="connsiteY780" fmla="*/ 3256156 h 3744261"/>
              <a:gd name="connsiteX781" fmla="*/ 1107584 w 4059768"/>
              <a:gd name="connsiteY781" fmla="*/ 3219464 h 3744261"/>
              <a:gd name="connsiteX782" fmla="*/ 1010757 w 4059768"/>
              <a:gd name="connsiteY782" fmla="*/ 3413037 h 3744261"/>
              <a:gd name="connsiteX783" fmla="*/ 1010113 w 4059768"/>
              <a:gd name="connsiteY783" fmla="*/ 3432244 h 3744261"/>
              <a:gd name="connsiteX784" fmla="*/ 992940 w 4059768"/>
              <a:gd name="connsiteY784" fmla="*/ 3516530 h 3744261"/>
              <a:gd name="connsiteX785" fmla="*/ 992919 w 4059768"/>
              <a:gd name="connsiteY785" fmla="*/ 3516488 h 3744261"/>
              <a:gd name="connsiteX786" fmla="*/ 2421704 w 4059768"/>
              <a:gd name="connsiteY786" fmla="*/ 3452386 h 3744261"/>
              <a:gd name="connsiteX787" fmla="*/ 2428452 w 4059768"/>
              <a:gd name="connsiteY787" fmla="*/ 3478737 h 3744261"/>
              <a:gd name="connsiteX788" fmla="*/ 2658799 w 4059768"/>
              <a:gd name="connsiteY788" fmla="*/ 3671521 h 3744261"/>
              <a:gd name="connsiteX789" fmla="*/ 2748754 w 4059768"/>
              <a:gd name="connsiteY789" fmla="*/ 3640082 h 3744261"/>
              <a:gd name="connsiteX790" fmla="*/ 2758285 w 4059768"/>
              <a:gd name="connsiteY790" fmla="*/ 3628890 h 3744261"/>
              <a:gd name="connsiteX791" fmla="*/ 2749024 w 4059768"/>
              <a:gd name="connsiteY791" fmla="*/ 3622494 h 3744261"/>
              <a:gd name="connsiteX792" fmla="*/ 2748837 w 4059768"/>
              <a:gd name="connsiteY792" fmla="*/ 3615310 h 3744261"/>
              <a:gd name="connsiteX793" fmla="*/ 2758617 w 4059768"/>
              <a:gd name="connsiteY793" fmla="*/ 3611738 h 3744261"/>
              <a:gd name="connsiteX794" fmla="*/ 2771596 w 4059768"/>
              <a:gd name="connsiteY794" fmla="*/ 3619296 h 3744261"/>
              <a:gd name="connsiteX795" fmla="*/ 2772385 w 4059768"/>
              <a:gd name="connsiteY795" fmla="*/ 3621788 h 3744261"/>
              <a:gd name="connsiteX796" fmla="*/ 2785757 w 4059768"/>
              <a:gd name="connsiteY796" fmla="*/ 3626896 h 3744261"/>
              <a:gd name="connsiteX797" fmla="*/ 2728280 w 4059768"/>
              <a:gd name="connsiteY797" fmla="*/ 3555278 h 3744261"/>
              <a:gd name="connsiteX798" fmla="*/ 2695886 w 4059768"/>
              <a:gd name="connsiteY798" fmla="*/ 3458097 h 3744261"/>
              <a:gd name="connsiteX799" fmla="*/ 2701409 w 4059768"/>
              <a:gd name="connsiteY799" fmla="*/ 3444724 h 3744261"/>
              <a:gd name="connsiteX800" fmla="*/ 2726099 w 4059768"/>
              <a:gd name="connsiteY800" fmla="*/ 3463454 h 3744261"/>
              <a:gd name="connsiteX801" fmla="*/ 2728363 w 4059768"/>
              <a:gd name="connsiteY801" fmla="*/ 3440779 h 3744261"/>
              <a:gd name="connsiteX802" fmla="*/ 2759199 w 4059768"/>
              <a:gd name="connsiteY802" fmla="*/ 3311558 h 3744261"/>
              <a:gd name="connsiteX803" fmla="*/ 2971356 w 4059768"/>
              <a:gd name="connsiteY803" fmla="*/ 3291042 h 3744261"/>
              <a:gd name="connsiteX804" fmla="*/ 3009252 w 4059768"/>
              <a:gd name="connsiteY804" fmla="*/ 3300780 h 3744261"/>
              <a:gd name="connsiteX805" fmla="*/ 3007529 w 4059768"/>
              <a:gd name="connsiteY805" fmla="*/ 3287906 h 3744261"/>
              <a:gd name="connsiteX806" fmla="*/ 3003770 w 4059768"/>
              <a:gd name="connsiteY806" fmla="*/ 3260164 h 3744261"/>
              <a:gd name="connsiteX807" fmla="*/ 3003126 w 4059768"/>
              <a:gd name="connsiteY807" fmla="*/ 3252502 h 3744261"/>
              <a:gd name="connsiteX808" fmla="*/ 2942845 w 4059768"/>
              <a:gd name="connsiteY808" fmla="*/ 3193197 h 3744261"/>
              <a:gd name="connsiteX809" fmla="*/ 2768418 w 4059768"/>
              <a:gd name="connsiteY809" fmla="*/ 3152518 h 3744261"/>
              <a:gd name="connsiteX810" fmla="*/ 2766030 w 4059768"/>
              <a:gd name="connsiteY810" fmla="*/ 3154553 h 3744261"/>
              <a:gd name="connsiteX811" fmla="*/ 2747633 w 4059768"/>
              <a:gd name="connsiteY811" fmla="*/ 3170521 h 3744261"/>
              <a:gd name="connsiteX812" fmla="*/ 2720866 w 4059768"/>
              <a:gd name="connsiteY812" fmla="*/ 3271377 h 3744261"/>
              <a:gd name="connsiteX813" fmla="*/ 2722777 w 4059768"/>
              <a:gd name="connsiteY813" fmla="*/ 3361394 h 3744261"/>
              <a:gd name="connsiteX814" fmla="*/ 2722216 w 4059768"/>
              <a:gd name="connsiteY814" fmla="*/ 3372316 h 3744261"/>
              <a:gd name="connsiteX815" fmla="*/ 2688784 w 4059768"/>
              <a:gd name="connsiteY815" fmla="*/ 3358258 h 3744261"/>
              <a:gd name="connsiteX816" fmla="*/ 2643018 w 4059768"/>
              <a:gd name="connsiteY816" fmla="*/ 3319531 h 3744261"/>
              <a:gd name="connsiteX817" fmla="*/ 2615940 w 4059768"/>
              <a:gd name="connsiteY817" fmla="*/ 3249719 h 3744261"/>
              <a:gd name="connsiteX818" fmla="*/ 2683053 w 4059768"/>
              <a:gd name="connsiteY818" fmla="*/ 3213277 h 3744261"/>
              <a:gd name="connsiteX819" fmla="*/ 2711335 w 4059768"/>
              <a:gd name="connsiteY819" fmla="*/ 3200215 h 3744261"/>
              <a:gd name="connsiteX820" fmla="*/ 2738060 w 4059768"/>
              <a:gd name="connsiteY820" fmla="*/ 3162319 h 3744261"/>
              <a:gd name="connsiteX821" fmla="*/ 2741756 w 4059768"/>
              <a:gd name="connsiteY821" fmla="*/ 3157211 h 3744261"/>
              <a:gd name="connsiteX822" fmla="*/ 2761691 w 4059768"/>
              <a:gd name="connsiteY822" fmla="*/ 3141865 h 3744261"/>
              <a:gd name="connsiteX823" fmla="*/ 2788706 w 4059768"/>
              <a:gd name="connsiteY823" fmla="*/ 3117591 h 3744261"/>
              <a:gd name="connsiteX824" fmla="*/ 2811132 w 4059768"/>
              <a:gd name="connsiteY824" fmla="*/ 3074150 h 3744261"/>
              <a:gd name="connsiteX825" fmla="*/ 2826914 w 4059768"/>
              <a:gd name="connsiteY825" fmla="*/ 3048609 h 3744261"/>
              <a:gd name="connsiteX826" fmla="*/ 2841719 w 4059768"/>
              <a:gd name="connsiteY826" fmla="*/ 3053531 h 3744261"/>
              <a:gd name="connsiteX827" fmla="*/ 2867385 w 4059768"/>
              <a:gd name="connsiteY827" fmla="*/ 3080795 h 3744261"/>
              <a:gd name="connsiteX828" fmla="*/ 2909330 w 4059768"/>
              <a:gd name="connsiteY828" fmla="*/ 3123364 h 3744261"/>
              <a:gd name="connsiteX829" fmla="*/ 2972519 w 4059768"/>
              <a:gd name="connsiteY829" fmla="*/ 3148323 h 3744261"/>
              <a:gd name="connsiteX830" fmla="*/ 2973017 w 4059768"/>
              <a:gd name="connsiteY830" fmla="*/ 3132147 h 3744261"/>
              <a:gd name="connsiteX831" fmla="*/ 2884308 w 4059768"/>
              <a:gd name="connsiteY831" fmla="*/ 2998088 h 3744261"/>
              <a:gd name="connsiteX832" fmla="*/ 2758285 w 4059768"/>
              <a:gd name="connsiteY832" fmla="*/ 2881035 h 3744261"/>
              <a:gd name="connsiteX833" fmla="*/ 2614819 w 4059768"/>
              <a:gd name="connsiteY833" fmla="*/ 2902444 h 3744261"/>
              <a:gd name="connsiteX834" fmla="*/ 2610791 w 4059768"/>
              <a:gd name="connsiteY834" fmla="*/ 2904458 h 3744261"/>
              <a:gd name="connsiteX835" fmla="*/ 2537677 w 4059768"/>
              <a:gd name="connsiteY835" fmla="*/ 2930996 h 3744261"/>
              <a:gd name="connsiteX836" fmla="*/ 2492201 w 4059768"/>
              <a:gd name="connsiteY836" fmla="*/ 2927569 h 3744261"/>
              <a:gd name="connsiteX837" fmla="*/ 2512593 w 4059768"/>
              <a:gd name="connsiteY837" fmla="*/ 2896733 h 3744261"/>
              <a:gd name="connsiteX838" fmla="*/ 2664717 w 4059768"/>
              <a:gd name="connsiteY838" fmla="*/ 2837096 h 3744261"/>
              <a:gd name="connsiteX839" fmla="*/ 2751474 w 4059768"/>
              <a:gd name="connsiteY839" fmla="*/ 2804619 h 3744261"/>
              <a:gd name="connsiteX840" fmla="*/ 2758534 w 4059768"/>
              <a:gd name="connsiteY840" fmla="*/ 2793635 h 3744261"/>
              <a:gd name="connsiteX841" fmla="*/ 2767692 w 4059768"/>
              <a:gd name="connsiteY841" fmla="*/ 2773119 h 3744261"/>
              <a:gd name="connsiteX842" fmla="*/ 2728986 w 4059768"/>
              <a:gd name="connsiteY842" fmla="*/ 2764044 h 3744261"/>
              <a:gd name="connsiteX843" fmla="*/ 2525425 w 4059768"/>
              <a:gd name="connsiteY843" fmla="*/ 2822644 h 3744261"/>
              <a:gd name="connsiteX844" fmla="*/ 2393712 w 4059768"/>
              <a:gd name="connsiteY844" fmla="*/ 2958530 h 3744261"/>
              <a:gd name="connsiteX845" fmla="*/ 2382956 w 4059768"/>
              <a:gd name="connsiteY845" fmla="*/ 3165268 h 3744261"/>
              <a:gd name="connsiteX846" fmla="*/ 2434827 w 4059768"/>
              <a:gd name="connsiteY846" fmla="*/ 3318846 h 3744261"/>
              <a:gd name="connsiteX847" fmla="*/ 2530056 w 4059768"/>
              <a:gd name="connsiteY847" fmla="*/ 3373002 h 3744261"/>
              <a:gd name="connsiteX848" fmla="*/ 2564900 w 4059768"/>
              <a:gd name="connsiteY848" fmla="*/ 3397816 h 3744261"/>
              <a:gd name="connsiteX849" fmla="*/ 2552960 w 4059768"/>
              <a:gd name="connsiteY849" fmla="*/ 3404045 h 3744261"/>
              <a:gd name="connsiteX850" fmla="*/ 2371514 w 4059768"/>
              <a:gd name="connsiteY850" fmla="*/ 3302442 h 3744261"/>
              <a:gd name="connsiteX851" fmla="*/ 2341862 w 4059768"/>
              <a:gd name="connsiteY851" fmla="*/ 3221894 h 3744261"/>
              <a:gd name="connsiteX852" fmla="*/ 2330503 w 4059768"/>
              <a:gd name="connsiteY852" fmla="*/ 3186510 h 3744261"/>
              <a:gd name="connsiteX853" fmla="*/ 2328676 w 4059768"/>
              <a:gd name="connsiteY853" fmla="*/ 3211470 h 3744261"/>
              <a:gd name="connsiteX854" fmla="*/ 2328676 w 4059768"/>
              <a:gd name="connsiteY854" fmla="*/ 3229743 h 3744261"/>
              <a:gd name="connsiteX855" fmla="*/ 2324315 w 4059768"/>
              <a:gd name="connsiteY855" fmla="*/ 3238548 h 3744261"/>
              <a:gd name="connsiteX856" fmla="*/ 2318003 w 4059768"/>
              <a:gd name="connsiteY856" fmla="*/ 3237676 h 3744261"/>
              <a:gd name="connsiteX857" fmla="*/ 2316155 w 4059768"/>
              <a:gd name="connsiteY857" fmla="*/ 3211491 h 3744261"/>
              <a:gd name="connsiteX858" fmla="*/ 2312126 w 4059768"/>
              <a:gd name="connsiteY858" fmla="*/ 3182170 h 3744261"/>
              <a:gd name="connsiteX859" fmla="*/ 2322446 w 4059768"/>
              <a:gd name="connsiteY859" fmla="*/ 3302899 h 3744261"/>
              <a:gd name="connsiteX860" fmla="*/ 2412131 w 4059768"/>
              <a:gd name="connsiteY860" fmla="*/ 3434674 h 3744261"/>
              <a:gd name="connsiteX861" fmla="*/ 2439499 w 4059768"/>
              <a:gd name="connsiteY861" fmla="*/ 3383800 h 3744261"/>
              <a:gd name="connsiteX862" fmla="*/ 2453765 w 4059768"/>
              <a:gd name="connsiteY862" fmla="*/ 3378027 h 3744261"/>
              <a:gd name="connsiteX863" fmla="*/ 2451668 w 4059768"/>
              <a:gd name="connsiteY863" fmla="*/ 3409299 h 3744261"/>
              <a:gd name="connsiteX864" fmla="*/ 2434121 w 4059768"/>
              <a:gd name="connsiteY864" fmla="*/ 3446614 h 3744261"/>
              <a:gd name="connsiteX865" fmla="*/ 2421641 w 4059768"/>
              <a:gd name="connsiteY865" fmla="*/ 3452470 h 3744261"/>
              <a:gd name="connsiteX866" fmla="*/ 2421704 w 4059768"/>
              <a:gd name="connsiteY866" fmla="*/ 3452386 h 3744261"/>
              <a:gd name="connsiteX867" fmla="*/ 2948929 w 4059768"/>
              <a:gd name="connsiteY867" fmla="*/ 3665437 h 3744261"/>
              <a:gd name="connsiteX868" fmla="*/ 2966808 w 4059768"/>
              <a:gd name="connsiteY868" fmla="*/ 3665229 h 3744261"/>
              <a:gd name="connsiteX869" fmla="*/ 2982943 w 4059768"/>
              <a:gd name="connsiteY869" fmla="*/ 3659311 h 3744261"/>
              <a:gd name="connsiteX870" fmla="*/ 2948929 w 4059768"/>
              <a:gd name="connsiteY870" fmla="*/ 3665416 h 3744261"/>
              <a:gd name="connsiteX871" fmla="*/ 2948929 w 4059768"/>
              <a:gd name="connsiteY871" fmla="*/ 3665437 h 3744261"/>
              <a:gd name="connsiteX872" fmla="*/ 2709155 w 4059768"/>
              <a:gd name="connsiteY872" fmla="*/ 3462188 h 3744261"/>
              <a:gd name="connsiteX873" fmla="*/ 2858414 w 4059768"/>
              <a:gd name="connsiteY873" fmla="*/ 3648907 h 3744261"/>
              <a:gd name="connsiteX874" fmla="*/ 2924178 w 4059768"/>
              <a:gd name="connsiteY874" fmla="*/ 3654992 h 3744261"/>
              <a:gd name="connsiteX875" fmla="*/ 2930449 w 4059768"/>
              <a:gd name="connsiteY875" fmla="*/ 3630572 h 3744261"/>
              <a:gd name="connsiteX876" fmla="*/ 3038032 w 4059768"/>
              <a:gd name="connsiteY876" fmla="*/ 3590495 h 3744261"/>
              <a:gd name="connsiteX877" fmla="*/ 3067706 w 4059768"/>
              <a:gd name="connsiteY877" fmla="*/ 3523985 h 3744261"/>
              <a:gd name="connsiteX878" fmla="*/ 3083072 w 4059768"/>
              <a:gd name="connsiteY878" fmla="*/ 3418622 h 3744261"/>
              <a:gd name="connsiteX879" fmla="*/ 3066169 w 4059768"/>
              <a:gd name="connsiteY879" fmla="*/ 3412185 h 3744261"/>
              <a:gd name="connsiteX880" fmla="*/ 3059109 w 4059768"/>
              <a:gd name="connsiteY880" fmla="*/ 3414864 h 3744261"/>
              <a:gd name="connsiteX881" fmla="*/ 3055371 w 4059768"/>
              <a:gd name="connsiteY881" fmla="*/ 3420325 h 3744261"/>
              <a:gd name="connsiteX882" fmla="*/ 3041438 w 4059768"/>
              <a:gd name="connsiteY882" fmla="*/ 3428631 h 3744261"/>
              <a:gd name="connsiteX883" fmla="*/ 3037098 w 4059768"/>
              <a:gd name="connsiteY883" fmla="*/ 3422713 h 3744261"/>
              <a:gd name="connsiteX884" fmla="*/ 3049578 w 4059768"/>
              <a:gd name="connsiteY884" fmla="*/ 3406226 h 3744261"/>
              <a:gd name="connsiteX885" fmla="*/ 3057261 w 4059768"/>
              <a:gd name="connsiteY885" fmla="*/ 3338967 h 3744261"/>
              <a:gd name="connsiteX886" fmla="*/ 3055600 w 4059768"/>
              <a:gd name="connsiteY886" fmla="*/ 3341979 h 3744261"/>
              <a:gd name="connsiteX887" fmla="*/ 3052174 w 4059768"/>
              <a:gd name="connsiteY887" fmla="*/ 3365858 h 3744261"/>
              <a:gd name="connsiteX888" fmla="*/ 3041417 w 4059768"/>
              <a:gd name="connsiteY888" fmla="*/ 3372690 h 3744261"/>
              <a:gd name="connsiteX889" fmla="*/ 3036143 w 4059768"/>
              <a:gd name="connsiteY889" fmla="*/ 3363574 h 3744261"/>
              <a:gd name="connsiteX890" fmla="*/ 3042746 w 4059768"/>
              <a:gd name="connsiteY890" fmla="*/ 3339985 h 3744261"/>
              <a:gd name="connsiteX891" fmla="*/ 3022147 w 4059768"/>
              <a:gd name="connsiteY891" fmla="*/ 3283587 h 3744261"/>
              <a:gd name="connsiteX892" fmla="*/ 3017994 w 4059768"/>
              <a:gd name="connsiteY892" fmla="*/ 3275987 h 3744261"/>
              <a:gd name="connsiteX893" fmla="*/ 3019739 w 4059768"/>
              <a:gd name="connsiteY893" fmla="*/ 3285456 h 3744261"/>
              <a:gd name="connsiteX894" fmla="*/ 3017641 w 4059768"/>
              <a:gd name="connsiteY894" fmla="*/ 3310104 h 3744261"/>
              <a:gd name="connsiteX895" fmla="*/ 2967286 w 4059768"/>
              <a:gd name="connsiteY895" fmla="*/ 3302753 h 3744261"/>
              <a:gd name="connsiteX896" fmla="*/ 2768917 w 4059768"/>
              <a:gd name="connsiteY896" fmla="*/ 3319282 h 3744261"/>
              <a:gd name="connsiteX897" fmla="*/ 2740759 w 4059768"/>
              <a:gd name="connsiteY897" fmla="*/ 3441859 h 3744261"/>
              <a:gd name="connsiteX898" fmla="*/ 2730335 w 4059768"/>
              <a:gd name="connsiteY898" fmla="*/ 3483015 h 3744261"/>
              <a:gd name="connsiteX899" fmla="*/ 2722071 w 4059768"/>
              <a:gd name="connsiteY899" fmla="*/ 3479402 h 3744261"/>
              <a:gd name="connsiteX900" fmla="*/ 2709134 w 4059768"/>
              <a:gd name="connsiteY900" fmla="*/ 3462167 h 3744261"/>
              <a:gd name="connsiteX901" fmla="*/ 2709155 w 4059768"/>
              <a:gd name="connsiteY901" fmla="*/ 3462188 h 3744261"/>
              <a:gd name="connsiteX902" fmla="*/ 3025615 w 4059768"/>
              <a:gd name="connsiteY902" fmla="*/ 3602663 h 3744261"/>
              <a:gd name="connsiteX903" fmla="*/ 2942389 w 4059768"/>
              <a:gd name="connsiteY903" fmla="*/ 3634123 h 3744261"/>
              <a:gd name="connsiteX904" fmla="*/ 2937073 w 4059768"/>
              <a:gd name="connsiteY904" fmla="*/ 3654223 h 3744261"/>
              <a:gd name="connsiteX905" fmla="*/ 3004310 w 4059768"/>
              <a:gd name="connsiteY905" fmla="*/ 3640498 h 3744261"/>
              <a:gd name="connsiteX906" fmla="*/ 3016997 w 4059768"/>
              <a:gd name="connsiteY906" fmla="*/ 3624446 h 3744261"/>
              <a:gd name="connsiteX907" fmla="*/ 2988238 w 4059768"/>
              <a:gd name="connsiteY907" fmla="*/ 3624176 h 3744261"/>
              <a:gd name="connsiteX908" fmla="*/ 2968615 w 4059768"/>
              <a:gd name="connsiteY908" fmla="*/ 3617178 h 3744261"/>
              <a:gd name="connsiteX909" fmla="*/ 2972186 w 4059768"/>
              <a:gd name="connsiteY909" fmla="*/ 3610180 h 3744261"/>
              <a:gd name="connsiteX910" fmla="*/ 3023933 w 4059768"/>
              <a:gd name="connsiteY910" fmla="*/ 3611177 h 3744261"/>
              <a:gd name="connsiteX911" fmla="*/ 3026155 w 4059768"/>
              <a:gd name="connsiteY911" fmla="*/ 3610783 h 3744261"/>
              <a:gd name="connsiteX912" fmla="*/ 3031076 w 4059768"/>
              <a:gd name="connsiteY912" fmla="*/ 3602726 h 3744261"/>
              <a:gd name="connsiteX913" fmla="*/ 3025615 w 4059768"/>
              <a:gd name="connsiteY913" fmla="*/ 3602663 h 3744261"/>
              <a:gd name="connsiteX914" fmla="*/ 3031990 w 4059768"/>
              <a:gd name="connsiteY914" fmla="*/ 3624716 h 3744261"/>
              <a:gd name="connsiteX915" fmla="*/ 3027089 w 4059768"/>
              <a:gd name="connsiteY915" fmla="*/ 3631735 h 3744261"/>
              <a:gd name="connsiteX916" fmla="*/ 3039320 w 4059768"/>
              <a:gd name="connsiteY916" fmla="*/ 3625879 h 3744261"/>
              <a:gd name="connsiteX917" fmla="*/ 3031969 w 4059768"/>
              <a:gd name="connsiteY917" fmla="*/ 3624716 h 3744261"/>
              <a:gd name="connsiteX918" fmla="*/ 3031990 w 4059768"/>
              <a:gd name="connsiteY918" fmla="*/ 3624716 h 3744261"/>
              <a:gd name="connsiteX919" fmla="*/ 2756271 w 4059768"/>
              <a:gd name="connsiteY919" fmla="*/ 3624135 h 3744261"/>
              <a:gd name="connsiteX920" fmla="*/ 2756271 w 4059768"/>
              <a:gd name="connsiteY920" fmla="*/ 3624135 h 3744261"/>
              <a:gd name="connsiteX921" fmla="*/ 3049661 w 4059768"/>
              <a:gd name="connsiteY921" fmla="*/ 3615268 h 3744261"/>
              <a:gd name="connsiteX922" fmla="*/ 3055101 w 4059768"/>
              <a:gd name="connsiteY922" fmla="*/ 3616493 h 3744261"/>
              <a:gd name="connsiteX923" fmla="*/ 3066668 w 4059768"/>
              <a:gd name="connsiteY923" fmla="*/ 3605882 h 3744261"/>
              <a:gd name="connsiteX924" fmla="*/ 3065173 w 4059768"/>
              <a:gd name="connsiteY924" fmla="*/ 3605571 h 3744261"/>
              <a:gd name="connsiteX925" fmla="*/ 3062349 w 4059768"/>
              <a:gd name="connsiteY925" fmla="*/ 3605135 h 3744261"/>
              <a:gd name="connsiteX926" fmla="*/ 3049682 w 4059768"/>
              <a:gd name="connsiteY926" fmla="*/ 3615268 h 3744261"/>
              <a:gd name="connsiteX927" fmla="*/ 3049661 w 4059768"/>
              <a:gd name="connsiteY927" fmla="*/ 3615268 h 3744261"/>
              <a:gd name="connsiteX928" fmla="*/ 3045197 w 4059768"/>
              <a:gd name="connsiteY928" fmla="*/ 3603349 h 3744261"/>
              <a:gd name="connsiteX929" fmla="*/ 3045155 w 4059768"/>
              <a:gd name="connsiteY929" fmla="*/ 3603411 h 3744261"/>
              <a:gd name="connsiteX930" fmla="*/ 3045238 w 4059768"/>
              <a:gd name="connsiteY930" fmla="*/ 3603349 h 3744261"/>
              <a:gd name="connsiteX931" fmla="*/ 3045197 w 4059768"/>
              <a:gd name="connsiteY931" fmla="*/ 3603349 h 3744261"/>
              <a:gd name="connsiteX932" fmla="*/ 3051737 w 4059768"/>
              <a:gd name="connsiteY932" fmla="*/ 3591388 h 3744261"/>
              <a:gd name="connsiteX933" fmla="*/ 3057344 w 4059768"/>
              <a:gd name="connsiteY933" fmla="*/ 3591949 h 3744261"/>
              <a:gd name="connsiteX934" fmla="*/ 3077652 w 4059768"/>
              <a:gd name="connsiteY934" fmla="*/ 3548093 h 3744261"/>
              <a:gd name="connsiteX935" fmla="*/ 3086145 w 4059768"/>
              <a:gd name="connsiteY935" fmla="*/ 3523320 h 3744261"/>
              <a:gd name="connsiteX936" fmla="*/ 3091544 w 4059768"/>
              <a:gd name="connsiteY936" fmla="*/ 3351115 h 3744261"/>
              <a:gd name="connsiteX937" fmla="*/ 3069658 w 4059768"/>
              <a:gd name="connsiteY937" fmla="*/ 3327651 h 3744261"/>
              <a:gd name="connsiteX938" fmla="*/ 3064695 w 4059768"/>
              <a:gd name="connsiteY938" fmla="*/ 3399789 h 3744261"/>
              <a:gd name="connsiteX939" fmla="*/ 3091835 w 4059768"/>
              <a:gd name="connsiteY939" fmla="*/ 3409777 h 3744261"/>
              <a:gd name="connsiteX940" fmla="*/ 3079417 w 4059768"/>
              <a:gd name="connsiteY940" fmla="*/ 3528200 h 3744261"/>
              <a:gd name="connsiteX941" fmla="*/ 3051758 w 4059768"/>
              <a:gd name="connsiteY941" fmla="*/ 3591388 h 3744261"/>
              <a:gd name="connsiteX942" fmla="*/ 3051737 w 4059768"/>
              <a:gd name="connsiteY942" fmla="*/ 3591388 h 3744261"/>
              <a:gd name="connsiteX943" fmla="*/ 812803 w 4059768"/>
              <a:gd name="connsiteY943" fmla="*/ 3268138 h 3744261"/>
              <a:gd name="connsiteX944" fmla="*/ 803791 w 4059768"/>
              <a:gd name="connsiteY944" fmla="*/ 3370406 h 3744261"/>
              <a:gd name="connsiteX945" fmla="*/ 912870 w 4059768"/>
              <a:gd name="connsiteY945" fmla="*/ 3495827 h 3744261"/>
              <a:gd name="connsiteX946" fmla="*/ 938909 w 4059768"/>
              <a:gd name="connsiteY946" fmla="*/ 3506417 h 3744261"/>
              <a:gd name="connsiteX947" fmla="*/ 979360 w 4059768"/>
              <a:gd name="connsiteY947" fmla="*/ 3511339 h 3744261"/>
              <a:gd name="connsiteX948" fmla="*/ 1009947 w 4059768"/>
              <a:gd name="connsiteY948" fmla="*/ 3272146 h 3744261"/>
              <a:gd name="connsiteX949" fmla="*/ 1102476 w 4059768"/>
              <a:gd name="connsiteY949" fmla="*/ 3150691 h 3744261"/>
              <a:gd name="connsiteX950" fmla="*/ 1116742 w 4059768"/>
              <a:gd name="connsiteY950" fmla="*/ 3184662 h 3744261"/>
              <a:gd name="connsiteX951" fmla="*/ 1223806 w 4059768"/>
              <a:gd name="connsiteY951" fmla="*/ 3086838 h 3744261"/>
              <a:gd name="connsiteX952" fmla="*/ 1371322 w 4059768"/>
              <a:gd name="connsiteY952" fmla="*/ 3033119 h 3744261"/>
              <a:gd name="connsiteX953" fmla="*/ 1484118 w 4059768"/>
              <a:gd name="connsiteY953" fmla="*/ 3255928 h 3744261"/>
              <a:gd name="connsiteX954" fmla="*/ 1479695 w 4059768"/>
              <a:gd name="connsiteY954" fmla="*/ 3337348 h 3744261"/>
              <a:gd name="connsiteX955" fmla="*/ 1464453 w 4059768"/>
              <a:gd name="connsiteY955" fmla="*/ 3484261 h 3744261"/>
              <a:gd name="connsiteX956" fmla="*/ 1640022 w 4059768"/>
              <a:gd name="connsiteY956" fmla="*/ 3382055 h 3744261"/>
              <a:gd name="connsiteX957" fmla="*/ 1655118 w 4059768"/>
              <a:gd name="connsiteY957" fmla="*/ 3344387 h 3744261"/>
              <a:gd name="connsiteX958" fmla="*/ 1621209 w 4059768"/>
              <a:gd name="connsiteY958" fmla="*/ 3275115 h 3744261"/>
              <a:gd name="connsiteX959" fmla="*/ 1603081 w 4059768"/>
              <a:gd name="connsiteY959" fmla="*/ 3175899 h 3744261"/>
              <a:gd name="connsiteX960" fmla="*/ 1611678 w 4059768"/>
              <a:gd name="connsiteY960" fmla="*/ 3165558 h 3744261"/>
              <a:gd name="connsiteX961" fmla="*/ 1630782 w 4059768"/>
              <a:gd name="connsiteY961" fmla="*/ 3183935 h 3744261"/>
              <a:gd name="connsiteX962" fmla="*/ 1631197 w 4059768"/>
              <a:gd name="connsiteY962" fmla="*/ 3184953 h 3744261"/>
              <a:gd name="connsiteX963" fmla="*/ 1642286 w 4059768"/>
              <a:gd name="connsiteY963" fmla="*/ 3216329 h 3744261"/>
              <a:gd name="connsiteX964" fmla="*/ 1668242 w 4059768"/>
              <a:gd name="connsiteY964" fmla="*/ 3341231 h 3744261"/>
              <a:gd name="connsiteX965" fmla="*/ 1696213 w 4059768"/>
              <a:gd name="connsiteY965" fmla="*/ 3368080 h 3744261"/>
              <a:gd name="connsiteX966" fmla="*/ 1709627 w 4059768"/>
              <a:gd name="connsiteY966" fmla="*/ 3365464 h 3744261"/>
              <a:gd name="connsiteX967" fmla="*/ 1809548 w 4059768"/>
              <a:gd name="connsiteY967" fmla="*/ 3187881 h 3744261"/>
              <a:gd name="connsiteX968" fmla="*/ 1865656 w 4059768"/>
              <a:gd name="connsiteY968" fmla="*/ 3000060 h 3744261"/>
              <a:gd name="connsiteX969" fmla="*/ 1771839 w 4059768"/>
              <a:gd name="connsiteY969" fmla="*/ 2869552 h 3744261"/>
              <a:gd name="connsiteX970" fmla="*/ 1754708 w 4059768"/>
              <a:gd name="connsiteY970" fmla="*/ 2839235 h 3744261"/>
              <a:gd name="connsiteX971" fmla="*/ 1748520 w 4059768"/>
              <a:gd name="connsiteY971" fmla="*/ 2846025 h 3744261"/>
              <a:gd name="connsiteX972" fmla="*/ 1686619 w 4059768"/>
              <a:gd name="connsiteY972" fmla="*/ 2994454 h 3744261"/>
              <a:gd name="connsiteX973" fmla="*/ 1653644 w 4059768"/>
              <a:gd name="connsiteY973" fmla="*/ 3074939 h 3744261"/>
              <a:gd name="connsiteX974" fmla="*/ 1617762 w 4059768"/>
              <a:gd name="connsiteY974" fmla="*/ 3116490 h 3744261"/>
              <a:gd name="connsiteX975" fmla="*/ 1562153 w 4059768"/>
              <a:gd name="connsiteY975" fmla="*/ 3070641 h 3744261"/>
              <a:gd name="connsiteX976" fmla="*/ 1518713 w 4059768"/>
              <a:gd name="connsiteY976" fmla="*/ 3019413 h 3744261"/>
              <a:gd name="connsiteX977" fmla="*/ 1344659 w 4059768"/>
              <a:gd name="connsiteY977" fmla="*/ 2993623 h 3744261"/>
              <a:gd name="connsiteX978" fmla="*/ 1258817 w 4059768"/>
              <a:gd name="connsiteY978" fmla="*/ 2981019 h 3744261"/>
              <a:gd name="connsiteX979" fmla="*/ 1139936 w 4059768"/>
              <a:gd name="connsiteY979" fmla="*/ 2995617 h 3744261"/>
              <a:gd name="connsiteX980" fmla="*/ 989555 w 4059768"/>
              <a:gd name="connsiteY980" fmla="*/ 3109430 h 3744261"/>
              <a:gd name="connsiteX981" fmla="*/ 918373 w 4059768"/>
              <a:gd name="connsiteY981" fmla="*/ 3255097 h 3744261"/>
              <a:gd name="connsiteX982" fmla="*/ 911230 w 4059768"/>
              <a:gd name="connsiteY982" fmla="*/ 3288238 h 3744261"/>
              <a:gd name="connsiteX983" fmla="*/ 898667 w 4059768"/>
              <a:gd name="connsiteY983" fmla="*/ 3302442 h 3744261"/>
              <a:gd name="connsiteX984" fmla="*/ 890901 w 4059768"/>
              <a:gd name="connsiteY984" fmla="*/ 3272706 h 3744261"/>
              <a:gd name="connsiteX985" fmla="*/ 892126 w 4059768"/>
              <a:gd name="connsiteY985" fmla="*/ 3236326 h 3744261"/>
              <a:gd name="connsiteX986" fmla="*/ 864695 w 4059768"/>
              <a:gd name="connsiteY986" fmla="*/ 3250550 h 3744261"/>
              <a:gd name="connsiteX987" fmla="*/ 812865 w 4059768"/>
              <a:gd name="connsiteY987" fmla="*/ 3268159 h 3744261"/>
              <a:gd name="connsiteX988" fmla="*/ 812803 w 4059768"/>
              <a:gd name="connsiteY988" fmla="*/ 3268138 h 3744261"/>
              <a:gd name="connsiteX989" fmla="*/ 1098635 w 4059768"/>
              <a:gd name="connsiteY989" fmla="*/ 3162693 h 3744261"/>
              <a:gd name="connsiteX990" fmla="*/ 1021721 w 4059768"/>
              <a:gd name="connsiteY990" fmla="*/ 3276215 h 3744261"/>
              <a:gd name="connsiteX991" fmla="*/ 990054 w 4059768"/>
              <a:gd name="connsiteY991" fmla="*/ 3497924 h 3744261"/>
              <a:gd name="connsiteX992" fmla="*/ 997633 w 4059768"/>
              <a:gd name="connsiteY992" fmla="*/ 3431829 h 3744261"/>
              <a:gd name="connsiteX993" fmla="*/ 998277 w 4059768"/>
              <a:gd name="connsiteY993" fmla="*/ 3412497 h 3744261"/>
              <a:gd name="connsiteX994" fmla="*/ 1103660 w 4059768"/>
              <a:gd name="connsiteY994" fmla="*/ 3203330 h 3744261"/>
              <a:gd name="connsiteX995" fmla="*/ 1105965 w 4059768"/>
              <a:gd name="connsiteY995" fmla="*/ 3200049 h 3744261"/>
              <a:gd name="connsiteX996" fmla="*/ 1098655 w 4059768"/>
              <a:gd name="connsiteY996" fmla="*/ 3162693 h 3744261"/>
              <a:gd name="connsiteX997" fmla="*/ 1098635 w 4059768"/>
              <a:gd name="connsiteY997" fmla="*/ 3162693 h 3744261"/>
              <a:gd name="connsiteX998" fmla="*/ 2440184 w 4059768"/>
              <a:gd name="connsiteY998" fmla="*/ 3404481 h 3744261"/>
              <a:gd name="connsiteX999" fmla="*/ 2423676 w 4059768"/>
              <a:gd name="connsiteY999" fmla="*/ 3439782 h 3744261"/>
              <a:gd name="connsiteX1000" fmla="*/ 2423884 w 4059768"/>
              <a:gd name="connsiteY1000" fmla="*/ 3439491 h 3744261"/>
              <a:gd name="connsiteX1001" fmla="*/ 2440184 w 4059768"/>
              <a:gd name="connsiteY1001" fmla="*/ 3404481 h 3744261"/>
              <a:gd name="connsiteX1002" fmla="*/ 3040047 w 4059768"/>
              <a:gd name="connsiteY1002" fmla="*/ 3361664 h 3744261"/>
              <a:gd name="connsiteX1003" fmla="*/ 3040047 w 4059768"/>
              <a:gd name="connsiteY1003" fmla="*/ 3361664 h 3744261"/>
              <a:gd name="connsiteX1004" fmla="*/ 2718915 w 4059768"/>
              <a:gd name="connsiteY1004" fmla="*/ 3210909 h 3744261"/>
              <a:gd name="connsiteX1005" fmla="*/ 2686895 w 4059768"/>
              <a:gd name="connsiteY1005" fmla="*/ 3225133 h 3744261"/>
              <a:gd name="connsiteX1006" fmla="*/ 2625555 w 4059768"/>
              <a:gd name="connsiteY1006" fmla="*/ 3257693 h 3744261"/>
              <a:gd name="connsiteX1007" fmla="*/ 2624516 w 4059768"/>
              <a:gd name="connsiteY1007" fmla="*/ 3273059 h 3744261"/>
              <a:gd name="connsiteX1008" fmla="*/ 2708096 w 4059768"/>
              <a:gd name="connsiteY1008" fmla="*/ 3356327 h 3744261"/>
              <a:gd name="connsiteX1009" fmla="*/ 2708490 w 4059768"/>
              <a:gd name="connsiteY1009" fmla="*/ 3270007 h 3744261"/>
              <a:gd name="connsiteX1010" fmla="*/ 2718935 w 4059768"/>
              <a:gd name="connsiteY1010" fmla="*/ 3210930 h 3744261"/>
              <a:gd name="connsiteX1011" fmla="*/ 2718915 w 4059768"/>
              <a:gd name="connsiteY1011" fmla="*/ 3210909 h 3744261"/>
              <a:gd name="connsiteX1012" fmla="*/ 3015087 w 4059768"/>
              <a:gd name="connsiteY1012" fmla="*/ 3247892 h 3744261"/>
              <a:gd name="connsiteX1013" fmla="*/ 3033173 w 4059768"/>
              <a:gd name="connsiteY1013" fmla="*/ 3277794 h 3744261"/>
              <a:gd name="connsiteX1014" fmla="*/ 3052256 w 4059768"/>
              <a:gd name="connsiteY1014" fmla="*/ 3324640 h 3744261"/>
              <a:gd name="connsiteX1015" fmla="*/ 3057053 w 4059768"/>
              <a:gd name="connsiteY1015" fmla="*/ 3320071 h 3744261"/>
              <a:gd name="connsiteX1016" fmla="*/ 3055662 w 4059768"/>
              <a:gd name="connsiteY1016" fmla="*/ 3277544 h 3744261"/>
              <a:gd name="connsiteX1017" fmla="*/ 3054769 w 4059768"/>
              <a:gd name="connsiteY1017" fmla="*/ 3253166 h 3744261"/>
              <a:gd name="connsiteX1018" fmla="*/ 3005805 w 4059768"/>
              <a:gd name="connsiteY1018" fmla="*/ 3216537 h 3744261"/>
              <a:gd name="connsiteX1019" fmla="*/ 3015066 w 4059768"/>
              <a:gd name="connsiteY1019" fmla="*/ 3247871 h 3744261"/>
              <a:gd name="connsiteX1020" fmla="*/ 3015087 w 4059768"/>
              <a:gd name="connsiteY1020" fmla="*/ 3247892 h 3744261"/>
              <a:gd name="connsiteX1021" fmla="*/ 1614855 w 4059768"/>
              <a:gd name="connsiteY1021" fmla="*/ 3181381 h 3744261"/>
              <a:gd name="connsiteX1022" fmla="*/ 1630782 w 4059768"/>
              <a:gd name="connsiteY1022" fmla="*/ 3264504 h 3744261"/>
              <a:gd name="connsiteX1023" fmla="*/ 1656551 w 4059768"/>
              <a:gd name="connsiteY1023" fmla="*/ 3323373 h 3744261"/>
              <a:gd name="connsiteX1024" fmla="*/ 1630616 w 4059768"/>
              <a:gd name="connsiteY1024" fmla="*/ 3220669 h 3744261"/>
              <a:gd name="connsiteX1025" fmla="*/ 1619506 w 4059768"/>
              <a:gd name="connsiteY1025" fmla="*/ 3189230 h 3744261"/>
              <a:gd name="connsiteX1026" fmla="*/ 1614855 w 4059768"/>
              <a:gd name="connsiteY1026" fmla="*/ 3181381 h 3744261"/>
              <a:gd name="connsiteX1027" fmla="*/ 1317312 w 4059768"/>
              <a:gd name="connsiteY1027" fmla="*/ 3117716 h 3744261"/>
              <a:gd name="connsiteX1028" fmla="*/ 1389865 w 4059768"/>
              <a:gd name="connsiteY1028" fmla="*/ 3133975 h 3744261"/>
              <a:gd name="connsiteX1029" fmla="*/ 1411668 w 4059768"/>
              <a:gd name="connsiteY1029" fmla="*/ 3141699 h 3744261"/>
              <a:gd name="connsiteX1030" fmla="*/ 1467755 w 4059768"/>
              <a:gd name="connsiteY1030" fmla="*/ 3263756 h 3744261"/>
              <a:gd name="connsiteX1031" fmla="*/ 1471763 w 4059768"/>
              <a:gd name="connsiteY1031" fmla="*/ 3286183 h 3744261"/>
              <a:gd name="connsiteX1032" fmla="*/ 1471680 w 4059768"/>
              <a:gd name="connsiteY1032" fmla="*/ 3256281 h 3744261"/>
              <a:gd name="connsiteX1033" fmla="*/ 1369017 w 4059768"/>
              <a:gd name="connsiteY1033" fmla="*/ 3045328 h 3744261"/>
              <a:gd name="connsiteX1034" fmla="*/ 1125858 w 4059768"/>
              <a:gd name="connsiteY1034" fmla="*/ 3193342 h 3744261"/>
              <a:gd name="connsiteX1035" fmla="*/ 1118839 w 4059768"/>
              <a:gd name="connsiteY1035" fmla="*/ 3203392 h 3744261"/>
              <a:gd name="connsiteX1036" fmla="*/ 1121144 w 4059768"/>
              <a:gd name="connsiteY1036" fmla="*/ 3245566 h 3744261"/>
              <a:gd name="connsiteX1037" fmla="*/ 1130281 w 4059768"/>
              <a:gd name="connsiteY1037" fmla="*/ 3234187 h 3744261"/>
              <a:gd name="connsiteX1038" fmla="*/ 1251943 w 4059768"/>
              <a:gd name="connsiteY1038" fmla="*/ 3129676 h 3744261"/>
              <a:gd name="connsiteX1039" fmla="*/ 1317312 w 4059768"/>
              <a:gd name="connsiteY1039" fmla="*/ 3117674 h 3744261"/>
              <a:gd name="connsiteX1040" fmla="*/ 1317312 w 4059768"/>
              <a:gd name="connsiteY1040" fmla="*/ 3117716 h 3744261"/>
              <a:gd name="connsiteX1041" fmla="*/ 904917 w 4059768"/>
              <a:gd name="connsiteY1041" fmla="*/ 3229058 h 3744261"/>
              <a:gd name="connsiteX1042" fmla="*/ 904917 w 4059768"/>
              <a:gd name="connsiteY1042" fmla="*/ 3229224 h 3744261"/>
              <a:gd name="connsiteX1043" fmla="*/ 903401 w 4059768"/>
              <a:gd name="connsiteY1043" fmla="*/ 3268802 h 3744261"/>
              <a:gd name="connsiteX1044" fmla="*/ 906038 w 4059768"/>
              <a:gd name="connsiteY1044" fmla="*/ 3253166 h 3744261"/>
              <a:gd name="connsiteX1045" fmla="*/ 911209 w 4059768"/>
              <a:gd name="connsiteY1045" fmla="*/ 3225362 h 3744261"/>
              <a:gd name="connsiteX1046" fmla="*/ 904917 w 4059768"/>
              <a:gd name="connsiteY1046" fmla="*/ 3229058 h 3744261"/>
              <a:gd name="connsiteX1047" fmla="*/ 821940 w 4059768"/>
              <a:gd name="connsiteY1047" fmla="*/ 3226026 h 3744261"/>
              <a:gd name="connsiteX1048" fmla="*/ 815274 w 4059768"/>
              <a:gd name="connsiteY1048" fmla="*/ 3255450 h 3744261"/>
              <a:gd name="connsiteX1049" fmla="*/ 859171 w 4059768"/>
              <a:gd name="connsiteY1049" fmla="*/ 3239357 h 3744261"/>
              <a:gd name="connsiteX1050" fmla="*/ 892790 w 4059768"/>
              <a:gd name="connsiteY1050" fmla="*/ 3221665 h 3744261"/>
              <a:gd name="connsiteX1051" fmla="*/ 893392 w 4059768"/>
              <a:gd name="connsiteY1051" fmla="*/ 3204929 h 3744261"/>
              <a:gd name="connsiteX1052" fmla="*/ 886561 w 4059768"/>
              <a:gd name="connsiteY1052" fmla="*/ 3201129 h 3744261"/>
              <a:gd name="connsiteX1053" fmla="*/ 821960 w 4059768"/>
              <a:gd name="connsiteY1053" fmla="*/ 3226047 h 3744261"/>
              <a:gd name="connsiteX1054" fmla="*/ 821940 w 4059768"/>
              <a:gd name="connsiteY1054" fmla="*/ 3226026 h 3744261"/>
              <a:gd name="connsiteX1055" fmla="*/ 3067041 w 4059768"/>
              <a:gd name="connsiteY1055" fmla="*/ 3246708 h 3744261"/>
              <a:gd name="connsiteX1056" fmla="*/ 3071298 w 4059768"/>
              <a:gd name="connsiteY1056" fmla="*/ 3249781 h 3744261"/>
              <a:gd name="connsiteX1057" fmla="*/ 3067685 w 4059768"/>
              <a:gd name="connsiteY1057" fmla="*/ 3104114 h 3744261"/>
              <a:gd name="connsiteX1058" fmla="*/ 3064716 w 4059768"/>
              <a:gd name="connsiteY1058" fmla="*/ 3068336 h 3744261"/>
              <a:gd name="connsiteX1059" fmla="*/ 3048373 w 4059768"/>
              <a:gd name="connsiteY1059" fmla="*/ 3071908 h 3744261"/>
              <a:gd name="connsiteX1060" fmla="*/ 3054167 w 4059768"/>
              <a:gd name="connsiteY1060" fmla="*/ 3133393 h 3744261"/>
              <a:gd name="connsiteX1061" fmla="*/ 3066543 w 4059768"/>
              <a:gd name="connsiteY1061" fmla="*/ 3218717 h 3744261"/>
              <a:gd name="connsiteX1062" fmla="*/ 3067021 w 4059768"/>
              <a:gd name="connsiteY1062" fmla="*/ 3246708 h 3744261"/>
              <a:gd name="connsiteX1063" fmla="*/ 3067041 w 4059768"/>
              <a:gd name="connsiteY1063" fmla="*/ 3246708 h 3744261"/>
              <a:gd name="connsiteX1064" fmla="*/ 879293 w 4059768"/>
              <a:gd name="connsiteY1064" fmla="*/ 3188047 h 3744261"/>
              <a:gd name="connsiteX1065" fmla="*/ 888845 w 4059768"/>
              <a:gd name="connsiteY1065" fmla="*/ 3188878 h 3744261"/>
              <a:gd name="connsiteX1066" fmla="*/ 905851 w 4059768"/>
              <a:gd name="connsiteY1066" fmla="*/ 3204929 h 3744261"/>
              <a:gd name="connsiteX1067" fmla="*/ 905851 w 4059768"/>
              <a:gd name="connsiteY1067" fmla="*/ 3205573 h 3744261"/>
              <a:gd name="connsiteX1068" fmla="*/ 929980 w 4059768"/>
              <a:gd name="connsiteY1068" fmla="*/ 3116573 h 3744261"/>
              <a:gd name="connsiteX1069" fmla="*/ 860999 w 4059768"/>
              <a:gd name="connsiteY1069" fmla="*/ 3128472 h 3744261"/>
              <a:gd name="connsiteX1070" fmla="*/ 827567 w 4059768"/>
              <a:gd name="connsiteY1070" fmla="*/ 3205178 h 3744261"/>
              <a:gd name="connsiteX1071" fmla="*/ 879314 w 4059768"/>
              <a:gd name="connsiteY1071" fmla="*/ 3188068 h 3744261"/>
              <a:gd name="connsiteX1072" fmla="*/ 879293 w 4059768"/>
              <a:gd name="connsiteY1072" fmla="*/ 3188047 h 3744261"/>
              <a:gd name="connsiteX1073" fmla="*/ 2315075 w 4059768"/>
              <a:gd name="connsiteY1073" fmla="*/ 3174446 h 3744261"/>
              <a:gd name="connsiteX1074" fmla="*/ 2315075 w 4059768"/>
              <a:gd name="connsiteY1074" fmla="*/ 3174446 h 3744261"/>
              <a:gd name="connsiteX1075" fmla="*/ 1484014 w 4059768"/>
              <a:gd name="connsiteY1075" fmla="*/ 2979648 h 3744261"/>
              <a:gd name="connsiteX1076" fmla="*/ 1527766 w 4059768"/>
              <a:gd name="connsiteY1076" fmla="*/ 3010879 h 3744261"/>
              <a:gd name="connsiteX1077" fmla="*/ 1571892 w 4059768"/>
              <a:gd name="connsiteY1077" fmla="*/ 3062875 h 3744261"/>
              <a:gd name="connsiteX1078" fmla="*/ 1616225 w 4059768"/>
              <a:gd name="connsiteY1078" fmla="*/ 3104114 h 3744261"/>
              <a:gd name="connsiteX1079" fmla="*/ 1642286 w 4059768"/>
              <a:gd name="connsiteY1079" fmla="*/ 3069790 h 3744261"/>
              <a:gd name="connsiteX1080" fmla="*/ 1675032 w 4059768"/>
              <a:gd name="connsiteY1080" fmla="*/ 2989865 h 3744261"/>
              <a:gd name="connsiteX1081" fmla="*/ 1711807 w 4059768"/>
              <a:gd name="connsiteY1081" fmla="*/ 2898747 h 3744261"/>
              <a:gd name="connsiteX1082" fmla="*/ 1670921 w 4059768"/>
              <a:gd name="connsiteY1082" fmla="*/ 2965881 h 3744261"/>
              <a:gd name="connsiteX1083" fmla="*/ 1604120 w 4059768"/>
              <a:gd name="connsiteY1083" fmla="*/ 3057351 h 3744261"/>
              <a:gd name="connsiteX1084" fmla="*/ 1575775 w 4059768"/>
              <a:gd name="connsiteY1084" fmla="*/ 3036005 h 3744261"/>
              <a:gd name="connsiteX1085" fmla="*/ 1494667 w 4059768"/>
              <a:gd name="connsiteY1085" fmla="*/ 2980271 h 3744261"/>
              <a:gd name="connsiteX1086" fmla="*/ 1483972 w 4059768"/>
              <a:gd name="connsiteY1086" fmla="*/ 2979628 h 3744261"/>
              <a:gd name="connsiteX1087" fmla="*/ 1484014 w 4059768"/>
              <a:gd name="connsiteY1087" fmla="*/ 2979648 h 3744261"/>
              <a:gd name="connsiteX1088" fmla="*/ 2397429 w 4059768"/>
              <a:gd name="connsiteY1088" fmla="*/ 2873123 h 3744261"/>
              <a:gd name="connsiteX1089" fmla="*/ 2346160 w 4059768"/>
              <a:gd name="connsiteY1089" fmla="*/ 2984570 h 3744261"/>
              <a:gd name="connsiteX1090" fmla="*/ 2352805 w 4059768"/>
              <a:gd name="connsiteY1090" fmla="*/ 3062543 h 3744261"/>
              <a:gd name="connsiteX1091" fmla="*/ 2374795 w 4059768"/>
              <a:gd name="connsiteY1091" fmla="*/ 2971654 h 3744261"/>
              <a:gd name="connsiteX1092" fmla="*/ 2381918 w 4059768"/>
              <a:gd name="connsiteY1092" fmla="*/ 2954377 h 3744261"/>
              <a:gd name="connsiteX1093" fmla="*/ 2398447 w 4059768"/>
              <a:gd name="connsiteY1093" fmla="*/ 2873248 h 3744261"/>
              <a:gd name="connsiteX1094" fmla="*/ 2397429 w 4059768"/>
              <a:gd name="connsiteY1094" fmla="*/ 2873144 h 3744261"/>
              <a:gd name="connsiteX1095" fmla="*/ 2397429 w 4059768"/>
              <a:gd name="connsiteY1095" fmla="*/ 2873123 h 3744261"/>
              <a:gd name="connsiteX1096" fmla="*/ 3074704 w 4059768"/>
              <a:gd name="connsiteY1096" fmla="*/ 3010754 h 3744261"/>
              <a:gd name="connsiteX1097" fmla="*/ 3096590 w 4059768"/>
              <a:gd name="connsiteY1097" fmla="*/ 3007473 h 3744261"/>
              <a:gd name="connsiteX1098" fmla="*/ 3106391 w 4059768"/>
              <a:gd name="connsiteY1098" fmla="*/ 2986169 h 3744261"/>
              <a:gd name="connsiteX1099" fmla="*/ 2891348 w 4059768"/>
              <a:gd name="connsiteY1099" fmla="*/ 2618917 h 3744261"/>
              <a:gd name="connsiteX1100" fmla="*/ 2876210 w 4059768"/>
              <a:gd name="connsiteY1100" fmla="*/ 2608078 h 3744261"/>
              <a:gd name="connsiteX1101" fmla="*/ 2907939 w 4059768"/>
              <a:gd name="connsiteY1101" fmla="*/ 2681960 h 3744261"/>
              <a:gd name="connsiteX1102" fmla="*/ 2990813 w 4059768"/>
              <a:gd name="connsiteY1102" fmla="*/ 2796085 h 3744261"/>
              <a:gd name="connsiteX1103" fmla="*/ 3056285 w 4059768"/>
              <a:gd name="connsiteY1103" fmla="*/ 2888822 h 3744261"/>
              <a:gd name="connsiteX1104" fmla="*/ 3074704 w 4059768"/>
              <a:gd name="connsiteY1104" fmla="*/ 3010713 h 3744261"/>
              <a:gd name="connsiteX1105" fmla="*/ 3074704 w 4059768"/>
              <a:gd name="connsiteY1105" fmla="*/ 3010754 h 3744261"/>
              <a:gd name="connsiteX1106" fmla="*/ 1419642 w 4059768"/>
              <a:gd name="connsiteY1106" fmla="*/ 2966608 h 3744261"/>
              <a:gd name="connsiteX1107" fmla="*/ 1458784 w 4059768"/>
              <a:gd name="connsiteY1107" fmla="*/ 2971072 h 3744261"/>
              <a:gd name="connsiteX1108" fmla="*/ 1459303 w 4059768"/>
              <a:gd name="connsiteY1108" fmla="*/ 2963950 h 3744261"/>
              <a:gd name="connsiteX1109" fmla="*/ 1493732 w 4059768"/>
              <a:gd name="connsiteY1109" fmla="*/ 2966961 h 3744261"/>
              <a:gd name="connsiteX1110" fmla="*/ 1496743 w 4059768"/>
              <a:gd name="connsiteY1110" fmla="*/ 2967854 h 3744261"/>
              <a:gd name="connsiteX1111" fmla="*/ 1496743 w 4059768"/>
              <a:gd name="connsiteY1111" fmla="*/ 2967854 h 3744261"/>
              <a:gd name="connsiteX1112" fmla="*/ 1510967 w 4059768"/>
              <a:gd name="connsiteY1112" fmla="*/ 2966815 h 3744261"/>
              <a:gd name="connsiteX1113" fmla="*/ 1518339 w 4059768"/>
              <a:gd name="connsiteY1113" fmla="*/ 2960420 h 3744261"/>
              <a:gd name="connsiteX1114" fmla="*/ 1450105 w 4059768"/>
              <a:gd name="connsiteY1114" fmla="*/ 2765706 h 3744261"/>
              <a:gd name="connsiteX1115" fmla="*/ 1435174 w 4059768"/>
              <a:gd name="connsiteY1115" fmla="*/ 2754222 h 3744261"/>
              <a:gd name="connsiteX1116" fmla="*/ 1408782 w 4059768"/>
              <a:gd name="connsiteY1116" fmla="*/ 2842890 h 3744261"/>
              <a:gd name="connsiteX1117" fmla="*/ 1401888 w 4059768"/>
              <a:gd name="connsiteY1117" fmla="*/ 2954896 h 3744261"/>
              <a:gd name="connsiteX1118" fmla="*/ 1397361 w 4059768"/>
              <a:gd name="connsiteY1118" fmla="*/ 2967895 h 3744261"/>
              <a:gd name="connsiteX1119" fmla="*/ 1405501 w 4059768"/>
              <a:gd name="connsiteY1119" fmla="*/ 2967148 h 3744261"/>
              <a:gd name="connsiteX1120" fmla="*/ 1419642 w 4059768"/>
              <a:gd name="connsiteY1120" fmla="*/ 2966629 h 3744261"/>
              <a:gd name="connsiteX1121" fmla="*/ 1419642 w 4059768"/>
              <a:gd name="connsiteY1121" fmla="*/ 2966608 h 3744261"/>
              <a:gd name="connsiteX1122" fmla="*/ 2263328 w 4059768"/>
              <a:gd name="connsiteY1122" fmla="*/ 2840045 h 3744261"/>
              <a:gd name="connsiteX1123" fmla="*/ 2230104 w 4059768"/>
              <a:gd name="connsiteY1123" fmla="*/ 2850614 h 3744261"/>
              <a:gd name="connsiteX1124" fmla="*/ 2224165 w 4059768"/>
              <a:gd name="connsiteY1124" fmla="*/ 2882779 h 3744261"/>
              <a:gd name="connsiteX1125" fmla="*/ 2307952 w 4059768"/>
              <a:gd name="connsiteY1125" fmla="*/ 2961500 h 3744261"/>
              <a:gd name="connsiteX1126" fmla="*/ 2339785 w 4059768"/>
              <a:gd name="connsiteY1126" fmla="*/ 2919346 h 3744261"/>
              <a:gd name="connsiteX1127" fmla="*/ 2371058 w 4059768"/>
              <a:gd name="connsiteY1127" fmla="*/ 2866209 h 3744261"/>
              <a:gd name="connsiteX1128" fmla="*/ 2358391 w 4059768"/>
              <a:gd name="connsiteY1128" fmla="*/ 2862035 h 3744261"/>
              <a:gd name="connsiteX1129" fmla="*/ 2263328 w 4059768"/>
              <a:gd name="connsiteY1129" fmla="*/ 2840065 h 3744261"/>
              <a:gd name="connsiteX1130" fmla="*/ 2263328 w 4059768"/>
              <a:gd name="connsiteY1130" fmla="*/ 2840045 h 3744261"/>
              <a:gd name="connsiteX1131" fmla="*/ 1792147 w 4059768"/>
              <a:gd name="connsiteY1131" fmla="*/ 2815874 h 3744261"/>
              <a:gd name="connsiteX1132" fmla="*/ 1867462 w 4059768"/>
              <a:gd name="connsiteY1132" fmla="*/ 2832403 h 3744261"/>
              <a:gd name="connsiteX1133" fmla="*/ 1923300 w 4059768"/>
              <a:gd name="connsiteY1133" fmla="*/ 2890213 h 3744261"/>
              <a:gd name="connsiteX1134" fmla="*/ 1928699 w 4059768"/>
              <a:gd name="connsiteY1134" fmla="*/ 2920032 h 3744261"/>
              <a:gd name="connsiteX1135" fmla="*/ 1957168 w 4059768"/>
              <a:gd name="connsiteY1135" fmla="*/ 2836577 h 3744261"/>
              <a:gd name="connsiteX1136" fmla="*/ 1998988 w 4059768"/>
              <a:gd name="connsiteY1136" fmla="*/ 2703763 h 3744261"/>
              <a:gd name="connsiteX1137" fmla="*/ 1993320 w 4059768"/>
              <a:gd name="connsiteY1137" fmla="*/ 2430806 h 3744261"/>
              <a:gd name="connsiteX1138" fmla="*/ 1987547 w 4059768"/>
              <a:gd name="connsiteY1138" fmla="*/ 2276833 h 3744261"/>
              <a:gd name="connsiteX1139" fmla="*/ 2006423 w 4059768"/>
              <a:gd name="connsiteY1139" fmla="*/ 2180379 h 3744261"/>
              <a:gd name="connsiteX1140" fmla="*/ 1948301 w 4059768"/>
              <a:gd name="connsiteY1140" fmla="*/ 2253036 h 3744261"/>
              <a:gd name="connsiteX1141" fmla="*/ 1939808 w 4059768"/>
              <a:gd name="connsiteY1141" fmla="*/ 2246329 h 3744261"/>
              <a:gd name="connsiteX1142" fmla="*/ 1942030 w 4059768"/>
              <a:gd name="connsiteY1142" fmla="*/ 2210696 h 3744261"/>
              <a:gd name="connsiteX1143" fmla="*/ 1898693 w 4059768"/>
              <a:gd name="connsiteY1143" fmla="*/ 2248509 h 3744261"/>
              <a:gd name="connsiteX1144" fmla="*/ 1894125 w 4059768"/>
              <a:gd name="connsiteY1144" fmla="*/ 2227640 h 3744261"/>
              <a:gd name="connsiteX1145" fmla="*/ 1908079 w 4059768"/>
              <a:gd name="connsiteY1145" fmla="*/ 2182269 h 3744261"/>
              <a:gd name="connsiteX1146" fmla="*/ 1889307 w 4059768"/>
              <a:gd name="connsiteY1146" fmla="*/ 2197448 h 3744261"/>
              <a:gd name="connsiteX1147" fmla="*/ 1880918 w 4059768"/>
              <a:gd name="connsiteY1147" fmla="*/ 2536044 h 3744261"/>
              <a:gd name="connsiteX1148" fmla="*/ 1880897 w 4059768"/>
              <a:gd name="connsiteY1148" fmla="*/ 2536750 h 3744261"/>
              <a:gd name="connsiteX1149" fmla="*/ 1907580 w 4059768"/>
              <a:gd name="connsiteY1149" fmla="*/ 2679489 h 3744261"/>
              <a:gd name="connsiteX1150" fmla="*/ 1914745 w 4059768"/>
              <a:gd name="connsiteY1150" fmla="*/ 2686840 h 3744261"/>
              <a:gd name="connsiteX1151" fmla="*/ 1917901 w 4059768"/>
              <a:gd name="connsiteY1151" fmla="*/ 2697264 h 3744261"/>
              <a:gd name="connsiteX1152" fmla="*/ 1908473 w 4059768"/>
              <a:gd name="connsiteY1152" fmla="*/ 2699050 h 3744261"/>
              <a:gd name="connsiteX1153" fmla="*/ 1832868 w 4059768"/>
              <a:gd name="connsiteY1153" fmla="*/ 2712983 h 3744261"/>
              <a:gd name="connsiteX1154" fmla="*/ 1808137 w 4059768"/>
              <a:gd name="connsiteY1154" fmla="*/ 2738420 h 3744261"/>
              <a:gd name="connsiteX1155" fmla="*/ 1795241 w 4059768"/>
              <a:gd name="connsiteY1155" fmla="*/ 2763276 h 3744261"/>
              <a:gd name="connsiteX1156" fmla="*/ 1770178 w 4059768"/>
              <a:gd name="connsiteY1156" fmla="*/ 2817867 h 3744261"/>
              <a:gd name="connsiteX1157" fmla="*/ 1792106 w 4059768"/>
              <a:gd name="connsiteY1157" fmla="*/ 2815853 h 3744261"/>
              <a:gd name="connsiteX1158" fmla="*/ 1792147 w 4059768"/>
              <a:gd name="connsiteY1158" fmla="*/ 2815874 h 3744261"/>
              <a:gd name="connsiteX1159" fmla="*/ 2391636 w 4059768"/>
              <a:gd name="connsiteY1159" fmla="*/ 2859335 h 3744261"/>
              <a:gd name="connsiteX1160" fmla="*/ 2394252 w 4059768"/>
              <a:gd name="connsiteY1160" fmla="*/ 2859979 h 3744261"/>
              <a:gd name="connsiteX1161" fmla="*/ 2399838 w 4059768"/>
              <a:gd name="connsiteY1161" fmla="*/ 2856594 h 3744261"/>
              <a:gd name="connsiteX1162" fmla="*/ 2404988 w 4059768"/>
              <a:gd name="connsiteY1162" fmla="*/ 2855598 h 3744261"/>
              <a:gd name="connsiteX1163" fmla="*/ 2414228 w 4059768"/>
              <a:gd name="connsiteY1163" fmla="*/ 2838570 h 3744261"/>
              <a:gd name="connsiteX1164" fmla="*/ 2422140 w 4059768"/>
              <a:gd name="connsiteY1164" fmla="*/ 2828208 h 3744261"/>
              <a:gd name="connsiteX1165" fmla="*/ 2419440 w 4059768"/>
              <a:gd name="connsiteY1165" fmla="*/ 2830430 h 3744261"/>
              <a:gd name="connsiteX1166" fmla="*/ 2391615 w 4059768"/>
              <a:gd name="connsiteY1166" fmla="*/ 2859335 h 3744261"/>
              <a:gd name="connsiteX1167" fmla="*/ 2391636 w 4059768"/>
              <a:gd name="connsiteY1167" fmla="*/ 2859335 h 3744261"/>
              <a:gd name="connsiteX1168" fmla="*/ 2494797 w 4059768"/>
              <a:gd name="connsiteY1168" fmla="*/ 2753890 h 3744261"/>
              <a:gd name="connsiteX1169" fmla="*/ 2547914 w 4059768"/>
              <a:gd name="connsiteY1169" fmla="*/ 2740123 h 3744261"/>
              <a:gd name="connsiteX1170" fmla="*/ 2564297 w 4059768"/>
              <a:gd name="connsiteY1170" fmla="*/ 2733416 h 3744261"/>
              <a:gd name="connsiteX1171" fmla="*/ 2568638 w 4059768"/>
              <a:gd name="connsiteY1171" fmla="*/ 2733395 h 3744261"/>
              <a:gd name="connsiteX1172" fmla="*/ 2611247 w 4059768"/>
              <a:gd name="connsiteY1172" fmla="*/ 2718839 h 3744261"/>
              <a:gd name="connsiteX1173" fmla="*/ 2649538 w 4059768"/>
              <a:gd name="connsiteY1173" fmla="*/ 2686009 h 3744261"/>
              <a:gd name="connsiteX1174" fmla="*/ 2659236 w 4059768"/>
              <a:gd name="connsiteY1174" fmla="*/ 2660634 h 3744261"/>
              <a:gd name="connsiteX1175" fmla="*/ 2593265 w 4059768"/>
              <a:gd name="connsiteY1175" fmla="*/ 2662212 h 3744261"/>
              <a:gd name="connsiteX1176" fmla="*/ 2568866 w 4059768"/>
              <a:gd name="connsiteY1176" fmla="*/ 2694170 h 3744261"/>
              <a:gd name="connsiteX1177" fmla="*/ 2538902 w 4059768"/>
              <a:gd name="connsiteY1177" fmla="*/ 2716160 h 3744261"/>
              <a:gd name="connsiteX1178" fmla="*/ 2529433 w 4059768"/>
              <a:gd name="connsiteY1178" fmla="*/ 2700565 h 3744261"/>
              <a:gd name="connsiteX1179" fmla="*/ 2527066 w 4059768"/>
              <a:gd name="connsiteY1179" fmla="*/ 2693215 h 3744261"/>
              <a:gd name="connsiteX1180" fmla="*/ 2507401 w 4059768"/>
              <a:gd name="connsiteY1180" fmla="*/ 2728224 h 3744261"/>
              <a:gd name="connsiteX1181" fmla="*/ 2496333 w 4059768"/>
              <a:gd name="connsiteY1181" fmla="*/ 2750609 h 3744261"/>
              <a:gd name="connsiteX1182" fmla="*/ 2494776 w 4059768"/>
              <a:gd name="connsiteY1182" fmla="*/ 2753870 h 3744261"/>
              <a:gd name="connsiteX1183" fmla="*/ 2494797 w 4059768"/>
              <a:gd name="connsiteY1183" fmla="*/ 2753890 h 3744261"/>
              <a:gd name="connsiteX1184" fmla="*/ 2545152 w 4059768"/>
              <a:gd name="connsiteY1184" fmla="*/ 2705632 h 3744261"/>
              <a:gd name="connsiteX1185" fmla="*/ 2545152 w 4059768"/>
              <a:gd name="connsiteY1185" fmla="*/ 2705632 h 3744261"/>
              <a:gd name="connsiteX1186" fmla="*/ 1869207 w 4059768"/>
              <a:gd name="connsiteY1186" fmla="*/ 2329369 h 3744261"/>
              <a:gd name="connsiteX1187" fmla="*/ 1826846 w 4059768"/>
              <a:gd name="connsiteY1187" fmla="*/ 2691366 h 3744261"/>
              <a:gd name="connsiteX1188" fmla="*/ 1822651 w 4059768"/>
              <a:gd name="connsiteY1188" fmla="*/ 2705072 h 3744261"/>
              <a:gd name="connsiteX1189" fmla="*/ 1825766 w 4059768"/>
              <a:gd name="connsiteY1189" fmla="*/ 2702787 h 3744261"/>
              <a:gd name="connsiteX1190" fmla="*/ 1893564 w 4059768"/>
              <a:gd name="connsiteY1190" fmla="*/ 2682583 h 3744261"/>
              <a:gd name="connsiteX1191" fmla="*/ 1868459 w 4059768"/>
              <a:gd name="connsiteY1191" fmla="*/ 2535940 h 3744261"/>
              <a:gd name="connsiteX1192" fmla="*/ 1869207 w 4059768"/>
              <a:gd name="connsiteY1192" fmla="*/ 2329369 h 3744261"/>
              <a:gd name="connsiteX1193" fmla="*/ 2537033 w 4059768"/>
              <a:gd name="connsiteY1193" fmla="*/ 2683102 h 3744261"/>
              <a:gd name="connsiteX1194" fmla="*/ 2543470 w 4059768"/>
              <a:gd name="connsiteY1194" fmla="*/ 2702621 h 3744261"/>
              <a:gd name="connsiteX1195" fmla="*/ 2575718 w 4059768"/>
              <a:gd name="connsiteY1195" fmla="*/ 2665119 h 3744261"/>
              <a:gd name="connsiteX1196" fmla="*/ 2537033 w 4059768"/>
              <a:gd name="connsiteY1196" fmla="*/ 2683102 h 3744261"/>
              <a:gd name="connsiteX1197" fmla="*/ 2539961 w 4059768"/>
              <a:gd name="connsiteY1197" fmla="*/ 2497026 h 3744261"/>
              <a:gd name="connsiteX1198" fmla="*/ 2521605 w 4059768"/>
              <a:gd name="connsiteY1198" fmla="*/ 2507637 h 3744261"/>
              <a:gd name="connsiteX1199" fmla="*/ 2522539 w 4059768"/>
              <a:gd name="connsiteY1199" fmla="*/ 2615345 h 3744261"/>
              <a:gd name="connsiteX1200" fmla="*/ 2533565 w 4059768"/>
              <a:gd name="connsiteY1200" fmla="*/ 2669833 h 3744261"/>
              <a:gd name="connsiteX1201" fmla="*/ 2584980 w 4059768"/>
              <a:gd name="connsiteY1201" fmla="*/ 2650771 h 3744261"/>
              <a:gd name="connsiteX1202" fmla="*/ 2585852 w 4059768"/>
              <a:gd name="connsiteY1202" fmla="*/ 2650646 h 3744261"/>
              <a:gd name="connsiteX1203" fmla="*/ 2621298 w 4059768"/>
              <a:gd name="connsiteY1203" fmla="*/ 2581436 h 3744261"/>
              <a:gd name="connsiteX1204" fmla="*/ 2622730 w 4059768"/>
              <a:gd name="connsiteY1204" fmla="*/ 2576764 h 3744261"/>
              <a:gd name="connsiteX1205" fmla="*/ 2543948 w 4059768"/>
              <a:gd name="connsiteY1205" fmla="*/ 2497275 h 3744261"/>
              <a:gd name="connsiteX1206" fmla="*/ 2539982 w 4059768"/>
              <a:gd name="connsiteY1206" fmla="*/ 2497026 h 3744261"/>
              <a:gd name="connsiteX1207" fmla="*/ 2539961 w 4059768"/>
              <a:gd name="connsiteY1207" fmla="*/ 2497026 h 3744261"/>
              <a:gd name="connsiteX1208" fmla="*/ 2628815 w 4059768"/>
              <a:gd name="connsiteY1208" fmla="*/ 2597757 h 3744261"/>
              <a:gd name="connsiteX1209" fmla="*/ 2602215 w 4059768"/>
              <a:gd name="connsiteY1209" fmla="*/ 2648694 h 3744261"/>
              <a:gd name="connsiteX1210" fmla="*/ 2652176 w 4059768"/>
              <a:gd name="connsiteY1210" fmla="*/ 2647552 h 3744261"/>
              <a:gd name="connsiteX1211" fmla="*/ 2628815 w 4059768"/>
              <a:gd name="connsiteY1211" fmla="*/ 2597757 h 3744261"/>
              <a:gd name="connsiteX1212" fmla="*/ 2635750 w 4059768"/>
              <a:gd name="connsiteY1212" fmla="*/ 2576868 h 3744261"/>
              <a:gd name="connsiteX1213" fmla="*/ 2636394 w 4059768"/>
              <a:gd name="connsiteY1213" fmla="*/ 2579193 h 3744261"/>
              <a:gd name="connsiteX1214" fmla="*/ 2662994 w 4059768"/>
              <a:gd name="connsiteY1214" fmla="*/ 2641136 h 3744261"/>
              <a:gd name="connsiteX1215" fmla="*/ 2653484 w 4059768"/>
              <a:gd name="connsiteY1215" fmla="*/ 2537373 h 3744261"/>
              <a:gd name="connsiteX1216" fmla="*/ 2547914 w 4059768"/>
              <a:gd name="connsiteY1216" fmla="*/ 2371210 h 3744261"/>
              <a:gd name="connsiteX1217" fmla="*/ 2521708 w 4059768"/>
              <a:gd name="connsiteY1217" fmla="*/ 2366434 h 3744261"/>
              <a:gd name="connsiteX1218" fmla="*/ 2499656 w 4059768"/>
              <a:gd name="connsiteY1218" fmla="*/ 2353684 h 3744261"/>
              <a:gd name="connsiteX1219" fmla="*/ 2487986 w 4059768"/>
              <a:gd name="connsiteY1219" fmla="*/ 2336989 h 3744261"/>
              <a:gd name="connsiteX1220" fmla="*/ 2500964 w 4059768"/>
              <a:gd name="connsiteY1220" fmla="*/ 2332379 h 3744261"/>
              <a:gd name="connsiteX1221" fmla="*/ 2477500 w 4059768"/>
              <a:gd name="connsiteY1221" fmla="*/ 2314127 h 3744261"/>
              <a:gd name="connsiteX1222" fmla="*/ 2171069 w 4059768"/>
              <a:gd name="connsiteY1222" fmla="*/ 2156977 h 3744261"/>
              <a:gd name="connsiteX1223" fmla="*/ 2331126 w 4059768"/>
              <a:gd name="connsiteY1223" fmla="*/ 2266575 h 3744261"/>
              <a:gd name="connsiteX1224" fmla="*/ 2631805 w 4059768"/>
              <a:gd name="connsiteY1224" fmla="*/ 2519888 h 3744261"/>
              <a:gd name="connsiteX1225" fmla="*/ 2635771 w 4059768"/>
              <a:gd name="connsiteY1225" fmla="*/ 2576888 h 3744261"/>
              <a:gd name="connsiteX1226" fmla="*/ 2635750 w 4059768"/>
              <a:gd name="connsiteY1226" fmla="*/ 2576868 h 3744261"/>
              <a:gd name="connsiteX1227" fmla="*/ 2876418 w 4059768"/>
              <a:gd name="connsiteY1227" fmla="*/ 2607517 h 3744261"/>
              <a:gd name="connsiteX1228" fmla="*/ 2876418 w 4059768"/>
              <a:gd name="connsiteY1228" fmla="*/ 2607517 h 3744261"/>
              <a:gd name="connsiteX1229" fmla="*/ 3650063 w 4059768"/>
              <a:gd name="connsiteY1229" fmla="*/ 2515112 h 3744261"/>
              <a:gd name="connsiteX1230" fmla="*/ 3734369 w 4059768"/>
              <a:gd name="connsiteY1230" fmla="*/ 2530998 h 3744261"/>
              <a:gd name="connsiteX1231" fmla="*/ 3736301 w 4059768"/>
              <a:gd name="connsiteY1231" fmla="*/ 2530312 h 3744261"/>
              <a:gd name="connsiteX1232" fmla="*/ 3730839 w 4059768"/>
              <a:gd name="connsiteY1232" fmla="*/ 2516566 h 3744261"/>
              <a:gd name="connsiteX1233" fmla="*/ 3721329 w 4059768"/>
              <a:gd name="connsiteY1233" fmla="*/ 2502342 h 3744261"/>
              <a:gd name="connsiteX1234" fmla="*/ 3715515 w 4059768"/>
              <a:gd name="connsiteY1234" fmla="*/ 2494264 h 3744261"/>
              <a:gd name="connsiteX1235" fmla="*/ 3693234 w 4059768"/>
              <a:gd name="connsiteY1235" fmla="*/ 2451239 h 3744261"/>
              <a:gd name="connsiteX1236" fmla="*/ 3700086 w 4059768"/>
              <a:gd name="connsiteY1236" fmla="*/ 2442434 h 3744261"/>
              <a:gd name="connsiteX1237" fmla="*/ 3718754 w 4059768"/>
              <a:gd name="connsiteY1237" fmla="*/ 2467955 h 3744261"/>
              <a:gd name="connsiteX1238" fmla="*/ 3731794 w 4059768"/>
              <a:gd name="connsiteY1238" fmla="*/ 2495489 h 3744261"/>
              <a:gd name="connsiteX1239" fmla="*/ 3741056 w 4059768"/>
              <a:gd name="connsiteY1239" fmla="*/ 2509277 h 3744261"/>
              <a:gd name="connsiteX1240" fmla="*/ 3742343 w 4059768"/>
              <a:gd name="connsiteY1240" fmla="*/ 2510565 h 3744261"/>
              <a:gd name="connsiteX1241" fmla="*/ 3928274 w 4059768"/>
              <a:gd name="connsiteY1241" fmla="*/ 2460645 h 3744261"/>
              <a:gd name="connsiteX1242" fmla="*/ 4046926 w 4059768"/>
              <a:gd name="connsiteY1242" fmla="*/ 2257687 h 3744261"/>
              <a:gd name="connsiteX1243" fmla="*/ 4006288 w 4059768"/>
              <a:gd name="connsiteY1243" fmla="*/ 2124355 h 3744261"/>
              <a:gd name="connsiteX1244" fmla="*/ 3993705 w 4059768"/>
              <a:gd name="connsiteY1244" fmla="*/ 2145805 h 3744261"/>
              <a:gd name="connsiteX1245" fmla="*/ 3978588 w 4059768"/>
              <a:gd name="connsiteY1245" fmla="*/ 2194395 h 3744261"/>
              <a:gd name="connsiteX1246" fmla="*/ 3872084 w 4059768"/>
              <a:gd name="connsiteY1246" fmla="*/ 2247263 h 3744261"/>
              <a:gd name="connsiteX1247" fmla="*/ 3814440 w 4059768"/>
              <a:gd name="connsiteY1247" fmla="*/ 2266097 h 3744261"/>
              <a:gd name="connsiteX1248" fmla="*/ 3704634 w 4059768"/>
              <a:gd name="connsiteY1248" fmla="*/ 2279283 h 3744261"/>
              <a:gd name="connsiteX1249" fmla="*/ 3687710 w 4059768"/>
              <a:gd name="connsiteY1249" fmla="*/ 2279470 h 3744261"/>
              <a:gd name="connsiteX1250" fmla="*/ 3621906 w 4059768"/>
              <a:gd name="connsiteY1250" fmla="*/ 2295148 h 3744261"/>
              <a:gd name="connsiteX1251" fmla="*/ 3615178 w 4059768"/>
              <a:gd name="connsiteY1251" fmla="*/ 2289001 h 3744261"/>
              <a:gd name="connsiteX1252" fmla="*/ 3635694 w 4059768"/>
              <a:gd name="connsiteY1252" fmla="*/ 2276002 h 3744261"/>
              <a:gd name="connsiteX1253" fmla="*/ 3641155 w 4059768"/>
              <a:gd name="connsiteY1253" fmla="*/ 2274424 h 3744261"/>
              <a:gd name="connsiteX1254" fmla="*/ 3431531 w 4059768"/>
              <a:gd name="connsiteY1254" fmla="*/ 2154527 h 3744261"/>
              <a:gd name="connsiteX1255" fmla="*/ 3410205 w 4059768"/>
              <a:gd name="connsiteY1255" fmla="*/ 2088929 h 3744261"/>
              <a:gd name="connsiteX1256" fmla="*/ 3506722 w 4059768"/>
              <a:gd name="connsiteY1256" fmla="*/ 1906965 h 3744261"/>
              <a:gd name="connsiteX1257" fmla="*/ 3708060 w 4059768"/>
              <a:gd name="connsiteY1257" fmla="*/ 1829158 h 3744261"/>
              <a:gd name="connsiteX1258" fmla="*/ 3762942 w 4059768"/>
              <a:gd name="connsiteY1258" fmla="*/ 1802413 h 3744261"/>
              <a:gd name="connsiteX1259" fmla="*/ 3760035 w 4059768"/>
              <a:gd name="connsiteY1259" fmla="*/ 1798405 h 3744261"/>
              <a:gd name="connsiteX1260" fmla="*/ 3417328 w 4059768"/>
              <a:gd name="connsiteY1260" fmla="*/ 1640632 h 3744261"/>
              <a:gd name="connsiteX1261" fmla="*/ 3363982 w 4059768"/>
              <a:gd name="connsiteY1261" fmla="*/ 1639531 h 3744261"/>
              <a:gd name="connsiteX1262" fmla="*/ 3367408 w 4059768"/>
              <a:gd name="connsiteY1262" fmla="*/ 1659113 h 3744261"/>
              <a:gd name="connsiteX1263" fmla="*/ 3265992 w 4059768"/>
              <a:gd name="connsiteY1263" fmla="*/ 1794709 h 3744261"/>
              <a:gd name="connsiteX1264" fmla="*/ 3087931 w 4059768"/>
              <a:gd name="connsiteY1264" fmla="*/ 1896333 h 3744261"/>
              <a:gd name="connsiteX1265" fmla="*/ 3096133 w 4059768"/>
              <a:gd name="connsiteY1265" fmla="*/ 1915499 h 3744261"/>
              <a:gd name="connsiteX1266" fmla="*/ 3075140 w 4059768"/>
              <a:gd name="connsiteY1266" fmla="*/ 2002754 h 3744261"/>
              <a:gd name="connsiteX1267" fmla="*/ 3051654 w 4059768"/>
              <a:gd name="connsiteY1267" fmla="*/ 2024433 h 3744261"/>
              <a:gd name="connsiteX1268" fmla="*/ 3054852 w 4059768"/>
              <a:gd name="connsiteY1268" fmla="*/ 2047295 h 3744261"/>
              <a:gd name="connsiteX1269" fmla="*/ 3089738 w 4059768"/>
              <a:gd name="connsiteY1269" fmla="*/ 2077301 h 3744261"/>
              <a:gd name="connsiteX1270" fmla="*/ 3091959 w 4059768"/>
              <a:gd name="connsiteY1270" fmla="*/ 2076886 h 3744261"/>
              <a:gd name="connsiteX1271" fmla="*/ 3102944 w 4059768"/>
              <a:gd name="connsiteY1271" fmla="*/ 2043578 h 3744261"/>
              <a:gd name="connsiteX1272" fmla="*/ 3112309 w 4059768"/>
              <a:gd name="connsiteY1272" fmla="*/ 2015006 h 3744261"/>
              <a:gd name="connsiteX1273" fmla="*/ 3166444 w 4059768"/>
              <a:gd name="connsiteY1273" fmla="*/ 1921833 h 3744261"/>
              <a:gd name="connsiteX1274" fmla="*/ 3174148 w 4059768"/>
              <a:gd name="connsiteY1274" fmla="*/ 1924262 h 3744261"/>
              <a:gd name="connsiteX1275" fmla="*/ 3167399 w 4059768"/>
              <a:gd name="connsiteY1275" fmla="*/ 2000429 h 3744261"/>
              <a:gd name="connsiteX1276" fmla="*/ 3150538 w 4059768"/>
              <a:gd name="connsiteY1276" fmla="*/ 2112020 h 3744261"/>
              <a:gd name="connsiteX1277" fmla="*/ 3369360 w 4059768"/>
              <a:gd name="connsiteY1277" fmla="*/ 2323097 h 3744261"/>
              <a:gd name="connsiteX1278" fmla="*/ 3425551 w 4059768"/>
              <a:gd name="connsiteY1278" fmla="*/ 2355034 h 3744261"/>
              <a:gd name="connsiteX1279" fmla="*/ 3427586 w 4059768"/>
              <a:gd name="connsiteY1279" fmla="*/ 2304637 h 3744261"/>
              <a:gd name="connsiteX1280" fmla="*/ 3526801 w 4059768"/>
              <a:gd name="connsiteY1280" fmla="*/ 2271849 h 3744261"/>
              <a:gd name="connsiteX1281" fmla="*/ 3564283 w 4059768"/>
              <a:gd name="connsiteY1281" fmla="*/ 2270250 h 3744261"/>
              <a:gd name="connsiteX1282" fmla="*/ 3603528 w 4059768"/>
              <a:gd name="connsiteY1282" fmla="*/ 2293881 h 3744261"/>
              <a:gd name="connsiteX1283" fmla="*/ 3657580 w 4059768"/>
              <a:gd name="connsiteY1283" fmla="*/ 2322350 h 3744261"/>
              <a:gd name="connsiteX1284" fmla="*/ 3871502 w 4059768"/>
              <a:gd name="connsiteY1284" fmla="*/ 2271268 h 3744261"/>
              <a:gd name="connsiteX1285" fmla="*/ 3883504 w 4059768"/>
              <a:gd name="connsiteY1285" fmla="*/ 2269108 h 3744261"/>
              <a:gd name="connsiteX1286" fmla="*/ 3887325 w 4059768"/>
              <a:gd name="connsiteY1286" fmla="*/ 2276874 h 3744261"/>
              <a:gd name="connsiteX1287" fmla="*/ 3745728 w 4059768"/>
              <a:gd name="connsiteY1287" fmla="*/ 2416624 h 3744261"/>
              <a:gd name="connsiteX1288" fmla="*/ 3653801 w 4059768"/>
              <a:gd name="connsiteY1288" fmla="*/ 2443265 h 3744261"/>
              <a:gd name="connsiteX1289" fmla="*/ 3659033 w 4059768"/>
              <a:gd name="connsiteY1289" fmla="*/ 2453482 h 3744261"/>
              <a:gd name="connsiteX1290" fmla="*/ 3650063 w 4059768"/>
              <a:gd name="connsiteY1290" fmla="*/ 2515091 h 3744261"/>
              <a:gd name="connsiteX1291" fmla="*/ 3650063 w 4059768"/>
              <a:gd name="connsiteY1291" fmla="*/ 2515112 h 3744261"/>
              <a:gd name="connsiteX1292" fmla="*/ 3642505 w 4059768"/>
              <a:gd name="connsiteY1292" fmla="*/ 2445653 h 3744261"/>
              <a:gd name="connsiteX1293" fmla="*/ 3588059 w 4059768"/>
              <a:gd name="connsiteY1293" fmla="*/ 2455953 h 3744261"/>
              <a:gd name="connsiteX1294" fmla="*/ 3503192 w 4059768"/>
              <a:gd name="connsiteY1294" fmla="*/ 2477465 h 3744261"/>
              <a:gd name="connsiteX1295" fmla="*/ 3502984 w 4059768"/>
              <a:gd name="connsiteY1295" fmla="*/ 2477839 h 3744261"/>
              <a:gd name="connsiteX1296" fmla="*/ 3541129 w 4059768"/>
              <a:gd name="connsiteY1296" fmla="*/ 2494742 h 3744261"/>
              <a:gd name="connsiteX1297" fmla="*/ 3610277 w 4059768"/>
              <a:gd name="connsiteY1297" fmla="*/ 2510253 h 3744261"/>
              <a:gd name="connsiteX1298" fmla="*/ 3618022 w 4059768"/>
              <a:gd name="connsiteY1298" fmla="*/ 2511790 h 3744261"/>
              <a:gd name="connsiteX1299" fmla="*/ 3635860 w 4059768"/>
              <a:gd name="connsiteY1299" fmla="*/ 2510523 h 3744261"/>
              <a:gd name="connsiteX1300" fmla="*/ 3642505 w 4059768"/>
              <a:gd name="connsiteY1300" fmla="*/ 2445653 h 3744261"/>
              <a:gd name="connsiteX1301" fmla="*/ 3648464 w 4059768"/>
              <a:gd name="connsiteY1301" fmla="*/ 2466314 h 3744261"/>
              <a:gd name="connsiteX1302" fmla="*/ 3646595 w 4059768"/>
              <a:gd name="connsiteY1302" fmla="*/ 2496050 h 3744261"/>
              <a:gd name="connsiteX1303" fmla="*/ 3648464 w 4059768"/>
              <a:gd name="connsiteY1303" fmla="*/ 2466314 h 3744261"/>
              <a:gd name="connsiteX1304" fmla="*/ 702063 w 4059768"/>
              <a:gd name="connsiteY1304" fmla="*/ 2382714 h 3744261"/>
              <a:gd name="connsiteX1305" fmla="*/ 702187 w 4059768"/>
              <a:gd name="connsiteY1305" fmla="*/ 2383088 h 3744261"/>
              <a:gd name="connsiteX1306" fmla="*/ 849599 w 4059768"/>
              <a:gd name="connsiteY1306" fmla="*/ 2478005 h 3744261"/>
              <a:gd name="connsiteX1307" fmla="*/ 916608 w 4059768"/>
              <a:gd name="connsiteY1307" fmla="*/ 2456929 h 3744261"/>
              <a:gd name="connsiteX1308" fmla="*/ 1003717 w 4059768"/>
              <a:gd name="connsiteY1308" fmla="*/ 2381364 h 3744261"/>
              <a:gd name="connsiteX1309" fmla="*/ 1015782 w 4059768"/>
              <a:gd name="connsiteY1309" fmla="*/ 2385372 h 3744261"/>
              <a:gd name="connsiteX1310" fmla="*/ 1015117 w 4059768"/>
              <a:gd name="connsiteY1310" fmla="*/ 2397353 h 3744261"/>
              <a:gd name="connsiteX1311" fmla="*/ 926658 w 4059768"/>
              <a:gd name="connsiteY1311" fmla="*/ 2465608 h 3744261"/>
              <a:gd name="connsiteX1312" fmla="*/ 926014 w 4059768"/>
              <a:gd name="connsiteY1312" fmla="*/ 2470716 h 3744261"/>
              <a:gd name="connsiteX1313" fmla="*/ 938515 w 4059768"/>
              <a:gd name="connsiteY1313" fmla="*/ 2477984 h 3744261"/>
              <a:gd name="connsiteX1314" fmla="*/ 1223910 w 4059768"/>
              <a:gd name="connsiteY1314" fmla="*/ 2332878 h 3744261"/>
              <a:gd name="connsiteX1315" fmla="*/ 1229579 w 4059768"/>
              <a:gd name="connsiteY1315" fmla="*/ 2324634 h 3744261"/>
              <a:gd name="connsiteX1316" fmla="*/ 1220380 w 4059768"/>
              <a:gd name="connsiteY1316" fmla="*/ 2326752 h 3744261"/>
              <a:gd name="connsiteX1317" fmla="*/ 878172 w 4059768"/>
              <a:gd name="connsiteY1317" fmla="*/ 2356903 h 3744261"/>
              <a:gd name="connsiteX1318" fmla="*/ 811557 w 4059768"/>
              <a:gd name="connsiteY1318" fmla="*/ 2198943 h 3744261"/>
              <a:gd name="connsiteX1319" fmla="*/ 862868 w 4059768"/>
              <a:gd name="connsiteY1319" fmla="*/ 2125019 h 3744261"/>
              <a:gd name="connsiteX1320" fmla="*/ 1070062 w 4059768"/>
              <a:gd name="connsiteY1320" fmla="*/ 2085773 h 3744261"/>
              <a:gd name="connsiteX1321" fmla="*/ 956290 w 4059768"/>
              <a:gd name="connsiteY1321" fmla="*/ 1886283 h 3744261"/>
              <a:gd name="connsiteX1322" fmla="*/ 879002 w 4059768"/>
              <a:gd name="connsiteY1322" fmla="*/ 1813003 h 3744261"/>
              <a:gd name="connsiteX1323" fmla="*/ 879106 w 4059768"/>
              <a:gd name="connsiteY1323" fmla="*/ 1813356 h 3744261"/>
              <a:gd name="connsiteX1324" fmla="*/ 922567 w 4059768"/>
              <a:gd name="connsiteY1324" fmla="*/ 1871477 h 3744261"/>
              <a:gd name="connsiteX1325" fmla="*/ 994124 w 4059768"/>
              <a:gd name="connsiteY1325" fmla="*/ 1989465 h 3744261"/>
              <a:gd name="connsiteX1326" fmla="*/ 994082 w 4059768"/>
              <a:gd name="connsiteY1326" fmla="*/ 1990710 h 3744261"/>
              <a:gd name="connsiteX1327" fmla="*/ 975041 w 4059768"/>
              <a:gd name="connsiteY1327" fmla="*/ 2026136 h 3744261"/>
              <a:gd name="connsiteX1328" fmla="*/ 915653 w 4059768"/>
              <a:gd name="connsiteY1328" fmla="*/ 2026136 h 3744261"/>
              <a:gd name="connsiteX1329" fmla="*/ 901179 w 4059768"/>
              <a:gd name="connsiteY1329" fmla="*/ 2022730 h 3744261"/>
              <a:gd name="connsiteX1330" fmla="*/ 903131 w 4059768"/>
              <a:gd name="connsiteY1330" fmla="*/ 2036269 h 3744261"/>
              <a:gd name="connsiteX1331" fmla="*/ 900556 w 4059768"/>
              <a:gd name="connsiteY1331" fmla="*/ 2072753 h 3744261"/>
              <a:gd name="connsiteX1332" fmla="*/ 880829 w 4059768"/>
              <a:gd name="connsiteY1332" fmla="*/ 2081745 h 3744261"/>
              <a:gd name="connsiteX1333" fmla="*/ 749469 w 4059768"/>
              <a:gd name="connsiteY1333" fmla="*/ 2037743 h 3744261"/>
              <a:gd name="connsiteX1334" fmla="*/ 620311 w 4059768"/>
              <a:gd name="connsiteY1334" fmla="*/ 2070760 h 3744261"/>
              <a:gd name="connsiteX1335" fmla="*/ 407489 w 4059768"/>
              <a:gd name="connsiteY1335" fmla="*/ 2035625 h 3744261"/>
              <a:gd name="connsiteX1336" fmla="*/ 299552 w 4059768"/>
              <a:gd name="connsiteY1336" fmla="*/ 1934105 h 3744261"/>
              <a:gd name="connsiteX1337" fmla="*/ 307256 w 4059768"/>
              <a:gd name="connsiteY1337" fmla="*/ 1816491 h 3744261"/>
              <a:gd name="connsiteX1338" fmla="*/ 319715 w 4059768"/>
              <a:gd name="connsiteY1338" fmla="*/ 1825067 h 3744261"/>
              <a:gd name="connsiteX1339" fmla="*/ 319902 w 4059768"/>
              <a:gd name="connsiteY1339" fmla="*/ 1825566 h 3744261"/>
              <a:gd name="connsiteX1340" fmla="*/ 313859 w 4059768"/>
              <a:gd name="connsiteY1340" fmla="*/ 1743377 h 3744261"/>
              <a:gd name="connsiteX1341" fmla="*/ 343574 w 4059768"/>
              <a:gd name="connsiteY1341" fmla="*/ 1667086 h 3744261"/>
              <a:gd name="connsiteX1342" fmla="*/ 368305 w 4059768"/>
              <a:gd name="connsiteY1342" fmla="*/ 1615672 h 3744261"/>
              <a:gd name="connsiteX1343" fmla="*/ 432033 w 4059768"/>
              <a:gd name="connsiteY1343" fmla="*/ 1566147 h 3744261"/>
              <a:gd name="connsiteX1344" fmla="*/ 405101 w 4059768"/>
              <a:gd name="connsiteY1344" fmla="*/ 1561205 h 3744261"/>
              <a:gd name="connsiteX1345" fmla="*/ 352399 w 4059768"/>
              <a:gd name="connsiteY1345" fmla="*/ 1578544 h 3744261"/>
              <a:gd name="connsiteX1346" fmla="*/ 321978 w 4059768"/>
              <a:gd name="connsiteY1346" fmla="*/ 1632720 h 3744261"/>
              <a:gd name="connsiteX1347" fmla="*/ 294631 w 4059768"/>
              <a:gd name="connsiteY1347" fmla="*/ 1674001 h 3744261"/>
              <a:gd name="connsiteX1348" fmla="*/ 272287 w 4059768"/>
              <a:gd name="connsiteY1348" fmla="*/ 1693957 h 3744261"/>
              <a:gd name="connsiteX1349" fmla="*/ 272101 w 4059768"/>
              <a:gd name="connsiteY1349" fmla="*/ 1693957 h 3744261"/>
              <a:gd name="connsiteX1350" fmla="*/ 255987 w 4059768"/>
              <a:gd name="connsiteY1350" fmla="*/ 1681311 h 3744261"/>
              <a:gd name="connsiteX1351" fmla="*/ 267698 w 4059768"/>
              <a:gd name="connsiteY1351" fmla="*/ 1614530 h 3744261"/>
              <a:gd name="connsiteX1352" fmla="*/ 339234 w 4059768"/>
              <a:gd name="connsiteY1352" fmla="*/ 1570300 h 3744261"/>
              <a:gd name="connsiteX1353" fmla="*/ 326256 w 4059768"/>
              <a:gd name="connsiteY1353" fmla="*/ 1560665 h 3744261"/>
              <a:gd name="connsiteX1354" fmla="*/ 137958 w 4059768"/>
              <a:gd name="connsiteY1354" fmla="*/ 1543140 h 3744261"/>
              <a:gd name="connsiteX1355" fmla="*/ 16088 w 4059768"/>
              <a:gd name="connsiteY1355" fmla="*/ 1672215 h 3744261"/>
              <a:gd name="connsiteX1356" fmla="*/ 38452 w 4059768"/>
              <a:gd name="connsiteY1356" fmla="*/ 1877582 h 3744261"/>
              <a:gd name="connsiteX1357" fmla="*/ 199610 w 4059768"/>
              <a:gd name="connsiteY1357" fmla="*/ 2103320 h 3744261"/>
              <a:gd name="connsiteX1358" fmla="*/ 286574 w 4059768"/>
              <a:gd name="connsiteY1358" fmla="*/ 2155980 h 3744261"/>
              <a:gd name="connsiteX1359" fmla="*/ 411144 w 4059768"/>
              <a:gd name="connsiteY1359" fmla="*/ 2237857 h 3744261"/>
              <a:gd name="connsiteX1360" fmla="*/ 695542 w 4059768"/>
              <a:gd name="connsiteY1360" fmla="*/ 2354951 h 3744261"/>
              <a:gd name="connsiteX1361" fmla="*/ 730366 w 4059768"/>
              <a:gd name="connsiteY1361" fmla="*/ 2360807 h 3744261"/>
              <a:gd name="connsiteX1362" fmla="*/ 821234 w 4059768"/>
              <a:gd name="connsiteY1362" fmla="*/ 2355678 h 3744261"/>
              <a:gd name="connsiteX1363" fmla="*/ 846609 w 4059768"/>
              <a:gd name="connsiteY1363" fmla="*/ 2354868 h 3744261"/>
              <a:gd name="connsiteX1364" fmla="*/ 856327 w 4059768"/>
              <a:gd name="connsiteY1364" fmla="*/ 2358087 h 3744261"/>
              <a:gd name="connsiteX1365" fmla="*/ 855953 w 4059768"/>
              <a:gd name="connsiteY1365" fmla="*/ 2365105 h 3744261"/>
              <a:gd name="connsiteX1366" fmla="*/ 806303 w 4059768"/>
              <a:gd name="connsiteY1366" fmla="*/ 2375779 h 3744261"/>
              <a:gd name="connsiteX1367" fmla="*/ 730532 w 4059768"/>
              <a:gd name="connsiteY1367" fmla="*/ 2373390 h 3744261"/>
              <a:gd name="connsiteX1368" fmla="*/ 702021 w 4059768"/>
              <a:gd name="connsiteY1368" fmla="*/ 2382610 h 3744261"/>
              <a:gd name="connsiteX1369" fmla="*/ 702021 w 4059768"/>
              <a:gd name="connsiteY1369" fmla="*/ 2382610 h 3744261"/>
              <a:gd name="connsiteX1370" fmla="*/ 702063 w 4059768"/>
              <a:gd name="connsiteY1370" fmla="*/ 2382714 h 3744261"/>
              <a:gd name="connsiteX1371" fmla="*/ 3705776 w 4059768"/>
              <a:gd name="connsiteY1371" fmla="*/ 2451945 h 3744261"/>
              <a:gd name="connsiteX1372" fmla="*/ 3705776 w 4059768"/>
              <a:gd name="connsiteY1372" fmla="*/ 2451945 h 3744261"/>
              <a:gd name="connsiteX1373" fmla="*/ 1002451 w 4059768"/>
              <a:gd name="connsiteY1373" fmla="*/ 2394197 h 3744261"/>
              <a:gd name="connsiteX1374" fmla="*/ 938453 w 4059768"/>
              <a:gd name="connsiteY1374" fmla="*/ 2444386 h 3744261"/>
              <a:gd name="connsiteX1375" fmla="*/ 1002451 w 4059768"/>
              <a:gd name="connsiteY1375" fmla="*/ 2394197 h 3744261"/>
              <a:gd name="connsiteX1376" fmla="*/ 3441852 w 4059768"/>
              <a:gd name="connsiteY1376" fmla="*/ 2380056 h 3744261"/>
              <a:gd name="connsiteX1377" fmla="*/ 3452525 w 4059768"/>
              <a:gd name="connsiteY1377" fmla="*/ 2425407 h 3744261"/>
              <a:gd name="connsiteX1378" fmla="*/ 3462056 w 4059768"/>
              <a:gd name="connsiteY1378" fmla="*/ 2410290 h 3744261"/>
              <a:gd name="connsiteX1379" fmla="*/ 3466583 w 4059768"/>
              <a:gd name="connsiteY1379" fmla="*/ 2402524 h 3744261"/>
              <a:gd name="connsiteX1380" fmla="*/ 3441872 w 4059768"/>
              <a:gd name="connsiteY1380" fmla="*/ 2380077 h 3744261"/>
              <a:gd name="connsiteX1381" fmla="*/ 3441852 w 4059768"/>
              <a:gd name="connsiteY1381" fmla="*/ 2380056 h 3744261"/>
              <a:gd name="connsiteX1382" fmla="*/ 3111686 w 4059768"/>
              <a:gd name="connsiteY1382" fmla="*/ 2172675 h 3744261"/>
              <a:gd name="connsiteX1383" fmla="*/ 3106412 w 4059768"/>
              <a:gd name="connsiteY1383" fmla="*/ 2195766 h 3744261"/>
              <a:gd name="connsiteX1384" fmla="*/ 3075534 w 4059768"/>
              <a:gd name="connsiteY1384" fmla="*/ 2246537 h 3744261"/>
              <a:gd name="connsiteX1385" fmla="*/ 3033672 w 4059768"/>
              <a:gd name="connsiteY1385" fmla="*/ 2361513 h 3744261"/>
              <a:gd name="connsiteX1386" fmla="*/ 3052215 w 4059768"/>
              <a:gd name="connsiteY1386" fmla="*/ 2379163 h 3744261"/>
              <a:gd name="connsiteX1387" fmla="*/ 3139262 w 4059768"/>
              <a:gd name="connsiteY1387" fmla="*/ 2348389 h 3744261"/>
              <a:gd name="connsiteX1388" fmla="*/ 3188330 w 4059768"/>
              <a:gd name="connsiteY1388" fmla="*/ 2322869 h 3744261"/>
              <a:gd name="connsiteX1389" fmla="*/ 3230774 w 4059768"/>
              <a:gd name="connsiteY1389" fmla="*/ 2313587 h 3744261"/>
              <a:gd name="connsiteX1390" fmla="*/ 3225334 w 4059768"/>
              <a:gd name="connsiteY1390" fmla="*/ 2308790 h 3744261"/>
              <a:gd name="connsiteX1391" fmla="*/ 3111666 w 4059768"/>
              <a:gd name="connsiteY1391" fmla="*/ 2172696 h 3744261"/>
              <a:gd name="connsiteX1392" fmla="*/ 3111686 w 4059768"/>
              <a:gd name="connsiteY1392" fmla="*/ 2172675 h 3744261"/>
              <a:gd name="connsiteX1393" fmla="*/ 3271058 w 4059768"/>
              <a:gd name="connsiteY1393" fmla="*/ 2330760 h 3744261"/>
              <a:gd name="connsiteX1394" fmla="*/ 3329699 w 4059768"/>
              <a:gd name="connsiteY1394" fmla="*/ 2370338 h 3744261"/>
              <a:gd name="connsiteX1395" fmla="*/ 3271058 w 4059768"/>
              <a:gd name="connsiteY1395" fmla="*/ 2330760 h 3744261"/>
              <a:gd name="connsiteX1396" fmla="*/ 1244530 w 4059768"/>
              <a:gd name="connsiteY1396" fmla="*/ 2295459 h 3744261"/>
              <a:gd name="connsiteX1397" fmla="*/ 1246108 w 4059768"/>
              <a:gd name="connsiteY1397" fmla="*/ 2300111 h 3744261"/>
              <a:gd name="connsiteX1398" fmla="*/ 1247292 w 4059768"/>
              <a:gd name="connsiteY1398" fmla="*/ 2307794 h 3744261"/>
              <a:gd name="connsiteX1399" fmla="*/ 1328151 w 4059768"/>
              <a:gd name="connsiteY1399" fmla="*/ 2291306 h 3744261"/>
              <a:gd name="connsiteX1400" fmla="*/ 1332865 w 4059768"/>
              <a:gd name="connsiteY1400" fmla="*/ 2290642 h 3744261"/>
              <a:gd name="connsiteX1401" fmla="*/ 1360088 w 4059768"/>
              <a:gd name="connsiteY1401" fmla="*/ 2286696 h 3744261"/>
              <a:gd name="connsiteX1402" fmla="*/ 1359299 w 4059768"/>
              <a:gd name="connsiteY1402" fmla="*/ 2282626 h 3744261"/>
              <a:gd name="connsiteX1403" fmla="*/ 1244509 w 4059768"/>
              <a:gd name="connsiteY1403" fmla="*/ 2295438 h 3744261"/>
              <a:gd name="connsiteX1404" fmla="*/ 1244530 w 4059768"/>
              <a:gd name="connsiteY1404" fmla="*/ 2295459 h 3744261"/>
              <a:gd name="connsiteX1405" fmla="*/ 1377115 w 4059768"/>
              <a:gd name="connsiteY1405" fmla="*/ 2296456 h 3744261"/>
              <a:gd name="connsiteX1406" fmla="*/ 1380749 w 4059768"/>
              <a:gd name="connsiteY1406" fmla="*/ 2299072 h 3744261"/>
              <a:gd name="connsiteX1407" fmla="*/ 1430876 w 4059768"/>
              <a:gd name="connsiteY1407" fmla="*/ 2284537 h 3744261"/>
              <a:gd name="connsiteX1408" fmla="*/ 1448630 w 4059768"/>
              <a:gd name="connsiteY1408" fmla="*/ 2276314 h 3744261"/>
              <a:gd name="connsiteX1409" fmla="*/ 1467817 w 4059768"/>
              <a:gd name="connsiteY1409" fmla="*/ 2258061 h 3744261"/>
              <a:gd name="connsiteX1410" fmla="*/ 1399729 w 4059768"/>
              <a:gd name="connsiteY1410" fmla="*/ 2275421 h 3744261"/>
              <a:gd name="connsiteX1411" fmla="*/ 1388100 w 4059768"/>
              <a:gd name="connsiteY1411" fmla="*/ 2293632 h 3744261"/>
              <a:gd name="connsiteX1412" fmla="*/ 1377115 w 4059768"/>
              <a:gd name="connsiteY1412" fmla="*/ 2296456 h 3744261"/>
              <a:gd name="connsiteX1413" fmla="*/ 1181197 w 4059768"/>
              <a:gd name="connsiteY1413" fmla="*/ 2283145 h 3744261"/>
              <a:gd name="connsiteX1414" fmla="*/ 1221211 w 4059768"/>
              <a:gd name="connsiteY1414" fmla="*/ 2284807 h 3744261"/>
              <a:gd name="connsiteX1415" fmla="*/ 1206281 w 4059768"/>
              <a:gd name="connsiteY1415" fmla="*/ 2279262 h 3744261"/>
              <a:gd name="connsiteX1416" fmla="*/ 1181197 w 4059768"/>
              <a:gd name="connsiteY1416" fmla="*/ 2283145 h 3744261"/>
              <a:gd name="connsiteX1417" fmla="*/ 1371613 w 4059768"/>
              <a:gd name="connsiteY1417" fmla="*/ 2280633 h 3744261"/>
              <a:gd name="connsiteX1418" fmla="*/ 1372402 w 4059768"/>
              <a:gd name="connsiteY1418" fmla="*/ 2284661 h 3744261"/>
              <a:gd name="connsiteX1419" fmla="*/ 1383864 w 4059768"/>
              <a:gd name="connsiteY1419" fmla="*/ 2281900 h 3744261"/>
              <a:gd name="connsiteX1420" fmla="*/ 1387228 w 4059768"/>
              <a:gd name="connsiteY1420" fmla="*/ 2277850 h 3744261"/>
              <a:gd name="connsiteX1421" fmla="*/ 1371592 w 4059768"/>
              <a:gd name="connsiteY1421" fmla="*/ 2280633 h 3744261"/>
              <a:gd name="connsiteX1422" fmla="*/ 1371613 w 4059768"/>
              <a:gd name="connsiteY1422" fmla="*/ 2280633 h 3744261"/>
              <a:gd name="connsiteX1423" fmla="*/ 1401203 w 4059768"/>
              <a:gd name="connsiteY1423" fmla="*/ 2020052 h 3744261"/>
              <a:gd name="connsiteX1424" fmla="*/ 1380500 w 4059768"/>
              <a:gd name="connsiteY1424" fmla="*/ 2031306 h 3744261"/>
              <a:gd name="connsiteX1425" fmla="*/ 1356267 w 4059768"/>
              <a:gd name="connsiteY1425" fmla="*/ 2046153 h 3744261"/>
              <a:gd name="connsiteX1426" fmla="*/ 1352176 w 4059768"/>
              <a:gd name="connsiteY1426" fmla="*/ 2109217 h 3744261"/>
              <a:gd name="connsiteX1427" fmla="*/ 1364075 w 4059768"/>
              <a:gd name="connsiteY1427" fmla="*/ 2162293 h 3744261"/>
              <a:gd name="connsiteX1428" fmla="*/ 1370741 w 4059768"/>
              <a:gd name="connsiteY1428" fmla="*/ 2251250 h 3744261"/>
              <a:gd name="connsiteX1429" fmla="*/ 1370512 w 4059768"/>
              <a:gd name="connsiteY1429" fmla="*/ 2268153 h 3744261"/>
              <a:gd name="connsiteX1430" fmla="*/ 1387809 w 4059768"/>
              <a:gd name="connsiteY1430" fmla="*/ 2265038 h 3744261"/>
              <a:gd name="connsiteX1431" fmla="*/ 1393561 w 4059768"/>
              <a:gd name="connsiteY1431" fmla="*/ 2244502 h 3744261"/>
              <a:gd name="connsiteX1432" fmla="*/ 1393250 w 4059768"/>
              <a:gd name="connsiteY1432" fmla="*/ 2139347 h 3744261"/>
              <a:gd name="connsiteX1433" fmla="*/ 1386937 w 4059768"/>
              <a:gd name="connsiteY1433" fmla="*/ 2100475 h 3744261"/>
              <a:gd name="connsiteX1434" fmla="*/ 1390903 w 4059768"/>
              <a:gd name="connsiteY1434" fmla="*/ 2074165 h 3744261"/>
              <a:gd name="connsiteX1435" fmla="*/ 1408367 w 4059768"/>
              <a:gd name="connsiteY1435" fmla="*/ 2092003 h 3744261"/>
              <a:gd name="connsiteX1436" fmla="*/ 1436919 w 4059768"/>
              <a:gd name="connsiteY1436" fmla="*/ 2135007 h 3744261"/>
              <a:gd name="connsiteX1437" fmla="*/ 1439348 w 4059768"/>
              <a:gd name="connsiteY1437" fmla="*/ 2137478 h 3744261"/>
              <a:gd name="connsiteX1438" fmla="*/ 1427388 w 4059768"/>
              <a:gd name="connsiteY1438" fmla="*/ 2088950 h 3744261"/>
              <a:gd name="connsiteX1439" fmla="*/ 1416008 w 4059768"/>
              <a:gd name="connsiteY1439" fmla="*/ 2046278 h 3744261"/>
              <a:gd name="connsiteX1440" fmla="*/ 1403176 w 4059768"/>
              <a:gd name="connsiteY1440" fmla="*/ 2020384 h 3744261"/>
              <a:gd name="connsiteX1441" fmla="*/ 1401203 w 4059768"/>
              <a:gd name="connsiteY1441" fmla="*/ 2020052 h 3744261"/>
              <a:gd name="connsiteX1442" fmla="*/ 3614617 w 4059768"/>
              <a:gd name="connsiteY1442" fmla="*/ 1861510 h 3744261"/>
              <a:gd name="connsiteX1443" fmla="*/ 3515132 w 4059768"/>
              <a:gd name="connsiteY1443" fmla="*/ 1916143 h 3744261"/>
              <a:gd name="connsiteX1444" fmla="*/ 3422644 w 4059768"/>
              <a:gd name="connsiteY1444" fmla="*/ 2089386 h 3744261"/>
              <a:gd name="connsiteX1445" fmla="*/ 3440585 w 4059768"/>
              <a:gd name="connsiteY1445" fmla="*/ 2145992 h 3744261"/>
              <a:gd name="connsiteX1446" fmla="*/ 3642816 w 4059768"/>
              <a:gd name="connsiteY1446" fmla="*/ 2262027 h 3744261"/>
              <a:gd name="connsiteX1447" fmla="*/ 3700688 w 4059768"/>
              <a:gd name="connsiteY1447" fmla="*/ 2260429 h 3744261"/>
              <a:gd name="connsiteX1448" fmla="*/ 3729635 w 4059768"/>
              <a:gd name="connsiteY1448" fmla="*/ 2236196 h 3744261"/>
              <a:gd name="connsiteX1449" fmla="*/ 3730424 w 4059768"/>
              <a:gd name="connsiteY1449" fmla="*/ 2228056 h 3744261"/>
              <a:gd name="connsiteX1450" fmla="*/ 3693981 w 4059768"/>
              <a:gd name="connsiteY1450" fmla="*/ 2233288 h 3744261"/>
              <a:gd name="connsiteX1451" fmla="*/ 3628571 w 4059768"/>
              <a:gd name="connsiteY1451" fmla="*/ 2241428 h 3744261"/>
              <a:gd name="connsiteX1452" fmla="*/ 3613787 w 4059768"/>
              <a:gd name="connsiteY1452" fmla="*/ 2238521 h 3744261"/>
              <a:gd name="connsiteX1453" fmla="*/ 3604608 w 4059768"/>
              <a:gd name="connsiteY1453" fmla="*/ 2231233 h 3744261"/>
              <a:gd name="connsiteX1454" fmla="*/ 3613433 w 4059768"/>
              <a:gd name="connsiteY1454" fmla="*/ 2222574 h 3744261"/>
              <a:gd name="connsiteX1455" fmla="*/ 3642421 w 4059768"/>
              <a:gd name="connsiteY1455" fmla="*/ 2201912 h 3744261"/>
              <a:gd name="connsiteX1456" fmla="*/ 3674628 w 4059768"/>
              <a:gd name="connsiteY1456" fmla="*/ 2156603 h 3744261"/>
              <a:gd name="connsiteX1457" fmla="*/ 3671825 w 4059768"/>
              <a:gd name="connsiteY1457" fmla="*/ 2156125 h 3744261"/>
              <a:gd name="connsiteX1458" fmla="*/ 3580728 w 4059768"/>
              <a:gd name="connsiteY1458" fmla="*/ 2128508 h 3744261"/>
              <a:gd name="connsiteX1459" fmla="*/ 3532304 w 4059768"/>
              <a:gd name="connsiteY1459" fmla="*/ 2032282 h 3744261"/>
              <a:gd name="connsiteX1460" fmla="*/ 3595825 w 4059768"/>
              <a:gd name="connsiteY1460" fmla="*/ 1870356 h 3744261"/>
              <a:gd name="connsiteX1461" fmla="*/ 3614638 w 4059768"/>
              <a:gd name="connsiteY1461" fmla="*/ 1861489 h 3744261"/>
              <a:gd name="connsiteX1462" fmla="*/ 3614617 w 4059768"/>
              <a:gd name="connsiteY1462" fmla="*/ 1861510 h 3744261"/>
              <a:gd name="connsiteX1463" fmla="*/ 3725358 w 4059768"/>
              <a:gd name="connsiteY1463" fmla="*/ 2214579 h 3744261"/>
              <a:gd name="connsiteX1464" fmla="*/ 3739436 w 4059768"/>
              <a:gd name="connsiteY1464" fmla="*/ 2219459 h 3744261"/>
              <a:gd name="connsiteX1465" fmla="*/ 3741492 w 4059768"/>
              <a:gd name="connsiteY1465" fmla="*/ 2239892 h 3744261"/>
              <a:gd name="connsiteX1466" fmla="*/ 3727766 w 4059768"/>
              <a:gd name="connsiteY1466" fmla="*/ 2258144 h 3744261"/>
              <a:gd name="connsiteX1467" fmla="*/ 3868823 w 4059768"/>
              <a:gd name="connsiteY1467" fmla="*/ 2235116 h 3744261"/>
              <a:gd name="connsiteX1468" fmla="*/ 3943806 w 4059768"/>
              <a:gd name="connsiteY1468" fmla="*/ 2161753 h 3744261"/>
              <a:gd name="connsiteX1469" fmla="*/ 3946921 w 4059768"/>
              <a:gd name="connsiteY1469" fmla="*/ 2155585 h 3744261"/>
              <a:gd name="connsiteX1470" fmla="*/ 3970323 w 4059768"/>
              <a:gd name="connsiteY1470" fmla="*/ 2141880 h 3744261"/>
              <a:gd name="connsiteX1471" fmla="*/ 3982097 w 4059768"/>
              <a:gd name="connsiteY1471" fmla="*/ 2138496 h 3744261"/>
              <a:gd name="connsiteX1472" fmla="*/ 3983925 w 4059768"/>
              <a:gd name="connsiteY1472" fmla="*/ 2093207 h 3744261"/>
              <a:gd name="connsiteX1473" fmla="*/ 3989676 w 4059768"/>
              <a:gd name="connsiteY1473" fmla="*/ 2073688 h 3744261"/>
              <a:gd name="connsiteX1474" fmla="*/ 3993352 w 4059768"/>
              <a:gd name="connsiteY1474" fmla="*/ 2073937 h 3744261"/>
              <a:gd name="connsiteX1475" fmla="*/ 3990216 w 4059768"/>
              <a:gd name="connsiteY1475" fmla="*/ 2055415 h 3744261"/>
              <a:gd name="connsiteX1476" fmla="*/ 3825237 w 4059768"/>
              <a:gd name="connsiteY1476" fmla="*/ 1840911 h 3744261"/>
              <a:gd name="connsiteX1477" fmla="*/ 3711133 w 4059768"/>
              <a:gd name="connsiteY1477" fmla="*/ 1841264 h 3744261"/>
              <a:gd name="connsiteX1478" fmla="*/ 3687108 w 4059768"/>
              <a:gd name="connsiteY1478" fmla="*/ 1849134 h 3744261"/>
              <a:gd name="connsiteX1479" fmla="*/ 3601618 w 4059768"/>
              <a:gd name="connsiteY1479" fmla="*/ 1881382 h 3744261"/>
              <a:gd name="connsiteX1480" fmla="*/ 3544722 w 4059768"/>
              <a:gd name="connsiteY1480" fmla="*/ 2031846 h 3744261"/>
              <a:gd name="connsiteX1481" fmla="*/ 3585712 w 4059768"/>
              <a:gd name="connsiteY1481" fmla="*/ 2117128 h 3744261"/>
              <a:gd name="connsiteX1482" fmla="*/ 3673881 w 4059768"/>
              <a:gd name="connsiteY1482" fmla="*/ 2143874 h 3744261"/>
              <a:gd name="connsiteX1483" fmla="*/ 3690846 w 4059768"/>
              <a:gd name="connsiteY1483" fmla="*/ 2151515 h 3744261"/>
              <a:gd name="connsiteX1484" fmla="*/ 3688437 w 4059768"/>
              <a:gd name="connsiteY1484" fmla="*/ 2160029 h 3744261"/>
              <a:gd name="connsiteX1485" fmla="*/ 3653074 w 4059768"/>
              <a:gd name="connsiteY1485" fmla="*/ 2208329 h 3744261"/>
              <a:gd name="connsiteX1486" fmla="*/ 3630170 w 4059768"/>
              <a:gd name="connsiteY1486" fmla="*/ 2229073 h 3744261"/>
              <a:gd name="connsiteX1487" fmla="*/ 3630814 w 4059768"/>
              <a:gd name="connsiteY1487" fmla="*/ 2229198 h 3744261"/>
              <a:gd name="connsiteX1488" fmla="*/ 3690804 w 4059768"/>
              <a:gd name="connsiteY1488" fmla="*/ 2221245 h 3744261"/>
              <a:gd name="connsiteX1489" fmla="*/ 3725316 w 4059768"/>
              <a:gd name="connsiteY1489" fmla="*/ 2214600 h 3744261"/>
              <a:gd name="connsiteX1490" fmla="*/ 3725358 w 4059768"/>
              <a:gd name="connsiteY1490" fmla="*/ 2214579 h 3744261"/>
              <a:gd name="connsiteX1491" fmla="*/ 1466239 w 4059768"/>
              <a:gd name="connsiteY1491" fmla="*/ 2063866 h 3744261"/>
              <a:gd name="connsiteX1492" fmla="*/ 1490306 w 4059768"/>
              <a:gd name="connsiteY1492" fmla="*/ 2174004 h 3744261"/>
              <a:gd name="connsiteX1493" fmla="*/ 1487544 w 4059768"/>
              <a:gd name="connsiteY1493" fmla="*/ 2238293 h 3744261"/>
              <a:gd name="connsiteX1494" fmla="*/ 1551563 w 4059768"/>
              <a:gd name="connsiteY1494" fmla="*/ 2210613 h 3744261"/>
              <a:gd name="connsiteX1495" fmla="*/ 1746257 w 4059768"/>
              <a:gd name="connsiteY1495" fmla="*/ 2135962 h 3744261"/>
              <a:gd name="connsiteX1496" fmla="*/ 1847570 w 4059768"/>
              <a:gd name="connsiteY1496" fmla="*/ 2100018 h 3744261"/>
              <a:gd name="connsiteX1497" fmla="*/ 1891467 w 4059768"/>
              <a:gd name="connsiteY1497" fmla="*/ 2076636 h 3744261"/>
              <a:gd name="connsiteX1498" fmla="*/ 1866673 w 4059768"/>
              <a:gd name="connsiteY1498" fmla="*/ 2034400 h 3744261"/>
              <a:gd name="connsiteX1499" fmla="*/ 1846178 w 4059768"/>
              <a:gd name="connsiteY1499" fmla="*/ 2028794 h 3744261"/>
              <a:gd name="connsiteX1500" fmla="*/ 1782097 w 4059768"/>
              <a:gd name="connsiteY1500" fmla="*/ 1999079 h 3744261"/>
              <a:gd name="connsiteX1501" fmla="*/ 1504758 w 4059768"/>
              <a:gd name="connsiteY1501" fmla="*/ 2070801 h 3744261"/>
              <a:gd name="connsiteX1502" fmla="*/ 1466239 w 4059768"/>
              <a:gd name="connsiteY1502" fmla="*/ 2063866 h 3744261"/>
              <a:gd name="connsiteX1503" fmla="*/ 1867961 w 4059768"/>
              <a:gd name="connsiteY1503" fmla="*/ 2161462 h 3744261"/>
              <a:gd name="connsiteX1504" fmla="*/ 1863870 w 4059768"/>
              <a:gd name="connsiteY1504" fmla="*/ 2180109 h 3744261"/>
              <a:gd name="connsiteX1505" fmla="*/ 1869373 w 4059768"/>
              <a:gd name="connsiteY1505" fmla="*/ 2205982 h 3744261"/>
              <a:gd name="connsiteX1506" fmla="*/ 1874149 w 4059768"/>
              <a:gd name="connsiteY1506" fmla="*/ 2226581 h 3744261"/>
              <a:gd name="connsiteX1507" fmla="*/ 1876911 w 4059768"/>
              <a:gd name="connsiteY1507" fmla="*/ 2197510 h 3744261"/>
              <a:gd name="connsiteX1508" fmla="*/ 1868667 w 4059768"/>
              <a:gd name="connsiteY1508" fmla="*/ 2185321 h 3744261"/>
              <a:gd name="connsiteX1509" fmla="*/ 1867982 w 4059768"/>
              <a:gd name="connsiteY1509" fmla="*/ 2161462 h 3744261"/>
              <a:gd name="connsiteX1510" fmla="*/ 1867961 w 4059768"/>
              <a:gd name="connsiteY1510" fmla="*/ 2161462 h 3744261"/>
              <a:gd name="connsiteX1511" fmla="*/ 3979937 w 4059768"/>
              <a:gd name="connsiteY1511" fmla="*/ 2152346 h 3744261"/>
              <a:gd name="connsiteX1512" fmla="*/ 3972898 w 4059768"/>
              <a:gd name="connsiteY1512" fmla="*/ 2154070 h 3744261"/>
              <a:gd name="connsiteX1513" fmla="*/ 3957989 w 4059768"/>
              <a:gd name="connsiteY1513" fmla="*/ 2161358 h 3744261"/>
              <a:gd name="connsiteX1514" fmla="*/ 3954998 w 4059768"/>
              <a:gd name="connsiteY1514" fmla="*/ 2167297 h 3744261"/>
              <a:gd name="connsiteX1515" fmla="*/ 3913510 w 4059768"/>
              <a:gd name="connsiteY1515" fmla="*/ 2221992 h 3744261"/>
              <a:gd name="connsiteX1516" fmla="*/ 3967645 w 4059768"/>
              <a:gd name="connsiteY1516" fmla="*/ 2188415 h 3744261"/>
              <a:gd name="connsiteX1517" fmla="*/ 3979937 w 4059768"/>
              <a:gd name="connsiteY1517" fmla="*/ 2152325 h 3744261"/>
              <a:gd name="connsiteX1518" fmla="*/ 3979937 w 4059768"/>
              <a:gd name="connsiteY1518" fmla="*/ 2152346 h 3744261"/>
              <a:gd name="connsiteX1519" fmla="*/ 1090121 w 4059768"/>
              <a:gd name="connsiteY1519" fmla="*/ 2096882 h 3744261"/>
              <a:gd name="connsiteX1520" fmla="*/ 1105861 w 4059768"/>
              <a:gd name="connsiteY1520" fmla="*/ 2106684 h 3744261"/>
              <a:gd name="connsiteX1521" fmla="*/ 1226340 w 4059768"/>
              <a:gd name="connsiteY1521" fmla="*/ 2093249 h 3744261"/>
              <a:gd name="connsiteX1522" fmla="*/ 1090121 w 4059768"/>
              <a:gd name="connsiteY1522" fmla="*/ 2096903 h 3744261"/>
              <a:gd name="connsiteX1523" fmla="*/ 1090121 w 4059768"/>
              <a:gd name="connsiteY1523" fmla="*/ 2096882 h 3744261"/>
              <a:gd name="connsiteX1524" fmla="*/ 1873443 w 4059768"/>
              <a:gd name="connsiteY1524" fmla="*/ 2023270 h 3744261"/>
              <a:gd name="connsiteX1525" fmla="*/ 1885528 w 4059768"/>
              <a:gd name="connsiteY1525" fmla="*/ 2026240 h 3744261"/>
              <a:gd name="connsiteX1526" fmla="*/ 1928719 w 4059768"/>
              <a:gd name="connsiteY1526" fmla="*/ 2038927 h 3744261"/>
              <a:gd name="connsiteX1527" fmla="*/ 1873048 w 4059768"/>
              <a:gd name="connsiteY1527" fmla="*/ 1886698 h 3744261"/>
              <a:gd name="connsiteX1528" fmla="*/ 1711101 w 4059768"/>
              <a:gd name="connsiteY1528" fmla="*/ 1739744 h 3744261"/>
              <a:gd name="connsiteX1529" fmla="*/ 1510759 w 4059768"/>
              <a:gd name="connsiteY1529" fmla="*/ 1569470 h 3744261"/>
              <a:gd name="connsiteX1530" fmla="*/ 1196397 w 4059768"/>
              <a:gd name="connsiteY1530" fmla="*/ 1318897 h 3744261"/>
              <a:gd name="connsiteX1531" fmla="*/ 1187488 w 4059768"/>
              <a:gd name="connsiteY1531" fmla="*/ 1314973 h 3744261"/>
              <a:gd name="connsiteX1532" fmla="*/ 1181737 w 4059768"/>
              <a:gd name="connsiteY1532" fmla="*/ 1305898 h 3744261"/>
              <a:gd name="connsiteX1533" fmla="*/ 1197705 w 4059768"/>
              <a:gd name="connsiteY1533" fmla="*/ 1303510 h 3744261"/>
              <a:gd name="connsiteX1534" fmla="*/ 1236369 w 4059768"/>
              <a:gd name="connsiteY1534" fmla="*/ 1309055 h 3744261"/>
              <a:gd name="connsiteX1535" fmla="*/ 1248642 w 4059768"/>
              <a:gd name="connsiteY1535" fmla="*/ 1288497 h 3744261"/>
              <a:gd name="connsiteX1536" fmla="*/ 1255598 w 4059768"/>
              <a:gd name="connsiteY1536" fmla="*/ 1276806 h 3744261"/>
              <a:gd name="connsiteX1537" fmla="*/ 1254850 w 4059768"/>
              <a:gd name="connsiteY1537" fmla="*/ 1272031 h 3744261"/>
              <a:gd name="connsiteX1538" fmla="*/ 1254747 w 4059768"/>
              <a:gd name="connsiteY1538" fmla="*/ 1271387 h 3744261"/>
              <a:gd name="connsiteX1539" fmla="*/ 1254394 w 4059768"/>
              <a:gd name="connsiteY1539" fmla="*/ 1269206 h 3744261"/>
              <a:gd name="connsiteX1540" fmla="*/ 1254518 w 4059768"/>
              <a:gd name="connsiteY1540" fmla="*/ 1269206 h 3744261"/>
              <a:gd name="connsiteX1541" fmla="*/ 1259585 w 4059768"/>
              <a:gd name="connsiteY1541" fmla="*/ 1262063 h 3744261"/>
              <a:gd name="connsiteX1542" fmla="*/ 1266624 w 4059768"/>
              <a:gd name="connsiteY1542" fmla="*/ 1267296 h 3744261"/>
              <a:gd name="connsiteX1543" fmla="*/ 1266707 w 4059768"/>
              <a:gd name="connsiteY1543" fmla="*/ 1267296 h 3744261"/>
              <a:gd name="connsiteX1544" fmla="*/ 1266936 w 4059768"/>
              <a:gd name="connsiteY1544" fmla="*/ 1268750 h 3744261"/>
              <a:gd name="connsiteX1545" fmla="*/ 1266977 w 4059768"/>
              <a:gd name="connsiteY1545" fmla="*/ 1268957 h 3744261"/>
              <a:gd name="connsiteX1546" fmla="*/ 1267849 w 4059768"/>
              <a:gd name="connsiteY1546" fmla="*/ 1274481 h 3744261"/>
              <a:gd name="connsiteX1547" fmla="*/ 1267932 w 4059768"/>
              <a:gd name="connsiteY1547" fmla="*/ 1275041 h 3744261"/>
              <a:gd name="connsiteX1548" fmla="*/ 1270549 w 4059768"/>
              <a:gd name="connsiteY1548" fmla="*/ 1291716 h 3744261"/>
              <a:gd name="connsiteX1549" fmla="*/ 1329106 w 4059768"/>
              <a:gd name="connsiteY1549" fmla="*/ 1316115 h 3744261"/>
              <a:gd name="connsiteX1550" fmla="*/ 1407848 w 4059768"/>
              <a:gd name="connsiteY1550" fmla="*/ 1314267 h 3744261"/>
              <a:gd name="connsiteX1551" fmla="*/ 1415427 w 4059768"/>
              <a:gd name="connsiteY1551" fmla="*/ 1299918 h 3744261"/>
              <a:gd name="connsiteX1552" fmla="*/ 1370657 w 4059768"/>
              <a:gd name="connsiteY1552" fmla="*/ 1239575 h 3744261"/>
              <a:gd name="connsiteX1553" fmla="*/ 1361168 w 4059768"/>
              <a:gd name="connsiteY1553" fmla="*/ 1230563 h 3744261"/>
              <a:gd name="connsiteX1554" fmla="*/ 1328213 w 4059768"/>
              <a:gd name="connsiteY1554" fmla="*/ 1221904 h 3744261"/>
              <a:gd name="connsiteX1555" fmla="*/ 1321569 w 4059768"/>
              <a:gd name="connsiteY1555" fmla="*/ 1222443 h 3744261"/>
              <a:gd name="connsiteX1556" fmla="*/ 1289424 w 4059768"/>
              <a:gd name="connsiteY1556" fmla="*/ 1240987 h 3744261"/>
              <a:gd name="connsiteX1557" fmla="*/ 1271400 w 4059768"/>
              <a:gd name="connsiteY1557" fmla="*/ 1234819 h 3744261"/>
              <a:gd name="connsiteX1558" fmla="*/ 1278190 w 4059768"/>
              <a:gd name="connsiteY1558" fmla="*/ 1222817 h 3744261"/>
              <a:gd name="connsiteX1559" fmla="*/ 1315464 w 4059768"/>
              <a:gd name="connsiteY1559" fmla="*/ 1210628 h 3744261"/>
              <a:gd name="connsiteX1560" fmla="*/ 1353069 w 4059768"/>
              <a:gd name="connsiteY1560" fmla="*/ 1150804 h 3744261"/>
              <a:gd name="connsiteX1561" fmla="*/ 1389325 w 4059768"/>
              <a:gd name="connsiteY1561" fmla="*/ 1019963 h 3744261"/>
              <a:gd name="connsiteX1562" fmla="*/ 1386044 w 4059768"/>
              <a:gd name="connsiteY1562" fmla="*/ 992740 h 3744261"/>
              <a:gd name="connsiteX1563" fmla="*/ 1378299 w 4059768"/>
              <a:gd name="connsiteY1563" fmla="*/ 993176 h 3744261"/>
              <a:gd name="connsiteX1564" fmla="*/ 1372942 w 4059768"/>
              <a:gd name="connsiteY1564" fmla="*/ 979305 h 3744261"/>
              <a:gd name="connsiteX1565" fmla="*/ 1360192 w 4059768"/>
              <a:gd name="connsiteY1565" fmla="*/ 938086 h 3744261"/>
              <a:gd name="connsiteX1566" fmla="*/ 1344306 w 4059768"/>
              <a:gd name="connsiteY1566" fmla="*/ 1096628 h 3744261"/>
              <a:gd name="connsiteX1567" fmla="*/ 1283382 w 4059768"/>
              <a:gd name="connsiteY1567" fmla="*/ 1171943 h 3744261"/>
              <a:gd name="connsiteX1568" fmla="*/ 1233711 w 4059768"/>
              <a:gd name="connsiteY1568" fmla="*/ 1219017 h 3744261"/>
              <a:gd name="connsiteX1569" fmla="*/ 1191808 w 4059768"/>
              <a:gd name="connsiteY1569" fmla="*/ 1236169 h 3744261"/>
              <a:gd name="connsiteX1570" fmla="*/ 1193739 w 4059768"/>
              <a:gd name="connsiteY1570" fmla="*/ 1216712 h 3744261"/>
              <a:gd name="connsiteX1571" fmla="*/ 1243347 w 4059768"/>
              <a:gd name="connsiteY1571" fmla="*/ 1181079 h 3744261"/>
              <a:gd name="connsiteX1572" fmla="*/ 1274930 w 4059768"/>
              <a:gd name="connsiteY1572" fmla="*/ 1162536 h 3744261"/>
              <a:gd name="connsiteX1573" fmla="*/ 1275885 w 4059768"/>
              <a:gd name="connsiteY1573" fmla="*/ 1161290 h 3744261"/>
              <a:gd name="connsiteX1574" fmla="*/ 1269905 w 4059768"/>
              <a:gd name="connsiteY1574" fmla="*/ 1065895 h 3744261"/>
              <a:gd name="connsiteX1575" fmla="*/ 1253044 w 4059768"/>
              <a:gd name="connsiteY1575" fmla="*/ 1024697 h 3744261"/>
              <a:gd name="connsiteX1576" fmla="*/ 1229558 w 4059768"/>
              <a:gd name="connsiteY1576" fmla="*/ 938315 h 3744261"/>
              <a:gd name="connsiteX1577" fmla="*/ 1218449 w 4059768"/>
              <a:gd name="connsiteY1577" fmla="*/ 987071 h 3744261"/>
              <a:gd name="connsiteX1578" fmla="*/ 1156195 w 4059768"/>
              <a:gd name="connsiteY1578" fmla="*/ 1017056 h 3744261"/>
              <a:gd name="connsiteX1579" fmla="*/ 990469 w 4059768"/>
              <a:gd name="connsiteY1579" fmla="*/ 994090 h 3744261"/>
              <a:gd name="connsiteX1580" fmla="*/ 989036 w 4059768"/>
              <a:gd name="connsiteY1580" fmla="*/ 998616 h 3744261"/>
              <a:gd name="connsiteX1581" fmla="*/ 993210 w 4059768"/>
              <a:gd name="connsiteY1581" fmla="*/ 1051214 h 3744261"/>
              <a:gd name="connsiteX1582" fmla="*/ 1075855 w 4059768"/>
              <a:gd name="connsiteY1582" fmla="*/ 1080472 h 3744261"/>
              <a:gd name="connsiteX1583" fmla="*/ 1082126 w 4059768"/>
              <a:gd name="connsiteY1583" fmla="*/ 1085622 h 3744261"/>
              <a:gd name="connsiteX1584" fmla="*/ 1077994 w 4059768"/>
              <a:gd name="connsiteY1584" fmla="*/ 1092599 h 3744261"/>
              <a:gd name="connsiteX1585" fmla="*/ 900930 w 4059768"/>
              <a:gd name="connsiteY1585" fmla="*/ 1051526 h 3744261"/>
              <a:gd name="connsiteX1586" fmla="*/ 813571 w 4059768"/>
              <a:gd name="connsiteY1586" fmla="*/ 959578 h 3744261"/>
              <a:gd name="connsiteX1587" fmla="*/ 811391 w 4059768"/>
              <a:gd name="connsiteY1587" fmla="*/ 950109 h 3744261"/>
              <a:gd name="connsiteX1588" fmla="*/ 806158 w 4059768"/>
              <a:gd name="connsiteY1588" fmla="*/ 1120030 h 3744261"/>
              <a:gd name="connsiteX1589" fmla="*/ 1018481 w 4059768"/>
              <a:gd name="connsiteY1589" fmla="*/ 1379801 h 3744261"/>
              <a:gd name="connsiteX1590" fmla="*/ 1019727 w 4059768"/>
              <a:gd name="connsiteY1590" fmla="*/ 1380757 h 3744261"/>
              <a:gd name="connsiteX1591" fmla="*/ 1028718 w 4059768"/>
              <a:gd name="connsiteY1591" fmla="*/ 1382875 h 3744261"/>
              <a:gd name="connsiteX1592" fmla="*/ 1128495 w 4059768"/>
              <a:gd name="connsiteY1592" fmla="*/ 1280399 h 3744261"/>
              <a:gd name="connsiteX1593" fmla="*/ 1139334 w 4059768"/>
              <a:gd name="connsiteY1593" fmla="*/ 1265822 h 3744261"/>
              <a:gd name="connsiteX1594" fmla="*/ 1143113 w 4059768"/>
              <a:gd name="connsiteY1594" fmla="*/ 1248275 h 3744261"/>
              <a:gd name="connsiteX1595" fmla="*/ 1133831 w 4059768"/>
              <a:gd name="connsiteY1595" fmla="*/ 1226555 h 3744261"/>
              <a:gd name="connsiteX1596" fmla="*/ 1047532 w 4059768"/>
              <a:gd name="connsiteY1596" fmla="*/ 1146713 h 3744261"/>
              <a:gd name="connsiteX1597" fmla="*/ 1046410 w 4059768"/>
              <a:gd name="connsiteY1597" fmla="*/ 1138179 h 3744261"/>
              <a:gd name="connsiteX1598" fmla="*/ 1054903 w 4059768"/>
              <a:gd name="connsiteY1598" fmla="*/ 1136684 h 3744261"/>
              <a:gd name="connsiteX1599" fmla="*/ 1143217 w 4059768"/>
              <a:gd name="connsiteY1599" fmla="*/ 1218436 h 3744261"/>
              <a:gd name="connsiteX1600" fmla="*/ 1177729 w 4059768"/>
              <a:gd name="connsiteY1600" fmla="*/ 1271241 h 3744261"/>
              <a:gd name="connsiteX1601" fmla="*/ 1126397 w 4059768"/>
              <a:gd name="connsiteY1601" fmla="*/ 1344002 h 3744261"/>
              <a:gd name="connsiteX1602" fmla="*/ 1064704 w 4059768"/>
              <a:gd name="connsiteY1602" fmla="*/ 1403785 h 3744261"/>
              <a:gd name="connsiteX1603" fmla="*/ 1059866 w 4059768"/>
              <a:gd name="connsiteY1603" fmla="*/ 1422328 h 3744261"/>
              <a:gd name="connsiteX1604" fmla="*/ 1158583 w 4059768"/>
              <a:gd name="connsiteY1604" fmla="*/ 1483336 h 3744261"/>
              <a:gd name="connsiteX1605" fmla="*/ 1322607 w 4059768"/>
              <a:gd name="connsiteY1605" fmla="*/ 1569200 h 3744261"/>
              <a:gd name="connsiteX1606" fmla="*/ 1802239 w 4059768"/>
              <a:gd name="connsiteY1606" fmla="*/ 1960726 h 3744261"/>
              <a:gd name="connsiteX1607" fmla="*/ 1873526 w 4059768"/>
              <a:gd name="connsiteY1607" fmla="*/ 2023229 h 3744261"/>
              <a:gd name="connsiteX1608" fmla="*/ 1873443 w 4059768"/>
              <a:gd name="connsiteY1608" fmla="*/ 2023270 h 3744261"/>
              <a:gd name="connsiteX1609" fmla="*/ 2977481 w 4059768"/>
              <a:gd name="connsiteY1609" fmla="*/ 1897371 h 3744261"/>
              <a:gd name="connsiteX1610" fmla="*/ 2867115 w 4059768"/>
              <a:gd name="connsiteY1610" fmla="*/ 1959999 h 3744261"/>
              <a:gd name="connsiteX1611" fmla="*/ 2861114 w 4059768"/>
              <a:gd name="connsiteY1611" fmla="*/ 1976258 h 3744261"/>
              <a:gd name="connsiteX1612" fmla="*/ 2994945 w 4059768"/>
              <a:gd name="connsiteY1612" fmla="*/ 2031576 h 3744261"/>
              <a:gd name="connsiteX1613" fmla="*/ 3039008 w 4059768"/>
              <a:gd name="connsiteY1613" fmla="*/ 2017934 h 3744261"/>
              <a:gd name="connsiteX1614" fmla="*/ 3044906 w 4059768"/>
              <a:gd name="connsiteY1614" fmla="*/ 1954122 h 3744261"/>
              <a:gd name="connsiteX1615" fmla="*/ 3064799 w 4059768"/>
              <a:gd name="connsiteY1615" fmla="*/ 1898576 h 3744261"/>
              <a:gd name="connsiteX1616" fmla="*/ 3061663 w 4059768"/>
              <a:gd name="connsiteY1616" fmla="*/ 1898617 h 3744261"/>
              <a:gd name="connsiteX1617" fmla="*/ 2977481 w 4059768"/>
              <a:gd name="connsiteY1617" fmla="*/ 1897413 h 3744261"/>
              <a:gd name="connsiteX1618" fmla="*/ 2977481 w 4059768"/>
              <a:gd name="connsiteY1618" fmla="*/ 1897371 h 3744261"/>
              <a:gd name="connsiteX1619" fmla="*/ 732525 w 4059768"/>
              <a:gd name="connsiteY1619" fmla="*/ 2015566 h 3744261"/>
              <a:gd name="connsiteX1620" fmla="*/ 747995 w 4059768"/>
              <a:gd name="connsiteY1620" fmla="*/ 2023395 h 3744261"/>
              <a:gd name="connsiteX1621" fmla="*/ 771813 w 4059768"/>
              <a:gd name="connsiteY1621" fmla="*/ 1996421 h 3744261"/>
              <a:gd name="connsiteX1622" fmla="*/ 773391 w 4059768"/>
              <a:gd name="connsiteY1622" fmla="*/ 1994054 h 3744261"/>
              <a:gd name="connsiteX1623" fmla="*/ 732525 w 4059768"/>
              <a:gd name="connsiteY1623" fmla="*/ 2015546 h 3744261"/>
              <a:gd name="connsiteX1624" fmla="*/ 732525 w 4059768"/>
              <a:gd name="connsiteY1624" fmla="*/ 2015566 h 3744261"/>
              <a:gd name="connsiteX1625" fmla="*/ 534987 w 4059768"/>
              <a:gd name="connsiteY1625" fmla="*/ 1994780 h 3744261"/>
              <a:gd name="connsiteX1626" fmla="*/ 630548 w 4059768"/>
              <a:gd name="connsiteY1626" fmla="*/ 2016293 h 3744261"/>
              <a:gd name="connsiteX1627" fmla="*/ 615285 w 4059768"/>
              <a:gd name="connsiteY1627" fmla="*/ 2002650 h 3744261"/>
              <a:gd name="connsiteX1628" fmla="*/ 535007 w 4059768"/>
              <a:gd name="connsiteY1628" fmla="*/ 1994780 h 3744261"/>
              <a:gd name="connsiteX1629" fmla="*/ 534987 w 4059768"/>
              <a:gd name="connsiteY1629" fmla="*/ 1994780 h 3744261"/>
              <a:gd name="connsiteX1630" fmla="*/ 3077445 w 4059768"/>
              <a:gd name="connsiteY1630" fmla="*/ 1903331 h 3744261"/>
              <a:gd name="connsiteX1631" fmla="*/ 3051322 w 4059768"/>
              <a:gd name="connsiteY1631" fmla="*/ 2009046 h 3744261"/>
              <a:gd name="connsiteX1632" fmla="*/ 3065567 w 4059768"/>
              <a:gd name="connsiteY1632" fmla="*/ 1994822 h 3744261"/>
              <a:gd name="connsiteX1633" fmla="*/ 3084048 w 4059768"/>
              <a:gd name="connsiteY1633" fmla="*/ 1918593 h 3744261"/>
              <a:gd name="connsiteX1634" fmla="*/ 3077445 w 4059768"/>
              <a:gd name="connsiteY1634" fmla="*/ 1903352 h 3744261"/>
              <a:gd name="connsiteX1635" fmla="*/ 3077445 w 4059768"/>
              <a:gd name="connsiteY1635" fmla="*/ 1903331 h 3744261"/>
              <a:gd name="connsiteX1636" fmla="*/ 620435 w 4059768"/>
              <a:gd name="connsiteY1636" fmla="*/ 1990295 h 3744261"/>
              <a:gd name="connsiteX1637" fmla="*/ 658020 w 4059768"/>
              <a:gd name="connsiteY1637" fmla="*/ 1990835 h 3744261"/>
              <a:gd name="connsiteX1638" fmla="*/ 651250 w 4059768"/>
              <a:gd name="connsiteY1638" fmla="*/ 1982591 h 3744261"/>
              <a:gd name="connsiteX1639" fmla="*/ 613396 w 4059768"/>
              <a:gd name="connsiteY1639" fmla="*/ 1965356 h 3744261"/>
              <a:gd name="connsiteX1640" fmla="*/ 602577 w 4059768"/>
              <a:gd name="connsiteY1640" fmla="*/ 1966685 h 3744261"/>
              <a:gd name="connsiteX1641" fmla="*/ 620435 w 4059768"/>
              <a:gd name="connsiteY1641" fmla="*/ 1990295 h 3744261"/>
              <a:gd name="connsiteX1642" fmla="*/ 479544 w 4059768"/>
              <a:gd name="connsiteY1642" fmla="*/ 1971420 h 3744261"/>
              <a:gd name="connsiteX1643" fmla="*/ 602183 w 4059768"/>
              <a:gd name="connsiteY1643" fmla="*/ 1989278 h 3744261"/>
              <a:gd name="connsiteX1644" fmla="*/ 591011 w 4059768"/>
              <a:gd name="connsiteY1644" fmla="*/ 1962013 h 3744261"/>
              <a:gd name="connsiteX1645" fmla="*/ 613977 w 4059768"/>
              <a:gd name="connsiteY1645" fmla="*/ 1952897 h 3744261"/>
              <a:gd name="connsiteX1646" fmla="*/ 661550 w 4059768"/>
              <a:gd name="connsiteY1646" fmla="*/ 1975573 h 3744261"/>
              <a:gd name="connsiteX1647" fmla="*/ 670936 w 4059768"/>
              <a:gd name="connsiteY1647" fmla="*/ 1983816 h 3744261"/>
              <a:gd name="connsiteX1648" fmla="*/ 729660 w 4059768"/>
              <a:gd name="connsiteY1648" fmla="*/ 1944612 h 3744261"/>
              <a:gd name="connsiteX1649" fmla="*/ 783254 w 4059768"/>
              <a:gd name="connsiteY1649" fmla="*/ 1823780 h 3744261"/>
              <a:gd name="connsiteX1650" fmla="*/ 708292 w 4059768"/>
              <a:gd name="connsiteY1650" fmla="*/ 1710963 h 3744261"/>
              <a:gd name="connsiteX1651" fmla="*/ 673615 w 4059768"/>
              <a:gd name="connsiteY1651" fmla="*/ 1667356 h 3744261"/>
              <a:gd name="connsiteX1652" fmla="*/ 696165 w 4059768"/>
              <a:gd name="connsiteY1652" fmla="*/ 1642895 h 3744261"/>
              <a:gd name="connsiteX1653" fmla="*/ 702603 w 4059768"/>
              <a:gd name="connsiteY1653" fmla="*/ 1641504 h 3744261"/>
              <a:gd name="connsiteX1654" fmla="*/ 665225 w 4059768"/>
              <a:gd name="connsiteY1654" fmla="*/ 1620053 h 3744261"/>
              <a:gd name="connsiteX1655" fmla="*/ 456785 w 4059768"/>
              <a:gd name="connsiteY1655" fmla="*/ 1570903 h 3744261"/>
              <a:gd name="connsiteX1656" fmla="*/ 378667 w 4059768"/>
              <a:gd name="connsiteY1656" fmla="*/ 1622691 h 3744261"/>
              <a:gd name="connsiteX1657" fmla="*/ 355161 w 4059768"/>
              <a:gd name="connsiteY1657" fmla="*/ 1672485 h 3744261"/>
              <a:gd name="connsiteX1658" fmla="*/ 351112 w 4059768"/>
              <a:gd name="connsiteY1658" fmla="*/ 1677220 h 3744261"/>
              <a:gd name="connsiteX1659" fmla="*/ 326297 w 4059768"/>
              <a:gd name="connsiteY1659" fmla="*/ 1744250 h 3744261"/>
              <a:gd name="connsiteX1660" fmla="*/ 340044 w 4059768"/>
              <a:gd name="connsiteY1660" fmla="*/ 1853162 h 3744261"/>
              <a:gd name="connsiteX1661" fmla="*/ 479523 w 4059768"/>
              <a:gd name="connsiteY1661" fmla="*/ 1971441 h 3744261"/>
              <a:gd name="connsiteX1662" fmla="*/ 479544 w 4059768"/>
              <a:gd name="connsiteY1662" fmla="*/ 1971420 h 3744261"/>
              <a:gd name="connsiteX1663" fmla="*/ 713214 w 4059768"/>
              <a:gd name="connsiteY1663" fmla="*/ 1649748 h 3744261"/>
              <a:gd name="connsiteX1664" fmla="*/ 698325 w 4059768"/>
              <a:gd name="connsiteY1664" fmla="*/ 1655167 h 3744261"/>
              <a:gd name="connsiteX1665" fmla="*/ 686074 w 4059768"/>
              <a:gd name="connsiteY1665" fmla="*/ 1666526 h 3744261"/>
              <a:gd name="connsiteX1666" fmla="*/ 716515 w 4059768"/>
              <a:gd name="connsiteY1666" fmla="*/ 1701598 h 3744261"/>
              <a:gd name="connsiteX1667" fmla="*/ 795609 w 4059768"/>
              <a:gd name="connsiteY1667" fmla="*/ 1822098 h 3744261"/>
              <a:gd name="connsiteX1668" fmla="*/ 731155 w 4059768"/>
              <a:gd name="connsiteY1668" fmla="*/ 1960352 h 3744261"/>
              <a:gd name="connsiteX1669" fmla="*/ 692116 w 4059768"/>
              <a:gd name="connsiteY1669" fmla="*/ 1988987 h 3744261"/>
              <a:gd name="connsiteX1670" fmla="*/ 721623 w 4059768"/>
              <a:gd name="connsiteY1670" fmla="*/ 1983900 h 3744261"/>
              <a:gd name="connsiteX1671" fmla="*/ 826612 w 4059768"/>
              <a:gd name="connsiteY1671" fmla="*/ 1847099 h 3744261"/>
              <a:gd name="connsiteX1672" fmla="*/ 769238 w 4059768"/>
              <a:gd name="connsiteY1672" fmla="*/ 1708098 h 3744261"/>
              <a:gd name="connsiteX1673" fmla="*/ 713214 w 4059768"/>
              <a:gd name="connsiteY1673" fmla="*/ 1649768 h 3744261"/>
              <a:gd name="connsiteX1674" fmla="*/ 713214 w 4059768"/>
              <a:gd name="connsiteY1674" fmla="*/ 1649748 h 3744261"/>
              <a:gd name="connsiteX1675" fmla="*/ 790605 w 4059768"/>
              <a:gd name="connsiteY1675" fmla="*/ 1976403 h 3744261"/>
              <a:gd name="connsiteX1676" fmla="*/ 790605 w 4059768"/>
              <a:gd name="connsiteY1676" fmla="*/ 1976403 h 3744261"/>
              <a:gd name="connsiteX1677" fmla="*/ 353604 w 4059768"/>
              <a:gd name="connsiteY1677" fmla="*/ 1886158 h 3744261"/>
              <a:gd name="connsiteX1678" fmla="*/ 409939 w 4059768"/>
              <a:gd name="connsiteY1678" fmla="*/ 1947062 h 3744261"/>
              <a:gd name="connsiteX1679" fmla="*/ 437557 w 4059768"/>
              <a:gd name="connsiteY1679" fmla="*/ 1959168 h 3744261"/>
              <a:gd name="connsiteX1680" fmla="*/ 353604 w 4059768"/>
              <a:gd name="connsiteY1680" fmla="*/ 1886158 h 3744261"/>
              <a:gd name="connsiteX1681" fmla="*/ 2625555 w 4059768"/>
              <a:gd name="connsiteY1681" fmla="*/ 1889875 h 3744261"/>
              <a:gd name="connsiteX1682" fmla="*/ 2628690 w 4059768"/>
              <a:gd name="connsiteY1682" fmla="*/ 1898410 h 3744261"/>
              <a:gd name="connsiteX1683" fmla="*/ 2650847 w 4059768"/>
              <a:gd name="connsiteY1683" fmla="*/ 1939005 h 3744261"/>
              <a:gd name="connsiteX1684" fmla="*/ 2674664 w 4059768"/>
              <a:gd name="connsiteY1684" fmla="*/ 1935953 h 3744261"/>
              <a:gd name="connsiteX1685" fmla="*/ 2753198 w 4059768"/>
              <a:gd name="connsiteY1685" fmla="*/ 1883957 h 3744261"/>
              <a:gd name="connsiteX1686" fmla="*/ 2695408 w 4059768"/>
              <a:gd name="connsiteY1686" fmla="*/ 1884871 h 3744261"/>
              <a:gd name="connsiteX1687" fmla="*/ 2625555 w 4059768"/>
              <a:gd name="connsiteY1687" fmla="*/ 1889896 h 3744261"/>
              <a:gd name="connsiteX1688" fmla="*/ 2625555 w 4059768"/>
              <a:gd name="connsiteY1688" fmla="*/ 1889875 h 3744261"/>
              <a:gd name="connsiteX1689" fmla="*/ 3018929 w 4059768"/>
              <a:gd name="connsiteY1689" fmla="*/ 1885826 h 3744261"/>
              <a:gd name="connsiteX1690" fmla="*/ 3061705 w 4059768"/>
              <a:gd name="connsiteY1690" fmla="*/ 1886117 h 3744261"/>
              <a:gd name="connsiteX1691" fmla="*/ 3354991 w 4059768"/>
              <a:gd name="connsiteY1691" fmla="*/ 1659113 h 3744261"/>
              <a:gd name="connsiteX1692" fmla="*/ 3351087 w 4059768"/>
              <a:gd name="connsiteY1692" fmla="*/ 1640881 h 3744261"/>
              <a:gd name="connsiteX1693" fmla="*/ 3189680 w 4059768"/>
              <a:gd name="connsiteY1693" fmla="*/ 1750957 h 3744261"/>
              <a:gd name="connsiteX1694" fmla="*/ 3161876 w 4059768"/>
              <a:gd name="connsiteY1694" fmla="*/ 1784036 h 3744261"/>
              <a:gd name="connsiteX1695" fmla="*/ 3003251 w 4059768"/>
              <a:gd name="connsiteY1695" fmla="*/ 1824880 h 3744261"/>
              <a:gd name="connsiteX1696" fmla="*/ 2849693 w 4059768"/>
              <a:gd name="connsiteY1696" fmla="*/ 1845999 h 3744261"/>
              <a:gd name="connsiteX1697" fmla="*/ 2820331 w 4059768"/>
              <a:gd name="connsiteY1697" fmla="*/ 1863400 h 3744261"/>
              <a:gd name="connsiteX1698" fmla="*/ 2850212 w 4059768"/>
              <a:gd name="connsiteY1698" fmla="*/ 1874301 h 3744261"/>
              <a:gd name="connsiteX1699" fmla="*/ 2903994 w 4059768"/>
              <a:gd name="connsiteY1699" fmla="*/ 1876669 h 3744261"/>
              <a:gd name="connsiteX1700" fmla="*/ 2990667 w 4059768"/>
              <a:gd name="connsiteY1700" fmla="*/ 1879929 h 3744261"/>
              <a:gd name="connsiteX1701" fmla="*/ 3017184 w 4059768"/>
              <a:gd name="connsiteY1701" fmla="*/ 1879825 h 3744261"/>
              <a:gd name="connsiteX1702" fmla="*/ 3018929 w 4059768"/>
              <a:gd name="connsiteY1702" fmla="*/ 1885805 h 3744261"/>
              <a:gd name="connsiteX1703" fmla="*/ 3018929 w 4059768"/>
              <a:gd name="connsiteY1703" fmla="*/ 1885826 h 3744261"/>
              <a:gd name="connsiteX1704" fmla="*/ 2568928 w 4059768"/>
              <a:gd name="connsiteY1704" fmla="*/ 1717899 h 3744261"/>
              <a:gd name="connsiteX1705" fmla="*/ 2576237 w 4059768"/>
              <a:gd name="connsiteY1705" fmla="*/ 1719290 h 3744261"/>
              <a:gd name="connsiteX1706" fmla="*/ 2603274 w 4059768"/>
              <a:gd name="connsiteY1706" fmla="*/ 1793110 h 3744261"/>
              <a:gd name="connsiteX1707" fmla="*/ 2618225 w 4059768"/>
              <a:gd name="connsiteY1707" fmla="*/ 1870834 h 3744261"/>
              <a:gd name="connsiteX1708" fmla="*/ 2620986 w 4059768"/>
              <a:gd name="connsiteY1708" fmla="*/ 1877811 h 3744261"/>
              <a:gd name="connsiteX1709" fmla="*/ 2694702 w 4059768"/>
              <a:gd name="connsiteY1709" fmla="*/ 1872433 h 3744261"/>
              <a:gd name="connsiteX1710" fmla="*/ 2751869 w 4059768"/>
              <a:gd name="connsiteY1710" fmla="*/ 1871498 h 3744261"/>
              <a:gd name="connsiteX1711" fmla="*/ 2738205 w 4059768"/>
              <a:gd name="connsiteY1711" fmla="*/ 1842635 h 3744261"/>
              <a:gd name="connsiteX1712" fmla="*/ 2707037 w 4059768"/>
              <a:gd name="connsiteY1712" fmla="*/ 1764703 h 3744261"/>
              <a:gd name="connsiteX1713" fmla="*/ 2698689 w 4059768"/>
              <a:gd name="connsiteY1713" fmla="*/ 1709219 h 3744261"/>
              <a:gd name="connsiteX1714" fmla="*/ 2693228 w 4059768"/>
              <a:gd name="connsiteY1714" fmla="*/ 1681913 h 3744261"/>
              <a:gd name="connsiteX1715" fmla="*/ 2690819 w 4059768"/>
              <a:gd name="connsiteY1715" fmla="*/ 1681747 h 3744261"/>
              <a:gd name="connsiteX1716" fmla="*/ 2679399 w 4059768"/>
              <a:gd name="connsiteY1716" fmla="*/ 1682141 h 3744261"/>
              <a:gd name="connsiteX1717" fmla="*/ 2672234 w 4059768"/>
              <a:gd name="connsiteY1717" fmla="*/ 1682743 h 3744261"/>
              <a:gd name="connsiteX1718" fmla="*/ 2672816 w 4059768"/>
              <a:gd name="connsiteY1718" fmla="*/ 1715843 h 3744261"/>
              <a:gd name="connsiteX1719" fmla="*/ 2686791 w 4059768"/>
              <a:gd name="connsiteY1719" fmla="*/ 1778014 h 3744261"/>
              <a:gd name="connsiteX1720" fmla="*/ 2696114 w 4059768"/>
              <a:gd name="connsiteY1720" fmla="*/ 1864749 h 3744261"/>
              <a:gd name="connsiteX1721" fmla="*/ 2671861 w 4059768"/>
              <a:gd name="connsiteY1721" fmla="*/ 1846538 h 3744261"/>
              <a:gd name="connsiteX1722" fmla="*/ 2653110 w 4059768"/>
              <a:gd name="connsiteY1722" fmla="*/ 1820499 h 3744261"/>
              <a:gd name="connsiteX1723" fmla="*/ 2606741 w 4059768"/>
              <a:gd name="connsiteY1723" fmla="*/ 1719331 h 3744261"/>
              <a:gd name="connsiteX1724" fmla="*/ 2635044 w 4059768"/>
              <a:gd name="connsiteY1724" fmla="*/ 1683989 h 3744261"/>
              <a:gd name="connsiteX1725" fmla="*/ 2668663 w 4059768"/>
              <a:gd name="connsiteY1725" fmla="*/ 1670679 h 3744261"/>
              <a:gd name="connsiteX1726" fmla="*/ 2669514 w 4059768"/>
              <a:gd name="connsiteY1726" fmla="*/ 1670409 h 3744261"/>
              <a:gd name="connsiteX1727" fmla="*/ 2842384 w 4059768"/>
              <a:gd name="connsiteY1727" fmla="*/ 1630727 h 3744261"/>
              <a:gd name="connsiteX1728" fmla="*/ 2801373 w 4059768"/>
              <a:gd name="connsiteY1728" fmla="*/ 1541001 h 3744261"/>
              <a:gd name="connsiteX1729" fmla="*/ 2772821 w 4059768"/>
              <a:gd name="connsiteY1729" fmla="*/ 1476504 h 3744261"/>
              <a:gd name="connsiteX1730" fmla="*/ 2646216 w 4059768"/>
              <a:gd name="connsiteY1730" fmla="*/ 1444962 h 3744261"/>
              <a:gd name="connsiteX1731" fmla="*/ 2587679 w 4059768"/>
              <a:gd name="connsiteY1731" fmla="*/ 1422930 h 3744261"/>
              <a:gd name="connsiteX1732" fmla="*/ 2557383 w 4059768"/>
              <a:gd name="connsiteY1732" fmla="*/ 1484644 h 3744261"/>
              <a:gd name="connsiteX1733" fmla="*/ 2491121 w 4059768"/>
              <a:gd name="connsiteY1733" fmla="*/ 1588698 h 3744261"/>
              <a:gd name="connsiteX1734" fmla="*/ 2489149 w 4059768"/>
              <a:gd name="connsiteY1734" fmla="*/ 1588532 h 3744261"/>
              <a:gd name="connsiteX1735" fmla="*/ 2475111 w 4059768"/>
              <a:gd name="connsiteY1735" fmla="*/ 1559316 h 3744261"/>
              <a:gd name="connsiteX1736" fmla="*/ 2513921 w 4059768"/>
              <a:gd name="connsiteY1736" fmla="*/ 1395790 h 3744261"/>
              <a:gd name="connsiteX1737" fmla="*/ 2517534 w 4059768"/>
              <a:gd name="connsiteY1737" fmla="*/ 1387152 h 3744261"/>
              <a:gd name="connsiteX1738" fmla="*/ 2493966 w 4059768"/>
              <a:gd name="connsiteY1738" fmla="*/ 1368962 h 3744261"/>
              <a:gd name="connsiteX1739" fmla="*/ 2513402 w 4059768"/>
              <a:gd name="connsiteY1739" fmla="*/ 1275934 h 3744261"/>
              <a:gd name="connsiteX1740" fmla="*/ 2516268 w 4059768"/>
              <a:gd name="connsiteY1740" fmla="*/ 1271366 h 3744261"/>
              <a:gd name="connsiteX1741" fmla="*/ 2473679 w 4059768"/>
              <a:gd name="connsiteY1741" fmla="*/ 1313810 h 3744261"/>
              <a:gd name="connsiteX1742" fmla="*/ 2386673 w 4059768"/>
              <a:gd name="connsiteY1742" fmla="*/ 1416286 h 3744261"/>
              <a:gd name="connsiteX1743" fmla="*/ 2342028 w 4059768"/>
              <a:gd name="connsiteY1743" fmla="*/ 1503354 h 3744261"/>
              <a:gd name="connsiteX1744" fmla="*/ 2278736 w 4059768"/>
              <a:gd name="connsiteY1744" fmla="*/ 1640715 h 3744261"/>
              <a:gd name="connsiteX1745" fmla="*/ 2236604 w 4059768"/>
              <a:gd name="connsiteY1745" fmla="*/ 1735383 h 3744261"/>
              <a:gd name="connsiteX1746" fmla="*/ 2181888 w 4059768"/>
              <a:gd name="connsiteY1746" fmla="*/ 1768067 h 3744261"/>
              <a:gd name="connsiteX1747" fmla="*/ 2151280 w 4059768"/>
              <a:gd name="connsiteY1747" fmla="*/ 1755442 h 3744261"/>
              <a:gd name="connsiteX1748" fmla="*/ 2151384 w 4059768"/>
              <a:gd name="connsiteY1748" fmla="*/ 1831733 h 3744261"/>
              <a:gd name="connsiteX1749" fmla="*/ 2151384 w 4059768"/>
              <a:gd name="connsiteY1749" fmla="*/ 1876752 h 3744261"/>
              <a:gd name="connsiteX1750" fmla="*/ 2158568 w 4059768"/>
              <a:gd name="connsiteY1750" fmla="*/ 1874696 h 3744261"/>
              <a:gd name="connsiteX1751" fmla="*/ 2159939 w 4059768"/>
              <a:gd name="connsiteY1751" fmla="*/ 1873865 h 3744261"/>
              <a:gd name="connsiteX1752" fmla="*/ 2354134 w 4059768"/>
              <a:gd name="connsiteY1752" fmla="*/ 1791366 h 3744261"/>
              <a:gd name="connsiteX1753" fmla="*/ 2568949 w 4059768"/>
              <a:gd name="connsiteY1753" fmla="*/ 1717899 h 3744261"/>
              <a:gd name="connsiteX1754" fmla="*/ 2568928 w 4059768"/>
              <a:gd name="connsiteY1754" fmla="*/ 1717899 h 3744261"/>
              <a:gd name="connsiteX1755" fmla="*/ 2764785 w 4059768"/>
              <a:gd name="connsiteY1755" fmla="*/ 1871643 h 3744261"/>
              <a:gd name="connsiteX1756" fmla="*/ 2811963 w 4059768"/>
              <a:gd name="connsiteY1756" fmla="*/ 1872869 h 3744261"/>
              <a:gd name="connsiteX1757" fmla="*/ 2808101 w 4059768"/>
              <a:gd name="connsiteY1757" fmla="*/ 1865663 h 3744261"/>
              <a:gd name="connsiteX1758" fmla="*/ 2845125 w 4059768"/>
              <a:gd name="connsiteY1758" fmla="*/ 1834412 h 3744261"/>
              <a:gd name="connsiteX1759" fmla="*/ 3003023 w 4059768"/>
              <a:gd name="connsiteY1759" fmla="*/ 1812421 h 3744261"/>
              <a:gd name="connsiteX1760" fmla="*/ 3152635 w 4059768"/>
              <a:gd name="connsiteY1760" fmla="*/ 1775688 h 3744261"/>
              <a:gd name="connsiteX1761" fmla="*/ 3180024 w 4059768"/>
              <a:gd name="connsiteY1761" fmla="*/ 1743107 h 3744261"/>
              <a:gd name="connsiteX1762" fmla="*/ 3343778 w 4059768"/>
              <a:gd name="connsiteY1762" fmla="*/ 1629460 h 3744261"/>
              <a:gd name="connsiteX1763" fmla="*/ 3234304 w 4059768"/>
              <a:gd name="connsiteY1763" fmla="*/ 1591294 h 3744261"/>
              <a:gd name="connsiteX1764" fmla="*/ 2954453 w 4059768"/>
              <a:gd name="connsiteY1764" fmla="*/ 1623459 h 3744261"/>
              <a:gd name="connsiteX1765" fmla="*/ 2934249 w 4059768"/>
              <a:gd name="connsiteY1765" fmla="*/ 1672236 h 3744261"/>
              <a:gd name="connsiteX1766" fmla="*/ 2886510 w 4059768"/>
              <a:gd name="connsiteY1766" fmla="*/ 1668166 h 3744261"/>
              <a:gd name="connsiteX1767" fmla="*/ 2851790 w 4059768"/>
              <a:gd name="connsiteY1767" fmla="*/ 1641545 h 3744261"/>
              <a:gd name="connsiteX1768" fmla="*/ 2702801 w 4059768"/>
              <a:gd name="connsiteY1768" fmla="*/ 1673877 h 3744261"/>
              <a:gd name="connsiteX1769" fmla="*/ 2711128 w 4059768"/>
              <a:gd name="connsiteY1769" fmla="*/ 1707973 h 3744261"/>
              <a:gd name="connsiteX1770" fmla="*/ 2719267 w 4059768"/>
              <a:gd name="connsiteY1770" fmla="*/ 1762149 h 3744261"/>
              <a:gd name="connsiteX1771" fmla="*/ 2749169 w 4059768"/>
              <a:gd name="connsiteY1771" fmla="*/ 1836675 h 3744261"/>
              <a:gd name="connsiteX1772" fmla="*/ 2764805 w 4059768"/>
              <a:gd name="connsiteY1772" fmla="*/ 1871706 h 3744261"/>
              <a:gd name="connsiteX1773" fmla="*/ 2764785 w 4059768"/>
              <a:gd name="connsiteY1773" fmla="*/ 1871643 h 3744261"/>
              <a:gd name="connsiteX1774" fmla="*/ 2658363 w 4059768"/>
              <a:gd name="connsiteY1774" fmla="*/ 1687166 h 3744261"/>
              <a:gd name="connsiteX1775" fmla="*/ 2641481 w 4059768"/>
              <a:gd name="connsiteY1775" fmla="*/ 1694642 h 3744261"/>
              <a:gd name="connsiteX1776" fmla="*/ 2618972 w 4059768"/>
              <a:gd name="connsiteY1776" fmla="*/ 1721761 h 3744261"/>
              <a:gd name="connsiteX1777" fmla="*/ 2663181 w 4059768"/>
              <a:gd name="connsiteY1777" fmla="*/ 1813107 h 3744261"/>
              <a:gd name="connsiteX1778" fmla="*/ 2682098 w 4059768"/>
              <a:gd name="connsiteY1778" fmla="*/ 1839395 h 3744261"/>
              <a:gd name="connsiteX1779" fmla="*/ 2689324 w 4059768"/>
              <a:gd name="connsiteY1779" fmla="*/ 1848947 h 3744261"/>
              <a:gd name="connsiteX1780" fmla="*/ 2674706 w 4059768"/>
              <a:gd name="connsiteY1780" fmla="*/ 1781025 h 3744261"/>
              <a:gd name="connsiteX1781" fmla="*/ 2660502 w 4059768"/>
              <a:gd name="connsiteY1781" fmla="*/ 1717670 h 3744261"/>
              <a:gd name="connsiteX1782" fmla="*/ 2658363 w 4059768"/>
              <a:gd name="connsiteY1782" fmla="*/ 1687187 h 3744261"/>
              <a:gd name="connsiteX1783" fmla="*/ 2658363 w 4059768"/>
              <a:gd name="connsiteY1783" fmla="*/ 1687166 h 3744261"/>
              <a:gd name="connsiteX1784" fmla="*/ 1965931 w 4059768"/>
              <a:gd name="connsiteY1784" fmla="*/ 1792072 h 3744261"/>
              <a:gd name="connsiteX1785" fmla="*/ 1966512 w 4059768"/>
              <a:gd name="connsiteY1785" fmla="*/ 1792321 h 3744261"/>
              <a:gd name="connsiteX1786" fmla="*/ 1982958 w 4059768"/>
              <a:gd name="connsiteY1786" fmla="*/ 1796453 h 3744261"/>
              <a:gd name="connsiteX1787" fmla="*/ 1944896 w 4059768"/>
              <a:gd name="connsiteY1787" fmla="*/ 1719892 h 3744261"/>
              <a:gd name="connsiteX1788" fmla="*/ 1912149 w 4059768"/>
              <a:gd name="connsiteY1788" fmla="*/ 1655417 h 3744261"/>
              <a:gd name="connsiteX1789" fmla="*/ 1898527 w 4059768"/>
              <a:gd name="connsiteY1789" fmla="*/ 1678507 h 3744261"/>
              <a:gd name="connsiteX1790" fmla="*/ 1965951 w 4059768"/>
              <a:gd name="connsiteY1790" fmla="*/ 1792092 h 3744261"/>
              <a:gd name="connsiteX1791" fmla="*/ 1965931 w 4059768"/>
              <a:gd name="connsiteY1791" fmla="*/ 1792072 h 3744261"/>
              <a:gd name="connsiteX1792" fmla="*/ 1966138 w 4059768"/>
              <a:gd name="connsiteY1792" fmla="*/ 1792217 h 3744261"/>
              <a:gd name="connsiteX1793" fmla="*/ 1966138 w 4059768"/>
              <a:gd name="connsiteY1793" fmla="*/ 1792217 h 3744261"/>
              <a:gd name="connsiteX1794" fmla="*/ 1965079 w 4059768"/>
              <a:gd name="connsiteY1794" fmla="*/ 1791822 h 3744261"/>
              <a:gd name="connsiteX1795" fmla="*/ 1965079 w 4059768"/>
              <a:gd name="connsiteY1795" fmla="*/ 1791822 h 3744261"/>
              <a:gd name="connsiteX1796" fmla="*/ 1836605 w 4059768"/>
              <a:gd name="connsiteY1796" fmla="*/ 1582676 h 3744261"/>
              <a:gd name="connsiteX1797" fmla="*/ 1748291 w 4059768"/>
              <a:gd name="connsiteY1797" fmla="*/ 1640590 h 3744261"/>
              <a:gd name="connsiteX1798" fmla="*/ 1768101 w 4059768"/>
              <a:gd name="connsiteY1798" fmla="*/ 1701141 h 3744261"/>
              <a:gd name="connsiteX1799" fmla="*/ 1797131 w 4059768"/>
              <a:gd name="connsiteY1799" fmla="*/ 1742651 h 3744261"/>
              <a:gd name="connsiteX1800" fmla="*/ 1809777 w 4059768"/>
              <a:gd name="connsiteY1800" fmla="*/ 1750438 h 3744261"/>
              <a:gd name="connsiteX1801" fmla="*/ 1884012 w 4059768"/>
              <a:gd name="connsiteY1801" fmla="*/ 1677926 h 3744261"/>
              <a:gd name="connsiteX1802" fmla="*/ 1836585 w 4059768"/>
              <a:gd name="connsiteY1802" fmla="*/ 1582697 h 3744261"/>
              <a:gd name="connsiteX1803" fmla="*/ 1836605 w 4059768"/>
              <a:gd name="connsiteY1803" fmla="*/ 1582676 h 3744261"/>
              <a:gd name="connsiteX1804" fmla="*/ 338258 w 4059768"/>
              <a:gd name="connsiteY1804" fmla="*/ 1584358 h 3744261"/>
              <a:gd name="connsiteX1805" fmla="*/ 277396 w 4059768"/>
              <a:gd name="connsiteY1805" fmla="*/ 1622566 h 3744261"/>
              <a:gd name="connsiteX1806" fmla="*/ 267408 w 4059768"/>
              <a:gd name="connsiteY1806" fmla="*/ 1676161 h 3744261"/>
              <a:gd name="connsiteX1807" fmla="*/ 272370 w 4059768"/>
              <a:gd name="connsiteY1807" fmla="*/ 1681560 h 3744261"/>
              <a:gd name="connsiteX1808" fmla="*/ 272391 w 4059768"/>
              <a:gd name="connsiteY1808" fmla="*/ 1681560 h 3744261"/>
              <a:gd name="connsiteX1809" fmla="*/ 283563 w 4059768"/>
              <a:gd name="connsiteY1809" fmla="*/ 1668561 h 3744261"/>
              <a:gd name="connsiteX1810" fmla="*/ 312094 w 4059768"/>
              <a:gd name="connsiteY1810" fmla="*/ 1625349 h 3744261"/>
              <a:gd name="connsiteX1811" fmla="*/ 338279 w 4059768"/>
              <a:gd name="connsiteY1811" fmla="*/ 1584358 h 3744261"/>
              <a:gd name="connsiteX1812" fmla="*/ 338258 w 4059768"/>
              <a:gd name="connsiteY1812" fmla="*/ 1584358 h 3744261"/>
              <a:gd name="connsiteX1813" fmla="*/ 2866804 w 4059768"/>
              <a:gd name="connsiteY1813" fmla="*/ 1638701 h 3744261"/>
              <a:gd name="connsiteX1814" fmla="*/ 2892532 w 4059768"/>
              <a:gd name="connsiteY1814" fmla="*/ 1657244 h 3744261"/>
              <a:gd name="connsiteX1815" fmla="*/ 2927105 w 4059768"/>
              <a:gd name="connsiteY1815" fmla="*/ 1661999 h 3744261"/>
              <a:gd name="connsiteX1816" fmla="*/ 2941807 w 4059768"/>
              <a:gd name="connsiteY1816" fmla="*/ 1625556 h 3744261"/>
              <a:gd name="connsiteX1817" fmla="*/ 2927853 w 4059768"/>
              <a:gd name="connsiteY1817" fmla="*/ 1627903 h 3744261"/>
              <a:gd name="connsiteX1818" fmla="*/ 2866804 w 4059768"/>
              <a:gd name="connsiteY1818" fmla="*/ 1638701 h 3744261"/>
              <a:gd name="connsiteX1819" fmla="*/ 2789620 w 4059768"/>
              <a:gd name="connsiteY1819" fmla="*/ 1478415 h 3744261"/>
              <a:gd name="connsiteX1820" fmla="*/ 2813292 w 4059768"/>
              <a:gd name="connsiteY1820" fmla="*/ 1537242 h 3744261"/>
              <a:gd name="connsiteX1821" fmla="*/ 2856504 w 4059768"/>
              <a:gd name="connsiteY1821" fmla="*/ 1628027 h 3744261"/>
              <a:gd name="connsiteX1822" fmla="*/ 2942721 w 4059768"/>
              <a:gd name="connsiteY1822" fmla="*/ 1612806 h 3744261"/>
              <a:gd name="connsiteX1823" fmla="*/ 2930885 w 4059768"/>
              <a:gd name="connsiteY1823" fmla="*/ 1487198 h 3744261"/>
              <a:gd name="connsiteX1824" fmla="*/ 2925839 w 4059768"/>
              <a:gd name="connsiteY1824" fmla="*/ 1450839 h 3744261"/>
              <a:gd name="connsiteX1825" fmla="*/ 2922620 w 4059768"/>
              <a:gd name="connsiteY1825" fmla="*/ 1438483 h 3744261"/>
              <a:gd name="connsiteX1826" fmla="*/ 2901938 w 4059768"/>
              <a:gd name="connsiteY1826" fmla="*/ 1448451 h 3744261"/>
              <a:gd name="connsiteX1827" fmla="*/ 2817611 w 4059768"/>
              <a:gd name="connsiteY1827" fmla="*/ 1479121 h 3744261"/>
              <a:gd name="connsiteX1828" fmla="*/ 2789620 w 4059768"/>
              <a:gd name="connsiteY1828" fmla="*/ 1478394 h 3744261"/>
              <a:gd name="connsiteX1829" fmla="*/ 2789620 w 4059768"/>
              <a:gd name="connsiteY1829" fmla="*/ 1478415 h 3744261"/>
              <a:gd name="connsiteX1830" fmla="*/ 492439 w 4059768"/>
              <a:gd name="connsiteY1830" fmla="*/ 1565109 h 3744261"/>
              <a:gd name="connsiteX1831" fmla="*/ 669690 w 4059768"/>
              <a:gd name="connsiteY1831" fmla="*/ 1608384 h 3744261"/>
              <a:gd name="connsiteX1832" fmla="*/ 704305 w 4059768"/>
              <a:gd name="connsiteY1832" fmla="*/ 1627301 h 3744261"/>
              <a:gd name="connsiteX1833" fmla="*/ 638272 w 4059768"/>
              <a:gd name="connsiteY1833" fmla="*/ 1581908 h 3744261"/>
              <a:gd name="connsiteX1834" fmla="*/ 492439 w 4059768"/>
              <a:gd name="connsiteY1834" fmla="*/ 1565109 h 3744261"/>
              <a:gd name="connsiteX1835" fmla="*/ 1495684 w 4059768"/>
              <a:gd name="connsiteY1835" fmla="*/ 623703 h 3744261"/>
              <a:gd name="connsiteX1836" fmla="*/ 1495539 w 4059768"/>
              <a:gd name="connsiteY1836" fmla="*/ 623848 h 3744261"/>
              <a:gd name="connsiteX1837" fmla="*/ 1519169 w 4059768"/>
              <a:gd name="connsiteY1837" fmla="*/ 1178380 h 3744261"/>
              <a:gd name="connsiteX1838" fmla="*/ 1521952 w 4059768"/>
              <a:gd name="connsiteY1838" fmla="*/ 1196072 h 3744261"/>
              <a:gd name="connsiteX1839" fmla="*/ 1616516 w 4059768"/>
              <a:gd name="connsiteY1839" fmla="*/ 1437113 h 3744261"/>
              <a:gd name="connsiteX1840" fmla="*/ 1712409 w 4059768"/>
              <a:gd name="connsiteY1840" fmla="*/ 1590173 h 3744261"/>
              <a:gd name="connsiteX1841" fmla="*/ 1711807 w 4059768"/>
              <a:gd name="connsiteY1841" fmla="*/ 1584047 h 3744261"/>
              <a:gd name="connsiteX1842" fmla="*/ 1658752 w 4059768"/>
              <a:gd name="connsiteY1842" fmla="*/ 1437051 h 3744261"/>
              <a:gd name="connsiteX1843" fmla="*/ 1531483 w 4059768"/>
              <a:gd name="connsiteY1843" fmla="*/ 1017700 h 3744261"/>
              <a:gd name="connsiteX1844" fmla="*/ 1518069 w 4059768"/>
              <a:gd name="connsiteY1844" fmla="*/ 695882 h 3744261"/>
              <a:gd name="connsiteX1845" fmla="*/ 1512172 w 4059768"/>
              <a:gd name="connsiteY1845" fmla="*/ 679228 h 3744261"/>
              <a:gd name="connsiteX1846" fmla="*/ 1495726 w 4059768"/>
              <a:gd name="connsiteY1846" fmla="*/ 623703 h 3744261"/>
              <a:gd name="connsiteX1847" fmla="*/ 1495684 w 4059768"/>
              <a:gd name="connsiteY1847" fmla="*/ 623703 h 3744261"/>
              <a:gd name="connsiteX1848" fmla="*/ 2528312 w 4059768"/>
              <a:gd name="connsiteY1848" fmla="*/ 1393756 h 3744261"/>
              <a:gd name="connsiteX1849" fmla="*/ 2525446 w 4059768"/>
              <a:gd name="connsiteY1849" fmla="*/ 1400587 h 3744261"/>
              <a:gd name="connsiteX1850" fmla="*/ 2487550 w 4059768"/>
              <a:gd name="connsiteY1850" fmla="*/ 1558236 h 3744261"/>
              <a:gd name="connsiteX1851" fmla="*/ 2491537 w 4059768"/>
              <a:gd name="connsiteY1851" fmla="*/ 1576052 h 3744261"/>
              <a:gd name="connsiteX1852" fmla="*/ 2512883 w 4059768"/>
              <a:gd name="connsiteY1852" fmla="*/ 1546566 h 3744261"/>
              <a:gd name="connsiteX1853" fmla="*/ 2546128 w 4059768"/>
              <a:gd name="connsiteY1853" fmla="*/ 1479329 h 3744261"/>
              <a:gd name="connsiteX1854" fmla="*/ 2576196 w 4059768"/>
              <a:gd name="connsiteY1854" fmla="*/ 1417968 h 3744261"/>
              <a:gd name="connsiteX1855" fmla="*/ 2528291 w 4059768"/>
              <a:gd name="connsiteY1855" fmla="*/ 1393776 h 3744261"/>
              <a:gd name="connsiteX1856" fmla="*/ 2528312 w 4059768"/>
              <a:gd name="connsiteY1856" fmla="*/ 1393756 h 3744261"/>
              <a:gd name="connsiteX1857" fmla="*/ 1714548 w 4059768"/>
              <a:gd name="connsiteY1857" fmla="*/ 850104 h 3744261"/>
              <a:gd name="connsiteX1858" fmla="*/ 1705038 w 4059768"/>
              <a:gd name="connsiteY1858" fmla="*/ 924547 h 3744261"/>
              <a:gd name="connsiteX1859" fmla="*/ 1800267 w 4059768"/>
              <a:gd name="connsiteY1859" fmla="*/ 1467679 h 3744261"/>
              <a:gd name="connsiteX1860" fmla="*/ 1842877 w 4059768"/>
              <a:gd name="connsiteY1860" fmla="*/ 1566625 h 3744261"/>
              <a:gd name="connsiteX1861" fmla="*/ 1859364 w 4059768"/>
              <a:gd name="connsiteY1861" fmla="*/ 1560395 h 3744261"/>
              <a:gd name="connsiteX1862" fmla="*/ 1789697 w 4059768"/>
              <a:gd name="connsiteY1862" fmla="*/ 1418009 h 3744261"/>
              <a:gd name="connsiteX1863" fmla="*/ 1730849 w 4059768"/>
              <a:gd name="connsiteY1863" fmla="*/ 1162578 h 3744261"/>
              <a:gd name="connsiteX1864" fmla="*/ 1735147 w 4059768"/>
              <a:gd name="connsiteY1864" fmla="*/ 1019049 h 3744261"/>
              <a:gd name="connsiteX1865" fmla="*/ 1717455 w 4059768"/>
              <a:gd name="connsiteY1865" fmla="*/ 859220 h 3744261"/>
              <a:gd name="connsiteX1866" fmla="*/ 1714548 w 4059768"/>
              <a:gd name="connsiteY1866" fmla="*/ 850084 h 3744261"/>
              <a:gd name="connsiteX1867" fmla="*/ 1714548 w 4059768"/>
              <a:gd name="connsiteY1867" fmla="*/ 850104 h 3744261"/>
              <a:gd name="connsiteX1868" fmla="*/ 2593805 w 4059768"/>
              <a:gd name="connsiteY1868" fmla="*/ 1412008 h 3744261"/>
              <a:gd name="connsiteX1869" fmla="*/ 2750415 w 4059768"/>
              <a:gd name="connsiteY1869" fmla="*/ 1460328 h 3744261"/>
              <a:gd name="connsiteX1870" fmla="*/ 2678526 w 4059768"/>
              <a:gd name="connsiteY1870" fmla="*/ 1417012 h 3744261"/>
              <a:gd name="connsiteX1871" fmla="*/ 2608527 w 4059768"/>
              <a:gd name="connsiteY1871" fmla="*/ 1391949 h 3744261"/>
              <a:gd name="connsiteX1872" fmla="*/ 2593805 w 4059768"/>
              <a:gd name="connsiteY1872" fmla="*/ 1412008 h 3744261"/>
              <a:gd name="connsiteX1873" fmla="*/ 2360197 w 4059768"/>
              <a:gd name="connsiteY1873" fmla="*/ 1329591 h 3744261"/>
              <a:gd name="connsiteX1874" fmla="*/ 2353262 w 4059768"/>
              <a:gd name="connsiteY1874" fmla="*/ 1339559 h 3744261"/>
              <a:gd name="connsiteX1875" fmla="*/ 2346887 w 4059768"/>
              <a:gd name="connsiteY1875" fmla="*/ 1407440 h 3744261"/>
              <a:gd name="connsiteX1876" fmla="*/ 2355941 w 4059768"/>
              <a:gd name="connsiteY1876" fmla="*/ 1416867 h 3744261"/>
              <a:gd name="connsiteX1877" fmla="*/ 2374588 w 4059768"/>
              <a:gd name="connsiteY1877" fmla="*/ 1409890 h 3744261"/>
              <a:gd name="connsiteX1878" fmla="*/ 2371743 w 4059768"/>
              <a:gd name="connsiteY1878" fmla="*/ 1394399 h 3744261"/>
              <a:gd name="connsiteX1879" fmla="*/ 2364600 w 4059768"/>
              <a:gd name="connsiteY1879" fmla="*/ 1351270 h 3744261"/>
              <a:gd name="connsiteX1880" fmla="*/ 2360218 w 4059768"/>
              <a:gd name="connsiteY1880" fmla="*/ 1329571 h 3744261"/>
              <a:gd name="connsiteX1881" fmla="*/ 2360197 w 4059768"/>
              <a:gd name="connsiteY1881" fmla="*/ 1329591 h 3744261"/>
              <a:gd name="connsiteX1882" fmla="*/ 2705189 w 4059768"/>
              <a:gd name="connsiteY1882" fmla="*/ 1034499 h 3744261"/>
              <a:gd name="connsiteX1883" fmla="*/ 2643205 w 4059768"/>
              <a:gd name="connsiteY1883" fmla="*/ 1197027 h 3744261"/>
              <a:gd name="connsiteX1884" fmla="*/ 2621339 w 4059768"/>
              <a:gd name="connsiteY1884" fmla="*/ 1218166 h 3744261"/>
              <a:gd name="connsiteX1885" fmla="*/ 2588177 w 4059768"/>
              <a:gd name="connsiteY1885" fmla="*/ 1254671 h 3744261"/>
              <a:gd name="connsiteX1886" fmla="*/ 2599972 w 4059768"/>
              <a:gd name="connsiteY1886" fmla="*/ 1291757 h 3744261"/>
              <a:gd name="connsiteX1887" fmla="*/ 2609005 w 4059768"/>
              <a:gd name="connsiteY1887" fmla="*/ 1298797 h 3744261"/>
              <a:gd name="connsiteX1888" fmla="*/ 2884205 w 4059768"/>
              <a:gd name="connsiteY1888" fmla="*/ 1403494 h 3744261"/>
              <a:gd name="connsiteX1889" fmla="*/ 3013384 w 4059768"/>
              <a:gd name="connsiteY1889" fmla="*/ 1329301 h 3744261"/>
              <a:gd name="connsiteX1890" fmla="*/ 3010664 w 4059768"/>
              <a:gd name="connsiteY1890" fmla="*/ 1329010 h 3744261"/>
              <a:gd name="connsiteX1891" fmla="*/ 2996606 w 4059768"/>
              <a:gd name="connsiteY1891" fmla="*/ 1318233 h 3744261"/>
              <a:gd name="connsiteX1892" fmla="*/ 3035395 w 4059768"/>
              <a:gd name="connsiteY1892" fmla="*/ 1266403 h 3744261"/>
              <a:gd name="connsiteX1893" fmla="*/ 3063241 w 4059768"/>
              <a:gd name="connsiteY1893" fmla="*/ 1244309 h 3744261"/>
              <a:gd name="connsiteX1894" fmla="*/ 3109651 w 4059768"/>
              <a:gd name="connsiteY1894" fmla="*/ 1204731 h 3744261"/>
              <a:gd name="connsiteX1895" fmla="*/ 3116358 w 4059768"/>
              <a:gd name="connsiteY1895" fmla="*/ 1201948 h 3744261"/>
              <a:gd name="connsiteX1896" fmla="*/ 3134819 w 4059768"/>
              <a:gd name="connsiteY1896" fmla="*/ 1131243 h 3744261"/>
              <a:gd name="connsiteX1897" fmla="*/ 3175186 w 4059768"/>
              <a:gd name="connsiteY1897" fmla="*/ 1058524 h 3744261"/>
              <a:gd name="connsiteX1898" fmla="*/ 3193127 w 4059768"/>
              <a:gd name="connsiteY1898" fmla="*/ 1025902 h 3744261"/>
              <a:gd name="connsiteX1899" fmla="*/ 3130313 w 4059768"/>
              <a:gd name="connsiteY1899" fmla="*/ 1071855 h 3744261"/>
              <a:gd name="connsiteX1900" fmla="*/ 2944091 w 4059768"/>
              <a:gd name="connsiteY1900" fmla="*/ 1069965 h 3744261"/>
              <a:gd name="connsiteX1901" fmla="*/ 2938983 w 4059768"/>
              <a:gd name="connsiteY1901" fmla="*/ 874254 h 3744261"/>
              <a:gd name="connsiteX1902" fmla="*/ 3143914 w 4059768"/>
              <a:gd name="connsiteY1902" fmla="*/ 802490 h 3744261"/>
              <a:gd name="connsiteX1903" fmla="*/ 3196242 w 4059768"/>
              <a:gd name="connsiteY1903" fmla="*/ 793748 h 3744261"/>
              <a:gd name="connsiteX1904" fmla="*/ 3193729 w 4059768"/>
              <a:gd name="connsiteY1904" fmla="*/ 759444 h 3744261"/>
              <a:gd name="connsiteX1905" fmla="*/ 3196076 w 4059768"/>
              <a:gd name="connsiteY1905" fmla="*/ 754066 h 3744261"/>
              <a:gd name="connsiteX1906" fmla="*/ 3201869 w 4059768"/>
              <a:gd name="connsiteY1906" fmla="*/ 753028 h 3744261"/>
              <a:gd name="connsiteX1907" fmla="*/ 3236900 w 4059768"/>
              <a:gd name="connsiteY1907" fmla="*/ 782120 h 3744261"/>
              <a:gd name="connsiteX1908" fmla="*/ 3209428 w 4059768"/>
              <a:gd name="connsiteY1908" fmla="*/ 803113 h 3744261"/>
              <a:gd name="connsiteX1909" fmla="*/ 3214681 w 4059768"/>
              <a:gd name="connsiteY1909" fmla="*/ 980779 h 3744261"/>
              <a:gd name="connsiteX1910" fmla="*/ 3214536 w 4059768"/>
              <a:gd name="connsiteY1910" fmla="*/ 982752 h 3744261"/>
              <a:gd name="connsiteX1911" fmla="*/ 3232747 w 4059768"/>
              <a:gd name="connsiteY1911" fmla="*/ 971020 h 3744261"/>
              <a:gd name="connsiteX1912" fmla="*/ 3235841 w 4059768"/>
              <a:gd name="connsiteY1912" fmla="*/ 990560 h 3744261"/>
              <a:gd name="connsiteX1913" fmla="*/ 3246473 w 4059768"/>
              <a:gd name="connsiteY1913" fmla="*/ 1053872 h 3744261"/>
              <a:gd name="connsiteX1914" fmla="*/ 3267258 w 4059768"/>
              <a:gd name="connsiteY1914" fmla="*/ 1039856 h 3744261"/>
              <a:gd name="connsiteX1915" fmla="*/ 3285968 w 4059768"/>
              <a:gd name="connsiteY1915" fmla="*/ 1016744 h 3744261"/>
              <a:gd name="connsiteX1916" fmla="*/ 3402149 w 4059768"/>
              <a:gd name="connsiteY1916" fmla="*/ 737288 h 3744261"/>
              <a:gd name="connsiteX1917" fmla="*/ 3330613 w 4059768"/>
              <a:gd name="connsiteY1917" fmla="*/ 595171 h 3744261"/>
              <a:gd name="connsiteX1918" fmla="*/ 3318714 w 4059768"/>
              <a:gd name="connsiteY1918" fmla="*/ 586990 h 3744261"/>
              <a:gd name="connsiteX1919" fmla="*/ 3203780 w 4059768"/>
              <a:gd name="connsiteY1919" fmla="*/ 534724 h 3744261"/>
              <a:gd name="connsiteX1920" fmla="*/ 2991872 w 4059768"/>
              <a:gd name="connsiteY1920" fmla="*/ 641208 h 3744261"/>
              <a:gd name="connsiteX1921" fmla="*/ 2987885 w 4059768"/>
              <a:gd name="connsiteY1921" fmla="*/ 645485 h 3744261"/>
              <a:gd name="connsiteX1922" fmla="*/ 3020465 w 4059768"/>
              <a:gd name="connsiteY1922" fmla="*/ 647936 h 3744261"/>
              <a:gd name="connsiteX1923" fmla="*/ 2977918 w 4059768"/>
              <a:gd name="connsiteY1923" fmla="*/ 687389 h 3744261"/>
              <a:gd name="connsiteX1924" fmla="*/ 2891099 w 4059768"/>
              <a:gd name="connsiteY1924" fmla="*/ 1010224 h 3744261"/>
              <a:gd name="connsiteX1925" fmla="*/ 2891514 w 4059768"/>
              <a:gd name="connsiteY1925" fmla="*/ 1039108 h 3744261"/>
              <a:gd name="connsiteX1926" fmla="*/ 2890767 w 4059768"/>
              <a:gd name="connsiteY1926" fmla="*/ 1057963 h 3744261"/>
              <a:gd name="connsiteX1927" fmla="*/ 2882710 w 4059768"/>
              <a:gd name="connsiteY1927" fmla="*/ 1069114 h 3744261"/>
              <a:gd name="connsiteX1928" fmla="*/ 2871310 w 4059768"/>
              <a:gd name="connsiteY1928" fmla="*/ 1048702 h 3744261"/>
              <a:gd name="connsiteX1929" fmla="*/ 2865059 w 4059768"/>
              <a:gd name="connsiteY1929" fmla="*/ 1009186 h 3744261"/>
              <a:gd name="connsiteX1930" fmla="*/ 2857792 w 4059768"/>
              <a:gd name="connsiteY1930" fmla="*/ 903533 h 3744261"/>
              <a:gd name="connsiteX1931" fmla="*/ 2890434 w 4059768"/>
              <a:gd name="connsiteY1931" fmla="*/ 764303 h 3744261"/>
              <a:gd name="connsiteX1932" fmla="*/ 2954059 w 4059768"/>
              <a:gd name="connsiteY1932" fmla="*/ 665337 h 3744261"/>
              <a:gd name="connsiteX1933" fmla="*/ 2848696 w 4059768"/>
              <a:gd name="connsiteY1933" fmla="*/ 680724 h 3744261"/>
              <a:gd name="connsiteX1934" fmla="*/ 2681890 w 4059768"/>
              <a:gd name="connsiteY1934" fmla="*/ 780957 h 3744261"/>
              <a:gd name="connsiteX1935" fmla="*/ 2691214 w 4059768"/>
              <a:gd name="connsiteY1935" fmla="*/ 786293 h 3744261"/>
              <a:gd name="connsiteX1936" fmla="*/ 2724397 w 4059768"/>
              <a:gd name="connsiteY1936" fmla="*/ 868108 h 3744261"/>
              <a:gd name="connsiteX1937" fmla="*/ 2713702 w 4059768"/>
              <a:gd name="connsiteY1937" fmla="*/ 995606 h 3744261"/>
              <a:gd name="connsiteX1938" fmla="*/ 2712851 w 4059768"/>
              <a:gd name="connsiteY1938" fmla="*/ 1012820 h 3744261"/>
              <a:gd name="connsiteX1939" fmla="*/ 2705168 w 4059768"/>
              <a:gd name="connsiteY1939" fmla="*/ 1034436 h 3744261"/>
              <a:gd name="connsiteX1940" fmla="*/ 2705189 w 4059768"/>
              <a:gd name="connsiteY1940" fmla="*/ 1034499 h 3744261"/>
              <a:gd name="connsiteX1941" fmla="*/ 2528955 w 4059768"/>
              <a:gd name="connsiteY1941" fmla="*/ 1274979 h 3744261"/>
              <a:gd name="connsiteX1942" fmla="*/ 2502708 w 4059768"/>
              <a:gd name="connsiteY1942" fmla="*/ 1360012 h 3744261"/>
              <a:gd name="connsiteX1943" fmla="*/ 2522394 w 4059768"/>
              <a:gd name="connsiteY1943" fmla="*/ 1375420 h 3744261"/>
              <a:gd name="connsiteX1944" fmla="*/ 2538923 w 4059768"/>
              <a:gd name="connsiteY1944" fmla="*/ 1310737 h 3744261"/>
              <a:gd name="connsiteX1945" fmla="*/ 2528955 w 4059768"/>
              <a:gd name="connsiteY1945" fmla="*/ 1274979 h 3744261"/>
              <a:gd name="connsiteX1946" fmla="*/ 3008795 w 4059768"/>
              <a:gd name="connsiteY1946" fmla="*/ 1315616 h 3744261"/>
              <a:gd name="connsiteX1947" fmla="*/ 3012429 w 4059768"/>
              <a:gd name="connsiteY1947" fmla="*/ 1316696 h 3744261"/>
              <a:gd name="connsiteX1948" fmla="*/ 3021836 w 4059768"/>
              <a:gd name="connsiteY1948" fmla="*/ 1316821 h 3744261"/>
              <a:gd name="connsiteX1949" fmla="*/ 3041023 w 4059768"/>
              <a:gd name="connsiteY1949" fmla="*/ 1282725 h 3744261"/>
              <a:gd name="connsiteX1950" fmla="*/ 3045549 w 4059768"/>
              <a:gd name="connsiteY1950" fmla="*/ 1274169 h 3744261"/>
              <a:gd name="connsiteX1951" fmla="*/ 3008795 w 4059768"/>
              <a:gd name="connsiteY1951" fmla="*/ 1315616 h 3744261"/>
              <a:gd name="connsiteX1952" fmla="*/ 3008795 w 4059768"/>
              <a:gd name="connsiteY1952" fmla="*/ 1315616 h 3744261"/>
              <a:gd name="connsiteX1953" fmla="*/ 3072336 w 4059768"/>
              <a:gd name="connsiteY1953" fmla="*/ 1253072 h 3744261"/>
              <a:gd name="connsiteX1954" fmla="*/ 3052028 w 4059768"/>
              <a:gd name="connsiteY1954" fmla="*/ 1288539 h 3744261"/>
              <a:gd name="connsiteX1955" fmla="*/ 3038219 w 4059768"/>
              <a:gd name="connsiteY1955" fmla="*/ 1313851 h 3744261"/>
              <a:gd name="connsiteX1956" fmla="*/ 3185257 w 4059768"/>
              <a:gd name="connsiteY1956" fmla="*/ 1240758 h 3744261"/>
              <a:gd name="connsiteX1957" fmla="*/ 3318361 w 4059768"/>
              <a:gd name="connsiteY1957" fmla="*/ 1134586 h 3744261"/>
              <a:gd name="connsiteX1958" fmla="*/ 3304532 w 4059768"/>
              <a:gd name="connsiteY1958" fmla="*/ 1117829 h 3744261"/>
              <a:gd name="connsiteX1959" fmla="*/ 3316368 w 4059768"/>
              <a:gd name="connsiteY1959" fmla="*/ 1086307 h 3744261"/>
              <a:gd name="connsiteX1960" fmla="*/ 3338877 w 4059768"/>
              <a:gd name="connsiteY1960" fmla="*/ 1084958 h 3744261"/>
              <a:gd name="connsiteX1961" fmla="*/ 3344754 w 4059768"/>
              <a:gd name="connsiteY1961" fmla="*/ 1105100 h 3744261"/>
              <a:gd name="connsiteX1962" fmla="*/ 3371375 w 4059768"/>
              <a:gd name="connsiteY1962" fmla="*/ 1072706 h 3744261"/>
              <a:gd name="connsiteX1963" fmla="*/ 3430908 w 4059768"/>
              <a:gd name="connsiteY1963" fmla="*/ 884014 h 3744261"/>
              <a:gd name="connsiteX1964" fmla="*/ 3414857 w 4059768"/>
              <a:gd name="connsiteY1964" fmla="*/ 827616 h 3744261"/>
              <a:gd name="connsiteX1965" fmla="*/ 3332004 w 4059768"/>
              <a:gd name="connsiteY1965" fmla="*/ 1025341 h 3744261"/>
              <a:gd name="connsiteX1966" fmla="*/ 3216903 w 4059768"/>
              <a:gd name="connsiteY1966" fmla="*/ 1131035 h 3744261"/>
              <a:gd name="connsiteX1967" fmla="*/ 3168998 w 4059768"/>
              <a:gd name="connsiteY1967" fmla="*/ 1175120 h 3744261"/>
              <a:gd name="connsiteX1968" fmla="*/ 3216779 w 4059768"/>
              <a:gd name="connsiteY1968" fmla="*/ 1150202 h 3744261"/>
              <a:gd name="connsiteX1969" fmla="*/ 3275980 w 4059768"/>
              <a:gd name="connsiteY1969" fmla="*/ 1138096 h 3744261"/>
              <a:gd name="connsiteX1970" fmla="*/ 3283393 w 4059768"/>
              <a:gd name="connsiteY1970" fmla="*/ 1152735 h 3744261"/>
              <a:gd name="connsiteX1971" fmla="*/ 3213913 w 4059768"/>
              <a:gd name="connsiteY1971" fmla="*/ 1184049 h 3744261"/>
              <a:gd name="connsiteX1972" fmla="*/ 3142398 w 4059768"/>
              <a:gd name="connsiteY1972" fmla="*/ 1205499 h 3744261"/>
              <a:gd name="connsiteX1973" fmla="*/ 3103837 w 4059768"/>
              <a:gd name="connsiteY1973" fmla="*/ 1230625 h 3744261"/>
              <a:gd name="connsiteX1974" fmla="*/ 3072316 w 4059768"/>
              <a:gd name="connsiteY1974" fmla="*/ 1253051 h 3744261"/>
              <a:gd name="connsiteX1975" fmla="*/ 3072336 w 4059768"/>
              <a:gd name="connsiteY1975" fmla="*/ 1253072 h 3744261"/>
              <a:gd name="connsiteX1976" fmla="*/ 1243201 w 4059768"/>
              <a:gd name="connsiteY1976" fmla="*/ 1195490 h 3744261"/>
              <a:gd name="connsiteX1977" fmla="*/ 1204744 w 4059768"/>
              <a:gd name="connsiteY1977" fmla="*/ 1222817 h 3744261"/>
              <a:gd name="connsiteX1978" fmla="*/ 1243201 w 4059768"/>
              <a:gd name="connsiteY1978" fmla="*/ 1195490 h 3744261"/>
              <a:gd name="connsiteX1979" fmla="*/ 3211795 w 4059768"/>
              <a:gd name="connsiteY1979" fmla="*/ 1005552 h 3744261"/>
              <a:gd name="connsiteX1980" fmla="*/ 3185818 w 4059768"/>
              <a:gd name="connsiteY1980" fmla="*/ 1065065 h 3744261"/>
              <a:gd name="connsiteX1981" fmla="*/ 3145990 w 4059768"/>
              <a:gd name="connsiteY1981" fmla="*/ 1136787 h 3744261"/>
              <a:gd name="connsiteX1982" fmla="*/ 3127260 w 4059768"/>
              <a:gd name="connsiteY1982" fmla="*/ 1195885 h 3744261"/>
              <a:gd name="connsiteX1983" fmla="*/ 3156497 w 4059768"/>
              <a:gd name="connsiteY1983" fmla="*/ 1171216 h 3744261"/>
              <a:gd name="connsiteX1984" fmla="*/ 3209012 w 4059768"/>
              <a:gd name="connsiteY1984" fmla="*/ 1121401 h 3744261"/>
              <a:gd name="connsiteX1985" fmla="*/ 3322951 w 4059768"/>
              <a:gd name="connsiteY1985" fmla="*/ 1016807 h 3744261"/>
              <a:gd name="connsiteX1986" fmla="*/ 3391911 w 4059768"/>
              <a:gd name="connsiteY1986" fmla="*/ 880152 h 3744261"/>
              <a:gd name="connsiteX1987" fmla="*/ 3295520 w 4059768"/>
              <a:gd name="connsiteY1987" fmla="*/ 1024780 h 3744261"/>
              <a:gd name="connsiteX1988" fmla="*/ 3277184 w 4059768"/>
              <a:gd name="connsiteY1988" fmla="*/ 1047414 h 3744261"/>
              <a:gd name="connsiteX1989" fmla="*/ 3241406 w 4059768"/>
              <a:gd name="connsiteY1989" fmla="*/ 1065335 h 3744261"/>
              <a:gd name="connsiteX1990" fmla="*/ 3222883 w 4059768"/>
              <a:gd name="connsiteY1990" fmla="*/ 992221 h 3744261"/>
              <a:gd name="connsiteX1991" fmla="*/ 3221077 w 4059768"/>
              <a:gd name="connsiteY1991" fmla="*/ 994401 h 3744261"/>
              <a:gd name="connsiteX1992" fmla="*/ 3211753 w 4059768"/>
              <a:gd name="connsiteY1992" fmla="*/ 1005573 h 3744261"/>
              <a:gd name="connsiteX1993" fmla="*/ 3211795 w 4059768"/>
              <a:gd name="connsiteY1993" fmla="*/ 1005552 h 3744261"/>
              <a:gd name="connsiteX1994" fmla="*/ 3264974 w 4059768"/>
              <a:gd name="connsiteY1994" fmla="*/ 1147461 h 3744261"/>
              <a:gd name="connsiteX1995" fmla="*/ 3209843 w 4059768"/>
              <a:gd name="connsiteY1995" fmla="*/ 1167374 h 3744261"/>
              <a:gd name="connsiteX1996" fmla="*/ 3189929 w 4059768"/>
              <a:gd name="connsiteY1996" fmla="*/ 1177757 h 3744261"/>
              <a:gd name="connsiteX1997" fmla="*/ 3210674 w 4059768"/>
              <a:gd name="connsiteY1997" fmla="*/ 1172047 h 3744261"/>
              <a:gd name="connsiteX1998" fmla="*/ 3271079 w 4059768"/>
              <a:gd name="connsiteY1998" fmla="*/ 1150575 h 3744261"/>
              <a:gd name="connsiteX1999" fmla="*/ 3268483 w 4059768"/>
              <a:gd name="connsiteY1999" fmla="*/ 1148042 h 3744261"/>
              <a:gd name="connsiteX2000" fmla="*/ 3264995 w 4059768"/>
              <a:gd name="connsiteY2000" fmla="*/ 1147461 h 3744261"/>
              <a:gd name="connsiteX2001" fmla="*/ 3264974 w 4059768"/>
              <a:gd name="connsiteY2001" fmla="*/ 1147461 h 3744261"/>
              <a:gd name="connsiteX2002" fmla="*/ 1766025 w 4059768"/>
              <a:gd name="connsiteY2002" fmla="*/ 980011 h 3744261"/>
              <a:gd name="connsiteX2003" fmla="*/ 1770718 w 4059768"/>
              <a:gd name="connsiteY2003" fmla="*/ 1154147 h 3744261"/>
              <a:gd name="connsiteX2004" fmla="*/ 1785565 w 4059768"/>
              <a:gd name="connsiteY2004" fmla="*/ 1164696 h 3744261"/>
              <a:gd name="connsiteX2005" fmla="*/ 1837145 w 4059768"/>
              <a:gd name="connsiteY2005" fmla="*/ 1070817 h 3744261"/>
              <a:gd name="connsiteX2006" fmla="*/ 1876765 w 4059768"/>
              <a:gd name="connsiteY2006" fmla="*/ 990933 h 3744261"/>
              <a:gd name="connsiteX2007" fmla="*/ 1919292 w 4059768"/>
              <a:gd name="connsiteY2007" fmla="*/ 953079 h 3744261"/>
              <a:gd name="connsiteX2008" fmla="*/ 1766025 w 4059768"/>
              <a:gd name="connsiteY2008" fmla="*/ 979990 h 3744261"/>
              <a:gd name="connsiteX2009" fmla="*/ 1766025 w 4059768"/>
              <a:gd name="connsiteY2009" fmla="*/ 980011 h 3744261"/>
              <a:gd name="connsiteX2010" fmla="*/ 1232590 w 4059768"/>
              <a:gd name="connsiteY2010" fmla="*/ 889309 h 3744261"/>
              <a:gd name="connsiteX2011" fmla="*/ 1264984 w 4059768"/>
              <a:gd name="connsiteY2011" fmla="*/ 1020980 h 3744261"/>
              <a:gd name="connsiteX2012" fmla="*/ 1281284 w 4059768"/>
              <a:gd name="connsiteY2012" fmla="*/ 1060704 h 3744261"/>
              <a:gd name="connsiteX2013" fmla="*/ 1298083 w 4059768"/>
              <a:gd name="connsiteY2013" fmla="*/ 1145841 h 3744261"/>
              <a:gd name="connsiteX2014" fmla="*/ 1332159 w 4059768"/>
              <a:gd name="connsiteY2014" fmla="*/ 1094219 h 3744261"/>
              <a:gd name="connsiteX2015" fmla="*/ 1345365 w 4059768"/>
              <a:gd name="connsiteY2015" fmla="*/ 906689 h 3744261"/>
              <a:gd name="connsiteX2016" fmla="*/ 1342728 w 4059768"/>
              <a:gd name="connsiteY2016" fmla="*/ 901436 h 3744261"/>
              <a:gd name="connsiteX2017" fmla="*/ 1336042 w 4059768"/>
              <a:gd name="connsiteY2017" fmla="*/ 887835 h 3744261"/>
              <a:gd name="connsiteX2018" fmla="*/ 1336374 w 4059768"/>
              <a:gd name="connsiteY2018" fmla="*/ 874420 h 3744261"/>
              <a:gd name="connsiteX2019" fmla="*/ 1348543 w 4059768"/>
              <a:gd name="connsiteY2019" fmla="*/ 879549 h 3744261"/>
              <a:gd name="connsiteX2020" fmla="*/ 1357285 w 4059768"/>
              <a:gd name="connsiteY2020" fmla="*/ 902682 h 3744261"/>
              <a:gd name="connsiteX2021" fmla="*/ 1366940 w 4059768"/>
              <a:gd name="connsiteY2021" fmla="*/ 922616 h 3744261"/>
              <a:gd name="connsiteX2022" fmla="*/ 1325701 w 4059768"/>
              <a:gd name="connsiteY2022" fmla="*/ 806789 h 3744261"/>
              <a:gd name="connsiteX2023" fmla="*/ 1263426 w 4059768"/>
              <a:gd name="connsiteY2023" fmla="*/ 929386 h 3744261"/>
              <a:gd name="connsiteX2024" fmla="*/ 1250469 w 4059768"/>
              <a:gd name="connsiteY2024" fmla="*/ 929489 h 3744261"/>
              <a:gd name="connsiteX2025" fmla="*/ 1250573 w 4059768"/>
              <a:gd name="connsiteY2025" fmla="*/ 910178 h 3744261"/>
              <a:gd name="connsiteX2026" fmla="*/ 1136074 w 4059768"/>
              <a:gd name="connsiteY2026" fmla="*/ 778776 h 3744261"/>
              <a:gd name="connsiteX2027" fmla="*/ 1015969 w 4059768"/>
              <a:gd name="connsiteY2027" fmla="*/ 752052 h 3744261"/>
              <a:gd name="connsiteX2028" fmla="*/ 1017381 w 4059768"/>
              <a:gd name="connsiteY2028" fmla="*/ 847239 h 3744261"/>
              <a:gd name="connsiteX2029" fmla="*/ 994103 w 4059768"/>
              <a:gd name="connsiteY2029" fmla="*/ 981984 h 3744261"/>
              <a:gd name="connsiteX2030" fmla="*/ 1155489 w 4059768"/>
              <a:gd name="connsiteY2030" fmla="*/ 1004680 h 3744261"/>
              <a:gd name="connsiteX2031" fmla="*/ 1206738 w 4059768"/>
              <a:gd name="connsiteY2031" fmla="*/ 983146 h 3744261"/>
              <a:gd name="connsiteX2032" fmla="*/ 1220173 w 4059768"/>
              <a:gd name="connsiteY2032" fmla="*/ 890223 h 3744261"/>
              <a:gd name="connsiteX2033" fmla="*/ 1217369 w 4059768"/>
              <a:gd name="connsiteY2033" fmla="*/ 866592 h 3744261"/>
              <a:gd name="connsiteX2034" fmla="*/ 1220733 w 4059768"/>
              <a:gd name="connsiteY2034" fmla="*/ 851247 h 3744261"/>
              <a:gd name="connsiteX2035" fmla="*/ 1227710 w 4059768"/>
              <a:gd name="connsiteY2035" fmla="*/ 852139 h 3744261"/>
              <a:gd name="connsiteX2036" fmla="*/ 1231697 w 4059768"/>
              <a:gd name="connsiteY2036" fmla="*/ 868668 h 3744261"/>
              <a:gd name="connsiteX2037" fmla="*/ 1232632 w 4059768"/>
              <a:gd name="connsiteY2037" fmla="*/ 889350 h 3744261"/>
              <a:gd name="connsiteX2038" fmla="*/ 1232590 w 4059768"/>
              <a:gd name="connsiteY2038" fmla="*/ 889309 h 3744261"/>
              <a:gd name="connsiteX2039" fmla="*/ 3329533 w 4059768"/>
              <a:gd name="connsiteY2039" fmla="*/ 1094281 h 3744261"/>
              <a:gd name="connsiteX2040" fmla="*/ 3323449 w 4059768"/>
              <a:gd name="connsiteY2040" fmla="*/ 1096586 h 3744261"/>
              <a:gd name="connsiteX2041" fmla="*/ 3316451 w 4059768"/>
              <a:gd name="connsiteY2041" fmla="*/ 1114091 h 3744261"/>
              <a:gd name="connsiteX2042" fmla="*/ 3321767 w 4059768"/>
              <a:gd name="connsiteY2042" fmla="*/ 1122563 h 3744261"/>
              <a:gd name="connsiteX2043" fmla="*/ 3327394 w 4059768"/>
              <a:gd name="connsiteY2043" fmla="*/ 1120861 h 3744261"/>
              <a:gd name="connsiteX2044" fmla="*/ 3328017 w 4059768"/>
              <a:gd name="connsiteY2044" fmla="*/ 1119407 h 3744261"/>
              <a:gd name="connsiteX2045" fmla="*/ 3331153 w 4059768"/>
              <a:gd name="connsiteY2045" fmla="*/ 1094697 h 3744261"/>
              <a:gd name="connsiteX2046" fmla="*/ 3329533 w 4059768"/>
              <a:gd name="connsiteY2046" fmla="*/ 1094261 h 3744261"/>
              <a:gd name="connsiteX2047" fmla="*/ 3329533 w 4059768"/>
              <a:gd name="connsiteY2047" fmla="*/ 1094281 h 3744261"/>
              <a:gd name="connsiteX2048" fmla="*/ 3197135 w 4059768"/>
              <a:gd name="connsiteY2048" fmla="*/ 806539 h 3744261"/>
              <a:gd name="connsiteX2049" fmla="*/ 3145409 w 4059768"/>
              <a:gd name="connsiteY2049" fmla="*/ 814908 h 3744261"/>
              <a:gd name="connsiteX2050" fmla="*/ 2950674 w 4059768"/>
              <a:gd name="connsiteY2050" fmla="*/ 878698 h 3744261"/>
              <a:gd name="connsiteX2051" fmla="*/ 2954079 w 4059768"/>
              <a:gd name="connsiteY2051" fmla="*/ 1062531 h 3744261"/>
              <a:gd name="connsiteX2052" fmla="*/ 3125017 w 4059768"/>
              <a:gd name="connsiteY2052" fmla="*/ 1060642 h 3744261"/>
              <a:gd name="connsiteX2053" fmla="*/ 3200146 w 4059768"/>
              <a:gd name="connsiteY2053" fmla="*/ 1000028 h 3744261"/>
              <a:gd name="connsiteX2054" fmla="*/ 3202243 w 4059768"/>
              <a:gd name="connsiteY2054" fmla="*/ 980011 h 3744261"/>
              <a:gd name="connsiteX2055" fmla="*/ 3197135 w 4059768"/>
              <a:gd name="connsiteY2055" fmla="*/ 806539 h 3744261"/>
              <a:gd name="connsiteX2056" fmla="*/ 823331 w 4059768"/>
              <a:gd name="connsiteY2056" fmla="*/ 924443 h 3744261"/>
              <a:gd name="connsiteX2057" fmla="*/ 906910 w 4059768"/>
              <a:gd name="connsiteY2057" fmla="*/ 1040603 h 3744261"/>
              <a:gd name="connsiteX2058" fmla="*/ 1010092 w 4059768"/>
              <a:gd name="connsiteY2058" fmla="*/ 1079746 h 3744261"/>
              <a:gd name="connsiteX2059" fmla="*/ 983264 w 4059768"/>
              <a:gd name="connsiteY2059" fmla="*/ 1058690 h 3744261"/>
              <a:gd name="connsiteX2060" fmla="*/ 977221 w 4059768"/>
              <a:gd name="connsiteY2060" fmla="*/ 994796 h 3744261"/>
              <a:gd name="connsiteX2061" fmla="*/ 978488 w 4059768"/>
              <a:gd name="connsiteY2061" fmla="*/ 990767 h 3744261"/>
              <a:gd name="connsiteX2062" fmla="*/ 943997 w 4059768"/>
              <a:gd name="connsiteY2062" fmla="*/ 980094 h 3744261"/>
              <a:gd name="connsiteX2063" fmla="*/ 823310 w 4059768"/>
              <a:gd name="connsiteY2063" fmla="*/ 924423 h 3744261"/>
              <a:gd name="connsiteX2064" fmla="*/ 823331 w 4059768"/>
              <a:gd name="connsiteY2064" fmla="*/ 924443 h 3744261"/>
              <a:gd name="connsiteX2065" fmla="*/ 2910182 w 4059768"/>
              <a:gd name="connsiteY2065" fmla="*/ 752862 h 3744261"/>
              <a:gd name="connsiteX2066" fmla="*/ 2901772 w 4059768"/>
              <a:gd name="connsiteY2066" fmla="*/ 769661 h 3744261"/>
              <a:gd name="connsiteX2067" fmla="*/ 2870313 w 4059768"/>
              <a:gd name="connsiteY2067" fmla="*/ 903595 h 3744261"/>
              <a:gd name="connsiteX2068" fmla="*/ 2878868 w 4059768"/>
              <a:gd name="connsiteY2068" fmla="*/ 1018219 h 3744261"/>
              <a:gd name="connsiteX2069" fmla="*/ 2878723 w 4059768"/>
              <a:gd name="connsiteY2069" fmla="*/ 1010536 h 3744261"/>
              <a:gd name="connsiteX2070" fmla="*/ 2910203 w 4059768"/>
              <a:gd name="connsiteY2070" fmla="*/ 752862 h 3744261"/>
              <a:gd name="connsiteX2071" fmla="*/ 2910182 w 4059768"/>
              <a:gd name="connsiteY2071" fmla="*/ 752862 h 3744261"/>
              <a:gd name="connsiteX2072" fmla="*/ 2021955 w 4059768"/>
              <a:gd name="connsiteY2072" fmla="*/ 921370 h 3744261"/>
              <a:gd name="connsiteX2073" fmla="*/ 2142226 w 4059768"/>
              <a:gd name="connsiteY2073" fmla="*/ 1001108 h 3744261"/>
              <a:gd name="connsiteX2074" fmla="*/ 2148913 w 4059768"/>
              <a:gd name="connsiteY2074" fmla="*/ 992802 h 3744261"/>
              <a:gd name="connsiteX2075" fmla="*/ 2111452 w 4059768"/>
              <a:gd name="connsiteY2075" fmla="*/ 854341 h 3744261"/>
              <a:gd name="connsiteX2076" fmla="*/ 2059893 w 4059768"/>
              <a:gd name="connsiteY2076" fmla="*/ 903409 h 3744261"/>
              <a:gd name="connsiteX2077" fmla="*/ 2021955 w 4059768"/>
              <a:gd name="connsiteY2077" fmla="*/ 921370 h 3744261"/>
              <a:gd name="connsiteX2078" fmla="*/ 1720342 w 4059768"/>
              <a:gd name="connsiteY2078" fmla="*/ 828758 h 3744261"/>
              <a:gd name="connsiteX2079" fmla="*/ 1729416 w 4059768"/>
              <a:gd name="connsiteY2079" fmla="*/ 855545 h 3744261"/>
              <a:gd name="connsiteX2080" fmla="*/ 1751012 w 4059768"/>
              <a:gd name="connsiteY2080" fmla="*/ 988005 h 3744261"/>
              <a:gd name="connsiteX2081" fmla="*/ 1757823 w 4059768"/>
              <a:gd name="connsiteY2081" fmla="*/ 969919 h 3744261"/>
              <a:gd name="connsiteX2082" fmla="*/ 1766648 w 4059768"/>
              <a:gd name="connsiteY2082" fmla="*/ 967676 h 3744261"/>
              <a:gd name="connsiteX2083" fmla="*/ 1934928 w 4059768"/>
              <a:gd name="connsiteY2083" fmla="*/ 936259 h 3744261"/>
              <a:gd name="connsiteX2084" fmla="*/ 1993610 w 4059768"/>
              <a:gd name="connsiteY2084" fmla="*/ 895663 h 3744261"/>
              <a:gd name="connsiteX2085" fmla="*/ 2010036 w 4059768"/>
              <a:gd name="connsiteY2085" fmla="*/ 906233 h 3744261"/>
              <a:gd name="connsiteX2086" fmla="*/ 2013586 w 4059768"/>
              <a:gd name="connsiteY2086" fmla="*/ 911258 h 3744261"/>
              <a:gd name="connsiteX2087" fmla="*/ 2053559 w 4059768"/>
              <a:gd name="connsiteY2087" fmla="*/ 892652 h 3744261"/>
              <a:gd name="connsiteX2088" fmla="*/ 2097415 w 4059768"/>
              <a:gd name="connsiteY2088" fmla="*/ 854943 h 3744261"/>
              <a:gd name="connsiteX2089" fmla="*/ 2095048 w 4059768"/>
              <a:gd name="connsiteY2089" fmla="*/ 854548 h 3744261"/>
              <a:gd name="connsiteX2090" fmla="*/ 2084375 w 4059768"/>
              <a:gd name="connsiteY2090" fmla="*/ 848381 h 3744261"/>
              <a:gd name="connsiteX2091" fmla="*/ 2044402 w 4059768"/>
              <a:gd name="connsiteY2091" fmla="*/ 880816 h 3744261"/>
              <a:gd name="connsiteX2092" fmla="*/ 1972181 w 4059768"/>
              <a:gd name="connsiteY2092" fmla="*/ 887855 h 3744261"/>
              <a:gd name="connsiteX2093" fmla="*/ 1946764 w 4059768"/>
              <a:gd name="connsiteY2093" fmla="*/ 898093 h 3744261"/>
              <a:gd name="connsiteX2094" fmla="*/ 1904279 w 4059768"/>
              <a:gd name="connsiteY2094" fmla="*/ 911984 h 3744261"/>
              <a:gd name="connsiteX2095" fmla="*/ 1809382 w 4059768"/>
              <a:gd name="connsiteY2095" fmla="*/ 937796 h 3744261"/>
              <a:gd name="connsiteX2096" fmla="*/ 1755580 w 4059768"/>
              <a:gd name="connsiteY2096" fmla="*/ 937796 h 3744261"/>
              <a:gd name="connsiteX2097" fmla="*/ 1766191 w 4059768"/>
              <a:gd name="connsiteY2097" fmla="*/ 919128 h 3744261"/>
              <a:gd name="connsiteX2098" fmla="*/ 1842191 w 4059768"/>
              <a:gd name="connsiteY2098" fmla="*/ 893524 h 3744261"/>
              <a:gd name="connsiteX2099" fmla="*/ 1919853 w 4059768"/>
              <a:gd name="connsiteY2099" fmla="*/ 871679 h 3744261"/>
              <a:gd name="connsiteX2100" fmla="*/ 1895371 w 4059768"/>
              <a:gd name="connsiteY2100" fmla="*/ 859989 h 3744261"/>
              <a:gd name="connsiteX2101" fmla="*/ 1784153 w 4059768"/>
              <a:gd name="connsiteY2101" fmla="*/ 775516 h 3744261"/>
              <a:gd name="connsiteX2102" fmla="*/ 1754397 w 4059768"/>
              <a:gd name="connsiteY2102" fmla="*/ 731619 h 3744261"/>
              <a:gd name="connsiteX2103" fmla="*/ 1754189 w 4059768"/>
              <a:gd name="connsiteY2103" fmla="*/ 733322 h 3744261"/>
              <a:gd name="connsiteX2104" fmla="*/ 1735396 w 4059768"/>
              <a:gd name="connsiteY2104" fmla="*/ 792523 h 3744261"/>
              <a:gd name="connsiteX2105" fmla="*/ 1720300 w 4059768"/>
              <a:gd name="connsiteY2105" fmla="*/ 828758 h 3744261"/>
              <a:gd name="connsiteX2106" fmla="*/ 1720342 w 4059768"/>
              <a:gd name="connsiteY2106" fmla="*/ 828758 h 3744261"/>
              <a:gd name="connsiteX2107" fmla="*/ 1762142 w 4059768"/>
              <a:gd name="connsiteY2107" fmla="*/ 979284 h 3744261"/>
              <a:gd name="connsiteX2108" fmla="*/ 1762142 w 4059768"/>
              <a:gd name="connsiteY2108" fmla="*/ 979284 h 3744261"/>
              <a:gd name="connsiteX2109" fmla="*/ 1761996 w 4059768"/>
              <a:gd name="connsiteY2109" fmla="*/ 979222 h 3744261"/>
              <a:gd name="connsiteX2110" fmla="*/ 1762142 w 4059768"/>
              <a:gd name="connsiteY2110" fmla="*/ 979284 h 3744261"/>
              <a:gd name="connsiteX2111" fmla="*/ 1761996 w 4059768"/>
              <a:gd name="connsiteY2111" fmla="*/ 979222 h 3744261"/>
              <a:gd name="connsiteX2112" fmla="*/ 910420 w 4059768"/>
              <a:gd name="connsiteY2112" fmla="*/ 483953 h 3744261"/>
              <a:gd name="connsiteX2113" fmla="*/ 819406 w 4059768"/>
              <a:gd name="connsiteY2113" fmla="*/ 546581 h 3744261"/>
              <a:gd name="connsiteX2114" fmla="*/ 800282 w 4059768"/>
              <a:gd name="connsiteY2114" fmla="*/ 883682 h 3744261"/>
              <a:gd name="connsiteX2115" fmla="*/ 982101 w 4059768"/>
              <a:gd name="connsiteY2115" fmla="*/ 978620 h 3744261"/>
              <a:gd name="connsiteX2116" fmla="*/ 1005669 w 4059768"/>
              <a:gd name="connsiteY2116" fmla="*/ 759236 h 3744261"/>
              <a:gd name="connsiteX2117" fmla="*/ 999627 w 4059768"/>
              <a:gd name="connsiteY2117" fmla="*/ 755561 h 3744261"/>
              <a:gd name="connsiteX2118" fmla="*/ 1001371 w 4059768"/>
              <a:gd name="connsiteY2118" fmla="*/ 746300 h 3744261"/>
              <a:gd name="connsiteX2119" fmla="*/ 1141701 w 4059768"/>
              <a:gd name="connsiteY2119" fmla="*/ 767646 h 3744261"/>
              <a:gd name="connsiteX2120" fmla="*/ 1250594 w 4059768"/>
              <a:gd name="connsiteY2120" fmla="*/ 842193 h 3744261"/>
              <a:gd name="connsiteX2121" fmla="*/ 1262118 w 4059768"/>
              <a:gd name="connsiteY2121" fmla="*/ 914912 h 3744261"/>
              <a:gd name="connsiteX2122" fmla="*/ 1261931 w 4059768"/>
              <a:gd name="connsiteY2122" fmla="*/ 915348 h 3744261"/>
              <a:gd name="connsiteX2123" fmla="*/ 1313034 w 4059768"/>
              <a:gd name="connsiteY2123" fmla="*/ 806166 h 3744261"/>
              <a:gd name="connsiteX2124" fmla="*/ 1116846 w 4059768"/>
              <a:gd name="connsiteY2124" fmla="*/ 500026 h 3744261"/>
              <a:gd name="connsiteX2125" fmla="*/ 932929 w 4059768"/>
              <a:gd name="connsiteY2125" fmla="*/ 486009 h 3744261"/>
              <a:gd name="connsiteX2126" fmla="*/ 929690 w 4059768"/>
              <a:gd name="connsiteY2126" fmla="*/ 486009 h 3744261"/>
              <a:gd name="connsiteX2127" fmla="*/ 910440 w 4059768"/>
              <a:gd name="connsiteY2127" fmla="*/ 483933 h 3744261"/>
              <a:gd name="connsiteX2128" fmla="*/ 910420 w 4059768"/>
              <a:gd name="connsiteY2128" fmla="*/ 483953 h 3744261"/>
              <a:gd name="connsiteX2129" fmla="*/ 1766772 w 4059768"/>
              <a:gd name="connsiteY2129" fmla="*/ 967718 h 3744261"/>
              <a:gd name="connsiteX2130" fmla="*/ 1766876 w 4059768"/>
              <a:gd name="connsiteY2130" fmla="*/ 967760 h 3744261"/>
              <a:gd name="connsiteX2131" fmla="*/ 1766772 w 4059768"/>
              <a:gd name="connsiteY2131" fmla="*/ 967718 h 3744261"/>
              <a:gd name="connsiteX2132" fmla="*/ 2676948 w 4059768"/>
              <a:gd name="connsiteY2132" fmla="*/ 792440 h 3744261"/>
              <a:gd name="connsiteX2133" fmla="*/ 2666234 w 4059768"/>
              <a:gd name="connsiteY2133" fmla="*/ 849378 h 3744261"/>
              <a:gd name="connsiteX2134" fmla="*/ 2693851 w 4059768"/>
              <a:gd name="connsiteY2134" fmla="*/ 942530 h 3744261"/>
              <a:gd name="connsiteX2135" fmla="*/ 2706414 w 4059768"/>
              <a:gd name="connsiteY2135" fmla="*/ 965122 h 3744261"/>
              <a:gd name="connsiteX2136" fmla="*/ 2712062 w 4059768"/>
              <a:gd name="connsiteY2136" fmla="*/ 869084 h 3744261"/>
              <a:gd name="connsiteX2137" fmla="*/ 2683614 w 4059768"/>
              <a:gd name="connsiteY2137" fmla="*/ 796136 h 3744261"/>
              <a:gd name="connsiteX2138" fmla="*/ 2676948 w 4059768"/>
              <a:gd name="connsiteY2138" fmla="*/ 792419 h 3744261"/>
              <a:gd name="connsiteX2139" fmla="*/ 2676948 w 4059768"/>
              <a:gd name="connsiteY2139" fmla="*/ 792440 h 3744261"/>
              <a:gd name="connsiteX2140" fmla="*/ 1363286 w 4059768"/>
              <a:gd name="connsiteY2140" fmla="*/ 872801 h 3744261"/>
              <a:gd name="connsiteX2141" fmla="*/ 1389616 w 4059768"/>
              <a:gd name="connsiteY2141" fmla="*/ 954304 h 3744261"/>
              <a:gd name="connsiteX2142" fmla="*/ 1392253 w 4059768"/>
              <a:gd name="connsiteY2142" fmla="*/ 878677 h 3744261"/>
              <a:gd name="connsiteX2143" fmla="*/ 1386480 w 4059768"/>
              <a:gd name="connsiteY2143" fmla="*/ 840096 h 3744261"/>
              <a:gd name="connsiteX2144" fmla="*/ 1380915 w 4059768"/>
              <a:gd name="connsiteY2144" fmla="*/ 804172 h 3744261"/>
              <a:gd name="connsiteX2145" fmla="*/ 1376223 w 4059768"/>
              <a:gd name="connsiteY2145" fmla="*/ 823089 h 3744261"/>
              <a:gd name="connsiteX2146" fmla="*/ 1368955 w 4059768"/>
              <a:gd name="connsiteY2146" fmla="*/ 858826 h 3744261"/>
              <a:gd name="connsiteX2147" fmla="*/ 1363286 w 4059768"/>
              <a:gd name="connsiteY2147" fmla="*/ 872821 h 3744261"/>
              <a:gd name="connsiteX2148" fmla="*/ 1363286 w 4059768"/>
              <a:gd name="connsiteY2148" fmla="*/ 872801 h 3744261"/>
              <a:gd name="connsiteX2149" fmla="*/ 1937005 w 4059768"/>
              <a:gd name="connsiteY2149" fmla="*/ 878407 h 3744261"/>
              <a:gd name="connsiteX2150" fmla="*/ 1845119 w 4059768"/>
              <a:gd name="connsiteY2150" fmla="*/ 905651 h 3744261"/>
              <a:gd name="connsiteX2151" fmla="*/ 1773563 w 4059768"/>
              <a:gd name="connsiteY2151" fmla="*/ 929199 h 3744261"/>
              <a:gd name="connsiteX2152" fmla="*/ 1770863 w 4059768"/>
              <a:gd name="connsiteY2152" fmla="*/ 931275 h 3744261"/>
              <a:gd name="connsiteX2153" fmla="*/ 1900583 w 4059768"/>
              <a:gd name="connsiteY2153" fmla="*/ 900107 h 3744261"/>
              <a:gd name="connsiteX2154" fmla="*/ 1942715 w 4059768"/>
              <a:gd name="connsiteY2154" fmla="*/ 886340 h 3744261"/>
              <a:gd name="connsiteX2155" fmla="*/ 1951561 w 4059768"/>
              <a:gd name="connsiteY2155" fmla="*/ 883100 h 3744261"/>
              <a:gd name="connsiteX2156" fmla="*/ 1937005 w 4059768"/>
              <a:gd name="connsiteY2156" fmla="*/ 878428 h 3744261"/>
              <a:gd name="connsiteX2157" fmla="*/ 1937005 w 4059768"/>
              <a:gd name="connsiteY2157" fmla="*/ 878407 h 3744261"/>
              <a:gd name="connsiteX2158" fmla="*/ 1991721 w 4059768"/>
              <a:gd name="connsiteY2158" fmla="*/ 908039 h 3744261"/>
              <a:gd name="connsiteX2159" fmla="*/ 1959016 w 4059768"/>
              <a:gd name="connsiteY2159" fmla="*/ 929489 h 3744261"/>
              <a:gd name="connsiteX2160" fmla="*/ 1982231 w 4059768"/>
              <a:gd name="connsiteY2160" fmla="*/ 922325 h 3744261"/>
              <a:gd name="connsiteX2161" fmla="*/ 2001480 w 4059768"/>
              <a:gd name="connsiteY2161" fmla="*/ 915764 h 3744261"/>
              <a:gd name="connsiteX2162" fmla="*/ 1999611 w 4059768"/>
              <a:gd name="connsiteY2162" fmla="*/ 913023 h 3744261"/>
              <a:gd name="connsiteX2163" fmla="*/ 1992593 w 4059768"/>
              <a:gd name="connsiteY2163" fmla="*/ 908060 h 3744261"/>
              <a:gd name="connsiteX2164" fmla="*/ 1991741 w 4059768"/>
              <a:gd name="connsiteY2164" fmla="*/ 908018 h 3744261"/>
              <a:gd name="connsiteX2165" fmla="*/ 1991721 w 4059768"/>
              <a:gd name="connsiteY2165" fmla="*/ 908039 h 3744261"/>
              <a:gd name="connsiteX2166" fmla="*/ 1336561 w 4059768"/>
              <a:gd name="connsiteY2166" fmla="*/ 884782 h 3744261"/>
              <a:gd name="connsiteX2167" fmla="*/ 1336561 w 4059768"/>
              <a:gd name="connsiteY2167" fmla="*/ 884782 h 3744261"/>
              <a:gd name="connsiteX2168" fmla="*/ 1991928 w 4059768"/>
              <a:gd name="connsiteY2168" fmla="*/ 877618 h 3744261"/>
              <a:gd name="connsiteX2169" fmla="*/ 2039128 w 4059768"/>
              <a:gd name="connsiteY2169" fmla="*/ 869520 h 3744261"/>
              <a:gd name="connsiteX2170" fmla="*/ 2075342 w 4059768"/>
              <a:gd name="connsiteY2170" fmla="*/ 839452 h 3744261"/>
              <a:gd name="connsiteX2171" fmla="*/ 2061159 w 4059768"/>
              <a:gd name="connsiteY2171" fmla="*/ 820597 h 3744261"/>
              <a:gd name="connsiteX2172" fmla="*/ 1991928 w 4059768"/>
              <a:gd name="connsiteY2172" fmla="*/ 877618 h 3744261"/>
              <a:gd name="connsiteX2173" fmla="*/ 1953638 w 4059768"/>
              <a:gd name="connsiteY2173" fmla="*/ 870745 h 3744261"/>
              <a:gd name="connsiteX2174" fmla="*/ 1970436 w 4059768"/>
              <a:gd name="connsiteY2174" fmla="*/ 874898 h 3744261"/>
              <a:gd name="connsiteX2175" fmla="*/ 2054307 w 4059768"/>
              <a:gd name="connsiteY2175" fmla="*/ 809467 h 3744261"/>
              <a:gd name="connsiteX2176" fmla="*/ 2025921 w 4059768"/>
              <a:gd name="connsiteY2176" fmla="*/ 720946 h 3744261"/>
              <a:gd name="connsiteX2177" fmla="*/ 2025506 w 4059768"/>
              <a:gd name="connsiteY2177" fmla="*/ 685043 h 3744261"/>
              <a:gd name="connsiteX2178" fmla="*/ 2025049 w 4059768"/>
              <a:gd name="connsiteY2178" fmla="*/ 649493 h 3744261"/>
              <a:gd name="connsiteX2179" fmla="*/ 1989707 w 4059768"/>
              <a:gd name="connsiteY2179" fmla="*/ 621564 h 3744261"/>
              <a:gd name="connsiteX2180" fmla="*/ 1984391 w 4059768"/>
              <a:gd name="connsiteY2180" fmla="*/ 615750 h 3744261"/>
              <a:gd name="connsiteX2181" fmla="*/ 1995458 w 4059768"/>
              <a:gd name="connsiteY2181" fmla="*/ 642121 h 3744261"/>
              <a:gd name="connsiteX2182" fmla="*/ 2019110 w 4059768"/>
              <a:gd name="connsiteY2182" fmla="*/ 794828 h 3744261"/>
              <a:gd name="connsiteX2183" fmla="*/ 1953638 w 4059768"/>
              <a:gd name="connsiteY2183" fmla="*/ 870745 h 3744261"/>
              <a:gd name="connsiteX2184" fmla="*/ 1751385 w 4059768"/>
              <a:gd name="connsiteY2184" fmla="*/ 704728 h 3744261"/>
              <a:gd name="connsiteX2185" fmla="*/ 1759961 w 4059768"/>
              <a:gd name="connsiteY2185" fmla="*/ 714135 h 3744261"/>
              <a:gd name="connsiteX2186" fmla="*/ 1901164 w 4059768"/>
              <a:gd name="connsiteY2186" fmla="*/ 848962 h 3744261"/>
              <a:gd name="connsiteX2187" fmla="*/ 1936527 w 4059768"/>
              <a:gd name="connsiteY2187" fmla="*/ 864993 h 3744261"/>
              <a:gd name="connsiteX2188" fmla="*/ 2006921 w 4059768"/>
              <a:gd name="connsiteY2188" fmla="*/ 792232 h 3744261"/>
              <a:gd name="connsiteX2189" fmla="*/ 1984245 w 4059768"/>
              <a:gd name="connsiteY2189" fmla="*/ 647603 h 3744261"/>
              <a:gd name="connsiteX2190" fmla="*/ 1971267 w 4059768"/>
              <a:gd name="connsiteY2190" fmla="*/ 610641 h 3744261"/>
              <a:gd name="connsiteX2191" fmla="*/ 1977081 w 4059768"/>
              <a:gd name="connsiteY2191" fmla="*/ 598909 h 3744261"/>
              <a:gd name="connsiteX2192" fmla="*/ 1998947 w 4059768"/>
              <a:gd name="connsiteY2192" fmla="*/ 613237 h 3744261"/>
              <a:gd name="connsiteX2193" fmla="*/ 2025049 w 4059768"/>
              <a:gd name="connsiteY2193" fmla="*/ 636432 h 3744261"/>
              <a:gd name="connsiteX2194" fmla="*/ 2037529 w 4059768"/>
              <a:gd name="connsiteY2194" fmla="*/ 546830 h 3744261"/>
              <a:gd name="connsiteX2195" fmla="*/ 2038837 w 4059768"/>
              <a:gd name="connsiteY2195" fmla="*/ 544463 h 3744261"/>
              <a:gd name="connsiteX2196" fmla="*/ 2006900 w 4059768"/>
              <a:gd name="connsiteY2196" fmla="*/ 564252 h 3744261"/>
              <a:gd name="connsiteX2197" fmla="*/ 1942964 w 4059768"/>
              <a:gd name="connsiteY2197" fmla="*/ 557275 h 3744261"/>
              <a:gd name="connsiteX2198" fmla="*/ 1783073 w 4059768"/>
              <a:gd name="connsiteY2198" fmla="*/ 342543 h 3744261"/>
              <a:gd name="connsiteX2199" fmla="*/ 1774373 w 4059768"/>
              <a:gd name="connsiteY2199" fmla="*/ 309527 h 3744261"/>
              <a:gd name="connsiteX2200" fmla="*/ 1774684 w 4059768"/>
              <a:gd name="connsiteY2200" fmla="*/ 336334 h 3744261"/>
              <a:gd name="connsiteX2201" fmla="*/ 1780436 w 4059768"/>
              <a:gd name="connsiteY2201" fmla="*/ 388953 h 3744261"/>
              <a:gd name="connsiteX2202" fmla="*/ 1774352 w 4059768"/>
              <a:gd name="connsiteY2202" fmla="*/ 394788 h 3744261"/>
              <a:gd name="connsiteX2203" fmla="*/ 1766482 w 4059768"/>
              <a:gd name="connsiteY2203" fmla="*/ 382350 h 3744261"/>
              <a:gd name="connsiteX2204" fmla="*/ 1762266 w 4059768"/>
              <a:gd name="connsiteY2204" fmla="*/ 337373 h 3744261"/>
              <a:gd name="connsiteX2205" fmla="*/ 1746610 w 4059768"/>
              <a:gd name="connsiteY2205" fmla="*/ 254292 h 3744261"/>
              <a:gd name="connsiteX2206" fmla="*/ 1753566 w 4059768"/>
              <a:gd name="connsiteY2206" fmla="*/ 390075 h 3744261"/>
              <a:gd name="connsiteX2207" fmla="*/ 1796508 w 4059768"/>
              <a:gd name="connsiteY2207" fmla="*/ 467300 h 3744261"/>
              <a:gd name="connsiteX2208" fmla="*/ 1895371 w 4059768"/>
              <a:gd name="connsiteY2208" fmla="*/ 561428 h 3744261"/>
              <a:gd name="connsiteX2209" fmla="*/ 1898880 w 4059768"/>
              <a:gd name="connsiteY2209" fmla="*/ 565789 h 3744261"/>
              <a:gd name="connsiteX2210" fmla="*/ 1897489 w 4059768"/>
              <a:gd name="connsiteY2210" fmla="*/ 571208 h 3744261"/>
              <a:gd name="connsiteX2211" fmla="*/ 1815840 w 4059768"/>
              <a:gd name="connsiteY2211" fmla="*/ 615127 h 3744261"/>
              <a:gd name="connsiteX2212" fmla="*/ 1780477 w 4059768"/>
              <a:gd name="connsiteY2212" fmla="*/ 581010 h 3744261"/>
              <a:gd name="connsiteX2213" fmla="*/ 1741834 w 4059768"/>
              <a:gd name="connsiteY2213" fmla="*/ 397322 h 3744261"/>
              <a:gd name="connsiteX2214" fmla="*/ 1741377 w 4059768"/>
              <a:gd name="connsiteY2214" fmla="*/ 393625 h 3744261"/>
              <a:gd name="connsiteX2215" fmla="*/ 1722584 w 4059768"/>
              <a:gd name="connsiteY2215" fmla="*/ 287973 h 3744261"/>
              <a:gd name="connsiteX2216" fmla="*/ 1605241 w 4059768"/>
              <a:gd name="connsiteY2216" fmla="*/ 388247 h 3744261"/>
              <a:gd name="connsiteX2217" fmla="*/ 1511009 w 4059768"/>
              <a:gd name="connsiteY2217" fmla="*/ 594445 h 3744261"/>
              <a:gd name="connsiteX2218" fmla="*/ 1509700 w 4059768"/>
              <a:gd name="connsiteY2218" fmla="*/ 601775 h 3744261"/>
              <a:gd name="connsiteX2219" fmla="*/ 1539893 w 4059768"/>
              <a:gd name="connsiteY2219" fmla="*/ 602232 h 3744261"/>
              <a:gd name="connsiteX2220" fmla="*/ 1713427 w 4059768"/>
              <a:gd name="connsiteY2220" fmla="*/ 811004 h 3744261"/>
              <a:gd name="connsiteX2221" fmla="*/ 1724225 w 4059768"/>
              <a:gd name="connsiteY2221" fmla="*/ 787082 h 3744261"/>
              <a:gd name="connsiteX2222" fmla="*/ 1741854 w 4059768"/>
              <a:gd name="connsiteY2222" fmla="*/ 731806 h 3744261"/>
              <a:gd name="connsiteX2223" fmla="*/ 1743183 w 4059768"/>
              <a:gd name="connsiteY2223" fmla="*/ 719990 h 3744261"/>
              <a:gd name="connsiteX2224" fmla="*/ 1750140 w 4059768"/>
              <a:gd name="connsiteY2224" fmla="*/ 704832 h 3744261"/>
              <a:gd name="connsiteX2225" fmla="*/ 1751365 w 4059768"/>
              <a:gd name="connsiteY2225" fmla="*/ 704728 h 3744261"/>
              <a:gd name="connsiteX2226" fmla="*/ 1751385 w 4059768"/>
              <a:gd name="connsiteY2226" fmla="*/ 704728 h 3744261"/>
              <a:gd name="connsiteX2227" fmla="*/ 1281014 w 4059768"/>
              <a:gd name="connsiteY2227" fmla="*/ 650386 h 3744261"/>
              <a:gd name="connsiteX2228" fmla="*/ 1281513 w 4059768"/>
              <a:gd name="connsiteY2228" fmla="*/ 652670 h 3744261"/>
              <a:gd name="connsiteX2229" fmla="*/ 1314301 w 4059768"/>
              <a:gd name="connsiteY2229" fmla="*/ 742230 h 3744261"/>
              <a:gd name="connsiteX2230" fmla="*/ 1356516 w 4059768"/>
              <a:gd name="connsiteY2230" fmla="*/ 853884 h 3744261"/>
              <a:gd name="connsiteX2231" fmla="*/ 1359797 w 4059768"/>
              <a:gd name="connsiteY2231" fmla="*/ 839016 h 3744261"/>
              <a:gd name="connsiteX2232" fmla="*/ 1364013 w 4059768"/>
              <a:gd name="connsiteY2232" fmla="*/ 820577 h 3744261"/>
              <a:gd name="connsiteX2233" fmla="*/ 1362414 w 4059768"/>
              <a:gd name="connsiteY2233" fmla="*/ 746051 h 3744261"/>
              <a:gd name="connsiteX2234" fmla="*/ 1281035 w 4059768"/>
              <a:gd name="connsiteY2234" fmla="*/ 650407 h 3744261"/>
              <a:gd name="connsiteX2235" fmla="*/ 1281014 w 4059768"/>
              <a:gd name="connsiteY2235" fmla="*/ 650386 h 3744261"/>
              <a:gd name="connsiteX2236" fmla="*/ 2091310 w 4059768"/>
              <a:gd name="connsiteY2236" fmla="*/ 838102 h 3744261"/>
              <a:gd name="connsiteX2237" fmla="*/ 2097872 w 4059768"/>
              <a:gd name="connsiteY2237" fmla="*/ 842442 h 3744261"/>
              <a:gd name="connsiteX2238" fmla="*/ 2102274 w 4059768"/>
              <a:gd name="connsiteY2238" fmla="*/ 833036 h 3744261"/>
              <a:gd name="connsiteX2239" fmla="*/ 2098412 w 4059768"/>
              <a:gd name="connsiteY2239" fmla="*/ 824397 h 3744261"/>
              <a:gd name="connsiteX2240" fmla="*/ 2091310 w 4059768"/>
              <a:gd name="connsiteY2240" fmla="*/ 838102 h 3744261"/>
              <a:gd name="connsiteX2241" fmla="*/ 2037508 w 4059768"/>
              <a:gd name="connsiteY2241" fmla="*/ 648828 h 3744261"/>
              <a:gd name="connsiteX2242" fmla="*/ 2037965 w 4059768"/>
              <a:gd name="connsiteY2242" fmla="*/ 684856 h 3744261"/>
              <a:gd name="connsiteX2243" fmla="*/ 2038380 w 4059768"/>
              <a:gd name="connsiteY2243" fmla="*/ 720966 h 3744261"/>
              <a:gd name="connsiteX2244" fmla="*/ 2062883 w 4059768"/>
              <a:gd name="connsiteY2244" fmla="*/ 799230 h 3744261"/>
              <a:gd name="connsiteX2245" fmla="*/ 2141043 w 4059768"/>
              <a:gd name="connsiteY2245" fmla="*/ 654892 h 3744261"/>
              <a:gd name="connsiteX2246" fmla="*/ 2167871 w 4059768"/>
              <a:gd name="connsiteY2246" fmla="*/ 545480 h 3744261"/>
              <a:gd name="connsiteX2247" fmla="*/ 2159503 w 4059768"/>
              <a:gd name="connsiteY2247" fmla="*/ 382038 h 3744261"/>
              <a:gd name="connsiteX2248" fmla="*/ 2158070 w 4059768"/>
              <a:gd name="connsiteY2248" fmla="*/ 359986 h 3744261"/>
              <a:gd name="connsiteX2249" fmla="*/ 2157738 w 4059768"/>
              <a:gd name="connsiteY2249" fmla="*/ 353839 h 3744261"/>
              <a:gd name="connsiteX2250" fmla="*/ 2163427 w 4059768"/>
              <a:gd name="connsiteY2250" fmla="*/ 345284 h 3744261"/>
              <a:gd name="connsiteX2251" fmla="*/ 2170778 w 4059768"/>
              <a:gd name="connsiteY2251" fmla="*/ 354359 h 3744261"/>
              <a:gd name="connsiteX2252" fmla="*/ 2172169 w 4059768"/>
              <a:gd name="connsiteY2252" fmla="*/ 366132 h 3744261"/>
              <a:gd name="connsiteX2253" fmla="*/ 2174993 w 4059768"/>
              <a:gd name="connsiteY2253" fmla="*/ 389555 h 3744261"/>
              <a:gd name="connsiteX2254" fmla="*/ 2180330 w 4059768"/>
              <a:gd name="connsiteY2254" fmla="*/ 546394 h 3744261"/>
              <a:gd name="connsiteX2255" fmla="*/ 2180413 w 4059768"/>
              <a:gd name="connsiteY2255" fmla="*/ 596313 h 3744261"/>
              <a:gd name="connsiteX2256" fmla="*/ 2183839 w 4059768"/>
              <a:gd name="connsiteY2256" fmla="*/ 646814 h 3744261"/>
              <a:gd name="connsiteX2257" fmla="*/ 2188781 w 4059768"/>
              <a:gd name="connsiteY2257" fmla="*/ 641208 h 3744261"/>
              <a:gd name="connsiteX2258" fmla="*/ 2193599 w 4059768"/>
              <a:gd name="connsiteY2258" fmla="*/ 639256 h 3744261"/>
              <a:gd name="connsiteX2259" fmla="*/ 2198230 w 4059768"/>
              <a:gd name="connsiteY2259" fmla="*/ 641644 h 3744261"/>
              <a:gd name="connsiteX2260" fmla="*/ 2245034 w 4059768"/>
              <a:gd name="connsiteY2260" fmla="*/ 660311 h 3744261"/>
              <a:gd name="connsiteX2261" fmla="*/ 2253382 w 4059768"/>
              <a:gd name="connsiteY2261" fmla="*/ 647396 h 3744261"/>
              <a:gd name="connsiteX2262" fmla="*/ 2269163 w 4059768"/>
              <a:gd name="connsiteY2262" fmla="*/ 408638 h 3744261"/>
              <a:gd name="connsiteX2263" fmla="*/ 2134813 w 4059768"/>
              <a:gd name="connsiteY2263" fmla="*/ 52372 h 3744261"/>
              <a:gd name="connsiteX2264" fmla="*/ 2075882 w 4059768"/>
              <a:gd name="connsiteY2264" fmla="*/ 46765 h 3744261"/>
              <a:gd name="connsiteX2265" fmla="*/ 2150574 w 4059768"/>
              <a:gd name="connsiteY2265" fmla="*/ 208151 h 3744261"/>
              <a:gd name="connsiteX2266" fmla="*/ 2150366 w 4059768"/>
              <a:gd name="connsiteY2266" fmla="*/ 218762 h 3744261"/>
              <a:gd name="connsiteX2267" fmla="*/ 2143161 w 4059768"/>
              <a:gd name="connsiteY2267" fmla="*/ 243058 h 3744261"/>
              <a:gd name="connsiteX2268" fmla="*/ 2113716 w 4059768"/>
              <a:gd name="connsiteY2268" fmla="*/ 241396 h 3744261"/>
              <a:gd name="connsiteX2269" fmla="*/ 2108607 w 4059768"/>
              <a:gd name="connsiteY2269" fmla="*/ 239881 h 3744261"/>
              <a:gd name="connsiteX2270" fmla="*/ 2108670 w 4059768"/>
              <a:gd name="connsiteY2270" fmla="*/ 262888 h 3744261"/>
              <a:gd name="connsiteX2271" fmla="*/ 2118969 w 4059768"/>
              <a:gd name="connsiteY2271" fmla="*/ 256036 h 3744261"/>
              <a:gd name="connsiteX2272" fmla="*/ 2136620 w 4059768"/>
              <a:gd name="connsiteY2272" fmla="*/ 284505 h 3744261"/>
              <a:gd name="connsiteX2273" fmla="*/ 2107278 w 4059768"/>
              <a:gd name="connsiteY2273" fmla="*/ 431792 h 3744261"/>
              <a:gd name="connsiteX2274" fmla="*/ 2046312 w 4059768"/>
              <a:gd name="connsiteY2274" fmla="*/ 537216 h 3744261"/>
              <a:gd name="connsiteX2275" fmla="*/ 2049925 w 4059768"/>
              <a:gd name="connsiteY2275" fmla="*/ 536531 h 3744261"/>
              <a:gd name="connsiteX2276" fmla="*/ 2059851 w 4059768"/>
              <a:gd name="connsiteY2276" fmla="*/ 544089 h 3744261"/>
              <a:gd name="connsiteX2277" fmla="*/ 2047973 w 4059768"/>
              <a:gd name="connsiteY2277" fmla="*/ 640564 h 3744261"/>
              <a:gd name="connsiteX2278" fmla="*/ 2037466 w 4059768"/>
              <a:gd name="connsiteY2278" fmla="*/ 648828 h 3744261"/>
              <a:gd name="connsiteX2279" fmla="*/ 2037508 w 4059768"/>
              <a:gd name="connsiteY2279" fmla="*/ 648828 h 3744261"/>
              <a:gd name="connsiteX2280" fmla="*/ 2180725 w 4059768"/>
              <a:gd name="connsiteY2280" fmla="*/ 796385 h 3744261"/>
              <a:gd name="connsiteX2281" fmla="*/ 2192374 w 4059768"/>
              <a:gd name="connsiteY2281" fmla="*/ 796074 h 3744261"/>
              <a:gd name="connsiteX2282" fmla="*/ 2197690 w 4059768"/>
              <a:gd name="connsiteY2282" fmla="*/ 793084 h 3744261"/>
              <a:gd name="connsiteX2283" fmla="*/ 2188470 w 4059768"/>
              <a:gd name="connsiteY2283" fmla="*/ 725742 h 3744261"/>
              <a:gd name="connsiteX2284" fmla="*/ 2176758 w 4059768"/>
              <a:gd name="connsiteY2284" fmla="*/ 677567 h 3744261"/>
              <a:gd name="connsiteX2285" fmla="*/ 2161143 w 4059768"/>
              <a:gd name="connsiteY2285" fmla="*/ 731245 h 3744261"/>
              <a:gd name="connsiteX2286" fmla="*/ 2161891 w 4059768"/>
              <a:gd name="connsiteY2286" fmla="*/ 734256 h 3744261"/>
              <a:gd name="connsiteX2287" fmla="*/ 2164299 w 4059768"/>
              <a:gd name="connsiteY2287" fmla="*/ 730290 h 3744261"/>
              <a:gd name="connsiteX2288" fmla="*/ 2178877 w 4059768"/>
              <a:gd name="connsiteY2288" fmla="*/ 718308 h 3744261"/>
              <a:gd name="connsiteX2289" fmla="*/ 2188574 w 4059768"/>
              <a:gd name="connsiteY2289" fmla="*/ 737599 h 3744261"/>
              <a:gd name="connsiteX2290" fmla="*/ 2183341 w 4059768"/>
              <a:gd name="connsiteY2290" fmla="*/ 783843 h 3744261"/>
              <a:gd name="connsiteX2291" fmla="*/ 2180725 w 4059768"/>
              <a:gd name="connsiteY2291" fmla="*/ 796406 h 3744261"/>
              <a:gd name="connsiteX2292" fmla="*/ 2180725 w 4059768"/>
              <a:gd name="connsiteY2292" fmla="*/ 796385 h 3744261"/>
              <a:gd name="connsiteX2293" fmla="*/ 3206936 w 4059768"/>
              <a:gd name="connsiteY2293" fmla="*/ 768311 h 3744261"/>
              <a:gd name="connsiteX2294" fmla="*/ 3208535 w 4059768"/>
              <a:gd name="connsiteY2294" fmla="*/ 790301 h 3744261"/>
              <a:gd name="connsiteX2295" fmla="*/ 3224503 w 4059768"/>
              <a:gd name="connsiteY2295" fmla="*/ 780936 h 3744261"/>
              <a:gd name="connsiteX2296" fmla="*/ 3206936 w 4059768"/>
              <a:gd name="connsiteY2296" fmla="*/ 768311 h 3744261"/>
              <a:gd name="connsiteX2297" fmla="*/ 2973931 w 4059768"/>
              <a:gd name="connsiteY2297" fmla="*/ 661163 h 3744261"/>
              <a:gd name="connsiteX2298" fmla="*/ 2940893 w 4059768"/>
              <a:gd name="connsiteY2298" fmla="*/ 703191 h 3744261"/>
              <a:gd name="connsiteX2299" fmla="*/ 2971252 w 4059768"/>
              <a:gd name="connsiteY2299" fmla="*/ 676924 h 3744261"/>
              <a:gd name="connsiteX2300" fmla="*/ 3002379 w 4059768"/>
              <a:gd name="connsiteY2300" fmla="*/ 655660 h 3744261"/>
              <a:gd name="connsiteX2301" fmla="*/ 2973931 w 4059768"/>
              <a:gd name="connsiteY2301" fmla="*/ 661163 h 3744261"/>
              <a:gd name="connsiteX2302" fmla="*/ 2049365 w 4059768"/>
              <a:gd name="connsiteY2302" fmla="*/ 551087 h 3744261"/>
              <a:gd name="connsiteX2303" fmla="*/ 2048576 w 4059768"/>
              <a:gd name="connsiteY2303" fmla="*/ 552520 h 3744261"/>
              <a:gd name="connsiteX2304" fmla="*/ 2037529 w 4059768"/>
              <a:gd name="connsiteY2304" fmla="*/ 633670 h 3744261"/>
              <a:gd name="connsiteX2305" fmla="*/ 2038110 w 4059768"/>
              <a:gd name="connsiteY2305" fmla="*/ 632964 h 3744261"/>
              <a:gd name="connsiteX2306" fmla="*/ 2049365 w 4059768"/>
              <a:gd name="connsiteY2306" fmla="*/ 551108 h 3744261"/>
              <a:gd name="connsiteX2307" fmla="*/ 2049365 w 4059768"/>
              <a:gd name="connsiteY2307" fmla="*/ 551087 h 3744261"/>
              <a:gd name="connsiteX2308" fmla="*/ 1759816 w 4059768"/>
              <a:gd name="connsiteY2308" fmla="*/ 435342 h 3744261"/>
              <a:gd name="connsiteX2309" fmla="*/ 1792044 w 4059768"/>
              <a:gd name="connsiteY2309" fmla="*/ 576379 h 3744261"/>
              <a:gd name="connsiteX2310" fmla="*/ 1817938 w 4059768"/>
              <a:gd name="connsiteY2310" fmla="*/ 602813 h 3744261"/>
              <a:gd name="connsiteX2311" fmla="*/ 1882870 w 4059768"/>
              <a:gd name="connsiteY2311" fmla="*/ 568530 h 3744261"/>
              <a:gd name="connsiteX2312" fmla="*/ 1786956 w 4059768"/>
              <a:gd name="connsiteY2312" fmla="*/ 475253 h 3744261"/>
              <a:gd name="connsiteX2313" fmla="*/ 1759816 w 4059768"/>
              <a:gd name="connsiteY2313" fmla="*/ 435322 h 3744261"/>
              <a:gd name="connsiteX2314" fmla="*/ 1759816 w 4059768"/>
              <a:gd name="connsiteY2314" fmla="*/ 435342 h 3744261"/>
              <a:gd name="connsiteX2315" fmla="*/ 1779460 w 4059768"/>
              <a:gd name="connsiteY2315" fmla="*/ 263241 h 3744261"/>
              <a:gd name="connsiteX2316" fmla="*/ 1794930 w 4059768"/>
              <a:gd name="connsiteY2316" fmla="*/ 338785 h 3744261"/>
              <a:gd name="connsiteX2317" fmla="*/ 1948509 w 4059768"/>
              <a:gd name="connsiteY2317" fmla="*/ 546103 h 3744261"/>
              <a:gd name="connsiteX2318" fmla="*/ 2002705 w 4059768"/>
              <a:gd name="connsiteY2318" fmla="*/ 552478 h 3744261"/>
              <a:gd name="connsiteX2319" fmla="*/ 2124306 w 4059768"/>
              <a:gd name="connsiteY2319" fmla="*/ 286498 h 3744261"/>
              <a:gd name="connsiteX2320" fmla="*/ 2119426 w 4059768"/>
              <a:gd name="connsiteY2320" fmla="*/ 269201 h 3744261"/>
              <a:gd name="connsiteX2321" fmla="*/ 2112075 w 4059768"/>
              <a:gd name="connsiteY2321" fmla="*/ 285647 h 3744261"/>
              <a:gd name="connsiteX2322" fmla="*/ 2108587 w 4059768"/>
              <a:gd name="connsiteY2322" fmla="*/ 291959 h 3744261"/>
              <a:gd name="connsiteX2323" fmla="*/ 2102066 w 4059768"/>
              <a:gd name="connsiteY2323" fmla="*/ 291669 h 3744261"/>
              <a:gd name="connsiteX2324" fmla="*/ 2096211 w 4059768"/>
              <a:gd name="connsiteY2324" fmla="*/ 263885 h 3744261"/>
              <a:gd name="connsiteX2325" fmla="*/ 2096211 w 4059768"/>
              <a:gd name="connsiteY2325" fmla="*/ 236475 h 3744261"/>
              <a:gd name="connsiteX2326" fmla="*/ 2082859 w 4059768"/>
              <a:gd name="connsiteY2326" fmla="*/ 233568 h 3744261"/>
              <a:gd name="connsiteX2327" fmla="*/ 2024260 w 4059768"/>
              <a:gd name="connsiteY2327" fmla="*/ 273167 h 3744261"/>
              <a:gd name="connsiteX2328" fmla="*/ 1915866 w 4059768"/>
              <a:gd name="connsiteY2328" fmla="*/ 346779 h 3744261"/>
              <a:gd name="connsiteX2329" fmla="*/ 1811542 w 4059768"/>
              <a:gd name="connsiteY2329" fmla="*/ 293309 h 3744261"/>
              <a:gd name="connsiteX2330" fmla="*/ 1792210 w 4059768"/>
              <a:gd name="connsiteY2330" fmla="*/ 260230 h 3744261"/>
              <a:gd name="connsiteX2331" fmla="*/ 1784547 w 4059768"/>
              <a:gd name="connsiteY2331" fmla="*/ 253316 h 3744261"/>
              <a:gd name="connsiteX2332" fmla="*/ 1784547 w 4059768"/>
              <a:gd name="connsiteY2332" fmla="*/ 253316 h 3744261"/>
              <a:gd name="connsiteX2333" fmla="*/ 1779460 w 4059768"/>
              <a:gd name="connsiteY2333" fmla="*/ 263262 h 3744261"/>
              <a:gd name="connsiteX2334" fmla="*/ 1779460 w 4059768"/>
              <a:gd name="connsiteY2334" fmla="*/ 263241 h 3744261"/>
              <a:gd name="connsiteX2335" fmla="*/ 1784630 w 4059768"/>
              <a:gd name="connsiteY2335" fmla="*/ 240773 h 3744261"/>
              <a:gd name="connsiteX2336" fmla="*/ 1802177 w 4059768"/>
              <a:gd name="connsiteY2336" fmla="*/ 252713 h 3744261"/>
              <a:gd name="connsiteX2337" fmla="*/ 1822672 w 4059768"/>
              <a:gd name="connsiteY2337" fmla="*/ 287661 h 3744261"/>
              <a:gd name="connsiteX2338" fmla="*/ 1913436 w 4059768"/>
              <a:gd name="connsiteY2338" fmla="*/ 334528 h 3744261"/>
              <a:gd name="connsiteX2339" fmla="*/ 2015165 w 4059768"/>
              <a:gd name="connsiteY2339" fmla="*/ 264633 h 3744261"/>
              <a:gd name="connsiteX2340" fmla="*/ 2085164 w 4059768"/>
              <a:gd name="connsiteY2340" fmla="*/ 221296 h 3744261"/>
              <a:gd name="connsiteX2341" fmla="*/ 2096688 w 4059768"/>
              <a:gd name="connsiteY2341" fmla="*/ 223746 h 3744261"/>
              <a:gd name="connsiteX2342" fmla="*/ 2099678 w 4059768"/>
              <a:gd name="connsiteY2342" fmla="*/ 180409 h 3744261"/>
              <a:gd name="connsiteX2343" fmla="*/ 2055760 w 4059768"/>
              <a:gd name="connsiteY2343" fmla="*/ 75400 h 3744261"/>
              <a:gd name="connsiteX2344" fmla="*/ 2044381 w 4059768"/>
              <a:gd name="connsiteY2344" fmla="*/ 61093 h 3744261"/>
              <a:gd name="connsiteX2345" fmla="*/ 2046727 w 4059768"/>
              <a:gd name="connsiteY2345" fmla="*/ 54780 h 3744261"/>
              <a:gd name="connsiteX2346" fmla="*/ 2054847 w 4059768"/>
              <a:gd name="connsiteY2346" fmla="*/ 46890 h 3744261"/>
              <a:gd name="connsiteX2347" fmla="*/ 1833864 w 4059768"/>
              <a:gd name="connsiteY2347" fmla="*/ 58144 h 3744261"/>
              <a:gd name="connsiteX2348" fmla="*/ 1777674 w 4059768"/>
              <a:gd name="connsiteY2348" fmla="*/ 242871 h 3744261"/>
              <a:gd name="connsiteX2349" fmla="*/ 1779667 w 4059768"/>
              <a:gd name="connsiteY2349" fmla="*/ 241832 h 3744261"/>
              <a:gd name="connsiteX2350" fmla="*/ 1784693 w 4059768"/>
              <a:gd name="connsiteY2350" fmla="*/ 240773 h 3744261"/>
              <a:gd name="connsiteX2351" fmla="*/ 1784630 w 4059768"/>
              <a:gd name="connsiteY2351" fmla="*/ 240773 h 3744261"/>
              <a:gd name="connsiteX2352" fmla="*/ 2109002 w 4059768"/>
              <a:gd name="connsiteY2352" fmla="*/ 226985 h 3744261"/>
              <a:gd name="connsiteX2353" fmla="*/ 2117246 w 4059768"/>
              <a:gd name="connsiteY2353" fmla="*/ 229394 h 3744261"/>
              <a:gd name="connsiteX2354" fmla="*/ 2135685 w 4059768"/>
              <a:gd name="connsiteY2354" fmla="*/ 233007 h 3744261"/>
              <a:gd name="connsiteX2355" fmla="*/ 2137886 w 4059768"/>
              <a:gd name="connsiteY2355" fmla="*/ 218700 h 3744261"/>
              <a:gd name="connsiteX2356" fmla="*/ 2138094 w 4059768"/>
              <a:gd name="connsiteY2356" fmla="*/ 207736 h 3744261"/>
              <a:gd name="connsiteX2357" fmla="*/ 2066600 w 4059768"/>
              <a:gd name="connsiteY2357" fmla="*/ 55300 h 3744261"/>
              <a:gd name="connsiteX2358" fmla="*/ 2065250 w 4059768"/>
              <a:gd name="connsiteY2358" fmla="*/ 54282 h 3744261"/>
              <a:gd name="connsiteX2359" fmla="*/ 2058086 w 4059768"/>
              <a:gd name="connsiteY2359" fmla="*/ 60906 h 3744261"/>
              <a:gd name="connsiteX2360" fmla="*/ 2063755 w 4059768"/>
              <a:gd name="connsiteY2360" fmla="*/ 65848 h 3744261"/>
              <a:gd name="connsiteX2361" fmla="*/ 2112075 w 4059768"/>
              <a:gd name="connsiteY2361" fmla="*/ 181489 h 3744261"/>
              <a:gd name="connsiteX2362" fmla="*/ 2109023 w 4059768"/>
              <a:gd name="connsiteY2362" fmla="*/ 226965 h 3744261"/>
              <a:gd name="connsiteX2363" fmla="*/ 2109002 w 4059768"/>
              <a:gd name="connsiteY2363" fmla="*/ 226985 h 374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</a:cxnLst>
            <a:rect l="l" t="t" r="r" b="b"/>
            <a:pathLst>
              <a:path w="4059768" h="3744261">
                <a:moveTo>
                  <a:pt x="2995402" y="3743887"/>
                </a:moveTo>
                <a:cubicBezTo>
                  <a:pt x="2992391" y="3743887"/>
                  <a:pt x="2989338" y="3743762"/>
                  <a:pt x="2986244" y="3743513"/>
                </a:cubicBezTo>
                <a:cubicBezTo>
                  <a:pt x="2959852" y="3741354"/>
                  <a:pt x="2941205" y="3732549"/>
                  <a:pt x="2930801" y="3717370"/>
                </a:cubicBezTo>
                <a:cubicBezTo>
                  <a:pt x="2922558" y="3705305"/>
                  <a:pt x="2920336" y="3690604"/>
                  <a:pt x="2921333" y="3675134"/>
                </a:cubicBezTo>
                <a:cubicBezTo>
                  <a:pt x="2891410" y="3670773"/>
                  <a:pt x="2859266" y="3662509"/>
                  <a:pt x="2838355" y="3656611"/>
                </a:cubicBezTo>
                <a:cubicBezTo>
                  <a:pt x="2837774" y="3656445"/>
                  <a:pt x="2796077" y="3644630"/>
                  <a:pt x="2769727" y="3633977"/>
                </a:cubicBezTo>
                <a:cubicBezTo>
                  <a:pt x="2768522" y="3636199"/>
                  <a:pt x="2766923" y="3638546"/>
                  <a:pt x="2764930" y="3640996"/>
                </a:cubicBezTo>
                <a:cubicBezTo>
                  <a:pt x="2746034" y="3664398"/>
                  <a:pt x="2697755" y="3692244"/>
                  <a:pt x="2656266" y="3683730"/>
                </a:cubicBezTo>
                <a:cubicBezTo>
                  <a:pt x="2619990" y="3676276"/>
                  <a:pt x="2556386" y="3623200"/>
                  <a:pt x="2521708" y="3592240"/>
                </a:cubicBezTo>
                <a:cubicBezTo>
                  <a:pt x="2476461" y="3551851"/>
                  <a:pt x="2429947" y="3503967"/>
                  <a:pt x="2417987" y="3485507"/>
                </a:cubicBezTo>
                <a:cubicBezTo>
                  <a:pt x="2410760" y="3474335"/>
                  <a:pt x="2407957" y="3461689"/>
                  <a:pt x="2409556" y="3447631"/>
                </a:cubicBezTo>
                <a:cubicBezTo>
                  <a:pt x="2377619" y="3427468"/>
                  <a:pt x="2327638" y="3348893"/>
                  <a:pt x="2310942" y="3307467"/>
                </a:cubicBezTo>
                <a:cubicBezTo>
                  <a:pt x="2285422" y="3244175"/>
                  <a:pt x="2292275" y="3203808"/>
                  <a:pt x="2301100" y="3175692"/>
                </a:cubicBezTo>
                <a:cubicBezTo>
                  <a:pt x="2302200" y="3172182"/>
                  <a:pt x="2305544" y="3161467"/>
                  <a:pt x="2313891" y="3163191"/>
                </a:cubicBezTo>
                <a:cubicBezTo>
                  <a:pt x="2315947" y="3163627"/>
                  <a:pt x="2318148" y="3164541"/>
                  <a:pt x="2320287" y="3168133"/>
                </a:cubicBezTo>
                <a:cubicBezTo>
                  <a:pt x="2321429" y="3161717"/>
                  <a:pt x="2325229" y="3160533"/>
                  <a:pt x="2327389" y="3160388"/>
                </a:cubicBezTo>
                <a:cubicBezTo>
                  <a:pt x="2335155" y="3159889"/>
                  <a:pt x="2337958" y="3167157"/>
                  <a:pt x="2353802" y="3218094"/>
                </a:cubicBezTo>
                <a:cubicBezTo>
                  <a:pt x="2362855" y="3247227"/>
                  <a:pt x="2374131" y="3283504"/>
                  <a:pt x="2381980" y="3295548"/>
                </a:cubicBezTo>
                <a:cubicBezTo>
                  <a:pt x="2393567" y="3313343"/>
                  <a:pt x="2460368" y="3354126"/>
                  <a:pt x="2508398" y="3376365"/>
                </a:cubicBezTo>
                <a:cubicBezTo>
                  <a:pt x="2482566" y="3363844"/>
                  <a:pt x="2450629" y="3347294"/>
                  <a:pt x="2427082" y="3328523"/>
                </a:cubicBezTo>
                <a:cubicBezTo>
                  <a:pt x="2370518" y="3283442"/>
                  <a:pt x="2370518" y="3241434"/>
                  <a:pt x="2370518" y="3165205"/>
                </a:cubicBezTo>
                <a:cubicBezTo>
                  <a:pt x="2370518" y="3129012"/>
                  <a:pt x="2371410" y="3069644"/>
                  <a:pt x="2376124" y="3010401"/>
                </a:cubicBezTo>
                <a:cubicBezTo>
                  <a:pt x="2369209" y="3038164"/>
                  <a:pt x="2363790" y="3069977"/>
                  <a:pt x="2361194" y="3092631"/>
                </a:cubicBezTo>
                <a:cubicBezTo>
                  <a:pt x="2365991" y="3108953"/>
                  <a:pt x="2368586" y="3120062"/>
                  <a:pt x="2362232" y="3127953"/>
                </a:cubicBezTo>
                <a:cubicBezTo>
                  <a:pt x="2358785" y="3132230"/>
                  <a:pt x="2354612" y="3132043"/>
                  <a:pt x="2352057" y="3130590"/>
                </a:cubicBezTo>
                <a:cubicBezTo>
                  <a:pt x="2349254" y="3128991"/>
                  <a:pt x="2344914" y="3126520"/>
                  <a:pt x="2348486" y="3093566"/>
                </a:cubicBezTo>
                <a:cubicBezTo>
                  <a:pt x="2348299" y="3092943"/>
                  <a:pt x="2348112" y="3092299"/>
                  <a:pt x="2347925" y="3091655"/>
                </a:cubicBezTo>
                <a:cubicBezTo>
                  <a:pt x="2340907" y="3068108"/>
                  <a:pt x="2330296" y="3032537"/>
                  <a:pt x="2333743" y="2983656"/>
                </a:cubicBezTo>
                <a:cubicBezTo>
                  <a:pt x="2334802" y="2968726"/>
                  <a:pt x="2337688" y="2954751"/>
                  <a:pt x="2341696" y="2941918"/>
                </a:cubicBezTo>
                <a:cubicBezTo>
                  <a:pt x="2330047" y="2962559"/>
                  <a:pt x="2319955" y="2975911"/>
                  <a:pt x="2306104" y="2973793"/>
                </a:cubicBezTo>
                <a:cubicBezTo>
                  <a:pt x="2284197" y="2970470"/>
                  <a:pt x="2225764" y="2927113"/>
                  <a:pt x="2212350" y="2886683"/>
                </a:cubicBezTo>
                <a:cubicBezTo>
                  <a:pt x="2206536" y="2869136"/>
                  <a:pt x="2209609" y="2853625"/>
                  <a:pt x="2221258" y="2841830"/>
                </a:cubicBezTo>
                <a:cubicBezTo>
                  <a:pt x="2249873" y="2812863"/>
                  <a:pt x="2314867" y="2834438"/>
                  <a:pt x="2362315" y="2850178"/>
                </a:cubicBezTo>
                <a:lnTo>
                  <a:pt x="2378761" y="2855535"/>
                </a:lnTo>
                <a:cubicBezTo>
                  <a:pt x="2388147" y="2843222"/>
                  <a:pt x="2398883" y="2831365"/>
                  <a:pt x="2411466" y="2820837"/>
                </a:cubicBezTo>
                <a:cubicBezTo>
                  <a:pt x="2437714" y="2798867"/>
                  <a:pt x="2467553" y="2780428"/>
                  <a:pt x="2493862" y="2766225"/>
                </a:cubicBezTo>
                <a:cubicBezTo>
                  <a:pt x="2489086" y="2765664"/>
                  <a:pt x="2486532" y="2763941"/>
                  <a:pt x="2484809" y="2761989"/>
                </a:cubicBezTo>
                <a:cubicBezTo>
                  <a:pt x="2482172" y="2759019"/>
                  <a:pt x="2480178" y="2753516"/>
                  <a:pt x="2485618" y="2744276"/>
                </a:cubicBezTo>
                <a:cubicBezTo>
                  <a:pt x="2489439" y="2737777"/>
                  <a:pt x="2492658" y="2730633"/>
                  <a:pt x="2496063" y="2723096"/>
                </a:cubicBezTo>
                <a:cubicBezTo>
                  <a:pt x="2502812" y="2708124"/>
                  <a:pt x="2510017" y="2692135"/>
                  <a:pt x="2523120" y="2678824"/>
                </a:cubicBezTo>
                <a:cubicBezTo>
                  <a:pt x="2510225" y="2628780"/>
                  <a:pt x="2493821" y="2532617"/>
                  <a:pt x="2510724" y="2501615"/>
                </a:cubicBezTo>
                <a:cubicBezTo>
                  <a:pt x="2517638" y="2488927"/>
                  <a:pt x="2529973" y="2482989"/>
                  <a:pt x="2545484" y="2484837"/>
                </a:cubicBezTo>
                <a:cubicBezTo>
                  <a:pt x="2572230" y="2488056"/>
                  <a:pt x="2607925" y="2515881"/>
                  <a:pt x="2627008" y="2554192"/>
                </a:cubicBezTo>
                <a:cubicBezTo>
                  <a:pt x="2627756" y="2542938"/>
                  <a:pt x="2625845" y="2533656"/>
                  <a:pt x="2621319" y="2526429"/>
                </a:cubicBezTo>
                <a:cubicBezTo>
                  <a:pt x="2586952" y="2471672"/>
                  <a:pt x="2372262" y="2301440"/>
                  <a:pt x="2325540" y="2277601"/>
                </a:cubicBezTo>
                <a:cubicBezTo>
                  <a:pt x="2277178" y="2252932"/>
                  <a:pt x="2140627" y="2149709"/>
                  <a:pt x="2134834" y="2145327"/>
                </a:cubicBezTo>
                <a:cubicBezTo>
                  <a:pt x="2132467" y="2143521"/>
                  <a:pt x="2131698" y="2140302"/>
                  <a:pt x="2132986" y="2137624"/>
                </a:cubicBezTo>
                <a:cubicBezTo>
                  <a:pt x="2134294" y="2134945"/>
                  <a:pt x="2137305" y="2133574"/>
                  <a:pt x="2140191" y="2134343"/>
                </a:cubicBezTo>
                <a:cubicBezTo>
                  <a:pt x="2142060" y="2134841"/>
                  <a:pt x="2329071" y="2185425"/>
                  <a:pt x="2485120" y="2304139"/>
                </a:cubicBezTo>
                <a:cubicBezTo>
                  <a:pt x="2508792" y="2322142"/>
                  <a:pt x="2526173" y="2336346"/>
                  <a:pt x="2536784" y="2346334"/>
                </a:cubicBezTo>
                <a:cubicBezTo>
                  <a:pt x="2537822" y="2347310"/>
                  <a:pt x="2538819" y="2348265"/>
                  <a:pt x="2539753" y="2349179"/>
                </a:cubicBezTo>
                <a:cubicBezTo>
                  <a:pt x="2593950" y="2386057"/>
                  <a:pt x="2646590" y="2473437"/>
                  <a:pt x="2665465" y="2533614"/>
                </a:cubicBezTo>
                <a:cubicBezTo>
                  <a:pt x="2676035" y="2567274"/>
                  <a:pt x="2681163" y="2611400"/>
                  <a:pt x="2674415" y="2650002"/>
                </a:cubicBezTo>
                <a:cubicBezTo>
                  <a:pt x="2694204" y="2653491"/>
                  <a:pt x="2694952" y="2658475"/>
                  <a:pt x="2695284" y="2660800"/>
                </a:cubicBezTo>
                <a:cubicBezTo>
                  <a:pt x="2695388" y="2661527"/>
                  <a:pt x="2696094" y="2667944"/>
                  <a:pt x="2687559" y="2669231"/>
                </a:cubicBezTo>
                <a:cubicBezTo>
                  <a:pt x="2682617" y="2669999"/>
                  <a:pt x="2676948" y="2668899"/>
                  <a:pt x="2670947" y="2665472"/>
                </a:cubicBezTo>
                <a:cubicBezTo>
                  <a:pt x="2668351" y="2674879"/>
                  <a:pt x="2664946" y="2683767"/>
                  <a:pt x="2660585" y="2691886"/>
                </a:cubicBezTo>
                <a:cubicBezTo>
                  <a:pt x="2649787" y="2712028"/>
                  <a:pt x="2634380" y="2725110"/>
                  <a:pt x="2614778" y="2730779"/>
                </a:cubicBezTo>
                <a:cubicBezTo>
                  <a:pt x="2546045" y="2750692"/>
                  <a:pt x="2460555" y="2793946"/>
                  <a:pt x="2424507" y="2845672"/>
                </a:cubicBezTo>
                <a:cubicBezTo>
                  <a:pt x="2413377" y="2861640"/>
                  <a:pt x="2405195" y="2889465"/>
                  <a:pt x="2399194" y="2922731"/>
                </a:cubicBezTo>
                <a:cubicBezTo>
                  <a:pt x="2421081" y="2888988"/>
                  <a:pt x="2455925" y="2854206"/>
                  <a:pt x="2518552" y="2812240"/>
                </a:cubicBezTo>
                <a:cubicBezTo>
                  <a:pt x="2609628" y="2751253"/>
                  <a:pt x="2655747" y="2749447"/>
                  <a:pt x="2729401" y="2751523"/>
                </a:cubicBezTo>
                <a:cubicBezTo>
                  <a:pt x="2758493" y="2752333"/>
                  <a:pt x="2773755" y="2757233"/>
                  <a:pt x="2778884" y="2767450"/>
                </a:cubicBezTo>
                <a:cubicBezTo>
                  <a:pt x="2784408" y="2778414"/>
                  <a:pt x="2776122" y="2790250"/>
                  <a:pt x="2768813" y="2800715"/>
                </a:cubicBezTo>
                <a:cubicBezTo>
                  <a:pt x="2766363" y="2804225"/>
                  <a:pt x="2764037" y="2807547"/>
                  <a:pt x="2762542" y="2810392"/>
                </a:cubicBezTo>
                <a:cubicBezTo>
                  <a:pt x="2757392" y="2820256"/>
                  <a:pt x="2732661" y="2828790"/>
                  <a:pt x="2668518" y="2848911"/>
                </a:cubicBezTo>
                <a:cubicBezTo>
                  <a:pt x="2615442" y="2865565"/>
                  <a:pt x="2549367" y="2886288"/>
                  <a:pt x="2519777" y="2906887"/>
                </a:cubicBezTo>
                <a:cubicBezTo>
                  <a:pt x="2508232" y="2914924"/>
                  <a:pt x="2504743" y="2919409"/>
                  <a:pt x="2503705" y="2921278"/>
                </a:cubicBezTo>
                <a:cubicBezTo>
                  <a:pt x="2512551" y="2924434"/>
                  <a:pt x="2556428" y="2917768"/>
                  <a:pt x="2605288" y="2893265"/>
                </a:cubicBezTo>
                <a:lnTo>
                  <a:pt x="2609316" y="2891251"/>
                </a:lnTo>
                <a:cubicBezTo>
                  <a:pt x="2675245" y="2858152"/>
                  <a:pt x="2695138" y="2848164"/>
                  <a:pt x="2762085" y="2869095"/>
                </a:cubicBezTo>
                <a:cubicBezTo>
                  <a:pt x="2802535" y="2881741"/>
                  <a:pt x="2862152" y="2950432"/>
                  <a:pt x="2894110" y="2990239"/>
                </a:cubicBezTo>
                <a:cubicBezTo>
                  <a:pt x="2938630" y="3045744"/>
                  <a:pt x="2977710" y="3105132"/>
                  <a:pt x="2984999" y="3128347"/>
                </a:cubicBezTo>
                <a:cubicBezTo>
                  <a:pt x="2990688" y="3146434"/>
                  <a:pt x="2985206" y="3154781"/>
                  <a:pt x="2979599" y="3158581"/>
                </a:cubicBezTo>
                <a:cubicBezTo>
                  <a:pt x="2962095" y="3170459"/>
                  <a:pt x="2923409" y="3150773"/>
                  <a:pt x="2901543" y="3132978"/>
                </a:cubicBezTo>
                <a:cubicBezTo>
                  <a:pt x="2882149" y="3117217"/>
                  <a:pt x="2869295" y="3102142"/>
                  <a:pt x="2857958" y="3088831"/>
                </a:cubicBezTo>
                <a:cubicBezTo>
                  <a:pt x="2849901" y="3079383"/>
                  <a:pt x="2842301" y="3070433"/>
                  <a:pt x="2833600" y="3062875"/>
                </a:cubicBezTo>
                <a:cubicBezTo>
                  <a:pt x="2831731" y="3061255"/>
                  <a:pt x="2830651" y="3060778"/>
                  <a:pt x="2830236" y="3060653"/>
                </a:cubicBezTo>
                <a:cubicBezTo>
                  <a:pt x="2828097" y="3062356"/>
                  <a:pt x="2825169" y="3071347"/>
                  <a:pt x="2823031" y="3077971"/>
                </a:cubicBezTo>
                <a:cubicBezTo>
                  <a:pt x="2818359" y="3092382"/>
                  <a:pt x="2811942" y="3112109"/>
                  <a:pt x="2797531" y="3126416"/>
                </a:cubicBezTo>
                <a:cubicBezTo>
                  <a:pt x="2794666" y="3129261"/>
                  <a:pt x="2791634" y="3132126"/>
                  <a:pt x="2788519" y="3134971"/>
                </a:cubicBezTo>
                <a:cubicBezTo>
                  <a:pt x="2836902" y="3130071"/>
                  <a:pt x="2903994" y="3154968"/>
                  <a:pt x="2949366" y="3182523"/>
                </a:cubicBezTo>
                <a:cubicBezTo>
                  <a:pt x="2964773" y="3191868"/>
                  <a:pt x="2979973" y="3205012"/>
                  <a:pt x="2994073" y="3220897"/>
                </a:cubicBezTo>
                <a:cubicBezTo>
                  <a:pt x="2986307" y="3204161"/>
                  <a:pt x="2976755" y="3194505"/>
                  <a:pt x="2976609" y="3194339"/>
                </a:cubicBezTo>
                <a:cubicBezTo>
                  <a:pt x="2974284" y="3192034"/>
                  <a:pt x="2974138" y="3188296"/>
                  <a:pt x="2976298" y="3185825"/>
                </a:cubicBezTo>
                <a:cubicBezTo>
                  <a:pt x="2978458" y="3183354"/>
                  <a:pt x="2982153" y="3182959"/>
                  <a:pt x="2984749" y="3184953"/>
                </a:cubicBezTo>
                <a:lnTo>
                  <a:pt x="3054395" y="3237343"/>
                </a:lnTo>
                <a:cubicBezTo>
                  <a:pt x="3054250" y="3230968"/>
                  <a:pt x="3054167" y="3224739"/>
                  <a:pt x="3054167" y="3218717"/>
                </a:cubicBezTo>
                <a:cubicBezTo>
                  <a:pt x="3054167" y="3186199"/>
                  <a:pt x="3047771" y="3159702"/>
                  <a:pt x="3042144" y="3136321"/>
                </a:cubicBezTo>
                <a:cubicBezTo>
                  <a:pt x="3035852" y="3110240"/>
                  <a:pt x="3030412" y="3087710"/>
                  <a:pt x="3037036" y="3066613"/>
                </a:cubicBezTo>
                <a:cubicBezTo>
                  <a:pt x="3038074" y="3063332"/>
                  <a:pt x="3039195" y="3059677"/>
                  <a:pt x="3064093" y="3056064"/>
                </a:cubicBezTo>
                <a:cubicBezTo>
                  <a:pt x="3063470" y="3043999"/>
                  <a:pt x="3063034" y="3032412"/>
                  <a:pt x="3062660" y="3021386"/>
                </a:cubicBezTo>
                <a:cubicBezTo>
                  <a:pt x="3019655" y="3013682"/>
                  <a:pt x="2952127" y="2980728"/>
                  <a:pt x="2860844" y="2922897"/>
                </a:cubicBezTo>
                <a:cubicBezTo>
                  <a:pt x="2793939" y="2880516"/>
                  <a:pt x="2792423" y="2867475"/>
                  <a:pt x="2795247" y="2839546"/>
                </a:cubicBezTo>
                <a:cubicBezTo>
                  <a:pt x="2796472" y="2827461"/>
                  <a:pt x="2797988" y="2812406"/>
                  <a:pt x="2791052" y="2788277"/>
                </a:cubicBezTo>
                <a:cubicBezTo>
                  <a:pt x="2778946" y="2746145"/>
                  <a:pt x="2745888" y="2709225"/>
                  <a:pt x="2721759" y="2682250"/>
                </a:cubicBezTo>
                <a:cubicBezTo>
                  <a:pt x="2702095" y="2660281"/>
                  <a:pt x="2689116" y="2645766"/>
                  <a:pt x="2690134" y="2633743"/>
                </a:cubicBezTo>
                <a:cubicBezTo>
                  <a:pt x="2690882" y="2625001"/>
                  <a:pt x="2698336" y="2613248"/>
                  <a:pt x="2749730" y="2599938"/>
                </a:cubicBezTo>
                <a:cubicBezTo>
                  <a:pt x="2773817" y="2593708"/>
                  <a:pt x="2799005" y="2589389"/>
                  <a:pt x="2811049" y="2587582"/>
                </a:cubicBezTo>
                <a:cubicBezTo>
                  <a:pt x="2802535" y="2565260"/>
                  <a:pt x="2729629" y="2470779"/>
                  <a:pt x="2649144" y="2383316"/>
                </a:cubicBezTo>
                <a:cubicBezTo>
                  <a:pt x="2566582" y="2293590"/>
                  <a:pt x="2470045" y="2226374"/>
                  <a:pt x="2466328" y="2223799"/>
                </a:cubicBezTo>
                <a:cubicBezTo>
                  <a:pt x="2423759" y="2197012"/>
                  <a:pt x="2366302" y="2166612"/>
                  <a:pt x="2310735" y="2137187"/>
                </a:cubicBezTo>
                <a:cubicBezTo>
                  <a:pt x="2202341" y="2079814"/>
                  <a:pt x="2157862" y="2054875"/>
                  <a:pt x="2154540" y="2039010"/>
                </a:cubicBezTo>
                <a:cubicBezTo>
                  <a:pt x="2148871" y="2011849"/>
                  <a:pt x="2229336" y="1981823"/>
                  <a:pt x="2411819" y="1924781"/>
                </a:cubicBezTo>
                <a:cubicBezTo>
                  <a:pt x="2500964" y="1896915"/>
                  <a:pt x="2555140" y="1885328"/>
                  <a:pt x="2608216" y="1879160"/>
                </a:cubicBezTo>
                <a:cubicBezTo>
                  <a:pt x="2607738" y="1877935"/>
                  <a:pt x="2607240" y="1876689"/>
                  <a:pt x="2606741" y="1875444"/>
                </a:cubicBezTo>
                <a:cubicBezTo>
                  <a:pt x="2596276" y="1849508"/>
                  <a:pt x="2593452" y="1820167"/>
                  <a:pt x="2590960" y="1794273"/>
                </a:cubicBezTo>
                <a:cubicBezTo>
                  <a:pt x="2587991" y="1763499"/>
                  <a:pt x="2585416" y="1736920"/>
                  <a:pt x="2571275" y="1730648"/>
                </a:cubicBezTo>
                <a:cubicBezTo>
                  <a:pt x="2567059" y="1728987"/>
                  <a:pt x="2539213" y="1729299"/>
                  <a:pt x="2358225" y="1803139"/>
                </a:cubicBezTo>
                <a:cubicBezTo>
                  <a:pt x="2265156" y="1841119"/>
                  <a:pt x="2174578" y="1881029"/>
                  <a:pt x="2165732" y="1884912"/>
                </a:cubicBezTo>
                <a:cubicBezTo>
                  <a:pt x="2155308" y="1892803"/>
                  <a:pt x="2147376" y="1889024"/>
                  <a:pt x="2144406" y="1886989"/>
                </a:cubicBezTo>
                <a:cubicBezTo>
                  <a:pt x="2132737" y="1878994"/>
                  <a:pt x="2130847" y="1855820"/>
                  <a:pt x="2139568" y="1827974"/>
                </a:cubicBezTo>
                <a:cubicBezTo>
                  <a:pt x="2147085" y="1803970"/>
                  <a:pt x="2145050" y="1770974"/>
                  <a:pt x="2134668" y="1745807"/>
                </a:cubicBezTo>
                <a:cubicBezTo>
                  <a:pt x="2111598" y="1731147"/>
                  <a:pt x="2095152" y="1714659"/>
                  <a:pt x="2093906" y="1707080"/>
                </a:cubicBezTo>
                <a:cubicBezTo>
                  <a:pt x="2093387" y="1704007"/>
                  <a:pt x="2094508" y="1701162"/>
                  <a:pt x="2096875" y="1699459"/>
                </a:cubicBezTo>
                <a:cubicBezTo>
                  <a:pt x="2101153" y="1696386"/>
                  <a:pt x="2106988" y="1698380"/>
                  <a:pt x="2114422" y="1702346"/>
                </a:cubicBezTo>
                <a:cubicBezTo>
                  <a:pt x="2127608" y="1709343"/>
                  <a:pt x="2137783" y="1722052"/>
                  <a:pt x="2144842" y="1737480"/>
                </a:cubicBezTo>
                <a:cubicBezTo>
                  <a:pt x="2156700" y="1744727"/>
                  <a:pt x="2170612" y="1751559"/>
                  <a:pt x="2185584" y="1756106"/>
                </a:cubicBezTo>
                <a:cubicBezTo>
                  <a:pt x="2216773" y="1765575"/>
                  <a:pt x="2240134" y="1705606"/>
                  <a:pt x="2267211" y="1636146"/>
                </a:cubicBezTo>
                <a:cubicBezTo>
                  <a:pt x="2285007" y="1590505"/>
                  <a:pt x="2305170" y="1538779"/>
                  <a:pt x="2331562" y="1496709"/>
                </a:cubicBezTo>
                <a:cubicBezTo>
                  <a:pt x="2355006" y="1459332"/>
                  <a:pt x="2366510" y="1439210"/>
                  <a:pt x="2371452" y="1425775"/>
                </a:cubicBezTo>
                <a:cubicBezTo>
                  <a:pt x="2365119" y="1428703"/>
                  <a:pt x="2359450" y="1429866"/>
                  <a:pt x="2354466" y="1429243"/>
                </a:cubicBezTo>
                <a:cubicBezTo>
                  <a:pt x="2348424" y="1428495"/>
                  <a:pt x="2340180" y="1424882"/>
                  <a:pt x="2335279" y="1411842"/>
                </a:cubicBezTo>
                <a:cubicBezTo>
                  <a:pt x="2323921" y="1381691"/>
                  <a:pt x="2336338" y="1335717"/>
                  <a:pt x="2350438" y="1321659"/>
                </a:cubicBezTo>
                <a:cubicBezTo>
                  <a:pt x="2356460" y="1315679"/>
                  <a:pt x="2361817" y="1316468"/>
                  <a:pt x="2364475" y="1317485"/>
                </a:cubicBezTo>
                <a:cubicBezTo>
                  <a:pt x="2371930" y="1320330"/>
                  <a:pt x="2375937" y="1330837"/>
                  <a:pt x="2377100" y="1350543"/>
                </a:cubicBezTo>
                <a:cubicBezTo>
                  <a:pt x="2378263" y="1370333"/>
                  <a:pt x="2381357" y="1381899"/>
                  <a:pt x="2383828" y="1391201"/>
                </a:cubicBezTo>
                <a:cubicBezTo>
                  <a:pt x="2384742" y="1394669"/>
                  <a:pt x="2385552" y="1397805"/>
                  <a:pt x="2386133" y="1400836"/>
                </a:cubicBezTo>
                <a:cubicBezTo>
                  <a:pt x="2406545" y="1382854"/>
                  <a:pt x="2433353" y="1350440"/>
                  <a:pt x="2463545" y="1306708"/>
                </a:cubicBezTo>
                <a:cubicBezTo>
                  <a:pt x="2488069" y="1271179"/>
                  <a:pt x="2508128" y="1255356"/>
                  <a:pt x="2524782" y="1258492"/>
                </a:cubicBezTo>
                <a:cubicBezTo>
                  <a:pt x="2548184" y="1223565"/>
                  <a:pt x="2578916" y="1184755"/>
                  <a:pt x="2608776" y="1147025"/>
                </a:cubicBezTo>
                <a:cubicBezTo>
                  <a:pt x="2643122" y="1103646"/>
                  <a:pt x="2678381" y="1059105"/>
                  <a:pt x="2693353" y="1030491"/>
                </a:cubicBezTo>
                <a:cubicBezTo>
                  <a:pt x="2696239" y="1018572"/>
                  <a:pt x="2698897" y="1006466"/>
                  <a:pt x="2701285" y="994339"/>
                </a:cubicBezTo>
                <a:cubicBezTo>
                  <a:pt x="2700080" y="976460"/>
                  <a:pt x="2692418" y="963980"/>
                  <a:pt x="2683261" y="949050"/>
                </a:cubicBezTo>
                <a:cubicBezTo>
                  <a:pt x="2670137" y="927662"/>
                  <a:pt x="2653795" y="901041"/>
                  <a:pt x="2653795" y="849378"/>
                </a:cubicBezTo>
                <a:cubicBezTo>
                  <a:pt x="2653795" y="829215"/>
                  <a:pt x="2657408" y="809550"/>
                  <a:pt x="2664323" y="791028"/>
                </a:cubicBezTo>
                <a:cubicBezTo>
                  <a:pt x="2662537" y="791194"/>
                  <a:pt x="2660668" y="791464"/>
                  <a:pt x="2658737" y="791879"/>
                </a:cubicBezTo>
                <a:cubicBezTo>
                  <a:pt x="2559522" y="813101"/>
                  <a:pt x="2334968" y="1147461"/>
                  <a:pt x="2278611" y="1254401"/>
                </a:cubicBezTo>
                <a:cubicBezTo>
                  <a:pt x="2217666" y="1370042"/>
                  <a:pt x="2060412" y="1725478"/>
                  <a:pt x="2041412" y="1769209"/>
                </a:cubicBezTo>
                <a:cubicBezTo>
                  <a:pt x="2033292" y="1787898"/>
                  <a:pt x="2021519" y="1800211"/>
                  <a:pt x="2006443" y="1805818"/>
                </a:cubicBezTo>
                <a:cubicBezTo>
                  <a:pt x="2005384" y="1806213"/>
                  <a:pt x="2004346" y="1806566"/>
                  <a:pt x="2003308" y="1806877"/>
                </a:cubicBezTo>
                <a:cubicBezTo>
                  <a:pt x="2003785" y="1807666"/>
                  <a:pt x="2004242" y="1808435"/>
                  <a:pt x="2004699" y="1809203"/>
                </a:cubicBezTo>
                <a:cubicBezTo>
                  <a:pt x="2023097" y="1839291"/>
                  <a:pt x="2051275" y="1853246"/>
                  <a:pt x="2076110" y="1865539"/>
                </a:cubicBezTo>
                <a:cubicBezTo>
                  <a:pt x="2097768" y="1876253"/>
                  <a:pt x="2118222" y="1886387"/>
                  <a:pt x="2127857" y="1905428"/>
                </a:cubicBezTo>
                <a:cubicBezTo>
                  <a:pt x="2133442" y="1916475"/>
                  <a:pt x="2133775" y="1925944"/>
                  <a:pt x="2128812" y="1933606"/>
                </a:cubicBezTo>
                <a:cubicBezTo>
                  <a:pt x="2120963" y="1945713"/>
                  <a:pt x="2101900" y="1948620"/>
                  <a:pt x="2090251" y="1949243"/>
                </a:cubicBezTo>
                <a:cubicBezTo>
                  <a:pt x="2098557" y="1971524"/>
                  <a:pt x="2122022" y="2034151"/>
                  <a:pt x="2141728" y="2083011"/>
                </a:cubicBezTo>
                <a:cubicBezTo>
                  <a:pt x="2145985" y="2093560"/>
                  <a:pt x="2150802" y="2105500"/>
                  <a:pt x="2142392" y="2108885"/>
                </a:cubicBezTo>
                <a:cubicBezTo>
                  <a:pt x="2136827" y="2111127"/>
                  <a:pt x="2131594" y="2106455"/>
                  <a:pt x="2123330" y="2096405"/>
                </a:cubicBezTo>
                <a:cubicBezTo>
                  <a:pt x="2117744" y="2089635"/>
                  <a:pt x="2110642" y="2080042"/>
                  <a:pt x="2102793" y="2068642"/>
                </a:cubicBezTo>
                <a:cubicBezTo>
                  <a:pt x="2101153" y="2066275"/>
                  <a:pt x="2099471" y="2063804"/>
                  <a:pt x="2097768" y="2061270"/>
                </a:cubicBezTo>
                <a:cubicBezTo>
                  <a:pt x="2102544" y="2078817"/>
                  <a:pt x="2107798" y="2100703"/>
                  <a:pt x="2112013" y="2124915"/>
                </a:cubicBezTo>
                <a:cubicBezTo>
                  <a:pt x="2114318" y="2138205"/>
                  <a:pt x="2116000" y="2152554"/>
                  <a:pt x="2106427" y="2154879"/>
                </a:cubicBezTo>
                <a:cubicBezTo>
                  <a:pt x="2101900" y="2155980"/>
                  <a:pt x="2094487" y="2157787"/>
                  <a:pt x="2068074" y="2110027"/>
                </a:cubicBezTo>
                <a:cubicBezTo>
                  <a:pt x="2069258" y="2116879"/>
                  <a:pt x="2070275" y="2123919"/>
                  <a:pt x="2071106" y="2131103"/>
                </a:cubicBezTo>
                <a:cubicBezTo>
                  <a:pt x="2071957" y="2138600"/>
                  <a:pt x="2073930" y="2156125"/>
                  <a:pt x="2062737" y="2158160"/>
                </a:cubicBezTo>
                <a:cubicBezTo>
                  <a:pt x="2058294" y="2158970"/>
                  <a:pt x="2047890" y="2160860"/>
                  <a:pt x="2015974" y="2102593"/>
                </a:cubicBezTo>
                <a:cubicBezTo>
                  <a:pt x="2010555" y="2092688"/>
                  <a:pt x="2005343" y="2082492"/>
                  <a:pt x="2000608" y="2072629"/>
                </a:cubicBezTo>
                <a:cubicBezTo>
                  <a:pt x="2003121" y="2093249"/>
                  <a:pt x="2004554" y="2115031"/>
                  <a:pt x="2002809" y="2132432"/>
                </a:cubicBezTo>
                <a:cubicBezTo>
                  <a:pt x="2001916" y="2141382"/>
                  <a:pt x="1998573" y="2146179"/>
                  <a:pt x="1992884" y="2146677"/>
                </a:cubicBezTo>
                <a:cubicBezTo>
                  <a:pt x="1988149" y="2147092"/>
                  <a:pt x="1979241" y="2147861"/>
                  <a:pt x="1951291" y="2089428"/>
                </a:cubicBezTo>
                <a:cubicBezTo>
                  <a:pt x="1947470" y="2095429"/>
                  <a:pt x="1941718" y="2100454"/>
                  <a:pt x="1935510" y="2105832"/>
                </a:cubicBezTo>
                <a:cubicBezTo>
                  <a:pt x="1924442" y="2115446"/>
                  <a:pt x="1910674" y="2127407"/>
                  <a:pt x="1899129" y="2150913"/>
                </a:cubicBezTo>
                <a:cubicBezTo>
                  <a:pt x="1896180" y="2156894"/>
                  <a:pt x="1893668" y="2167422"/>
                  <a:pt x="1891529" y="2181376"/>
                </a:cubicBezTo>
                <a:cubicBezTo>
                  <a:pt x="1893481" y="2179673"/>
                  <a:pt x="1895807" y="2177430"/>
                  <a:pt x="1898548" y="2174440"/>
                </a:cubicBezTo>
                <a:cubicBezTo>
                  <a:pt x="1906521" y="2165739"/>
                  <a:pt x="1914827" y="2154360"/>
                  <a:pt x="1920870" y="2146033"/>
                </a:cubicBezTo>
                <a:cubicBezTo>
                  <a:pt x="1924899" y="2140489"/>
                  <a:pt x="1927826" y="2136482"/>
                  <a:pt x="1929758" y="2134447"/>
                </a:cubicBezTo>
                <a:cubicBezTo>
                  <a:pt x="1934035" y="2129899"/>
                  <a:pt x="1937565" y="2131269"/>
                  <a:pt x="1939289" y="2132474"/>
                </a:cubicBezTo>
                <a:cubicBezTo>
                  <a:pt x="1944044" y="2135817"/>
                  <a:pt x="1942009" y="2139783"/>
                  <a:pt x="1937565" y="2148442"/>
                </a:cubicBezTo>
                <a:cubicBezTo>
                  <a:pt x="1930464" y="2162272"/>
                  <a:pt x="1913852" y="2194645"/>
                  <a:pt x="1906376" y="2230360"/>
                </a:cubicBezTo>
                <a:cubicBezTo>
                  <a:pt x="1906044" y="2231918"/>
                  <a:pt x="1905815" y="2233226"/>
                  <a:pt x="1905670" y="2234306"/>
                </a:cubicBezTo>
                <a:cubicBezTo>
                  <a:pt x="1916987" y="2224588"/>
                  <a:pt x="1942632" y="2190471"/>
                  <a:pt x="1963106" y="2159386"/>
                </a:cubicBezTo>
                <a:cubicBezTo>
                  <a:pt x="1964934" y="2156624"/>
                  <a:pt x="1968609" y="2155772"/>
                  <a:pt x="1971454" y="2157433"/>
                </a:cubicBezTo>
                <a:cubicBezTo>
                  <a:pt x="1974319" y="2159116"/>
                  <a:pt x="1975358" y="2162729"/>
                  <a:pt x="1973842" y="2165677"/>
                </a:cubicBezTo>
                <a:cubicBezTo>
                  <a:pt x="1962857" y="2186899"/>
                  <a:pt x="1947595" y="2224484"/>
                  <a:pt x="1950772" y="2239643"/>
                </a:cubicBezTo>
                <a:cubicBezTo>
                  <a:pt x="1961611" y="2231565"/>
                  <a:pt x="1988274" y="2186754"/>
                  <a:pt x="1998739" y="2169145"/>
                </a:cubicBezTo>
                <a:cubicBezTo>
                  <a:pt x="2005758" y="2157351"/>
                  <a:pt x="2011302" y="2148048"/>
                  <a:pt x="2014355" y="2143978"/>
                </a:cubicBezTo>
                <a:cubicBezTo>
                  <a:pt x="2018175" y="2138911"/>
                  <a:pt x="2021768" y="2139243"/>
                  <a:pt x="2024135" y="2140406"/>
                </a:cubicBezTo>
                <a:cubicBezTo>
                  <a:pt x="2029430" y="2143043"/>
                  <a:pt x="2027894" y="2149252"/>
                  <a:pt x="2026565" y="2154755"/>
                </a:cubicBezTo>
                <a:cubicBezTo>
                  <a:pt x="2025464" y="2159240"/>
                  <a:pt x="2023657" y="2165594"/>
                  <a:pt x="2021581" y="2172924"/>
                </a:cubicBezTo>
                <a:cubicBezTo>
                  <a:pt x="2014147" y="2199088"/>
                  <a:pt x="2001688" y="2242903"/>
                  <a:pt x="2000068" y="2277539"/>
                </a:cubicBezTo>
                <a:cubicBezTo>
                  <a:pt x="1998968" y="2300754"/>
                  <a:pt x="2002145" y="2360765"/>
                  <a:pt x="2005820" y="2430266"/>
                </a:cubicBezTo>
                <a:cubicBezTo>
                  <a:pt x="2011697" y="2541152"/>
                  <a:pt x="2018342" y="2666822"/>
                  <a:pt x="2011323" y="2706068"/>
                </a:cubicBezTo>
                <a:cubicBezTo>
                  <a:pt x="2005883" y="2736406"/>
                  <a:pt x="1987132" y="2789481"/>
                  <a:pt x="1968983" y="2840834"/>
                </a:cubicBezTo>
                <a:cubicBezTo>
                  <a:pt x="1953472" y="2884710"/>
                  <a:pt x="1937565" y="2929791"/>
                  <a:pt x="1931627" y="2956371"/>
                </a:cubicBezTo>
                <a:cubicBezTo>
                  <a:pt x="1932457" y="2986667"/>
                  <a:pt x="1929488" y="2989076"/>
                  <a:pt x="1927868" y="2990363"/>
                </a:cubicBezTo>
                <a:cubicBezTo>
                  <a:pt x="1925999" y="2991858"/>
                  <a:pt x="1923321" y="2992190"/>
                  <a:pt x="1921140" y="2991152"/>
                </a:cubicBezTo>
                <a:cubicBezTo>
                  <a:pt x="1917174" y="2989242"/>
                  <a:pt x="1916738" y="2985816"/>
                  <a:pt x="1916738" y="2973066"/>
                </a:cubicBezTo>
                <a:cubicBezTo>
                  <a:pt x="1916738" y="2968539"/>
                  <a:pt x="1917589" y="2962559"/>
                  <a:pt x="1919126" y="2955374"/>
                </a:cubicBezTo>
                <a:cubicBezTo>
                  <a:pt x="1918628" y="2938637"/>
                  <a:pt x="1916676" y="2916211"/>
                  <a:pt x="1911235" y="2893162"/>
                </a:cubicBezTo>
                <a:cubicBezTo>
                  <a:pt x="1905317" y="2868036"/>
                  <a:pt x="1881416" y="2852462"/>
                  <a:pt x="1862396" y="2843845"/>
                </a:cubicBezTo>
                <a:cubicBezTo>
                  <a:pt x="1828196" y="2828333"/>
                  <a:pt x="1787745" y="2825322"/>
                  <a:pt x="1767458" y="2831572"/>
                </a:cubicBezTo>
                <a:cubicBezTo>
                  <a:pt x="1766336" y="2843346"/>
                  <a:pt x="1769680" y="2852587"/>
                  <a:pt x="1779252" y="2859584"/>
                </a:cubicBezTo>
                <a:cubicBezTo>
                  <a:pt x="1825309" y="2893245"/>
                  <a:pt x="1878177" y="2939634"/>
                  <a:pt x="1878177" y="3000164"/>
                </a:cubicBezTo>
                <a:cubicBezTo>
                  <a:pt x="1878177" y="3026972"/>
                  <a:pt x="1853155" y="3111486"/>
                  <a:pt x="1821218" y="3192553"/>
                </a:cubicBezTo>
                <a:cubicBezTo>
                  <a:pt x="1798232" y="3250903"/>
                  <a:pt x="1754023" y="3352361"/>
                  <a:pt x="1716355" y="3376095"/>
                </a:cubicBezTo>
                <a:cubicBezTo>
                  <a:pt x="1707094" y="3381931"/>
                  <a:pt x="1698455" y="3383010"/>
                  <a:pt x="1690689" y="3379314"/>
                </a:cubicBezTo>
                <a:cubicBezTo>
                  <a:pt x="1690523" y="3379231"/>
                  <a:pt x="1690378" y="3379148"/>
                  <a:pt x="1690212" y="3379065"/>
                </a:cubicBezTo>
                <a:cubicBezTo>
                  <a:pt x="1681033" y="3373645"/>
                  <a:pt x="1672706" y="3366149"/>
                  <a:pt x="1665252" y="3357469"/>
                </a:cubicBezTo>
                <a:cubicBezTo>
                  <a:pt x="1662262" y="3368516"/>
                  <a:pt x="1657444" y="3379189"/>
                  <a:pt x="1650301" y="3389323"/>
                </a:cubicBezTo>
                <a:cubicBezTo>
                  <a:pt x="1607089" y="3450559"/>
                  <a:pt x="1463311" y="3498090"/>
                  <a:pt x="1457227" y="3500084"/>
                </a:cubicBezTo>
                <a:cubicBezTo>
                  <a:pt x="1455005" y="3500811"/>
                  <a:pt x="1452576" y="3500229"/>
                  <a:pt x="1450915" y="3498589"/>
                </a:cubicBezTo>
                <a:cubicBezTo>
                  <a:pt x="1449253" y="3496949"/>
                  <a:pt x="1448651" y="3494519"/>
                  <a:pt x="1449357" y="3492297"/>
                </a:cubicBezTo>
                <a:cubicBezTo>
                  <a:pt x="1449586" y="3491591"/>
                  <a:pt x="1465388" y="3440280"/>
                  <a:pt x="1467942" y="3379916"/>
                </a:cubicBezTo>
                <a:cubicBezTo>
                  <a:pt x="1462709" y="3392272"/>
                  <a:pt x="1456916" y="3400972"/>
                  <a:pt x="1451683" y="3407638"/>
                </a:cubicBezTo>
                <a:cubicBezTo>
                  <a:pt x="1447924" y="3412434"/>
                  <a:pt x="1443730" y="3412372"/>
                  <a:pt x="1441570" y="3411915"/>
                </a:cubicBezTo>
                <a:cubicBezTo>
                  <a:pt x="1432558" y="3410005"/>
                  <a:pt x="1427990" y="3395656"/>
                  <a:pt x="1420390" y="3365630"/>
                </a:cubicBezTo>
                <a:cubicBezTo>
                  <a:pt x="1419975" y="3363948"/>
                  <a:pt x="1419518" y="3362162"/>
                  <a:pt x="1419040" y="3360335"/>
                </a:cubicBezTo>
                <a:cubicBezTo>
                  <a:pt x="1413994" y="3396674"/>
                  <a:pt x="1412769" y="3456602"/>
                  <a:pt x="1435216" y="3497156"/>
                </a:cubicBezTo>
                <a:cubicBezTo>
                  <a:pt x="1451517" y="3526601"/>
                  <a:pt x="1482228" y="3520475"/>
                  <a:pt x="1520685" y="3509428"/>
                </a:cubicBezTo>
                <a:cubicBezTo>
                  <a:pt x="1534515" y="3505441"/>
                  <a:pt x="1546476" y="3502015"/>
                  <a:pt x="1555238" y="3503033"/>
                </a:cubicBezTo>
                <a:cubicBezTo>
                  <a:pt x="1562610" y="3503905"/>
                  <a:pt x="1565351" y="3507476"/>
                  <a:pt x="1566368" y="3510342"/>
                </a:cubicBezTo>
                <a:cubicBezTo>
                  <a:pt x="1569566" y="3519395"/>
                  <a:pt x="1559225" y="3529965"/>
                  <a:pt x="1540474" y="3549173"/>
                </a:cubicBezTo>
                <a:cubicBezTo>
                  <a:pt x="1525793" y="3564186"/>
                  <a:pt x="1507541" y="3582874"/>
                  <a:pt x="1494542" y="3602975"/>
                </a:cubicBezTo>
                <a:cubicBezTo>
                  <a:pt x="1463955" y="3650257"/>
                  <a:pt x="1317499" y="3721523"/>
                  <a:pt x="1211514" y="3721523"/>
                </a:cubicBezTo>
                <a:cubicBezTo>
                  <a:pt x="1203457" y="3721523"/>
                  <a:pt x="1195649" y="3721108"/>
                  <a:pt x="1188132" y="3720256"/>
                </a:cubicBezTo>
                <a:cubicBezTo>
                  <a:pt x="1083393" y="3708233"/>
                  <a:pt x="997861" y="3598448"/>
                  <a:pt x="981789" y="3524047"/>
                </a:cubicBezTo>
                <a:cubicBezTo>
                  <a:pt x="970036" y="3528594"/>
                  <a:pt x="954338" y="3526580"/>
                  <a:pt x="934113" y="3517984"/>
                </a:cubicBezTo>
                <a:cubicBezTo>
                  <a:pt x="925433" y="3514287"/>
                  <a:pt x="916753" y="3510840"/>
                  <a:pt x="908364" y="3507518"/>
                </a:cubicBezTo>
                <a:cubicBezTo>
                  <a:pt x="847024" y="3483140"/>
                  <a:pt x="794031" y="3462084"/>
                  <a:pt x="791436" y="3370863"/>
                </a:cubicBezTo>
                <a:cubicBezTo>
                  <a:pt x="790480" y="3337431"/>
                  <a:pt x="794280" y="3300469"/>
                  <a:pt x="800697" y="3265314"/>
                </a:cubicBezTo>
                <a:cubicBezTo>
                  <a:pt x="800344" y="3265065"/>
                  <a:pt x="800032" y="3264815"/>
                  <a:pt x="799721" y="3264566"/>
                </a:cubicBezTo>
                <a:cubicBezTo>
                  <a:pt x="794239" y="3259956"/>
                  <a:pt x="793491" y="3252336"/>
                  <a:pt x="797520" y="3241932"/>
                </a:cubicBezTo>
                <a:cubicBezTo>
                  <a:pt x="800635" y="3233917"/>
                  <a:pt x="805099" y="3226774"/>
                  <a:pt x="810477" y="3220524"/>
                </a:cubicBezTo>
                <a:cubicBezTo>
                  <a:pt x="823414" y="3169753"/>
                  <a:pt x="840400" y="3129116"/>
                  <a:pt x="853316" y="3118837"/>
                </a:cubicBezTo>
                <a:cubicBezTo>
                  <a:pt x="875140" y="3101456"/>
                  <a:pt x="923107" y="3099504"/>
                  <a:pt x="936501" y="3105962"/>
                </a:cubicBezTo>
                <a:cubicBezTo>
                  <a:pt x="941983" y="3108600"/>
                  <a:pt x="942813" y="3112545"/>
                  <a:pt x="942813" y="3114663"/>
                </a:cubicBezTo>
                <a:cubicBezTo>
                  <a:pt x="942813" y="3121059"/>
                  <a:pt x="932285" y="3159183"/>
                  <a:pt x="923585" y="3189542"/>
                </a:cubicBezTo>
                <a:cubicBezTo>
                  <a:pt x="933843" y="3166347"/>
                  <a:pt x="950745" y="3138065"/>
                  <a:pt x="979900" y="3101747"/>
                </a:cubicBezTo>
                <a:cubicBezTo>
                  <a:pt x="1018419" y="3053738"/>
                  <a:pt x="1074941" y="3010962"/>
                  <a:pt x="1134953" y="2984341"/>
                </a:cubicBezTo>
                <a:cubicBezTo>
                  <a:pt x="1193178" y="2958530"/>
                  <a:pt x="1242267" y="2953567"/>
                  <a:pt x="1266230" y="2971072"/>
                </a:cubicBezTo>
                <a:cubicBezTo>
                  <a:pt x="1307365" y="3001119"/>
                  <a:pt x="1337412" y="2983614"/>
                  <a:pt x="1338679" y="2982846"/>
                </a:cubicBezTo>
                <a:cubicBezTo>
                  <a:pt x="1338907" y="2982701"/>
                  <a:pt x="1339198" y="2982555"/>
                  <a:pt x="1339447" y="2982452"/>
                </a:cubicBezTo>
                <a:cubicBezTo>
                  <a:pt x="1340216" y="2982119"/>
                  <a:pt x="1352758" y="2976720"/>
                  <a:pt x="1371924" y="2972339"/>
                </a:cubicBezTo>
                <a:cubicBezTo>
                  <a:pt x="1359382" y="2970159"/>
                  <a:pt x="1343144" y="2964635"/>
                  <a:pt x="1323168" y="2957845"/>
                </a:cubicBezTo>
                <a:cubicBezTo>
                  <a:pt x="1280620" y="2943392"/>
                  <a:pt x="1222374" y="2923603"/>
                  <a:pt x="1163484" y="2925078"/>
                </a:cubicBezTo>
                <a:cubicBezTo>
                  <a:pt x="1090640" y="2926926"/>
                  <a:pt x="1040222" y="2964033"/>
                  <a:pt x="1000083" y="3004193"/>
                </a:cubicBezTo>
                <a:cubicBezTo>
                  <a:pt x="1000665" y="3008408"/>
                  <a:pt x="1000250" y="3011980"/>
                  <a:pt x="998879" y="3014908"/>
                </a:cubicBezTo>
                <a:cubicBezTo>
                  <a:pt x="993293" y="3026785"/>
                  <a:pt x="971739" y="3047446"/>
                  <a:pt x="959405" y="3058701"/>
                </a:cubicBezTo>
                <a:cubicBezTo>
                  <a:pt x="926928" y="3088312"/>
                  <a:pt x="921986" y="3088125"/>
                  <a:pt x="920366" y="3088084"/>
                </a:cubicBezTo>
                <a:cubicBezTo>
                  <a:pt x="917771" y="3088001"/>
                  <a:pt x="915486" y="3086402"/>
                  <a:pt x="914552" y="3084014"/>
                </a:cubicBezTo>
                <a:cubicBezTo>
                  <a:pt x="912787" y="3079549"/>
                  <a:pt x="914718" y="3076684"/>
                  <a:pt x="929316" y="3062065"/>
                </a:cubicBezTo>
                <a:cubicBezTo>
                  <a:pt x="937456" y="3053925"/>
                  <a:pt x="946136" y="3044249"/>
                  <a:pt x="955335" y="3033991"/>
                </a:cubicBezTo>
                <a:cubicBezTo>
                  <a:pt x="964845" y="3023380"/>
                  <a:pt x="975124" y="3011917"/>
                  <a:pt x="986358" y="3000455"/>
                </a:cubicBezTo>
                <a:cubicBezTo>
                  <a:pt x="984364" y="2994620"/>
                  <a:pt x="980066" y="2985899"/>
                  <a:pt x="971511" y="2973710"/>
                </a:cubicBezTo>
                <a:cubicBezTo>
                  <a:pt x="943312" y="2933488"/>
                  <a:pt x="881369" y="2875823"/>
                  <a:pt x="837929" y="2879872"/>
                </a:cubicBezTo>
                <a:cubicBezTo>
                  <a:pt x="832364" y="2880391"/>
                  <a:pt x="828626" y="2882717"/>
                  <a:pt x="826196" y="2887181"/>
                </a:cubicBezTo>
                <a:cubicBezTo>
                  <a:pt x="808172" y="2920322"/>
                  <a:pt x="863657" y="3041279"/>
                  <a:pt x="886540" y="3085093"/>
                </a:cubicBezTo>
                <a:cubicBezTo>
                  <a:pt x="887557" y="3087025"/>
                  <a:pt x="887474" y="3089350"/>
                  <a:pt x="886353" y="3091198"/>
                </a:cubicBezTo>
                <a:cubicBezTo>
                  <a:pt x="885232" y="3093067"/>
                  <a:pt x="883197" y="3094209"/>
                  <a:pt x="881016" y="3094209"/>
                </a:cubicBezTo>
                <a:lnTo>
                  <a:pt x="870821" y="3081750"/>
                </a:lnTo>
                <a:cubicBezTo>
                  <a:pt x="852132" y="3044685"/>
                  <a:pt x="793305" y="2921527"/>
                  <a:pt x="815233" y="2881222"/>
                </a:cubicBezTo>
                <a:cubicBezTo>
                  <a:pt x="819635" y="2873123"/>
                  <a:pt x="827089" y="2868347"/>
                  <a:pt x="836766" y="2867455"/>
                </a:cubicBezTo>
                <a:cubicBezTo>
                  <a:pt x="885626" y="2862907"/>
                  <a:pt x="950932" y="2922669"/>
                  <a:pt x="981685" y="2966546"/>
                </a:cubicBezTo>
                <a:cubicBezTo>
                  <a:pt x="988102" y="2975682"/>
                  <a:pt x="992857" y="2983801"/>
                  <a:pt x="995972" y="2990841"/>
                </a:cubicBezTo>
                <a:cubicBezTo>
                  <a:pt x="1036547" y="2951491"/>
                  <a:pt x="1089269" y="2914508"/>
                  <a:pt x="1163152" y="2912639"/>
                </a:cubicBezTo>
                <a:cubicBezTo>
                  <a:pt x="1224243" y="2911082"/>
                  <a:pt x="1283714" y="2931307"/>
                  <a:pt x="1327155" y="2946050"/>
                </a:cubicBezTo>
                <a:cubicBezTo>
                  <a:pt x="1353838" y="2955104"/>
                  <a:pt x="1381414" y="2964490"/>
                  <a:pt x="1388038" y="2959735"/>
                </a:cubicBezTo>
                <a:cubicBezTo>
                  <a:pt x="1388412" y="2959465"/>
                  <a:pt x="1389533" y="2958675"/>
                  <a:pt x="1389533" y="2955000"/>
                </a:cubicBezTo>
                <a:cubicBezTo>
                  <a:pt x="1389533" y="2939821"/>
                  <a:pt x="1390779" y="2889839"/>
                  <a:pt x="1396510" y="2841540"/>
                </a:cubicBezTo>
                <a:cubicBezTo>
                  <a:pt x="1406207" y="2759621"/>
                  <a:pt x="1421137" y="2745771"/>
                  <a:pt x="1431499" y="2742469"/>
                </a:cubicBezTo>
                <a:cubicBezTo>
                  <a:pt x="1440968" y="2739458"/>
                  <a:pt x="1450686" y="2744899"/>
                  <a:pt x="1460383" y="2758625"/>
                </a:cubicBezTo>
                <a:cubicBezTo>
                  <a:pt x="1504634" y="2821315"/>
                  <a:pt x="1545396" y="2929044"/>
                  <a:pt x="1529905" y="2965404"/>
                </a:cubicBezTo>
                <a:cubicBezTo>
                  <a:pt x="1527517" y="2971010"/>
                  <a:pt x="1523862" y="2975038"/>
                  <a:pt x="1519149" y="2977323"/>
                </a:cubicBezTo>
                <a:cubicBezTo>
                  <a:pt x="1545167" y="2990945"/>
                  <a:pt x="1567947" y="3011876"/>
                  <a:pt x="1584330" y="3026951"/>
                </a:cubicBezTo>
                <a:cubicBezTo>
                  <a:pt x="1592283" y="3034260"/>
                  <a:pt x="1601171" y="3042421"/>
                  <a:pt x="1605407" y="3044705"/>
                </a:cubicBezTo>
                <a:cubicBezTo>
                  <a:pt x="1613817" y="3037479"/>
                  <a:pt x="1639503" y="2994475"/>
                  <a:pt x="1660331" y="2959610"/>
                </a:cubicBezTo>
                <a:cubicBezTo>
                  <a:pt x="1692600" y="2905600"/>
                  <a:pt x="1718722" y="2862720"/>
                  <a:pt x="1737743" y="2839754"/>
                </a:cubicBezTo>
                <a:cubicBezTo>
                  <a:pt x="1757221" y="2797414"/>
                  <a:pt x="1777549" y="2758832"/>
                  <a:pt x="1797546" y="2732149"/>
                </a:cubicBezTo>
                <a:cubicBezTo>
                  <a:pt x="1804856" y="2717364"/>
                  <a:pt x="1811272" y="2702600"/>
                  <a:pt x="1814927" y="2688356"/>
                </a:cubicBezTo>
                <a:cubicBezTo>
                  <a:pt x="1832037" y="2621637"/>
                  <a:pt x="1862935" y="2268984"/>
                  <a:pt x="1862935" y="2244107"/>
                </a:cubicBezTo>
                <a:cubicBezTo>
                  <a:pt x="1862935" y="2227890"/>
                  <a:pt x="1860444" y="2219397"/>
                  <a:pt x="1857557" y="2209575"/>
                </a:cubicBezTo>
                <a:cubicBezTo>
                  <a:pt x="1855273" y="2201808"/>
                  <a:pt x="1852906" y="2193772"/>
                  <a:pt x="1851639" y="2181500"/>
                </a:cubicBezTo>
                <a:cubicBezTo>
                  <a:pt x="1848608" y="2152491"/>
                  <a:pt x="1890865" y="2103860"/>
                  <a:pt x="1895682" y="2098398"/>
                </a:cubicBezTo>
                <a:cubicBezTo>
                  <a:pt x="1897883" y="2095927"/>
                  <a:pt x="1901621" y="2095595"/>
                  <a:pt x="1904217" y="2097651"/>
                </a:cubicBezTo>
                <a:cubicBezTo>
                  <a:pt x="1906812" y="2099707"/>
                  <a:pt x="1907352" y="2103424"/>
                  <a:pt x="1905442" y="2106123"/>
                </a:cubicBezTo>
                <a:cubicBezTo>
                  <a:pt x="1905130" y="2106559"/>
                  <a:pt x="1876952" y="2146968"/>
                  <a:pt x="1879901" y="2176683"/>
                </a:cubicBezTo>
                <a:cubicBezTo>
                  <a:pt x="1882164" y="2162687"/>
                  <a:pt x="1884864" y="2151869"/>
                  <a:pt x="1888020" y="2145411"/>
                </a:cubicBezTo>
                <a:cubicBezTo>
                  <a:pt x="1900666" y="2119662"/>
                  <a:pt x="1916115" y="2106227"/>
                  <a:pt x="1927411" y="2096426"/>
                </a:cubicBezTo>
                <a:cubicBezTo>
                  <a:pt x="1938520" y="2086770"/>
                  <a:pt x="1943899" y="2081662"/>
                  <a:pt x="1943525" y="2072567"/>
                </a:cubicBezTo>
                <a:cubicBezTo>
                  <a:pt x="1941532" y="2068164"/>
                  <a:pt x="1939434" y="2063471"/>
                  <a:pt x="1937275" y="2058529"/>
                </a:cubicBezTo>
                <a:cubicBezTo>
                  <a:pt x="1928782" y="2050369"/>
                  <a:pt x="1911754" y="2045530"/>
                  <a:pt x="1887085" y="2039488"/>
                </a:cubicBezTo>
                <a:cubicBezTo>
                  <a:pt x="1898423" y="2054418"/>
                  <a:pt x="1905525" y="2068476"/>
                  <a:pt x="1903905" y="2078817"/>
                </a:cubicBezTo>
                <a:cubicBezTo>
                  <a:pt x="1901330" y="2095180"/>
                  <a:pt x="1859779" y="2110733"/>
                  <a:pt x="1750410" y="2147861"/>
                </a:cubicBezTo>
                <a:cubicBezTo>
                  <a:pt x="1683027" y="2170723"/>
                  <a:pt x="1606674" y="2196638"/>
                  <a:pt x="1557377" y="2221826"/>
                </a:cubicBezTo>
                <a:cubicBezTo>
                  <a:pt x="1532937" y="2234306"/>
                  <a:pt x="1508413" y="2244543"/>
                  <a:pt x="1483640" y="2253036"/>
                </a:cubicBezTo>
                <a:cubicBezTo>
                  <a:pt x="1477390" y="2270624"/>
                  <a:pt x="1467319" y="2282315"/>
                  <a:pt x="1453489" y="2287942"/>
                </a:cubicBezTo>
                <a:cubicBezTo>
                  <a:pt x="1448464" y="2289998"/>
                  <a:pt x="1442629" y="2292843"/>
                  <a:pt x="1436462" y="2295833"/>
                </a:cubicBezTo>
                <a:cubicBezTo>
                  <a:pt x="1415697" y="2305945"/>
                  <a:pt x="1392149" y="2317387"/>
                  <a:pt x="1376077" y="2310659"/>
                </a:cubicBezTo>
                <a:cubicBezTo>
                  <a:pt x="1370741" y="2308417"/>
                  <a:pt x="1366691" y="2304450"/>
                  <a:pt x="1364013" y="2298823"/>
                </a:cubicBezTo>
                <a:cubicBezTo>
                  <a:pt x="1356392" y="2300007"/>
                  <a:pt x="1346840" y="2301356"/>
                  <a:pt x="1334734" y="2303059"/>
                </a:cubicBezTo>
                <a:lnTo>
                  <a:pt x="1330020" y="2303724"/>
                </a:lnTo>
                <a:cubicBezTo>
                  <a:pt x="1310003" y="2306569"/>
                  <a:pt x="1280142" y="2313130"/>
                  <a:pt x="1245091" y="2321187"/>
                </a:cubicBezTo>
                <a:cubicBezTo>
                  <a:pt x="1242890" y="2327375"/>
                  <a:pt x="1239152" y="2333875"/>
                  <a:pt x="1233857" y="2340644"/>
                </a:cubicBezTo>
                <a:cubicBezTo>
                  <a:pt x="1201027" y="2382673"/>
                  <a:pt x="1118735" y="2424971"/>
                  <a:pt x="1084888" y="2441209"/>
                </a:cubicBezTo>
                <a:cubicBezTo>
                  <a:pt x="1021368" y="2471672"/>
                  <a:pt x="962416" y="2491378"/>
                  <a:pt x="938162" y="2490526"/>
                </a:cubicBezTo>
                <a:cubicBezTo>
                  <a:pt x="917999" y="2489737"/>
                  <a:pt x="914303" y="2478296"/>
                  <a:pt x="913763" y="2472357"/>
                </a:cubicBezTo>
                <a:cubicBezTo>
                  <a:pt x="890485" y="2483612"/>
                  <a:pt x="867353" y="2491129"/>
                  <a:pt x="849287" y="2490526"/>
                </a:cubicBezTo>
                <a:cubicBezTo>
                  <a:pt x="810934" y="2489177"/>
                  <a:pt x="770608" y="2463906"/>
                  <a:pt x="749968" y="2448975"/>
                </a:cubicBezTo>
                <a:cubicBezTo>
                  <a:pt x="721000" y="2428003"/>
                  <a:pt x="696622" y="2402794"/>
                  <a:pt x="690704" y="2387718"/>
                </a:cubicBezTo>
                <a:cubicBezTo>
                  <a:pt x="689085" y="2383565"/>
                  <a:pt x="689521" y="2379309"/>
                  <a:pt x="691929" y="2375695"/>
                </a:cubicBezTo>
                <a:cubicBezTo>
                  <a:pt x="693674" y="2373079"/>
                  <a:pt x="696539" y="2370816"/>
                  <a:pt x="700464" y="2368843"/>
                </a:cubicBezTo>
                <a:lnTo>
                  <a:pt x="693154" y="2367389"/>
                </a:lnTo>
                <a:cubicBezTo>
                  <a:pt x="589661" y="2345815"/>
                  <a:pt x="456702" y="2297619"/>
                  <a:pt x="402796" y="2247201"/>
                </a:cubicBezTo>
                <a:cubicBezTo>
                  <a:pt x="372624" y="2219002"/>
                  <a:pt x="325841" y="2192589"/>
                  <a:pt x="280614" y="2167068"/>
                </a:cubicBezTo>
                <a:cubicBezTo>
                  <a:pt x="249840" y="2149709"/>
                  <a:pt x="218007" y="2131747"/>
                  <a:pt x="192570" y="2113723"/>
                </a:cubicBezTo>
                <a:cubicBezTo>
                  <a:pt x="128095" y="2068060"/>
                  <a:pt x="53797" y="1948017"/>
                  <a:pt x="27072" y="1882524"/>
                </a:cubicBezTo>
                <a:cubicBezTo>
                  <a:pt x="265" y="1816803"/>
                  <a:pt x="-4844" y="1724191"/>
                  <a:pt x="3961" y="1670430"/>
                </a:cubicBezTo>
                <a:cubicBezTo>
                  <a:pt x="12080" y="1620801"/>
                  <a:pt x="60525" y="1555246"/>
                  <a:pt x="134303" y="1531490"/>
                </a:cubicBezTo>
                <a:cubicBezTo>
                  <a:pt x="202309" y="1509583"/>
                  <a:pt x="274904" y="1529414"/>
                  <a:pt x="330575" y="1549120"/>
                </a:cubicBezTo>
                <a:cubicBezTo>
                  <a:pt x="341124" y="1552858"/>
                  <a:pt x="347976" y="1558506"/>
                  <a:pt x="350987" y="1565919"/>
                </a:cubicBezTo>
                <a:cubicBezTo>
                  <a:pt x="378252" y="1555578"/>
                  <a:pt x="401426" y="1549473"/>
                  <a:pt x="403398" y="1548954"/>
                </a:cubicBezTo>
                <a:cubicBezTo>
                  <a:pt x="404270" y="1548725"/>
                  <a:pt x="405163" y="1548684"/>
                  <a:pt x="406056" y="1548850"/>
                </a:cubicBezTo>
                <a:cubicBezTo>
                  <a:pt x="408569" y="1549286"/>
                  <a:pt x="428483" y="1552837"/>
                  <a:pt x="456744" y="1558236"/>
                </a:cubicBezTo>
                <a:cubicBezTo>
                  <a:pt x="466088" y="1555910"/>
                  <a:pt x="476180" y="1554166"/>
                  <a:pt x="487102" y="1553169"/>
                </a:cubicBezTo>
                <a:cubicBezTo>
                  <a:pt x="542005" y="1548144"/>
                  <a:pt x="597199" y="1554207"/>
                  <a:pt x="642488" y="1570259"/>
                </a:cubicBezTo>
                <a:cubicBezTo>
                  <a:pt x="683125" y="1584649"/>
                  <a:pt x="710950" y="1605393"/>
                  <a:pt x="716930" y="1625743"/>
                </a:cubicBezTo>
                <a:cubicBezTo>
                  <a:pt x="718343" y="1630561"/>
                  <a:pt x="718945" y="1634651"/>
                  <a:pt x="718758" y="1638182"/>
                </a:cubicBezTo>
                <a:cubicBezTo>
                  <a:pt x="777606" y="1685339"/>
                  <a:pt x="839175" y="1772407"/>
                  <a:pt x="839175" y="1847182"/>
                </a:cubicBezTo>
                <a:cubicBezTo>
                  <a:pt x="839175" y="1950447"/>
                  <a:pt x="784313" y="1979726"/>
                  <a:pt x="725008" y="1995985"/>
                </a:cubicBezTo>
                <a:cubicBezTo>
                  <a:pt x="703765" y="2001820"/>
                  <a:pt x="671372" y="2004166"/>
                  <a:pt x="634721" y="2003398"/>
                </a:cubicBezTo>
                <a:cubicBezTo>
                  <a:pt x="636964" y="2005371"/>
                  <a:pt x="639373" y="2007468"/>
                  <a:pt x="641948" y="2009648"/>
                </a:cubicBezTo>
                <a:lnTo>
                  <a:pt x="646869" y="2013864"/>
                </a:lnTo>
                <a:cubicBezTo>
                  <a:pt x="651022" y="2017560"/>
                  <a:pt x="650628" y="2021796"/>
                  <a:pt x="649008" y="2024329"/>
                </a:cubicBezTo>
                <a:cubicBezTo>
                  <a:pt x="647367" y="2026883"/>
                  <a:pt x="642986" y="2033694"/>
                  <a:pt x="591426" y="2023021"/>
                </a:cubicBezTo>
                <a:cubicBezTo>
                  <a:pt x="571533" y="2018910"/>
                  <a:pt x="532080" y="2009295"/>
                  <a:pt x="491359" y="1991271"/>
                </a:cubicBezTo>
                <a:cubicBezTo>
                  <a:pt x="486189" y="1988987"/>
                  <a:pt x="480873" y="1986329"/>
                  <a:pt x="475474" y="1983401"/>
                </a:cubicBezTo>
                <a:cubicBezTo>
                  <a:pt x="447192" y="1976528"/>
                  <a:pt x="422232" y="1968035"/>
                  <a:pt x="404042" y="1958089"/>
                </a:cubicBezTo>
                <a:cubicBezTo>
                  <a:pt x="370506" y="1939774"/>
                  <a:pt x="344592" y="1905636"/>
                  <a:pt x="329038" y="1859392"/>
                </a:cubicBezTo>
                <a:cubicBezTo>
                  <a:pt x="319673" y="1848366"/>
                  <a:pt x="312883" y="1839084"/>
                  <a:pt x="309602" y="1832771"/>
                </a:cubicBezTo>
                <a:cubicBezTo>
                  <a:pt x="305179" y="1845791"/>
                  <a:pt x="300632" y="1882524"/>
                  <a:pt x="311803" y="1931468"/>
                </a:cubicBezTo>
                <a:cubicBezTo>
                  <a:pt x="319445" y="1964983"/>
                  <a:pt x="357154" y="1999723"/>
                  <a:pt x="412660" y="2024392"/>
                </a:cubicBezTo>
                <a:cubicBezTo>
                  <a:pt x="473522" y="2051448"/>
                  <a:pt x="547010" y="2063554"/>
                  <a:pt x="619542" y="2058467"/>
                </a:cubicBezTo>
                <a:cubicBezTo>
                  <a:pt x="679616" y="2054273"/>
                  <a:pt x="714459" y="2043641"/>
                  <a:pt x="736055" y="2031410"/>
                </a:cubicBezTo>
                <a:cubicBezTo>
                  <a:pt x="729016" y="2027922"/>
                  <a:pt x="723970" y="2025160"/>
                  <a:pt x="721810" y="2023623"/>
                </a:cubicBezTo>
                <a:cubicBezTo>
                  <a:pt x="718592" y="2021339"/>
                  <a:pt x="717367" y="2017601"/>
                  <a:pt x="718633" y="2013864"/>
                </a:cubicBezTo>
                <a:cubicBezTo>
                  <a:pt x="719505" y="2011268"/>
                  <a:pt x="721810" y="2004374"/>
                  <a:pt x="756031" y="1988323"/>
                </a:cubicBezTo>
                <a:cubicBezTo>
                  <a:pt x="756343" y="1988177"/>
                  <a:pt x="787615" y="1973475"/>
                  <a:pt x="795111" y="1973787"/>
                </a:cubicBezTo>
                <a:cubicBezTo>
                  <a:pt x="798205" y="1973891"/>
                  <a:pt x="800697" y="1975780"/>
                  <a:pt x="801465" y="1978625"/>
                </a:cubicBezTo>
                <a:cubicBezTo>
                  <a:pt x="802836" y="1983754"/>
                  <a:pt x="798247" y="1986599"/>
                  <a:pt x="794883" y="1988676"/>
                </a:cubicBezTo>
                <a:cubicBezTo>
                  <a:pt x="790127" y="1991624"/>
                  <a:pt x="786681" y="1996815"/>
                  <a:pt x="782320" y="2003398"/>
                </a:cubicBezTo>
                <a:cubicBezTo>
                  <a:pt x="777149" y="2011206"/>
                  <a:pt x="771086" y="2020342"/>
                  <a:pt x="760786" y="2029354"/>
                </a:cubicBezTo>
                <a:cubicBezTo>
                  <a:pt x="799056" y="2046735"/>
                  <a:pt x="859691" y="2070864"/>
                  <a:pt x="880061" y="2069452"/>
                </a:cubicBezTo>
                <a:cubicBezTo>
                  <a:pt x="885398" y="2069078"/>
                  <a:pt x="888928" y="2067687"/>
                  <a:pt x="890817" y="2065236"/>
                </a:cubicBezTo>
                <a:cubicBezTo>
                  <a:pt x="894846" y="2060066"/>
                  <a:pt x="892790" y="2048666"/>
                  <a:pt x="890963" y="2038595"/>
                </a:cubicBezTo>
                <a:cubicBezTo>
                  <a:pt x="889862" y="2032531"/>
                  <a:pt x="888741" y="2026260"/>
                  <a:pt x="888741" y="2020716"/>
                </a:cubicBezTo>
                <a:cubicBezTo>
                  <a:pt x="888741" y="2017331"/>
                  <a:pt x="890091" y="2014445"/>
                  <a:pt x="892541" y="2012576"/>
                </a:cubicBezTo>
                <a:cubicBezTo>
                  <a:pt x="898044" y="2008402"/>
                  <a:pt x="906412" y="2010707"/>
                  <a:pt x="919079" y="2014217"/>
                </a:cubicBezTo>
                <a:cubicBezTo>
                  <a:pt x="934403" y="2018473"/>
                  <a:pt x="955397" y="2024288"/>
                  <a:pt x="968334" y="2015816"/>
                </a:cubicBezTo>
                <a:cubicBezTo>
                  <a:pt x="975331" y="2011247"/>
                  <a:pt x="979837" y="2002443"/>
                  <a:pt x="981769" y="1989693"/>
                </a:cubicBezTo>
                <a:cubicBezTo>
                  <a:pt x="979048" y="1949824"/>
                  <a:pt x="944288" y="1912800"/>
                  <a:pt x="913618" y="1880116"/>
                </a:cubicBezTo>
                <a:cubicBezTo>
                  <a:pt x="891606" y="1856672"/>
                  <a:pt x="872523" y="1836343"/>
                  <a:pt x="867436" y="1817550"/>
                </a:cubicBezTo>
                <a:cubicBezTo>
                  <a:pt x="862639" y="1810615"/>
                  <a:pt x="856264" y="1800772"/>
                  <a:pt x="863034" y="1795498"/>
                </a:cubicBezTo>
                <a:cubicBezTo>
                  <a:pt x="867706" y="1791885"/>
                  <a:pt x="873790" y="1794563"/>
                  <a:pt x="882117" y="1800087"/>
                </a:cubicBezTo>
                <a:cubicBezTo>
                  <a:pt x="888492" y="1804302"/>
                  <a:pt x="896777" y="1810760"/>
                  <a:pt x="906080" y="1818755"/>
                </a:cubicBezTo>
                <a:cubicBezTo>
                  <a:pt x="926492" y="1836280"/>
                  <a:pt x="948274" y="1857959"/>
                  <a:pt x="965842" y="1878247"/>
                </a:cubicBezTo>
                <a:cubicBezTo>
                  <a:pt x="1011047" y="1930471"/>
                  <a:pt x="1061424" y="2033902"/>
                  <a:pt x="1083372" y="2085005"/>
                </a:cubicBezTo>
                <a:lnTo>
                  <a:pt x="1088730" y="2084673"/>
                </a:lnTo>
                <a:cubicBezTo>
                  <a:pt x="1140559" y="2081496"/>
                  <a:pt x="1182816" y="2080935"/>
                  <a:pt x="1203394" y="2080893"/>
                </a:cubicBezTo>
                <a:cubicBezTo>
                  <a:pt x="1254767" y="2080748"/>
                  <a:pt x="1257508" y="2082928"/>
                  <a:pt x="1259294" y="2084382"/>
                </a:cubicBezTo>
                <a:cubicBezTo>
                  <a:pt x="1261350" y="2086043"/>
                  <a:pt x="1262201" y="2088722"/>
                  <a:pt x="1261454" y="2091234"/>
                </a:cubicBezTo>
                <a:cubicBezTo>
                  <a:pt x="1260083" y="2095803"/>
                  <a:pt x="1255619" y="2096446"/>
                  <a:pt x="1248247" y="2097152"/>
                </a:cubicBezTo>
                <a:cubicBezTo>
                  <a:pt x="1207194" y="2118167"/>
                  <a:pt x="1139978" y="2132245"/>
                  <a:pt x="1101770" y="2118520"/>
                </a:cubicBezTo>
                <a:cubicBezTo>
                  <a:pt x="1089602" y="2114138"/>
                  <a:pt x="1080818" y="2107244"/>
                  <a:pt x="1075606" y="2097962"/>
                </a:cubicBezTo>
                <a:cubicBezTo>
                  <a:pt x="993875" y="2103610"/>
                  <a:pt x="906890" y="2115031"/>
                  <a:pt x="869056" y="2136046"/>
                </a:cubicBezTo>
                <a:cubicBezTo>
                  <a:pt x="842705" y="2150685"/>
                  <a:pt x="827567" y="2172405"/>
                  <a:pt x="824058" y="2200625"/>
                </a:cubicBezTo>
                <a:cubicBezTo>
                  <a:pt x="817662" y="2251998"/>
                  <a:pt x="851634" y="2314875"/>
                  <a:pt x="886831" y="2347974"/>
                </a:cubicBezTo>
                <a:cubicBezTo>
                  <a:pt x="923813" y="2382735"/>
                  <a:pt x="1100669" y="2341828"/>
                  <a:pt x="1217702" y="2314750"/>
                </a:cubicBezTo>
                <a:lnTo>
                  <a:pt x="1234833" y="2310784"/>
                </a:lnTo>
                <a:cubicBezTo>
                  <a:pt x="1235103" y="2308271"/>
                  <a:pt x="1234895" y="2305925"/>
                  <a:pt x="1234272" y="2303724"/>
                </a:cubicBezTo>
                <a:cubicBezTo>
                  <a:pt x="1233504" y="2301107"/>
                  <a:pt x="1232569" y="2298740"/>
                  <a:pt x="1231490" y="2296622"/>
                </a:cubicBezTo>
                <a:lnTo>
                  <a:pt x="1224201" y="2297183"/>
                </a:lnTo>
                <a:cubicBezTo>
                  <a:pt x="1175237" y="2300962"/>
                  <a:pt x="1168218" y="2292157"/>
                  <a:pt x="1167201" y="2285180"/>
                </a:cubicBezTo>
                <a:cubicBezTo>
                  <a:pt x="1166080" y="2277580"/>
                  <a:pt x="1174095" y="2270770"/>
                  <a:pt x="1187634" y="2267800"/>
                </a:cubicBezTo>
                <a:cubicBezTo>
                  <a:pt x="1205471" y="2263896"/>
                  <a:pt x="1225758" y="2267883"/>
                  <a:pt x="1237968" y="2283581"/>
                </a:cubicBezTo>
                <a:cubicBezTo>
                  <a:pt x="1279374" y="2280259"/>
                  <a:pt x="1319326" y="2276376"/>
                  <a:pt x="1358261" y="2270271"/>
                </a:cubicBezTo>
                <a:cubicBezTo>
                  <a:pt x="1358032" y="2264166"/>
                  <a:pt x="1358240" y="2257874"/>
                  <a:pt x="1358448" y="2250960"/>
                </a:cubicBezTo>
                <a:cubicBezTo>
                  <a:pt x="1359071" y="2231067"/>
                  <a:pt x="1359839" y="2206294"/>
                  <a:pt x="1351990" y="2164680"/>
                </a:cubicBezTo>
                <a:cubicBezTo>
                  <a:pt x="1348148" y="2144289"/>
                  <a:pt x="1343954" y="2127283"/>
                  <a:pt x="1340236" y="2112290"/>
                </a:cubicBezTo>
                <a:cubicBezTo>
                  <a:pt x="1330082" y="2071258"/>
                  <a:pt x="1323957" y="2046486"/>
                  <a:pt x="1351554" y="2034753"/>
                </a:cubicBezTo>
                <a:cubicBezTo>
                  <a:pt x="1359174" y="2031514"/>
                  <a:pt x="1366380" y="2026302"/>
                  <a:pt x="1373357" y="2021277"/>
                </a:cubicBezTo>
                <a:cubicBezTo>
                  <a:pt x="1385214" y="2012722"/>
                  <a:pt x="1396406" y="2004644"/>
                  <a:pt x="1407640" y="2008776"/>
                </a:cubicBezTo>
                <a:cubicBezTo>
                  <a:pt x="1416901" y="2012182"/>
                  <a:pt x="1423255" y="2022876"/>
                  <a:pt x="1428281" y="2043412"/>
                </a:cubicBezTo>
                <a:cubicBezTo>
                  <a:pt x="1431728" y="2057574"/>
                  <a:pt x="1435714" y="2071881"/>
                  <a:pt x="1439556" y="2085711"/>
                </a:cubicBezTo>
                <a:cubicBezTo>
                  <a:pt x="1452534" y="2132329"/>
                  <a:pt x="1456210" y="2147321"/>
                  <a:pt x="1447301" y="2152346"/>
                </a:cubicBezTo>
                <a:cubicBezTo>
                  <a:pt x="1440054" y="2156437"/>
                  <a:pt x="1432205" y="2148110"/>
                  <a:pt x="1428011" y="2143645"/>
                </a:cubicBezTo>
                <a:cubicBezTo>
                  <a:pt x="1416424" y="2131332"/>
                  <a:pt x="1406768" y="2114637"/>
                  <a:pt x="1399853" y="2102198"/>
                </a:cubicBezTo>
                <a:cubicBezTo>
                  <a:pt x="1401390" y="2113785"/>
                  <a:pt x="1403549" y="2125684"/>
                  <a:pt x="1405667" y="2137208"/>
                </a:cubicBezTo>
                <a:cubicBezTo>
                  <a:pt x="1412644" y="2175395"/>
                  <a:pt x="1419850" y="2214891"/>
                  <a:pt x="1405211" y="2249465"/>
                </a:cubicBezTo>
                <a:cubicBezTo>
                  <a:pt x="1403072" y="2254531"/>
                  <a:pt x="1401784" y="2258830"/>
                  <a:pt x="1401037" y="2262546"/>
                </a:cubicBezTo>
                <a:cubicBezTo>
                  <a:pt x="1425643" y="2257417"/>
                  <a:pt x="1449897" y="2251105"/>
                  <a:pt x="1473901" y="2243173"/>
                </a:cubicBezTo>
                <a:cubicBezTo>
                  <a:pt x="1478636" y="2226291"/>
                  <a:pt x="1480027" y="2203511"/>
                  <a:pt x="1478034" y="2174980"/>
                </a:cubicBezTo>
                <a:cubicBezTo>
                  <a:pt x="1474026" y="2117315"/>
                  <a:pt x="1449752" y="2054397"/>
                  <a:pt x="1449502" y="2053774"/>
                </a:cubicBezTo>
                <a:cubicBezTo>
                  <a:pt x="1448506" y="2051220"/>
                  <a:pt x="1449316" y="2048292"/>
                  <a:pt x="1451475" y="2046610"/>
                </a:cubicBezTo>
                <a:cubicBezTo>
                  <a:pt x="1453635" y="2044928"/>
                  <a:pt x="1456667" y="2044845"/>
                  <a:pt x="1458909" y="2046444"/>
                </a:cubicBezTo>
                <a:cubicBezTo>
                  <a:pt x="1459054" y="2046548"/>
                  <a:pt x="1476497" y="2058467"/>
                  <a:pt x="1504925" y="2058467"/>
                </a:cubicBezTo>
                <a:cubicBezTo>
                  <a:pt x="1529635" y="2058467"/>
                  <a:pt x="1713510" y="2006305"/>
                  <a:pt x="1782284" y="1986204"/>
                </a:cubicBezTo>
                <a:cubicBezTo>
                  <a:pt x="1784693" y="1985499"/>
                  <a:pt x="1787309" y="1986308"/>
                  <a:pt x="1788887" y="1988281"/>
                </a:cubicBezTo>
                <a:cubicBezTo>
                  <a:pt x="1788949" y="1988343"/>
                  <a:pt x="1801596" y="2002609"/>
                  <a:pt x="1849895" y="2016978"/>
                </a:cubicBezTo>
                <a:cubicBezTo>
                  <a:pt x="1850020" y="2017020"/>
                  <a:pt x="1850124" y="2017041"/>
                  <a:pt x="1850227" y="2017082"/>
                </a:cubicBezTo>
                <a:cubicBezTo>
                  <a:pt x="1832245" y="1999307"/>
                  <a:pt x="1811583" y="1982010"/>
                  <a:pt x="1795054" y="1971025"/>
                </a:cubicBezTo>
                <a:cubicBezTo>
                  <a:pt x="1794826" y="1970880"/>
                  <a:pt x="1794598" y="1970714"/>
                  <a:pt x="1794390" y="1970527"/>
                </a:cubicBezTo>
                <a:cubicBezTo>
                  <a:pt x="1791026" y="1967578"/>
                  <a:pt x="1455815" y="1674147"/>
                  <a:pt x="1315713" y="1579686"/>
                </a:cubicBezTo>
                <a:cubicBezTo>
                  <a:pt x="1259917" y="1542060"/>
                  <a:pt x="1200965" y="1515896"/>
                  <a:pt x="1153600" y="1494882"/>
                </a:cubicBezTo>
                <a:cubicBezTo>
                  <a:pt x="1096309" y="1469465"/>
                  <a:pt x="1054903" y="1451088"/>
                  <a:pt x="1047926" y="1425796"/>
                </a:cubicBezTo>
                <a:cubicBezTo>
                  <a:pt x="1045351" y="1416452"/>
                  <a:pt x="1047594" y="1406671"/>
                  <a:pt x="1054592" y="1396746"/>
                </a:cubicBezTo>
                <a:cubicBezTo>
                  <a:pt x="1072387" y="1371516"/>
                  <a:pt x="1096973" y="1351810"/>
                  <a:pt x="1118673" y="1334430"/>
                </a:cubicBezTo>
                <a:cubicBezTo>
                  <a:pt x="1147100" y="1311630"/>
                  <a:pt x="1169568" y="1293626"/>
                  <a:pt x="1165581" y="1273837"/>
                </a:cubicBezTo>
                <a:cubicBezTo>
                  <a:pt x="1164460" y="1268314"/>
                  <a:pt x="1161075" y="1261586"/>
                  <a:pt x="1156050" y="1254131"/>
                </a:cubicBezTo>
                <a:cubicBezTo>
                  <a:pt x="1155884" y="1261295"/>
                  <a:pt x="1153641" y="1267774"/>
                  <a:pt x="1149343" y="1273463"/>
                </a:cubicBezTo>
                <a:cubicBezTo>
                  <a:pt x="1146062" y="1277824"/>
                  <a:pt x="1142449" y="1282704"/>
                  <a:pt x="1138566" y="1287937"/>
                </a:cubicBezTo>
                <a:cubicBezTo>
                  <a:pt x="1098448" y="1342196"/>
                  <a:pt x="1059991" y="1391243"/>
                  <a:pt x="1030483" y="1395354"/>
                </a:cubicBezTo>
                <a:cubicBezTo>
                  <a:pt x="1023527" y="1396310"/>
                  <a:pt x="1017360" y="1394773"/>
                  <a:pt x="1012148" y="1390765"/>
                </a:cubicBezTo>
                <a:lnTo>
                  <a:pt x="1010902" y="1389810"/>
                </a:lnTo>
                <a:cubicBezTo>
                  <a:pt x="888803" y="1295474"/>
                  <a:pt x="813841" y="1203257"/>
                  <a:pt x="794094" y="1123166"/>
                </a:cubicBezTo>
                <a:cubicBezTo>
                  <a:pt x="766891" y="1012737"/>
                  <a:pt x="802836" y="933518"/>
                  <a:pt x="811952" y="915971"/>
                </a:cubicBezTo>
                <a:cubicBezTo>
                  <a:pt x="801694" y="907520"/>
                  <a:pt x="793616" y="898570"/>
                  <a:pt x="789068" y="889288"/>
                </a:cubicBezTo>
                <a:cubicBezTo>
                  <a:pt x="770961" y="852160"/>
                  <a:pt x="763382" y="789387"/>
                  <a:pt x="768303" y="717042"/>
                </a:cubicBezTo>
                <a:cubicBezTo>
                  <a:pt x="772955" y="648766"/>
                  <a:pt x="787864" y="583065"/>
                  <a:pt x="808193" y="541286"/>
                </a:cubicBezTo>
                <a:cubicBezTo>
                  <a:pt x="847439" y="460655"/>
                  <a:pt x="919099" y="471308"/>
                  <a:pt x="931123" y="473758"/>
                </a:cubicBezTo>
                <a:cubicBezTo>
                  <a:pt x="945014" y="470207"/>
                  <a:pt x="1043835" y="447282"/>
                  <a:pt x="1122660" y="489186"/>
                </a:cubicBezTo>
                <a:cubicBezTo>
                  <a:pt x="1172870" y="515869"/>
                  <a:pt x="1224886" y="594611"/>
                  <a:pt x="1251424" y="639173"/>
                </a:cubicBezTo>
                <a:cubicBezTo>
                  <a:pt x="1263343" y="659190"/>
                  <a:pt x="1274515" y="679665"/>
                  <a:pt x="1284441" y="699371"/>
                </a:cubicBezTo>
                <a:cubicBezTo>
                  <a:pt x="1276924" y="679415"/>
                  <a:pt x="1271483" y="664174"/>
                  <a:pt x="1269407" y="655868"/>
                </a:cubicBezTo>
                <a:cubicBezTo>
                  <a:pt x="1266022" y="642412"/>
                  <a:pt x="1271712" y="638654"/>
                  <a:pt x="1275408" y="637615"/>
                </a:cubicBezTo>
                <a:cubicBezTo>
                  <a:pt x="1284835" y="634937"/>
                  <a:pt x="1302922" y="648288"/>
                  <a:pt x="1329127" y="677256"/>
                </a:cubicBezTo>
                <a:cubicBezTo>
                  <a:pt x="1346549" y="696526"/>
                  <a:pt x="1368830" y="725161"/>
                  <a:pt x="1374271" y="742479"/>
                </a:cubicBezTo>
                <a:cubicBezTo>
                  <a:pt x="1378070" y="754585"/>
                  <a:pt x="1379669" y="767626"/>
                  <a:pt x="1379794" y="781040"/>
                </a:cubicBezTo>
                <a:cubicBezTo>
                  <a:pt x="1380417" y="780915"/>
                  <a:pt x="1381082" y="780874"/>
                  <a:pt x="1381808" y="780915"/>
                </a:cubicBezTo>
                <a:cubicBezTo>
                  <a:pt x="1390509" y="781476"/>
                  <a:pt x="1391921" y="791298"/>
                  <a:pt x="1398773" y="838476"/>
                </a:cubicBezTo>
                <a:cubicBezTo>
                  <a:pt x="1400434" y="849876"/>
                  <a:pt x="1402303" y="862813"/>
                  <a:pt x="1404525" y="876912"/>
                </a:cubicBezTo>
                <a:cubicBezTo>
                  <a:pt x="1410734" y="916470"/>
                  <a:pt x="1404027" y="956609"/>
                  <a:pt x="1395638" y="977914"/>
                </a:cubicBezTo>
                <a:cubicBezTo>
                  <a:pt x="1399583" y="994858"/>
                  <a:pt x="1401888" y="1009311"/>
                  <a:pt x="1401888" y="1020129"/>
                </a:cubicBezTo>
                <a:cubicBezTo>
                  <a:pt x="1401888" y="1071004"/>
                  <a:pt x="1369806" y="1161560"/>
                  <a:pt x="1332969" y="1209465"/>
                </a:cubicBezTo>
                <a:cubicBezTo>
                  <a:pt x="1347131" y="1209569"/>
                  <a:pt x="1360752" y="1212871"/>
                  <a:pt x="1369931" y="1221737"/>
                </a:cubicBezTo>
                <a:cubicBezTo>
                  <a:pt x="1372921" y="1224624"/>
                  <a:pt x="1376077" y="1227614"/>
                  <a:pt x="1379317" y="1230646"/>
                </a:cubicBezTo>
                <a:cubicBezTo>
                  <a:pt x="1402366" y="1252387"/>
                  <a:pt x="1428467" y="1277014"/>
                  <a:pt x="1427990" y="1300292"/>
                </a:cubicBezTo>
                <a:cubicBezTo>
                  <a:pt x="1427803" y="1309200"/>
                  <a:pt x="1423816" y="1317112"/>
                  <a:pt x="1416133" y="1323798"/>
                </a:cubicBezTo>
                <a:cubicBezTo>
                  <a:pt x="1392668" y="1344189"/>
                  <a:pt x="1331058" y="1332229"/>
                  <a:pt x="1295384" y="1319230"/>
                </a:cubicBezTo>
                <a:cubicBezTo>
                  <a:pt x="1274266" y="1311526"/>
                  <a:pt x="1262056" y="1303801"/>
                  <a:pt x="1259003" y="1296243"/>
                </a:cubicBezTo>
                <a:cubicBezTo>
                  <a:pt x="1258256" y="1296907"/>
                  <a:pt x="1257508" y="1297530"/>
                  <a:pt x="1256802" y="1298132"/>
                </a:cubicBezTo>
                <a:cubicBezTo>
                  <a:pt x="1251756" y="1302410"/>
                  <a:pt x="1248891" y="1305089"/>
                  <a:pt x="1248891" y="1310384"/>
                </a:cubicBezTo>
                <a:cubicBezTo>
                  <a:pt x="1248891" y="1313685"/>
                  <a:pt x="1247458" y="1316613"/>
                  <a:pt x="1244883" y="1318648"/>
                </a:cubicBezTo>
                <a:cubicBezTo>
                  <a:pt x="1241498" y="1321306"/>
                  <a:pt x="1236245" y="1322261"/>
                  <a:pt x="1229122" y="1321908"/>
                </a:cubicBezTo>
                <a:cubicBezTo>
                  <a:pt x="1256719" y="1337565"/>
                  <a:pt x="1297855" y="1363584"/>
                  <a:pt x="1342645" y="1396434"/>
                </a:cubicBezTo>
                <a:cubicBezTo>
                  <a:pt x="1396738" y="1436116"/>
                  <a:pt x="1471555" y="1497041"/>
                  <a:pt x="1520810" y="1562077"/>
                </a:cubicBezTo>
                <a:cubicBezTo>
                  <a:pt x="1563710" y="1618704"/>
                  <a:pt x="1645919" y="1677697"/>
                  <a:pt x="1718473" y="1729756"/>
                </a:cubicBezTo>
                <a:cubicBezTo>
                  <a:pt x="1801533" y="1789331"/>
                  <a:pt x="1873256" y="1840787"/>
                  <a:pt x="1885154" y="1883500"/>
                </a:cubicBezTo>
                <a:cubicBezTo>
                  <a:pt x="1894665" y="1917638"/>
                  <a:pt x="1917008" y="1978812"/>
                  <a:pt x="1939476" y="2032282"/>
                </a:cubicBezTo>
                <a:cubicBezTo>
                  <a:pt x="1942341" y="2039093"/>
                  <a:pt x="1945082" y="2045489"/>
                  <a:pt x="1947699" y="2051490"/>
                </a:cubicBezTo>
                <a:cubicBezTo>
                  <a:pt x="1951852" y="2056038"/>
                  <a:pt x="1954572" y="2061520"/>
                  <a:pt x="1955548" y="2068247"/>
                </a:cubicBezTo>
                <a:cubicBezTo>
                  <a:pt x="1955610" y="2068642"/>
                  <a:pt x="1955652" y="2069036"/>
                  <a:pt x="1955693" y="2069410"/>
                </a:cubicBezTo>
                <a:cubicBezTo>
                  <a:pt x="1973697" y="2108843"/>
                  <a:pt x="1984848" y="2126597"/>
                  <a:pt x="1990309" y="2132370"/>
                </a:cubicBezTo>
                <a:cubicBezTo>
                  <a:pt x="1990350" y="2132038"/>
                  <a:pt x="1990392" y="2131685"/>
                  <a:pt x="1990433" y="2131311"/>
                </a:cubicBezTo>
                <a:cubicBezTo>
                  <a:pt x="1994483" y="2090425"/>
                  <a:pt x="1980030" y="2023000"/>
                  <a:pt x="1977102" y="2009898"/>
                </a:cubicBezTo>
                <a:cubicBezTo>
                  <a:pt x="1976043" y="2005184"/>
                  <a:pt x="1979262" y="2002630"/>
                  <a:pt x="1981691" y="2002069"/>
                </a:cubicBezTo>
                <a:cubicBezTo>
                  <a:pt x="1983332" y="2001675"/>
                  <a:pt x="1987817" y="2001820"/>
                  <a:pt x="1989187" y="2006845"/>
                </a:cubicBezTo>
                <a:lnTo>
                  <a:pt x="1989187" y="2006845"/>
                </a:lnTo>
                <a:cubicBezTo>
                  <a:pt x="1989187" y="2006845"/>
                  <a:pt x="1989229" y="2007032"/>
                  <a:pt x="1989250" y="2007136"/>
                </a:cubicBezTo>
                <a:cubicBezTo>
                  <a:pt x="1989520" y="2008257"/>
                  <a:pt x="1990288" y="2011455"/>
                  <a:pt x="1991721" y="2017186"/>
                </a:cubicBezTo>
                <a:cubicBezTo>
                  <a:pt x="1995666" y="2032884"/>
                  <a:pt x="2009350" y="2064136"/>
                  <a:pt x="2024986" y="2093186"/>
                </a:cubicBezTo>
                <a:cubicBezTo>
                  <a:pt x="2041764" y="2124334"/>
                  <a:pt x="2053601" y="2139887"/>
                  <a:pt x="2059145" y="2144538"/>
                </a:cubicBezTo>
                <a:cubicBezTo>
                  <a:pt x="2059353" y="2142420"/>
                  <a:pt x="2059394" y="2138745"/>
                  <a:pt x="2058709" y="2132619"/>
                </a:cubicBezTo>
                <a:cubicBezTo>
                  <a:pt x="2055906" y="2107784"/>
                  <a:pt x="2050195" y="2083427"/>
                  <a:pt x="2044443" y="2063679"/>
                </a:cubicBezTo>
                <a:cubicBezTo>
                  <a:pt x="2037238" y="2048292"/>
                  <a:pt x="2031486" y="2034587"/>
                  <a:pt x="2028911" y="2026364"/>
                </a:cubicBezTo>
                <a:cubicBezTo>
                  <a:pt x="2026232" y="2017809"/>
                  <a:pt x="2025194" y="2013905"/>
                  <a:pt x="2028433" y="2010790"/>
                </a:cubicBezTo>
                <a:cubicBezTo>
                  <a:pt x="2030136" y="2009150"/>
                  <a:pt x="2032773" y="2008610"/>
                  <a:pt x="2034995" y="2009420"/>
                </a:cubicBezTo>
                <a:cubicBezTo>
                  <a:pt x="2036843" y="2010084"/>
                  <a:pt x="2041183" y="2011663"/>
                  <a:pt x="2053310" y="2050036"/>
                </a:cubicBezTo>
                <a:cubicBezTo>
                  <a:pt x="2054265" y="2053068"/>
                  <a:pt x="2055262" y="2056349"/>
                  <a:pt x="2056300" y="2059838"/>
                </a:cubicBezTo>
                <a:cubicBezTo>
                  <a:pt x="2070919" y="2090777"/>
                  <a:pt x="2091020" y="2127283"/>
                  <a:pt x="2101277" y="2139223"/>
                </a:cubicBezTo>
                <a:cubicBezTo>
                  <a:pt x="2101132" y="2136565"/>
                  <a:pt x="2100717" y="2132723"/>
                  <a:pt x="2099741" y="2127200"/>
                </a:cubicBezTo>
                <a:cubicBezTo>
                  <a:pt x="2090106" y="2071861"/>
                  <a:pt x="2075363" y="2029500"/>
                  <a:pt x="2070337" y="2015940"/>
                </a:cubicBezTo>
                <a:cubicBezTo>
                  <a:pt x="2070234" y="2015691"/>
                  <a:pt x="2070130" y="2015463"/>
                  <a:pt x="2070047" y="2015255"/>
                </a:cubicBezTo>
                <a:cubicBezTo>
                  <a:pt x="2067825" y="2009731"/>
                  <a:pt x="2066911" y="2007447"/>
                  <a:pt x="2069569" y="2004499"/>
                </a:cubicBezTo>
                <a:cubicBezTo>
                  <a:pt x="2071168" y="2002734"/>
                  <a:pt x="2073639" y="2002027"/>
                  <a:pt x="2075923" y="2002692"/>
                </a:cubicBezTo>
                <a:cubicBezTo>
                  <a:pt x="2077294" y="2003087"/>
                  <a:pt x="2078353" y="2003398"/>
                  <a:pt x="2080097" y="2006845"/>
                </a:cubicBezTo>
                <a:lnTo>
                  <a:pt x="2080139" y="2006845"/>
                </a:lnTo>
                <a:cubicBezTo>
                  <a:pt x="2080139" y="2006845"/>
                  <a:pt x="2080201" y="2007011"/>
                  <a:pt x="2080242" y="2007136"/>
                </a:cubicBezTo>
                <a:cubicBezTo>
                  <a:pt x="2080948" y="2008589"/>
                  <a:pt x="2081779" y="2010541"/>
                  <a:pt x="2082776" y="2013220"/>
                </a:cubicBezTo>
                <a:cubicBezTo>
                  <a:pt x="2089524" y="2027112"/>
                  <a:pt x="2112491" y="2062163"/>
                  <a:pt x="2128002" y="2082492"/>
                </a:cubicBezTo>
                <a:cubicBezTo>
                  <a:pt x="2104081" y="2022793"/>
                  <a:pt x="2075736" y="1946169"/>
                  <a:pt x="2075446" y="1945380"/>
                </a:cubicBezTo>
                <a:cubicBezTo>
                  <a:pt x="2074719" y="1943428"/>
                  <a:pt x="2075030" y="1941227"/>
                  <a:pt x="2076276" y="1939545"/>
                </a:cubicBezTo>
                <a:cubicBezTo>
                  <a:pt x="2077522" y="1937863"/>
                  <a:pt x="2079536" y="1936887"/>
                  <a:pt x="2081592" y="1937012"/>
                </a:cubicBezTo>
                <a:cubicBezTo>
                  <a:pt x="2089234" y="1937365"/>
                  <a:pt x="2112304" y="1936285"/>
                  <a:pt x="2118325" y="1926982"/>
                </a:cubicBezTo>
                <a:cubicBezTo>
                  <a:pt x="2120693" y="1923328"/>
                  <a:pt x="2120153" y="1918033"/>
                  <a:pt x="2116706" y="1911222"/>
                </a:cubicBezTo>
                <a:cubicBezTo>
                  <a:pt x="2108940" y="1895897"/>
                  <a:pt x="2091144" y="1887072"/>
                  <a:pt x="2070524" y="1876876"/>
                </a:cubicBezTo>
                <a:cubicBezTo>
                  <a:pt x="2044173" y="1863815"/>
                  <a:pt x="2014292" y="1849030"/>
                  <a:pt x="1994005" y="1815868"/>
                </a:cubicBezTo>
                <a:cubicBezTo>
                  <a:pt x="1992697" y="1813750"/>
                  <a:pt x="1991389" y="1811528"/>
                  <a:pt x="1990060" y="1809244"/>
                </a:cubicBezTo>
                <a:cubicBezTo>
                  <a:pt x="1976084" y="1809867"/>
                  <a:pt x="1964726" y="1805320"/>
                  <a:pt x="1961798" y="1804032"/>
                </a:cubicBezTo>
                <a:cubicBezTo>
                  <a:pt x="1958559" y="1803202"/>
                  <a:pt x="1953264" y="1799942"/>
                  <a:pt x="1932789" y="1765991"/>
                </a:cubicBezTo>
                <a:cubicBezTo>
                  <a:pt x="1921016" y="1746492"/>
                  <a:pt x="1906210" y="1719975"/>
                  <a:pt x="1890636" y="1690572"/>
                </a:cubicBezTo>
                <a:cubicBezTo>
                  <a:pt x="1868771" y="1722301"/>
                  <a:pt x="1836502" y="1760446"/>
                  <a:pt x="1811085" y="1763021"/>
                </a:cubicBezTo>
                <a:cubicBezTo>
                  <a:pt x="1803755" y="1763748"/>
                  <a:pt x="1793497" y="1761921"/>
                  <a:pt x="1786271" y="1748880"/>
                </a:cubicBezTo>
                <a:cubicBezTo>
                  <a:pt x="1777446" y="1732953"/>
                  <a:pt x="1767333" y="1720287"/>
                  <a:pt x="1758404" y="1709115"/>
                </a:cubicBezTo>
                <a:cubicBezTo>
                  <a:pt x="1740193" y="1686315"/>
                  <a:pt x="1724474" y="1666630"/>
                  <a:pt x="1736767" y="1636126"/>
                </a:cubicBezTo>
                <a:cubicBezTo>
                  <a:pt x="1743619" y="1619140"/>
                  <a:pt x="1768849" y="1600327"/>
                  <a:pt x="1811729" y="1580247"/>
                </a:cubicBezTo>
                <a:cubicBezTo>
                  <a:pt x="1818021" y="1577298"/>
                  <a:pt x="1824686" y="1574350"/>
                  <a:pt x="1831310" y="1571567"/>
                </a:cubicBezTo>
                <a:cubicBezTo>
                  <a:pt x="1814034" y="1534543"/>
                  <a:pt x="1799270" y="1500301"/>
                  <a:pt x="1788617" y="1472331"/>
                </a:cubicBezTo>
                <a:cubicBezTo>
                  <a:pt x="1739861" y="1344335"/>
                  <a:pt x="1684543" y="1055430"/>
                  <a:pt x="1692600" y="923987"/>
                </a:cubicBezTo>
                <a:cubicBezTo>
                  <a:pt x="1695340" y="879466"/>
                  <a:pt x="1700739" y="850561"/>
                  <a:pt x="1707094" y="829319"/>
                </a:cubicBezTo>
                <a:cubicBezTo>
                  <a:pt x="1689547" y="783116"/>
                  <a:pt x="1664525" y="736789"/>
                  <a:pt x="1636201" y="698644"/>
                </a:cubicBezTo>
                <a:cubicBezTo>
                  <a:pt x="1602084" y="652670"/>
                  <a:pt x="1565829" y="622021"/>
                  <a:pt x="1536716" y="614524"/>
                </a:cubicBezTo>
                <a:cubicBezTo>
                  <a:pt x="1526126" y="611783"/>
                  <a:pt x="1516595" y="612157"/>
                  <a:pt x="1508226" y="615583"/>
                </a:cubicBezTo>
                <a:cubicBezTo>
                  <a:pt x="1506856" y="643533"/>
                  <a:pt x="1516034" y="660457"/>
                  <a:pt x="1523073" y="673477"/>
                </a:cubicBezTo>
                <a:cubicBezTo>
                  <a:pt x="1528202" y="682945"/>
                  <a:pt x="1532625" y="691127"/>
                  <a:pt x="1529905" y="699786"/>
                </a:cubicBezTo>
                <a:cubicBezTo>
                  <a:pt x="1524610" y="716647"/>
                  <a:pt x="1519398" y="780251"/>
                  <a:pt x="1543818" y="1016599"/>
                </a:cubicBezTo>
                <a:cubicBezTo>
                  <a:pt x="1559433" y="1167748"/>
                  <a:pt x="1623452" y="1320725"/>
                  <a:pt x="1670194" y="1432420"/>
                </a:cubicBezTo>
                <a:cubicBezTo>
                  <a:pt x="1697479" y="1497602"/>
                  <a:pt x="1719033" y="1549099"/>
                  <a:pt x="1724079" y="1582365"/>
                </a:cubicBezTo>
                <a:cubicBezTo>
                  <a:pt x="1724848" y="1587432"/>
                  <a:pt x="1727173" y="1602818"/>
                  <a:pt x="1716417" y="1604480"/>
                </a:cubicBezTo>
                <a:cubicBezTo>
                  <a:pt x="1711911" y="1605165"/>
                  <a:pt x="1703563" y="1606452"/>
                  <a:pt x="1671585" y="1558111"/>
                </a:cubicBezTo>
                <a:cubicBezTo>
                  <a:pt x="1652814" y="1529725"/>
                  <a:pt x="1630346" y="1490832"/>
                  <a:pt x="1608314" y="1448596"/>
                </a:cubicBezTo>
                <a:cubicBezTo>
                  <a:pt x="1555114" y="1346619"/>
                  <a:pt x="1518214" y="1252989"/>
                  <a:pt x="1509618" y="1198169"/>
                </a:cubicBezTo>
                <a:lnTo>
                  <a:pt x="1506835" y="1180498"/>
                </a:lnTo>
                <a:cubicBezTo>
                  <a:pt x="1467257" y="929572"/>
                  <a:pt x="1433949" y="666188"/>
                  <a:pt x="1486859" y="615064"/>
                </a:cubicBezTo>
                <a:cubicBezTo>
                  <a:pt x="1489828" y="612199"/>
                  <a:pt x="1493005" y="609728"/>
                  <a:pt x="1496349" y="607693"/>
                </a:cubicBezTo>
                <a:cubicBezTo>
                  <a:pt x="1496847" y="602792"/>
                  <a:pt x="1497636" y="597642"/>
                  <a:pt x="1498757" y="592181"/>
                </a:cubicBezTo>
                <a:cubicBezTo>
                  <a:pt x="1510178" y="536427"/>
                  <a:pt x="1532646" y="453782"/>
                  <a:pt x="1595751" y="380356"/>
                </a:cubicBezTo>
                <a:cubicBezTo>
                  <a:pt x="1653146" y="313534"/>
                  <a:pt x="1725055" y="272025"/>
                  <a:pt x="1725782" y="271610"/>
                </a:cubicBezTo>
                <a:cubicBezTo>
                  <a:pt x="1727755" y="270488"/>
                  <a:pt x="1730184" y="270509"/>
                  <a:pt x="1732136" y="271713"/>
                </a:cubicBezTo>
                <a:cubicBezTo>
                  <a:pt x="1732385" y="271859"/>
                  <a:pt x="1732593" y="272025"/>
                  <a:pt x="1732822" y="272191"/>
                </a:cubicBezTo>
                <a:cubicBezTo>
                  <a:pt x="1733174" y="259088"/>
                  <a:pt x="1734400" y="248789"/>
                  <a:pt x="1736746" y="242808"/>
                </a:cubicBezTo>
                <a:cubicBezTo>
                  <a:pt x="1740006" y="234461"/>
                  <a:pt x="1745426" y="234793"/>
                  <a:pt x="1747586" y="235333"/>
                </a:cubicBezTo>
                <a:cubicBezTo>
                  <a:pt x="1751531" y="236288"/>
                  <a:pt x="1756618" y="237534"/>
                  <a:pt x="1764364" y="274787"/>
                </a:cubicBezTo>
                <a:cubicBezTo>
                  <a:pt x="1765049" y="270094"/>
                  <a:pt x="1765838" y="266065"/>
                  <a:pt x="1766710" y="262639"/>
                </a:cubicBezTo>
                <a:cubicBezTo>
                  <a:pt x="1763886" y="236392"/>
                  <a:pt x="1763346" y="210062"/>
                  <a:pt x="1765360" y="185808"/>
                </a:cubicBezTo>
                <a:cubicBezTo>
                  <a:pt x="1770531" y="123264"/>
                  <a:pt x="1791525" y="75836"/>
                  <a:pt x="1826098" y="48613"/>
                </a:cubicBezTo>
                <a:cubicBezTo>
                  <a:pt x="1865137" y="17881"/>
                  <a:pt x="1905421" y="1560"/>
                  <a:pt x="1945830" y="106"/>
                </a:cubicBezTo>
                <a:cubicBezTo>
                  <a:pt x="1985782" y="-1327"/>
                  <a:pt x="2025859" y="11776"/>
                  <a:pt x="2065105" y="39124"/>
                </a:cubicBezTo>
                <a:cubicBezTo>
                  <a:pt x="2090646" y="21826"/>
                  <a:pt x="2117557" y="22927"/>
                  <a:pt x="2142538" y="42841"/>
                </a:cubicBezTo>
                <a:cubicBezTo>
                  <a:pt x="2188449" y="79429"/>
                  <a:pt x="2267564" y="336210"/>
                  <a:pt x="2281331" y="406458"/>
                </a:cubicBezTo>
                <a:cubicBezTo>
                  <a:pt x="2293583" y="468961"/>
                  <a:pt x="2284488" y="604536"/>
                  <a:pt x="2264844" y="652338"/>
                </a:cubicBezTo>
                <a:cubicBezTo>
                  <a:pt x="2260670" y="662450"/>
                  <a:pt x="2256081" y="668721"/>
                  <a:pt x="2250828" y="671525"/>
                </a:cubicBezTo>
                <a:cubicBezTo>
                  <a:pt x="2226470" y="684461"/>
                  <a:pt x="2203234" y="665254"/>
                  <a:pt x="2193329" y="655099"/>
                </a:cubicBezTo>
                <a:cubicBezTo>
                  <a:pt x="2191460" y="657321"/>
                  <a:pt x="2189135" y="660187"/>
                  <a:pt x="2186601" y="663551"/>
                </a:cubicBezTo>
                <a:cubicBezTo>
                  <a:pt x="2190567" y="684669"/>
                  <a:pt x="2195821" y="704832"/>
                  <a:pt x="2200514" y="722814"/>
                </a:cubicBezTo>
                <a:cubicBezTo>
                  <a:pt x="2210149" y="759776"/>
                  <a:pt x="2217084" y="786480"/>
                  <a:pt x="2208072" y="800164"/>
                </a:cubicBezTo>
                <a:cubicBezTo>
                  <a:pt x="2204978" y="804857"/>
                  <a:pt x="2200327" y="807702"/>
                  <a:pt x="2194222" y="808616"/>
                </a:cubicBezTo>
                <a:cubicBezTo>
                  <a:pt x="2185231" y="809986"/>
                  <a:pt x="2176198" y="810464"/>
                  <a:pt x="2171276" y="804878"/>
                </a:cubicBezTo>
                <a:cubicBezTo>
                  <a:pt x="2166168" y="799085"/>
                  <a:pt x="2168452" y="790965"/>
                  <a:pt x="2171339" y="780687"/>
                </a:cubicBezTo>
                <a:cubicBezTo>
                  <a:pt x="2174267" y="770263"/>
                  <a:pt x="2178274" y="755976"/>
                  <a:pt x="2176198" y="739364"/>
                </a:cubicBezTo>
                <a:cubicBezTo>
                  <a:pt x="2176032" y="737973"/>
                  <a:pt x="2175845" y="736748"/>
                  <a:pt x="2175679" y="735710"/>
                </a:cubicBezTo>
                <a:cubicBezTo>
                  <a:pt x="2175450" y="736104"/>
                  <a:pt x="2175222" y="736478"/>
                  <a:pt x="2175014" y="736810"/>
                </a:cubicBezTo>
                <a:cubicBezTo>
                  <a:pt x="2170924" y="743787"/>
                  <a:pt x="2166646" y="750993"/>
                  <a:pt x="2159565" y="749851"/>
                </a:cubicBezTo>
                <a:cubicBezTo>
                  <a:pt x="2153003" y="748792"/>
                  <a:pt x="2150532" y="741295"/>
                  <a:pt x="2148954" y="734111"/>
                </a:cubicBezTo>
                <a:cubicBezTo>
                  <a:pt x="2143410" y="708549"/>
                  <a:pt x="2159939" y="679166"/>
                  <a:pt x="2173374" y="660436"/>
                </a:cubicBezTo>
                <a:cubicBezTo>
                  <a:pt x="2170591" y="644696"/>
                  <a:pt x="2168577" y="628437"/>
                  <a:pt x="2168016" y="612053"/>
                </a:cubicBezTo>
                <a:cubicBezTo>
                  <a:pt x="2163947" y="627399"/>
                  <a:pt x="2158880" y="643222"/>
                  <a:pt x="2152671" y="659522"/>
                </a:cubicBezTo>
                <a:cubicBezTo>
                  <a:pt x="2128770" y="722275"/>
                  <a:pt x="2101444" y="772339"/>
                  <a:pt x="2069611" y="810921"/>
                </a:cubicBezTo>
                <a:cubicBezTo>
                  <a:pt x="2073847" y="817690"/>
                  <a:pt x="2078166" y="823733"/>
                  <a:pt x="2082277" y="828758"/>
                </a:cubicBezTo>
                <a:cubicBezTo>
                  <a:pt x="2089067" y="816631"/>
                  <a:pt x="2091559" y="806955"/>
                  <a:pt x="2091622" y="806747"/>
                </a:cubicBezTo>
                <a:cubicBezTo>
                  <a:pt x="2092265" y="804193"/>
                  <a:pt x="2094425" y="802324"/>
                  <a:pt x="2097041" y="802054"/>
                </a:cubicBezTo>
                <a:cubicBezTo>
                  <a:pt x="2099637" y="801805"/>
                  <a:pt x="2102150" y="803175"/>
                  <a:pt x="2103291" y="805543"/>
                </a:cubicBezTo>
                <a:cubicBezTo>
                  <a:pt x="2103520" y="806020"/>
                  <a:pt x="2104164" y="807391"/>
                  <a:pt x="2105181" y="809529"/>
                </a:cubicBezTo>
                <a:cubicBezTo>
                  <a:pt x="2105389" y="809093"/>
                  <a:pt x="2105617" y="808637"/>
                  <a:pt x="2105846" y="808201"/>
                </a:cubicBezTo>
                <a:cubicBezTo>
                  <a:pt x="2108151" y="803944"/>
                  <a:pt x="2112428" y="796011"/>
                  <a:pt x="2119011" y="799562"/>
                </a:cubicBezTo>
                <a:cubicBezTo>
                  <a:pt x="2123766" y="802116"/>
                  <a:pt x="2123891" y="807557"/>
                  <a:pt x="2119551" y="821926"/>
                </a:cubicBezTo>
                <a:cubicBezTo>
                  <a:pt x="2118450" y="825602"/>
                  <a:pt x="2117163" y="829339"/>
                  <a:pt x="2115771" y="832952"/>
                </a:cubicBezTo>
                <a:cubicBezTo>
                  <a:pt x="2134626" y="875936"/>
                  <a:pt x="2167373" y="957772"/>
                  <a:pt x="2161164" y="995045"/>
                </a:cubicBezTo>
                <a:cubicBezTo>
                  <a:pt x="2159503" y="1005074"/>
                  <a:pt x="2153668" y="1011636"/>
                  <a:pt x="2144739" y="1013505"/>
                </a:cubicBezTo>
                <a:cubicBezTo>
                  <a:pt x="2143057" y="1013858"/>
                  <a:pt x="2141250" y="1014024"/>
                  <a:pt x="2139360" y="1014024"/>
                </a:cubicBezTo>
                <a:cubicBezTo>
                  <a:pt x="2105430" y="1014024"/>
                  <a:pt x="2038878" y="959827"/>
                  <a:pt x="2009662" y="926250"/>
                </a:cubicBezTo>
                <a:cubicBezTo>
                  <a:pt x="2002290" y="928950"/>
                  <a:pt x="1994399" y="931670"/>
                  <a:pt x="1986052" y="934390"/>
                </a:cubicBezTo>
                <a:cubicBezTo>
                  <a:pt x="1972264" y="938875"/>
                  <a:pt x="1957230" y="943277"/>
                  <a:pt x="1941677" y="947472"/>
                </a:cubicBezTo>
                <a:cubicBezTo>
                  <a:pt x="1938770" y="950566"/>
                  <a:pt x="1935925" y="953660"/>
                  <a:pt x="1933163" y="956650"/>
                </a:cubicBezTo>
                <a:cubicBezTo>
                  <a:pt x="1914163" y="977228"/>
                  <a:pt x="1896222" y="996665"/>
                  <a:pt x="1881479" y="1002686"/>
                </a:cubicBezTo>
                <a:cubicBezTo>
                  <a:pt x="1868605" y="1007961"/>
                  <a:pt x="1858243" y="1043324"/>
                  <a:pt x="1849085" y="1074534"/>
                </a:cubicBezTo>
                <a:cubicBezTo>
                  <a:pt x="1834820" y="1123228"/>
                  <a:pt x="1820077" y="1173583"/>
                  <a:pt x="1786935" y="1177279"/>
                </a:cubicBezTo>
                <a:cubicBezTo>
                  <a:pt x="1778837" y="1178193"/>
                  <a:pt x="1767354" y="1175597"/>
                  <a:pt x="1758591" y="1158092"/>
                </a:cubicBezTo>
                <a:cubicBezTo>
                  <a:pt x="1744201" y="1129353"/>
                  <a:pt x="1744055" y="1074388"/>
                  <a:pt x="1744658" y="1052087"/>
                </a:cubicBezTo>
                <a:cubicBezTo>
                  <a:pt x="1744741" y="1048910"/>
                  <a:pt x="1744886" y="1045296"/>
                  <a:pt x="1745073" y="1041413"/>
                </a:cubicBezTo>
                <a:cubicBezTo>
                  <a:pt x="1742041" y="1069342"/>
                  <a:pt x="1739757" y="1105328"/>
                  <a:pt x="1743308" y="1161996"/>
                </a:cubicBezTo>
                <a:cubicBezTo>
                  <a:pt x="1747897" y="1235110"/>
                  <a:pt x="1770116" y="1329799"/>
                  <a:pt x="1804295" y="1421768"/>
                </a:cubicBezTo>
                <a:cubicBezTo>
                  <a:pt x="1836356" y="1508067"/>
                  <a:pt x="1863081" y="1549681"/>
                  <a:pt x="1872737" y="1556263"/>
                </a:cubicBezTo>
                <a:cubicBezTo>
                  <a:pt x="1876142" y="1555329"/>
                  <a:pt x="1878572" y="1554851"/>
                  <a:pt x="1879755" y="1554976"/>
                </a:cubicBezTo>
                <a:cubicBezTo>
                  <a:pt x="1882517" y="1555287"/>
                  <a:pt x="1884947" y="1557488"/>
                  <a:pt x="1885403" y="1560229"/>
                </a:cubicBezTo>
                <a:cubicBezTo>
                  <a:pt x="1886234" y="1565213"/>
                  <a:pt x="1881749" y="1567331"/>
                  <a:pt x="1879070" y="1568598"/>
                </a:cubicBezTo>
                <a:cubicBezTo>
                  <a:pt x="1877409" y="1569387"/>
                  <a:pt x="1875021" y="1569989"/>
                  <a:pt x="1872051" y="1569324"/>
                </a:cubicBezTo>
                <a:cubicBezTo>
                  <a:pt x="1866299" y="1571173"/>
                  <a:pt x="1857931" y="1574183"/>
                  <a:pt x="1848234" y="1578087"/>
                </a:cubicBezTo>
                <a:cubicBezTo>
                  <a:pt x="1862479" y="1608114"/>
                  <a:pt x="1877513" y="1638223"/>
                  <a:pt x="1891965" y="1666027"/>
                </a:cubicBezTo>
                <a:cubicBezTo>
                  <a:pt x="1898091" y="1656247"/>
                  <a:pt x="1902244" y="1648585"/>
                  <a:pt x="1903261" y="1645283"/>
                </a:cubicBezTo>
                <a:cubicBezTo>
                  <a:pt x="1904902" y="1640050"/>
                  <a:pt x="1909034" y="1639365"/>
                  <a:pt x="1910259" y="1639282"/>
                </a:cubicBezTo>
                <a:cubicBezTo>
                  <a:pt x="1918711" y="1638701"/>
                  <a:pt x="1924296" y="1647837"/>
                  <a:pt x="1956192" y="1714680"/>
                </a:cubicBezTo>
                <a:cubicBezTo>
                  <a:pt x="1969191" y="1741945"/>
                  <a:pt x="1983643" y="1772220"/>
                  <a:pt x="1996808" y="1795830"/>
                </a:cubicBezTo>
                <a:cubicBezTo>
                  <a:pt x="1998594" y="1795436"/>
                  <a:pt x="2000401" y="1794916"/>
                  <a:pt x="2002186" y="1794252"/>
                </a:cubicBezTo>
                <a:cubicBezTo>
                  <a:pt x="2013919" y="1789871"/>
                  <a:pt x="2023263" y="1779820"/>
                  <a:pt x="2029949" y="1764412"/>
                </a:cubicBezTo>
                <a:cubicBezTo>
                  <a:pt x="2048970" y="1720640"/>
                  <a:pt x="2206432" y="1364747"/>
                  <a:pt x="2267544" y="1248774"/>
                </a:cubicBezTo>
                <a:cubicBezTo>
                  <a:pt x="2295992" y="1194805"/>
                  <a:pt x="2366551" y="1084127"/>
                  <a:pt x="2441306" y="985348"/>
                </a:cubicBezTo>
                <a:cubicBezTo>
                  <a:pt x="2507007" y="898529"/>
                  <a:pt x="2597605" y="792398"/>
                  <a:pt x="2656079" y="779898"/>
                </a:cubicBezTo>
                <a:cubicBezTo>
                  <a:pt x="2660814" y="778880"/>
                  <a:pt x="2665320" y="778486"/>
                  <a:pt x="2669556" y="778673"/>
                </a:cubicBezTo>
                <a:cubicBezTo>
                  <a:pt x="2679066" y="758406"/>
                  <a:pt x="2692730" y="739780"/>
                  <a:pt x="2710131" y="723707"/>
                </a:cubicBezTo>
                <a:cubicBezTo>
                  <a:pt x="2746179" y="690379"/>
                  <a:pt x="2795226" y="670777"/>
                  <a:pt x="2848219" y="668534"/>
                </a:cubicBezTo>
                <a:cubicBezTo>
                  <a:pt x="2889001" y="666790"/>
                  <a:pt x="2933106" y="657363"/>
                  <a:pt x="2965292" y="650490"/>
                </a:cubicBezTo>
                <a:lnTo>
                  <a:pt x="2967265" y="650074"/>
                </a:lnTo>
                <a:cubicBezTo>
                  <a:pt x="2972290" y="644343"/>
                  <a:pt x="2977461" y="638633"/>
                  <a:pt x="2982818" y="632964"/>
                </a:cubicBezTo>
                <a:cubicBezTo>
                  <a:pt x="3061518" y="549322"/>
                  <a:pt x="3125786" y="517344"/>
                  <a:pt x="3204610" y="522597"/>
                </a:cubicBezTo>
                <a:cubicBezTo>
                  <a:pt x="3269812" y="526917"/>
                  <a:pt x="3309764" y="559622"/>
                  <a:pt x="3327789" y="578746"/>
                </a:cubicBezTo>
                <a:cubicBezTo>
                  <a:pt x="3329471" y="580532"/>
                  <a:pt x="3332814" y="582422"/>
                  <a:pt x="3336697" y="584602"/>
                </a:cubicBezTo>
                <a:cubicBezTo>
                  <a:pt x="3357628" y="596355"/>
                  <a:pt x="3396604" y="618221"/>
                  <a:pt x="3414442" y="735710"/>
                </a:cubicBezTo>
                <a:cubicBezTo>
                  <a:pt x="3416352" y="748293"/>
                  <a:pt x="3417141" y="760711"/>
                  <a:pt x="3416954" y="772921"/>
                </a:cubicBezTo>
                <a:cubicBezTo>
                  <a:pt x="3417972" y="773938"/>
                  <a:pt x="3418636" y="775309"/>
                  <a:pt x="3418740" y="776845"/>
                </a:cubicBezTo>
                <a:cubicBezTo>
                  <a:pt x="3418761" y="777261"/>
                  <a:pt x="3422000" y="818604"/>
                  <a:pt x="3442724" y="880255"/>
                </a:cubicBezTo>
                <a:cubicBezTo>
                  <a:pt x="3468867" y="958041"/>
                  <a:pt x="3402273" y="1053208"/>
                  <a:pt x="3381238" y="1080514"/>
                </a:cubicBezTo>
                <a:cubicBezTo>
                  <a:pt x="3360867" y="1106969"/>
                  <a:pt x="3347350" y="1122252"/>
                  <a:pt x="3336925" y="1129665"/>
                </a:cubicBezTo>
                <a:cubicBezTo>
                  <a:pt x="3305632" y="1185274"/>
                  <a:pt x="3111084" y="1315243"/>
                  <a:pt x="3029311" y="1328553"/>
                </a:cubicBezTo>
                <a:cubicBezTo>
                  <a:pt x="3004393" y="1366532"/>
                  <a:pt x="2966912" y="1401812"/>
                  <a:pt x="2886364" y="1415995"/>
                </a:cubicBezTo>
                <a:cubicBezTo>
                  <a:pt x="2873469" y="1418258"/>
                  <a:pt x="2860678" y="1419317"/>
                  <a:pt x="2848073" y="1419317"/>
                </a:cubicBezTo>
                <a:cubicBezTo>
                  <a:pt x="2742421" y="1419317"/>
                  <a:pt x="2648894" y="1346100"/>
                  <a:pt x="2601322" y="1308847"/>
                </a:cubicBezTo>
                <a:lnTo>
                  <a:pt x="2592351" y="1301849"/>
                </a:lnTo>
                <a:cubicBezTo>
                  <a:pt x="2571898" y="1286047"/>
                  <a:pt x="2566810" y="1268251"/>
                  <a:pt x="2577214" y="1249002"/>
                </a:cubicBezTo>
                <a:cubicBezTo>
                  <a:pt x="2584523" y="1235442"/>
                  <a:pt x="2598311" y="1222713"/>
                  <a:pt x="2612888" y="1209258"/>
                </a:cubicBezTo>
                <a:cubicBezTo>
                  <a:pt x="2620135" y="1202571"/>
                  <a:pt x="2627610" y="1195677"/>
                  <a:pt x="2634131" y="1188742"/>
                </a:cubicBezTo>
                <a:cubicBezTo>
                  <a:pt x="2645904" y="1176241"/>
                  <a:pt x="2665694" y="1129146"/>
                  <a:pt x="2682472" y="1071336"/>
                </a:cubicBezTo>
                <a:cubicBezTo>
                  <a:pt x="2665424" y="1095693"/>
                  <a:pt x="2642769" y="1124308"/>
                  <a:pt x="2618453" y="1154998"/>
                </a:cubicBezTo>
                <a:cubicBezTo>
                  <a:pt x="2591479" y="1189053"/>
                  <a:pt x="2560041" y="1228777"/>
                  <a:pt x="2535995" y="1264514"/>
                </a:cubicBezTo>
                <a:cubicBezTo>
                  <a:pt x="2544425" y="1272363"/>
                  <a:pt x="2549575" y="1287584"/>
                  <a:pt x="2551340" y="1309989"/>
                </a:cubicBezTo>
                <a:cubicBezTo>
                  <a:pt x="2552918" y="1330110"/>
                  <a:pt x="2544467" y="1354489"/>
                  <a:pt x="2533108" y="1382355"/>
                </a:cubicBezTo>
                <a:cubicBezTo>
                  <a:pt x="2547104" y="1390682"/>
                  <a:pt x="2563882" y="1399113"/>
                  <a:pt x="2582301" y="1407253"/>
                </a:cubicBezTo>
                <a:cubicBezTo>
                  <a:pt x="2589112" y="1395541"/>
                  <a:pt x="2595341" y="1386737"/>
                  <a:pt x="2600782" y="1382418"/>
                </a:cubicBezTo>
                <a:cubicBezTo>
                  <a:pt x="2625056" y="1363085"/>
                  <a:pt x="2653214" y="1383498"/>
                  <a:pt x="2685836" y="1407149"/>
                </a:cubicBezTo>
                <a:cubicBezTo>
                  <a:pt x="2706352" y="1422017"/>
                  <a:pt x="2729588" y="1438857"/>
                  <a:pt x="2755773" y="1449281"/>
                </a:cubicBezTo>
                <a:cubicBezTo>
                  <a:pt x="2765138" y="1453019"/>
                  <a:pt x="2772779" y="1458439"/>
                  <a:pt x="2779216" y="1465146"/>
                </a:cubicBezTo>
                <a:cubicBezTo>
                  <a:pt x="2793441" y="1466890"/>
                  <a:pt x="2806211" y="1467555"/>
                  <a:pt x="2816884" y="1466932"/>
                </a:cubicBezTo>
                <a:cubicBezTo>
                  <a:pt x="2851562" y="1464876"/>
                  <a:pt x="2876937" y="1449385"/>
                  <a:pt x="2895459" y="1438068"/>
                </a:cubicBezTo>
                <a:cubicBezTo>
                  <a:pt x="2910036" y="1429160"/>
                  <a:pt x="2919671" y="1423263"/>
                  <a:pt x="2928247" y="1427603"/>
                </a:cubicBezTo>
                <a:cubicBezTo>
                  <a:pt x="2935744" y="1431403"/>
                  <a:pt x="2937529" y="1441578"/>
                  <a:pt x="2938256" y="1450008"/>
                </a:cubicBezTo>
                <a:cubicBezTo>
                  <a:pt x="2938941" y="1457940"/>
                  <a:pt x="2940914" y="1470732"/>
                  <a:pt x="2943198" y="1485537"/>
                </a:cubicBezTo>
                <a:cubicBezTo>
                  <a:pt x="2950175" y="1530681"/>
                  <a:pt x="2956259" y="1575782"/>
                  <a:pt x="2955200" y="1610979"/>
                </a:cubicBezTo>
                <a:cubicBezTo>
                  <a:pt x="3076905" y="1591024"/>
                  <a:pt x="3195224" y="1576488"/>
                  <a:pt x="3235114" y="1579063"/>
                </a:cubicBezTo>
                <a:cubicBezTo>
                  <a:pt x="3296703" y="1583029"/>
                  <a:pt x="3339853" y="1600617"/>
                  <a:pt x="3357960" y="1627840"/>
                </a:cubicBezTo>
                <a:cubicBezTo>
                  <a:pt x="3376254" y="1626034"/>
                  <a:pt x="3396397" y="1626096"/>
                  <a:pt x="3418699" y="1628484"/>
                </a:cubicBezTo>
                <a:cubicBezTo>
                  <a:pt x="3592585" y="1646944"/>
                  <a:pt x="3766244" y="1787586"/>
                  <a:pt x="3767968" y="1788998"/>
                </a:cubicBezTo>
                <a:cubicBezTo>
                  <a:pt x="3775339" y="1795020"/>
                  <a:pt x="3775983" y="1801001"/>
                  <a:pt x="3775235" y="1804967"/>
                </a:cubicBezTo>
                <a:cubicBezTo>
                  <a:pt x="3773740" y="1812878"/>
                  <a:pt x="3765662" y="1819461"/>
                  <a:pt x="3751501" y="1826168"/>
                </a:cubicBezTo>
                <a:cubicBezTo>
                  <a:pt x="3777934" y="1825213"/>
                  <a:pt x="3803434" y="1826168"/>
                  <a:pt x="3826691" y="1828764"/>
                </a:cubicBezTo>
                <a:cubicBezTo>
                  <a:pt x="3917892" y="1838980"/>
                  <a:pt x="3975411" y="1912426"/>
                  <a:pt x="4002509" y="2053297"/>
                </a:cubicBezTo>
                <a:cubicBezTo>
                  <a:pt x="4006226" y="2072587"/>
                  <a:pt x="4008033" y="2088078"/>
                  <a:pt x="4008324" y="2100516"/>
                </a:cubicBezTo>
                <a:cubicBezTo>
                  <a:pt x="4008510" y="2100890"/>
                  <a:pt x="4008697" y="2101243"/>
                  <a:pt x="4008884" y="2101617"/>
                </a:cubicBezTo>
                <a:cubicBezTo>
                  <a:pt x="4026202" y="2136232"/>
                  <a:pt x="4055211" y="2194188"/>
                  <a:pt x="4059426" y="2257085"/>
                </a:cubicBezTo>
                <a:cubicBezTo>
                  <a:pt x="4064410" y="2331050"/>
                  <a:pt x="4014553" y="2417101"/>
                  <a:pt x="3935376" y="2471173"/>
                </a:cubicBezTo>
                <a:cubicBezTo>
                  <a:pt x="3902504" y="2493620"/>
                  <a:pt x="3859022" y="2511956"/>
                  <a:pt x="3816059" y="2521487"/>
                </a:cubicBezTo>
                <a:cubicBezTo>
                  <a:pt x="3804140" y="2524124"/>
                  <a:pt x="3770293" y="2530748"/>
                  <a:pt x="3748510" y="2526388"/>
                </a:cubicBezTo>
                <a:cubicBezTo>
                  <a:pt x="3749113" y="2529607"/>
                  <a:pt x="3748988" y="2532534"/>
                  <a:pt x="3747950" y="2535171"/>
                </a:cubicBezTo>
                <a:cubicBezTo>
                  <a:pt x="3746745" y="2538224"/>
                  <a:pt x="3743859" y="2542128"/>
                  <a:pt x="3736820" y="2543477"/>
                </a:cubicBezTo>
                <a:cubicBezTo>
                  <a:pt x="3706503" y="2549333"/>
                  <a:pt x="3655047" y="2550683"/>
                  <a:pt x="3639867" y="2522712"/>
                </a:cubicBezTo>
                <a:cubicBezTo>
                  <a:pt x="3633119" y="2525620"/>
                  <a:pt x="3625020" y="2526139"/>
                  <a:pt x="3615655" y="2524270"/>
                </a:cubicBezTo>
                <a:lnTo>
                  <a:pt x="3607931" y="2522733"/>
                </a:lnTo>
                <a:cubicBezTo>
                  <a:pt x="3537454" y="2508841"/>
                  <a:pt x="3498042" y="2498355"/>
                  <a:pt x="3491584" y="2482760"/>
                </a:cubicBezTo>
                <a:cubicBezTo>
                  <a:pt x="3489923" y="2478773"/>
                  <a:pt x="3490400" y="2474517"/>
                  <a:pt x="3492913" y="2470758"/>
                </a:cubicBezTo>
                <a:cubicBezTo>
                  <a:pt x="3500201" y="2459919"/>
                  <a:pt x="3529812" y="2454104"/>
                  <a:pt x="3585899" y="2443930"/>
                </a:cubicBezTo>
                <a:cubicBezTo>
                  <a:pt x="3635424" y="2434938"/>
                  <a:pt x="3697075" y="2423767"/>
                  <a:pt x="3740973" y="2405390"/>
                </a:cubicBezTo>
                <a:cubicBezTo>
                  <a:pt x="3801794" y="2379932"/>
                  <a:pt x="3855201" y="2313151"/>
                  <a:pt x="3870547" y="2286385"/>
                </a:cubicBezTo>
                <a:cubicBezTo>
                  <a:pt x="3829681" y="2306569"/>
                  <a:pt x="3715224" y="2330220"/>
                  <a:pt x="3658701" y="2335017"/>
                </a:cubicBezTo>
                <a:cubicBezTo>
                  <a:pt x="3618998" y="2338381"/>
                  <a:pt x="3604775" y="2317782"/>
                  <a:pt x="3593333" y="2301211"/>
                </a:cubicBezTo>
                <a:cubicBezTo>
                  <a:pt x="3584155" y="2287901"/>
                  <a:pt x="3578777" y="2281048"/>
                  <a:pt x="3566068" y="2282855"/>
                </a:cubicBezTo>
                <a:cubicBezTo>
                  <a:pt x="3555187" y="2284391"/>
                  <a:pt x="3541441" y="2284474"/>
                  <a:pt x="3526905" y="2284578"/>
                </a:cubicBezTo>
                <a:cubicBezTo>
                  <a:pt x="3491501" y="2284786"/>
                  <a:pt x="3447417" y="2285056"/>
                  <a:pt x="3439422" y="2308873"/>
                </a:cubicBezTo>
                <a:cubicBezTo>
                  <a:pt x="3435414" y="2320813"/>
                  <a:pt x="3436307" y="2341952"/>
                  <a:pt x="3439277" y="2363714"/>
                </a:cubicBezTo>
                <a:cubicBezTo>
                  <a:pt x="3469490" y="2382818"/>
                  <a:pt x="3477277" y="2392038"/>
                  <a:pt x="3478855" y="2400427"/>
                </a:cubicBezTo>
                <a:cubicBezTo>
                  <a:pt x="3480309" y="2408172"/>
                  <a:pt x="3475699" y="2413654"/>
                  <a:pt x="3471628" y="2418513"/>
                </a:cubicBezTo>
                <a:cubicBezTo>
                  <a:pt x="3467642" y="2423268"/>
                  <a:pt x="3463509" y="2428190"/>
                  <a:pt x="3462970" y="2436246"/>
                </a:cubicBezTo>
                <a:cubicBezTo>
                  <a:pt x="3462617" y="2441625"/>
                  <a:pt x="3461641" y="2446837"/>
                  <a:pt x="3457010" y="2448643"/>
                </a:cubicBezTo>
                <a:cubicBezTo>
                  <a:pt x="3454290" y="2449702"/>
                  <a:pt x="3451258" y="2449017"/>
                  <a:pt x="3448932" y="2446775"/>
                </a:cubicBezTo>
                <a:cubicBezTo>
                  <a:pt x="3442516" y="2440669"/>
                  <a:pt x="3432590" y="2405950"/>
                  <a:pt x="3427524" y="2371044"/>
                </a:cubicBezTo>
                <a:cubicBezTo>
                  <a:pt x="3409022" y="2359602"/>
                  <a:pt x="3386076" y="2346707"/>
                  <a:pt x="3363401" y="2334269"/>
                </a:cubicBezTo>
                <a:cubicBezTo>
                  <a:pt x="3194477" y="2241636"/>
                  <a:pt x="3135525" y="2183411"/>
                  <a:pt x="3138120" y="2111813"/>
                </a:cubicBezTo>
                <a:cubicBezTo>
                  <a:pt x="3139345" y="2077882"/>
                  <a:pt x="3148150" y="2033715"/>
                  <a:pt x="3155210" y="1998227"/>
                </a:cubicBezTo>
                <a:cubicBezTo>
                  <a:pt x="3159882" y="1974763"/>
                  <a:pt x="3165572" y="1946273"/>
                  <a:pt x="3165260" y="1935787"/>
                </a:cubicBezTo>
                <a:cubicBezTo>
                  <a:pt x="3152739" y="1943594"/>
                  <a:pt x="3129274" y="1980203"/>
                  <a:pt x="3124706" y="2016771"/>
                </a:cubicBezTo>
                <a:cubicBezTo>
                  <a:pt x="3123128" y="2029334"/>
                  <a:pt x="3118663" y="2039280"/>
                  <a:pt x="3114344" y="2048894"/>
                </a:cubicBezTo>
                <a:cubicBezTo>
                  <a:pt x="3110503" y="2057450"/>
                  <a:pt x="3106620" y="2066109"/>
                  <a:pt x="3104647" y="2077052"/>
                </a:cubicBezTo>
                <a:cubicBezTo>
                  <a:pt x="3109028" y="2078318"/>
                  <a:pt x="3112766" y="2081599"/>
                  <a:pt x="3114282" y="2088805"/>
                </a:cubicBezTo>
                <a:cubicBezTo>
                  <a:pt x="3117584" y="2104586"/>
                  <a:pt x="3117854" y="2125788"/>
                  <a:pt x="3115382" y="2148442"/>
                </a:cubicBezTo>
                <a:cubicBezTo>
                  <a:pt x="3117231" y="2153509"/>
                  <a:pt x="3119328" y="2158866"/>
                  <a:pt x="3121695" y="2164514"/>
                </a:cubicBezTo>
                <a:cubicBezTo>
                  <a:pt x="3136999" y="2201082"/>
                  <a:pt x="3178467" y="2250939"/>
                  <a:pt x="3235508" y="2301273"/>
                </a:cubicBezTo>
                <a:cubicBezTo>
                  <a:pt x="3240700" y="2305842"/>
                  <a:pt x="3245746" y="2310202"/>
                  <a:pt x="3250667" y="2314355"/>
                </a:cubicBezTo>
                <a:cubicBezTo>
                  <a:pt x="3292633" y="2318633"/>
                  <a:pt x="3330260" y="2341662"/>
                  <a:pt x="3343632" y="2370047"/>
                </a:cubicBezTo>
                <a:cubicBezTo>
                  <a:pt x="3344484" y="2371833"/>
                  <a:pt x="3347017" y="2377274"/>
                  <a:pt x="3343819" y="2381738"/>
                </a:cubicBezTo>
                <a:cubicBezTo>
                  <a:pt x="3342719" y="2383275"/>
                  <a:pt x="3340082" y="2385767"/>
                  <a:pt x="3334787" y="2385144"/>
                </a:cubicBezTo>
                <a:cubicBezTo>
                  <a:pt x="3320105" y="2383482"/>
                  <a:pt x="3281337" y="2356072"/>
                  <a:pt x="3245683" y="2326399"/>
                </a:cubicBezTo>
                <a:cubicBezTo>
                  <a:pt x="3228552" y="2325091"/>
                  <a:pt x="3210570" y="2327334"/>
                  <a:pt x="3193189" y="2334560"/>
                </a:cubicBezTo>
                <a:cubicBezTo>
                  <a:pt x="3178093" y="2340831"/>
                  <a:pt x="3161522" y="2350279"/>
                  <a:pt x="3145492" y="2359416"/>
                </a:cubicBezTo>
                <a:cubicBezTo>
                  <a:pt x="3109361" y="2379994"/>
                  <a:pt x="3075223" y="2399451"/>
                  <a:pt x="3048623" y="2391290"/>
                </a:cubicBezTo>
                <a:cubicBezTo>
                  <a:pt x="3037513" y="2387885"/>
                  <a:pt x="3028730" y="2379786"/>
                  <a:pt x="3022542" y="2367244"/>
                </a:cubicBezTo>
                <a:cubicBezTo>
                  <a:pt x="3001984" y="2325548"/>
                  <a:pt x="3037223" y="2277767"/>
                  <a:pt x="3065546" y="2239373"/>
                </a:cubicBezTo>
                <a:cubicBezTo>
                  <a:pt x="3078774" y="2221452"/>
                  <a:pt x="3091253" y="2204508"/>
                  <a:pt x="3094410" y="2192776"/>
                </a:cubicBezTo>
                <a:cubicBezTo>
                  <a:pt x="3098189" y="2178759"/>
                  <a:pt x="3100951" y="2164037"/>
                  <a:pt x="3102633" y="2149854"/>
                </a:cubicBezTo>
                <a:cubicBezTo>
                  <a:pt x="3093662" y="2124396"/>
                  <a:pt x="3090631" y="2105292"/>
                  <a:pt x="3090901" y="2090030"/>
                </a:cubicBezTo>
                <a:cubicBezTo>
                  <a:pt x="3076448" y="2092750"/>
                  <a:pt x="3053419" y="2095844"/>
                  <a:pt x="3042725" y="2050410"/>
                </a:cubicBezTo>
                <a:cubicBezTo>
                  <a:pt x="3041417" y="2044887"/>
                  <a:pt x="3040462" y="2038740"/>
                  <a:pt x="3039839" y="2032137"/>
                </a:cubicBezTo>
                <a:cubicBezTo>
                  <a:pt x="3024473" y="2040630"/>
                  <a:pt x="3008276" y="2045177"/>
                  <a:pt x="2994135" y="2044243"/>
                </a:cubicBezTo>
                <a:cubicBezTo>
                  <a:pt x="2962011" y="2042104"/>
                  <a:pt x="2862360" y="2016916"/>
                  <a:pt x="2849402" y="1980702"/>
                </a:cubicBezTo>
                <a:cubicBezTo>
                  <a:pt x="2846848" y="1973559"/>
                  <a:pt x="2846371" y="1962636"/>
                  <a:pt x="2858601" y="1951174"/>
                </a:cubicBezTo>
                <a:cubicBezTo>
                  <a:pt x="2885970" y="1925508"/>
                  <a:pt x="2928663" y="1904826"/>
                  <a:pt x="2947289" y="1896499"/>
                </a:cubicBezTo>
                <a:cubicBezTo>
                  <a:pt x="2930968" y="1895731"/>
                  <a:pt x="2914916" y="1894755"/>
                  <a:pt x="2899882" y="1893468"/>
                </a:cubicBezTo>
                <a:cubicBezTo>
                  <a:pt x="2878100" y="1891619"/>
                  <a:pt x="2861467" y="1889418"/>
                  <a:pt x="2848759" y="1886989"/>
                </a:cubicBezTo>
                <a:lnTo>
                  <a:pt x="2765781" y="1884372"/>
                </a:lnTo>
                <a:cubicBezTo>
                  <a:pt x="2763082" y="1912052"/>
                  <a:pt x="2723379" y="1930201"/>
                  <a:pt x="2679253" y="1947768"/>
                </a:cubicBezTo>
                <a:cubicBezTo>
                  <a:pt x="2664655" y="1953582"/>
                  <a:pt x="2654314" y="1954455"/>
                  <a:pt x="2645738" y="1950634"/>
                </a:cubicBezTo>
                <a:cubicBezTo>
                  <a:pt x="2632220" y="1944591"/>
                  <a:pt x="2626157" y="1928021"/>
                  <a:pt x="2616958" y="1902957"/>
                </a:cubicBezTo>
                <a:cubicBezTo>
                  <a:pt x="2615629" y="1899344"/>
                  <a:pt x="2614238" y="1895503"/>
                  <a:pt x="2612722" y="1891474"/>
                </a:cubicBezTo>
                <a:cubicBezTo>
                  <a:pt x="2559272" y="1897496"/>
                  <a:pt x="2505325" y="1908875"/>
                  <a:pt x="2415433" y="1936970"/>
                </a:cubicBezTo>
                <a:cubicBezTo>
                  <a:pt x="2352182" y="1956739"/>
                  <a:pt x="2286377" y="1977628"/>
                  <a:pt x="2238015" y="1996504"/>
                </a:cubicBezTo>
                <a:cubicBezTo>
                  <a:pt x="2166314" y="2024495"/>
                  <a:pt x="2166397" y="2035584"/>
                  <a:pt x="2166646" y="2036767"/>
                </a:cubicBezTo>
                <a:cubicBezTo>
                  <a:pt x="2167144" y="2038512"/>
                  <a:pt x="2171941" y="2046133"/>
                  <a:pt x="2212454" y="2069867"/>
                </a:cubicBezTo>
                <a:cubicBezTo>
                  <a:pt x="2240237" y="2086147"/>
                  <a:pt x="2277282" y="2105749"/>
                  <a:pt x="2316487" y="2126494"/>
                </a:cubicBezTo>
                <a:cubicBezTo>
                  <a:pt x="2372303" y="2156042"/>
                  <a:pt x="2430031" y="2186588"/>
                  <a:pt x="2472993" y="2213645"/>
                </a:cubicBezTo>
                <a:cubicBezTo>
                  <a:pt x="2473056" y="2213686"/>
                  <a:pt x="2473139" y="2213728"/>
                  <a:pt x="2473201" y="2213790"/>
                </a:cubicBezTo>
                <a:cubicBezTo>
                  <a:pt x="2474198" y="2214475"/>
                  <a:pt x="2573517" y="2283145"/>
                  <a:pt x="2658239" y="2375218"/>
                </a:cubicBezTo>
                <a:cubicBezTo>
                  <a:pt x="2697298" y="2417662"/>
                  <a:pt x="2740116" y="2468142"/>
                  <a:pt x="2772758" y="2510212"/>
                </a:cubicBezTo>
                <a:cubicBezTo>
                  <a:pt x="2828284" y="2581768"/>
                  <a:pt x="2825190" y="2590303"/>
                  <a:pt x="2823695" y="2594394"/>
                </a:cubicBezTo>
                <a:cubicBezTo>
                  <a:pt x="2822657" y="2597259"/>
                  <a:pt x="2820207" y="2599211"/>
                  <a:pt x="2817133" y="2599626"/>
                </a:cubicBezTo>
                <a:cubicBezTo>
                  <a:pt x="2753551" y="2608078"/>
                  <a:pt x="2703278" y="2625666"/>
                  <a:pt x="2702469" y="2635155"/>
                </a:cubicBezTo>
                <a:cubicBezTo>
                  <a:pt x="2701908" y="2641821"/>
                  <a:pt x="2716672" y="2658329"/>
                  <a:pt x="2730958" y="2674277"/>
                </a:cubicBezTo>
                <a:cubicBezTo>
                  <a:pt x="2755897" y="2702123"/>
                  <a:pt x="2790035" y="2740289"/>
                  <a:pt x="2802930" y="2785162"/>
                </a:cubicBezTo>
                <a:cubicBezTo>
                  <a:pt x="2810530" y="2811617"/>
                  <a:pt x="2808806" y="2828665"/>
                  <a:pt x="2807561" y="2841145"/>
                </a:cubicBezTo>
                <a:cubicBezTo>
                  <a:pt x="2805360" y="2862866"/>
                  <a:pt x="2804363" y="2872770"/>
                  <a:pt x="2867447" y="2912723"/>
                </a:cubicBezTo>
                <a:cubicBezTo>
                  <a:pt x="2954827" y="2968103"/>
                  <a:pt x="3021649" y="3001078"/>
                  <a:pt x="3062182" y="3009280"/>
                </a:cubicBezTo>
                <a:cubicBezTo>
                  <a:pt x="3060625" y="2961894"/>
                  <a:pt x="3059005" y="2924247"/>
                  <a:pt x="3045009" y="2894512"/>
                </a:cubicBezTo>
                <a:cubicBezTo>
                  <a:pt x="3037202" y="2877899"/>
                  <a:pt x="3011100" y="2843658"/>
                  <a:pt x="2980908" y="2804017"/>
                </a:cubicBezTo>
                <a:cubicBezTo>
                  <a:pt x="2905489" y="2705030"/>
                  <a:pt x="2852995" y="2632684"/>
                  <a:pt x="2864789" y="2603489"/>
                </a:cubicBezTo>
                <a:cubicBezTo>
                  <a:pt x="2867115" y="2597695"/>
                  <a:pt x="2872202" y="2594975"/>
                  <a:pt x="2878390" y="2596158"/>
                </a:cubicBezTo>
                <a:cubicBezTo>
                  <a:pt x="2912196" y="2602720"/>
                  <a:pt x="3005224" y="2750713"/>
                  <a:pt x="3015731" y="2767574"/>
                </a:cubicBezTo>
                <a:cubicBezTo>
                  <a:pt x="3065588" y="2847645"/>
                  <a:pt x="3118871" y="2947213"/>
                  <a:pt x="3118871" y="2986522"/>
                </a:cubicBezTo>
                <a:cubicBezTo>
                  <a:pt x="3118871" y="3001971"/>
                  <a:pt x="3113410" y="3012810"/>
                  <a:pt x="3102612" y="3018728"/>
                </a:cubicBezTo>
                <a:cubicBezTo>
                  <a:pt x="3095676" y="3022528"/>
                  <a:pt x="3086498" y="3024065"/>
                  <a:pt x="3075119" y="3023317"/>
                </a:cubicBezTo>
                <a:cubicBezTo>
                  <a:pt x="3075472" y="3033388"/>
                  <a:pt x="3075866" y="3043916"/>
                  <a:pt x="3076427" y="3054839"/>
                </a:cubicBezTo>
                <a:cubicBezTo>
                  <a:pt x="3113701" y="3050686"/>
                  <a:pt x="3287515" y="3043158"/>
                  <a:pt x="3333520" y="3043231"/>
                </a:cubicBezTo>
                <a:cubicBezTo>
                  <a:pt x="3379525" y="3043304"/>
                  <a:pt x="3395189" y="3051285"/>
                  <a:pt x="3352458" y="3055275"/>
                </a:cubicBezTo>
                <a:cubicBezTo>
                  <a:pt x="3309727" y="3059265"/>
                  <a:pt x="3113327" y="3063290"/>
                  <a:pt x="3077133" y="3067173"/>
                </a:cubicBezTo>
                <a:cubicBezTo>
                  <a:pt x="3077860" y="3078802"/>
                  <a:pt x="3078815" y="3090804"/>
                  <a:pt x="3080103" y="3103159"/>
                </a:cubicBezTo>
                <a:cubicBezTo>
                  <a:pt x="3084318" y="3143547"/>
                  <a:pt x="3086602" y="3181921"/>
                  <a:pt x="3086498" y="3211221"/>
                </a:cubicBezTo>
                <a:cubicBezTo>
                  <a:pt x="3086332" y="3258004"/>
                  <a:pt x="3080518" y="3261597"/>
                  <a:pt x="3077382" y="3263528"/>
                </a:cubicBezTo>
                <a:cubicBezTo>
                  <a:pt x="3074662" y="3265210"/>
                  <a:pt x="3071381" y="3265148"/>
                  <a:pt x="3068619" y="3263383"/>
                </a:cubicBezTo>
                <a:cubicBezTo>
                  <a:pt x="3068329" y="3263196"/>
                  <a:pt x="3067976" y="3262967"/>
                  <a:pt x="3067581" y="3262697"/>
                </a:cubicBezTo>
                <a:cubicBezTo>
                  <a:pt x="3067747" y="3267536"/>
                  <a:pt x="3067934" y="3272436"/>
                  <a:pt x="3068121" y="3277399"/>
                </a:cubicBezTo>
                <a:cubicBezTo>
                  <a:pt x="3068619" y="3290336"/>
                  <a:pt x="3069097" y="3303148"/>
                  <a:pt x="3069408" y="3315482"/>
                </a:cubicBezTo>
                <a:cubicBezTo>
                  <a:pt x="3081120" y="3314776"/>
                  <a:pt x="3092375" y="3325034"/>
                  <a:pt x="3102716" y="3345924"/>
                </a:cubicBezTo>
                <a:cubicBezTo>
                  <a:pt x="3137331" y="3415840"/>
                  <a:pt x="3116379" y="3475311"/>
                  <a:pt x="3097898" y="3527805"/>
                </a:cubicBezTo>
                <a:cubicBezTo>
                  <a:pt x="3094929" y="3536257"/>
                  <a:pt x="3092105" y="3544231"/>
                  <a:pt x="3089488" y="3552288"/>
                </a:cubicBezTo>
                <a:cubicBezTo>
                  <a:pt x="3083736" y="3569979"/>
                  <a:pt x="3077839" y="3583850"/>
                  <a:pt x="3070883" y="3594524"/>
                </a:cubicBezTo>
                <a:cubicBezTo>
                  <a:pt x="3075970" y="3596226"/>
                  <a:pt x="3078088" y="3599237"/>
                  <a:pt x="3078961" y="3601708"/>
                </a:cubicBezTo>
                <a:cubicBezTo>
                  <a:pt x="3080601" y="3606339"/>
                  <a:pt x="3078961" y="3611509"/>
                  <a:pt x="3074019" y="3617033"/>
                </a:cubicBezTo>
                <a:cubicBezTo>
                  <a:pt x="3072835" y="3618362"/>
                  <a:pt x="3071402" y="3619774"/>
                  <a:pt x="3069741" y="3621228"/>
                </a:cubicBezTo>
                <a:cubicBezTo>
                  <a:pt x="3080019" y="3624965"/>
                  <a:pt x="3087516" y="3629492"/>
                  <a:pt x="3092126" y="3634787"/>
                </a:cubicBezTo>
                <a:cubicBezTo>
                  <a:pt x="3102633" y="3646810"/>
                  <a:pt x="3102882" y="3665893"/>
                  <a:pt x="3092832" y="3685849"/>
                </a:cubicBezTo>
                <a:cubicBezTo>
                  <a:pt x="3078213" y="3714857"/>
                  <a:pt x="3042019" y="3744240"/>
                  <a:pt x="2995381" y="3744261"/>
                </a:cubicBezTo>
                <a:cubicBezTo>
                  <a:pt x="2995388" y="3744136"/>
                  <a:pt x="2995395" y="3744012"/>
                  <a:pt x="2995402" y="3743887"/>
                </a:cubicBezTo>
                <a:close/>
                <a:moveTo>
                  <a:pt x="2933709" y="3676712"/>
                </a:moveTo>
                <a:cubicBezTo>
                  <a:pt x="2932982" y="3689399"/>
                  <a:pt x="2934788" y="3701111"/>
                  <a:pt x="2941101" y="3710331"/>
                </a:cubicBezTo>
                <a:cubicBezTo>
                  <a:pt x="2949262" y="3722271"/>
                  <a:pt x="2964794" y="3729248"/>
                  <a:pt x="2987262" y="3731096"/>
                </a:cubicBezTo>
                <a:cubicBezTo>
                  <a:pt x="3032550" y="3734792"/>
                  <a:pt x="3067976" y="3707133"/>
                  <a:pt x="3081722" y="3679868"/>
                </a:cubicBezTo>
                <a:cubicBezTo>
                  <a:pt x="3089426" y="3664606"/>
                  <a:pt x="3089800" y="3650672"/>
                  <a:pt x="3082761" y="3642616"/>
                </a:cubicBezTo>
                <a:cubicBezTo>
                  <a:pt x="3078005" y="3637175"/>
                  <a:pt x="3068682" y="3633022"/>
                  <a:pt x="3057406" y="3629887"/>
                </a:cubicBezTo>
                <a:cubicBezTo>
                  <a:pt x="3046048" y="3637051"/>
                  <a:pt x="3030412" y="3644609"/>
                  <a:pt x="3011349" y="3651129"/>
                </a:cubicBezTo>
                <a:cubicBezTo>
                  <a:pt x="2997105" y="3666454"/>
                  <a:pt x="2982341" y="3676317"/>
                  <a:pt x="2967950" y="3677626"/>
                </a:cubicBezTo>
                <a:cubicBezTo>
                  <a:pt x="2958024" y="3678539"/>
                  <a:pt x="2946251" y="3678062"/>
                  <a:pt x="2933709" y="3676691"/>
                </a:cubicBezTo>
                <a:lnTo>
                  <a:pt x="2933709" y="3676712"/>
                </a:lnTo>
                <a:close/>
                <a:moveTo>
                  <a:pt x="992919" y="3516488"/>
                </a:moveTo>
                <a:cubicBezTo>
                  <a:pt x="993148" y="3517651"/>
                  <a:pt x="993355" y="3518793"/>
                  <a:pt x="993605" y="3519935"/>
                </a:cubicBezTo>
                <a:cubicBezTo>
                  <a:pt x="1000893" y="3555527"/>
                  <a:pt x="1025811" y="3599528"/>
                  <a:pt x="1058683" y="3634787"/>
                </a:cubicBezTo>
                <a:cubicBezTo>
                  <a:pt x="1097679" y="3676649"/>
                  <a:pt x="1144131" y="3702565"/>
                  <a:pt x="1189482" y="3707776"/>
                </a:cubicBezTo>
                <a:cubicBezTo>
                  <a:pt x="1290047" y="3719322"/>
                  <a:pt x="1453365" y="3643488"/>
                  <a:pt x="1483993" y="3596123"/>
                </a:cubicBezTo>
                <a:cubicBezTo>
                  <a:pt x="1497678" y="3574984"/>
                  <a:pt x="1516428" y="3555797"/>
                  <a:pt x="1531483" y="3540389"/>
                </a:cubicBezTo>
                <a:cubicBezTo>
                  <a:pt x="1540246" y="3531419"/>
                  <a:pt x="1550878" y="3520538"/>
                  <a:pt x="1553702" y="3515346"/>
                </a:cubicBezTo>
                <a:lnTo>
                  <a:pt x="1553702" y="3515346"/>
                </a:lnTo>
                <a:cubicBezTo>
                  <a:pt x="1547431" y="3514620"/>
                  <a:pt x="1536072" y="3517880"/>
                  <a:pt x="1524049" y="3521327"/>
                </a:cubicBezTo>
                <a:cubicBezTo>
                  <a:pt x="1491386" y="3530713"/>
                  <a:pt x="1446637" y="3543587"/>
                  <a:pt x="1424252" y="3503116"/>
                </a:cubicBezTo>
                <a:cubicBezTo>
                  <a:pt x="1396448" y="3452843"/>
                  <a:pt x="1402407" y="3375888"/>
                  <a:pt x="1409447" y="3342207"/>
                </a:cubicBezTo>
                <a:cubicBezTo>
                  <a:pt x="1409924" y="3339902"/>
                  <a:pt x="1411399" y="3332904"/>
                  <a:pt x="1417586" y="3332759"/>
                </a:cubicBezTo>
                <a:lnTo>
                  <a:pt x="1417794" y="3332759"/>
                </a:lnTo>
                <a:cubicBezTo>
                  <a:pt x="1424896" y="3332759"/>
                  <a:pt x="1426827" y="3340359"/>
                  <a:pt x="1432413" y="3362515"/>
                </a:cubicBezTo>
                <a:cubicBezTo>
                  <a:pt x="1434863" y="3372212"/>
                  <a:pt x="1439618" y="3391026"/>
                  <a:pt x="1443398" y="3397837"/>
                </a:cubicBezTo>
                <a:cubicBezTo>
                  <a:pt x="1449440" y="3389925"/>
                  <a:pt x="1460674" y="3373105"/>
                  <a:pt x="1467111" y="3336413"/>
                </a:cubicBezTo>
                <a:cubicBezTo>
                  <a:pt x="1466322" y="3327048"/>
                  <a:pt x="1465076" y="3317704"/>
                  <a:pt x="1463290" y="3308505"/>
                </a:cubicBezTo>
                <a:cubicBezTo>
                  <a:pt x="1460363" y="3293471"/>
                  <a:pt x="1457892" y="3279476"/>
                  <a:pt x="1455504" y="3265937"/>
                </a:cubicBezTo>
                <a:cubicBezTo>
                  <a:pt x="1444519" y="3203662"/>
                  <a:pt x="1437272" y="3162506"/>
                  <a:pt x="1408055" y="3153639"/>
                </a:cubicBezTo>
                <a:cubicBezTo>
                  <a:pt x="1400455" y="3151334"/>
                  <a:pt x="1393167" y="3148572"/>
                  <a:pt x="1385442" y="3145644"/>
                </a:cubicBezTo>
                <a:cubicBezTo>
                  <a:pt x="1352488" y="3133144"/>
                  <a:pt x="1318412" y="3120207"/>
                  <a:pt x="1255972" y="3141533"/>
                </a:cubicBezTo>
                <a:cubicBezTo>
                  <a:pt x="1206052" y="3158581"/>
                  <a:pt x="1163110" y="3212840"/>
                  <a:pt x="1140040" y="3241995"/>
                </a:cubicBezTo>
                <a:cubicBezTo>
                  <a:pt x="1124944" y="3261057"/>
                  <a:pt x="1120396" y="3266809"/>
                  <a:pt x="1113918" y="3264566"/>
                </a:cubicBezTo>
                <a:cubicBezTo>
                  <a:pt x="1112402" y="3264026"/>
                  <a:pt x="1108851" y="3262157"/>
                  <a:pt x="1108851" y="3256156"/>
                </a:cubicBezTo>
                <a:cubicBezTo>
                  <a:pt x="1108851" y="3244611"/>
                  <a:pt x="1108394" y="3231820"/>
                  <a:pt x="1107584" y="3219464"/>
                </a:cubicBezTo>
                <a:cubicBezTo>
                  <a:pt x="1071432" y="3270858"/>
                  <a:pt x="1013062" y="3356618"/>
                  <a:pt x="1010757" y="3413037"/>
                </a:cubicBezTo>
                <a:cubicBezTo>
                  <a:pt x="1010487" y="3419536"/>
                  <a:pt x="1010300" y="3425953"/>
                  <a:pt x="1010113" y="3432244"/>
                </a:cubicBezTo>
                <a:cubicBezTo>
                  <a:pt x="1009033" y="3468770"/>
                  <a:pt x="1008078" y="3500832"/>
                  <a:pt x="992940" y="3516530"/>
                </a:cubicBezTo>
                <a:lnTo>
                  <a:pt x="992919" y="3516488"/>
                </a:lnTo>
                <a:close/>
                <a:moveTo>
                  <a:pt x="2421704" y="3452386"/>
                </a:moveTo>
                <a:cubicBezTo>
                  <a:pt x="2421226" y="3462229"/>
                  <a:pt x="2423469" y="3471013"/>
                  <a:pt x="2428452" y="3478737"/>
                </a:cubicBezTo>
                <a:cubicBezTo>
                  <a:pt x="2450193" y="3512315"/>
                  <a:pt x="2601965" y="3659830"/>
                  <a:pt x="2658799" y="3671521"/>
                </a:cubicBezTo>
                <a:cubicBezTo>
                  <a:pt x="2692875" y="3678539"/>
                  <a:pt x="2731270" y="3656570"/>
                  <a:pt x="2748754" y="3640082"/>
                </a:cubicBezTo>
                <a:cubicBezTo>
                  <a:pt x="2753779" y="3635348"/>
                  <a:pt x="2756665" y="3631589"/>
                  <a:pt x="2758285" y="3628890"/>
                </a:cubicBezTo>
                <a:cubicBezTo>
                  <a:pt x="2753530" y="3626502"/>
                  <a:pt x="2750187" y="3624322"/>
                  <a:pt x="2749024" y="3622494"/>
                </a:cubicBezTo>
                <a:cubicBezTo>
                  <a:pt x="2747612" y="3620252"/>
                  <a:pt x="2747549" y="3617511"/>
                  <a:pt x="2748837" y="3615310"/>
                </a:cubicBezTo>
                <a:cubicBezTo>
                  <a:pt x="2751225" y="3611260"/>
                  <a:pt x="2756229" y="3611593"/>
                  <a:pt x="2758617" y="3611738"/>
                </a:cubicBezTo>
                <a:cubicBezTo>
                  <a:pt x="2766840" y="3612257"/>
                  <a:pt x="2770204" y="3616119"/>
                  <a:pt x="2771596" y="3619296"/>
                </a:cubicBezTo>
                <a:cubicBezTo>
                  <a:pt x="2771948" y="3620106"/>
                  <a:pt x="2772198" y="3620916"/>
                  <a:pt x="2772385" y="3621788"/>
                </a:cubicBezTo>
                <a:cubicBezTo>
                  <a:pt x="2776205" y="3623346"/>
                  <a:pt x="2780691" y="3625069"/>
                  <a:pt x="2785757" y="3626896"/>
                </a:cubicBezTo>
                <a:cubicBezTo>
                  <a:pt x="2763269" y="3608852"/>
                  <a:pt x="2743895" y="3584805"/>
                  <a:pt x="2728280" y="3555278"/>
                </a:cubicBezTo>
                <a:cubicBezTo>
                  <a:pt x="2705666" y="3512522"/>
                  <a:pt x="2697090" y="3469705"/>
                  <a:pt x="2695886" y="3458097"/>
                </a:cubicBezTo>
                <a:cubicBezTo>
                  <a:pt x="2695118" y="3450829"/>
                  <a:pt x="2696986" y="3446323"/>
                  <a:pt x="2701409" y="3444724"/>
                </a:cubicBezTo>
                <a:cubicBezTo>
                  <a:pt x="2704732" y="3443520"/>
                  <a:pt x="2710027" y="3441589"/>
                  <a:pt x="2726099" y="3463454"/>
                </a:cubicBezTo>
                <a:cubicBezTo>
                  <a:pt x="2726888" y="3457100"/>
                  <a:pt x="2727657" y="3448649"/>
                  <a:pt x="2728363" y="3440779"/>
                </a:cubicBezTo>
                <a:cubicBezTo>
                  <a:pt x="2732059" y="3400058"/>
                  <a:pt x="2737624" y="3338511"/>
                  <a:pt x="2759199" y="3311558"/>
                </a:cubicBezTo>
                <a:cubicBezTo>
                  <a:pt x="2795517" y="3266144"/>
                  <a:pt x="2907254" y="3268989"/>
                  <a:pt x="2971356" y="3291042"/>
                </a:cubicBezTo>
                <a:cubicBezTo>
                  <a:pt x="2992889" y="3298434"/>
                  <a:pt x="3005618" y="3301715"/>
                  <a:pt x="3009252" y="3300780"/>
                </a:cubicBezTo>
                <a:cubicBezTo>
                  <a:pt x="3009626" y="3298663"/>
                  <a:pt x="3008463" y="3292744"/>
                  <a:pt x="3007529" y="3287906"/>
                </a:cubicBezTo>
                <a:cubicBezTo>
                  <a:pt x="3006075" y="3280472"/>
                  <a:pt x="3004268" y="3271232"/>
                  <a:pt x="3003770" y="3260164"/>
                </a:cubicBezTo>
                <a:cubicBezTo>
                  <a:pt x="3003646" y="3257548"/>
                  <a:pt x="3003438" y="3254994"/>
                  <a:pt x="3003126" y="3252502"/>
                </a:cubicBezTo>
                <a:cubicBezTo>
                  <a:pt x="2985206" y="3226961"/>
                  <a:pt x="2964171" y="3206133"/>
                  <a:pt x="2942845" y="3193197"/>
                </a:cubicBezTo>
                <a:cubicBezTo>
                  <a:pt x="2883872" y="3157398"/>
                  <a:pt x="2807789" y="3135594"/>
                  <a:pt x="2768418" y="3152518"/>
                </a:cubicBezTo>
                <a:lnTo>
                  <a:pt x="2766030" y="3154553"/>
                </a:lnTo>
                <a:cubicBezTo>
                  <a:pt x="2760071" y="3159640"/>
                  <a:pt x="2753634" y="3165101"/>
                  <a:pt x="2747633" y="3170521"/>
                </a:cubicBezTo>
                <a:cubicBezTo>
                  <a:pt x="2735713" y="3189750"/>
                  <a:pt x="2725892" y="3226566"/>
                  <a:pt x="2720866" y="3271377"/>
                </a:cubicBezTo>
                <a:cubicBezTo>
                  <a:pt x="2715717" y="3317351"/>
                  <a:pt x="2717856" y="3353919"/>
                  <a:pt x="2722777" y="3361394"/>
                </a:cubicBezTo>
                <a:cubicBezTo>
                  <a:pt x="2727054" y="3367893"/>
                  <a:pt x="2723047" y="3371631"/>
                  <a:pt x="2722216" y="3372316"/>
                </a:cubicBezTo>
                <a:cubicBezTo>
                  <a:pt x="2719205" y="3374746"/>
                  <a:pt x="2715800" y="3377508"/>
                  <a:pt x="2688784" y="3358258"/>
                </a:cubicBezTo>
                <a:cubicBezTo>
                  <a:pt x="2672671" y="3346754"/>
                  <a:pt x="2655975" y="3332634"/>
                  <a:pt x="2643018" y="3319531"/>
                </a:cubicBezTo>
                <a:cubicBezTo>
                  <a:pt x="2612348" y="3288508"/>
                  <a:pt x="2603253" y="3265002"/>
                  <a:pt x="2615940" y="3249719"/>
                </a:cubicBezTo>
                <a:cubicBezTo>
                  <a:pt x="2632802" y="3229411"/>
                  <a:pt x="2660668" y="3220461"/>
                  <a:pt x="2683053" y="3213277"/>
                </a:cubicBezTo>
                <a:cubicBezTo>
                  <a:pt x="2693623" y="3209871"/>
                  <a:pt x="2711335" y="3204181"/>
                  <a:pt x="2711335" y="3200215"/>
                </a:cubicBezTo>
                <a:cubicBezTo>
                  <a:pt x="2711335" y="3189085"/>
                  <a:pt x="2722507" y="3176460"/>
                  <a:pt x="2738060" y="3162319"/>
                </a:cubicBezTo>
                <a:cubicBezTo>
                  <a:pt x="2739243" y="3160512"/>
                  <a:pt x="2740469" y="3158809"/>
                  <a:pt x="2741756" y="3157211"/>
                </a:cubicBezTo>
                <a:cubicBezTo>
                  <a:pt x="2747093" y="3150524"/>
                  <a:pt x="2753862" y="3145478"/>
                  <a:pt x="2761691" y="3141865"/>
                </a:cubicBezTo>
                <a:cubicBezTo>
                  <a:pt x="2771139" y="3133808"/>
                  <a:pt x="2780649" y="3125565"/>
                  <a:pt x="2788706" y="3117591"/>
                </a:cubicBezTo>
                <a:cubicBezTo>
                  <a:pt x="2800978" y="3105422"/>
                  <a:pt x="2806606" y="3088084"/>
                  <a:pt x="2811132" y="3074150"/>
                </a:cubicBezTo>
                <a:cubicBezTo>
                  <a:pt x="2815514" y="3060632"/>
                  <a:pt x="2818691" y="3050873"/>
                  <a:pt x="2826914" y="3048609"/>
                </a:cubicBezTo>
                <a:cubicBezTo>
                  <a:pt x="2833849" y="3046678"/>
                  <a:pt x="2839767" y="3051828"/>
                  <a:pt x="2841719" y="3053531"/>
                </a:cubicBezTo>
                <a:cubicBezTo>
                  <a:pt x="2851105" y="3061691"/>
                  <a:pt x="2859017" y="3070973"/>
                  <a:pt x="2867385" y="3080795"/>
                </a:cubicBezTo>
                <a:cubicBezTo>
                  <a:pt x="2878370" y="3093690"/>
                  <a:pt x="2890829" y="3108330"/>
                  <a:pt x="2909330" y="3123364"/>
                </a:cubicBezTo>
                <a:cubicBezTo>
                  <a:pt x="2934518" y="3143838"/>
                  <a:pt x="2964503" y="3153764"/>
                  <a:pt x="2972519" y="3148323"/>
                </a:cubicBezTo>
                <a:cubicBezTo>
                  <a:pt x="2976526" y="3145603"/>
                  <a:pt x="2974554" y="3137006"/>
                  <a:pt x="2973017" y="3132147"/>
                </a:cubicBezTo>
                <a:cubicBezTo>
                  <a:pt x="2967078" y="3113209"/>
                  <a:pt x="2932276" y="3057891"/>
                  <a:pt x="2884308" y="2998088"/>
                </a:cubicBezTo>
                <a:cubicBezTo>
                  <a:pt x="2831461" y="2932221"/>
                  <a:pt x="2785529" y="2889549"/>
                  <a:pt x="2758285" y="2881035"/>
                </a:cubicBezTo>
                <a:cubicBezTo>
                  <a:pt x="2696135" y="2861619"/>
                  <a:pt x="2680520" y="2869448"/>
                  <a:pt x="2614819" y="2902444"/>
                </a:cubicBezTo>
                <a:lnTo>
                  <a:pt x="2610791" y="2904458"/>
                </a:lnTo>
                <a:cubicBezTo>
                  <a:pt x="2587222" y="2916294"/>
                  <a:pt x="2560560" y="2925950"/>
                  <a:pt x="2537677" y="2930996"/>
                </a:cubicBezTo>
                <a:cubicBezTo>
                  <a:pt x="2499241" y="2939447"/>
                  <a:pt x="2493945" y="2930497"/>
                  <a:pt x="2492201" y="2927569"/>
                </a:cubicBezTo>
                <a:cubicBezTo>
                  <a:pt x="2485930" y="2917021"/>
                  <a:pt x="2500839" y="2904936"/>
                  <a:pt x="2512593" y="2896733"/>
                </a:cubicBezTo>
                <a:cubicBezTo>
                  <a:pt x="2543740" y="2875034"/>
                  <a:pt x="2608008" y="2854871"/>
                  <a:pt x="2664717" y="2837096"/>
                </a:cubicBezTo>
                <a:cubicBezTo>
                  <a:pt x="2701368" y="2825592"/>
                  <a:pt x="2746968" y="2811285"/>
                  <a:pt x="2751474" y="2804619"/>
                </a:cubicBezTo>
                <a:cubicBezTo>
                  <a:pt x="2753281" y="2801131"/>
                  <a:pt x="2755835" y="2797497"/>
                  <a:pt x="2758534" y="2793635"/>
                </a:cubicBezTo>
                <a:cubicBezTo>
                  <a:pt x="2763310" y="2786803"/>
                  <a:pt x="2769872" y="2777438"/>
                  <a:pt x="2767692" y="2773119"/>
                </a:cubicBezTo>
                <a:cubicBezTo>
                  <a:pt x="2766466" y="2770668"/>
                  <a:pt x="2760237" y="2764896"/>
                  <a:pt x="2728986" y="2764044"/>
                </a:cubicBezTo>
                <a:cubicBezTo>
                  <a:pt x="2655789" y="2761968"/>
                  <a:pt x="2613511" y="2763650"/>
                  <a:pt x="2525425" y="2822644"/>
                </a:cubicBezTo>
                <a:cubicBezTo>
                  <a:pt x="2446227" y="2875698"/>
                  <a:pt x="2412982" y="2916564"/>
                  <a:pt x="2393712" y="2958530"/>
                </a:cubicBezTo>
                <a:cubicBezTo>
                  <a:pt x="2384430" y="3031748"/>
                  <a:pt x="2382956" y="3118276"/>
                  <a:pt x="2382956" y="3165268"/>
                </a:cubicBezTo>
                <a:cubicBezTo>
                  <a:pt x="2382956" y="3239980"/>
                  <a:pt x="2382956" y="3277503"/>
                  <a:pt x="2434827" y="3318846"/>
                </a:cubicBezTo>
                <a:cubicBezTo>
                  <a:pt x="2462528" y="3340940"/>
                  <a:pt x="2503165" y="3360231"/>
                  <a:pt x="2530056" y="3373002"/>
                </a:cubicBezTo>
                <a:cubicBezTo>
                  <a:pt x="2559563" y="3387018"/>
                  <a:pt x="2566582" y="3390340"/>
                  <a:pt x="2564900" y="3397816"/>
                </a:cubicBezTo>
                <a:cubicBezTo>
                  <a:pt x="2563488" y="3404045"/>
                  <a:pt x="2556116" y="3404045"/>
                  <a:pt x="2552960" y="3404045"/>
                </a:cubicBezTo>
                <a:cubicBezTo>
                  <a:pt x="2520629" y="3404045"/>
                  <a:pt x="2390058" y="3330931"/>
                  <a:pt x="2371514" y="3302442"/>
                </a:cubicBezTo>
                <a:cubicBezTo>
                  <a:pt x="2362710" y="3288944"/>
                  <a:pt x="2351642" y="3253311"/>
                  <a:pt x="2341862" y="3221894"/>
                </a:cubicBezTo>
                <a:cubicBezTo>
                  <a:pt x="2338186" y="3210079"/>
                  <a:pt x="2333992" y="3196602"/>
                  <a:pt x="2330503" y="3186510"/>
                </a:cubicBezTo>
                <a:cubicBezTo>
                  <a:pt x="2329714" y="3194692"/>
                  <a:pt x="2329091" y="3203662"/>
                  <a:pt x="2328676" y="3211470"/>
                </a:cubicBezTo>
                <a:cubicBezTo>
                  <a:pt x="2329112" y="3218779"/>
                  <a:pt x="2329154" y="3225362"/>
                  <a:pt x="2328676" y="3229743"/>
                </a:cubicBezTo>
                <a:cubicBezTo>
                  <a:pt x="2328240" y="3233979"/>
                  <a:pt x="2327928" y="3237032"/>
                  <a:pt x="2324315" y="3238548"/>
                </a:cubicBezTo>
                <a:cubicBezTo>
                  <a:pt x="2322218" y="3239420"/>
                  <a:pt x="2319788" y="3239087"/>
                  <a:pt x="2318003" y="3237676"/>
                </a:cubicBezTo>
                <a:cubicBezTo>
                  <a:pt x="2315386" y="3235599"/>
                  <a:pt x="2314805" y="3235142"/>
                  <a:pt x="2316155" y="3211491"/>
                </a:cubicBezTo>
                <a:cubicBezTo>
                  <a:pt x="2315449" y="3201212"/>
                  <a:pt x="2313870" y="3189687"/>
                  <a:pt x="2312126" y="3182170"/>
                </a:cubicBezTo>
                <a:cubicBezTo>
                  <a:pt x="2304360" y="3208168"/>
                  <a:pt x="2299210" y="3245255"/>
                  <a:pt x="2322446" y="3302899"/>
                </a:cubicBezTo>
                <a:cubicBezTo>
                  <a:pt x="2341218" y="3349454"/>
                  <a:pt x="2387233" y="3415466"/>
                  <a:pt x="2412131" y="3434674"/>
                </a:cubicBezTo>
                <a:cubicBezTo>
                  <a:pt x="2416533" y="3419183"/>
                  <a:pt x="2425649" y="3402218"/>
                  <a:pt x="2439499" y="3383800"/>
                </a:cubicBezTo>
                <a:cubicBezTo>
                  <a:pt x="2444691" y="3376905"/>
                  <a:pt x="2449487" y="3374974"/>
                  <a:pt x="2453765" y="3378027"/>
                </a:cubicBezTo>
                <a:cubicBezTo>
                  <a:pt x="2456340" y="3379875"/>
                  <a:pt x="2460659" y="3382990"/>
                  <a:pt x="2451668" y="3409299"/>
                </a:cubicBezTo>
                <a:cubicBezTo>
                  <a:pt x="2446684" y="3423897"/>
                  <a:pt x="2440122" y="3437851"/>
                  <a:pt x="2434121" y="3446614"/>
                </a:cubicBezTo>
                <a:cubicBezTo>
                  <a:pt x="2431235" y="3450829"/>
                  <a:pt x="2426833" y="3452906"/>
                  <a:pt x="2421641" y="3452470"/>
                </a:cubicBezTo>
                <a:lnTo>
                  <a:pt x="2421704" y="3452386"/>
                </a:lnTo>
                <a:close/>
                <a:moveTo>
                  <a:pt x="2948929" y="3665437"/>
                </a:moveTo>
                <a:cubicBezTo>
                  <a:pt x="2955491" y="3665769"/>
                  <a:pt x="2961513" y="3665727"/>
                  <a:pt x="2966808" y="3665229"/>
                </a:cubicBezTo>
                <a:cubicBezTo>
                  <a:pt x="2972020" y="3664751"/>
                  <a:pt x="2977419" y="3662695"/>
                  <a:pt x="2982943" y="3659311"/>
                </a:cubicBezTo>
                <a:cubicBezTo>
                  <a:pt x="2972789" y="3661719"/>
                  <a:pt x="2961347" y="3663900"/>
                  <a:pt x="2948929" y="3665416"/>
                </a:cubicBezTo>
                <a:lnTo>
                  <a:pt x="2948929" y="3665437"/>
                </a:lnTo>
                <a:close/>
                <a:moveTo>
                  <a:pt x="2709155" y="3462188"/>
                </a:moveTo>
                <a:cubicBezTo>
                  <a:pt x="2714305" y="3490657"/>
                  <a:pt x="2744227" y="3622370"/>
                  <a:pt x="2858414" y="3648907"/>
                </a:cubicBezTo>
                <a:cubicBezTo>
                  <a:pt x="2880674" y="3654078"/>
                  <a:pt x="2902935" y="3655739"/>
                  <a:pt x="2924178" y="3654992"/>
                </a:cubicBezTo>
                <a:cubicBezTo>
                  <a:pt x="2925859" y="3646748"/>
                  <a:pt x="2928081" y="3638525"/>
                  <a:pt x="2930449" y="3630572"/>
                </a:cubicBezTo>
                <a:cubicBezTo>
                  <a:pt x="2941142" y="3594565"/>
                  <a:pt x="2997707" y="3588772"/>
                  <a:pt x="3038032" y="3590495"/>
                </a:cubicBezTo>
                <a:cubicBezTo>
                  <a:pt x="3049287" y="3569813"/>
                  <a:pt x="3059524" y="3546764"/>
                  <a:pt x="3067706" y="3523985"/>
                </a:cubicBezTo>
                <a:cubicBezTo>
                  <a:pt x="3088471" y="3466237"/>
                  <a:pt x="3091129" y="3426617"/>
                  <a:pt x="3083072" y="3418622"/>
                </a:cubicBezTo>
                <a:cubicBezTo>
                  <a:pt x="3077632" y="3413223"/>
                  <a:pt x="3072087" y="3411105"/>
                  <a:pt x="3066169" y="3412185"/>
                </a:cubicBezTo>
                <a:cubicBezTo>
                  <a:pt x="3063615" y="3412642"/>
                  <a:pt x="3061227" y="3413639"/>
                  <a:pt x="3059109" y="3414864"/>
                </a:cubicBezTo>
                <a:cubicBezTo>
                  <a:pt x="3057967" y="3416920"/>
                  <a:pt x="3056721" y="3418747"/>
                  <a:pt x="3055371" y="3420325"/>
                </a:cubicBezTo>
                <a:cubicBezTo>
                  <a:pt x="3049453" y="3427178"/>
                  <a:pt x="3045861" y="3430168"/>
                  <a:pt x="3041438" y="3428631"/>
                </a:cubicBezTo>
                <a:cubicBezTo>
                  <a:pt x="3038905" y="3427738"/>
                  <a:pt x="3037202" y="3425413"/>
                  <a:pt x="3037098" y="3422713"/>
                </a:cubicBezTo>
                <a:cubicBezTo>
                  <a:pt x="3036932" y="3418207"/>
                  <a:pt x="3042476" y="3411251"/>
                  <a:pt x="3049578" y="3406226"/>
                </a:cubicBezTo>
                <a:cubicBezTo>
                  <a:pt x="3055579" y="3392874"/>
                  <a:pt x="3057282" y="3367707"/>
                  <a:pt x="3057261" y="3338967"/>
                </a:cubicBezTo>
                <a:cubicBezTo>
                  <a:pt x="3056700" y="3339923"/>
                  <a:pt x="3056140" y="3340940"/>
                  <a:pt x="3055600" y="3341979"/>
                </a:cubicBezTo>
                <a:cubicBezTo>
                  <a:pt x="3056576" y="3351510"/>
                  <a:pt x="3055683" y="3359816"/>
                  <a:pt x="3052174" y="3365858"/>
                </a:cubicBezTo>
                <a:cubicBezTo>
                  <a:pt x="3050699" y="3368412"/>
                  <a:pt x="3047252" y="3374372"/>
                  <a:pt x="3041417" y="3372690"/>
                </a:cubicBezTo>
                <a:cubicBezTo>
                  <a:pt x="3039361" y="3372109"/>
                  <a:pt x="3035914" y="3370136"/>
                  <a:pt x="3036143" y="3363574"/>
                </a:cubicBezTo>
                <a:cubicBezTo>
                  <a:pt x="3036288" y="3359089"/>
                  <a:pt x="3038489" y="3349475"/>
                  <a:pt x="3042746" y="3339985"/>
                </a:cubicBezTo>
                <a:cubicBezTo>
                  <a:pt x="3040690" y="3325948"/>
                  <a:pt x="3034170" y="3306304"/>
                  <a:pt x="3022147" y="3283587"/>
                </a:cubicBezTo>
                <a:cubicBezTo>
                  <a:pt x="3020798" y="3281033"/>
                  <a:pt x="3019406" y="3278500"/>
                  <a:pt x="3017994" y="3275987"/>
                </a:cubicBezTo>
                <a:cubicBezTo>
                  <a:pt x="3018555" y="3279413"/>
                  <a:pt x="3019178" y="3282590"/>
                  <a:pt x="3019739" y="3285456"/>
                </a:cubicBezTo>
                <a:cubicBezTo>
                  <a:pt x="3021960" y="3296773"/>
                  <a:pt x="3023559" y="3304954"/>
                  <a:pt x="3017641" y="3310104"/>
                </a:cubicBezTo>
                <a:cubicBezTo>
                  <a:pt x="3011204" y="3315711"/>
                  <a:pt x="3000385" y="3314133"/>
                  <a:pt x="2967286" y="3302753"/>
                </a:cubicBezTo>
                <a:cubicBezTo>
                  <a:pt x="2900131" y="3279662"/>
                  <a:pt x="2798839" y="3281843"/>
                  <a:pt x="2768917" y="3319282"/>
                </a:cubicBezTo>
                <a:cubicBezTo>
                  <a:pt x="2749688" y="3343328"/>
                  <a:pt x="2744103" y="3405001"/>
                  <a:pt x="2740759" y="3441859"/>
                </a:cubicBezTo>
                <a:cubicBezTo>
                  <a:pt x="2737873" y="3473691"/>
                  <a:pt x="2737188" y="3481250"/>
                  <a:pt x="2730335" y="3483015"/>
                </a:cubicBezTo>
                <a:cubicBezTo>
                  <a:pt x="2729172" y="3483306"/>
                  <a:pt x="2725123" y="3483929"/>
                  <a:pt x="2722071" y="3479402"/>
                </a:cubicBezTo>
                <a:cubicBezTo>
                  <a:pt x="2716796" y="3471553"/>
                  <a:pt x="2712415" y="3465905"/>
                  <a:pt x="2709134" y="3462167"/>
                </a:cubicBezTo>
                <a:lnTo>
                  <a:pt x="2709155" y="3462188"/>
                </a:lnTo>
                <a:close/>
                <a:moveTo>
                  <a:pt x="3025615" y="3602663"/>
                </a:moveTo>
                <a:cubicBezTo>
                  <a:pt x="2989982" y="3602663"/>
                  <a:pt x="2949656" y="3609641"/>
                  <a:pt x="2942389" y="3634123"/>
                </a:cubicBezTo>
                <a:cubicBezTo>
                  <a:pt x="2940436" y="3640705"/>
                  <a:pt x="2938568" y="3647454"/>
                  <a:pt x="2937073" y="3654223"/>
                </a:cubicBezTo>
                <a:cubicBezTo>
                  <a:pt x="2961679" y="3652188"/>
                  <a:pt x="2984625" y="3647018"/>
                  <a:pt x="3004310" y="3640498"/>
                </a:cubicBezTo>
                <a:cubicBezTo>
                  <a:pt x="3008567" y="3635680"/>
                  <a:pt x="3012803" y="3630302"/>
                  <a:pt x="3016997" y="3624446"/>
                </a:cubicBezTo>
                <a:cubicBezTo>
                  <a:pt x="3008505" y="3625111"/>
                  <a:pt x="2998994" y="3624965"/>
                  <a:pt x="2988238" y="3624176"/>
                </a:cubicBezTo>
                <a:cubicBezTo>
                  <a:pt x="2975135" y="3623221"/>
                  <a:pt x="2969715" y="3622806"/>
                  <a:pt x="2968615" y="3617178"/>
                </a:cubicBezTo>
                <a:cubicBezTo>
                  <a:pt x="2968054" y="3614313"/>
                  <a:pt x="2969508" y="3611489"/>
                  <a:pt x="2972186" y="3610180"/>
                </a:cubicBezTo>
                <a:cubicBezTo>
                  <a:pt x="2977357" y="3607668"/>
                  <a:pt x="3005411" y="3609059"/>
                  <a:pt x="3023933" y="3611177"/>
                </a:cubicBezTo>
                <a:cubicBezTo>
                  <a:pt x="3024681" y="3611053"/>
                  <a:pt x="3025428" y="3610928"/>
                  <a:pt x="3026155" y="3610783"/>
                </a:cubicBezTo>
                <a:cubicBezTo>
                  <a:pt x="3027816" y="3608166"/>
                  <a:pt x="3029456" y="3605488"/>
                  <a:pt x="3031076" y="3602726"/>
                </a:cubicBezTo>
                <a:cubicBezTo>
                  <a:pt x="3029270" y="3602684"/>
                  <a:pt x="3027442" y="3602663"/>
                  <a:pt x="3025615" y="3602663"/>
                </a:cubicBezTo>
                <a:close/>
                <a:moveTo>
                  <a:pt x="3031990" y="3624716"/>
                </a:moveTo>
                <a:cubicBezTo>
                  <a:pt x="3030370" y="3627125"/>
                  <a:pt x="3028730" y="3629450"/>
                  <a:pt x="3027089" y="3631735"/>
                </a:cubicBezTo>
                <a:cubicBezTo>
                  <a:pt x="3031450" y="3629824"/>
                  <a:pt x="3035541" y="3627851"/>
                  <a:pt x="3039320" y="3625879"/>
                </a:cubicBezTo>
                <a:cubicBezTo>
                  <a:pt x="3036891" y="3625464"/>
                  <a:pt x="3034440" y="3625069"/>
                  <a:pt x="3031969" y="3624716"/>
                </a:cubicBezTo>
                <a:lnTo>
                  <a:pt x="3031990" y="3624716"/>
                </a:lnTo>
                <a:close/>
                <a:moveTo>
                  <a:pt x="2756271" y="3624135"/>
                </a:moveTo>
                <a:lnTo>
                  <a:pt x="2756271" y="3624135"/>
                </a:lnTo>
                <a:close/>
                <a:moveTo>
                  <a:pt x="3049661" y="3615268"/>
                </a:moveTo>
                <a:cubicBezTo>
                  <a:pt x="3051530" y="3615662"/>
                  <a:pt x="3053336" y="3616078"/>
                  <a:pt x="3055101" y="3616493"/>
                </a:cubicBezTo>
                <a:cubicBezTo>
                  <a:pt x="3062411" y="3611406"/>
                  <a:pt x="3065567" y="3607751"/>
                  <a:pt x="3066668" y="3605882"/>
                </a:cubicBezTo>
                <a:cubicBezTo>
                  <a:pt x="3066294" y="3605778"/>
                  <a:pt x="3065795" y="3605654"/>
                  <a:pt x="3065173" y="3605571"/>
                </a:cubicBezTo>
                <a:lnTo>
                  <a:pt x="3062349" y="3605135"/>
                </a:lnTo>
                <a:cubicBezTo>
                  <a:pt x="3058486" y="3609204"/>
                  <a:pt x="3054292" y="3612548"/>
                  <a:pt x="3049682" y="3615268"/>
                </a:cubicBezTo>
                <a:lnTo>
                  <a:pt x="3049661" y="3615268"/>
                </a:lnTo>
                <a:close/>
                <a:moveTo>
                  <a:pt x="3045197" y="3603349"/>
                </a:moveTo>
                <a:cubicBezTo>
                  <a:pt x="3045183" y="3603370"/>
                  <a:pt x="3045169" y="3603390"/>
                  <a:pt x="3045155" y="3603411"/>
                </a:cubicBezTo>
                <a:lnTo>
                  <a:pt x="3045238" y="3603349"/>
                </a:lnTo>
                <a:lnTo>
                  <a:pt x="3045197" y="3603349"/>
                </a:lnTo>
                <a:close/>
                <a:moveTo>
                  <a:pt x="3051737" y="3591388"/>
                </a:moveTo>
                <a:cubicBezTo>
                  <a:pt x="3053689" y="3591554"/>
                  <a:pt x="3055558" y="3591741"/>
                  <a:pt x="3057344" y="3591949"/>
                </a:cubicBezTo>
                <a:cubicBezTo>
                  <a:pt x="3065069" y="3581981"/>
                  <a:pt x="3071257" y="3567757"/>
                  <a:pt x="3077652" y="3548093"/>
                </a:cubicBezTo>
                <a:cubicBezTo>
                  <a:pt x="3080310" y="3539891"/>
                  <a:pt x="3083280" y="3531460"/>
                  <a:pt x="3086145" y="3523320"/>
                </a:cubicBezTo>
                <a:cubicBezTo>
                  <a:pt x="3104668" y="3470722"/>
                  <a:pt x="3123834" y="3416317"/>
                  <a:pt x="3091544" y="3351115"/>
                </a:cubicBezTo>
                <a:cubicBezTo>
                  <a:pt x="3083820" y="3335521"/>
                  <a:pt x="3075866" y="3327090"/>
                  <a:pt x="3069658" y="3327651"/>
                </a:cubicBezTo>
                <a:cubicBezTo>
                  <a:pt x="3070073" y="3356307"/>
                  <a:pt x="3069180" y="3381744"/>
                  <a:pt x="3064695" y="3399789"/>
                </a:cubicBezTo>
                <a:cubicBezTo>
                  <a:pt x="3074288" y="3398314"/>
                  <a:pt x="3083716" y="3401720"/>
                  <a:pt x="3091835" y="3409777"/>
                </a:cubicBezTo>
                <a:cubicBezTo>
                  <a:pt x="3108239" y="3426036"/>
                  <a:pt x="3096175" y="3481603"/>
                  <a:pt x="3079417" y="3528200"/>
                </a:cubicBezTo>
                <a:cubicBezTo>
                  <a:pt x="3071672" y="3549712"/>
                  <a:pt x="3062265" y="3571433"/>
                  <a:pt x="3051758" y="3591388"/>
                </a:cubicBezTo>
                <a:lnTo>
                  <a:pt x="3051737" y="3591388"/>
                </a:lnTo>
                <a:close/>
                <a:moveTo>
                  <a:pt x="812803" y="3268138"/>
                </a:moveTo>
                <a:cubicBezTo>
                  <a:pt x="806615" y="3301923"/>
                  <a:pt x="802856" y="3337680"/>
                  <a:pt x="803791" y="3370406"/>
                </a:cubicBezTo>
                <a:cubicBezTo>
                  <a:pt x="806158" y="3453425"/>
                  <a:pt x="853253" y="3472134"/>
                  <a:pt x="912870" y="3495827"/>
                </a:cubicBezTo>
                <a:lnTo>
                  <a:pt x="938909" y="3506417"/>
                </a:lnTo>
                <a:cubicBezTo>
                  <a:pt x="957556" y="3514350"/>
                  <a:pt x="970805" y="3515969"/>
                  <a:pt x="979360" y="3511339"/>
                </a:cubicBezTo>
                <a:cubicBezTo>
                  <a:pt x="968437" y="3444433"/>
                  <a:pt x="978924" y="3362037"/>
                  <a:pt x="1009947" y="3272146"/>
                </a:cubicBezTo>
                <a:cubicBezTo>
                  <a:pt x="1042153" y="3178765"/>
                  <a:pt x="1086819" y="3146537"/>
                  <a:pt x="1102476" y="3150691"/>
                </a:cubicBezTo>
                <a:cubicBezTo>
                  <a:pt x="1107335" y="3151978"/>
                  <a:pt x="1112734" y="3156006"/>
                  <a:pt x="1116742" y="3184662"/>
                </a:cubicBezTo>
                <a:cubicBezTo>
                  <a:pt x="1133395" y="3161426"/>
                  <a:pt x="1174842" y="3121017"/>
                  <a:pt x="1223806" y="3086838"/>
                </a:cubicBezTo>
                <a:cubicBezTo>
                  <a:pt x="1265794" y="3057518"/>
                  <a:pt x="1325473" y="3024418"/>
                  <a:pt x="1371322" y="3033119"/>
                </a:cubicBezTo>
                <a:cubicBezTo>
                  <a:pt x="1467568" y="3051371"/>
                  <a:pt x="1482270" y="3195024"/>
                  <a:pt x="1484118" y="3255928"/>
                </a:cubicBezTo>
                <a:cubicBezTo>
                  <a:pt x="1485135" y="3289837"/>
                  <a:pt x="1483246" y="3316354"/>
                  <a:pt x="1479695" y="3337348"/>
                </a:cubicBezTo>
                <a:cubicBezTo>
                  <a:pt x="1484595" y="3398916"/>
                  <a:pt x="1471036" y="3459405"/>
                  <a:pt x="1464453" y="3484261"/>
                </a:cubicBezTo>
                <a:cubicBezTo>
                  <a:pt x="1499380" y="3471719"/>
                  <a:pt x="1605905" y="3430396"/>
                  <a:pt x="1640022" y="3382055"/>
                </a:cubicBezTo>
                <a:cubicBezTo>
                  <a:pt x="1648245" y="3370385"/>
                  <a:pt x="1652980" y="3357677"/>
                  <a:pt x="1655118" y="3344387"/>
                </a:cubicBezTo>
                <a:cubicBezTo>
                  <a:pt x="1638901" y="3321151"/>
                  <a:pt x="1627667" y="3293617"/>
                  <a:pt x="1621209" y="3275115"/>
                </a:cubicBezTo>
                <a:cubicBezTo>
                  <a:pt x="1607483" y="3235765"/>
                  <a:pt x="1599697" y="3193113"/>
                  <a:pt x="1603081" y="3175899"/>
                </a:cubicBezTo>
                <a:cubicBezTo>
                  <a:pt x="1604618" y="3168154"/>
                  <a:pt x="1608605" y="3165994"/>
                  <a:pt x="1611678" y="3165558"/>
                </a:cubicBezTo>
                <a:cubicBezTo>
                  <a:pt x="1617970" y="3164645"/>
                  <a:pt x="1623514" y="3169981"/>
                  <a:pt x="1630782" y="3183935"/>
                </a:cubicBezTo>
                <a:cubicBezTo>
                  <a:pt x="1630948" y="3184268"/>
                  <a:pt x="1631093" y="3184600"/>
                  <a:pt x="1631197" y="3184953"/>
                </a:cubicBezTo>
                <a:cubicBezTo>
                  <a:pt x="1634187" y="3194505"/>
                  <a:pt x="1638112" y="3205095"/>
                  <a:pt x="1642286" y="3216329"/>
                </a:cubicBezTo>
                <a:cubicBezTo>
                  <a:pt x="1656489" y="3254661"/>
                  <a:pt x="1673143" y="3299659"/>
                  <a:pt x="1668242" y="3341231"/>
                </a:cubicBezTo>
                <a:cubicBezTo>
                  <a:pt x="1677192" y="3353233"/>
                  <a:pt x="1686619" y="3362370"/>
                  <a:pt x="1696213" y="3368080"/>
                </a:cubicBezTo>
                <a:cubicBezTo>
                  <a:pt x="1697770" y="3368807"/>
                  <a:pt x="1701902" y="3370323"/>
                  <a:pt x="1709627" y="3365464"/>
                </a:cubicBezTo>
                <a:cubicBezTo>
                  <a:pt x="1734587" y="3349745"/>
                  <a:pt x="1771922" y="3283359"/>
                  <a:pt x="1809548" y="3187881"/>
                </a:cubicBezTo>
                <a:cubicBezTo>
                  <a:pt x="1840489" y="3109368"/>
                  <a:pt x="1865656" y="3025124"/>
                  <a:pt x="1865656" y="3000060"/>
                </a:cubicBezTo>
                <a:cubicBezTo>
                  <a:pt x="1865656" y="2945137"/>
                  <a:pt x="1815529" y="2901468"/>
                  <a:pt x="1771839" y="2869552"/>
                </a:cubicBezTo>
                <a:cubicBezTo>
                  <a:pt x="1760481" y="2861246"/>
                  <a:pt x="1755455" y="2850946"/>
                  <a:pt x="1754708" y="2839235"/>
                </a:cubicBezTo>
                <a:cubicBezTo>
                  <a:pt x="1752798" y="2841124"/>
                  <a:pt x="1750721" y="2843409"/>
                  <a:pt x="1748520" y="2846025"/>
                </a:cubicBezTo>
                <a:cubicBezTo>
                  <a:pt x="1725720" y="2895653"/>
                  <a:pt x="1704166" y="2950120"/>
                  <a:pt x="1686619" y="2994454"/>
                </a:cubicBezTo>
                <a:cubicBezTo>
                  <a:pt x="1673683" y="3027159"/>
                  <a:pt x="1662490" y="3055399"/>
                  <a:pt x="1653644" y="3074939"/>
                </a:cubicBezTo>
                <a:cubicBezTo>
                  <a:pt x="1641164" y="3102495"/>
                  <a:pt x="1630429" y="3114912"/>
                  <a:pt x="1617762" y="3116490"/>
                </a:cubicBezTo>
                <a:cubicBezTo>
                  <a:pt x="1600361" y="3118650"/>
                  <a:pt x="1585161" y="3099546"/>
                  <a:pt x="1562153" y="3070641"/>
                </a:cubicBezTo>
                <a:cubicBezTo>
                  <a:pt x="1549922" y="3055254"/>
                  <a:pt x="1536051" y="3037832"/>
                  <a:pt x="1518713" y="3019413"/>
                </a:cubicBezTo>
                <a:cubicBezTo>
                  <a:pt x="1453573" y="2950183"/>
                  <a:pt x="1351159" y="2990924"/>
                  <a:pt x="1344659" y="2993623"/>
                </a:cubicBezTo>
                <a:cubicBezTo>
                  <a:pt x="1339987" y="2996302"/>
                  <a:pt x="1304624" y="3014492"/>
                  <a:pt x="1258817" y="2981019"/>
                </a:cubicBezTo>
                <a:cubicBezTo>
                  <a:pt x="1239090" y="2966608"/>
                  <a:pt x="1192430" y="2972339"/>
                  <a:pt x="1139936" y="2995617"/>
                </a:cubicBezTo>
                <a:cubicBezTo>
                  <a:pt x="1081690" y="3021449"/>
                  <a:pt x="1026870" y="3062916"/>
                  <a:pt x="989555" y="3109430"/>
                </a:cubicBezTo>
                <a:cubicBezTo>
                  <a:pt x="929254" y="3184558"/>
                  <a:pt x="923232" y="3223680"/>
                  <a:pt x="918373" y="3255097"/>
                </a:cubicBezTo>
                <a:cubicBezTo>
                  <a:pt x="916628" y="3266373"/>
                  <a:pt x="914988" y="3277046"/>
                  <a:pt x="911230" y="3288238"/>
                </a:cubicBezTo>
                <a:cubicBezTo>
                  <a:pt x="909008" y="3294821"/>
                  <a:pt x="905997" y="3303833"/>
                  <a:pt x="898667" y="3302442"/>
                </a:cubicBezTo>
                <a:cubicBezTo>
                  <a:pt x="891897" y="3301175"/>
                  <a:pt x="890755" y="3293533"/>
                  <a:pt x="890901" y="3272706"/>
                </a:cubicBezTo>
                <a:cubicBezTo>
                  <a:pt x="890984" y="3261721"/>
                  <a:pt x="891544" y="3248328"/>
                  <a:pt x="892126" y="3236326"/>
                </a:cubicBezTo>
                <a:cubicBezTo>
                  <a:pt x="884214" y="3240686"/>
                  <a:pt x="874600" y="3245774"/>
                  <a:pt x="864695" y="3250550"/>
                </a:cubicBezTo>
                <a:cubicBezTo>
                  <a:pt x="837970" y="3263445"/>
                  <a:pt x="822396" y="3267806"/>
                  <a:pt x="812865" y="3268159"/>
                </a:cubicBezTo>
                <a:lnTo>
                  <a:pt x="812803" y="3268138"/>
                </a:lnTo>
                <a:close/>
                <a:moveTo>
                  <a:pt x="1098635" y="3162693"/>
                </a:moveTo>
                <a:cubicBezTo>
                  <a:pt x="1089851" y="3163025"/>
                  <a:pt x="1051290" y="3190518"/>
                  <a:pt x="1021721" y="3276215"/>
                </a:cubicBezTo>
                <a:cubicBezTo>
                  <a:pt x="993563" y="3357822"/>
                  <a:pt x="982558" y="3435484"/>
                  <a:pt x="990054" y="3497924"/>
                </a:cubicBezTo>
                <a:cubicBezTo>
                  <a:pt x="996096" y="3482932"/>
                  <a:pt x="996823" y="3458720"/>
                  <a:pt x="997633" y="3431829"/>
                </a:cubicBezTo>
                <a:cubicBezTo>
                  <a:pt x="997820" y="3425517"/>
                  <a:pt x="998007" y="3419038"/>
                  <a:pt x="998277" y="3412497"/>
                </a:cubicBezTo>
                <a:cubicBezTo>
                  <a:pt x="1000872" y="3349018"/>
                  <a:pt x="1067736" y="3254246"/>
                  <a:pt x="1103660" y="3203330"/>
                </a:cubicBezTo>
                <a:cubicBezTo>
                  <a:pt x="1104449" y="3202229"/>
                  <a:pt x="1105217" y="3201129"/>
                  <a:pt x="1105965" y="3200049"/>
                </a:cubicBezTo>
                <a:cubicBezTo>
                  <a:pt x="1104096" y="3181506"/>
                  <a:pt x="1101479" y="3166596"/>
                  <a:pt x="1098655" y="3162693"/>
                </a:cubicBezTo>
                <a:lnTo>
                  <a:pt x="1098635" y="3162693"/>
                </a:lnTo>
                <a:close/>
                <a:moveTo>
                  <a:pt x="2440184" y="3404481"/>
                </a:moveTo>
                <a:cubicBezTo>
                  <a:pt x="2431920" y="3417252"/>
                  <a:pt x="2426417" y="3429046"/>
                  <a:pt x="2423676" y="3439782"/>
                </a:cubicBezTo>
                <a:cubicBezTo>
                  <a:pt x="2423739" y="3439699"/>
                  <a:pt x="2423822" y="3439616"/>
                  <a:pt x="2423884" y="3439491"/>
                </a:cubicBezTo>
                <a:cubicBezTo>
                  <a:pt x="2430425" y="3429919"/>
                  <a:pt x="2436343" y="3415923"/>
                  <a:pt x="2440184" y="3404481"/>
                </a:cubicBezTo>
                <a:close/>
                <a:moveTo>
                  <a:pt x="3040047" y="3361664"/>
                </a:moveTo>
                <a:lnTo>
                  <a:pt x="3040047" y="3361664"/>
                </a:lnTo>
                <a:close/>
                <a:moveTo>
                  <a:pt x="2718915" y="3210909"/>
                </a:moveTo>
                <a:cubicBezTo>
                  <a:pt x="2712581" y="3216869"/>
                  <a:pt x="2700704" y="3220690"/>
                  <a:pt x="2686895" y="3225133"/>
                </a:cubicBezTo>
                <a:cubicBezTo>
                  <a:pt x="2666046" y="3231840"/>
                  <a:pt x="2640090" y="3240188"/>
                  <a:pt x="2625555" y="3257693"/>
                </a:cubicBezTo>
                <a:cubicBezTo>
                  <a:pt x="2624454" y="3259022"/>
                  <a:pt x="2621069" y="3263092"/>
                  <a:pt x="2624516" y="3273059"/>
                </a:cubicBezTo>
                <a:cubicBezTo>
                  <a:pt x="2634567" y="3301964"/>
                  <a:pt x="2685317" y="3342124"/>
                  <a:pt x="2708096" y="3356327"/>
                </a:cubicBezTo>
                <a:cubicBezTo>
                  <a:pt x="2703943" y="3336476"/>
                  <a:pt x="2704981" y="3301237"/>
                  <a:pt x="2708490" y="3270007"/>
                </a:cubicBezTo>
                <a:cubicBezTo>
                  <a:pt x="2709965" y="3256883"/>
                  <a:pt x="2713100" y="3233792"/>
                  <a:pt x="2718935" y="3210930"/>
                </a:cubicBezTo>
                <a:cubicBezTo>
                  <a:pt x="2718928" y="3210923"/>
                  <a:pt x="2718922" y="3210916"/>
                  <a:pt x="2718915" y="3210909"/>
                </a:cubicBezTo>
                <a:close/>
                <a:moveTo>
                  <a:pt x="3015087" y="3247892"/>
                </a:moveTo>
                <a:cubicBezTo>
                  <a:pt x="3021566" y="3257340"/>
                  <a:pt x="3027650" y="3267349"/>
                  <a:pt x="3033173" y="3277794"/>
                </a:cubicBezTo>
                <a:cubicBezTo>
                  <a:pt x="3040960" y="3292495"/>
                  <a:pt x="3048103" y="3309211"/>
                  <a:pt x="3052256" y="3324640"/>
                </a:cubicBezTo>
                <a:cubicBezTo>
                  <a:pt x="3053752" y="3322937"/>
                  <a:pt x="3055350" y="3321400"/>
                  <a:pt x="3057053" y="3320071"/>
                </a:cubicBezTo>
                <a:cubicBezTo>
                  <a:pt x="3056763" y="3305992"/>
                  <a:pt x="3056202" y="3291540"/>
                  <a:pt x="3055662" y="3277544"/>
                </a:cubicBezTo>
                <a:cubicBezTo>
                  <a:pt x="3055350" y="3269218"/>
                  <a:pt x="3055039" y="3261078"/>
                  <a:pt x="3054769" y="3253166"/>
                </a:cubicBezTo>
                <a:cubicBezTo>
                  <a:pt x="3041625" y="3243490"/>
                  <a:pt x="3022023" y="3228767"/>
                  <a:pt x="3005805" y="3216537"/>
                </a:cubicBezTo>
                <a:cubicBezTo>
                  <a:pt x="3009792" y="3225362"/>
                  <a:pt x="3013301" y="3235869"/>
                  <a:pt x="3015066" y="3247871"/>
                </a:cubicBezTo>
                <a:lnTo>
                  <a:pt x="3015087" y="3247892"/>
                </a:lnTo>
                <a:close/>
                <a:moveTo>
                  <a:pt x="1614855" y="3181381"/>
                </a:moveTo>
                <a:cubicBezTo>
                  <a:pt x="1613983" y="3193612"/>
                  <a:pt x="1617845" y="3225175"/>
                  <a:pt x="1630782" y="3264504"/>
                </a:cubicBezTo>
                <a:cubicBezTo>
                  <a:pt x="1638174" y="3286993"/>
                  <a:pt x="1646937" y="3306886"/>
                  <a:pt x="1656551" y="3323373"/>
                </a:cubicBezTo>
                <a:cubicBezTo>
                  <a:pt x="1655928" y="3289007"/>
                  <a:pt x="1642389" y="3252419"/>
                  <a:pt x="1630616" y="3220669"/>
                </a:cubicBezTo>
                <a:cubicBezTo>
                  <a:pt x="1626483" y="3209497"/>
                  <a:pt x="1622559" y="3198928"/>
                  <a:pt x="1619506" y="3189230"/>
                </a:cubicBezTo>
                <a:cubicBezTo>
                  <a:pt x="1617596" y="3185617"/>
                  <a:pt x="1616059" y="3183105"/>
                  <a:pt x="1614855" y="3181381"/>
                </a:cubicBezTo>
                <a:close/>
                <a:moveTo>
                  <a:pt x="1317312" y="3117716"/>
                </a:moveTo>
                <a:cubicBezTo>
                  <a:pt x="1347006" y="3117716"/>
                  <a:pt x="1369266" y="3126167"/>
                  <a:pt x="1389865" y="3133975"/>
                </a:cubicBezTo>
                <a:cubicBezTo>
                  <a:pt x="1397382" y="3136819"/>
                  <a:pt x="1404463" y="3139519"/>
                  <a:pt x="1411668" y="3141699"/>
                </a:cubicBezTo>
                <a:cubicBezTo>
                  <a:pt x="1448194" y="3152788"/>
                  <a:pt x="1455981" y="3196934"/>
                  <a:pt x="1467755" y="3263756"/>
                </a:cubicBezTo>
                <a:cubicBezTo>
                  <a:pt x="1469042" y="3271066"/>
                  <a:pt x="1470351" y="3278520"/>
                  <a:pt x="1471763" y="3286183"/>
                </a:cubicBezTo>
                <a:cubicBezTo>
                  <a:pt x="1472012" y="3276963"/>
                  <a:pt x="1471991" y="3267017"/>
                  <a:pt x="1471680" y="3256281"/>
                </a:cubicBezTo>
                <a:cubicBezTo>
                  <a:pt x="1469915" y="3198388"/>
                  <a:pt x="1456397" y="3061899"/>
                  <a:pt x="1369017" y="3045328"/>
                </a:cubicBezTo>
                <a:cubicBezTo>
                  <a:pt x="1293349" y="3030980"/>
                  <a:pt x="1156320" y="3149216"/>
                  <a:pt x="1125858" y="3193342"/>
                </a:cubicBezTo>
                <a:cubicBezTo>
                  <a:pt x="1123739" y="3196415"/>
                  <a:pt x="1121393" y="3199779"/>
                  <a:pt x="1118839" y="3203392"/>
                </a:cubicBezTo>
                <a:cubicBezTo>
                  <a:pt x="1120147" y="3218364"/>
                  <a:pt x="1120853" y="3234145"/>
                  <a:pt x="1121144" y="3245566"/>
                </a:cubicBezTo>
                <a:cubicBezTo>
                  <a:pt x="1123885" y="3242244"/>
                  <a:pt x="1127104" y="3238174"/>
                  <a:pt x="1130281" y="3234187"/>
                </a:cubicBezTo>
                <a:cubicBezTo>
                  <a:pt x="1154140" y="3204036"/>
                  <a:pt x="1198577" y="3147908"/>
                  <a:pt x="1251943" y="3129676"/>
                </a:cubicBezTo>
                <a:cubicBezTo>
                  <a:pt x="1277526" y="3120934"/>
                  <a:pt x="1298852" y="3117674"/>
                  <a:pt x="1317312" y="3117674"/>
                </a:cubicBezTo>
                <a:lnTo>
                  <a:pt x="1317312" y="3117716"/>
                </a:lnTo>
                <a:close/>
                <a:moveTo>
                  <a:pt x="904917" y="3229058"/>
                </a:moveTo>
                <a:lnTo>
                  <a:pt x="904917" y="3229224"/>
                </a:lnTo>
                <a:cubicBezTo>
                  <a:pt x="904419" y="3239316"/>
                  <a:pt x="903650" y="3255305"/>
                  <a:pt x="903401" y="3268802"/>
                </a:cubicBezTo>
                <a:cubicBezTo>
                  <a:pt x="904419" y="3263694"/>
                  <a:pt x="905208" y="3258503"/>
                  <a:pt x="906038" y="3253166"/>
                </a:cubicBezTo>
                <a:cubicBezTo>
                  <a:pt x="907346" y="3244611"/>
                  <a:pt x="908758" y="3235516"/>
                  <a:pt x="911209" y="3225362"/>
                </a:cubicBezTo>
                <a:cubicBezTo>
                  <a:pt x="910627" y="3225715"/>
                  <a:pt x="908385" y="3227044"/>
                  <a:pt x="904917" y="3229058"/>
                </a:cubicBezTo>
                <a:close/>
                <a:moveTo>
                  <a:pt x="821940" y="3226026"/>
                </a:moveTo>
                <a:cubicBezTo>
                  <a:pt x="819572" y="3235495"/>
                  <a:pt x="817309" y="3245359"/>
                  <a:pt x="815274" y="3255450"/>
                </a:cubicBezTo>
                <a:cubicBezTo>
                  <a:pt x="822272" y="3254537"/>
                  <a:pt x="835312" y="3250861"/>
                  <a:pt x="859171" y="3239357"/>
                </a:cubicBezTo>
                <a:cubicBezTo>
                  <a:pt x="871921" y="3233211"/>
                  <a:pt x="884173" y="3226525"/>
                  <a:pt x="892790" y="3221665"/>
                </a:cubicBezTo>
                <a:cubicBezTo>
                  <a:pt x="893122" y="3214439"/>
                  <a:pt x="893392" y="3208438"/>
                  <a:pt x="893392" y="3204929"/>
                </a:cubicBezTo>
                <a:cubicBezTo>
                  <a:pt x="893392" y="3203184"/>
                  <a:pt x="889966" y="3201773"/>
                  <a:pt x="886561" y="3201129"/>
                </a:cubicBezTo>
                <a:cubicBezTo>
                  <a:pt x="871713" y="3198346"/>
                  <a:pt x="841210" y="3205531"/>
                  <a:pt x="821960" y="3226047"/>
                </a:cubicBezTo>
                <a:cubicBezTo>
                  <a:pt x="821953" y="3226040"/>
                  <a:pt x="821947" y="3226033"/>
                  <a:pt x="821940" y="3226026"/>
                </a:cubicBezTo>
                <a:close/>
                <a:moveTo>
                  <a:pt x="3067041" y="3246708"/>
                </a:moveTo>
                <a:lnTo>
                  <a:pt x="3071298" y="3249781"/>
                </a:lnTo>
                <a:cubicBezTo>
                  <a:pt x="3074621" y="3235973"/>
                  <a:pt x="3076386" y="3187382"/>
                  <a:pt x="3067685" y="3104114"/>
                </a:cubicBezTo>
                <a:cubicBezTo>
                  <a:pt x="3066398" y="3091822"/>
                  <a:pt x="3065443" y="3079882"/>
                  <a:pt x="3064716" y="3068336"/>
                </a:cubicBezTo>
                <a:cubicBezTo>
                  <a:pt x="3055371" y="3069665"/>
                  <a:pt x="3050595" y="3070869"/>
                  <a:pt x="3048373" y="3071908"/>
                </a:cubicBezTo>
                <a:cubicBezTo>
                  <a:pt x="3043535" y="3089309"/>
                  <a:pt x="3048249" y="3108849"/>
                  <a:pt x="3054167" y="3133393"/>
                </a:cubicBezTo>
                <a:cubicBezTo>
                  <a:pt x="3059961" y="3157439"/>
                  <a:pt x="3066543" y="3184704"/>
                  <a:pt x="3066543" y="3218717"/>
                </a:cubicBezTo>
                <a:cubicBezTo>
                  <a:pt x="3066543" y="3227625"/>
                  <a:pt x="3066730" y="3236969"/>
                  <a:pt x="3067021" y="3246708"/>
                </a:cubicBezTo>
                <a:lnTo>
                  <a:pt x="3067041" y="3246708"/>
                </a:lnTo>
                <a:close/>
                <a:moveTo>
                  <a:pt x="879293" y="3188047"/>
                </a:moveTo>
                <a:cubicBezTo>
                  <a:pt x="882698" y="3188047"/>
                  <a:pt x="885896" y="3188317"/>
                  <a:pt x="888845" y="3188878"/>
                </a:cubicBezTo>
                <a:cubicBezTo>
                  <a:pt x="899497" y="3190871"/>
                  <a:pt x="905851" y="3196872"/>
                  <a:pt x="905851" y="3204929"/>
                </a:cubicBezTo>
                <a:lnTo>
                  <a:pt x="905851" y="3205573"/>
                </a:lnTo>
                <a:cubicBezTo>
                  <a:pt x="917127" y="3166804"/>
                  <a:pt x="928112" y="3127039"/>
                  <a:pt x="929980" y="3116573"/>
                </a:cubicBezTo>
                <a:cubicBezTo>
                  <a:pt x="920366" y="3113043"/>
                  <a:pt x="879002" y="3114102"/>
                  <a:pt x="860999" y="3128472"/>
                </a:cubicBezTo>
                <a:cubicBezTo>
                  <a:pt x="852153" y="3135511"/>
                  <a:pt x="839029" y="3165392"/>
                  <a:pt x="827567" y="3205178"/>
                </a:cubicBezTo>
                <a:cubicBezTo>
                  <a:pt x="844179" y="3193840"/>
                  <a:pt x="863740" y="3188068"/>
                  <a:pt x="879314" y="3188068"/>
                </a:cubicBezTo>
                <a:lnTo>
                  <a:pt x="879293" y="3188047"/>
                </a:lnTo>
                <a:close/>
                <a:moveTo>
                  <a:pt x="2315075" y="3174446"/>
                </a:moveTo>
                <a:lnTo>
                  <a:pt x="2315075" y="3174446"/>
                </a:lnTo>
                <a:close/>
                <a:moveTo>
                  <a:pt x="1484014" y="2979648"/>
                </a:moveTo>
                <a:cubicBezTo>
                  <a:pt x="1500460" y="2987020"/>
                  <a:pt x="1515141" y="2997465"/>
                  <a:pt x="1527766" y="3010879"/>
                </a:cubicBezTo>
                <a:cubicBezTo>
                  <a:pt x="1545458" y="3029671"/>
                  <a:pt x="1559495" y="3047322"/>
                  <a:pt x="1571892" y="3062875"/>
                </a:cubicBezTo>
                <a:cubicBezTo>
                  <a:pt x="1590809" y="3086651"/>
                  <a:pt x="1605760" y="3105422"/>
                  <a:pt x="1616225" y="3104114"/>
                </a:cubicBezTo>
                <a:cubicBezTo>
                  <a:pt x="1623618" y="3103201"/>
                  <a:pt x="1632402" y="3091655"/>
                  <a:pt x="1642286" y="3069790"/>
                </a:cubicBezTo>
                <a:cubicBezTo>
                  <a:pt x="1651007" y="3050520"/>
                  <a:pt x="1662137" y="3022404"/>
                  <a:pt x="1675032" y="2989865"/>
                </a:cubicBezTo>
                <a:cubicBezTo>
                  <a:pt x="1686308" y="2961354"/>
                  <a:pt x="1698725" y="2930020"/>
                  <a:pt x="1711807" y="2898747"/>
                </a:cubicBezTo>
                <a:cubicBezTo>
                  <a:pt x="1697936" y="2920675"/>
                  <a:pt x="1683484" y="2944846"/>
                  <a:pt x="1670921" y="2965881"/>
                </a:cubicBezTo>
                <a:cubicBezTo>
                  <a:pt x="1622247" y="3047384"/>
                  <a:pt x="1613505" y="3059345"/>
                  <a:pt x="1604120" y="3057351"/>
                </a:cubicBezTo>
                <a:cubicBezTo>
                  <a:pt x="1597765" y="3056002"/>
                  <a:pt x="1590435" y="3049461"/>
                  <a:pt x="1575775" y="3036005"/>
                </a:cubicBezTo>
                <a:cubicBezTo>
                  <a:pt x="1556007" y="3017835"/>
                  <a:pt x="1526562" y="2990778"/>
                  <a:pt x="1494667" y="2980271"/>
                </a:cubicBezTo>
                <a:cubicBezTo>
                  <a:pt x="1490991" y="2980209"/>
                  <a:pt x="1487399" y="2980001"/>
                  <a:pt x="1483972" y="2979628"/>
                </a:cubicBezTo>
                <a:cubicBezTo>
                  <a:pt x="1483986" y="2979635"/>
                  <a:pt x="1484000" y="2979641"/>
                  <a:pt x="1484014" y="2979648"/>
                </a:cubicBezTo>
                <a:close/>
                <a:moveTo>
                  <a:pt x="2397429" y="2873123"/>
                </a:moveTo>
                <a:cubicBezTo>
                  <a:pt x="2381627" y="2887181"/>
                  <a:pt x="2350126" y="2928379"/>
                  <a:pt x="2346160" y="2984570"/>
                </a:cubicBezTo>
                <a:cubicBezTo>
                  <a:pt x="2343938" y="3016153"/>
                  <a:pt x="2347904" y="3042047"/>
                  <a:pt x="2352805" y="3062543"/>
                </a:cubicBezTo>
                <a:cubicBezTo>
                  <a:pt x="2358619" y="3026702"/>
                  <a:pt x="2366801" y="2992876"/>
                  <a:pt x="2374795" y="2971654"/>
                </a:cubicBezTo>
                <a:cubicBezTo>
                  <a:pt x="2376976" y="2965860"/>
                  <a:pt x="2379322" y="2960108"/>
                  <a:pt x="2381918" y="2954377"/>
                </a:cubicBezTo>
                <a:cubicBezTo>
                  <a:pt x="2385905" y="2923956"/>
                  <a:pt x="2391262" y="2895716"/>
                  <a:pt x="2398447" y="2873248"/>
                </a:cubicBezTo>
                <a:cubicBezTo>
                  <a:pt x="2398115" y="2873227"/>
                  <a:pt x="2397782" y="2873186"/>
                  <a:pt x="2397429" y="2873144"/>
                </a:cubicBezTo>
                <a:lnTo>
                  <a:pt x="2397429" y="2873123"/>
                </a:lnTo>
                <a:close/>
                <a:moveTo>
                  <a:pt x="3074704" y="3010754"/>
                </a:moveTo>
                <a:cubicBezTo>
                  <a:pt x="3083965" y="3011481"/>
                  <a:pt x="3091295" y="3010401"/>
                  <a:pt x="3096590" y="3007473"/>
                </a:cubicBezTo>
                <a:cubicBezTo>
                  <a:pt x="3103193" y="3003840"/>
                  <a:pt x="3106391" y="2996883"/>
                  <a:pt x="3106391" y="2986169"/>
                </a:cubicBezTo>
                <a:cubicBezTo>
                  <a:pt x="3106391" y="2927839"/>
                  <a:pt x="2955616" y="2679447"/>
                  <a:pt x="2891348" y="2618917"/>
                </a:cubicBezTo>
                <a:cubicBezTo>
                  <a:pt x="2882170" y="2610279"/>
                  <a:pt x="2877726" y="2608472"/>
                  <a:pt x="2876210" y="2608078"/>
                </a:cubicBezTo>
                <a:cubicBezTo>
                  <a:pt x="2874009" y="2614183"/>
                  <a:pt x="2875483" y="2631833"/>
                  <a:pt x="2907939" y="2681960"/>
                </a:cubicBezTo>
                <a:cubicBezTo>
                  <a:pt x="2930989" y="2717551"/>
                  <a:pt x="2962759" y="2759268"/>
                  <a:pt x="2990813" y="2796085"/>
                </a:cubicBezTo>
                <a:cubicBezTo>
                  <a:pt x="3021441" y="2836307"/>
                  <a:pt x="3047917" y="2871026"/>
                  <a:pt x="3056285" y="2888822"/>
                </a:cubicBezTo>
                <a:cubicBezTo>
                  <a:pt x="3071589" y="2921319"/>
                  <a:pt x="3073063" y="2960835"/>
                  <a:pt x="3074704" y="3010713"/>
                </a:cubicBezTo>
                <a:lnTo>
                  <a:pt x="3074704" y="3010754"/>
                </a:lnTo>
                <a:close/>
                <a:moveTo>
                  <a:pt x="1419642" y="2966608"/>
                </a:moveTo>
                <a:cubicBezTo>
                  <a:pt x="1433368" y="2966608"/>
                  <a:pt x="1446450" y="2968103"/>
                  <a:pt x="1458784" y="2971072"/>
                </a:cubicBezTo>
                <a:cubicBezTo>
                  <a:pt x="1457518" y="2968788"/>
                  <a:pt x="1457705" y="2966006"/>
                  <a:pt x="1459303" y="2963950"/>
                </a:cubicBezTo>
                <a:cubicBezTo>
                  <a:pt x="1461546" y="2961022"/>
                  <a:pt x="1463477" y="2958509"/>
                  <a:pt x="1493732" y="2966961"/>
                </a:cubicBezTo>
                <a:cubicBezTo>
                  <a:pt x="1494750" y="2967251"/>
                  <a:pt x="1495746" y="2967542"/>
                  <a:pt x="1496743" y="2967854"/>
                </a:cubicBezTo>
                <a:lnTo>
                  <a:pt x="1496743" y="2967854"/>
                </a:lnTo>
                <a:cubicBezTo>
                  <a:pt x="1501228" y="2967854"/>
                  <a:pt x="1506025" y="2967563"/>
                  <a:pt x="1510967" y="2966815"/>
                </a:cubicBezTo>
                <a:cubicBezTo>
                  <a:pt x="1513272" y="2966462"/>
                  <a:pt x="1516221" y="2965424"/>
                  <a:pt x="1518339" y="2960420"/>
                </a:cubicBezTo>
                <a:cubicBezTo>
                  <a:pt x="1530756" y="2931286"/>
                  <a:pt x="1495040" y="2829371"/>
                  <a:pt x="1450105" y="2765706"/>
                </a:cubicBezTo>
                <a:cubicBezTo>
                  <a:pt x="1444166" y="2757296"/>
                  <a:pt x="1438725" y="2753122"/>
                  <a:pt x="1435174" y="2754222"/>
                </a:cubicBezTo>
                <a:cubicBezTo>
                  <a:pt x="1431291" y="2755447"/>
                  <a:pt x="1417940" y="2765477"/>
                  <a:pt x="1408782" y="2842890"/>
                </a:cubicBezTo>
                <a:cubicBezTo>
                  <a:pt x="1403134" y="2890608"/>
                  <a:pt x="1401888" y="2939904"/>
                  <a:pt x="1401888" y="2954896"/>
                </a:cubicBezTo>
                <a:cubicBezTo>
                  <a:pt x="1401888" y="2960399"/>
                  <a:pt x="1400372" y="2964739"/>
                  <a:pt x="1397361" y="2967895"/>
                </a:cubicBezTo>
                <a:cubicBezTo>
                  <a:pt x="1400019" y="2967605"/>
                  <a:pt x="1402739" y="2967355"/>
                  <a:pt x="1405501" y="2967148"/>
                </a:cubicBezTo>
                <a:cubicBezTo>
                  <a:pt x="1410277" y="2966795"/>
                  <a:pt x="1415012" y="2966629"/>
                  <a:pt x="1419642" y="2966629"/>
                </a:cubicBezTo>
                <a:lnTo>
                  <a:pt x="1419642" y="2966608"/>
                </a:lnTo>
                <a:close/>
                <a:moveTo>
                  <a:pt x="2263328" y="2840045"/>
                </a:moveTo>
                <a:cubicBezTo>
                  <a:pt x="2249415" y="2840045"/>
                  <a:pt x="2237642" y="2842972"/>
                  <a:pt x="2230104" y="2850614"/>
                </a:cubicBezTo>
                <a:cubicBezTo>
                  <a:pt x="2221736" y="2859086"/>
                  <a:pt x="2219805" y="2869614"/>
                  <a:pt x="2224165" y="2882779"/>
                </a:cubicBezTo>
                <a:cubicBezTo>
                  <a:pt x="2236250" y="2919222"/>
                  <a:pt x="2290946" y="2958904"/>
                  <a:pt x="2307952" y="2961500"/>
                </a:cubicBezTo>
                <a:cubicBezTo>
                  <a:pt x="2316570" y="2962828"/>
                  <a:pt x="2327825" y="2941690"/>
                  <a:pt x="2339785" y="2919346"/>
                </a:cubicBezTo>
                <a:cubicBezTo>
                  <a:pt x="2348590" y="2902900"/>
                  <a:pt x="2358536" y="2884316"/>
                  <a:pt x="2371058" y="2866209"/>
                </a:cubicBezTo>
                <a:lnTo>
                  <a:pt x="2358391" y="2862035"/>
                </a:lnTo>
                <a:cubicBezTo>
                  <a:pt x="2330150" y="2852670"/>
                  <a:pt x="2292171" y="2840065"/>
                  <a:pt x="2263328" y="2840065"/>
                </a:cubicBezTo>
                <a:lnTo>
                  <a:pt x="2263328" y="2840045"/>
                </a:lnTo>
                <a:close/>
                <a:moveTo>
                  <a:pt x="1792147" y="2815874"/>
                </a:moveTo>
                <a:cubicBezTo>
                  <a:pt x="1815633" y="2815874"/>
                  <a:pt x="1843728" y="2821626"/>
                  <a:pt x="1867462" y="2832403"/>
                </a:cubicBezTo>
                <a:cubicBezTo>
                  <a:pt x="1889037" y="2842183"/>
                  <a:pt x="1916219" y="2860145"/>
                  <a:pt x="1923300" y="2890213"/>
                </a:cubicBezTo>
                <a:cubicBezTo>
                  <a:pt x="1925729" y="2900533"/>
                  <a:pt x="1927453" y="2910625"/>
                  <a:pt x="1928699" y="2920032"/>
                </a:cubicBezTo>
                <a:cubicBezTo>
                  <a:pt x="1936257" y="2895757"/>
                  <a:pt x="1946557" y="2866603"/>
                  <a:pt x="1957168" y="2836577"/>
                </a:cubicBezTo>
                <a:cubicBezTo>
                  <a:pt x="1975150" y="2785702"/>
                  <a:pt x="1993714" y="2733104"/>
                  <a:pt x="1998988" y="2703763"/>
                </a:cubicBezTo>
                <a:cubicBezTo>
                  <a:pt x="2005758" y="2665929"/>
                  <a:pt x="1998864" y="2535566"/>
                  <a:pt x="1993320" y="2430806"/>
                </a:cubicBezTo>
                <a:cubicBezTo>
                  <a:pt x="1989623" y="2360973"/>
                  <a:pt x="1986426" y="2300671"/>
                  <a:pt x="1987547" y="2276833"/>
                </a:cubicBezTo>
                <a:cubicBezTo>
                  <a:pt x="1989021" y="2245332"/>
                  <a:pt x="1998906" y="2207290"/>
                  <a:pt x="2006423" y="2180379"/>
                </a:cubicBezTo>
                <a:cubicBezTo>
                  <a:pt x="1975399" y="2232313"/>
                  <a:pt x="1960179" y="2253908"/>
                  <a:pt x="1948301" y="2253036"/>
                </a:cubicBezTo>
                <a:cubicBezTo>
                  <a:pt x="1944522" y="2252745"/>
                  <a:pt x="1941428" y="2250295"/>
                  <a:pt x="1939808" y="2246329"/>
                </a:cubicBezTo>
                <a:cubicBezTo>
                  <a:pt x="1936340" y="2237711"/>
                  <a:pt x="1938188" y="2224360"/>
                  <a:pt x="1942030" y="2210696"/>
                </a:cubicBezTo>
                <a:cubicBezTo>
                  <a:pt x="1912481" y="2249921"/>
                  <a:pt x="1904653" y="2251001"/>
                  <a:pt x="1898693" y="2248509"/>
                </a:cubicBezTo>
                <a:cubicBezTo>
                  <a:pt x="1890470" y="2245083"/>
                  <a:pt x="1893024" y="2232873"/>
                  <a:pt x="1894125" y="2227640"/>
                </a:cubicBezTo>
                <a:cubicBezTo>
                  <a:pt x="1897530" y="2211361"/>
                  <a:pt x="1902721" y="2195808"/>
                  <a:pt x="1908079" y="2182269"/>
                </a:cubicBezTo>
                <a:cubicBezTo>
                  <a:pt x="1901455" y="2189578"/>
                  <a:pt x="1895184" y="2194998"/>
                  <a:pt x="1889307" y="2197448"/>
                </a:cubicBezTo>
                <a:cubicBezTo>
                  <a:pt x="1879631" y="2280903"/>
                  <a:pt x="1879278" y="2444096"/>
                  <a:pt x="1880918" y="2536044"/>
                </a:cubicBezTo>
                <a:cubicBezTo>
                  <a:pt x="1880918" y="2536293"/>
                  <a:pt x="1880918" y="2536521"/>
                  <a:pt x="1880897" y="2536750"/>
                </a:cubicBezTo>
                <a:cubicBezTo>
                  <a:pt x="1872259" y="2625437"/>
                  <a:pt x="1882143" y="2652473"/>
                  <a:pt x="1907580" y="2679489"/>
                </a:cubicBezTo>
                <a:cubicBezTo>
                  <a:pt x="1910820" y="2682936"/>
                  <a:pt x="1913187" y="2685282"/>
                  <a:pt x="1914745" y="2686840"/>
                </a:cubicBezTo>
                <a:cubicBezTo>
                  <a:pt x="1917444" y="2689518"/>
                  <a:pt x="1920787" y="2692841"/>
                  <a:pt x="1917901" y="2697264"/>
                </a:cubicBezTo>
                <a:cubicBezTo>
                  <a:pt x="1915035" y="2701645"/>
                  <a:pt x="1910280" y="2699756"/>
                  <a:pt x="1908473" y="2699050"/>
                </a:cubicBezTo>
                <a:cubicBezTo>
                  <a:pt x="1885030" y="2689767"/>
                  <a:pt x="1859592" y="2694460"/>
                  <a:pt x="1832868" y="2712983"/>
                </a:cubicBezTo>
                <a:cubicBezTo>
                  <a:pt x="1824873" y="2718527"/>
                  <a:pt x="1816588" y="2727249"/>
                  <a:pt x="1808137" y="2738420"/>
                </a:cubicBezTo>
                <a:cubicBezTo>
                  <a:pt x="1803984" y="2746768"/>
                  <a:pt x="1799581" y="2755053"/>
                  <a:pt x="1795241" y="2763276"/>
                </a:cubicBezTo>
                <a:cubicBezTo>
                  <a:pt x="1783779" y="2784892"/>
                  <a:pt x="1774663" y="2802958"/>
                  <a:pt x="1770178" y="2817867"/>
                </a:cubicBezTo>
                <a:cubicBezTo>
                  <a:pt x="1776719" y="2816518"/>
                  <a:pt x="1784153" y="2815853"/>
                  <a:pt x="1792106" y="2815853"/>
                </a:cubicBezTo>
                <a:cubicBezTo>
                  <a:pt x="1792120" y="2815860"/>
                  <a:pt x="1792133" y="2815867"/>
                  <a:pt x="1792147" y="2815874"/>
                </a:cubicBezTo>
                <a:close/>
                <a:moveTo>
                  <a:pt x="2391636" y="2859335"/>
                </a:moveTo>
                <a:lnTo>
                  <a:pt x="2394252" y="2859979"/>
                </a:lnTo>
                <a:cubicBezTo>
                  <a:pt x="2396432" y="2858359"/>
                  <a:pt x="2398322" y="2857238"/>
                  <a:pt x="2399838" y="2856594"/>
                </a:cubicBezTo>
                <a:cubicBezTo>
                  <a:pt x="2401852" y="2855743"/>
                  <a:pt x="2403576" y="2855494"/>
                  <a:pt x="2404988" y="2855598"/>
                </a:cubicBezTo>
                <a:cubicBezTo>
                  <a:pt x="2407832" y="2849077"/>
                  <a:pt x="2410906" y="2843346"/>
                  <a:pt x="2414228" y="2838570"/>
                </a:cubicBezTo>
                <a:cubicBezTo>
                  <a:pt x="2416658" y="2835082"/>
                  <a:pt x="2419316" y="2831614"/>
                  <a:pt x="2422140" y="2828208"/>
                </a:cubicBezTo>
                <a:lnTo>
                  <a:pt x="2419440" y="2830430"/>
                </a:lnTo>
                <a:cubicBezTo>
                  <a:pt x="2408975" y="2839193"/>
                  <a:pt x="2399796" y="2849036"/>
                  <a:pt x="2391615" y="2859335"/>
                </a:cubicBezTo>
                <a:lnTo>
                  <a:pt x="2391636" y="2859335"/>
                </a:lnTo>
                <a:close/>
                <a:moveTo>
                  <a:pt x="2494797" y="2753890"/>
                </a:moveTo>
                <a:cubicBezTo>
                  <a:pt x="2501089" y="2755447"/>
                  <a:pt x="2523328" y="2749592"/>
                  <a:pt x="2547914" y="2740123"/>
                </a:cubicBezTo>
                <a:cubicBezTo>
                  <a:pt x="2557404" y="2736053"/>
                  <a:pt x="2563405" y="2733769"/>
                  <a:pt x="2564297" y="2733416"/>
                </a:cubicBezTo>
                <a:cubicBezTo>
                  <a:pt x="2565751" y="2732876"/>
                  <a:pt x="2567288" y="2732897"/>
                  <a:pt x="2568638" y="2733395"/>
                </a:cubicBezTo>
                <a:cubicBezTo>
                  <a:pt x="2583173" y="2727705"/>
                  <a:pt x="2597522" y="2722805"/>
                  <a:pt x="2611247" y="2718839"/>
                </a:cubicBezTo>
                <a:cubicBezTo>
                  <a:pt x="2627507" y="2714125"/>
                  <a:pt x="2640381" y="2703099"/>
                  <a:pt x="2649538" y="2686009"/>
                </a:cubicBezTo>
                <a:cubicBezTo>
                  <a:pt x="2653671" y="2678305"/>
                  <a:pt x="2656868" y="2669729"/>
                  <a:pt x="2659236" y="2660634"/>
                </a:cubicBezTo>
                <a:cubicBezTo>
                  <a:pt x="2643475" y="2659098"/>
                  <a:pt x="2620986" y="2658724"/>
                  <a:pt x="2593265" y="2662212"/>
                </a:cubicBezTo>
                <a:cubicBezTo>
                  <a:pt x="2584793" y="2674505"/>
                  <a:pt x="2576279" y="2685448"/>
                  <a:pt x="2568866" y="2694170"/>
                </a:cubicBezTo>
                <a:cubicBezTo>
                  <a:pt x="2547145" y="2719669"/>
                  <a:pt x="2542183" y="2717551"/>
                  <a:pt x="2538902" y="2716160"/>
                </a:cubicBezTo>
                <a:cubicBezTo>
                  <a:pt x="2535912" y="2714893"/>
                  <a:pt x="2533399" y="2711924"/>
                  <a:pt x="2529433" y="2700565"/>
                </a:cubicBezTo>
                <a:cubicBezTo>
                  <a:pt x="2528686" y="2698427"/>
                  <a:pt x="2527896" y="2695976"/>
                  <a:pt x="2527066" y="2693215"/>
                </a:cubicBezTo>
                <a:cubicBezTo>
                  <a:pt x="2518344" y="2703888"/>
                  <a:pt x="2512842" y="2716139"/>
                  <a:pt x="2507401" y="2728224"/>
                </a:cubicBezTo>
                <a:cubicBezTo>
                  <a:pt x="2504017" y="2735741"/>
                  <a:pt x="2500507" y="2743528"/>
                  <a:pt x="2496333" y="2750609"/>
                </a:cubicBezTo>
                <a:cubicBezTo>
                  <a:pt x="2495441" y="2752146"/>
                  <a:pt x="2495004" y="2753205"/>
                  <a:pt x="2494776" y="2753870"/>
                </a:cubicBezTo>
                <a:cubicBezTo>
                  <a:pt x="2494783" y="2753877"/>
                  <a:pt x="2494790" y="2753883"/>
                  <a:pt x="2494797" y="2753890"/>
                </a:cubicBezTo>
                <a:close/>
                <a:moveTo>
                  <a:pt x="2545152" y="2705632"/>
                </a:moveTo>
                <a:lnTo>
                  <a:pt x="2545152" y="2705632"/>
                </a:lnTo>
                <a:close/>
                <a:moveTo>
                  <a:pt x="1869207" y="2329369"/>
                </a:moveTo>
                <a:cubicBezTo>
                  <a:pt x="1859219" y="2446235"/>
                  <a:pt x="1839180" y="2643378"/>
                  <a:pt x="1826846" y="2691366"/>
                </a:cubicBezTo>
                <a:cubicBezTo>
                  <a:pt x="1825683" y="2695914"/>
                  <a:pt x="1824271" y="2700482"/>
                  <a:pt x="1822651" y="2705072"/>
                </a:cubicBezTo>
                <a:cubicBezTo>
                  <a:pt x="1823690" y="2704262"/>
                  <a:pt x="1824728" y="2703493"/>
                  <a:pt x="1825766" y="2702787"/>
                </a:cubicBezTo>
                <a:cubicBezTo>
                  <a:pt x="1842627" y="2691117"/>
                  <a:pt x="1866798" y="2679468"/>
                  <a:pt x="1893564" y="2682583"/>
                </a:cubicBezTo>
                <a:cubicBezTo>
                  <a:pt x="1866320" y="2650729"/>
                  <a:pt x="1860693" y="2615844"/>
                  <a:pt x="1868459" y="2535940"/>
                </a:cubicBezTo>
                <a:cubicBezTo>
                  <a:pt x="1868293" y="2525973"/>
                  <a:pt x="1866653" y="2426362"/>
                  <a:pt x="1869207" y="2329369"/>
                </a:cubicBezTo>
                <a:close/>
                <a:moveTo>
                  <a:pt x="2537033" y="2683102"/>
                </a:moveTo>
                <a:cubicBezTo>
                  <a:pt x="2539525" y="2692052"/>
                  <a:pt x="2541788" y="2698800"/>
                  <a:pt x="2543470" y="2702621"/>
                </a:cubicBezTo>
                <a:cubicBezTo>
                  <a:pt x="2549658" y="2697596"/>
                  <a:pt x="2562200" y="2683600"/>
                  <a:pt x="2575718" y="2665119"/>
                </a:cubicBezTo>
                <a:cubicBezTo>
                  <a:pt x="2558670" y="2668919"/>
                  <a:pt x="2546377" y="2675253"/>
                  <a:pt x="2537033" y="2683102"/>
                </a:cubicBezTo>
                <a:close/>
                <a:moveTo>
                  <a:pt x="2539961" y="2497026"/>
                </a:moveTo>
                <a:cubicBezTo>
                  <a:pt x="2531613" y="2497026"/>
                  <a:pt x="2525446" y="2500577"/>
                  <a:pt x="2521605" y="2507637"/>
                </a:cubicBezTo>
                <a:cubicBezTo>
                  <a:pt x="2513631" y="2522256"/>
                  <a:pt x="2513984" y="2562540"/>
                  <a:pt x="2522539" y="2615345"/>
                </a:cubicBezTo>
                <a:cubicBezTo>
                  <a:pt x="2525861" y="2635820"/>
                  <a:pt x="2529827" y="2654675"/>
                  <a:pt x="2533565" y="2669833"/>
                </a:cubicBezTo>
                <a:cubicBezTo>
                  <a:pt x="2545817" y="2660925"/>
                  <a:pt x="2562179" y="2654031"/>
                  <a:pt x="2584980" y="2650771"/>
                </a:cubicBezTo>
                <a:lnTo>
                  <a:pt x="2585852" y="2650646"/>
                </a:lnTo>
                <a:cubicBezTo>
                  <a:pt x="2599972" y="2629549"/>
                  <a:pt x="2613739" y="2604838"/>
                  <a:pt x="2621298" y="2581436"/>
                </a:cubicBezTo>
                <a:cubicBezTo>
                  <a:pt x="2621817" y="2579858"/>
                  <a:pt x="2622294" y="2578301"/>
                  <a:pt x="2622730" y="2576764"/>
                </a:cubicBezTo>
                <a:cubicBezTo>
                  <a:pt x="2609192" y="2534715"/>
                  <a:pt x="2570984" y="2500535"/>
                  <a:pt x="2543948" y="2497275"/>
                </a:cubicBezTo>
                <a:cubicBezTo>
                  <a:pt x="2542577" y="2497109"/>
                  <a:pt x="2541248" y="2497026"/>
                  <a:pt x="2539982" y="2497026"/>
                </a:cubicBezTo>
                <a:lnTo>
                  <a:pt x="2539961" y="2497026"/>
                </a:lnTo>
                <a:close/>
                <a:moveTo>
                  <a:pt x="2628815" y="2597757"/>
                </a:moveTo>
                <a:cubicBezTo>
                  <a:pt x="2621921" y="2615117"/>
                  <a:pt x="2612369" y="2632663"/>
                  <a:pt x="2602215" y="2648694"/>
                </a:cubicBezTo>
                <a:cubicBezTo>
                  <a:pt x="2622793" y="2646680"/>
                  <a:pt x="2639613" y="2646784"/>
                  <a:pt x="2652176" y="2647552"/>
                </a:cubicBezTo>
                <a:cubicBezTo>
                  <a:pt x="2643973" y="2636214"/>
                  <a:pt x="2635895" y="2619997"/>
                  <a:pt x="2628815" y="2597757"/>
                </a:cubicBezTo>
                <a:close/>
                <a:moveTo>
                  <a:pt x="2635750" y="2576868"/>
                </a:moveTo>
                <a:cubicBezTo>
                  <a:pt x="2635979" y="2577636"/>
                  <a:pt x="2636186" y="2578425"/>
                  <a:pt x="2636394" y="2579193"/>
                </a:cubicBezTo>
                <a:cubicBezTo>
                  <a:pt x="2644305" y="2609116"/>
                  <a:pt x="2653982" y="2628967"/>
                  <a:pt x="2662994" y="2641136"/>
                </a:cubicBezTo>
                <a:cubicBezTo>
                  <a:pt x="2667666" y="2606043"/>
                  <a:pt x="2662662" y="2566631"/>
                  <a:pt x="2653484" y="2537373"/>
                </a:cubicBezTo>
                <a:cubicBezTo>
                  <a:pt x="2637349" y="2485937"/>
                  <a:pt x="2593826" y="2410955"/>
                  <a:pt x="2547914" y="2371210"/>
                </a:cubicBezTo>
                <a:cubicBezTo>
                  <a:pt x="2543200" y="2375509"/>
                  <a:pt x="2533960" y="2372415"/>
                  <a:pt x="2521708" y="2366434"/>
                </a:cubicBezTo>
                <a:cubicBezTo>
                  <a:pt x="2514088" y="2362717"/>
                  <a:pt x="2505844" y="2357941"/>
                  <a:pt x="2499656" y="2353684"/>
                </a:cubicBezTo>
                <a:cubicBezTo>
                  <a:pt x="2490872" y="2347642"/>
                  <a:pt x="2485847" y="2342721"/>
                  <a:pt x="2487986" y="2336989"/>
                </a:cubicBezTo>
                <a:cubicBezTo>
                  <a:pt x="2489938" y="2331777"/>
                  <a:pt x="2495461" y="2331466"/>
                  <a:pt x="2500964" y="2332379"/>
                </a:cubicBezTo>
                <a:cubicBezTo>
                  <a:pt x="2494382" y="2327105"/>
                  <a:pt x="2486615" y="2321063"/>
                  <a:pt x="2477500" y="2314127"/>
                </a:cubicBezTo>
                <a:cubicBezTo>
                  <a:pt x="2363084" y="2227080"/>
                  <a:pt x="2231828" y="2177119"/>
                  <a:pt x="2171069" y="2156977"/>
                </a:cubicBezTo>
                <a:cubicBezTo>
                  <a:pt x="2214945" y="2189495"/>
                  <a:pt x="2297030" y="2249195"/>
                  <a:pt x="2331126" y="2266575"/>
                </a:cubicBezTo>
                <a:cubicBezTo>
                  <a:pt x="2379737" y="2291368"/>
                  <a:pt x="2595591" y="2462182"/>
                  <a:pt x="2631805" y="2519888"/>
                </a:cubicBezTo>
                <a:cubicBezTo>
                  <a:pt x="2641440" y="2535255"/>
                  <a:pt x="2641398" y="2555397"/>
                  <a:pt x="2635771" y="2576888"/>
                </a:cubicBezTo>
                <a:cubicBezTo>
                  <a:pt x="2635764" y="2576881"/>
                  <a:pt x="2635757" y="2576875"/>
                  <a:pt x="2635750" y="2576868"/>
                </a:cubicBezTo>
                <a:close/>
                <a:moveTo>
                  <a:pt x="2876418" y="2607517"/>
                </a:moveTo>
                <a:lnTo>
                  <a:pt x="2876418" y="2607517"/>
                </a:lnTo>
                <a:close/>
                <a:moveTo>
                  <a:pt x="3650063" y="2515112"/>
                </a:moveTo>
                <a:cubicBezTo>
                  <a:pt x="3660612" y="2538390"/>
                  <a:pt x="3708974" y="2535898"/>
                  <a:pt x="3734369" y="2530998"/>
                </a:cubicBezTo>
                <a:cubicBezTo>
                  <a:pt x="3735885" y="2530707"/>
                  <a:pt x="3736301" y="2530312"/>
                  <a:pt x="3736301" y="2530312"/>
                </a:cubicBezTo>
                <a:cubicBezTo>
                  <a:pt x="3737235" y="2528236"/>
                  <a:pt x="3734660" y="2522816"/>
                  <a:pt x="3730839" y="2516566"/>
                </a:cubicBezTo>
                <a:cubicBezTo>
                  <a:pt x="3727558" y="2512766"/>
                  <a:pt x="3724381" y="2507824"/>
                  <a:pt x="3721329" y="2502342"/>
                </a:cubicBezTo>
                <a:cubicBezTo>
                  <a:pt x="3719190" y="2499310"/>
                  <a:pt x="3717155" y="2496528"/>
                  <a:pt x="3715515" y="2494264"/>
                </a:cubicBezTo>
                <a:cubicBezTo>
                  <a:pt x="3700772" y="2474018"/>
                  <a:pt x="3691905" y="2461019"/>
                  <a:pt x="3693234" y="2451239"/>
                </a:cubicBezTo>
                <a:cubicBezTo>
                  <a:pt x="3694127" y="2444636"/>
                  <a:pt x="3697449" y="2442808"/>
                  <a:pt x="3700086" y="2442434"/>
                </a:cubicBezTo>
                <a:cubicBezTo>
                  <a:pt x="3707063" y="2441438"/>
                  <a:pt x="3710261" y="2448664"/>
                  <a:pt x="3718754" y="2467955"/>
                </a:cubicBezTo>
                <a:cubicBezTo>
                  <a:pt x="3722513" y="2476489"/>
                  <a:pt x="3727081" y="2486830"/>
                  <a:pt x="3731794" y="2495489"/>
                </a:cubicBezTo>
                <a:cubicBezTo>
                  <a:pt x="3735242" y="2500307"/>
                  <a:pt x="3738398" y="2504917"/>
                  <a:pt x="3741056" y="2509277"/>
                </a:cubicBezTo>
                <a:cubicBezTo>
                  <a:pt x="3741492" y="2509734"/>
                  <a:pt x="3741928" y="2510170"/>
                  <a:pt x="3742343" y="2510565"/>
                </a:cubicBezTo>
                <a:cubicBezTo>
                  <a:pt x="3755591" y="2522629"/>
                  <a:pt x="3853208" y="2511935"/>
                  <a:pt x="3928274" y="2460645"/>
                </a:cubicBezTo>
                <a:cubicBezTo>
                  <a:pt x="4003942" y="2408961"/>
                  <a:pt x="4051619" y="2327396"/>
                  <a:pt x="4046926" y="2257687"/>
                </a:cubicBezTo>
                <a:cubicBezTo>
                  <a:pt x="4043500" y="2206709"/>
                  <a:pt x="4022818" y="2158472"/>
                  <a:pt x="4006288" y="2124355"/>
                </a:cubicBezTo>
                <a:cubicBezTo>
                  <a:pt x="4003859" y="2134841"/>
                  <a:pt x="3999415" y="2141424"/>
                  <a:pt x="3993705" y="2145805"/>
                </a:cubicBezTo>
                <a:cubicBezTo>
                  <a:pt x="3991275" y="2162168"/>
                  <a:pt x="3986790" y="2179341"/>
                  <a:pt x="3978588" y="2194395"/>
                </a:cubicBezTo>
                <a:cubicBezTo>
                  <a:pt x="3965568" y="2218296"/>
                  <a:pt x="3919366" y="2235510"/>
                  <a:pt x="3872084" y="2247263"/>
                </a:cubicBezTo>
                <a:cubicBezTo>
                  <a:pt x="3856240" y="2254448"/>
                  <a:pt x="3837260" y="2260885"/>
                  <a:pt x="3814440" y="2266097"/>
                </a:cubicBezTo>
                <a:cubicBezTo>
                  <a:pt x="3756090" y="2279387"/>
                  <a:pt x="3727538" y="2279304"/>
                  <a:pt x="3704634" y="2279283"/>
                </a:cubicBezTo>
                <a:cubicBezTo>
                  <a:pt x="3698778" y="2279283"/>
                  <a:pt x="3693296" y="2279262"/>
                  <a:pt x="3687710" y="2279470"/>
                </a:cubicBezTo>
                <a:cubicBezTo>
                  <a:pt x="3658701" y="2290330"/>
                  <a:pt x="3627886" y="2295812"/>
                  <a:pt x="3621906" y="2295148"/>
                </a:cubicBezTo>
                <a:cubicBezTo>
                  <a:pt x="3617317" y="2294649"/>
                  <a:pt x="3615406" y="2291535"/>
                  <a:pt x="3615178" y="2289001"/>
                </a:cubicBezTo>
                <a:cubicBezTo>
                  <a:pt x="3614617" y="2282855"/>
                  <a:pt x="3620348" y="2280571"/>
                  <a:pt x="3635694" y="2276002"/>
                </a:cubicBezTo>
                <a:cubicBezTo>
                  <a:pt x="3637563" y="2275442"/>
                  <a:pt x="3639390" y="2274923"/>
                  <a:pt x="3641155" y="2274424"/>
                </a:cubicBezTo>
                <a:cubicBezTo>
                  <a:pt x="3574395" y="2271745"/>
                  <a:pt x="3503877" y="2231399"/>
                  <a:pt x="3431531" y="2154527"/>
                </a:cubicBezTo>
                <a:cubicBezTo>
                  <a:pt x="3416373" y="2138413"/>
                  <a:pt x="3409188" y="2116339"/>
                  <a:pt x="3410205" y="2088929"/>
                </a:cubicBezTo>
                <a:cubicBezTo>
                  <a:pt x="3412323" y="2031929"/>
                  <a:pt x="3452006" y="1957113"/>
                  <a:pt x="3506722" y="1906965"/>
                </a:cubicBezTo>
                <a:cubicBezTo>
                  <a:pt x="3555893" y="1861925"/>
                  <a:pt x="3632724" y="1837692"/>
                  <a:pt x="3708060" y="1829158"/>
                </a:cubicBezTo>
                <a:cubicBezTo>
                  <a:pt x="3735096" y="1820042"/>
                  <a:pt x="3761551" y="1809847"/>
                  <a:pt x="3762942" y="1802413"/>
                </a:cubicBezTo>
                <a:cubicBezTo>
                  <a:pt x="3763108" y="1801520"/>
                  <a:pt x="3762029" y="1800025"/>
                  <a:pt x="3760035" y="1798405"/>
                </a:cubicBezTo>
                <a:cubicBezTo>
                  <a:pt x="3758332" y="1797014"/>
                  <a:pt x="3587581" y="1658718"/>
                  <a:pt x="3417328" y="1640632"/>
                </a:cubicBezTo>
                <a:cubicBezTo>
                  <a:pt x="3397850" y="1638555"/>
                  <a:pt x="3380158" y="1638285"/>
                  <a:pt x="3363982" y="1639531"/>
                </a:cubicBezTo>
                <a:cubicBezTo>
                  <a:pt x="3366246" y="1645678"/>
                  <a:pt x="3367408" y="1652219"/>
                  <a:pt x="3367408" y="1659113"/>
                </a:cubicBezTo>
                <a:cubicBezTo>
                  <a:pt x="3367408" y="1682390"/>
                  <a:pt x="3321912" y="1743211"/>
                  <a:pt x="3265992" y="1794709"/>
                </a:cubicBezTo>
                <a:cubicBezTo>
                  <a:pt x="3228490" y="1829241"/>
                  <a:pt x="3158948" y="1884601"/>
                  <a:pt x="3087931" y="1896333"/>
                </a:cubicBezTo>
                <a:cubicBezTo>
                  <a:pt x="3091191" y="1900465"/>
                  <a:pt x="3093932" y="1906861"/>
                  <a:pt x="3096133" y="1915499"/>
                </a:cubicBezTo>
                <a:cubicBezTo>
                  <a:pt x="3103899" y="1946190"/>
                  <a:pt x="3096445" y="1977172"/>
                  <a:pt x="3075140" y="2002754"/>
                </a:cubicBezTo>
                <a:cubicBezTo>
                  <a:pt x="3068287" y="2010998"/>
                  <a:pt x="3060251" y="2018328"/>
                  <a:pt x="3051654" y="2024433"/>
                </a:cubicBezTo>
                <a:cubicBezTo>
                  <a:pt x="3052153" y="2032448"/>
                  <a:pt x="3053170" y="2040173"/>
                  <a:pt x="3054852" y="2047295"/>
                </a:cubicBezTo>
                <a:cubicBezTo>
                  <a:pt x="3063096" y="2082368"/>
                  <a:pt x="3076033" y="2079917"/>
                  <a:pt x="3089738" y="2077301"/>
                </a:cubicBezTo>
                <a:lnTo>
                  <a:pt x="3091959" y="2076886"/>
                </a:lnTo>
                <a:cubicBezTo>
                  <a:pt x="3093995" y="2063513"/>
                  <a:pt x="3098584" y="2053297"/>
                  <a:pt x="3102944" y="2043578"/>
                </a:cubicBezTo>
                <a:cubicBezTo>
                  <a:pt x="3107076" y="2034400"/>
                  <a:pt x="3110959" y="2025721"/>
                  <a:pt x="3112309" y="2015006"/>
                </a:cubicBezTo>
                <a:cubicBezTo>
                  <a:pt x="3117417" y="1974285"/>
                  <a:pt x="3145741" y="1925529"/>
                  <a:pt x="3166444" y="1921833"/>
                </a:cubicBezTo>
                <a:cubicBezTo>
                  <a:pt x="3169330" y="1921314"/>
                  <a:pt x="3172134" y="1922206"/>
                  <a:pt x="3174148" y="1924262"/>
                </a:cubicBezTo>
                <a:cubicBezTo>
                  <a:pt x="3180606" y="1930865"/>
                  <a:pt x="3177782" y="1948287"/>
                  <a:pt x="3167399" y="2000429"/>
                </a:cubicBezTo>
                <a:cubicBezTo>
                  <a:pt x="3160422" y="2035480"/>
                  <a:pt x="3151721" y="2079087"/>
                  <a:pt x="3150538" y="2112020"/>
                </a:cubicBezTo>
                <a:cubicBezTo>
                  <a:pt x="3148150" y="2177949"/>
                  <a:pt x="3205420" y="2233185"/>
                  <a:pt x="3369360" y="2323097"/>
                </a:cubicBezTo>
                <a:cubicBezTo>
                  <a:pt x="3392638" y="2335868"/>
                  <a:pt x="3411036" y="2346334"/>
                  <a:pt x="3425551" y="2355034"/>
                </a:cubicBezTo>
                <a:cubicBezTo>
                  <a:pt x="3423557" y="2334934"/>
                  <a:pt x="3423682" y="2316245"/>
                  <a:pt x="3427586" y="2304637"/>
                </a:cubicBezTo>
                <a:cubicBezTo>
                  <a:pt x="3438425" y="2272389"/>
                  <a:pt x="3485375" y="2272099"/>
                  <a:pt x="3526801" y="2271849"/>
                </a:cubicBezTo>
                <a:cubicBezTo>
                  <a:pt x="3540901" y="2271766"/>
                  <a:pt x="3554232" y="2271683"/>
                  <a:pt x="3564283" y="2270250"/>
                </a:cubicBezTo>
                <a:cubicBezTo>
                  <a:pt x="3585152" y="2267281"/>
                  <a:pt x="3594517" y="2280799"/>
                  <a:pt x="3603528" y="2293881"/>
                </a:cubicBezTo>
                <a:cubicBezTo>
                  <a:pt x="3614140" y="2309227"/>
                  <a:pt x="3625145" y="2325112"/>
                  <a:pt x="3657580" y="2322350"/>
                </a:cubicBezTo>
                <a:cubicBezTo>
                  <a:pt x="3722928" y="2316806"/>
                  <a:pt x="3844611" y="2289458"/>
                  <a:pt x="3871502" y="2271268"/>
                </a:cubicBezTo>
                <a:cubicBezTo>
                  <a:pt x="3873475" y="2269918"/>
                  <a:pt x="3878749" y="2266367"/>
                  <a:pt x="3883504" y="2269108"/>
                </a:cubicBezTo>
                <a:cubicBezTo>
                  <a:pt x="3884751" y="2269814"/>
                  <a:pt x="3887616" y="2271995"/>
                  <a:pt x="3887325" y="2276874"/>
                </a:cubicBezTo>
                <a:cubicBezTo>
                  <a:pt x="3886162" y="2295937"/>
                  <a:pt x="3817721" y="2386493"/>
                  <a:pt x="3745728" y="2416624"/>
                </a:cubicBezTo>
                <a:cubicBezTo>
                  <a:pt x="3719066" y="2427774"/>
                  <a:pt x="3686402" y="2436288"/>
                  <a:pt x="3653801" y="2443265"/>
                </a:cubicBezTo>
                <a:cubicBezTo>
                  <a:pt x="3656957" y="2445466"/>
                  <a:pt x="3658265" y="2449785"/>
                  <a:pt x="3659033" y="2453482"/>
                </a:cubicBezTo>
                <a:cubicBezTo>
                  <a:pt x="3660529" y="2460625"/>
                  <a:pt x="3667007" y="2496652"/>
                  <a:pt x="3650063" y="2515091"/>
                </a:cubicBezTo>
                <a:lnTo>
                  <a:pt x="3650063" y="2515112"/>
                </a:lnTo>
                <a:close/>
                <a:moveTo>
                  <a:pt x="3642505" y="2445653"/>
                </a:moveTo>
                <a:cubicBezTo>
                  <a:pt x="3623712" y="2449495"/>
                  <a:pt x="3605169" y="2452859"/>
                  <a:pt x="3588059" y="2455953"/>
                </a:cubicBezTo>
                <a:cubicBezTo>
                  <a:pt x="3552343" y="2462431"/>
                  <a:pt x="3507885" y="2470488"/>
                  <a:pt x="3503192" y="2477465"/>
                </a:cubicBezTo>
                <a:cubicBezTo>
                  <a:pt x="3503026" y="2477714"/>
                  <a:pt x="3502984" y="2477839"/>
                  <a:pt x="3502984" y="2477839"/>
                </a:cubicBezTo>
                <a:cubicBezTo>
                  <a:pt x="3503046" y="2477943"/>
                  <a:pt x="3504915" y="2484567"/>
                  <a:pt x="3541129" y="2494742"/>
                </a:cubicBezTo>
                <a:cubicBezTo>
                  <a:pt x="3563514" y="2501034"/>
                  <a:pt x="3590550" y="2506370"/>
                  <a:pt x="3610277" y="2510253"/>
                </a:cubicBezTo>
                <a:lnTo>
                  <a:pt x="3618022" y="2511790"/>
                </a:lnTo>
                <a:cubicBezTo>
                  <a:pt x="3625373" y="2513244"/>
                  <a:pt x="3631271" y="2512849"/>
                  <a:pt x="3635860" y="2510523"/>
                </a:cubicBezTo>
                <a:cubicBezTo>
                  <a:pt x="3632039" y="2489737"/>
                  <a:pt x="3634614" y="2456056"/>
                  <a:pt x="3642505" y="2445653"/>
                </a:cubicBezTo>
                <a:close/>
                <a:moveTo>
                  <a:pt x="3648464" y="2466314"/>
                </a:moveTo>
                <a:cubicBezTo>
                  <a:pt x="3646990" y="2474413"/>
                  <a:pt x="3645973" y="2485211"/>
                  <a:pt x="3646595" y="2496050"/>
                </a:cubicBezTo>
                <a:cubicBezTo>
                  <a:pt x="3649232" y="2487536"/>
                  <a:pt x="3649586" y="2476718"/>
                  <a:pt x="3648464" y="2466314"/>
                </a:cubicBezTo>
                <a:close/>
                <a:moveTo>
                  <a:pt x="702063" y="2382714"/>
                </a:moveTo>
                <a:cubicBezTo>
                  <a:pt x="702063" y="2382714"/>
                  <a:pt x="702083" y="2382859"/>
                  <a:pt x="702187" y="2383088"/>
                </a:cubicBezTo>
                <a:cubicBezTo>
                  <a:pt x="712175" y="2408567"/>
                  <a:pt x="791000" y="2475929"/>
                  <a:pt x="849599" y="2478005"/>
                </a:cubicBezTo>
                <a:cubicBezTo>
                  <a:pt x="868184" y="2478670"/>
                  <a:pt x="892603" y="2469575"/>
                  <a:pt x="916608" y="2456929"/>
                </a:cubicBezTo>
                <a:cubicBezTo>
                  <a:pt x="929171" y="2426092"/>
                  <a:pt x="977595" y="2384438"/>
                  <a:pt x="1003717" y="2381364"/>
                </a:cubicBezTo>
                <a:cubicBezTo>
                  <a:pt x="1009490" y="2380679"/>
                  <a:pt x="1013539" y="2382029"/>
                  <a:pt x="1015782" y="2385372"/>
                </a:cubicBezTo>
                <a:cubicBezTo>
                  <a:pt x="1017277" y="2387615"/>
                  <a:pt x="1018377" y="2391519"/>
                  <a:pt x="1015117" y="2397353"/>
                </a:cubicBezTo>
                <a:cubicBezTo>
                  <a:pt x="1006977" y="2411951"/>
                  <a:pt x="968084" y="2443327"/>
                  <a:pt x="926658" y="2465608"/>
                </a:cubicBezTo>
                <a:cubicBezTo>
                  <a:pt x="926180" y="2467456"/>
                  <a:pt x="925952" y="2469159"/>
                  <a:pt x="926014" y="2470716"/>
                </a:cubicBezTo>
                <a:cubicBezTo>
                  <a:pt x="926097" y="2472752"/>
                  <a:pt x="926284" y="2477507"/>
                  <a:pt x="938515" y="2477984"/>
                </a:cubicBezTo>
                <a:cubicBezTo>
                  <a:pt x="981976" y="2479708"/>
                  <a:pt x="1173991" y="2396834"/>
                  <a:pt x="1223910" y="2332878"/>
                </a:cubicBezTo>
                <a:cubicBezTo>
                  <a:pt x="1226132" y="2330012"/>
                  <a:pt x="1228022" y="2327271"/>
                  <a:pt x="1229579" y="2324634"/>
                </a:cubicBezTo>
                <a:lnTo>
                  <a:pt x="1220380" y="2326752"/>
                </a:lnTo>
                <a:cubicBezTo>
                  <a:pt x="1086549" y="2357713"/>
                  <a:pt x="920013" y="2396232"/>
                  <a:pt x="878172" y="2356903"/>
                </a:cubicBezTo>
                <a:cubicBezTo>
                  <a:pt x="839798" y="2320834"/>
                  <a:pt x="804601" y="2254988"/>
                  <a:pt x="811557" y="2198943"/>
                </a:cubicBezTo>
                <a:cubicBezTo>
                  <a:pt x="815585" y="2166570"/>
                  <a:pt x="832841" y="2141694"/>
                  <a:pt x="862868" y="2125019"/>
                </a:cubicBezTo>
                <a:cubicBezTo>
                  <a:pt x="904003" y="2102178"/>
                  <a:pt x="994705" y="2091110"/>
                  <a:pt x="1070062" y="2085773"/>
                </a:cubicBezTo>
                <a:cubicBezTo>
                  <a:pt x="1047552" y="2034110"/>
                  <a:pt x="999377" y="1936036"/>
                  <a:pt x="956290" y="1886283"/>
                </a:cubicBezTo>
                <a:cubicBezTo>
                  <a:pt x="928174" y="1853806"/>
                  <a:pt x="896258" y="1825524"/>
                  <a:pt x="879002" y="1813003"/>
                </a:cubicBezTo>
                <a:cubicBezTo>
                  <a:pt x="879044" y="1813127"/>
                  <a:pt x="879064" y="1813231"/>
                  <a:pt x="879106" y="1813356"/>
                </a:cubicBezTo>
                <a:cubicBezTo>
                  <a:pt x="882927" y="1829283"/>
                  <a:pt x="902176" y="1849778"/>
                  <a:pt x="922567" y="1871477"/>
                </a:cubicBezTo>
                <a:cubicBezTo>
                  <a:pt x="954857" y="1905885"/>
                  <a:pt x="991466" y="1944861"/>
                  <a:pt x="994124" y="1989465"/>
                </a:cubicBezTo>
                <a:cubicBezTo>
                  <a:pt x="994145" y="1989880"/>
                  <a:pt x="994124" y="1990295"/>
                  <a:pt x="994082" y="1990710"/>
                </a:cubicBezTo>
                <a:cubicBezTo>
                  <a:pt x="991694" y="2007509"/>
                  <a:pt x="985278" y="2019429"/>
                  <a:pt x="975041" y="2026136"/>
                </a:cubicBezTo>
                <a:cubicBezTo>
                  <a:pt x="957390" y="2037681"/>
                  <a:pt x="933261" y="2030995"/>
                  <a:pt x="915653" y="2026136"/>
                </a:cubicBezTo>
                <a:cubicBezTo>
                  <a:pt x="910814" y="2024807"/>
                  <a:pt x="904543" y="2023063"/>
                  <a:pt x="901179" y="2022730"/>
                </a:cubicBezTo>
                <a:cubicBezTo>
                  <a:pt x="901408" y="2026738"/>
                  <a:pt x="902259" y="2031389"/>
                  <a:pt x="903131" y="2036269"/>
                </a:cubicBezTo>
                <a:cubicBezTo>
                  <a:pt x="905415" y="2048894"/>
                  <a:pt x="907990" y="2063202"/>
                  <a:pt x="900556" y="2072753"/>
                </a:cubicBezTo>
                <a:cubicBezTo>
                  <a:pt x="896424" y="2078090"/>
                  <a:pt x="889779" y="2081122"/>
                  <a:pt x="880829" y="2081745"/>
                </a:cubicBezTo>
                <a:cubicBezTo>
                  <a:pt x="856576" y="2083489"/>
                  <a:pt x="788674" y="2055975"/>
                  <a:pt x="749469" y="2037743"/>
                </a:cubicBezTo>
                <a:cubicBezTo>
                  <a:pt x="726960" y="2052632"/>
                  <a:pt x="689292" y="2065943"/>
                  <a:pt x="620311" y="2070760"/>
                </a:cubicBezTo>
                <a:cubicBezTo>
                  <a:pt x="545764" y="2075993"/>
                  <a:pt x="470200" y="2063492"/>
                  <a:pt x="407489" y="2035625"/>
                </a:cubicBezTo>
                <a:cubicBezTo>
                  <a:pt x="347519" y="2008984"/>
                  <a:pt x="308170" y="1971960"/>
                  <a:pt x="299552" y="1934105"/>
                </a:cubicBezTo>
                <a:cubicBezTo>
                  <a:pt x="287363" y="1880655"/>
                  <a:pt x="291246" y="1821309"/>
                  <a:pt x="307256" y="1816491"/>
                </a:cubicBezTo>
                <a:cubicBezTo>
                  <a:pt x="309208" y="1815910"/>
                  <a:pt x="315853" y="1814789"/>
                  <a:pt x="319715" y="1825067"/>
                </a:cubicBezTo>
                <a:lnTo>
                  <a:pt x="319902" y="1825566"/>
                </a:lnTo>
                <a:cubicBezTo>
                  <a:pt x="314316" y="1798488"/>
                  <a:pt x="312136" y="1769853"/>
                  <a:pt x="313859" y="1743377"/>
                </a:cubicBezTo>
                <a:cubicBezTo>
                  <a:pt x="317389" y="1688911"/>
                  <a:pt x="335683" y="1671925"/>
                  <a:pt x="343574" y="1667086"/>
                </a:cubicBezTo>
                <a:cubicBezTo>
                  <a:pt x="345484" y="1659320"/>
                  <a:pt x="351839" y="1638015"/>
                  <a:pt x="368305" y="1615672"/>
                </a:cubicBezTo>
                <a:cubicBezTo>
                  <a:pt x="380785" y="1598749"/>
                  <a:pt x="400906" y="1579084"/>
                  <a:pt x="432033" y="1566147"/>
                </a:cubicBezTo>
                <a:lnTo>
                  <a:pt x="405101" y="1561205"/>
                </a:lnTo>
                <a:cubicBezTo>
                  <a:pt x="399598" y="1562700"/>
                  <a:pt x="377359" y="1568951"/>
                  <a:pt x="352399" y="1578544"/>
                </a:cubicBezTo>
                <a:cubicBezTo>
                  <a:pt x="350634" y="1594222"/>
                  <a:pt x="337137" y="1612350"/>
                  <a:pt x="321978" y="1632720"/>
                </a:cubicBezTo>
                <a:cubicBezTo>
                  <a:pt x="311762" y="1646446"/>
                  <a:pt x="301213" y="1660649"/>
                  <a:pt x="294631" y="1674001"/>
                </a:cubicBezTo>
                <a:cubicBezTo>
                  <a:pt x="288110" y="1687249"/>
                  <a:pt x="280593" y="1693957"/>
                  <a:pt x="272287" y="1693957"/>
                </a:cubicBezTo>
                <a:lnTo>
                  <a:pt x="272101" y="1693957"/>
                </a:lnTo>
                <a:cubicBezTo>
                  <a:pt x="265435" y="1693874"/>
                  <a:pt x="259725" y="1689388"/>
                  <a:pt x="255987" y="1681311"/>
                </a:cubicBezTo>
                <a:cubicBezTo>
                  <a:pt x="248408" y="1664906"/>
                  <a:pt x="249944" y="1635918"/>
                  <a:pt x="267698" y="1614530"/>
                </a:cubicBezTo>
                <a:cubicBezTo>
                  <a:pt x="282462" y="1596734"/>
                  <a:pt x="311679" y="1581576"/>
                  <a:pt x="339234" y="1570300"/>
                </a:cubicBezTo>
                <a:cubicBezTo>
                  <a:pt x="337552" y="1566313"/>
                  <a:pt x="333295" y="1563157"/>
                  <a:pt x="326256" y="1560665"/>
                </a:cubicBezTo>
                <a:cubicBezTo>
                  <a:pt x="272433" y="1541603"/>
                  <a:pt x="202413" y="1522395"/>
                  <a:pt x="137958" y="1543140"/>
                </a:cubicBezTo>
                <a:cubicBezTo>
                  <a:pt x="68893" y="1565379"/>
                  <a:pt x="23605" y="1626242"/>
                  <a:pt x="16088" y="1672215"/>
                </a:cubicBezTo>
                <a:cubicBezTo>
                  <a:pt x="7449" y="1725021"/>
                  <a:pt x="13450" y="1816284"/>
                  <a:pt x="38452" y="1877582"/>
                </a:cubicBezTo>
                <a:cubicBezTo>
                  <a:pt x="65176" y="1943117"/>
                  <a:pt x="139412" y="2060689"/>
                  <a:pt x="199610" y="2103320"/>
                </a:cubicBezTo>
                <a:cubicBezTo>
                  <a:pt x="224528" y="2120970"/>
                  <a:pt x="254658" y="2137977"/>
                  <a:pt x="286574" y="2155980"/>
                </a:cubicBezTo>
                <a:cubicBezTo>
                  <a:pt x="332444" y="2181874"/>
                  <a:pt x="379892" y="2208640"/>
                  <a:pt x="411144" y="2237857"/>
                </a:cubicBezTo>
                <a:cubicBezTo>
                  <a:pt x="463389" y="2286717"/>
                  <a:pt x="593752" y="2333750"/>
                  <a:pt x="695542" y="2354951"/>
                </a:cubicBezTo>
                <a:cubicBezTo>
                  <a:pt x="707732" y="2357485"/>
                  <a:pt x="719339" y="2359395"/>
                  <a:pt x="730366" y="2360807"/>
                </a:cubicBezTo>
                <a:cubicBezTo>
                  <a:pt x="752335" y="2357692"/>
                  <a:pt x="782880" y="2356384"/>
                  <a:pt x="821234" y="2355678"/>
                </a:cubicBezTo>
                <a:cubicBezTo>
                  <a:pt x="833173" y="2355470"/>
                  <a:pt x="842601" y="2355283"/>
                  <a:pt x="846609" y="2354868"/>
                </a:cubicBezTo>
                <a:cubicBezTo>
                  <a:pt x="849370" y="2354577"/>
                  <a:pt x="854001" y="2354079"/>
                  <a:pt x="856327" y="2358087"/>
                </a:cubicBezTo>
                <a:cubicBezTo>
                  <a:pt x="857593" y="2360267"/>
                  <a:pt x="857448" y="2363029"/>
                  <a:pt x="855953" y="2365105"/>
                </a:cubicBezTo>
                <a:cubicBezTo>
                  <a:pt x="850492" y="2372664"/>
                  <a:pt x="808110" y="2375654"/>
                  <a:pt x="806303" y="2375779"/>
                </a:cubicBezTo>
                <a:cubicBezTo>
                  <a:pt x="788259" y="2377004"/>
                  <a:pt x="762261" y="2377274"/>
                  <a:pt x="730532" y="2373390"/>
                </a:cubicBezTo>
                <a:cubicBezTo>
                  <a:pt x="703973" y="2377398"/>
                  <a:pt x="702021" y="2382548"/>
                  <a:pt x="702021" y="2382610"/>
                </a:cubicBezTo>
                <a:lnTo>
                  <a:pt x="702021" y="2382610"/>
                </a:lnTo>
                <a:cubicBezTo>
                  <a:pt x="702035" y="2382645"/>
                  <a:pt x="702049" y="2382679"/>
                  <a:pt x="702063" y="2382714"/>
                </a:cubicBezTo>
                <a:close/>
                <a:moveTo>
                  <a:pt x="3705776" y="2451945"/>
                </a:moveTo>
                <a:lnTo>
                  <a:pt x="3705776" y="2451945"/>
                </a:lnTo>
                <a:close/>
                <a:moveTo>
                  <a:pt x="1002451" y="2394197"/>
                </a:moveTo>
                <a:cubicBezTo>
                  <a:pt x="984177" y="2398329"/>
                  <a:pt x="954982" y="2422728"/>
                  <a:pt x="938453" y="2444386"/>
                </a:cubicBezTo>
                <a:cubicBezTo>
                  <a:pt x="968583" y="2425822"/>
                  <a:pt x="994601" y="2404497"/>
                  <a:pt x="1002451" y="2394197"/>
                </a:cubicBezTo>
                <a:close/>
                <a:moveTo>
                  <a:pt x="3441852" y="2380056"/>
                </a:moveTo>
                <a:cubicBezTo>
                  <a:pt x="3445008" y="2397810"/>
                  <a:pt x="3449099" y="2414505"/>
                  <a:pt x="3452525" y="2425407"/>
                </a:cubicBezTo>
                <a:cubicBezTo>
                  <a:pt x="3454913" y="2418783"/>
                  <a:pt x="3458900" y="2414049"/>
                  <a:pt x="3462056" y="2410290"/>
                </a:cubicBezTo>
                <a:cubicBezTo>
                  <a:pt x="3465461" y="2406241"/>
                  <a:pt x="3466915" y="2404289"/>
                  <a:pt x="3466583" y="2402524"/>
                </a:cubicBezTo>
                <a:cubicBezTo>
                  <a:pt x="3465669" y="2397665"/>
                  <a:pt x="3456221" y="2389712"/>
                  <a:pt x="3441872" y="2380077"/>
                </a:cubicBezTo>
                <a:cubicBezTo>
                  <a:pt x="3441865" y="2380070"/>
                  <a:pt x="3441859" y="2380063"/>
                  <a:pt x="3441852" y="2380056"/>
                </a:cubicBezTo>
                <a:close/>
                <a:moveTo>
                  <a:pt x="3111686" y="2172675"/>
                </a:moveTo>
                <a:cubicBezTo>
                  <a:pt x="3110212" y="2180421"/>
                  <a:pt x="3108468" y="2188166"/>
                  <a:pt x="3106412" y="2195766"/>
                </a:cubicBezTo>
                <a:cubicBezTo>
                  <a:pt x="3102653" y="2209782"/>
                  <a:pt x="3090091" y="2226810"/>
                  <a:pt x="3075534" y="2246537"/>
                </a:cubicBezTo>
                <a:cubicBezTo>
                  <a:pt x="3049225" y="2282211"/>
                  <a:pt x="3016478" y="2326607"/>
                  <a:pt x="3033672" y="2361513"/>
                </a:cubicBezTo>
                <a:cubicBezTo>
                  <a:pt x="3038344" y="2370982"/>
                  <a:pt x="3044407" y="2376754"/>
                  <a:pt x="3052215" y="2379163"/>
                </a:cubicBezTo>
                <a:cubicBezTo>
                  <a:pt x="3073665" y="2385746"/>
                  <a:pt x="3107014" y="2366746"/>
                  <a:pt x="3139262" y="2348389"/>
                </a:cubicBezTo>
                <a:cubicBezTo>
                  <a:pt x="3155625" y="2339066"/>
                  <a:pt x="3172549" y="2329431"/>
                  <a:pt x="3188330" y="2322869"/>
                </a:cubicBezTo>
                <a:cubicBezTo>
                  <a:pt x="3202118" y="2317138"/>
                  <a:pt x="3216509" y="2314210"/>
                  <a:pt x="3230774" y="2313587"/>
                </a:cubicBezTo>
                <a:lnTo>
                  <a:pt x="3225334" y="2308790"/>
                </a:lnTo>
                <a:cubicBezTo>
                  <a:pt x="3192359" y="2279532"/>
                  <a:pt x="3134466" y="2223508"/>
                  <a:pt x="3111666" y="2172696"/>
                </a:cubicBezTo>
                <a:cubicBezTo>
                  <a:pt x="3111673" y="2172689"/>
                  <a:pt x="3111679" y="2172682"/>
                  <a:pt x="3111686" y="2172675"/>
                </a:cubicBezTo>
                <a:close/>
                <a:moveTo>
                  <a:pt x="3271058" y="2330760"/>
                </a:moveTo>
                <a:cubicBezTo>
                  <a:pt x="3298095" y="2352003"/>
                  <a:pt x="3319088" y="2365334"/>
                  <a:pt x="3329699" y="2370338"/>
                </a:cubicBezTo>
                <a:cubicBezTo>
                  <a:pt x="3319524" y="2353851"/>
                  <a:pt x="3297617" y="2338381"/>
                  <a:pt x="3271058" y="2330760"/>
                </a:cubicBezTo>
                <a:close/>
                <a:moveTo>
                  <a:pt x="1244530" y="2295459"/>
                </a:moveTo>
                <a:cubicBezTo>
                  <a:pt x="1245112" y="2296954"/>
                  <a:pt x="1245631" y="2298491"/>
                  <a:pt x="1246108" y="2300111"/>
                </a:cubicBezTo>
                <a:cubicBezTo>
                  <a:pt x="1246835" y="2302602"/>
                  <a:pt x="1247230" y="2305156"/>
                  <a:pt x="1247292" y="2307794"/>
                </a:cubicBezTo>
                <a:cubicBezTo>
                  <a:pt x="1280433" y="2300214"/>
                  <a:pt x="1308674" y="2294068"/>
                  <a:pt x="1328151" y="2291306"/>
                </a:cubicBezTo>
                <a:lnTo>
                  <a:pt x="1332865" y="2290642"/>
                </a:lnTo>
                <a:lnTo>
                  <a:pt x="1360088" y="2286696"/>
                </a:lnTo>
                <a:cubicBezTo>
                  <a:pt x="1359797" y="2285326"/>
                  <a:pt x="1359527" y="2283976"/>
                  <a:pt x="1359299" y="2282626"/>
                </a:cubicBezTo>
                <a:cubicBezTo>
                  <a:pt x="1322046" y="2288420"/>
                  <a:pt x="1283922" y="2292220"/>
                  <a:pt x="1244509" y="2295438"/>
                </a:cubicBezTo>
                <a:lnTo>
                  <a:pt x="1244530" y="2295459"/>
                </a:lnTo>
                <a:close/>
                <a:moveTo>
                  <a:pt x="1377115" y="2296456"/>
                </a:moveTo>
                <a:cubicBezTo>
                  <a:pt x="1378382" y="2297909"/>
                  <a:pt x="1379690" y="2298615"/>
                  <a:pt x="1380749" y="2299072"/>
                </a:cubicBezTo>
                <a:cubicBezTo>
                  <a:pt x="1391630" y="2303641"/>
                  <a:pt x="1413392" y="2293050"/>
                  <a:pt x="1430876" y="2284537"/>
                </a:cubicBezTo>
                <a:cubicBezTo>
                  <a:pt x="1437230" y="2281443"/>
                  <a:pt x="1443231" y="2278536"/>
                  <a:pt x="1448630" y="2276314"/>
                </a:cubicBezTo>
                <a:cubicBezTo>
                  <a:pt x="1456604" y="2273054"/>
                  <a:pt x="1463000" y="2266969"/>
                  <a:pt x="1467817" y="2258061"/>
                </a:cubicBezTo>
                <a:cubicBezTo>
                  <a:pt x="1445349" y="2265080"/>
                  <a:pt x="1422695" y="2270749"/>
                  <a:pt x="1399729" y="2275421"/>
                </a:cubicBezTo>
                <a:cubicBezTo>
                  <a:pt x="1399687" y="2282356"/>
                  <a:pt x="1399542" y="2289479"/>
                  <a:pt x="1388100" y="2293632"/>
                </a:cubicBezTo>
                <a:cubicBezTo>
                  <a:pt x="1385317" y="2294629"/>
                  <a:pt x="1381808" y="2295542"/>
                  <a:pt x="1377115" y="2296456"/>
                </a:cubicBezTo>
                <a:close/>
                <a:moveTo>
                  <a:pt x="1181197" y="2283145"/>
                </a:moveTo>
                <a:cubicBezTo>
                  <a:pt x="1185287" y="2284578"/>
                  <a:pt x="1195836" y="2286634"/>
                  <a:pt x="1221211" y="2284807"/>
                </a:cubicBezTo>
                <a:cubicBezTo>
                  <a:pt x="1216331" y="2281484"/>
                  <a:pt x="1210974" y="2279927"/>
                  <a:pt x="1206281" y="2279262"/>
                </a:cubicBezTo>
                <a:cubicBezTo>
                  <a:pt x="1194922" y="2277663"/>
                  <a:pt x="1185329" y="2280737"/>
                  <a:pt x="1181197" y="2283145"/>
                </a:cubicBezTo>
                <a:close/>
                <a:moveTo>
                  <a:pt x="1371613" y="2280633"/>
                </a:moveTo>
                <a:cubicBezTo>
                  <a:pt x="1371841" y="2281983"/>
                  <a:pt x="1372090" y="2283311"/>
                  <a:pt x="1372402" y="2284661"/>
                </a:cubicBezTo>
                <a:cubicBezTo>
                  <a:pt x="1377572" y="2283706"/>
                  <a:pt x="1381331" y="2282834"/>
                  <a:pt x="1383864" y="2281900"/>
                </a:cubicBezTo>
                <a:cubicBezTo>
                  <a:pt x="1386564" y="2280924"/>
                  <a:pt x="1387103" y="2280716"/>
                  <a:pt x="1387228" y="2277850"/>
                </a:cubicBezTo>
                <a:cubicBezTo>
                  <a:pt x="1382037" y="2278826"/>
                  <a:pt x="1376825" y="2279740"/>
                  <a:pt x="1371592" y="2280633"/>
                </a:cubicBezTo>
                <a:lnTo>
                  <a:pt x="1371613" y="2280633"/>
                </a:lnTo>
                <a:close/>
                <a:moveTo>
                  <a:pt x="1401203" y="2020052"/>
                </a:moveTo>
                <a:cubicBezTo>
                  <a:pt x="1396074" y="2020052"/>
                  <a:pt x="1388495" y="2025534"/>
                  <a:pt x="1380500" y="2031306"/>
                </a:cubicBezTo>
                <a:cubicBezTo>
                  <a:pt x="1373315" y="2036498"/>
                  <a:pt x="1365175" y="2042374"/>
                  <a:pt x="1356267" y="2046153"/>
                </a:cubicBezTo>
                <a:cubicBezTo>
                  <a:pt x="1339261" y="2053380"/>
                  <a:pt x="1341732" y="2067064"/>
                  <a:pt x="1352176" y="2109217"/>
                </a:cubicBezTo>
                <a:cubicBezTo>
                  <a:pt x="1355935" y="2124375"/>
                  <a:pt x="1360171" y="2141548"/>
                  <a:pt x="1364075" y="2162293"/>
                </a:cubicBezTo>
                <a:cubicBezTo>
                  <a:pt x="1372152" y="2205235"/>
                  <a:pt x="1371343" y="2231835"/>
                  <a:pt x="1370741" y="2251250"/>
                </a:cubicBezTo>
                <a:cubicBezTo>
                  <a:pt x="1370553" y="2257438"/>
                  <a:pt x="1370387" y="2262962"/>
                  <a:pt x="1370512" y="2268153"/>
                </a:cubicBezTo>
                <a:cubicBezTo>
                  <a:pt x="1376305" y="2267177"/>
                  <a:pt x="1382057" y="2266139"/>
                  <a:pt x="1387809" y="2265038"/>
                </a:cubicBezTo>
                <a:cubicBezTo>
                  <a:pt x="1388474" y="2259619"/>
                  <a:pt x="1390010" y="2252891"/>
                  <a:pt x="1393561" y="2244502"/>
                </a:cubicBezTo>
                <a:cubicBezTo>
                  <a:pt x="1406747" y="2213354"/>
                  <a:pt x="1400185" y="2177409"/>
                  <a:pt x="1393250" y="2139347"/>
                </a:cubicBezTo>
                <a:cubicBezTo>
                  <a:pt x="1390924" y="2126597"/>
                  <a:pt x="1388515" y="2113412"/>
                  <a:pt x="1386937" y="2100475"/>
                </a:cubicBezTo>
                <a:cubicBezTo>
                  <a:pt x="1384944" y="2084216"/>
                  <a:pt x="1384279" y="2076304"/>
                  <a:pt x="1390903" y="2074165"/>
                </a:cubicBezTo>
                <a:cubicBezTo>
                  <a:pt x="1397403" y="2072068"/>
                  <a:pt x="1400372" y="2077509"/>
                  <a:pt x="1408367" y="2092003"/>
                </a:cubicBezTo>
                <a:cubicBezTo>
                  <a:pt x="1415427" y="2104836"/>
                  <a:pt x="1425103" y="2122424"/>
                  <a:pt x="1436919" y="2135007"/>
                </a:cubicBezTo>
                <a:cubicBezTo>
                  <a:pt x="1437832" y="2135983"/>
                  <a:pt x="1438642" y="2136793"/>
                  <a:pt x="1439348" y="2137478"/>
                </a:cubicBezTo>
                <a:cubicBezTo>
                  <a:pt x="1438019" y="2127116"/>
                  <a:pt x="1432226" y="2106331"/>
                  <a:pt x="1427388" y="2088950"/>
                </a:cubicBezTo>
                <a:cubicBezTo>
                  <a:pt x="1423504" y="2075017"/>
                  <a:pt x="1419497" y="2060627"/>
                  <a:pt x="1416008" y="2046278"/>
                </a:cubicBezTo>
                <a:cubicBezTo>
                  <a:pt x="1411066" y="2026053"/>
                  <a:pt x="1405833" y="2021360"/>
                  <a:pt x="1403176" y="2020384"/>
                </a:cubicBezTo>
                <a:cubicBezTo>
                  <a:pt x="1402573" y="2020155"/>
                  <a:pt x="1401909" y="2020052"/>
                  <a:pt x="1401203" y="2020052"/>
                </a:cubicBezTo>
                <a:close/>
                <a:moveTo>
                  <a:pt x="3614617" y="1861510"/>
                </a:moveTo>
                <a:cubicBezTo>
                  <a:pt x="3576306" y="1874052"/>
                  <a:pt x="3541503" y="1891972"/>
                  <a:pt x="3515132" y="1916143"/>
                </a:cubicBezTo>
                <a:cubicBezTo>
                  <a:pt x="3462679" y="1964214"/>
                  <a:pt x="3424637" y="2035439"/>
                  <a:pt x="3422644" y="2089386"/>
                </a:cubicBezTo>
                <a:cubicBezTo>
                  <a:pt x="3421751" y="2113349"/>
                  <a:pt x="3427794" y="2132391"/>
                  <a:pt x="3440585" y="2145992"/>
                </a:cubicBezTo>
                <a:cubicBezTo>
                  <a:pt x="3511041" y="2220871"/>
                  <a:pt x="3579088" y="2259909"/>
                  <a:pt x="3642816" y="2262027"/>
                </a:cubicBezTo>
                <a:cubicBezTo>
                  <a:pt x="3658265" y="2262526"/>
                  <a:pt x="3678241" y="2261986"/>
                  <a:pt x="3700688" y="2260429"/>
                </a:cubicBezTo>
                <a:cubicBezTo>
                  <a:pt x="3715245" y="2253431"/>
                  <a:pt x="3726811" y="2245166"/>
                  <a:pt x="3729635" y="2236196"/>
                </a:cubicBezTo>
                <a:cubicBezTo>
                  <a:pt x="3731358" y="2230672"/>
                  <a:pt x="3730798" y="2228450"/>
                  <a:pt x="3730424" y="2228056"/>
                </a:cubicBezTo>
                <a:cubicBezTo>
                  <a:pt x="3727205" y="2224671"/>
                  <a:pt x="3706420" y="2230070"/>
                  <a:pt x="3693981" y="2233288"/>
                </a:cubicBezTo>
                <a:cubicBezTo>
                  <a:pt x="3672572" y="2238833"/>
                  <a:pt x="3648298" y="2245145"/>
                  <a:pt x="3628571" y="2241428"/>
                </a:cubicBezTo>
                <a:cubicBezTo>
                  <a:pt x="3621553" y="2240120"/>
                  <a:pt x="3616922" y="2239248"/>
                  <a:pt x="3613787" y="2238521"/>
                </a:cubicBezTo>
                <a:cubicBezTo>
                  <a:pt x="3610298" y="2237711"/>
                  <a:pt x="3605023" y="2236507"/>
                  <a:pt x="3604608" y="2231233"/>
                </a:cubicBezTo>
                <a:cubicBezTo>
                  <a:pt x="3604193" y="2225855"/>
                  <a:pt x="3609094" y="2224110"/>
                  <a:pt x="3613433" y="2222574"/>
                </a:cubicBezTo>
                <a:cubicBezTo>
                  <a:pt x="3620805" y="2219957"/>
                  <a:pt x="3634552" y="2215077"/>
                  <a:pt x="3642421" y="2201912"/>
                </a:cubicBezTo>
                <a:cubicBezTo>
                  <a:pt x="3657393" y="2176932"/>
                  <a:pt x="3667257" y="2164743"/>
                  <a:pt x="3674628" y="2156603"/>
                </a:cubicBezTo>
                <a:cubicBezTo>
                  <a:pt x="3673715" y="2156437"/>
                  <a:pt x="3672759" y="2156292"/>
                  <a:pt x="3671825" y="2156125"/>
                </a:cubicBezTo>
                <a:cubicBezTo>
                  <a:pt x="3655753" y="2153405"/>
                  <a:pt x="3625851" y="2148338"/>
                  <a:pt x="3580728" y="2128508"/>
                </a:cubicBezTo>
                <a:cubicBezTo>
                  <a:pt x="3551325" y="2115571"/>
                  <a:pt x="3534111" y="2081412"/>
                  <a:pt x="3532304" y="2032282"/>
                </a:cubicBezTo>
                <a:cubicBezTo>
                  <a:pt x="3530062" y="1971835"/>
                  <a:pt x="3553713" y="1892720"/>
                  <a:pt x="3595825" y="1870356"/>
                </a:cubicBezTo>
                <a:cubicBezTo>
                  <a:pt x="3601577" y="1867304"/>
                  <a:pt x="3607910" y="1864355"/>
                  <a:pt x="3614638" y="1861489"/>
                </a:cubicBezTo>
                <a:lnTo>
                  <a:pt x="3614617" y="1861510"/>
                </a:lnTo>
                <a:close/>
                <a:moveTo>
                  <a:pt x="3725358" y="2214579"/>
                </a:moveTo>
                <a:cubicBezTo>
                  <a:pt x="3731358" y="2214579"/>
                  <a:pt x="3736093" y="2215970"/>
                  <a:pt x="3739436" y="2219459"/>
                </a:cubicBezTo>
                <a:cubicBezTo>
                  <a:pt x="3745811" y="2226166"/>
                  <a:pt x="3742571" y="2236507"/>
                  <a:pt x="3741492" y="2239892"/>
                </a:cubicBezTo>
                <a:cubicBezTo>
                  <a:pt x="3739416" y="2246537"/>
                  <a:pt x="3734494" y="2252621"/>
                  <a:pt x="3727766" y="2258144"/>
                </a:cubicBezTo>
                <a:cubicBezTo>
                  <a:pt x="3773325" y="2253763"/>
                  <a:pt x="3824947" y="2245914"/>
                  <a:pt x="3868823" y="2235116"/>
                </a:cubicBezTo>
                <a:cubicBezTo>
                  <a:pt x="3918784" y="2212046"/>
                  <a:pt x="3933860" y="2181750"/>
                  <a:pt x="3943806" y="2161753"/>
                </a:cubicBezTo>
                <a:cubicBezTo>
                  <a:pt x="3944907" y="2159552"/>
                  <a:pt x="3945924" y="2157496"/>
                  <a:pt x="3946921" y="2155585"/>
                </a:cubicBezTo>
                <a:cubicBezTo>
                  <a:pt x="3952092" y="2145701"/>
                  <a:pt x="3961768" y="2143666"/>
                  <a:pt x="3970323" y="2141880"/>
                </a:cubicBezTo>
                <a:cubicBezTo>
                  <a:pt x="3974601" y="2140988"/>
                  <a:pt x="3978588" y="2140136"/>
                  <a:pt x="3982097" y="2138496"/>
                </a:cubicBezTo>
                <a:cubicBezTo>
                  <a:pt x="3984277" y="2120555"/>
                  <a:pt x="3984070" y="2103901"/>
                  <a:pt x="3983925" y="2093207"/>
                </a:cubicBezTo>
                <a:cubicBezTo>
                  <a:pt x="3983758" y="2079897"/>
                  <a:pt x="3983696" y="2074913"/>
                  <a:pt x="3989676" y="2073688"/>
                </a:cubicBezTo>
                <a:cubicBezTo>
                  <a:pt x="3991088" y="2073397"/>
                  <a:pt x="3992293" y="2073522"/>
                  <a:pt x="3993352" y="2073937"/>
                </a:cubicBezTo>
                <a:cubicBezTo>
                  <a:pt x="3992521" y="2068144"/>
                  <a:pt x="3991462" y="2061976"/>
                  <a:pt x="3990216" y="2055415"/>
                </a:cubicBezTo>
                <a:cubicBezTo>
                  <a:pt x="3964280" y="1920608"/>
                  <a:pt x="3910312" y="1850442"/>
                  <a:pt x="3825237" y="1840911"/>
                </a:cubicBezTo>
                <a:cubicBezTo>
                  <a:pt x="3790747" y="1837049"/>
                  <a:pt x="3751148" y="1836903"/>
                  <a:pt x="3711133" y="1841264"/>
                </a:cubicBezTo>
                <a:lnTo>
                  <a:pt x="3687108" y="1849134"/>
                </a:lnTo>
                <a:cubicBezTo>
                  <a:pt x="3656043" y="1859164"/>
                  <a:pt x="3623920" y="1869525"/>
                  <a:pt x="3601618" y="1881382"/>
                </a:cubicBezTo>
                <a:cubicBezTo>
                  <a:pt x="3568394" y="1899033"/>
                  <a:pt x="3542334" y="1967931"/>
                  <a:pt x="3544722" y="2031846"/>
                </a:cubicBezTo>
                <a:cubicBezTo>
                  <a:pt x="3546341" y="2075287"/>
                  <a:pt x="3561272" y="2106372"/>
                  <a:pt x="3585712" y="2117128"/>
                </a:cubicBezTo>
                <a:cubicBezTo>
                  <a:pt x="3629422" y="2136357"/>
                  <a:pt x="3658349" y="2141237"/>
                  <a:pt x="3673881" y="2143874"/>
                </a:cubicBezTo>
                <a:cubicBezTo>
                  <a:pt x="3684367" y="2145639"/>
                  <a:pt x="3689143" y="2146449"/>
                  <a:pt x="3690846" y="2151515"/>
                </a:cubicBezTo>
                <a:cubicBezTo>
                  <a:pt x="3691510" y="2153530"/>
                  <a:pt x="3691656" y="2156624"/>
                  <a:pt x="3688437" y="2160029"/>
                </a:cubicBezTo>
                <a:cubicBezTo>
                  <a:pt x="3681003" y="2167920"/>
                  <a:pt x="3670828" y="2178718"/>
                  <a:pt x="3653074" y="2208329"/>
                </a:cubicBezTo>
                <a:cubicBezTo>
                  <a:pt x="3646845" y="2218753"/>
                  <a:pt x="3637999" y="2225066"/>
                  <a:pt x="3630170" y="2229073"/>
                </a:cubicBezTo>
                <a:lnTo>
                  <a:pt x="3630814" y="2229198"/>
                </a:lnTo>
                <a:cubicBezTo>
                  <a:pt x="3647821" y="2232396"/>
                  <a:pt x="3670662" y="2226457"/>
                  <a:pt x="3690804" y="2221245"/>
                </a:cubicBezTo>
                <a:cubicBezTo>
                  <a:pt x="3704779" y="2217611"/>
                  <a:pt x="3716428" y="2214600"/>
                  <a:pt x="3725316" y="2214600"/>
                </a:cubicBezTo>
                <a:lnTo>
                  <a:pt x="3725358" y="2214579"/>
                </a:lnTo>
                <a:close/>
                <a:moveTo>
                  <a:pt x="1466239" y="2063866"/>
                </a:moveTo>
                <a:cubicBezTo>
                  <a:pt x="1473860" y="2086334"/>
                  <a:pt x="1487295" y="2130958"/>
                  <a:pt x="1490306" y="2174004"/>
                </a:cubicBezTo>
                <a:cubicBezTo>
                  <a:pt x="1492092" y="2199545"/>
                  <a:pt x="1491178" y="2220995"/>
                  <a:pt x="1487544" y="2238293"/>
                </a:cubicBezTo>
                <a:cubicBezTo>
                  <a:pt x="1509057" y="2230568"/>
                  <a:pt x="1530362" y="2221452"/>
                  <a:pt x="1551563" y="2210613"/>
                </a:cubicBezTo>
                <a:cubicBezTo>
                  <a:pt x="1601648" y="2185030"/>
                  <a:pt x="1678479" y="2158950"/>
                  <a:pt x="1746257" y="2135962"/>
                </a:cubicBezTo>
                <a:cubicBezTo>
                  <a:pt x="1784568" y="2122963"/>
                  <a:pt x="1820741" y="2110691"/>
                  <a:pt x="1847570" y="2100018"/>
                </a:cubicBezTo>
                <a:cubicBezTo>
                  <a:pt x="1886006" y="2084735"/>
                  <a:pt x="1890885" y="2078256"/>
                  <a:pt x="1891467" y="2076636"/>
                </a:cubicBezTo>
                <a:cubicBezTo>
                  <a:pt x="1892816" y="2067998"/>
                  <a:pt x="1882247" y="2051926"/>
                  <a:pt x="1866673" y="2034400"/>
                </a:cubicBezTo>
                <a:cubicBezTo>
                  <a:pt x="1860008" y="2032698"/>
                  <a:pt x="1853197" y="2030870"/>
                  <a:pt x="1846178" y="2028794"/>
                </a:cubicBezTo>
                <a:cubicBezTo>
                  <a:pt x="1805790" y="2016791"/>
                  <a:pt x="1788493" y="2004706"/>
                  <a:pt x="1782097" y="1999079"/>
                </a:cubicBezTo>
                <a:cubicBezTo>
                  <a:pt x="1750555" y="2008257"/>
                  <a:pt x="1534619" y="2070801"/>
                  <a:pt x="1504758" y="2070801"/>
                </a:cubicBezTo>
                <a:cubicBezTo>
                  <a:pt x="1488458" y="2070801"/>
                  <a:pt x="1475355" y="2067375"/>
                  <a:pt x="1466239" y="2063866"/>
                </a:cubicBezTo>
                <a:close/>
                <a:moveTo>
                  <a:pt x="1867961" y="2161462"/>
                </a:moveTo>
                <a:cubicBezTo>
                  <a:pt x="1864991" y="2168481"/>
                  <a:pt x="1863330" y="2174959"/>
                  <a:pt x="1863870" y="2180109"/>
                </a:cubicBezTo>
                <a:cubicBezTo>
                  <a:pt x="1865033" y="2191260"/>
                  <a:pt x="1867234" y="2198735"/>
                  <a:pt x="1869373" y="2205982"/>
                </a:cubicBezTo>
                <a:cubicBezTo>
                  <a:pt x="1871179" y="2212108"/>
                  <a:pt x="1873007" y="2218379"/>
                  <a:pt x="1874149" y="2226581"/>
                </a:cubicBezTo>
                <a:cubicBezTo>
                  <a:pt x="1874959" y="2216240"/>
                  <a:pt x="1875893" y="2206501"/>
                  <a:pt x="1876911" y="2197510"/>
                </a:cubicBezTo>
                <a:cubicBezTo>
                  <a:pt x="1873733" y="2195849"/>
                  <a:pt x="1870473" y="2192381"/>
                  <a:pt x="1868667" y="2185321"/>
                </a:cubicBezTo>
                <a:cubicBezTo>
                  <a:pt x="1866736" y="2177783"/>
                  <a:pt x="1866736" y="2169623"/>
                  <a:pt x="1867982" y="2161462"/>
                </a:cubicBezTo>
                <a:lnTo>
                  <a:pt x="1867961" y="2161462"/>
                </a:lnTo>
                <a:close/>
                <a:moveTo>
                  <a:pt x="3979937" y="2152346"/>
                </a:moveTo>
                <a:cubicBezTo>
                  <a:pt x="3977654" y="2153010"/>
                  <a:pt x="3975307" y="2153571"/>
                  <a:pt x="3972898" y="2154070"/>
                </a:cubicBezTo>
                <a:cubicBezTo>
                  <a:pt x="3964924" y="2155752"/>
                  <a:pt x="3960314" y="2156914"/>
                  <a:pt x="3957989" y="2161358"/>
                </a:cubicBezTo>
                <a:cubicBezTo>
                  <a:pt x="3957033" y="2163185"/>
                  <a:pt x="3956037" y="2165179"/>
                  <a:pt x="3954998" y="2167297"/>
                </a:cubicBezTo>
                <a:cubicBezTo>
                  <a:pt x="3947959" y="2181459"/>
                  <a:pt x="3937639" y="2202203"/>
                  <a:pt x="3913510" y="2221992"/>
                </a:cubicBezTo>
                <a:cubicBezTo>
                  <a:pt x="3940775" y="2212295"/>
                  <a:pt x="3960771" y="2201019"/>
                  <a:pt x="3967645" y="2188415"/>
                </a:cubicBezTo>
                <a:cubicBezTo>
                  <a:pt x="3973687" y="2177347"/>
                  <a:pt x="3977508" y="2164826"/>
                  <a:pt x="3979937" y="2152325"/>
                </a:cubicBezTo>
                <a:lnTo>
                  <a:pt x="3979937" y="2152346"/>
                </a:lnTo>
                <a:close/>
                <a:moveTo>
                  <a:pt x="1090121" y="2096882"/>
                </a:moveTo>
                <a:cubicBezTo>
                  <a:pt x="1093942" y="2101015"/>
                  <a:pt x="1099195" y="2104296"/>
                  <a:pt x="1105861" y="2106684"/>
                </a:cubicBezTo>
                <a:cubicBezTo>
                  <a:pt x="1135472" y="2117315"/>
                  <a:pt x="1187675" y="2108781"/>
                  <a:pt x="1226340" y="2093249"/>
                </a:cubicBezTo>
                <a:cubicBezTo>
                  <a:pt x="1196376" y="2092688"/>
                  <a:pt x="1145231" y="2093498"/>
                  <a:pt x="1090121" y="2096903"/>
                </a:cubicBezTo>
                <a:lnTo>
                  <a:pt x="1090121" y="2096882"/>
                </a:lnTo>
                <a:close/>
                <a:moveTo>
                  <a:pt x="1873443" y="2023270"/>
                </a:moveTo>
                <a:lnTo>
                  <a:pt x="1885528" y="2026240"/>
                </a:lnTo>
                <a:cubicBezTo>
                  <a:pt x="1901974" y="2030227"/>
                  <a:pt x="1916904" y="2033860"/>
                  <a:pt x="1928719" y="2038927"/>
                </a:cubicBezTo>
                <a:cubicBezTo>
                  <a:pt x="1906023" y="1985104"/>
                  <a:pt x="1882766" y="1921563"/>
                  <a:pt x="1873048" y="1886698"/>
                </a:cubicBezTo>
                <a:cubicBezTo>
                  <a:pt x="1862313" y="1848220"/>
                  <a:pt x="1788867" y="1795519"/>
                  <a:pt x="1711101" y="1739744"/>
                </a:cubicBezTo>
                <a:cubicBezTo>
                  <a:pt x="1637842" y="1687187"/>
                  <a:pt x="1554802" y="1627612"/>
                  <a:pt x="1510759" y="1569470"/>
                </a:cubicBezTo>
                <a:cubicBezTo>
                  <a:pt x="1420618" y="1450465"/>
                  <a:pt x="1234085" y="1334907"/>
                  <a:pt x="1196397" y="1318897"/>
                </a:cubicBezTo>
                <a:cubicBezTo>
                  <a:pt x="1192161" y="1317091"/>
                  <a:pt x="1189336" y="1315845"/>
                  <a:pt x="1187488" y="1314973"/>
                </a:cubicBezTo>
                <a:cubicBezTo>
                  <a:pt x="1185225" y="1313893"/>
                  <a:pt x="1179930" y="1311380"/>
                  <a:pt x="1181737" y="1305898"/>
                </a:cubicBezTo>
                <a:cubicBezTo>
                  <a:pt x="1183647" y="1300105"/>
                  <a:pt x="1188340" y="1301247"/>
                  <a:pt x="1197705" y="1303510"/>
                </a:cubicBezTo>
                <a:cubicBezTo>
                  <a:pt x="1219051" y="1308681"/>
                  <a:pt x="1232030" y="1310529"/>
                  <a:pt x="1236369" y="1309055"/>
                </a:cubicBezTo>
                <a:cubicBezTo>
                  <a:pt x="1236847" y="1298506"/>
                  <a:pt x="1243637" y="1292754"/>
                  <a:pt x="1248642" y="1288497"/>
                </a:cubicBezTo>
                <a:cubicBezTo>
                  <a:pt x="1253874" y="1284053"/>
                  <a:pt x="1256242" y="1281811"/>
                  <a:pt x="1255598" y="1276806"/>
                </a:cubicBezTo>
                <a:lnTo>
                  <a:pt x="1254850" y="1272031"/>
                </a:lnTo>
                <a:cubicBezTo>
                  <a:pt x="1254809" y="1271823"/>
                  <a:pt x="1254788" y="1271615"/>
                  <a:pt x="1254747" y="1271387"/>
                </a:cubicBezTo>
                <a:cubicBezTo>
                  <a:pt x="1254629" y="1270660"/>
                  <a:pt x="1254512" y="1269933"/>
                  <a:pt x="1254394" y="1269206"/>
                </a:cubicBezTo>
                <a:lnTo>
                  <a:pt x="1254518" y="1269206"/>
                </a:lnTo>
                <a:cubicBezTo>
                  <a:pt x="1254394" y="1266237"/>
                  <a:pt x="1255079" y="1262769"/>
                  <a:pt x="1259585" y="1262063"/>
                </a:cubicBezTo>
                <a:cubicBezTo>
                  <a:pt x="1262139" y="1261669"/>
                  <a:pt x="1265295" y="1262312"/>
                  <a:pt x="1266624" y="1267296"/>
                </a:cubicBezTo>
                <a:lnTo>
                  <a:pt x="1266707" y="1267296"/>
                </a:lnTo>
                <a:cubicBezTo>
                  <a:pt x="1266783" y="1267781"/>
                  <a:pt x="1266860" y="1268265"/>
                  <a:pt x="1266936" y="1268750"/>
                </a:cubicBezTo>
                <a:cubicBezTo>
                  <a:pt x="1266950" y="1268819"/>
                  <a:pt x="1266963" y="1268888"/>
                  <a:pt x="1266977" y="1268957"/>
                </a:cubicBezTo>
                <a:lnTo>
                  <a:pt x="1267849" y="1274481"/>
                </a:lnTo>
                <a:cubicBezTo>
                  <a:pt x="1267870" y="1274668"/>
                  <a:pt x="1267912" y="1274855"/>
                  <a:pt x="1267932" y="1275041"/>
                </a:cubicBezTo>
                <a:lnTo>
                  <a:pt x="1270549" y="1291716"/>
                </a:lnTo>
                <a:cubicBezTo>
                  <a:pt x="1272584" y="1296077"/>
                  <a:pt x="1293660" y="1307850"/>
                  <a:pt x="1329106" y="1316115"/>
                </a:cubicBezTo>
                <a:cubicBezTo>
                  <a:pt x="1366359" y="1324815"/>
                  <a:pt x="1396531" y="1324109"/>
                  <a:pt x="1407848" y="1314267"/>
                </a:cubicBezTo>
                <a:cubicBezTo>
                  <a:pt x="1412831" y="1309927"/>
                  <a:pt x="1415323" y="1305234"/>
                  <a:pt x="1415427" y="1299918"/>
                </a:cubicBezTo>
                <a:cubicBezTo>
                  <a:pt x="1415780" y="1282164"/>
                  <a:pt x="1390758" y="1258554"/>
                  <a:pt x="1370657" y="1239575"/>
                </a:cubicBezTo>
                <a:lnTo>
                  <a:pt x="1361168" y="1230563"/>
                </a:lnTo>
                <a:cubicBezTo>
                  <a:pt x="1352820" y="1222485"/>
                  <a:pt x="1338638" y="1221405"/>
                  <a:pt x="1328213" y="1221904"/>
                </a:cubicBezTo>
                <a:cubicBezTo>
                  <a:pt x="1325971" y="1222007"/>
                  <a:pt x="1323749" y="1222194"/>
                  <a:pt x="1321569" y="1222443"/>
                </a:cubicBezTo>
                <a:cubicBezTo>
                  <a:pt x="1310812" y="1233470"/>
                  <a:pt x="1299869" y="1240301"/>
                  <a:pt x="1289424" y="1240987"/>
                </a:cubicBezTo>
                <a:cubicBezTo>
                  <a:pt x="1281264" y="1241527"/>
                  <a:pt x="1273435" y="1241153"/>
                  <a:pt x="1271400" y="1234819"/>
                </a:cubicBezTo>
                <a:cubicBezTo>
                  <a:pt x="1270009" y="1230521"/>
                  <a:pt x="1272293" y="1226472"/>
                  <a:pt x="1278190" y="1222817"/>
                </a:cubicBezTo>
                <a:cubicBezTo>
                  <a:pt x="1285666" y="1218166"/>
                  <a:pt x="1299890" y="1212995"/>
                  <a:pt x="1315464" y="1210628"/>
                </a:cubicBezTo>
                <a:cubicBezTo>
                  <a:pt x="1327694" y="1197006"/>
                  <a:pt x="1340880" y="1176283"/>
                  <a:pt x="1353069" y="1150804"/>
                </a:cubicBezTo>
                <a:cubicBezTo>
                  <a:pt x="1375101" y="1104726"/>
                  <a:pt x="1389325" y="1053374"/>
                  <a:pt x="1389325" y="1019963"/>
                </a:cubicBezTo>
                <a:cubicBezTo>
                  <a:pt x="1389325" y="1012695"/>
                  <a:pt x="1388162" y="1003455"/>
                  <a:pt x="1386044" y="992740"/>
                </a:cubicBezTo>
                <a:cubicBezTo>
                  <a:pt x="1383573" y="994256"/>
                  <a:pt x="1380728" y="994422"/>
                  <a:pt x="1378299" y="993176"/>
                </a:cubicBezTo>
                <a:cubicBezTo>
                  <a:pt x="1373565" y="990767"/>
                  <a:pt x="1372942" y="984808"/>
                  <a:pt x="1372942" y="979305"/>
                </a:cubicBezTo>
                <a:cubicBezTo>
                  <a:pt x="1372942" y="969836"/>
                  <a:pt x="1367169" y="953992"/>
                  <a:pt x="1360192" y="938086"/>
                </a:cubicBezTo>
                <a:cubicBezTo>
                  <a:pt x="1361085" y="989708"/>
                  <a:pt x="1351554" y="1059687"/>
                  <a:pt x="1344306" y="1096628"/>
                </a:cubicBezTo>
                <a:cubicBezTo>
                  <a:pt x="1337682" y="1130433"/>
                  <a:pt x="1311622" y="1153669"/>
                  <a:pt x="1283382" y="1171943"/>
                </a:cubicBezTo>
                <a:cubicBezTo>
                  <a:pt x="1270403" y="1188181"/>
                  <a:pt x="1252504" y="1205167"/>
                  <a:pt x="1233711" y="1219017"/>
                </a:cubicBezTo>
                <a:cubicBezTo>
                  <a:pt x="1201214" y="1242959"/>
                  <a:pt x="1194382" y="1238038"/>
                  <a:pt x="1191808" y="1236169"/>
                </a:cubicBezTo>
                <a:cubicBezTo>
                  <a:pt x="1184208" y="1230666"/>
                  <a:pt x="1191371" y="1220159"/>
                  <a:pt x="1193739" y="1216712"/>
                </a:cubicBezTo>
                <a:cubicBezTo>
                  <a:pt x="1202439" y="1204004"/>
                  <a:pt x="1221398" y="1193372"/>
                  <a:pt x="1243347" y="1181079"/>
                </a:cubicBezTo>
                <a:cubicBezTo>
                  <a:pt x="1253521" y="1175390"/>
                  <a:pt x="1264382" y="1169285"/>
                  <a:pt x="1274930" y="1162536"/>
                </a:cubicBezTo>
                <a:cubicBezTo>
                  <a:pt x="1275262" y="1162121"/>
                  <a:pt x="1275574" y="1161706"/>
                  <a:pt x="1275885" y="1161290"/>
                </a:cubicBezTo>
                <a:cubicBezTo>
                  <a:pt x="1299579" y="1130309"/>
                  <a:pt x="1285832" y="1100469"/>
                  <a:pt x="1269905" y="1065895"/>
                </a:cubicBezTo>
                <a:cubicBezTo>
                  <a:pt x="1263842" y="1052730"/>
                  <a:pt x="1257571" y="1039108"/>
                  <a:pt x="1253044" y="1024697"/>
                </a:cubicBezTo>
                <a:cubicBezTo>
                  <a:pt x="1244862" y="998616"/>
                  <a:pt x="1236307" y="967635"/>
                  <a:pt x="1229558" y="938315"/>
                </a:cubicBezTo>
                <a:cubicBezTo>
                  <a:pt x="1227461" y="953805"/>
                  <a:pt x="1224014" y="970604"/>
                  <a:pt x="1218449" y="987071"/>
                </a:cubicBezTo>
                <a:cubicBezTo>
                  <a:pt x="1212490" y="1004701"/>
                  <a:pt x="1191538" y="1014792"/>
                  <a:pt x="1156195" y="1017056"/>
                </a:cubicBezTo>
                <a:cubicBezTo>
                  <a:pt x="1114167" y="1019735"/>
                  <a:pt x="1053450" y="1011138"/>
                  <a:pt x="990469" y="994090"/>
                </a:cubicBezTo>
                <a:cubicBezTo>
                  <a:pt x="989992" y="995626"/>
                  <a:pt x="989514" y="997121"/>
                  <a:pt x="989036" y="998616"/>
                </a:cubicBezTo>
                <a:cubicBezTo>
                  <a:pt x="981997" y="1020357"/>
                  <a:pt x="983409" y="1038049"/>
                  <a:pt x="993210" y="1051214"/>
                </a:cubicBezTo>
                <a:cubicBezTo>
                  <a:pt x="1015740" y="1081469"/>
                  <a:pt x="1075253" y="1080472"/>
                  <a:pt x="1075855" y="1080472"/>
                </a:cubicBezTo>
                <a:cubicBezTo>
                  <a:pt x="1078887" y="1080369"/>
                  <a:pt x="1081607" y="1082591"/>
                  <a:pt x="1082126" y="1085622"/>
                </a:cubicBezTo>
                <a:cubicBezTo>
                  <a:pt x="1082666" y="1088654"/>
                  <a:pt x="1080901" y="1091623"/>
                  <a:pt x="1077994" y="1092599"/>
                </a:cubicBezTo>
                <a:cubicBezTo>
                  <a:pt x="1075440" y="1093471"/>
                  <a:pt x="1014017" y="1113074"/>
                  <a:pt x="900930" y="1051526"/>
                </a:cubicBezTo>
                <a:cubicBezTo>
                  <a:pt x="852963" y="1025403"/>
                  <a:pt x="823559" y="994484"/>
                  <a:pt x="813571" y="959578"/>
                </a:cubicBezTo>
                <a:cubicBezTo>
                  <a:pt x="812637" y="956297"/>
                  <a:pt x="811910" y="953141"/>
                  <a:pt x="811391" y="950109"/>
                </a:cubicBezTo>
                <a:cubicBezTo>
                  <a:pt x="799908" y="984704"/>
                  <a:pt x="787739" y="1045338"/>
                  <a:pt x="806158" y="1120030"/>
                </a:cubicBezTo>
                <a:cubicBezTo>
                  <a:pt x="824951" y="1196259"/>
                  <a:pt x="900349" y="1288518"/>
                  <a:pt x="1018481" y="1379801"/>
                </a:cubicBezTo>
                <a:lnTo>
                  <a:pt x="1019727" y="1380757"/>
                </a:lnTo>
                <a:cubicBezTo>
                  <a:pt x="1022240" y="1382708"/>
                  <a:pt x="1025105" y="1383373"/>
                  <a:pt x="1028718" y="1382875"/>
                </a:cubicBezTo>
                <a:cubicBezTo>
                  <a:pt x="1055464" y="1379158"/>
                  <a:pt x="1101189" y="1317340"/>
                  <a:pt x="1128495" y="1280399"/>
                </a:cubicBezTo>
                <a:lnTo>
                  <a:pt x="1139334" y="1265822"/>
                </a:lnTo>
                <a:cubicBezTo>
                  <a:pt x="1143051" y="1260900"/>
                  <a:pt x="1144276" y="1255148"/>
                  <a:pt x="1143113" y="1248275"/>
                </a:cubicBezTo>
                <a:cubicBezTo>
                  <a:pt x="1141951" y="1241381"/>
                  <a:pt x="1138607" y="1234030"/>
                  <a:pt x="1133831" y="1226555"/>
                </a:cubicBezTo>
                <a:cubicBezTo>
                  <a:pt x="1105840" y="1195843"/>
                  <a:pt x="1066781" y="1162162"/>
                  <a:pt x="1047532" y="1146713"/>
                </a:cubicBezTo>
                <a:cubicBezTo>
                  <a:pt x="1044936" y="1144616"/>
                  <a:pt x="1044438" y="1140857"/>
                  <a:pt x="1046410" y="1138179"/>
                </a:cubicBezTo>
                <a:cubicBezTo>
                  <a:pt x="1048383" y="1135500"/>
                  <a:pt x="1052121" y="1134836"/>
                  <a:pt x="1054903" y="1136684"/>
                </a:cubicBezTo>
                <a:cubicBezTo>
                  <a:pt x="1057956" y="1138739"/>
                  <a:pt x="1116742" y="1178421"/>
                  <a:pt x="1143217" y="1218436"/>
                </a:cubicBezTo>
                <a:cubicBezTo>
                  <a:pt x="1160847" y="1237913"/>
                  <a:pt x="1174884" y="1257121"/>
                  <a:pt x="1177729" y="1271241"/>
                </a:cubicBezTo>
                <a:cubicBezTo>
                  <a:pt x="1183211" y="1298444"/>
                  <a:pt x="1156881" y="1319562"/>
                  <a:pt x="1126397" y="1344002"/>
                </a:cubicBezTo>
                <a:cubicBezTo>
                  <a:pt x="1105362" y="1360884"/>
                  <a:pt x="1081503" y="1380009"/>
                  <a:pt x="1064704" y="1403785"/>
                </a:cubicBezTo>
                <a:cubicBezTo>
                  <a:pt x="1059887" y="1410617"/>
                  <a:pt x="1058309" y="1416680"/>
                  <a:pt x="1059866" y="1422328"/>
                </a:cubicBezTo>
                <a:cubicBezTo>
                  <a:pt x="1065286" y="1441931"/>
                  <a:pt x="1106442" y="1460204"/>
                  <a:pt x="1158583" y="1483336"/>
                </a:cubicBezTo>
                <a:cubicBezTo>
                  <a:pt x="1206385" y="1504558"/>
                  <a:pt x="1265897" y="1530951"/>
                  <a:pt x="1322607" y="1569200"/>
                </a:cubicBezTo>
                <a:cubicBezTo>
                  <a:pt x="1461505" y="1662850"/>
                  <a:pt x="1790258" y="1950260"/>
                  <a:pt x="1802239" y="1960726"/>
                </a:cubicBezTo>
                <a:cubicBezTo>
                  <a:pt x="1819080" y="1971980"/>
                  <a:pt x="1850124" y="1997418"/>
                  <a:pt x="1873526" y="2023229"/>
                </a:cubicBezTo>
                <a:lnTo>
                  <a:pt x="1873443" y="2023270"/>
                </a:lnTo>
                <a:close/>
                <a:moveTo>
                  <a:pt x="2977481" y="1897371"/>
                </a:moveTo>
                <a:cubicBezTo>
                  <a:pt x="2944859" y="1909332"/>
                  <a:pt x="2895833" y="1933067"/>
                  <a:pt x="2867115" y="1959999"/>
                </a:cubicBezTo>
                <a:cubicBezTo>
                  <a:pt x="2859183" y="1967433"/>
                  <a:pt x="2859889" y="1972832"/>
                  <a:pt x="2861114" y="1976258"/>
                </a:cubicBezTo>
                <a:cubicBezTo>
                  <a:pt x="2870749" y="2003211"/>
                  <a:pt x="2961056" y="2029313"/>
                  <a:pt x="2994945" y="2031576"/>
                </a:cubicBezTo>
                <a:cubicBezTo>
                  <a:pt x="3006802" y="2032345"/>
                  <a:pt x="3023144" y="2027818"/>
                  <a:pt x="3039008" y="2017934"/>
                </a:cubicBezTo>
                <a:cubicBezTo>
                  <a:pt x="3038552" y="1998518"/>
                  <a:pt x="3040545" y="1976320"/>
                  <a:pt x="3044906" y="1954122"/>
                </a:cubicBezTo>
                <a:cubicBezTo>
                  <a:pt x="3047605" y="1940397"/>
                  <a:pt x="3054188" y="1912198"/>
                  <a:pt x="3064799" y="1898576"/>
                </a:cubicBezTo>
                <a:lnTo>
                  <a:pt x="3061663" y="1898617"/>
                </a:lnTo>
                <a:cubicBezTo>
                  <a:pt x="3037576" y="1898617"/>
                  <a:pt x="3007881" y="1898347"/>
                  <a:pt x="2977481" y="1897413"/>
                </a:cubicBezTo>
                <a:lnTo>
                  <a:pt x="2977481" y="1897371"/>
                </a:lnTo>
                <a:close/>
                <a:moveTo>
                  <a:pt x="732525" y="2015566"/>
                </a:moveTo>
                <a:cubicBezTo>
                  <a:pt x="736034" y="2017539"/>
                  <a:pt x="741371" y="2020239"/>
                  <a:pt x="747995" y="2023395"/>
                </a:cubicBezTo>
                <a:cubicBezTo>
                  <a:pt x="760080" y="2014113"/>
                  <a:pt x="766476" y="2004499"/>
                  <a:pt x="771813" y="1996421"/>
                </a:cubicBezTo>
                <a:cubicBezTo>
                  <a:pt x="772332" y="1995632"/>
                  <a:pt x="772872" y="1994843"/>
                  <a:pt x="773391" y="1994054"/>
                </a:cubicBezTo>
                <a:cubicBezTo>
                  <a:pt x="758045" y="2000678"/>
                  <a:pt x="739315" y="2009898"/>
                  <a:pt x="732525" y="2015546"/>
                </a:cubicBezTo>
                <a:lnTo>
                  <a:pt x="732525" y="2015566"/>
                </a:lnTo>
                <a:close/>
                <a:moveTo>
                  <a:pt x="534987" y="1994780"/>
                </a:moveTo>
                <a:cubicBezTo>
                  <a:pt x="575624" y="2008465"/>
                  <a:pt x="613001" y="2015213"/>
                  <a:pt x="630548" y="2016293"/>
                </a:cubicBezTo>
                <a:cubicBezTo>
                  <a:pt x="624962" y="2011496"/>
                  <a:pt x="619854" y="2006949"/>
                  <a:pt x="615285" y="2002650"/>
                </a:cubicBezTo>
                <a:cubicBezTo>
                  <a:pt x="589267" y="2001405"/>
                  <a:pt x="561753" y="1998747"/>
                  <a:pt x="535007" y="1994780"/>
                </a:cubicBezTo>
                <a:lnTo>
                  <a:pt x="534987" y="1994780"/>
                </a:lnTo>
                <a:close/>
                <a:moveTo>
                  <a:pt x="3077445" y="1903331"/>
                </a:moveTo>
                <a:cubicBezTo>
                  <a:pt x="3068827" y="1906529"/>
                  <a:pt x="3052090" y="1960165"/>
                  <a:pt x="3051322" y="2009046"/>
                </a:cubicBezTo>
                <a:cubicBezTo>
                  <a:pt x="3056327" y="2004872"/>
                  <a:pt x="3061144" y="2000138"/>
                  <a:pt x="3065567" y="1994822"/>
                </a:cubicBezTo>
                <a:cubicBezTo>
                  <a:pt x="3078794" y="1978957"/>
                  <a:pt x="3092728" y="1952856"/>
                  <a:pt x="3084048" y="1918593"/>
                </a:cubicBezTo>
                <a:cubicBezTo>
                  <a:pt x="3081037" y="1906716"/>
                  <a:pt x="3078172" y="1903892"/>
                  <a:pt x="3077445" y="1903352"/>
                </a:cubicBezTo>
                <a:lnTo>
                  <a:pt x="3077445" y="1903331"/>
                </a:lnTo>
                <a:close/>
                <a:moveTo>
                  <a:pt x="620435" y="1990295"/>
                </a:moveTo>
                <a:cubicBezTo>
                  <a:pt x="633496" y="1990856"/>
                  <a:pt x="646142" y="1991043"/>
                  <a:pt x="658020" y="1990835"/>
                </a:cubicBezTo>
                <a:cubicBezTo>
                  <a:pt x="655175" y="1988323"/>
                  <a:pt x="653140" y="1985374"/>
                  <a:pt x="651250" y="1982591"/>
                </a:cubicBezTo>
                <a:cubicBezTo>
                  <a:pt x="645893" y="1974721"/>
                  <a:pt x="640349" y="1966602"/>
                  <a:pt x="613396" y="1965356"/>
                </a:cubicBezTo>
                <a:cubicBezTo>
                  <a:pt x="605422" y="1964983"/>
                  <a:pt x="603013" y="1966374"/>
                  <a:pt x="602577" y="1966685"/>
                </a:cubicBezTo>
                <a:cubicBezTo>
                  <a:pt x="602266" y="1968658"/>
                  <a:pt x="604051" y="1974389"/>
                  <a:pt x="620435" y="1990295"/>
                </a:cubicBezTo>
                <a:close/>
                <a:moveTo>
                  <a:pt x="479544" y="1971420"/>
                </a:moveTo>
                <a:cubicBezTo>
                  <a:pt x="517212" y="1980411"/>
                  <a:pt x="561068" y="1986537"/>
                  <a:pt x="602183" y="1989278"/>
                </a:cubicBezTo>
                <a:cubicBezTo>
                  <a:pt x="592506" y="1978231"/>
                  <a:pt x="588166" y="1969219"/>
                  <a:pt x="591011" y="1962013"/>
                </a:cubicBezTo>
                <a:cubicBezTo>
                  <a:pt x="594956" y="1952025"/>
                  <a:pt x="609284" y="1952690"/>
                  <a:pt x="613977" y="1952897"/>
                </a:cubicBezTo>
                <a:cubicBezTo>
                  <a:pt x="647139" y="1954434"/>
                  <a:pt x="655466" y="1966644"/>
                  <a:pt x="661550" y="1975573"/>
                </a:cubicBezTo>
                <a:cubicBezTo>
                  <a:pt x="664852" y="1980432"/>
                  <a:pt x="666637" y="1982799"/>
                  <a:pt x="670936" y="1983816"/>
                </a:cubicBezTo>
                <a:cubicBezTo>
                  <a:pt x="676397" y="1984689"/>
                  <a:pt x="702104" y="1971607"/>
                  <a:pt x="729660" y="1944612"/>
                </a:cubicBezTo>
                <a:cubicBezTo>
                  <a:pt x="752771" y="1921936"/>
                  <a:pt x="790460" y="1876108"/>
                  <a:pt x="783254" y="1823780"/>
                </a:cubicBezTo>
                <a:cubicBezTo>
                  <a:pt x="775841" y="1769936"/>
                  <a:pt x="736803" y="1735860"/>
                  <a:pt x="708292" y="1710963"/>
                </a:cubicBezTo>
                <a:cubicBezTo>
                  <a:pt x="689458" y="1694517"/>
                  <a:pt x="674570" y="1681518"/>
                  <a:pt x="673615" y="1667356"/>
                </a:cubicBezTo>
                <a:cubicBezTo>
                  <a:pt x="672244" y="1647048"/>
                  <a:pt x="687216" y="1644452"/>
                  <a:pt x="696165" y="1642895"/>
                </a:cubicBezTo>
                <a:cubicBezTo>
                  <a:pt x="698450" y="1642501"/>
                  <a:pt x="700796" y="1642085"/>
                  <a:pt x="702603" y="1641504"/>
                </a:cubicBezTo>
                <a:cubicBezTo>
                  <a:pt x="689438" y="1631786"/>
                  <a:pt x="676667" y="1624373"/>
                  <a:pt x="665225" y="1620053"/>
                </a:cubicBezTo>
                <a:cubicBezTo>
                  <a:pt x="622968" y="1604127"/>
                  <a:pt x="520181" y="1583092"/>
                  <a:pt x="456785" y="1570903"/>
                </a:cubicBezTo>
                <a:cubicBezTo>
                  <a:pt x="424039" y="1579520"/>
                  <a:pt x="397854" y="1596880"/>
                  <a:pt x="378667" y="1622691"/>
                </a:cubicBezTo>
                <a:cubicBezTo>
                  <a:pt x="359937" y="1647900"/>
                  <a:pt x="355202" y="1672236"/>
                  <a:pt x="355161" y="1672485"/>
                </a:cubicBezTo>
                <a:cubicBezTo>
                  <a:pt x="354746" y="1674666"/>
                  <a:pt x="353209" y="1676472"/>
                  <a:pt x="351112" y="1677220"/>
                </a:cubicBezTo>
                <a:cubicBezTo>
                  <a:pt x="351049" y="1677261"/>
                  <a:pt x="330035" y="1686647"/>
                  <a:pt x="326297" y="1744250"/>
                </a:cubicBezTo>
                <a:cubicBezTo>
                  <a:pt x="324553" y="1771161"/>
                  <a:pt x="327149" y="1813169"/>
                  <a:pt x="340044" y="1853162"/>
                </a:cubicBezTo>
                <a:cubicBezTo>
                  <a:pt x="370216" y="1888069"/>
                  <a:pt x="428109" y="1943055"/>
                  <a:pt x="479523" y="1971441"/>
                </a:cubicBezTo>
                <a:lnTo>
                  <a:pt x="479544" y="1971420"/>
                </a:lnTo>
                <a:close/>
                <a:moveTo>
                  <a:pt x="713214" y="1649748"/>
                </a:moveTo>
                <a:cubicBezTo>
                  <a:pt x="709061" y="1653298"/>
                  <a:pt x="703433" y="1654274"/>
                  <a:pt x="698325" y="1655167"/>
                </a:cubicBezTo>
                <a:cubicBezTo>
                  <a:pt x="688545" y="1656870"/>
                  <a:pt x="685492" y="1657825"/>
                  <a:pt x="686074" y="1666526"/>
                </a:cubicBezTo>
                <a:cubicBezTo>
                  <a:pt x="686676" y="1675538"/>
                  <a:pt x="700505" y="1687602"/>
                  <a:pt x="716515" y="1701598"/>
                </a:cubicBezTo>
                <a:cubicBezTo>
                  <a:pt x="746500" y="1727783"/>
                  <a:pt x="787553" y="1763644"/>
                  <a:pt x="795609" y="1822098"/>
                </a:cubicBezTo>
                <a:cubicBezTo>
                  <a:pt x="804414" y="1886013"/>
                  <a:pt x="753477" y="1940085"/>
                  <a:pt x="731155" y="1960352"/>
                </a:cubicBezTo>
                <a:cubicBezTo>
                  <a:pt x="718924" y="1971461"/>
                  <a:pt x="704575" y="1982197"/>
                  <a:pt x="692116" y="1988987"/>
                </a:cubicBezTo>
                <a:cubicBezTo>
                  <a:pt x="703475" y="1987824"/>
                  <a:pt x="713463" y="1986142"/>
                  <a:pt x="721623" y="1983900"/>
                </a:cubicBezTo>
                <a:cubicBezTo>
                  <a:pt x="784645" y="1966623"/>
                  <a:pt x="826612" y="1936742"/>
                  <a:pt x="826612" y="1847099"/>
                </a:cubicBezTo>
                <a:cubicBezTo>
                  <a:pt x="826612" y="1805610"/>
                  <a:pt x="806241" y="1756252"/>
                  <a:pt x="769238" y="1708098"/>
                </a:cubicBezTo>
                <a:cubicBezTo>
                  <a:pt x="752107" y="1685817"/>
                  <a:pt x="732504" y="1665571"/>
                  <a:pt x="713214" y="1649768"/>
                </a:cubicBezTo>
                <a:lnTo>
                  <a:pt x="713214" y="1649748"/>
                </a:lnTo>
                <a:close/>
                <a:moveTo>
                  <a:pt x="790605" y="1976403"/>
                </a:moveTo>
                <a:lnTo>
                  <a:pt x="790605" y="1976403"/>
                </a:lnTo>
                <a:close/>
                <a:moveTo>
                  <a:pt x="353604" y="1886158"/>
                </a:moveTo>
                <a:cubicBezTo>
                  <a:pt x="366436" y="1911222"/>
                  <a:pt x="384627" y="1933233"/>
                  <a:pt x="409939" y="1947062"/>
                </a:cubicBezTo>
                <a:cubicBezTo>
                  <a:pt x="417830" y="1951381"/>
                  <a:pt x="427154" y="1955410"/>
                  <a:pt x="437557" y="1959168"/>
                </a:cubicBezTo>
                <a:cubicBezTo>
                  <a:pt x="407344" y="1937386"/>
                  <a:pt x="377234" y="1910350"/>
                  <a:pt x="353604" y="1886158"/>
                </a:cubicBezTo>
                <a:close/>
                <a:moveTo>
                  <a:pt x="2625555" y="1889875"/>
                </a:moveTo>
                <a:cubicBezTo>
                  <a:pt x="2626655" y="1892845"/>
                  <a:pt x="2627693" y="1895689"/>
                  <a:pt x="2628690" y="1898410"/>
                </a:cubicBezTo>
                <a:cubicBezTo>
                  <a:pt x="2636788" y="1920504"/>
                  <a:pt x="2642125" y="1935102"/>
                  <a:pt x="2650847" y="1939005"/>
                </a:cubicBezTo>
                <a:cubicBezTo>
                  <a:pt x="2656038" y="1941331"/>
                  <a:pt x="2663596" y="1940355"/>
                  <a:pt x="2674664" y="1935953"/>
                </a:cubicBezTo>
                <a:cubicBezTo>
                  <a:pt x="2711107" y="1921438"/>
                  <a:pt x="2749647" y="1904390"/>
                  <a:pt x="2753198" y="1883957"/>
                </a:cubicBezTo>
                <a:cubicBezTo>
                  <a:pt x="2731270" y="1883729"/>
                  <a:pt x="2711418" y="1883957"/>
                  <a:pt x="2695408" y="1884871"/>
                </a:cubicBezTo>
                <a:cubicBezTo>
                  <a:pt x="2670075" y="1886324"/>
                  <a:pt x="2647607" y="1887736"/>
                  <a:pt x="2625555" y="1889896"/>
                </a:cubicBezTo>
                <a:lnTo>
                  <a:pt x="2625555" y="1889875"/>
                </a:lnTo>
                <a:close/>
                <a:moveTo>
                  <a:pt x="3018929" y="1885826"/>
                </a:moveTo>
                <a:lnTo>
                  <a:pt x="3061705" y="1886117"/>
                </a:lnTo>
                <a:cubicBezTo>
                  <a:pt x="3195723" y="1886117"/>
                  <a:pt x="3354991" y="1691216"/>
                  <a:pt x="3354991" y="1659113"/>
                </a:cubicBezTo>
                <a:cubicBezTo>
                  <a:pt x="3354991" y="1652655"/>
                  <a:pt x="3353662" y="1646571"/>
                  <a:pt x="3351087" y="1640881"/>
                </a:cubicBezTo>
                <a:cubicBezTo>
                  <a:pt x="3270332" y="1651616"/>
                  <a:pt x="3229487" y="1701951"/>
                  <a:pt x="3189680" y="1750957"/>
                </a:cubicBezTo>
                <a:cubicBezTo>
                  <a:pt x="3180253" y="1762564"/>
                  <a:pt x="3171345" y="1773528"/>
                  <a:pt x="3161876" y="1784036"/>
                </a:cubicBezTo>
                <a:cubicBezTo>
                  <a:pt x="3127136" y="1822555"/>
                  <a:pt x="3066958" y="1823697"/>
                  <a:pt x="3003251" y="1824880"/>
                </a:cubicBezTo>
                <a:cubicBezTo>
                  <a:pt x="2951567" y="1825856"/>
                  <a:pt x="2898117" y="1826853"/>
                  <a:pt x="2849693" y="1845999"/>
                </a:cubicBezTo>
                <a:cubicBezTo>
                  <a:pt x="2821183" y="1857274"/>
                  <a:pt x="2820331" y="1863337"/>
                  <a:pt x="2820331" y="1863400"/>
                </a:cubicBezTo>
                <a:cubicBezTo>
                  <a:pt x="2820414" y="1863670"/>
                  <a:pt x="2822366" y="1868944"/>
                  <a:pt x="2850212" y="1874301"/>
                </a:cubicBezTo>
                <a:lnTo>
                  <a:pt x="2903994" y="1876669"/>
                </a:lnTo>
                <a:lnTo>
                  <a:pt x="2990667" y="1879929"/>
                </a:lnTo>
                <a:cubicBezTo>
                  <a:pt x="3009190" y="1874737"/>
                  <a:pt x="3014360" y="1876814"/>
                  <a:pt x="3017184" y="1879825"/>
                </a:cubicBezTo>
                <a:cubicBezTo>
                  <a:pt x="3018742" y="1881465"/>
                  <a:pt x="3019365" y="1883708"/>
                  <a:pt x="3018929" y="1885805"/>
                </a:cubicBezTo>
                <a:lnTo>
                  <a:pt x="3018929" y="1885826"/>
                </a:lnTo>
                <a:close/>
                <a:moveTo>
                  <a:pt x="2568928" y="1717899"/>
                </a:moveTo>
                <a:cubicBezTo>
                  <a:pt x="2573123" y="1717899"/>
                  <a:pt x="2574929" y="1718688"/>
                  <a:pt x="2576237" y="1719290"/>
                </a:cubicBezTo>
                <a:cubicBezTo>
                  <a:pt x="2597044" y="1728510"/>
                  <a:pt x="2599930" y="1758453"/>
                  <a:pt x="2603274" y="1793110"/>
                </a:cubicBezTo>
                <a:cubicBezTo>
                  <a:pt x="2605682" y="1818153"/>
                  <a:pt x="2608423" y="1846559"/>
                  <a:pt x="2618225" y="1870834"/>
                </a:cubicBezTo>
                <a:cubicBezTo>
                  <a:pt x="2619180" y="1873222"/>
                  <a:pt x="2620114" y="1875547"/>
                  <a:pt x="2620986" y="1877811"/>
                </a:cubicBezTo>
                <a:cubicBezTo>
                  <a:pt x="2644305" y="1875444"/>
                  <a:pt x="2667915" y="1873969"/>
                  <a:pt x="2694702" y="1872433"/>
                </a:cubicBezTo>
                <a:cubicBezTo>
                  <a:pt x="2710650" y="1871519"/>
                  <a:pt x="2730252" y="1871291"/>
                  <a:pt x="2751869" y="1871498"/>
                </a:cubicBezTo>
                <a:cubicBezTo>
                  <a:pt x="2749356" y="1862922"/>
                  <a:pt x="2744269" y="1853682"/>
                  <a:pt x="2738205" y="1842635"/>
                </a:cubicBezTo>
                <a:cubicBezTo>
                  <a:pt x="2727636" y="1823385"/>
                  <a:pt x="2714471" y="1799422"/>
                  <a:pt x="2707037" y="1764703"/>
                </a:cubicBezTo>
                <a:cubicBezTo>
                  <a:pt x="2702157" y="1741862"/>
                  <a:pt x="2700143" y="1722986"/>
                  <a:pt x="2698689" y="1709219"/>
                </a:cubicBezTo>
                <a:cubicBezTo>
                  <a:pt x="2697319" y="1696282"/>
                  <a:pt x="2696031" y="1684072"/>
                  <a:pt x="2693228" y="1681913"/>
                </a:cubicBezTo>
                <a:cubicBezTo>
                  <a:pt x="2692750" y="1681539"/>
                  <a:pt x="2691650" y="1681622"/>
                  <a:pt x="2690819" y="1681747"/>
                </a:cubicBezTo>
                <a:cubicBezTo>
                  <a:pt x="2686562" y="1682390"/>
                  <a:pt x="2682762" y="1682266"/>
                  <a:pt x="2679399" y="1682141"/>
                </a:cubicBezTo>
                <a:cubicBezTo>
                  <a:pt x="2676387" y="1682037"/>
                  <a:pt x="2672961" y="1681913"/>
                  <a:pt x="2672234" y="1682743"/>
                </a:cubicBezTo>
                <a:cubicBezTo>
                  <a:pt x="2670843" y="1684301"/>
                  <a:pt x="2669078" y="1690655"/>
                  <a:pt x="2672816" y="1715843"/>
                </a:cubicBezTo>
                <a:cubicBezTo>
                  <a:pt x="2675121" y="1731313"/>
                  <a:pt x="2681039" y="1755047"/>
                  <a:pt x="2686791" y="1778014"/>
                </a:cubicBezTo>
                <a:cubicBezTo>
                  <a:pt x="2703071" y="1843174"/>
                  <a:pt x="2706123" y="1860202"/>
                  <a:pt x="2696114" y="1864749"/>
                </a:cubicBezTo>
                <a:cubicBezTo>
                  <a:pt x="2688764" y="1868093"/>
                  <a:pt x="2681662" y="1860596"/>
                  <a:pt x="2671861" y="1846538"/>
                </a:cubicBezTo>
                <a:cubicBezTo>
                  <a:pt x="2665714" y="1837713"/>
                  <a:pt x="2659319" y="1828950"/>
                  <a:pt x="2653110" y="1820499"/>
                </a:cubicBezTo>
                <a:cubicBezTo>
                  <a:pt x="2625015" y="1782125"/>
                  <a:pt x="2600761" y="1748984"/>
                  <a:pt x="2606741" y="1719331"/>
                </a:cubicBezTo>
                <a:cubicBezTo>
                  <a:pt x="2609565" y="1705294"/>
                  <a:pt x="2618827" y="1693728"/>
                  <a:pt x="2635044" y="1683989"/>
                </a:cubicBezTo>
                <a:cubicBezTo>
                  <a:pt x="2641731" y="1679961"/>
                  <a:pt x="2653297" y="1675476"/>
                  <a:pt x="2668663" y="1670679"/>
                </a:cubicBezTo>
                <a:cubicBezTo>
                  <a:pt x="2668954" y="1670575"/>
                  <a:pt x="2669224" y="1670492"/>
                  <a:pt x="2669514" y="1670409"/>
                </a:cubicBezTo>
                <a:cubicBezTo>
                  <a:pt x="2708615" y="1658261"/>
                  <a:pt x="2771803" y="1644162"/>
                  <a:pt x="2842384" y="1630727"/>
                </a:cubicBezTo>
                <a:cubicBezTo>
                  <a:pt x="2820892" y="1603338"/>
                  <a:pt x="2810717" y="1570861"/>
                  <a:pt x="2801373" y="1541001"/>
                </a:cubicBezTo>
                <a:cubicBezTo>
                  <a:pt x="2793337" y="1515356"/>
                  <a:pt x="2786069" y="1492141"/>
                  <a:pt x="2772821" y="1476504"/>
                </a:cubicBezTo>
                <a:cubicBezTo>
                  <a:pt x="2737312" y="1471583"/>
                  <a:pt x="2692543" y="1460536"/>
                  <a:pt x="2646216" y="1444962"/>
                </a:cubicBezTo>
                <a:cubicBezTo>
                  <a:pt x="2625326" y="1437923"/>
                  <a:pt x="2605641" y="1430510"/>
                  <a:pt x="2587679" y="1422930"/>
                </a:cubicBezTo>
                <a:cubicBezTo>
                  <a:pt x="2578086" y="1440789"/>
                  <a:pt x="2567371" y="1463485"/>
                  <a:pt x="2557383" y="1484644"/>
                </a:cubicBezTo>
                <a:cubicBezTo>
                  <a:pt x="2523702" y="1556035"/>
                  <a:pt x="2506633" y="1588698"/>
                  <a:pt x="2491121" y="1588698"/>
                </a:cubicBezTo>
                <a:cubicBezTo>
                  <a:pt x="2490457" y="1588698"/>
                  <a:pt x="2489813" y="1588636"/>
                  <a:pt x="2489149" y="1588532"/>
                </a:cubicBezTo>
                <a:cubicBezTo>
                  <a:pt x="2478745" y="1586663"/>
                  <a:pt x="2476191" y="1571941"/>
                  <a:pt x="2475111" y="1559316"/>
                </a:cubicBezTo>
                <a:cubicBezTo>
                  <a:pt x="2470065" y="1500447"/>
                  <a:pt x="2494382" y="1442429"/>
                  <a:pt x="2513921" y="1395790"/>
                </a:cubicBezTo>
                <a:lnTo>
                  <a:pt x="2517534" y="1387152"/>
                </a:lnTo>
                <a:cubicBezTo>
                  <a:pt x="2507900" y="1380902"/>
                  <a:pt x="2499946" y="1374797"/>
                  <a:pt x="2493966" y="1368962"/>
                </a:cubicBezTo>
                <a:cubicBezTo>
                  <a:pt x="2472661" y="1348218"/>
                  <a:pt x="2494859" y="1305940"/>
                  <a:pt x="2513402" y="1275934"/>
                </a:cubicBezTo>
                <a:cubicBezTo>
                  <a:pt x="2514337" y="1274419"/>
                  <a:pt x="2515292" y="1272903"/>
                  <a:pt x="2516268" y="1271366"/>
                </a:cubicBezTo>
                <a:cubicBezTo>
                  <a:pt x="2508377" y="1273795"/>
                  <a:pt x="2494755" y="1283285"/>
                  <a:pt x="2473679" y="1313810"/>
                </a:cubicBezTo>
                <a:cubicBezTo>
                  <a:pt x="2438523" y="1364747"/>
                  <a:pt x="2409431" y="1399009"/>
                  <a:pt x="2386673" y="1416286"/>
                </a:cubicBezTo>
                <a:cubicBezTo>
                  <a:pt x="2384617" y="1432129"/>
                  <a:pt x="2373446" y="1453289"/>
                  <a:pt x="2342028" y="1503354"/>
                </a:cubicBezTo>
                <a:cubicBezTo>
                  <a:pt x="2316258" y="1544448"/>
                  <a:pt x="2296324" y="1595571"/>
                  <a:pt x="2278736" y="1640715"/>
                </a:cubicBezTo>
                <a:cubicBezTo>
                  <a:pt x="2264470" y="1677282"/>
                  <a:pt x="2251014" y="1711835"/>
                  <a:pt x="2236604" y="1735383"/>
                </a:cubicBezTo>
                <a:cubicBezTo>
                  <a:pt x="2230312" y="1745662"/>
                  <a:pt x="2211166" y="1776955"/>
                  <a:pt x="2181888" y="1768067"/>
                </a:cubicBezTo>
                <a:cubicBezTo>
                  <a:pt x="2171318" y="1764849"/>
                  <a:pt x="2160956" y="1760467"/>
                  <a:pt x="2151280" y="1755442"/>
                </a:cubicBezTo>
                <a:cubicBezTo>
                  <a:pt x="2158298" y="1780547"/>
                  <a:pt x="2158465" y="1809182"/>
                  <a:pt x="2151384" y="1831733"/>
                </a:cubicBezTo>
                <a:cubicBezTo>
                  <a:pt x="2143368" y="1857295"/>
                  <a:pt x="2146545" y="1873450"/>
                  <a:pt x="2151384" y="1876752"/>
                </a:cubicBezTo>
                <a:cubicBezTo>
                  <a:pt x="2153439" y="1878143"/>
                  <a:pt x="2156430" y="1876399"/>
                  <a:pt x="2158568" y="1874696"/>
                </a:cubicBezTo>
                <a:cubicBezTo>
                  <a:pt x="2158984" y="1874364"/>
                  <a:pt x="2159440" y="1874094"/>
                  <a:pt x="2159939" y="1873865"/>
                </a:cubicBezTo>
                <a:cubicBezTo>
                  <a:pt x="2160894" y="1873450"/>
                  <a:pt x="2256226" y="1831297"/>
                  <a:pt x="2354134" y="1791366"/>
                </a:cubicBezTo>
                <a:cubicBezTo>
                  <a:pt x="2510080" y="1727762"/>
                  <a:pt x="2554226" y="1717899"/>
                  <a:pt x="2568949" y="1717899"/>
                </a:cubicBezTo>
                <a:lnTo>
                  <a:pt x="2568928" y="1717899"/>
                </a:lnTo>
                <a:close/>
                <a:moveTo>
                  <a:pt x="2764785" y="1871643"/>
                </a:moveTo>
                <a:lnTo>
                  <a:pt x="2811963" y="1872869"/>
                </a:lnTo>
                <a:cubicBezTo>
                  <a:pt x="2809596" y="1870460"/>
                  <a:pt x="2808537" y="1868030"/>
                  <a:pt x="2808101" y="1865663"/>
                </a:cubicBezTo>
                <a:cubicBezTo>
                  <a:pt x="2806066" y="1854969"/>
                  <a:pt x="2817486" y="1845334"/>
                  <a:pt x="2845125" y="1834412"/>
                </a:cubicBezTo>
                <a:cubicBezTo>
                  <a:pt x="2895646" y="1814436"/>
                  <a:pt x="2952688" y="1813356"/>
                  <a:pt x="3003023" y="1812421"/>
                </a:cubicBezTo>
                <a:cubicBezTo>
                  <a:pt x="3066605" y="1811217"/>
                  <a:pt x="3121508" y="1810179"/>
                  <a:pt x="3152635" y="1775688"/>
                </a:cubicBezTo>
                <a:cubicBezTo>
                  <a:pt x="3161896" y="1765430"/>
                  <a:pt x="3170701" y="1754570"/>
                  <a:pt x="3180024" y="1743107"/>
                </a:cubicBezTo>
                <a:cubicBezTo>
                  <a:pt x="3218793" y="1695369"/>
                  <a:pt x="3261652" y="1642604"/>
                  <a:pt x="3343778" y="1629460"/>
                </a:cubicBezTo>
                <a:cubicBezTo>
                  <a:pt x="3325982" y="1608425"/>
                  <a:pt x="3287774" y="1594720"/>
                  <a:pt x="3234304" y="1591294"/>
                </a:cubicBezTo>
                <a:cubicBezTo>
                  <a:pt x="3197841" y="1588947"/>
                  <a:pt x="3084899" y="1602009"/>
                  <a:pt x="2954453" y="1623459"/>
                </a:cubicBezTo>
                <a:cubicBezTo>
                  <a:pt x="2952376" y="1646363"/>
                  <a:pt x="2946375" y="1663764"/>
                  <a:pt x="2934249" y="1672236"/>
                </a:cubicBezTo>
                <a:cubicBezTo>
                  <a:pt x="2922371" y="1680521"/>
                  <a:pt x="2906320" y="1679130"/>
                  <a:pt x="2886510" y="1668166"/>
                </a:cubicBezTo>
                <a:cubicBezTo>
                  <a:pt x="2872659" y="1660483"/>
                  <a:pt x="2861280" y="1651471"/>
                  <a:pt x="2851790" y="1641545"/>
                </a:cubicBezTo>
                <a:cubicBezTo>
                  <a:pt x="2791385" y="1652925"/>
                  <a:pt x="2740136" y="1664055"/>
                  <a:pt x="2702801" y="1673877"/>
                </a:cubicBezTo>
                <a:cubicBezTo>
                  <a:pt x="2708137" y="1679753"/>
                  <a:pt x="2709259" y="1690281"/>
                  <a:pt x="2711128" y="1707973"/>
                </a:cubicBezTo>
                <a:cubicBezTo>
                  <a:pt x="2712643" y="1722218"/>
                  <a:pt x="2714512" y="1739951"/>
                  <a:pt x="2719267" y="1762149"/>
                </a:cubicBezTo>
                <a:cubicBezTo>
                  <a:pt x="2726307" y="1795062"/>
                  <a:pt x="2738973" y="1818132"/>
                  <a:pt x="2749169" y="1836675"/>
                </a:cubicBezTo>
                <a:cubicBezTo>
                  <a:pt x="2756125" y="1849321"/>
                  <a:pt x="2762272" y="1860534"/>
                  <a:pt x="2764805" y="1871706"/>
                </a:cubicBezTo>
                <a:cubicBezTo>
                  <a:pt x="2764798" y="1871685"/>
                  <a:pt x="2764792" y="1871664"/>
                  <a:pt x="2764785" y="1871643"/>
                </a:cubicBezTo>
                <a:close/>
                <a:moveTo>
                  <a:pt x="2658363" y="1687166"/>
                </a:moveTo>
                <a:cubicBezTo>
                  <a:pt x="2650930" y="1689866"/>
                  <a:pt x="2645240" y="1692378"/>
                  <a:pt x="2641481" y="1694642"/>
                </a:cubicBezTo>
                <a:cubicBezTo>
                  <a:pt x="2628441" y="1702470"/>
                  <a:pt x="2621069" y="1711337"/>
                  <a:pt x="2618972" y="1721761"/>
                </a:cubicBezTo>
                <a:cubicBezTo>
                  <a:pt x="2614072" y="1746035"/>
                  <a:pt x="2637931" y="1778616"/>
                  <a:pt x="2663181" y="1813107"/>
                </a:cubicBezTo>
                <a:cubicBezTo>
                  <a:pt x="2669410" y="1821620"/>
                  <a:pt x="2675868" y="1830445"/>
                  <a:pt x="2682098" y="1839395"/>
                </a:cubicBezTo>
                <a:cubicBezTo>
                  <a:pt x="2685192" y="1843860"/>
                  <a:pt x="2687559" y="1846892"/>
                  <a:pt x="2689324" y="1848947"/>
                </a:cubicBezTo>
                <a:cubicBezTo>
                  <a:pt x="2688161" y="1834931"/>
                  <a:pt x="2680250" y="1803264"/>
                  <a:pt x="2674706" y="1781025"/>
                </a:cubicBezTo>
                <a:cubicBezTo>
                  <a:pt x="2668891" y="1757768"/>
                  <a:pt x="2662890" y="1733742"/>
                  <a:pt x="2660502" y="1717670"/>
                </a:cubicBezTo>
                <a:cubicBezTo>
                  <a:pt x="2658467" y="1703945"/>
                  <a:pt x="2657720" y="1694206"/>
                  <a:pt x="2658363" y="1687187"/>
                </a:cubicBezTo>
                <a:lnTo>
                  <a:pt x="2658363" y="1687166"/>
                </a:lnTo>
                <a:close/>
                <a:moveTo>
                  <a:pt x="1965931" y="1792072"/>
                </a:moveTo>
                <a:cubicBezTo>
                  <a:pt x="1966117" y="1792134"/>
                  <a:pt x="1966325" y="1792217"/>
                  <a:pt x="1966512" y="1792321"/>
                </a:cubicBezTo>
                <a:cubicBezTo>
                  <a:pt x="1966616" y="1792362"/>
                  <a:pt x="1973510" y="1795602"/>
                  <a:pt x="1982958" y="1796453"/>
                </a:cubicBezTo>
                <a:cubicBezTo>
                  <a:pt x="1970416" y="1773383"/>
                  <a:pt x="1957022" y="1745329"/>
                  <a:pt x="1944896" y="1719892"/>
                </a:cubicBezTo>
                <a:cubicBezTo>
                  <a:pt x="1933371" y="1695742"/>
                  <a:pt x="1919500" y="1666650"/>
                  <a:pt x="1912149" y="1655417"/>
                </a:cubicBezTo>
                <a:cubicBezTo>
                  <a:pt x="1909263" y="1661023"/>
                  <a:pt x="1904528" y="1669163"/>
                  <a:pt x="1898527" y="1678507"/>
                </a:cubicBezTo>
                <a:cubicBezTo>
                  <a:pt x="1930609" y="1739432"/>
                  <a:pt x="1958497" y="1786631"/>
                  <a:pt x="1965951" y="1792092"/>
                </a:cubicBezTo>
                <a:lnTo>
                  <a:pt x="1965931" y="1792072"/>
                </a:lnTo>
                <a:close/>
                <a:moveTo>
                  <a:pt x="1966138" y="1792217"/>
                </a:moveTo>
                <a:lnTo>
                  <a:pt x="1966138" y="1792217"/>
                </a:lnTo>
                <a:close/>
                <a:moveTo>
                  <a:pt x="1965079" y="1791822"/>
                </a:moveTo>
                <a:lnTo>
                  <a:pt x="1965079" y="1791822"/>
                </a:lnTo>
                <a:close/>
                <a:moveTo>
                  <a:pt x="1836605" y="1582676"/>
                </a:moveTo>
                <a:cubicBezTo>
                  <a:pt x="1801284" y="1597710"/>
                  <a:pt x="1756162" y="1621050"/>
                  <a:pt x="1748291" y="1640590"/>
                </a:cubicBezTo>
                <a:cubicBezTo>
                  <a:pt x="1738719" y="1664345"/>
                  <a:pt x="1750410" y="1678985"/>
                  <a:pt x="1768101" y="1701141"/>
                </a:cubicBezTo>
                <a:cubicBezTo>
                  <a:pt x="1777342" y="1712707"/>
                  <a:pt x="1787787" y="1725789"/>
                  <a:pt x="1797131" y="1742651"/>
                </a:cubicBezTo>
                <a:cubicBezTo>
                  <a:pt x="1801346" y="1750251"/>
                  <a:pt x="1806101" y="1750811"/>
                  <a:pt x="1809777" y="1750438"/>
                </a:cubicBezTo>
                <a:cubicBezTo>
                  <a:pt x="1830854" y="1748299"/>
                  <a:pt x="1863372" y="1708388"/>
                  <a:pt x="1884012" y="1677926"/>
                </a:cubicBezTo>
                <a:cubicBezTo>
                  <a:pt x="1867213" y="1645802"/>
                  <a:pt x="1851120" y="1613429"/>
                  <a:pt x="1836585" y="1582697"/>
                </a:cubicBezTo>
                <a:cubicBezTo>
                  <a:pt x="1836592" y="1582690"/>
                  <a:pt x="1836598" y="1582683"/>
                  <a:pt x="1836605" y="1582676"/>
                </a:cubicBezTo>
                <a:close/>
                <a:moveTo>
                  <a:pt x="338258" y="1584358"/>
                </a:moveTo>
                <a:cubicBezTo>
                  <a:pt x="313984" y="1594679"/>
                  <a:pt x="289647" y="1607802"/>
                  <a:pt x="277396" y="1622566"/>
                </a:cubicBezTo>
                <a:cubicBezTo>
                  <a:pt x="261988" y="1641109"/>
                  <a:pt x="262279" y="1665072"/>
                  <a:pt x="267408" y="1676161"/>
                </a:cubicBezTo>
                <a:cubicBezTo>
                  <a:pt x="268923" y="1679421"/>
                  <a:pt x="270855" y="1681539"/>
                  <a:pt x="272370" y="1681560"/>
                </a:cubicBezTo>
                <a:lnTo>
                  <a:pt x="272391" y="1681560"/>
                </a:lnTo>
                <a:cubicBezTo>
                  <a:pt x="274177" y="1681560"/>
                  <a:pt x="278496" y="1678819"/>
                  <a:pt x="283563" y="1668561"/>
                </a:cubicBezTo>
                <a:cubicBezTo>
                  <a:pt x="290644" y="1654191"/>
                  <a:pt x="301546" y="1639531"/>
                  <a:pt x="312094" y="1625349"/>
                </a:cubicBezTo>
                <a:cubicBezTo>
                  <a:pt x="322871" y="1610875"/>
                  <a:pt x="333897" y="1596049"/>
                  <a:pt x="338279" y="1584358"/>
                </a:cubicBezTo>
                <a:lnTo>
                  <a:pt x="338258" y="1584358"/>
                </a:lnTo>
                <a:close/>
                <a:moveTo>
                  <a:pt x="2866804" y="1638701"/>
                </a:moveTo>
                <a:cubicBezTo>
                  <a:pt x="2874217" y="1645532"/>
                  <a:pt x="2882710" y="1651783"/>
                  <a:pt x="2892532" y="1657244"/>
                </a:cubicBezTo>
                <a:cubicBezTo>
                  <a:pt x="2907835" y="1665737"/>
                  <a:pt x="2919464" y="1667336"/>
                  <a:pt x="2927105" y="1661999"/>
                </a:cubicBezTo>
                <a:cubicBezTo>
                  <a:pt x="2935494" y="1656143"/>
                  <a:pt x="2939938" y="1642812"/>
                  <a:pt x="2941807" y="1625556"/>
                </a:cubicBezTo>
                <a:lnTo>
                  <a:pt x="2927853" y="1627903"/>
                </a:lnTo>
                <a:lnTo>
                  <a:pt x="2866804" y="1638701"/>
                </a:lnTo>
                <a:close/>
                <a:moveTo>
                  <a:pt x="2789620" y="1478415"/>
                </a:moveTo>
                <a:cubicBezTo>
                  <a:pt x="2800064" y="1494965"/>
                  <a:pt x="2806564" y="1515771"/>
                  <a:pt x="2813292" y="1537242"/>
                </a:cubicBezTo>
                <a:cubicBezTo>
                  <a:pt x="2822844" y="1567767"/>
                  <a:pt x="2833309" y="1601199"/>
                  <a:pt x="2856504" y="1628027"/>
                </a:cubicBezTo>
                <a:cubicBezTo>
                  <a:pt x="2884620" y="1622774"/>
                  <a:pt x="2913670" y="1617645"/>
                  <a:pt x="2942721" y="1612806"/>
                </a:cubicBezTo>
                <a:cubicBezTo>
                  <a:pt x="2944237" y="1573664"/>
                  <a:pt x="2936138" y="1521253"/>
                  <a:pt x="2930885" y="1487198"/>
                </a:cubicBezTo>
                <a:cubicBezTo>
                  <a:pt x="2928476" y="1471542"/>
                  <a:pt x="2926566" y="1459186"/>
                  <a:pt x="2925839" y="1450839"/>
                </a:cubicBezTo>
                <a:cubicBezTo>
                  <a:pt x="2924883" y="1439750"/>
                  <a:pt x="2922641" y="1438504"/>
                  <a:pt x="2922620" y="1438483"/>
                </a:cubicBezTo>
                <a:cubicBezTo>
                  <a:pt x="2920232" y="1437279"/>
                  <a:pt x="2909226" y="1444007"/>
                  <a:pt x="2901938" y="1448451"/>
                </a:cubicBezTo>
                <a:cubicBezTo>
                  <a:pt x="2883395" y="1459768"/>
                  <a:pt x="2855383" y="1476899"/>
                  <a:pt x="2817611" y="1479121"/>
                </a:cubicBezTo>
                <a:cubicBezTo>
                  <a:pt x="2809575" y="1479598"/>
                  <a:pt x="2800168" y="1479329"/>
                  <a:pt x="2789620" y="1478394"/>
                </a:cubicBezTo>
                <a:lnTo>
                  <a:pt x="2789620" y="1478415"/>
                </a:lnTo>
                <a:close/>
                <a:moveTo>
                  <a:pt x="492439" y="1565109"/>
                </a:moveTo>
                <a:cubicBezTo>
                  <a:pt x="554402" y="1577464"/>
                  <a:pt x="633039" y="1594554"/>
                  <a:pt x="669690" y="1608384"/>
                </a:cubicBezTo>
                <a:cubicBezTo>
                  <a:pt x="680488" y="1612454"/>
                  <a:pt x="692220" y="1618911"/>
                  <a:pt x="704305" y="1627301"/>
                </a:cubicBezTo>
                <a:cubicBezTo>
                  <a:pt x="698221" y="1611706"/>
                  <a:pt x="672701" y="1594097"/>
                  <a:pt x="638272" y="1581908"/>
                </a:cubicBezTo>
                <a:cubicBezTo>
                  <a:pt x="595787" y="1566853"/>
                  <a:pt x="544165" y="1560935"/>
                  <a:pt x="492439" y="1565109"/>
                </a:cubicBezTo>
                <a:close/>
                <a:moveTo>
                  <a:pt x="1495684" y="623703"/>
                </a:moveTo>
                <a:lnTo>
                  <a:pt x="1495539" y="623848"/>
                </a:lnTo>
                <a:cubicBezTo>
                  <a:pt x="1440158" y="677360"/>
                  <a:pt x="1497574" y="1041351"/>
                  <a:pt x="1519169" y="1178380"/>
                </a:cubicBezTo>
                <a:lnTo>
                  <a:pt x="1521952" y="1196072"/>
                </a:lnTo>
                <a:cubicBezTo>
                  <a:pt x="1530154" y="1248379"/>
                  <a:pt x="1565496" y="1338500"/>
                  <a:pt x="1616516" y="1437113"/>
                </a:cubicBezTo>
                <a:cubicBezTo>
                  <a:pt x="1662407" y="1525842"/>
                  <a:pt x="1699369" y="1579645"/>
                  <a:pt x="1712409" y="1590173"/>
                </a:cubicBezTo>
                <a:cubicBezTo>
                  <a:pt x="1712368" y="1588740"/>
                  <a:pt x="1712202" y="1586746"/>
                  <a:pt x="1711807" y="1584047"/>
                </a:cubicBezTo>
                <a:cubicBezTo>
                  <a:pt x="1706990" y="1552297"/>
                  <a:pt x="1685705" y="1501443"/>
                  <a:pt x="1658752" y="1437051"/>
                </a:cubicBezTo>
                <a:cubicBezTo>
                  <a:pt x="1611699" y="1324629"/>
                  <a:pt x="1547265" y="1170676"/>
                  <a:pt x="1531483" y="1017700"/>
                </a:cubicBezTo>
                <a:cubicBezTo>
                  <a:pt x="1508060" y="791069"/>
                  <a:pt x="1511279" y="717602"/>
                  <a:pt x="1518069" y="695882"/>
                </a:cubicBezTo>
                <a:cubicBezTo>
                  <a:pt x="1519211" y="692248"/>
                  <a:pt x="1516096" y="686496"/>
                  <a:pt x="1512172" y="679228"/>
                </a:cubicBezTo>
                <a:cubicBezTo>
                  <a:pt x="1505506" y="666936"/>
                  <a:pt x="1496328" y="649991"/>
                  <a:pt x="1495726" y="623703"/>
                </a:cubicBezTo>
                <a:lnTo>
                  <a:pt x="1495684" y="623703"/>
                </a:lnTo>
                <a:close/>
                <a:moveTo>
                  <a:pt x="2528312" y="1393756"/>
                </a:moveTo>
                <a:cubicBezTo>
                  <a:pt x="2527377" y="1396019"/>
                  <a:pt x="2526401" y="1398303"/>
                  <a:pt x="2525446" y="1400587"/>
                </a:cubicBezTo>
                <a:cubicBezTo>
                  <a:pt x="2505449" y="1448326"/>
                  <a:pt x="2482774" y="1502419"/>
                  <a:pt x="2487550" y="1558236"/>
                </a:cubicBezTo>
                <a:cubicBezTo>
                  <a:pt x="2488630" y="1570965"/>
                  <a:pt x="2490727" y="1574952"/>
                  <a:pt x="2491537" y="1576052"/>
                </a:cubicBezTo>
                <a:cubicBezTo>
                  <a:pt x="2493281" y="1575263"/>
                  <a:pt x="2499427" y="1570861"/>
                  <a:pt x="2512883" y="1546566"/>
                </a:cubicBezTo>
                <a:cubicBezTo>
                  <a:pt x="2523141" y="1528043"/>
                  <a:pt x="2534832" y="1503271"/>
                  <a:pt x="2546128" y="1479329"/>
                </a:cubicBezTo>
                <a:cubicBezTo>
                  <a:pt x="2556635" y="1457047"/>
                  <a:pt x="2566852" y="1435389"/>
                  <a:pt x="2576196" y="1417968"/>
                </a:cubicBezTo>
                <a:cubicBezTo>
                  <a:pt x="2558047" y="1409931"/>
                  <a:pt x="2541892" y="1401771"/>
                  <a:pt x="2528291" y="1393776"/>
                </a:cubicBezTo>
                <a:cubicBezTo>
                  <a:pt x="2528298" y="1393769"/>
                  <a:pt x="2528305" y="1393763"/>
                  <a:pt x="2528312" y="1393756"/>
                </a:cubicBezTo>
                <a:close/>
                <a:moveTo>
                  <a:pt x="1714548" y="850104"/>
                </a:moveTo>
                <a:cubicBezTo>
                  <a:pt x="1710416" y="868585"/>
                  <a:pt x="1707010" y="892341"/>
                  <a:pt x="1705038" y="924547"/>
                </a:cubicBezTo>
                <a:cubicBezTo>
                  <a:pt x="1697043" y="1054599"/>
                  <a:pt x="1751905" y="1340784"/>
                  <a:pt x="1800267" y="1467679"/>
                </a:cubicBezTo>
                <a:cubicBezTo>
                  <a:pt x="1811625" y="1497539"/>
                  <a:pt x="1826576" y="1531781"/>
                  <a:pt x="1842877" y="1566625"/>
                </a:cubicBezTo>
                <a:cubicBezTo>
                  <a:pt x="1848753" y="1564299"/>
                  <a:pt x="1854359" y="1562181"/>
                  <a:pt x="1859364" y="1560395"/>
                </a:cubicBezTo>
                <a:cubicBezTo>
                  <a:pt x="1838890" y="1537990"/>
                  <a:pt x="1810649" y="1475674"/>
                  <a:pt x="1789697" y="1418009"/>
                </a:cubicBezTo>
                <a:cubicBezTo>
                  <a:pt x="1756805" y="1327473"/>
                  <a:pt x="1735355" y="1234363"/>
                  <a:pt x="1730849" y="1162578"/>
                </a:cubicBezTo>
                <a:cubicBezTo>
                  <a:pt x="1726280" y="1089817"/>
                  <a:pt x="1731202" y="1050571"/>
                  <a:pt x="1735147" y="1019049"/>
                </a:cubicBezTo>
                <a:cubicBezTo>
                  <a:pt x="1740629" y="975256"/>
                  <a:pt x="1744242" y="946330"/>
                  <a:pt x="1717455" y="859220"/>
                </a:cubicBezTo>
                <a:cubicBezTo>
                  <a:pt x="1716521" y="856189"/>
                  <a:pt x="1715545" y="853136"/>
                  <a:pt x="1714548" y="850084"/>
                </a:cubicBezTo>
                <a:lnTo>
                  <a:pt x="1714548" y="850104"/>
                </a:lnTo>
                <a:close/>
                <a:moveTo>
                  <a:pt x="2593805" y="1412008"/>
                </a:moveTo>
                <a:cubicBezTo>
                  <a:pt x="2642956" y="1432690"/>
                  <a:pt x="2701596" y="1450984"/>
                  <a:pt x="2750415" y="1460328"/>
                </a:cubicBezTo>
                <a:cubicBezTo>
                  <a:pt x="2723088" y="1449302"/>
                  <a:pt x="2699437" y="1432150"/>
                  <a:pt x="2678526" y="1417012"/>
                </a:cubicBezTo>
                <a:cubicBezTo>
                  <a:pt x="2644596" y="1392427"/>
                  <a:pt x="2624620" y="1379137"/>
                  <a:pt x="2608527" y="1391949"/>
                </a:cubicBezTo>
                <a:cubicBezTo>
                  <a:pt x="2604499" y="1395168"/>
                  <a:pt x="2599432" y="1402373"/>
                  <a:pt x="2593805" y="1412008"/>
                </a:cubicBezTo>
                <a:close/>
                <a:moveTo>
                  <a:pt x="2360197" y="1329591"/>
                </a:moveTo>
                <a:cubicBezTo>
                  <a:pt x="2358931" y="1330526"/>
                  <a:pt x="2356314" y="1333288"/>
                  <a:pt x="2353262" y="1339559"/>
                </a:cubicBezTo>
                <a:cubicBezTo>
                  <a:pt x="2344395" y="1357728"/>
                  <a:pt x="2339578" y="1388087"/>
                  <a:pt x="2346887" y="1407440"/>
                </a:cubicBezTo>
                <a:cubicBezTo>
                  <a:pt x="2349836" y="1415268"/>
                  <a:pt x="2353470" y="1416576"/>
                  <a:pt x="2355941" y="1416867"/>
                </a:cubicBezTo>
                <a:cubicBezTo>
                  <a:pt x="2360717" y="1417448"/>
                  <a:pt x="2367008" y="1415040"/>
                  <a:pt x="2374588" y="1409890"/>
                </a:cubicBezTo>
                <a:cubicBezTo>
                  <a:pt x="2374525" y="1404803"/>
                  <a:pt x="2373279" y="1400193"/>
                  <a:pt x="2371743" y="1394399"/>
                </a:cubicBezTo>
                <a:cubicBezTo>
                  <a:pt x="2369251" y="1385076"/>
                  <a:pt x="2365846" y="1372326"/>
                  <a:pt x="2364600" y="1351270"/>
                </a:cubicBezTo>
                <a:cubicBezTo>
                  <a:pt x="2363707" y="1336174"/>
                  <a:pt x="2361257" y="1331066"/>
                  <a:pt x="2360218" y="1329571"/>
                </a:cubicBezTo>
                <a:cubicBezTo>
                  <a:pt x="2360211" y="1329578"/>
                  <a:pt x="2360204" y="1329584"/>
                  <a:pt x="2360197" y="1329591"/>
                </a:cubicBezTo>
                <a:close/>
                <a:moveTo>
                  <a:pt x="2705189" y="1034499"/>
                </a:moveTo>
                <a:cubicBezTo>
                  <a:pt x="2686292" y="1111869"/>
                  <a:pt x="2658675" y="1180602"/>
                  <a:pt x="2643205" y="1197027"/>
                </a:cubicBezTo>
                <a:cubicBezTo>
                  <a:pt x="2636373" y="1204274"/>
                  <a:pt x="2628732" y="1211334"/>
                  <a:pt x="2621339" y="1218166"/>
                </a:cubicBezTo>
                <a:cubicBezTo>
                  <a:pt x="2607531" y="1230916"/>
                  <a:pt x="2594490" y="1242939"/>
                  <a:pt x="2588177" y="1254671"/>
                </a:cubicBezTo>
                <a:cubicBezTo>
                  <a:pt x="2582903" y="1264431"/>
                  <a:pt x="2580204" y="1276453"/>
                  <a:pt x="2599972" y="1291757"/>
                </a:cubicBezTo>
                <a:lnTo>
                  <a:pt x="2609005" y="1298797"/>
                </a:lnTo>
                <a:cubicBezTo>
                  <a:pt x="2660855" y="1339392"/>
                  <a:pt x="2768751" y="1423823"/>
                  <a:pt x="2884205" y="1403494"/>
                </a:cubicBezTo>
                <a:cubicBezTo>
                  <a:pt x="2954079" y="1391201"/>
                  <a:pt x="2989733" y="1361923"/>
                  <a:pt x="3013384" y="1329301"/>
                </a:cubicBezTo>
                <a:cubicBezTo>
                  <a:pt x="3012450" y="1329238"/>
                  <a:pt x="3011557" y="1329135"/>
                  <a:pt x="3010664" y="1329010"/>
                </a:cubicBezTo>
                <a:cubicBezTo>
                  <a:pt x="3000136" y="1327515"/>
                  <a:pt x="2997333" y="1321618"/>
                  <a:pt x="2996606" y="1318233"/>
                </a:cubicBezTo>
                <a:cubicBezTo>
                  <a:pt x="2995111" y="1311360"/>
                  <a:pt x="2997520" y="1298527"/>
                  <a:pt x="3035395" y="1266403"/>
                </a:cubicBezTo>
                <a:cubicBezTo>
                  <a:pt x="3043639" y="1259405"/>
                  <a:pt x="3053025" y="1251971"/>
                  <a:pt x="3063241" y="1244309"/>
                </a:cubicBezTo>
                <a:cubicBezTo>
                  <a:pt x="3074808" y="1227656"/>
                  <a:pt x="3088928" y="1213535"/>
                  <a:pt x="3109651" y="1204731"/>
                </a:cubicBezTo>
                <a:lnTo>
                  <a:pt x="3116358" y="1201948"/>
                </a:lnTo>
                <a:cubicBezTo>
                  <a:pt x="3110420" y="1191420"/>
                  <a:pt x="3116441" y="1168558"/>
                  <a:pt x="3134819" y="1131243"/>
                </a:cubicBezTo>
                <a:cubicBezTo>
                  <a:pt x="3151991" y="1096420"/>
                  <a:pt x="3165405" y="1074513"/>
                  <a:pt x="3175186" y="1058524"/>
                </a:cubicBezTo>
                <a:cubicBezTo>
                  <a:pt x="3183118" y="1045566"/>
                  <a:pt x="3188912" y="1036097"/>
                  <a:pt x="3193127" y="1025902"/>
                </a:cubicBezTo>
                <a:cubicBezTo>
                  <a:pt x="3176868" y="1042306"/>
                  <a:pt x="3155916" y="1059749"/>
                  <a:pt x="3130313" y="1071855"/>
                </a:cubicBezTo>
                <a:cubicBezTo>
                  <a:pt x="3052526" y="1108588"/>
                  <a:pt x="2963714" y="1096046"/>
                  <a:pt x="2944091" y="1069965"/>
                </a:cubicBezTo>
                <a:cubicBezTo>
                  <a:pt x="2924676" y="1044154"/>
                  <a:pt x="2930698" y="896245"/>
                  <a:pt x="2938983" y="874254"/>
                </a:cubicBezTo>
                <a:cubicBezTo>
                  <a:pt x="2947019" y="852887"/>
                  <a:pt x="2977004" y="822196"/>
                  <a:pt x="3143914" y="802490"/>
                </a:cubicBezTo>
                <a:cubicBezTo>
                  <a:pt x="3167669" y="799687"/>
                  <a:pt x="3184426" y="796655"/>
                  <a:pt x="3196242" y="793748"/>
                </a:cubicBezTo>
                <a:cubicBezTo>
                  <a:pt x="3194830" y="773357"/>
                  <a:pt x="3193750" y="759901"/>
                  <a:pt x="3193729" y="759444"/>
                </a:cubicBezTo>
                <a:cubicBezTo>
                  <a:pt x="3193563" y="757368"/>
                  <a:pt x="3194435" y="755353"/>
                  <a:pt x="3196076" y="754066"/>
                </a:cubicBezTo>
                <a:cubicBezTo>
                  <a:pt x="3197716" y="752778"/>
                  <a:pt x="3199876" y="752384"/>
                  <a:pt x="3201869" y="753028"/>
                </a:cubicBezTo>
                <a:cubicBezTo>
                  <a:pt x="3210487" y="755810"/>
                  <a:pt x="3238457" y="766151"/>
                  <a:pt x="3236900" y="782120"/>
                </a:cubicBezTo>
                <a:cubicBezTo>
                  <a:pt x="3235986" y="791422"/>
                  <a:pt x="3225230" y="798109"/>
                  <a:pt x="3209428" y="803113"/>
                </a:cubicBezTo>
                <a:cubicBezTo>
                  <a:pt x="3212896" y="854880"/>
                  <a:pt x="3217547" y="938273"/>
                  <a:pt x="3214681" y="980779"/>
                </a:cubicBezTo>
                <a:cubicBezTo>
                  <a:pt x="3214640" y="981444"/>
                  <a:pt x="3214598" y="982108"/>
                  <a:pt x="3214536" y="982752"/>
                </a:cubicBezTo>
                <a:cubicBezTo>
                  <a:pt x="3223278" y="972203"/>
                  <a:pt x="3227161" y="968403"/>
                  <a:pt x="3232747" y="971020"/>
                </a:cubicBezTo>
                <a:cubicBezTo>
                  <a:pt x="3238956" y="973927"/>
                  <a:pt x="3237377" y="982378"/>
                  <a:pt x="3235841" y="990560"/>
                </a:cubicBezTo>
                <a:cubicBezTo>
                  <a:pt x="3230110" y="1021043"/>
                  <a:pt x="3236837" y="1049616"/>
                  <a:pt x="3246473" y="1053872"/>
                </a:cubicBezTo>
                <a:cubicBezTo>
                  <a:pt x="3251352" y="1056032"/>
                  <a:pt x="3258932" y="1050924"/>
                  <a:pt x="3267258" y="1039856"/>
                </a:cubicBezTo>
                <a:cubicBezTo>
                  <a:pt x="3272034" y="1033523"/>
                  <a:pt x="3278492" y="1025736"/>
                  <a:pt x="3285968" y="1016744"/>
                </a:cubicBezTo>
                <a:cubicBezTo>
                  <a:pt x="3332834" y="960326"/>
                  <a:pt x="3420048" y="855317"/>
                  <a:pt x="3402149" y="737288"/>
                </a:cubicBezTo>
                <a:cubicBezTo>
                  <a:pt x="3385225" y="625800"/>
                  <a:pt x="3349717" y="605865"/>
                  <a:pt x="3330613" y="595171"/>
                </a:cubicBezTo>
                <a:cubicBezTo>
                  <a:pt x="3325837" y="592493"/>
                  <a:pt x="3321704" y="590167"/>
                  <a:pt x="3318714" y="586990"/>
                </a:cubicBezTo>
                <a:cubicBezTo>
                  <a:pt x="3301957" y="569215"/>
                  <a:pt x="3264746" y="538773"/>
                  <a:pt x="3203780" y="534724"/>
                </a:cubicBezTo>
                <a:cubicBezTo>
                  <a:pt x="3129108" y="529761"/>
                  <a:pt x="3067727" y="560618"/>
                  <a:pt x="2991872" y="641208"/>
                </a:cubicBezTo>
                <a:cubicBezTo>
                  <a:pt x="2990543" y="642640"/>
                  <a:pt x="2989193" y="644052"/>
                  <a:pt x="2987885" y="645485"/>
                </a:cubicBezTo>
                <a:cubicBezTo>
                  <a:pt x="3009834" y="641166"/>
                  <a:pt x="3017683" y="641125"/>
                  <a:pt x="3020465" y="647936"/>
                </a:cubicBezTo>
                <a:cubicBezTo>
                  <a:pt x="3023476" y="655266"/>
                  <a:pt x="3017745" y="661993"/>
                  <a:pt x="2977918" y="687389"/>
                </a:cubicBezTo>
                <a:cubicBezTo>
                  <a:pt x="2885866" y="746071"/>
                  <a:pt x="2889271" y="917903"/>
                  <a:pt x="2891099" y="1010224"/>
                </a:cubicBezTo>
                <a:cubicBezTo>
                  <a:pt x="2891327" y="1021313"/>
                  <a:pt x="2891514" y="1030865"/>
                  <a:pt x="2891514" y="1039108"/>
                </a:cubicBezTo>
                <a:cubicBezTo>
                  <a:pt x="2891514" y="1047352"/>
                  <a:pt x="2891265" y="1053727"/>
                  <a:pt x="2890767" y="1057963"/>
                </a:cubicBezTo>
                <a:cubicBezTo>
                  <a:pt x="2890413" y="1061016"/>
                  <a:pt x="2889479" y="1069114"/>
                  <a:pt x="2882710" y="1069114"/>
                </a:cubicBezTo>
                <a:cubicBezTo>
                  <a:pt x="2876542" y="1069114"/>
                  <a:pt x="2874300" y="1063092"/>
                  <a:pt x="2871310" y="1048702"/>
                </a:cubicBezTo>
                <a:cubicBezTo>
                  <a:pt x="2869233" y="1038693"/>
                  <a:pt x="2867073" y="1025030"/>
                  <a:pt x="2865059" y="1009186"/>
                </a:cubicBezTo>
                <a:cubicBezTo>
                  <a:pt x="2860512" y="973096"/>
                  <a:pt x="2857792" y="933601"/>
                  <a:pt x="2857792" y="903533"/>
                </a:cubicBezTo>
                <a:cubicBezTo>
                  <a:pt x="2857792" y="857227"/>
                  <a:pt x="2868776" y="810381"/>
                  <a:pt x="2890434" y="764303"/>
                </a:cubicBezTo>
                <a:cubicBezTo>
                  <a:pt x="2906050" y="731079"/>
                  <a:pt x="2927375" y="697938"/>
                  <a:pt x="2954059" y="665337"/>
                </a:cubicBezTo>
                <a:cubicBezTo>
                  <a:pt x="2923243" y="671815"/>
                  <a:pt x="2884911" y="679187"/>
                  <a:pt x="2848696" y="680724"/>
                </a:cubicBezTo>
                <a:cubicBezTo>
                  <a:pt x="2772385" y="683963"/>
                  <a:pt x="2709840" y="723790"/>
                  <a:pt x="2681890" y="780957"/>
                </a:cubicBezTo>
                <a:cubicBezTo>
                  <a:pt x="2685213" y="782244"/>
                  <a:pt x="2688327" y="784030"/>
                  <a:pt x="2691214" y="786293"/>
                </a:cubicBezTo>
                <a:cubicBezTo>
                  <a:pt x="2710255" y="801203"/>
                  <a:pt x="2721406" y="828716"/>
                  <a:pt x="2724397" y="868108"/>
                </a:cubicBezTo>
                <a:cubicBezTo>
                  <a:pt x="2727262" y="905796"/>
                  <a:pt x="2722424" y="950919"/>
                  <a:pt x="2713702" y="995606"/>
                </a:cubicBezTo>
                <a:cubicBezTo>
                  <a:pt x="2713931" y="1000901"/>
                  <a:pt x="2713682" y="1006611"/>
                  <a:pt x="2712851" y="1012820"/>
                </a:cubicBezTo>
                <a:cubicBezTo>
                  <a:pt x="2712041" y="1018842"/>
                  <a:pt x="2709362" y="1026109"/>
                  <a:pt x="2705168" y="1034436"/>
                </a:cubicBezTo>
                <a:lnTo>
                  <a:pt x="2705189" y="1034499"/>
                </a:lnTo>
                <a:close/>
                <a:moveTo>
                  <a:pt x="2528955" y="1274979"/>
                </a:moveTo>
                <a:cubicBezTo>
                  <a:pt x="2503747" y="1314121"/>
                  <a:pt x="2489377" y="1347034"/>
                  <a:pt x="2502708" y="1360012"/>
                </a:cubicBezTo>
                <a:cubicBezTo>
                  <a:pt x="2507816" y="1364996"/>
                  <a:pt x="2514482" y="1370166"/>
                  <a:pt x="2522394" y="1375420"/>
                </a:cubicBezTo>
                <a:cubicBezTo>
                  <a:pt x="2532735" y="1349920"/>
                  <a:pt x="2540252" y="1327785"/>
                  <a:pt x="2538923" y="1310737"/>
                </a:cubicBezTo>
                <a:cubicBezTo>
                  <a:pt x="2537573" y="1293564"/>
                  <a:pt x="2534064" y="1281126"/>
                  <a:pt x="2528955" y="1274979"/>
                </a:cubicBezTo>
                <a:close/>
                <a:moveTo>
                  <a:pt x="3008795" y="1315616"/>
                </a:moveTo>
                <a:cubicBezTo>
                  <a:pt x="3008795" y="1315616"/>
                  <a:pt x="3009667" y="1316302"/>
                  <a:pt x="3012429" y="1316696"/>
                </a:cubicBezTo>
                <a:cubicBezTo>
                  <a:pt x="3015149" y="1317091"/>
                  <a:pt x="3018285" y="1317132"/>
                  <a:pt x="3021836" y="1316821"/>
                </a:cubicBezTo>
                <a:cubicBezTo>
                  <a:pt x="3029000" y="1305462"/>
                  <a:pt x="3035105" y="1293917"/>
                  <a:pt x="3041023" y="1282725"/>
                </a:cubicBezTo>
                <a:lnTo>
                  <a:pt x="3045549" y="1274169"/>
                </a:lnTo>
                <a:cubicBezTo>
                  <a:pt x="3016915" y="1298215"/>
                  <a:pt x="3007778" y="1311941"/>
                  <a:pt x="3008795" y="1315616"/>
                </a:cubicBezTo>
                <a:lnTo>
                  <a:pt x="3008795" y="1315616"/>
                </a:lnTo>
                <a:close/>
                <a:moveTo>
                  <a:pt x="3072336" y="1253072"/>
                </a:moveTo>
                <a:cubicBezTo>
                  <a:pt x="3065110" y="1263787"/>
                  <a:pt x="3058756" y="1275810"/>
                  <a:pt x="3052028" y="1288539"/>
                </a:cubicBezTo>
                <a:cubicBezTo>
                  <a:pt x="3047626" y="1296866"/>
                  <a:pt x="3043141" y="1305358"/>
                  <a:pt x="3038219" y="1313851"/>
                </a:cubicBezTo>
                <a:cubicBezTo>
                  <a:pt x="3072212" y="1305109"/>
                  <a:pt x="3125723" y="1278758"/>
                  <a:pt x="3185257" y="1240758"/>
                </a:cubicBezTo>
                <a:cubicBezTo>
                  <a:pt x="3246556" y="1201616"/>
                  <a:pt x="3297056" y="1161020"/>
                  <a:pt x="3318361" y="1134586"/>
                </a:cubicBezTo>
                <a:cubicBezTo>
                  <a:pt x="3309017" y="1132136"/>
                  <a:pt x="3305653" y="1121442"/>
                  <a:pt x="3304532" y="1117829"/>
                </a:cubicBezTo>
                <a:cubicBezTo>
                  <a:pt x="3300358" y="1104539"/>
                  <a:pt x="3307460" y="1092433"/>
                  <a:pt x="3316368" y="1086307"/>
                </a:cubicBezTo>
                <a:cubicBezTo>
                  <a:pt x="3324258" y="1080888"/>
                  <a:pt x="3333104" y="1080348"/>
                  <a:pt x="3338877" y="1084958"/>
                </a:cubicBezTo>
                <a:cubicBezTo>
                  <a:pt x="3342698" y="1088010"/>
                  <a:pt x="3346103" y="1093845"/>
                  <a:pt x="3344754" y="1105100"/>
                </a:cubicBezTo>
                <a:cubicBezTo>
                  <a:pt x="3355282" y="1093596"/>
                  <a:pt x="3366163" y="1079476"/>
                  <a:pt x="3371375" y="1072706"/>
                </a:cubicBezTo>
                <a:cubicBezTo>
                  <a:pt x="3412760" y="1018966"/>
                  <a:pt x="3450137" y="941180"/>
                  <a:pt x="3430908" y="884014"/>
                </a:cubicBezTo>
                <a:cubicBezTo>
                  <a:pt x="3423661" y="862439"/>
                  <a:pt x="3418511" y="843397"/>
                  <a:pt x="3414857" y="827616"/>
                </a:cubicBezTo>
                <a:cubicBezTo>
                  <a:pt x="3407797" y="881190"/>
                  <a:pt x="3387924" y="965953"/>
                  <a:pt x="3332004" y="1025341"/>
                </a:cubicBezTo>
                <a:cubicBezTo>
                  <a:pt x="3285241" y="1075053"/>
                  <a:pt x="3245725" y="1107405"/>
                  <a:pt x="3216903" y="1131035"/>
                </a:cubicBezTo>
                <a:cubicBezTo>
                  <a:pt x="3194892" y="1149060"/>
                  <a:pt x="3178550" y="1162474"/>
                  <a:pt x="3168998" y="1175120"/>
                </a:cubicBezTo>
                <a:cubicBezTo>
                  <a:pt x="3186358" y="1165236"/>
                  <a:pt x="3202617" y="1156743"/>
                  <a:pt x="3216779" y="1150202"/>
                </a:cubicBezTo>
                <a:cubicBezTo>
                  <a:pt x="3258205" y="1131098"/>
                  <a:pt x="3270166" y="1133693"/>
                  <a:pt x="3275980" y="1138096"/>
                </a:cubicBezTo>
                <a:cubicBezTo>
                  <a:pt x="3281919" y="1142602"/>
                  <a:pt x="3284410" y="1147523"/>
                  <a:pt x="3283393" y="1152735"/>
                </a:cubicBezTo>
                <a:cubicBezTo>
                  <a:pt x="3280963" y="1165236"/>
                  <a:pt x="3260344" y="1171361"/>
                  <a:pt x="3213913" y="1184049"/>
                </a:cubicBezTo>
                <a:cubicBezTo>
                  <a:pt x="3192483" y="1189905"/>
                  <a:pt x="3167254" y="1196778"/>
                  <a:pt x="3142398" y="1205499"/>
                </a:cubicBezTo>
                <a:cubicBezTo>
                  <a:pt x="3129524" y="1213514"/>
                  <a:pt x="3116525" y="1221966"/>
                  <a:pt x="3103837" y="1230625"/>
                </a:cubicBezTo>
                <a:cubicBezTo>
                  <a:pt x="3092042" y="1238682"/>
                  <a:pt x="3081577" y="1246157"/>
                  <a:pt x="3072316" y="1253051"/>
                </a:cubicBezTo>
                <a:cubicBezTo>
                  <a:pt x="3072323" y="1253058"/>
                  <a:pt x="3072329" y="1253065"/>
                  <a:pt x="3072336" y="1253072"/>
                </a:cubicBezTo>
                <a:close/>
                <a:moveTo>
                  <a:pt x="1243201" y="1195490"/>
                </a:moveTo>
                <a:cubicBezTo>
                  <a:pt x="1226485" y="1204918"/>
                  <a:pt x="1211431" y="1213930"/>
                  <a:pt x="1204744" y="1222817"/>
                </a:cubicBezTo>
                <a:cubicBezTo>
                  <a:pt x="1213611" y="1218373"/>
                  <a:pt x="1228209" y="1208469"/>
                  <a:pt x="1243201" y="1195490"/>
                </a:cubicBezTo>
                <a:close/>
                <a:moveTo>
                  <a:pt x="3211795" y="1005552"/>
                </a:moveTo>
                <a:cubicBezTo>
                  <a:pt x="3207434" y="1029764"/>
                  <a:pt x="3199211" y="1043199"/>
                  <a:pt x="3185818" y="1065065"/>
                </a:cubicBezTo>
                <a:cubicBezTo>
                  <a:pt x="3176141" y="1080846"/>
                  <a:pt x="3162914" y="1102463"/>
                  <a:pt x="3145990" y="1136787"/>
                </a:cubicBezTo>
                <a:cubicBezTo>
                  <a:pt x="3120906" y="1187703"/>
                  <a:pt x="3127198" y="1195802"/>
                  <a:pt x="3127260" y="1195885"/>
                </a:cubicBezTo>
                <a:cubicBezTo>
                  <a:pt x="3130146" y="1196861"/>
                  <a:pt x="3144890" y="1188472"/>
                  <a:pt x="3156497" y="1171216"/>
                </a:cubicBezTo>
                <a:cubicBezTo>
                  <a:pt x="3166652" y="1156120"/>
                  <a:pt x="3184426" y="1141563"/>
                  <a:pt x="3209012" y="1121401"/>
                </a:cubicBezTo>
                <a:cubicBezTo>
                  <a:pt x="3237585" y="1097977"/>
                  <a:pt x="3276727" y="1065916"/>
                  <a:pt x="3322951" y="1016807"/>
                </a:cubicBezTo>
                <a:cubicBezTo>
                  <a:pt x="3359891" y="977561"/>
                  <a:pt x="3380449" y="925627"/>
                  <a:pt x="3391911" y="880152"/>
                </a:cubicBezTo>
                <a:cubicBezTo>
                  <a:pt x="3365353" y="940723"/>
                  <a:pt x="3323449" y="991141"/>
                  <a:pt x="3295520" y="1024780"/>
                </a:cubicBezTo>
                <a:cubicBezTo>
                  <a:pt x="3288148" y="1033647"/>
                  <a:pt x="3281773" y="1041330"/>
                  <a:pt x="3277184" y="1047414"/>
                </a:cubicBezTo>
                <a:cubicBezTo>
                  <a:pt x="3261444" y="1068325"/>
                  <a:pt x="3249047" y="1068699"/>
                  <a:pt x="3241406" y="1065335"/>
                </a:cubicBezTo>
                <a:cubicBezTo>
                  <a:pt x="3223735" y="1057527"/>
                  <a:pt x="3218232" y="1022164"/>
                  <a:pt x="3222883" y="992221"/>
                </a:cubicBezTo>
                <a:lnTo>
                  <a:pt x="3221077" y="994401"/>
                </a:lnTo>
                <a:cubicBezTo>
                  <a:pt x="3218356" y="997703"/>
                  <a:pt x="3215263" y="1001482"/>
                  <a:pt x="3211753" y="1005573"/>
                </a:cubicBezTo>
                <a:lnTo>
                  <a:pt x="3211795" y="1005552"/>
                </a:lnTo>
                <a:close/>
                <a:moveTo>
                  <a:pt x="3264974" y="1147461"/>
                </a:moveTo>
                <a:cubicBezTo>
                  <a:pt x="3259139" y="1147461"/>
                  <a:pt x="3244438" y="1150160"/>
                  <a:pt x="3209843" y="1167374"/>
                </a:cubicBezTo>
                <a:cubicBezTo>
                  <a:pt x="3203489" y="1170531"/>
                  <a:pt x="3196823" y="1174019"/>
                  <a:pt x="3189929" y="1177757"/>
                </a:cubicBezTo>
                <a:lnTo>
                  <a:pt x="3210674" y="1172047"/>
                </a:lnTo>
                <a:cubicBezTo>
                  <a:pt x="3236111" y="1165111"/>
                  <a:pt x="3267653" y="1156493"/>
                  <a:pt x="3271079" y="1150575"/>
                </a:cubicBezTo>
                <a:cubicBezTo>
                  <a:pt x="3270830" y="1150181"/>
                  <a:pt x="3270166" y="1149309"/>
                  <a:pt x="3268483" y="1148042"/>
                </a:cubicBezTo>
                <a:cubicBezTo>
                  <a:pt x="3268463" y="1148042"/>
                  <a:pt x="3267632" y="1147461"/>
                  <a:pt x="3264995" y="1147461"/>
                </a:cubicBezTo>
                <a:lnTo>
                  <a:pt x="3264974" y="1147461"/>
                </a:lnTo>
                <a:close/>
                <a:moveTo>
                  <a:pt x="1766025" y="980011"/>
                </a:moveTo>
                <a:cubicBezTo>
                  <a:pt x="1758134" y="997786"/>
                  <a:pt x="1748645" y="1114465"/>
                  <a:pt x="1770718" y="1154147"/>
                </a:cubicBezTo>
                <a:cubicBezTo>
                  <a:pt x="1777113" y="1165630"/>
                  <a:pt x="1783468" y="1164924"/>
                  <a:pt x="1785565" y="1164696"/>
                </a:cubicBezTo>
                <a:cubicBezTo>
                  <a:pt x="1810462" y="1161913"/>
                  <a:pt x="1824645" y="1113530"/>
                  <a:pt x="1837145" y="1070817"/>
                </a:cubicBezTo>
                <a:cubicBezTo>
                  <a:pt x="1848525" y="1032007"/>
                  <a:pt x="1858346" y="998471"/>
                  <a:pt x="1876765" y="990933"/>
                </a:cubicBezTo>
                <a:cubicBezTo>
                  <a:pt x="1887833" y="986407"/>
                  <a:pt x="1903573" y="970044"/>
                  <a:pt x="1919292" y="953079"/>
                </a:cubicBezTo>
                <a:cubicBezTo>
                  <a:pt x="1853695" y="969545"/>
                  <a:pt x="1785274" y="981527"/>
                  <a:pt x="1766025" y="979990"/>
                </a:cubicBezTo>
                <a:lnTo>
                  <a:pt x="1766025" y="980011"/>
                </a:lnTo>
                <a:close/>
                <a:moveTo>
                  <a:pt x="1232590" y="889309"/>
                </a:moveTo>
                <a:cubicBezTo>
                  <a:pt x="1238674" y="928181"/>
                  <a:pt x="1252296" y="980509"/>
                  <a:pt x="1264984" y="1020980"/>
                </a:cubicBezTo>
                <a:cubicBezTo>
                  <a:pt x="1269261" y="1034644"/>
                  <a:pt x="1275366" y="1047892"/>
                  <a:pt x="1281284" y="1060704"/>
                </a:cubicBezTo>
                <a:cubicBezTo>
                  <a:pt x="1294055" y="1088405"/>
                  <a:pt x="1307158" y="1116874"/>
                  <a:pt x="1298083" y="1145841"/>
                </a:cubicBezTo>
                <a:cubicBezTo>
                  <a:pt x="1314799" y="1131845"/>
                  <a:pt x="1328068" y="1115129"/>
                  <a:pt x="1332159" y="1094219"/>
                </a:cubicBezTo>
                <a:cubicBezTo>
                  <a:pt x="1344929" y="1029037"/>
                  <a:pt x="1351554" y="945728"/>
                  <a:pt x="1345365" y="906689"/>
                </a:cubicBezTo>
                <a:cubicBezTo>
                  <a:pt x="1344431" y="904841"/>
                  <a:pt x="1343559" y="903076"/>
                  <a:pt x="1342728" y="901436"/>
                </a:cubicBezTo>
                <a:cubicBezTo>
                  <a:pt x="1339987" y="895975"/>
                  <a:pt x="1337620" y="891240"/>
                  <a:pt x="1336042" y="887835"/>
                </a:cubicBezTo>
                <a:cubicBezTo>
                  <a:pt x="1333945" y="883308"/>
                  <a:pt x="1331328" y="877701"/>
                  <a:pt x="1336374" y="874420"/>
                </a:cubicBezTo>
                <a:cubicBezTo>
                  <a:pt x="1341545" y="871056"/>
                  <a:pt x="1345760" y="876165"/>
                  <a:pt x="1348543" y="879549"/>
                </a:cubicBezTo>
                <a:cubicBezTo>
                  <a:pt x="1352571" y="884429"/>
                  <a:pt x="1355395" y="892465"/>
                  <a:pt x="1357285" y="902682"/>
                </a:cubicBezTo>
                <a:cubicBezTo>
                  <a:pt x="1360607" y="909389"/>
                  <a:pt x="1363888" y="916075"/>
                  <a:pt x="1366940" y="922616"/>
                </a:cubicBezTo>
                <a:cubicBezTo>
                  <a:pt x="1355167" y="886028"/>
                  <a:pt x="1340216" y="845142"/>
                  <a:pt x="1325701" y="806789"/>
                </a:cubicBezTo>
                <a:cubicBezTo>
                  <a:pt x="1332138" y="856791"/>
                  <a:pt x="1282634" y="918712"/>
                  <a:pt x="1263426" y="929386"/>
                </a:cubicBezTo>
                <a:cubicBezTo>
                  <a:pt x="1256761" y="933082"/>
                  <a:pt x="1252712" y="931483"/>
                  <a:pt x="1250469" y="929489"/>
                </a:cubicBezTo>
                <a:cubicBezTo>
                  <a:pt x="1245381" y="924963"/>
                  <a:pt x="1247853" y="916802"/>
                  <a:pt x="1250573" y="910178"/>
                </a:cubicBezTo>
                <a:cubicBezTo>
                  <a:pt x="1266064" y="872552"/>
                  <a:pt x="1252317" y="837459"/>
                  <a:pt x="1136074" y="778776"/>
                </a:cubicBezTo>
                <a:cubicBezTo>
                  <a:pt x="1068006" y="744410"/>
                  <a:pt x="1029798" y="747421"/>
                  <a:pt x="1015969" y="752052"/>
                </a:cubicBezTo>
                <a:cubicBezTo>
                  <a:pt x="1023631" y="767771"/>
                  <a:pt x="1019603" y="823068"/>
                  <a:pt x="1017381" y="847239"/>
                </a:cubicBezTo>
                <a:cubicBezTo>
                  <a:pt x="1012875" y="896369"/>
                  <a:pt x="1004548" y="944357"/>
                  <a:pt x="994103" y="981984"/>
                </a:cubicBezTo>
                <a:cubicBezTo>
                  <a:pt x="1053553" y="997952"/>
                  <a:pt x="1113938" y="1007338"/>
                  <a:pt x="1155489" y="1004680"/>
                </a:cubicBezTo>
                <a:cubicBezTo>
                  <a:pt x="1175985" y="1003372"/>
                  <a:pt x="1201526" y="998575"/>
                  <a:pt x="1206738" y="983146"/>
                </a:cubicBezTo>
                <a:cubicBezTo>
                  <a:pt x="1217743" y="950670"/>
                  <a:pt x="1220318" y="915016"/>
                  <a:pt x="1220173" y="890223"/>
                </a:cubicBezTo>
                <a:cubicBezTo>
                  <a:pt x="1218844" y="881605"/>
                  <a:pt x="1217888" y="873652"/>
                  <a:pt x="1217369" y="866592"/>
                </a:cubicBezTo>
                <a:cubicBezTo>
                  <a:pt x="1216726" y="857808"/>
                  <a:pt x="1216414" y="853406"/>
                  <a:pt x="1220733" y="851247"/>
                </a:cubicBezTo>
                <a:cubicBezTo>
                  <a:pt x="1222997" y="850125"/>
                  <a:pt x="1225800" y="850478"/>
                  <a:pt x="1227710" y="852139"/>
                </a:cubicBezTo>
                <a:cubicBezTo>
                  <a:pt x="1229268" y="853510"/>
                  <a:pt x="1230514" y="854590"/>
                  <a:pt x="1231697" y="868668"/>
                </a:cubicBezTo>
                <a:cubicBezTo>
                  <a:pt x="1232092" y="873444"/>
                  <a:pt x="1232528" y="880463"/>
                  <a:pt x="1232632" y="889350"/>
                </a:cubicBezTo>
                <a:cubicBezTo>
                  <a:pt x="1232618" y="889336"/>
                  <a:pt x="1232604" y="889323"/>
                  <a:pt x="1232590" y="889309"/>
                </a:cubicBezTo>
                <a:close/>
                <a:moveTo>
                  <a:pt x="3329533" y="1094281"/>
                </a:moveTo>
                <a:cubicBezTo>
                  <a:pt x="3327996" y="1094281"/>
                  <a:pt x="3325754" y="1094987"/>
                  <a:pt x="3323449" y="1096586"/>
                </a:cubicBezTo>
                <a:cubicBezTo>
                  <a:pt x="3318340" y="1100096"/>
                  <a:pt x="3314187" y="1106865"/>
                  <a:pt x="3316451" y="1114091"/>
                </a:cubicBezTo>
                <a:cubicBezTo>
                  <a:pt x="3318008" y="1119096"/>
                  <a:pt x="3320002" y="1122252"/>
                  <a:pt x="3321767" y="1122563"/>
                </a:cubicBezTo>
                <a:cubicBezTo>
                  <a:pt x="3323241" y="1122813"/>
                  <a:pt x="3325152" y="1122190"/>
                  <a:pt x="3327394" y="1120861"/>
                </a:cubicBezTo>
                <a:cubicBezTo>
                  <a:pt x="3327623" y="1120362"/>
                  <a:pt x="3327830" y="1119885"/>
                  <a:pt x="3328017" y="1119407"/>
                </a:cubicBezTo>
                <a:cubicBezTo>
                  <a:pt x="3334454" y="1103003"/>
                  <a:pt x="3332897" y="1096067"/>
                  <a:pt x="3331153" y="1094697"/>
                </a:cubicBezTo>
                <a:cubicBezTo>
                  <a:pt x="3330800" y="1094406"/>
                  <a:pt x="3330239" y="1094261"/>
                  <a:pt x="3329533" y="1094261"/>
                </a:cubicBezTo>
                <a:lnTo>
                  <a:pt x="3329533" y="1094281"/>
                </a:lnTo>
                <a:close/>
                <a:moveTo>
                  <a:pt x="3197135" y="806539"/>
                </a:moveTo>
                <a:cubicBezTo>
                  <a:pt x="3181727" y="810194"/>
                  <a:pt x="3163474" y="812790"/>
                  <a:pt x="3145409" y="814908"/>
                </a:cubicBezTo>
                <a:cubicBezTo>
                  <a:pt x="3026840" y="828903"/>
                  <a:pt x="2961326" y="850374"/>
                  <a:pt x="2950674" y="878698"/>
                </a:cubicBezTo>
                <a:cubicBezTo>
                  <a:pt x="2941849" y="902121"/>
                  <a:pt x="2939398" y="1043033"/>
                  <a:pt x="2954079" y="1062531"/>
                </a:cubicBezTo>
                <a:cubicBezTo>
                  <a:pt x="2969072" y="1082445"/>
                  <a:pt x="3051571" y="1095340"/>
                  <a:pt x="3125017" y="1060642"/>
                </a:cubicBezTo>
                <a:cubicBezTo>
                  <a:pt x="3158117" y="1045006"/>
                  <a:pt x="3183326" y="1019423"/>
                  <a:pt x="3200146" y="1000028"/>
                </a:cubicBezTo>
                <a:cubicBezTo>
                  <a:pt x="3201059" y="994173"/>
                  <a:pt x="3201744" y="987611"/>
                  <a:pt x="3202243" y="980011"/>
                </a:cubicBezTo>
                <a:cubicBezTo>
                  <a:pt x="3204963" y="939415"/>
                  <a:pt x="3200540" y="858265"/>
                  <a:pt x="3197135" y="806539"/>
                </a:cubicBezTo>
                <a:close/>
                <a:moveTo>
                  <a:pt x="823331" y="924443"/>
                </a:moveTo>
                <a:cubicBezTo>
                  <a:pt x="820112" y="942488"/>
                  <a:pt x="820278" y="993446"/>
                  <a:pt x="906910" y="1040603"/>
                </a:cubicBezTo>
                <a:cubicBezTo>
                  <a:pt x="948918" y="1063466"/>
                  <a:pt x="983513" y="1074638"/>
                  <a:pt x="1010092" y="1079746"/>
                </a:cubicBezTo>
                <a:cubicBezTo>
                  <a:pt x="999751" y="1074804"/>
                  <a:pt x="990220" y="1068013"/>
                  <a:pt x="983264" y="1058690"/>
                </a:cubicBezTo>
                <a:cubicBezTo>
                  <a:pt x="970908" y="1042119"/>
                  <a:pt x="968873" y="1020607"/>
                  <a:pt x="977221" y="994796"/>
                </a:cubicBezTo>
                <a:cubicBezTo>
                  <a:pt x="977657" y="993467"/>
                  <a:pt x="978072" y="992117"/>
                  <a:pt x="978488" y="990767"/>
                </a:cubicBezTo>
                <a:cubicBezTo>
                  <a:pt x="967005" y="987486"/>
                  <a:pt x="955459" y="983915"/>
                  <a:pt x="943997" y="980094"/>
                </a:cubicBezTo>
                <a:cubicBezTo>
                  <a:pt x="916005" y="970770"/>
                  <a:pt x="860729" y="950462"/>
                  <a:pt x="823310" y="924423"/>
                </a:cubicBezTo>
                <a:cubicBezTo>
                  <a:pt x="823317" y="924430"/>
                  <a:pt x="823324" y="924436"/>
                  <a:pt x="823331" y="924443"/>
                </a:cubicBezTo>
                <a:close/>
                <a:moveTo>
                  <a:pt x="2910182" y="752862"/>
                </a:moveTo>
                <a:cubicBezTo>
                  <a:pt x="2907212" y="758468"/>
                  <a:pt x="2904409" y="764075"/>
                  <a:pt x="2901772" y="769661"/>
                </a:cubicBezTo>
                <a:cubicBezTo>
                  <a:pt x="2880882" y="814077"/>
                  <a:pt x="2870313" y="859137"/>
                  <a:pt x="2870313" y="903595"/>
                </a:cubicBezTo>
                <a:cubicBezTo>
                  <a:pt x="2870313" y="942904"/>
                  <a:pt x="2874487" y="987009"/>
                  <a:pt x="2878868" y="1018219"/>
                </a:cubicBezTo>
                <a:cubicBezTo>
                  <a:pt x="2878827" y="1015748"/>
                  <a:pt x="2878764" y="1013173"/>
                  <a:pt x="2878723" y="1010536"/>
                </a:cubicBezTo>
                <a:cubicBezTo>
                  <a:pt x="2877373" y="942571"/>
                  <a:pt x="2875193" y="832662"/>
                  <a:pt x="2910203" y="752862"/>
                </a:cubicBezTo>
                <a:lnTo>
                  <a:pt x="2910182" y="752862"/>
                </a:lnTo>
                <a:close/>
                <a:moveTo>
                  <a:pt x="2021955" y="921370"/>
                </a:moveTo>
                <a:cubicBezTo>
                  <a:pt x="2053497" y="956650"/>
                  <a:pt x="2119198" y="1005905"/>
                  <a:pt x="2142226" y="1001108"/>
                </a:cubicBezTo>
                <a:cubicBezTo>
                  <a:pt x="2144946" y="1000548"/>
                  <a:pt x="2147874" y="999115"/>
                  <a:pt x="2148913" y="992802"/>
                </a:cubicBezTo>
                <a:cubicBezTo>
                  <a:pt x="2153855" y="963004"/>
                  <a:pt x="2129809" y="898051"/>
                  <a:pt x="2111452" y="854341"/>
                </a:cubicBezTo>
                <a:cubicBezTo>
                  <a:pt x="2106053" y="867900"/>
                  <a:pt x="2092639" y="884076"/>
                  <a:pt x="2059893" y="903409"/>
                </a:cubicBezTo>
                <a:cubicBezTo>
                  <a:pt x="2049884" y="909306"/>
                  <a:pt x="2037196" y="915328"/>
                  <a:pt x="2021955" y="921370"/>
                </a:cubicBezTo>
                <a:close/>
                <a:moveTo>
                  <a:pt x="1720342" y="828758"/>
                </a:moveTo>
                <a:cubicBezTo>
                  <a:pt x="1723623" y="837645"/>
                  <a:pt x="1726654" y="846574"/>
                  <a:pt x="1729416" y="855545"/>
                </a:cubicBezTo>
                <a:cubicBezTo>
                  <a:pt x="1750036" y="922616"/>
                  <a:pt x="1753150" y="956297"/>
                  <a:pt x="1751012" y="988005"/>
                </a:cubicBezTo>
                <a:cubicBezTo>
                  <a:pt x="1752818" y="979513"/>
                  <a:pt x="1755061" y="972868"/>
                  <a:pt x="1757823" y="969919"/>
                </a:cubicBezTo>
                <a:cubicBezTo>
                  <a:pt x="1760252" y="967323"/>
                  <a:pt x="1763616" y="966493"/>
                  <a:pt x="1766648" y="967676"/>
                </a:cubicBezTo>
                <a:cubicBezTo>
                  <a:pt x="1776636" y="970044"/>
                  <a:pt x="1857184" y="957128"/>
                  <a:pt x="1934928" y="936259"/>
                </a:cubicBezTo>
                <a:cubicBezTo>
                  <a:pt x="1956503" y="913293"/>
                  <a:pt x="1976687" y="894230"/>
                  <a:pt x="1993610" y="895663"/>
                </a:cubicBezTo>
                <a:cubicBezTo>
                  <a:pt x="1998220" y="896058"/>
                  <a:pt x="2004803" y="898196"/>
                  <a:pt x="2010036" y="906233"/>
                </a:cubicBezTo>
                <a:cubicBezTo>
                  <a:pt x="2011074" y="907831"/>
                  <a:pt x="2012278" y="909513"/>
                  <a:pt x="2013586" y="911258"/>
                </a:cubicBezTo>
                <a:cubicBezTo>
                  <a:pt x="2029887" y="904945"/>
                  <a:pt x="2043281" y="898736"/>
                  <a:pt x="2053559" y="892652"/>
                </a:cubicBezTo>
                <a:cubicBezTo>
                  <a:pt x="2079266" y="877473"/>
                  <a:pt x="2091580" y="865325"/>
                  <a:pt x="2097415" y="854943"/>
                </a:cubicBezTo>
                <a:cubicBezTo>
                  <a:pt x="2096647" y="854880"/>
                  <a:pt x="2095858" y="854756"/>
                  <a:pt x="2095048" y="854548"/>
                </a:cubicBezTo>
                <a:cubicBezTo>
                  <a:pt x="2091871" y="853759"/>
                  <a:pt x="2088258" y="851620"/>
                  <a:pt x="2084375" y="848381"/>
                </a:cubicBezTo>
                <a:cubicBezTo>
                  <a:pt x="2075321" y="860425"/>
                  <a:pt x="2062426" y="872655"/>
                  <a:pt x="2044402" y="880816"/>
                </a:cubicBezTo>
                <a:cubicBezTo>
                  <a:pt x="2023512" y="890243"/>
                  <a:pt x="1999362" y="892590"/>
                  <a:pt x="1972181" y="887855"/>
                </a:cubicBezTo>
                <a:cubicBezTo>
                  <a:pt x="1963937" y="891697"/>
                  <a:pt x="1955465" y="895102"/>
                  <a:pt x="1946764" y="898093"/>
                </a:cubicBezTo>
                <a:cubicBezTo>
                  <a:pt x="1932893" y="902848"/>
                  <a:pt x="1918607" y="907520"/>
                  <a:pt x="1904279" y="911984"/>
                </a:cubicBezTo>
                <a:cubicBezTo>
                  <a:pt x="1868584" y="923094"/>
                  <a:pt x="1834882" y="932272"/>
                  <a:pt x="1809382" y="937796"/>
                </a:cubicBezTo>
                <a:cubicBezTo>
                  <a:pt x="1764592" y="947493"/>
                  <a:pt x="1758383" y="943340"/>
                  <a:pt x="1755580" y="937796"/>
                </a:cubicBezTo>
                <a:cubicBezTo>
                  <a:pt x="1751572" y="929822"/>
                  <a:pt x="1761456" y="922595"/>
                  <a:pt x="1766191" y="919128"/>
                </a:cubicBezTo>
                <a:cubicBezTo>
                  <a:pt x="1781204" y="908143"/>
                  <a:pt x="1809465" y="901374"/>
                  <a:pt x="1842191" y="893524"/>
                </a:cubicBezTo>
                <a:cubicBezTo>
                  <a:pt x="1867276" y="887502"/>
                  <a:pt x="1894665" y="880941"/>
                  <a:pt x="1919853" y="871679"/>
                </a:cubicBezTo>
                <a:cubicBezTo>
                  <a:pt x="1911879" y="868253"/>
                  <a:pt x="1903718" y="864370"/>
                  <a:pt x="1895371" y="859989"/>
                </a:cubicBezTo>
                <a:cubicBezTo>
                  <a:pt x="1848711" y="835610"/>
                  <a:pt x="1811272" y="807183"/>
                  <a:pt x="1784153" y="775516"/>
                </a:cubicBezTo>
                <a:cubicBezTo>
                  <a:pt x="1769057" y="757907"/>
                  <a:pt x="1760024" y="742666"/>
                  <a:pt x="1754397" y="731619"/>
                </a:cubicBezTo>
                <a:cubicBezTo>
                  <a:pt x="1754334" y="732179"/>
                  <a:pt x="1754272" y="732740"/>
                  <a:pt x="1754189" y="733322"/>
                </a:cubicBezTo>
                <a:cubicBezTo>
                  <a:pt x="1750825" y="760731"/>
                  <a:pt x="1743329" y="776181"/>
                  <a:pt x="1735396" y="792523"/>
                </a:cubicBezTo>
                <a:cubicBezTo>
                  <a:pt x="1730392" y="802843"/>
                  <a:pt x="1725118" y="813724"/>
                  <a:pt x="1720300" y="828758"/>
                </a:cubicBezTo>
                <a:lnTo>
                  <a:pt x="1720342" y="828758"/>
                </a:lnTo>
                <a:close/>
                <a:moveTo>
                  <a:pt x="1762142" y="979284"/>
                </a:moveTo>
                <a:lnTo>
                  <a:pt x="1762142" y="979284"/>
                </a:lnTo>
                <a:close/>
                <a:moveTo>
                  <a:pt x="1761996" y="979222"/>
                </a:moveTo>
                <a:cubicBezTo>
                  <a:pt x="1761996" y="979222"/>
                  <a:pt x="1762080" y="979263"/>
                  <a:pt x="1762142" y="979284"/>
                </a:cubicBezTo>
                <a:cubicBezTo>
                  <a:pt x="1762100" y="979284"/>
                  <a:pt x="1762038" y="979243"/>
                  <a:pt x="1761996" y="979222"/>
                </a:cubicBezTo>
                <a:close/>
                <a:moveTo>
                  <a:pt x="910420" y="483953"/>
                </a:moveTo>
                <a:cubicBezTo>
                  <a:pt x="886457" y="483953"/>
                  <a:pt x="845591" y="492779"/>
                  <a:pt x="819406" y="546581"/>
                </a:cubicBezTo>
                <a:cubicBezTo>
                  <a:pt x="779371" y="628832"/>
                  <a:pt x="762904" y="807079"/>
                  <a:pt x="800282" y="883682"/>
                </a:cubicBezTo>
                <a:cubicBezTo>
                  <a:pt x="816748" y="917404"/>
                  <a:pt x="897026" y="954428"/>
                  <a:pt x="982101" y="978620"/>
                </a:cubicBezTo>
                <a:cubicBezTo>
                  <a:pt x="1005503" y="894459"/>
                  <a:pt x="1011961" y="777655"/>
                  <a:pt x="1005669" y="759236"/>
                </a:cubicBezTo>
                <a:cubicBezTo>
                  <a:pt x="1001994" y="758966"/>
                  <a:pt x="1000270" y="756703"/>
                  <a:pt x="999627" y="755561"/>
                </a:cubicBezTo>
                <a:cubicBezTo>
                  <a:pt x="998360" y="753277"/>
                  <a:pt x="998152" y="749643"/>
                  <a:pt x="1001371" y="746300"/>
                </a:cubicBezTo>
                <a:cubicBezTo>
                  <a:pt x="1010279" y="737038"/>
                  <a:pt x="1052848" y="722794"/>
                  <a:pt x="1141701" y="767646"/>
                </a:cubicBezTo>
                <a:cubicBezTo>
                  <a:pt x="1197393" y="795762"/>
                  <a:pt x="1231988" y="819455"/>
                  <a:pt x="1250594" y="842193"/>
                </a:cubicBezTo>
                <a:cubicBezTo>
                  <a:pt x="1269407" y="865201"/>
                  <a:pt x="1273061" y="888312"/>
                  <a:pt x="1262118" y="914912"/>
                </a:cubicBezTo>
                <a:cubicBezTo>
                  <a:pt x="1262056" y="915058"/>
                  <a:pt x="1261994" y="915203"/>
                  <a:pt x="1261931" y="915348"/>
                </a:cubicBezTo>
                <a:cubicBezTo>
                  <a:pt x="1279312" y="900813"/>
                  <a:pt x="1320177" y="847945"/>
                  <a:pt x="1313034" y="806166"/>
                </a:cubicBezTo>
                <a:cubicBezTo>
                  <a:pt x="1302693" y="745677"/>
                  <a:pt x="1198120" y="543196"/>
                  <a:pt x="1116846" y="500026"/>
                </a:cubicBezTo>
                <a:cubicBezTo>
                  <a:pt x="1038083" y="458163"/>
                  <a:pt x="933967" y="485739"/>
                  <a:pt x="932929" y="486009"/>
                </a:cubicBezTo>
                <a:cubicBezTo>
                  <a:pt x="931870" y="486300"/>
                  <a:pt x="930749" y="486300"/>
                  <a:pt x="929690" y="486009"/>
                </a:cubicBezTo>
                <a:cubicBezTo>
                  <a:pt x="928776" y="485781"/>
                  <a:pt x="921363" y="483933"/>
                  <a:pt x="910440" y="483933"/>
                </a:cubicBezTo>
                <a:lnTo>
                  <a:pt x="910420" y="483953"/>
                </a:lnTo>
                <a:close/>
                <a:moveTo>
                  <a:pt x="1766772" y="967718"/>
                </a:moveTo>
                <a:cubicBezTo>
                  <a:pt x="1766772" y="967718"/>
                  <a:pt x="1766835" y="967739"/>
                  <a:pt x="1766876" y="967760"/>
                </a:cubicBezTo>
                <a:lnTo>
                  <a:pt x="1766772" y="967718"/>
                </a:lnTo>
                <a:close/>
                <a:moveTo>
                  <a:pt x="2676948" y="792440"/>
                </a:moveTo>
                <a:cubicBezTo>
                  <a:pt x="2669992" y="810152"/>
                  <a:pt x="2666234" y="829298"/>
                  <a:pt x="2666234" y="849378"/>
                </a:cubicBezTo>
                <a:cubicBezTo>
                  <a:pt x="2666234" y="897511"/>
                  <a:pt x="2680914" y="921433"/>
                  <a:pt x="2693851" y="942530"/>
                </a:cubicBezTo>
                <a:cubicBezTo>
                  <a:pt x="2698399" y="949964"/>
                  <a:pt x="2702863" y="957232"/>
                  <a:pt x="2706414" y="965122"/>
                </a:cubicBezTo>
                <a:cubicBezTo>
                  <a:pt x="2711730" y="930901"/>
                  <a:pt x="2714222" y="897553"/>
                  <a:pt x="2712062" y="869084"/>
                </a:cubicBezTo>
                <a:cubicBezTo>
                  <a:pt x="2709342" y="833326"/>
                  <a:pt x="2699769" y="808782"/>
                  <a:pt x="2683614" y="796136"/>
                </a:cubicBezTo>
                <a:cubicBezTo>
                  <a:pt x="2681558" y="794537"/>
                  <a:pt x="2679336" y="793291"/>
                  <a:pt x="2676948" y="792419"/>
                </a:cubicBezTo>
                <a:lnTo>
                  <a:pt x="2676948" y="792440"/>
                </a:lnTo>
                <a:close/>
                <a:moveTo>
                  <a:pt x="1363286" y="872801"/>
                </a:moveTo>
                <a:cubicBezTo>
                  <a:pt x="1373523" y="901768"/>
                  <a:pt x="1382743" y="929739"/>
                  <a:pt x="1389616" y="954304"/>
                </a:cubicBezTo>
                <a:cubicBezTo>
                  <a:pt x="1393935" y="934826"/>
                  <a:pt x="1396759" y="907395"/>
                  <a:pt x="1392253" y="878677"/>
                </a:cubicBezTo>
                <a:cubicBezTo>
                  <a:pt x="1390031" y="864495"/>
                  <a:pt x="1388142" y="851537"/>
                  <a:pt x="1386480" y="840096"/>
                </a:cubicBezTo>
                <a:cubicBezTo>
                  <a:pt x="1384508" y="826557"/>
                  <a:pt x="1382618" y="813454"/>
                  <a:pt x="1380915" y="804172"/>
                </a:cubicBezTo>
                <a:cubicBezTo>
                  <a:pt x="1379399" y="809903"/>
                  <a:pt x="1377800" y="816423"/>
                  <a:pt x="1376223" y="823089"/>
                </a:cubicBezTo>
                <a:cubicBezTo>
                  <a:pt x="1374250" y="835257"/>
                  <a:pt x="1371654" y="847301"/>
                  <a:pt x="1368955" y="858826"/>
                </a:cubicBezTo>
                <a:cubicBezTo>
                  <a:pt x="1366359" y="869894"/>
                  <a:pt x="1365902" y="871804"/>
                  <a:pt x="1363286" y="872821"/>
                </a:cubicBezTo>
                <a:lnTo>
                  <a:pt x="1363286" y="872801"/>
                </a:lnTo>
                <a:close/>
                <a:moveTo>
                  <a:pt x="1937005" y="878407"/>
                </a:moveTo>
                <a:cubicBezTo>
                  <a:pt x="1907788" y="890617"/>
                  <a:pt x="1874917" y="898508"/>
                  <a:pt x="1845119" y="905651"/>
                </a:cubicBezTo>
                <a:cubicBezTo>
                  <a:pt x="1813702" y="913189"/>
                  <a:pt x="1786562" y="919688"/>
                  <a:pt x="1773563" y="929199"/>
                </a:cubicBezTo>
                <a:cubicBezTo>
                  <a:pt x="1772504" y="929967"/>
                  <a:pt x="1771611" y="930673"/>
                  <a:pt x="1770863" y="931275"/>
                </a:cubicBezTo>
                <a:cubicBezTo>
                  <a:pt x="1787641" y="930901"/>
                  <a:pt x="1835775" y="920290"/>
                  <a:pt x="1900583" y="900107"/>
                </a:cubicBezTo>
                <a:cubicBezTo>
                  <a:pt x="1914786" y="895705"/>
                  <a:pt x="1928969" y="891053"/>
                  <a:pt x="1942715" y="886340"/>
                </a:cubicBezTo>
                <a:cubicBezTo>
                  <a:pt x="1945685" y="885322"/>
                  <a:pt x="1948654" y="884242"/>
                  <a:pt x="1951561" y="883100"/>
                </a:cubicBezTo>
                <a:cubicBezTo>
                  <a:pt x="1946785" y="881730"/>
                  <a:pt x="1941926" y="880172"/>
                  <a:pt x="1937005" y="878428"/>
                </a:cubicBezTo>
                <a:lnTo>
                  <a:pt x="1937005" y="878407"/>
                </a:lnTo>
                <a:close/>
                <a:moveTo>
                  <a:pt x="1991721" y="908039"/>
                </a:moveTo>
                <a:cubicBezTo>
                  <a:pt x="1983539" y="908039"/>
                  <a:pt x="1971558" y="917383"/>
                  <a:pt x="1959016" y="929489"/>
                </a:cubicBezTo>
                <a:cubicBezTo>
                  <a:pt x="1966886" y="927185"/>
                  <a:pt x="1974652" y="924776"/>
                  <a:pt x="1982231" y="922325"/>
                </a:cubicBezTo>
                <a:cubicBezTo>
                  <a:pt x="1988980" y="920124"/>
                  <a:pt x="1995396" y="917944"/>
                  <a:pt x="2001480" y="915764"/>
                </a:cubicBezTo>
                <a:cubicBezTo>
                  <a:pt x="2000795" y="914809"/>
                  <a:pt x="2000172" y="913895"/>
                  <a:pt x="1999611" y="913023"/>
                </a:cubicBezTo>
                <a:cubicBezTo>
                  <a:pt x="1996912" y="908870"/>
                  <a:pt x="1994316" y="908205"/>
                  <a:pt x="1992593" y="908060"/>
                </a:cubicBezTo>
                <a:cubicBezTo>
                  <a:pt x="1992323" y="908039"/>
                  <a:pt x="1992032" y="908018"/>
                  <a:pt x="1991741" y="908018"/>
                </a:cubicBezTo>
                <a:cubicBezTo>
                  <a:pt x="1991734" y="908025"/>
                  <a:pt x="1991728" y="908032"/>
                  <a:pt x="1991721" y="908039"/>
                </a:cubicBezTo>
                <a:close/>
                <a:moveTo>
                  <a:pt x="1336561" y="884782"/>
                </a:moveTo>
                <a:lnTo>
                  <a:pt x="1336561" y="884782"/>
                </a:lnTo>
                <a:close/>
                <a:moveTo>
                  <a:pt x="1991928" y="877618"/>
                </a:moveTo>
                <a:cubicBezTo>
                  <a:pt x="2009392" y="878511"/>
                  <a:pt x="2025152" y="875812"/>
                  <a:pt x="2039128" y="869520"/>
                </a:cubicBezTo>
                <a:cubicBezTo>
                  <a:pt x="2055553" y="862127"/>
                  <a:pt x="2067243" y="850624"/>
                  <a:pt x="2075342" y="839452"/>
                </a:cubicBezTo>
                <a:cubicBezTo>
                  <a:pt x="2070690" y="834178"/>
                  <a:pt x="2065873" y="827782"/>
                  <a:pt x="2061159" y="820597"/>
                </a:cubicBezTo>
                <a:cubicBezTo>
                  <a:pt x="2040083" y="844249"/>
                  <a:pt x="2017096" y="863145"/>
                  <a:pt x="1991928" y="877618"/>
                </a:cubicBezTo>
                <a:close/>
                <a:moveTo>
                  <a:pt x="1953638" y="870745"/>
                </a:moveTo>
                <a:cubicBezTo>
                  <a:pt x="1959369" y="872427"/>
                  <a:pt x="1964975" y="873818"/>
                  <a:pt x="1970436" y="874898"/>
                </a:cubicBezTo>
                <a:cubicBezTo>
                  <a:pt x="2001480" y="859823"/>
                  <a:pt x="2029285" y="838206"/>
                  <a:pt x="2054307" y="809467"/>
                </a:cubicBezTo>
                <a:cubicBezTo>
                  <a:pt x="2038795" y="782597"/>
                  <a:pt x="2025921" y="748542"/>
                  <a:pt x="2025921" y="720946"/>
                </a:cubicBezTo>
                <a:cubicBezTo>
                  <a:pt x="2025921" y="709691"/>
                  <a:pt x="2025713" y="697730"/>
                  <a:pt x="2025506" y="685043"/>
                </a:cubicBezTo>
                <a:cubicBezTo>
                  <a:pt x="2025298" y="673186"/>
                  <a:pt x="2025090" y="661225"/>
                  <a:pt x="2025049" y="649493"/>
                </a:cubicBezTo>
                <a:cubicBezTo>
                  <a:pt x="2012050" y="646440"/>
                  <a:pt x="1999798" y="632798"/>
                  <a:pt x="1989707" y="621564"/>
                </a:cubicBezTo>
                <a:cubicBezTo>
                  <a:pt x="1988066" y="619736"/>
                  <a:pt x="1986177" y="617618"/>
                  <a:pt x="1984391" y="615750"/>
                </a:cubicBezTo>
                <a:cubicBezTo>
                  <a:pt x="1985969" y="622685"/>
                  <a:pt x="1990288" y="631531"/>
                  <a:pt x="1995458" y="642121"/>
                </a:cubicBezTo>
                <a:cubicBezTo>
                  <a:pt x="2011074" y="674099"/>
                  <a:pt x="2034684" y="722441"/>
                  <a:pt x="2019110" y="794828"/>
                </a:cubicBezTo>
                <a:cubicBezTo>
                  <a:pt x="2011344" y="830918"/>
                  <a:pt x="1985907" y="854278"/>
                  <a:pt x="1953638" y="870745"/>
                </a:cubicBezTo>
                <a:close/>
                <a:moveTo>
                  <a:pt x="1751385" y="704728"/>
                </a:moveTo>
                <a:cubicBezTo>
                  <a:pt x="1755808" y="704728"/>
                  <a:pt x="1757657" y="708923"/>
                  <a:pt x="1759961" y="714135"/>
                </a:cubicBezTo>
                <a:cubicBezTo>
                  <a:pt x="1783281" y="766816"/>
                  <a:pt x="1830770" y="812187"/>
                  <a:pt x="1901164" y="848962"/>
                </a:cubicBezTo>
                <a:cubicBezTo>
                  <a:pt x="1913416" y="855379"/>
                  <a:pt x="1925210" y="860715"/>
                  <a:pt x="1936527" y="864993"/>
                </a:cubicBezTo>
                <a:cubicBezTo>
                  <a:pt x="1971288" y="849627"/>
                  <a:pt x="1999321" y="827554"/>
                  <a:pt x="2006921" y="792232"/>
                </a:cubicBezTo>
                <a:cubicBezTo>
                  <a:pt x="2021581" y="724040"/>
                  <a:pt x="2000006" y="679872"/>
                  <a:pt x="1984245" y="647603"/>
                </a:cubicBezTo>
                <a:cubicBezTo>
                  <a:pt x="1976998" y="632756"/>
                  <a:pt x="1971267" y="621045"/>
                  <a:pt x="1971267" y="610641"/>
                </a:cubicBezTo>
                <a:cubicBezTo>
                  <a:pt x="1971267" y="608295"/>
                  <a:pt x="1971267" y="601152"/>
                  <a:pt x="1977081" y="598909"/>
                </a:cubicBezTo>
                <a:cubicBezTo>
                  <a:pt x="1983768" y="596355"/>
                  <a:pt x="1989478" y="602709"/>
                  <a:pt x="1998947" y="613237"/>
                </a:cubicBezTo>
                <a:cubicBezTo>
                  <a:pt x="2006173" y="621273"/>
                  <a:pt x="2016410" y="632673"/>
                  <a:pt x="2025049" y="636432"/>
                </a:cubicBezTo>
                <a:cubicBezTo>
                  <a:pt x="2025319" y="599304"/>
                  <a:pt x="2027769" y="565830"/>
                  <a:pt x="2037529" y="546830"/>
                </a:cubicBezTo>
                <a:cubicBezTo>
                  <a:pt x="2037819" y="546249"/>
                  <a:pt x="2038255" y="545418"/>
                  <a:pt x="2038837" y="544463"/>
                </a:cubicBezTo>
                <a:cubicBezTo>
                  <a:pt x="2029056" y="553247"/>
                  <a:pt x="2018404" y="560182"/>
                  <a:pt x="2006900" y="564252"/>
                </a:cubicBezTo>
                <a:cubicBezTo>
                  <a:pt x="1987505" y="571125"/>
                  <a:pt x="1965993" y="568779"/>
                  <a:pt x="1942964" y="557275"/>
                </a:cubicBezTo>
                <a:cubicBezTo>
                  <a:pt x="1872321" y="521995"/>
                  <a:pt x="1803589" y="407912"/>
                  <a:pt x="1783073" y="342543"/>
                </a:cubicBezTo>
                <a:cubicBezTo>
                  <a:pt x="1779751" y="331953"/>
                  <a:pt x="1776843" y="320885"/>
                  <a:pt x="1774373" y="309527"/>
                </a:cubicBezTo>
                <a:cubicBezTo>
                  <a:pt x="1774206" y="318227"/>
                  <a:pt x="1774331" y="327322"/>
                  <a:pt x="1774684" y="336334"/>
                </a:cubicBezTo>
                <a:cubicBezTo>
                  <a:pt x="1778152" y="361336"/>
                  <a:pt x="1780830" y="385153"/>
                  <a:pt x="1780436" y="388953"/>
                </a:cubicBezTo>
                <a:cubicBezTo>
                  <a:pt x="1780041" y="392670"/>
                  <a:pt x="1777072" y="394705"/>
                  <a:pt x="1774352" y="394788"/>
                </a:cubicBezTo>
                <a:cubicBezTo>
                  <a:pt x="1768621" y="394975"/>
                  <a:pt x="1767790" y="390220"/>
                  <a:pt x="1766482" y="382350"/>
                </a:cubicBezTo>
                <a:cubicBezTo>
                  <a:pt x="1764405" y="369849"/>
                  <a:pt x="1762952" y="353798"/>
                  <a:pt x="1762266" y="337373"/>
                </a:cubicBezTo>
                <a:cubicBezTo>
                  <a:pt x="1757885" y="306620"/>
                  <a:pt x="1751759" y="270447"/>
                  <a:pt x="1746610" y="254292"/>
                </a:cubicBezTo>
                <a:cubicBezTo>
                  <a:pt x="1743017" y="276842"/>
                  <a:pt x="1746277" y="331039"/>
                  <a:pt x="1753566" y="390075"/>
                </a:cubicBezTo>
                <a:cubicBezTo>
                  <a:pt x="1762703" y="416114"/>
                  <a:pt x="1776283" y="443233"/>
                  <a:pt x="1796508" y="467300"/>
                </a:cubicBezTo>
                <a:cubicBezTo>
                  <a:pt x="1862499" y="545834"/>
                  <a:pt x="1895038" y="561283"/>
                  <a:pt x="1895371" y="561428"/>
                </a:cubicBezTo>
                <a:cubicBezTo>
                  <a:pt x="1897157" y="562238"/>
                  <a:pt x="1898485" y="563878"/>
                  <a:pt x="1898880" y="565789"/>
                </a:cubicBezTo>
                <a:cubicBezTo>
                  <a:pt x="1899295" y="567720"/>
                  <a:pt x="1898776" y="569734"/>
                  <a:pt x="1897489" y="571208"/>
                </a:cubicBezTo>
                <a:cubicBezTo>
                  <a:pt x="1895682" y="573264"/>
                  <a:pt x="1852823" y="621502"/>
                  <a:pt x="1815840" y="615127"/>
                </a:cubicBezTo>
                <a:cubicBezTo>
                  <a:pt x="1800329" y="612448"/>
                  <a:pt x="1788430" y="600965"/>
                  <a:pt x="1780477" y="581010"/>
                </a:cubicBezTo>
                <a:cubicBezTo>
                  <a:pt x="1763969" y="539521"/>
                  <a:pt x="1749683" y="458932"/>
                  <a:pt x="1741834" y="397322"/>
                </a:cubicBezTo>
                <a:cubicBezTo>
                  <a:pt x="1741668" y="396096"/>
                  <a:pt x="1741522" y="394871"/>
                  <a:pt x="1741377" y="393625"/>
                </a:cubicBezTo>
                <a:cubicBezTo>
                  <a:pt x="1725657" y="348793"/>
                  <a:pt x="1722896" y="307409"/>
                  <a:pt x="1722584" y="287973"/>
                </a:cubicBezTo>
                <a:cubicBezTo>
                  <a:pt x="1701528" y="301345"/>
                  <a:pt x="1649055" y="337269"/>
                  <a:pt x="1605241" y="388247"/>
                </a:cubicBezTo>
                <a:cubicBezTo>
                  <a:pt x="1544025" y="459471"/>
                  <a:pt x="1522139" y="540040"/>
                  <a:pt x="1511009" y="594445"/>
                </a:cubicBezTo>
                <a:cubicBezTo>
                  <a:pt x="1510490" y="596957"/>
                  <a:pt x="1510054" y="599407"/>
                  <a:pt x="1509700" y="601775"/>
                </a:cubicBezTo>
                <a:cubicBezTo>
                  <a:pt x="1518941" y="599324"/>
                  <a:pt x="1529116" y="599449"/>
                  <a:pt x="1539893" y="602232"/>
                </a:cubicBezTo>
                <a:cubicBezTo>
                  <a:pt x="1597412" y="617037"/>
                  <a:pt x="1671107" y="707822"/>
                  <a:pt x="1713427" y="811004"/>
                </a:cubicBezTo>
                <a:cubicBezTo>
                  <a:pt x="1716999" y="801992"/>
                  <a:pt x="1720674" y="794392"/>
                  <a:pt x="1724225" y="787082"/>
                </a:cubicBezTo>
                <a:cubicBezTo>
                  <a:pt x="1732012" y="771031"/>
                  <a:pt x="1738740" y="757160"/>
                  <a:pt x="1741854" y="731806"/>
                </a:cubicBezTo>
                <a:cubicBezTo>
                  <a:pt x="1742436" y="727009"/>
                  <a:pt x="1742851" y="723084"/>
                  <a:pt x="1743183" y="719990"/>
                </a:cubicBezTo>
                <a:cubicBezTo>
                  <a:pt x="1744263" y="709878"/>
                  <a:pt x="1744720" y="705683"/>
                  <a:pt x="1750140" y="704832"/>
                </a:cubicBezTo>
                <a:cubicBezTo>
                  <a:pt x="1750576" y="704770"/>
                  <a:pt x="1750991" y="704728"/>
                  <a:pt x="1751365" y="704728"/>
                </a:cubicBezTo>
                <a:lnTo>
                  <a:pt x="1751385" y="704728"/>
                </a:lnTo>
                <a:close/>
                <a:moveTo>
                  <a:pt x="1281014" y="650386"/>
                </a:moveTo>
                <a:cubicBezTo>
                  <a:pt x="1281118" y="651009"/>
                  <a:pt x="1281284" y="651777"/>
                  <a:pt x="1281513" y="652670"/>
                </a:cubicBezTo>
                <a:cubicBezTo>
                  <a:pt x="1284856" y="666001"/>
                  <a:pt x="1297855" y="699641"/>
                  <a:pt x="1314301" y="742230"/>
                </a:cubicBezTo>
                <a:cubicBezTo>
                  <a:pt x="1327591" y="776658"/>
                  <a:pt x="1342666" y="815676"/>
                  <a:pt x="1356516" y="853884"/>
                </a:cubicBezTo>
                <a:cubicBezTo>
                  <a:pt x="1357347" y="850001"/>
                  <a:pt x="1358427" y="845121"/>
                  <a:pt x="1359797" y="839016"/>
                </a:cubicBezTo>
                <a:cubicBezTo>
                  <a:pt x="1360690" y="834987"/>
                  <a:pt x="1362227" y="828156"/>
                  <a:pt x="1364013" y="820577"/>
                </a:cubicBezTo>
                <a:cubicBezTo>
                  <a:pt x="1368186" y="794620"/>
                  <a:pt x="1369391" y="768290"/>
                  <a:pt x="1362414" y="746051"/>
                </a:cubicBezTo>
                <a:cubicBezTo>
                  <a:pt x="1353900" y="718952"/>
                  <a:pt x="1297523" y="658401"/>
                  <a:pt x="1281035" y="650407"/>
                </a:cubicBezTo>
                <a:lnTo>
                  <a:pt x="1281014" y="650386"/>
                </a:lnTo>
                <a:close/>
                <a:moveTo>
                  <a:pt x="2091310" y="838102"/>
                </a:moveTo>
                <a:cubicBezTo>
                  <a:pt x="2094612" y="840989"/>
                  <a:pt x="2096813" y="842110"/>
                  <a:pt x="2097872" y="842442"/>
                </a:cubicBezTo>
                <a:cubicBezTo>
                  <a:pt x="2099450" y="839452"/>
                  <a:pt x="2100924" y="836254"/>
                  <a:pt x="2102274" y="833036"/>
                </a:cubicBezTo>
                <a:lnTo>
                  <a:pt x="2098412" y="824397"/>
                </a:lnTo>
                <a:cubicBezTo>
                  <a:pt x="2096605" y="828488"/>
                  <a:pt x="2094280" y="833160"/>
                  <a:pt x="2091310" y="838102"/>
                </a:cubicBezTo>
                <a:close/>
                <a:moveTo>
                  <a:pt x="2037508" y="648828"/>
                </a:moveTo>
                <a:cubicBezTo>
                  <a:pt x="2037549" y="660872"/>
                  <a:pt x="2037757" y="673041"/>
                  <a:pt x="2037965" y="684856"/>
                </a:cubicBezTo>
                <a:cubicBezTo>
                  <a:pt x="2038172" y="697585"/>
                  <a:pt x="2038380" y="709608"/>
                  <a:pt x="2038380" y="720966"/>
                </a:cubicBezTo>
                <a:cubicBezTo>
                  <a:pt x="2038380" y="745095"/>
                  <a:pt x="2049531" y="774976"/>
                  <a:pt x="2062883" y="799230"/>
                </a:cubicBezTo>
                <a:cubicBezTo>
                  <a:pt x="2092618" y="762185"/>
                  <a:pt x="2118367" y="714425"/>
                  <a:pt x="2141043" y="654892"/>
                </a:cubicBezTo>
                <a:cubicBezTo>
                  <a:pt x="2155973" y="615687"/>
                  <a:pt x="2164050" y="579286"/>
                  <a:pt x="2167871" y="545480"/>
                </a:cubicBezTo>
                <a:cubicBezTo>
                  <a:pt x="2166563" y="487899"/>
                  <a:pt x="2162015" y="419602"/>
                  <a:pt x="2159503" y="382038"/>
                </a:cubicBezTo>
                <a:cubicBezTo>
                  <a:pt x="2158880" y="372736"/>
                  <a:pt x="2158381" y="365198"/>
                  <a:pt x="2158070" y="359986"/>
                </a:cubicBezTo>
                <a:cubicBezTo>
                  <a:pt x="2157904" y="357328"/>
                  <a:pt x="2157800" y="355251"/>
                  <a:pt x="2157738" y="353839"/>
                </a:cubicBezTo>
                <a:cubicBezTo>
                  <a:pt x="2157551" y="348524"/>
                  <a:pt x="2159461" y="345637"/>
                  <a:pt x="2163427" y="345284"/>
                </a:cubicBezTo>
                <a:cubicBezTo>
                  <a:pt x="2169511" y="344744"/>
                  <a:pt x="2170280" y="350517"/>
                  <a:pt x="2170778" y="354359"/>
                </a:cubicBezTo>
                <a:cubicBezTo>
                  <a:pt x="2171110" y="356892"/>
                  <a:pt x="2171567" y="360754"/>
                  <a:pt x="2172169" y="366132"/>
                </a:cubicBezTo>
                <a:cubicBezTo>
                  <a:pt x="2173021" y="373691"/>
                  <a:pt x="2173997" y="381499"/>
                  <a:pt x="2174993" y="389555"/>
                </a:cubicBezTo>
                <a:cubicBezTo>
                  <a:pt x="2180579" y="434450"/>
                  <a:pt x="2187037" y="486300"/>
                  <a:pt x="2180330" y="546394"/>
                </a:cubicBezTo>
                <a:cubicBezTo>
                  <a:pt x="2180725" y="564522"/>
                  <a:pt x="2180808" y="581591"/>
                  <a:pt x="2180413" y="596313"/>
                </a:cubicBezTo>
                <a:cubicBezTo>
                  <a:pt x="2179936" y="613175"/>
                  <a:pt x="2181368" y="630202"/>
                  <a:pt x="2183839" y="646814"/>
                </a:cubicBezTo>
                <a:cubicBezTo>
                  <a:pt x="2186560" y="643575"/>
                  <a:pt x="2188408" y="641602"/>
                  <a:pt x="2188781" y="641208"/>
                </a:cubicBezTo>
                <a:cubicBezTo>
                  <a:pt x="2190027" y="639879"/>
                  <a:pt x="2191792" y="639173"/>
                  <a:pt x="2193599" y="639256"/>
                </a:cubicBezTo>
                <a:cubicBezTo>
                  <a:pt x="2195406" y="639339"/>
                  <a:pt x="2197108" y="640211"/>
                  <a:pt x="2198230" y="641644"/>
                </a:cubicBezTo>
                <a:cubicBezTo>
                  <a:pt x="2198458" y="641955"/>
                  <a:pt x="2222670" y="672189"/>
                  <a:pt x="2245034" y="660311"/>
                </a:cubicBezTo>
                <a:cubicBezTo>
                  <a:pt x="2246197" y="659689"/>
                  <a:pt x="2249333" y="657217"/>
                  <a:pt x="2253382" y="647396"/>
                </a:cubicBezTo>
                <a:cubicBezTo>
                  <a:pt x="2272008" y="602107"/>
                  <a:pt x="2280854" y="468234"/>
                  <a:pt x="2269163" y="408638"/>
                </a:cubicBezTo>
                <a:cubicBezTo>
                  <a:pt x="2255396" y="338411"/>
                  <a:pt x="2176011" y="85181"/>
                  <a:pt x="2134813" y="52372"/>
                </a:cubicBezTo>
                <a:cubicBezTo>
                  <a:pt x="2115377" y="36881"/>
                  <a:pt x="2095629" y="35033"/>
                  <a:pt x="2075882" y="46765"/>
                </a:cubicBezTo>
                <a:cubicBezTo>
                  <a:pt x="2153336" y="106153"/>
                  <a:pt x="2151612" y="169923"/>
                  <a:pt x="2150574" y="208151"/>
                </a:cubicBezTo>
                <a:cubicBezTo>
                  <a:pt x="2150470" y="211951"/>
                  <a:pt x="2150366" y="215565"/>
                  <a:pt x="2150366" y="218762"/>
                </a:cubicBezTo>
                <a:cubicBezTo>
                  <a:pt x="2150366" y="230121"/>
                  <a:pt x="2149141" y="238593"/>
                  <a:pt x="2143161" y="243058"/>
                </a:cubicBezTo>
                <a:cubicBezTo>
                  <a:pt x="2136370" y="248124"/>
                  <a:pt x="2127358" y="245446"/>
                  <a:pt x="2113716" y="241396"/>
                </a:cubicBezTo>
                <a:lnTo>
                  <a:pt x="2108607" y="239881"/>
                </a:lnTo>
                <a:cubicBezTo>
                  <a:pt x="2108400" y="249163"/>
                  <a:pt x="2108462" y="256763"/>
                  <a:pt x="2108670" y="262888"/>
                </a:cubicBezTo>
                <a:cubicBezTo>
                  <a:pt x="2111494" y="259151"/>
                  <a:pt x="2114941" y="256368"/>
                  <a:pt x="2118969" y="256036"/>
                </a:cubicBezTo>
                <a:cubicBezTo>
                  <a:pt x="2130307" y="255101"/>
                  <a:pt x="2134335" y="270758"/>
                  <a:pt x="2136620" y="284505"/>
                </a:cubicBezTo>
                <a:cubicBezTo>
                  <a:pt x="2141229" y="312288"/>
                  <a:pt x="2128625" y="375601"/>
                  <a:pt x="2107278" y="431792"/>
                </a:cubicBezTo>
                <a:cubicBezTo>
                  <a:pt x="2095962" y="461569"/>
                  <a:pt x="2075383" y="507044"/>
                  <a:pt x="2046312" y="537216"/>
                </a:cubicBezTo>
                <a:cubicBezTo>
                  <a:pt x="2047413" y="536780"/>
                  <a:pt x="2048617" y="536531"/>
                  <a:pt x="2049925" y="536531"/>
                </a:cubicBezTo>
                <a:cubicBezTo>
                  <a:pt x="2052791" y="536572"/>
                  <a:pt x="2056861" y="537901"/>
                  <a:pt x="2059851" y="544089"/>
                </a:cubicBezTo>
                <a:cubicBezTo>
                  <a:pt x="2067804" y="560473"/>
                  <a:pt x="2067306" y="615459"/>
                  <a:pt x="2047973" y="640564"/>
                </a:cubicBezTo>
                <a:cubicBezTo>
                  <a:pt x="2044879" y="644572"/>
                  <a:pt x="2041370" y="647333"/>
                  <a:pt x="2037466" y="648828"/>
                </a:cubicBezTo>
                <a:lnTo>
                  <a:pt x="2037508" y="648828"/>
                </a:lnTo>
                <a:close/>
                <a:moveTo>
                  <a:pt x="2180725" y="796385"/>
                </a:moveTo>
                <a:cubicBezTo>
                  <a:pt x="2181514" y="796676"/>
                  <a:pt x="2184275" y="797299"/>
                  <a:pt x="2192374" y="796074"/>
                </a:cubicBezTo>
                <a:cubicBezTo>
                  <a:pt x="2195655" y="795575"/>
                  <a:pt x="2196942" y="794205"/>
                  <a:pt x="2197690" y="793084"/>
                </a:cubicBezTo>
                <a:cubicBezTo>
                  <a:pt x="2203649" y="784030"/>
                  <a:pt x="2196278" y="755706"/>
                  <a:pt x="2188470" y="725742"/>
                </a:cubicBezTo>
                <a:cubicBezTo>
                  <a:pt x="2184608" y="710937"/>
                  <a:pt x="2180372" y="694678"/>
                  <a:pt x="2176758" y="677567"/>
                </a:cubicBezTo>
                <a:cubicBezTo>
                  <a:pt x="2166625" y="693681"/>
                  <a:pt x="2157405" y="714093"/>
                  <a:pt x="2161143" y="731245"/>
                </a:cubicBezTo>
                <a:cubicBezTo>
                  <a:pt x="2161392" y="732429"/>
                  <a:pt x="2161642" y="733425"/>
                  <a:pt x="2161891" y="734256"/>
                </a:cubicBezTo>
                <a:cubicBezTo>
                  <a:pt x="2162763" y="732906"/>
                  <a:pt x="2163635" y="731411"/>
                  <a:pt x="2164299" y="730290"/>
                </a:cubicBezTo>
                <a:cubicBezTo>
                  <a:pt x="2168162" y="723728"/>
                  <a:pt x="2172128" y="716938"/>
                  <a:pt x="2178877" y="718308"/>
                </a:cubicBezTo>
                <a:cubicBezTo>
                  <a:pt x="2185106" y="719596"/>
                  <a:pt x="2187203" y="726635"/>
                  <a:pt x="2188574" y="737599"/>
                </a:cubicBezTo>
                <a:cubicBezTo>
                  <a:pt x="2190962" y="756703"/>
                  <a:pt x="2186560" y="772381"/>
                  <a:pt x="2183341" y="783843"/>
                </a:cubicBezTo>
                <a:cubicBezTo>
                  <a:pt x="2182074" y="788328"/>
                  <a:pt x="2180372" y="794371"/>
                  <a:pt x="2180725" y="796406"/>
                </a:cubicBezTo>
                <a:lnTo>
                  <a:pt x="2180725" y="796385"/>
                </a:lnTo>
                <a:close/>
                <a:moveTo>
                  <a:pt x="3206936" y="768311"/>
                </a:moveTo>
                <a:cubicBezTo>
                  <a:pt x="3207351" y="773793"/>
                  <a:pt x="3207912" y="781310"/>
                  <a:pt x="3208535" y="790301"/>
                </a:cubicBezTo>
                <a:cubicBezTo>
                  <a:pt x="3223776" y="785214"/>
                  <a:pt x="3224462" y="781227"/>
                  <a:pt x="3224503" y="780936"/>
                </a:cubicBezTo>
                <a:cubicBezTo>
                  <a:pt x="3224752" y="778382"/>
                  <a:pt x="3217277" y="772858"/>
                  <a:pt x="3206936" y="768311"/>
                </a:cubicBezTo>
                <a:close/>
                <a:moveTo>
                  <a:pt x="2973931" y="661163"/>
                </a:moveTo>
                <a:cubicBezTo>
                  <a:pt x="2961908" y="675075"/>
                  <a:pt x="2950881" y="689092"/>
                  <a:pt x="2940893" y="703191"/>
                </a:cubicBezTo>
                <a:cubicBezTo>
                  <a:pt x="2949739" y="693100"/>
                  <a:pt x="2959810" y="684233"/>
                  <a:pt x="2971252" y="676924"/>
                </a:cubicBezTo>
                <a:cubicBezTo>
                  <a:pt x="2987719" y="666437"/>
                  <a:pt x="2997084" y="659813"/>
                  <a:pt x="3002379" y="655660"/>
                </a:cubicBezTo>
                <a:cubicBezTo>
                  <a:pt x="2995028" y="656740"/>
                  <a:pt x="2984417" y="658920"/>
                  <a:pt x="2973931" y="661163"/>
                </a:cubicBezTo>
                <a:close/>
                <a:moveTo>
                  <a:pt x="2049365" y="551087"/>
                </a:moveTo>
                <a:cubicBezTo>
                  <a:pt x="2049115" y="551502"/>
                  <a:pt x="2048866" y="551959"/>
                  <a:pt x="2048576" y="552520"/>
                </a:cubicBezTo>
                <a:cubicBezTo>
                  <a:pt x="2040228" y="568779"/>
                  <a:pt x="2037902" y="599781"/>
                  <a:pt x="2037529" y="633670"/>
                </a:cubicBezTo>
                <a:cubicBezTo>
                  <a:pt x="2037715" y="633441"/>
                  <a:pt x="2037902" y="633213"/>
                  <a:pt x="2038110" y="632964"/>
                </a:cubicBezTo>
                <a:cubicBezTo>
                  <a:pt x="2054805" y="611285"/>
                  <a:pt x="2053788" y="563837"/>
                  <a:pt x="2049365" y="551108"/>
                </a:cubicBezTo>
                <a:lnTo>
                  <a:pt x="2049365" y="551087"/>
                </a:lnTo>
                <a:close/>
                <a:moveTo>
                  <a:pt x="1759816" y="435342"/>
                </a:moveTo>
                <a:cubicBezTo>
                  <a:pt x="1768413" y="491512"/>
                  <a:pt x="1779937" y="545958"/>
                  <a:pt x="1792044" y="576379"/>
                </a:cubicBezTo>
                <a:cubicBezTo>
                  <a:pt x="1798273" y="592036"/>
                  <a:pt x="1806994" y="600923"/>
                  <a:pt x="1817938" y="602813"/>
                </a:cubicBezTo>
                <a:cubicBezTo>
                  <a:pt x="1839803" y="606592"/>
                  <a:pt x="1868584" y="582941"/>
                  <a:pt x="1882870" y="568530"/>
                </a:cubicBezTo>
                <a:cubicBezTo>
                  <a:pt x="1869497" y="559954"/>
                  <a:pt x="1837914" y="535908"/>
                  <a:pt x="1786956" y="475253"/>
                </a:cubicBezTo>
                <a:cubicBezTo>
                  <a:pt x="1776241" y="462482"/>
                  <a:pt x="1767271" y="449006"/>
                  <a:pt x="1759816" y="435322"/>
                </a:cubicBezTo>
                <a:lnTo>
                  <a:pt x="1759816" y="435342"/>
                </a:lnTo>
                <a:close/>
                <a:moveTo>
                  <a:pt x="1779460" y="263241"/>
                </a:moveTo>
                <a:cubicBezTo>
                  <a:pt x="1782637" y="291357"/>
                  <a:pt x="1788285" y="317584"/>
                  <a:pt x="1794930" y="338785"/>
                </a:cubicBezTo>
                <a:cubicBezTo>
                  <a:pt x="1814781" y="402097"/>
                  <a:pt x="1880897" y="512339"/>
                  <a:pt x="1948509" y="546103"/>
                </a:cubicBezTo>
                <a:cubicBezTo>
                  <a:pt x="1968401" y="556029"/>
                  <a:pt x="1986633" y="558189"/>
                  <a:pt x="2002705" y="552478"/>
                </a:cubicBezTo>
                <a:cubicBezTo>
                  <a:pt x="2081571" y="524529"/>
                  <a:pt x="2131906" y="332285"/>
                  <a:pt x="2124306" y="286498"/>
                </a:cubicBezTo>
                <a:cubicBezTo>
                  <a:pt x="2122499" y="275576"/>
                  <a:pt x="2120506" y="271007"/>
                  <a:pt x="2119426" y="269201"/>
                </a:cubicBezTo>
                <a:cubicBezTo>
                  <a:pt x="2116540" y="272419"/>
                  <a:pt x="2112387" y="282241"/>
                  <a:pt x="2112075" y="285647"/>
                </a:cubicBezTo>
                <a:cubicBezTo>
                  <a:pt x="2112075" y="289488"/>
                  <a:pt x="2109895" y="291253"/>
                  <a:pt x="2108587" y="291959"/>
                </a:cubicBezTo>
                <a:cubicBezTo>
                  <a:pt x="2106573" y="293039"/>
                  <a:pt x="2103977" y="292915"/>
                  <a:pt x="2102066" y="291669"/>
                </a:cubicBezTo>
                <a:cubicBezTo>
                  <a:pt x="2100115" y="290381"/>
                  <a:pt x="2097145" y="288429"/>
                  <a:pt x="2096211" y="263885"/>
                </a:cubicBezTo>
                <a:cubicBezTo>
                  <a:pt x="2095962" y="257386"/>
                  <a:pt x="2095858" y="248415"/>
                  <a:pt x="2096211" y="236475"/>
                </a:cubicBezTo>
                <a:cubicBezTo>
                  <a:pt x="2092099" y="235458"/>
                  <a:pt x="2087656" y="234461"/>
                  <a:pt x="2082859" y="233568"/>
                </a:cubicBezTo>
                <a:cubicBezTo>
                  <a:pt x="2064544" y="230121"/>
                  <a:pt x="2046769" y="249121"/>
                  <a:pt x="2024260" y="273167"/>
                </a:cubicBezTo>
                <a:cubicBezTo>
                  <a:pt x="1997597" y="301657"/>
                  <a:pt x="1964435" y="337103"/>
                  <a:pt x="1915866" y="346779"/>
                </a:cubicBezTo>
                <a:cubicBezTo>
                  <a:pt x="1845701" y="360754"/>
                  <a:pt x="1829109" y="328008"/>
                  <a:pt x="1811542" y="293309"/>
                </a:cubicBezTo>
                <a:cubicBezTo>
                  <a:pt x="1805915" y="282179"/>
                  <a:pt x="1800080" y="270675"/>
                  <a:pt x="1792210" y="260230"/>
                </a:cubicBezTo>
                <a:cubicBezTo>
                  <a:pt x="1787143" y="253502"/>
                  <a:pt x="1784610" y="253316"/>
                  <a:pt x="1784547" y="253316"/>
                </a:cubicBezTo>
                <a:lnTo>
                  <a:pt x="1784547" y="253316"/>
                </a:lnTo>
                <a:cubicBezTo>
                  <a:pt x="1783696" y="253502"/>
                  <a:pt x="1781557" y="255953"/>
                  <a:pt x="1779460" y="263262"/>
                </a:cubicBezTo>
                <a:lnTo>
                  <a:pt x="1779460" y="263241"/>
                </a:lnTo>
                <a:close/>
                <a:moveTo>
                  <a:pt x="1784630" y="240773"/>
                </a:moveTo>
                <a:cubicBezTo>
                  <a:pt x="1790320" y="240773"/>
                  <a:pt x="1796197" y="244760"/>
                  <a:pt x="1802177" y="252713"/>
                </a:cubicBezTo>
                <a:cubicBezTo>
                  <a:pt x="1810711" y="264051"/>
                  <a:pt x="1816795" y="276053"/>
                  <a:pt x="1822672" y="287661"/>
                </a:cubicBezTo>
                <a:cubicBezTo>
                  <a:pt x="1839367" y="320636"/>
                  <a:pt x="1852532" y="346675"/>
                  <a:pt x="1913436" y="334528"/>
                </a:cubicBezTo>
                <a:cubicBezTo>
                  <a:pt x="1958081" y="325640"/>
                  <a:pt x="1988398" y="293226"/>
                  <a:pt x="2015165" y="264633"/>
                </a:cubicBezTo>
                <a:cubicBezTo>
                  <a:pt x="2039294" y="238863"/>
                  <a:pt x="2060121" y="216603"/>
                  <a:pt x="2085164" y="221296"/>
                </a:cubicBezTo>
                <a:cubicBezTo>
                  <a:pt x="2089254" y="222064"/>
                  <a:pt x="2093096" y="222895"/>
                  <a:pt x="2096688" y="223746"/>
                </a:cubicBezTo>
                <a:cubicBezTo>
                  <a:pt x="2097228" y="211744"/>
                  <a:pt x="2098163" y="197416"/>
                  <a:pt x="2099678" y="180409"/>
                </a:cubicBezTo>
                <a:cubicBezTo>
                  <a:pt x="2105264" y="117076"/>
                  <a:pt x="2073058" y="89957"/>
                  <a:pt x="2055760" y="75400"/>
                </a:cubicBezTo>
                <a:cubicBezTo>
                  <a:pt x="2048845" y="69586"/>
                  <a:pt x="2044672" y="66077"/>
                  <a:pt x="2044381" y="61093"/>
                </a:cubicBezTo>
                <a:cubicBezTo>
                  <a:pt x="2044236" y="58767"/>
                  <a:pt x="2045066" y="56525"/>
                  <a:pt x="2046727" y="54780"/>
                </a:cubicBezTo>
                <a:cubicBezTo>
                  <a:pt x="2049406" y="51936"/>
                  <a:pt x="2052106" y="49298"/>
                  <a:pt x="2054847" y="46890"/>
                </a:cubicBezTo>
                <a:cubicBezTo>
                  <a:pt x="1981068" y="-3009"/>
                  <a:pt x="1906771" y="750"/>
                  <a:pt x="1833864" y="58144"/>
                </a:cubicBezTo>
                <a:cubicBezTo>
                  <a:pt x="1784838" y="96747"/>
                  <a:pt x="1773023" y="173142"/>
                  <a:pt x="1777674" y="242871"/>
                </a:cubicBezTo>
                <a:cubicBezTo>
                  <a:pt x="1778359" y="242435"/>
                  <a:pt x="1779024" y="242102"/>
                  <a:pt x="1779667" y="241832"/>
                </a:cubicBezTo>
                <a:cubicBezTo>
                  <a:pt x="1781329" y="241126"/>
                  <a:pt x="1782990" y="240773"/>
                  <a:pt x="1784693" y="240773"/>
                </a:cubicBezTo>
                <a:lnTo>
                  <a:pt x="1784630" y="240773"/>
                </a:lnTo>
                <a:close/>
                <a:moveTo>
                  <a:pt x="2109002" y="226985"/>
                </a:moveTo>
                <a:cubicBezTo>
                  <a:pt x="2111951" y="227816"/>
                  <a:pt x="2114692" y="228647"/>
                  <a:pt x="2117246" y="229394"/>
                </a:cubicBezTo>
                <a:cubicBezTo>
                  <a:pt x="2124659" y="231595"/>
                  <a:pt x="2133879" y="234357"/>
                  <a:pt x="2135685" y="233007"/>
                </a:cubicBezTo>
                <a:cubicBezTo>
                  <a:pt x="2136059" y="232737"/>
                  <a:pt x="2137886" y="230765"/>
                  <a:pt x="2137886" y="218700"/>
                </a:cubicBezTo>
                <a:cubicBezTo>
                  <a:pt x="2137886" y="215315"/>
                  <a:pt x="2137990" y="211640"/>
                  <a:pt x="2138094" y="207736"/>
                </a:cubicBezTo>
                <a:cubicBezTo>
                  <a:pt x="2139070" y="171626"/>
                  <a:pt x="2140710" y="111199"/>
                  <a:pt x="2066600" y="55300"/>
                </a:cubicBezTo>
                <a:cubicBezTo>
                  <a:pt x="2066143" y="54967"/>
                  <a:pt x="2065707" y="54614"/>
                  <a:pt x="2065250" y="54282"/>
                </a:cubicBezTo>
                <a:cubicBezTo>
                  <a:pt x="2062862" y="56296"/>
                  <a:pt x="2060474" y="58497"/>
                  <a:pt x="2058086" y="60906"/>
                </a:cubicBezTo>
                <a:cubicBezTo>
                  <a:pt x="2059581" y="62339"/>
                  <a:pt x="2061824" y="64229"/>
                  <a:pt x="2063755" y="65848"/>
                </a:cubicBezTo>
                <a:cubicBezTo>
                  <a:pt x="2081426" y="80737"/>
                  <a:pt x="2118222" y="111698"/>
                  <a:pt x="2112075" y="181489"/>
                </a:cubicBezTo>
                <a:cubicBezTo>
                  <a:pt x="2110497" y="199264"/>
                  <a:pt x="2109542" y="214319"/>
                  <a:pt x="2109023" y="226965"/>
                </a:cubicBezTo>
                <a:cubicBezTo>
                  <a:pt x="2109016" y="226972"/>
                  <a:pt x="2109009" y="226978"/>
                  <a:pt x="2109002" y="2269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074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5043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0.0379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9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47" grpId="0"/>
      <p:bldP spid="57" grpId="0"/>
      <p:bldP spid="58" grpId="0"/>
      <p:bldP spid="59" grpId="0"/>
      <p:bldP spid="60" grpId="0"/>
      <p:bldP spid="68" grpId="0"/>
      <p:bldP spid="69" grpId="0"/>
      <p:bldP spid="70" grpId="0"/>
      <p:bldP spid="71" grpId="0"/>
      <p:bldP spid="72" grpId="0"/>
      <p:bldP spid="73" grpId="0"/>
      <p:bldP spid="136" grpId="0"/>
      <p:bldP spid="135" grpId="0"/>
      <p:bldP spid="135" grpId="1"/>
      <p:bldP spid="1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1F60D8E-DDF2-587A-43D6-5A6F470E9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2" b="58578"/>
          <a:stretch/>
        </p:blipFill>
        <p:spPr>
          <a:xfrm>
            <a:off x="0" y="1231900"/>
            <a:ext cx="12192000" cy="1727200"/>
          </a:xfrm>
          <a:prstGeom prst="rect">
            <a:avLst/>
          </a:prstGeom>
        </p:spPr>
      </p:pic>
      <p:sp>
        <p:nvSpPr>
          <p:cNvPr id="136" name="CaixaDeTexto 135">
            <a:extLst>
              <a:ext uri="{FF2B5EF4-FFF2-40B4-BE49-F238E27FC236}">
                <a16:creationId xmlns:a16="http://schemas.microsoft.com/office/drawing/2014/main" id="{88F070D0-09DC-49BA-A24E-6677A213BAC6}"/>
              </a:ext>
            </a:extLst>
          </p:cNvPr>
          <p:cNvSpPr txBox="1"/>
          <p:nvPr/>
        </p:nvSpPr>
        <p:spPr>
          <a:xfrm>
            <a:off x="2418296" y="639716"/>
            <a:ext cx="7355408" cy="59592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Programa de Voluntariado</a:t>
            </a:r>
            <a:endParaRPr kumimoji="0" lang="pt-BR" sz="3600" i="0" u="none" strike="noStrike" kern="1200" cap="none" spc="0" normalizeH="0" baseline="0" noProof="0" dirty="0">
              <a:ln>
                <a:noFill/>
              </a:ln>
              <a:solidFill>
                <a:srgbClr val="660099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DA9F9BE0-DAFD-A28A-4D34-A18BD8615BAE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84" name="Retângulo: Cantos Superiores Arredondados 83">
              <a:extLst>
                <a:ext uri="{FF2B5EF4-FFF2-40B4-BE49-F238E27FC236}">
                  <a16:creationId xmlns:a16="http://schemas.microsoft.com/office/drawing/2014/main" id="{640BD53E-3068-7078-5A11-E8F994613C7F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5" name="Agrupar 84">
              <a:extLst>
                <a:ext uri="{FF2B5EF4-FFF2-40B4-BE49-F238E27FC236}">
                  <a16:creationId xmlns:a16="http://schemas.microsoft.com/office/drawing/2014/main" id="{565E31EC-CEC7-D53A-B39F-4F114F075CBF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86" name="Gráfico 6">
                <a:extLst>
                  <a:ext uri="{FF2B5EF4-FFF2-40B4-BE49-F238E27FC236}">
                    <a16:creationId xmlns:a16="http://schemas.microsoft.com/office/drawing/2014/main" id="{B52F23A9-604B-6606-D493-F571EC396BA8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110" name="Forma Livre: Forma 109">
                  <a:extLst>
                    <a:ext uri="{FF2B5EF4-FFF2-40B4-BE49-F238E27FC236}">
                      <a16:creationId xmlns:a16="http://schemas.microsoft.com/office/drawing/2014/main" id="{A328DA8B-AB85-5C90-512A-348BAC509C29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orma Livre: Forma 110">
                  <a:extLst>
                    <a:ext uri="{FF2B5EF4-FFF2-40B4-BE49-F238E27FC236}">
                      <a16:creationId xmlns:a16="http://schemas.microsoft.com/office/drawing/2014/main" id="{9B25ECD2-137F-1A62-3B92-CA4C73E8E8DC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orma Livre: Forma 111">
                  <a:extLst>
                    <a:ext uri="{FF2B5EF4-FFF2-40B4-BE49-F238E27FC236}">
                      <a16:creationId xmlns:a16="http://schemas.microsoft.com/office/drawing/2014/main" id="{8122E4DF-ED88-F647-D6E3-FDF1992746A2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orma Livre: Forma 112">
                  <a:extLst>
                    <a:ext uri="{FF2B5EF4-FFF2-40B4-BE49-F238E27FC236}">
                      <a16:creationId xmlns:a16="http://schemas.microsoft.com/office/drawing/2014/main" id="{B057D3B7-A31A-9E9C-4FB2-4E9DE0994F5B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orma Livre: Forma 113">
                  <a:extLst>
                    <a:ext uri="{FF2B5EF4-FFF2-40B4-BE49-F238E27FC236}">
                      <a16:creationId xmlns:a16="http://schemas.microsoft.com/office/drawing/2014/main" id="{47977881-E79F-BC27-4CDA-D8FE6676B8C3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orma Livre: Forma 114">
                  <a:extLst>
                    <a:ext uri="{FF2B5EF4-FFF2-40B4-BE49-F238E27FC236}">
                      <a16:creationId xmlns:a16="http://schemas.microsoft.com/office/drawing/2014/main" id="{81B9FE21-4D04-0EA2-48EE-497FFA0DDAB7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6" name="Gráfico 6">
                  <a:extLst>
                    <a:ext uri="{FF2B5EF4-FFF2-40B4-BE49-F238E27FC236}">
                      <a16:creationId xmlns:a16="http://schemas.microsoft.com/office/drawing/2014/main" id="{E2690EBF-E282-1F22-364D-FE873D23B115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118" name="Forma Livre: Forma 117">
                    <a:extLst>
                      <a:ext uri="{FF2B5EF4-FFF2-40B4-BE49-F238E27FC236}">
                        <a16:creationId xmlns:a16="http://schemas.microsoft.com/office/drawing/2014/main" id="{43658314-674C-1983-9A65-80AE656FF462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orma Livre: Forma 118">
                    <a:extLst>
                      <a:ext uri="{FF2B5EF4-FFF2-40B4-BE49-F238E27FC236}">
                        <a16:creationId xmlns:a16="http://schemas.microsoft.com/office/drawing/2014/main" id="{078375D3-6D78-663D-1989-B426CA1888A9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7" name="Forma Livre: Forma 116">
                  <a:extLst>
                    <a:ext uri="{FF2B5EF4-FFF2-40B4-BE49-F238E27FC236}">
                      <a16:creationId xmlns:a16="http://schemas.microsoft.com/office/drawing/2014/main" id="{2336B759-423A-5312-453D-DB2DF34A692C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7" name="Gráfico 6">
                <a:extLst>
                  <a:ext uri="{FF2B5EF4-FFF2-40B4-BE49-F238E27FC236}">
                    <a16:creationId xmlns:a16="http://schemas.microsoft.com/office/drawing/2014/main" id="{E90008EE-431F-36B0-FE47-637A46484FD8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98" name="Forma Livre: Forma 97">
                  <a:extLst>
                    <a:ext uri="{FF2B5EF4-FFF2-40B4-BE49-F238E27FC236}">
                      <a16:creationId xmlns:a16="http://schemas.microsoft.com/office/drawing/2014/main" id="{3CA7FFE1-A04E-CEB4-6452-03C2F1887AEF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orma Livre: Forma 98">
                  <a:extLst>
                    <a:ext uri="{FF2B5EF4-FFF2-40B4-BE49-F238E27FC236}">
                      <a16:creationId xmlns:a16="http://schemas.microsoft.com/office/drawing/2014/main" id="{AE6DB3E5-A603-D12F-D48B-6A615820F50B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orma Livre: Forma 99">
                  <a:extLst>
                    <a:ext uri="{FF2B5EF4-FFF2-40B4-BE49-F238E27FC236}">
                      <a16:creationId xmlns:a16="http://schemas.microsoft.com/office/drawing/2014/main" id="{47A12344-81DF-A3ED-63A2-0F5D26079F42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orma Livre: Forma 100">
                  <a:extLst>
                    <a:ext uri="{FF2B5EF4-FFF2-40B4-BE49-F238E27FC236}">
                      <a16:creationId xmlns:a16="http://schemas.microsoft.com/office/drawing/2014/main" id="{C95F6D4F-E8FE-6ECE-4037-DA92A51C8299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orma Livre: Forma 101">
                  <a:extLst>
                    <a:ext uri="{FF2B5EF4-FFF2-40B4-BE49-F238E27FC236}">
                      <a16:creationId xmlns:a16="http://schemas.microsoft.com/office/drawing/2014/main" id="{12DBE3FB-C0BA-1CB8-A6EC-C2ED911A94C6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3" name="Gráfico 6">
                  <a:extLst>
                    <a:ext uri="{FF2B5EF4-FFF2-40B4-BE49-F238E27FC236}">
                      <a16:creationId xmlns:a16="http://schemas.microsoft.com/office/drawing/2014/main" id="{50E411DD-1112-D4C5-D712-FCBCB5BFEAE8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108" name="Forma Livre: Forma 107">
                    <a:extLst>
                      <a:ext uri="{FF2B5EF4-FFF2-40B4-BE49-F238E27FC236}">
                        <a16:creationId xmlns:a16="http://schemas.microsoft.com/office/drawing/2014/main" id="{FA82A240-DFD6-47CF-CCEC-F381DBD10FA6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orma Livre: Forma 108">
                    <a:extLst>
                      <a:ext uri="{FF2B5EF4-FFF2-40B4-BE49-F238E27FC236}">
                        <a16:creationId xmlns:a16="http://schemas.microsoft.com/office/drawing/2014/main" id="{735BD845-A256-EDE6-E803-A0EE5C227628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4" name="Forma Livre: Forma 103">
                  <a:extLst>
                    <a:ext uri="{FF2B5EF4-FFF2-40B4-BE49-F238E27FC236}">
                      <a16:creationId xmlns:a16="http://schemas.microsoft.com/office/drawing/2014/main" id="{6C6A268B-9CE1-5A6D-0B9D-9832511C1ACB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orma Livre: Forma 104">
                  <a:extLst>
                    <a:ext uri="{FF2B5EF4-FFF2-40B4-BE49-F238E27FC236}">
                      <a16:creationId xmlns:a16="http://schemas.microsoft.com/office/drawing/2014/main" id="{1FA37558-2BCF-F6A2-BFC0-BCC4F7C5BD27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orma Livre: Forma 105">
                  <a:extLst>
                    <a:ext uri="{FF2B5EF4-FFF2-40B4-BE49-F238E27FC236}">
                      <a16:creationId xmlns:a16="http://schemas.microsoft.com/office/drawing/2014/main" id="{0BD7797F-1783-5294-5E16-FB8BC27526CD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orma Livre: Forma 106">
                  <a:extLst>
                    <a:ext uri="{FF2B5EF4-FFF2-40B4-BE49-F238E27FC236}">
                      <a16:creationId xmlns:a16="http://schemas.microsoft.com/office/drawing/2014/main" id="{913F7F26-F9F6-A5D2-2DE9-5839E5BD6415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8" name="Gráfico 6">
                <a:extLst>
                  <a:ext uri="{FF2B5EF4-FFF2-40B4-BE49-F238E27FC236}">
                    <a16:creationId xmlns:a16="http://schemas.microsoft.com/office/drawing/2014/main" id="{49D03C81-FA32-15CB-612C-B2C07D403CB9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95" name="Forma Livre: Forma 94">
                  <a:extLst>
                    <a:ext uri="{FF2B5EF4-FFF2-40B4-BE49-F238E27FC236}">
                      <a16:creationId xmlns:a16="http://schemas.microsoft.com/office/drawing/2014/main" id="{05855EBF-4B8C-A757-E757-D9A2B6D921B8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orma Livre: Forma 95">
                  <a:extLst>
                    <a:ext uri="{FF2B5EF4-FFF2-40B4-BE49-F238E27FC236}">
                      <a16:creationId xmlns:a16="http://schemas.microsoft.com/office/drawing/2014/main" id="{EB88DCA2-0B98-6D20-F7E1-EDB198F4CAF1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orma Livre: Forma 96">
                  <a:extLst>
                    <a:ext uri="{FF2B5EF4-FFF2-40B4-BE49-F238E27FC236}">
                      <a16:creationId xmlns:a16="http://schemas.microsoft.com/office/drawing/2014/main" id="{AEAD1CF4-AE87-A915-37A2-830CEEE87EC8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" name="Gráfico 6">
                <a:extLst>
                  <a:ext uri="{FF2B5EF4-FFF2-40B4-BE49-F238E27FC236}">
                    <a16:creationId xmlns:a16="http://schemas.microsoft.com/office/drawing/2014/main" id="{38451124-9CA5-07EC-D6A5-E4181DAAB468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90" name="Forma Livre: Forma 89">
                  <a:extLst>
                    <a:ext uri="{FF2B5EF4-FFF2-40B4-BE49-F238E27FC236}">
                      <a16:creationId xmlns:a16="http://schemas.microsoft.com/office/drawing/2014/main" id="{427D1847-24DC-3002-AF20-EC6EB1915A9F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orma Livre: Forma 90">
                  <a:extLst>
                    <a:ext uri="{FF2B5EF4-FFF2-40B4-BE49-F238E27FC236}">
                      <a16:creationId xmlns:a16="http://schemas.microsoft.com/office/drawing/2014/main" id="{9E997E0D-C781-48C5-685F-99E984415248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orma Livre: Forma 91">
                  <a:extLst>
                    <a:ext uri="{FF2B5EF4-FFF2-40B4-BE49-F238E27FC236}">
                      <a16:creationId xmlns:a16="http://schemas.microsoft.com/office/drawing/2014/main" id="{A8628700-0E01-1A98-8104-92B196DDA923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orma Livre: Forma 92">
                  <a:extLst>
                    <a:ext uri="{FF2B5EF4-FFF2-40B4-BE49-F238E27FC236}">
                      <a16:creationId xmlns:a16="http://schemas.microsoft.com/office/drawing/2014/main" id="{7CBDFCD6-F073-7BF9-713A-6981500A07E3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orma Livre: Forma 93">
                  <a:extLst>
                    <a:ext uri="{FF2B5EF4-FFF2-40B4-BE49-F238E27FC236}">
                      <a16:creationId xmlns:a16="http://schemas.microsoft.com/office/drawing/2014/main" id="{02200F8F-C9A7-88C7-C291-1844E9BC8877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35" name="CaixaDeTexto 134">
            <a:extLst>
              <a:ext uri="{FF2B5EF4-FFF2-40B4-BE49-F238E27FC236}">
                <a16:creationId xmlns:a16="http://schemas.microsoft.com/office/drawing/2014/main" id="{F2B5FEA9-C133-D8C6-5A4B-FE2BBBF420FF}"/>
              </a:ext>
            </a:extLst>
          </p:cNvPr>
          <p:cNvSpPr txBox="1"/>
          <p:nvPr/>
        </p:nvSpPr>
        <p:spPr>
          <a:xfrm>
            <a:off x="4194630" y="195899"/>
            <a:ext cx="3802739" cy="59804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Calendário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660099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145" name="Agrupar 144">
            <a:extLst>
              <a:ext uri="{FF2B5EF4-FFF2-40B4-BE49-F238E27FC236}">
                <a16:creationId xmlns:a16="http://schemas.microsoft.com/office/drawing/2014/main" id="{E55A1E86-33BE-3EBC-2B88-EA53B2D70BFF}"/>
              </a:ext>
            </a:extLst>
          </p:cNvPr>
          <p:cNvGrpSpPr/>
          <p:nvPr/>
        </p:nvGrpSpPr>
        <p:grpSpPr>
          <a:xfrm>
            <a:off x="3956050" y="585033"/>
            <a:ext cx="4279900" cy="0"/>
            <a:chOff x="3956050" y="1105733"/>
            <a:chExt cx="4279900" cy="0"/>
          </a:xfrm>
        </p:grpSpPr>
        <p:cxnSp>
          <p:nvCxnSpPr>
            <p:cNvPr id="138" name="Conector reto 137">
              <a:extLst>
                <a:ext uri="{FF2B5EF4-FFF2-40B4-BE49-F238E27FC236}">
                  <a16:creationId xmlns:a16="http://schemas.microsoft.com/office/drawing/2014/main" id="{ACB2C132-FFD4-89BC-8CCB-B67171AAFE59}"/>
                </a:ext>
              </a:extLst>
            </p:cNvPr>
            <p:cNvCxnSpPr>
              <a:cxnSpLocks/>
            </p:cNvCxnSpPr>
            <p:nvPr/>
          </p:nvCxnSpPr>
          <p:spPr>
            <a:xfrm>
              <a:off x="7613650" y="1105733"/>
              <a:ext cx="6223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2" name="Conector reto 141">
              <a:extLst>
                <a:ext uri="{FF2B5EF4-FFF2-40B4-BE49-F238E27FC236}">
                  <a16:creationId xmlns:a16="http://schemas.microsoft.com/office/drawing/2014/main" id="{A3EB87E8-5986-EEFE-B398-C595310A9EFF}"/>
                </a:ext>
              </a:extLst>
            </p:cNvPr>
            <p:cNvCxnSpPr>
              <a:cxnSpLocks/>
            </p:cNvCxnSpPr>
            <p:nvPr/>
          </p:nvCxnSpPr>
          <p:spPr>
            <a:xfrm>
              <a:off x="3956050" y="1105733"/>
              <a:ext cx="6223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21" name="Gráfico 2">
            <a:extLst>
              <a:ext uri="{FF2B5EF4-FFF2-40B4-BE49-F238E27FC236}">
                <a16:creationId xmlns:a16="http://schemas.microsoft.com/office/drawing/2014/main" id="{19B4B311-98F3-8AE0-8CE4-E9CE94889945}"/>
              </a:ext>
            </a:extLst>
          </p:cNvPr>
          <p:cNvSpPr/>
          <p:nvPr/>
        </p:nvSpPr>
        <p:spPr>
          <a:xfrm>
            <a:off x="294694" y="-1"/>
            <a:ext cx="2757474" cy="2543175"/>
          </a:xfrm>
          <a:custGeom>
            <a:avLst/>
            <a:gdLst>
              <a:gd name="connsiteX0" fmla="*/ 3810479 w 5693686"/>
              <a:gd name="connsiteY0" fmla="*/ 3743887 h 3744260"/>
              <a:gd name="connsiteX1" fmla="*/ 3801321 w 5693686"/>
              <a:gd name="connsiteY1" fmla="*/ 3743513 h 3744260"/>
              <a:gd name="connsiteX2" fmla="*/ 3745878 w 5693686"/>
              <a:gd name="connsiteY2" fmla="*/ 3717370 h 3744260"/>
              <a:gd name="connsiteX3" fmla="*/ 3736410 w 5693686"/>
              <a:gd name="connsiteY3" fmla="*/ 3675134 h 3744260"/>
              <a:gd name="connsiteX4" fmla="*/ 3653432 w 5693686"/>
              <a:gd name="connsiteY4" fmla="*/ 3656611 h 3744260"/>
              <a:gd name="connsiteX5" fmla="*/ 3584804 w 5693686"/>
              <a:gd name="connsiteY5" fmla="*/ 3633977 h 3744260"/>
              <a:gd name="connsiteX6" fmla="*/ 3580007 w 5693686"/>
              <a:gd name="connsiteY6" fmla="*/ 3640996 h 3744260"/>
              <a:gd name="connsiteX7" fmla="*/ 3471343 w 5693686"/>
              <a:gd name="connsiteY7" fmla="*/ 3683730 h 3744260"/>
              <a:gd name="connsiteX8" fmla="*/ 3336785 w 5693686"/>
              <a:gd name="connsiteY8" fmla="*/ 3592240 h 3744260"/>
              <a:gd name="connsiteX9" fmla="*/ 3233064 w 5693686"/>
              <a:gd name="connsiteY9" fmla="*/ 3485507 h 3744260"/>
              <a:gd name="connsiteX10" fmla="*/ 3224633 w 5693686"/>
              <a:gd name="connsiteY10" fmla="*/ 3447631 h 3744260"/>
              <a:gd name="connsiteX11" fmla="*/ 3126019 w 5693686"/>
              <a:gd name="connsiteY11" fmla="*/ 3307467 h 3744260"/>
              <a:gd name="connsiteX12" fmla="*/ 3116177 w 5693686"/>
              <a:gd name="connsiteY12" fmla="*/ 3175692 h 3744260"/>
              <a:gd name="connsiteX13" fmla="*/ 3128968 w 5693686"/>
              <a:gd name="connsiteY13" fmla="*/ 3163191 h 3744260"/>
              <a:gd name="connsiteX14" fmla="*/ 3135364 w 5693686"/>
              <a:gd name="connsiteY14" fmla="*/ 3168133 h 3744260"/>
              <a:gd name="connsiteX15" fmla="*/ 3142466 w 5693686"/>
              <a:gd name="connsiteY15" fmla="*/ 3160388 h 3744260"/>
              <a:gd name="connsiteX16" fmla="*/ 3168879 w 5693686"/>
              <a:gd name="connsiteY16" fmla="*/ 3218094 h 3744260"/>
              <a:gd name="connsiteX17" fmla="*/ 3197057 w 5693686"/>
              <a:gd name="connsiteY17" fmla="*/ 3295548 h 3744260"/>
              <a:gd name="connsiteX18" fmla="*/ 3323475 w 5693686"/>
              <a:gd name="connsiteY18" fmla="*/ 3376365 h 3744260"/>
              <a:gd name="connsiteX19" fmla="*/ 3242159 w 5693686"/>
              <a:gd name="connsiteY19" fmla="*/ 3328523 h 3744260"/>
              <a:gd name="connsiteX20" fmla="*/ 3185595 w 5693686"/>
              <a:gd name="connsiteY20" fmla="*/ 3165205 h 3744260"/>
              <a:gd name="connsiteX21" fmla="*/ 3191201 w 5693686"/>
              <a:gd name="connsiteY21" fmla="*/ 3010401 h 3744260"/>
              <a:gd name="connsiteX22" fmla="*/ 3176271 w 5693686"/>
              <a:gd name="connsiteY22" fmla="*/ 3092631 h 3744260"/>
              <a:gd name="connsiteX23" fmla="*/ 3177309 w 5693686"/>
              <a:gd name="connsiteY23" fmla="*/ 3127953 h 3744260"/>
              <a:gd name="connsiteX24" fmla="*/ 3167134 w 5693686"/>
              <a:gd name="connsiteY24" fmla="*/ 3130590 h 3744260"/>
              <a:gd name="connsiteX25" fmla="*/ 3163563 w 5693686"/>
              <a:gd name="connsiteY25" fmla="*/ 3093566 h 3744260"/>
              <a:gd name="connsiteX26" fmla="*/ 3163002 w 5693686"/>
              <a:gd name="connsiteY26" fmla="*/ 3091655 h 3744260"/>
              <a:gd name="connsiteX27" fmla="*/ 3148820 w 5693686"/>
              <a:gd name="connsiteY27" fmla="*/ 2983656 h 3744260"/>
              <a:gd name="connsiteX28" fmla="*/ 3156773 w 5693686"/>
              <a:gd name="connsiteY28" fmla="*/ 2941918 h 3744260"/>
              <a:gd name="connsiteX29" fmla="*/ 3121181 w 5693686"/>
              <a:gd name="connsiteY29" fmla="*/ 2973793 h 3744260"/>
              <a:gd name="connsiteX30" fmla="*/ 3027427 w 5693686"/>
              <a:gd name="connsiteY30" fmla="*/ 2886683 h 3744260"/>
              <a:gd name="connsiteX31" fmla="*/ 3036335 w 5693686"/>
              <a:gd name="connsiteY31" fmla="*/ 2841830 h 3744260"/>
              <a:gd name="connsiteX32" fmla="*/ 3177392 w 5693686"/>
              <a:gd name="connsiteY32" fmla="*/ 2850178 h 3744260"/>
              <a:gd name="connsiteX33" fmla="*/ 3193838 w 5693686"/>
              <a:gd name="connsiteY33" fmla="*/ 2855535 h 3744260"/>
              <a:gd name="connsiteX34" fmla="*/ 3226543 w 5693686"/>
              <a:gd name="connsiteY34" fmla="*/ 2820837 h 3744260"/>
              <a:gd name="connsiteX35" fmla="*/ 3308939 w 5693686"/>
              <a:gd name="connsiteY35" fmla="*/ 2766225 h 3744260"/>
              <a:gd name="connsiteX36" fmla="*/ 3299886 w 5693686"/>
              <a:gd name="connsiteY36" fmla="*/ 2761989 h 3744260"/>
              <a:gd name="connsiteX37" fmla="*/ 3300695 w 5693686"/>
              <a:gd name="connsiteY37" fmla="*/ 2744276 h 3744260"/>
              <a:gd name="connsiteX38" fmla="*/ 3311140 w 5693686"/>
              <a:gd name="connsiteY38" fmla="*/ 2723096 h 3744260"/>
              <a:gd name="connsiteX39" fmla="*/ 3338197 w 5693686"/>
              <a:gd name="connsiteY39" fmla="*/ 2678824 h 3744260"/>
              <a:gd name="connsiteX40" fmla="*/ 3325801 w 5693686"/>
              <a:gd name="connsiteY40" fmla="*/ 2501615 h 3744260"/>
              <a:gd name="connsiteX41" fmla="*/ 3360561 w 5693686"/>
              <a:gd name="connsiteY41" fmla="*/ 2484837 h 3744260"/>
              <a:gd name="connsiteX42" fmla="*/ 3442085 w 5693686"/>
              <a:gd name="connsiteY42" fmla="*/ 2554192 h 3744260"/>
              <a:gd name="connsiteX43" fmla="*/ 3436396 w 5693686"/>
              <a:gd name="connsiteY43" fmla="*/ 2526429 h 3744260"/>
              <a:gd name="connsiteX44" fmla="*/ 3140617 w 5693686"/>
              <a:gd name="connsiteY44" fmla="*/ 2277601 h 3744260"/>
              <a:gd name="connsiteX45" fmla="*/ 2949911 w 5693686"/>
              <a:gd name="connsiteY45" fmla="*/ 2145327 h 3744260"/>
              <a:gd name="connsiteX46" fmla="*/ 2948063 w 5693686"/>
              <a:gd name="connsiteY46" fmla="*/ 2137624 h 3744260"/>
              <a:gd name="connsiteX47" fmla="*/ 2955268 w 5693686"/>
              <a:gd name="connsiteY47" fmla="*/ 2134343 h 3744260"/>
              <a:gd name="connsiteX48" fmla="*/ 3300197 w 5693686"/>
              <a:gd name="connsiteY48" fmla="*/ 2304139 h 3744260"/>
              <a:gd name="connsiteX49" fmla="*/ 3351861 w 5693686"/>
              <a:gd name="connsiteY49" fmla="*/ 2346334 h 3744260"/>
              <a:gd name="connsiteX50" fmla="*/ 3354830 w 5693686"/>
              <a:gd name="connsiteY50" fmla="*/ 2349179 h 3744260"/>
              <a:gd name="connsiteX51" fmla="*/ 3480542 w 5693686"/>
              <a:gd name="connsiteY51" fmla="*/ 2533614 h 3744260"/>
              <a:gd name="connsiteX52" fmla="*/ 3489492 w 5693686"/>
              <a:gd name="connsiteY52" fmla="*/ 2650002 h 3744260"/>
              <a:gd name="connsiteX53" fmla="*/ 3510361 w 5693686"/>
              <a:gd name="connsiteY53" fmla="*/ 2660800 h 3744260"/>
              <a:gd name="connsiteX54" fmla="*/ 3502636 w 5693686"/>
              <a:gd name="connsiteY54" fmla="*/ 2669231 h 3744260"/>
              <a:gd name="connsiteX55" fmla="*/ 3486024 w 5693686"/>
              <a:gd name="connsiteY55" fmla="*/ 2665472 h 3744260"/>
              <a:gd name="connsiteX56" fmla="*/ 3475662 w 5693686"/>
              <a:gd name="connsiteY56" fmla="*/ 2691886 h 3744260"/>
              <a:gd name="connsiteX57" fmla="*/ 3429855 w 5693686"/>
              <a:gd name="connsiteY57" fmla="*/ 2730779 h 3744260"/>
              <a:gd name="connsiteX58" fmla="*/ 3239584 w 5693686"/>
              <a:gd name="connsiteY58" fmla="*/ 2845672 h 3744260"/>
              <a:gd name="connsiteX59" fmla="*/ 3214271 w 5693686"/>
              <a:gd name="connsiteY59" fmla="*/ 2922731 h 3744260"/>
              <a:gd name="connsiteX60" fmla="*/ 3333629 w 5693686"/>
              <a:gd name="connsiteY60" fmla="*/ 2812240 h 3744260"/>
              <a:gd name="connsiteX61" fmla="*/ 3544478 w 5693686"/>
              <a:gd name="connsiteY61" fmla="*/ 2751523 h 3744260"/>
              <a:gd name="connsiteX62" fmla="*/ 3593961 w 5693686"/>
              <a:gd name="connsiteY62" fmla="*/ 2767450 h 3744260"/>
              <a:gd name="connsiteX63" fmla="*/ 3583890 w 5693686"/>
              <a:gd name="connsiteY63" fmla="*/ 2800715 h 3744260"/>
              <a:gd name="connsiteX64" fmla="*/ 3577619 w 5693686"/>
              <a:gd name="connsiteY64" fmla="*/ 2810392 h 3744260"/>
              <a:gd name="connsiteX65" fmla="*/ 3483595 w 5693686"/>
              <a:gd name="connsiteY65" fmla="*/ 2848911 h 3744260"/>
              <a:gd name="connsiteX66" fmla="*/ 3334854 w 5693686"/>
              <a:gd name="connsiteY66" fmla="*/ 2906887 h 3744260"/>
              <a:gd name="connsiteX67" fmla="*/ 3318782 w 5693686"/>
              <a:gd name="connsiteY67" fmla="*/ 2921278 h 3744260"/>
              <a:gd name="connsiteX68" fmla="*/ 3420365 w 5693686"/>
              <a:gd name="connsiteY68" fmla="*/ 2893265 h 3744260"/>
              <a:gd name="connsiteX69" fmla="*/ 3424393 w 5693686"/>
              <a:gd name="connsiteY69" fmla="*/ 2891251 h 3744260"/>
              <a:gd name="connsiteX70" fmla="*/ 3577162 w 5693686"/>
              <a:gd name="connsiteY70" fmla="*/ 2869095 h 3744260"/>
              <a:gd name="connsiteX71" fmla="*/ 3709187 w 5693686"/>
              <a:gd name="connsiteY71" fmla="*/ 2990239 h 3744260"/>
              <a:gd name="connsiteX72" fmla="*/ 3800076 w 5693686"/>
              <a:gd name="connsiteY72" fmla="*/ 3128347 h 3744260"/>
              <a:gd name="connsiteX73" fmla="*/ 3794676 w 5693686"/>
              <a:gd name="connsiteY73" fmla="*/ 3158581 h 3744260"/>
              <a:gd name="connsiteX74" fmla="*/ 3716620 w 5693686"/>
              <a:gd name="connsiteY74" fmla="*/ 3132978 h 3744260"/>
              <a:gd name="connsiteX75" fmla="*/ 3673035 w 5693686"/>
              <a:gd name="connsiteY75" fmla="*/ 3088831 h 3744260"/>
              <a:gd name="connsiteX76" fmla="*/ 3648677 w 5693686"/>
              <a:gd name="connsiteY76" fmla="*/ 3062875 h 3744260"/>
              <a:gd name="connsiteX77" fmla="*/ 3645313 w 5693686"/>
              <a:gd name="connsiteY77" fmla="*/ 3060653 h 3744260"/>
              <a:gd name="connsiteX78" fmla="*/ 3638108 w 5693686"/>
              <a:gd name="connsiteY78" fmla="*/ 3077971 h 3744260"/>
              <a:gd name="connsiteX79" fmla="*/ 3612608 w 5693686"/>
              <a:gd name="connsiteY79" fmla="*/ 3126416 h 3744260"/>
              <a:gd name="connsiteX80" fmla="*/ 3603596 w 5693686"/>
              <a:gd name="connsiteY80" fmla="*/ 3134971 h 3744260"/>
              <a:gd name="connsiteX81" fmla="*/ 3764443 w 5693686"/>
              <a:gd name="connsiteY81" fmla="*/ 3182523 h 3744260"/>
              <a:gd name="connsiteX82" fmla="*/ 3809150 w 5693686"/>
              <a:gd name="connsiteY82" fmla="*/ 3220897 h 3744260"/>
              <a:gd name="connsiteX83" fmla="*/ 3791686 w 5693686"/>
              <a:gd name="connsiteY83" fmla="*/ 3194339 h 3744260"/>
              <a:gd name="connsiteX84" fmla="*/ 3791375 w 5693686"/>
              <a:gd name="connsiteY84" fmla="*/ 3185825 h 3744260"/>
              <a:gd name="connsiteX85" fmla="*/ 3799826 w 5693686"/>
              <a:gd name="connsiteY85" fmla="*/ 3184953 h 3744260"/>
              <a:gd name="connsiteX86" fmla="*/ 3869472 w 5693686"/>
              <a:gd name="connsiteY86" fmla="*/ 3237343 h 3744260"/>
              <a:gd name="connsiteX87" fmla="*/ 3869244 w 5693686"/>
              <a:gd name="connsiteY87" fmla="*/ 3218717 h 3744260"/>
              <a:gd name="connsiteX88" fmla="*/ 3857221 w 5693686"/>
              <a:gd name="connsiteY88" fmla="*/ 3136321 h 3744260"/>
              <a:gd name="connsiteX89" fmla="*/ 3852113 w 5693686"/>
              <a:gd name="connsiteY89" fmla="*/ 3066613 h 3744260"/>
              <a:gd name="connsiteX90" fmla="*/ 3879170 w 5693686"/>
              <a:gd name="connsiteY90" fmla="*/ 3056064 h 3744260"/>
              <a:gd name="connsiteX91" fmla="*/ 3877737 w 5693686"/>
              <a:gd name="connsiteY91" fmla="*/ 3021386 h 3744260"/>
              <a:gd name="connsiteX92" fmla="*/ 3675921 w 5693686"/>
              <a:gd name="connsiteY92" fmla="*/ 2922897 h 3744260"/>
              <a:gd name="connsiteX93" fmla="*/ 3610324 w 5693686"/>
              <a:gd name="connsiteY93" fmla="*/ 2839546 h 3744260"/>
              <a:gd name="connsiteX94" fmla="*/ 3606129 w 5693686"/>
              <a:gd name="connsiteY94" fmla="*/ 2788277 h 3744260"/>
              <a:gd name="connsiteX95" fmla="*/ 3536836 w 5693686"/>
              <a:gd name="connsiteY95" fmla="*/ 2682250 h 3744260"/>
              <a:gd name="connsiteX96" fmla="*/ 3505211 w 5693686"/>
              <a:gd name="connsiteY96" fmla="*/ 2633743 h 3744260"/>
              <a:gd name="connsiteX97" fmla="*/ 3564807 w 5693686"/>
              <a:gd name="connsiteY97" fmla="*/ 2599938 h 3744260"/>
              <a:gd name="connsiteX98" fmla="*/ 3626126 w 5693686"/>
              <a:gd name="connsiteY98" fmla="*/ 2587582 h 3744260"/>
              <a:gd name="connsiteX99" fmla="*/ 3464221 w 5693686"/>
              <a:gd name="connsiteY99" fmla="*/ 2383316 h 3744260"/>
              <a:gd name="connsiteX100" fmla="*/ 3281405 w 5693686"/>
              <a:gd name="connsiteY100" fmla="*/ 2223799 h 3744260"/>
              <a:gd name="connsiteX101" fmla="*/ 3125812 w 5693686"/>
              <a:gd name="connsiteY101" fmla="*/ 2137187 h 3744260"/>
              <a:gd name="connsiteX102" fmla="*/ 2969617 w 5693686"/>
              <a:gd name="connsiteY102" fmla="*/ 2039010 h 3744260"/>
              <a:gd name="connsiteX103" fmla="*/ 3226896 w 5693686"/>
              <a:gd name="connsiteY103" fmla="*/ 1924781 h 3744260"/>
              <a:gd name="connsiteX104" fmla="*/ 3423293 w 5693686"/>
              <a:gd name="connsiteY104" fmla="*/ 1879160 h 3744260"/>
              <a:gd name="connsiteX105" fmla="*/ 3421818 w 5693686"/>
              <a:gd name="connsiteY105" fmla="*/ 1875444 h 3744260"/>
              <a:gd name="connsiteX106" fmla="*/ 3406037 w 5693686"/>
              <a:gd name="connsiteY106" fmla="*/ 1794273 h 3744260"/>
              <a:gd name="connsiteX107" fmla="*/ 3386352 w 5693686"/>
              <a:gd name="connsiteY107" fmla="*/ 1730648 h 3744260"/>
              <a:gd name="connsiteX108" fmla="*/ 3173302 w 5693686"/>
              <a:gd name="connsiteY108" fmla="*/ 1803139 h 3744260"/>
              <a:gd name="connsiteX109" fmla="*/ 2980809 w 5693686"/>
              <a:gd name="connsiteY109" fmla="*/ 1884912 h 3744260"/>
              <a:gd name="connsiteX110" fmla="*/ 2959483 w 5693686"/>
              <a:gd name="connsiteY110" fmla="*/ 1886989 h 3744260"/>
              <a:gd name="connsiteX111" fmla="*/ 2954645 w 5693686"/>
              <a:gd name="connsiteY111" fmla="*/ 1827974 h 3744260"/>
              <a:gd name="connsiteX112" fmla="*/ 2949745 w 5693686"/>
              <a:gd name="connsiteY112" fmla="*/ 1745807 h 3744260"/>
              <a:gd name="connsiteX113" fmla="*/ 2908983 w 5693686"/>
              <a:gd name="connsiteY113" fmla="*/ 1707080 h 3744260"/>
              <a:gd name="connsiteX114" fmla="*/ 2911952 w 5693686"/>
              <a:gd name="connsiteY114" fmla="*/ 1699459 h 3744260"/>
              <a:gd name="connsiteX115" fmla="*/ 2929499 w 5693686"/>
              <a:gd name="connsiteY115" fmla="*/ 1702346 h 3744260"/>
              <a:gd name="connsiteX116" fmla="*/ 2959919 w 5693686"/>
              <a:gd name="connsiteY116" fmla="*/ 1737480 h 3744260"/>
              <a:gd name="connsiteX117" fmla="*/ 3000661 w 5693686"/>
              <a:gd name="connsiteY117" fmla="*/ 1756106 h 3744260"/>
              <a:gd name="connsiteX118" fmla="*/ 3082288 w 5693686"/>
              <a:gd name="connsiteY118" fmla="*/ 1636146 h 3744260"/>
              <a:gd name="connsiteX119" fmla="*/ 3146639 w 5693686"/>
              <a:gd name="connsiteY119" fmla="*/ 1496709 h 3744260"/>
              <a:gd name="connsiteX120" fmla="*/ 3186529 w 5693686"/>
              <a:gd name="connsiteY120" fmla="*/ 1425775 h 3744260"/>
              <a:gd name="connsiteX121" fmla="*/ 3169543 w 5693686"/>
              <a:gd name="connsiteY121" fmla="*/ 1429243 h 3744260"/>
              <a:gd name="connsiteX122" fmla="*/ 3150356 w 5693686"/>
              <a:gd name="connsiteY122" fmla="*/ 1411842 h 3744260"/>
              <a:gd name="connsiteX123" fmla="*/ 3165515 w 5693686"/>
              <a:gd name="connsiteY123" fmla="*/ 1321659 h 3744260"/>
              <a:gd name="connsiteX124" fmla="*/ 3179552 w 5693686"/>
              <a:gd name="connsiteY124" fmla="*/ 1317485 h 3744260"/>
              <a:gd name="connsiteX125" fmla="*/ 3192177 w 5693686"/>
              <a:gd name="connsiteY125" fmla="*/ 1350543 h 3744260"/>
              <a:gd name="connsiteX126" fmla="*/ 3198905 w 5693686"/>
              <a:gd name="connsiteY126" fmla="*/ 1391201 h 3744260"/>
              <a:gd name="connsiteX127" fmla="*/ 3201210 w 5693686"/>
              <a:gd name="connsiteY127" fmla="*/ 1400836 h 3744260"/>
              <a:gd name="connsiteX128" fmla="*/ 3278622 w 5693686"/>
              <a:gd name="connsiteY128" fmla="*/ 1306708 h 3744260"/>
              <a:gd name="connsiteX129" fmla="*/ 3339859 w 5693686"/>
              <a:gd name="connsiteY129" fmla="*/ 1258492 h 3744260"/>
              <a:gd name="connsiteX130" fmla="*/ 3423853 w 5693686"/>
              <a:gd name="connsiteY130" fmla="*/ 1147025 h 3744260"/>
              <a:gd name="connsiteX131" fmla="*/ 3508430 w 5693686"/>
              <a:gd name="connsiteY131" fmla="*/ 1030491 h 3744260"/>
              <a:gd name="connsiteX132" fmla="*/ 3516362 w 5693686"/>
              <a:gd name="connsiteY132" fmla="*/ 994339 h 3744260"/>
              <a:gd name="connsiteX133" fmla="*/ 3498338 w 5693686"/>
              <a:gd name="connsiteY133" fmla="*/ 949050 h 3744260"/>
              <a:gd name="connsiteX134" fmla="*/ 3468872 w 5693686"/>
              <a:gd name="connsiteY134" fmla="*/ 849378 h 3744260"/>
              <a:gd name="connsiteX135" fmla="*/ 3479400 w 5693686"/>
              <a:gd name="connsiteY135" fmla="*/ 791028 h 3744260"/>
              <a:gd name="connsiteX136" fmla="*/ 3473814 w 5693686"/>
              <a:gd name="connsiteY136" fmla="*/ 791879 h 3744260"/>
              <a:gd name="connsiteX137" fmla="*/ 3093688 w 5693686"/>
              <a:gd name="connsiteY137" fmla="*/ 1254401 h 3744260"/>
              <a:gd name="connsiteX138" fmla="*/ 2856489 w 5693686"/>
              <a:gd name="connsiteY138" fmla="*/ 1769209 h 3744260"/>
              <a:gd name="connsiteX139" fmla="*/ 2821520 w 5693686"/>
              <a:gd name="connsiteY139" fmla="*/ 1805818 h 3744260"/>
              <a:gd name="connsiteX140" fmla="*/ 2818385 w 5693686"/>
              <a:gd name="connsiteY140" fmla="*/ 1806877 h 3744260"/>
              <a:gd name="connsiteX141" fmla="*/ 2819776 w 5693686"/>
              <a:gd name="connsiteY141" fmla="*/ 1809203 h 3744260"/>
              <a:gd name="connsiteX142" fmla="*/ 2891187 w 5693686"/>
              <a:gd name="connsiteY142" fmla="*/ 1865539 h 3744260"/>
              <a:gd name="connsiteX143" fmla="*/ 2942934 w 5693686"/>
              <a:gd name="connsiteY143" fmla="*/ 1905428 h 3744260"/>
              <a:gd name="connsiteX144" fmla="*/ 2943889 w 5693686"/>
              <a:gd name="connsiteY144" fmla="*/ 1933606 h 3744260"/>
              <a:gd name="connsiteX145" fmla="*/ 2905328 w 5693686"/>
              <a:gd name="connsiteY145" fmla="*/ 1949243 h 3744260"/>
              <a:gd name="connsiteX146" fmla="*/ 2956805 w 5693686"/>
              <a:gd name="connsiteY146" fmla="*/ 2083011 h 3744260"/>
              <a:gd name="connsiteX147" fmla="*/ 2957469 w 5693686"/>
              <a:gd name="connsiteY147" fmla="*/ 2108885 h 3744260"/>
              <a:gd name="connsiteX148" fmla="*/ 2938407 w 5693686"/>
              <a:gd name="connsiteY148" fmla="*/ 2096405 h 3744260"/>
              <a:gd name="connsiteX149" fmla="*/ 2917870 w 5693686"/>
              <a:gd name="connsiteY149" fmla="*/ 2068642 h 3744260"/>
              <a:gd name="connsiteX150" fmla="*/ 2912845 w 5693686"/>
              <a:gd name="connsiteY150" fmla="*/ 2061270 h 3744260"/>
              <a:gd name="connsiteX151" fmla="*/ 2927090 w 5693686"/>
              <a:gd name="connsiteY151" fmla="*/ 2124915 h 3744260"/>
              <a:gd name="connsiteX152" fmla="*/ 2921504 w 5693686"/>
              <a:gd name="connsiteY152" fmla="*/ 2154879 h 3744260"/>
              <a:gd name="connsiteX153" fmla="*/ 2883151 w 5693686"/>
              <a:gd name="connsiteY153" fmla="*/ 2110027 h 3744260"/>
              <a:gd name="connsiteX154" fmla="*/ 2886183 w 5693686"/>
              <a:gd name="connsiteY154" fmla="*/ 2131103 h 3744260"/>
              <a:gd name="connsiteX155" fmla="*/ 2877814 w 5693686"/>
              <a:gd name="connsiteY155" fmla="*/ 2158160 h 3744260"/>
              <a:gd name="connsiteX156" fmla="*/ 2831051 w 5693686"/>
              <a:gd name="connsiteY156" fmla="*/ 2102593 h 3744260"/>
              <a:gd name="connsiteX157" fmla="*/ 2815685 w 5693686"/>
              <a:gd name="connsiteY157" fmla="*/ 2072629 h 3744260"/>
              <a:gd name="connsiteX158" fmla="*/ 2817886 w 5693686"/>
              <a:gd name="connsiteY158" fmla="*/ 2132432 h 3744260"/>
              <a:gd name="connsiteX159" fmla="*/ 2807961 w 5693686"/>
              <a:gd name="connsiteY159" fmla="*/ 2146677 h 3744260"/>
              <a:gd name="connsiteX160" fmla="*/ 2766368 w 5693686"/>
              <a:gd name="connsiteY160" fmla="*/ 2089428 h 3744260"/>
              <a:gd name="connsiteX161" fmla="*/ 2750587 w 5693686"/>
              <a:gd name="connsiteY161" fmla="*/ 2105832 h 3744260"/>
              <a:gd name="connsiteX162" fmla="*/ 2714206 w 5693686"/>
              <a:gd name="connsiteY162" fmla="*/ 2150913 h 3744260"/>
              <a:gd name="connsiteX163" fmla="*/ 2706606 w 5693686"/>
              <a:gd name="connsiteY163" fmla="*/ 2181376 h 3744260"/>
              <a:gd name="connsiteX164" fmla="*/ 2713625 w 5693686"/>
              <a:gd name="connsiteY164" fmla="*/ 2174440 h 3744260"/>
              <a:gd name="connsiteX165" fmla="*/ 2735947 w 5693686"/>
              <a:gd name="connsiteY165" fmla="*/ 2146033 h 3744260"/>
              <a:gd name="connsiteX166" fmla="*/ 2744835 w 5693686"/>
              <a:gd name="connsiteY166" fmla="*/ 2134447 h 3744260"/>
              <a:gd name="connsiteX167" fmla="*/ 2754366 w 5693686"/>
              <a:gd name="connsiteY167" fmla="*/ 2132474 h 3744260"/>
              <a:gd name="connsiteX168" fmla="*/ 2752642 w 5693686"/>
              <a:gd name="connsiteY168" fmla="*/ 2148442 h 3744260"/>
              <a:gd name="connsiteX169" fmla="*/ 2721453 w 5693686"/>
              <a:gd name="connsiteY169" fmla="*/ 2230360 h 3744260"/>
              <a:gd name="connsiteX170" fmla="*/ 2720747 w 5693686"/>
              <a:gd name="connsiteY170" fmla="*/ 2234306 h 3744260"/>
              <a:gd name="connsiteX171" fmla="*/ 2778183 w 5693686"/>
              <a:gd name="connsiteY171" fmla="*/ 2159386 h 3744260"/>
              <a:gd name="connsiteX172" fmla="*/ 2786531 w 5693686"/>
              <a:gd name="connsiteY172" fmla="*/ 2157433 h 3744260"/>
              <a:gd name="connsiteX173" fmla="*/ 2788919 w 5693686"/>
              <a:gd name="connsiteY173" fmla="*/ 2165677 h 3744260"/>
              <a:gd name="connsiteX174" fmla="*/ 2765849 w 5693686"/>
              <a:gd name="connsiteY174" fmla="*/ 2239643 h 3744260"/>
              <a:gd name="connsiteX175" fmla="*/ 2813816 w 5693686"/>
              <a:gd name="connsiteY175" fmla="*/ 2169145 h 3744260"/>
              <a:gd name="connsiteX176" fmla="*/ 2829432 w 5693686"/>
              <a:gd name="connsiteY176" fmla="*/ 2143978 h 3744260"/>
              <a:gd name="connsiteX177" fmla="*/ 2839212 w 5693686"/>
              <a:gd name="connsiteY177" fmla="*/ 2140406 h 3744260"/>
              <a:gd name="connsiteX178" fmla="*/ 2841642 w 5693686"/>
              <a:gd name="connsiteY178" fmla="*/ 2154755 h 3744260"/>
              <a:gd name="connsiteX179" fmla="*/ 2836658 w 5693686"/>
              <a:gd name="connsiteY179" fmla="*/ 2172924 h 3744260"/>
              <a:gd name="connsiteX180" fmla="*/ 2815145 w 5693686"/>
              <a:gd name="connsiteY180" fmla="*/ 2277539 h 3744260"/>
              <a:gd name="connsiteX181" fmla="*/ 2820897 w 5693686"/>
              <a:gd name="connsiteY181" fmla="*/ 2430266 h 3744260"/>
              <a:gd name="connsiteX182" fmla="*/ 2826400 w 5693686"/>
              <a:gd name="connsiteY182" fmla="*/ 2706068 h 3744260"/>
              <a:gd name="connsiteX183" fmla="*/ 2784060 w 5693686"/>
              <a:gd name="connsiteY183" fmla="*/ 2840834 h 3744260"/>
              <a:gd name="connsiteX184" fmla="*/ 2746704 w 5693686"/>
              <a:gd name="connsiteY184" fmla="*/ 2956371 h 3744260"/>
              <a:gd name="connsiteX185" fmla="*/ 2742945 w 5693686"/>
              <a:gd name="connsiteY185" fmla="*/ 2990363 h 3744260"/>
              <a:gd name="connsiteX186" fmla="*/ 2736217 w 5693686"/>
              <a:gd name="connsiteY186" fmla="*/ 2991152 h 3744260"/>
              <a:gd name="connsiteX187" fmla="*/ 2731815 w 5693686"/>
              <a:gd name="connsiteY187" fmla="*/ 2973066 h 3744260"/>
              <a:gd name="connsiteX188" fmla="*/ 2734203 w 5693686"/>
              <a:gd name="connsiteY188" fmla="*/ 2955374 h 3744260"/>
              <a:gd name="connsiteX189" fmla="*/ 2726312 w 5693686"/>
              <a:gd name="connsiteY189" fmla="*/ 2893162 h 3744260"/>
              <a:gd name="connsiteX190" fmla="*/ 2677473 w 5693686"/>
              <a:gd name="connsiteY190" fmla="*/ 2843845 h 3744260"/>
              <a:gd name="connsiteX191" fmla="*/ 2582535 w 5693686"/>
              <a:gd name="connsiteY191" fmla="*/ 2831572 h 3744260"/>
              <a:gd name="connsiteX192" fmla="*/ 2594329 w 5693686"/>
              <a:gd name="connsiteY192" fmla="*/ 2859584 h 3744260"/>
              <a:gd name="connsiteX193" fmla="*/ 2693254 w 5693686"/>
              <a:gd name="connsiteY193" fmla="*/ 3000164 h 3744260"/>
              <a:gd name="connsiteX194" fmla="*/ 2636295 w 5693686"/>
              <a:gd name="connsiteY194" fmla="*/ 3192553 h 3744260"/>
              <a:gd name="connsiteX195" fmla="*/ 2531432 w 5693686"/>
              <a:gd name="connsiteY195" fmla="*/ 3376095 h 3744260"/>
              <a:gd name="connsiteX196" fmla="*/ 2505766 w 5693686"/>
              <a:gd name="connsiteY196" fmla="*/ 3379314 h 3744260"/>
              <a:gd name="connsiteX197" fmla="*/ 2505289 w 5693686"/>
              <a:gd name="connsiteY197" fmla="*/ 3379065 h 3744260"/>
              <a:gd name="connsiteX198" fmla="*/ 2480329 w 5693686"/>
              <a:gd name="connsiteY198" fmla="*/ 3357469 h 3744260"/>
              <a:gd name="connsiteX199" fmla="*/ 2465378 w 5693686"/>
              <a:gd name="connsiteY199" fmla="*/ 3389323 h 3744260"/>
              <a:gd name="connsiteX200" fmla="*/ 2272304 w 5693686"/>
              <a:gd name="connsiteY200" fmla="*/ 3500084 h 3744260"/>
              <a:gd name="connsiteX201" fmla="*/ 2265992 w 5693686"/>
              <a:gd name="connsiteY201" fmla="*/ 3498589 h 3744260"/>
              <a:gd name="connsiteX202" fmla="*/ 2264434 w 5693686"/>
              <a:gd name="connsiteY202" fmla="*/ 3492297 h 3744260"/>
              <a:gd name="connsiteX203" fmla="*/ 2283019 w 5693686"/>
              <a:gd name="connsiteY203" fmla="*/ 3379916 h 3744260"/>
              <a:gd name="connsiteX204" fmla="*/ 2266760 w 5693686"/>
              <a:gd name="connsiteY204" fmla="*/ 3407638 h 3744260"/>
              <a:gd name="connsiteX205" fmla="*/ 2256647 w 5693686"/>
              <a:gd name="connsiteY205" fmla="*/ 3411915 h 3744260"/>
              <a:gd name="connsiteX206" fmla="*/ 2235467 w 5693686"/>
              <a:gd name="connsiteY206" fmla="*/ 3365630 h 3744260"/>
              <a:gd name="connsiteX207" fmla="*/ 2234117 w 5693686"/>
              <a:gd name="connsiteY207" fmla="*/ 3360335 h 3744260"/>
              <a:gd name="connsiteX208" fmla="*/ 2250293 w 5693686"/>
              <a:gd name="connsiteY208" fmla="*/ 3497156 h 3744260"/>
              <a:gd name="connsiteX209" fmla="*/ 2335762 w 5693686"/>
              <a:gd name="connsiteY209" fmla="*/ 3509428 h 3744260"/>
              <a:gd name="connsiteX210" fmla="*/ 2370315 w 5693686"/>
              <a:gd name="connsiteY210" fmla="*/ 3503033 h 3744260"/>
              <a:gd name="connsiteX211" fmla="*/ 2381445 w 5693686"/>
              <a:gd name="connsiteY211" fmla="*/ 3510342 h 3744260"/>
              <a:gd name="connsiteX212" fmla="*/ 2355551 w 5693686"/>
              <a:gd name="connsiteY212" fmla="*/ 3549173 h 3744260"/>
              <a:gd name="connsiteX213" fmla="*/ 2309619 w 5693686"/>
              <a:gd name="connsiteY213" fmla="*/ 3602975 h 3744260"/>
              <a:gd name="connsiteX214" fmla="*/ 2026591 w 5693686"/>
              <a:gd name="connsiteY214" fmla="*/ 3721523 h 3744260"/>
              <a:gd name="connsiteX215" fmla="*/ 2003209 w 5693686"/>
              <a:gd name="connsiteY215" fmla="*/ 3720256 h 3744260"/>
              <a:gd name="connsiteX216" fmla="*/ 1796866 w 5693686"/>
              <a:gd name="connsiteY216" fmla="*/ 3524047 h 3744260"/>
              <a:gd name="connsiteX217" fmla="*/ 1749190 w 5693686"/>
              <a:gd name="connsiteY217" fmla="*/ 3517984 h 3744260"/>
              <a:gd name="connsiteX218" fmla="*/ 1723441 w 5693686"/>
              <a:gd name="connsiteY218" fmla="*/ 3507518 h 3744260"/>
              <a:gd name="connsiteX219" fmla="*/ 1606513 w 5693686"/>
              <a:gd name="connsiteY219" fmla="*/ 3370863 h 3744260"/>
              <a:gd name="connsiteX220" fmla="*/ 1615774 w 5693686"/>
              <a:gd name="connsiteY220" fmla="*/ 3265314 h 3744260"/>
              <a:gd name="connsiteX221" fmla="*/ 1614798 w 5693686"/>
              <a:gd name="connsiteY221" fmla="*/ 3264566 h 3744260"/>
              <a:gd name="connsiteX222" fmla="*/ 1612597 w 5693686"/>
              <a:gd name="connsiteY222" fmla="*/ 3241932 h 3744260"/>
              <a:gd name="connsiteX223" fmla="*/ 1625554 w 5693686"/>
              <a:gd name="connsiteY223" fmla="*/ 3220524 h 3744260"/>
              <a:gd name="connsiteX224" fmla="*/ 1668393 w 5693686"/>
              <a:gd name="connsiteY224" fmla="*/ 3118837 h 3744260"/>
              <a:gd name="connsiteX225" fmla="*/ 1751578 w 5693686"/>
              <a:gd name="connsiteY225" fmla="*/ 3105962 h 3744260"/>
              <a:gd name="connsiteX226" fmla="*/ 1757890 w 5693686"/>
              <a:gd name="connsiteY226" fmla="*/ 3114663 h 3744260"/>
              <a:gd name="connsiteX227" fmla="*/ 1738662 w 5693686"/>
              <a:gd name="connsiteY227" fmla="*/ 3189542 h 3744260"/>
              <a:gd name="connsiteX228" fmla="*/ 1794977 w 5693686"/>
              <a:gd name="connsiteY228" fmla="*/ 3101747 h 3744260"/>
              <a:gd name="connsiteX229" fmla="*/ 1950030 w 5693686"/>
              <a:gd name="connsiteY229" fmla="*/ 2984341 h 3744260"/>
              <a:gd name="connsiteX230" fmla="*/ 2081307 w 5693686"/>
              <a:gd name="connsiteY230" fmla="*/ 2971072 h 3744260"/>
              <a:gd name="connsiteX231" fmla="*/ 2153756 w 5693686"/>
              <a:gd name="connsiteY231" fmla="*/ 2982846 h 3744260"/>
              <a:gd name="connsiteX232" fmla="*/ 2154524 w 5693686"/>
              <a:gd name="connsiteY232" fmla="*/ 2982452 h 3744260"/>
              <a:gd name="connsiteX233" fmla="*/ 2187001 w 5693686"/>
              <a:gd name="connsiteY233" fmla="*/ 2972339 h 3744260"/>
              <a:gd name="connsiteX234" fmla="*/ 2138245 w 5693686"/>
              <a:gd name="connsiteY234" fmla="*/ 2957845 h 3744260"/>
              <a:gd name="connsiteX235" fmla="*/ 1978561 w 5693686"/>
              <a:gd name="connsiteY235" fmla="*/ 2925078 h 3744260"/>
              <a:gd name="connsiteX236" fmla="*/ 1815160 w 5693686"/>
              <a:gd name="connsiteY236" fmla="*/ 3004193 h 3744260"/>
              <a:gd name="connsiteX237" fmla="*/ 1813956 w 5693686"/>
              <a:gd name="connsiteY237" fmla="*/ 3014908 h 3744260"/>
              <a:gd name="connsiteX238" fmla="*/ 1774482 w 5693686"/>
              <a:gd name="connsiteY238" fmla="*/ 3058701 h 3744260"/>
              <a:gd name="connsiteX239" fmla="*/ 1735443 w 5693686"/>
              <a:gd name="connsiteY239" fmla="*/ 3088084 h 3744260"/>
              <a:gd name="connsiteX240" fmla="*/ 1729629 w 5693686"/>
              <a:gd name="connsiteY240" fmla="*/ 3084014 h 3744260"/>
              <a:gd name="connsiteX241" fmla="*/ 1744393 w 5693686"/>
              <a:gd name="connsiteY241" fmla="*/ 3062065 h 3744260"/>
              <a:gd name="connsiteX242" fmla="*/ 1770412 w 5693686"/>
              <a:gd name="connsiteY242" fmla="*/ 3033991 h 3744260"/>
              <a:gd name="connsiteX243" fmla="*/ 1801435 w 5693686"/>
              <a:gd name="connsiteY243" fmla="*/ 3000455 h 3744260"/>
              <a:gd name="connsiteX244" fmla="*/ 1786588 w 5693686"/>
              <a:gd name="connsiteY244" fmla="*/ 2973710 h 3744260"/>
              <a:gd name="connsiteX245" fmla="*/ 1653006 w 5693686"/>
              <a:gd name="connsiteY245" fmla="*/ 2879872 h 3744260"/>
              <a:gd name="connsiteX246" fmla="*/ 1641273 w 5693686"/>
              <a:gd name="connsiteY246" fmla="*/ 2887181 h 3744260"/>
              <a:gd name="connsiteX247" fmla="*/ 1701617 w 5693686"/>
              <a:gd name="connsiteY247" fmla="*/ 3085093 h 3744260"/>
              <a:gd name="connsiteX248" fmla="*/ 1701430 w 5693686"/>
              <a:gd name="connsiteY248" fmla="*/ 3091198 h 3744260"/>
              <a:gd name="connsiteX249" fmla="*/ 1696093 w 5693686"/>
              <a:gd name="connsiteY249" fmla="*/ 3094209 h 3744260"/>
              <a:gd name="connsiteX250" fmla="*/ 6230 w 5693686"/>
              <a:gd name="connsiteY250" fmla="*/ 3094168 h 3744260"/>
              <a:gd name="connsiteX251" fmla="*/ 0 w 5693686"/>
              <a:gd name="connsiteY251" fmla="*/ 3087938 h 3744260"/>
              <a:gd name="connsiteX252" fmla="*/ 6230 w 5693686"/>
              <a:gd name="connsiteY252" fmla="*/ 3081709 h 3744260"/>
              <a:gd name="connsiteX253" fmla="*/ 1685898 w 5693686"/>
              <a:gd name="connsiteY253" fmla="*/ 3081750 h 3744260"/>
              <a:gd name="connsiteX254" fmla="*/ 1630310 w 5693686"/>
              <a:gd name="connsiteY254" fmla="*/ 2881222 h 3744260"/>
              <a:gd name="connsiteX255" fmla="*/ 1651843 w 5693686"/>
              <a:gd name="connsiteY255" fmla="*/ 2867455 h 3744260"/>
              <a:gd name="connsiteX256" fmla="*/ 1796762 w 5693686"/>
              <a:gd name="connsiteY256" fmla="*/ 2966546 h 3744260"/>
              <a:gd name="connsiteX257" fmla="*/ 1811049 w 5693686"/>
              <a:gd name="connsiteY257" fmla="*/ 2990841 h 3744260"/>
              <a:gd name="connsiteX258" fmla="*/ 1978229 w 5693686"/>
              <a:gd name="connsiteY258" fmla="*/ 2912639 h 3744260"/>
              <a:gd name="connsiteX259" fmla="*/ 2142232 w 5693686"/>
              <a:gd name="connsiteY259" fmla="*/ 2946050 h 3744260"/>
              <a:gd name="connsiteX260" fmla="*/ 2203115 w 5693686"/>
              <a:gd name="connsiteY260" fmla="*/ 2959735 h 3744260"/>
              <a:gd name="connsiteX261" fmla="*/ 2204610 w 5693686"/>
              <a:gd name="connsiteY261" fmla="*/ 2955000 h 3744260"/>
              <a:gd name="connsiteX262" fmla="*/ 2211587 w 5693686"/>
              <a:gd name="connsiteY262" fmla="*/ 2841540 h 3744260"/>
              <a:gd name="connsiteX263" fmla="*/ 2246576 w 5693686"/>
              <a:gd name="connsiteY263" fmla="*/ 2742469 h 3744260"/>
              <a:gd name="connsiteX264" fmla="*/ 2275460 w 5693686"/>
              <a:gd name="connsiteY264" fmla="*/ 2758625 h 3744260"/>
              <a:gd name="connsiteX265" fmla="*/ 2344982 w 5693686"/>
              <a:gd name="connsiteY265" fmla="*/ 2965404 h 3744260"/>
              <a:gd name="connsiteX266" fmla="*/ 2334226 w 5693686"/>
              <a:gd name="connsiteY266" fmla="*/ 2977323 h 3744260"/>
              <a:gd name="connsiteX267" fmla="*/ 2399407 w 5693686"/>
              <a:gd name="connsiteY267" fmla="*/ 3026951 h 3744260"/>
              <a:gd name="connsiteX268" fmla="*/ 2420484 w 5693686"/>
              <a:gd name="connsiteY268" fmla="*/ 3044705 h 3744260"/>
              <a:gd name="connsiteX269" fmla="*/ 2475408 w 5693686"/>
              <a:gd name="connsiteY269" fmla="*/ 2959610 h 3744260"/>
              <a:gd name="connsiteX270" fmla="*/ 2552820 w 5693686"/>
              <a:gd name="connsiteY270" fmla="*/ 2839754 h 3744260"/>
              <a:gd name="connsiteX271" fmla="*/ 2612623 w 5693686"/>
              <a:gd name="connsiteY271" fmla="*/ 2732149 h 3744260"/>
              <a:gd name="connsiteX272" fmla="*/ 2630004 w 5693686"/>
              <a:gd name="connsiteY272" fmla="*/ 2688356 h 3744260"/>
              <a:gd name="connsiteX273" fmla="*/ 2678012 w 5693686"/>
              <a:gd name="connsiteY273" fmla="*/ 2244107 h 3744260"/>
              <a:gd name="connsiteX274" fmla="*/ 2672634 w 5693686"/>
              <a:gd name="connsiteY274" fmla="*/ 2209575 h 3744260"/>
              <a:gd name="connsiteX275" fmla="*/ 2666716 w 5693686"/>
              <a:gd name="connsiteY275" fmla="*/ 2181500 h 3744260"/>
              <a:gd name="connsiteX276" fmla="*/ 2710759 w 5693686"/>
              <a:gd name="connsiteY276" fmla="*/ 2098398 h 3744260"/>
              <a:gd name="connsiteX277" fmla="*/ 2719294 w 5693686"/>
              <a:gd name="connsiteY277" fmla="*/ 2097651 h 3744260"/>
              <a:gd name="connsiteX278" fmla="*/ 2720519 w 5693686"/>
              <a:gd name="connsiteY278" fmla="*/ 2106123 h 3744260"/>
              <a:gd name="connsiteX279" fmla="*/ 2694978 w 5693686"/>
              <a:gd name="connsiteY279" fmla="*/ 2176683 h 3744260"/>
              <a:gd name="connsiteX280" fmla="*/ 2703097 w 5693686"/>
              <a:gd name="connsiteY280" fmla="*/ 2145411 h 3744260"/>
              <a:gd name="connsiteX281" fmla="*/ 2742488 w 5693686"/>
              <a:gd name="connsiteY281" fmla="*/ 2096426 h 3744260"/>
              <a:gd name="connsiteX282" fmla="*/ 2758602 w 5693686"/>
              <a:gd name="connsiteY282" fmla="*/ 2072567 h 3744260"/>
              <a:gd name="connsiteX283" fmla="*/ 2752352 w 5693686"/>
              <a:gd name="connsiteY283" fmla="*/ 2058529 h 3744260"/>
              <a:gd name="connsiteX284" fmla="*/ 2702162 w 5693686"/>
              <a:gd name="connsiteY284" fmla="*/ 2039488 h 3744260"/>
              <a:gd name="connsiteX285" fmla="*/ 2718982 w 5693686"/>
              <a:gd name="connsiteY285" fmla="*/ 2078817 h 3744260"/>
              <a:gd name="connsiteX286" fmla="*/ 2565487 w 5693686"/>
              <a:gd name="connsiteY286" fmla="*/ 2147861 h 3744260"/>
              <a:gd name="connsiteX287" fmla="*/ 2372454 w 5693686"/>
              <a:gd name="connsiteY287" fmla="*/ 2221826 h 3744260"/>
              <a:gd name="connsiteX288" fmla="*/ 2298717 w 5693686"/>
              <a:gd name="connsiteY288" fmla="*/ 2253036 h 3744260"/>
              <a:gd name="connsiteX289" fmla="*/ 2268566 w 5693686"/>
              <a:gd name="connsiteY289" fmla="*/ 2287942 h 3744260"/>
              <a:gd name="connsiteX290" fmla="*/ 2251539 w 5693686"/>
              <a:gd name="connsiteY290" fmla="*/ 2295833 h 3744260"/>
              <a:gd name="connsiteX291" fmla="*/ 2191154 w 5693686"/>
              <a:gd name="connsiteY291" fmla="*/ 2310659 h 3744260"/>
              <a:gd name="connsiteX292" fmla="*/ 2179090 w 5693686"/>
              <a:gd name="connsiteY292" fmla="*/ 2298823 h 3744260"/>
              <a:gd name="connsiteX293" fmla="*/ 2149811 w 5693686"/>
              <a:gd name="connsiteY293" fmla="*/ 2303059 h 3744260"/>
              <a:gd name="connsiteX294" fmla="*/ 2145097 w 5693686"/>
              <a:gd name="connsiteY294" fmla="*/ 2303724 h 3744260"/>
              <a:gd name="connsiteX295" fmla="*/ 2060168 w 5693686"/>
              <a:gd name="connsiteY295" fmla="*/ 2321187 h 3744260"/>
              <a:gd name="connsiteX296" fmla="*/ 2048934 w 5693686"/>
              <a:gd name="connsiteY296" fmla="*/ 2340644 h 3744260"/>
              <a:gd name="connsiteX297" fmla="*/ 1899965 w 5693686"/>
              <a:gd name="connsiteY297" fmla="*/ 2441209 h 3744260"/>
              <a:gd name="connsiteX298" fmla="*/ 1753239 w 5693686"/>
              <a:gd name="connsiteY298" fmla="*/ 2490526 h 3744260"/>
              <a:gd name="connsiteX299" fmla="*/ 1728840 w 5693686"/>
              <a:gd name="connsiteY299" fmla="*/ 2472357 h 3744260"/>
              <a:gd name="connsiteX300" fmla="*/ 1664364 w 5693686"/>
              <a:gd name="connsiteY300" fmla="*/ 2490526 h 3744260"/>
              <a:gd name="connsiteX301" fmla="*/ 1565045 w 5693686"/>
              <a:gd name="connsiteY301" fmla="*/ 2448975 h 3744260"/>
              <a:gd name="connsiteX302" fmla="*/ 1505781 w 5693686"/>
              <a:gd name="connsiteY302" fmla="*/ 2387718 h 3744260"/>
              <a:gd name="connsiteX303" fmla="*/ 1507006 w 5693686"/>
              <a:gd name="connsiteY303" fmla="*/ 2375695 h 3744260"/>
              <a:gd name="connsiteX304" fmla="*/ 1515541 w 5693686"/>
              <a:gd name="connsiteY304" fmla="*/ 2368843 h 3744260"/>
              <a:gd name="connsiteX305" fmla="*/ 1508231 w 5693686"/>
              <a:gd name="connsiteY305" fmla="*/ 2367389 h 3744260"/>
              <a:gd name="connsiteX306" fmla="*/ 1217873 w 5693686"/>
              <a:gd name="connsiteY306" fmla="*/ 2247201 h 3744260"/>
              <a:gd name="connsiteX307" fmla="*/ 1095691 w 5693686"/>
              <a:gd name="connsiteY307" fmla="*/ 2167068 h 3744260"/>
              <a:gd name="connsiteX308" fmla="*/ 1007647 w 5693686"/>
              <a:gd name="connsiteY308" fmla="*/ 2113723 h 3744260"/>
              <a:gd name="connsiteX309" fmla="*/ 842149 w 5693686"/>
              <a:gd name="connsiteY309" fmla="*/ 1882524 h 3744260"/>
              <a:gd name="connsiteX310" fmla="*/ 819038 w 5693686"/>
              <a:gd name="connsiteY310" fmla="*/ 1670430 h 3744260"/>
              <a:gd name="connsiteX311" fmla="*/ 949380 w 5693686"/>
              <a:gd name="connsiteY311" fmla="*/ 1531490 h 3744260"/>
              <a:gd name="connsiteX312" fmla="*/ 1145652 w 5693686"/>
              <a:gd name="connsiteY312" fmla="*/ 1549120 h 3744260"/>
              <a:gd name="connsiteX313" fmla="*/ 1166064 w 5693686"/>
              <a:gd name="connsiteY313" fmla="*/ 1565919 h 3744260"/>
              <a:gd name="connsiteX314" fmla="*/ 1218475 w 5693686"/>
              <a:gd name="connsiteY314" fmla="*/ 1548954 h 3744260"/>
              <a:gd name="connsiteX315" fmla="*/ 1221133 w 5693686"/>
              <a:gd name="connsiteY315" fmla="*/ 1548850 h 3744260"/>
              <a:gd name="connsiteX316" fmla="*/ 1271821 w 5693686"/>
              <a:gd name="connsiteY316" fmla="*/ 1558236 h 3744260"/>
              <a:gd name="connsiteX317" fmla="*/ 1302179 w 5693686"/>
              <a:gd name="connsiteY317" fmla="*/ 1553169 h 3744260"/>
              <a:gd name="connsiteX318" fmla="*/ 1457565 w 5693686"/>
              <a:gd name="connsiteY318" fmla="*/ 1570259 h 3744260"/>
              <a:gd name="connsiteX319" fmla="*/ 1532007 w 5693686"/>
              <a:gd name="connsiteY319" fmla="*/ 1625743 h 3744260"/>
              <a:gd name="connsiteX320" fmla="*/ 1533835 w 5693686"/>
              <a:gd name="connsiteY320" fmla="*/ 1638182 h 3744260"/>
              <a:gd name="connsiteX321" fmla="*/ 1654252 w 5693686"/>
              <a:gd name="connsiteY321" fmla="*/ 1847182 h 3744260"/>
              <a:gd name="connsiteX322" fmla="*/ 1540085 w 5693686"/>
              <a:gd name="connsiteY322" fmla="*/ 1995985 h 3744260"/>
              <a:gd name="connsiteX323" fmla="*/ 1449798 w 5693686"/>
              <a:gd name="connsiteY323" fmla="*/ 2003398 h 3744260"/>
              <a:gd name="connsiteX324" fmla="*/ 1457025 w 5693686"/>
              <a:gd name="connsiteY324" fmla="*/ 2009648 h 3744260"/>
              <a:gd name="connsiteX325" fmla="*/ 1461946 w 5693686"/>
              <a:gd name="connsiteY325" fmla="*/ 2013864 h 3744260"/>
              <a:gd name="connsiteX326" fmla="*/ 1464085 w 5693686"/>
              <a:gd name="connsiteY326" fmla="*/ 2024329 h 3744260"/>
              <a:gd name="connsiteX327" fmla="*/ 1406503 w 5693686"/>
              <a:gd name="connsiteY327" fmla="*/ 2023021 h 3744260"/>
              <a:gd name="connsiteX328" fmla="*/ 1306436 w 5693686"/>
              <a:gd name="connsiteY328" fmla="*/ 1991271 h 3744260"/>
              <a:gd name="connsiteX329" fmla="*/ 1290551 w 5693686"/>
              <a:gd name="connsiteY329" fmla="*/ 1983401 h 3744260"/>
              <a:gd name="connsiteX330" fmla="*/ 1219119 w 5693686"/>
              <a:gd name="connsiteY330" fmla="*/ 1958089 h 3744260"/>
              <a:gd name="connsiteX331" fmla="*/ 1144115 w 5693686"/>
              <a:gd name="connsiteY331" fmla="*/ 1859392 h 3744260"/>
              <a:gd name="connsiteX332" fmla="*/ 1124679 w 5693686"/>
              <a:gd name="connsiteY332" fmla="*/ 1832771 h 3744260"/>
              <a:gd name="connsiteX333" fmla="*/ 1126880 w 5693686"/>
              <a:gd name="connsiteY333" fmla="*/ 1931468 h 3744260"/>
              <a:gd name="connsiteX334" fmla="*/ 1227737 w 5693686"/>
              <a:gd name="connsiteY334" fmla="*/ 2024392 h 3744260"/>
              <a:gd name="connsiteX335" fmla="*/ 1434619 w 5693686"/>
              <a:gd name="connsiteY335" fmla="*/ 2058467 h 3744260"/>
              <a:gd name="connsiteX336" fmla="*/ 1551132 w 5693686"/>
              <a:gd name="connsiteY336" fmla="*/ 2031410 h 3744260"/>
              <a:gd name="connsiteX337" fmla="*/ 1536887 w 5693686"/>
              <a:gd name="connsiteY337" fmla="*/ 2023623 h 3744260"/>
              <a:gd name="connsiteX338" fmla="*/ 1533710 w 5693686"/>
              <a:gd name="connsiteY338" fmla="*/ 2013864 h 3744260"/>
              <a:gd name="connsiteX339" fmla="*/ 1571108 w 5693686"/>
              <a:gd name="connsiteY339" fmla="*/ 1988323 h 3744260"/>
              <a:gd name="connsiteX340" fmla="*/ 1610188 w 5693686"/>
              <a:gd name="connsiteY340" fmla="*/ 1973787 h 3744260"/>
              <a:gd name="connsiteX341" fmla="*/ 1616542 w 5693686"/>
              <a:gd name="connsiteY341" fmla="*/ 1978625 h 3744260"/>
              <a:gd name="connsiteX342" fmla="*/ 1609960 w 5693686"/>
              <a:gd name="connsiteY342" fmla="*/ 1988676 h 3744260"/>
              <a:gd name="connsiteX343" fmla="*/ 1597397 w 5693686"/>
              <a:gd name="connsiteY343" fmla="*/ 2003398 h 3744260"/>
              <a:gd name="connsiteX344" fmla="*/ 1575863 w 5693686"/>
              <a:gd name="connsiteY344" fmla="*/ 2029354 h 3744260"/>
              <a:gd name="connsiteX345" fmla="*/ 1695138 w 5693686"/>
              <a:gd name="connsiteY345" fmla="*/ 2069452 h 3744260"/>
              <a:gd name="connsiteX346" fmla="*/ 1705894 w 5693686"/>
              <a:gd name="connsiteY346" fmla="*/ 2065236 h 3744260"/>
              <a:gd name="connsiteX347" fmla="*/ 1706040 w 5693686"/>
              <a:gd name="connsiteY347" fmla="*/ 2038595 h 3744260"/>
              <a:gd name="connsiteX348" fmla="*/ 1703818 w 5693686"/>
              <a:gd name="connsiteY348" fmla="*/ 2020716 h 3744260"/>
              <a:gd name="connsiteX349" fmla="*/ 1707618 w 5693686"/>
              <a:gd name="connsiteY349" fmla="*/ 2012576 h 3744260"/>
              <a:gd name="connsiteX350" fmla="*/ 1734156 w 5693686"/>
              <a:gd name="connsiteY350" fmla="*/ 2014217 h 3744260"/>
              <a:gd name="connsiteX351" fmla="*/ 1783411 w 5693686"/>
              <a:gd name="connsiteY351" fmla="*/ 2015816 h 3744260"/>
              <a:gd name="connsiteX352" fmla="*/ 1796846 w 5693686"/>
              <a:gd name="connsiteY352" fmla="*/ 1989693 h 3744260"/>
              <a:gd name="connsiteX353" fmla="*/ 1728695 w 5693686"/>
              <a:gd name="connsiteY353" fmla="*/ 1880116 h 3744260"/>
              <a:gd name="connsiteX354" fmla="*/ 1682513 w 5693686"/>
              <a:gd name="connsiteY354" fmla="*/ 1817550 h 3744260"/>
              <a:gd name="connsiteX355" fmla="*/ 1678111 w 5693686"/>
              <a:gd name="connsiteY355" fmla="*/ 1795498 h 3744260"/>
              <a:gd name="connsiteX356" fmla="*/ 1697194 w 5693686"/>
              <a:gd name="connsiteY356" fmla="*/ 1800087 h 3744260"/>
              <a:gd name="connsiteX357" fmla="*/ 1721157 w 5693686"/>
              <a:gd name="connsiteY357" fmla="*/ 1818755 h 3744260"/>
              <a:gd name="connsiteX358" fmla="*/ 1780919 w 5693686"/>
              <a:gd name="connsiteY358" fmla="*/ 1878247 h 3744260"/>
              <a:gd name="connsiteX359" fmla="*/ 1898449 w 5693686"/>
              <a:gd name="connsiteY359" fmla="*/ 2085005 h 3744260"/>
              <a:gd name="connsiteX360" fmla="*/ 1903807 w 5693686"/>
              <a:gd name="connsiteY360" fmla="*/ 2084673 h 3744260"/>
              <a:gd name="connsiteX361" fmla="*/ 2018471 w 5693686"/>
              <a:gd name="connsiteY361" fmla="*/ 2080893 h 3744260"/>
              <a:gd name="connsiteX362" fmla="*/ 2074371 w 5693686"/>
              <a:gd name="connsiteY362" fmla="*/ 2084382 h 3744260"/>
              <a:gd name="connsiteX363" fmla="*/ 2076531 w 5693686"/>
              <a:gd name="connsiteY363" fmla="*/ 2091234 h 3744260"/>
              <a:gd name="connsiteX364" fmla="*/ 2063324 w 5693686"/>
              <a:gd name="connsiteY364" fmla="*/ 2097152 h 3744260"/>
              <a:gd name="connsiteX365" fmla="*/ 1916847 w 5693686"/>
              <a:gd name="connsiteY365" fmla="*/ 2118520 h 3744260"/>
              <a:gd name="connsiteX366" fmla="*/ 1890683 w 5693686"/>
              <a:gd name="connsiteY366" fmla="*/ 2097962 h 3744260"/>
              <a:gd name="connsiteX367" fmla="*/ 1684133 w 5693686"/>
              <a:gd name="connsiteY367" fmla="*/ 2136046 h 3744260"/>
              <a:gd name="connsiteX368" fmla="*/ 1639135 w 5693686"/>
              <a:gd name="connsiteY368" fmla="*/ 2200625 h 3744260"/>
              <a:gd name="connsiteX369" fmla="*/ 1701908 w 5693686"/>
              <a:gd name="connsiteY369" fmla="*/ 2347974 h 3744260"/>
              <a:gd name="connsiteX370" fmla="*/ 2032779 w 5693686"/>
              <a:gd name="connsiteY370" fmla="*/ 2314750 h 3744260"/>
              <a:gd name="connsiteX371" fmla="*/ 2049910 w 5693686"/>
              <a:gd name="connsiteY371" fmla="*/ 2310784 h 3744260"/>
              <a:gd name="connsiteX372" fmla="*/ 2049349 w 5693686"/>
              <a:gd name="connsiteY372" fmla="*/ 2303724 h 3744260"/>
              <a:gd name="connsiteX373" fmla="*/ 2046567 w 5693686"/>
              <a:gd name="connsiteY373" fmla="*/ 2296622 h 3744260"/>
              <a:gd name="connsiteX374" fmla="*/ 2039278 w 5693686"/>
              <a:gd name="connsiteY374" fmla="*/ 2297183 h 3744260"/>
              <a:gd name="connsiteX375" fmla="*/ 1982278 w 5693686"/>
              <a:gd name="connsiteY375" fmla="*/ 2285180 h 3744260"/>
              <a:gd name="connsiteX376" fmla="*/ 2002711 w 5693686"/>
              <a:gd name="connsiteY376" fmla="*/ 2267800 h 3744260"/>
              <a:gd name="connsiteX377" fmla="*/ 2053045 w 5693686"/>
              <a:gd name="connsiteY377" fmla="*/ 2283581 h 3744260"/>
              <a:gd name="connsiteX378" fmla="*/ 2173338 w 5693686"/>
              <a:gd name="connsiteY378" fmla="*/ 2270271 h 3744260"/>
              <a:gd name="connsiteX379" fmla="*/ 2173525 w 5693686"/>
              <a:gd name="connsiteY379" fmla="*/ 2250960 h 3744260"/>
              <a:gd name="connsiteX380" fmla="*/ 2167067 w 5693686"/>
              <a:gd name="connsiteY380" fmla="*/ 2164680 h 3744260"/>
              <a:gd name="connsiteX381" fmla="*/ 2155313 w 5693686"/>
              <a:gd name="connsiteY381" fmla="*/ 2112290 h 3744260"/>
              <a:gd name="connsiteX382" fmla="*/ 2166631 w 5693686"/>
              <a:gd name="connsiteY382" fmla="*/ 2034753 h 3744260"/>
              <a:gd name="connsiteX383" fmla="*/ 2188434 w 5693686"/>
              <a:gd name="connsiteY383" fmla="*/ 2021277 h 3744260"/>
              <a:gd name="connsiteX384" fmla="*/ 2222717 w 5693686"/>
              <a:gd name="connsiteY384" fmla="*/ 2008776 h 3744260"/>
              <a:gd name="connsiteX385" fmla="*/ 2243358 w 5693686"/>
              <a:gd name="connsiteY385" fmla="*/ 2043412 h 3744260"/>
              <a:gd name="connsiteX386" fmla="*/ 2254633 w 5693686"/>
              <a:gd name="connsiteY386" fmla="*/ 2085711 h 3744260"/>
              <a:gd name="connsiteX387" fmla="*/ 2262378 w 5693686"/>
              <a:gd name="connsiteY387" fmla="*/ 2152346 h 3744260"/>
              <a:gd name="connsiteX388" fmla="*/ 2243088 w 5693686"/>
              <a:gd name="connsiteY388" fmla="*/ 2143645 h 3744260"/>
              <a:gd name="connsiteX389" fmla="*/ 2214930 w 5693686"/>
              <a:gd name="connsiteY389" fmla="*/ 2102198 h 3744260"/>
              <a:gd name="connsiteX390" fmla="*/ 2220744 w 5693686"/>
              <a:gd name="connsiteY390" fmla="*/ 2137208 h 3744260"/>
              <a:gd name="connsiteX391" fmla="*/ 2220288 w 5693686"/>
              <a:gd name="connsiteY391" fmla="*/ 2249465 h 3744260"/>
              <a:gd name="connsiteX392" fmla="*/ 2216114 w 5693686"/>
              <a:gd name="connsiteY392" fmla="*/ 2262546 h 3744260"/>
              <a:gd name="connsiteX393" fmla="*/ 2288978 w 5693686"/>
              <a:gd name="connsiteY393" fmla="*/ 2243173 h 3744260"/>
              <a:gd name="connsiteX394" fmla="*/ 2293111 w 5693686"/>
              <a:gd name="connsiteY394" fmla="*/ 2174980 h 3744260"/>
              <a:gd name="connsiteX395" fmla="*/ 2264579 w 5693686"/>
              <a:gd name="connsiteY395" fmla="*/ 2053774 h 3744260"/>
              <a:gd name="connsiteX396" fmla="*/ 2266552 w 5693686"/>
              <a:gd name="connsiteY396" fmla="*/ 2046610 h 3744260"/>
              <a:gd name="connsiteX397" fmla="*/ 2273986 w 5693686"/>
              <a:gd name="connsiteY397" fmla="*/ 2046444 h 3744260"/>
              <a:gd name="connsiteX398" fmla="*/ 2320002 w 5693686"/>
              <a:gd name="connsiteY398" fmla="*/ 2058467 h 3744260"/>
              <a:gd name="connsiteX399" fmla="*/ 2597361 w 5693686"/>
              <a:gd name="connsiteY399" fmla="*/ 1986204 h 3744260"/>
              <a:gd name="connsiteX400" fmla="*/ 2603964 w 5693686"/>
              <a:gd name="connsiteY400" fmla="*/ 1988281 h 3744260"/>
              <a:gd name="connsiteX401" fmla="*/ 2664972 w 5693686"/>
              <a:gd name="connsiteY401" fmla="*/ 2016978 h 3744260"/>
              <a:gd name="connsiteX402" fmla="*/ 2665304 w 5693686"/>
              <a:gd name="connsiteY402" fmla="*/ 2017082 h 3744260"/>
              <a:gd name="connsiteX403" fmla="*/ 2610131 w 5693686"/>
              <a:gd name="connsiteY403" fmla="*/ 1971025 h 3744260"/>
              <a:gd name="connsiteX404" fmla="*/ 2609467 w 5693686"/>
              <a:gd name="connsiteY404" fmla="*/ 1970527 h 3744260"/>
              <a:gd name="connsiteX405" fmla="*/ 2130790 w 5693686"/>
              <a:gd name="connsiteY405" fmla="*/ 1579686 h 3744260"/>
              <a:gd name="connsiteX406" fmla="*/ 1968677 w 5693686"/>
              <a:gd name="connsiteY406" fmla="*/ 1494882 h 3744260"/>
              <a:gd name="connsiteX407" fmla="*/ 1863003 w 5693686"/>
              <a:gd name="connsiteY407" fmla="*/ 1425796 h 3744260"/>
              <a:gd name="connsiteX408" fmla="*/ 1869669 w 5693686"/>
              <a:gd name="connsiteY408" fmla="*/ 1396746 h 3744260"/>
              <a:gd name="connsiteX409" fmla="*/ 1933750 w 5693686"/>
              <a:gd name="connsiteY409" fmla="*/ 1334430 h 3744260"/>
              <a:gd name="connsiteX410" fmla="*/ 1980658 w 5693686"/>
              <a:gd name="connsiteY410" fmla="*/ 1273837 h 3744260"/>
              <a:gd name="connsiteX411" fmla="*/ 1971127 w 5693686"/>
              <a:gd name="connsiteY411" fmla="*/ 1254131 h 3744260"/>
              <a:gd name="connsiteX412" fmla="*/ 1964420 w 5693686"/>
              <a:gd name="connsiteY412" fmla="*/ 1273463 h 3744260"/>
              <a:gd name="connsiteX413" fmla="*/ 1953643 w 5693686"/>
              <a:gd name="connsiteY413" fmla="*/ 1287937 h 3744260"/>
              <a:gd name="connsiteX414" fmla="*/ 1845560 w 5693686"/>
              <a:gd name="connsiteY414" fmla="*/ 1395354 h 3744260"/>
              <a:gd name="connsiteX415" fmla="*/ 1827225 w 5693686"/>
              <a:gd name="connsiteY415" fmla="*/ 1390765 h 3744260"/>
              <a:gd name="connsiteX416" fmla="*/ 1825979 w 5693686"/>
              <a:gd name="connsiteY416" fmla="*/ 1389810 h 3744260"/>
              <a:gd name="connsiteX417" fmla="*/ 1609171 w 5693686"/>
              <a:gd name="connsiteY417" fmla="*/ 1123166 h 3744260"/>
              <a:gd name="connsiteX418" fmla="*/ 1627029 w 5693686"/>
              <a:gd name="connsiteY418" fmla="*/ 915971 h 3744260"/>
              <a:gd name="connsiteX419" fmla="*/ 1604145 w 5693686"/>
              <a:gd name="connsiteY419" fmla="*/ 889288 h 3744260"/>
              <a:gd name="connsiteX420" fmla="*/ 1583380 w 5693686"/>
              <a:gd name="connsiteY420" fmla="*/ 717042 h 3744260"/>
              <a:gd name="connsiteX421" fmla="*/ 1623270 w 5693686"/>
              <a:gd name="connsiteY421" fmla="*/ 541286 h 3744260"/>
              <a:gd name="connsiteX422" fmla="*/ 1746200 w 5693686"/>
              <a:gd name="connsiteY422" fmla="*/ 473758 h 3744260"/>
              <a:gd name="connsiteX423" fmla="*/ 1937737 w 5693686"/>
              <a:gd name="connsiteY423" fmla="*/ 489186 h 3744260"/>
              <a:gd name="connsiteX424" fmla="*/ 2066501 w 5693686"/>
              <a:gd name="connsiteY424" fmla="*/ 639173 h 3744260"/>
              <a:gd name="connsiteX425" fmla="*/ 2099518 w 5693686"/>
              <a:gd name="connsiteY425" fmla="*/ 699371 h 3744260"/>
              <a:gd name="connsiteX426" fmla="*/ 2084484 w 5693686"/>
              <a:gd name="connsiteY426" fmla="*/ 655868 h 3744260"/>
              <a:gd name="connsiteX427" fmla="*/ 2090485 w 5693686"/>
              <a:gd name="connsiteY427" fmla="*/ 637615 h 3744260"/>
              <a:gd name="connsiteX428" fmla="*/ 2144204 w 5693686"/>
              <a:gd name="connsiteY428" fmla="*/ 677256 h 3744260"/>
              <a:gd name="connsiteX429" fmla="*/ 2189348 w 5693686"/>
              <a:gd name="connsiteY429" fmla="*/ 742479 h 3744260"/>
              <a:gd name="connsiteX430" fmla="*/ 2194871 w 5693686"/>
              <a:gd name="connsiteY430" fmla="*/ 781040 h 3744260"/>
              <a:gd name="connsiteX431" fmla="*/ 2196885 w 5693686"/>
              <a:gd name="connsiteY431" fmla="*/ 780915 h 3744260"/>
              <a:gd name="connsiteX432" fmla="*/ 2213850 w 5693686"/>
              <a:gd name="connsiteY432" fmla="*/ 838476 h 3744260"/>
              <a:gd name="connsiteX433" fmla="*/ 2219602 w 5693686"/>
              <a:gd name="connsiteY433" fmla="*/ 876912 h 3744260"/>
              <a:gd name="connsiteX434" fmla="*/ 2210715 w 5693686"/>
              <a:gd name="connsiteY434" fmla="*/ 977914 h 3744260"/>
              <a:gd name="connsiteX435" fmla="*/ 2216965 w 5693686"/>
              <a:gd name="connsiteY435" fmla="*/ 1020129 h 3744260"/>
              <a:gd name="connsiteX436" fmla="*/ 2148046 w 5693686"/>
              <a:gd name="connsiteY436" fmla="*/ 1209465 h 3744260"/>
              <a:gd name="connsiteX437" fmla="*/ 2185008 w 5693686"/>
              <a:gd name="connsiteY437" fmla="*/ 1221737 h 3744260"/>
              <a:gd name="connsiteX438" fmla="*/ 2194394 w 5693686"/>
              <a:gd name="connsiteY438" fmla="*/ 1230646 h 3744260"/>
              <a:gd name="connsiteX439" fmla="*/ 2243067 w 5693686"/>
              <a:gd name="connsiteY439" fmla="*/ 1300292 h 3744260"/>
              <a:gd name="connsiteX440" fmla="*/ 2231210 w 5693686"/>
              <a:gd name="connsiteY440" fmla="*/ 1323798 h 3744260"/>
              <a:gd name="connsiteX441" fmla="*/ 2110461 w 5693686"/>
              <a:gd name="connsiteY441" fmla="*/ 1319230 h 3744260"/>
              <a:gd name="connsiteX442" fmla="*/ 2074080 w 5693686"/>
              <a:gd name="connsiteY442" fmla="*/ 1296243 h 3744260"/>
              <a:gd name="connsiteX443" fmla="*/ 2071879 w 5693686"/>
              <a:gd name="connsiteY443" fmla="*/ 1298132 h 3744260"/>
              <a:gd name="connsiteX444" fmla="*/ 2063968 w 5693686"/>
              <a:gd name="connsiteY444" fmla="*/ 1310384 h 3744260"/>
              <a:gd name="connsiteX445" fmla="*/ 2059960 w 5693686"/>
              <a:gd name="connsiteY445" fmla="*/ 1318648 h 3744260"/>
              <a:gd name="connsiteX446" fmla="*/ 2044199 w 5693686"/>
              <a:gd name="connsiteY446" fmla="*/ 1321908 h 3744260"/>
              <a:gd name="connsiteX447" fmla="*/ 2157722 w 5693686"/>
              <a:gd name="connsiteY447" fmla="*/ 1396434 h 3744260"/>
              <a:gd name="connsiteX448" fmla="*/ 2335887 w 5693686"/>
              <a:gd name="connsiteY448" fmla="*/ 1562077 h 3744260"/>
              <a:gd name="connsiteX449" fmla="*/ 2533550 w 5693686"/>
              <a:gd name="connsiteY449" fmla="*/ 1729756 h 3744260"/>
              <a:gd name="connsiteX450" fmla="*/ 2700231 w 5693686"/>
              <a:gd name="connsiteY450" fmla="*/ 1883500 h 3744260"/>
              <a:gd name="connsiteX451" fmla="*/ 2754553 w 5693686"/>
              <a:gd name="connsiteY451" fmla="*/ 2032282 h 3744260"/>
              <a:gd name="connsiteX452" fmla="*/ 2762776 w 5693686"/>
              <a:gd name="connsiteY452" fmla="*/ 2051490 h 3744260"/>
              <a:gd name="connsiteX453" fmla="*/ 2770625 w 5693686"/>
              <a:gd name="connsiteY453" fmla="*/ 2068247 h 3744260"/>
              <a:gd name="connsiteX454" fmla="*/ 2770770 w 5693686"/>
              <a:gd name="connsiteY454" fmla="*/ 2069410 h 3744260"/>
              <a:gd name="connsiteX455" fmla="*/ 2805386 w 5693686"/>
              <a:gd name="connsiteY455" fmla="*/ 2132370 h 3744260"/>
              <a:gd name="connsiteX456" fmla="*/ 2805510 w 5693686"/>
              <a:gd name="connsiteY456" fmla="*/ 2131311 h 3744260"/>
              <a:gd name="connsiteX457" fmla="*/ 2792179 w 5693686"/>
              <a:gd name="connsiteY457" fmla="*/ 2009898 h 3744260"/>
              <a:gd name="connsiteX458" fmla="*/ 2796768 w 5693686"/>
              <a:gd name="connsiteY458" fmla="*/ 2002069 h 3744260"/>
              <a:gd name="connsiteX459" fmla="*/ 2804264 w 5693686"/>
              <a:gd name="connsiteY459" fmla="*/ 2006845 h 3744260"/>
              <a:gd name="connsiteX460" fmla="*/ 2804264 w 5693686"/>
              <a:gd name="connsiteY460" fmla="*/ 2006845 h 3744260"/>
              <a:gd name="connsiteX461" fmla="*/ 2804327 w 5693686"/>
              <a:gd name="connsiteY461" fmla="*/ 2007136 h 3744260"/>
              <a:gd name="connsiteX462" fmla="*/ 2806798 w 5693686"/>
              <a:gd name="connsiteY462" fmla="*/ 2017186 h 3744260"/>
              <a:gd name="connsiteX463" fmla="*/ 2840063 w 5693686"/>
              <a:gd name="connsiteY463" fmla="*/ 2093186 h 3744260"/>
              <a:gd name="connsiteX464" fmla="*/ 2874222 w 5693686"/>
              <a:gd name="connsiteY464" fmla="*/ 2144538 h 3744260"/>
              <a:gd name="connsiteX465" fmla="*/ 2873786 w 5693686"/>
              <a:gd name="connsiteY465" fmla="*/ 2132619 h 3744260"/>
              <a:gd name="connsiteX466" fmla="*/ 2859520 w 5693686"/>
              <a:gd name="connsiteY466" fmla="*/ 2063679 h 3744260"/>
              <a:gd name="connsiteX467" fmla="*/ 2843988 w 5693686"/>
              <a:gd name="connsiteY467" fmla="*/ 2026364 h 3744260"/>
              <a:gd name="connsiteX468" fmla="*/ 2843510 w 5693686"/>
              <a:gd name="connsiteY468" fmla="*/ 2010790 h 3744260"/>
              <a:gd name="connsiteX469" fmla="*/ 2850072 w 5693686"/>
              <a:gd name="connsiteY469" fmla="*/ 2009420 h 3744260"/>
              <a:gd name="connsiteX470" fmla="*/ 2868387 w 5693686"/>
              <a:gd name="connsiteY470" fmla="*/ 2050036 h 3744260"/>
              <a:gd name="connsiteX471" fmla="*/ 2871377 w 5693686"/>
              <a:gd name="connsiteY471" fmla="*/ 2059838 h 3744260"/>
              <a:gd name="connsiteX472" fmla="*/ 2916354 w 5693686"/>
              <a:gd name="connsiteY472" fmla="*/ 2139223 h 3744260"/>
              <a:gd name="connsiteX473" fmla="*/ 2914818 w 5693686"/>
              <a:gd name="connsiteY473" fmla="*/ 2127200 h 3744260"/>
              <a:gd name="connsiteX474" fmla="*/ 2885414 w 5693686"/>
              <a:gd name="connsiteY474" fmla="*/ 2015940 h 3744260"/>
              <a:gd name="connsiteX475" fmla="*/ 2885124 w 5693686"/>
              <a:gd name="connsiteY475" fmla="*/ 2015255 h 3744260"/>
              <a:gd name="connsiteX476" fmla="*/ 2884646 w 5693686"/>
              <a:gd name="connsiteY476" fmla="*/ 2004499 h 3744260"/>
              <a:gd name="connsiteX477" fmla="*/ 2891000 w 5693686"/>
              <a:gd name="connsiteY477" fmla="*/ 2002692 h 3744260"/>
              <a:gd name="connsiteX478" fmla="*/ 2895174 w 5693686"/>
              <a:gd name="connsiteY478" fmla="*/ 2006845 h 3744260"/>
              <a:gd name="connsiteX479" fmla="*/ 2895216 w 5693686"/>
              <a:gd name="connsiteY479" fmla="*/ 2006845 h 3744260"/>
              <a:gd name="connsiteX480" fmla="*/ 2895319 w 5693686"/>
              <a:gd name="connsiteY480" fmla="*/ 2007136 h 3744260"/>
              <a:gd name="connsiteX481" fmla="*/ 2897853 w 5693686"/>
              <a:gd name="connsiteY481" fmla="*/ 2013220 h 3744260"/>
              <a:gd name="connsiteX482" fmla="*/ 2943079 w 5693686"/>
              <a:gd name="connsiteY482" fmla="*/ 2082492 h 3744260"/>
              <a:gd name="connsiteX483" fmla="*/ 2890523 w 5693686"/>
              <a:gd name="connsiteY483" fmla="*/ 1945380 h 3744260"/>
              <a:gd name="connsiteX484" fmla="*/ 2891353 w 5693686"/>
              <a:gd name="connsiteY484" fmla="*/ 1939545 h 3744260"/>
              <a:gd name="connsiteX485" fmla="*/ 2896669 w 5693686"/>
              <a:gd name="connsiteY485" fmla="*/ 1937012 h 3744260"/>
              <a:gd name="connsiteX486" fmla="*/ 2933402 w 5693686"/>
              <a:gd name="connsiteY486" fmla="*/ 1926982 h 3744260"/>
              <a:gd name="connsiteX487" fmla="*/ 2931783 w 5693686"/>
              <a:gd name="connsiteY487" fmla="*/ 1911222 h 3744260"/>
              <a:gd name="connsiteX488" fmla="*/ 2885601 w 5693686"/>
              <a:gd name="connsiteY488" fmla="*/ 1876876 h 3744260"/>
              <a:gd name="connsiteX489" fmla="*/ 2809082 w 5693686"/>
              <a:gd name="connsiteY489" fmla="*/ 1815868 h 3744260"/>
              <a:gd name="connsiteX490" fmla="*/ 2805137 w 5693686"/>
              <a:gd name="connsiteY490" fmla="*/ 1809244 h 3744260"/>
              <a:gd name="connsiteX491" fmla="*/ 2776875 w 5693686"/>
              <a:gd name="connsiteY491" fmla="*/ 1804032 h 3744260"/>
              <a:gd name="connsiteX492" fmla="*/ 2747866 w 5693686"/>
              <a:gd name="connsiteY492" fmla="*/ 1765991 h 3744260"/>
              <a:gd name="connsiteX493" fmla="*/ 2705713 w 5693686"/>
              <a:gd name="connsiteY493" fmla="*/ 1690572 h 3744260"/>
              <a:gd name="connsiteX494" fmla="*/ 2626162 w 5693686"/>
              <a:gd name="connsiteY494" fmla="*/ 1763021 h 3744260"/>
              <a:gd name="connsiteX495" fmla="*/ 2601348 w 5693686"/>
              <a:gd name="connsiteY495" fmla="*/ 1748880 h 3744260"/>
              <a:gd name="connsiteX496" fmla="*/ 2573481 w 5693686"/>
              <a:gd name="connsiteY496" fmla="*/ 1709115 h 3744260"/>
              <a:gd name="connsiteX497" fmla="*/ 2551844 w 5693686"/>
              <a:gd name="connsiteY497" fmla="*/ 1636126 h 3744260"/>
              <a:gd name="connsiteX498" fmla="*/ 2626806 w 5693686"/>
              <a:gd name="connsiteY498" fmla="*/ 1580247 h 3744260"/>
              <a:gd name="connsiteX499" fmla="*/ 2646387 w 5693686"/>
              <a:gd name="connsiteY499" fmla="*/ 1571567 h 3744260"/>
              <a:gd name="connsiteX500" fmla="*/ 2603694 w 5693686"/>
              <a:gd name="connsiteY500" fmla="*/ 1472331 h 3744260"/>
              <a:gd name="connsiteX501" fmla="*/ 2507677 w 5693686"/>
              <a:gd name="connsiteY501" fmla="*/ 923987 h 3744260"/>
              <a:gd name="connsiteX502" fmla="*/ 2522171 w 5693686"/>
              <a:gd name="connsiteY502" fmla="*/ 829319 h 3744260"/>
              <a:gd name="connsiteX503" fmla="*/ 2451278 w 5693686"/>
              <a:gd name="connsiteY503" fmla="*/ 698644 h 3744260"/>
              <a:gd name="connsiteX504" fmla="*/ 2351793 w 5693686"/>
              <a:gd name="connsiteY504" fmla="*/ 614524 h 3744260"/>
              <a:gd name="connsiteX505" fmla="*/ 2323303 w 5693686"/>
              <a:gd name="connsiteY505" fmla="*/ 615583 h 3744260"/>
              <a:gd name="connsiteX506" fmla="*/ 2338150 w 5693686"/>
              <a:gd name="connsiteY506" fmla="*/ 673477 h 3744260"/>
              <a:gd name="connsiteX507" fmla="*/ 2344982 w 5693686"/>
              <a:gd name="connsiteY507" fmla="*/ 699786 h 3744260"/>
              <a:gd name="connsiteX508" fmla="*/ 2358895 w 5693686"/>
              <a:gd name="connsiteY508" fmla="*/ 1016599 h 3744260"/>
              <a:gd name="connsiteX509" fmla="*/ 2485271 w 5693686"/>
              <a:gd name="connsiteY509" fmla="*/ 1432420 h 3744260"/>
              <a:gd name="connsiteX510" fmla="*/ 2539156 w 5693686"/>
              <a:gd name="connsiteY510" fmla="*/ 1582365 h 3744260"/>
              <a:gd name="connsiteX511" fmla="*/ 2531494 w 5693686"/>
              <a:gd name="connsiteY511" fmla="*/ 1604480 h 3744260"/>
              <a:gd name="connsiteX512" fmla="*/ 2486662 w 5693686"/>
              <a:gd name="connsiteY512" fmla="*/ 1558111 h 3744260"/>
              <a:gd name="connsiteX513" fmla="*/ 2423391 w 5693686"/>
              <a:gd name="connsiteY513" fmla="*/ 1448596 h 3744260"/>
              <a:gd name="connsiteX514" fmla="*/ 2324695 w 5693686"/>
              <a:gd name="connsiteY514" fmla="*/ 1198169 h 3744260"/>
              <a:gd name="connsiteX515" fmla="*/ 2321912 w 5693686"/>
              <a:gd name="connsiteY515" fmla="*/ 1180498 h 3744260"/>
              <a:gd name="connsiteX516" fmla="*/ 2301936 w 5693686"/>
              <a:gd name="connsiteY516" fmla="*/ 615064 h 3744260"/>
              <a:gd name="connsiteX517" fmla="*/ 2311426 w 5693686"/>
              <a:gd name="connsiteY517" fmla="*/ 607693 h 3744260"/>
              <a:gd name="connsiteX518" fmla="*/ 2313834 w 5693686"/>
              <a:gd name="connsiteY518" fmla="*/ 592181 h 3744260"/>
              <a:gd name="connsiteX519" fmla="*/ 2410828 w 5693686"/>
              <a:gd name="connsiteY519" fmla="*/ 380356 h 3744260"/>
              <a:gd name="connsiteX520" fmla="*/ 2540859 w 5693686"/>
              <a:gd name="connsiteY520" fmla="*/ 271610 h 3744260"/>
              <a:gd name="connsiteX521" fmla="*/ 2547213 w 5693686"/>
              <a:gd name="connsiteY521" fmla="*/ 271713 h 3744260"/>
              <a:gd name="connsiteX522" fmla="*/ 2547899 w 5693686"/>
              <a:gd name="connsiteY522" fmla="*/ 272191 h 3744260"/>
              <a:gd name="connsiteX523" fmla="*/ 2551823 w 5693686"/>
              <a:gd name="connsiteY523" fmla="*/ 242808 h 3744260"/>
              <a:gd name="connsiteX524" fmla="*/ 2562663 w 5693686"/>
              <a:gd name="connsiteY524" fmla="*/ 235333 h 3744260"/>
              <a:gd name="connsiteX525" fmla="*/ 2579441 w 5693686"/>
              <a:gd name="connsiteY525" fmla="*/ 274787 h 3744260"/>
              <a:gd name="connsiteX526" fmla="*/ 2581787 w 5693686"/>
              <a:gd name="connsiteY526" fmla="*/ 262639 h 3744260"/>
              <a:gd name="connsiteX527" fmla="*/ 2580437 w 5693686"/>
              <a:gd name="connsiteY527" fmla="*/ 185808 h 3744260"/>
              <a:gd name="connsiteX528" fmla="*/ 2641175 w 5693686"/>
              <a:gd name="connsiteY528" fmla="*/ 48613 h 3744260"/>
              <a:gd name="connsiteX529" fmla="*/ 2760907 w 5693686"/>
              <a:gd name="connsiteY529" fmla="*/ 106 h 3744260"/>
              <a:gd name="connsiteX530" fmla="*/ 2880182 w 5693686"/>
              <a:gd name="connsiteY530" fmla="*/ 39124 h 3744260"/>
              <a:gd name="connsiteX531" fmla="*/ 2957615 w 5693686"/>
              <a:gd name="connsiteY531" fmla="*/ 42841 h 3744260"/>
              <a:gd name="connsiteX532" fmla="*/ 3096408 w 5693686"/>
              <a:gd name="connsiteY532" fmla="*/ 406458 h 3744260"/>
              <a:gd name="connsiteX533" fmla="*/ 3079921 w 5693686"/>
              <a:gd name="connsiteY533" fmla="*/ 652338 h 3744260"/>
              <a:gd name="connsiteX534" fmla="*/ 3065905 w 5693686"/>
              <a:gd name="connsiteY534" fmla="*/ 671525 h 3744260"/>
              <a:gd name="connsiteX535" fmla="*/ 3008406 w 5693686"/>
              <a:gd name="connsiteY535" fmla="*/ 655099 h 3744260"/>
              <a:gd name="connsiteX536" fmla="*/ 3001678 w 5693686"/>
              <a:gd name="connsiteY536" fmla="*/ 663551 h 3744260"/>
              <a:gd name="connsiteX537" fmla="*/ 3015591 w 5693686"/>
              <a:gd name="connsiteY537" fmla="*/ 722814 h 3744260"/>
              <a:gd name="connsiteX538" fmla="*/ 3023149 w 5693686"/>
              <a:gd name="connsiteY538" fmla="*/ 800164 h 3744260"/>
              <a:gd name="connsiteX539" fmla="*/ 3009299 w 5693686"/>
              <a:gd name="connsiteY539" fmla="*/ 808616 h 3744260"/>
              <a:gd name="connsiteX540" fmla="*/ 2986353 w 5693686"/>
              <a:gd name="connsiteY540" fmla="*/ 804878 h 3744260"/>
              <a:gd name="connsiteX541" fmla="*/ 2986416 w 5693686"/>
              <a:gd name="connsiteY541" fmla="*/ 780687 h 3744260"/>
              <a:gd name="connsiteX542" fmla="*/ 2991275 w 5693686"/>
              <a:gd name="connsiteY542" fmla="*/ 739364 h 3744260"/>
              <a:gd name="connsiteX543" fmla="*/ 2990756 w 5693686"/>
              <a:gd name="connsiteY543" fmla="*/ 735710 h 3744260"/>
              <a:gd name="connsiteX544" fmla="*/ 2990091 w 5693686"/>
              <a:gd name="connsiteY544" fmla="*/ 736810 h 3744260"/>
              <a:gd name="connsiteX545" fmla="*/ 2974642 w 5693686"/>
              <a:gd name="connsiteY545" fmla="*/ 749851 h 3744260"/>
              <a:gd name="connsiteX546" fmla="*/ 2964031 w 5693686"/>
              <a:gd name="connsiteY546" fmla="*/ 734111 h 3744260"/>
              <a:gd name="connsiteX547" fmla="*/ 2988451 w 5693686"/>
              <a:gd name="connsiteY547" fmla="*/ 660436 h 3744260"/>
              <a:gd name="connsiteX548" fmla="*/ 2983093 w 5693686"/>
              <a:gd name="connsiteY548" fmla="*/ 612053 h 3744260"/>
              <a:gd name="connsiteX549" fmla="*/ 2967748 w 5693686"/>
              <a:gd name="connsiteY549" fmla="*/ 659522 h 3744260"/>
              <a:gd name="connsiteX550" fmla="*/ 2884688 w 5693686"/>
              <a:gd name="connsiteY550" fmla="*/ 810921 h 3744260"/>
              <a:gd name="connsiteX551" fmla="*/ 2897354 w 5693686"/>
              <a:gd name="connsiteY551" fmla="*/ 828758 h 3744260"/>
              <a:gd name="connsiteX552" fmla="*/ 2906699 w 5693686"/>
              <a:gd name="connsiteY552" fmla="*/ 806747 h 3744260"/>
              <a:gd name="connsiteX553" fmla="*/ 2912118 w 5693686"/>
              <a:gd name="connsiteY553" fmla="*/ 802054 h 3744260"/>
              <a:gd name="connsiteX554" fmla="*/ 2918368 w 5693686"/>
              <a:gd name="connsiteY554" fmla="*/ 805543 h 3744260"/>
              <a:gd name="connsiteX555" fmla="*/ 2920258 w 5693686"/>
              <a:gd name="connsiteY555" fmla="*/ 809529 h 3744260"/>
              <a:gd name="connsiteX556" fmla="*/ 2920923 w 5693686"/>
              <a:gd name="connsiteY556" fmla="*/ 808201 h 3744260"/>
              <a:gd name="connsiteX557" fmla="*/ 2934088 w 5693686"/>
              <a:gd name="connsiteY557" fmla="*/ 799562 h 3744260"/>
              <a:gd name="connsiteX558" fmla="*/ 2934628 w 5693686"/>
              <a:gd name="connsiteY558" fmla="*/ 821926 h 3744260"/>
              <a:gd name="connsiteX559" fmla="*/ 2930848 w 5693686"/>
              <a:gd name="connsiteY559" fmla="*/ 832952 h 3744260"/>
              <a:gd name="connsiteX560" fmla="*/ 2976241 w 5693686"/>
              <a:gd name="connsiteY560" fmla="*/ 995045 h 3744260"/>
              <a:gd name="connsiteX561" fmla="*/ 2959816 w 5693686"/>
              <a:gd name="connsiteY561" fmla="*/ 1013505 h 3744260"/>
              <a:gd name="connsiteX562" fmla="*/ 2954437 w 5693686"/>
              <a:gd name="connsiteY562" fmla="*/ 1014024 h 3744260"/>
              <a:gd name="connsiteX563" fmla="*/ 2824739 w 5693686"/>
              <a:gd name="connsiteY563" fmla="*/ 926250 h 3744260"/>
              <a:gd name="connsiteX564" fmla="*/ 2801129 w 5693686"/>
              <a:gd name="connsiteY564" fmla="*/ 934390 h 3744260"/>
              <a:gd name="connsiteX565" fmla="*/ 2756754 w 5693686"/>
              <a:gd name="connsiteY565" fmla="*/ 947472 h 3744260"/>
              <a:gd name="connsiteX566" fmla="*/ 2748240 w 5693686"/>
              <a:gd name="connsiteY566" fmla="*/ 956650 h 3744260"/>
              <a:gd name="connsiteX567" fmla="*/ 2696556 w 5693686"/>
              <a:gd name="connsiteY567" fmla="*/ 1002686 h 3744260"/>
              <a:gd name="connsiteX568" fmla="*/ 2664162 w 5693686"/>
              <a:gd name="connsiteY568" fmla="*/ 1074534 h 3744260"/>
              <a:gd name="connsiteX569" fmla="*/ 2602012 w 5693686"/>
              <a:gd name="connsiteY569" fmla="*/ 1177279 h 3744260"/>
              <a:gd name="connsiteX570" fmla="*/ 2573668 w 5693686"/>
              <a:gd name="connsiteY570" fmla="*/ 1158092 h 3744260"/>
              <a:gd name="connsiteX571" fmla="*/ 2559735 w 5693686"/>
              <a:gd name="connsiteY571" fmla="*/ 1052087 h 3744260"/>
              <a:gd name="connsiteX572" fmla="*/ 2560150 w 5693686"/>
              <a:gd name="connsiteY572" fmla="*/ 1041413 h 3744260"/>
              <a:gd name="connsiteX573" fmla="*/ 2558385 w 5693686"/>
              <a:gd name="connsiteY573" fmla="*/ 1161996 h 3744260"/>
              <a:gd name="connsiteX574" fmla="*/ 2619372 w 5693686"/>
              <a:gd name="connsiteY574" fmla="*/ 1421768 h 3744260"/>
              <a:gd name="connsiteX575" fmla="*/ 2687814 w 5693686"/>
              <a:gd name="connsiteY575" fmla="*/ 1556263 h 3744260"/>
              <a:gd name="connsiteX576" fmla="*/ 2694832 w 5693686"/>
              <a:gd name="connsiteY576" fmla="*/ 1554976 h 3744260"/>
              <a:gd name="connsiteX577" fmla="*/ 2700480 w 5693686"/>
              <a:gd name="connsiteY577" fmla="*/ 1560229 h 3744260"/>
              <a:gd name="connsiteX578" fmla="*/ 2694147 w 5693686"/>
              <a:gd name="connsiteY578" fmla="*/ 1568598 h 3744260"/>
              <a:gd name="connsiteX579" fmla="*/ 2687128 w 5693686"/>
              <a:gd name="connsiteY579" fmla="*/ 1569324 h 3744260"/>
              <a:gd name="connsiteX580" fmla="*/ 2663311 w 5693686"/>
              <a:gd name="connsiteY580" fmla="*/ 1578087 h 3744260"/>
              <a:gd name="connsiteX581" fmla="*/ 2707042 w 5693686"/>
              <a:gd name="connsiteY581" fmla="*/ 1666027 h 3744260"/>
              <a:gd name="connsiteX582" fmla="*/ 2718338 w 5693686"/>
              <a:gd name="connsiteY582" fmla="*/ 1645283 h 3744260"/>
              <a:gd name="connsiteX583" fmla="*/ 2725336 w 5693686"/>
              <a:gd name="connsiteY583" fmla="*/ 1639282 h 3744260"/>
              <a:gd name="connsiteX584" fmla="*/ 2771269 w 5693686"/>
              <a:gd name="connsiteY584" fmla="*/ 1714680 h 3744260"/>
              <a:gd name="connsiteX585" fmla="*/ 2811885 w 5693686"/>
              <a:gd name="connsiteY585" fmla="*/ 1795830 h 3744260"/>
              <a:gd name="connsiteX586" fmla="*/ 2817263 w 5693686"/>
              <a:gd name="connsiteY586" fmla="*/ 1794252 h 3744260"/>
              <a:gd name="connsiteX587" fmla="*/ 2845026 w 5693686"/>
              <a:gd name="connsiteY587" fmla="*/ 1764412 h 3744260"/>
              <a:gd name="connsiteX588" fmla="*/ 3082621 w 5693686"/>
              <a:gd name="connsiteY588" fmla="*/ 1248774 h 3744260"/>
              <a:gd name="connsiteX589" fmla="*/ 3256383 w 5693686"/>
              <a:gd name="connsiteY589" fmla="*/ 985348 h 3744260"/>
              <a:gd name="connsiteX590" fmla="*/ 3471156 w 5693686"/>
              <a:gd name="connsiteY590" fmla="*/ 779898 h 3744260"/>
              <a:gd name="connsiteX591" fmla="*/ 3484633 w 5693686"/>
              <a:gd name="connsiteY591" fmla="*/ 778673 h 3744260"/>
              <a:gd name="connsiteX592" fmla="*/ 3525208 w 5693686"/>
              <a:gd name="connsiteY592" fmla="*/ 723707 h 3744260"/>
              <a:gd name="connsiteX593" fmla="*/ 3663296 w 5693686"/>
              <a:gd name="connsiteY593" fmla="*/ 668534 h 3744260"/>
              <a:gd name="connsiteX594" fmla="*/ 3780369 w 5693686"/>
              <a:gd name="connsiteY594" fmla="*/ 650490 h 3744260"/>
              <a:gd name="connsiteX595" fmla="*/ 3782342 w 5693686"/>
              <a:gd name="connsiteY595" fmla="*/ 650074 h 3744260"/>
              <a:gd name="connsiteX596" fmla="*/ 3797895 w 5693686"/>
              <a:gd name="connsiteY596" fmla="*/ 632964 h 3744260"/>
              <a:gd name="connsiteX597" fmla="*/ 4019687 w 5693686"/>
              <a:gd name="connsiteY597" fmla="*/ 522597 h 3744260"/>
              <a:gd name="connsiteX598" fmla="*/ 4142866 w 5693686"/>
              <a:gd name="connsiteY598" fmla="*/ 578746 h 3744260"/>
              <a:gd name="connsiteX599" fmla="*/ 4151774 w 5693686"/>
              <a:gd name="connsiteY599" fmla="*/ 584602 h 3744260"/>
              <a:gd name="connsiteX600" fmla="*/ 4229519 w 5693686"/>
              <a:gd name="connsiteY600" fmla="*/ 735710 h 3744260"/>
              <a:gd name="connsiteX601" fmla="*/ 4232031 w 5693686"/>
              <a:gd name="connsiteY601" fmla="*/ 772921 h 3744260"/>
              <a:gd name="connsiteX602" fmla="*/ 4233817 w 5693686"/>
              <a:gd name="connsiteY602" fmla="*/ 776845 h 3744260"/>
              <a:gd name="connsiteX603" fmla="*/ 4257801 w 5693686"/>
              <a:gd name="connsiteY603" fmla="*/ 880255 h 3744260"/>
              <a:gd name="connsiteX604" fmla="*/ 4196315 w 5693686"/>
              <a:gd name="connsiteY604" fmla="*/ 1080514 h 3744260"/>
              <a:gd name="connsiteX605" fmla="*/ 4152002 w 5693686"/>
              <a:gd name="connsiteY605" fmla="*/ 1129665 h 3744260"/>
              <a:gd name="connsiteX606" fmla="*/ 3844388 w 5693686"/>
              <a:gd name="connsiteY606" fmla="*/ 1328553 h 3744260"/>
              <a:gd name="connsiteX607" fmla="*/ 3701441 w 5693686"/>
              <a:gd name="connsiteY607" fmla="*/ 1415995 h 3744260"/>
              <a:gd name="connsiteX608" fmla="*/ 3663150 w 5693686"/>
              <a:gd name="connsiteY608" fmla="*/ 1419317 h 3744260"/>
              <a:gd name="connsiteX609" fmla="*/ 3416399 w 5693686"/>
              <a:gd name="connsiteY609" fmla="*/ 1308847 h 3744260"/>
              <a:gd name="connsiteX610" fmla="*/ 3407428 w 5693686"/>
              <a:gd name="connsiteY610" fmla="*/ 1301849 h 3744260"/>
              <a:gd name="connsiteX611" fmla="*/ 3392291 w 5693686"/>
              <a:gd name="connsiteY611" fmla="*/ 1249002 h 3744260"/>
              <a:gd name="connsiteX612" fmla="*/ 3427965 w 5693686"/>
              <a:gd name="connsiteY612" fmla="*/ 1209258 h 3744260"/>
              <a:gd name="connsiteX613" fmla="*/ 3449208 w 5693686"/>
              <a:gd name="connsiteY613" fmla="*/ 1188742 h 3744260"/>
              <a:gd name="connsiteX614" fmla="*/ 3497549 w 5693686"/>
              <a:gd name="connsiteY614" fmla="*/ 1071336 h 3744260"/>
              <a:gd name="connsiteX615" fmla="*/ 3433530 w 5693686"/>
              <a:gd name="connsiteY615" fmla="*/ 1154998 h 3744260"/>
              <a:gd name="connsiteX616" fmla="*/ 3351072 w 5693686"/>
              <a:gd name="connsiteY616" fmla="*/ 1264514 h 3744260"/>
              <a:gd name="connsiteX617" fmla="*/ 3366417 w 5693686"/>
              <a:gd name="connsiteY617" fmla="*/ 1309989 h 3744260"/>
              <a:gd name="connsiteX618" fmla="*/ 3348185 w 5693686"/>
              <a:gd name="connsiteY618" fmla="*/ 1382355 h 3744260"/>
              <a:gd name="connsiteX619" fmla="*/ 3397378 w 5693686"/>
              <a:gd name="connsiteY619" fmla="*/ 1407253 h 3744260"/>
              <a:gd name="connsiteX620" fmla="*/ 3415859 w 5693686"/>
              <a:gd name="connsiteY620" fmla="*/ 1382418 h 3744260"/>
              <a:gd name="connsiteX621" fmla="*/ 3500913 w 5693686"/>
              <a:gd name="connsiteY621" fmla="*/ 1407149 h 3744260"/>
              <a:gd name="connsiteX622" fmla="*/ 3570850 w 5693686"/>
              <a:gd name="connsiteY622" fmla="*/ 1449281 h 3744260"/>
              <a:gd name="connsiteX623" fmla="*/ 3594293 w 5693686"/>
              <a:gd name="connsiteY623" fmla="*/ 1465146 h 3744260"/>
              <a:gd name="connsiteX624" fmla="*/ 3631961 w 5693686"/>
              <a:gd name="connsiteY624" fmla="*/ 1466932 h 3744260"/>
              <a:gd name="connsiteX625" fmla="*/ 3710536 w 5693686"/>
              <a:gd name="connsiteY625" fmla="*/ 1438068 h 3744260"/>
              <a:gd name="connsiteX626" fmla="*/ 3743324 w 5693686"/>
              <a:gd name="connsiteY626" fmla="*/ 1427603 h 3744260"/>
              <a:gd name="connsiteX627" fmla="*/ 3753333 w 5693686"/>
              <a:gd name="connsiteY627" fmla="*/ 1450008 h 3744260"/>
              <a:gd name="connsiteX628" fmla="*/ 3758275 w 5693686"/>
              <a:gd name="connsiteY628" fmla="*/ 1485537 h 3744260"/>
              <a:gd name="connsiteX629" fmla="*/ 3770277 w 5693686"/>
              <a:gd name="connsiteY629" fmla="*/ 1610979 h 3744260"/>
              <a:gd name="connsiteX630" fmla="*/ 4050191 w 5693686"/>
              <a:gd name="connsiteY630" fmla="*/ 1579063 h 3744260"/>
              <a:gd name="connsiteX631" fmla="*/ 4173037 w 5693686"/>
              <a:gd name="connsiteY631" fmla="*/ 1627840 h 3744260"/>
              <a:gd name="connsiteX632" fmla="*/ 4233776 w 5693686"/>
              <a:gd name="connsiteY632" fmla="*/ 1628484 h 3744260"/>
              <a:gd name="connsiteX633" fmla="*/ 4583045 w 5693686"/>
              <a:gd name="connsiteY633" fmla="*/ 1788998 h 3744260"/>
              <a:gd name="connsiteX634" fmla="*/ 4590312 w 5693686"/>
              <a:gd name="connsiteY634" fmla="*/ 1804967 h 3744260"/>
              <a:gd name="connsiteX635" fmla="*/ 4566578 w 5693686"/>
              <a:gd name="connsiteY635" fmla="*/ 1826168 h 3744260"/>
              <a:gd name="connsiteX636" fmla="*/ 4641768 w 5693686"/>
              <a:gd name="connsiteY636" fmla="*/ 1828764 h 3744260"/>
              <a:gd name="connsiteX637" fmla="*/ 4817586 w 5693686"/>
              <a:gd name="connsiteY637" fmla="*/ 2053297 h 3744260"/>
              <a:gd name="connsiteX638" fmla="*/ 4823401 w 5693686"/>
              <a:gd name="connsiteY638" fmla="*/ 2100516 h 3744260"/>
              <a:gd name="connsiteX639" fmla="*/ 4823961 w 5693686"/>
              <a:gd name="connsiteY639" fmla="*/ 2101617 h 3744260"/>
              <a:gd name="connsiteX640" fmla="*/ 4874503 w 5693686"/>
              <a:gd name="connsiteY640" fmla="*/ 2257085 h 3744260"/>
              <a:gd name="connsiteX641" fmla="*/ 4750453 w 5693686"/>
              <a:gd name="connsiteY641" fmla="*/ 2471173 h 3744260"/>
              <a:gd name="connsiteX642" fmla="*/ 4631136 w 5693686"/>
              <a:gd name="connsiteY642" fmla="*/ 2521487 h 3744260"/>
              <a:gd name="connsiteX643" fmla="*/ 4563587 w 5693686"/>
              <a:gd name="connsiteY643" fmla="*/ 2526388 h 3744260"/>
              <a:gd name="connsiteX644" fmla="*/ 4563027 w 5693686"/>
              <a:gd name="connsiteY644" fmla="*/ 2535171 h 3744260"/>
              <a:gd name="connsiteX645" fmla="*/ 4551897 w 5693686"/>
              <a:gd name="connsiteY645" fmla="*/ 2543477 h 3744260"/>
              <a:gd name="connsiteX646" fmla="*/ 4454944 w 5693686"/>
              <a:gd name="connsiteY646" fmla="*/ 2522712 h 3744260"/>
              <a:gd name="connsiteX647" fmla="*/ 4430732 w 5693686"/>
              <a:gd name="connsiteY647" fmla="*/ 2524270 h 3744260"/>
              <a:gd name="connsiteX648" fmla="*/ 4423008 w 5693686"/>
              <a:gd name="connsiteY648" fmla="*/ 2522733 h 3744260"/>
              <a:gd name="connsiteX649" fmla="*/ 4306661 w 5693686"/>
              <a:gd name="connsiteY649" fmla="*/ 2482760 h 3744260"/>
              <a:gd name="connsiteX650" fmla="*/ 4307990 w 5693686"/>
              <a:gd name="connsiteY650" fmla="*/ 2470758 h 3744260"/>
              <a:gd name="connsiteX651" fmla="*/ 4400976 w 5693686"/>
              <a:gd name="connsiteY651" fmla="*/ 2443930 h 3744260"/>
              <a:gd name="connsiteX652" fmla="*/ 4556050 w 5693686"/>
              <a:gd name="connsiteY652" fmla="*/ 2405390 h 3744260"/>
              <a:gd name="connsiteX653" fmla="*/ 4685624 w 5693686"/>
              <a:gd name="connsiteY653" fmla="*/ 2286385 h 3744260"/>
              <a:gd name="connsiteX654" fmla="*/ 4473778 w 5693686"/>
              <a:gd name="connsiteY654" fmla="*/ 2335017 h 3744260"/>
              <a:gd name="connsiteX655" fmla="*/ 4408410 w 5693686"/>
              <a:gd name="connsiteY655" fmla="*/ 2301211 h 3744260"/>
              <a:gd name="connsiteX656" fmla="*/ 4381145 w 5693686"/>
              <a:gd name="connsiteY656" fmla="*/ 2282855 h 3744260"/>
              <a:gd name="connsiteX657" fmla="*/ 4341982 w 5693686"/>
              <a:gd name="connsiteY657" fmla="*/ 2284578 h 3744260"/>
              <a:gd name="connsiteX658" fmla="*/ 4254499 w 5693686"/>
              <a:gd name="connsiteY658" fmla="*/ 2308873 h 3744260"/>
              <a:gd name="connsiteX659" fmla="*/ 4254354 w 5693686"/>
              <a:gd name="connsiteY659" fmla="*/ 2363714 h 3744260"/>
              <a:gd name="connsiteX660" fmla="*/ 4293932 w 5693686"/>
              <a:gd name="connsiteY660" fmla="*/ 2400427 h 3744260"/>
              <a:gd name="connsiteX661" fmla="*/ 4286705 w 5693686"/>
              <a:gd name="connsiteY661" fmla="*/ 2418513 h 3744260"/>
              <a:gd name="connsiteX662" fmla="*/ 4278047 w 5693686"/>
              <a:gd name="connsiteY662" fmla="*/ 2436246 h 3744260"/>
              <a:gd name="connsiteX663" fmla="*/ 4272087 w 5693686"/>
              <a:gd name="connsiteY663" fmla="*/ 2448643 h 3744260"/>
              <a:gd name="connsiteX664" fmla="*/ 4264009 w 5693686"/>
              <a:gd name="connsiteY664" fmla="*/ 2446775 h 3744260"/>
              <a:gd name="connsiteX665" fmla="*/ 4242601 w 5693686"/>
              <a:gd name="connsiteY665" fmla="*/ 2371044 h 3744260"/>
              <a:gd name="connsiteX666" fmla="*/ 4178478 w 5693686"/>
              <a:gd name="connsiteY666" fmla="*/ 2334269 h 3744260"/>
              <a:gd name="connsiteX667" fmla="*/ 3953197 w 5693686"/>
              <a:gd name="connsiteY667" fmla="*/ 2111813 h 3744260"/>
              <a:gd name="connsiteX668" fmla="*/ 3970287 w 5693686"/>
              <a:gd name="connsiteY668" fmla="*/ 1998227 h 3744260"/>
              <a:gd name="connsiteX669" fmla="*/ 3980337 w 5693686"/>
              <a:gd name="connsiteY669" fmla="*/ 1935787 h 3744260"/>
              <a:gd name="connsiteX670" fmla="*/ 3939783 w 5693686"/>
              <a:gd name="connsiteY670" fmla="*/ 2016771 h 3744260"/>
              <a:gd name="connsiteX671" fmla="*/ 3929421 w 5693686"/>
              <a:gd name="connsiteY671" fmla="*/ 2048894 h 3744260"/>
              <a:gd name="connsiteX672" fmla="*/ 3919724 w 5693686"/>
              <a:gd name="connsiteY672" fmla="*/ 2077052 h 3744260"/>
              <a:gd name="connsiteX673" fmla="*/ 3929359 w 5693686"/>
              <a:gd name="connsiteY673" fmla="*/ 2088805 h 3744260"/>
              <a:gd name="connsiteX674" fmla="*/ 3930459 w 5693686"/>
              <a:gd name="connsiteY674" fmla="*/ 2148442 h 3744260"/>
              <a:gd name="connsiteX675" fmla="*/ 3936772 w 5693686"/>
              <a:gd name="connsiteY675" fmla="*/ 2164514 h 3744260"/>
              <a:gd name="connsiteX676" fmla="*/ 4050585 w 5693686"/>
              <a:gd name="connsiteY676" fmla="*/ 2301273 h 3744260"/>
              <a:gd name="connsiteX677" fmla="*/ 4065744 w 5693686"/>
              <a:gd name="connsiteY677" fmla="*/ 2314355 h 3744260"/>
              <a:gd name="connsiteX678" fmla="*/ 4158709 w 5693686"/>
              <a:gd name="connsiteY678" fmla="*/ 2370047 h 3744260"/>
              <a:gd name="connsiteX679" fmla="*/ 4158896 w 5693686"/>
              <a:gd name="connsiteY679" fmla="*/ 2381738 h 3744260"/>
              <a:gd name="connsiteX680" fmla="*/ 4149864 w 5693686"/>
              <a:gd name="connsiteY680" fmla="*/ 2385144 h 3744260"/>
              <a:gd name="connsiteX681" fmla="*/ 4060760 w 5693686"/>
              <a:gd name="connsiteY681" fmla="*/ 2326399 h 3744260"/>
              <a:gd name="connsiteX682" fmla="*/ 4008266 w 5693686"/>
              <a:gd name="connsiteY682" fmla="*/ 2334560 h 3744260"/>
              <a:gd name="connsiteX683" fmla="*/ 3960569 w 5693686"/>
              <a:gd name="connsiteY683" fmla="*/ 2359416 h 3744260"/>
              <a:gd name="connsiteX684" fmla="*/ 3863700 w 5693686"/>
              <a:gd name="connsiteY684" fmla="*/ 2391290 h 3744260"/>
              <a:gd name="connsiteX685" fmla="*/ 3837619 w 5693686"/>
              <a:gd name="connsiteY685" fmla="*/ 2367244 h 3744260"/>
              <a:gd name="connsiteX686" fmla="*/ 3880623 w 5693686"/>
              <a:gd name="connsiteY686" fmla="*/ 2239373 h 3744260"/>
              <a:gd name="connsiteX687" fmla="*/ 3909487 w 5693686"/>
              <a:gd name="connsiteY687" fmla="*/ 2192776 h 3744260"/>
              <a:gd name="connsiteX688" fmla="*/ 3917710 w 5693686"/>
              <a:gd name="connsiteY688" fmla="*/ 2149854 h 3744260"/>
              <a:gd name="connsiteX689" fmla="*/ 3905978 w 5693686"/>
              <a:gd name="connsiteY689" fmla="*/ 2090030 h 3744260"/>
              <a:gd name="connsiteX690" fmla="*/ 3857802 w 5693686"/>
              <a:gd name="connsiteY690" fmla="*/ 2050410 h 3744260"/>
              <a:gd name="connsiteX691" fmla="*/ 3854916 w 5693686"/>
              <a:gd name="connsiteY691" fmla="*/ 2032137 h 3744260"/>
              <a:gd name="connsiteX692" fmla="*/ 3809212 w 5693686"/>
              <a:gd name="connsiteY692" fmla="*/ 2044243 h 3744260"/>
              <a:gd name="connsiteX693" fmla="*/ 3664479 w 5693686"/>
              <a:gd name="connsiteY693" fmla="*/ 1980702 h 3744260"/>
              <a:gd name="connsiteX694" fmla="*/ 3673678 w 5693686"/>
              <a:gd name="connsiteY694" fmla="*/ 1951174 h 3744260"/>
              <a:gd name="connsiteX695" fmla="*/ 3762366 w 5693686"/>
              <a:gd name="connsiteY695" fmla="*/ 1896499 h 3744260"/>
              <a:gd name="connsiteX696" fmla="*/ 3714959 w 5693686"/>
              <a:gd name="connsiteY696" fmla="*/ 1893468 h 3744260"/>
              <a:gd name="connsiteX697" fmla="*/ 3663836 w 5693686"/>
              <a:gd name="connsiteY697" fmla="*/ 1886989 h 3744260"/>
              <a:gd name="connsiteX698" fmla="*/ 3580858 w 5693686"/>
              <a:gd name="connsiteY698" fmla="*/ 1884372 h 3744260"/>
              <a:gd name="connsiteX699" fmla="*/ 3494330 w 5693686"/>
              <a:gd name="connsiteY699" fmla="*/ 1947768 h 3744260"/>
              <a:gd name="connsiteX700" fmla="*/ 3460815 w 5693686"/>
              <a:gd name="connsiteY700" fmla="*/ 1950634 h 3744260"/>
              <a:gd name="connsiteX701" fmla="*/ 3432035 w 5693686"/>
              <a:gd name="connsiteY701" fmla="*/ 1902957 h 3744260"/>
              <a:gd name="connsiteX702" fmla="*/ 3427799 w 5693686"/>
              <a:gd name="connsiteY702" fmla="*/ 1891474 h 3744260"/>
              <a:gd name="connsiteX703" fmla="*/ 3230510 w 5693686"/>
              <a:gd name="connsiteY703" fmla="*/ 1936970 h 3744260"/>
              <a:gd name="connsiteX704" fmla="*/ 3053092 w 5693686"/>
              <a:gd name="connsiteY704" fmla="*/ 1996504 h 3744260"/>
              <a:gd name="connsiteX705" fmla="*/ 2981723 w 5693686"/>
              <a:gd name="connsiteY705" fmla="*/ 2036767 h 3744260"/>
              <a:gd name="connsiteX706" fmla="*/ 3027531 w 5693686"/>
              <a:gd name="connsiteY706" fmla="*/ 2069867 h 3744260"/>
              <a:gd name="connsiteX707" fmla="*/ 3131564 w 5693686"/>
              <a:gd name="connsiteY707" fmla="*/ 2126494 h 3744260"/>
              <a:gd name="connsiteX708" fmla="*/ 3288070 w 5693686"/>
              <a:gd name="connsiteY708" fmla="*/ 2213645 h 3744260"/>
              <a:gd name="connsiteX709" fmla="*/ 3288278 w 5693686"/>
              <a:gd name="connsiteY709" fmla="*/ 2213790 h 3744260"/>
              <a:gd name="connsiteX710" fmla="*/ 3473316 w 5693686"/>
              <a:gd name="connsiteY710" fmla="*/ 2375218 h 3744260"/>
              <a:gd name="connsiteX711" fmla="*/ 3587835 w 5693686"/>
              <a:gd name="connsiteY711" fmla="*/ 2510212 h 3744260"/>
              <a:gd name="connsiteX712" fmla="*/ 3638772 w 5693686"/>
              <a:gd name="connsiteY712" fmla="*/ 2594394 h 3744260"/>
              <a:gd name="connsiteX713" fmla="*/ 3632210 w 5693686"/>
              <a:gd name="connsiteY713" fmla="*/ 2599626 h 3744260"/>
              <a:gd name="connsiteX714" fmla="*/ 3517546 w 5693686"/>
              <a:gd name="connsiteY714" fmla="*/ 2635155 h 3744260"/>
              <a:gd name="connsiteX715" fmla="*/ 3546035 w 5693686"/>
              <a:gd name="connsiteY715" fmla="*/ 2674277 h 3744260"/>
              <a:gd name="connsiteX716" fmla="*/ 3618007 w 5693686"/>
              <a:gd name="connsiteY716" fmla="*/ 2785162 h 3744260"/>
              <a:gd name="connsiteX717" fmla="*/ 3622638 w 5693686"/>
              <a:gd name="connsiteY717" fmla="*/ 2841145 h 3744260"/>
              <a:gd name="connsiteX718" fmla="*/ 3682524 w 5693686"/>
              <a:gd name="connsiteY718" fmla="*/ 2912723 h 3744260"/>
              <a:gd name="connsiteX719" fmla="*/ 3877259 w 5693686"/>
              <a:gd name="connsiteY719" fmla="*/ 3009280 h 3744260"/>
              <a:gd name="connsiteX720" fmla="*/ 3860086 w 5693686"/>
              <a:gd name="connsiteY720" fmla="*/ 2894512 h 3744260"/>
              <a:gd name="connsiteX721" fmla="*/ 3795985 w 5693686"/>
              <a:gd name="connsiteY721" fmla="*/ 2804017 h 3744260"/>
              <a:gd name="connsiteX722" fmla="*/ 3679866 w 5693686"/>
              <a:gd name="connsiteY722" fmla="*/ 2603489 h 3744260"/>
              <a:gd name="connsiteX723" fmla="*/ 3693467 w 5693686"/>
              <a:gd name="connsiteY723" fmla="*/ 2596158 h 3744260"/>
              <a:gd name="connsiteX724" fmla="*/ 3830808 w 5693686"/>
              <a:gd name="connsiteY724" fmla="*/ 2767574 h 3744260"/>
              <a:gd name="connsiteX725" fmla="*/ 3933948 w 5693686"/>
              <a:gd name="connsiteY725" fmla="*/ 2986522 h 3744260"/>
              <a:gd name="connsiteX726" fmla="*/ 3917689 w 5693686"/>
              <a:gd name="connsiteY726" fmla="*/ 3018728 h 3744260"/>
              <a:gd name="connsiteX727" fmla="*/ 3890196 w 5693686"/>
              <a:gd name="connsiteY727" fmla="*/ 3023317 h 3744260"/>
              <a:gd name="connsiteX728" fmla="*/ 3891504 w 5693686"/>
              <a:gd name="connsiteY728" fmla="*/ 3054839 h 3744260"/>
              <a:gd name="connsiteX729" fmla="*/ 4148597 w 5693686"/>
              <a:gd name="connsiteY729" fmla="*/ 3043231 h 3744260"/>
              <a:gd name="connsiteX730" fmla="*/ 4777053 w 5693686"/>
              <a:gd name="connsiteY730" fmla="*/ 3036752 h 3744260"/>
              <a:gd name="connsiteX731" fmla="*/ 5687498 w 5693686"/>
              <a:gd name="connsiteY731" fmla="*/ 3038683 h 3744260"/>
              <a:gd name="connsiteX732" fmla="*/ 5693686 w 5693686"/>
              <a:gd name="connsiteY732" fmla="*/ 3044955 h 3744260"/>
              <a:gd name="connsiteX733" fmla="*/ 5687415 w 5693686"/>
              <a:gd name="connsiteY733" fmla="*/ 3051142 h 3744260"/>
              <a:gd name="connsiteX734" fmla="*/ 4793374 w 5693686"/>
              <a:gd name="connsiteY734" fmla="*/ 3049170 h 3744260"/>
              <a:gd name="connsiteX735" fmla="*/ 4167535 w 5693686"/>
              <a:gd name="connsiteY735" fmla="*/ 3055275 h 3744260"/>
              <a:gd name="connsiteX736" fmla="*/ 3892210 w 5693686"/>
              <a:gd name="connsiteY736" fmla="*/ 3067173 h 3744260"/>
              <a:gd name="connsiteX737" fmla="*/ 3895180 w 5693686"/>
              <a:gd name="connsiteY737" fmla="*/ 3103159 h 3744260"/>
              <a:gd name="connsiteX738" fmla="*/ 3901575 w 5693686"/>
              <a:gd name="connsiteY738" fmla="*/ 3211221 h 3744260"/>
              <a:gd name="connsiteX739" fmla="*/ 3892459 w 5693686"/>
              <a:gd name="connsiteY739" fmla="*/ 3263528 h 3744260"/>
              <a:gd name="connsiteX740" fmla="*/ 3883696 w 5693686"/>
              <a:gd name="connsiteY740" fmla="*/ 3263383 h 3744260"/>
              <a:gd name="connsiteX741" fmla="*/ 3882658 w 5693686"/>
              <a:gd name="connsiteY741" fmla="*/ 3262697 h 3744260"/>
              <a:gd name="connsiteX742" fmla="*/ 3883198 w 5693686"/>
              <a:gd name="connsiteY742" fmla="*/ 3277399 h 3744260"/>
              <a:gd name="connsiteX743" fmla="*/ 3884485 w 5693686"/>
              <a:gd name="connsiteY743" fmla="*/ 3315482 h 3744260"/>
              <a:gd name="connsiteX744" fmla="*/ 3917793 w 5693686"/>
              <a:gd name="connsiteY744" fmla="*/ 3345924 h 3744260"/>
              <a:gd name="connsiteX745" fmla="*/ 3912975 w 5693686"/>
              <a:gd name="connsiteY745" fmla="*/ 3527805 h 3744260"/>
              <a:gd name="connsiteX746" fmla="*/ 3904565 w 5693686"/>
              <a:gd name="connsiteY746" fmla="*/ 3552288 h 3744260"/>
              <a:gd name="connsiteX747" fmla="*/ 3885960 w 5693686"/>
              <a:gd name="connsiteY747" fmla="*/ 3594524 h 3744260"/>
              <a:gd name="connsiteX748" fmla="*/ 3894038 w 5693686"/>
              <a:gd name="connsiteY748" fmla="*/ 3601708 h 3744260"/>
              <a:gd name="connsiteX749" fmla="*/ 3889096 w 5693686"/>
              <a:gd name="connsiteY749" fmla="*/ 3617033 h 3744260"/>
              <a:gd name="connsiteX750" fmla="*/ 3884818 w 5693686"/>
              <a:gd name="connsiteY750" fmla="*/ 3621228 h 3744260"/>
              <a:gd name="connsiteX751" fmla="*/ 3907203 w 5693686"/>
              <a:gd name="connsiteY751" fmla="*/ 3634787 h 3744260"/>
              <a:gd name="connsiteX752" fmla="*/ 3907909 w 5693686"/>
              <a:gd name="connsiteY752" fmla="*/ 3685849 h 3744260"/>
              <a:gd name="connsiteX753" fmla="*/ 3810458 w 5693686"/>
              <a:gd name="connsiteY753" fmla="*/ 3744261 h 3744260"/>
              <a:gd name="connsiteX754" fmla="*/ 3748786 w 5693686"/>
              <a:gd name="connsiteY754" fmla="*/ 3676712 h 3744260"/>
              <a:gd name="connsiteX755" fmla="*/ 3756178 w 5693686"/>
              <a:gd name="connsiteY755" fmla="*/ 3710331 h 3744260"/>
              <a:gd name="connsiteX756" fmla="*/ 3802339 w 5693686"/>
              <a:gd name="connsiteY756" fmla="*/ 3731096 h 3744260"/>
              <a:gd name="connsiteX757" fmla="*/ 3896799 w 5693686"/>
              <a:gd name="connsiteY757" fmla="*/ 3679868 h 3744260"/>
              <a:gd name="connsiteX758" fmla="*/ 3897838 w 5693686"/>
              <a:gd name="connsiteY758" fmla="*/ 3642616 h 3744260"/>
              <a:gd name="connsiteX759" fmla="*/ 3872483 w 5693686"/>
              <a:gd name="connsiteY759" fmla="*/ 3629887 h 3744260"/>
              <a:gd name="connsiteX760" fmla="*/ 3826426 w 5693686"/>
              <a:gd name="connsiteY760" fmla="*/ 3651129 h 3744260"/>
              <a:gd name="connsiteX761" fmla="*/ 3783027 w 5693686"/>
              <a:gd name="connsiteY761" fmla="*/ 3677626 h 3744260"/>
              <a:gd name="connsiteX762" fmla="*/ 3748786 w 5693686"/>
              <a:gd name="connsiteY762" fmla="*/ 3676691 h 3744260"/>
              <a:gd name="connsiteX763" fmla="*/ 1807996 w 5693686"/>
              <a:gd name="connsiteY763" fmla="*/ 3516488 h 3744260"/>
              <a:gd name="connsiteX764" fmla="*/ 1808682 w 5693686"/>
              <a:gd name="connsiteY764" fmla="*/ 3519935 h 3744260"/>
              <a:gd name="connsiteX765" fmla="*/ 1873760 w 5693686"/>
              <a:gd name="connsiteY765" fmla="*/ 3634787 h 3744260"/>
              <a:gd name="connsiteX766" fmla="*/ 2004559 w 5693686"/>
              <a:gd name="connsiteY766" fmla="*/ 3707776 h 3744260"/>
              <a:gd name="connsiteX767" fmla="*/ 2299070 w 5693686"/>
              <a:gd name="connsiteY767" fmla="*/ 3596123 h 3744260"/>
              <a:gd name="connsiteX768" fmla="*/ 2346560 w 5693686"/>
              <a:gd name="connsiteY768" fmla="*/ 3540389 h 3744260"/>
              <a:gd name="connsiteX769" fmla="*/ 2368779 w 5693686"/>
              <a:gd name="connsiteY769" fmla="*/ 3515346 h 3744260"/>
              <a:gd name="connsiteX770" fmla="*/ 2368779 w 5693686"/>
              <a:gd name="connsiteY770" fmla="*/ 3515346 h 3744260"/>
              <a:gd name="connsiteX771" fmla="*/ 2339126 w 5693686"/>
              <a:gd name="connsiteY771" fmla="*/ 3521327 h 3744260"/>
              <a:gd name="connsiteX772" fmla="*/ 2239329 w 5693686"/>
              <a:gd name="connsiteY772" fmla="*/ 3503116 h 3744260"/>
              <a:gd name="connsiteX773" fmla="*/ 2224524 w 5693686"/>
              <a:gd name="connsiteY773" fmla="*/ 3342207 h 3744260"/>
              <a:gd name="connsiteX774" fmla="*/ 2232663 w 5693686"/>
              <a:gd name="connsiteY774" fmla="*/ 3332759 h 3744260"/>
              <a:gd name="connsiteX775" fmla="*/ 2232871 w 5693686"/>
              <a:gd name="connsiteY775" fmla="*/ 3332759 h 3744260"/>
              <a:gd name="connsiteX776" fmla="*/ 2247490 w 5693686"/>
              <a:gd name="connsiteY776" fmla="*/ 3362515 h 3744260"/>
              <a:gd name="connsiteX777" fmla="*/ 2258475 w 5693686"/>
              <a:gd name="connsiteY777" fmla="*/ 3397837 h 3744260"/>
              <a:gd name="connsiteX778" fmla="*/ 2282188 w 5693686"/>
              <a:gd name="connsiteY778" fmla="*/ 3336413 h 3744260"/>
              <a:gd name="connsiteX779" fmla="*/ 2278367 w 5693686"/>
              <a:gd name="connsiteY779" fmla="*/ 3308505 h 3744260"/>
              <a:gd name="connsiteX780" fmla="*/ 2270581 w 5693686"/>
              <a:gd name="connsiteY780" fmla="*/ 3265937 h 3744260"/>
              <a:gd name="connsiteX781" fmla="*/ 2223132 w 5693686"/>
              <a:gd name="connsiteY781" fmla="*/ 3153639 h 3744260"/>
              <a:gd name="connsiteX782" fmla="*/ 2200519 w 5693686"/>
              <a:gd name="connsiteY782" fmla="*/ 3145644 h 3744260"/>
              <a:gd name="connsiteX783" fmla="*/ 2071049 w 5693686"/>
              <a:gd name="connsiteY783" fmla="*/ 3141533 h 3744260"/>
              <a:gd name="connsiteX784" fmla="*/ 1955117 w 5693686"/>
              <a:gd name="connsiteY784" fmla="*/ 3241995 h 3744260"/>
              <a:gd name="connsiteX785" fmla="*/ 1928995 w 5693686"/>
              <a:gd name="connsiteY785" fmla="*/ 3264566 h 3744260"/>
              <a:gd name="connsiteX786" fmla="*/ 1923928 w 5693686"/>
              <a:gd name="connsiteY786" fmla="*/ 3256156 h 3744260"/>
              <a:gd name="connsiteX787" fmla="*/ 1922661 w 5693686"/>
              <a:gd name="connsiteY787" fmla="*/ 3219464 h 3744260"/>
              <a:gd name="connsiteX788" fmla="*/ 1825834 w 5693686"/>
              <a:gd name="connsiteY788" fmla="*/ 3413037 h 3744260"/>
              <a:gd name="connsiteX789" fmla="*/ 1825190 w 5693686"/>
              <a:gd name="connsiteY789" fmla="*/ 3432244 h 3744260"/>
              <a:gd name="connsiteX790" fmla="*/ 1808017 w 5693686"/>
              <a:gd name="connsiteY790" fmla="*/ 3516530 h 3744260"/>
              <a:gd name="connsiteX791" fmla="*/ 3236781 w 5693686"/>
              <a:gd name="connsiteY791" fmla="*/ 3452386 h 3744260"/>
              <a:gd name="connsiteX792" fmla="*/ 3243529 w 5693686"/>
              <a:gd name="connsiteY792" fmla="*/ 3478737 h 3744260"/>
              <a:gd name="connsiteX793" fmla="*/ 3473876 w 5693686"/>
              <a:gd name="connsiteY793" fmla="*/ 3671521 h 3744260"/>
              <a:gd name="connsiteX794" fmla="*/ 3563831 w 5693686"/>
              <a:gd name="connsiteY794" fmla="*/ 3640082 h 3744260"/>
              <a:gd name="connsiteX795" fmla="*/ 3573362 w 5693686"/>
              <a:gd name="connsiteY795" fmla="*/ 3628890 h 3744260"/>
              <a:gd name="connsiteX796" fmla="*/ 3564101 w 5693686"/>
              <a:gd name="connsiteY796" fmla="*/ 3622494 h 3744260"/>
              <a:gd name="connsiteX797" fmla="*/ 3563914 w 5693686"/>
              <a:gd name="connsiteY797" fmla="*/ 3615310 h 3744260"/>
              <a:gd name="connsiteX798" fmla="*/ 3573694 w 5693686"/>
              <a:gd name="connsiteY798" fmla="*/ 3611738 h 3744260"/>
              <a:gd name="connsiteX799" fmla="*/ 3586673 w 5693686"/>
              <a:gd name="connsiteY799" fmla="*/ 3619296 h 3744260"/>
              <a:gd name="connsiteX800" fmla="*/ 3587462 w 5693686"/>
              <a:gd name="connsiteY800" fmla="*/ 3621788 h 3744260"/>
              <a:gd name="connsiteX801" fmla="*/ 3600834 w 5693686"/>
              <a:gd name="connsiteY801" fmla="*/ 3626896 h 3744260"/>
              <a:gd name="connsiteX802" fmla="*/ 3543357 w 5693686"/>
              <a:gd name="connsiteY802" fmla="*/ 3555278 h 3744260"/>
              <a:gd name="connsiteX803" fmla="*/ 3510963 w 5693686"/>
              <a:gd name="connsiteY803" fmla="*/ 3458097 h 3744260"/>
              <a:gd name="connsiteX804" fmla="*/ 3516486 w 5693686"/>
              <a:gd name="connsiteY804" fmla="*/ 3444724 h 3744260"/>
              <a:gd name="connsiteX805" fmla="*/ 3541176 w 5693686"/>
              <a:gd name="connsiteY805" fmla="*/ 3463454 h 3744260"/>
              <a:gd name="connsiteX806" fmla="*/ 3543440 w 5693686"/>
              <a:gd name="connsiteY806" fmla="*/ 3440779 h 3744260"/>
              <a:gd name="connsiteX807" fmla="*/ 3574276 w 5693686"/>
              <a:gd name="connsiteY807" fmla="*/ 3311558 h 3744260"/>
              <a:gd name="connsiteX808" fmla="*/ 3786433 w 5693686"/>
              <a:gd name="connsiteY808" fmla="*/ 3291042 h 3744260"/>
              <a:gd name="connsiteX809" fmla="*/ 3824329 w 5693686"/>
              <a:gd name="connsiteY809" fmla="*/ 3300780 h 3744260"/>
              <a:gd name="connsiteX810" fmla="*/ 3822606 w 5693686"/>
              <a:gd name="connsiteY810" fmla="*/ 3287906 h 3744260"/>
              <a:gd name="connsiteX811" fmla="*/ 3818847 w 5693686"/>
              <a:gd name="connsiteY811" fmla="*/ 3260164 h 3744260"/>
              <a:gd name="connsiteX812" fmla="*/ 3818203 w 5693686"/>
              <a:gd name="connsiteY812" fmla="*/ 3252502 h 3744260"/>
              <a:gd name="connsiteX813" fmla="*/ 3757922 w 5693686"/>
              <a:gd name="connsiteY813" fmla="*/ 3193197 h 3744260"/>
              <a:gd name="connsiteX814" fmla="*/ 3583495 w 5693686"/>
              <a:gd name="connsiteY814" fmla="*/ 3152518 h 3744260"/>
              <a:gd name="connsiteX815" fmla="*/ 3581107 w 5693686"/>
              <a:gd name="connsiteY815" fmla="*/ 3154553 h 3744260"/>
              <a:gd name="connsiteX816" fmla="*/ 3562710 w 5693686"/>
              <a:gd name="connsiteY816" fmla="*/ 3170521 h 3744260"/>
              <a:gd name="connsiteX817" fmla="*/ 3535943 w 5693686"/>
              <a:gd name="connsiteY817" fmla="*/ 3271377 h 3744260"/>
              <a:gd name="connsiteX818" fmla="*/ 3537854 w 5693686"/>
              <a:gd name="connsiteY818" fmla="*/ 3361394 h 3744260"/>
              <a:gd name="connsiteX819" fmla="*/ 3537293 w 5693686"/>
              <a:gd name="connsiteY819" fmla="*/ 3372316 h 3744260"/>
              <a:gd name="connsiteX820" fmla="*/ 3503861 w 5693686"/>
              <a:gd name="connsiteY820" fmla="*/ 3358258 h 3744260"/>
              <a:gd name="connsiteX821" fmla="*/ 3458095 w 5693686"/>
              <a:gd name="connsiteY821" fmla="*/ 3319531 h 3744260"/>
              <a:gd name="connsiteX822" fmla="*/ 3431017 w 5693686"/>
              <a:gd name="connsiteY822" fmla="*/ 3249719 h 3744260"/>
              <a:gd name="connsiteX823" fmla="*/ 3498130 w 5693686"/>
              <a:gd name="connsiteY823" fmla="*/ 3213277 h 3744260"/>
              <a:gd name="connsiteX824" fmla="*/ 3526412 w 5693686"/>
              <a:gd name="connsiteY824" fmla="*/ 3200215 h 3744260"/>
              <a:gd name="connsiteX825" fmla="*/ 3553137 w 5693686"/>
              <a:gd name="connsiteY825" fmla="*/ 3162319 h 3744260"/>
              <a:gd name="connsiteX826" fmla="*/ 3556833 w 5693686"/>
              <a:gd name="connsiteY826" fmla="*/ 3157211 h 3744260"/>
              <a:gd name="connsiteX827" fmla="*/ 3576768 w 5693686"/>
              <a:gd name="connsiteY827" fmla="*/ 3141865 h 3744260"/>
              <a:gd name="connsiteX828" fmla="*/ 3603783 w 5693686"/>
              <a:gd name="connsiteY828" fmla="*/ 3117591 h 3744260"/>
              <a:gd name="connsiteX829" fmla="*/ 3626209 w 5693686"/>
              <a:gd name="connsiteY829" fmla="*/ 3074150 h 3744260"/>
              <a:gd name="connsiteX830" fmla="*/ 3641991 w 5693686"/>
              <a:gd name="connsiteY830" fmla="*/ 3048609 h 3744260"/>
              <a:gd name="connsiteX831" fmla="*/ 3656796 w 5693686"/>
              <a:gd name="connsiteY831" fmla="*/ 3053531 h 3744260"/>
              <a:gd name="connsiteX832" fmla="*/ 3682462 w 5693686"/>
              <a:gd name="connsiteY832" fmla="*/ 3080795 h 3744260"/>
              <a:gd name="connsiteX833" fmla="*/ 3724407 w 5693686"/>
              <a:gd name="connsiteY833" fmla="*/ 3123364 h 3744260"/>
              <a:gd name="connsiteX834" fmla="*/ 3787596 w 5693686"/>
              <a:gd name="connsiteY834" fmla="*/ 3148323 h 3744260"/>
              <a:gd name="connsiteX835" fmla="*/ 3788094 w 5693686"/>
              <a:gd name="connsiteY835" fmla="*/ 3132147 h 3744260"/>
              <a:gd name="connsiteX836" fmla="*/ 3699385 w 5693686"/>
              <a:gd name="connsiteY836" fmla="*/ 2998088 h 3744260"/>
              <a:gd name="connsiteX837" fmla="*/ 3573362 w 5693686"/>
              <a:gd name="connsiteY837" fmla="*/ 2881035 h 3744260"/>
              <a:gd name="connsiteX838" fmla="*/ 3429896 w 5693686"/>
              <a:gd name="connsiteY838" fmla="*/ 2902444 h 3744260"/>
              <a:gd name="connsiteX839" fmla="*/ 3425868 w 5693686"/>
              <a:gd name="connsiteY839" fmla="*/ 2904458 h 3744260"/>
              <a:gd name="connsiteX840" fmla="*/ 3352754 w 5693686"/>
              <a:gd name="connsiteY840" fmla="*/ 2930996 h 3744260"/>
              <a:gd name="connsiteX841" fmla="*/ 3307278 w 5693686"/>
              <a:gd name="connsiteY841" fmla="*/ 2927569 h 3744260"/>
              <a:gd name="connsiteX842" fmla="*/ 3327670 w 5693686"/>
              <a:gd name="connsiteY842" fmla="*/ 2896733 h 3744260"/>
              <a:gd name="connsiteX843" fmla="*/ 3479794 w 5693686"/>
              <a:gd name="connsiteY843" fmla="*/ 2837096 h 3744260"/>
              <a:gd name="connsiteX844" fmla="*/ 3566551 w 5693686"/>
              <a:gd name="connsiteY844" fmla="*/ 2804619 h 3744260"/>
              <a:gd name="connsiteX845" fmla="*/ 3573611 w 5693686"/>
              <a:gd name="connsiteY845" fmla="*/ 2793635 h 3744260"/>
              <a:gd name="connsiteX846" fmla="*/ 3582769 w 5693686"/>
              <a:gd name="connsiteY846" fmla="*/ 2773119 h 3744260"/>
              <a:gd name="connsiteX847" fmla="*/ 3544063 w 5693686"/>
              <a:gd name="connsiteY847" fmla="*/ 2764044 h 3744260"/>
              <a:gd name="connsiteX848" fmla="*/ 3340502 w 5693686"/>
              <a:gd name="connsiteY848" fmla="*/ 2822644 h 3744260"/>
              <a:gd name="connsiteX849" fmla="*/ 3208789 w 5693686"/>
              <a:gd name="connsiteY849" fmla="*/ 2958530 h 3744260"/>
              <a:gd name="connsiteX850" fmla="*/ 3198033 w 5693686"/>
              <a:gd name="connsiteY850" fmla="*/ 3165268 h 3744260"/>
              <a:gd name="connsiteX851" fmla="*/ 3249904 w 5693686"/>
              <a:gd name="connsiteY851" fmla="*/ 3318846 h 3744260"/>
              <a:gd name="connsiteX852" fmla="*/ 3345133 w 5693686"/>
              <a:gd name="connsiteY852" fmla="*/ 3373002 h 3744260"/>
              <a:gd name="connsiteX853" fmla="*/ 3379977 w 5693686"/>
              <a:gd name="connsiteY853" fmla="*/ 3397816 h 3744260"/>
              <a:gd name="connsiteX854" fmla="*/ 3368037 w 5693686"/>
              <a:gd name="connsiteY854" fmla="*/ 3404045 h 3744260"/>
              <a:gd name="connsiteX855" fmla="*/ 3186591 w 5693686"/>
              <a:gd name="connsiteY855" fmla="*/ 3302442 h 3744260"/>
              <a:gd name="connsiteX856" fmla="*/ 3156939 w 5693686"/>
              <a:gd name="connsiteY856" fmla="*/ 3221894 h 3744260"/>
              <a:gd name="connsiteX857" fmla="*/ 3145580 w 5693686"/>
              <a:gd name="connsiteY857" fmla="*/ 3186510 h 3744260"/>
              <a:gd name="connsiteX858" fmla="*/ 3143753 w 5693686"/>
              <a:gd name="connsiteY858" fmla="*/ 3211470 h 3744260"/>
              <a:gd name="connsiteX859" fmla="*/ 3143753 w 5693686"/>
              <a:gd name="connsiteY859" fmla="*/ 3229743 h 3744260"/>
              <a:gd name="connsiteX860" fmla="*/ 3139392 w 5693686"/>
              <a:gd name="connsiteY860" fmla="*/ 3238548 h 3744260"/>
              <a:gd name="connsiteX861" fmla="*/ 3133080 w 5693686"/>
              <a:gd name="connsiteY861" fmla="*/ 3237676 h 3744260"/>
              <a:gd name="connsiteX862" fmla="*/ 3131232 w 5693686"/>
              <a:gd name="connsiteY862" fmla="*/ 3211491 h 3744260"/>
              <a:gd name="connsiteX863" fmla="*/ 3127203 w 5693686"/>
              <a:gd name="connsiteY863" fmla="*/ 3182170 h 3744260"/>
              <a:gd name="connsiteX864" fmla="*/ 3137523 w 5693686"/>
              <a:gd name="connsiteY864" fmla="*/ 3302899 h 3744260"/>
              <a:gd name="connsiteX865" fmla="*/ 3227208 w 5693686"/>
              <a:gd name="connsiteY865" fmla="*/ 3434674 h 3744260"/>
              <a:gd name="connsiteX866" fmla="*/ 3254576 w 5693686"/>
              <a:gd name="connsiteY866" fmla="*/ 3383800 h 3744260"/>
              <a:gd name="connsiteX867" fmla="*/ 3268842 w 5693686"/>
              <a:gd name="connsiteY867" fmla="*/ 3378027 h 3744260"/>
              <a:gd name="connsiteX868" fmla="*/ 3266745 w 5693686"/>
              <a:gd name="connsiteY868" fmla="*/ 3409299 h 3744260"/>
              <a:gd name="connsiteX869" fmla="*/ 3249198 w 5693686"/>
              <a:gd name="connsiteY869" fmla="*/ 3446614 h 3744260"/>
              <a:gd name="connsiteX870" fmla="*/ 3236718 w 5693686"/>
              <a:gd name="connsiteY870" fmla="*/ 3452470 h 3744260"/>
              <a:gd name="connsiteX871" fmla="*/ 3764006 w 5693686"/>
              <a:gd name="connsiteY871" fmla="*/ 3665437 h 3744260"/>
              <a:gd name="connsiteX872" fmla="*/ 3781885 w 5693686"/>
              <a:gd name="connsiteY872" fmla="*/ 3665229 h 3744260"/>
              <a:gd name="connsiteX873" fmla="*/ 3798020 w 5693686"/>
              <a:gd name="connsiteY873" fmla="*/ 3659311 h 3744260"/>
              <a:gd name="connsiteX874" fmla="*/ 3764006 w 5693686"/>
              <a:gd name="connsiteY874" fmla="*/ 3665416 h 3744260"/>
              <a:gd name="connsiteX875" fmla="*/ 3524232 w 5693686"/>
              <a:gd name="connsiteY875" fmla="*/ 3462188 h 3744260"/>
              <a:gd name="connsiteX876" fmla="*/ 3673491 w 5693686"/>
              <a:gd name="connsiteY876" fmla="*/ 3648907 h 3744260"/>
              <a:gd name="connsiteX877" fmla="*/ 3739255 w 5693686"/>
              <a:gd name="connsiteY877" fmla="*/ 3654992 h 3744260"/>
              <a:gd name="connsiteX878" fmla="*/ 3745526 w 5693686"/>
              <a:gd name="connsiteY878" fmla="*/ 3630572 h 3744260"/>
              <a:gd name="connsiteX879" fmla="*/ 3853109 w 5693686"/>
              <a:gd name="connsiteY879" fmla="*/ 3590495 h 3744260"/>
              <a:gd name="connsiteX880" fmla="*/ 3882783 w 5693686"/>
              <a:gd name="connsiteY880" fmla="*/ 3523985 h 3744260"/>
              <a:gd name="connsiteX881" fmla="*/ 3898149 w 5693686"/>
              <a:gd name="connsiteY881" fmla="*/ 3418622 h 3744260"/>
              <a:gd name="connsiteX882" fmla="*/ 3881246 w 5693686"/>
              <a:gd name="connsiteY882" fmla="*/ 3412185 h 3744260"/>
              <a:gd name="connsiteX883" fmla="*/ 3874186 w 5693686"/>
              <a:gd name="connsiteY883" fmla="*/ 3414864 h 3744260"/>
              <a:gd name="connsiteX884" fmla="*/ 3870448 w 5693686"/>
              <a:gd name="connsiteY884" fmla="*/ 3420325 h 3744260"/>
              <a:gd name="connsiteX885" fmla="*/ 3856515 w 5693686"/>
              <a:gd name="connsiteY885" fmla="*/ 3428631 h 3744260"/>
              <a:gd name="connsiteX886" fmla="*/ 3852175 w 5693686"/>
              <a:gd name="connsiteY886" fmla="*/ 3422713 h 3744260"/>
              <a:gd name="connsiteX887" fmla="*/ 3864655 w 5693686"/>
              <a:gd name="connsiteY887" fmla="*/ 3406226 h 3744260"/>
              <a:gd name="connsiteX888" fmla="*/ 3872338 w 5693686"/>
              <a:gd name="connsiteY888" fmla="*/ 3338967 h 3744260"/>
              <a:gd name="connsiteX889" fmla="*/ 3870677 w 5693686"/>
              <a:gd name="connsiteY889" fmla="*/ 3341979 h 3744260"/>
              <a:gd name="connsiteX890" fmla="*/ 3867251 w 5693686"/>
              <a:gd name="connsiteY890" fmla="*/ 3365858 h 3744260"/>
              <a:gd name="connsiteX891" fmla="*/ 3856494 w 5693686"/>
              <a:gd name="connsiteY891" fmla="*/ 3372690 h 3744260"/>
              <a:gd name="connsiteX892" fmla="*/ 3851220 w 5693686"/>
              <a:gd name="connsiteY892" fmla="*/ 3363574 h 3744260"/>
              <a:gd name="connsiteX893" fmla="*/ 3857823 w 5693686"/>
              <a:gd name="connsiteY893" fmla="*/ 3339985 h 3744260"/>
              <a:gd name="connsiteX894" fmla="*/ 3837224 w 5693686"/>
              <a:gd name="connsiteY894" fmla="*/ 3283587 h 3744260"/>
              <a:gd name="connsiteX895" fmla="*/ 3833071 w 5693686"/>
              <a:gd name="connsiteY895" fmla="*/ 3275987 h 3744260"/>
              <a:gd name="connsiteX896" fmla="*/ 3834816 w 5693686"/>
              <a:gd name="connsiteY896" fmla="*/ 3285456 h 3744260"/>
              <a:gd name="connsiteX897" fmla="*/ 3832718 w 5693686"/>
              <a:gd name="connsiteY897" fmla="*/ 3310104 h 3744260"/>
              <a:gd name="connsiteX898" fmla="*/ 3782363 w 5693686"/>
              <a:gd name="connsiteY898" fmla="*/ 3302753 h 3744260"/>
              <a:gd name="connsiteX899" fmla="*/ 3583994 w 5693686"/>
              <a:gd name="connsiteY899" fmla="*/ 3319282 h 3744260"/>
              <a:gd name="connsiteX900" fmla="*/ 3555836 w 5693686"/>
              <a:gd name="connsiteY900" fmla="*/ 3441859 h 3744260"/>
              <a:gd name="connsiteX901" fmla="*/ 3545412 w 5693686"/>
              <a:gd name="connsiteY901" fmla="*/ 3483015 h 3744260"/>
              <a:gd name="connsiteX902" fmla="*/ 3537148 w 5693686"/>
              <a:gd name="connsiteY902" fmla="*/ 3479402 h 3744260"/>
              <a:gd name="connsiteX903" fmla="*/ 3524211 w 5693686"/>
              <a:gd name="connsiteY903" fmla="*/ 3462167 h 3744260"/>
              <a:gd name="connsiteX904" fmla="*/ 3840692 w 5693686"/>
              <a:gd name="connsiteY904" fmla="*/ 3602663 h 3744260"/>
              <a:gd name="connsiteX905" fmla="*/ 3757466 w 5693686"/>
              <a:gd name="connsiteY905" fmla="*/ 3634123 h 3744260"/>
              <a:gd name="connsiteX906" fmla="*/ 3752150 w 5693686"/>
              <a:gd name="connsiteY906" fmla="*/ 3654223 h 3744260"/>
              <a:gd name="connsiteX907" fmla="*/ 3819387 w 5693686"/>
              <a:gd name="connsiteY907" fmla="*/ 3640498 h 3744260"/>
              <a:gd name="connsiteX908" fmla="*/ 3832074 w 5693686"/>
              <a:gd name="connsiteY908" fmla="*/ 3624446 h 3744260"/>
              <a:gd name="connsiteX909" fmla="*/ 3803315 w 5693686"/>
              <a:gd name="connsiteY909" fmla="*/ 3624176 h 3744260"/>
              <a:gd name="connsiteX910" fmla="*/ 3783692 w 5693686"/>
              <a:gd name="connsiteY910" fmla="*/ 3617178 h 3744260"/>
              <a:gd name="connsiteX911" fmla="*/ 3787263 w 5693686"/>
              <a:gd name="connsiteY911" fmla="*/ 3610180 h 3744260"/>
              <a:gd name="connsiteX912" fmla="*/ 3839010 w 5693686"/>
              <a:gd name="connsiteY912" fmla="*/ 3611177 h 3744260"/>
              <a:gd name="connsiteX913" fmla="*/ 3841232 w 5693686"/>
              <a:gd name="connsiteY913" fmla="*/ 3610783 h 3744260"/>
              <a:gd name="connsiteX914" fmla="*/ 3846153 w 5693686"/>
              <a:gd name="connsiteY914" fmla="*/ 3602726 h 3744260"/>
              <a:gd name="connsiteX915" fmla="*/ 3840692 w 5693686"/>
              <a:gd name="connsiteY915" fmla="*/ 3602663 h 3744260"/>
              <a:gd name="connsiteX916" fmla="*/ 3847067 w 5693686"/>
              <a:gd name="connsiteY916" fmla="*/ 3624716 h 3744260"/>
              <a:gd name="connsiteX917" fmla="*/ 3842166 w 5693686"/>
              <a:gd name="connsiteY917" fmla="*/ 3631735 h 3744260"/>
              <a:gd name="connsiteX918" fmla="*/ 3854397 w 5693686"/>
              <a:gd name="connsiteY918" fmla="*/ 3625879 h 3744260"/>
              <a:gd name="connsiteX919" fmla="*/ 3847046 w 5693686"/>
              <a:gd name="connsiteY919" fmla="*/ 3624716 h 3744260"/>
              <a:gd name="connsiteX920" fmla="*/ 3571348 w 5693686"/>
              <a:gd name="connsiteY920" fmla="*/ 3624135 h 3744260"/>
              <a:gd name="connsiteX921" fmla="*/ 3571348 w 5693686"/>
              <a:gd name="connsiteY921" fmla="*/ 3624135 h 3744260"/>
              <a:gd name="connsiteX922" fmla="*/ 3864738 w 5693686"/>
              <a:gd name="connsiteY922" fmla="*/ 3615268 h 3744260"/>
              <a:gd name="connsiteX923" fmla="*/ 3870178 w 5693686"/>
              <a:gd name="connsiteY923" fmla="*/ 3616493 h 3744260"/>
              <a:gd name="connsiteX924" fmla="*/ 3881745 w 5693686"/>
              <a:gd name="connsiteY924" fmla="*/ 3605882 h 3744260"/>
              <a:gd name="connsiteX925" fmla="*/ 3880250 w 5693686"/>
              <a:gd name="connsiteY925" fmla="*/ 3605571 h 3744260"/>
              <a:gd name="connsiteX926" fmla="*/ 3877426 w 5693686"/>
              <a:gd name="connsiteY926" fmla="*/ 3605135 h 3744260"/>
              <a:gd name="connsiteX927" fmla="*/ 3864759 w 5693686"/>
              <a:gd name="connsiteY927" fmla="*/ 3615268 h 3744260"/>
              <a:gd name="connsiteX928" fmla="*/ 3860274 w 5693686"/>
              <a:gd name="connsiteY928" fmla="*/ 3603349 h 3744260"/>
              <a:gd name="connsiteX929" fmla="*/ 3860232 w 5693686"/>
              <a:gd name="connsiteY929" fmla="*/ 3603411 h 3744260"/>
              <a:gd name="connsiteX930" fmla="*/ 3860315 w 5693686"/>
              <a:gd name="connsiteY930" fmla="*/ 3603349 h 3744260"/>
              <a:gd name="connsiteX931" fmla="*/ 3860274 w 5693686"/>
              <a:gd name="connsiteY931" fmla="*/ 3603349 h 3744260"/>
              <a:gd name="connsiteX932" fmla="*/ 3866814 w 5693686"/>
              <a:gd name="connsiteY932" fmla="*/ 3591388 h 3744260"/>
              <a:gd name="connsiteX933" fmla="*/ 3872421 w 5693686"/>
              <a:gd name="connsiteY933" fmla="*/ 3591949 h 3744260"/>
              <a:gd name="connsiteX934" fmla="*/ 3892729 w 5693686"/>
              <a:gd name="connsiteY934" fmla="*/ 3548093 h 3744260"/>
              <a:gd name="connsiteX935" fmla="*/ 3901222 w 5693686"/>
              <a:gd name="connsiteY935" fmla="*/ 3523320 h 3744260"/>
              <a:gd name="connsiteX936" fmla="*/ 3906621 w 5693686"/>
              <a:gd name="connsiteY936" fmla="*/ 3351115 h 3744260"/>
              <a:gd name="connsiteX937" fmla="*/ 3884735 w 5693686"/>
              <a:gd name="connsiteY937" fmla="*/ 3327651 h 3744260"/>
              <a:gd name="connsiteX938" fmla="*/ 3879772 w 5693686"/>
              <a:gd name="connsiteY938" fmla="*/ 3399789 h 3744260"/>
              <a:gd name="connsiteX939" fmla="*/ 3906912 w 5693686"/>
              <a:gd name="connsiteY939" fmla="*/ 3409777 h 3744260"/>
              <a:gd name="connsiteX940" fmla="*/ 3894494 w 5693686"/>
              <a:gd name="connsiteY940" fmla="*/ 3528200 h 3744260"/>
              <a:gd name="connsiteX941" fmla="*/ 3866835 w 5693686"/>
              <a:gd name="connsiteY941" fmla="*/ 3591388 h 3744260"/>
              <a:gd name="connsiteX942" fmla="*/ 1627880 w 5693686"/>
              <a:gd name="connsiteY942" fmla="*/ 3268138 h 3744260"/>
              <a:gd name="connsiteX943" fmla="*/ 1618868 w 5693686"/>
              <a:gd name="connsiteY943" fmla="*/ 3370406 h 3744260"/>
              <a:gd name="connsiteX944" fmla="*/ 1727947 w 5693686"/>
              <a:gd name="connsiteY944" fmla="*/ 3495827 h 3744260"/>
              <a:gd name="connsiteX945" fmla="*/ 1753986 w 5693686"/>
              <a:gd name="connsiteY945" fmla="*/ 3506417 h 3744260"/>
              <a:gd name="connsiteX946" fmla="*/ 1794437 w 5693686"/>
              <a:gd name="connsiteY946" fmla="*/ 3511339 h 3744260"/>
              <a:gd name="connsiteX947" fmla="*/ 1825024 w 5693686"/>
              <a:gd name="connsiteY947" fmla="*/ 3272146 h 3744260"/>
              <a:gd name="connsiteX948" fmla="*/ 1917553 w 5693686"/>
              <a:gd name="connsiteY948" fmla="*/ 3150691 h 3744260"/>
              <a:gd name="connsiteX949" fmla="*/ 1931819 w 5693686"/>
              <a:gd name="connsiteY949" fmla="*/ 3184662 h 3744260"/>
              <a:gd name="connsiteX950" fmla="*/ 2038883 w 5693686"/>
              <a:gd name="connsiteY950" fmla="*/ 3086838 h 3744260"/>
              <a:gd name="connsiteX951" fmla="*/ 2186399 w 5693686"/>
              <a:gd name="connsiteY951" fmla="*/ 3033119 h 3744260"/>
              <a:gd name="connsiteX952" fmla="*/ 2299195 w 5693686"/>
              <a:gd name="connsiteY952" fmla="*/ 3255928 h 3744260"/>
              <a:gd name="connsiteX953" fmla="*/ 2294772 w 5693686"/>
              <a:gd name="connsiteY953" fmla="*/ 3337348 h 3744260"/>
              <a:gd name="connsiteX954" fmla="*/ 2279530 w 5693686"/>
              <a:gd name="connsiteY954" fmla="*/ 3484261 h 3744260"/>
              <a:gd name="connsiteX955" fmla="*/ 2455099 w 5693686"/>
              <a:gd name="connsiteY955" fmla="*/ 3382055 h 3744260"/>
              <a:gd name="connsiteX956" fmla="*/ 2470195 w 5693686"/>
              <a:gd name="connsiteY956" fmla="*/ 3344387 h 3744260"/>
              <a:gd name="connsiteX957" fmla="*/ 2436286 w 5693686"/>
              <a:gd name="connsiteY957" fmla="*/ 3275115 h 3744260"/>
              <a:gd name="connsiteX958" fmla="*/ 2418158 w 5693686"/>
              <a:gd name="connsiteY958" fmla="*/ 3175899 h 3744260"/>
              <a:gd name="connsiteX959" fmla="*/ 2426755 w 5693686"/>
              <a:gd name="connsiteY959" fmla="*/ 3165558 h 3744260"/>
              <a:gd name="connsiteX960" fmla="*/ 2445859 w 5693686"/>
              <a:gd name="connsiteY960" fmla="*/ 3183935 h 3744260"/>
              <a:gd name="connsiteX961" fmla="*/ 2446274 w 5693686"/>
              <a:gd name="connsiteY961" fmla="*/ 3184953 h 3744260"/>
              <a:gd name="connsiteX962" fmla="*/ 2457363 w 5693686"/>
              <a:gd name="connsiteY962" fmla="*/ 3216329 h 3744260"/>
              <a:gd name="connsiteX963" fmla="*/ 2483319 w 5693686"/>
              <a:gd name="connsiteY963" fmla="*/ 3341231 h 3744260"/>
              <a:gd name="connsiteX964" fmla="*/ 2511290 w 5693686"/>
              <a:gd name="connsiteY964" fmla="*/ 3368080 h 3744260"/>
              <a:gd name="connsiteX965" fmla="*/ 2524704 w 5693686"/>
              <a:gd name="connsiteY965" fmla="*/ 3365464 h 3744260"/>
              <a:gd name="connsiteX966" fmla="*/ 2624625 w 5693686"/>
              <a:gd name="connsiteY966" fmla="*/ 3187881 h 3744260"/>
              <a:gd name="connsiteX967" fmla="*/ 2680733 w 5693686"/>
              <a:gd name="connsiteY967" fmla="*/ 3000060 h 3744260"/>
              <a:gd name="connsiteX968" fmla="*/ 2586916 w 5693686"/>
              <a:gd name="connsiteY968" fmla="*/ 2869552 h 3744260"/>
              <a:gd name="connsiteX969" fmla="*/ 2569785 w 5693686"/>
              <a:gd name="connsiteY969" fmla="*/ 2839235 h 3744260"/>
              <a:gd name="connsiteX970" fmla="*/ 2563597 w 5693686"/>
              <a:gd name="connsiteY970" fmla="*/ 2846025 h 3744260"/>
              <a:gd name="connsiteX971" fmla="*/ 2501696 w 5693686"/>
              <a:gd name="connsiteY971" fmla="*/ 2994454 h 3744260"/>
              <a:gd name="connsiteX972" fmla="*/ 2468721 w 5693686"/>
              <a:gd name="connsiteY972" fmla="*/ 3074939 h 3744260"/>
              <a:gd name="connsiteX973" fmla="*/ 2432839 w 5693686"/>
              <a:gd name="connsiteY973" fmla="*/ 3116490 h 3744260"/>
              <a:gd name="connsiteX974" fmla="*/ 2377230 w 5693686"/>
              <a:gd name="connsiteY974" fmla="*/ 3070641 h 3744260"/>
              <a:gd name="connsiteX975" fmla="*/ 2333790 w 5693686"/>
              <a:gd name="connsiteY975" fmla="*/ 3019413 h 3744260"/>
              <a:gd name="connsiteX976" fmla="*/ 2159736 w 5693686"/>
              <a:gd name="connsiteY976" fmla="*/ 2993623 h 3744260"/>
              <a:gd name="connsiteX977" fmla="*/ 2073894 w 5693686"/>
              <a:gd name="connsiteY977" fmla="*/ 2981019 h 3744260"/>
              <a:gd name="connsiteX978" fmla="*/ 1955013 w 5693686"/>
              <a:gd name="connsiteY978" fmla="*/ 2995617 h 3744260"/>
              <a:gd name="connsiteX979" fmla="*/ 1804632 w 5693686"/>
              <a:gd name="connsiteY979" fmla="*/ 3109430 h 3744260"/>
              <a:gd name="connsiteX980" fmla="*/ 1733450 w 5693686"/>
              <a:gd name="connsiteY980" fmla="*/ 3255097 h 3744260"/>
              <a:gd name="connsiteX981" fmla="*/ 1726307 w 5693686"/>
              <a:gd name="connsiteY981" fmla="*/ 3288238 h 3744260"/>
              <a:gd name="connsiteX982" fmla="*/ 1713744 w 5693686"/>
              <a:gd name="connsiteY982" fmla="*/ 3302442 h 3744260"/>
              <a:gd name="connsiteX983" fmla="*/ 1705978 w 5693686"/>
              <a:gd name="connsiteY983" fmla="*/ 3272706 h 3744260"/>
              <a:gd name="connsiteX984" fmla="*/ 1707203 w 5693686"/>
              <a:gd name="connsiteY984" fmla="*/ 3236326 h 3744260"/>
              <a:gd name="connsiteX985" fmla="*/ 1679772 w 5693686"/>
              <a:gd name="connsiteY985" fmla="*/ 3250550 h 3744260"/>
              <a:gd name="connsiteX986" fmla="*/ 1627942 w 5693686"/>
              <a:gd name="connsiteY986" fmla="*/ 3268159 h 3744260"/>
              <a:gd name="connsiteX987" fmla="*/ 1913712 w 5693686"/>
              <a:gd name="connsiteY987" fmla="*/ 3162693 h 3744260"/>
              <a:gd name="connsiteX988" fmla="*/ 1836798 w 5693686"/>
              <a:gd name="connsiteY988" fmla="*/ 3276215 h 3744260"/>
              <a:gd name="connsiteX989" fmla="*/ 1805131 w 5693686"/>
              <a:gd name="connsiteY989" fmla="*/ 3497924 h 3744260"/>
              <a:gd name="connsiteX990" fmla="*/ 1812710 w 5693686"/>
              <a:gd name="connsiteY990" fmla="*/ 3431829 h 3744260"/>
              <a:gd name="connsiteX991" fmla="*/ 1813354 w 5693686"/>
              <a:gd name="connsiteY991" fmla="*/ 3412497 h 3744260"/>
              <a:gd name="connsiteX992" fmla="*/ 1918737 w 5693686"/>
              <a:gd name="connsiteY992" fmla="*/ 3203330 h 3744260"/>
              <a:gd name="connsiteX993" fmla="*/ 1921042 w 5693686"/>
              <a:gd name="connsiteY993" fmla="*/ 3200049 h 3744260"/>
              <a:gd name="connsiteX994" fmla="*/ 1913732 w 5693686"/>
              <a:gd name="connsiteY994" fmla="*/ 3162693 h 3744260"/>
              <a:gd name="connsiteX995" fmla="*/ 3255261 w 5693686"/>
              <a:gd name="connsiteY995" fmla="*/ 3404481 h 3744260"/>
              <a:gd name="connsiteX996" fmla="*/ 3238753 w 5693686"/>
              <a:gd name="connsiteY996" fmla="*/ 3439782 h 3744260"/>
              <a:gd name="connsiteX997" fmla="*/ 3238961 w 5693686"/>
              <a:gd name="connsiteY997" fmla="*/ 3439491 h 3744260"/>
              <a:gd name="connsiteX998" fmla="*/ 3255261 w 5693686"/>
              <a:gd name="connsiteY998" fmla="*/ 3404481 h 3744260"/>
              <a:gd name="connsiteX999" fmla="*/ 3855124 w 5693686"/>
              <a:gd name="connsiteY999" fmla="*/ 3361664 h 3744260"/>
              <a:gd name="connsiteX1000" fmla="*/ 3855124 w 5693686"/>
              <a:gd name="connsiteY1000" fmla="*/ 3361664 h 3744260"/>
              <a:gd name="connsiteX1001" fmla="*/ 3533992 w 5693686"/>
              <a:gd name="connsiteY1001" fmla="*/ 3210909 h 3744260"/>
              <a:gd name="connsiteX1002" fmla="*/ 3501972 w 5693686"/>
              <a:gd name="connsiteY1002" fmla="*/ 3225133 h 3744260"/>
              <a:gd name="connsiteX1003" fmla="*/ 3440632 w 5693686"/>
              <a:gd name="connsiteY1003" fmla="*/ 3257693 h 3744260"/>
              <a:gd name="connsiteX1004" fmla="*/ 3439593 w 5693686"/>
              <a:gd name="connsiteY1004" fmla="*/ 3273059 h 3744260"/>
              <a:gd name="connsiteX1005" fmla="*/ 3523173 w 5693686"/>
              <a:gd name="connsiteY1005" fmla="*/ 3356327 h 3744260"/>
              <a:gd name="connsiteX1006" fmla="*/ 3523567 w 5693686"/>
              <a:gd name="connsiteY1006" fmla="*/ 3270007 h 3744260"/>
              <a:gd name="connsiteX1007" fmla="*/ 3534012 w 5693686"/>
              <a:gd name="connsiteY1007" fmla="*/ 3210930 h 3744260"/>
              <a:gd name="connsiteX1008" fmla="*/ 3830164 w 5693686"/>
              <a:gd name="connsiteY1008" fmla="*/ 3247892 h 3744260"/>
              <a:gd name="connsiteX1009" fmla="*/ 3848250 w 5693686"/>
              <a:gd name="connsiteY1009" fmla="*/ 3277794 h 3744260"/>
              <a:gd name="connsiteX1010" fmla="*/ 3867333 w 5693686"/>
              <a:gd name="connsiteY1010" fmla="*/ 3324640 h 3744260"/>
              <a:gd name="connsiteX1011" fmla="*/ 3872130 w 5693686"/>
              <a:gd name="connsiteY1011" fmla="*/ 3320071 h 3744260"/>
              <a:gd name="connsiteX1012" fmla="*/ 3870739 w 5693686"/>
              <a:gd name="connsiteY1012" fmla="*/ 3277544 h 3744260"/>
              <a:gd name="connsiteX1013" fmla="*/ 3869846 w 5693686"/>
              <a:gd name="connsiteY1013" fmla="*/ 3253166 h 3744260"/>
              <a:gd name="connsiteX1014" fmla="*/ 3820882 w 5693686"/>
              <a:gd name="connsiteY1014" fmla="*/ 3216537 h 3744260"/>
              <a:gd name="connsiteX1015" fmla="*/ 3830143 w 5693686"/>
              <a:gd name="connsiteY1015" fmla="*/ 3247871 h 3744260"/>
              <a:gd name="connsiteX1016" fmla="*/ 2429932 w 5693686"/>
              <a:gd name="connsiteY1016" fmla="*/ 3181381 h 3744260"/>
              <a:gd name="connsiteX1017" fmla="*/ 2445859 w 5693686"/>
              <a:gd name="connsiteY1017" fmla="*/ 3264504 h 3744260"/>
              <a:gd name="connsiteX1018" fmla="*/ 2471628 w 5693686"/>
              <a:gd name="connsiteY1018" fmla="*/ 3323373 h 3744260"/>
              <a:gd name="connsiteX1019" fmla="*/ 2445693 w 5693686"/>
              <a:gd name="connsiteY1019" fmla="*/ 3220669 h 3744260"/>
              <a:gd name="connsiteX1020" fmla="*/ 2434583 w 5693686"/>
              <a:gd name="connsiteY1020" fmla="*/ 3189230 h 3744260"/>
              <a:gd name="connsiteX1021" fmla="*/ 2429932 w 5693686"/>
              <a:gd name="connsiteY1021" fmla="*/ 3181381 h 3744260"/>
              <a:gd name="connsiteX1022" fmla="*/ 2132389 w 5693686"/>
              <a:gd name="connsiteY1022" fmla="*/ 3117716 h 3744260"/>
              <a:gd name="connsiteX1023" fmla="*/ 2204942 w 5693686"/>
              <a:gd name="connsiteY1023" fmla="*/ 3133975 h 3744260"/>
              <a:gd name="connsiteX1024" fmla="*/ 2226745 w 5693686"/>
              <a:gd name="connsiteY1024" fmla="*/ 3141699 h 3744260"/>
              <a:gd name="connsiteX1025" fmla="*/ 2282832 w 5693686"/>
              <a:gd name="connsiteY1025" fmla="*/ 3263756 h 3744260"/>
              <a:gd name="connsiteX1026" fmla="*/ 2286840 w 5693686"/>
              <a:gd name="connsiteY1026" fmla="*/ 3286183 h 3744260"/>
              <a:gd name="connsiteX1027" fmla="*/ 2286757 w 5693686"/>
              <a:gd name="connsiteY1027" fmla="*/ 3256281 h 3744260"/>
              <a:gd name="connsiteX1028" fmla="*/ 2184094 w 5693686"/>
              <a:gd name="connsiteY1028" fmla="*/ 3045328 h 3744260"/>
              <a:gd name="connsiteX1029" fmla="*/ 1940935 w 5693686"/>
              <a:gd name="connsiteY1029" fmla="*/ 3193342 h 3744260"/>
              <a:gd name="connsiteX1030" fmla="*/ 1933916 w 5693686"/>
              <a:gd name="connsiteY1030" fmla="*/ 3203392 h 3744260"/>
              <a:gd name="connsiteX1031" fmla="*/ 1936221 w 5693686"/>
              <a:gd name="connsiteY1031" fmla="*/ 3245566 h 3744260"/>
              <a:gd name="connsiteX1032" fmla="*/ 1945358 w 5693686"/>
              <a:gd name="connsiteY1032" fmla="*/ 3234187 h 3744260"/>
              <a:gd name="connsiteX1033" fmla="*/ 2067020 w 5693686"/>
              <a:gd name="connsiteY1033" fmla="*/ 3129676 h 3744260"/>
              <a:gd name="connsiteX1034" fmla="*/ 2132389 w 5693686"/>
              <a:gd name="connsiteY1034" fmla="*/ 3117674 h 3744260"/>
              <a:gd name="connsiteX1035" fmla="*/ 1719994 w 5693686"/>
              <a:gd name="connsiteY1035" fmla="*/ 3229058 h 3744260"/>
              <a:gd name="connsiteX1036" fmla="*/ 1719994 w 5693686"/>
              <a:gd name="connsiteY1036" fmla="*/ 3229224 h 3744260"/>
              <a:gd name="connsiteX1037" fmla="*/ 1718478 w 5693686"/>
              <a:gd name="connsiteY1037" fmla="*/ 3268802 h 3744260"/>
              <a:gd name="connsiteX1038" fmla="*/ 1721115 w 5693686"/>
              <a:gd name="connsiteY1038" fmla="*/ 3253166 h 3744260"/>
              <a:gd name="connsiteX1039" fmla="*/ 1726286 w 5693686"/>
              <a:gd name="connsiteY1039" fmla="*/ 3225362 h 3744260"/>
              <a:gd name="connsiteX1040" fmla="*/ 1719994 w 5693686"/>
              <a:gd name="connsiteY1040" fmla="*/ 3229058 h 3744260"/>
              <a:gd name="connsiteX1041" fmla="*/ 1637017 w 5693686"/>
              <a:gd name="connsiteY1041" fmla="*/ 3226026 h 3744260"/>
              <a:gd name="connsiteX1042" fmla="*/ 1630351 w 5693686"/>
              <a:gd name="connsiteY1042" fmla="*/ 3255450 h 3744260"/>
              <a:gd name="connsiteX1043" fmla="*/ 1674248 w 5693686"/>
              <a:gd name="connsiteY1043" fmla="*/ 3239357 h 3744260"/>
              <a:gd name="connsiteX1044" fmla="*/ 1707867 w 5693686"/>
              <a:gd name="connsiteY1044" fmla="*/ 3221665 h 3744260"/>
              <a:gd name="connsiteX1045" fmla="*/ 1708469 w 5693686"/>
              <a:gd name="connsiteY1045" fmla="*/ 3204929 h 3744260"/>
              <a:gd name="connsiteX1046" fmla="*/ 1701638 w 5693686"/>
              <a:gd name="connsiteY1046" fmla="*/ 3201129 h 3744260"/>
              <a:gd name="connsiteX1047" fmla="*/ 1637037 w 5693686"/>
              <a:gd name="connsiteY1047" fmla="*/ 3226047 h 3744260"/>
              <a:gd name="connsiteX1048" fmla="*/ 3882118 w 5693686"/>
              <a:gd name="connsiteY1048" fmla="*/ 3246708 h 3744260"/>
              <a:gd name="connsiteX1049" fmla="*/ 3886375 w 5693686"/>
              <a:gd name="connsiteY1049" fmla="*/ 3249781 h 3744260"/>
              <a:gd name="connsiteX1050" fmla="*/ 3882762 w 5693686"/>
              <a:gd name="connsiteY1050" fmla="*/ 3104114 h 3744260"/>
              <a:gd name="connsiteX1051" fmla="*/ 3879793 w 5693686"/>
              <a:gd name="connsiteY1051" fmla="*/ 3068336 h 3744260"/>
              <a:gd name="connsiteX1052" fmla="*/ 3863450 w 5693686"/>
              <a:gd name="connsiteY1052" fmla="*/ 3071908 h 3744260"/>
              <a:gd name="connsiteX1053" fmla="*/ 3869244 w 5693686"/>
              <a:gd name="connsiteY1053" fmla="*/ 3133393 h 3744260"/>
              <a:gd name="connsiteX1054" fmla="*/ 3881620 w 5693686"/>
              <a:gd name="connsiteY1054" fmla="*/ 3218717 h 3744260"/>
              <a:gd name="connsiteX1055" fmla="*/ 3882098 w 5693686"/>
              <a:gd name="connsiteY1055" fmla="*/ 3246708 h 3744260"/>
              <a:gd name="connsiteX1056" fmla="*/ 1694370 w 5693686"/>
              <a:gd name="connsiteY1056" fmla="*/ 3188047 h 3744260"/>
              <a:gd name="connsiteX1057" fmla="*/ 1703922 w 5693686"/>
              <a:gd name="connsiteY1057" fmla="*/ 3188878 h 3744260"/>
              <a:gd name="connsiteX1058" fmla="*/ 1720928 w 5693686"/>
              <a:gd name="connsiteY1058" fmla="*/ 3204929 h 3744260"/>
              <a:gd name="connsiteX1059" fmla="*/ 1720928 w 5693686"/>
              <a:gd name="connsiteY1059" fmla="*/ 3205573 h 3744260"/>
              <a:gd name="connsiteX1060" fmla="*/ 1745057 w 5693686"/>
              <a:gd name="connsiteY1060" fmla="*/ 3116573 h 3744260"/>
              <a:gd name="connsiteX1061" fmla="*/ 1676076 w 5693686"/>
              <a:gd name="connsiteY1061" fmla="*/ 3128472 h 3744260"/>
              <a:gd name="connsiteX1062" fmla="*/ 1642644 w 5693686"/>
              <a:gd name="connsiteY1062" fmla="*/ 3205178 h 3744260"/>
              <a:gd name="connsiteX1063" fmla="*/ 1694391 w 5693686"/>
              <a:gd name="connsiteY1063" fmla="*/ 3188068 h 3744260"/>
              <a:gd name="connsiteX1064" fmla="*/ 3130152 w 5693686"/>
              <a:gd name="connsiteY1064" fmla="*/ 3174446 h 3744260"/>
              <a:gd name="connsiteX1065" fmla="*/ 3130152 w 5693686"/>
              <a:gd name="connsiteY1065" fmla="*/ 3174446 h 3744260"/>
              <a:gd name="connsiteX1066" fmla="*/ 2299091 w 5693686"/>
              <a:gd name="connsiteY1066" fmla="*/ 2979648 h 3744260"/>
              <a:gd name="connsiteX1067" fmla="*/ 2342843 w 5693686"/>
              <a:gd name="connsiteY1067" fmla="*/ 3010879 h 3744260"/>
              <a:gd name="connsiteX1068" fmla="*/ 2386969 w 5693686"/>
              <a:gd name="connsiteY1068" fmla="*/ 3062875 h 3744260"/>
              <a:gd name="connsiteX1069" fmla="*/ 2431302 w 5693686"/>
              <a:gd name="connsiteY1069" fmla="*/ 3104114 h 3744260"/>
              <a:gd name="connsiteX1070" fmla="*/ 2457363 w 5693686"/>
              <a:gd name="connsiteY1070" fmla="*/ 3069790 h 3744260"/>
              <a:gd name="connsiteX1071" fmla="*/ 2490109 w 5693686"/>
              <a:gd name="connsiteY1071" fmla="*/ 2989865 h 3744260"/>
              <a:gd name="connsiteX1072" fmla="*/ 2526884 w 5693686"/>
              <a:gd name="connsiteY1072" fmla="*/ 2898747 h 3744260"/>
              <a:gd name="connsiteX1073" fmla="*/ 2485998 w 5693686"/>
              <a:gd name="connsiteY1073" fmla="*/ 2965881 h 3744260"/>
              <a:gd name="connsiteX1074" fmla="*/ 2419197 w 5693686"/>
              <a:gd name="connsiteY1074" fmla="*/ 3057351 h 3744260"/>
              <a:gd name="connsiteX1075" fmla="*/ 2390852 w 5693686"/>
              <a:gd name="connsiteY1075" fmla="*/ 3036005 h 3744260"/>
              <a:gd name="connsiteX1076" fmla="*/ 2309744 w 5693686"/>
              <a:gd name="connsiteY1076" fmla="*/ 2980271 h 3744260"/>
              <a:gd name="connsiteX1077" fmla="*/ 2299049 w 5693686"/>
              <a:gd name="connsiteY1077" fmla="*/ 2979628 h 3744260"/>
              <a:gd name="connsiteX1078" fmla="*/ 3212506 w 5693686"/>
              <a:gd name="connsiteY1078" fmla="*/ 2873123 h 3744260"/>
              <a:gd name="connsiteX1079" fmla="*/ 3161237 w 5693686"/>
              <a:gd name="connsiteY1079" fmla="*/ 2984570 h 3744260"/>
              <a:gd name="connsiteX1080" fmla="*/ 3167882 w 5693686"/>
              <a:gd name="connsiteY1080" fmla="*/ 3062543 h 3744260"/>
              <a:gd name="connsiteX1081" fmla="*/ 3189872 w 5693686"/>
              <a:gd name="connsiteY1081" fmla="*/ 2971654 h 3744260"/>
              <a:gd name="connsiteX1082" fmla="*/ 3196995 w 5693686"/>
              <a:gd name="connsiteY1082" fmla="*/ 2954377 h 3744260"/>
              <a:gd name="connsiteX1083" fmla="*/ 3213524 w 5693686"/>
              <a:gd name="connsiteY1083" fmla="*/ 2873248 h 3744260"/>
              <a:gd name="connsiteX1084" fmla="*/ 3212506 w 5693686"/>
              <a:gd name="connsiteY1084" fmla="*/ 2873144 h 3744260"/>
              <a:gd name="connsiteX1085" fmla="*/ 3889781 w 5693686"/>
              <a:gd name="connsiteY1085" fmla="*/ 3010754 h 3744260"/>
              <a:gd name="connsiteX1086" fmla="*/ 3911667 w 5693686"/>
              <a:gd name="connsiteY1086" fmla="*/ 3007473 h 3744260"/>
              <a:gd name="connsiteX1087" fmla="*/ 3921468 w 5693686"/>
              <a:gd name="connsiteY1087" fmla="*/ 2986169 h 3744260"/>
              <a:gd name="connsiteX1088" fmla="*/ 3706425 w 5693686"/>
              <a:gd name="connsiteY1088" fmla="*/ 2618917 h 3744260"/>
              <a:gd name="connsiteX1089" fmla="*/ 3691287 w 5693686"/>
              <a:gd name="connsiteY1089" fmla="*/ 2608078 h 3744260"/>
              <a:gd name="connsiteX1090" fmla="*/ 3723016 w 5693686"/>
              <a:gd name="connsiteY1090" fmla="*/ 2681960 h 3744260"/>
              <a:gd name="connsiteX1091" fmla="*/ 3805890 w 5693686"/>
              <a:gd name="connsiteY1091" fmla="*/ 2796085 h 3744260"/>
              <a:gd name="connsiteX1092" fmla="*/ 3871362 w 5693686"/>
              <a:gd name="connsiteY1092" fmla="*/ 2888822 h 3744260"/>
              <a:gd name="connsiteX1093" fmla="*/ 3889781 w 5693686"/>
              <a:gd name="connsiteY1093" fmla="*/ 3010713 h 3744260"/>
              <a:gd name="connsiteX1094" fmla="*/ 2234719 w 5693686"/>
              <a:gd name="connsiteY1094" fmla="*/ 2966608 h 3744260"/>
              <a:gd name="connsiteX1095" fmla="*/ 2273861 w 5693686"/>
              <a:gd name="connsiteY1095" fmla="*/ 2971072 h 3744260"/>
              <a:gd name="connsiteX1096" fmla="*/ 2274380 w 5693686"/>
              <a:gd name="connsiteY1096" fmla="*/ 2963950 h 3744260"/>
              <a:gd name="connsiteX1097" fmla="*/ 2308809 w 5693686"/>
              <a:gd name="connsiteY1097" fmla="*/ 2966961 h 3744260"/>
              <a:gd name="connsiteX1098" fmla="*/ 2311820 w 5693686"/>
              <a:gd name="connsiteY1098" fmla="*/ 2967854 h 3744260"/>
              <a:gd name="connsiteX1099" fmla="*/ 2311820 w 5693686"/>
              <a:gd name="connsiteY1099" fmla="*/ 2967854 h 3744260"/>
              <a:gd name="connsiteX1100" fmla="*/ 2326044 w 5693686"/>
              <a:gd name="connsiteY1100" fmla="*/ 2966815 h 3744260"/>
              <a:gd name="connsiteX1101" fmla="*/ 2333416 w 5693686"/>
              <a:gd name="connsiteY1101" fmla="*/ 2960420 h 3744260"/>
              <a:gd name="connsiteX1102" fmla="*/ 2265182 w 5693686"/>
              <a:gd name="connsiteY1102" fmla="*/ 2765706 h 3744260"/>
              <a:gd name="connsiteX1103" fmla="*/ 2250251 w 5693686"/>
              <a:gd name="connsiteY1103" fmla="*/ 2754222 h 3744260"/>
              <a:gd name="connsiteX1104" fmla="*/ 2223859 w 5693686"/>
              <a:gd name="connsiteY1104" fmla="*/ 2842890 h 3744260"/>
              <a:gd name="connsiteX1105" fmla="*/ 2216965 w 5693686"/>
              <a:gd name="connsiteY1105" fmla="*/ 2954896 h 3744260"/>
              <a:gd name="connsiteX1106" fmla="*/ 2212438 w 5693686"/>
              <a:gd name="connsiteY1106" fmla="*/ 2967895 h 3744260"/>
              <a:gd name="connsiteX1107" fmla="*/ 2220578 w 5693686"/>
              <a:gd name="connsiteY1107" fmla="*/ 2967148 h 3744260"/>
              <a:gd name="connsiteX1108" fmla="*/ 2234719 w 5693686"/>
              <a:gd name="connsiteY1108" fmla="*/ 2966629 h 3744260"/>
              <a:gd name="connsiteX1109" fmla="*/ 3078405 w 5693686"/>
              <a:gd name="connsiteY1109" fmla="*/ 2840045 h 3744260"/>
              <a:gd name="connsiteX1110" fmla="*/ 3045181 w 5693686"/>
              <a:gd name="connsiteY1110" fmla="*/ 2850614 h 3744260"/>
              <a:gd name="connsiteX1111" fmla="*/ 3039242 w 5693686"/>
              <a:gd name="connsiteY1111" fmla="*/ 2882779 h 3744260"/>
              <a:gd name="connsiteX1112" fmla="*/ 3123029 w 5693686"/>
              <a:gd name="connsiteY1112" fmla="*/ 2961500 h 3744260"/>
              <a:gd name="connsiteX1113" fmla="*/ 3154862 w 5693686"/>
              <a:gd name="connsiteY1113" fmla="*/ 2919346 h 3744260"/>
              <a:gd name="connsiteX1114" fmla="*/ 3186135 w 5693686"/>
              <a:gd name="connsiteY1114" fmla="*/ 2866209 h 3744260"/>
              <a:gd name="connsiteX1115" fmla="*/ 3173468 w 5693686"/>
              <a:gd name="connsiteY1115" fmla="*/ 2862035 h 3744260"/>
              <a:gd name="connsiteX1116" fmla="*/ 3078405 w 5693686"/>
              <a:gd name="connsiteY1116" fmla="*/ 2840065 h 3744260"/>
              <a:gd name="connsiteX1117" fmla="*/ 2607224 w 5693686"/>
              <a:gd name="connsiteY1117" fmla="*/ 2815874 h 3744260"/>
              <a:gd name="connsiteX1118" fmla="*/ 2682539 w 5693686"/>
              <a:gd name="connsiteY1118" fmla="*/ 2832403 h 3744260"/>
              <a:gd name="connsiteX1119" fmla="*/ 2738377 w 5693686"/>
              <a:gd name="connsiteY1119" fmla="*/ 2890213 h 3744260"/>
              <a:gd name="connsiteX1120" fmla="*/ 2743776 w 5693686"/>
              <a:gd name="connsiteY1120" fmla="*/ 2920032 h 3744260"/>
              <a:gd name="connsiteX1121" fmla="*/ 2772245 w 5693686"/>
              <a:gd name="connsiteY1121" fmla="*/ 2836577 h 3744260"/>
              <a:gd name="connsiteX1122" fmla="*/ 2814065 w 5693686"/>
              <a:gd name="connsiteY1122" fmla="*/ 2703763 h 3744260"/>
              <a:gd name="connsiteX1123" fmla="*/ 2808397 w 5693686"/>
              <a:gd name="connsiteY1123" fmla="*/ 2430806 h 3744260"/>
              <a:gd name="connsiteX1124" fmla="*/ 2802624 w 5693686"/>
              <a:gd name="connsiteY1124" fmla="*/ 2276833 h 3744260"/>
              <a:gd name="connsiteX1125" fmla="*/ 2821500 w 5693686"/>
              <a:gd name="connsiteY1125" fmla="*/ 2180379 h 3744260"/>
              <a:gd name="connsiteX1126" fmla="*/ 2763378 w 5693686"/>
              <a:gd name="connsiteY1126" fmla="*/ 2253036 h 3744260"/>
              <a:gd name="connsiteX1127" fmla="*/ 2754885 w 5693686"/>
              <a:gd name="connsiteY1127" fmla="*/ 2246329 h 3744260"/>
              <a:gd name="connsiteX1128" fmla="*/ 2757107 w 5693686"/>
              <a:gd name="connsiteY1128" fmla="*/ 2210696 h 3744260"/>
              <a:gd name="connsiteX1129" fmla="*/ 2713770 w 5693686"/>
              <a:gd name="connsiteY1129" fmla="*/ 2248509 h 3744260"/>
              <a:gd name="connsiteX1130" fmla="*/ 2709202 w 5693686"/>
              <a:gd name="connsiteY1130" fmla="*/ 2227640 h 3744260"/>
              <a:gd name="connsiteX1131" fmla="*/ 2723156 w 5693686"/>
              <a:gd name="connsiteY1131" fmla="*/ 2182269 h 3744260"/>
              <a:gd name="connsiteX1132" fmla="*/ 2704384 w 5693686"/>
              <a:gd name="connsiteY1132" fmla="*/ 2197448 h 3744260"/>
              <a:gd name="connsiteX1133" fmla="*/ 2695995 w 5693686"/>
              <a:gd name="connsiteY1133" fmla="*/ 2536044 h 3744260"/>
              <a:gd name="connsiteX1134" fmla="*/ 2695974 w 5693686"/>
              <a:gd name="connsiteY1134" fmla="*/ 2536750 h 3744260"/>
              <a:gd name="connsiteX1135" fmla="*/ 2722657 w 5693686"/>
              <a:gd name="connsiteY1135" fmla="*/ 2679489 h 3744260"/>
              <a:gd name="connsiteX1136" fmla="*/ 2729822 w 5693686"/>
              <a:gd name="connsiteY1136" fmla="*/ 2686840 h 3744260"/>
              <a:gd name="connsiteX1137" fmla="*/ 2732978 w 5693686"/>
              <a:gd name="connsiteY1137" fmla="*/ 2697264 h 3744260"/>
              <a:gd name="connsiteX1138" fmla="*/ 2723550 w 5693686"/>
              <a:gd name="connsiteY1138" fmla="*/ 2699050 h 3744260"/>
              <a:gd name="connsiteX1139" fmla="*/ 2647945 w 5693686"/>
              <a:gd name="connsiteY1139" fmla="*/ 2712983 h 3744260"/>
              <a:gd name="connsiteX1140" fmla="*/ 2623214 w 5693686"/>
              <a:gd name="connsiteY1140" fmla="*/ 2738420 h 3744260"/>
              <a:gd name="connsiteX1141" fmla="*/ 2610318 w 5693686"/>
              <a:gd name="connsiteY1141" fmla="*/ 2763276 h 3744260"/>
              <a:gd name="connsiteX1142" fmla="*/ 2585255 w 5693686"/>
              <a:gd name="connsiteY1142" fmla="*/ 2817867 h 3744260"/>
              <a:gd name="connsiteX1143" fmla="*/ 2607183 w 5693686"/>
              <a:gd name="connsiteY1143" fmla="*/ 2815853 h 3744260"/>
              <a:gd name="connsiteX1144" fmla="*/ 3206713 w 5693686"/>
              <a:gd name="connsiteY1144" fmla="*/ 2859335 h 3744260"/>
              <a:gd name="connsiteX1145" fmla="*/ 3209329 w 5693686"/>
              <a:gd name="connsiteY1145" fmla="*/ 2859979 h 3744260"/>
              <a:gd name="connsiteX1146" fmla="*/ 3214915 w 5693686"/>
              <a:gd name="connsiteY1146" fmla="*/ 2856594 h 3744260"/>
              <a:gd name="connsiteX1147" fmla="*/ 3220065 w 5693686"/>
              <a:gd name="connsiteY1147" fmla="*/ 2855598 h 3744260"/>
              <a:gd name="connsiteX1148" fmla="*/ 3229305 w 5693686"/>
              <a:gd name="connsiteY1148" fmla="*/ 2838570 h 3744260"/>
              <a:gd name="connsiteX1149" fmla="*/ 3237217 w 5693686"/>
              <a:gd name="connsiteY1149" fmla="*/ 2828208 h 3744260"/>
              <a:gd name="connsiteX1150" fmla="*/ 3234517 w 5693686"/>
              <a:gd name="connsiteY1150" fmla="*/ 2830430 h 3744260"/>
              <a:gd name="connsiteX1151" fmla="*/ 3206692 w 5693686"/>
              <a:gd name="connsiteY1151" fmla="*/ 2859335 h 3744260"/>
              <a:gd name="connsiteX1152" fmla="*/ 3309874 w 5693686"/>
              <a:gd name="connsiteY1152" fmla="*/ 2753890 h 3744260"/>
              <a:gd name="connsiteX1153" fmla="*/ 3362991 w 5693686"/>
              <a:gd name="connsiteY1153" fmla="*/ 2740123 h 3744260"/>
              <a:gd name="connsiteX1154" fmla="*/ 3379374 w 5693686"/>
              <a:gd name="connsiteY1154" fmla="*/ 2733416 h 3744260"/>
              <a:gd name="connsiteX1155" fmla="*/ 3383715 w 5693686"/>
              <a:gd name="connsiteY1155" fmla="*/ 2733395 h 3744260"/>
              <a:gd name="connsiteX1156" fmla="*/ 3426324 w 5693686"/>
              <a:gd name="connsiteY1156" fmla="*/ 2718839 h 3744260"/>
              <a:gd name="connsiteX1157" fmla="*/ 3464615 w 5693686"/>
              <a:gd name="connsiteY1157" fmla="*/ 2686009 h 3744260"/>
              <a:gd name="connsiteX1158" fmla="*/ 3474313 w 5693686"/>
              <a:gd name="connsiteY1158" fmla="*/ 2660634 h 3744260"/>
              <a:gd name="connsiteX1159" fmla="*/ 3408342 w 5693686"/>
              <a:gd name="connsiteY1159" fmla="*/ 2662212 h 3744260"/>
              <a:gd name="connsiteX1160" fmla="*/ 3383943 w 5693686"/>
              <a:gd name="connsiteY1160" fmla="*/ 2694170 h 3744260"/>
              <a:gd name="connsiteX1161" fmla="*/ 3353979 w 5693686"/>
              <a:gd name="connsiteY1161" fmla="*/ 2716160 h 3744260"/>
              <a:gd name="connsiteX1162" fmla="*/ 3344510 w 5693686"/>
              <a:gd name="connsiteY1162" fmla="*/ 2700565 h 3744260"/>
              <a:gd name="connsiteX1163" fmla="*/ 3342143 w 5693686"/>
              <a:gd name="connsiteY1163" fmla="*/ 2693215 h 3744260"/>
              <a:gd name="connsiteX1164" fmla="*/ 3322478 w 5693686"/>
              <a:gd name="connsiteY1164" fmla="*/ 2728224 h 3744260"/>
              <a:gd name="connsiteX1165" fmla="*/ 3311410 w 5693686"/>
              <a:gd name="connsiteY1165" fmla="*/ 2750609 h 3744260"/>
              <a:gd name="connsiteX1166" fmla="*/ 3309853 w 5693686"/>
              <a:gd name="connsiteY1166" fmla="*/ 2753870 h 3744260"/>
              <a:gd name="connsiteX1167" fmla="*/ 3360229 w 5693686"/>
              <a:gd name="connsiteY1167" fmla="*/ 2705632 h 3744260"/>
              <a:gd name="connsiteX1168" fmla="*/ 3360229 w 5693686"/>
              <a:gd name="connsiteY1168" fmla="*/ 2705632 h 3744260"/>
              <a:gd name="connsiteX1169" fmla="*/ 2684284 w 5693686"/>
              <a:gd name="connsiteY1169" fmla="*/ 2329369 h 3744260"/>
              <a:gd name="connsiteX1170" fmla="*/ 2641923 w 5693686"/>
              <a:gd name="connsiteY1170" fmla="*/ 2691366 h 3744260"/>
              <a:gd name="connsiteX1171" fmla="*/ 2637728 w 5693686"/>
              <a:gd name="connsiteY1171" fmla="*/ 2705072 h 3744260"/>
              <a:gd name="connsiteX1172" fmla="*/ 2640843 w 5693686"/>
              <a:gd name="connsiteY1172" fmla="*/ 2702787 h 3744260"/>
              <a:gd name="connsiteX1173" fmla="*/ 2708641 w 5693686"/>
              <a:gd name="connsiteY1173" fmla="*/ 2682583 h 3744260"/>
              <a:gd name="connsiteX1174" fmla="*/ 2683536 w 5693686"/>
              <a:gd name="connsiteY1174" fmla="*/ 2535940 h 3744260"/>
              <a:gd name="connsiteX1175" fmla="*/ 2684284 w 5693686"/>
              <a:gd name="connsiteY1175" fmla="*/ 2329369 h 3744260"/>
              <a:gd name="connsiteX1176" fmla="*/ 3352110 w 5693686"/>
              <a:gd name="connsiteY1176" fmla="*/ 2683102 h 3744260"/>
              <a:gd name="connsiteX1177" fmla="*/ 3358547 w 5693686"/>
              <a:gd name="connsiteY1177" fmla="*/ 2702621 h 3744260"/>
              <a:gd name="connsiteX1178" fmla="*/ 3390795 w 5693686"/>
              <a:gd name="connsiteY1178" fmla="*/ 2665119 h 3744260"/>
              <a:gd name="connsiteX1179" fmla="*/ 3352110 w 5693686"/>
              <a:gd name="connsiteY1179" fmla="*/ 2683102 h 3744260"/>
              <a:gd name="connsiteX1180" fmla="*/ 3355038 w 5693686"/>
              <a:gd name="connsiteY1180" fmla="*/ 2497026 h 3744260"/>
              <a:gd name="connsiteX1181" fmla="*/ 3336682 w 5693686"/>
              <a:gd name="connsiteY1181" fmla="*/ 2507637 h 3744260"/>
              <a:gd name="connsiteX1182" fmla="*/ 3337616 w 5693686"/>
              <a:gd name="connsiteY1182" fmla="*/ 2615345 h 3744260"/>
              <a:gd name="connsiteX1183" fmla="*/ 3348642 w 5693686"/>
              <a:gd name="connsiteY1183" fmla="*/ 2669833 h 3744260"/>
              <a:gd name="connsiteX1184" fmla="*/ 3400057 w 5693686"/>
              <a:gd name="connsiteY1184" fmla="*/ 2650771 h 3744260"/>
              <a:gd name="connsiteX1185" fmla="*/ 3400929 w 5693686"/>
              <a:gd name="connsiteY1185" fmla="*/ 2650646 h 3744260"/>
              <a:gd name="connsiteX1186" fmla="*/ 3436375 w 5693686"/>
              <a:gd name="connsiteY1186" fmla="*/ 2581436 h 3744260"/>
              <a:gd name="connsiteX1187" fmla="*/ 3437807 w 5693686"/>
              <a:gd name="connsiteY1187" fmla="*/ 2576764 h 3744260"/>
              <a:gd name="connsiteX1188" fmla="*/ 3359025 w 5693686"/>
              <a:gd name="connsiteY1188" fmla="*/ 2497275 h 3744260"/>
              <a:gd name="connsiteX1189" fmla="*/ 3355059 w 5693686"/>
              <a:gd name="connsiteY1189" fmla="*/ 2497026 h 3744260"/>
              <a:gd name="connsiteX1190" fmla="*/ 3443892 w 5693686"/>
              <a:gd name="connsiteY1190" fmla="*/ 2597757 h 3744260"/>
              <a:gd name="connsiteX1191" fmla="*/ 3417292 w 5693686"/>
              <a:gd name="connsiteY1191" fmla="*/ 2648694 h 3744260"/>
              <a:gd name="connsiteX1192" fmla="*/ 3467253 w 5693686"/>
              <a:gd name="connsiteY1192" fmla="*/ 2647552 h 3744260"/>
              <a:gd name="connsiteX1193" fmla="*/ 3443892 w 5693686"/>
              <a:gd name="connsiteY1193" fmla="*/ 2597757 h 3744260"/>
              <a:gd name="connsiteX1194" fmla="*/ 3450827 w 5693686"/>
              <a:gd name="connsiteY1194" fmla="*/ 2576868 h 3744260"/>
              <a:gd name="connsiteX1195" fmla="*/ 3451471 w 5693686"/>
              <a:gd name="connsiteY1195" fmla="*/ 2579193 h 3744260"/>
              <a:gd name="connsiteX1196" fmla="*/ 3478071 w 5693686"/>
              <a:gd name="connsiteY1196" fmla="*/ 2641136 h 3744260"/>
              <a:gd name="connsiteX1197" fmla="*/ 3468561 w 5693686"/>
              <a:gd name="connsiteY1197" fmla="*/ 2537373 h 3744260"/>
              <a:gd name="connsiteX1198" fmla="*/ 3362991 w 5693686"/>
              <a:gd name="connsiteY1198" fmla="*/ 2371210 h 3744260"/>
              <a:gd name="connsiteX1199" fmla="*/ 3336785 w 5693686"/>
              <a:gd name="connsiteY1199" fmla="*/ 2366434 h 3744260"/>
              <a:gd name="connsiteX1200" fmla="*/ 3314733 w 5693686"/>
              <a:gd name="connsiteY1200" fmla="*/ 2353684 h 3744260"/>
              <a:gd name="connsiteX1201" fmla="*/ 3303063 w 5693686"/>
              <a:gd name="connsiteY1201" fmla="*/ 2336989 h 3744260"/>
              <a:gd name="connsiteX1202" fmla="*/ 3316041 w 5693686"/>
              <a:gd name="connsiteY1202" fmla="*/ 2332379 h 3744260"/>
              <a:gd name="connsiteX1203" fmla="*/ 3292577 w 5693686"/>
              <a:gd name="connsiteY1203" fmla="*/ 2314127 h 3744260"/>
              <a:gd name="connsiteX1204" fmla="*/ 2986146 w 5693686"/>
              <a:gd name="connsiteY1204" fmla="*/ 2156977 h 3744260"/>
              <a:gd name="connsiteX1205" fmla="*/ 3146203 w 5693686"/>
              <a:gd name="connsiteY1205" fmla="*/ 2266575 h 3744260"/>
              <a:gd name="connsiteX1206" fmla="*/ 3446882 w 5693686"/>
              <a:gd name="connsiteY1206" fmla="*/ 2519888 h 3744260"/>
              <a:gd name="connsiteX1207" fmla="*/ 3450848 w 5693686"/>
              <a:gd name="connsiteY1207" fmla="*/ 2576888 h 3744260"/>
              <a:gd name="connsiteX1208" fmla="*/ 3691495 w 5693686"/>
              <a:gd name="connsiteY1208" fmla="*/ 2607517 h 3744260"/>
              <a:gd name="connsiteX1209" fmla="*/ 3691495 w 5693686"/>
              <a:gd name="connsiteY1209" fmla="*/ 2607517 h 3744260"/>
              <a:gd name="connsiteX1210" fmla="*/ 4465140 w 5693686"/>
              <a:gd name="connsiteY1210" fmla="*/ 2515112 h 3744260"/>
              <a:gd name="connsiteX1211" fmla="*/ 4549446 w 5693686"/>
              <a:gd name="connsiteY1211" fmla="*/ 2530998 h 3744260"/>
              <a:gd name="connsiteX1212" fmla="*/ 4551378 w 5693686"/>
              <a:gd name="connsiteY1212" fmla="*/ 2530312 h 3744260"/>
              <a:gd name="connsiteX1213" fmla="*/ 4545916 w 5693686"/>
              <a:gd name="connsiteY1213" fmla="*/ 2516566 h 3744260"/>
              <a:gd name="connsiteX1214" fmla="*/ 4536406 w 5693686"/>
              <a:gd name="connsiteY1214" fmla="*/ 2502342 h 3744260"/>
              <a:gd name="connsiteX1215" fmla="*/ 4530592 w 5693686"/>
              <a:gd name="connsiteY1215" fmla="*/ 2494264 h 3744260"/>
              <a:gd name="connsiteX1216" fmla="*/ 4508311 w 5693686"/>
              <a:gd name="connsiteY1216" fmla="*/ 2451239 h 3744260"/>
              <a:gd name="connsiteX1217" fmla="*/ 4515163 w 5693686"/>
              <a:gd name="connsiteY1217" fmla="*/ 2442434 h 3744260"/>
              <a:gd name="connsiteX1218" fmla="*/ 4533831 w 5693686"/>
              <a:gd name="connsiteY1218" fmla="*/ 2467955 h 3744260"/>
              <a:gd name="connsiteX1219" fmla="*/ 4546871 w 5693686"/>
              <a:gd name="connsiteY1219" fmla="*/ 2495489 h 3744260"/>
              <a:gd name="connsiteX1220" fmla="*/ 4556133 w 5693686"/>
              <a:gd name="connsiteY1220" fmla="*/ 2509277 h 3744260"/>
              <a:gd name="connsiteX1221" fmla="*/ 4557420 w 5693686"/>
              <a:gd name="connsiteY1221" fmla="*/ 2510565 h 3744260"/>
              <a:gd name="connsiteX1222" fmla="*/ 4743351 w 5693686"/>
              <a:gd name="connsiteY1222" fmla="*/ 2460645 h 3744260"/>
              <a:gd name="connsiteX1223" fmla="*/ 4862003 w 5693686"/>
              <a:gd name="connsiteY1223" fmla="*/ 2257687 h 3744260"/>
              <a:gd name="connsiteX1224" fmla="*/ 4821365 w 5693686"/>
              <a:gd name="connsiteY1224" fmla="*/ 2124355 h 3744260"/>
              <a:gd name="connsiteX1225" fmla="*/ 4808782 w 5693686"/>
              <a:gd name="connsiteY1225" fmla="*/ 2145805 h 3744260"/>
              <a:gd name="connsiteX1226" fmla="*/ 4793665 w 5693686"/>
              <a:gd name="connsiteY1226" fmla="*/ 2194395 h 3744260"/>
              <a:gd name="connsiteX1227" fmla="*/ 4687161 w 5693686"/>
              <a:gd name="connsiteY1227" fmla="*/ 2247263 h 3744260"/>
              <a:gd name="connsiteX1228" fmla="*/ 4629517 w 5693686"/>
              <a:gd name="connsiteY1228" fmla="*/ 2266097 h 3744260"/>
              <a:gd name="connsiteX1229" fmla="*/ 4519711 w 5693686"/>
              <a:gd name="connsiteY1229" fmla="*/ 2279283 h 3744260"/>
              <a:gd name="connsiteX1230" fmla="*/ 4502787 w 5693686"/>
              <a:gd name="connsiteY1230" fmla="*/ 2279470 h 3744260"/>
              <a:gd name="connsiteX1231" fmla="*/ 4436983 w 5693686"/>
              <a:gd name="connsiteY1231" fmla="*/ 2295148 h 3744260"/>
              <a:gd name="connsiteX1232" fmla="*/ 4430255 w 5693686"/>
              <a:gd name="connsiteY1232" fmla="*/ 2289001 h 3744260"/>
              <a:gd name="connsiteX1233" fmla="*/ 4450771 w 5693686"/>
              <a:gd name="connsiteY1233" fmla="*/ 2276002 h 3744260"/>
              <a:gd name="connsiteX1234" fmla="*/ 4456232 w 5693686"/>
              <a:gd name="connsiteY1234" fmla="*/ 2274424 h 3744260"/>
              <a:gd name="connsiteX1235" fmla="*/ 4246608 w 5693686"/>
              <a:gd name="connsiteY1235" fmla="*/ 2154527 h 3744260"/>
              <a:gd name="connsiteX1236" fmla="*/ 4225282 w 5693686"/>
              <a:gd name="connsiteY1236" fmla="*/ 2088929 h 3744260"/>
              <a:gd name="connsiteX1237" fmla="*/ 4321799 w 5693686"/>
              <a:gd name="connsiteY1237" fmla="*/ 1906965 h 3744260"/>
              <a:gd name="connsiteX1238" fmla="*/ 4523137 w 5693686"/>
              <a:gd name="connsiteY1238" fmla="*/ 1829158 h 3744260"/>
              <a:gd name="connsiteX1239" fmla="*/ 4578019 w 5693686"/>
              <a:gd name="connsiteY1239" fmla="*/ 1802413 h 3744260"/>
              <a:gd name="connsiteX1240" fmla="*/ 4575112 w 5693686"/>
              <a:gd name="connsiteY1240" fmla="*/ 1798405 h 3744260"/>
              <a:gd name="connsiteX1241" fmla="*/ 4232405 w 5693686"/>
              <a:gd name="connsiteY1241" fmla="*/ 1640632 h 3744260"/>
              <a:gd name="connsiteX1242" fmla="*/ 4179059 w 5693686"/>
              <a:gd name="connsiteY1242" fmla="*/ 1639531 h 3744260"/>
              <a:gd name="connsiteX1243" fmla="*/ 4182485 w 5693686"/>
              <a:gd name="connsiteY1243" fmla="*/ 1659113 h 3744260"/>
              <a:gd name="connsiteX1244" fmla="*/ 4081069 w 5693686"/>
              <a:gd name="connsiteY1244" fmla="*/ 1794709 h 3744260"/>
              <a:gd name="connsiteX1245" fmla="*/ 3903008 w 5693686"/>
              <a:gd name="connsiteY1245" fmla="*/ 1896333 h 3744260"/>
              <a:gd name="connsiteX1246" fmla="*/ 3911210 w 5693686"/>
              <a:gd name="connsiteY1246" fmla="*/ 1915499 h 3744260"/>
              <a:gd name="connsiteX1247" fmla="*/ 3890217 w 5693686"/>
              <a:gd name="connsiteY1247" fmla="*/ 2002754 h 3744260"/>
              <a:gd name="connsiteX1248" fmla="*/ 3866731 w 5693686"/>
              <a:gd name="connsiteY1248" fmla="*/ 2024433 h 3744260"/>
              <a:gd name="connsiteX1249" fmla="*/ 3869929 w 5693686"/>
              <a:gd name="connsiteY1249" fmla="*/ 2047295 h 3744260"/>
              <a:gd name="connsiteX1250" fmla="*/ 3904815 w 5693686"/>
              <a:gd name="connsiteY1250" fmla="*/ 2077301 h 3744260"/>
              <a:gd name="connsiteX1251" fmla="*/ 3907036 w 5693686"/>
              <a:gd name="connsiteY1251" fmla="*/ 2076886 h 3744260"/>
              <a:gd name="connsiteX1252" fmla="*/ 3918021 w 5693686"/>
              <a:gd name="connsiteY1252" fmla="*/ 2043578 h 3744260"/>
              <a:gd name="connsiteX1253" fmla="*/ 3927386 w 5693686"/>
              <a:gd name="connsiteY1253" fmla="*/ 2015006 h 3744260"/>
              <a:gd name="connsiteX1254" fmla="*/ 3981521 w 5693686"/>
              <a:gd name="connsiteY1254" fmla="*/ 1921833 h 3744260"/>
              <a:gd name="connsiteX1255" fmla="*/ 3989225 w 5693686"/>
              <a:gd name="connsiteY1255" fmla="*/ 1924262 h 3744260"/>
              <a:gd name="connsiteX1256" fmla="*/ 3982476 w 5693686"/>
              <a:gd name="connsiteY1256" fmla="*/ 2000429 h 3744260"/>
              <a:gd name="connsiteX1257" fmla="*/ 3965615 w 5693686"/>
              <a:gd name="connsiteY1257" fmla="*/ 2112020 h 3744260"/>
              <a:gd name="connsiteX1258" fmla="*/ 4184437 w 5693686"/>
              <a:gd name="connsiteY1258" fmla="*/ 2323097 h 3744260"/>
              <a:gd name="connsiteX1259" fmla="*/ 4240628 w 5693686"/>
              <a:gd name="connsiteY1259" fmla="*/ 2355034 h 3744260"/>
              <a:gd name="connsiteX1260" fmla="*/ 4242663 w 5693686"/>
              <a:gd name="connsiteY1260" fmla="*/ 2304637 h 3744260"/>
              <a:gd name="connsiteX1261" fmla="*/ 4341878 w 5693686"/>
              <a:gd name="connsiteY1261" fmla="*/ 2271849 h 3744260"/>
              <a:gd name="connsiteX1262" fmla="*/ 4379360 w 5693686"/>
              <a:gd name="connsiteY1262" fmla="*/ 2270250 h 3744260"/>
              <a:gd name="connsiteX1263" fmla="*/ 4418605 w 5693686"/>
              <a:gd name="connsiteY1263" fmla="*/ 2293881 h 3744260"/>
              <a:gd name="connsiteX1264" fmla="*/ 4472657 w 5693686"/>
              <a:gd name="connsiteY1264" fmla="*/ 2322350 h 3744260"/>
              <a:gd name="connsiteX1265" fmla="*/ 4686579 w 5693686"/>
              <a:gd name="connsiteY1265" fmla="*/ 2271268 h 3744260"/>
              <a:gd name="connsiteX1266" fmla="*/ 4698581 w 5693686"/>
              <a:gd name="connsiteY1266" fmla="*/ 2269108 h 3744260"/>
              <a:gd name="connsiteX1267" fmla="*/ 4702402 w 5693686"/>
              <a:gd name="connsiteY1267" fmla="*/ 2276874 h 3744260"/>
              <a:gd name="connsiteX1268" fmla="*/ 4560805 w 5693686"/>
              <a:gd name="connsiteY1268" fmla="*/ 2416624 h 3744260"/>
              <a:gd name="connsiteX1269" fmla="*/ 4468878 w 5693686"/>
              <a:gd name="connsiteY1269" fmla="*/ 2443265 h 3744260"/>
              <a:gd name="connsiteX1270" fmla="*/ 4474110 w 5693686"/>
              <a:gd name="connsiteY1270" fmla="*/ 2453482 h 3744260"/>
              <a:gd name="connsiteX1271" fmla="*/ 4465140 w 5693686"/>
              <a:gd name="connsiteY1271" fmla="*/ 2515091 h 3744260"/>
              <a:gd name="connsiteX1272" fmla="*/ 4457582 w 5693686"/>
              <a:gd name="connsiteY1272" fmla="*/ 2445653 h 3744260"/>
              <a:gd name="connsiteX1273" fmla="*/ 4403136 w 5693686"/>
              <a:gd name="connsiteY1273" fmla="*/ 2455953 h 3744260"/>
              <a:gd name="connsiteX1274" fmla="*/ 4318269 w 5693686"/>
              <a:gd name="connsiteY1274" fmla="*/ 2477465 h 3744260"/>
              <a:gd name="connsiteX1275" fmla="*/ 4318061 w 5693686"/>
              <a:gd name="connsiteY1275" fmla="*/ 2477839 h 3744260"/>
              <a:gd name="connsiteX1276" fmla="*/ 4356206 w 5693686"/>
              <a:gd name="connsiteY1276" fmla="*/ 2494742 h 3744260"/>
              <a:gd name="connsiteX1277" fmla="*/ 4425354 w 5693686"/>
              <a:gd name="connsiteY1277" fmla="*/ 2510253 h 3744260"/>
              <a:gd name="connsiteX1278" fmla="*/ 4433099 w 5693686"/>
              <a:gd name="connsiteY1278" fmla="*/ 2511790 h 3744260"/>
              <a:gd name="connsiteX1279" fmla="*/ 4450937 w 5693686"/>
              <a:gd name="connsiteY1279" fmla="*/ 2510523 h 3744260"/>
              <a:gd name="connsiteX1280" fmla="*/ 4457582 w 5693686"/>
              <a:gd name="connsiteY1280" fmla="*/ 2445653 h 3744260"/>
              <a:gd name="connsiteX1281" fmla="*/ 4463541 w 5693686"/>
              <a:gd name="connsiteY1281" fmla="*/ 2466314 h 3744260"/>
              <a:gd name="connsiteX1282" fmla="*/ 4461672 w 5693686"/>
              <a:gd name="connsiteY1282" fmla="*/ 2496050 h 3744260"/>
              <a:gd name="connsiteX1283" fmla="*/ 4463541 w 5693686"/>
              <a:gd name="connsiteY1283" fmla="*/ 2466314 h 3744260"/>
              <a:gd name="connsiteX1284" fmla="*/ 1517140 w 5693686"/>
              <a:gd name="connsiteY1284" fmla="*/ 2382714 h 3744260"/>
              <a:gd name="connsiteX1285" fmla="*/ 1517264 w 5693686"/>
              <a:gd name="connsiteY1285" fmla="*/ 2383088 h 3744260"/>
              <a:gd name="connsiteX1286" fmla="*/ 1664676 w 5693686"/>
              <a:gd name="connsiteY1286" fmla="*/ 2478005 h 3744260"/>
              <a:gd name="connsiteX1287" fmla="*/ 1731685 w 5693686"/>
              <a:gd name="connsiteY1287" fmla="*/ 2456929 h 3744260"/>
              <a:gd name="connsiteX1288" fmla="*/ 1818794 w 5693686"/>
              <a:gd name="connsiteY1288" fmla="*/ 2381364 h 3744260"/>
              <a:gd name="connsiteX1289" fmla="*/ 1830859 w 5693686"/>
              <a:gd name="connsiteY1289" fmla="*/ 2385372 h 3744260"/>
              <a:gd name="connsiteX1290" fmla="*/ 1830194 w 5693686"/>
              <a:gd name="connsiteY1290" fmla="*/ 2397353 h 3744260"/>
              <a:gd name="connsiteX1291" fmla="*/ 1741735 w 5693686"/>
              <a:gd name="connsiteY1291" fmla="*/ 2465608 h 3744260"/>
              <a:gd name="connsiteX1292" fmla="*/ 1741091 w 5693686"/>
              <a:gd name="connsiteY1292" fmla="*/ 2470716 h 3744260"/>
              <a:gd name="connsiteX1293" fmla="*/ 1753592 w 5693686"/>
              <a:gd name="connsiteY1293" fmla="*/ 2477984 h 3744260"/>
              <a:gd name="connsiteX1294" fmla="*/ 2038987 w 5693686"/>
              <a:gd name="connsiteY1294" fmla="*/ 2332878 h 3744260"/>
              <a:gd name="connsiteX1295" fmla="*/ 2044656 w 5693686"/>
              <a:gd name="connsiteY1295" fmla="*/ 2324634 h 3744260"/>
              <a:gd name="connsiteX1296" fmla="*/ 2035457 w 5693686"/>
              <a:gd name="connsiteY1296" fmla="*/ 2326752 h 3744260"/>
              <a:gd name="connsiteX1297" fmla="*/ 1693249 w 5693686"/>
              <a:gd name="connsiteY1297" fmla="*/ 2356903 h 3744260"/>
              <a:gd name="connsiteX1298" fmla="*/ 1626634 w 5693686"/>
              <a:gd name="connsiteY1298" fmla="*/ 2198943 h 3744260"/>
              <a:gd name="connsiteX1299" fmla="*/ 1677945 w 5693686"/>
              <a:gd name="connsiteY1299" fmla="*/ 2125019 h 3744260"/>
              <a:gd name="connsiteX1300" fmla="*/ 1885139 w 5693686"/>
              <a:gd name="connsiteY1300" fmla="*/ 2085773 h 3744260"/>
              <a:gd name="connsiteX1301" fmla="*/ 1771367 w 5693686"/>
              <a:gd name="connsiteY1301" fmla="*/ 1886283 h 3744260"/>
              <a:gd name="connsiteX1302" fmla="*/ 1694079 w 5693686"/>
              <a:gd name="connsiteY1302" fmla="*/ 1813003 h 3744260"/>
              <a:gd name="connsiteX1303" fmla="*/ 1694183 w 5693686"/>
              <a:gd name="connsiteY1303" fmla="*/ 1813356 h 3744260"/>
              <a:gd name="connsiteX1304" fmla="*/ 1737644 w 5693686"/>
              <a:gd name="connsiteY1304" fmla="*/ 1871477 h 3744260"/>
              <a:gd name="connsiteX1305" fmla="*/ 1809201 w 5693686"/>
              <a:gd name="connsiteY1305" fmla="*/ 1989465 h 3744260"/>
              <a:gd name="connsiteX1306" fmla="*/ 1809159 w 5693686"/>
              <a:gd name="connsiteY1306" fmla="*/ 1990710 h 3744260"/>
              <a:gd name="connsiteX1307" fmla="*/ 1790118 w 5693686"/>
              <a:gd name="connsiteY1307" fmla="*/ 2026136 h 3744260"/>
              <a:gd name="connsiteX1308" fmla="*/ 1730730 w 5693686"/>
              <a:gd name="connsiteY1308" fmla="*/ 2026136 h 3744260"/>
              <a:gd name="connsiteX1309" fmla="*/ 1716256 w 5693686"/>
              <a:gd name="connsiteY1309" fmla="*/ 2022730 h 3744260"/>
              <a:gd name="connsiteX1310" fmla="*/ 1718208 w 5693686"/>
              <a:gd name="connsiteY1310" fmla="*/ 2036269 h 3744260"/>
              <a:gd name="connsiteX1311" fmla="*/ 1715633 w 5693686"/>
              <a:gd name="connsiteY1311" fmla="*/ 2072753 h 3744260"/>
              <a:gd name="connsiteX1312" fmla="*/ 1695906 w 5693686"/>
              <a:gd name="connsiteY1312" fmla="*/ 2081745 h 3744260"/>
              <a:gd name="connsiteX1313" fmla="*/ 1564546 w 5693686"/>
              <a:gd name="connsiteY1313" fmla="*/ 2037743 h 3744260"/>
              <a:gd name="connsiteX1314" fmla="*/ 1435388 w 5693686"/>
              <a:gd name="connsiteY1314" fmla="*/ 2070760 h 3744260"/>
              <a:gd name="connsiteX1315" fmla="*/ 1222566 w 5693686"/>
              <a:gd name="connsiteY1315" fmla="*/ 2035625 h 3744260"/>
              <a:gd name="connsiteX1316" fmla="*/ 1114629 w 5693686"/>
              <a:gd name="connsiteY1316" fmla="*/ 1934105 h 3744260"/>
              <a:gd name="connsiteX1317" fmla="*/ 1122333 w 5693686"/>
              <a:gd name="connsiteY1317" fmla="*/ 1816491 h 3744260"/>
              <a:gd name="connsiteX1318" fmla="*/ 1134792 w 5693686"/>
              <a:gd name="connsiteY1318" fmla="*/ 1825067 h 3744260"/>
              <a:gd name="connsiteX1319" fmla="*/ 1134979 w 5693686"/>
              <a:gd name="connsiteY1319" fmla="*/ 1825566 h 3744260"/>
              <a:gd name="connsiteX1320" fmla="*/ 1128936 w 5693686"/>
              <a:gd name="connsiteY1320" fmla="*/ 1743377 h 3744260"/>
              <a:gd name="connsiteX1321" fmla="*/ 1158651 w 5693686"/>
              <a:gd name="connsiteY1321" fmla="*/ 1667086 h 3744260"/>
              <a:gd name="connsiteX1322" fmla="*/ 1183382 w 5693686"/>
              <a:gd name="connsiteY1322" fmla="*/ 1615672 h 3744260"/>
              <a:gd name="connsiteX1323" fmla="*/ 1247110 w 5693686"/>
              <a:gd name="connsiteY1323" fmla="*/ 1566147 h 3744260"/>
              <a:gd name="connsiteX1324" fmla="*/ 1220178 w 5693686"/>
              <a:gd name="connsiteY1324" fmla="*/ 1561205 h 3744260"/>
              <a:gd name="connsiteX1325" fmla="*/ 1167476 w 5693686"/>
              <a:gd name="connsiteY1325" fmla="*/ 1578544 h 3744260"/>
              <a:gd name="connsiteX1326" fmla="*/ 1137055 w 5693686"/>
              <a:gd name="connsiteY1326" fmla="*/ 1632720 h 3744260"/>
              <a:gd name="connsiteX1327" fmla="*/ 1109708 w 5693686"/>
              <a:gd name="connsiteY1327" fmla="*/ 1674001 h 3744260"/>
              <a:gd name="connsiteX1328" fmla="*/ 1087364 w 5693686"/>
              <a:gd name="connsiteY1328" fmla="*/ 1693957 h 3744260"/>
              <a:gd name="connsiteX1329" fmla="*/ 1087178 w 5693686"/>
              <a:gd name="connsiteY1329" fmla="*/ 1693957 h 3744260"/>
              <a:gd name="connsiteX1330" fmla="*/ 1071064 w 5693686"/>
              <a:gd name="connsiteY1330" fmla="*/ 1681311 h 3744260"/>
              <a:gd name="connsiteX1331" fmla="*/ 1082775 w 5693686"/>
              <a:gd name="connsiteY1331" fmla="*/ 1614530 h 3744260"/>
              <a:gd name="connsiteX1332" fmla="*/ 1154311 w 5693686"/>
              <a:gd name="connsiteY1332" fmla="*/ 1570300 h 3744260"/>
              <a:gd name="connsiteX1333" fmla="*/ 1141333 w 5693686"/>
              <a:gd name="connsiteY1333" fmla="*/ 1560665 h 3744260"/>
              <a:gd name="connsiteX1334" fmla="*/ 953035 w 5693686"/>
              <a:gd name="connsiteY1334" fmla="*/ 1543140 h 3744260"/>
              <a:gd name="connsiteX1335" fmla="*/ 831165 w 5693686"/>
              <a:gd name="connsiteY1335" fmla="*/ 1672215 h 3744260"/>
              <a:gd name="connsiteX1336" fmla="*/ 853529 w 5693686"/>
              <a:gd name="connsiteY1336" fmla="*/ 1877582 h 3744260"/>
              <a:gd name="connsiteX1337" fmla="*/ 1014687 w 5693686"/>
              <a:gd name="connsiteY1337" fmla="*/ 2103320 h 3744260"/>
              <a:gd name="connsiteX1338" fmla="*/ 1101651 w 5693686"/>
              <a:gd name="connsiteY1338" fmla="*/ 2155980 h 3744260"/>
              <a:gd name="connsiteX1339" fmla="*/ 1226221 w 5693686"/>
              <a:gd name="connsiteY1339" fmla="*/ 2237857 h 3744260"/>
              <a:gd name="connsiteX1340" fmla="*/ 1510619 w 5693686"/>
              <a:gd name="connsiteY1340" fmla="*/ 2354951 h 3744260"/>
              <a:gd name="connsiteX1341" fmla="*/ 1545443 w 5693686"/>
              <a:gd name="connsiteY1341" fmla="*/ 2360807 h 3744260"/>
              <a:gd name="connsiteX1342" fmla="*/ 1636311 w 5693686"/>
              <a:gd name="connsiteY1342" fmla="*/ 2355678 h 3744260"/>
              <a:gd name="connsiteX1343" fmla="*/ 1661686 w 5693686"/>
              <a:gd name="connsiteY1343" fmla="*/ 2354868 h 3744260"/>
              <a:gd name="connsiteX1344" fmla="*/ 1671404 w 5693686"/>
              <a:gd name="connsiteY1344" fmla="*/ 2358087 h 3744260"/>
              <a:gd name="connsiteX1345" fmla="*/ 1671030 w 5693686"/>
              <a:gd name="connsiteY1345" fmla="*/ 2365105 h 3744260"/>
              <a:gd name="connsiteX1346" fmla="*/ 1621380 w 5693686"/>
              <a:gd name="connsiteY1346" fmla="*/ 2375779 h 3744260"/>
              <a:gd name="connsiteX1347" fmla="*/ 1545609 w 5693686"/>
              <a:gd name="connsiteY1347" fmla="*/ 2373390 h 3744260"/>
              <a:gd name="connsiteX1348" fmla="*/ 1517098 w 5693686"/>
              <a:gd name="connsiteY1348" fmla="*/ 2382610 h 3744260"/>
              <a:gd name="connsiteX1349" fmla="*/ 1517098 w 5693686"/>
              <a:gd name="connsiteY1349" fmla="*/ 2382610 h 3744260"/>
              <a:gd name="connsiteX1350" fmla="*/ 4520853 w 5693686"/>
              <a:gd name="connsiteY1350" fmla="*/ 2451945 h 3744260"/>
              <a:gd name="connsiteX1351" fmla="*/ 4520853 w 5693686"/>
              <a:gd name="connsiteY1351" fmla="*/ 2451945 h 3744260"/>
              <a:gd name="connsiteX1352" fmla="*/ 1817528 w 5693686"/>
              <a:gd name="connsiteY1352" fmla="*/ 2394197 h 3744260"/>
              <a:gd name="connsiteX1353" fmla="*/ 1753530 w 5693686"/>
              <a:gd name="connsiteY1353" fmla="*/ 2444386 h 3744260"/>
              <a:gd name="connsiteX1354" fmla="*/ 1817528 w 5693686"/>
              <a:gd name="connsiteY1354" fmla="*/ 2394197 h 3744260"/>
              <a:gd name="connsiteX1355" fmla="*/ 4256929 w 5693686"/>
              <a:gd name="connsiteY1355" fmla="*/ 2380056 h 3744260"/>
              <a:gd name="connsiteX1356" fmla="*/ 4267602 w 5693686"/>
              <a:gd name="connsiteY1356" fmla="*/ 2425407 h 3744260"/>
              <a:gd name="connsiteX1357" fmla="*/ 4277133 w 5693686"/>
              <a:gd name="connsiteY1357" fmla="*/ 2410290 h 3744260"/>
              <a:gd name="connsiteX1358" fmla="*/ 4281660 w 5693686"/>
              <a:gd name="connsiteY1358" fmla="*/ 2402524 h 3744260"/>
              <a:gd name="connsiteX1359" fmla="*/ 4256949 w 5693686"/>
              <a:gd name="connsiteY1359" fmla="*/ 2380077 h 3744260"/>
              <a:gd name="connsiteX1360" fmla="*/ 3926763 w 5693686"/>
              <a:gd name="connsiteY1360" fmla="*/ 2172675 h 3744260"/>
              <a:gd name="connsiteX1361" fmla="*/ 3921489 w 5693686"/>
              <a:gd name="connsiteY1361" fmla="*/ 2195766 h 3744260"/>
              <a:gd name="connsiteX1362" fmla="*/ 3890611 w 5693686"/>
              <a:gd name="connsiteY1362" fmla="*/ 2246537 h 3744260"/>
              <a:gd name="connsiteX1363" fmla="*/ 3848749 w 5693686"/>
              <a:gd name="connsiteY1363" fmla="*/ 2361513 h 3744260"/>
              <a:gd name="connsiteX1364" fmla="*/ 3867292 w 5693686"/>
              <a:gd name="connsiteY1364" fmla="*/ 2379163 h 3744260"/>
              <a:gd name="connsiteX1365" fmla="*/ 3954339 w 5693686"/>
              <a:gd name="connsiteY1365" fmla="*/ 2348389 h 3744260"/>
              <a:gd name="connsiteX1366" fmla="*/ 4003407 w 5693686"/>
              <a:gd name="connsiteY1366" fmla="*/ 2322869 h 3744260"/>
              <a:gd name="connsiteX1367" fmla="*/ 4045851 w 5693686"/>
              <a:gd name="connsiteY1367" fmla="*/ 2313587 h 3744260"/>
              <a:gd name="connsiteX1368" fmla="*/ 4040411 w 5693686"/>
              <a:gd name="connsiteY1368" fmla="*/ 2308790 h 3744260"/>
              <a:gd name="connsiteX1369" fmla="*/ 3926743 w 5693686"/>
              <a:gd name="connsiteY1369" fmla="*/ 2172696 h 3744260"/>
              <a:gd name="connsiteX1370" fmla="*/ 4086135 w 5693686"/>
              <a:gd name="connsiteY1370" fmla="*/ 2330760 h 3744260"/>
              <a:gd name="connsiteX1371" fmla="*/ 4144776 w 5693686"/>
              <a:gd name="connsiteY1371" fmla="*/ 2370338 h 3744260"/>
              <a:gd name="connsiteX1372" fmla="*/ 4086135 w 5693686"/>
              <a:gd name="connsiteY1372" fmla="*/ 2330760 h 3744260"/>
              <a:gd name="connsiteX1373" fmla="*/ 2059607 w 5693686"/>
              <a:gd name="connsiteY1373" fmla="*/ 2295459 h 3744260"/>
              <a:gd name="connsiteX1374" fmla="*/ 2061185 w 5693686"/>
              <a:gd name="connsiteY1374" fmla="*/ 2300111 h 3744260"/>
              <a:gd name="connsiteX1375" fmla="*/ 2062369 w 5693686"/>
              <a:gd name="connsiteY1375" fmla="*/ 2307794 h 3744260"/>
              <a:gd name="connsiteX1376" fmla="*/ 2143228 w 5693686"/>
              <a:gd name="connsiteY1376" fmla="*/ 2291306 h 3744260"/>
              <a:gd name="connsiteX1377" fmla="*/ 2147942 w 5693686"/>
              <a:gd name="connsiteY1377" fmla="*/ 2290642 h 3744260"/>
              <a:gd name="connsiteX1378" fmla="*/ 2175165 w 5693686"/>
              <a:gd name="connsiteY1378" fmla="*/ 2286696 h 3744260"/>
              <a:gd name="connsiteX1379" fmla="*/ 2174376 w 5693686"/>
              <a:gd name="connsiteY1379" fmla="*/ 2282626 h 3744260"/>
              <a:gd name="connsiteX1380" fmla="*/ 2059586 w 5693686"/>
              <a:gd name="connsiteY1380" fmla="*/ 2295438 h 3744260"/>
              <a:gd name="connsiteX1381" fmla="*/ 2192192 w 5693686"/>
              <a:gd name="connsiteY1381" fmla="*/ 2296456 h 3744260"/>
              <a:gd name="connsiteX1382" fmla="*/ 2195826 w 5693686"/>
              <a:gd name="connsiteY1382" fmla="*/ 2299072 h 3744260"/>
              <a:gd name="connsiteX1383" fmla="*/ 2245953 w 5693686"/>
              <a:gd name="connsiteY1383" fmla="*/ 2284537 h 3744260"/>
              <a:gd name="connsiteX1384" fmla="*/ 2263707 w 5693686"/>
              <a:gd name="connsiteY1384" fmla="*/ 2276314 h 3744260"/>
              <a:gd name="connsiteX1385" fmla="*/ 2282894 w 5693686"/>
              <a:gd name="connsiteY1385" fmla="*/ 2258061 h 3744260"/>
              <a:gd name="connsiteX1386" fmla="*/ 2214806 w 5693686"/>
              <a:gd name="connsiteY1386" fmla="*/ 2275421 h 3744260"/>
              <a:gd name="connsiteX1387" fmla="*/ 2203177 w 5693686"/>
              <a:gd name="connsiteY1387" fmla="*/ 2293632 h 3744260"/>
              <a:gd name="connsiteX1388" fmla="*/ 2192192 w 5693686"/>
              <a:gd name="connsiteY1388" fmla="*/ 2296456 h 3744260"/>
              <a:gd name="connsiteX1389" fmla="*/ 1996274 w 5693686"/>
              <a:gd name="connsiteY1389" fmla="*/ 2283145 h 3744260"/>
              <a:gd name="connsiteX1390" fmla="*/ 2036288 w 5693686"/>
              <a:gd name="connsiteY1390" fmla="*/ 2284807 h 3744260"/>
              <a:gd name="connsiteX1391" fmla="*/ 2021358 w 5693686"/>
              <a:gd name="connsiteY1391" fmla="*/ 2279262 h 3744260"/>
              <a:gd name="connsiteX1392" fmla="*/ 1996274 w 5693686"/>
              <a:gd name="connsiteY1392" fmla="*/ 2283145 h 3744260"/>
              <a:gd name="connsiteX1393" fmla="*/ 2186690 w 5693686"/>
              <a:gd name="connsiteY1393" fmla="*/ 2280633 h 3744260"/>
              <a:gd name="connsiteX1394" fmla="*/ 2187479 w 5693686"/>
              <a:gd name="connsiteY1394" fmla="*/ 2284661 h 3744260"/>
              <a:gd name="connsiteX1395" fmla="*/ 2198941 w 5693686"/>
              <a:gd name="connsiteY1395" fmla="*/ 2281900 h 3744260"/>
              <a:gd name="connsiteX1396" fmla="*/ 2202305 w 5693686"/>
              <a:gd name="connsiteY1396" fmla="*/ 2277850 h 3744260"/>
              <a:gd name="connsiteX1397" fmla="*/ 2186669 w 5693686"/>
              <a:gd name="connsiteY1397" fmla="*/ 2280633 h 3744260"/>
              <a:gd name="connsiteX1398" fmla="*/ 2216280 w 5693686"/>
              <a:gd name="connsiteY1398" fmla="*/ 2020052 h 3744260"/>
              <a:gd name="connsiteX1399" fmla="*/ 2195577 w 5693686"/>
              <a:gd name="connsiteY1399" fmla="*/ 2031306 h 3744260"/>
              <a:gd name="connsiteX1400" fmla="*/ 2171344 w 5693686"/>
              <a:gd name="connsiteY1400" fmla="*/ 2046153 h 3744260"/>
              <a:gd name="connsiteX1401" fmla="*/ 2167253 w 5693686"/>
              <a:gd name="connsiteY1401" fmla="*/ 2109217 h 3744260"/>
              <a:gd name="connsiteX1402" fmla="*/ 2179152 w 5693686"/>
              <a:gd name="connsiteY1402" fmla="*/ 2162293 h 3744260"/>
              <a:gd name="connsiteX1403" fmla="*/ 2185818 w 5693686"/>
              <a:gd name="connsiteY1403" fmla="*/ 2251250 h 3744260"/>
              <a:gd name="connsiteX1404" fmla="*/ 2185589 w 5693686"/>
              <a:gd name="connsiteY1404" fmla="*/ 2268153 h 3744260"/>
              <a:gd name="connsiteX1405" fmla="*/ 2202886 w 5693686"/>
              <a:gd name="connsiteY1405" fmla="*/ 2265038 h 3744260"/>
              <a:gd name="connsiteX1406" fmla="*/ 2208638 w 5693686"/>
              <a:gd name="connsiteY1406" fmla="*/ 2244502 h 3744260"/>
              <a:gd name="connsiteX1407" fmla="*/ 2208327 w 5693686"/>
              <a:gd name="connsiteY1407" fmla="*/ 2139347 h 3744260"/>
              <a:gd name="connsiteX1408" fmla="*/ 2202014 w 5693686"/>
              <a:gd name="connsiteY1408" fmla="*/ 2100475 h 3744260"/>
              <a:gd name="connsiteX1409" fmla="*/ 2205980 w 5693686"/>
              <a:gd name="connsiteY1409" fmla="*/ 2074165 h 3744260"/>
              <a:gd name="connsiteX1410" fmla="*/ 2223444 w 5693686"/>
              <a:gd name="connsiteY1410" fmla="*/ 2092003 h 3744260"/>
              <a:gd name="connsiteX1411" fmla="*/ 2251996 w 5693686"/>
              <a:gd name="connsiteY1411" fmla="*/ 2135007 h 3744260"/>
              <a:gd name="connsiteX1412" fmla="*/ 2254425 w 5693686"/>
              <a:gd name="connsiteY1412" fmla="*/ 2137478 h 3744260"/>
              <a:gd name="connsiteX1413" fmla="*/ 2242465 w 5693686"/>
              <a:gd name="connsiteY1413" fmla="*/ 2088950 h 3744260"/>
              <a:gd name="connsiteX1414" fmla="*/ 2231085 w 5693686"/>
              <a:gd name="connsiteY1414" fmla="*/ 2046278 h 3744260"/>
              <a:gd name="connsiteX1415" fmla="*/ 2218253 w 5693686"/>
              <a:gd name="connsiteY1415" fmla="*/ 2020384 h 3744260"/>
              <a:gd name="connsiteX1416" fmla="*/ 2216280 w 5693686"/>
              <a:gd name="connsiteY1416" fmla="*/ 2020052 h 3744260"/>
              <a:gd name="connsiteX1417" fmla="*/ 4429694 w 5693686"/>
              <a:gd name="connsiteY1417" fmla="*/ 1861510 h 3744260"/>
              <a:gd name="connsiteX1418" fmla="*/ 4330209 w 5693686"/>
              <a:gd name="connsiteY1418" fmla="*/ 1916143 h 3744260"/>
              <a:gd name="connsiteX1419" fmla="*/ 4237721 w 5693686"/>
              <a:gd name="connsiteY1419" fmla="*/ 2089386 h 3744260"/>
              <a:gd name="connsiteX1420" fmla="*/ 4255662 w 5693686"/>
              <a:gd name="connsiteY1420" fmla="*/ 2145992 h 3744260"/>
              <a:gd name="connsiteX1421" fmla="*/ 4457893 w 5693686"/>
              <a:gd name="connsiteY1421" fmla="*/ 2262027 h 3744260"/>
              <a:gd name="connsiteX1422" fmla="*/ 4515765 w 5693686"/>
              <a:gd name="connsiteY1422" fmla="*/ 2260429 h 3744260"/>
              <a:gd name="connsiteX1423" fmla="*/ 4544712 w 5693686"/>
              <a:gd name="connsiteY1423" fmla="*/ 2236196 h 3744260"/>
              <a:gd name="connsiteX1424" fmla="*/ 4545501 w 5693686"/>
              <a:gd name="connsiteY1424" fmla="*/ 2228056 h 3744260"/>
              <a:gd name="connsiteX1425" fmla="*/ 4509058 w 5693686"/>
              <a:gd name="connsiteY1425" fmla="*/ 2233288 h 3744260"/>
              <a:gd name="connsiteX1426" fmla="*/ 4443648 w 5693686"/>
              <a:gd name="connsiteY1426" fmla="*/ 2241428 h 3744260"/>
              <a:gd name="connsiteX1427" fmla="*/ 4428864 w 5693686"/>
              <a:gd name="connsiteY1427" fmla="*/ 2238521 h 3744260"/>
              <a:gd name="connsiteX1428" fmla="*/ 4419685 w 5693686"/>
              <a:gd name="connsiteY1428" fmla="*/ 2231233 h 3744260"/>
              <a:gd name="connsiteX1429" fmla="*/ 4428510 w 5693686"/>
              <a:gd name="connsiteY1429" fmla="*/ 2222574 h 3744260"/>
              <a:gd name="connsiteX1430" fmla="*/ 4457498 w 5693686"/>
              <a:gd name="connsiteY1430" fmla="*/ 2201912 h 3744260"/>
              <a:gd name="connsiteX1431" fmla="*/ 4489705 w 5693686"/>
              <a:gd name="connsiteY1431" fmla="*/ 2156603 h 3744260"/>
              <a:gd name="connsiteX1432" fmla="*/ 4486902 w 5693686"/>
              <a:gd name="connsiteY1432" fmla="*/ 2156125 h 3744260"/>
              <a:gd name="connsiteX1433" fmla="*/ 4395805 w 5693686"/>
              <a:gd name="connsiteY1433" fmla="*/ 2128508 h 3744260"/>
              <a:gd name="connsiteX1434" fmla="*/ 4347381 w 5693686"/>
              <a:gd name="connsiteY1434" fmla="*/ 2032282 h 3744260"/>
              <a:gd name="connsiteX1435" fmla="*/ 4410902 w 5693686"/>
              <a:gd name="connsiteY1435" fmla="*/ 1870356 h 3744260"/>
              <a:gd name="connsiteX1436" fmla="*/ 4429715 w 5693686"/>
              <a:gd name="connsiteY1436" fmla="*/ 1861489 h 3744260"/>
              <a:gd name="connsiteX1437" fmla="*/ 4540435 w 5693686"/>
              <a:gd name="connsiteY1437" fmla="*/ 2214579 h 3744260"/>
              <a:gd name="connsiteX1438" fmla="*/ 4554513 w 5693686"/>
              <a:gd name="connsiteY1438" fmla="*/ 2219459 h 3744260"/>
              <a:gd name="connsiteX1439" fmla="*/ 4556569 w 5693686"/>
              <a:gd name="connsiteY1439" fmla="*/ 2239892 h 3744260"/>
              <a:gd name="connsiteX1440" fmla="*/ 4542843 w 5693686"/>
              <a:gd name="connsiteY1440" fmla="*/ 2258144 h 3744260"/>
              <a:gd name="connsiteX1441" fmla="*/ 4683900 w 5693686"/>
              <a:gd name="connsiteY1441" fmla="*/ 2235116 h 3744260"/>
              <a:gd name="connsiteX1442" fmla="*/ 4758883 w 5693686"/>
              <a:gd name="connsiteY1442" fmla="*/ 2161753 h 3744260"/>
              <a:gd name="connsiteX1443" fmla="*/ 4761998 w 5693686"/>
              <a:gd name="connsiteY1443" fmla="*/ 2155585 h 3744260"/>
              <a:gd name="connsiteX1444" fmla="*/ 4785400 w 5693686"/>
              <a:gd name="connsiteY1444" fmla="*/ 2141880 h 3744260"/>
              <a:gd name="connsiteX1445" fmla="*/ 4797174 w 5693686"/>
              <a:gd name="connsiteY1445" fmla="*/ 2138496 h 3744260"/>
              <a:gd name="connsiteX1446" fmla="*/ 4799002 w 5693686"/>
              <a:gd name="connsiteY1446" fmla="*/ 2093207 h 3744260"/>
              <a:gd name="connsiteX1447" fmla="*/ 4804753 w 5693686"/>
              <a:gd name="connsiteY1447" fmla="*/ 2073688 h 3744260"/>
              <a:gd name="connsiteX1448" fmla="*/ 4808429 w 5693686"/>
              <a:gd name="connsiteY1448" fmla="*/ 2073937 h 3744260"/>
              <a:gd name="connsiteX1449" fmla="*/ 4805293 w 5693686"/>
              <a:gd name="connsiteY1449" fmla="*/ 2055415 h 3744260"/>
              <a:gd name="connsiteX1450" fmla="*/ 4640314 w 5693686"/>
              <a:gd name="connsiteY1450" fmla="*/ 1840911 h 3744260"/>
              <a:gd name="connsiteX1451" fmla="*/ 4526210 w 5693686"/>
              <a:gd name="connsiteY1451" fmla="*/ 1841264 h 3744260"/>
              <a:gd name="connsiteX1452" fmla="*/ 4502185 w 5693686"/>
              <a:gd name="connsiteY1452" fmla="*/ 1849134 h 3744260"/>
              <a:gd name="connsiteX1453" fmla="*/ 4416695 w 5693686"/>
              <a:gd name="connsiteY1453" fmla="*/ 1881382 h 3744260"/>
              <a:gd name="connsiteX1454" fmla="*/ 4359799 w 5693686"/>
              <a:gd name="connsiteY1454" fmla="*/ 2031846 h 3744260"/>
              <a:gd name="connsiteX1455" fmla="*/ 4400789 w 5693686"/>
              <a:gd name="connsiteY1455" fmla="*/ 2117128 h 3744260"/>
              <a:gd name="connsiteX1456" fmla="*/ 4488958 w 5693686"/>
              <a:gd name="connsiteY1456" fmla="*/ 2143874 h 3744260"/>
              <a:gd name="connsiteX1457" fmla="*/ 4505923 w 5693686"/>
              <a:gd name="connsiteY1457" fmla="*/ 2151515 h 3744260"/>
              <a:gd name="connsiteX1458" fmla="*/ 4503514 w 5693686"/>
              <a:gd name="connsiteY1458" fmla="*/ 2160029 h 3744260"/>
              <a:gd name="connsiteX1459" fmla="*/ 4468151 w 5693686"/>
              <a:gd name="connsiteY1459" fmla="*/ 2208329 h 3744260"/>
              <a:gd name="connsiteX1460" fmla="*/ 4445247 w 5693686"/>
              <a:gd name="connsiteY1460" fmla="*/ 2229073 h 3744260"/>
              <a:gd name="connsiteX1461" fmla="*/ 4445891 w 5693686"/>
              <a:gd name="connsiteY1461" fmla="*/ 2229198 h 3744260"/>
              <a:gd name="connsiteX1462" fmla="*/ 4505881 w 5693686"/>
              <a:gd name="connsiteY1462" fmla="*/ 2221245 h 3744260"/>
              <a:gd name="connsiteX1463" fmla="*/ 4540393 w 5693686"/>
              <a:gd name="connsiteY1463" fmla="*/ 2214600 h 3744260"/>
              <a:gd name="connsiteX1464" fmla="*/ 2281316 w 5693686"/>
              <a:gd name="connsiteY1464" fmla="*/ 2063866 h 3744260"/>
              <a:gd name="connsiteX1465" fmla="*/ 2305383 w 5693686"/>
              <a:gd name="connsiteY1465" fmla="*/ 2174004 h 3744260"/>
              <a:gd name="connsiteX1466" fmla="*/ 2302621 w 5693686"/>
              <a:gd name="connsiteY1466" fmla="*/ 2238293 h 3744260"/>
              <a:gd name="connsiteX1467" fmla="*/ 2366640 w 5693686"/>
              <a:gd name="connsiteY1467" fmla="*/ 2210613 h 3744260"/>
              <a:gd name="connsiteX1468" fmla="*/ 2561334 w 5693686"/>
              <a:gd name="connsiteY1468" fmla="*/ 2135962 h 3744260"/>
              <a:gd name="connsiteX1469" fmla="*/ 2662647 w 5693686"/>
              <a:gd name="connsiteY1469" fmla="*/ 2100018 h 3744260"/>
              <a:gd name="connsiteX1470" fmla="*/ 2706544 w 5693686"/>
              <a:gd name="connsiteY1470" fmla="*/ 2076636 h 3744260"/>
              <a:gd name="connsiteX1471" fmla="*/ 2681750 w 5693686"/>
              <a:gd name="connsiteY1471" fmla="*/ 2034400 h 3744260"/>
              <a:gd name="connsiteX1472" fmla="*/ 2661255 w 5693686"/>
              <a:gd name="connsiteY1472" fmla="*/ 2028794 h 3744260"/>
              <a:gd name="connsiteX1473" fmla="*/ 2597174 w 5693686"/>
              <a:gd name="connsiteY1473" fmla="*/ 1999079 h 3744260"/>
              <a:gd name="connsiteX1474" fmla="*/ 2319835 w 5693686"/>
              <a:gd name="connsiteY1474" fmla="*/ 2070801 h 3744260"/>
              <a:gd name="connsiteX1475" fmla="*/ 2281316 w 5693686"/>
              <a:gd name="connsiteY1475" fmla="*/ 2063866 h 3744260"/>
              <a:gd name="connsiteX1476" fmla="*/ 2683038 w 5693686"/>
              <a:gd name="connsiteY1476" fmla="*/ 2161462 h 3744260"/>
              <a:gd name="connsiteX1477" fmla="*/ 2678947 w 5693686"/>
              <a:gd name="connsiteY1477" fmla="*/ 2180109 h 3744260"/>
              <a:gd name="connsiteX1478" fmla="*/ 2684450 w 5693686"/>
              <a:gd name="connsiteY1478" fmla="*/ 2205982 h 3744260"/>
              <a:gd name="connsiteX1479" fmla="*/ 2689226 w 5693686"/>
              <a:gd name="connsiteY1479" fmla="*/ 2226581 h 3744260"/>
              <a:gd name="connsiteX1480" fmla="*/ 2691988 w 5693686"/>
              <a:gd name="connsiteY1480" fmla="*/ 2197510 h 3744260"/>
              <a:gd name="connsiteX1481" fmla="*/ 2683744 w 5693686"/>
              <a:gd name="connsiteY1481" fmla="*/ 2185321 h 3744260"/>
              <a:gd name="connsiteX1482" fmla="*/ 2683059 w 5693686"/>
              <a:gd name="connsiteY1482" fmla="*/ 2161462 h 3744260"/>
              <a:gd name="connsiteX1483" fmla="*/ 4795014 w 5693686"/>
              <a:gd name="connsiteY1483" fmla="*/ 2152346 h 3744260"/>
              <a:gd name="connsiteX1484" fmla="*/ 4787975 w 5693686"/>
              <a:gd name="connsiteY1484" fmla="*/ 2154070 h 3744260"/>
              <a:gd name="connsiteX1485" fmla="*/ 4773066 w 5693686"/>
              <a:gd name="connsiteY1485" fmla="*/ 2161358 h 3744260"/>
              <a:gd name="connsiteX1486" fmla="*/ 4770075 w 5693686"/>
              <a:gd name="connsiteY1486" fmla="*/ 2167297 h 3744260"/>
              <a:gd name="connsiteX1487" fmla="*/ 4728587 w 5693686"/>
              <a:gd name="connsiteY1487" fmla="*/ 2221992 h 3744260"/>
              <a:gd name="connsiteX1488" fmla="*/ 4782722 w 5693686"/>
              <a:gd name="connsiteY1488" fmla="*/ 2188415 h 3744260"/>
              <a:gd name="connsiteX1489" fmla="*/ 4795014 w 5693686"/>
              <a:gd name="connsiteY1489" fmla="*/ 2152325 h 3744260"/>
              <a:gd name="connsiteX1490" fmla="*/ 1905198 w 5693686"/>
              <a:gd name="connsiteY1490" fmla="*/ 2096882 h 3744260"/>
              <a:gd name="connsiteX1491" fmla="*/ 1920938 w 5693686"/>
              <a:gd name="connsiteY1491" fmla="*/ 2106684 h 3744260"/>
              <a:gd name="connsiteX1492" fmla="*/ 2041417 w 5693686"/>
              <a:gd name="connsiteY1492" fmla="*/ 2093249 h 3744260"/>
              <a:gd name="connsiteX1493" fmla="*/ 1905198 w 5693686"/>
              <a:gd name="connsiteY1493" fmla="*/ 2096903 h 3744260"/>
              <a:gd name="connsiteX1494" fmla="*/ 2688520 w 5693686"/>
              <a:gd name="connsiteY1494" fmla="*/ 2023270 h 3744260"/>
              <a:gd name="connsiteX1495" fmla="*/ 2700605 w 5693686"/>
              <a:gd name="connsiteY1495" fmla="*/ 2026240 h 3744260"/>
              <a:gd name="connsiteX1496" fmla="*/ 2743796 w 5693686"/>
              <a:gd name="connsiteY1496" fmla="*/ 2038927 h 3744260"/>
              <a:gd name="connsiteX1497" fmla="*/ 2688125 w 5693686"/>
              <a:gd name="connsiteY1497" fmla="*/ 1886698 h 3744260"/>
              <a:gd name="connsiteX1498" fmla="*/ 2526178 w 5693686"/>
              <a:gd name="connsiteY1498" fmla="*/ 1739744 h 3744260"/>
              <a:gd name="connsiteX1499" fmla="*/ 2325836 w 5693686"/>
              <a:gd name="connsiteY1499" fmla="*/ 1569470 h 3744260"/>
              <a:gd name="connsiteX1500" fmla="*/ 2011474 w 5693686"/>
              <a:gd name="connsiteY1500" fmla="*/ 1318897 h 3744260"/>
              <a:gd name="connsiteX1501" fmla="*/ 2002565 w 5693686"/>
              <a:gd name="connsiteY1501" fmla="*/ 1314973 h 3744260"/>
              <a:gd name="connsiteX1502" fmla="*/ 1996814 w 5693686"/>
              <a:gd name="connsiteY1502" fmla="*/ 1305898 h 3744260"/>
              <a:gd name="connsiteX1503" fmla="*/ 2012782 w 5693686"/>
              <a:gd name="connsiteY1503" fmla="*/ 1303510 h 3744260"/>
              <a:gd name="connsiteX1504" fmla="*/ 2051446 w 5693686"/>
              <a:gd name="connsiteY1504" fmla="*/ 1309055 h 3744260"/>
              <a:gd name="connsiteX1505" fmla="*/ 2063719 w 5693686"/>
              <a:gd name="connsiteY1505" fmla="*/ 1288497 h 3744260"/>
              <a:gd name="connsiteX1506" fmla="*/ 2070675 w 5693686"/>
              <a:gd name="connsiteY1506" fmla="*/ 1276806 h 3744260"/>
              <a:gd name="connsiteX1507" fmla="*/ 2069927 w 5693686"/>
              <a:gd name="connsiteY1507" fmla="*/ 1272031 h 3744260"/>
              <a:gd name="connsiteX1508" fmla="*/ 2069824 w 5693686"/>
              <a:gd name="connsiteY1508" fmla="*/ 1271387 h 3744260"/>
              <a:gd name="connsiteX1509" fmla="*/ 2069471 w 5693686"/>
              <a:gd name="connsiteY1509" fmla="*/ 1269206 h 3744260"/>
              <a:gd name="connsiteX1510" fmla="*/ 2069595 w 5693686"/>
              <a:gd name="connsiteY1510" fmla="*/ 1269206 h 3744260"/>
              <a:gd name="connsiteX1511" fmla="*/ 2074662 w 5693686"/>
              <a:gd name="connsiteY1511" fmla="*/ 1262063 h 3744260"/>
              <a:gd name="connsiteX1512" fmla="*/ 2081701 w 5693686"/>
              <a:gd name="connsiteY1512" fmla="*/ 1267296 h 3744260"/>
              <a:gd name="connsiteX1513" fmla="*/ 2081784 w 5693686"/>
              <a:gd name="connsiteY1513" fmla="*/ 1267296 h 3744260"/>
              <a:gd name="connsiteX1514" fmla="*/ 2082013 w 5693686"/>
              <a:gd name="connsiteY1514" fmla="*/ 1268750 h 3744260"/>
              <a:gd name="connsiteX1515" fmla="*/ 2082054 w 5693686"/>
              <a:gd name="connsiteY1515" fmla="*/ 1268957 h 3744260"/>
              <a:gd name="connsiteX1516" fmla="*/ 2082926 w 5693686"/>
              <a:gd name="connsiteY1516" fmla="*/ 1274481 h 3744260"/>
              <a:gd name="connsiteX1517" fmla="*/ 2083009 w 5693686"/>
              <a:gd name="connsiteY1517" fmla="*/ 1275041 h 3744260"/>
              <a:gd name="connsiteX1518" fmla="*/ 2085626 w 5693686"/>
              <a:gd name="connsiteY1518" fmla="*/ 1291716 h 3744260"/>
              <a:gd name="connsiteX1519" fmla="*/ 2144183 w 5693686"/>
              <a:gd name="connsiteY1519" fmla="*/ 1316115 h 3744260"/>
              <a:gd name="connsiteX1520" fmla="*/ 2222925 w 5693686"/>
              <a:gd name="connsiteY1520" fmla="*/ 1314267 h 3744260"/>
              <a:gd name="connsiteX1521" fmla="*/ 2230504 w 5693686"/>
              <a:gd name="connsiteY1521" fmla="*/ 1299918 h 3744260"/>
              <a:gd name="connsiteX1522" fmla="*/ 2185734 w 5693686"/>
              <a:gd name="connsiteY1522" fmla="*/ 1239575 h 3744260"/>
              <a:gd name="connsiteX1523" fmla="*/ 2176245 w 5693686"/>
              <a:gd name="connsiteY1523" fmla="*/ 1230563 h 3744260"/>
              <a:gd name="connsiteX1524" fmla="*/ 2143290 w 5693686"/>
              <a:gd name="connsiteY1524" fmla="*/ 1221904 h 3744260"/>
              <a:gd name="connsiteX1525" fmla="*/ 2136646 w 5693686"/>
              <a:gd name="connsiteY1525" fmla="*/ 1222443 h 3744260"/>
              <a:gd name="connsiteX1526" fmla="*/ 2104501 w 5693686"/>
              <a:gd name="connsiteY1526" fmla="*/ 1240987 h 3744260"/>
              <a:gd name="connsiteX1527" fmla="*/ 2086477 w 5693686"/>
              <a:gd name="connsiteY1527" fmla="*/ 1234819 h 3744260"/>
              <a:gd name="connsiteX1528" fmla="*/ 2093267 w 5693686"/>
              <a:gd name="connsiteY1528" fmla="*/ 1222817 h 3744260"/>
              <a:gd name="connsiteX1529" fmla="*/ 2130541 w 5693686"/>
              <a:gd name="connsiteY1529" fmla="*/ 1210628 h 3744260"/>
              <a:gd name="connsiteX1530" fmla="*/ 2168146 w 5693686"/>
              <a:gd name="connsiteY1530" fmla="*/ 1150804 h 3744260"/>
              <a:gd name="connsiteX1531" fmla="*/ 2204402 w 5693686"/>
              <a:gd name="connsiteY1531" fmla="*/ 1019963 h 3744260"/>
              <a:gd name="connsiteX1532" fmla="*/ 2201121 w 5693686"/>
              <a:gd name="connsiteY1532" fmla="*/ 992740 h 3744260"/>
              <a:gd name="connsiteX1533" fmla="*/ 2193376 w 5693686"/>
              <a:gd name="connsiteY1533" fmla="*/ 993176 h 3744260"/>
              <a:gd name="connsiteX1534" fmla="*/ 2188019 w 5693686"/>
              <a:gd name="connsiteY1534" fmla="*/ 979305 h 3744260"/>
              <a:gd name="connsiteX1535" fmla="*/ 2175269 w 5693686"/>
              <a:gd name="connsiteY1535" fmla="*/ 938086 h 3744260"/>
              <a:gd name="connsiteX1536" fmla="*/ 2159383 w 5693686"/>
              <a:gd name="connsiteY1536" fmla="*/ 1096628 h 3744260"/>
              <a:gd name="connsiteX1537" fmla="*/ 2098459 w 5693686"/>
              <a:gd name="connsiteY1537" fmla="*/ 1171943 h 3744260"/>
              <a:gd name="connsiteX1538" fmla="*/ 2048788 w 5693686"/>
              <a:gd name="connsiteY1538" fmla="*/ 1219017 h 3744260"/>
              <a:gd name="connsiteX1539" fmla="*/ 2006885 w 5693686"/>
              <a:gd name="connsiteY1539" fmla="*/ 1236169 h 3744260"/>
              <a:gd name="connsiteX1540" fmla="*/ 2008816 w 5693686"/>
              <a:gd name="connsiteY1540" fmla="*/ 1216712 h 3744260"/>
              <a:gd name="connsiteX1541" fmla="*/ 2058424 w 5693686"/>
              <a:gd name="connsiteY1541" fmla="*/ 1181079 h 3744260"/>
              <a:gd name="connsiteX1542" fmla="*/ 2090007 w 5693686"/>
              <a:gd name="connsiteY1542" fmla="*/ 1162536 h 3744260"/>
              <a:gd name="connsiteX1543" fmla="*/ 2090962 w 5693686"/>
              <a:gd name="connsiteY1543" fmla="*/ 1161290 h 3744260"/>
              <a:gd name="connsiteX1544" fmla="*/ 2084982 w 5693686"/>
              <a:gd name="connsiteY1544" fmla="*/ 1065895 h 3744260"/>
              <a:gd name="connsiteX1545" fmla="*/ 2068121 w 5693686"/>
              <a:gd name="connsiteY1545" fmla="*/ 1024697 h 3744260"/>
              <a:gd name="connsiteX1546" fmla="*/ 2044635 w 5693686"/>
              <a:gd name="connsiteY1546" fmla="*/ 938315 h 3744260"/>
              <a:gd name="connsiteX1547" fmla="*/ 2033526 w 5693686"/>
              <a:gd name="connsiteY1547" fmla="*/ 987071 h 3744260"/>
              <a:gd name="connsiteX1548" fmla="*/ 1971272 w 5693686"/>
              <a:gd name="connsiteY1548" fmla="*/ 1017056 h 3744260"/>
              <a:gd name="connsiteX1549" fmla="*/ 1805546 w 5693686"/>
              <a:gd name="connsiteY1549" fmla="*/ 994090 h 3744260"/>
              <a:gd name="connsiteX1550" fmla="*/ 1804113 w 5693686"/>
              <a:gd name="connsiteY1550" fmla="*/ 998616 h 3744260"/>
              <a:gd name="connsiteX1551" fmla="*/ 1808287 w 5693686"/>
              <a:gd name="connsiteY1551" fmla="*/ 1051214 h 3744260"/>
              <a:gd name="connsiteX1552" fmla="*/ 1890932 w 5693686"/>
              <a:gd name="connsiteY1552" fmla="*/ 1080472 h 3744260"/>
              <a:gd name="connsiteX1553" fmla="*/ 1897203 w 5693686"/>
              <a:gd name="connsiteY1553" fmla="*/ 1085622 h 3744260"/>
              <a:gd name="connsiteX1554" fmla="*/ 1893071 w 5693686"/>
              <a:gd name="connsiteY1554" fmla="*/ 1092599 h 3744260"/>
              <a:gd name="connsiteX1555" fmla="*/ 1716007 w 5693686"/>
              <a:gd name="connsiteY1555" fmla="*/ 1051526 h 3744260"/>
              <a:gd name="connsiteX1556" fmla="*/ 1628648 w 5693686"/>
              <a:gd name="connsiteY1556" fmla="*/ 959578 h 3744260"/>
              <a:gd name="connsiteX1557" fmla="*/ 1626468 w 5693686"/>
              <a:gd name="connsiteY1557" fmla="*/ 950109 h 3744260"/>
              <a:gd name="connsiteX1558" fmla="*/ 1621235 w 5693686"/>
              <a:gd name="connsiteY1558" fmla="*/ 1120030 h 3744260"/>
              <a:gd name="connsiteX1559" fmla="*/ 1833558 w 5693686"/>
              <a:gd name="connsiteY1559" fmla="*/ 1379801 h 3744260"/>
              <a:gd name="connsiteX1560" fmla="*/ 1834804 w 5693686"/>
              <a:gd name="connsiteY1560" fmla="*/ 1380757 h 3744260"/>
              <a:gd name="connsiteX1561" fmla="*/ 1843795 w 5693686"/>
              <a:gd name="connsiteY1561" fmla="*/ 1382875 h 3744260"/>
              <a:gd name="connsiteX1562" fmla="*/ 1943572 w 5693686"/>
              <a:gd name="connsiteY1562" fmla="*/ 1280399 h 3744260"/>
              <a:gd name="connsiteX1563" fmla="*/ 1954411 w 5693686"/>
              <a:gd name="connsiteY1563" fmla="*/ 1265822 h 3744260"/>
              <a:gd name="connsiteX1564" fmla="*/ 1958190 w 5693686"/>
              <a:gd name="connsiteY1564" fmla="*/ 1248275 h 3744260"/>
              <a:gd name="connsiteX1565" fmla="*/ 1948908 w 5693686"/>
              <a:gd name="connsiteY1565" fmla="*/ 1226555 h 3744260"/>
              <a:gd name="connsiteX1566" fmla="*/ 1862609 w 5693686"/>
              <a:gd name="connsiteY1566" fmla="*/ 1146713 h 3744260"/>
              <a:gd name="connsiteX1567" fmla="*/ 1861487 w 5693686"/>
              <a:gd name="connsiteY1567" fmla="*/ 1138179 h 3744260"/>
              <a:gd name="connsiteX1568" fmla="*/ 1869980 w 5693686"/>
              <a:gd name="connsiteY1568" fmla="*/ 1136684 h 3744260"/>
              <a:gd name="connsiteX1569" fmla="*/ 1958294 w 5693686"/>
              <a:gd name="connsiteY1569" fmla="*/ 1218436 h 3744260"/>
              <a:gd name="connsiteX1570" fmla="*/ 1992806 w 5693686"/>
              <a:gd name="connsiteY1570" fmla="*/ 1271241 h 3744260"/>
              <a:gd name="connsiteX1571" fmla="*/ 1941474 w 5693686"/>
              <a:gd name="connsiteY1571" fmla="*/ 1344002 h 3744260"/>
              <a:gd name="connsiteX1572" fmla="*/ 1879781 w 5693686"/>
              <a:gd name="connsiteY1572" fmla="*/ 1403785 h 3744260"/>
              <a:gd name="connsiteX1573" fmla="*/ 1874943 w 5693686"/>
              <a:gd name="connsiteY1573" fmla="*/ 1422328 h 3744260"/>
              <a:gd name="connsiteX1574" fmla="*/ 1973660 w 5693686"/>
              <a:gd name="connsiteY1574" fmla="*/ 1483336 h 3744260"/>
              <a:gd name="connsiteX1575" fmla="*/ 2137684 w 5693686"/>
              <a:gd name="connsiteY1575" fmla="*/ 1569200 h 3744260"/>
              <a:gd name="connsiteX1576" fmla="*/ 2617316 w 5693686"/>
              <a:gd name="connsiteY1576" fmla="*/ 1960726 h 3744260"/>
              <a:gd name="connsiteX1577" fmla="*/ 2688603 w 5693686"/>
              <a:gd name="connsiteY1577" fmla="*/ 2023229 h 3744260"/>
              <a:gd name="connsiteX1578" fmla="*/ 3792558 w 5693686"/>
              <a:gd name="connsiteY1578" fmla="*/ 1897371 h 3744260"/>
              <a:gd name="connsiteX1579" fmla="*/ 3682192 w 5693686"/>
              <a:gd name="connsiteY1579" fmla="*/ 1959999 h 3744260"/>
              <a:gd name="connsiteX1580" fmla="*/ 3676191 w 5693686"/>
              <a:gd name="connsiteY1580" fmla="*/ 1976258 h 3744260"/>
              <a:gd name="connsiteX1581" fmla="*/ 3810022 w 5693686"/>
              <a:gd name="connsiteY1581" fmla="*/ 2031576 h 3744260"/>
              <a:gd name="connsiteX1582" fmla="*/ 3854085 w 5693686"/>
              <a:gd name="connsiteY1582" fmla="*/ 2017934 h 3744260"/>
              <a:gd name="connsiteX1583" fmla="*/ 3859983 w 5693686"/>
              <a:gd name="connsiteY1583" fmla="*/ 1954122 h 3744260"/>
              <a:gd name="connsiteX1584" fmla="*/ 3879876 w 5693686"/>
              <a:gd name="connsiteY1584" fmla="*/ 1898576 h 3744260"/>
              <a:gd name="connsiteX1585" fmla="*/ 3876740 w 5693686"/>
              <a:gd name="connsiteY1585" fmla="*/ 1898617 h 3744260"/>
              <a:gd name="connsiteX1586" fmla="*/ 3792558 w 5693686"/>
              <a:gd name="connsiteY1586" fmla="*/ 1897413 h 3744260"/>
              <a:gd name="connsiteX1587" fmla="*/ 1547602 w 5693686"/>
              <a:gd name="connsiteY1587" fmla="*/ 2015566 h 3744260"/>
              <a:gd name="connsiteX1588" fmla="*/ 1563072 w 5693686"/>
              <a:gd name="connsiteY1588" fmla="*/ 2023395 h 3744260"/>
              <a:gd name="connsiteX1589" fmla="*/ 1586890 w 5693686"/>
              <a:gd name="connsiteY1589" fmla="*/ 1996421 h 3744260"/>
              <a:gd name="connsiteX1590" fmla="*/ 1588468 w 5693686"/>
              <a:gd name="connsiteY1590" fmla="*/ 1994054 h 3744260"/>
              <a:gd name="connsiteX1591" fmla="*/ 1547602 w 5693686"/>
              <a:gd name="connsiteY1591" fmla="*/ 2015546 h 3744260"/>
              <a:gd name="connsiteX1592" fmla="*/ 1350064 w 5693686"/>
              <a:gd name="connsiteY1592" fmla="*/ 1994780 h 3744260"/>
              <a:gd name="connsiteX1593" fmla="*/ 1445625 w 5693686"/>
              <a:gd name="connsiteY1593" fmla="*/ 2016293 h 3744260"/>
              <a:gd name="connsiteX1594" fmla="*/ 1430362 w 5693686"/>
              <a:gd name="connsiteY1594" fmla="*/ 2002650 h 3744260"/>
              <a:gd name="connsiteX1595" fmla="*/ 1350084 w 5693686"/>
              <a:gd name="connsiteY1595" fmla="*/ 1994780 h 3744260"/>
              <a:gd name="connsiteX1596" fmla="*/ 3892522 w 5693686"/>
              <a:gd name="connsiteY1596" fmla="*/ 1903331 h 3744260"/>
              <a:gd name="connsiteX1597" fmla="*/ 3866399 w 5693686"/>
              <a:gd name="connsiteY1597" fmla="*/ 2009046 h 3744260"/>
              <a:gd name="connsiteX1598" fmla="*/ 3880644 w 5693686"/>
              <a:gd name="connsiteY1598" fmla="*/ 1994822 h 3744260"/>
              <a:gd name="connsiteX1599" fmla="*/ 3899125 w 5693686"/>
              <a:gd name="connsiteY1599" fmla="*/ 1918593 h 3744260"/>
              <a:gd name="connsiteX1600" fmla="*/ 3892522 w 5693686"/>
              <a:gd name="connsiteY1600" fmla="*/ 1903352 h 3744260"/>
              <a:gd name="connsiteX1601" fmla="*/ 1435512 w 5693686"/>
              <a:gd name="connsiteY1601" fmla="*/ 1990295 h 3744260"/>
              <a:gd name="connsiteX1602" fmla="*/ 1473097 w 5693686"/>
              <a:gd name="connsiteY1602" fmla="*/ 1990835 h 3744260"/>
              <a:gd name="connsiteX1603" fmla="*/ 1466327 w 5693686"/>
              <a:gd name="connsiteY1603" fmla="*/ 1982591 h 3744260"/>
              <a:gd name="connsiteX1604" fmla="*/ 1428473 w 5693686"/>
              <a:gd name="connsiteY1604" fmla="*/ 1965356 h 3744260"/>
              <a:gd name="connsiteX1605" fmla="*/ 1417654 w 5693686"/>
              <a:gd name="connsiteY1605" fmla="*/ 1966685 h 3744260"/>
              <a:gd name="connsiteX1606" fmla="*/ 1435512 w 5693686"/>
              <a:gd name="connsiteY1606" fmla="*/ 1990295 h 3744260"/>
              <a:gd name="connsiteX1607" fmla="*/ 1294621 w 5693686"/>
              <a:gd name="connsiteY1607" fmla="*/ 1971420 h 3744260"/>
              <a:gd name="connsiteX1608" fmla="*/ 1417260 w 5693686"/>
              <a:gd name="connsiteY1608" fmla="*/ 1989278 h 3744260"/>
              <a:gd name="connsiteX1609" fmla="*/ 1406088 w 5693686"/>
              <a:gd name="connsiteY1609" fmla="*/ 1962013 h 3744260"/>
              <a:gd name="connsiteX1610" fmla="*/ 1429054 w 5693686"/>
              <a:gd name="connsiteY1610" fmla="*/ 1952897 h 3744260"/>
              <a:gd name="connsiteX1611" fmla="*/ 1476627 w 5693686"/>
              <a:gd name="connsiteY1611" fmla="*/ 1975573 h 3744260"/>
              <a:gd name="connsiteX1612" fmla="*/ 1486013 w 5693686"/>
              <a:gd name="connsiteY1612" fmla="*/ 1983816 h 3744260"/>
              <a:gd name="connsiteX1613" fmla="*/ 1544737 w 5693686"/>
              <a:gd name="connsiteY1613" fmla="*/ 1944612 h 3744260"/>
              <a:gd name="connsiteX1614" fmla="*/ 1598331 w 5693686"/>
              <a:gd name="connsiteY1614" fmla="*/ 1823780 h 3744260"/>
              <a:gd name="connsiteX1615" fmla="*/ 1523369 w 5693686"/>
              <a:gd name="connsiteY1615" fmla="*/ 1710963 h 3744260"/>
              <a:gd name="connsiteX1616" fmla="*/ 1488692 w 5693686"/>
              <a:gd name="connsiteY1616" fmla="*/ 1667356 h 3744260"/>
              <a:gd name="connsiteX1617" fmla="*/ 1511242 w 5693686"/>
              <a:gd name="connsiteY1617" fmla="*/ 1642895 h 3744260"/>
              <a:gd name="connsiteX1618" fmla="*/ 1517680 w 5693686"/>
              <a:gd name="connsiteY1618" fmla="*/ 1641504 h 3744260"/>
              <a:gd name="connsiteX1619" fmla="*/ 1480302 w 5693686"/>
              <a:gd name="connsiteY1619" fmla="*/ 1620053 h 3744260"/>
              <a:gd name="connsiteX1620" fmla="*/ 1271862 w 5693686"/>
              <a:gd name="connsiteY1620" fmla="*/ 1570903 h 3744260"/>
              <a:gd name="connsiteX1621" fmla="*/ 1193744 w 5693686"/>
              <a:gd name="connsiteY1621" fmla="*/ 1622691 h 3744260"/>
              <a:gd name="connsiteX1622" fmla="*/ 1170238 w 5693686"/>
              <a:gd name="connsiteY1622" fmla="*/ 1672485 h 3744260"/>
              <a:gd name="connsiteX1623" fmla="*/ 1166189 w 5693686"/>
              <a:gd name="connsiteY1623" fmla="*/ 1677220 h 3744260"/>
              <a:gd name="connsiteX1624" fmla="*/ 1141374 w 5693686"/>
              <a:gd name="connsiteY1624" fmla="*/ 1744250 h 3744260"/>
              <a:gd name="connsiteX1625" fmla="*/ 1155121 w 5693686"/>
              <a:gd name="connsiteY1625" fmla="*/ 1853162 h 3744260"/>
              <a:gd name="connsiteX1626" fmla="*/ 1294600 w 5693686"/>
              <a:gd name="connsiteY1626" fmla="*/ 1971441 h 3744260"/>
              <a:gd name="connsiteX1627" fmla="*/ 1528291 w 5693686"/>
              <a:gd name="connsiteY1627" fmla="*/ 1649748 h 3744260"/>
              <a:gd name="connsiteX1628" fmla="*/ 1513402 w 5693686"/>
              <a:gd name="connsiteY1628" fmla="*/ 1655167 h 3744260"/>
              <a:gd name="connsiteX1629" fmla="*/ 1501151 w 5693686"/>
              <a:gd name="connsiteY1629" fmla="*/ 1666526 h 3744260"/>
              <a:gd name="connsiteX1630" fmla="*/ 1531592 w 5693686"/>
              <a:gd name="connsiteY1630" fmla="*/ 1701598 h 3744260"/>
              <a:gd name="connsiteX1631" fmla="*/ 1610686 w 5693686"/>
              <a:gd name="connsiteY1631" fmla="*/ 1822098 h 3744260"/>
              <a:gd name="connsiteX1632" fmla="*/ 1546232 w 5693686"/>
              <a:gd name="connsiteY1632" fmla="*/ 1960352 h 3744260"/>
              <a:gd name="connsiteX1633" fmla="*/ 1507193 w 5693686"/>
              <a:gd name="connsiteY1633" fmla="*/ 1988987 h 3744260"/>
              <a:gd name="connsiteX1634" fmla="*/ 1536700 w 5693686"/>
              <a:gd name="connsiteY1634" fmla="*/ 1983900 h 3744260"/>
              <a:gd name="connsiteX1635" fmla="*/ 1641689 w 5693686"/>
              <a:gd name="connsiteY1635" fmla="*/ 1847099 h 3744260"/>
              <a:gd name="connsiteX1636" fmla="*/ 1584315 w 5693686"/>
              <a:gd name="connsiteY1636" fmla="*/ 1708098 h 3744260"/>
              <a:gd name="connsiteX1637" fmla="*/ 1528291 w 5693686"/>
              <a:gd name="connsiteY1637" fmla="*/ 1649768 h 3744260"/>
              <a:gd name="connsiteX1638" fmla="*/ 1605682 w 5693686"/>
              <a:gd name="connsiteY1638" fmla="*/ 1976403 h 3744260"/>
              <a:gd name="connsiteX1639" fmla="*/ 1605682 w 5693686"/>
              <a:gd name="connsiteY1639" fmla="*/ 1976403 h 3744260"/>
              <a:gd name="connsiteX1640" fmla="*/ 1168681 w 5693686"/>
              <a:gd name="connsiteY1640" fmla="*/ 1886158 h 3744260"/>
              <a:gd name="connsiteX1641" fmla="*/ 1225016 w 5693686"/>
              <a:gd name="connsiteY1641" fmla="*/ 1947062 h 3744260"/>
              <a:gd name="connsiteX1642" fmla="*/ 1252634 w 5693686"/>
              <a:gd name="connsiteY1642" fmla="*/ 1959168 h 3744260"/>
              <a:gd name="connsiteX1643" fmla="*/ 1168681 w 5693686"/>
              <a:gd name="connsiteY1643" fmla="*/ 1886158 h 3744260"/>
              <a:gd name="connsiteX1644" fmla="*/ 3440632 w 5693686"/>
              <a:gd name="connsiteY1644" fmla="*/ 1889875 h 3744260"/>
              <a:gd name="connsiteX1645" fmla="*/ 3443767 w 5693686"/>
              <a:gd name="connsiteY1645" fmla="*/ 1898410 h 3744260"/>
              <a:gd name="connsiteX1646" fmla="*/ 3465924 w 5693686"/>
              <a:gd name="connsiteY1646" fmla="*/ 1939005 h 3744260"/>
              <a:gd name="connsiteX1647" fmla="*/ 3489741 w 5693686"/>
              <a:gd name="connsiteY1647" fmla="*/ 1935953 h 3744260"/>
              <a:gd name="connsiteX1648" fmla="*/ 3568275 w 5693686"/>
              <a:gd name="connsiteY1648" fmla="*/ 1883957 h 3744260"/>
              <a:gd name="connsiteX1649" fmla="*/ 3510485 w 5693686"/>
              <a:gd name="connsiteY1649" fmla="*/ 1884871 h 3744260"/>
              <a:gd name="connsiteX1650" fmla="*/ 3440632 w 5693686"/>
              <a:gd name="connsiteY1650" fmla="*/ 1889896 h 3744260"/>
              <a:gd name="connsiteX1651" fmla="*/ 3834006 w 5693686"/>
              <a:gd name="connsiteY1651" fmla="*/ 1885826 h 3744260"/>
              <a:gd name="connsiteX1652" fmla="*/ 3876782 w 5693686"/>
              <a:gd name="connsiteY1652" fmla="*/ 1886117 h 3744260"/>
              <a:gd name="connsiteX1653" fmla="*/ 4170068 w 5693686"/>
              <a:gd name="connsiteY1653" fmla="*/ 1659113 h 3744260"/>
              <a:gd name="connsiteX1654" fmla="*/ 4166164 w 5693686"/>
              <a:gd name="connsiteY1654" fmla="*/ 1640881 h 3744260"/>
              <a:gd name="connsiteX1655" fmla="*/ 4004757 w 5693686"/>
              <a:gd name="connsiteY1655" fmla="*/ 1750957 h 3744260"/>
              <a:gd name="connsiteX1656" fmla="*/ 3976953 w 5693686"/>
              <a:gd name="connsiteY1656" fmla="*/ 1784036 h 3744260"/>
              <a:gd name="connsiteX1657" fmla="*/ 3818328 w 5693686"/>
              <a:gd name="connsiteY1657" fmla="*/ 1824880 h 3744260"/>
              <a:gd name="connsiteX1658" fmla="*/ 3664770 w 5693686"/>
              <a:gd name="connsiteY1658" fmla="*/ 1845999 h 3744260"/>
              <a:gd name="connsiteX1659" fmla="*/ 3635408 w 5693686"/>
              <a:gd name="connsiteY1659" fmla="*/ 1863400 h 3744260"/>
              <a:gd name="connsiteX1660" fmla="*/ 3665289 w 5693686"/>
              <a:gd name="connsiteY1660" fmla="*/ 1874301 h 3744260"/>
              <a:gd name="connsiteX1661" fmla="*/ 3719071 w 5693686"/>
              <a:gd name="connsiteY1661" fmla="*/ 1876669 h 3744260"/>
              <a:gd name="connsiteX1662" fmla="*/ 3805744 w 5693686"/>
              <a:gd name="connsiteY1662" fmla="*/ 1879929 h 3744260"/>
              <a:gd name="connsiteX1663" fmla="*/ 3832261 w 5693686"/>
              <a:gd name="connsiteY1663" fmla="*/ 1879825 h 3744260"/>
              <a:gd name="connsiteX1664" fmla="*/ 3834006 w 5693686"/>
              <a:gd name="connsiteY1664" fmla="*/ 1885805 h 3744260"/>
              <a:gd name="connsiteX1665" fmla="*/ 3384005 w 5693686"/>
              <a:gd name="connsiteY1665" fmla="*/ 1717899 h 3744260"/>
              <a:gd name="connsiteX1666" fmla="*/ 3391314 w 5693686"/>
              <a:gd name="connsiteY1666" fmla="*/ 1719290 h 3744260"/>
              <a:gd name="connsiteX1667" fmla="*/ 3418351 w 5693686"/>
              <a:gd name="connsiteY1667" fmla="*/ 1793110 h 3744260"/>
              <a:gd name="connsiteX1668" fmla="*/ 3433302 w 5693686"/>
              <a:gd name="connsiteY1668" fmla="*/ 1870834 h 3744260"/>
              <a:gd name="connsiteX1669" fmla="*/ 3436063 w 5693686"/>
              <a:gd name="connsiteY1669" fmla="*/ 1877811 h 3744260"/>
              <a:gd name="connsiteX1670" fmla="*/ 3509779 w 5693686"/>
              <a:gd name="connsiteY1670" fmla="*/ 1872433 h 3744260"/>
              <a:gd name="connsiteX1671" fmla="*/ 3566946 w 5693686"/>
              <a:gd name="connsiteY1671" fmla="*/ 1871498 h 3744260"/>
              <a:gd name="connsiteX1672" fmla="*/ 3553282 w 5693686"/>
              <a:gd name="connsiteY1672" fmla="*/ 1842635 h 3744260"/>
              <a:gd name="connsiteX1673" fmla="*/ 3522114 w 5693686"/>
              <a:gd name="connsiteY1673" fmla="*/ 1764703 h 3744260"/>
              <a:gd name="connsiteX1674" fmla="*/ 3513766 w 5693686"/>
              <a:gd name="connsiteY1674" fmla="*/ 1709219 h 3744260"/>
              <a:gd name="connsiteX1675" fmla="*/ 3508305 w 5693686"/>
              <a:gd name="connsiteY1675" fmla="*/ 1681913 h 3744260"/>
              <a:gd name="connsiteX1676" fmla="*/ 3505896 w 5693686"/>
              <a:gd name="connsiteY1676" fmla="*/ 1681747 h 3744260"/>
              <a:gd name="connsiteX1677" fmla="*/ 3494476 w 5693686"/>
              <a:gd name="connsiteY1677" fmla="*/ 1682141 h 3744260"/>
              <a:gd name="connsiteX1678" fmla="*/ 3487311 w 5693686"/>
              <a:gd name="connsiteY1678" fmla="*/ 1682743 h 3744260"/>
              <a:gd name="connsiteX1679" fmla="*/ 3487893 w 5693686"/>
              <a:gd name="connsiteY1679" fmla="*/ 1715843 h 3744260"/>
              <a:gd name="connsiteX1680" fmla="*/ 3501868 w 5693686"/>
              <a:gd name="connsiteY1680" fmla="*/ 1778014 h 3744260"/>
              <a:gd name="connsiteX1681" fmla="*/ 3511191 w 5693686"/>
              <a:gd name="connsiteY1681" fmla="*/ 1864749 h 3744260"/>
              <a:gd name="connsiteX1682" fmla="*/ 3486938 w 5693686"/>
              <a:gd name="connsiteY1682" fmla="*/ 1846538 h 3744260"/>
              <a:gd name="connsiteX1683" fmla="*/ 3468187 w 5693686"/>
              <a:gd name="connsiteY1683" fmla="*/ 1820499 h 3744260"/>
              <a:gd name="connsiteX1684" fmla="*/ 3421818 w 5693686"/>
              <a:gd name="connsiteY1684" fmla="*/ 1719331 h 3744260"/>
              <a:gd name="connsiteX1685" fmla="*/ 3450121 w 5693686"/>
              <a:gd name="connsiteY1685" fmla="*/ 1683989 h 3744260"/>
              <a:gd name="connsiteX1686" fmla="*/ 3483740 w 5693686"/>
              <a:gd name="connsiteY1686" fmla="*/ 1670679 h 3744260"/>
              <a:gd name="connsiteX1687" fmla="*/ 3484591 w 5693686"/>
              <a:gd name="connsiteY1687" fmla="*/ 1670409 h 3744260"/>
              <a:gd name="connsiteX1688" fmla="*/ 3657461 w 5693686"/>
              <a:gd name="connsiteY1688" fmla="*/ 1630727 h 3744260"/>
              <a:gd name="connsiteX1689" fmla="*/ 3616450 w 5693686"/>
              <a:gd name="connsiteY1689" fmla="*/ 1541001 h 3744260"/>
              <a:gd name="connsiteX1690" fmla="*/ 3587898 w 5693686"/>
              <a:gd name="connsiteY1690" fmla="*/ 1476504 h 3744260"/>
              <a:gd name="connsiteX1691" fmla="*/ 3461293 w 5693686"/>
              <a:gd name="connsiteY1691" fmla="*/ 1444962 h 3744260"/>
              <a:gd name="connsiteX1692" fmla="*/ 3402756 w 5693686"/>
              <a:gd name="connsiteY1692" fmla="*/ 1422930 h 3744260"/>
              <a:gd name="connsiteX1693" fmla="*/ 3372460 w 5693686"/>
              <a:gd name="connsiteY1693" fmla="*/ 1484644 h 3744260"/>
              <a:gd name="connsiteX1694" fmla="*/ 3306198 w 5693686"/>
              <a:gd name="connsiteY1694" fmla="*/ 1588698 h 3744260"/>
              <a:gd name="connsiteX1695" fmla="*/ 3304226 w 5693686"/>
              <a:gd name="connsiteY1695" fmla="*/ 1588532 h 3744260"/>
              <a:gd name="connsiteX1696" fmla="*/ 3290188 w 5693686"/>
              <a:gd name="connsiteY1696" fmla="*/ 1559316 h 3744260"/>
              <a:gd name="connsiteX1697" fmla="*/ 3328998 w 5693686"/>
              <a:gd name="connsiteY1697" fmla="*/ 1395790 h 3744260"/>
              <a:gd name="connsiteX1698" fmla="*/ 3332611 w 5693686"/>
              <a:gd name="connsiteY1698" fmla="*/ 1387152 h 3744260"/>
              <a:gd name="connsiteX1699" fmla="*/ 3309043 w 5693686"/>
              <a:gd name="connsiteY1699" fmla="*/ 1368962 h 3744260"/>
              <a:gd name="connsiteX1700" fmla="*/ 3328479 w 5693686"/>
              <a:gd name="connsiteY1700" fmla="*/ 1275934 h 3744260"/>
              <a:gd name="connsiteX1701" fmla="*/ 3331345 w 5693686"/>
              <a:gd name="connsiteY1701" fmla="*/ 1271366 h 3744260"/>
              <a:gd name="connsiteX1702" fmla="*/ 3288756 w 5693686"/>
              <a:gd name="connsiteY1702" fmla="*/ 1313810 h 3744260"/>
              <a:gd name="connsiteX1703" fmla="*/ 3201750 w 5693686"/>
              <a:gd name="connsiteY1703" fmla="*/ 1416286 h 3744260"/>
              <a:gd name="connsiteX1704" fmla="*/ 3157105 w 5693686"/>
              <a:gd name="connsiteY1704" fmla="*/ 1503354 h 3744260"/>
              <a:gd name="connsiteX1705" fmla="*/ 3093813 w 5693686"/>
              <a:gd name="connsiteY1705" fmla="*/ 1640715 h 3744260"/>
              <a:gd name="connsiteX1706" fmla="*/ 3051681 w 5693686"/>
              <a:gd name="connsiteY1706" fmla="*/ 1735383 h 3744260"/>
              <a:gd name="connsiteX1707" fmla="*/ 2996965 w 5693686"/>
              <a:gd name="connsiteY1707" fmla="*/ 1768067 h 3744260"/>
              <a:gd name="connsiteX1708" fmla="*/ 2966357 w 5693686"/>
              <a:gd name="connsiteY1708" fmla="*/ 1755442 h 3744260"/>
              <a:gd name="connsiteX1709" fmla="*/ 2966461 w 5693686"/>
              <a:gd name="connsiteY1709" fmla="*/ 1831733 h 3744260"/>
              <a:gd name="connsiteX1710" fmla="*/ 2966461 w 5693686"/>
              <a:gd name="connsiteY1710" fmla="*/ 1876752 h 3744260"/>
              <a:gd name="connsiteX1711" fmla="*/ 2973645 w 5693686"/>
              <a:gd name="connsiteY1711" fmla="*/ 1874696 h 3744260"/>
              <a:gd name="connsiteX1712" fmla="*/ 2975016 w 5693686"/>
              <a:gd name="connsiteY1712" fmla="*/ 1873865 h 3744260"/>
              <a:gd name="connsiteX1713" fmla="*/ 3169211 w 5693686"/>
              <a:gd name="connsiteY1713" fmla="*/ 1791366 h 3744260"/>
              <a:gd name="connsiteX1714" fmla="*/ 3384026 w 5693686"/>
              <a:gd name="connsiteY1714" fmla="*/ 1717899 h 3744260"/>
              <a:gd name="connsiteX1715" fmla="*/ 3579862 w 5693686"/>
              <a:gd name="connsiteY1715" fmla="*/ 1871643 h 3744260"/>
              <a:gd name="connsiteX1716" fmla="*/ 3627040 w 5693686"/>
              <a:gd name="connsiteY1716" fmla="*/ 1872869 h 3744260"/>
              <a:gd name="connsiteX1717" fmla="*/ 3623178 w 5693686"/>
              <a:gd name="connsiteY1717" fmla="*/ 1865663 h 3744260"/>
              <a:gd name="connsiteX1718" fmla="*/ 3660202 w 5693686"/>
              <a:gd name="connsiteY1718" fmla="*/ 1834412 h 3744260"/>
              <a:gd name="connsiteX1719" fmla="*/ 3818100 w 5693686"/>
              <a:gd name="connsiteY1719" fmla="*/ 1812421 h 3744260"/>
              <a:gd name="connsiteX1720" fmla="*/ 3967712 w 5693686"/>
              <a:gd name="connsiteY1720" fmla="*/ 1775688 h 3744260"/>
              <a:gd name="connsiteX1721" fmla="*/ 3995101 w 5693686"/>
              <a:gd name="connsiteY1721" fmla="*/ 1743107 h 3744260"/>
              <a:gd name="connsiteX1722" fmla="*/ 4158855 w 5693686"/>
              <a:gd name="connsiteY1722" fmla="*/ 1629460 h 3744260"/>
              <a:gd name="connsiteX1723" fmla="*/ 4049381 w 5693686"/>
              <a:gd name="connsiteY1723" fmla="*/ 1591294 h 3744260"/>
              <a:gd name="connsiteX1724" fmla="*/ 3769530 w 5693686"/>
              <a:gd name="connsiteY1724" fmla="*/ 1623459 h 3744260"/>
              <a:gd name="connsiteX1725" fmla="*/ 3749326 w 5693686"/>
              <a:gd name="connsiteY1725" fmla="*/ 1672236 h 3744260"/>
              <a:gd name="connsiteX1726" fmla="*/ 3701587 w 5693686"/>
              <a:gd name="connsiteY1726" fmla="*/ 1668166 h 3744260"/>
              <a:gd name="connsiteX1727" fmla="*/ 3666867 w 5693686"/>
              <a:gd name="connsiteY1727" fmla="*/ 1641545 h 3744260"/>
              <a:gd name="connsiteX1728" fmla="*/ 3517878 w 5693686"/>
              <a:gd name="connsiteY1728" fmla="*/ 1673877 h 3744260"/>
              <a:gd name="connsiteX1729" fmla="*/ 3526205 w 5693686"/>
              <a:gd name="connsiteY1729" fmla="*/ 1707973 h 3744260"/>
              <a:gd name="connsiteX1730" fmla="*/ 3534344 w 5693686"/>
              <a:gd name="connsiteY1730" fmla="*/ 1762149 h 3744260"/>
              <a:gd name="connsiteX1731" fmla="*/ 3564246 w 5693686"/>
              <a:gd name="connsiteY1731" fmla="*/ 1836675 h 3744260"/>
              <a:gd name="connsiteX1732" fmla="*/ 3579882 w 5693686"/>
              <a:gd name="connsiteY1732" fmla="*/ 1871706 h 3744260"/>
              <a:gd name="connsiteX1733" fmla="*/ 3473440 w 5693686"/>
              <a:gd name="connsiteY1733" fmla="*/ 1687166 h 3744260"/>
              <a:gd name="connsiteX1734" fmla="*/ 3456558 w 5693686"/>
              <a:gd name="connsiteY1734" fmla="*/ 1694642 h 3744260"/>
              <a:gd name="connsiteX1735" fmla="*/ 3434049 w 5693686"/>
              <a:gd name="connsiteY1735" fmla="*/ 1721761 h 3744260"/>
              <a:gd name="connsiteX1736" fmla="*/ 3478258 w 5693686"/>
              <a:gd name="connsiteY1736" fmla="*/ 1813107 h 3744260"/>
              <a:gd name="connsiteX1737" fmla="*/ 3497175 w 5693686"/>
              <a:gd name="connsiteY1737" fmla="*/ 1839395 h 3744260"/>
              <a:gd name="connsiteX1738" fmla="*/ 3504401 w 5693686"/>
              <a:gd name="connsiteY1738" fmla="*/ 1848947 h 3744260"/>
              <a:gd name="connsiteX1739" fmla="*/ 3489783 w 5693686"/>
              <a:gd name="connsiteY1739" fmla="*/ 1781025 h 3744260"/>
              <a:gd name="connsiteX1740" fmla="*/ 3475579 w 5693686"/>
              <a:gd name="connsiteY1740" fmla="*/ 1717670 h 3744260"/>
              <a:gd name="connsiteX1741" fmla="*/ 3473440 w 5693686"/>
              <a:gd name="connsiteY1741" fmla="*/ 1687187 h 3744260"/>
              <a:gd name="connsiteX1742" fmla="*/ 2781008 w 5693686"/>
              <a:gd name="connsiteY1742" fmla="*/ 1792072 h 3744260"/>
              <a:gd name="connsiteX1743" fmla="*/ 2781589 w 5693686"/>
              <a:gd name="connsiteY1743" fmla="*/ 1792321 h 3744260"/>
              <a:gd name="connsiteX1744" fmla="*/ 2798035 w 5693686"/>
              <a:gd name="connsiteY1744" fmla="*/ 1796453 h 3744260"/>
              <a:gd name="connsiteX1745" fmla="*/ 2759973 w 5693686"/>
              <a:gd name="connsiteY1745" fmla="*/ 1719892 h 3744260"/>
              <a:gd name="connsiteX1746" fmla="*/ 2727226 w 5693686"/>
              <a:gd name="connsiteY1746" fmla="*/ 1655417 h 3744260"/>
              <a:gd name="connsiteX1747" fmla="*/ 2713604 w 5693686"/>
              <a:gd name="connsiteY1747" fmla="*/ 1678507 h 3744260"/>
              <a:gd name="connsiteX1748" fmla="*/ 2781028 w 5693686"/>
              <a:gd name="connsiteY1748" fmla="*/ 1792092 h 3744260"/>
              <a:gd name="connsiteX1749" fmla="*/ 2781215 w 5693686"/>
              <a:gd name="connsiteY1749" fmla="*/ 1792217 h 3744260"/>
              <a:gd name="connsiteX1750" fmla="*/ 2781215 w 5693686"/>
              <a:gd name="connsiteY1750" fmla="*/ 1792217 h 3744260"/>
              <a:gd name="connsiteX1751" fmla="*/ 2780156 w 5693686"/>
              <a:gd name="connsiteY1751" fmla="*/ 1791822 h 3744260"/>
              <a:gd name="connsiteX1752" fmla="*/ 2780156 w 5693686"/>
              <a:gd name="connsiteY1752" fmla="*/ 1791822 h 3744260"/>
              <a:gd name="connsiteX1753" fmla="*/ 2651682 w 5693686"/>
              <a:gd name="connsiteY1753" fmla="*/ 1582676 h 3744260"/>
              <a:gd name="connsiteX1754" fmla="*/ 2563368 w 5693686"/>
              <a:gd name="connsiteY1754" fmla="*/ 1640590 h 3744260"/>
              <a:gd name="connsiteX1755" fmla="*/ 2583178 w 5693686"/>
              <a:gd name="connsiteY1755" fmla="*/ 1701141 h 3744260"/>
              <a:gd name="connsiteX1756" fmla="*/ 2612208 w 5693686"/>
              <a:gd name="connsiteY1756" fmla="*/ 1742651 h 3744260"/>
              <a:gd name="connsiteX1757" fmla="*/ 2624854 w 5693686"/>
              <a:gd name="connsiteY1757" fmla="*/ 1750438 h 3744260"/>
              <a:gd name="connsiteX1758" fmla="*/ 2699089 w 5693686"/>
              <a:gd name="connsiteY1758" fmla="*/ 1677926 h 3744260"/>
              <a:gd name="connsiteX1759" fmla="*/ 2651662 w 5693686"/>
              <a:gd name="connsiteY1759" fmla="*/ 1582697 h 3744260"/>
              <a:gd name="connsiteX1760" fmla="*/ 1153335 w 5693686"/>
              <a:gd name="connsiteY1760" fmla="*/ 1584358 h 3744260"/>
              <a:gd name="connsiteX1761" fmla="*/ 1092473 w 5693686"/>
              <a:gd name="connsiteY1761" fmla="*/ 1622566 h 3744260"/>
              <a:gd name="connsiteX1762" fmla="*/ 1082485 w 5693686"/>
              <a:gd name="connsiteY1762" fmla="*/ 1676161 h 3744260"/>
              <a:gd name="connsiteX1763" fmla="*/ 1087447 w 5693686"/>
              <a:gd name="connsiteY1763" fmla="*/ 1681560 h 3744260"/>
              <a:gd name="connsiteX1764" fmla="*/ 1087468 w 5693686"/>
              <a:gd name="connsiteY1764" fmla="*/ 1681560 h 3744260"/>
              <a:gd name="connsiteX1765" fmla="*/ 1098640 w 5693686"/>
              <a:gd name="connsiteY1765" fmla="*/ 1668561 h 3744260"/>
              <a:gd name="connsiteX1766" fmla="*/ 1127171 w 5693686"/>
              <a:gd name="connsiteY1766" fmla="*/ 1625349 h 3744260"/>
              <a:gd name="connsiteX1767" fmla="*/ 1153356 w 5693686"/>
              <a:gd name="connsiteY1767" fmla="*/ 1584358 h 3744260"/>
              <a:gd name="connsiteX1768" fmla="*/ 3681881 w 5693686"/>
              <a:gd name="connsiteY1768" fmla="*/ 1638701 h 3744260"/>
              <a:gd name="connsiteX1769" fmla="*/ 3707609 w 5693686"/>
              <a:gd name="connsiteY1769" fmla="*/ 1657244 h 3744260"/>
              <a:gd name="connsiteX1770" fmla="*/ 3742182 w 5693686"/>
              <a:gd name="connsiteY1770" fmla="*/ 1661999 h 3744260"/>
              <a:gd name="connsiteX1771" fmla="*/ 3756884 w 5693686"/>
              <a:gd name="connsiteY1771" fmla="*/ 1625556 h 3744260"/>
              <a:gd name="connsiteX1772" fmla="*/ 3742930 w 5693686"/>
              <a:gd name="connsiteY1772" fmla="*/ 1627903 h 3744260"/>
              <a:gd name="connsiteX1773" fmla="*/ 3681881 w 5693686"/>
              <a:gd name="connsiteY1773" fmla="*/ 1638701 h 3744260"/>
              <a:gd name="connsiteX1774" fmla="*/ 3604697 w 5693686"/>
              <a:gd name="connsiteY1774" fmla="*/ 1478415 h 3744260"/>
              <a:gd name="connsiteX1775" fmla="*/ 3628369 w 5693686"/>
              <a:gd name="connsiteY1775" fmla="*/ 1537242 h 3744260"/>
              <a:gd name="connsiteX1776" fmla="*/ 3671581 w 5693686"/>
              <a:gd name="connsiteY1776" fmla="*/ 1628027 h 3744260"/>
              <a:gd name="connsiteX1777" fmla="*/ 3757798 w 5693686"/>
              <a:gd name="connsiteY1777" fmla="*/ 1612806 h 3744260"/>
              <a:gd name="connsiteX1778" fmla="*/ 3745962 w 5693686"/>
              <a:gd name="connsiteY1778" fmla="*/ 1487198 h 3744260"/>
              <a:gd name="connsiteX1779" fmla="*/ 3740916 w 5693686"/>
              <a:gd name="connsiteY1779" fmla="*/ 1450839 h 3744260"/>
              <a:gd name="connsiteX1780" fmla="*/ 3737697 w 5693686"/>
              <a:gd name="connsiteY1780" fmla="*/ 1438483 h 3744260"/>
              <a:gd name="connsiteX1781" fmla="*/ 3717015 w 5693686"/>
              <a:gd name="connsiteY1781" fmla="*/ 1448451 h 3744260"/>
              <a:gd name="connsiteX1782" fmla="*/ 3632688 w 5693686"/>
              <a:gd name="connsiteY1782" fmla="*/ 1479121 h 3744260"/>
              <a:gd name="connsiteX1783" fmla="*/ 3604697 w 5693686"/>
              <a:gd name="connsiteY1783" fmla="*/ 1478394 h 3744260"/>
              <a:gd name="connsiteX1784" fmla="*/ 1307516 w 5693686"/>
              <a:gd name="connsiteY1784" fmla="*/ 1565109 h 3744260"/>
              <a:gd name="connsiteX1785" fmla="*/ 1484767 w 5693686"/>
              <a:gd name="connsiteY1785" fmla="*/ 1608384 h 3744260"/>
              <a:gd name="connsiteX1786" fmla="*/ 1519382 w 5693686"/>
              <a:gd name="connsiteY1786" fmla="*/ 1627301 h 3744260"/>
              <a:gd name="connsiteX1787" fmla="*/ 1453349 w 5693686"/>
              <a:gd name="connsiteY1787" fmla="*/ 1581908 h 3744260"/>
              <a:gd name="connsiteX1788" fmla="*/ 1307516 w 5693686"/>
              <a:gd name="connsiteY1788" fmla="*/ 1565109 h 3744260"/>
              <a:gd name="connsiteX1789" fmla="*/ 2310761 w 5693686"/>
              <a:gd name="connsiteY1789" fmla="*/ 623703 h 3744260"/>
              <a:gd name="connsiteX1790" fmla="*/ 2310616 w 5693686"/>
              <a:gd name="connsiteY1790" fmla="*/ 623848 h 3744260"/>
              <a:gd name="connsiteX1791" fmla="*/ 2334246 w 5693686"/>
              <a:gd name="connsiteY1791" fmla="*/ 1178380 h 3744260"/>
              <a:gd name="connsiteX1792" fmla="*/ 2337029 w 5693686"/>
              <a:gd name="connsiteY1792" fmla="*/ 1196072 h 3744260"/>
              <a:gd name="connsiteX1793" fmla="*/ 2431593 w 5693686"/>
              <a:gd name="connsiteY1793" fmla="*/ 1437113 h 3744260"/>
              <a:gd name="connsiteX1794" fmla="*/ 2527486 w 5693686"/>
              <a:gd name="connsiteY1794" fmla="*/ 1590173 h 3744260"/>
              <a:gd name="connsiteX1795" fmla="*/ 2526884 w 5693686"/>
              <a:gd name="connsiteY1795" fmla="*/ 1584047 h 3744260"/>
              <a:gd name="connsiteX1796" fmla="*/ 2473829 w 5693686"/>
              <a:gd name="connsiteY1796" fmla="*/ 1437051 h 3744260"/>
              <a:gd name="connsiteX1797" fmla="*/ 2346560 w 5693686"/>
              <a:gd name="connsiteY1797" fmla="*/ 1017700 h 3744260"/>
              <a:gd name="connsiteX1798" fmla="*/ 2333146 w 5693686"/>
              <a:gd name="connsiteY1798" fmla="*/ 695882 h 3744260"/>
              <a:gd name="connsiteX1799" fmla="*/ 2327249 w 5693686"/>
              <a:gd name="connsiteY1799" fmla="*/ 679228 h 3744260"/>
              <a:gd name="connsiteX1800" fmla="*/ 2310803 w 5693686"/>
              <a:gd name="connsiteY1800" fmla="*/ 623703 h 3744260"/>
              <a:gd name="connsiteX1801" fmla="*/ 3343389 w 5693686"/>
              <a:gd name="connsiteY1801" fmla="*/ 1393756 h 3744260"/>
              <a:gd name="connsiteX1802" fmla="*/ 3340523 w 5693686"/>
              <a:gd name="connsiteY1802" fmla="*/ 1400587 h 3744260"/>
              <a:gd name="connsiteX1803" fmla="*/ 3302627 w 5693686"/>
              <a:gd name="connsiteY1803" fmla="*/ 1558236 h 3744260"/>
              <a:gd name="connsiteX1804" fmla="*/ 3306614 w 5693686"/>
              <a:gd name="connsiteY1804" fmla="*/ 1576052 h 3744260"/>
              <a:gd name="connsiteX1805" fmla="*/ 3327960 w 5693686"/>
              <a:gd name="connsiteY1805" fmla="*/ 1546566 h 3744260"/>
              <a:gd name="connsiteX1806" fmla="*/ 3361205 w 5693686"/>
              <a:gd name="connsiteY1806" fmla="*/ 1479329 h 3744260"/>
              <a:gd name="connsiteX1807" fmla="*/ 3391273 w 5693686"/>
              <a:gd name="connsiteY1807" fmla="*/ 1417968 h 3744260"/>
              <a:gd name="connsiteX1808" fmla="*/ 3343368 w 5693686"/>
              <a:gd name="connsiteY1808" fmla="*/ 1393776 h 3744260"/>
              <a:gd name="connsiteX1809" fmla="*/ 2529625 w 5693686"/>
              <a:gd name="connsiteY1809" fmla="*/ 850104 h 3744260"/>
              <a:gd name="connsiteX1810" fmla="*/ 2520115 w 5693686"/>
              <a:gd name="connsiteY1810" fmla="*/ 924547 h 3744260"/>
              <a:gd name="connsiteX1811" fmla="*/ 2615344 w 5693686"/>
              <a:gd name="connsiteY1811" fmla="*/ 1467679 h 3744260"/>
              <a:gd name="connsiteX1812" fmla="*/ 2657954 w 5693686"/>
              <a:gd name="connsiteY1812" fmla="*/ 1566625 h 3744260"/>
              <a:gd name="connsiteX1813" fmla="*/ 2674441 w 5693686"/>
              <a:gd name="connsiteY1813" fmla="*/ 1560395 h 3744260"/>
              <a:gd name="connsiteX1814" fmla="*/ 2604774 w 5693686"/>
              <a:gd name="connsiteY1814" fmla="*/ 1418009 h 3744260"/>
              <a:gd name="connsiteX1815" fmla="*/ 2545926 w 5693686"/>
              <a:gd name="connsiteY1815" fmla="*/ 1162578 h 3744260"/>
              <a:gd name="connsiteX1816" fmla="*/ 2550224 w 5693686"/>
              <a:gd name="connsiteY1816" fmla="*/ 1019049 h 3744260"/>
              <a:gd name="connsiteX1817" fmla="*/ 2532532 w 5693686"/>
              <a:gd name="connsiteY1817" fmla="*/ 859220 h 3744260"/>
              <a:gd name="connsiteX1818" fmla="*/ 2529625 w 5693686"/>
              <a:gd name="connsiteY1818" fmla="*/ 850084 h 3744260"/>
              <a:gd name="connsiteX1819" fmla="*/ 3408882 w 5693686"/>
              <a:gd name="connsiteY1819" fmla="*/ 1412008 h 3744260"/>
              <a:gd name="connsiteX1820" fmla="*/ 3565492 w 5693686"/>
              <a:gd name="connsiteY1820" fmla="*/ 1460328 h 3744260"/>
              <a:gd name="connsiteX1821" fmla="*/ 3493603 w 5693686"/>
              <a:gd name="connsiteY1821" fmla="*/ 1417012 h 3744260"/>
              <a:gd name="connsiteX1822" fmla="*/ 3423604 w 5693686"/>
              <a:gd name="connsiteY1822" fmla="*/ 1391949 h 3744260"/>
              <a:gd name="connsiteX1823" fmla="*/ 3408882 w 5693686"/>
              <a:gd name="connsiteY1823" fmla="*/ 1412008 h 3744260"/>
              <a:gd name="connsiteX1824" fmla="*/ 3175274 w 5693686"/>
              <a:gd name="connsiteY1824" fmla="*/ 1329591 h 3744260"/>
              <a:gd name="connsiteX1825" fmla="*/ 3168339 w 5693686"/>
              <a:gd name="connsiteY1825" fmla="*/ 1339559 h 3744260"/>
              <a:gd name="connsiteX1826" fmla="*/ 3161964 w 5693686"/>
              <a:gd name="connsiteY1826" fmla="*/ 1407440 h 3744260"/>
              <a:gd name="connsiteX1827" fmla="*/ 3171018 w 5693686"/>
              <a:gd name="connsiteY1827" fmla="*/ 1416867 h 3744260"/>
              <a:gd name="connsiteX1828" fmla="*/ 3189665 w 5693686"/>
              <a:gd name="connsiteY1828" fmla="*/ 1409890 h 3744260"/>
              <a:gd name="connsiteX1829" fmla="*/ 3186820 w 5693686"/>
              <a:gd name="connsiteY1829" fmla="*/ 1394399 h 3744260"/>
              <a:gd name="connsiteX1830" fmla="*/ 3179677 w 5693686"/>
              <a:gd name="connsiteY1830" fmla="*/ 1351270 h 3744260"/>
              <a:gd name="connsiteX1831" fmla="*/ 3175295 w 5693686"/>
              <a:gd name="connsiteY1831" fmla="*/ 1329571 h 3744260"/>
              <a:gd name="connsiteX1832" fmla="*/ 3520266 w 5693686"/>
              <a:gd name="connsiteY1832" fmla="*/ 1034499 h 3744260"/>
              <a:gd name="connsiteX1833" fmla="*/ 3458282 w 5693686"/>
              <a:gd name="connsiteY1833" fmla="*/ 1197027 h 3744260"/>
              <a:gd name="connsiteX1834" fmla="*/ 3436416 w 5693686"/>
              <a:gd name="connsiteY1834" fmla="*/ 1218166 h 3744260"/>
              <a:gd name="connsiteX1835" fmla="*/ 3403254 w 5693686"/>
              <a:gd name="connsiteY1835" fmla="*/ 1254671 h 3744260"/>
              <a:gd name="connsiteX1836" fmla="*/ 3415049 w 5693686"/>
              <a:gd name="connsiteY1836" fmla="*/ 1291757 h 3744260"/>
              <a:gd name="connsiteX1837" fmla="*/ 3424082 w 5693686"/>
              <a:gd name="connsiteY1837" fmla="*/ 1298797 h 3744260"/>
              <a:gd name="connsiteX1838" fmla="*/ 3699282 w 5693686"/>
              <a:gd name="connsiteY1838" fmla="*/ 1403494 h 3744260"/>
              <a:gd name="connsiteX1839" fmla="*/ 3828461 w 5693686"/>
              <a:gd name="connsiteY1839" fmla="*/ 1329301 h 3744260"/>
              <a:gd name="connsiteX1840" fmla="*/ 3825741 w 5693686"/>
              <a:gd name="connsiteY1840" fmla="*/ 1329010 h 3744260"/>
              <a:gd name="connsiteX1841" fmla="*/ 3811683 w 5693686"/>
              <a:gd name="connsiteY1841" fmla="*/ 1318233 h 3744260"/>
              <a:gd name="connsiteX1842" fmla="*/ 3850472 w 5693686"/>
              <a:gd name="connsiteY1842" fmla="*/ 1266403 h 3744260"/>
              <a:gd name="connsiteX1843" fmla="*/ 3878318 w 5693686"/>
              <a:gd name="connsiteY1843" fmla="*/ 1244309 h 3744260"/>
              <a:gd name="connsiteX1844" fmla="*/ 3924728 w 5693686"/>
              <a:gd name="connsiteY1844" fmla="*/ 1204731 h 3744260"/>
              <a:gd name="connsiteX1845" fmla="*/ 3931435 w 5693686"/>
              <a:gd name="connsiteY1845" fmla="*/ 1201948 h 3744260"/>
              <a:gd name="connsiteX1846" fmla="*/ 3949896 w 5693686"/>
              <a:gd name="connsiteY1846" fmla="*/ 1131243 h 3744260"/>
              <a:gd name="connsiteX1847" fmla="*/ 3990263 w 5693686"/>
              <a:gd name="connsiteY1847" fmla="*/ 1058524 h 3744260"/>
              <a:gd name="connsiteX1848" fmla="*/ 4008204 w 5693686"/>
              <a:gd name="connsiteY1848" fmla="*/ 1025902 h 3744260"/>
              <a:gd name="connsiteX1849" fmla="*/ 3945390 w 5693686"/>
              <a:gd name="connsiteY1849" fmla="*/ 1071855 h 3744260"/>
              <a:gd name="connsiteX1850" fmla="*/ 3759168 w 5693686"/>
              <a:gd name="connsiteY1850" fmla="*/ 1069965 h 3744260"/>
              <a:gd name="connsiteX1851" fmla="*/ 3754060 w 5693686"/>
              <a:gd name="connsiteY1851" fmla="*/ 874254 h 3744260"/>
              <a:gd name="connsiteX1852" fmla="*/ 3958991 w 5693686"/>
              <a:gd name="connsiteY1852" fmla="*/ 802490 h 3744260"/>
              <a:gd name="connsiteX1853" fmla="*/ 4011319 w 5693686"/>
              <a:gd name="connsiteY1853" fmla="*/ 793748 h 3744260"/>
              <a:gd name="connsiteX1854" fmla="*/ 4008806 w 5693686"/>
              <a:gd name="connsiteY1854" fmla="*/ 759444 h 3744260"/>
              <a:gd name="connsiteX1855" fmla="*/ 4011153 w 5693686"/>
              <a:gd name="connsiteY1855" fmla="*/ 754066 h 3744260"/>
              <a:gd name="connsiteX1856" fmla="*/ 4016946 w 5693686"/>
              <a:gd name="connsiteY1856" fmla="*/ 753028 h 3744260"/>
              <a:gd name="connsiteX1857" fmla="*/ 4051977 w 5693686"/>
              <a:gd name="connsiteY1857" fmla="*/ 782120 h 3744260"/>
              <a:gd name="connsiteX1858" fmla="*/ 4024505 w 5693686"/>
              <a:gd name="connsiteY1858" fmla="*/ 803113 h 3744260"/>
              <a:gd name="connsiteX1859" fmla="*/ 4029758 w 5693686"/>
              <a:gd name="connsiteY1859" fmla="*/ 980779 h 3744260"/>
              <a:gd name="connsiteX1860" fmla="*/ 4029613 w 5693686"/>
              <a:gd name="connsiteY1860" fmla="*/ 982752 h 3744260"/>
              <a:gd name="connsiteX1861" fmla="*/ 4047824 w 5693686"/>
              <a:gd name="connsiteY1861" fmla="*/ 971020 h 3744260"/>
              <a:gd name="connsiteX1862" fmla="*/ 4050918 w 5693686"/>
              <a:gd name="connsiteY1862" fmla="*/ 990560 h 3744260"/>
              <a:gd name="connsiteX1863" fmla="*/ 4061550 w 5693686"/>
              <a:gd name="connsiteY1863" fmla="*/ 1053872 h 3744260"/>
              <a:gd name="connsiteX1864" fmla="*/ 4082335 w 5693686"/>
              <a:gd name="connsiteY1864" fmla="*/ 1039856 h 3744260"/>
              <a:gd name="connsiteX1865" fmla="*/ 4101045 w 5693686"/>
              <a:gd name="connsiteY1865" fmla="*/ 1016744 h 3744260"/>
              <a:gd name="connsiteX1866" fmla="*/ 4217226 w 5693686"/>
              <a:gd name="connsiteY1866" fmla="*/ 737288 h 3744260"/>
              <a:gd name="connsiteX1867" fmla="*/ 4145690 w 5693686"/>
              <a:gd name="connsiteY1867" fmla="*/ 595171 h 3744260"/>
              <a:gd name="connsiteX1868" fmla="*/ 4133791 w 5693686"/>
              <a:gd name="connsiteY1868" fmla="*/ 586990 h 3744260"/>
              <a:gd name="connsiteX1869" fmla="*/ 4018857 w 5693686"/>
              <a:gd name="connsiteY1869" fmla="*/ 534724 h 3744260"/>
              <a:gd name="connsiteX1870" fmla="*/ 3806949 w 5693686"/>
              <a:gd name="connsiteY1870" fmla="*/ 641208 h 3744260"/>
              <a:gd name="connsiteX1871" fmla="*/ 3802962 w 5693686"/>
              <a:gd name="connsiteY1871" fmla="*/ 645485 h 3744260"/>
              <a:gd name="connsiteX1872" fmla="*/ 3835542 w 5693686"/>
              <a:gd name="connsiteY1872" fmla="*/ 647936 h 3744260"/>
              <a:gd name="connsiteX1873" fmla="*/ 3792995 w 5693686"/>
              <a:gd name="connsiteY1873" fmla="*/ 687389 h 3744260"/>
              <a:gd name="connsiteX1874" fmla="*/ 3706176 w 5693686"/>
              <a:gd name="connsiteY1874" fmla="*/ 1010224 h 3744260"/>
              <a:gd name="connsiteX1875" fmla="*/ 3706591 w 5693686"/>
              <a:gd name="connsiteY1875" fmla="*/ 1039108 h 3744260"/>
              <a:gd name="connsiteX1876" fmla="*/ 3705844 w 5693686"/>
              <a:gd name="connsiteY1876" fmla="*/ 1057963 h 3744260"/>
              <a:gd name="connsiteX1877" fmla="*/ 3697787 w 5693686"/>
              <a:gd name="connsiteY1877" fmla="*/ 1069114 h 3744260"/>
              <a:gd name="connsiteX1878" fmla="*/ 3686387 w 5693686"/>
              <a:gd name="connsiteY1878" fmla="*/ 1048702 h 3744260"/>
              <a:gd name="connsiteX1879" fmla="*/ 3680136 w 5693686"/>
              <a:gd name="connsiteY1879" fmla="*/ 1009186 h 3744260"/>
              <a:gd name="connsiteX1880" fmla="*/ 3672869 w 5693686"/>
              <a:gd name="connsiteY1880" fmla="*/ 903533 h 3744260"/>
              <a:gd name="connsiteX1881" fmla="*/ 3705511 w 5693686"/>
              <a:gd name="connsiteY1881" fmla="*/ 764303 h 3744260"/>
              <a:gd name="connsiteX1882" fmla="*/ 3769136 w 5693686"/>
              <a:gd name="connsiteY1882" fmla="*/ 665337 h 3744260"/>
              <a:gd name="connsiteX1883" fmla="*/ 3663773 w 5693686"/>
              <a:gd name="connsiteY1883" fmla="*/ 680724 h 3744260"/>
              <a:gd name="connsiteX1884" fmla="*/ 3496967 w 5693686"/>
              <a:gd name="connsiteY1884" fmla="*/ 780957 h 3744260"/>
              <a:gd name="connsiteX1885" fmla="*/ 3506291 w 5693686"/>
              <a:gd name="connsiteY1885" fmla="*/ 786293 h 3744260"/>
              <a:gd name="connsiteX1886" fmla="*/ 3539474 w 5693686"/>
              <a:gd name="connsiteY1886" fmla="*/ 868108 h 3744260"/>
              <a:gd name="connsiteX1887" fmla="*/ 3528779 w 5693686"/>
              <a:gd name="connsiteY1887" fmla="*/ 995606 h 3744260"/>
              <a:gd name="connsiteX1888" fmla="*/ 3527928 w 5693686"/>
              <a:gd name="connsiteY1888" fmla="*/ 1012820 h 3744260"/>
              <a:gd name="connsiteX1889" fmla="*/ 3520245 w 5693686"/>
              <a:gd name="connsiteY1889" fmla="*/ 1034436 h 3744260"/>
              <a:gd name="connsiteX1890" fmla="*/ 3344032 w 5693686"/>
              <a:gd name="connsiteY1890" fmla="*/ 1274979 h 3744260"/>
              <a:gd name="connsiteX1891" fmla="*/ 3317785 w 5693686"/>
              <a:gd name="connsiteY1891" fmla="*/ 1360012 h 3744260"/>
              <a:gd name="connsiteX1892" fmla="*/ 3337471 w 5693686"/>
              <a:gd name="connsiteY1892" fmla="*/ 1375420 h 3744260"/>
              <a:gd name="connsiteX1893" fmla="*/ 3354000 w 5693686"/>
              <a:gd name="connsiteY1893" fmla="*/ 1310737 h 3744260"/>
              <a:gd name="connsiteX1894" fmla="*/ 3344032 w 5693686"/>
              <a:gd name="connsiteY1894" fmla="*/ 1274979 h 3744260"/>
              <a:gd name="connsiteX1895" fmla="*/ 3823872 w 5693686"/>
              <a:gd name="connsiteY1895" fmla="*/ 1315616 h 3744260"/>
              <a:gd name="connsiteX1896" fmla="*/ 3827506 w 5693686"/>
              <a:gd name="connsiteY1896" fmla="*/ 1316696 h 3744260"/>
              <a:gd name="connsiteX1897" fmla="*/ 3836913 w 5693686"/>
              <a:gd name="connsiteY1897" fmla="*/ 1316821 h 3744260"/>
              <a:gd name="connsiteX1898" fmla="*/ 3856100 w 5693686"/>
              <a:gd name="connsiteY1898" fmla="*/ 1282725 h 3744260"/>
              <a:gd name="connsiteX1899" fmla="*/ 3860626 w 5693686"/>
              <a:gd name="connsiteY1899" fmla="*/ 1274169 h 3744260"/>
              <a:gd name="connsiteX1900" fmla="*/ 3823872 w 5693686"/>
              <a:gd name="connsiteY1900" fmla="*/ 1315616 h 3744260"/>
              <a:gd name="connsiteX1901" fmla="*/ 3823872 w 5693686"/>
              <a:gd name="connsiteY1901" fmla="*/ 1315616 h 3744260"/>
              <a:gd name="connsiteX1902" fmla="*/ 3887413 w 5693686"/>
              <a:gd name="connsiteY1902" fmla="*/ 1253072 h 3744260"/>
              <a:gd name="connsiteX1903" fmla="*/ 3867105 w 5693686"/>
              <a:gd name="connsiteY1903" fmla="*/ 1288539 h 3744260"/>
              <a:gd name="connsiteX1904" fmla="*/ 3853296 w 5693686"/>
              <a:gd name="connsiteY1904" fmla="*/ 1313851 h 3744260"/>
              <a:gd name="connsiteX1905" fmla="*/ 4000334 w 5693686"/>
              <a:gd name="connsiteY1905" fmla="*/ 1240758 h 3744260"/>
              <a:gd name="connsiteX1906" fmla="*/ 4133438 w 5693686"/>
              <a:gd name="connsiteY1906" fmla="*/ 1134586 h 3744260"/>
              <a:gd name="connsiteX1907" fmla="*/ 4119609 w 5693686"/>
              <a:gd name="connsiteY1907" fmla="*/ 1117829 h 3744260"/>
              <a:gd name="connsiteX1908" fmla="*/ 4131445 w 5693686"/>
              <a:gd name="connsiteY1908" fmla="*/ 1086307 h 3744260"/>
              <a:gd name="connsiteX1909" fmla="*/ 4153954 w 5693686"/>
              <a:gd name="connsiteY1909" fmla="*/ 1084958 h 3744260"/>
              <a:gd name="connsiteX1910" fmla="*/ 4159831 w 5693686"/>
              <a:gd name="connsiteY1910" fmla="*/ 1105100 h 3744260"/>
              <a:gd name="connsiteX1911" fmla="*/ 4186452 w 5693686"/>
              <a:gd name="connsiteY1911" fmla="*/ 1072706 h 3744260"/>
              <a:gd name="connsiteX1912" fmla="*/ 4245985 w 5693686"/>
              <a:gd name="connsiteY1912" fmla="*/ 884014 h 3744260"/>
              <a:gd name="connsiteX1913" fmla="*/ 4229934 w 5693686"/>
              <a:gd name="connsiteY1913" fmla="*/ 827616 h 3744260"/>
              <a:gd name="connsiteX1914" fmla="*/ 4147081 w 5693686"/>
              <a:gd name="connsiteY1914" fmla="*/ 1025341 h 3744260"/>
              <a:gd name="connsiteX1915" fmla="*/ 4031980 w 5693686"/>
              <a:gd name="connsiteY1915" fmla="*/ 1131035 h 3744260"/>
              <a:gd name="connsiteX1916" fmla="*/ 3984075 w 5693686"/>
              <a:gd name="connsiteY1916" fmla="*/ 1175120 h 3744260"/>
              <a:gd name="connsiteX1917" fmla="*/ 4031856 w 5693686"/>
              <a:gd name="connsiteY1917" fmla="*/ 1150202 h 3744260"/>
              <a:gd name="connsiteX1918" fmla="*/ 4091057 w 5693686"/>
              <a:gd name="connsiteY1918" fmla="*/ 1138096 h 3744260"/>
              <a:gd name="connsiteX1919" fmla="*/ 4098470 w 5693686"/>
              <a:gd name="connsiteY1919" fmla="*/ 1152735 h 3744260"/>
              <a:gd name="connsiteX1920" fmla="*/ 4028990 w 5693686"/>
              <a:gd name="connsiteY1920" fmla="*/ 1184049 h 3744260"/>
              <a:gd name="connsiteX1921" fmla="*/ 3957475 w 5693686"/>
              <a:gd name="connsiteY1921" fmla="*/ 1205499 h 3744260"/>
              <a:gd name="connsiteX1922" fmla="*/ 3918914 w 5693686"/>
              <a:gd name="connsiteY1922" fmla="*/ 1230625 h 3744260"/>
              <a:gd name="connsiteX1923" fmla="*/ 3887393 w 5693686"/>
              <a:gd name="connsiteY1923" fmla="*/ 1253051 h 3744260"/>
              <a:gd name="connsiteX1924" fmla="*/ 2058278 w 5693686"/>
              <a:gd name="connsiteY1924" fmla="*/ 1195490 h 3744260"/>
              <a:gd name="connsiteX1925" fmla="*/ 2019821 w 5693686"/>
              <a:gd name="connsiteY1925" fmla="*/ 1222817 h 3744260"/>
              <a:gd name="connsiteX1926" fmla="*/ 2058278 w 5693686"/>
              <a:gd name="connsiteY1926" fmla="*/ 1195490 h 3744260"/>
              <a:gd name="connsiteX1927" fmla="*/ 4026872 w 5693686"/>
              <a:gd name="connsiteY1927" fmla="*/ 1005552 h 3744260"/>
              <a:gd name="connsiteX1928" fmla="*/ 4000895 w 5693686"/>
              <a:gd name="connsiteY1928" fmla="*/ 1065065 h 3744260"/>
              <a:gd name="connsiteX1929" fmla="*/ 3961067 w 5693686"/>
              <a:gd name="connsiteY1929" fmla="*/ 1136787 h 3744260"/>
              <a:gd name="connsiteX1930" fmla="*/ 3942337 w 5693686"/>
              <a:gd name="connsiteY1930" fmla="*/ 1195885 h 3744260"/>
              <a:gd name="connsiteX1931" fmla="*/ 3971574 w 5693686"/>
              <a:gd name="connsiteY1931" fmla="*/ 1171216 h 3744260"/>
              <a:gd name="connsiteX1932" fmla="*/ 4024089 w 5693686"/>
              <a:gd name="connsiteY1932" fmla="*/ 1121401 h 3744260"/>
              <a:gd name="connsiteX1933" fmla="*/ 4138028 w 5693686"/>
              <a:gd name="connsiteY1933" fmla="*/ 1016807 h 3744260"/>
              <a:gd name="connsiteX1934" fmla="*/ 4206988 w 5693686"/>
              <a:gd name="connsiteY1934" fmla="*/ 880152 h 3744260"/>
              <a:gd name="connsiteX1935" fmla="*/ 4110597 w 5693686"/>
              <a:gd name="connsiteY1935" fmla="*/ 1024780 h 3744260"/>
              <a:gd name="connsiteX1936" fmla="*/ 4092261 w 5693686"/>
              <a:gd name="connsiteY1936" fmla="*/ 1047414 h 3744260"/>
              <a:gd name="connsiteX1937" fmla="*/ 4056483 w 5693686"/>
              <a:gd name="connsiteY1937" fmla="*/ 1065335 h 3744260"/>
              <a:gd name="connsiteX1938" fmla="*/ 4037960 w 5693686"/>
              <a:gd name="connsiteY1938" fmla="*/ 992221 h 3744260"/>
              <a:gd name="connsiteX1939" fmla="*/ 4036154 w 5693686"/>
              <a:gd name="connsiteY1939" fmla="*/ 994401 h 3744260"/>
              <a:gd name="connsiteX1940" fmla="*/ 4026830 w 5693686"/>
              <a:gd name="connsiteY1940" fmla="*/ 1005573 h 3744260"/>
              <a:gd name="connsiteX1941" fmla="*/ 4080051 w 5693686"/>
              <a:gd name="connsiteY1941" fmla="*/ 1147461 h 3744260"/>
              <a:gd name="connsiteX1942" fmla="*/ 4024920 w 5693686"/>
              <a:gd name="connsiteY1942" fmla="*/ 1167374 h 3744260"/>
              <a:gd name="connsiteX1943" fmla="*/ 4005006 w 5693686"/>
              <a:gd name="connsiteY1943" fmla="*/ 1177757 h 3744260"/>
              <a:gd name="connsiteX1944" fmla="*/ 4025751 w 5693686"/>
              <a:gd name="connsiteY1944" fmla="*/ 1172047 h 3744260"/>
              <a:gd name="connsiteX1945" fmla="*/ 4086156 w 5693686"/>
              <a:gd name="connsiteY1945" fmla="*/ 1150575 h 3744260"/>
              <a:gd name="connsiteX1946" fmla="*/ 4083560 w 5693686"/>
              <a:gd name="connsiteY1946" fmla="*/ 1148042 h 3744260"/>
              <a:gd name="connsiteX1947" fmla="*/ 4080072 w 5693686"/>
              <a:gd name="connsiteY1947" fmla="*/ 1147461 h 3744260"/>
              <a:gd name="connsiteX1948" fmla="*/ 2581102 w 5693686"/>
              <a:gd name="connsiteY1948" fmla="*/ 980011 h 3744260"/>
              <a:gd name="connsiteX1949" fmla="*/ 2585795 w 5693686"/>
              <a:gd name="connsiteY1949" fmla="*/ 1154147 h 3744260"/>
              <a:gd name="connsiteX1950" fmla="*/ 2600642 w 5693686"/>
              <a:gd name="connsiteY1950" fmla="*/ 1164696 h 3744260"/>
              <a:gd name="connsiteX1951" fmla="*/ 2652222 w 5693686"/>
              <a:gd name="connsiteY1951" fmla="*/ 1070817 h 3744260"/>
              <a:gd name="connsiteX1952" fmla="*/ 2691842 w 5693686"/>
              <a:gd name="connsiteY1952" fmla="*/ 990933 h 3744260"/>
              <a:gd name="connsiteX1953" fmla="*/ 2734369 w 5693686"/>
              <a:gd name="connsiteY1953" fmla="*/ 953079 h 3744260"/>
              <a:gd name="connsiteX1954" fmla="*/ 2581102 w 5693686"/>
              <a:gd name="connsiteY1954" fmla="*/ 979990 h 3744260"/>
              <a:gd name="connsiteX1955" fmla="*/ 2047667 w 5693686"/>
              <a:gd name="connsiteY1955" fmla="*/ 889309 h 3744260"/>
              <a:gd name="connsiteX1956" fmla="*/ 2080061 w 5693686"/>
              <a:gd name="connsiteY1956" fmla="*/ 1020980 h 3744260"/>
              <a:gd name="connsiteX1957" fmla="*/ 2096361 w 5693686"/>
              <a:gd name="connsiteY1957" fmla="*/ 1060704 h 3744260"/>
              <a:gd name="connsiteX1958" fmla="*/ 2113160 w 5693686"/>
              <a:gd name="connsiteY1958" fmla="*/ 1145841 h 3744260"/>
              <a:gd name="connsiteX1959" fmla="*/ 2147236 w 5693686"/>
              <a:gd name="connsiteY1959" fmla="*/ 1094219 h 3744260"/>
              <a:gd name="connsiteX1960" fmla="*/ 2160442 w 5693686"/>
              <a:gd name="connsiteY1960" fmla="*/ 906689 h 3744260"/>
              <a:gd name="connsiteX1961" fmla="*/ 2157805 w 5693686"/>
              <a:gd name="connsiteY1961" fmla="*/ 901436 h 3744260"/>
              <a:gd name="connsiteX1962" fmla="*/ 2151119 w 5693686"/>
              <a:gd name="connsiteY1962" fmla="*/ 887835 h 3744260"/>
              <a:gd name="connsiteX1963" fmla="*/ 2151451 w 5693686"/>
              <a:gd name="connsiteY1963" fmla="*/ 874420 h 3744260"/>
              <a:gd name="connsiteX1964" fmla="*/ 2163620 w 5693686"/>
              <a:gd name="connsiteY1964" fmla="*/ 879549 h 3744260"/>
              <a:gd name="connsiteX1965" fmla="*/ 2172362 w 5693686"/>
              <a:gd name="connsiteY1965" fmla="*/ 902682 h 3744260"/>
              <a:gd name="connsiteX1966" fmla="*/ 2182017 w 5693686"/>
              <a:gd name="connsiteY1966" fmla="*/ 922616 h 3744260"/>
              <a:gd name="connsiteX1967" fmla="*/ 2140778 w 5693686"/>
              <a:gd name="connsiteY1967" fmla="*/ 806789 h 3744260"/>
              <a:gd name="connsiteX1968" fmla="*/ 2078503 w 5693686"/>
              <a:gd name="connsiteY1968" fmla="*/ 929386 h 3744260"/>
              <a:gd name="connsiteX1969" fmla="*/ 2065546 w 5693686"/>
              <a:gd name="connsiteY1969" fmla="*/ 929489 h 3744260"/>
              <a:gd name="connsiteX1970" fmla="*/ 2065650 w 5693686"/>
              <a:gd name="connsiteY1970" fmla="*/ 910178 h 3744260"/>
              <a:gd name="connsiteX1971" fmla="*/ 1951151 w 5693686"/>
              <a:gd name="connsiteY1971" fmla="*/ 778776 h 3744260"/>
              <a:gd name="connsiteX1972" fmla="*/ 1831046 w 5693686"/>
              <a:gd name="connsiteY1972" fmla="*/ 752052 h 3744260"/>
              <a:gd name="connsiteX1973" fmla="*/ 1832458 w 5693686"/>
              <a:gd name="connsiteY1973" fmla="*/ 847239 h 3744260"/>
              <a:gd name="connsiteX1974" fmla="*/ 1809180 w 5693686"/>
              <a:gd name="connsiteY1974" fmla="*/ 981984 h 3744260"/>
              <a:gd name="connsiteX1975" fmla="*/ 1970566 w 5693686"/>
              <a:gd name="connsiteY1975" fmla="*/ 1004680 h 3744260"/>
              <a:gd name="connsiteX1976" fmla="*/ 2021815 w 5693686"/>
              <a:gd name="connsiteY1976" fmla="*/ 983146 h 3744260"/>
              <a:gd name="connsiteX1977" fmla="*/ 2035250 w 5693686"/>
              <a:gd name="connsiteY1977" fmla="*/ 890223 h 3744260"/>
              <a:gd name="connsiteX1978" fmla="*/ 2032446 w 5693686"/>
              <a:gd name="connsiteY1978" fmla="*/ 866592 h 3744260"/>
              <a:gd name="connsiteX1979" fmla="*/ 2035810 w 5693686"/>
              <a:gd name="connsiteY1979" fmla="*/ 851247 h 3744260"/>
              <a:gd name="connsiteX1980" fmla="*/ 2042787 w 5693686"/>
              <a:gd name="connsiteY1980" fmla="*/ 852139 h 3744260"/>
              <a:gd name="connsiteX1981" fmla="*/ 2046774 w 5693686"/>
              <a:gd name="connsiteY1981" fmla="*/ 868668 h 3744260"/>
              <a:gd name="connsiteX1982" fmla="*/ 2047709 w 5693686"/>
              <a:gd name="connsiteY1982" fmla="*/ 889350 h 3744260"/>
              <a:gd name="connsiteX1983" fmla="*/ 4144610 w 5693686"/>
              <a:gd name="connsiteY1983" fmla="*/ 1094281 h 3744260"/>
              <a:gd name="connsiteX1984" fmla="*/ 4138526 w 5693686"/>
              <a:gd name="connsiteY1984" fmla="*/ 1096586 h 3744260"/>
              <a:gd name="connsiteX1985" fmla="*/ 4131528 w 5693686"/>
              <a:gd name="connsiteY1985" fmla="*/ 1114091 h 3744260"/>
              <a:gd name="connsiteX1986" fmla="*/ 4136844 w 5693686"/>
              <a:gd name="connsiteY1986" fmla="*/ 1122563 h 3744260"/>
              <a:gd name="connsiteX1987" fmla="*/ 4142471 w 5693686"/>
              <a:gd name="connsiteY1987" fmla="*/ 1120861 h 3744260"/>
              <a:gd name="connsiteX1988" fmla="*/ 4143094 w 5693686"/>
              <a:gd name="connsiteY1988" fmla="*/ 1119407 h 3744260"/>
              <a:gd name="connsiteX1989" fmla="*/ 4146230 w 5693686"/>
              <a:gd name="connsiteY1989" fmla="*/ 1094697 h 3744260"/>
              <a:gd name="connsiteX1990" fmla="*/ 4144610 w 5693686"/>
              <a:gd name="connsiteY1990" fmla="*/ 1094261 h 3744260"/>
              <a:gd name="connsiteX1991" fmla="*/ 4012212 w 5693686"/>
              <a:gd name="connsiteY1991" fmla="*/ 806539 h 3744260"/>
              <a:gd name="connsiteX1992" fmla="*/ 3960486 w 5693686"/>
              <a:gd name="connsiteY1992" fmla="*/ 814908 h 3744260"/>
              <a:gd name="connsiteX1993" fmla="*/ 3765751 w 5693686"/>
              <a:gd name="connsiteY1993" fmla="*/ 878698 h 3744260"/>
              <a:gd name="connsiteX1994" fmla="*/ 3769156 w 5693686"/>
              <a:gd name="connsiteY1994" fmla="*/ 1062531 h 3744260"/>
              <a:gd name="connsiteX1995" fmla="*/ 3940094 w 5693686"/>
              <a:gd name="connsiteY1995" fmla="*/ 1060642 h 3744260"/>
              <a:gd name="connsiteX1996" fmla="*/ 4015223 w 5693686"/>
              <a:gd name="connsiteY1996" fmla="*/ 1000028 h 3744260"/>
              <a:gd name="connsiteX1997" fmla="*/ 4017320 w 5693686"/>
              <a:gd name="connsiteY1997" fmla="*/ 980011 h 3744260"/>
              <a:gd name="connsiteX1998" fmla="*/ 4012212 w 5693686"/>
              <a:gd name="connsiteY1998" fmla="*/ 806539 h 3744260"/>
              <a:gd name="connsiteX1999" fmla="*/ 1638408 w 5693686"/>
              <a:gd name="connsiteY1999" fmla="*/ 924443 h 3744260"/>
              <a:gd name="connsiteX2000" fmla="*/ 1721987 w 5693686"/>
              <a:gd name="connsiteY2000" fmla="*/ 1040603 h 3744260"/>
              <a:gd name="connsiteX2001" fmla="*/ 1825169 w 5693686"/>
              <a:gd name="connsiteY2001" fmla="*/ 1079746 h 3744260"/>
              <a:gd name="connsiteX2002" fmla="*/ 1798341 w 5693686"/>
              <a:gd name="connsiteY2002" fmla="*/ 1058690 h 3744260"/>
              <a:gd name="connsiteX2003" fmla="*/ 1792298 w 5693686"/>
              <a:gd name="connsiteY2003" fmla="*/ 994796 h 3744260"/>
              <a:gd name="connsiteX2004" fmla="*/ 1793565 w 5693686"/>
              <a:gd name="connsiteY2004" fmla="*/ 990767 h 3744260"/>
              <a:gd name="connsiteX2005" fmla="*/ 1759074 w 5693686"/>
              <a:gd name="connsiteY2005" fmla="*/ 980094 h 3744260"/>
              <a:gd name="connsiteX2006" fmla="*/ 1638387 w 5693686"/>
              <a:gd name="connsiteY2006" fmla="*/ 924423 h 3744260"/>
              <a:gd name="connsiteX2007" fmla="*/ 3725259 w 5693686"/>
              <a:gd name="connsiteY2007" fmla="*/ 752862 h 3744260"/>
              <a:gd name="connsiteX2008" fmla="*/ 3716849 w 5693686"/>
              <a:gd name="connsiteY2008" fmla="*/ 769661 h 3744260"/>
              <a:gd name="connsiteX2009" fmla="*/ 3685390 w 5693686"/>
              <a:gd name="connsiteY2009" fmla="*/ 903595 h 3744260"/>
              <a:gd name="connsiteX2010" fmla="*/ 3693945 w 5693686"/>
              <a:gd name="connsiteY2010" fmla="*/ 1018219 h 3744260"/>
              <a:gd name="connsiteX2011" fmla="*/ 3693800 w 5693686"/>
              <a:gd name="connsiteY2011" fmla="*/ 1010536 h 3744260"/>
              <a:gd name="connsiteX2012" fmla="*/ 3725280 w 5693686"/>
              <a:gd name="connsiteY2012" fmla="*/ 752862 h 3744260"/>
              <a:gd name="connsiteX2013" fmla="*/ 2837032 w 5693686"/>
              <a:gd name="connsiteY2013" fmla="*/ 921370 h 3744260"/>
              <a:gd name="connsiteX2014" fmla="*/ 2957303 w 5693686"/>
              <a:gd name="connsiteY2014" fmla="*/ 1001108 h 3744260"/>
              <a:gd name="connsiteX2015" fmla="*/ 2963990 w 5693686"/>
              <a:gd name="connsiteY2015" fmla="*/ 992802 h 3744260"/>
              <a:gd name="connsiteX2016" fmla="*/ 2926529 w 5693686"/>
              <a:gd name="connsiteY2016" fmla="*/ 854341 h 3744260"/>
              <a:gd name="connsiteX2017" fmla="*/ 2874970 w 5693686"/>
              <a:gd name="connsiteY2017" fmla="*/ 903409 h 3744260"/>
              <a:gd name="connsiteX2018" fmla="*/ 2837032 w 5693686"/>
              <a:gd name="connsiteY2018" fmla="*/ 921370 h 3744260"/>
              <a:gd name="connsiteX2019" fmla="*/ 2535419 w 5693686"/>
              <a:gd name="connsiteY2019" fmla="*/ 828758 h 3744260"/>
              <a:gd name="connsiteX2020" fmla="*/ 2544493 w 5693686"/>
              <a:gd name="connsiteY2020" fmla="*/ 855545 h 3744260"/>
              <a:gd name="connsiteX2021" fmla="*/ 2566089 w 5693686"/>
              <a:gd name="connsiteY2021" fmla="*/ 988005 h 3744260"/>
              <a:gd name="connsiteX2022" fmla="*/ 2572900 w 5693686"/>
              <a:gd name="connsiteY2022" fmla="*/ 969919 h 3744260"/>
              <a:gd name="connsiteX2023" fmla="*/ 2581725 w 5693686"/>
              <a:gd name="connsiteY2023" fmla="*/ 967676 h 3744260"/>
              <a:gd name="connsiteX2024" fmla="*/ 2750005 w 5693686"/>
              <a:gd name="connsiteY2024" fmla="*/ 936259 h 3744260"/>
              <a:gd name="connsiteX2025" fmla="*/ 2808687 w 5693686"/>
              <a:gd name="connsiteY2025" fmla="*/ 895663 h 3744260"/>
              <a:gd name="connsiteX2026" fmla="*/ 2825113 w 5693686"/>
              <a:gd name="connsiteY2026" fmla="*/ 906233 h 3744260"/>
              <a:gd name="connsiteX2027" fmla="*/ 2828663 w 5693686"/>
              <a:gd name="connsiteY2027" fmla="*/ 911258 h 3744260"/>
              <a:gd name="connsiteX2028" fmla="*/ 2868636 w 5693686"/>
              <a:gd name="connsiteY2028" fmla="*/ 892652 h 3744260"/>
              <a:gd name="connsiteX2029" fmla="*/ 2912492 w 5693686"/>
              <a:gd name="connsiteY2029" fmla="*/ 854943 h 3744260"/>
              <a:gd name="connsiteX2030" fmla="*/ 2910125 w 5693686"/>
              <a:gd name="connsiteY2030" fmla="*/ 854548 h 3744260"/>
              <a:gd name="connsiteX2031" fmla="*/ 2899452 w 5693686"/>
              <a:gd name="connsiteY2031" fmla="*/ 848381 h 3744260"/>
              <a:gd name="connsiteX2032" fmla="*/ 2859479 w 5693686"/>
              <a:gd name="connsiteY2032" fmla="*/ 880816 h 3744260"/>
              <a:gd name="connsiteX2033" fmla="*/ 2787258 w 5693686"/>
              <a:gd name="connsiteY2033" fmla="*/ 887855 h 3744260"/>
              <a:gd name="connsiteX2034" fmla="*/ 2761841 w 5693686"/>
              <a:gd name="connsiteY2034" fmla="*/ 898093 h 3744260"/>
              <a:gd name="connsiteX2035" fmla="*/ 2719356 w 5693686"/>
              <a:gd name="connsiteY2035" fmla="*/ 911984 h 3744260"/>
              <a:gd name="connsiteX2036" fmla="*/ 2624459 w 5693686"/>
              <a:gd name="connsiteY2036" fmla="*/ 937796 h 3744260"/>
              <a:gd name="connsiteX2037" fmla="*/ 2570657 w 5693686"/>
              <a:gd name="connsiteY2037" fmla="*/ 937796 h 3744260"/>
              <a:gd name="connsiteX2038" fmla="*/ 2581268 w 5693686"/>
              <a:gd name="connsiteY2038" fmla="*/ 919128 h 3744260"/>
              <a:gd name="connsiteX2039" fmla="*/ 2657268 w 5693686"/>
              <a:gd name="connsiteY2039" fmla="*/ 893524 h 3744260"/>
              <a:gd name="connsiteX2040" fmla="*/ 2734930 w 5693686"/>
              <a:gd name="connsiteY2040" fmla="*/ 871679 h 3744260"/>
              <a:gd name="connsiteX2041" fmla="*/ 2710448 w 5693686"/>
              <a:gd name="connsiteY2041" fmla="*/ 859989 h 3744260"/>
              <a:gd name="connsiteX2042" fmla="*/ 2599230 w 5693686"/>
              <a:gd name="connsiteY2042" fmla="*/ 775516 h 3744260"/>
              <a:gd name="connsiteX2043" fmla="*/ 2569474 w 5693686"/>
              <a:gd name="connsiteY2043" fmla="*/ 731619 h 3744260"/>
              <a:gd name="connsiteX2044" fmla="*/ 2569266 w 5693686"/>
              <a:gd name="connsiteY2044" fmla="*/ 733322 h 3744260"/>
              <a:gd name="connsiteX2045" fmla="*/ 2550473 w 5693686"/>
              <a:gd name="connsiteY2045" fmla="*/ 792523 h 3744260"/>
              <a:gd name="connsiteX2046" fmla="*/ 2535377 w 5693686"/>
              <a:gd name="connsiteY2046" fmla="*/ 828758 h 3744260"/>
              <a:gd name="connsiteX2047" fmla="*/ 2577219 w 5693686"/>
              <a:gd name="connsiteY2047" fmla="*/ 979284 h 3744260"/>
              <a:gd name="connsiteX2048" fmla="*/ 2577219 w 5693686"/>
              <a:gd name="connsiteY2048" fmla="*/ 979284 h 3744260"/>
              <a:gd name="connsiteX2049" fmla="*/ 2577073 w 5693686"/>
              <a:gd name="connsiteY2049" fmla="*/ 979222 h 3744260"/>
              <a:gd name="connsiteX2050" fmla="*/ 2577219 w 5693686"/>
              <a:gd name="connsiteY2050" fmla="*/ 979284 h 3744260"/>
              <a:gd name="connsiteX2051" fmla="*/ 2577073 w 5693686"/>
              <a:gd name="connsiteY2051" fmla="*/ 979222 h 3744260"/>
              <a:gd name="connsiteX2052" fmla="*/ 1725497 w 5693686"/>
              <a:gd name="connsiteY2052" fmla="*/ 483953 h 3744260"/>
              <a:gd name="connsiteX2053" fmla="*/ 1634483 w 5693686"/>
              <a:gd name="connsiteY2053" fmla="*/ 546581 h 3744260"/>
              <a:gd name="connsiteX2054" fmla="*/ 1615359 w 5693686"/>
              <a:gd name="connsiteY2054" fmla="*/ 883682 h 3744260"/>
              <a:gd name="connsiteX2055" fmla="*/ 1797178 w 5693686"/>
              <a:gd name="connsiteY2055" fmla="*/ 978620 h 3744260"/>
              <a:gd name="connsiteX2056" fmla="*/ 1820746 w 5693686"/>
              <a:gd name="connsiteY2056" fmla="*/ 759236 h 3744260"/>
              <a:gd name="connsiteX2057" fmla="*/ 1814704 w 5693686"/>
              <a:gd name="connsiteY2057" fmla="*/ 755561 h 3744260"/>
              <a:gd name="connsiteX2058" fmla="*/ 1816448 w 5693686"/>
              <a:gd name="connsiteY2058" fmla="*/ 746300 h 3744260"/>
              <a:gd name="connsiteX2059" fmla="*/ 1956778 w 5693686"/>
              <a:gd name="connsiteY2059" fmla="*/ 767646 h 3744260"/>
              <a:gd name="connsiteX2060" fmla="*/ 2065671 w 5693686"/>
              <a:gd name="connsiteY2060" fmla="*/ 842193 h 3744260"/>
              <a:gd name="connsiteX2061" fmla="*/ 2077195 w 5693686"/>
              <a:gd name="connsiteY2061" fmla="*/ 914912 h 3744260"/>
              <a:gd name="connsiteX2062" fmla="*/ 2077008 w 5693686"/>
              <a:gd name="connsiteY2062" fmla="*/ 915348 h 3744260"/>
              <a:gd name="connsiteX2063" fmla="*/ 2128111 w 5693686"/>
              <a:gd name="connsiteY2063" fmla="*/ 806166 h 3744260"/>
              <a:gd name="connsiteX2064" fmla="*/ 1931923 w 5693686"/>
              <a:gd name="connsiteY2064" fmla="*/ 500026 h 3744260"/>
              <a:gd name="connsiteX2065" fmla="*/ 1748006 w 5693686"/>
              <a:gd name="connsiteY2065" fmla="*/ 486009 h 3744260"/>
              <a:gd name="connsiteX2066" fmla="*/ 1744767 w 5693686"/>
              <a:gd name="connsiteY2066" fmla="*/ 486009 h 3744260"/>
              <a:gd name="connsiteX2067" fmla="*/ 1725517 w 5693686"/>
              <a:gd name="connsiteY2067" fmla="*/ 483933 h 3744260"/>
              <a:gd name="connsiteX2068" fmla="*/ 2581849 w 5693686"/>
              <a:gd name="connsiteY2068" fmla="*/ 967718 h 3744260"/>
              <a:gd name="connsiteX2069" fmla="*/ 2581953 w 5693686"/>
              <a:gd name="connsiteY2069" fmla="*/ 967760 h 3744260"/>
              <a:gd name="connsiteX2070" fmla="*/ 2581849 w 5693686"/>
              <a:gd name="connsiteY2070" fmla="*/ 967718 h 3744260"/>
              <a:gd name="connsiteX2071" fmla="*/ 3492025 w 5693686"/>
              <a:gd name="connsiteY2071" fmla="*/ 792440 h 3744260"/>
              <a:gd name="connsiteX2072" fmla="*/ 3481311 w 5693686"/>
              <a:gd name="connsiteY2072" fmla="*/ 849378 h 3744260"/>
              <a:gd name="connsiteX2073" fmla="*/ 3508928 w 5693686"/>
              <a:gd name="connsiteY2073" fmla="*/ 942530 h 3744260"/>
              <a:gd name="connsiteX2074" fmla="*/ 3521491 w 5693686"/>
              <a:gd name="connsiteY2074" fmla="*/ 965122 h 3744260"/>
              <a:gd name="connsiteX2075" fmla="*/ 3527139 w 5693686"/>
              <a:gd name="connsiteY2075" fmla="*/ 869084 h 3744260"/>
              <a:gd name="connsiteX2076" fmla="*/ 3498691 w 5693686"/>
              <a:gd name="connsiteY2076" fmla="*/ 796136 h 3744260"/>
              <a:gd name="connsiteX2077" fmla="*/ 3492025 w 5693686"/>
              <a:gd name="connsiteY2077" fmla="*/ 792419 h 3744260"/>
              <a:gd name="connsiteX2078" fmla="*/ 2178363 w 5693686"/>
              <a:gd name="connsiteY2078" fmla="*/ 872801 h 3744260"/>
              <a:gd name="connsiteX2079" fmla="*/ 2204693 w 5693686"/>
              <a:gd name="connsiteY2079" fmla="*/ 954304 h 3744260"/>
              <a:gd name="connsiteX2080" fmla="*/ 2207330 w 5693686"/>
              <a:gd name="connsiteY2080" fmla="*/ 878677 h 3744260"/>
              <a:gd name="connsiteX2081" fmla="*/ 2201557 w 5693686"/>
              <a:gd name="connsiteY2081" fmla="*/ 840096 h 3744260"/>
              <a:gd name="connsiteX2082" fmla="*/ 2195992 w 5693686"/>
              <a:gd name="connsiteY2082" fmla="*/ 804172 h 3744260"/>
              <a:gd name="connsiteX2083" fmla="*/ 2191300 w 5693686"/>
              <a:gd name="connsiteY2083" fmla="*/ 823089 h 3744260"/>
              <a:gd name="connsiteX2084" fmla="*/ 2184032 w 5693686"/>
              <a:gd name="connsiteY2084" fmla="*/ 858826 h 3744260"/>
              <a:gd name="connsiteX2085" fmla="*/ 2178363 w 5693686"/>
              <a:gd name="connsiteY2085" fmla="*/ 872821 h 3744260"/>
              <a:gd name="connsiteX2086" fmla="*/ 2752082 w 5693686"/>
              <a:gd name="connsiteY2086" fmla="*/ 878407 h 3744260"/>
              <a:gd name="connsiteX2087" fmla="*/ 2660196 w 5693686"/>
              <a:gd name="connsiteY2087" fmla="*/ 905651 h 3744260"/>
              <a:gd name="connsiteX2088" fmla="*/ 2588640 w 5693686"/>
              <a:gd name="connsiteY2088" fmla="*/ 929199 h 3744260"/>
              <a:gd name="connsiteX2089" fmla="*/ 2585940 w 5693686"/>
              <a:gd name="connsiteY2089" fmla="*/ 931275 h 3744260"/>
              <a:gd name="connsiteX2090" fmla="*/ 2715660 w 5693686"/>
              <a:gd name="connsiteY2090" fmla="*/ 900107 h 3744260"/>
              <a:gd name="connsiteX2091" fmla="*/ 2757792 w 5693686"/>
              <a:gd name="connsiteY2091" fmla="*/ 886340 h 3744260"/>
              <a:gd name="connsiteX2092" fmla="*/ 2766638 w 5693686"/>
              <a:gd name="connsiteY2092" fmla="*/ 883100 h 3744260"/>
              <a:gd name="connsiteX2093" fmla="*/ 2752082 w 5693686"/>
              <a:gd name="connsiteY2093" fmla="*/ 878428 h 3744260"/>
              <a:gd name="connsiteX2094" fmla="*/ 2806798 w 5693686"/>
              <a:gd name="connsiteY2094" fmla="*/ 908039 h 3744260"/>
              <a:gd name="connsiteX2095" fmla="*/ 2774093 w 5693686"/>
              <a:gd name="connsiteY2095" fmla="*/ 929489 h 3744260"/>
              <a:gd name="connsiteX2096" fmla="*/ 2797308 w 5693686"/>
              <a:gd name="connsiteY2096" fmla="*/ 922325 h 3744260"/>
              <a:gd name="connsiteX2097" fmla="*/ 2816557 w 5693686"/>
              <a:gd name="connsiteY2097" fmla="*/ 915764 h 3744260"/>
              <a:gd name="connsiteX2098" fmla="*/ 2814688 w 5693686"/>
              <a:gd name="connsiteY2098" fmla="*/ 913023 h 3744260"/>
              <a:gd name="connsiteX2099" fmla="*/ 2807670 w 5693686"/>
              <a:gd name="connsiteY2099" fmla="*/ 908060 h 3744260"/>
              <a:gd name="connsiteX2100" fmla="*/ 2806818 w 5693686"/>
              <a:gd name="connsiteY2100" fmla="*/ 908018 h 3744260"/>
              <a:gd name="connsiteX2101" fmla="*/ 2151638 w 5693686"/>
              <a:gd name="connsiteY2101" fmla="*/ 884782 h 3744260"/>
              <a:gd name="connsiteX2102" fmla="*/ 2151638 w 5693686"/>
              <a:gd name="connsiteY2102" fmla="*/ 884782 h 3744260"/>
              <a:gd name="connsiteX2103" fmla="*/ 2807005 w 5693686"/>
              <a:gd name="connsiteY2103" fmla="*/ 877618 h 3744260"/>
              <a:gd name="connsiteX2104" fmla="*/ 2854205 w 5693686"/>
              <a:gd name="connsiteY2104" fmla="*/ 869520 h 3744260"/>
              <a:gd name="connsiteX2105" fmla="*/ 2890419 w 5693686"/>
              <a:gd name="connsiteY2105" fmla="*/ 839452 h 3744260"/>
              <a:gd name="connsiteX2106" fmla="*/ 2876236 w 5693686"/>
              <a:gd name="connsiteY2106" fmla="*/ 820597 h 3744260"/>
              <a:gd name="connsiteX2107" fmla="*/ 2807005 w 5693686"/>
              <a:gd name="connsiteY2107" fmla="*/ 877618 h 3744260"/>
              <a:gd name="connsiteX2108" fmla="*/ 2768715 w 5693686"/>
              <a:gd name="connsiteY2108" fmla="*/ 870745 h 3744260"/>
              <a:gd name="connsiteX2109" fmla="*/ 2785513 w 5693686"/>
              <a:gd name="connsiteY2109" fmla="*/ 874898 h 3744260"/>
              <a:gd name="connsiteX2110" fmla="*/ 2869384 w 5693686"/>
              <a:gd name="connsiteY2110" fmla="*/ 809467 h 3744260"/>
              <a:gd name="connsiteX2111" fmla="*/ 2840998 w 5693686"/>
              <a:gd name="connsiteY2111" fmla="*/ 720946 h 3744260"/>
              <a:gd name="connsiteX2112" fmla="*/ 2840583 w 5693686"/>
              <a:gd name="connsiteY2112" fmla="*/ 685043 h 3744260"/>
              <a:gd name="connsiteX2113" fmla="*/ 2840126 w 5693686"/>
              <a:gd name="connsiteY2113" fmla="*/ 649493 h 3744260"/>
              <a:gd name="connsiteX2114" fmla="*/ 2804784 w 5693686"/>
              <a:gd name="connsiteY2114" fmla="*/ 621564 h 3744260"/>
              <a:gd name="connsiteX2115" fmla="*/ 2799468 w 5693686"/>
              <a:gd name="connsiteY2115" fmla="*/ 615750 h 3744260"/>
              <a:gd name="connsiteX2116" fmla="*/ 2810535 w 5693686"/>
              <a:gd name="connsiteY2116" fmla="*/ 642121 h 3744260"/>
              <a:gd name="connsiteX2117" fmla="*/ 2834187 w 5693686"/>
              <a:gd name="connsiteY2117" fmla="*/ 794828 h 3744260"/>
              <a:gd name="connsiteX2118" fmla="*/ 2768715 w 5693686"/>
              <a:gd name="connsiteY2118" fmla="*/ 870745 h 3744260"/>
              <a:gd name="connsiteX2119" fmla="*/ 2566462 w 5693686"/>
              <a:gd name="connsiteY2119" fmla="*/ 704728 h 3744260"/>
              <a:gd name="connsiteX2120" fmla="*/ 2575038 w 5693686"/>
              <a:gd name="connsiteY2120" fmla="*/ 714135 h 3744260"/>
              <a:gd name="connsiteX2121" fmla="*/ 2716241 w 5693686"/>
              <a:gd name="connsiteY2121" fmla="*/ 848962 h 3744260"/>
              <a:gd name="connsiteX2122" fmla="*/ 2751604 w 5693686"/>
              <a:gd name="connsiteY2122" fmla="*/ 864993 h 3744260"/>
              <a:gd name="connsiteX2123" fmla="*/ 2821998 w 5693686"/>
              <a:gd name="connsiteY2123" fmla="*/ 792232 h 3744260"/>
              <a:gd name="connsiteX2124" fmla="*/ 2799322 w 5693686"/>
              <a:gd name="connsiteY2124" fmla="*/ 647603 h 3744260"/>
              <a:gd name="connsiteX2125" fmla="*/ 2786344 w 5693686"/>
              <a:gd name="connsiteY2125" fmla="*/ 610641 h 3744260"/>
              <a:gd name="connsiteX2126" fmla="*/ 2792158 w 5693686"/>
              <a:gd name="connsiteY2126" fmla="*/ 598909 h 3744260"/>
              <a:gd name="connsiteX2127" fmla="*/ 2814024 w 5693686"/>
              <a:gd name="connsiteY2127" fmla="*/ 613237 h 3744260"/>
              <a:gd name="connsiteX2128" fmla="*/ 2840126 w 5693686"/>
              <a:gd name="connsiteY2128" fmla="*/ 636432 h 3744260"/>
              <a:gd name="connsiteX2129" fmla="*/ 2852606 w 5693686"/>
              <a:gd name="connsiteY2129" fmla="*/ 546830 h 3744260"/>
              <a:gd name="connsiteX2130" fmla="*/ 2853914 w 5693686"/>
              <a:gd name="connsiteY2130" fmla="*/ 544463 h 3744260"/>
              <a:gd name="connsiteX2131" fmla="*/ 2821977 w 5693686"/>
              <a:gd name="connsiteY2131" fmla="*/ 564252 h 3744260"/>
              <a:gd name="connsiteX2132" fmla="*/ 2758041 w 5693686"/>
              <a:gd name="connsiteY2132" fmla="*/ 557275 h 3744260"/>
              <a:gd name="connsiteX2133" fmla="*/ 2598150 w 5693686"/>
              <a:gd name="connsiteY2133" fmla="*/ 342543 h 3744260"/>
              <a:gd name="connsiteX2134" fmla="*/ 2589450 w 5693686"/>
              <a:gd name="connsiteY2134" fmla="*/ 309527 h 3744260"/>
              <a:gd name="connsiteX2135" fmla="*/ 2589761 w 5693686"/>
              <a:gd name="connsiteY2135" fmla="*/ 336334 h 3744260"/>
              <a:gd name="connsiteX2136" fmla="*/ 2595513 w 5693686"/>
              <a:gd name="connsiteY2136" fmla="*/ 388953 h 3744260"/>
              <a:gd name="connsiteX2137" fmla="*/ 2589429 w 5693686"/>
              <a:gd name="connsiteY2137" fmla="*/ 394788 h 3744260"/>
              <a:gd name="connsiteX2138" fmla="*/ 2581559 w 5693686"/>
              <a:gd name="connsiteY2138" fmla="*/ 382350 h 3744260"/>
              <a:gd name="connsiteX2139" fmla="*/ 2577343 w 5693686"/>
              <a:gd name="connsiteY2139" fmla="*/ 337373 h 3744260"/>
              <a:gd name="connsiteX2140" fmla="*/ 2561687 w 5693686"/>
              <a:gd name="connsiteY2140" fmla="*/ 254292 h 3744260"/>
              <a:gd name="connsiteX2141" fmla="*/ 2568643 w 5693686"/>
              <a:gd name="connsiteY2141" fmla="*/ 390075 h 3744260"/>
              <a:gd name="connsiteX2142" fmla="*/ 2611585 w 5693686"/>
              <a:gd name="connsiteY2142" fmla="*/ 467300 h 3744260"/>
              <a:gd name="connsiteX2143" fmla="*/ 2710448 w 5693686"/>
              <a:gd name="connsiteY2143" fmla="*/ 561428 h 3744260"/>
              <a:gd name="connsiteX2144" fmla="*/ 2713957 w 5693686"/>
              <a:gd name="connsiteY2144" fmla="*/ 565789 h 3744260"/>
              <a:gd name="connsiteX2145" fmla="*/ 2712566 w 5693686"/>
              <a:gd name="connsiteY2145" fmla="*/ 571208 h 3744260"/>
              <a:gd name="connsiteX2146" fmla="*/ 2630917 w 5693686"/>
              <a:gd name="connsiteY2146" fmla="*/ 615127 h 3744260"/>
              <a:gd name="connsiteX2147" fmla="*/ 2595554 w 5693686"/>
              <a:gd name="connsiteY2147" fmla="*/ 581010 h 3744260"/>
              <a:gd name="connsiteX2148" fmla="*/ 2556911 w 5693686"/>
              <a:gd name="connsiteY2148" fmla="*/ 397322 h 3744260"/>
              <a:gd name="connsiteX2149" fmla="*/ 2556454 w 5693686"/>
              <a:gd name="connsiteY2149" fmla="*/ 393625 h 3744260"/>
              <a:gd name="connsiteX2150" fmla="*/ 2537661 w 5693686"/>
              <a:gd name="connsiteY2150" fmla="*/ 287973 h 3744260"/>
              <a:gd name="connsiteX2151" fmla="*/ 2420318 w 5693686"/>
              <a:gd name="connsiteY2151" fmla="*/ 388247 h 3744260"/>
              <a:gd name="connsiteX2152" fmla="*/ 2326086 w 5693686"/>
              <a:gd name="connsiteY2152" fmla="*/ 594445 h 3744260"/>
              <a:gd name="connsiteX2153" fmla="*/ 2324777 w 5693686"/>
              <a:gd name="connsiteY2153" fmla="*/ 601775 h 3744260"/>
              <a:gd name="connsiteX2154" fmla="*/ 2354970 w 5693686"/>
              <a:gd name="connsiteY2154" fmla="*/ 602232 h 3744260"/>
              <a:gd name="connsiteX2155" fmla="*/ 2528504 w 5693686"/>
              <a:gd name="connsiteY2155" fmla="*/ 811004 h 3744260"/>
              <a:gd name="connsiteX2156" fmla="*/ 2539302 w 5693686"/>
              <a:gd name="connsiteY2156" fmla="*/ 787082 h 3744260"/>
              <a:gd name="connsiteX2157" fmla="*/ 2556931 w 5693686"/>
              <a:gd name="connsiteY2157" fmla="*/ 731806 h 3744260"/>
              <a:gd name="connsiteX2158" fmla="*/ 2558260 w 5693686"/>
              <a:gd name="connsiteY2158" fmla="*/ 719990 h 3744260"/>
              <a:gd name="connsiteX2159" fmla="*/ 2565217 w 5693686"/>
              <a:gd name="connsiteY2159" fmla="*/ 704832 h 3744260"/>
              <a:gd name="connsiteX2160" fmla="*/ 2566442 w 5693686"/>
              <a:gd name="connsiteY2160" fmla="*/ 704728 h 3744260"/>
              <a:gd name="connsiteX2161" fmla="*/ 2096091 w 5693686"/>
              <a:gd name="connsiteY2161" fmla="*/ 650386 h 3744260"/>
              <a:gd name="connsiteX2162" fmla="*/ 2096590 w 5693686"/>
              <a:gd name="connsiteY2162" fmla="*/ 652670 h 3744260"/>
              <a:gd name="connsiteX2163" fmla="*/ 2129378 w 5693686"/>
              <a:gd name="connsiteY2163" fmla="*/ 742230 h 3744260"/>
              <a:gd name="connsiteX2164" fmla="*/ 2171593 w 5693686"/>
              <a:gd name="connsiteY2164" fmla="*/ 853884 h 3744260"/>
              <a:gd name="connsiteX2165" fmla="*/ 2174874 w 5693686"/>
              <a:gd name="connsiteY2165" fmla="*/ 839016 h 3744260"/>
              <a:gd name="connsiteX2166" fmla="*/ 2179090 w 5693686"/>
              <a:gd name="connsiteY2166" fmla="*/ 820577 h 3744260"/>
              <a:gd name="connsiteX2167" fmla="*/ 2177491 w 5693686"/>
              <a:gd name="connsiteY2167" fmla="*/ 746051 h 3744260"/>
              <a:gd name="connsiteX2168" fmla="*/ 2096112 w 5693686"/>
              <a:gd name="connsiteY2168" fmla="*/ 650407 h 3744260"/>
              <a:gd name="connsiteX2169" fmla="*/ 2906387 w 5693686"/>
              <a:gd name="connsiteY2169" fmla="*/ 838102 h 3744260"/>
              <a:gd name="connsiteX2170" fmla="*/ 2912949 w 5693686"/>
              <a:gd name="connsiteY2170" fmla="*/ 842442 h 3744260"/>
              <a:gd name="connsiteX2171" fmla="*/ 2917351 w 5693686"/>
              <a:gd name="connsiteY2171" fmla="*/ 833036 h 3744260"/>
              <a:gd name="connsiteX2172" fmla="*/ 2913489 w 5693686"/>
              <a:gd name="connsiteY2172" fmla="*/ 824397 h 3744260"/>
              <a:gd name="connsiteX2173" fmla="*/ 2906387 w 5693686"/>
              <a:gd name="connsiteY2173" fmla="*/ 838102 h 3744260"/>
              <a:gd name="connsiteX2174" fmla="*/ 2852585 w 5693686"/>
              <a:gd name="connsiteY2174" fmla="*/ 648828 h 3744260"/>
              <a:gd name="connsiteX2175" fmla="*/ 2853042 w 5693686"/>
              <a:gd name="connsiteY2175" fmla="*/ 684856 h 3744260"/>
              <a:gd name="connsiteX2176" fmla="*/ 2853457 w 5693686"/>
              <a:gd name="connsiteY2176" fmla="*/ 720966 h 3744260"/>
              <a:gd name="connsiteX2177" fmla="*/ 2877960 w 5693686"/>
              <a:gd name="connsiteY2177" fmla="*/ 799230 h 3744260"/>
              <a:gd name="connsiteX2178" fmla="*/ 2956120 w 5693686"/>
              <a:gd name="connsiteY2178" fmla="*/ 654892 h 3744260"/>
              <a:gd name="connsiteX2179" fmla="*/ 2982948 w 5693686"/>
              <a:gd name="connsiteY2179" fmla="*/ 545480 h 3744260"/>
              <a:gd name="connsiteX2180" fmla="*/ 2974580 w 5693686"/>
              <a:gd name="connsiteY2180" fmla="*/ 382038 h 3744260"/>
              <a:gd name="connsiteX2181" fmla="*/ 2973147 w 5693686"/>
              <a:gd name="connsiteY2181" fmla="*/ 359986 h 3744260"/>
              <a:gd name="connsiteX2182" fmla="*/ 2972815 w 5693686"/>
              <a:gd name="connsiteY2182" fmla="*/ 353839 h 3744260"/>
              <a:gd name="connsiteX2183" fmla="*/ 2978504 w 5693686"/>
              <a:gd name="connsiteY2183" fmla="*/ 345284 h 3744260"/>
              <a:gd name="connsiteX2184" fmla="*/ 2985855 w 5693686"/>
              <a:gd name="connsiteY2184" fmla="*/ 354359 h 3744260"/>
              <a:gd name="connsiteX2185" fmla="*/ 2987246 w 5693686"/>
              <a:gd name="connsiteY2185" fmla="*/ 366132 h 3744260"/>
              <a:gd name="connsiteX2186" fmla="*/ 2990070 w 5693686"/>
              <a:gd name="connsiteY2186" fmla="*/ 389555 h 3744260"/>
              <a:gd name="connsiteX2187" fmla="*/ 2995407 w 5693686"/>
              <a:gd name="connsiteY2187" fmla="*/ 546394 h 3744260"/>
              <a:gd name="connsiteX2188" fmla="*/ 2995490 w 5693686"/>
              <a:gd name="connsiteY2188" fmla="*/ 596313 h 3744260"/>
              <a:gd name="connsiteX2189" fmla="*/ 2998916 w 5693686"/>
              <a:gd name="connsiteY2189" fmla="*/ 646814 h 3744260"/>
              <a:gd name="connsiteX2190" fmla="*/ 3003858 w 5693686"/>
              <a:gd name="connsiteY2190" fmla="*/ 641208 h 3744260"/>
              <a:gd name="connsiteX2191" fmla="*/ 3008676 w 5693686"/>
              <a:gd name="connsiteY2191" fmla="*/ 639256 h 3744260"/>
              <a:gd name="connsiteX2192" fmla="*/ 3013307 w 5693686"/>
              <a:gd name="connsiteY2192" fmla="*/ 641644 h 3744260"/>
              <a:gd name="connsiteX2193" fmla="*/ 3060111 w 5693686"/>
              <a:gd name="connsiteY2193" fmla="*/ 660311 h 3744260"/>
              <a:gd name="connsiteX2194" fmla="*/ 3068459 w 5693686"/>
              <a:gd name="connsiteY2194" fmla="*/ 647396 h 3744260"/>
              <a:gd name="connsiteX2195" fmla="*/ 3084240 w 5693686"/>
              <a:gd name="connsiteY2195" fmla="*/ 408638 h 3744260"/>
              <a:gd name="connsiteX2196" fmla="*/ 2949890 w 5693686"/>
              <a:gd name="connsiteY2196" fmla="*/ 52372 h 3744260"/>
              <a:gd name="connsiteX2197" fmla="*/ 2890959 w 5693686"/>
              <a:gd name="connsiteY2197" fmla="*/ 46765 h 3744260"/>
              <a:gd name="connsiteX2198" fmla="*/ 2965651 w 5693686"/>
              <a:gd name="connsiteY2198" fmla="*/ 208151 h 3744260"/>
              <a:gd name="connsiteX2199" fmla="*/ 2965443 w 5693686"/>
              <a:gd name="connsiteY2199" fmla="*/ 218762 h 3744260"/>
              <a:gd name="connsiteX2200" fmla="*/ 2958238 w 5693686"/>
              <a:gd name="connsiteY2200" fmla="*/ 243058 h 3744260"/>
              <a:gd name="connsiteX2201" fmla="*/ 2928793 w 5693686"/>
              <a:gd name="connsiteY2201" fmla="*/ 241396 h 3744260"/>
              <a:gd name="connsiteX2202" fmla="*/ 2923684 w 5693686"/>
              <a:gd name="connsiteY2202" fmla="*/ 239881 h 3744260"/>
              <a:gd name="connsiteX2203" fmla="*/ 2923747 w 5693686"/>
              <a:gd name="connsiteY2203" fmla="*/ 262888 h 3744260"/>
              <a:gd name="connsiteX2204" fmla="*/ 2934046 w 5693686"/>
              <a:gd name="connsiteY2204" fmla="*/ 256036 h 3744260"/>
              <a:gd name="connsiteX2205" fmla="*/ 2951697 w 5693686"/>
              <a:gd name="connsiteY2205" fmla="*/ 284505 h 3744260"/>
              <a:gd name="connsiteX2206" fmla="*/ 2922355 w 5693686"/>
              <a:gd name="connsiteY2206" fmla="*/ 431792 h 3744260"/>
              <a:gd name="connsiteX2207" fmla="*/ 2861389 w 5693686"/>
              <a:gd name="connsiteY2207" fmla="*/ 537216 h 3744260"/>
              <a:gd name="connsiteX2208" fmla="*/ 2865002 w 5693686"/>
              <a:gd name="connsiteY2208" fmla="*/ 536531 h 3744260"/>
              <a:gd name="connsiteX2209" fmla="*/ 2874928 w 5693686"/>
              <a:gd name="connsiteY2209" fmla="*/ 544089 h 3744260"/>
              <a:gd name="connsiteX2210" fmla="*/ 2863050 w 5693686"/>
              <a:gd name="connsiteY2210" fmla="*/ 640564 h 3744260"/>
              <a:gd name="connsiteX2211" fmla="*/ 2852543 w 5693686"/>
              <a:gd name="connsiteY2211" fmla="*/ 648828 h 3744260"/>
              <a:gd name="connsiteX2212" fmla="*/ 2995802 w 5693686"/>
              <a:gd name="connsiteY2212" fmla="*/ 796385 h 3744260"/>
              <a:gd name="connsiteX2213" fmla="*/ 3007451 w 5693686"/>
              <a:gd name="connsiteY2213" fmla="*/ 796074 h 3744260"/>
              <a:gd name="connsiteX2214" fmla="*/ 3012767 w 5693686"/>
              <a:gd name="connsiteY2214" fmla="*/ 793084 h 3744260"/>
              <a:gd name="connsiteX2215" fmla="*/ 3003547 w 5693686"/>
              <a:gd name="connsiteY2215" fmla="*/ 725742 h 3744260"/>
              <a:gd name="connsiteX2216" fmla="*/ 2991835 w 5693686"/>
              <a:gd name="connsiteY2216" fmla="*/ 677567 h 3744260"/>
              <a:gd name="connsiteX2217" fmla="*/ 2976220 w 5693686"/>
              <a:gd name="connsiteY2217" fmla="*/ 731245 h 3744260"/>
              <a:gd name="connsiteX2218" fmla="*/ 2976968 w 5693686"/>
              <a:gd name="connsiteY2218" fmla="*/ 734256 h 3744260"/>
              <a:gd name="connsiteX2219" fmla="*/ 2979376 w 5693686"/>
              <a:gd name="connsiteY2219" fmla="*/ 730290 h 3744260"/>
              <a:gd name="connsiteX2220" fmla="*/ 2993954 w 5693686"/>
              <a:gd name="connsiteY2220" fmla="*/ 718308 h 3744260"/>
              <a:gd name="connsiteX2221" fmla="*/ 3003651 w 5693686"/>
              <a:gd name="connsiteY2221" fmla="*/ 737599 h 3744260"/>
              <a:gd name="connsiteX2222" fmla="*/ 2998418 w 5693686"/>
              <a:gd name="connsiteY2222" fmla="*/ 783843 h 3744260"/>
              <a:gd name="connsiteX2223" fmla="*/ 2995802 w 5693686"/>
              <a:gd name="connsiteY2223" fmla="*/ 796406 h 3744260"/>
              <a:gd name="connsiteX2224" fmla="*/ 4022013 w 5693686"/>
              <a:gd name="connsiteY2224" fmla="*/ 768311 h 3744260"/>
              <a:gd name="connsiteX2225" fmla="*/ 4023612 w 5693686"/>
              <a:gd name="connsiteY2225" fmla="*/ 790301 h 3744260"/>
              <a:gd name="connsiteX2226" fmla="*/ 4039580 w 5693686"/>
              <a:gd name="connsiteY2226" fmla="*/ 780936 h 3744260"/>
              <a:gd name="connsiteX2227" fmla="*/ 4022013 w 5693686"/>
              <a:gd name="connsiteY2227" fmla="*/ 768311 h 3744260"/>
              <a:gd name="connsiteX2228" fmla="*/ 3789008 w 5693686"/>
              <a:gd name="connsiteY2228" fmla="*/ 661163 h 3744260"/>
              <a:gd name="connsiteX2229" fmla="*/ 3755970 w 5693686"/>
              <a:gd name="connsiteY2229" fmla="*/ 703191 h 3744260"/>
              <a:gd name="connsiteX2230" fmla="*/ 3786329 w 5693686"/>
              <a:gd name="connsiteY2230" fmla="*/ 676924 h 3744260"/>
              <a:gd name="connsiteX2231" fmla="*/ 3817456 w 5693686"/>
              <a:gd name="connsiteY2231" fmla="*/ 655660 h 3744260"/>
              <a:gd name="connsiteX2232" fmla="*/ 3789008 w 5693686"/>
              <a:gd name="connsiteY2232" fmla="*/ 661163 h 3744260"/>
              <a:gd name="connsiteX2233" fmla="*/ 2864442 w 5693686"/>
              <a:gd name="connsiteY2233" fmla="*/ 551087 h 3744260"/>
              <a:gd name="connsiteX2234" fmla="*/ 2863653 w 5693686"/>
              <a:gd name="connsiteY2234" fmla="*/ 552520 h 3744260"/>
              <a:gd name="connsiteX2235" fmla="*/ 2852606 w 5693686"/>
              <a:gd name="connsiteY2235" fmla="*/ 633670 h 3744260"/>
              <a:gd name="connsiteX2236" fmla="*/ 2853187 w 5693686"/>
              <a:gd name="connsiteY2236" fmla="*/ 632964 h 3744260"/>
              <a:gd name="connsiteX2237" fmla="*/ 2864442 w 5693686"/>
              <a:gd name="connsiteY2237" fmla="*/ 551108 h 3744260"/>
              <a:gd name="connsiteX2238" fmla="*/ 2574893 w 5693686"/>
              <a:gd name="connsiteY2238" fmla="*/ 435342 h 3744260"/>
              <a:gd name="connsiteX2239" fmla="*/ 2607121 w 5693686"/>
              <a:gd name="connsiteY2239" fmla="*/ 576379 h 3744260"/>
              <a:gd name="connsiteX2240" fmla="*/ 2633015 w 5693686"/>
              <a:gd name="connsiteY2240" fmla="*/ 602813 h 3744260"/>
              <a:gd name="connsiteX2241" fmla="*/ 2697947 w 5693686"/>
              <a:gd name="connsiteY2241" fmla="*/ 568530 h 3744260"/>
              <a:gd name="connsiteX2242" fmla="*/ 2602033 w 5693686"/>
              <a:gd name="connsiteY2242" fmla="*/ 475253 h 3744260"/>
              <a:gd name="connsiteX2243" fmla="*/ 2574893 w 5693686"/>
              <a:gd name="connsiteY2243" fmla="*/ 435322 h 3744260"/>
              <a:gd name="connsiteX2244" fmla="*/ 2594537 w 5693686"/>
              <a:gd name="connsiteY2244" fmla="*/ 263241 h 3744260"/>
              <a:gd name="connsiteX2245" fmla="*/ 2610007 w 5693686"/>
              <a:gd name="connsiteY2245" fmla="*/ 338785 h 3744260"/>
              <a:gd name="connsiteX2246" fmla="*/ 2763586 w 5693686"/>
              <a:gd name="connsiteY2246" fmla="*/ 546103 h 3744260"/>
              <a:gd name="connsiteX2247" fmla="*/ 2817782 w 5693686"/>
              <a:gd name="connsiteY2247" fmla="*/ 552478 h 3744260"/>
              <a:gd name="connsiteX2248" fmla="*/ 2939383 w 5693686"/>
              <a:gd name="connsiteY2248" fmla="*/ 286498 h 3744260"/>
              <a:gd name="connsiteX2249" fmla="*/ 2934503 w 5693686"/>
              <a:gd name="connsiteY2249" fmla="*/ 269201 h 3744260"/>
              <a:gd name="connsiteX2250" fmla="*/ 2927152 w 5693686"/>
              <a:gd name="connsiteY2250" fmla="*/ 285647 h 3744260"/>
              <a:gd name="connsiteX2251" fmla="*/ 2923664 w 5693686"/>
              <a:gd name="connsiteY2251" fmla="*/ 291959 h 3744260"/>
              <a:gd name="connsiteX2252" fmla="*/ 2917143 w 5693686"/>
              <a:gd name="connsiteY2252" fmla="*/ 291669 h 3744260"/>
              <a:gd name="connsiteX2253" fmla="*/ 2911288 w 5693686"/>
              <a:gd name="connsiteY2253" fmla="*/ 263885 h 3744260"/>
              <a:gd name="connsiteX2254" fmla="*/ 2911288 w 5693686"/>
              <a:gd name="connsiteY2254" fmla="*/ 236475 h 3744260"/>
              <a:gd name="connsiteX2255" fmla="*/ 2897936 w 5693686"/>
              <a:gd name="connsiteY2255" fmla="*/ 233568 h 3744260"/>
              <a:gd name="connsiteX2256" fmla="*/ 2839337 w 5693686"/>
              <a:gd name="connsiteY2256" fmla="*/ 273167 h 3744260"/>
              <a:gd name="connsiteX2257" fmla="*/ 2730943 w 5693686"/>
              <a:gd name="connsiteY2257" fmla="*/ 346779 h 3744260"/>
              <a:gd name="connsiteX2258" fmla="*/ 2626619 w 5693686"/>
              <a:gd name="connsiteY2258" fmla="*/ 293309 h 3744260"/>
              <a:gd name="connsiteX2259" fmla="*/ 2607287 w 5693686"/>
              <a:gd name="connsiteY2259" fmla="*/ 260230 h 3744260"/>
              <a:gd name="connsiteX2260" fmla="*/ 2599624 w 5693686"/>
              <a:gd name="connsiteY2260" fmla="*/ 253316 h 3744260"/>
              <a:gd name="connsiteX2261" fmla="*/ 2599624 w 5693686"/>
              <a:gd name="connsiteY2261" fmla="*/ 253316 h 3744260"/>
              <a:gd name="connsiteX2262" fmla="*/ 2594537 w 5693686"/>
              <a:gd name="connsiteY2262" fmla="*/ 263262 h 3744260"/>
              <a:gd name="connsiteX2263" fmla="*/ 2599707 w 5693686"/>
              <a:gd name="connsiteY2263" fmla="*/ 240773 h 3744260"/>
              <a:gd name="connsiteX2264" fmla="*/ 2617254 w 5693686"/>
              <a:gd name="connsiteY2264" fmla="*/ 252713 h 3744260"/>
              <a:gd name="connsiteX2265" fmla="*/ 2637749 w 5693686"/>
              <a:gd name="connsiteY2265" fmla="*/ 287661 h 3744260"/>
              <a:gd name="connsiteX2266" fmla="*/ 2728513 w 5693686"/>
              <a:gd name="connsiteY2266" fmla="*/ 334528 h 3744260"/>
              <a:gd name="connsiteX2267" fmla="*/ 2830242 w 5693686"/>
              <a:gd name="connsiteY2267" fmla="*/ 264633 h 3744260"/>
              <a:gd name="connsiteX2268" fmla="*/ 2900241 w 5693686"/>
              <a:gd name="connsiteY2268" fmla="*/ 221296 h 3744260"/>
              <a:gd name="connsiteX2269" fmla="*/ 2911765 w 5693686"/>
              <a:gd name="connsiteY2269" fmla="*/ 223746 h 3744260"/>
              <a:gd name="connsiteX2270" fmla="*/ 2914755 w 5693686"/>
              <a:gd name="connsiteY2270" fmla="*/ 180409 h 3744260"/>
              <a:gd name="connsiteX2271" fmla="*/ 2870837 w 5693686"/>
              <a:gd name="connsiteY2271" fmla="*/ 75400 h 3744260"/>
              <a:gd name="connsiteX2272" fmla="*/ 2859458 w 5693686"/>
              <a:gd name="connsiteY2272" fmla="*/ 61093 h 3744260"/>
              <a:gd name="connsiteX2273" fmla="*/ 2861804 w 5693686"/>
              <a:gd name="connsiteY2273" fmla="*/ 54780 h 3744260"/>
              <a:gd name="connsiteX2274" fmla="*/ 2869924 w 5693686"/>
              <a:gd name="connsiteY2274" fmla="*/ 46890 h 3744260"/>
              <a:gd name="connsiteX2275" fmla="*/ 2648941 w 5693686"/>
              <a:gd name="connsiteY2275" fmla="*/ 58144 h 3744260"/>
              <a:gd name="connsiteX2276" fmla="*/ 2592751 w 5693686"/>
              <a:gd name="connsiteY2276" fmla="*/ 242871 h 3744260"/>
              <a:gd name="connsiteX2277" fmla="*/ 2594744 w 5693686"/>
              <a:gd name="connsiteY2277" fmla="*/ 241832 h 3744260"/>
              <a:gd name="connsiteX2278" fmla="*/ 2599770 w 5693686"/>
              <a:gd name="connsiteY2278" fmla="*/ 240773 h 3744260"/>
              <a:gd name="connsiteX2279" fmla="*/ 2924079 w 5693686"/>
              <a:gd name="connsiteY2279" fmla="*/ 226985 h 3744260"/>
              <a:gd name="connsiteX2280" fmla="*/ 2932323 w 5693686"/>
              <a:gd name="connsiteY2280" fmla="*/ 229394 h 3744260"/>
              <a:gd name="connsiteX2281" fmla="*/ 2950762 w 5693686"/>
              <a:gd name="connsiteY2281" fmla="*/ 233007 h 3744260"/>
              <a:gd name="connsiteX2282" fmla="*/ 2952963 w 5693686"/>
              <a:gd name="connsiteY2282" fmla="*/ 218700 h 3744260"/>
              <a:gd name="connsiteX2283" fmla="*/ 2953171 w 5693686"/>
              <a:gd name="connsiteY2283" fmla="*/ 207736 h 3744260"/>
              <a:gd name="connsiteX2284" fmla="*/ 2881677 w 5693686"/>
              <a:gd name="connsiteY2284" fmla="*/ 55300 h 3744260"/>
              <a:gd name="connsiteX2285" fmla="*/ 2880327 w 5693686"/>
              <a:gd name="connsiteY2285" fmla="*/ 54282 h 3744260"/>
              <a:gd name="connsiteX2286" fmla="*/ 2873163 w 5693686"/>
              <a:gd name="connsiteY2286" fmla="*/ 60906 h 3744260"/>
              <a:gd name="connsiteX2287" fmla="*/ 2878832 w 5693686"/>
              <a:gd name="connsiteY2287" fmla="*/ 65848 h 3744260"/>
              <a:gd name="connsiteX2288" fmla="*/ 2927152 w 5693686"/>
              <a:gd name="connsiteY2288" fmla="*/ 181489 h 3744260"/>
              <a:gd name="connsiteX2289" fmla="*/ 2924100 w 5693686"/>
              <a:gd name="connsiteY2289" fmla="*/ 226965 h 3744260"/>
              <a:gd name="connsiteX0" fmla="*/ 3934056 w 5817263"/>
              <a:gd name="connsiteY0" fmla="*/ 3743887 h 3744261"/>
              <a:gd name="connsiteX1" fmla="*/ 3924898 w 5817263"/>
              <a:gd name="connsiteY1" fmla="*/ 3743513 h 3744261"/>
              <a:gd name="connsiteX2" fmla="*/ 3869455 w 5817263"/>
              <a:gd name="connsiteY2" fmla="*/ 3717370 h 3744261"/>
              <a:gd name="connsiteX3" fmla="*/ 3859987 w 5817263"/>
              <a:gd name="connsiteY3" fmla="*/ 3675134 h 3744261"/>
              <a:gd name="connsiteX4" fmla="*/ 3777009 w 5817263"/>
              <a:gd name="connsiteY4" fmla="*/ 3656611 h 3744261"/>
              <a:gd name="connsiteX5" fmla="*/ 3708381 w 5817263"/>
              <a:gd name="connsiteY5" fmla="*/ 3633977 h 3744261"/>
              <a:gd name="connsiteX6" fmla="*/ 3703584 w 5817263"/>
              <a:gd name="connsiteY6" fmla="*/ 3640996 h 3744261"/>
              <a:gd name="connsiteX7" fmla="*/ 3594920 w 5817263"/>
              <a:gd name="connsiteY7" fmla="*/ 3683730 h 3744261"/>
              <a:gd name="connsiteX8" fmla="*/ 3460362 w 5817263"/>
              <a:gd name="connsiteY8" fmla="*/ 3592240 h 3744261"/>
              <a:gd name="connsiteX9" fmla="*/ 3356641 w 5817263"/>
              <a:gd name="connsiteY9" fmla="*/ 3485507 h 3744261"/>
              <a:gd name="connsiteX10" fmla="*/ 3348210 w 5817263"/>
              <a:gd name="connsiteY10" fmla="*/ 3447631 h 3744261"/>
              <a:gd name="connsiteX11" fmla="*/ 3249596 w 5817263"/>
              <a:gd name="connsiteY11" fmla="*/ 3307467 h 3744261"/>
              <a:gd name="connsiteX12" fmla="*/ 3239754 w 5817263"/>
              <a:gd name="connsiteY12" fmla="*/ 3175692 h 3744261"/>
              <a:gd name="connsiteX13" fmla="*/ 3252545 w 5817263"/>
              <a:gd name="connsiteY13" fmla="*/ 3163191 h 3744261"/>
              <a:gd name="connsiteX14" fmla="*/ 3258941 w 5817263"/>
              <a:gd name="connsiteY14" fmla="*/ 3168133 h 3744261"/>
              <a:gd name="connsiteX15" fmla="*/ 3266043 w 5817263"/>
              <a:gd name="connsiteY15" fmla="*/ 3160388 h 3744261"/>
              <a:gd name="connsiteX16" fmla="*/ 3292456 w 5817263"/>
              <a:gd name="connsiteY16" fmla="*/ 3218094 h 3744261"/>
              <a:gd name="connsiteX17" fmla="*/ 3320634 w 5817263"/>
              <a:gd name="connsiteY17" fmla="*/ 3295548 h 3744261"/>
              <a:gd name="connsiteX18" fmla="*/ 3447052 w 5817263"/>
              <a:gd name="connsiteY18" fmla="*/ 3376365 h 3744261"/>
              <a:gd name="connsiteX19" fmla="*/ 3365736 w 5817263"/>
              <a:gd name="connsiteY19" fmla="*/ 3328523 h 3744261"/>
              <a:gd name="connsiteX20" fmla="*/ 3309172 w 5817263"/>
              <a:gd name="connsiteY20" fmla="*/ 3165205 h 3744261"/>
              <a:gd name="connsiteX21" fmla="*/ 3314778 w 5817263"/>
              <a:gd name="connsiteY21" fmla="*/ 3010401 h 3744261"/>
              <a:gd name="connsiteX22" fmla="*/ 3299848 w 5817263"/>
              <a:gd name="connsiteY22" fmla="*/ 3092631 h 3744261"/>
              <a:gd name="connsiteX23" fmla="*/ 3300886 w 5817263"/>
              <a:gd name="connsiteY23" fmla="*/ 3127953 h 3744261"/>
              <a:gd name="connsiteX24" fmla="*/ 3290711 w 5817263"/>
              <a:gd name="connsiteY24" fmla="*/ 3130590 h 3744261"/>
              <a:gd name="connsiteX25" fmla="*/ 3287140 w 5817263"/>
              <a:gd name="connsiteY25" fmla="*/ 3093566 h 3744261"/>
              <a:gd name="connsiteX26" fmla="*/ 3286579 w 5817263"/>
              <a:gd name="connsiteY26" fmla="*/ 3091655 h 3744261"/>
              <a:gd name="connsiteX27" fmla="*/ 3272397 w 5817263"/>
              <a:gd name="connsiteY27" fmla="*/ 2983656 h 3744261"/>
              <a:gd name="connsiteX28" fmla="*/ 3280350 w 5817263"/>
              <a:gd name="connsiteY28" fmla="*/ 2941918 h 3744261"/>
              <a:gd name="connsiteX29" fmla="*/ 3244758 w 5817263"/>
              <a:gd name="connsiteY29" fmla="*/ 2973793 h 3744261"/>
              <a:gd name="connsiteX30" fmla="*/ 3151004 w 5817263"/>
              <a:gd name="connsiteY30" fmla="*/ 2886683 h 3744261"/>
              <a:gd name="connsiteX31" fmla="*/ 3159912 w 5817263"/>
              <a:gd name="connsiteY31" fmla="*/ 2841830 h 3744261"/>
              <a:gd name="connsiteX32" fmla="*/ 3300969 w 5817263"/>
              <a:gd name="connsiteY32" fmla="*/ 2850178 h 3744261"/>
              <a:gd name="connsiteX33" fmla="*/ 3317415 w 5817263"/>
              <a:gd name="connsiteY33" fmla="*/ 2855535 h 3744261"/>
              <a:gd name="connsiteX34" fmla="*/ 3350120 w 5817263"/>
              <a:gd name="connsiteY34" fmla="*/ 2820837 h 3744261"/>
              <a:gd name="connsiteX35" fmla="*/ 3432516 w 5817263"/>
              <a:gd name="connsiteY35" fmla="*/ 2766225 h 3744261"/>
              <a:gd name="connsiteX36" fmla="*/ 3423463 w 5817263"/>
              <a:gd name="connsiteY36" fmla="*/ 2761989 h 3744261"/>
              <a:gd name="connsiteX37" fmla="*/ 3424272 w 5817263"/>
              <a:gd name="connsiteY37" fmla="*/ 2744276 h 3744261"/>
              <a:gd name="connsiteX38" fmla="*/ 3434717 w 5817263"/>
              <a:gd name="connsiteY38" fmla="*/ 2723096 h 3744261"/>
              <a:gd name="connsiteX39" fmla="*/ 3461774 w 5817263"/>
              <a:gd name="connsiteY39" fmla="*/ 2678824 h 3744261"/>
              <a:gd name="connsiteX40" fmla="*/ 3449378 w 5817263"/>
              <a:gd name="connsiteY40" fmla="*/ 2501615 h 3744261"/>
              <a:gd name="connsiteX41" fmla="*/ 3484138 w 5817263"/>
              <a:gd name="connsiteY41" fmla="*/ 2484837 h 3744261"/>
              <a:gd name="connsiteX42" fmla="*/ 3565662 w 5817263"/>
              <a:gd name="connsiteY42" fmla="*/ 2554192 h 3744261"/>
              <a:gd name="connsiteX43" fmla="*/ 3559973 w 5817263"/>
              <a:gd name="connsiteY43" fmla="*/ 2526429 h 3744261"/>
              <a:gd name="connsiteX44" fmla="*/ 3264194 w 5817263"/>
              <a:gd name="connsiteY44" fmla="*/ 2277601 h 3744261"/>
              <a:gd name="connsiteX45" fmla="*/ 3073488 w 5817263"/>
              <a:gd name="connsiteY45" fmla="*/ 2145327 h 3744261"/>
              <a:gd name="connsiteX46" fmla="*/ 3071640 w 5817263"/>
              <a:gd name="connsiteY46" fmla="*/ 2137624 h 3744261"/>
              <a:gd name="connsiteX47" fmla="*/ 3078845 w 5817263"/>
              <a:gd name="connsiteY47" fmla="*/ 2134343 h 3744261"/>
              <a:gd name="connsiteX48" fmla="*/ 3423774 w 5817263"/>
              <a:gd name="connsiteY48" fmla="*/ 2304139 h 3744261"/>
              <a:gd name="connsiteX49" fmla="*/ 3475438 w 5817263"/>
              <a:gd name="connsiteY49" fmla="*/ 2346334 h 3744261"/>
              <a:gd name="connsiteX50" fmla="*/ 3478407 w 5817263"/>
              <a:gd name="connsiteY50" fmla="*/ 2349179 h 3744261"/>
              <a:gd name="connsiteX51" fmla="*/ 3604119 w 5817263"/>
              <a:gd name="connsiteY51" fmla="*/ 2533614 h 3744261"/>
              <a:gd name="connsiteX52" fmla="*/ 3613069 w 5817263"/>
              <a:gd name="connsiteY52" fmla="*/ 2650002 h 3744261"/>
              <a:gd name="connsiteX53" fmla="*/ 3633938 w 5817263"/>
              <a:gd name="connsiteY53" fmla="*/ 2660800 h 3744261"/>
              <a:gd name="connsiteX54" fmla="*/ 3626213 w 5817263"/>
              <a:gd name="connsiteY54" fmla="*/ 2669231 h 3744261"/>
              <a:gd name="connsiteX55" fmla="*/ 3609601 w 5817263"/>
              <a:gd name="connsiteY55" fmla="*/ 2665472 h 3744261"/>
              <a:gd name="connsiteX56" fmla="*/ 3599239 w 5817263"/>
              <a:gd name="connsiteY56" fmla="*/ 2691886 h 3744261"/>
              <a:gd name="connsiteX57" fmla="*/ 3553432 w 5817263"/>
              <a:gd name="connsiteY57" fmla="*/ 2730779 h 3744261"/>
              <a:gd name="connsiteX58" fmla="*/ 3363161 w 5817263"/>
              <a:gd name="connsiteY58" fmla="*/ 2845672 h 3744261"/>
              <a:gd name="connsiteX59" fmla="*/ 3337848 w 5817263"/>
              <a:gd name="connsiteY59" fmla="*/ 2922731 h 3744261"/>
              <a:gd name="connsiteX60" fmla="*/ 3457206 w 5817263"/>
              <a:gd name="connsiteY60" fmla="*/ 2812240 h 3744261"/>
              <a:gd name="connsiteX61" fmla="*/ 3668055 w 5817263"/>
              <a:gd name="connsiteY61" fmla="*/ 2751523 h 3744261"/>
              <a:gd name="connsiteX62" fmla="*/ 3717538 w 5817263"/>
              <a:gd name="connsiteY62" fmla="*/ 2767450 h 3744261"/>
              <a:gd name="connsiteX63" fmla="*/ 3707467 w 5817263"/>
              <a:gd name="connsiteY63" fmla="*/ 2800715 h 3744261"/>
              <a:gd name="connsiteX64" fmla="*/ 3701196 w 5817263"/>
              <a:gd name="connsiteY64" fmla="*/ 2810392 h 3744261"/>
              <a:gd name="connsiteX65" fmla="*/ 3607172 w 5817263"/>
              <a:gd name="connsiteY65" fmla="*/ 2848911 h 3744261"/>
              <a:gd name="connsiteX66" fmla="*/ 3458431 w 5817263"/>
              <a:gd name="connsiteY66" fmla="*/ 2906887 h 3744261"/>
              <a:gd name="connsiteX67" fmla="*/ 3442359 w 5817263"/>
              <a:gd name="connsiteY67" fmla="*/ 2921278 h 3744261"/>
              <a:gd name="connsiteX68" fmla="*/ 3543942 w 5817263"/>
              <a:gd name="connsiteY68" fmla="*/ 2893265 h 3744261"/>
              <a:gd name="connsiteX69" fmla="*/ 3547970 w 5817263"/>
              <a:gd name="connsiteY69" fmla="*/ 2891251 h 3744261"/>
              <a:gd name="connsiteX70" fmla="*/ 3700739 w 5817263"/>
              <a:gd name="connsiteY70" fmla="*/ 2869095 h 3744261"/>
              <a:gd name="connsiteX71" fmla="*/ 3832764 w 5817263"/>
              <a:gd name="connsiteY71" fmla="*/ 2990239 h 3744261"/>
              <a:gd name="connsiteX72" fmla="*/ 3923653 w 5817263"/>
              <a:gd name="connsiteY72" fmla="*/ 3128347 h 3744261"/>
              <a:gd name="connsiteX73" fmla="*/ 3918253 w 5817263"/>
              <a:gd name="connsiteY73" fmla="*/ 3158581 h 3744261"/>
              <a:gd name="connsiteX74" fmla="*/ 3840197 w 5817263"/>
              <a:gd name="connsiteY74" fmla="*/ 3132978 h 3744261"/>
              <a:gd name="connsiteX75" fmla="*/ 3796612 w 5817263"/>
              <a:gd name="connsiteY75" fmla="*/ 3088831 h 3744261"/>
              <a:gd name="connsiteX76" fmla="*/ 3772254 w 5817263"/>
              <a:gd name="connsiteY76" fmla="*/ 3062875 h 3744261"/>
              <a:gd name="connsiteX77" fmla="*/ 3768890 w 5817263"/>
              <a:gd name="connsiteY77" fmla="*/ 3060653 h 3744261"/>
              <a:gd name="connsiteX78" fmla="*/ 3761685 w 5817263"/>
              <a:gd name="connsiteY78" fmla="*/ 3077971 h 3744261"/>
              <a:gd name="connsiteX79" fmla="*/ 3736185 w 5817263"/>
              <a:gd name="connsiteY79" fmla="*/ 3126416 h 3744261"/>
              <a:gd name="connsiteX80" fmla="*/ 3727173 w 5817263"/>
              <a:gd name="connsiteY80" fmla="*/ 3134971 h 3744261"/>
              <a:gd name="connsiteX81" fmla="*/ 3888020 w 5817263"/>
              <a:gd name="connsiteY81" fmla="*/ 3182523 h 3744261"/>
              <a:gd name="connsiteX82" fmla="*/ 3932727 w 5817263"/>
              <a:gd name="connsiteY82" fmla="*/ 3220897 h 3744261"/>
              <a:gd name="connsiteX83" fmla="*/ 3915263 w 5817263"/>
              <a:gd name="connsiteY83" fmla="*/ 3194339 h 3744261"/>
              <a:gd name="connsiteX84" fmla="*/ 3914952 w 5817263"/>
              <a:gd name="connsiteY84" fmla="*/ 3185825 h 3744261"/>
              <a:gd name="connsiteX85" fmla="*/ 3923403 w 5817263"/>
              <a:gd name="connsiteY85" fmla="*/ 3184953 h 3744261"/>
              <a:gd name="connsiteX86" fmla="*/ 3993049 w 5817263"/>
              <a:gd name="connsiteY86" fmla="*/ 3237343 h 3744261"/>
              <a:gd name="connsiteX87" fmla="*/ 3992821 w 5817263"/>
              <a:gd name="connsiteY87" fmla="*/ 3218717 h 3744261"/>
              <a:gd name="connsiteX88" fmla="*/ 3980798 w 5817263"/>
              <a:gd name="connsiteY88" fmla="*/ 3136321 h 3744261"/>
              <a:gd name="connsiteX89" fmla="*/ 3975690 w 5817263"/>
              <a:gd name="connsiteY89" fmla="*/ 3066613 h 3744261"/>
              <a:gd name="connsiteX90" fmla="*/ 4002747 w 5817263"/>
              <a:gd name="connsiteY90" fmla="*/ 3056064 h 3744261"/>
              <a:gd name="connsiteX91" fmla="*/ 4001314 w 5817263"/>
              <a:gd name="connsiteY91" fmla="*/ 3021386 h 3744261"/>
              <a:gd name="connsiteX92" fmla="*/ 3799498 w 5817263"/>
              <a:gd name="connsiteY92" fmla="*/ 2922897 h 3744261"/>
              <a:gd name="connsiteX93" fmla="*/ 3733901 w 5817263"/>
              <a:gd name="connsiteY93" fmla="*/ 2839546 h 3744261"/>
              <a:gd name="connsiteX94" fmla="*/ 3729706 w 5817263"/>
              <a:gd name="connsiteY94" fmla="*/ 2788277 h 3744261"/>
              <a:gd name="connsiteX95" fmla="*/ 3660413 w 5817263"/>
              <a:gd name="connsiteY95" fmla="*/ 2682250 h 3744261"/>
              <a:gd name="connsiteX96" fmla="*/ 3628788 w 5817263"/>
              <a:gd name="connsiteY96" fmla="*/ 2633743 h 3744261"/>
              <a:gd name="connsiteX97" fmla="*/ 3688384 w 5817263"/>
              <a:gd name="connsiteY97" fmla="*/ 2599938 h 3744261"/>
              <a:gd name="connsiteX98" fmla="*/ 3749703 w 5817263"/>
              <a:gd name="connsiteY98" fmla="*/ 2587582 h 3744261"/>
              <a:gd name="connsiteX99" fmla="*/ 3587798 w 5817263"/>
              <a:gd name="connsiteY99" fmla="*/ 2383316 h 3744261"/>
              <a:gd name="connsiteX100" fmla="*/ 3404982 w 5817263"/>
              <a:gd name="connsiteY100" fmla="*/ 2223799 h 3744261"/>
              <a:gd name="connsiteX101" fmla="*/ 3249389 w 5817263"/>
              <a:gd name="connsiteY101" fmla="*/ 2137187 h 3744261"/>
              <a:gd name="connsiteX102" fmla="*/ 3093194 w 5817263"/>
              <a:gd name="connsiteY102" fmla="*/ 2039010 h 3744261"/>
              <a:gd name="connsiteX103" fmla="*/ 3350473 w 5817263"/>
              <a:gd name="connsiteY103" fmla="*/ 1924781 h 3744261"/>
              <a:gd name="connsiteX104" fmla="*/ 3546870 w 5817263"/>
              <a:gd name="connsiteY104" fmla="*/ 1879160 h 3744261"/>
              <a:gd name="connsiteX105" fmla="*/ 3545395 w 5817263"/>
              <a:gd name="connsiteY105" fmla="*/ 1875444 h 3744261"/>
              <a:gd name="connsiteX106" fmla="*/ 3529614 w 5817263"/>
              <a:gd name="connsiteY106" fmla="*/ 1794273 h 3744261"/>
              <a:gd name="connsiteX107" fmla="*/ 3509929 w 5817263"/>
              <a:gd name="connsiteY107" fmla="*/ 1730648 h 3744261"/>
              <a:gd name="connsiteX108" fmla="*/ 3296879 w 5817263"/>
              <a:gd name="connsiteY108" fmla="*/ 1803139 h 3744261"/>
              <a:gd name="connsiteX109" fmla="*/ 3104386 w 5817263"/>
              <a:gd name="connsiteY109" fmla="*/ 1884912 h 3744261"/>
              <a:gd name="connsiteX110" fmla="*/ 3083060 w 5817263"/>
              <a:gd name="connsiteY110" fmla="*/ 1886989 h 3744261"/>
              <a:gd name="connsiteX111" fmla="*/ 3078222 w 5817263"/>
              <a:gd name="connsiteY111" fmla="*/ 1827974 h 3744261"/>
              <a:gd name="connsiteX112" fmla="*/ 3073322 w 5817263"/>
              <a:gd name="connsiteY112" fmla="*/ 1745807 h 3744261"/>
              <a:gd name="connsiteX113" fmla="*/ 3032560 w 5817263"/>
              <a:gd name="connsiteY113" fmla="*/ 1707080 h 3744261"/>
              <a:gd name="connsiteX114" fmla="*/ 3035529 w 5817263"/>
              <a:gd name="connsiteY114" fmla="*/ 1699459 h 3744261"/>
              <a:gd name="connsiteX115" fmla="*/ 3053076 w 5817263"/>
              <a:gd name="connsiteY115" fmla="*/ 1702346 h 3744261"/>
              <a:gd name="connsiteX116" fmla="*/ 3083496 w 5817263"/>
              <a:gd name="connsiteY116" fmla="*/ 1737480 h 3744261"/>
              <a:gd name="connsiteX117" fmla="*/ 3124238 w 5817263"/>
              <a:gd name="connsiteY117" fmla="*/ 1756106 h 3744261"/>
              <a:gd name="connsiteX118" fmla="*/ 3205865 w 5817263"/>
              <a:gd name="connsiteY118" fmla="*/ 1636146 h 3744261"/>
              <a:gd name="connsiteX119" fmla="*/ 3270216 w 5817263"/>
              <a:gd name="connsiteY119" fmla="*/ 1496709 h 3744261"/>
              <a:gd name="connsiteX120" fmla="*/ 3310106 w 5817263"/>
              <a:gd name="connsiteY120" fmla="*/ 1425775 h 3744261"/>
              <a:gd name="connsiteX121" fmla="*/ 3293120 w 5817263"/>
              <a:gd name="connsiteY121" fmla="*/ 1429243 h 3744261"/>
              <a:gd name="connsiteX122" fmla="*/ 3273933 w 5817263"/>
              <a:gd name="connsiteY122" fmla="*/ 1411842 h 3744261"/>
              <a:gd name="connsiteX123" fmla="*/ 3289092 w 5817263"/>
              <a:gd name="connsiteY123" fmla="*/ 1321659 h 3744261"/>
              <a:gd name="connsiteX124" fmla="*/ 3303129 w 5817263"/>
              <a:gd name="connsiteY124" fmla="*/ 1317485 h 3744261"/>
              <a:gd name="connsiteX125" fmla="*/ 3315754 w 5817263"/>
              <a:gd name="connsiteY125" fmla="*/ 1350543 h 3744261"/>
              <a:gd name="connsiteX126" fmla="*/ 3322482 w 5817263"/>
              <a:gd name="connsiteY126" fmla="*/ 1391201 h 3744261"/>
              <a:gd name="connsiteX127" fmla="*/ 3324787 w 5817263"/>
              <a:gd name="connsiteY127" fmla="*/ 1400836 h 3744261"/>
              <a:gd name="connsiteX128" fmla="*/ 3402199 w 5817263"/>
              <a:gd name="connsiteY128" fmla="*/ 1306708 h 3744261"/>
              <a:gd name="connsiteX129" fmla="*/ 3463436 w 5817263"/>
              <a:gd name="connsiteY129" fmla="*/ 1258492 h 3744261"/>
              <a:gd name="connsiteX130" fmla="*/ 3547430 w 5817263"/>
              <a:gd name="connsiteY130" fmla="*/ 1147025 h 3744261"/>
              <a:gd name="connsiteX131" fmla="*/ 3632007 w 5817263"/>
              <a:gd name="connsiteY131" fmla="*/ 1030491 h 3744261"/>
              <a:gd name="connsiteX132" fmla="*/ 3639939 w 5817263"/>
              <a:gd name="connsiteY132" fmla="*/ 994339 h 3744261"/>
              <a:gd name="connsiteX133" fmla="*/ 3621915 w 5817263"/>
              <a:gd name="connsiteY133" fmla="*/ 949050 h 3744261"/>
              <a:gd name="connsiteX134" fmla="*/ 3592449 w 5817263"/>
              <a:gd name="connsiteY134" fmla="*/ 849378 h 3744261"/>
              <a:gd name="connsiteX135" fmla="*/ 3602977 w 5817263"/>
              <a:gd name="connsiteY135" fmla="*/ 791028 h 3744261"/>
              <a:gd name="connsiteX136" fmla="*/ 3597391 w 5817263"/>
              <a:gd name="connsiteY136" fmla="*/ 791879 h 3744261"/>
              <a:gd name="connsiteX137" fmla="*/ 3217265 w 5817263"/>
              <a:gd name="connsiteY137" fmla="*/ 1254401 h 3744261"/>
              <a:gd name="connsiteX138" fmla="*/ 2980066 w 5817263"/>
              <a:gd name="connsiteY138" fmla="*/ 1769209 h 3744261"/>
              <a:gd name="connsiteX139" fmla="*/ 2945097 w 5817263"/>
              <a:gd name="connsiteY139" fmla="*/ 1805818 h 3744261"/>
              <a:gd name="connsiteX140" fmla="*/ 2941962 w 5817263"/>
              <a:gd name="connsiteY140" fmla="*/ 1806877 h 3744261"/>
              <a:gd name="connsiteX141" fmla="*/ 2943353 w 5817263"/>
              <a:gd name="connsiteY141" fmla="*/ 1809203 h 3744261"/>
              <a:gd name="connsiteX142" fmla="*/ 3014764 w 5817263"/>
              <a:gd name="connsiteY142" fmla="*/ 1865539 h 3744261"/>
              <a:gd name="connsiteX143" fmla="*/ 3066511 w 5817263"/>
              <a:gd name="connsiteY143" fmla="*/ 1905428 h 3744261"/>
              <a:gd name="connsiteX144" fmla="*/ 3067466 w 5817263"/>
              <a:gd name="connsiteY144" fmla="*/ 1933606 h 3744261"/>
              <a:gd name="connsiteX145" fmla="*/ 3028905 w 5817263"/>
              <a:gd name="connsiteY145" fmla="*/ 1949243 h 3744261"/>
              <a:gd name="connsiteX146" fmla="*/ 3080382 w 5817263"/>
              <a:gd name="connsiteY146" fmla="*/ 2083011 h 3744261"/>
              <a:gd name="connsiteX147" fmla="*/ 3081046 w 5817263"/>
              <a:gd name="connsiteY147" fmla="*/ 2108885 h 3744261"/>
              <a:gd name="connsiteX148" fmla="*/ 3061984 w 5817263"/>
              <a:gd name="connsiteY148" fmla="*/ 2096405 h 3744261"/>
              <a:gd name="connsiteX149" fmla="*/ 3041447 w 5817263"/>
              <a:gd name="connsiteY149" fmla="*/ 2068642 h 3744261"/>
              <a:gd name="connsiteX150" fmla="*/ 3036422 w 5817263"/>
              <a:gd name="connsiteY150" fmla="*/ 2061270 h 3744261"/>
              <a:gd name="connsiteX151" fmla="*/ 3050667 w 5817263"/>
              <a:gd name="connsiteY151" fmla="*/ 2124915 h 3744261"/>
              <a:gd name="connsiteX152" fmla="*/ 3045081 w 5817263"/>
              <a:gd name="connsiteY152" fmla="*/ 2154879 h 3744261"/>
              <a:gd name="connsiteX153" fmla="*/ 3006728 w 5817263"/>
              <a:gd name="connsiteY153" fmla="*/ 2110027 h 3744261"/>
              <a:gd name="connsiteX154" fmla="*/ 3009760 w 5817263"/>
              <a:gd name="connsiteY154" fmla="*/ 2131103 h 3744261"/>
              <a:gd name="connsiteX155" fmla="*/ 3001391 w 5817263"/>
              <a:gd name="connsiteY155" fmla="*/ 2158160 h 3744261"/>
              <a:gd name="connsiteX156" fmla="*/ 2954628 w 5817263"/>
              <a:gd name="connsiteY156" fmla="*/ 2102593 h 3744261"/>
              <a:gd name="connsiteX157" fmla="*/ 2939262 w 5817263"/>
              <a:gd name="connsiteY157" fmla="*/ 2072629 h 3744261"/>
              <a:gd name="connsiteX158" fmla="*/ 2941463 w 5817263"/>
              <a:gd name="connsiteY158" fmla="*/ 2132432 h 3744261"/>
              <a:gd name="connsiteX159" fmla="*/ 2931538 w 5817263"/>
              <a:gd name="connsiteY159" fmla="*/ 2146677 h 3744261"/>
              <a:gd name="connsiteX160" fmla="*/ 2889945 w 5817263"/>
              <a:gd name="connsiteY160" fmla="*/ 2089428 h 3744261"/>
              <a:gd name="connsiteX161" fmla="*/ 2874164 w 5817263"/>
              <a:gd name="connsiteY161" fmla="*/ 2105832 h 3744261"/>
              <a:gd name="connsiteX162" fmla="*/ 2837783 w 5817263"/>
              <a:gd name="connsiteY162" fmla="*/ 2150913 h 3744261"/>
              <a:gd name="connsiteX163" fmla="*/ 2830183 w 5817263"/>
              <a:gd name="connsiteY163" fmla="*/ 2181376 h 3744261"/>
              <a:gd name="connsiteX164" fmla="*/ 2837202 w 5817263"/>
              <a:gd name="connsiteY164" fmla="*/ 2174440 h 3744261"/>
              <a:gd name="connsiteX165" fmla="*/ 2859524 w 5817263"/>
              <a:gd name="connsiteY165" fmla="*/ 2146033 h 3744261"/>
              <a:gd name="connsiteX166" fmla="*/ 2868412 w 5817263"/>
              <a:gd name="connsiteY166" fmla="*/ 2134447 h 3744261"/>
              <a:gd name="connsiteX167" fmla="*/ 2877943 w 5817263"/>
              <a:gd name="connsiteY167" fmla="*/ 2132474 h 3744261"/>
              <a:gd name="connsiteX168" fmla="*/ 2876219 w 5817263"/>
              <a:gd name="connsiteY168" fmla="*/ 2148442 h 3744261"/>
              <a:gd name="connsiteX169" fmla="*/ 2845030 w 5817263"/>
              <a:gd name="connsiteY169" fmla="*/ 2230360 h 3744261"/>
              <a:gd name="connsiteX170" fmla="*/ 2844324 w 5817263"/>
              <a:gd name="connsiteY170" fmla="*/ 2234306 h 3744261"/>
              <a:gd name="connsiteX171" fmla="*/ 2901760 w 5817263"/>
              <a:gd name="connsiteY171" fmla="*/ 2159386 h 3744261"/>
              <a:gd name="connsiteX172" fmla="*/ 2910108 w 5817263"/>
              <a:gd name="connsiteY172" fmla="*/ 2157433 h 3744261"/>
              <a:gd name="connsiteX173" fmla="*/ 2912496 w 5817263"/>
              <a:gd name="connsiteY173" fmla="*/ 2165677 h 3744261"/>
              <a:gd name="connsiteX174" fmla="*/ 2889426 w 5817263"/>
              <a:gd name="connsiteY174" fmla="*/ 2239643 h 3744261"/>
              <a:gd name="connsiteX175" fmla="*/ 2937393 w 5817263"/>
              <a:gd name="connsiteY175" fmla="*/ 2169145 h 3744261"/>
              <a:gd name="connsiteX176" fmla="*/ 2953009 w 5817263"/>
              <a:gd name="connsiteY176" fmla="*/ 2143978 h 3744261"/>
              <a:gd name="connsiteX177" fmla="*/ 2962789 w 5817263"/>
              <a:gd name="connsiteY177" fmla="*/ 2140406 h 3744261"/>
              <a:gd name="connsiteX178" fmla="*/ 2965219 w 5817263"/>
              <a:gd name="connsiteY178" fmla="*/ 2154755 h 3744261"/>
              <a:gd name="connsiteX179" fmla="*/ 2960235 w 5817263"/>
              <a:gd name="connsiteY179" fmla="*/ 2172924 h 3744261"/>
              <a:gd name="connsiteX180" fmla="*/ 2938722 w 5817263"/>
              <a:gd name="connsiteY180" fmla="*/ 2277539 h 3744261"/>
              <a:gd name="connsiteX181" fmla="*/ 2944474 w 5817263"/>
              <a:gd name="connsiteY181" fmla="*/ 2430266 h 3744261"/>
              <a:gd name="connsiteX182" fmla="*/ 2949977 w 5817263"/>
              <a:gd name="connsiteY182" fmla="*/ 2706068 h 3744261"/>
              <a:gd name="connsiteX183" fmla="*/ 2907637 w 5817263"/>
              <a:gd name="connsiteY183" fmla="*/ 2840834 h 3744261"/>
              <a:gd name="connsiteX184" fmla="*/ 2870281 w 5817263"/>
              <a:gd name="connsiteY184" fmla="*/ 2956371 h 3744261"/>
              <a:gd name="connsiteX185" fmla="*/ 2866522 w 5817263"/>
              <a:gd name="connsiteY185" fmla="*/ 2990363 h 3744261"/>
              <a:gd name="connsiteX186" fmla="*/ 2859794 w 5817263"/>
              <a:gd name="connsiteY186" fmla="*/ 2991152 h 3744261"/>
              <a:gd name="connsiteX187" fmla="*/ 2855392 w 5817263"/>
              <a:gd name="connsiteY187" fmla="*/ 2973066 h 3744261"/>
              <a:gd name="connsiteX188" fmla="*/ 2857780 w 5817263"/>
              <a:gd name="connsiteY188" fmla="*/ 2955374 h 3744261"/>
              <a:gd name="connsiteX189" fmla="*/ 2849889 w 5817263"/>
              <a:gd name="connsiteY189" fmla="*/ 2893162 h 3744261"/>
              <a:gd name="connsiteX190" fmla="*/ 2801050 w 5817263"/>
              <a:gd name="connsiteY190" fmla="*/ 2843845 h 3744261"/>
              <a:gd name="connsiteX191" fmla="*/ 2706112 w 5817263"/>
              <a:gd name="connsiteY191" fmla="*/ 2831572 h 3744261"/>
              <a:gd name="connsiteX192" fmla="*/ 2717906 w 5817263"/>
              <a:gd name="connsiteY192" fmla="*/ 2859584 h 3744261"/>
              <a:gd name="connsiteX193" fmla="*/ 2816831 w 5817263"/>
              <a:gd name="connsiteY193" fmla="*/ 3000164 h 3744261"/>
              <a:gd name="connsiteX194" fmla="*/ 2759872 w 5817263"/>
              <a:gd name="connsiteY194" fmla="*/ 3192553 h 3744261"/>
              <a:gd name="connsiteX195" fmla="*/ 2655009 w 5817263"/>
              <a:gd name="connsiteY195" fmla="*/ 3376095 h 3744261"/>
              <a:gd name="connsiteX196" fmla="*/ 2629343 w 5817263"/>
              <a:gd name="connsiteY196" fmla="*/ 3379314 h 3744261"/>
              <a:gd name="connsiteX197" fmla="*/ 2628866 w 5817263"/>
              <a:gd name="connsiteY197" fmla="*/ 3379065 h 3744261"/>
              <a:gd name="connsiteX198" fmla="*/ 2603906 w 5817263"/>
              <a:gd name="connsiteY198" fmla="*/ 3357469 h 3744261"/>
              <a:gd name="connsiteX199" fmla="*/ 2588955 w 5817263"/>
              <a:gd name="connsiteY199" fmla="*/ 3389323 h 3744261"/>
              <a:gd name="connsiteX200" fmla="*/ 2395881 w 5817263"/>
              <a:gd name="connsiteY200" fmla="*/ 3500084 h 3744261"/>
              <a:gd name="connsiteX201" fmla="*/ 2389569 w 5817263"/>
              <a:gd name="connsiteY201" fmla="*/ 3498589 h 3744261"/>
              <a:gd name="connsiteX202" fmla="*/ 2388011 w 5817263"/>
              <a:gd name="connsiteY202" fmla="*/ 3492297 h 3744261"/>
              <a:gd name="connsiteX203" fmla="*/ 2406596 w 5817263"/>
              <a:gd name="connsiteY203" fmla="*/ 3379916 h 3744261"/>
              <a:gd name="connsiteX204" fmla="*/ 2390337 w 5817263"/>
              <a:gd name="connsiteY204" fmla="*/ 3407638 h 3744261"/>
              <a:gd name="connsiteX205" fmla="*/ 2380224 w 5817263"/>
              <a:gd name="connsiteY205" fmla="*/ 3411915 h 3744261"/>
              <a:gd name="connsiteX206" fmla="*/ 2359044 w 5817263"/>
              <a:gd name="connsiteY206" fmla="*/ 3365630 h 3744261"/>
              <a:gd name="connsiteX207" fmla="*/ 2357694 w 5817263"/>
              <a:gd name="connsiteY207" fmla="*/ 3360335 h 3744261"/>
              <a:gd name="connsiteX208" fmla="*/ 2373870 w 5817263"/>
              <a:gd name="connsiteY208" fmla="*/ 3497156 h 3744261"/>
              <a:gd name="connsiteX209" fmla="*/ 2459339 w 5817263"/>
              <a:gd name="connsiteY209" fmla="*/ 3509428 h 3744261"/>
              <a:gd name="connsiteX210" fmla="*/ 2493892 w 5817263"/>
              <a:gd name="connsiteY210" fmla="*/ 3503033 h 3744261"/>
              <a:gd name="connsiteX211" fmla="*/ 2505022 w 5817263"/>
              <a:gd name="connsiteY211" fmla="*/ 3510342 h 3744261"/>
              <a:gd name="connsiteX212" fmla="*/ 2479128 w 5817263"/>
              <a:gd name="connsiteY212" fmla="*/ 3549173 h 3744261"/>
              <a:gd name="connsiteX213" fmla="*/ 2433196 w 5817263"/>
              <a:gd name="connsiteY213" fmla="*/ 3602975 h 3744261"/>
              <a:gd name="connsiteX214" fmla="*/ 2150168 w 5817263"/>
              <a:gd name="connsiteY214" fmla="*/ 3721523 h 3744261"/>
              <a:gd name="connsiteX215" fmla="*/ 2126786 w 5817263"/>
              <a:gd name="connsiteY215" fmla="*/ 3720256 h 3744261"/>
              <a:gd name="connsiteX216" fmla="*/ 1920443 w 5817263"/>
              <a:gd name="connsiteY216" fmla="*/ 3524047 h 3744261"/>
              <a:gd name="connsiteX217" fmla="*/ 1872767 w 5817263"/>
              <a:gd name="connsiteY217" fmla="*/ 3517984 h 3744261"/>
              <a:gd name="connsiteX218" fmla="*/ 1847018 w 5817263"/>
              <a:gd name="connsiteY218" fmla="*/ 3507518 h 3744261"/>
              <a:gd name="connsiteX219" fmla="*/ 1730090 w 5817263"/>
              <a:gd name="connsiteY219" fmla="*/ 3370863 h 3744261"/>
              <a:gd name="connsiteX220" fmla="*/ 1739351 w 5817263"/>
              <a:gd name="connsiteY220" fmla="*/ 3265314 h 3744261"/>
              <a:gd name="connsiteX221" fmla="*/ 1738375 w 5817263"/>
              <a:gd name="connsiteY221" fmla="*/ 3264566 h 3744261"/>
              <a:gd name="connsiteX222" fmla="*/ 1736174 w 5817263"/>
              <a:gd name="connsiteY222" fmla="*/ 3241932 h 3744261"/>
              <a:gd name="connsiteX223" fmla="*/ 1749131 w 5817263"/>
              <a:gd name="connsiteY223" fmla="*/ 3220524 h 3744261"/>
              <a:gd name="connsiteX224" fmla="*/ 1791970 w 5817263"/>
              <a:gd name="connsiteY224" fmla="*/ 3118837 h 3744261"/>
              <a:gd name="connsiteX225" fmla="*/ 1875155 w 5817263"/>
              <a:gd name="connsiteY225" fmla="*/ 3105962 h 3744261"/>
              <a:gd name="connsiteX226" fmla="*/ 1881467 w 5817263"/>
              <a:gd name="connsiteY226" fmla="*/ 3114663 h 3744261"/>
              <a:gd name="connsiteX227" fmla="*/ 1862239 w 5817263"/>
              <a:gd name="connsiteY227" fmla="*/ 3189542 h 3744261"/>
              <a:gd name="connsiteX228" fmla="*/ 1918554 w 5817263"/>
              <a:gd name="connsiteY228" fmla="*/ 3101747 h 3744261"/>
              <a:gd name="connsiteX229" fmla="*/ 2073607 w 5817263"/>
              <a:gd name="connsiteY229" fmla="*/ 2984341 h 3744261"/>
              <a:gd name="connsiteX230" fmla="*/ 2204884 w 5817263"/>
              <a:gd name="connsiteY230" fmla="*/ 2971072 h 3744261"/>
              <a:gd name="connsiteX231" fmla="*/ 2277333 w 5817263"/>
              <a:gd name="connsiteY231" fmla="*/ 2982846 h 3744261"/>
              <a:gd name="connsiteX232" fmla="*/ 2278101 w 5817263"/>
              <a:gd name="connsiteY232" fmla="*/ 2982452 h 3744261"/>
              <a:gd name="connsiteX233" fmla="*/ 2310578 w 5817263"/>
              <a:gd name="connsiteY233" fmla="*/ 2972339 h 3744261"/>
              <a:gd name="connsiteX234" fmla="*/ 2261822 w 5817263"/>
              <a:gd name="connsiteY234" fmla="*/ 2957845 h 3744261"/>
              <a:gd name="connsiteX235" fmla="*/ 2102138 w 5817263"/>
              <a:gd name="connsiteY235" fmla="*/ 2925078 h 3744261"/>
              <a:gd name="connsiteX236" fmla="*/ 1938737 w 5817263"/>
              <a:gd name="connsiteY236" fmla="*/ 3004193 h 3744261"/>
              <a:gd name="connsiteX237" fmla="*/ 1937533 w 5817263"/>
              <a:gd name="connsiteY237" fmla="*/ 3014908 h 3744261"/>
              <a:gd name="connsiteX238" fmla="*/ 1898059 w 5817263"/>
              <a:gd name="connsiteY238" fmla="*/ 3058701 h 3744261"/>
              <a:gd name="connsiteX239" fmla="*/ 1859020 w 5817263"/>
              <a:gd name="connsiteY239" fmla="*/ 3088084 h 3744261"/>
              <a:gd name="connsiteX240" fmla="*/ 1853206 w 5817263"/>
              <a:gd name="connsiteY240" fmla="*/ 3084014 h 3744261"/>
              <a:gd name="connsiteX241" fmla="*/ 1867970 w 5817263"/>
              <a:gd name="connsiteY241" fmla="*/ 3062065 h 3744261"/>
              <a:gd name="connsiteX242" fmla="*/ 1893989 w 5817263"/>
              <a:gd name="connsiteY242" fmla="*/ 3033991 h 3744261"/>
              <a:gd name="connsiteX243" fmla="*/ 1925012 w 5817263"/>
              <a:gd name="connsiteY243" fmla="*/ 3000455 h 3744261"/>
              <a:gd name="connsiteX244" fmla="*/ 1910165 w 5817263"/>
              <a:gd name="connsiteY244" fmla="*/ 2973710 h 3744261"/>
              <a:gd name="connsiteX245" fmla="*/ 1776583 w 5817263"/>
              <a:gd name="connsiteY245" fmla="*/ 2879872 h 3744261"/>
              <a:gd name="connsiteX246" fmla="*/ 1764850 w 5817263"/>
              <a:gd name="connsiteY246" fmla="*/ 2887181 h 3744261"/>
              <a:gd name="connsiteX247" fmla="*/ 1825194 w 5817263"/>
              <a:gd name="connsiteY247" fmla="*/ 3085093 h 3744261"/>
              <a:gd name="connsiteX248" fmla="*/ 1825007 w 5817263"/>
              <a:gd name="connsiteY248" fmla="*/ 3091198 h 3744261"/>
              <a:gd name="connsiteX249" fmla="*/ 1819670 w 5817263"/>
              <a:gd name="connsiteY249" fmla="*/ 3094209 h 3744261"/>
              <a:gd name="connsiteX250" fmla="*/ 129807 w 5817263"/>
              <a:gd name="connsiteY250" fmla="*/ 3094168 h 3744261"/>
              <a:gd name="connsiteX251" fmla="*/ 123577 w 5817263"/>
              <a:gd name="connsiteY251" fmla="*/ 3087938 h 3744261"/>
              <a:gd name="connsiteX252" fmla="*/ 1809475 w 5817263"/>
              <a:gd name="connsiteY252" fmla="*/ 3081750 h 3744261"/>
              <a:gd name="connsiteX253" fmla="*/ 1753887 w 5817263"/>
              <a:gd name="connsiteY253" fmla="*/ 2881222 h 3744261"/>
              <a:gd name="connsiteX254" fmla="*/ 1775420 w 5817263"/>
              <a:gd name="connsiteY254" fmla="*/ 2867455 h 3744261"/>
              <a:gd name="connsiteX255" fmla="*/ 1920339 w 5817263"/>
              <a:gd name="connsiteY255" fmla="*/ 2966546 h 3744261"/>
              <a:gd name="connsiteX256" fmla="*/ 1934626 w 5817263"/>
              <a:gd name="connsiteY256" fmla="*/ 2990841 h 3744261"/>
              <a:gd name="connsiteX257" fmla="*/ 2101806 w 5817263"/>
              <a:gd name="connsiteY257" fmla="*/ 2912639 h 3744261"/>
              <a:gd name="connsiteX258" fmla="*/ 2265809 w 5817263"/>
              <a:gd name="connsiteY258" fmla="*/ 2946050 h 3744261"/>
              <a:gd name="connsiteX259" fmla="*/ 2326692 w 5817263"/>
              <a:gd name="connsiteY259" fmla="*/ 2959735 h 3744261"/>
              <a:gd name="connsiteX260" fmla="*/ 2328187 w 5817263"/>
              <a:gd name="connsiteY260" fmla="*/ 2955000 h 3744261"/>
              <a:gd name="connsiteX261" fmla="*/ 2335164 w 5817263"/>
              <a:gd name="connsiteY261" fmla="*/ 2841540 h 3744261"/>
              <a:gd name="connsiteX262" fmla="*/ 2370153 w 5817263"/>
              <a:gd name="connsiteY262" fmla="*/ 2742469 h 3744261"/>
              <a:gd name="connsiteX263" fmla="*/ 2399037 w 5817263"/>
              <a:gd name="connsiteY263" fmla="*/ 2758625 h 3744261"/>
              <a:gd name="connsiteX264" fmla="*/ 2468559 w 5817263"/>
              <a:gd name="connsiteY264" fmla="*/ 2965404 h 3744261"/>
              <a:gd name="connsiteX265" fmla="*/ 2457803 w 5817263"/>
              <a:gd name="connsiteY265" fmla="*/ 2977323 h 3744261"/>
              <a:gd name="connsiteX266" fmla="*/ 2522984 w 5817263"/>
              <a:gd name="connsiteY266" fmla="*/ 3026951 h 3744261"/>
              <a:gd name="connsiteX267" fmla="*/ 2544061 w 5817263"/>
              <a:gd name="connsiteY267" fmla="*/ 3044705 h 3744261"/>
              <a:gd name="connsiteX268" fmla="*/ 2598985 w 5817263"/>
              <a:gd name="connsiteY268" fmla="*/ 2959610 h 3744261"/>
              <a:gd name="connsiteX269" fmla="*/ 2676397 w 5817263"/>
              <a:gd name="connsiteY269" fmla="*/ 2839754 h 3744261"/>
              <a:gd name="connsiteX270" fmla="*/ 2736200 w 5817263"/>
              <a:gd name="connsiteY270" fmla="*/ 2732149 h 3744261"/>
              <a:gd name="connsiteX271" fmla="*/ 2753581 w 5817263"/>
              <a:gd name="connsiteY271" fmla="*/ 2688356 h 3744261"/>
              <a:gd name="connsiteX272" fmla="*/ 2801589 w 5817263"/>
              <a:gd name="connsiteY272" fmla="*/ 2244107 h 3744261"/>
              <a:gd name="connsiteX273" fmla="*/ 2796211 w 5817263"/>
              <a:gd name="connsiteY273" fmla="*/ 2209575 h 3744261"/>
              <a:gd name="connsiteX274" fmla="*/ 2790293 w 5817263"/>
              <a:gd name="connsiteY274" fmla="*/ 2181500 h 3744261"/>
              <a:gd name="connsiteX275" fmla="*/ 2834336 w 5817263"/>
              <a:gd name="connsiteY275" fmla="*/ 2098398 h 3744261"/>
              <a:gd name="connsiteX276" fmla="*/ 2842871 w 5817263"/>
              <a:gd name="connsiteY276" fmla="*/ 2097651 h 3744261"/>
              <a:gd name="connsiteX277" fmla="*/ 2844096 w 5817263"/>
              <a:gd name="connsiteY277" fmla="*/ 2106123 h 3744261"/>
              <a:gd name="connsiteX278" fmla="*/ 2818555 w 5817263"/>
              <a:gd name="connsiteY278" fmla="*/ 2176683 h 3744261"/>
              <a:gd name="connsiteX279" fmla="*/ 2826674 w 5817263"/>
              <a:gd name="connsiteY279" fmla="*/ 2145411 h 3744261"/>
              <a:gd name="connsiteX280" fmla="*/ 2866065 w 5817263"/>
              <a:gd name="connsiteY280" fmla="*/ 2096426 h 3744261"/>
              <a:gd name="connsiteX281" fmla="*/ 2882179 w 5817263"/>
              <a:gd name="connsiteY281" fmla="*/ 2072567 h 3744261"/>
              <a:gd name="connsiteX282" fmla="*/ 2875929 w 5817263"/>
              <a:gd name="connsiteY282" fmla="*/ 2058529 h 3744261"/>
              <a:gd name="connsiteX283" fmla="*/ 2825739 w 5817263"/>
              <a:gd name="connsiteY283" fmla="*/ 2039488 h 3744261"/>
              <a:gd name="connsiteX284" fmla="*/ 2842559 w 5817263"/>
              <a:gd name="connsiteY284" fmla="*/ 2078817 h 3744261"/>
              <a:gd name="connsiteX285" fmla="*/ 2689064 w 5817263"/>
              <a:gd name="connsiteY285" fmla="*/ 2147861 h 3744261"/>
              <a:gd name="connsiteX286" fmla="*/ 2496031 w 5817263"/>
              <a:gd name="connsiteY286" fmla="*/ 2221826 h 3744261"/>
              <a:gd name="connsiteX287" fmla="*/ 2422294 w 5817263"/>
              <a:gd name="connsiteY287" fmla="*/ 2253036 h 3744261"/>
              <a:gd name="connsiteX288" fmla="*/ 2392143 w 5817263"/>
              <a:gd name="connsiteY288" fmla="*/ 2287942 h 3744261"/>
              <a:gd name="connsiteX289" fmla="*/ 2375116 w 5817263"/>
              <a:gd name="connsiteY289" fmla="*/ 2295833 h 3744261"/>
              <a:gd name="connsiteX290" fmla="*/ 2314731 w 5817263"/>
              <a:gd name="connsiteY290" fmla="*/ 2310659 h 3744261"/>
              <a:gd name="connsiteX291" fmla="*/ 2302667 w 5817263"/>
              <a:gd name="connsiteY291" fmla="*/ 2298823 h 3744261"/>
              <a:gd name="connsiteX292" fmla="*/ 2273388 w 5817263"/>
              <a:gd name="connsiteY292" fmla="*/ 2303059 h 3744261"/>
              <a:gd name="connsiteX293" fmla="*/ 2268674 w 5817263"/>
              <a:gd name="connsiteY293" fmla="*/ 2303724 h 3744261"/>
              <a:gd name="connsiteX294" fmla="*/ 2183745 w 5817263"/>
              <a:gd name="connsiteY294" fmla="*/ 2321187 h 3744261"/>
              <a:gd name="connsiteX295" fmla="*/ 2172511 w 5817263"/>
              <a:gd name="connsiteY295" fmla="*/ 2340644 h 3744261"/>
              <a:gd name="connsiteX296" fmla="*/ 2023542 w 5817263"/>
              <a:gd name="connsiteY296" fmla="*/ 2441209 h 3744261"/>
              <a:gd name="connsiteX297" fmla="*/ 1876816 w 5817263"/>
              <a:gd name="connsiteY297" fmla="*/ 2490526 h 3744261"/>
              <a:gd name="connsiteX298" fmla="*/ 1852417 w 5817263"/>
              <a:gd name="connsiteY298" fmla="*/ 2472357 h 3744261"/>
              <a:gd name="connsiteX299" fmla="*/ 1787941 w 5817263"/>
              <a:gd name="connsiteY299" fmla="*/ 2490526 h 3744261"/>
              <a:gd name="connsiteX300" fmla="*/ 1688622 w 5817263"/>
              <a:gd name="connsiteY300" fmla="*/ 2448975 h 3744261"/>
              <a:gd name="connsiteX301" fmla="*/ 1629358 w 5817263"/>
              <a:gd name="connsiteY301" fmla="*/ 2387718 h 3744261"/>
              <a:gd name="connsiteX302" fmla="*/ 1630583 w 5817263"/>
              <a:gd name="connsiteY302" fmla="*/ 2375695 h 3744261"/>
              <a:gd name="connsiteX303" fmla="*/ 1639118 w 5817263"/>
              <a:gd name="connsiteY303" fmla="*/ 2368843 h 3744261"/>
              <a:gd name="connsiteX304" fmla="*/ 1631808 w 5817263"/>
              <a:gd name="connsiteY304" fmla="*/ 2367389 h 3744261"/>
              <a:gd name="connsiteX305" fmla="*/ 1341450 w 5817263"/>
              <a:gd name="connsiteY305" fmla="*/ 2247201 h 3744261"/>
              <a:gd name="connsiteX306" fmla="*/ 1219268 w 5817263"/>
              <a:gd name="connsiteY306" fmla="*/ 2167068 h 3744261"/>
              <a:gd name="connsiteX307" fmla="*/ 1131224 w 5817263"/>
              <a:gd name="connsiteY307" fmla="*/ 2113723 h 3744261"/>
              <a:gd name="connsiteX308" fmla="*/ 965726 w 5817263"/>
              <a:gd name="connsiteY308" fmla="*/ 1882524 h 3744261"/>
              <a:gd name="connsiteX309" fmla="*/ 942615 w 5817263"/>
              <a:gd name="connsiteY309" fmla="*/ 1670430 h 3744261"/>
              <a:gd name="connsiteX310" fmla="*/ 1072957 w 5817263"/>
              <a:gd name="connsiteY310" fmla="*/ 1531490 h 3744261"/>
              <a:gd name="connsiteX311" fmla="*/ 1269229 w 5817263"/>
              <a:gd name="connsiteY311" fmla="*/ 1549120 h 3744261"/>
              <a:gd name="connsiteX312" fmla="*/ 1289641 w 5817263"/>
              <a:gd name="connsiteY312" fmla="*/ 1565919 h 3744261"/>
              <a:gd name="connsiteX313" fmla="*/ 1342052 w 5817263"/>
              <a:gd name="connsiteY313" fmla="*/ 1548954 h 3744261"/>
              <a:gd name="connsiteX314" fmla="*/ 1344710 w 5817263"/>
              <a:gd name="connsiteY314" fmla="*/ 1548850 h 3744261"/>
              <a:gd name="connsiteX315" fmla="*/ 1395398 w 5817263"/>
              <a:gd name="connsiteY315" fmla="*/ 1558236 h 3744261"/>
              <a:gd name="connsiteX316" fmla="*/ 1425756 w 5817263"/>
              <a:gd name="connsiteY316" fmla="*/ 1553169 h 3744261"/>
              <a:gd name="connsiteX317" fmla="*/ 1581142 w 5817263"/>
              <a:gd name="connsiteY317" fmla="*/ 1570259 h 3744261"/>
              <a:gd name="connsiteX318" fmla="*/ 1655584 w 5817263"/>
              <a:gd name="connsiteY318" fmla="*/ 1625743 h 3744261"/>
              <a:gd name="connsiteX319" fmla="*/ 1657412 w 5817263"/>
              <a:gd name="connsiteY319" fmla="*/ 1638182 h 3744261"/>
              <a:gd name="connsiteX320" fmla="*/ 1777829 w 5817263"/>
              <a:gd name="connsiteY320" fmla="*/ 1847182 h 3744261"/>
              <a:gd name="connsiteX321" fmla="*/ 1663662 w 5817263"/>
              <a:gd name="connsiteY321" fmla="*/ 1995985 h 3744261"/>
              <a:gd name="connsiteX322" fmla="*/ 1573375 w 5817263"/>
              <a:gd name="connsiteY322" fmla="*/ 2003398 h 3744261"/>
              <a:gd name="connsiteX323" fmla="*/ 1580602 w 5817263"/>
              <a:gd name="connsiteY323" fmla="*/ 2009648 h 3744261"/>
              <a:gd name="connsiteX324" fmla="*/ 1585523 w 5817263"/>
              <a:gd name="connsiteY324" fmla="*/ 2013864 h 3744261"/>
              <a:gd name="connsiteX325" fmla="*/ 1587662 w 5817263"/>
              <a:gd name="connsiteY325" fmla="*/ 2024329 h 3744261"/>
              <a:gd name="connsiteX326" fmla="*/ 1530080 w 5817263"/>
              <a:gd name="connsiteY326" fmla="*/ 2023021 h 3744261"/>
              <a:gd name="connsiteX327" fmla="*/ 1430013 w 5817263"/>
              <a:gd name="connsiteY327" fmla="*/ 1991271 h 3744261"/>
              <a:gd name="connsiteX328" fmla="*/ 1414128 w 5817263"/>
              <a:gd name="connsiteY328" fmla="*/ 1983401 h 3744261"/>
              <a:gd name="connsiteX329" fmla="*/ 1342696 w 5817263"/>
              <a:gd name="connsiteY329" fmla="*/ 1958089 h 3744261"/>
              <a:gd name="connsiteX330" fmla="*/ 1267692 w 5817263"/>
              <a:gd name="connsiteY330" fmla="*/ 1859392 h 3744261"/>
              <a:gd name="connsiteX331" fmla="*/ 1248256 w 5817263"/>
              <a:gd name="connsiteY331" fmla="*/ 1832771 h 3744261"/>
              <a:gd name="connsiteX332" fmla="*/ 1250457 w 5817263"/>
              <a:gd name="connsiteY332" fmla="*/ 1931468 h 3744261"/>
              <a:gd name="connsiteX333" fmla="*/ 1351314 w 5817263"/>
              <a:gd name="connsiteY333" fmla="*/ 2024392 h 3744261"/>
              <a:gd name="connsiteX334" fmla="*/ 1558196 w 5817263"/>
              <a:gd name="connsiteY334" fmla="*/ 2058467 h 3744261"/>
              <a:gd name="connsiteX335" fmla="*/ 1674709 w 5817263"/>
              <a:gd name="connsiteY335" fmla="*/ 2031410 h 3744261"/>
              <a:gd name="connsiteX336" fmla="*/ 1660464 w 5817263"/>
              <a:gd name="connsiteY336" fmla="*/ 2023623 h 3744261"/>
              <a:gd name="connsiteX337" fmla="*/ 1657287 w 5817263"/>
              <a:gd name="connsiteY337" fmla="*/ 2013864 h 3744261"/>
              <a:gd name="connsiteX338" fmla="*/ 1694685 w 5817263"/>
              <a:gd name="connsiteY338" fmla="*/ 1988323 h 3744261"/>
              <a:gd name="connsiteX339" fmla="*/ 1733765 w 5817263"/>
              <a:gd name="connsiteY339" fmla="*/ 1973787 h 3744261"/>
              <a:gd name="connsiteX340" fmla="*/ 1740119 w 5817263"/>
              <a:gd name="connsiteY340" fmla="*/ 1978625 h 3744261"/>
              <a:gd name="connsiteX341" fmla="*/ 1733537 w 5817263"/>
              <a:gd name="connsiteY341" fmla="*/ 1988676 h 3744261"/>
              <a:gd name="connsiteX342" fmla="*/ 1720974 w 5817263"/>
              <a:gd name="connsiteY342" fmla="*/ 2003398 h 3744261"/>
              <a:gd name="connsiteX343" fmla="*/ 1699440 w 5817263"/>
              <a:gd name="connsiteY343" fmla="*/ 2029354 h 3744261"/>
              <a:gd name="connsiteX344" fmla="*/ 1818715 w 5817263"/>
              <a:gd name="connsiteY344" fmla="*/ 2069452 h 3744261"/>
              <a:gd name="connsiteX345" fmla="*/ 1829471 w 5817263"/>
              <a:gd name="connsiteY345" fmla="*/ 2065236 h 3744261"/>
              <a:gd name="connsiteX346" fmla="*/ 1829617 w 5817263"/>
              <a:gd name="connsiteY346" fmla="*/ 2038595 h 3744261"/>
              <a:gd name="connsiteX347" fmla="*/ 1827395 w 5817263"/>
              <a:gd name="connsiteY347" fmla="*/ 2020716 h 3744261"/>
              <a:gd name="connsiteX348" fmla="*/ 1831195 w 5817263"/>
              <a:gd name="connsiteY348" fmla="*/ 2012576 h 3744261"/>
              <a:gd name="connsiteX349" fmla="*/ 1857733 w 5817263"/>
              <a:gd name="connsiteY349" fmla="*/ 2014217 h 3744261"/>
              <a:gd name="connsiteX350" fmla="*/ 1906988 w 5817263"/>
              <a:gd name="connsiteY350" fmla="*/ 2015816 h 3744261"/>
              <a:gd name="connsiteX351" fmla="*/ 1920423 w 5817263"/>
              <a:gd name="connsiteY351" fmla="*/ 1989693 h 3744261"/>
              <a:gd name="connsiteX352" fmla="*/ 1852272 w 5817263"/>
              <a:gd name="connsiteY352" fmla="*/ 1880116 h 3744261"/>
              <a:gd name="connsiteX353" fmla="*/ 1806090 w 5817263"/>
              <a:gd name="connsiteY353" fmla="*/ 1817550 h 3744261"/>
              <a:gd name="connsiteX354" fmla="*/ 1801688 w 5817263"/>
              <a:gd name="connsiteY354" fmla="*/ 1795498 h 3744261"/>
              <a:gd name="connsiteX355" fmla="*/ 1820771 w 5817263"/>
              <a:gd name="connsiteY355" fmla="*/ 1800087 h 3744261"/>
              <a:gd name="connsiteX356" fmla="*/ 1844734 w 5817263"/>
              <a:gd name="connsiteY356" fmla="*/ 1818755 h 3744261"/>
              <a:gd name="connsiteX357" fmla="*/ 1904496 w 5817263"/>
              <a:gd name="connsiteY357" fmla="*/ 1878247 h 3744261"/>
              <a:gd name="connsiteX358" fmla="*/ 2022026 w 5817263"/>
              <a:gd name="connsiteY358" fmla="*/ 2085005 h 3744261"/>
              <a:gd name="connsiteX359" fmla="*/ 2027384 w 5817263"/>
              <a:gd name="connsiteY359" fmla="*/ 2084673 h 3744261"/>
              <a:gd name="connsiteX360" fmla="*/ 2142048 w 5817263"/>
              <a:gd name="connsiteY360" fmla="*/ 2080893 h 3744261"/>
              <a:gd name="connsiteX361" fmla="*/ 2197948 w 5817263"/>
              <a:gd name="connsiteY361" fmla="*/ 2084382 h 3744261"/>
              <a:gd name="connsiteX362" fmla="*/ 2200108 w 5817263"/>
              <a:gd name="connsiteY362" fmla="*/ 2091234 h 3744261"/>
              <a:gd name="connsiteX363" fmla="*/ 2186901 w 5817263"/>
              <a:gd name="connsiteY363" fmla="*/ 2097152 h 3744261"/>
              <a:gd name="connsiteX364" fmla="*/ 2040424 w 5817263"/>
              <a:gd name="connsiteY364" fmla="*/ 2118520 h 3744261"/>
              <a:gd name="connsiteX365" fmla="*/ 2014260 w 5817263"/>
              <a:gd name="connsiteY365" fmla="*/ 2097962 h 3744261"/>
              <a:gd name="connsiteX366" fmla="*/ 1807710 w 5817263"/>
              <a:gd name="connsiteY366" fmla="*/ 2136046 h 3744261"/>
              <a:gd name="connsiteX367" fmla="*/ 1762712 w 5817263"/>
              <a:gd name="connsiteY367" fmla="*/ 2200625 h 3744261"/>
              <a:gd name="connsiteX368" fmla="*/ 1825485 w 5817263"/>
              <a:gd name="connsiteY368" fmla="*/ 2347974 h 3744261"/>
              <a:gd name="connsiteX369" fmla="*/ 2156356 w 5817263"/>
              <a:gd name="connsiteY369" fmla="*/ 2314750 h 3744261"/>
              <a:gd name="connsiteX370" fmla="*/ 2173487 w 5817263"/>
              <a:gd name="connsiteY370" fmla="*/ 2310784 h 3744261"/>
              <a:gd name="connsiteX371" fmla="*/ 2172926 w 5817263"/>
              <a:gd name="connsiteY371" fmla="*/ 2303724 h 3744261"/>
              <a:gd name="connsiteX372" fmla="*/ 2170144 w 5817263"/>
              <a:gd name="connsiteY372" fmla="*/ 2296622 h 3744261"/>
              <a:gd name="connsiteX373" fmla="*/ 2162855 w 5817263"/>
              <a:gd name="connsiteY373" fmla="*/ 2297183 h 3744261"/>
              <a:gd name="connsiteX374" fmla="*/ 2105855 w 5817263"/>
              <a:gd name="connsiteY374" fmla="*/ 2285180 h 3744261"/>
              <a:gd name="connsiteX375" fmla="*/ 2126288 w 5817263"/>
              <a:gd name="connsiteY375" fmla="*/ 2267800 h 3744261"/>
              <a:gd name="connsiteX376" fmla="*/ 2176622 w 5817263"/>
              <a:gd name="connsiteY376" fmla="*/ 2283581 h 3744261"/>
              <a:gd name="connsiteX377" fmla="*/ 2296915 w 5817263"/>
              <a:gd name="connsiteY377" fmla="*/ 2270271 h 3744261"/>
              <a:gd name="connsiteX378" fmla="*/ 2297102 w 5817263"/>
              <a:gd name="connsiteY378" fmla="*/ 2250960 h 3744261"/>
              <a:gd name="connsiteX379" fmla="*/ 2290644 w 5817263"/>
              <a:gd name="connsiteY379" fmla="*/ 2164680 h 3744261"/>
              <a:gd name="connsiteX380" fmla="*/ 2278890 w 5817263"/>
              <a:gd name="connsiteY380" fmla="*/ 2112290 h 3744261"/>
              <a:gd name="connsiteX381" fmla="*/ 2290208 w 5817263"/>
              <a:gd name="connsiteY381" fmla="*/ 2034753 h 3744261"/>
              <a:gd name="connsiteX382" fmla="*/ 2312011 w 5817263"/>
              <a:gd name="connsiteY382" fmla="*/ 2021277 h 3744261"/>
              <a:gd name="connsiteX383" fmla="*/ 2346294 w 5817263"/>
              <a:gd name="connsiteY383" fmla="*/ 2008776 h 3744261"/>
              <a:gd name="connsiteX384" fmla="*/ 2366935 w 5817263"/>
              <a:gd name="connsiteY384" fmla="*/ 2043412 h 3744261"/>
              <a:gd name="connsiteX385" fmla="*/ 2378210 w 5817263"/>
              <a:gd name="connsiteY385" fmla="*/ 2085711 h 3744261"/>
              <a:gd name="connsiteX386" fmla="*/ 2385955 w 5817263"/>
              <a:gd name="connsiteY386" fmla="*/ 2152346 h 3744261"/>
              <a:gd name="connsiteX387" fmla="*/ 2366665 w 5817263"/>
              <a:gd name="connsiteY387" fmla="*/ 2143645 h 3744261"/>
              <a:gd name="connsiteX388" fmla="*/ 2338507 w 5817263"/>
              <a:gd name="connsiteY388" fmla="*/ 2102198 h 3744261"/>
              <a:gd name="connsiteX389" fmla="*/ 2344321 w 5817263"/>
              <a:gd name="connsiteY389" fmla="*/ 2137208 h 3744261"/>
              <a:gd name="connsiteX390" fmla="*/ 2343865 w 5817263"/>
              <a:gd name="connsiteY390" fmla="*/ 2249465 h 3744261"/>
              <a:gd name="connsiteX391" fmla="*/ 2339691 w 5817263"/>
              <a:gd name="connsiteY391" fmla="*/ 2262546 h 3744261"/>
              <a:gd name="connsiteX392" fmla="*/ 2412555 w 5817263"/>
              <a:gd name="connsiteY392" fmla="*/ 2243173 h 3744261"/>
              <a:gd name="connsiteX393" fmla="*/ 2416688 w 5817263"/>
              <a:gd name="connsiteY393" fmla="*/ 2174980 h 3744261"/>
              <a:gd name="connsiteX394" fmla="*/ 2388156 w 5817263"/>
              <a:gd name="connsiteY394" fmla="*/ 2053774 h 3744261"/>
              <a:gd name="connsiteX395" fmla="*/ 2390129 w 5817263"/>
              <a:gd name="connsiteY395" fmla="*/ 2046610 h 3744261"/>
              <a:gd name="connsiteX396" fmla="*/ 2397563 w 5817263"/>
              <a:gd name="connsiteY396" fmla="*/ 2046444 h 3744261"/>
              <a:gd name="connsiteX397" fmla="*/ 2443579 w 5817263"/>
              <a:gd name="connsiteY397" fmla="*/ 2058467 h 3744261"/>
              <a:gd name="connsiteX398" fmla="*/ 2720938 w 5817263"/>
              <a:gd name="connsiteY398" fmla="*/ 1986204 h 3744261"/>
              <a:gd name="connsiteX399" fmla="*/ 2727541 w 5817263"/>
              <a:gd name="connsiteY399" fmla="*/ 1988281 h 3744261"/>
              <a:gd name="connsiteX400" fmla="*/ 2788549 w 5817263"/>
              <a:gd name="connsiteY400" fmla="*/ 2016978 h 3744261"/>
              <a:gd name="connsiteX401" fmla="*/ 2788881 w 5817263"/>
              <a:gd name="connsiteY401" fmla="*/ 2017082 h 3744261"/>
              <a:gd name="connsiteX402" fmla="*/ 2733708 w 5817263"/>
              <a:gd name="connsiteY402" fmla="*/ 1971025 h 3744261"/>
              <a:gd name="connsiteX403" fmla="*/ 2733044 w 5817263"/>
              <a:gd name="connsiteY403" fmla="*/ 1970527 h 3744261"/>
              <a:gd name="connsiteX404" fmla="*/ 2254367 w 5817263"/>
              <a:gd name="connsiteY404" fmla="*/ 1579686 h 3744261"/>
              <a:gd name="connsiteX405" fmla="*/ 2092254 w 5817263"/>
              <a:gd name="connsiteY405" fmla="*/ 1494882 h 3744261"/>
              <a:gd name="connsiteX406" fmla="*/ 1986580 w 5817263"/>
              <a:gd name="connsiteY406" fmla="*/ 1425796 h 3744261"/>
              <a:gd name="connsiteX407" fmla="*/ 1993246 w 5817263"/>
              <a:gd name="connsiteY407" fmla="*/ 1396746 h 3744261"/>
              <a:gd name="connsiteX408" fmla="*/ 2057327 w 5817263"/>
              <a:gd name="connsiteY408" fmla="*/ 1334430 h 3744261"/>
              <a:gd name="connsiteX409" fmla="*/ 2104235 w 5817263"/>
              <a:gd name="connsiteY409" fmla="*/ 1273837 h 3744261"/>
              <a:gd name="connsiteX410" fmla="*/ 2094704 w 5817263"/>
              <a:gd name="connsiteY410" fmla="*/ 1254131 h 3744261"/>
              <a:gd name="connsiteX411" fmla="*/ 2087997 w 5817263"/>
              <a:gd name="connsiteY411" fmla="*/ 1273463 h 3744261"/>
              <a:gd name="connsiteX412" fmla="*/ 2077220 w 5817263"/>
              <a:gd name="connsiteY412" fmla="*/ 1287937 h 3744261"/>
              <a:gd name="connsiteX413" fmla="*/ 1969137 w 5817263"/>
              <a:gd name="connsiteY413" fmla="*/ 1395354 h 3744261"/>
              <a:gd name="connsiteX414" fmla="*/ 1950802 w 5817263"/>
              <a:gd name="connsiteY414" fmla="*/ 1390765 h 3744261"/>
              <a:gd name="connsiteX415" fmla="*/ 1949556 w 5817263"/>
              <a:gd name="connsiteY415" fmla="*/ 1389810 h 3744261"/>
              <a:gd name="connsiteX416" fmla="*/ 1732748 w 5817263"/>
              <a:gd name="connsiteY416" fmla="*/ 1123166 h 3744261"/>
              <a:gd name="connsiteX417" fmla="*/ 1750606 w 5817263"/>
              <a:gd name="connsiteY417" fmla="*/ 915971 h 3744261"/>
              <a:gd name="connsiteX418" fmla="*/ 1727722 w 5817263"/>
              <a:gd name="connsiteY418" fmla="*/ 889288 h 3744261"/>
              <a:gd name="connsiteX419" fmla="*/ 1706957 w 5817263"/>
              <a:gd name="connsiteY419" fmla="*/ 717042 h 3744261"/>
              <a:gd name="connsiteX420" fmla="*/ 1746847 w 5817263"/>
              <a:gd name="connsiteY420" fmla="*/ 541286 h 3744261"/>
              <a:gd name="connsiteX421" fmla="*/ 1869777 w 5817263"/>
              <a:gd name="connsiteY421" fmla="*/ 473758 h 3744261"/>
              <a:gd name="connsiteX422" fmla="*/ 2061314 w 5817263"/>
              <a:gd name="connsiteY422" fmla="*/ 489186 h 3744261"/>
              <a:gd name="connsiteX423" fmla="*/ 2190078 w 5817263"/>
              <a:gd name="connsiteY423" fmla="*/ 639173 h 3744261"/>
              <a:gd name="connsiteX424" fmla="*/ 2223095 w 5817263"/>
              <a:gd name="connsiteY424" fmla="*/ 699371 h 3744261"/>
              <a:gd name="connsiteX425" fmla="*/ 2208061 w 5817263"/>
              <a:gd name="connsiteY425" fmla="*/ 655868 h 3744261"/>
              <a:gd name="connsiteX426" fmla="*/ 2214062 w 5817263"/>
              <a:gd name="connsiteY426" fmla="*/ 637615 h 3744261"/>
              <a:gd name="connsiteX427" fmla="*/ 2267781 w 5817263"/>
              <a:gd name="connsiteY427" fmla="*/ 677256 h 3744261"/>
              <a:gd name="connsiteX428" fmla="*/ 2312925 w 5817263"/>
              <a:gd name="connsiteY428" fmla="*/ 742479 h 3744261"/>
              <a:gd name="connsiteX429" fmla="*/ 2318448 w 5817263"/>
              <a:gd name="connsiteY429" fmla="*/ 781040 h 3744261"/>
              <a:gd name="connsiteX430" fmla="*/ 2320462 w 5817263"/>
              <a:gd name="connsiteY430" fmla="*/ 780915 h 3744261"/>
              <a:gd name="connsiteX431" fmla="*/ 2337427 w 5817263"/>
              <a:gd name="connsiteY431" fmla="*/ 838476 h 3744261"/>
              <a:gd name="connsiteX432" fmla="*/ 2343179 w 5817263"/>
              <a:gd name="connsiteY432" fmla="*/ 876912 h 3744261"/>
              <a:gd name="connsiteX433" fmla="*/ 2334292 w 5817263"/>
              <a:gd name="connsiteY433" fmla="*/ 977914 h 3744261"/>
              <a:gd name="connsiteX434" fmla="*/ 2340542 w 5817263"/>
              <a:gd name="connsiteY434" fmla="*/ 1020129 h 3744261"/>
              <a:gd name="connsiteX435" fmla="*/ 2271623 w 5817263"/>
              <a:gd name="connsiteY435" fmla="*/ 1209465 h 3744261"/>
              <a:gd name="connsiteX436" fmla="*/ 2308585 w 5817263"/>
              <a:gd name="connsiteY436" fmla="*/ 1221737 h 3744261"/>
              <a:gd name="connsiteX437" fmla="*/ 2317971 w 5817263"/>
              <a:gd name="connsiteY437" fmla="*/ 1230646 h 3744261"/>
              <a:gd name="connsiteX438" fmla="*/ 2366644 w 5817263"/>
              <a:gd name="connsiteY438" fmla="*/ 1300292 h 3744261"/>
              <a:gd name="connsiteX439" fmla="*/ 2354787 w 5817263"/>
              <a:gd name="connsiteY439" fmla="*/ 1323798 h 3744261"/>
              <a:gd name="connsiteX440" fmla="*/ 2234038 w 5817263"/>
              <a:gd name="connsiteY440" fmla="*/ 1319230 h 3744261"/>
              <a:gd name="connsiteX441" fmla="*/ 2197657 w 5817263"/>
              <a:gd name="connsiteY441" fmla="*/ 1296243 h 3744261"/>
              <a:gd name="connsiteX442" fmla="*/ 2195456 w 5817263"/>
              <a:gd name="connsiteY442" fmla="*/ 1298132 h 3744261"/>
              <a:gd name="connsiteX443" fmla="*/ 2187545 w 5817263"/>
              <a:gd name="connsiteY443" fmla="*/ 1310384 h 3744261"/>
              <a:gd name="connsiteX444" fmla="*/ 2183537 w 5817263"/>
              <a:gd name="connsiteY444" fmla="*/ 1318648 h 3744261"/>
              <a:gd name="connsiteX445" fmla="*/ 2167776 w 5817263"/>
              <a:gd name="connsiteY445" fmla="*/ 1321908 h 3744261"/>
              <a:gd name="connsiteX446" fmla="*/ 2281299 w 5817263"/>
              <a:gd name="connsiteY446" fmla="*/ 1396434 h 3744261"/>
              <a:gd name="connsiteX447" fmla="*/ 2459464 w 5817263"/>
              <a:gd name="connsiteY447" fmla="*/ 1562077 h 3744261"/>
              <a:gd name="connsiteX448" fmla="*/ 2657127 w 5817263"/>
              <a:gd name="connsiteY448" fmla="*/ 1729756 h 3744261"/>
              <a:gd name="connsiteX449" fmla="*/ 2823808 w 5817263"/>
              <a:gd name="connsiteY449" fmla="*/ 1883500 h 3744261"/>
              <a:gd name="connsiteX450" fmla="*/ 2878130 w 5817263"/>
              <a:gd name="connsiteY450" fmla="*/ 2032282 h 3744261"/>
              <a:gd name="connsiteX451" fmla="*/ 2886353 w 5817263"/>
              <a:gd name="connsiteY451" fmla="*/ 2051490 h 3744261"/>
              <a:gd name="connsiteX452" fmla="*/ 2894202 w 5817263"/>
              <a:gd name="connsiteY452" fmla="*/ 2068247 h 3744261"/>
              <a:gd name="connsiteX453" fmla="*/ 2894347 w 5817263"/>
              <a:gd name="connsiteY453" fmla="*/ 2069410 h 3744261"/>
              <a:gd name="connsiteX454" fmla="*/ 2928963 w 5817263"/>
              <a:gd name="connsiteY454" fmla="*/ 2132370 h 3744261"/>
              <a:gd name="connsiteX455" fmla="*/ 2929087 w 5817263"/>
              <a:gd name="connsiteY455" fmla="*/ 2131311 h 3744261"/>
              <a:gd name="connsiteX456" fmla="*/ 2915756 w 5817263"/>
              <a:gd name="connsiteY456" fmla="*/ 2009898 h 3744261"/>
              <a:gd name="connsiteX457" fmla="*/ 2920345 w 5817263"/>
              <a:gd name="connsiteY457" fmla="*/ 2002069 h 3744261"/>
              <a:gd name="connsiteX458" fmla="*/ 2927841 w 5817263"/>
              <a:gd name="connsiteY458" fmla="*/ 2006845 h 3744261"/>
              <a:gd name="connsiteX459" fmla="*/ 2927841 w 5817263"/>
              <a:gd name="connsiteY459" fmla="*/ 2006845 h 3744261"/>
              <a:gd name="connsiteX460" fmla="*/ 2927904 w 5817263"/>
              <a:gd name="connsiteY460" fmla="*/ 2007136 h 3744261"/>
              <a:gd name="connsiteX461" fmla="*/ 2930375 w 5817263"/>
              <a:gd name="connsiteY461" fmla="*/ 2017186 h 3744261"/>
              <a:gd name="connsiteX462" fmla="*/ 2963640 w 5817263"/>
              <a:gd name="connsiteY462" fmla="*/ 2093186 h 3744261"/>
              <a:gd name="connsiteX463" fmla="*/ 2997799 w 5817263"/>
              <a:gd name="connsiteY463" fmla="*/ 2144538 h 3744261"/>
              <a:gd name="connsiteX464" fmla="*/ 2997363 w 5817263"/>
              <a:gd name="connsiteY464" fmla="*/ 2132619 h 3744261"/>
              <a:gd name="connsiteX465" fmla="*/ 2983097 w 5817263"/>
              <a:gd name="connsiteY465" fmla="*/ 2063679 h 3744261"/>
              <a:gd name="connsiteX466" fmla="*/ 2967565 w 5817263"/>
              <a:gd name="connsiteY466" fmla="*/ 2026364 h 3744261"/>
              <a:gd name="connsiteX467" fmla="*/ 2967087 w 5817263"/>
              <a:gd name="connsiteY467" fmla="*/ 2010790 h 3744261"/>
              <a:gd name="connsiteX468" fmla="*/ 2973649 w 5817263"/>
              <a:gd name="connsiteY468" fmla="*/ 2009420 h 3744261"/>
              <a:gd name="connsiteX469" fmla="*/ 2991964 w 5817263"/>
              <a:gd name="connsiteY469" fmla="*/ 2050036 h 3744261"/>
              <a:gd name="connsiteX470" fmla="*/ 2994954 w 5817263"/>
              <a:gd name="connsiteY470" fmla="*/ 2059838 h 3744261"/>
              <a:gd name="connsiteX471" fmla="*/ 3039931 w 5817263"/>
              <a:gd name="connsiteY471" fmla="*/ 2139223 h 3744261"/>
              <a:gd name="connsiteX472" fmla="*/ 3038395 w 5817263"/>
              <a:gd name="connsiteY472" fmla="*/ 2127200 h 3744261"/>
              <a:gd name="connsiteX473" fmla="*/ 3008991 w 5817263"/>
              <a:gd name="connsiteY473" fmla="*/ 2015940 h 3744261"/>
              <a:gd name="connsiteX474" fmla="*/ 3008701 w 5817263"/>
              <a:gd name="connsiteY474" fmla="*/ 2015255 h 3744261"/>
              <a:gd name="connsiteX475" fmla="*/ 3008223 w 5817263"/>
              <a:gd name="connsiteY475" fmla="*/ 2004499 h 3744261"/>
              <a:gd name="connsiteX476" fmla="*/ 3014577 w 5817263"/>
              <a:gd name="connsiteY476" fmla="*/ 2002692 h 3744261"/>
              <a:gd name="connsiteX477" fmla="*/ 3018751 w 5817263"/>
              <a:gd name="connsiteY477" fmla="*/ 2006845 h 3744261"/>
              <a:gd name="connsiteX478" fmla="*/ 3018793 w 5817263"/>
              <a:gd name="connsiteY478" fmla="*/ 2006845 h 3744261"/>
              <a:gd name="connsiteX479" fmla="*/ 3018896 w 5817263"/>
              <a:gd name="connsiteY479" fmla="*/ 2007136 h 3744261"/>
              <a:gd name="connsiteX480" fmla="*/ 3021430 w 5817263"/>
              <a:gd name="connsiteY480" fmla="*/ 2013220 h 3744261"/>
              <a:gd name="connsiteX481" fmla="*/ 3066656 w 5817263"/>
              <a:gd name="connsiteY481" fmla="*/ 2082492 h 3744261"/>
              <a:gd name="connsiteX482" fmla="*/ 3014100 w 5817263"/>
              <a:gd name="connsiteY482" fmla="*/ 1945380 h 3744261"/>
              <a:gd name="connsiteX483" fmla="*/ 3014930 w 5817263"/>
              <a:gd name="connsiteY483" fmla="*/ 1939545 h 3744261"/>
              <a:gd name="connsiteX484" fmla="*/ 3020246 w 5817263"/>
              <a:gd name="connsiteY484" fmla="*/ 1937012 h 3744261"/>
              <a:gd name="connsiteX485" fmla="*/ 3056979 w 5817263"/>
              <a:gd name="connsiteY485" fmla="*/ 1926982 h 3744261"/>
              <a:gd name="connsiteX486" fmla="*/ 3055360 w 5817263"/>
              <a:gd name="connsiteY486" fmla="*/ 1911222 h 3744261"/>
              <a:gd name="connsiteX487" fmla="*/ 3009178 w 5817263"/>
              <a:gd name="connsiteY487" fmla="*/ 1876876 h 3744261"/>
              <a:gd name="connsiteX488" fmla="*/ 2932659 w 5817263"/>
              <a:gd name="connsiteY488" fmla="*/ 1815868 h 3744261"/>
              <a:gd name="connsiteX489" fmla="*/ 2928714 w 5817263"/>
              <a:gd name="connsiteY489" fmla="*/ 1809244 h 3744261"/>
              <a:gd name="connsiteX490" fmla="*/ 2900452 w 5817263"/>
              <a:gd name="connsiteY490" fmla="*/ 1804032 h 3744261"/>
              <a:gd name="connsiteX491" fmla="*/ 2871443 w 5817263"/>
              <a:gd name="connsiteY491" fmla="*/ 1765991 h 3744261"/>
              <a:gd name="connsiteX492" fmla="*/ 2829290 w 5817263"/>
              <a:gd name="connsiteY492" fmla="*/ 1690572 h 3744261"/>
              <a:gd name="connsiteX493" fmla="*/ 2749739 w 5817263"/>
              <a:gd name="connsiteY493" fmla="*/ 1763021 h 3744261"/>
              <a:gd name="connsiteX494" fmla="*/ 2724925 w 5817263"/>
              <a:gd name="connsiteY494" fmla="*/ 1748880 h 3744261"/>
              <a:gd name="connsiteX495" fmla="*/ 2697058 w 5817263"/>
              <a:gd name="connsiteY495" fmla="*/ 1709115 h 3744261"/>
              <a:gd name="connsiteX496" fmla="*/ 2675421 w 5817263"/>
              <a:gd name="connsiteY496" fmla="*/ 1636126 h 3744261"/>
              <a:gd name="connsiteX497" fmla="*/ 2750383 w 5817263"/>
              <a:gd name="connsiteY497" fmla="*/ 1580247 h 3744261"/>
              <a:gd name="connsiteX498" fmla="*/ 2769964 w 5817263"/>
              <a:gd name="connsiteY498" fmla="*/ 1571567 h 3744261"/>
              <a:gd name="connsiteX499" fmla="*/ 2727271 w 5817263"/>
              <a:gd name="connsiteY499" fmla="*/ 1472331 h 3744261"/>
              <a:gd name="connsiteX500" fmla="*/ 2631254 w 5817263"/>
              <a:gd name="connsiteY500" fmla="*/ 923987 h 3744261"/>
              <a:gd name="connsiteX501" fmla="*/ 2645748 w 5817263"/>
              <a:gd name="connsiteY501" fmla="*/ 829319 h 3744261"/>
              <a:gd name="connsiteX502" fmla="*/ 2574855 w 5817263"/>
              <a:gd name="connsiteY502" fmla="*/ 698644 h 3744261"/>
              <a:gd name="connsiteX503" fmla="*/ 2475370 w 5817263"/>
              <a:gd name="connsiteY503" fmla="*/ 614524 h 3744261"/>
              <a:gd name="connsiteX504" fmla="*/ 2446880 w 5817263"/>
              <a:gd name="connsiteY504" fmla="*/ 615583 h 3744261"/>
              <a:gd name="connsiteX505" fmla="*/ 2461727 w 5817263"/>
              <a:gd name="connsiteY505" fmla="*/ 673477 h 3744261"/>
              <a:gd name="connsiteX506" fmla="*/ 2468559 w 5817263"/>
              <a:gd name="connsiteY506" fmla="*/ 699786 h 3744261"/>
              <a:gd name="connsiteX507" fmla="*/ 2482472 w 5817263"/>
              <a:gd name="connsiteY507" fmla="*/ 1016599 h 3744261"/>
              <a:gd name="connsiteX508" fmla="*/ 2608848 w 5817263"/>
              <a:gd name="connsiteY508" fmla="*/ 1432420 h 3744261"/>
              <a:gd name="connsiteX509" fmla="*/ 2662733 w 5817263"/>
              <a:gd name="connsiteY509" fmla="*/ 1582365 h 3744261"/>
              <a:gd name="connsiteX510" fmla="*/ 2655071 w 5817263"/>
              <a:gd name="connsiteY510" fmla="*/ 1604480 h 3744261"/>
              <a:gd name="connsiteX511" fmla="*/ 2610239 w 5817263"/>
              <a:gd name="connsiteY511" fmla="*/ 1558111 h 3744261"/>
              <a:gd name="connsiteX512" fmla="*/ 2546968 w 5817263"/>
              <a:gd name="connsiteY512" fmla="*/ 1448596 h 3744261"/>
              <a:gd name="connsiteX513" fmla="*/ 2448272 w 5817263"/>
              <a:gd name="connsiteY513" fmla="*/ 1198169 h 3744261"/>
              <a:gd name="connsiteX514" fmla="*/ 2445489 w 5817263"/>
              <a:gd name="connsiteY514" fmla="*/ 1180498 h 3744261"/>
              <a:gd name="connsiteX515" fmla="*/ 2425513 w 5817263"/>
              <a:gd name="connsiteY515" fmla="*/ 615064 h 3744261"/>
              <a:gd name="connsiteX516" fmla="*/ 2435003 w 5817263"/>
              <a:gd name="connsiteY516" fmla="*/ 607693 h 3744261"/>
              <a:gd name="connsiteX517" fmla="*/ 2437411 w 5817263"/>
              <a:gd name="connsiteY517" fmla="*/ 592181 h 3744261"/>
              <a:gd name="connsiteX518" fmla="*/ 2534405 w 5817263"/>
              <a:gd name="connsiteY518" fmla="*/ 380356 h 3744261"/>
              <a:gd name="connsiteX519" fmla="*/ 2664436 w 5817263"/>
              <a:gd name="connsiteY519" fmla="*/ 271610 h 3744261"/>
              <a:gd name="connsiteX520" fmla="*/ 2670790 w 5817263"/>
              <a:gd name="connsiteY520" fmla="*/ 271713 h 3744261"/>
              <a:gd name="connsiteX521" fmla="*/ 2671476 w 5817263"/>
              <a:gd name="connsiteY521" fmla="*/ 272191 h 3744261"/>
              <a:gd name="connsiteX522" fmla="*/ 2675400 w 5817263"/>
              <a:gd name="connsiteY522" fmla="*/ 242808 h 3744261"/>
              <a:gd name="connsiteX523" fmla="*/ 2686240 w 5817263"/>
              <a:gd name="connsiteY523" fmla="*/ 235333 h 3744261"/>
              <a:gd name="connsiteX524" fmla="*/ 2703018 w 5817263"/>
              <a:gd name="connsiteY524" fmla="*/ 274787 h 3744261"/>
              <a:gd name="connsiteX525" fmla="*/ 2705364 w 5817263"/>
              <a:gd name="connsiteY525" fmla="*/ 262639 h 3744261"/>
              <a:gd name="connsiteX526" fmla="*/ 2704014 w 5817263"/>
              <a:gd name="connsiteY526" fmla="*/ 185808 h 3744261"/>
              <a:gd name="connsiteX527" fmla="*/ 2764752 w 5817263"/>
              <a:gd name="connsiteY527" fmla="*/ 48613 h 3744261"/>
              <a:gd name="connsiteX528" fmla="*/ 2884484 w 5817263"/>
              <a:gd name="connsiteY528" fmla="*/ 106 h 3744261"/>
              <a:gd name="connsiteX529" fmla="*/ 3003759 w 5817263"/>
              <a:gd name="connsiteY529" fmla="*/ 39124 h 3744261"/>
              <a:gd name="connsiteX530" fmla="*/ 3081192 w 5817263"/>
              <a:gd name="connsiteY530" fmla="*/ 42841 h 3744261"/>
              <a:gd name="connsiteX531" fmla="*/ 3219985 w 5817263"/>
              <a:gd name="connsiteY531" fmla="*/ 406458 h 3744261"/>
              <a:gd name="connsiteX532" fmla="*/ 3203498 w 5817263"/>
              <a:gd name="connsiteY532" fmla="*/ 652338 h 3744261"/>
              <a:gd name="connsiteX533" fmla="*/ 3189482 w 5817263"/>
              <a:gd name="connsiteY533" fmla="*/ 671525 h 3744261"/>
              <a:gd name="connsiteX534" fmla="*/ 3131983 w 5817263"/>
              <a:gd name="connsiteY534" fmla="*/ 655099 h 3744261"/>
              <a:gd name="connsiteX535" fmla="*/ 3125255 w 5817263"/>
              <a:gd name="connsiteY535" fmla="*/ 663551 h 3744261"/>
              <a:gd name="connsiteX536" fmla="*/ 3139168 w 5817263"/>
              <a:gd name="connsiteY536" fmla="*/ 722814 h 3744261"/>
              <a:gd name="connsiteX537" fmla="*/ 3146726 w 5817263"/>
              <a:gd name="connsiteY537" fmla="*/ 800164 h 3744261"/>
              <a:gd name="connsiteX538" fmla="*/ 3132876 w 5817263"/>
              <a:gd name="connsiteY538" fmla="*/ 808616 h 3744261"/>
              <a:gd name="connsiteX539" fmla="*/ 3109930 w 5817263"/>
              <a:gd name="connsiteY539" fmla="*/ 804878 h 3744261"/>
              <a:gd name="connsiteX540" fmla="*/ 3109993 w 5817263"/>
              <a:gd name="connsiteY540" fmla="*/ 780687 h 3744261"/>
              <a:gd name="connsiteX541" fmla="*/ 3114852 w 5817263"/>
              <a:gd name="connsiteY541" fmla="*/ 739364 h 3744261"/>
              <a:gd name="connsiteX542" fmla="*/ 3114333 w 5817263"/>
              <a:gd name="connsiteY542" fmla="*/ 735710 h 3744261"/>
              <a:gd name="connsiteX543" fmla="*/ 3113668 w 5817263"/>
              <a:gd name="connsiteY543" fmla="*/ 736810 h 3744261"/>
              <a:gd name="connsiteX544" fmla="*/ 3098219 w 5817263"/>
              <a:gd name="connsiteY544" fmla="*/ 749851 h 3744261"/>
              <a:gd name="connsiteX545" fmla="*/ 3087608 w 5817263"/>
              <a:gd name="connsiteY545" fmla="*/ 734111 h 3744261"/>
              <a:gd name="connsiteX546" fmla="*/ 3112028 w 5817263"/>
              <a:gd name="connsiteY546" fmla="*/ 660436 h 3744261"/>
              <a:gd name="connsiteX547" fmla="*/ 3106670 w 5817263"/>
              <a:gd name="connsiteY547" fmla="*/ 612053 h 3744261"/>
              <a:gd name="connsiteX548" fmla="*/ 3091325 w 5817263"/>
              <a:gd name="connsiteY548" fmla="*/ 659522 h 3744261"/>
              <a:gd name="connsiteX549" fmla="*/ 3008265 w 5817263"/>
              <a:gd name="connsiteY549" fmla="*/ 810921 h 3744261"/>
              <a:gd name="connsiteX550" fmla="*/ 3020931 w 5817263"/>
              <a:gd name="connsiteY550" fmla="*/ 828758 h 3744261"/>
              <a:gd name="connsiteX551" fmla="*/ 3030276 w 5817263"/>
              <a:gd name="connsiteY551" fmla="*/ 806747 h 3744261"/>
              <a:gd name="connsiteX552" fmla="*/ 3035695 w 5817263"/>
              <a:gd name="connsiteY552" fmla="*/ 802054 h 3744261"/>
              <a:gd name="connsiteX553" fmla="*/ 3041945 w 5817263"/>
              <a:gd name="connsiteY553" fmla="*/ 805543 h 3744261"/>
              <a:gd name="connsiteX554" fmla="*/ 3043835 w 5817263"/>
              <a:gd name="connsiteY554" fmla="*/ 809529 h 3744261"/>
              <a:gd name="connsiteX555" fmla="*/ 3044500 w 5817263"/>
              <a:gd name="connsiteY555" fmla="*/ 808201 h 3744261"/>
              <a:gd name="connsiteX556" fmla="*/ 3057665 w 5817263"/>
              <a:gd name="connsiteY556" fmla="*/ 799562 h 3744261"/>
              <a:gd name="connsiteX557" fmla="*/ 3058205 w 5817263"/>
              <a:gd name="connsiteY557" fmla="*/ 821926 h 3744261"/>
              <a:gd name="connsiteX558" fmla="*/ 3054425 w 5817263"/>
              <a:gd name="connsiteY558" fmla="*/ 832952 h 3744261"/>
              <a:gd name="connsiteX559" fmla="*/ 3099818 w 5817263"/>
              <a:gd name="connsiteY559" fmla="*/ 995045 h 3744261"/>
              <a:gd name="connsiteX560" fmla="*/ 3083393 w 5817263"/>
              <a:gd name="connsiteY560" fmla="*/ 1013505 h 3744261"/>
              <a:gd name="connsiteX561" fmla="*/ 3078014 w 5817263"/>
              <a:gd name="connsiteY561" fmla="*/ 1014024 h 3744261"/>
              <a:gd name="connsiteX562" fmla="*/ 2948316 w 5817263"/>
              <a:gd name="connsiteY562" fmla="*/ 926250 h 3744261"/>
              <a:gd name="connsiteX563" fmla="*/ 2924706 w 5817263"/>
              <a:gd name="connsiteY563" fmla="*/ 934390 h 3744261"/>
              <a:gd name="connsiteX564" fmla="*/ 2880331 w 5817263"/>
              <a:gd name="connsiteY564" fmla="*/ 947472 h 3744261"/>
              <a:gd name="connsiteX565" fmla="*/ 2871817 w 5817263"/>
              <a:gd name="connsiteY565" fmla="*/ 956650 h 3744261"/>
              <a:gd name="connsiteX566" fmla="*/ 2820133 w 5817263"/>
              <a:gd name="connsiteY566" fmla="*/ 1002686 h 3744261"/>
              <a:gd name="connsiteX567" fmla="*/ 2787739 w 5817263"/>
              <a:gd name="connsiteY567" fmla="*/ 1074534 h 3744261"/>
              <a:gd name="connsiteX568" fmla="*/ 2725589 w 5817263"/>
              <a:gd name="connsiteY568" fmla="*/ 1177279 h 3744261"/>
              <a:gd name="connsiteX569" fmla="*/ 2697245 w 5817263"/>
              <a:gd name="connsiteY569" fmla="*/ 1158092 h 3744261"/>
              <a:gd name="connsiteX570" fmla="*/ 2683312 w 5817263"/>
              <a:gd name="connsiteY570" fmla="*/ 1052087 h 3744261"/>
              <a:gd name="connsiteX571" fmla="*/ 2683727 w 5817263"/>
              <a:gd name="connsiteY571" fmla="*/ 1041413 h 3744261"/>
              <a:gd name="connsiteX572" fmla="*/ 2681962 w 5817263"/>
              <a:gd name="connsiteY572" fmla="*/ 1161996 h 3744261"/>
              <a:gd name="connsiteX573" fmla="*/ 2742949 w 5817263"/>
              <a:gd name="connsiteY573" fmla="*/ 1421768 h 3744261"/>
              <a:gd name="connsiteX574" fmla="*/ 2811391 w 5817263"/>
              <a:gd name="connsiteY574" fmla="*/ 1556263 h 3744261"/>
              <a:gd name="connsiteX575" fmla="*/ 2818409 w 5817263"/>
              <a:gd name="connsiteY575" fmla="*/ 1554976 h 3744261"/>
              <a:gd name="connsiteX576" fmla="*/ 2824057 w 5817263"/>
              <a:gd name="connsiteY576" fmla="*/ 1560229 h 3744261"/>
              <a:gd name="connsiteX577" fmla="*/ 2817724 w 5817263"/>
              <a:gd name="connsiteY577" fmla="*/ 1568598 h 3744261"/>
              <a:gd name="connsiteX578" fmla="*/ 2810705 w 5817263"/>
              <a:gd name="connsiteY578" fmla="*/ 1569324 h 3744261"/>
              <a:gd name="connsiteX579" fmla="*/ 2786888 w 5817263"/>
              <a:gd name="connsiteY579" fmla="*/ 1578087 h 3744261"/>
              <a:gd name="connsiteX580" fmla="*/ 2830619 w 5817263"/>
              <a:gd name="connsiteY580" fmla="*/ 1666027 h 3744261"/>
              <a:gd name="connsiteX581" fmla="*/ 2841915 w 5817263"/>
              <a:gd name="connsiteY581" fmla="*/ 1645283 h 3744261"/>
              <a:gd name="connsiteX582" fmla="*/ 2848913 w 5817263"/>
              <a:gd name="connsiteY582" fmla="*/ 1639282 h 3744261"/>
              <a:gd name="connsiteX583" fmla="*/ 2894846 w 5817263"/>
              <a:gd name="connsiteY583" fmla="*/ 1714680 h 3744261"/>
              <a:gd name="connsiteX584" fmla="*/ 2935462 w 5817263"/>
              <a:gd name="connsiteY584" fmla="*/ 1795830 h 3744261"/>
              <a:gd name="connsiteX585" fmla="*/ 2940840 w 5817263"/>
              <a:gd name="connsiteY585" fmla="*/ 1794252 h 3744261"/>
              <a:gd name="connsiteX586" fmla="*/ 2968603 w 5817263"/>
              <a:gd name="connsiteY586" fmla="*/ 1764412 h 3744261"/>
              <a:gd name="connsiteX587" fmla="*/ 3206198 w 5817263"/>
              <a:gd name="connsiteY587" fmla="*/ 1248774 h 3744261"/>
              <a:gd name="connsiteX588" fmla="*/ 3379960 w 5817263"/>
              <a:gd name="connsiteY588" fmla="*/ 985348 h 3744261"/>
              <a:gd name="connsiteX589" fmla="*/ 3594733 w 5817263"/>
              <a:gd name="connsiteY589" fmla="*/ 779898 h 3744261"/>
              <a:gd name="connsiteX590" fmla="*/ 3608210 w 5817263"/>
              <a:gd name="connsiteY590" fmla="*/ 778673 h 3744261"/>
              <a:gd name="connsiteX591" fmla="*/ 3648785 w 5817263"/>
              <a:gd name="connsiteY591" fmla="*/ 723707 h 3744261"/>
              <a:gd name="connsiteX592" fmla="*/ 3786873 w 5817263"/>
              <a:gd name="connsiteY592" fmla="*/ 668534 h 3744261"/>
              <a:gd name="connsiteX593" fmla="*/ 3903946 w 5817263"/>
              <a:gd name="connsiteY593" fmla="*/ 650490 h 3744261"/>
              <a:gd name="connsiteX594" fmla="*/ 3905919 w 5817263"/>
              <a:gd name="connsiteY594" fmla="*/ 650074 h 3744261"/>
              <a:gd name="connsiteX595" fmla="*/ 3921472 w 5817263"/>
              <a:gd name="connsiteY595" fmla="*/ 632964 h 3744261"/>
              <a:gd name="connsiteX596" fmla="*/ 4143264 w 5817263"/>
              <a:gd name="connsiteY596" fmla="*/ 522597 h 3744261"/>
              <a:gd name="connsiteX597" fmla="*/ 4266443 w 5817263"/>
              <a:gd name="connsiteY597" fmla="*/ 578746 h 3744261"/>
              <a:gd name="connsiteX598" fmla="*/ 4275351 w 5817263"/>
              <a:gd name="connsiteY598" fmla="*/ 584602 h 3744261"/>
              <a:gd name="connsiteX599" fmla="*/ 4353096 w 5817263"/>
              <a:gd name="connsiteY599" fmla="*/ 735710 h 3744261"/>
              <a:gd name="connsiteX600" fmla="*/ 4355608 w 5817263"/>
              <a:gd name="connsiteY600" fmla="*/ 772921 h 3744261"/>
              <a:gd name="connsiteX601" fmla="*/ 4357394 w 5817263"/>
              <a:gd name="connsiteY601" fmla="*/ 776845 h 3744261"/>
              <a:gd name="connsiteX602" fmla="*/ 4381378 w 5817263"/>
              <a:gd name="connsiteY602" fmla="*/ 880255 h 3744261"/>
              <a:gd name="connsiteX603" fmla="*/ 4319892 w 5817263"/>
              <a:gd name="connsiteY603" fmla="*/ 1080514 h 3744261"/>
              <a:gd name="connsiteX604" fmla="*/ 4275579 w 5817263"/>
              <a:gd name="connsiteY604" fmla="*/ 1129665 h 3744261"/>
              <a:gd name="connsiteX605" fmla="*/ 3967965 w 5817263"/>
              <a:gd name="connsiteY605" fmla="*/ 1328553 h 3744261"/>
              <a:gd name="connsiteX606" fmla="*/ 3825018 w 5817263"/>
              <a:gd name="connsiteY606" fmla="*/ 1415995 h 3744261"/>
              <a:gd name="connsiteX607" fmla="*/ 3786727 w 5817263"/>
              <a:gd name="connsiteY607" fmla="*/ 1419317 h 3744261"/>
              <a:gd name="connsiteX608" fmla="*/ 3539976 w 5817263"/>
              <a:gd name="connsiteY608" fmla="*/ 1308847 h 3744261"/>
              <a:gd name="connsiteX609" fmla="*/ 3531005 w 5817263"/>
              <a:gd name="connsiteY609" fmla="*/ 1301849 h 3744261"/>
              <a:gd name="connsiteX610" fmla="*/ 3515868 w 5817263"/>
              <a:gd name="connsiteY610" fmla="*/ 1249002 h 3744261"/>
              <a:gd name="connsiteX611" fmla="*/ 3551542 w 5817263"/>
              <a:gd name="connsiteY611" fmla="*/ 1209258 h 3744261"/>
              <a:gd name="connsiteX612" fmla="*/ 3572785 w 5817263"/>
              <a:gd name="connsiteY612" fmla="*/ 1188742 h 3744261"/>
              <a:gd name="connsiteX613" fmla="*/ 3621126 w 5817263"/>
              <a:gd name="connsiteY613" fmla="*/ 1071336 h 3744261"/>
              <a:gd name="connsiteX614" fmla="*/ 3557107 w 5817263"/>
              <a:gd name="connsiteY614" fmla="*/ 1154998 h 3744261"/>
              <a:gd name="connsiteX615" fmla="*/ 3474649 w 5817263"/>
              <a:gd name="connsiteY615" fmla="*/ 1264514 h 3744261"/>
              <a:gd name="connsiteX616" fmla="*/ 3489994 w 5817263"/>
              <a:gd name="connsiteY616" fmla="*/ 1309989 h 3744261"/>
              <a:gd name="connsiteX617" fmla="*/ 3471762 w 5817263"/>
              <a:gd name="connsiteY617" fmla="*/ 1382355 h 3744261"/>
              <a:gd name="connsiteX618" fmla="*/ 3520955 w 5817263"/>
              <a:gd name="connsiteY618" fmla="*/ 1407253 h 3744261"/>
              <a:gd name="connsiteX619" fmla="*/ 3539436 w 5817263"/>
              <a:gd name="connsiteY619" fmla="*/ 1382418 h 3744261"/>
              <a:gd name="connsiteX620" fmla="*/ 3624490 w 5817263"/>
              <a:gd name="connsiteY620" fmla="*/ 1407149 h 3744261"/>
              <a:gd name="connsiteX621" fmla="*/ 3694427 w 5817263"/>
              <a:gd name="connsiteY621" fmla="*/ 1449281 h 3744261"/>
              <a:gd name="connsiteX622" fmla="*/ 3717870 w 5817263"/>
              <a:gd name="connsiteY622" fmla="*/ 1465146 h 3744261"/>
              <a:gd name="connsiteX623" fmla="*/ 3755538 w 5817263"/>
              <a:gd name="connsiteY623" fmla="*/ 1466932 h 3744261"/>
              <a:gd name="connsiteX624" fmla="*/ 3834113 w 5817263"/>
              <a:gd name="connsiteY624" fmla="*/ 1438068 h 3744261"/>
              <a:gd name="connsiteX625" fmla="*/ 3866901 w 5817263"/>
              <a:gd name="connsiteY625" fmla="*/ 1427603 h 3744261"/>
              <a:gd name="connsiteX626" fmla="*/ 3876910 w 5817263"/>
              <a:gd name="connsiteY626" fmla="*/ 1450008 h 3744261"/>
              <a:gd name="connsiteX627" fmla="*/ 3881852 w 5817263"/>
              <a:gd name="connsiteY627" fmla="*/ 1485537 h 3744261"/>
              <a:gd name="connsiteX628" fmla="*/ 3893854 w 5817263"/>
              <a:gd name="connsiteY628" fmla="*/ 1610979 h 3744261"/>
              <a:gd name="connsiteX629" fmla="*/ 4173768 w 5817263"/>
              <a:gd name="connsiteY629" fmla="*/ 1579063 h 3744261"/>
              <a:gd name="connsiteX630" fmla="*/ 4296614 w 5817263"/>
              <a:gd name="connsiteY630" fmla="*/ 1627840 h 3744261"/>
              <a:gd name="connsiteX631" fmla="*/ 4357353 w 5817263"/>
              <a:gd name="connsiteY631" fmla="*/ 1628484 h 3744261"/>
              <a:gd name="connsiteX632" fmla="*/ 4706622 w 5817263"/>
              <a:gd name="connsiteY632" fmla="*/ 1788998 h 3744261"/>
              <a:gd name="connsiteX633" fmla="*/ 4713889 w 5817263"/>
              <a:gd name="connsiteY633" fmla="*/ 1804967 h 3744261"/>
              <a:gd name="connsiteX634" fmla="*/ 4690155 w 5817263"/>
              <a:gd name="connsiteY634" fmla="*/ 1826168 h 3744261"/>
              <a:gd name="connsiteX635" fmla="*/ 4765345 w 5817263"/>
              <a:gd name="connsiteY635" fmla="*/ 1828764 h 3744261"/>
              <a:gd name="connsiteX636" fmla="*/ 4941163 w 5817263"/>
              <a:gd name="connsiteY636" fmla="*/ 2053297 h 3744261"/>
              <a:gd name="connsiteX637" fmla="*/ 4946978 w 5817263"/>
              <a:gd name="connsiteY637" fmla="*/ 2100516 h 3744261"/>
              <a:gd name="connsiteX638" fmla="*/ 4947538 w 5817263"/>
              <a:gd name="connsiteY638" fmla="*/ 2101617 h 3744261"/>
              <a:gd name="connsiteX639" fmla="*/ 4998080 w 5817263"/>
              <a:gd name="connsiteY639" fmla="*/ 2257085 h 3744261"/>
              <a:gd name="connsiteX640" fmla="*/ 4874030 w 5817263"/>
              <a:gd name="connsiteY640" fmla="*/ 2471173 h 3744261"/>
              <a:gd name="connsiteX641" fmla="*/ 4754713 w 5817263"/>
              <a:gd name="connsiteY641" fmla="*/ 2521487 h 3744261"/>
              <a:gd name="connsiteX642" fmla="*/ 4687164 w 5817263"/>
              <a:gd name="connsiteY642" fmla="*/ 2526388 h 3744261"/>
              <a:gd name="connsiteX643" fmla="*/ 4686604 w 5817263"/>
              <a:gd name="connsiteY643" fmla="*/ 2535171 h 3744261"/>
              <a:gd name="connsiteX644" fmla="*/ 4675474 w 5817263"/>
              <a:gd name="connsiteY644" fmla="*/ 2543477 h 3744261"/>
              <a:gd name="connsiteX645" fmla="*/ 4578521 w 5817263"/>
              <a:gd name="connsiteY645" fmla="*/ 2522712 h 3744261"/>
              <a:gd name="connsiteX646" fmla="*/ 4554309 w 5817263"/>
              <a:gd name="connsiteY646" fmla="*/ 2524270 h 3744261"/>
              <a:gd name="connsiteX647" fmla="*/ 4546585 w 5817263"/>
              <a:gd name="connsiteY647" fmla="*/ 2522733 h 3744261"/>
              <a:gd name="connsiteX648" fmla="*/ 4430238 w 5817263"/>
              <a:gd name="connsiteY648" fmla="*/ 2482760 h 3744261"/>
              <a:gd name="connsiteX649" fmla="*/ 4431567 w 5817263"/>
              <a:gd name="connsiteY649" fmla="*/ 2470758 h 3744261"/>
              <a:gd name="connsiteX650" fmla="*/ 4524553 w 5817263"/>
              <a:gd name="connsiteY650" fmla="*/ 2443930 h 3744261"/>
              <a:gd name="connsiteX651" fmla="*/ 4679627 w 5817263"/>
              <a:gd name="connsiteY651" fmla="*/ 2405390 h 3744261"/>
              <a:gd name="connsiteX652" fmla="*/ 4809201 w 5817263"/>
              <a:gd name="connsiteY652" fmla="*/ 2286385 h 3744261"/>
              <a:gd name="connsiteX653" fmla="*/ 4597355 w 5817263"/>
              <a:gd name="connsiteY653" fmla="*/ 2335017 h 3744261"/>
              <a:gd name="connsiteX654" fmla="*/ 4531987 w 5817263"/>
              <a:gd name="connsiteY654" fmla="*/ 2301211 h 3744261"/>
              <a:gd name="connsiteX655" fmla="*/ 4504722 w 5817263"/>
              <a:gd name="connsiteY655" fmla="*/ 2282855 h 3744261"/>
              <a:gd name="connsiteX656" fmla="*/ 4465559 w 5817263"/>
              <a:gd name="connsiteY656" fmla="*/ 2284578 h 3744261"/>
              <a:gd name="connsiteX657" fmla="*/ 4378076 w 5817263"/>
              <a:gd name="connsiteY657" fmla="*/ 2308873 h 3744261"/>
              <a:gd name="connsiteX658" fmla="*/ 4377931 w 5817263"/>
              <a:gd name="connsiteY658" fmla="*/ 2363714 h 3744261"/>
              <a:gd name="connsiteX659" fmla="*/ 4417509 w 5817263"/>
              <a:gd name="connsiteY659" fmla="*/ 2400427 h 3744261"/>
              <a:gd name="connsiteX660" fmla="*/ 4410282 w 5817263"/>
              <a:gd name="connsiteY660" fmla="*/ 2418513 h 3744261"/>
              <a:gd name="connsiteX661" fmla="*/ 4401624 w 5817263"/>
              <a:gd name="connsiteY661" fmla="*/ 2436246 h 3744261"/>
              <a:gd name="connsiteX662" fmla="*/ 4395664 w 5817263"/>
              <a:gd name="connsiteY662" fmla="*/ 2448643 h 3744261"/>
              <a:gd name="connsiteX663" fmla="*/ 4387586 w 5817263"/>
              <a:gd name="connsiteY663" fmla="*/ 2446775 h 3744261"/>
              <a:gd name="connsiteX664" fmla="*/ 4366178 w 5817263"/>
              <a:gd name="connsiteY664" fmla="*/ 2371044 h 3744261"/>
              <a:gd name="connsiteX665" fmla="*/ 4302055 w 5817263"/>
              <a:gd name="connsiteY665" fmla="*/ 2334269 h 3744261"/>
              <a:gd name="connsiteX666" fmla="*/ 4076774 w 5817263"/>
              <a:gd name="connsiteY666" fmla="*/ 2111813 h 3744261"/>
              <a:gd name="connsiteX667" fmla="*/ 4093864 w 5817263"/>
              <a:gd name="connsiteY667" fmla="*/ 1998227 h 3744261"/>
              <a:gd name="connsiteX668" fmla="*/ 4103914 w 5817263"/>
              <a:gd name="connsiteY668" fmla="*/ 1935787 h 3744261"/>
              <a:gd name="connsiteX669" fmla="*/ 4063360 w 5817263"/>
              <a:gd name="connsiteY669" fmla="*/ 2016771 h 3744261"/>
              <a:gd name="connsiteX670" fmla="*/ 4052998 w 5817263"/>
              <a:gd name="connsiteY670" fmla="*/ 2048894 h 3744261"/>
              <a:gd name="connsiteX671" fmla="*/ 4043301 w 5817263"/>
              <a:gd name="connsiteY671" fmla="*/ 2077052 h 3744261"/>
              <a:gd name="connsiteX672" fmla="*/ 4052936 w 5817263"/>
              <a:gd name="connsiteY672" fmla="*/ 2088805 h 3744261"/>
              <a:gd name="connsiteX673" fmla="*/ 4054036 w 5817263"/>
              <a:gd name="connsiteY673" fmla="*/ 2148442 h 3744261"/>
              <a:gd name="connsiteX674" fmla="*/ 4060349 w 5817263"/>
              <a:gd name="connsiteY674" fmla="*/ 2164514 h 3744261"/>
              <a:gd name="connsiteX675" fmla="*/ 4174162 w 5817263"/>
              <a:gd name="connsiteY675" fmla="*/ 2301273 h 3744261"/>
              <a:gd name="connsiteX676" fmla="*/ 4189321 w 5817263"/>
              <a:gd name="connsiteY676" fmla="*/ 2314355 h 3744261"/>
              <a:gd name="connsiteX677" fmla="*/ 4282286 w 5817263"/>
              <a:gd name="connsiteY677" fmla="*/ 2370047 h 3744261"/>
              <a:gd name="connsiteX678" fmla="*/ 4282473 w 5817263"/>
              <a:gd name="connsiteY678" fmla="*/ 2381738 h 3744261"/>
              <a:gd name="connsiteX679" fmla="*/ 4273441 w 5817263"/>
              <a:gd name="connsiteY679" fmla="*/ 2385144 h 3744261"/>
              <a:gd name="connsiteX680" fmla="*/ 4184337 w 5817263"/>
              <a:gd name="connsiteY680" fmla="*/ 2326399 h 3744261"/>
              <a:gd name="connsiteX681" fmla="*/ 4131843 w 5817263"/>
              <a:gd name="connsiteY681" fmla="*/ 2334560 h 3744261"/>
              <a:gd name="connsiteX682" fmla="*/ 4084146 w 5817263"/>
              <a:gd name="connsiteY682" fmla="*/ 2359416 h 3744261"/>
              <a:gd name="connsiteX683" fmla="*/ 3987277 w 5817263"/>
              <a:gd name="connsiteY683" fmla="*/ 2391290 h 3744261"/>
              <a:gd name="connsiteX684" fmla="*/ 3961196 w 5817263"/>
              <a:gd name="connsiteY684" fmla="*/ 2367244 h 3744261"/>
              <a:gd name="connsiteX685" fmla="*/ 4004200 w 5817263"/>
              <a:gd name="connsiteY685" fmla="*/ 2239373 h 3744261"/>
              <a:gd name="connsiteX686" fmla="*/ 4033064 w 5817263"/>
              <a:gd name="connsiteY686" fmla="*/ 2192776 h 3744261"/>
              <a:gd name="connsiteX687" fmla="*/ 4041287 w 5817263"/>
              <a:gd name="connsiteY687" fmla="*/ 2149854 h 3744261"/>
              <a:gd name="connsiteX688" fmla="*/ 4029555 w 5817263"/>
              <a:gd name="connsiteY688" fmla="*/ 2090030 h 3744261"/>
              <a:gd name="connsiteX689" fmla="*/ 3981379 w 5817263"/>
              <a:gd name="connsiteY689" fmla="*/ 2050410 h 3744261"/>
              <a:gd name="connsiteX690" fmla="*/ 3978493 w 5817263"/>
              <a:gd name="connsiteY690" fmla="*/ 2032137 h 3744261"/>
              <a:gd name="connsiteX691" fmla="*/ 3932789 w 5817263"/>
              <a:gd name="connsiteY691" fmla="*/ 2044243 h 3744261"/>
              <a:gd name="connsiteX692" fmla="*/ 3788056 w 5817263"/>
              <a:gd name="connsiteY692" fmla="*/ 1980702 h 3744261"/>
              <a:gd name="connsiteX693" fmla="*/ 3797255 w 5817263"/>
              <a:gd name="connsiteY693" fmla="*/ 1951174 h 3744261"/>
              <a:gd name="connsiteX694" fmla="*/ 3885943 w 5817263"/>
              <a:gd name="connsiteY694" fmla="*/ 1896499 h 3744261"/>
              <a:gd name="connsiteX695" fmla="*/ 3838536 w 5817263"/>
              <a:gd name="connsiteY695" fmla="*/ 1893468 h 3744261"/>
              <a:gd name="connsiteX696" fmla="*/ 3787413 w 5817263"/>
              <a:gd name="connsiteY696" fmla="*/ 1886989 h 3744261"/>
              <a:gd name="connsiteX697" fmla="*/ 3704435 w 5817263"/>
              <a:gd name="connsiteY697" fmla="*/ 1884372 h 3744261"/>
              <a:gd name="connsiteX698" fmla="*/ 3617907 w 5817263"/>
              <a:gd name="connsiteY698" fmla="*/ 1947768 h 3744261"/>
              <a:gd name="connsiteX699" fmla="*/ 3584392 w 5817263"/>
              <a:gd name="connsiteY699" fmla="*/ 1950634 h 3744261"/>
              <a:gd name="connsiteX700" fmla="*/ 3555612 w 5817263"/>
              <a:gd name="connsiteY700" fmla="*/ 1902957 h 3744261"/>
              <a:gd name="connsiteX701" fmla="*/ 3551376 w 5817263"/>
              <a:gd name="connsiteY701" fmla="*/ 1891474 h 3744261"/>
              <a:gd name="connsiteX702" fmla="*/ 3354087 w 5817263"/>
              <a:gd name="connsiteY702" fmla="*/ 1936970 h 3744261"/>
              <a:gd name="connsiteX703" fmla="*/ 3176669 w 5817263"/>
              <a:gd name="connsiteY703" fmla="*/ 1996504 h 3744261"/>
              <a:gd name="connsiteX704" fmla="*/ 3105300 w 5817263"/>
              <a:gd name="connsiteY704" fmla="*/ 2036767 h 3744261"/>
              <a:gd name="connsiteX705" fmla="*/ 3151108 w 5817263"/>
              <a:gd name="connsiteY705" fmla="*/ 2069867 h 3744261"/>
              <a:gd name="connsiteX706" fmla="*/ 3255141 w 5817263"/>
              <a:gd name="connsiteY706" fmla="*/ 2126494 h 3744261"/>
              <a:gd name="connsiteX707" fmla="*/ 3411647 w 5817263"/>
              <a:gd name="connsiteY707" fmla="*/ 2213645 h 3744261"/>
              <a:gd name="connsiteX708" fmla="*/ 3411855 w 5817263"/>
              <a:gd name="connsiteY708" fmla="*/ 2213790 h 3744261"/>
              <a:gd name="connsiteX709" fmla="*/ 3596893 w 5817263"/>
              <a:gd name="connsiteY709" fmla="*/ 2375218 h 3744261"/>
              <a:gd name="connsiteX710" fmla="*/ 3711412 w 5817263"/>
              <a:gd name="connsiteY710" fmla="*/ 2510212 h 3744261"/>
              <a:gd name="connsiteX711" fmla="*/ 3762349 w 5817263"/>
              <a:gd name="connsiteY711" fmla="*/ 2594394 h 3744261"/>
              <a:gd name="connsiteX712" fmla="*/ 3755787 w 5817263"/>
              <a:gd name="connsiteY712" fmla="*/ 2599626 h 3744261"/>
              <a:gd name="connsiteX713" fmla="*/ 3641123 w 5817263"/>
              <a:gd name="connsiteY713" fmla="*/ 2635155 h 3744261"/>
              <a:gd name="connsiteX714" fmla="*/ 3669612 w 5817263"/>
              <a:gd name="connsiteY714" fmla="*/ 2674277 h 3744261"/>
              <a:gd name="connsiteX715" fmla="*/ 3741584 w 5817263"/>
              <a:gd name="connsiteY715" fmla="*/ 2785162 h 3744261"/>
              <a:gd name="connsiteX716" fmla="*/ 3746215 w 5817263"/>
              <a:gd name="connsiteY716" fmla="*/ 2841145 h 3744261"/>
              <a:gd name="connsiteX717" fmla="*/ 3806101 w 5817263"/>
              <a:gd name="connsiteY717" fmla="*/ 2912723 h 3744261"/>
              <a:gd name="connsiteX718" fmla="*/ 4000836 w 5817263"/>
              <a:gd name="connsiteY718" fmla="*/ 3009280 h 3744261"/>
              <a:gd name="connsiteX719" fmla="*/ 3983663 w 5817263"/>
              <a:gd name="connsiteY719" fmla="*/ 2894512 h 3744261"/>
              <a:gd name="connsiteX720" fmla="*/ 3919562 w 5817263"/>
              <a:gd name="connsiteY720" fmla="*/ 2804017 h 3744261"/>
              <a:gd name="connsiteX721" fmla="*/ 3803443 w 5817263"/>
              <a:gd name="connsiteY721" fmla="*/ 2603489 h 3744261"/>
              <a:gd name="connsiteX722" fmla="*/ 3817044 w 5817263"/>
              <a:gd name="connsiteY722" fmla="*/ 2596158 h 3744261"/>
              <a:gd name="connsiteX723" fmla="*/ 3954385 w 5817263"/>
              <a:gd name="connsiteY723" fmla="*/ 2767574 h 3744261"/>
              <a:gd name="connsiteX724" fmla="*/ 4057525 w 5817263"/>
              <a:gd name="connsiteY724" fmla="*/ 2986522 h 3744261"/>
              <a:gd name="connsiteX725" fmla="*/ 4041266 w 5817263"/>
              <a:gd name="connsiteY725" fmla="*/ 3018728 h 3744261"/>
              <a:gd name="connsiteX726" fmla="*/ 4013773 w 5817263"/>
              <a:gd name="connsiteY726" fmla="*/ 3023317 h 3744261"/>
              <a:gd name="connsiteX727" fmla="*/ 4015081 w 5817263"/>
              <a:gd name="connsiteY727" fmla="*/ 3054839 h 3744261"/>
              <a:gd name="connsiteX728" fmla="*/ 4272174 w 5817263"/>
              <a:gd name="connsiteY728" fmla="*/ 3043231 h 3744261"/>
              <a:gd name="connsiteX729" fmla="*/ 4900630 w 5817263"/>
              <a:gd name="connsiteY729" fmla="*/ 3036752 h 3744261"/>
              <a:gd name="connsiteX730" fmla="*/ 5811075 w 5817263"/>
              <a:gd name="connsiteY730" fmla="*/ 3038683 h 3744261"/>
              <a:gd name="connsiteX731" fmla="*/ 5817263 w 5817263"/>
              <a:gd name="connsiteY731" fmla="*/ 3044955 h 3744261"/>
              <a:gd name="connsiteX732" fmla="*/ 5810992 w 5817263"/>
              <a:gd name="connsiteY732" fmla="*/ 3051142 h 3744261"/>
              <a:gd name="connsiteX733" fmla="*/ 4916951 w 5817263"/>
              <a:gd name="connsiteY733" fmla="*/ 3049170 h 3744261"/>
              <a:gd name="connsiteX734" fmla="*/ 4291112 w 5817263"/>
              <a:gd name="connsiteY734" fmla="*/ 3055275 h 3744261"/>
              <a:gd name="connsiteX735" fmla="*/ 4015787 w 5817263"/>
              <a:gd name="connsiteY735" fmla="*/ 3067173 h 3744261"/>
              <a:gd name="connsiteX736" fmla="*/ 4018757 w 5817263"/>
              <a:gd name="connsiteY736" fmla="*/ 3103159 h 3744261"/>
              <a:gd name="connsiteX737" fmla="*/ 4025152 w 5817263"/>
              <a:gd name="connsiteY737" fmla="*/ 3211221 h 3744261"/>
              <a:gd name="connsiteX738" fmla="*/ 4016036 w 5817263"/>
              <a:gd name="connsiteY738" fmla="*/ 3263528 h 3744261"/>
              <a:gd name="connsiteX739" fmla="*/ 4007273 w 5817263"/>
              <a:gd name="connsiteY739" fmla="*/ 3263383 h 3744261"/>
              <a:gd name="connsiteX740" fmla="*/ 4006235 w 5817263"/>
              <a:gd name="connsiteY740" fmla="*/ 3262697 h 3744261"/>
              <a:gd name="connsiteX741" fmla="*/ 4006775 w 5817263"/>
              <a:gd name="connsiteY741" fmla="*/ 3277399 h 3744261"/>
              <a:gd name="connsiteX742" fmla="*/ 4008062 w 5817263"/>
              <a:gd name="connsiteY742" fmla="*/ 3315482 h 3744261"/>
              <a:gd name="connsiteX743" fmla="*/ 4041370 w 5817263"/>
              <a:gd name="connsiteY743" fmla="*/ 3345924 h 3744261"/>
              <a:gd name="connsiteX744" fmla="*/ 4036552 w 5817263"/>
              <a:gd name="connsiteY744" fmla="*/ 3527805 h 3744261"/>
              <a:gd name="connsiteX745" fmla="*/ 4028142 w 5817263"/>
              <a:gd name="connsiteY745" fmla="*/ 3552288 h 3744261"/>
              <a:gd name="connsiteX746" fmla="*/ 4009537 w 5817263"/>
              <a:gd name="connsiteY746" fmla="*/ 3594524 h 3744261"/>
              <a:gd name="connsiteX747" fmla="*/ 4017615 w 5817263"/>
              <a:gd name="connsiteY747" fmla="*/ 3601708 h 3744261"/>
              <a:gd name="connsiteX748" fmla="*/ 4012673 w 5817263"/>
              <a:gd name="connsiteY748" fmla="*/ 3617033 h 3744261"/>
              <a:gd name="connsiteX749" fmla="*/ 4008395 w 5817263"/>
              <a:gd name="connsiteY749" fmla="*/ 3621228 h 3744261"/>
              <a:gd name="connsiteX750" fmla="*/ 4030780 w 5817263"/>
              <a:gd name="connsiteY750" fmla="*/ 3634787 h 3744261"/>
              <a:gd name="connsiteX751" fmla="*/ 4031486 w 5817263"/>
              <a:gd name="connsiteY751" fmla="*/ 3685849 h 3744261"/>
              <a:gd name="connsiteX752" fmla="*/ 3934035 w 5817263"/>
              <a:gd name="connsiteY752" fmla="*/ 3744261 h 3744261"/>
              <a:gd name="connsiteX753" fmla="*/ 3934056 w 5817263"/>
              <a:gd name="connsiteY753" fmla="*/ 3743887 h 3744261"/>
              <a:gd name="connsiteX754" fmla="*/ 3872363 w 5817263"/>
              <a:gd name="connsiteY754" fmla="*/ 3676712 h 3744261"/>
              <a:gd name="connsiteX755" fmla="*/ 3879755 w 5817263"/>
              <a:gd name="connsiteY755" fmla="*/ 3710331 h 3744261"/>
              <a:gd name="connsiteX756" fmla="*/ 3925916 w 5817263"/>
              <a:gd name="connsiteY756" fmla="*/ 3731096 h 3744261"/>
              <a:gd name="connsiteX757" fmla="*/ 4020376 w 5817263"/>
              <a:gd name="connsiteY757" fmla="*/ 3679868 h 3744261"/>
              <a:gd name="connsiteX758" fmla="*/ 4021415 w 5817263"/>
              <a:gd name="connsiteY758" fmla="*/ 3642616 h 3744261"/>
              <a:gd name="connsiteX759" fmla="*/ 3996060 w 5817263"/>
              <a:gd name="connsiteY759" fmla="*/ 3629887 h 3744261"/>
              <a:gd name="connsiteX760" fmla="*/ 3950003 w 5817263"/>
              <a:gd name="connsiteY760" fmla="*/ 3651129 h 3744261"/>
              <a:gd name="connsiteX761" fmla="*/ 3906604 w 5817263"/>
              <a:gd name="connsiteY761" fmla="*/ 3677626 h 3744261"/>
              <a:gd name="connsiteX762" fmla="*/ 3872363 w 5817263"/>
              <a:gd name="connsiteY762" fmla="*/ 3676691 h 3744261"/>
              <a:gd name="connsiteX763" fmla="*/ 3872363 w 5817263"/>
              <a:gd name="connsiteY763" fmla="*/ 3676712 h 3744261"/>
              <a:gd name="connsiteX764" fmla="*/ 1931573 w 5817263"/>
              <a:gd name="connsiteY764" fmla="*/ 3516488 h 3744261"/>
              <a:gd name="connsiteX765" fmla="*/ 1932259 w 5817263"/>
              <a:gd name="connsiteY765" fmla="*/ 3519935 h 3744261"/>
              <a:gd name="connsiteX766" fmla="*/ 1997337 w 5817263"/>
              <a:gd name="connsiteY766" fmla="*/ 3634787 h 3744261"/>
              <a:gd name="connsiteX767" fmla="*/ 2128136 w 5817263"/>
              <a:gd name="connsiteY767" fmla="*/ 3707776 h 3744261"/>
              <a:gd name="connsiteX768" fmla="*/ 2422647 w 5817263"/>
              <a:gd name="connsiteY768" fmla="*/ 3596123 h 3744261"/>
              <a:gd name="connsiteX769" fmla="*/ 2470137 w 5817263"/>
              <a:gd name="connsiteY769" fmla="*/ 3540389 h 3744261"/>
              <a:gd name="connsiteX770" fmla="*/ 2492356 w 5817263"/>
              <a:gd name="connsiteY770" fmla="*/ 3515346 h 3744261"/>
              <a:gd name="connsiteX771" fmla="*/ 2492356 w 5817263"/>
              <a:gd name="connsiteY771" fmla="*/ 3515346 h 3744261"/>
              <a:gd name="connsiteX772" fmla="*/ 2462703 w 5817263"/>
              <a:gd name="connsiteY772" fmla="*/ 3521327 h 3744261"/>
              <a:gd name="connsiteX773" fmla="*/ 2362906 w 5817263"/>
              <a:gd name="connsiteY773" fmla="*/ 3503116 h 3744261"/>
              <a:gd name="connsiteX774" fmla="*/ 2348101 w 5817263"/>
              <a:gd name="connsiteY774" fmla="*/ 3342207 h 3744261"/>
              <a:gd name="connsiteX775" fmla="*/ 2356240 w 5817263"/>
              <a:gd name="connsiteY775" fmla="*/ 3332759 h 3744261"/>
              <a:gd name="connsiteX776" fmla="*/ 2356448 w 5817263"/>
              <a:gd name="connsiteY776" fmla="*/ 3332759 h 3744261"/>
              <a:gd name="connsiteX777" fmla="*/ 2371067 w 5817263"/>
              <a:gd name="connsiteY777" fmla="*/ 3362515 h 3744261"/>
              <a:gd name="connsiteX778" fmla="*/ 2382052 w 5817263"/>
              <a:gd name="connsiteY778" fmla="*/ 3397837 h 3744261"/>
              <a:gd name="connsiteX779" fmla="*/ 2405765 w 5817263"/>
              <a:gd name="connsiteY779" fmla="*/ 3336413 h 3744261"/>
              <a:gd name="connsiteX780" fmla="*/ 2401944 w 5817263"/>
              <a:gd name="connsiteY780" fmla="*/ 3308505 h 3744261"/>
              <a:gd name="connsiteX781" fmla="*/ 2394158 w 5817263"/>
              <a:gd name="connsiteY781" fmla="*/ 3265937 h 3744261"/>
              <a:gd name="connsiteX782" fmla="*/ 2346709 w 5817263"/>
              <a:gd name="connsiteY782" fmla="*/ 3153639 h 3744261"/>
              <a:gd name="connsiteX783" fmla="*/ 2324096 w 5817263"/>
              <a:gd name="connsiteY783" fmla="*/ 3145644 h 3744261"/>
              <a:gd name="connsiteX784" fmla="*/ 2194626 w 5817263"/>
              <a:gd name="connsiteY784" fmla="*/ 3141533 h 3744261"/>
              <a:gd name="connsiteX785" fmla="*/ 2078694 w 5817263"/>
              <a:gd name="connsiteY785" fmla="*/ 3241995 h 3744261"/>
              <a:gd name="connsiteX786" fmla="*/ 2052572 w 5817263"/>
              <a:gd name="connsiteY786" fmla="*/ 3264566 h 3744261"/>
              <a:gd name="connsiteX787" fmla="*/ 2047505 w 5817263"/>
              <a:gd name="connsiteY787" fmla="*/ 3256156 h 3744261"/>
              <a:gd name="connsiteX788" fmla="*/ 2046238 w 5817263"/>
              <a:gd name="connsiteY788" fmla="*/ 3219464 h 3744261"/>
              <a:gd name="connsiteX789" fmla="*/ 1949411 w 5817263"/>
              <a:gd name="connsiteY789" fmla="*/ 3413037 h 3744261"/>
              <a:gd name="connsiteX790" fmla="*/ 1948767 w 5817263"/>
              <a:gd name="connsiteY790" fmla="*/ 3432244 h 3744261"/>
              <a:gd name="connsiteX791" fmla="*/ 1931594 w 5817263"/>
              <a:gd name="connsiteY791" fmla="*/ 3516530 h 3744261"/>
              <a:gd name="connsiteX792" fmla="*/ 1931573 w 5817263"/>
              <a:gd name="connsiteY792" fmla="*/ 3516488 h 3744261"/>
              <a:gd name="connsiteX793" fmla="*/ 3360358 w 5817263"/>
              <a:gd name="connsiteY793" fmla="*/ 3452386 h 3744261"/>
              <a:gd name="connsiteX794" fmla="*/ 3367106 w 5817263"/>
              <a:gd name="connsiteY794" fmla="*/ 3478737 h 3744261"/>
              <a:gd name="connsiteX795" fmla="*/ 3597453 w 5817263"/>
              <a:gd name="connsiteY795" fmla="*/ 3671521 h 3744261"/>
              <a:gd name="connsiteX796" fmla="*/ 3687408 w 5817263"/>
              <a:gd name="connsiteY796" fmla="*/ 3640082 h 3744261"/>
              <a:gd name="connsiteX797" fmla="*/ 3696939 w 5817263"/>
              <a:gd name="connsiteY797" fmla="*/ 3628890 h 3744261"/>
              <a:gd name="connsiteX798" fmla="*/ 3687678 w 5817263"/>
              <a:gd name="connsiteY798" fmla="*/ 3622494 h 3744261"/>
              <a:gd name="connsiteX799" fmla="*/ 3687491 w 5817263"/>
              <a:gd name="connsiteY799" fmla="*/ 3615310 h 3744261"/>
              <a:gd name="connsiteX800" fmla="*/ 3697271 w 5817263"/>
              <a:gd name="connsiteY800" fmla="*/ 3611738 h 3744261"/>
              <a:gd name="connsiteX801" fmla="*/ 3710250 w 5817263"/>
              <a:gd name="connsiteY801" fmla="*/ 3619296 h 3744261"/>
              <a:gd name="connsiteX802" fmla="*/ 3711039 w 5817263"/>
              <a:gd name="connsiteY802" fmla="*/ 3621788 h 3744261"/>
              <a:gd name="connsiteX803" fmla="*/ 3724411 w 5817263"/>
              <a:gd name="connsiteY803" fmla="*/ 3626896 h 3744261"/>
              <a:gd name="connsiteX804" fmla="*/ 3666934 w 5817263"/>
              <a:gd name="connsiteY804" fmla="*/ 3555278 h 3744261"/>
              <a:gd name="connsiteX805" fmla="*/ 3634540 w 5817263"/>
              <a:gd name="connsiteY805" fmla="*/ 3458097 h 3744261"/>
              <a:gd name="connsiteX806" fmla="*/ 3640063 w 5817263"/>
              <a:gd name="connsiteY806" fmla="*/ 3444724 h 3744261"/>
              <a:gd name="connsiteX807" fmla="*/ 3664753 w 5817263"/>
              <a:gd name="connsiteY807" fmla="*/ 3463454 h 3744261"/>
              <a:gd name="connsiteX808" fmla="*/ 3667017 w 5817263"/>
              <a:gd name="connsiteY808" fmla="*/ 3440779 h 3744261"/>
              <a:gd name="connsiteX809" fmla="*/ 3697853 w 5817263"/>
              <a:gd name="connsiteY809" fmla="*/ 3311558 h 3744261"/>
              <a:gd name="connsiteX810" fmla="*/ 3910010 w 5817263"/>
              <a:gd name="connsiteY810" fmla="*/ 3291042 h 3744261"/>
              <a:gd name="connsiteX811" fmla="*/ 3947906 w 5817263"/>
              <a:gd name="connsiteY811" fmla="*/ 3300780 h 3744261"/>
              <a:gd name="connsiteX812" fmla="*/ 3946183 w 5817263"/>
              <a:gd name="connsiteY812" fmla="*/ 3287906 h 3744261"/>
              <a:gd name="connsiteX813" fmla="*/ 3942424 w 5817263"/>
              <a:gd name="connsiteY813" fmla="*/ 3260164 h 3744261"/>
              <a:gd name="connsiteX814" fmla="*/ 3941780 w 5817263"/>
              <a:gd name="connsiteY814" fmla="*/ 3252502 h 3744261"/>
              <a:gd name="connsiteX815" fmla="*/ 3881499 w 5817263"/>
              <a:gd name="connsiteY815" fmla="*/ 3193197 h 3744261"/>
              <a:gd name="connsiteX816" fmla="*/ 3707072 w 5817263"/>
              <a:gd name="connsiteY816" fmla="*/ 3152518 h 3744261"/>
              <a:gd name="connsiteX817" fmla="*/ 3704684 w 5817263"/>
              <a:gd name="connsiteY817" fmla="*/ 3154553 h 3744261"/>
              <a:gd name="connsiteX818" fmla="*/ 3686287 w 5817263"/>
              <a:gd name="connsiteY818" fmla="*/ 3170521 h 3744261"/>
              <a:gd name="connsiteX819" fmla="*/ 3659520 w 5817263"/>
              <a:gd name="connsiteY819" fmla="*/ 3271377 h 3744261"/>
              <a:gd name="connsiteX820" fmla="*/ 3661431 w 5817263"/>
              <a:gd name="connsiteY820" fmla="*/ 3361394 h 3744261"/>
              <a:gd name="connsiteX821" fmla="*/ 3660870 w 5817263"/>
              <a:gd name="connsiteY821" fmla="*/ 3372316 h 3744261"/>
              <a:gd name="connsiteX822" fmla="*/ 3627438 w 5817263"/>
              <a:gd name="connsiteY822" fmla="*/ 3358258 h 3744261"/>
              <a:gd name="connsiteX823" fmla="*/ 3581672 w 5817263"/>
              <a:gd name="connsiteY823" fmla="*/ 3319531 h 3744261"/>
              <a:gd name="connsiteX824" fmla="*/ 3554594 w 5817263"/>
              <a:gd name="connsiteY824" fmla="*/ 3249719 h 3744261"/>
              <a:gd name="connsiteX825" fmla="*/ 3621707 w 5817263"/>
              <a:gd name="connsiteY825" fmla="*/ 3213277 h 3744261"/>
              <a:gd name="connsiteX826" fmla="*/ 3649989 w 5817263"/>
              <a:gd name="connsiteY826" fmla="*/ 3200215 h 3744261"/>
              <a:gd name="connsiteX827" fmla="*/ 3676714 w 5817263"/>
              <a:gd name="connsiteY827" fmla="*/ 3162319 h 3744261"/>
              <a:gd name="connsiteX828" fmla="*/ 3680410 w 5817263"/>
              <a:gd name="connsiteY828" fmla="*/ 3157211 h 3744261"/>
              <a:gd name="connsiteX829" fmla="*/ 3700345 w 5817263"/>
              <a:gd name="connsiteY829" fmla="*/ 3141865 h 3744261"/>
              <a:gd name="connsiteX830" fmla="*/ 3727360 w 5817263"/>
              <a:gd name="connsiteY830" fmla="*/ 3117591 h 3744261"/>
              <a:gd name="connsiteX831" fmla="*/ 3749786 w 5817263"/>
              <a:gd name="connsiteY831" fmla="*/ 3074150 h 3744261"/>
              <a:gd name="connsiteX832" fmla="*/ 3765568 w 5817263"/>
              <a:gd name="connsiteY832" fmla="*/ 3048609 h 3744261"/>
              <a:gd name="connsiteX833" fmla="*/ 3780373 w 5817263"/>
              <a:gd name="connsiteY833" fmla="*/ 3053531 h 3744261"/>
              <a:gd name="connsiteX834" fmla="*/ 3806039 w 5817263"/>
              <a:gd name="connsiteY834" fmla="*/ 3080795 h 3744261"/>
              <a:gd name="connsiteX835" fmla="*/ 3847984 w 5817263"/>
              <a:gd name="connsiteY835" fmla="*/ 3123364 h 3744261"/>
              <a:gd name="connsiteX836" fmla="*/ 3911173 w 5817263"/>
              <a:gd name="connsiteY836" fmla="*/ 3148323 h 3744261"/>
              <a:gd name="connsiteX837" fmla="*/ 3911671 w 5817263"/>
              <a:gd name="connsiteY837" fmla="*/ 3132147 h 3744261"/>
              <a:gd name="connsiteX838" fmla="*/ 3822962 w 5817263"/>
              <a:gd name="connsiteY838" fmla="*/ 2998088 h 3744261"/>
              <a:gd name="connsiteX839" fmla="*/ 3696939 w 5817263"/>
              <a:gd name="connsiteY839" fmla="*/ 2881035 h 3744261"/>
              <a:gd name="connsiteX840" fmla="*/ 3553473 w 5817263"/>
              <a:gd name="connsiteY840" fmla="*/ 2902444 h 3744261"/>
              <a:gd name="connsiteX841" fmla="*/ 3549445 w 5817263"/>
              <a:gd name="connsiteY841" fmla="*/ 2904458 h 3744261"/>
              <a:gd name="connsiteX842" fmla="*/ 3476331 w 5817263"/>
              <a:gd name="connsiteY842" fmla="*/ 2930996 h 3744261"/>
              <a:gd name="connsiteX843" fmla="*/ 3430855 w 5817263"/>
              <a:gd name="connsiteY843" fmla="*/ 2927569 h 3744261"/>
              <a:gd name="connsiteX844" fmla="*/ 3451247 w 5817263"/>
              <a:gd name="connsiteY844" fmla="*/ 2896733 h 3744261"/>
              <a:gd name="connsiteX845" fmla="*/ 3603371 w 5817263"/>
              <a:gd name="connsiteY845" fmla="*/ 2837096 h 3744261"/>
              <a:gd name="connsiteX846" fmla="*/ 3690128 w 5817263"/>
              <a:gd name="connsiteY846" fmla="*/ 2804619 h 3744261"/>
              <a:gd name="connsiteX847" fmla="*/ 3697188 w 5817263"/>
              <a:gd name="connsiteY847" fmla="*/ 2793635 h 3744261"/>
              <a:gd name="connsiteX848" fmla="*/ 3706346 w 5817263"/>
              <a:gd name="connsiteY848" fmla="*/ 2773119 h 3744261"/>
              <a:gd name="connsiteX849" fmla="*/ 3667640 w 5817263"/>
              <a:gd name="connsiteY849" fmla="*/ 2764044 h 3744261"/>
              <a:gd name="connsiteX850" fmla="*/ 3464079 w 5817263"/>
              <a:gd name="connsiteY850" fmla="*/ 2822644 h 3744261"/>
              <a:gd name="connsiteX851" fmla="*/ 3332366 w 5817263"/>
              <a:gd name="connsiteY851" fmla="*/ 2958530 h 3744261"/>
              <a:gd name="connsiteX852" fmla="*/ 3321610 w 5817263"/>
              <a:gd name="connsiteY852" fmla="*/ 3165268 h 3744261"/>
              <a:gd name="connsiteX853" fmla="*/ 3373481 w 5817263"/>
              <a:gd name="connsiteY853" fmla="*/ 3318846 h 3744261"/>
              <a:gd name="connsiteX854" fmla="*/ 3468710 w 5817263"/>
              <a:gd name="connsiteY854" fmla="*/ 3373002 h 3744261"/>
              <a:gd name="connsiteX855" fmla="*/ 3503554 w 5817263"/>
              <a:gd name="connsiteY855" fmla="*/ 3397816 h 3744261"/>
              <a:gd name="connsiteX856" fmla="*/ 3491614 w 5817263"/>
              <a:gd name="connsiteY856" fmla="*/ 3404045 h 3744261"/>
              <a:gd name="connsiteX857" fmla="*/ 3310168 w 5817263"/>
              <a:gd name="connsiteY857" fmla="*/ 3302442 h 3744261"/>
              <a:gd name="connsiteX858" fmla="*/ 3280516 w 5817263"/>
              <a:gd name="connsiteY858" fmla="*/ 3221894 h 3744261"/>
              <a:gd name="connsiteX859" fmla="*/ 3269157 w 5817263"/>
              <a:gd name="connsiteY859" fmla="*/ 3186510 h 3744261"/>
              <a:gd name="connsiteX860" fmla="*/ 3267330 w 5817263"/>
              <a:gd name="connsiteY860" fmla="*/ 3211470 h 3744261"/>
              <a:gd name="connsiteX861" fmla="*/ 3267330 w 5817263"/>
              <a:gd name="connsiteY861" fmla="*/ 3229743 h 3744261"/>
              <a:gd name="connsiteX862" fmla="*/ 3262969 w 5817263"/>
              <a:gd name="connsiteY862" fmla="*/ 3238548 h 3744261"/>
              <a:gd name="connsiteX863" fmla="*/ 3256657 w 5817263"/>
              <a:gd name="connsiteY863" fmla="*/ 3237676 h 3744261"/>
              <a:gd name="connsiteX864" fmla="*/ 3254809 w 5817263"/>
              <a:gd name="connsiteY864" fmla="*/ 3211491 h 3744261"/>
              <a:gd name="connsiteX865" fmla="*/ 3250780 w 5817263"/>
              <a:gd name="connsiteY865" fmla="*/ 3182170 h 3744261"/>
              <a:gd name="connsiteX866" fmla="*/ 3261100 w 5817263"/>
              <a:gd name="connsiteY866" fmla="*/ 3302899 h 3744261"/>
              <a:gd name="connsiteX867" fmla="*/ 3350785 w 5817263"/>
              <a:gd name="connsiteY867" fmla="*/ 3434674 h 3744261"/>
              <a:gd name="connsiteX868" fmla="*/ 3378153 w 5817263"/>
              <a:gd name="connsiteY868" fmla="*/ 3383800 h 3744261"/>
              <a:gd name="connsiteX869" fmla="*/ 3392419 w 5817263"/>
              <a:gd name="connsiteY869" fmla="*/ 3378027 h 3744261"/>
              <a:gd name="connsiteX870" fmla="*/ 3390322 w 5817263"/>
              <a:gd name="connsiteY870" fmla="*/ 3409299 h 3744261"/>
              <a:gd name="connsiteX871" fmla="*/ 3372775 w 5817263"/>
              <a:gd name="connsiteY871" fmla="*/ 3446614 h 3744261"/>
              <a:gd name="connsiteX872" fmla="*/ 3360295 w 5817263"/>
              <a:gd name="connsiteY872" fmla="*/ 3452470 h 3744261"/>
              <a:gd name="connsiteX873" fmla="*/ 3360358 w 5817263"/>
              <a:gd name="connsiteY873" fmla="*/ 3452386 h 3744261"/>
              <a:gd name="connsiteX874" fmla="*/ 3887583 w 5817263"/>
              <a:gd name="connsiteY874" fmla="*/ 3665437 h 3744261"/>
              <a:gd name="connsiteX875" fmla="*/ 3905462 w 5817263"/>
              <a:gd name="connsiteY875" fmla="*/ 3665229 h 3744261"/>
              <a:gd name="connsiteX876" fmla="*/ 3921597 w 5817263"/>
              <a:gd name="connsiteY876" fmla="*/ 3659311 h 3744261"/>
              <a:gd name="connsiteX877" fmla="*/ 3887583 w 5817263"/>
              <a:gd name="connsiteY877" fmla="*/ 3665416 h 3744261"/>
              <a:gd name="connsiteX878" fmla="*/ 3887583 w 5817263"/>
              <a:gd name="connsiteY878" fmla="*/ 3665437 h 3744261"/>
              <a:gd name="connsiteX879" fmla="*/ 3647809 w 5817263"/>
              <a:gd name="connsiteY879" fmla="*/ 3462188 h 3744261"/>
              <a:gd name="connsiteX880" fmla="*/ 3797068 w 5817263"/>
              <a:gd name="connsiteY880" fmla="*/ 3648907 h 3744261"/>
              <a:gd name="connsiteX881" fmla="*/ 3862832 w 5817263"/>
              <a:gd name="connsiteY881" fmla="*/ 3654992 h 3744261"/>
              <a:gd name="connsiteX882" fmla="*/ 3869103 w 5817263"/>
              <a:gd name="connsiteY882" fmla="*/ 3630572 h 3744261"/>
              <a:gd name="connsiteX883" fmla="*/ 3976686 w 5817263"/>
              <a:gd name="connsiteY883" fmla="*/ 3590495 h 3744261"/>
              <a:gd name="connsiteX884" fmla="*/ 4006360 w 5817263"/>
              <a:gd name="connsiteY884" fmla="*/ 3523985 h 3744261"/>
              <a:gd name="connsiteX885" fmla="*/ 4021726 w 5817263"/>
              <a:gd name="connsiteY885" fmla="*/ 3418622 h 3744261"/>
              <a:gd name="connsiteX886" fmla="*/ 4004823 w 5817263"/>
              <a:gd name="connsiteY886" fmla="*/ 3412185 h 3744261"/>
              <a:gd name="connsiteX887" fmla="*/ 3997763 w 5817263"/>
              <a:gd name="connsiteY887" fmla="*/ 3414864 h 3744261"/>
              <a:gd name="connsiteX888" fmla="*/ 3994025 w 5817263"/>
              <a:gd name="connsiteY888" fmla="*/ 3420325 h 3744261"/>
              <a:gd name="connsiteX889" fmla="*/ 3980092 w 5817263"/>
              <a:gd name="connsiteY889" fmla="*/ 3428631 h 3744261"/>
              <a:gd name="connsiteX890" fmla="*/ 3975752 w 5817263"/>
              <a:gd name="connsiteY890" fmla="*/ 3422713 h 3744261"/>
              <a:gd name="connsiteX891" fmla="*/ 3988232 w 5817263"/>
              <a:gd name="connsiteY891" fmla="*/ 3406226 h 3744261"/>
              <a:gd name="connsiteX892" fmla="*/ 3995915 w 5817263"/>
              <a:gd name="connsiteY892" fmla="*/ 3338967 h 3744261"/>
              <a:gd name="connsiteX893" fmla="*/ 3994254 w 5817263"/>
              <a:gd name="connsiteY893" fmla="*/ 3341979 h 3744261"/>
              <a:gd name="connsiteX894" fmla="*/ 3990828 w 5817263"/>
              <a:gd name="connsiteY894" fmla="*/ 3365858 h 3744261"/>
              <a:gd name="connsiteX895" fmla="*/ 3980071 w 5817263"/>
              <a:gd name="connsiteY895" fmla="*/ 3372690 h 3744261"/>
              <a:gd name="connsiteX896" fmla="*/ 3974797 w 5817263"/>
              <a:gd name="connsiteY896" fmla="*/ 3363574 h 3744261"/>
              <a:gd name="connsiteX897" fmla="*/ 3981400 w 5817263"/>
              <a:gd name="connsiteY897" fmla="*/ 3339985 h 3744261"/>
              <a:gd name="connsiteX898" fmla="*/ 3960801 w 5817263"/>
              <a:gd name="connsiteY898" fmla="*/ 3283587 h 3744261"/>
              <a:gd name="connsiteX899" fmla="*/ 3956648 w 5817263"/>
              <a:gd name="connsiteY899" fmla="*/ 3275987 h 3744261"/>
              <a:gd name="connsiteX900" fmla="*/ 3958393 w 5817263"/>
              <a:gd name="connsiteY900" fmla="*/ 3285456 h 3744261"/>
              <a:gd name="connsiteX901" fmla="*/ 3956295 w 5817263"/>
              <a:gd name="connsiteY901" fmla="*/ 3310104 h 3744261"/>
              <a:gd name="connsiteX902" fmla="*/ 3905940 w 5817263"/>
              <a:gd name="connsiteY902" fmla="*/ 3302753 h 3744261"/>
              <a:gd name="connsiteX903" fmla="*/ 3707571 w 5817263"/>
              <a:gd name="connsiteY903" fmla="*/ 3319282 h 3744261"/>
              <a:gd name="connsiteX904" fmla="*/ 3679413 w 5817263"/>
              <a:gd name="connsiteY904" fmla="*/ 3441859 h 3744261"/>
              <a:gd name="connsiteX905" fmla="*/ 3668989 w 5817263"/>
              <a:gd name="connsiteY905" fmla="*/ 3483015 h 3744261"/>
              <a:gd name="connsiteX906" fmla="*/ 3660725 w 5817263"/>
              <a:gd name="connsiteY906" fmla="*/ 3479402 h 3744261"/>
              <a:gd name="connsiteX907" fmla="*/ 3647788 w 5817263"/>
              <a:gd name="connsiteY907" fmla="*/ 3462167 h 3744261"/>
              <a:gd name="connsiteX908" fmla="*/ 3647809 w 5817263"/>
              <a:gd name="connsiteY908" fmla="*/ 3462188 h 3744261"/>
              <a:gd name="connsiteX909" fmla="*/ 3964269 w 5817263"/>
              <a:gd name="connsiteY909" fmla="*/ 3602663 h 3744261"/>
              <a:gd name="connsiteX910" fmla="*/ 3881043 w 5817263"/>
              <a:gd name="connsiteY910" fmla="*/ 3634123 h 3744261"/>
              <a:gd name="connsiteX911" fmla="*/ 3875727 w 5817263"/>
              <a:gd name="connsiteY911" fmla="*/ 3654223 h 3744261"/>
              <a:gd name="connsiteX912" fmla="*/ 3942964 w 5817263"/>
              <a:gd name="connsiteY912" fmla="*/ 3640498 h 3744261"/>
              <a:gd name="connsiteX913" fmla="*/ 3955651 w 5817263"/>
              <a:gd name="connsiteY913" fmla="*/ 3624446 h 3744261"/>
              <a:gd name="connsiteX914" fmla="*/ 3926892 w 5817263"/>
              <a:gd name="connsiteY914" fmla="*/ 3624176 h 3744261"/>
              <a:gd name="connsiteX915" fmla="*/ 3907269 w 5817263"/>
              <a:gd name="connsiteY915" fmla="*/ 3617178 h 3744261"/>
              <a:gd name="connsiteX916" fmla="*/ 3910840 w 5817263"/>
              <a:gd name="connsiteY916" fmla="*/ 3610180 h 3744261"/>
              <a:gd name="connsiteX917" fmla="*/ 3962587 w 5817263"/>
              <a:gd name="connsiteY917" fmla="*/ 3611177 h 3744261"/>
              <a:gd name="connsiteX918" fmla="*/ 3964809 w 5817263"/>
              <a:gd name="connsiteY918" fmla="*/ 3610783 h 3744261"/>
              <a:gd name="connsiteX919" fmla="*/ 3969730 w 5817263"/>
              <a:gd name="connsiteY919" fmla="*/ 3602726 h 3744261"/>
              <a:gd name="connsiteX920" fmla="*/ 3964269 w 5817263"/>
              <a:gd name="connsiteY920" fmla="*/ 3602663 h 3744261"/>
              <a:gd name="connsiteX921" fmla="*/ 3970644 w 5817263"/>
              <a:gd name="connsiteY921" fmla="*/ 3624716 h 3744261"/>
              <a:gd name="connsiteX922" fmla="*/ 3965743 w 5817263"/>
              <a:gd name="connsiteY922" fmla="*/ 3631735 h 3744261"/>
              <a:gd name="connsiteX923" fmla="*/ 3977974 w 5817263"/>
              <a:gd name="connsiteY923" fmla="*/ 3625879 h 3744261"/>
              <a:gd name="connsiteX924" fmla="*/ 3970623 w 5817263"/>
              <a:gd name="connsiteY924" fmla="*/ 3624716 h 3744261"/>
              <a:gd name="connsiteX925" fmla="*/ 3970644 w 5817263"/>
              <a:gd name="connsiteY925" fmla="*/ 3624716 h 3744261"/>
              <a:gd name="connsiteX926" fmla="*/ 3694925 w 5817263"/>
              <a:gd name="connsiteY926" fmla="*/ 3624135 h 3744261"/>
              <a:gd name="connsiteX927" fmla="*/ 3694925 w 5817263"/>
              <a:gd name="connsiteY927" fmla="*/ 3624135 h 3744261"/>
              <a:gd name="connsiteX928" fmla="*/ 3988315 w 5817263"/>
              <a:gd name="connsiteY928" fmla="*/ 3615268 h 3744261"/>
              <a:gd name="connsiteX929" fmla="*/ 3993755 w 5817263"/>
              <a:gd name="connsiteY929" fmla="*/ 3616493 h 3744261"/>
              <a:gd name="connsiteX930" fmla="*/ 4005322 w 5817263"/>
              <a:gd name="connsiteY930" fmla="*/ 3605882 h 3744261"/>
              <a:gd name="connsiteX931" fmla="*/ 4003827 w 5817263"/>
              <a:gd name="connsiteY931" fmla="*/ 3605571 h 3744261"/>
              <a:gd name="connsiteX932" fmla="*/ 4001003 w 5817263"/>
              <a:gd name="connsiteY932" fmla="*/ 3605135 h 3744261"/>
              <a:gd name="connsiteX933" fmla="*/ 3988336 w 5817263"/>
              <a:gd name="connsiteY933" fmla="*/ 3615268 h 3744261"/>
              <a:gd name="connsiteX934" fmla="*/ 3988315 w 5817263"/>
              <a:gd name="connsiteY934" fmla="*/ 3615268 h 3744261"/>
              <a:gd name="connsiteX935" fmla="*/ 3983851 w 5817263"/>
              <a:gd name="connsiteY935" fmla="*/ 3603349 h 3744261"/>
              <a:gd name="connsiteX936" fmla="*/ 3983809 w 5817263"/>
              <a:gd name="connsiteY936" fmla="*/ 3603411 h 3744261"/>
              <a:gd name="connsiteX937" fmla="*/ 3983892 w 5817263"/>
              <a:gd name="connsiteY937" fmla="*/ 3603349 h 3744261"/>
              <a:gd name="connsiteX938" fmla="*/ 3983851 w 5817263"/>
              <a:gd name="connsiteY938" fmla="*/ 3603349 h 3744261"/>
              <a:gd name="connsiteX939" fmla="*/ 3990391 w 5817263"/>
              <a:gd name="connsiteY939" fmla="*/ 3591388 h 3744261"/>
              <a:gd name="connsiteX940" fmla="*/ 3995998 w 5817263"/>
              <a:gd name="connsiteY940" fmla="*/ 3591949 h 3744261"/>
              <a:gd name="connsiteX941" fmla="*/ 4016306 w 5817263"/>
              <a:gd name="connsiteY941" fmla="*/ 3548093 h 3744261"/>
              <a:gd name="connsiteX942" fmla="*/ 4024799 w 5817263"/>
              <a:gd name="connsiteY942" fmla="*/ 3523320 h 3744261"/>
              <a:gd name="connsiteX943" fmla="*/ 4030198 w 5817263"/>
              <a:gd name="connsiteY943" fmla="*/ 3351115 h 3744261"/>
              <a:gd name="connsiteX944" fmla="*/ 4008312 w 5817263"/>
              <a:gd name="connsiteY944" fmla="*/ 3327651 h 3744261"/>
              <a:gd name="connsiteX945" fmla="*/ 4003349 w 5817263"/>
              <a:gd name="connsiteY945" fmla="*/ 3399789 h 3744261"/>
              <a:gd name="connsiteX946" fmla="*/ 4030489 w 5817263"/>
              <a:gd name="connsiteY946" fmla="*/ 3409777 h 3744261"/>
              <a:gd name="connsiteX947" fmla="*/ 4018071 w 5817263"/>
              <a:gd name="connsiteY947" fmla="*/ 3528200 h 3744261"/>
              <a:gd name="connsiteX948" fmla="*/ 3990412 w 5817263"/>
              <a:gd name="connsiteY948" fmla="*/ 3591388 h 3744261"/>
              <a:gd name="connsiteX949" fmla="*/ 3990391 w 5817263"/>
              <a:gd name="connsiteY949" fmla="*/ 3591388 h 3744261"/>
              <a:gd name="connsiteX950" fmla="*/ 1751457 w 5817263"/>
              <a:gd name="connsiteY950" fmla="*/ 3268138 h 3744261"/>
              <a:gd name="connsiteX951" fmla="*/ 1742445 w 5817263"/>
              <a:gd name="connsiteY951" fmla="*/ 3370406 h 3744261"/>
              <a:gd name="connsiteX952" fmla="*/ 1851524 w 5817263"/>
              <a:gd name="connsiteY952" fmla="*/ 3495827 h 3744261"/>
              <a:gd name="connsiteX953" fmla="*/ 1877563 w 5817263"/>
              <a:gd name="connsiteY953" fmla="*/ 3506417 h 3744261"/>
              <a:gd name="connsiteX954" fmla="*/ 1918014 w 5817263"/>
              <a:gd name="connsiteY954" fmla="*/ 3511339 h 3744261"/>
              <a:gd name="connsiteX955" fmla="*/ 1948601 w 5817263"/>
              <a:gd name="connsiteY955" fmla="*/ 3272146 h 3744261"/>
              <a:gd name="connsiteX956" fmla="*/ 2041130 w 5817263"/>
              <a:gd name="connsiteY956" fmla="*/ 3150691 h 3744261"/>
              <a:gd name="connsiteX957" fmla="*/ 2055396 w 5817263"/>
              <a:gd name="connsiteY957" fmla="*/ 3184662 h 3744261"/>
              <a:gd name="connsiteX958" fmla="*/ 2162460 w 5817263"/>
              <a:gd name="connsiteY958" fmla="*/ 3086838 h 3744261"/>
              <a:gd name="connsiteX959" fmla="*/ 2309976 w 5817263"/>
              <a:gd name="connsiteY959" fmla="*/ 3033119 h 3744261"/>
              <a:gd name="connsiteX960" fmla="*/ 2422772 w 5817263"/>
              <a:gd name="connsiteY960" fmla="*/ 3255928 h 3744261"/>
              <a:gd name="connsiteX961" fmla="*/ 2418349 w 5817263"/>
              <a:gd name="connsiteY961" fmla="*/ 3337348 h 3744261"/>
              <a:gd name="connsiteX962" fmla="*/ 2403107 w 5817263"/>
              <a:gd name="connsiteY962" fmla="*/ 3484261 h 3744261"/>
              <a:gd name="connsiteX963" fmla="*/ 2578676 w 5817263"/>
              <a:gd name="connsiteY963" fmla="*/ 3382055 h 3744261"/>
              <a:gd name="connsiteX964" fmla="*/ 2593772 w 5817263"/>
              <a:gd name="connsiteY964" fmla="*/ 3344387 h 3744261"/>
              <a:gd name="connsiteX965" fmla="*/ 2559863 w 5817263"/>
              <a:gd name="connsiteY965" fmla="*/ 3275115 h 3744261"/>
              <a:gd name="connsiteX966" fmla="*/ 2541735 w 5817263"/>
              <a:gd name="connsiteY966" fmla="*/ 3175899 h 3744261"/>
              <a:gd name="connsiteX967" fmla="*/ 2550332 w 5817263"/>
              <a:gd name="connsiteY967" fmla="*/ 3165558 h 3744261"/>
              <a:gd name="connsiteX968" fmla="*/ 2569436 w 5817263"/>
              <a:gd name="connsiteY968" fmla="*/ 3183935 h 3744261"/>
              <a:gd name="connsiteX969" fmla="*/ 2569851 w 5817263"/>
              <a:gd name="connsiteY969" fmla="*/ 3184953 h 3744261"/>
              <a:gd name="connsiteX970" fmla="*/ 2580940 w 5817263"/>
              <a:gd name="connsiteY970" fmla="*/ 3216329 h 3744261"/>
              <a:gd name="connsiteX971" fmla="*/ 2606896 w 5817263"/>
              <a:gd name="connsiteY971" fmla="*/ 3341231 h 3744261"/>
              <a:gd name="connsiteX972" fmla="*/ 2634867 w 5817263"/>
              <a:gd name="connsiteY972" fmla="*/ 3368080 h 3744261"/>
              <a:gd name="connsiteX973" fmla="*/ 2648281 w 5817263"/>
              <a:gd name="connsiteY973" fmla="*/ 3365464 h 3744261"/>
              <a:gd name="connsiteX974" fmla="*/ 2748202 w 5817263"/>
              <a:gd name="connsiteY974" fmla="*/ 3187881 h 3744261"/>
              <a:gd name="connsiteX975" fmla="*/ 2804310 w 5817263"/>
              <a:gd name="connsiteY975" fmla="*/ 3000060 h 3744261"/>
              <a:gd name="connsiteX976" fmla="*/ 2710493 w 5817263"/>
              <a:gd name="connsiteY976" fmla="*/ 2869552 h 3744261"/>
              <a:gd name="connsiteX977" fmla="*/ 2693362 w 5817263"/>
              <a:gd name="connsiteY977" fmla="*/ 2839235 h 3744261"/>
              <a:gd name="connsiteX978" fmla="*/ 2687174 w 5817263"/>
              <a:gd name="connsiteY978" fmla="*/ 2846025 h 3744261"/>
              <a:gd name="connsiteX979" fmla="*/ 2625273 w 5817263"/>
              <a:gd name="connsiteY979" fmla="*/ 2994454 h 3744261"/>
              <a:gd name="connsiteX980" fmla="*/ 2592298 w 5817263"/>
              <a:gd name="connsiteY980" fmla="*/ 3074939 h 3744261"/>
              <a:gd name="connsiteX981" fmla="*/ 2556416 w 5817263"/>
              <a:gd name="connsiteY981" fmla="*/ 3116490 h 3744261"/>
              <a:gd name="connsiteX982" fmla="*/ 2500807 w 5817263"/>
              <a:gd name="connsiteY982" fmla="*/ 3070641 h 3744261"/>
              <a:gd name="connsiteX983" fmla="*/ 2457367 w 5817263"/>
              <a:gd name="connsiteY983" fmla="*/ 3019413 h 3744261"/>
              <a:gd name="connsiteX984" fmla="*/ 2283313 w 5817263"/>
              <a:gd name="connsiteY984" fmla="*/ 2993623 h 3744261"/>
              <a:gd name="connsiteX985" fmla="*/ 2197471 w 5817263"/>
              <a:gd name="connsiteY985" fmla="*/ 2981019 h 3744261"/>
              <a:gd name="connsiteX986" fmla="*/ 2078590 w 5817263"/>
              <a:gd name="connsiteY986" fmla="*/ 2995617 h 3744261"/>
              <a:gd name="connsiteX987" fmla="*/ 1928209 w 5817263"/>
              <a:gd name="connsiteY987" fmla="*/ 3109430 h 3744261"/>
              <a:gd name="connsiteX988" fmla="*/ 1857027 w 5817263"/>
              <a:gd name="connsiteY988" fmla="*/ 3255097 h 3744261"/>
              <a:gd name="connsiteX989" fmla="*/ 1849884 w 5817263"/>
              <a:gd name="connsiteY989" fmla="*/ 3288238 h 3744261"/>
              <a:gd name="connsiteX990" fmla="*/ 1837321 w 5817263"/>
              <a:gd name="connsiteY990" fmla="*/ 3302442 h 3744261"/>
              <a:gd name="connsiteX991" fmla="*/ 1829555 w 5817263"/>
              <a:gd name="connsiteY991" fmla="*/ 3272706 h 3744261"/>
              <a:gd name="connsiteX992" fmla="*/ 1830780 w 5817263"/>
              <a:gd name="connsiteY992" fmla="*/ 3236326 h 3744261"/>
              <a:gd name="connsiteX993" fmla="*/ 1803349 w 5817263"/>
              <a:gd name="connsiteY993" fmla="*/ 3250550 h 3744261"/>
              <a:gd name="connsiteX994" fmla="*/ 1751519 w 5817263"/>
              <a:gd name="connsiteY994" fmla="*/ 3268159 h 3744261"/>
              <a:gd name="connsiteX995" fmla="*/ 1751457 w 5817263"/>
              <a:gd name="connsiteY995" fmla="*/ 3268138 h 3744261"/>
              <a:gd name="connsiteX996" fmla="*/ 2037289 w 5817263"/>
              <a:gd name="connsiteY996" fmla="*/ 3162693 h 3744261"/>
              <a:gd name="connsiteX997" fmla="*/ 1960375 w 5817263"/>
              <a:gd name="connsiteY997" fmla="*/ 3276215 h 3744261"/>
              <a:gd name="connsiteX998" fmla="*/ 1928708 w 5817263"/>
              <a:gd name="connsiteY998" fmla="*/ 3497924 h 3744261"/>
              <a:gd name="connsiteX999" fmla="*/ 1936287 w 5817263"/>
              <a:gd name="connsiteY999" fmla="*/ 3431829 h 3744261"/>
              <a:gd name="connsiteX1000" fmla="*/ 1936931 w 5817263"/>
              <a:gd name="connsiteY1000" fmla="*/ 3412497 h 3744261"/>
              <a:gd name="connsiteX1001" fmla="*/ 2042314 w 5817263"/>
              <a:gd name="connsiteY1001" fmla="*/ 3203330 h 3744261"/>
              <a:gd name="connsiteX1002" fmla="*/ 2044619 w 5817263"/>
              <a:gd name="connsiteY1002" fmla="*/ 3200049 h 3744261"/>
              <a:gd name="connsiteX1003" fmla="*/ 2037309 w 5817263"/>
              <a:gd name="connsiteY1003" fmla="*/ 3162693 h 3744261"/>
              <a:gd name="connsiteX1004" fmla="*/ 2037289 w 5817263"/>
              <a:gd name="connsiteY1004" fmla="*/ 3162693 h 3744261"/>
              <a:gd name="connsiteX1005" fmla="*/ 3378838 w 5817263"/>
              <a:gd name="connsiteY1005" fmla="*/ 3404481 h 3744261"/>
              <a:gd name="connsiteX1006" fmla="*/ 3362330 w 5817263"/>
              <a:gd name="connsiteY1006" fmla="*/ 3439782 h 3744261"/>
              <a:gd name="connsiteX1007" fmla="*/ 3362538 w 5817263"/>
              <a:gd name="connsiteY1007" fmla="*/ 3439491 h 3744261"/>
              <a:gd name="connsiteX1008" fmla="*/ 3378838 w 5817263"/>
              <a:gd name="connsiteY1008" fmla="*/ 3404481 h 3744261"/>
              <a:gd name="connsiteX1009" fmla="*/ 3978701 w 5817263"/>
              <a:gd name="connsiteY1009" fmla="*/ 3361664 h 3744261"/>
              <a:gd name="connsiteX1010" fmla="*/ 3978701 w 5817263"/>
              <a:gd name="connsiteY1010" fmla="*/ 3361664 h 3744261"/>
              <a:gd name="connsiteX1011" fmla="*/ 3657569 w 5817263"/>
              <a:gd name="connsiteY1011" fmla="*/ 3210909 h 3744261"/>
              <a:gd name="connsiteX1012" fmla="*/ 3625549 w 5817263"/>
              <a:gd name="connsiteY1012" fmla="*/ 3225133 h 3744261"/>
              <a:gd name="connsiteX1013" fmla="*/ 3564209 w 5817263"/>
              <a:gd name="connsiteY1013" fmla="*/ 3257693 h 3744261"/>
              <a:gd name="connsiteX1014" fmla="*/ 3563170 w 5817263"/>
              <a:gd name="connsiteY1014" fmla="*/ 3273059 h 3744261"/>
              <a:gd name="connsiteX1015" fmla="*/ 3646750 w 5817263"/>
              <a:gd name="connsiteY1015" fmla="*/ 3356327 h 3744261"/>
              <a:gd name="connsiteX1016" fmla="*/ 3647144 w 5817263"/>
              <a:gd name="connsiteY1016" fmla="*/ 3270007 h 3744261"/>
              <a:gd name="connsiteX1017" fmla="*/ 3657589 w 5817263"/>
              <a:gd name="connsiteY1017" fmla="*/ 3210930 h 3744261"/>
              <a:gd name="connsiteX1018" fmla="*/ 3657569 w 5817263"/>
              <a:gd name="connsiteY1018" fmla="*/ 3210909 h 3744261"/>
              <a:gd name="connsiteX1019" fmla="*/ 3953741 w 5817263"/>
              <a:gd name="connsiteY1019" fmla="*/ 3247892 h 3744261"/>
              <a:gd name="connsiteX1020" fmla="*/ 3971827 w 5817263"/>
              <a:gd name="connsiteY1020" fmla="*/ 3277794 h 3744261"/>
              <a:gd name="connsiteX1021" fmla="*/ 3990910 w 5817263"/>
              <a:gd name="connsiteY1021" fmla="*/ 3324640 h 3744261"/>
              <a:gd name="connsiteX1022" fmla="*/ 3995707 w 5817263"/>
              <a:gd name="connsiteY1022" fmla="*/ 3320071 h 3744261"/>
              <a:gd name="connsiteX1023" fmla="*/ 3994316 w 5817263"/>
              <a:gd name="connsiteY1023" fmla="*/ 3277544 h 3744261"/>
              <a:gd name="connsiteX1024" fmla="*/ 3993423 w 5817263"/>
              <a:gd name="connsiteY1024" fmla="*/ 3253166 h 3744261"/>
              <a:gd name="connsiteX1025" fmla="*/ 3944459 w 5817263"/>
              <a:gd name="connsiteY1025" fmla="*/ 3216537 h 3744261"/>
              <a:gd name="connsiteX1026" fmla="*/ 3953720 w 5817263"/>
              <a:gd name="connsiteY1026" fmla="*/ 3247871 h 3744261"/>
              <a:gd name="connsiteX1027" fmla="*/ 3953741 w 5817263"/>
              <a:gd name="connsiteY1027" fmla="*/ 3247892 h 3744261"/>
              <a:gd name="connsiteX1028" fmla="*/ 2553509 w 5817263"/>
              <a:gd name="connsiteY1028" fmla="*/ 3181381 h 3744261"/>
              <a:gd name="connsiteX1029" fmla="*/ 2569436 w 5817263"/>
              <a:gd name="connsiteY1029" fmla="*/ 3264504 h 3744261"/>
              <a:gd name="connsiteX1030" fmla="*/ 2595205 w 5817263"/>
              <a:gd name="connsiteY1030" fmla="*/ 3323373 h 3744261"/>
              <a:gd name="connsiteX1031" fmla="*/ 2569270 w 5817263"/>
              <a:gd name="connsiteY1031" fmla="*/ 3220669 h 3744261"/>
              <a:gd name="connsiteX1032" fmla="*/ 2558160 w 5817263"/>
              <a:gd name="connsiteY1032" fmla="*/ 3189230 h 3744261"/>
              <a:gd name="connsiteX1033" fmla="*/ 2553509 w 5817263"/>
              <a:gd name="connsiteY1033" fmla="*/ 3181381 h 3744261"/>
              <a:gd name="connsiteX1034" fmla="*/ 2255966 w 5817263"/>
              <a:gd name="connsiteY1034" fmla="*/ 3117716 h 3744261"/>
              <a:gd name="connsiteX1035" fmla="*/ 2328519 w 5817263"/>
              <a:gd name="connsiteY1035" fmla="*/ 3133975 h 3744261"/>
              <a:gd name="connsiteX1036" fmla="*/ 2350322 w 5817263"/>
              <a:gd name="connsiteY1036" fmla="*/ 3141699 h 3744261"/>
              <a:gd name="connsiteX1037" fmla="*/ 2406409 w 5817263"/>
              <a:gd name="connsiteY1037" fmla="*/ 3263756 h 3744261"/>
              <a:gd name="connsiteX1038" fmla="*/ 2410417 w 5817263"/>
              <a:gd name="connsiteY1038" fmla="*/ 3286183 h 3744261"/>
              <a:gd name="connsiteX1039" fmla="*/ 2410334 w 5817263"/>
              <a:gd name="connsiteY1039" fmla="*/ 3256281 h 3744261"/>
              <a:gd name="connsiteX1040" fmla="*/ 2307671 w 5817263"/>
              <a:gd name="connsiteY1040" fmla="*/ 3045328 h 3744261"/>
              <a:gd name="connsiteX1041" fmla="*/ 2064512 w 5817263"/>
              <a:gd name="connsiteY1041" fmla="*/ 3193342 h 3744261"/>
              <a:gd name="connsiteX1042" fmla="*/ 2057493 w 5817263"/>
              <a:gd name="connsiteY1042" fmla="*/ 3203392 h 3744261"/>
              <a:gd name="connsiteX1043" fmla="*/ 2059798 w 5817263"/>
              <a:gd name="connsiteY1043" fmla="*/ 3245566 h 3744261"/>
              <a:gd name="connsiteX1044" fmla="*/ 2068935 w 5817263"/>
              <a:gd name="connsiteY1044" fmla="*/ 3234187 h 3744261"/>
              <a:gd name="connsiteX1045" fmla="*/ 2190597 w 5817263"/>
              <a:gd name="connsiteY1045" fmla="*/ 3129676 h 3744261"/>
              <a:gd name="connsiteX1046" fmla="*/ 2255966 w 5817263"/>
              <a:gd name="connsiteY1046" fmla="*/ 3117674 h 3744261"/>
              <a:gd name="connsiteX1047" fmla="*/ 2255966 w 5817263"/>
              <a:gd name="connsiteY1047" fmla="*/ 3117716 h 3744261"/>
              <a:gd name="connsiteX1048" fmla="*/ 1843571 w 5817263"/>
              <a:gd name="connsiteY1048" fmla="*/ 3229058 h 3744261"/>
              <a:gd name="connsiteX1049" fmla="*/ 1843571 w 5817263"/>
              <a:gd name="connsiteY1049" fmla="*/ 3229224 h 3744261"/>
              <a:gd name="connsiteX1050" fmla="*/ 1842055 w 5817263"/>
              <a:gd name="connsiteY1050" fmla="*/ 3268802 h 3744261"/>
              <a:gd name="connsiteX1051" fmla="*/ 1844692 w 5817263"/>
              <a:gd name="connsiteY1051" fmla="*/ 3253166 h 3744261"/>
              <a:gd name="connsiteX1052" fmla="*/ 1849863 w 5817263"/>
              <a:gd name="connsiteY1052" fmla="*/ 3225362 h 3744261"/>
              <a:gd name="connsiteX1053" fmla="*/ 1843571 w 5817263"/>
              <a:gd name="connsiteY1053" fmla="*/ 3229058 h 3744261"/>
              <a:gd name="connsiteX1054" fmla="*/ 1760594 w 5817263"/>
              <a:gd name="connsiteY1054" fmla="*/ 3226026 h 3744261"/>
              <a:gd name="connsiteX1055" fmla="*/ 1753928 w 5817263"/>
              <a:gd name="connsiteY1055" fmla="*/ 3255450 h 3744261"/>
              <a:gd name="connsiteX1056" fmla="*/ 1797825 w 5817263"/>
              <a:gd name="connsiteY1056" fmla="*/ 3239357 h 3744261"/>
              <a:gd name="connsiteX1057" fmla="*/ 1831444 w 5817263"/>
              <a:gd name="connsiteY1057" fmla="*/ 3221665 h 3744261"/>
              <a:gd name="connsiteX1058" fmla="*/ 1832046 w 5817263"/>
              <a:gd name="connsiteY1058" fmla="*/ 3204929 h 3744261"/>
              <a:gd name="connsiteX1059" fmla="*/ 1825215 w 5817263"/>
              <a:gd name="connsiteY1059" fmla="*/ 3201129 h 3744261"/>
              <a:gd name="connsiteX1060" fmla="*/ 1760614 w 5817263"/>
              <a:gd name="connsiteY1060" fmla="*/ 3226047 h 3744261"/>
              <a:gd name="connsiteX1061" fmla="*/ 1760594 w 5817263"/>
              <a:gd name="connsiteY1061" fmla="*/ 3226026 h 3744261"/>
              <a:gd name="connsiteX1062" fmla="*/ 4005695 w 5817263"/>
              <a:gd name="connsiteY1062" fmla="*/ 3246708 h 3744261"/>
              <a:gd name="connsiteX1063" fmla="*/ 4009952 w 5817263"/>
              <a:gd name="connsiteY1063" fmla="*/ 3249781 h 3744261"/>
              <a:gd name="connsiteX1064" fmla="*/ 4006339 w 5817263"/>
              <a:gd name="connsiteY1064" fmla="*/ 3104114 h 3744261"/>
              <a:gd name="connsiteX1065" fmla="*/ 4003370 w 5817263"/>
              <a:gd name="connsiteY1065" fmla="*/ 3068336 h 3744261"/>
              <a:gd name="connsiteX1066" fmla="*/ 3987027 w 5817263"/>
              <a:gd name="connsiteY1066" fmla="*/ 3071908 h 3744261"/>
              <a:gd name="connsiteX1067" fmla="*/ 3992821 w 5817263"/>
              <a:gd name="connsiteY1067" fmla="*/ 3133393 h 3744261"/>
              <a:gd name="connsiteX1068" fmla="*/ 4005197 w 5817263"/>
              <a:gd name="connsiteY1068" fmla="*/ 3218717 h 3744261"/>
              <a:gd name="connsiteX1069" fmla="*/ 4005675 w 5817263"/>
              <a:gd name="connsiteY1069" fmla="*/ 3246708 h 3744261"/>
              <a:gd name="connsiteX1070" fmla="*/ 4005695 w 5817263"/>
              <a:gd name="connsiteY1070" fmla="*/ 3246708 h 3744261"/>
              <a:gd name="connsiteX1071" fmla="*/ 1817947 w 5817263"/>
              <a:gd name="connsiteY1071" fmla="*/ 3188047 h 3744261"/>
              <a:gd name="connsiteX1072" fmla="*/ 1827499 w 5817263"/>
              <a:gd name="connsiteY1072" fmla="*/ 3188878 h 3744261"/>
              <a:gd name="connsiteX1073" fmla="*/ 1844505 w 5817263"/>
              <a:gd name="connsiteY1073" fmla="*/ 3204929 h 3744261"/>
              <a:gd name="connsiteX1074" fmla="*/ 1844505 w 5817263"/>
              <a:gd name="connsiteY1074" fmla="*/ 3205573 h 3744261"/>
              <a:gd name="connsiteX1075" fmla="*/ 1868634 w 5817263"/>
              <a:gd name="connsiteY1075" fmla="*/ 3116573 h 3744261"/>
              <a:gd name="connsiteX1076" fmla="*/ 1799653 w 5817263"/>
              <a:gd name="connsiteY1076" fmla="*/ 3128472 h 3744261"/>
              <a:gd name="connsiteX1077" fmla="*/ 1766221 w 5817263"/>
              <a:gd name="connsiteY1077" fmla="*/ 3205178 h 3744261"/>
              <a:gd name="connsiteX1078" fmla="*/ 1817968 w 5817263"/>
              <a:gd name="connsiteY1078" fmla="*/ 3188068 h 3744261"/>
              <a:gd name="connsiteX1079" fmla="*/ 1817947 w 5817263"/>
              <a:gd name="connsiteY1079" fmla="*/ 3188047 h 3744261"/>
              <a:gd name="connsiteX1080" fmla="*/ 3253729 w 5817263"/>
              <a:gd name="connsiteY1080" fmla="*/ 3174446 h 3744261"/>
              <a:gd name="connsiteX1081" fmla="*/ 3253729 w 5817263"/>
              <a:gd name="connsiteY1081" fmla="*/ 3174446 h 3744261"/>
              <a:gd name="connsiteX1082" fmla="*/ 2422668 w 5817263"/>
              <a:gd name="connsiteY1082" fmla="*/ 2979648 h 3744261"/>
              <a:gd name="connsiteX1083" fmla="*/ 2466420 w 5817263"/>
              <a:gd name="connsiteY1083" fmla="*/ 3010879 h 3744261"/>
              <a:gd name="connsiteX1084" fmla="*/ 2510546 w 5817263"/>
              <a:gd name="connsiteY1084" fmla="*/ 3062875 h 3744261"/>
              <a:gd name="connsiteX1085" fmla="*/ 2554879 w 5817263"/>
              <a:gd name="connsiteY1085" fmla="*/ 3104114 h 3744261"/>
              <a:gd name="connsiteX1086" fmla="*/ 2580940 w 5817263"/>
              <a:gd name="connsiteY1086" fmla="*/ 3069790 h 3744261"/>
              <a:gd name="connsiteX1087" fmla="*/ 2613686 w 5817263"/>
              <a:gd name="connsiteY1087" fmla="*/ 2989865 h 3744261"/>
              <a:gd name="connsiteX1088" fmla="*/ 2650461 w 5817263"/>
              <a:gd name="connsiteY1088" fmla="*/ 2898747 h 3744261"/>
              <a:gd name="connsiteX1089" fmla="*/ 2609575 w 5817263"/>
              <a:gd name="connsiteY1089" fmla="*/ 2965881 h 3744261"/>
              <a:gd name="connsiteX1090" fmla="*/ 2542774 w 5817263"/>
              <a:gd name="connsiteY1090" fmla="*/ 3057351 h 3744261"/>
              <a:gd name="connsiteX1091" fmla="*/ 2514429 w 5817263"/>
              <a:gd name="connsiteY1091" fmla="*/ 3036005 h 3744261"/>
              <a:gd name="connsiteX1092" fmla="*/ 2433321 w 5817263"/>
              <a:gd name="connsiteY1092" fmla="*/ 2980271 h 3744261"/>
              <a:gd name="connsiteX1093" fmla="*/ 2422626 w 5817263"/>
              <a:gd name="connsiteY1093" fmla="*/ 2979628 h 3744261"/>
              <a:gd name="connsiteX1094" fmla="*/ 2422668 w 5817263"/>
              <a:gd name="connsiteY1094" fmla="*/ 2979648 h 3744261"/>
              <a:gd name="connsiteX1095" fmla="*/ 3336083 w 5817263"/>
              <a:gd name="connsiteY1095" fmla="*/ 2873123 h 3744261"/>
              <a:gd name="connsiteX1096" fmla="*/ 3284814 w 5817263"/>
              <a:gd name="connsiteY1096" fmla="*/ 2984570 h 3744261"/>
              <a:gd name="connsiteX1097" fmla="*/ 3291459 w 5817263"/>
              <a:gd name="connsiteY1097" fmla="*/ 3062543 h 3744261"/>
              <a:gd name="connsiteX1098" fmla="*/ 3313449 w 5817263"/>
              <a:gd name="connsiteY1098" fmla="*/ 2971654 h 3744261"/>
              <a:gd name="connsiteX1099" fmla="*/ 3320572 w 5817263"/>
              <a:gd name="connsiteY1099" fmla="*/ 2954377 h 3744261"/>
              <a:gd name="connsiteX1100" fmla="*/ 3337101 w 5817263"/>
              <a:gd name="connsiteY1100" fmla="*/ 2873248 h 3744261"/>
              <a:gd name="connsiteX1101" fmla="*/ 3336083 w 5817263"/>
              <a:gd name="connsiteY1101" fmla="*/ 2873144 h 3744261"/>
              <a:gd name="connsiteX1102" fmla="*/ 3336083 w 5817263"/>
              <a:gd name="connsiteY1102" fmla="*/ 2873123 h 3744261"/>
              <a:gd name="connsiteX1103" fmla="*/ 4013358 w 5817263"/>
              <a:gd name="connsiteY1103" fmla="*/ 3010754 h 3744261"/>
              <a:gd name="connsiteX1104" fmla="*/ 4035244 w 5817263"/>
              <a:gd name="connsiteY1104" fmla="*/ 3007473 h 3744261"/>
              <a:gd name="connsiteX1105" fmla="*/ 4045045 w 5817263"/>
              <a:gd name="connsiteY1105" fmla="*/ 2986169 h 3744261"/>
              <a:gd name="connsiteX1106" fmla="*/ 3830002 w 5817263"/>
              <a:gd name="connsiteY1106" fmla="*/ 2618917 h 3744261"/>
              <a:gd name="connsiteX1107" fmla="*/ 3814864 w 5817263"/>
              <a:gd name="connsiteY1107" fmla="*/ 2608078 h 3744261"/>
              <a:gd name="connsiteX1108" fmla="*/ 3846593 w 5817263"/>
              <a:gd name="connsiteY1108" fmla="*/ 2681960 h 3744261"/>
              <a:gd name="connsiteX1109" fmla="*/ 3929467 w 5817263"/>
              <a:gd name="connsiteY1109" fmla="*/ 2796085 h 3744261"/>
              <a:gd name="connsiteX1110" fmla="*/ 3994939 w 5817263"/>
              <a:gd name="connsiteY1110" fmla="*/ 2888822 h 3744261"/>
              <a:gd name="connsiteX1111" fmla="*/ 4013358 w 5817263"/>
              <a:gd name="connsiteY1111" fmla="*/ 3010713 h 3744261"/>
              <a:gd name="connsiteX1112" fmla="*/ 4013358 w 5817263"/>
              <a:gd name="connsiteY1112" fmla="*/ 3010754 h 3744261"/>
              <a:gd name="connsiteX1113" fmla="*/ 2358296 w 5817263"/>
              <a:gd name="connsiteY1113" fmla="*/ 2966608 h 3744261"/>
              <a:gd name="connsiteX1114" fmla="*/ 2397438 w 5817263"/>
              <a:gd name="connsiteY1114" fmla="*/ 2971072 h 3744261"/>
              <a:gd name="connsiteX1115" fmla="*/ 2397957 w 5817263"/>
              <a:gd name="connsiteY1115" fmla="*/ 2963950 h 3744261"/>
              <a:gd name="connsiteX1116" fmla="*/ 2432386 w 5817263"/>
              <a:gd name="connsiteY1116" fmla="*/ 2966961 h 3744261"/>
              <a:gd name="connsiteX1117" fmla="*/ 2435397 w 5817263"/>
              <a:gd name="connsiteY1117" fmla="*/ 2967854 h 3744261"/>
              <a:gd name="connsiteX1118" fmla="*/ 2435397 w 5817263"/>
              <a:gd name="connsiteY1118" fmla="*/ 2967854 h 3744261"/>
              <a:gd name="connsiteX1119" fmla="*/ 2449621 w 5817263"/>
              <a:gd name="connsiteY1119" fmla="*/ 2966815 h 3744261"/>
              <a:gd name="connsiteX1120" fmla="*/ 2456993 w 5817263"/>
              <a:gd name="connsiteY1120" fmla="*/ 2960420 h 3744261"/>
              <a:gd name="connsiteX1121" fmla="*/ 2388759 w 5817263"/>
              <a:gd name="connsiteY1121" fmla="*/ 2765706 h 3744261"/>
              <a:gd name="connsiteX1122" fmla="*/ 2373828 w 5817263"/>
              <a:gd name="connsiteY1122" fmla="*/ 2754222 h 3744261"/>
              <a:gd name="connsiteX1123" fmla="*/ 2347436 w 5817263"/>
              <a:gd name="connsiteY1123" fmla="*/ 2842890 h 3744261"/>
              <a:gd name="connsiteX1124" fmla="*/ 2340542 w 5817263"/>
              <a:gd name="connsiteY1124" fmla="*/ 2954896 h 3744261"/>
              <a:gd name="connsiteX1125" fmla="*/ 2336015 w 5817263"/>
              <a:gd name="connsiteY1125" fmla="*/ 2967895 h 3744261"/>
              <a:gd name="connsiteX1126" fmla="*/ 2344155 w 5817263"/>
              <a:gd name="connsiteY1126" fmla="*/ 2967148 h 3744261"/>
              <a:gd name="connsiteX1127" fmla="*/ 2358296 w 5817263"/>
              <a:gd name="connsiteY1127" fmla="*/ 2966629 h 3744261"/>
              <a:gd name="connsiteX1128" fmla="*/ 2358296 w 5817263"/>
              <a:gd name="connsiteY1128" fmla="*/ 2966608 h 3744261"/>
              <a:gd name="connsiteX1129" fmla="*/ 3201982 w 5817263"/>
              <a:gd name="connsiteY1129" fmla="*/ 2840045 h 3744261"/>
              <a:gd name="connsiteX1130" fmla="*/ 3168758 w 5817263"/>
              <a:gd name="connsiteY1130" fmla="*/ 2850614 h 3744261"/>
              <a:gd name="connsiteX1131" fmla="*/ 3162819 w 5817263"/>
              <a:gd name="connsiteY1131" fmla="*/ 2882779 h 3744261"/>
              <a:gd name="connsiteX1132" fmla="*/ 3246606 w 5817263"/>
              <a:gd name="connsiteY1132" fmla="*/ 2961500 h 3744261"/>
              <a:gd name="connsiteX1133" fmla="*/ 3278439 w 5817263"/>
              <a:gd name="connsiteY1133" fmla="*/ 2919346 h 3744261"/>
              <a:gd name="connsiteX1134" fmla="*/ 3309712 w 5817263"/>
              <a:gd name="connsiteY1134" fmla="*/ 2866209 h 3744261"/>
              <a:gd name="connsiteX1135" fmla="*/ 3297045 w 5817263"/>
              <a:gd name="connsiteY1135" fmla="*/ 2862035 h 3744261"/>
              <a:gd name="connsiteX1136" fmla="*/ 3201982 w 5817263"/>
              <a:gd name="connsiteY1136" fmla="*/ 2840065 h 3744261"/>
              <a:gd name="connsiteX1137" fmla="*/ 3201982 w 5817263"/>
              <a:gd name="connsiteY1137" fmla="*/ 2840045 h 3744261"/>
              <a:gd name="connsiteX1138" fmla="*/ 2730801 w 5817263"/>
              <a:gd name="connsiteY1138" fmla="*/ 2815874 h 3744261"/>
              <a:gd name="connsiteX1139" fmla="*/ 2806116 w 5817263"/>
              <a:gd name="connsiteY1139" fmla="*/ 2832403 h 3744261"/>
              <a:gd name="connsiteX1140" fmla="*/ 2861954 w 5817263"/>
              <a:gd name="connsiteY1140" fmla="*/ 2890213 h 3744261"/>
              <a:gd name="connsiteX1141" fmla="*/ 2867353 w 5817263"/>
              <a:gd name="connsiteY1141" fmla="*/ 2920032 h 3744261"/>
              <a:gd name="connsiteX1142" fmla="*/ 2895822 w 5817263"/>
              <a:gd name="connsiteY1142" fmla="*/ 2836577 h 3744261"/>
              <a:gd name="connsiteX1143" fmla="*/ 2937642 w 5817263"/>
              <a:gd name="connsiteY1143" fmla="*/ 2703763 h 3744261"/>
              <a:gd name="connsiteX1144" fmla="*/ 2931974 w 5817263"/>
              <a:gd name="connsiteY1144" fmla="*/ 2430806 h 3744261"/>
              <a:gd name="connsiteX1145" fmla="*/ 2926201 w 5817263"/>
              <a:gd name="connsiteY1145" fmla="*/ 2276833 h 3744261"/>
              <a:gd name="connsiteX1146" fmla="*/ 2945077 w 5817263"/>
              <a:gd name="connsiteY1146" fmla="*/ 2180379 h 3744261"/>
              <a:gd name="connsiteX1147" fmla="*/ 2886955 w 5817263"/>
              <a:gd name="connsiteY1147" fmla="*/ 2253036 h 3744261"/>
              <a:gd name="connsiteX1148" fmla="*/ 2878462 w 5817263"/>
              <a:gd name="connsiteY1148" fmla="*/ 2246329 h 3744261"/>
              <a:gd name="connsiteX1149" fmla="*/ 2880684 w 5817263"/>
              <a:gd name="connsiteY1149" fmla="*/ 2210696 h 3744261"/>
              <a:gd name="connsiteX1150" fmla="*/ 2837347 w 5817263"/>
              <a:gd name="connsiteY1150" fmla="*/ 2248509 h 3744261"/>
              <a:gd name="connsiteX1151" fmla="*/ 2832779 w 5817263"/>
              <a:gd name="connsiteY1151" fmla="*/ 2227640 h 3744261"/>
              <a:gd name="connsiteX1152" fmla="*/ 2846733 w 5817263"/>
              <a:gd name="connsiteY1152" fmla="*/ 2182269 h 3744261"/>
              <a:gd name="connsiteX1153" fmla="*/ 2827961 w 5817263"/>
              <a:gd name="connsiteY1153" fmla="*/ 2197448 h 3744261"/>
              <a:gd name="connsiteX1154" fmla="*/ 2819572 w 5817263"/>
              <a:gd name="connsiteY1154" fmla="*/ 2536044 h 3744261"/>
              <a:gd name="connsiteX1155" fmla="*/ 2819551 w 5817263"/>
              <a:gd name="connsiteY1155" fmla="*/ 2536750 h 3744261"/>
              <a:gd name="connsiteX1156" fmla="*/ 2846234 w 5817263"/>
              <a:gd name="connsiteY1156" fmla="*/ 2679489 h 3744261"/>
              <a:gd name="connsiteX1157" fmla="*/ 2853399 w 5817263"/>
              <a:gd name="connsiteY1157" fmla="*/ 2686840 h 3744261"/>
              <a:gd name="connsiteX1158" fmla="*/ 2856555 w 5817263"/>
              <a:gd name="connsiteY1158" fmla="*/ 2697264 h 3744261"/>
              <a:gd name="connsiteX1159" fmla="*/ 2847127 w 5817263"/>
              <a:gd name="connsiteY1159" fmla="*/ 2699050 h 3744261"/>
              <a:gd name="connsiteX1160" fmla="*/ 2771522 w 5817263"/>
              <a:gd name="connsiteY1160" fmla="*/ 2712983 h 3744261"/>
              <a:gd name="connsiteX1161" fmla="*/ 2746791 w 5817263"/>
              <a:gd name="connsiteY1161" fmla="*/ 2738420 h 3744261"/>
              <a:gd name="connsiteX1162" fmla="*/ 2733895 w 5817263"/>
              <a:gd name="connsiteY1162" fmla="*/ 2763276 h 3744261"/>
              <a:gd name="connsiteX1163" fmla="*/ 2708832 w 5817263"/>
              <a:gd name="connsiteY1163" fmla="*/ 2817867 h 3744261"/>
              <a:gd name="connsiteX1164" fmla="*/ 2730760 w 5817263"/>
              <a:gd name="connsiteY1164" fmla="*/ 2815853 h 3744261"/>
              <a:gd name="connsiteX1165" fmla="*/ 2730801 w 5817263"/>
              <a:gd name="connsiteY1165" fmla="*/ 2815874 h 3744261"/>
              <a:gd name="connsiteX1166" fmla="*/ 3330290 w 5817263"/>
              <a:gd name="connsiteY1166" fmla="*/ 2859335 h 3744261"/>
              <a:gd name="connsiteX1167" fmla="*/ 3332906 w 5817263"/>
              <a:gd name="connsiteY1167" fmla="*/ 2859979 h 3744261"/>
              <a:gd name="connsiteX1168" fmla="*/ 3338492 w 5817263"/>
              <a:gd name="connsiteY1168" fmla="*/ 2856594 h 3744261"/>
              <a:gd name="connsiteX1169" fmla="*/ 3343642 w 5817263"/>
              <a:gd name="connsiteY1169" fmla="*/ 2855598 h 3744261"/>
              <a:gd name="connsiteX1170" fmla="*/ 3352882 w 5817263"/>
              <a:gd name="connsiteY1170" fmla="*/ 2838570 h 3744261"/>
              <a:gd name="connsiteX1171" fmla="*/ 3360794 w 5817263"/>
              <a:gd name="connsiteY1171" fmla="*/ 2828208 h 3744261"/>
              <a:gd name="connsiteX1172" fmla="*/ 3358094 w 5817263"/>
              <a:gd name="connsiteY1172" fmla="*/ 2830430 h 3744261"/>
              <a:gd name="connsiteX1173" fmla="*/ 3330269 w 5817263"/>
              <a:gd name="connsiteY1173" fmla="*/ 2859335 h 3744261"/>
              <a:gd name="connsiteX1174" fmla="*/ 3330290 w 5817263"/>
              <a:gd name="connsiteY1174" fmla="*/ 2859335 h 3744261"/>
              <a:gd name="connsiteX1175" fmla="*/ 3433451 w 5817263"/>
              <a:gd name="connsiteY1175" fmla="*/ 2753890 h 3744261"/>
              <a:gd name="connsiteX1176" fmla="*/ 3486568 w 5817263"/>
              <a:gd name="connsiteY1176" fmla="*/ 2740123 h 3744261"/>
              <a:gd name="connsiteX1177" fmla="*/ 3502951 w 5817263"/>
              <a:gd name="connsiteY1177" fmla="*/ 2733416 h 3744261"/>
              <a:gd name="connsiteX1178" fmla="*/ 3507292 w 5817263"/>
              <a:gd name="connsiteY1178" fmla="*/ 2733395 h 3744261"/>
              <a:gd name="connsiteX1179" fmla="*/ 3549901 w 5817263"/>
              <a:gd name="connsiteY1179" fmla="*/ 2718839 h 3744261"/>
              <a:gd name="connsiteX1180" fmla="*/ 3588192 w 5817263"/>
              <a:gd name="connsiteY1180" fmla="*/ 2686009 h 3744261"/>
              <a:gd name="connsiteX1181" fmla="*/ 3597890 w 5817263"/>
              <a:gd name="connsiteY1181" fmla="*/ 2660634 h 3744261"/>
              <a:gd name="connsiteX1182" fmla="*/ 3531919 w 5817263"/>
              <a:gd name="connsiteY1182" fmla="*/ 2662212 h 3744261"/>
              <a:gd name="connsiteX1183" fmla="*/ 3507520 w 5817263"/>
              <a:gd name="connsiteY1183" fmla="*/ 2694170 h 3744261"/>
              <a:gd name="connsiteX1184" fmla="*/ 3477556 w 5817263"/>
              <a:gd name="connsiteY1184" fmla="*/ 2716160 h 3744261"/>
              <a:gd name="connsiteX1185" fmla="*/ 3468087 w 5817263"/>
              <a:gd name="connsiteY1185" fmla="*/ 2700565 h 3744261"/>
              <a:gd name="connsiteX1186" fmla="*/ 3465720 w 5817263"/>
              <a:gd name="connsiteY1186" fmla="*/ 2693215 h 3744261"/>
              <a:gd name="connsiteX1187" fmla="*/ 3446055 w 5817263"/>
              <a:gd name="connsiteY1187" fmla="*/ 2728224 h 3744261"/>
              <a:gd name="connsiteX1188" fmla="*/ 3434987 w 5817263"/>
              <a:gd name="connsiteY1188" fmla="*/ 2750609 h 3744261"/>
              <a:gd name="connsiteX1189" fmla="*/ 3433430 w 5817263"/>
              <a:gd name="connsiteY1189" fmla="*/ 2753870 h 3744261"/>
              <a:gd name="connsiteX1190" fmla="*/ 3433451 w 5817263"/>
              <a:gd name="connsiteY1190" fmla="*/ 2753890 h 3744261"/>
              <a:gd name="connsiteX1191" fmla="*/ 3483806 w 5817263"/>
              <a:gd name="connsiteY1191" fmla="*/ 2705632 h 3744261"/>
              <a:gd name="connsiteX1192" fmla="*/ 3483806 w 5817263"/>
              <a:gd name="connsiteY1192" fmla="*/ 2705632 h 3744261"/>
              <a:gd name="connsiteX1193" fmla="*/ 2807861 w 5817263"/>
              <a:gd name="connsiteY1193" fmla="*/ 2329369 h 3744261"/>
              <a:gd name="connsiteX1194" fmla="*/ 2765500 w 5817263"/>
              <a:gd name="connsiteY1194" fmla="*/ 2691366 h 3744261"/>
              <a:gd name="connsiteX1195" fmla="*/ 2761305 w 5817263"/>
              <a:gd name="connsiteY1195" fmla="*/ 2705072 h 3744261"/>
              <a:gd name="connsiteX1196" fmla="*/ 2764420 w 5817263"/>
              <a:gd name="connsiteY1196" fmla="*/ 2702787 h 3744261"/>
              <a:gd name="connsiteX1197" fmla="*/ 2832218 w 5817263"/>
              <a:gd name="connsiteY1197" fmla="*/ 2682583 h 3744261"/>
              <a:gd name="connsiteX1198" fmla="*/ 2807113 w 5817263"/>
              <a:gd name="connsiteY1198" fmla="*/ 2535940 h 3744261"/>
              <a:gd name="connsiteX1199" fmla="*/ 2807861 w 5817263"/>
              <a:gd name="connsiteY1199" fmla="*/ 2329369 h 3744261"/>
              <a:gd name="connsiteX1200" fmla="*/ 3475687 w 5817263"/>
              <a:gd name="connsiteY1200" fmla="*/ 2683102 h 3744261"/>
              <a:gd name="connsiteX1201" fmla="*/ 3482124 w 5817263"/>
              <a:gd name="connsiteY1201" fmla="*/ 2702621 h 3744261"/>
              <a:gd name="connsiteX1202" fmla="*/ 3514372 w 5817263"/>
              <a:gd name="connsiteY1202" fmla="*/ 2665119 h 3744261"/>
              <a:gd name="connsiteX1203" fmla="*/ 3475687 w 5817263"/>
              <a:gd name="connsiteY1203" fmla="*/ 2683102 h 3744261"/>
              <a:gd name="connsiteX1204" fmla="*/ 3478615 w 5817263"/>
              <a:gd name="connsiteY1204" fmla="*/ 2497026 h 3744261"/>
              <a:gd name="connsiteX1205" fmla="*/ 3460259 w 5817263"/>
              <a:gd name="connsiteY1205" fmla="*/ 2507637 h 3744261"/>
              <a:gd name="connsiteX1206" fmla="*/ 3461193 w 5817263"/>
              <a:gd name="connsiteY1206" fmla="*/ 2615345 h 3744261"/>
              <a:gd name="connsiteX1207" fmla="*/ 3472219 w 5817263"/>
              <a:gd name="connsiteY1207" fmla="*/ 2669833 h 3744261"/>
              <a:gd name="connsiteX1208" fmla="*/ 3523634 w 5817263"/>
              <a:gd name="connsiteY1208" fmla="*/ 2650771 h 3744261"/>
              <a:gd name="connsiteX1209" fmla="*/ 3524506 w 5817263"/>
              <a:gd name="connsiteY1209" fmla="*/ 2650646 h 3744261"/>
              <a:gd name="connsiteX1210" fmla="*/ 3559952 w 5817263"/>
              <a:gd name="connsiteY1210" fmla="*/ 2581436 h 3744261"/>
              <a:gd name="connsiteX1211" fmla="*/ 3561384 w 5817263"/>
              <a:gd name="connsiteY1211" fmla="*/ 2576764 h 3744261"/>
              <a:gd name="connsiteX1212" fmla="*/ 3482602 w 5817263"/>
              <a:gd name="connsiteY1212" fmla="*/ 2497275 h 3744261"/>
              <a:gd name="connsiteX1213" fmla="*/ 3478636 w 5817263"/>
              <a:gd name="connsiteY1213" fmla="*/ 2497026 h 3744261"/>
              <a:gd name="connsiteX1214" fmla="*/ 3478615 w 5817263"/>
              <a:gd name="connsiteY1214" fmla="*/ 2497026 h 3744261"/>
              <a:gd name="connsiteX1215" fmla="*/ 3567469 w 5817263"/>
              <a:gd name="connsiteY1215" fmla="*/ 2597757 h 3744261"/>
              <a:gd name="connsiteX1216" fmla="*/ 3540869 w 5817263"/>
              <a:gd name="connsiteY1216" fmla="*/ 2648694 h 3744261"/>
              <a:gd name="connsiteX1217" fmla="*/ 3590830 w 5817263"/>
              <a:gd name="connsiteY1217" fmla="*/ 2647552 h 3744261"/>
              <a:gd name="connsiteX1218" fmla="*/ 3567469 w 5817263"/>
              <a:gd name="connsiteY1218" fmla="*/ 2597757 h 3744261"/>
              <a:gd name="connsiteX1219" fmla="*/ 3574404 w 5817263"/>
              <a:gd name="connsiteY1219" fmla="*/ 2576868 h 3744261"/>
              <a:gd name="connsiteX1220" fmla="*/ 3575048 w 5817263"/>
              <a:gd name="connsiteY1220" fmla="*/ 2579193 h 3744261"/>
              <a:gd name="connsiteX1221" fmla="*/ 3601648 w 5817263"/>
              <a:gd name="connsiteY1221" fmla="*/ 2641136 h 3744261"/>
              <a:gd name="connsiteX1222" fmla="*/ 3592138 w 5817263"/>
              <a:gd name="connsiteY1222" fmla="*/ 2537373 h 3744261"/>
              <a:gd name="connsiteX1223" fmla="*/ 3486568 w 5817263"/>
              <a:gd name="connsiteY1223" fmla="*/ 2371210 h 3744261"/>
              <a:gd name="connsiteX1224" fmla="*/ 3460362 w 5817263"/>
              <a:gd name="connsiteY1224" fmla="*/ 2366434 h 3744261"/>
              <a:gd name="connsiteX1225" fmla="*/ 3438310 w 5817263"/>
              <a:gd name="connsiteY1225" fmla="*/ 2353684 h 3744261"/>
              <a:gd name="connsiteX1226" fmla="*/ 3426640 w 5817263"/>
              <a:gd name="connsiteY1226" fmla="*/ 2336989 h 3744261"/>
              <a:gd name="connsiteX1227" fmla="*/ 3439618 w 5817263"/>
              <a:gd name="connsiteY1227" fmla="*/ 2332379 h 3744261"/>
              <a:gd name="connsiteX1228" fmla="*/ 3416154 w 5817263"/>
              <a:gd name="connsiteY1228" fmla="*/ 2314127 h 3744261"/>
              <a:gd name="connsiteX1229" fmla="*/ 3109723 w 5817263"/>
              <a:gd name="connsiteY1229" fmla="*/ 2156977 h 3744261"/>
              <a:gd name="connsiteX1230" fmla="*/ 3269780 w 5817263"/>
              <a:gd name="connsiteY1230" fmla="*/ 2266575 h 3744261"/>
              <a:gd name="connsiteX1231" fmla="*/ 3570459 w 5817263"/>
              <a:gd name="connsiteY1231" fmla="*/ 2519888 h 3744261"/>
              <a:gd name="connsiteX1232" fmla="*/ 3574425 w 5817263"/>
              <a:gd name="connsiteY1232" fmla="*/ 2576888 h 3744261"/>
              <a:gd name="connsiteX1233" fmla="*/ 3574404 w 5817263"/>
              <a:gd name="connsiteY1233" fmla="*/ 2576868 h 3744261"/>
              <a:gd name="connsiteX1234" fmla="*/ 3815072 w 5817263"/>
              <a:gd name="connsiteY1234" fmla="*/ 2607517 h 3744261"/>
              <a:gd name="connsiteX1235" fmla="*/ 3815072 w 5817263"/>
              <a:gd name="connsiteY1235" fmla="*/ 2607517 h 3744261"/>
              <a:gd name="connsiteX1236" fmla="*/ 4588717 w 5817263"/>
              <a:gd name="connsiteY1236" fmla="*/ 2515112 h 3744261"/>
              <a:gd name="connsiteX1237" fmla="*/ 4673023 w 5817263"/>
              <a:gd name="connsiteY1237" fmla="*/ 2530998 h 3744261"/>
              <a:gd name="connsiteX1238" fmla="*/ 4674955 w 5817263"/>
              <a:gd name="connsiteY1238" fmla="*/ 2530312 h 3744261"/>
              <a:gd name="connsiteX1239" fmla="*/ 4669493 w 5817263"/>
              <a:gd name="connsiteY1239" fmla="*/ 2516566 h 3744261"/>
              <a:gd name="connsiteX1240" fmla="*/ 4659983 w 5817263"/>
              <a:gd name="connsiteY1240" fmla="*/ 2502342 h 3744261"/>
              <a:gd name="connsiteX1241" fmla="*/ 4654169 w 5817263"/>
              <a:gd name="connsiteY1241" fmla="*/ 2494264 h 3744261"/>
              <a:gd name="connsiteX1242" fmla="*/ 4631888 w 5817263"/>
              <a:gd name="connsiteY1242" fmla="*/ 2451239 h 3744261"/>
              <a:gd name="connsiteX1243" fmla="*/ 4638740 w 5817263"/>
              <a:gd name="connsiteY1243" fmla="*/ 2442434 h 3744261"/>
              <a:gd name="connsiteX1244" fmla="*/ 4657408 w 5817263"/>
              <a:gd name="connsiteY1244" fmla="*/ 2467955 h 3744261"/>
              <a:gd name="connsiteX1245" fmla="*/ 4670448 w 5817263"/>
              <a:gd name="connsiteY1245" fmla="*/ 2495489 h 3744261"/>
              <a:gd name="connsiteX1246" fmla="*/ 4679710 w 5817263"/>
              <a:gd name="connsiteY1246" fmla="*/ 2509277 h 3744261"/>
              <a:gd name="connsiteX1247" fmla="*/ 4680997 w 5817263"/>
              <a:gd name="connsiteY1247" fmla="*/ 2510565 h 3744261"/>
              <a:gd name="connsiteX1248" fmla="*/ 4866928 w 5817263"/>
              <a:gd name="connsiteY1248" fmla="*/ 2460645 h 3744261"/>
              <a:gd name="connsiteX1249" fmla="*/ 4985580 w 5817263"/>
              <a:gd name="connsiteY1249" fmla="*/ 2257687 h 3744261"/>
              <a:gd name="connsiteX1250" fmla="*/ 4944942 w 5817263"/>
              <a:gd name="connsiteY1250" fmla="*/ 2124355 h 3744261"/>
              <a:gd name="connsiteX1251" fmla="*/ 4932359 w 5817263"/>
              <a:gd name="connsiteY1251" fmla="*/ 2145805 h 3744261"/>
              <a:gd name="connsiteX1252" fmla="*/ 4917242 w 5817263"/>
              <a:gd name="connsiteY1252" fmla="*/ 2194395 h 3744261"/>
              <a:gd name="connsiteX1253" fmla="*/ 4810738 w 5817263"/>
              <a:gd name="connsiteY1253" fmla="*/ 2247263 h 3744261"/>
              <a:gd name="connsiteX1254" fmla="*/ 4753094 w 5817263"/>
              <a:gd name="connsiteY1254" fmla="*/ 2266097 h 3744261"/>
              <a:gd name="connsiteX1255" fmla="*/ 4643288 w 5817263"/>
              <a:gd name="connsiteY1255" fmla="*/ 2279283 h 3744261"/>
              <a:gd name="connsiteX1256" fmla="*/ 4626364 w 5817263"/>
              <a:gd name="connsiteY1256" fmla="*/ 2279470 h 3744261"/>
              <a:gd name="connsiteX1257" fmla="*/ 4560560 w 5817263"/>
              <a:gd name="connsiteY1257" fmla="*/ 2295148 h 3744261"/>
              <a:gd name="connsiteX1258" fmla="*/ 4553832 w 5817263"/>
              <a:gd name="connsiteY1258" fmla="*/ 2289001 h 3744261"/>
              <a:gd name="connsiteX1259" fmla="*/ 4574348 w 5817263"/>
              <a:gd name="connsiteY1259" fmla="*/ 2276002 h 3744261"/>
              <a:gd name="connsiteX1260" fmla="*/ 4579809 w 5817263"/>
              <a:gd name="connsiteY1260" fmla="*/ 2274424 h 3744261"/>
              <a:gd name="connsiteX1261" fmla="*/ 4370185 w 5817263"/>
              <a:gd name="connsiteY1261" fmla="*/ 2154527 h 3744261"/>
              <a:gd name="connsiteX1262" fmla="*/ 4348859 w 5817263"/>
              <a:gd name="connsiteY1262" fmla="*/ 2088929 h 3744261"/>
              <a:gd name="connsiteX1263" fmla="*/ 4445376 w 5817263"/>
              <a:gd name="connsiteY1263" fmla="*/ 1906965 h 3744261"/>
              <a:gd name="connsiteX1264" fmla="*/ 4646714 w 5817263"/>
              <a:gd name="connsiteY1264" fmla="*/ 1829158 h 3744261"/>
              <a:gd name="connsiteX1265" fmla="*/ 4701596 w 5817263"/>
              <a:gd name="connsiteY1265" fmla="*/ 1802413 h 3744261"/>
              <a:gd name="connsiteX1266" fmla="*/ 4698689 w 5817263"/>
              <a:gd name="connsiteY1266" fmla="*/ 1798405 h 3744261"/>
              <a:gd name="connsiteX1267" fmla="*/ 4355982 w 5817263"/>
              <a:gd name="connsiteY1267" fmla="*/ 1640632 h 3744261"/>
              <a:gd name="connsiteX1268" fmla="*/ 4302636 w 5817263"/>
              <a:gd name="connsiteY1268" fmla="*/ 1639531 h 3744261"/>
              <a:gd name="connsiteX1269" fmla="*/ 4306062 w 5817263"/>
              <a:gd name="connsiteY1269" fmla="*/ 1659113 h 3744261"/>
              <a:gd name="connsiteX1270" fmla="*/ 4204646 w 5817263"/>
              <a:gd name="connsiteY1270" fmla="*/ 1794709 h 3744261"/>
              <a:gd name="connsiteX1271" fmla="*/ 4026585 w 5817263"/>
              <a:gd name="connsiteY1271" fmla="*/ 1896333 h 3744261"/>
              <a:gd name="connsiteX1272" fmla="*/ 4034787 w 5817263"/>
              <a:gd name="connsiteY1272" fmla="*/ 1915499 h 3744261"/>
              <a:gd name="connsiteX1273" fmla="*/ 4013794 w 5817263"/>
              <a:gd name="connsiteY1273" fmla="*/ 2002754 h 3744261"/>
              <a:gd name="connsiteX1274" fmla="*/ 3990308 w 5817263"/>
              <a:gd name="connsiteY1274" fmla="*/ 2024433 h 3744261"/>
              <a:gd name="connsiteX1275" fmla="*/ 3993506 w 5817263"/>
              <a:gd name="connsiteY1275" fmla="*/ 2047295 h 3744261"/>
              <a:gd name="connsiteX1276" fmla="*/ 4028392 w 5817263"/>
              <a:gd name="connsiteY1276" fmla="*/ 2077301 h 3744261"/>
              <a:gd name="connsiteX1277" fmla="*/ 4030613 w 5817263"/>
              <a:gd name="connsiteY1277" fmla="*/ 2076886 h 3744261"/>
              <a:gd name="connsiteX1278" fmla="*/ 4041598 w 5817263"/>
              <a:gd name="connsiteY1278" fmla="*/ 2043578 h 3744261"/>
              <a:gd name="connsiteX1279" fmla="*/ 4050963 w 5817263"/>
              <a:gd name="connsiteY1279" fmla="*/ 2015006 h 3744261"/>
              <a:gd name="connsiteX1280" fmla="*/ 4105098 w 5817263"/>
              <a:gd name="connsiteY1280" fmla="*/ 1921833 h 3744261"/>
              <a:gd name="connsiteX1281" fmla="*/ 4112802 w 5817263"/>
              <a:gd name="connsiteY1281" fmla="*/ 1924262 h 3744261"/>
              <a:gd name="connsiteX1282" fmla="*/ 4106053 w 5817263"/>
              <a:gd name="connsiteY1282" fmla="*/ 2000429 h 3744261"/>
              <a:gd name="connsiteX1283" fmla="*/ 4089192 w 5817263"/>
              <a:gd name="connsiteY1283" fmla="*/ 2112020 h 3744261"/>
              <a:gd name="connsiteX1284" fmla="*/ 4308014 w 5817263"/>
              <a:gd name="connsiteY1284" fmla="*/ 2323097 h 3744261"/>
              <a:gd name="connsiteX1285" fmla="*/ 4364205 w 5817263"/>
              <a:gd name="connsiteY1285" fmla="*/ 2355034 h 3744261"/>
              <a:gd name="connsiteX1286" fmla="*/ 4366240 w 5817263"/>
              <a:gd name="connsiteY1286" fmla="*/ 2304637 h 3744261"/>
              <a:gd name="connsiteX1287" fmla="*/ 4465455 w 5817263"/>
              <a:gd name="connsiteY1287" fmla="*/ 2271849 h 3744261"/>
              <a:gd name="connsiteX1288" fmla="*/ 4502937 w 5817263"/>
              <a:gd name="connsiteY1288" fmla="*/ 2270250 h 3744261"/>
              <a:gd name="connsiteX1289" fmla="*/ 4542182 w 5817263"/>
              <a:gd name="connsiteY1289" fmla="*/ 2293881 h 3744261"/>
              <a:gd name="connsiteX1290" fmla="*/ 4596234 w 5817263"/>
              <a:gd name="connsiteY1290" fmla="*/ 2322350 h 3744261"/>
              <a:gd name="connsiteX1291" fmla="*/ 4810156 w 5817263"/>
              <a:gd name="connsiteY1291" fmla="*/ 2271268 h 3744261"/>
              <a:gd name="connsiteX1292" fmla="*/ 4822158 w 5817263"/>
              <a:gd name="connsiteY1292" fmla="*/ 2269108 h 3744261"/>
              <a:gd name="connsiteX1293" fmla="*/ 4825979 w 5817263"/>
              <a:gd name="connsiteY1293" fmla="*/ 2276874 h 3744261"/>
              <a:gd name="connsiteX1294" fmla="*/ 4684382 w 5817263"/>
              <a:gd name="connsiteY1294" fmla="*/ 2416624 h 3744261"/>
              <a:gd name="connsiteX1295" fmla="*/ 4592455 w 5817263"/>
              <a:gd name="connsiteY1295" fmla="*/ 2443265 h 3744261"/>
              <a:gd name="connsiteX1296" fmla="*/ 4597687 w 5817263"/>
              <a:gd name="connsiteY1296" fmla="*/ 2453482 h 3744261"/>
              <a:gd name="connsiteX1297" fmla="*/ 4588717 w 5817263"/>
              <a:gd name="connsiteY1297" fmla="*/ 2515091 h 3744261"/>
              <a:gd name="connsiteX1298" fmla="*/ 4588717 w 5817263"/>
              <a:gd name="connsiteY1298" fmla="*/ 2515112 h 3744261"/>
              <a:gd name="connsiteX1299" fmla="*/ 4581159 w 5817263"/>
              <a:gd name="connsiteY1299" fmla="*/ 2445653 h 3744261"/>
              <a:gd name="connsiteX1300" fmla="*/ 4526713 w 5817263"/>
              <a:gd name="connsiteY1300" fmla="*/ 2455953 h 3744261"/>
              <a:gd name="connsiteX1301" fmla="*/ 4441846 w 5817263"/>
              <a:gd name="connsiteY1301" fmla="*/ 2477465 h 3744261"/>
              <a:gd name="connsiteX1302" fmla="*/ 4441638 w 5817263"/>
              <a:gd name="connsiteY1302" fmla="*/ 2477839 h 3744261"/>
              <a:gd name="connsiteX1303" fmla="*/ 4479783 w 5817263"/>
              <a:gd name="connsiteY1303" fmla="*/ 2494742 h 3744261"/>
              <a:gd name="connsiteX1304" fmla="*/ 4548931 w 5817263"/>
              <a:gd name="connsiteY1304" fmla="*/ 2510253 h 3744261"/>
              <a:gd name="connsiteX1305" fmla="*/ 4556676 w 5817263"/>
              <a:gd name="connsiteY1305" fmla="*/ 2511790 h 3744261"/>
              <a:gd name="connsiteX1306" fmla="*/ 4574514 w 5817263"/>
              <a:gd name="connsiteY1306" fmla="*/ 2510523 h 3744261"/>
              <a:gd name="connsiteX1307" fmla="*/ 4581159 w 5817263"/>
              <a:gd name="connsiteY1307" fmla="*/ 2445653 h 3744261"/>
              <a:gd name="connsiteX1308" fmla="*/ 4587118 w 5817263"/>
              <a:gd name="connsiteY1308" fmla="*/ 2466314 h 3744261"/>
              <a:gd name="connsiteX1309" fmla="*/ 4585249 w 5817263"/>
              <a:gd name="connsiteY1309" fmla="*/ 2496050 h 3744261"/>
              <a:gd name="connsiteX1310" fmla="*/ 4587118 w 5817263"/>
              <a:gd name="connsiteY1310" fmla="*/ 2466314 h 3744261"/>
              <a:gd name="connsiteX1311" fmla="*/ 1640717 w 5817263"/>
              <a:gd name="connsiteY1311" fmla="*/ 2382714 h 3744261"/>
              <a:gd name="connsiteX1312" fmla="*/ 1640841 w 5817263"/>
              <a:gd name="connsiteY1312" fmla="*/ 2383088 h 3744261"/>
              <a:gd name="connsiteX1313" fmla="*/ 1788253 w 5817263"/>
              <a:gd name="connsiteY1313" fmla="*/ 2478005 h 3744261"/>
              <a:gd name="connsiteX1314" fmla="*/ 1855262 w 5817263"/>
              <a:gd name="connsiteY1314" fmla="*/ 2456929 h 3744261"/>
              <a:gd name="connsiteX1315" fmla="*/ 1942371 w 5817263"/>
              <a:gd name="connsiteY1315" fmla="*/ 2381364 h 3744261"/>
              <a:gd name="connsiteX1316" fmla="*/ 1954436 w 5817263"/>
              <a:gd name="connsiteY1316" fmla="*/ 2385372 h 3744261"/>
              <a:gd name="connsiteX1317" fmla="*/ 1953771 w 5817263"/>
              <a:gd name="connsiteY1317" fmla="*/ 2397353 h 3744261"/>
              <a:gd name="connsiteX1318" fmla="*/ 1865312 w 5817263"/>
              <a:gd name="connsiteY1318" fmla="*/ 2465608 h 3744261"/>
              <a:gd name="connsiteX1319" fmla="*/ 1864668 w 5817263"/>
              <a:gd name="connsiteY1319" fmla="*/ 2470716 h 3744261"/>
              <a:gd name="connsiteX1320" fmla="*/ 1877169 w 5817263"/>
              <a:gd name="connsiteY1320" fmla="*/ 2477984 h 3744261"/>
              <a:gd name="connsiteX1321" fmla="*/ 2162564 w 5817263"/>
              <a:gd name="connsiteY1321" fmla="*/ 2332878 h 3744261"/>
              <a:gd name="connsiteX1322" fmla="*/ 2168233 w 5817263"/>
              <a:gd name="connsiteY1322" fmla="*/ 2324634 h 3744261"/>
              <a:gd name="connsiteX1323" fmla="*/ 2159034 w 5817263"/>
              <a:gd name="connsiteY1323" fmla="*/ 2326752 h 3744261"/>
              <a:gd name="connsiteX1324" fmla="*/ 1816826 w 5817263"/>
              <a:gd name="connsiteY1324" fmla="*/ 2356903 h 3744261"/>
              <a:gd name="connsiteX1325" fmla="*/ 1750211 w 5817263"/>
              <a:gd name="connsiteY1325" fmla="*/ 2198943 h 3744261"/>
              <a:gd name="connsiteX1326" fmla="*/ 1801522 w 5817263"/>
              <a:gd name="connsiteY1326" fmla="*/ 2125019 h 3744261"/>
              <a:gd name="connsiteX1327" fmla="*/ 2008716 w 5817263"/>
              <a:gd name="connsiteY1327" fmla="*/ 2085773 h 3744261"/>
              <a:gd name="connsiteX1328" fmla="*/ 1894944 w 5817263"/>
              <a:gd name="connsiteY1328" fmla="*/ 1886283 h 3744261"/>
              <a:gd name="connsiteX1329" fmla="*/ 1817656 w 5817263"/>
              <a:gd name="connsiteY1329" fmla="*/ 1813003 h 3744261"/>
              <a:gd name="connsiteX1330" fmla="*/ 1817760 w 5817263"/>
              <a:gd name="connsiteY1330" fmla="*/ 1813356 h 3744261"/>
              <a:gd name="connsiteX1331" fmla="*/ 1861221 w 5817263"/>
              <a:gd name="connsiteY1331" fmla="*/ 1871477 h 3744261"/>
              <a:gd name="connsiteX1332" fmla="*/ 1932778 w 5817263"/>
              <a:gd name="connsiteY1332" fmla="*/ 1989465 h 3744261"/>
              <a:gd name="connsiteX1333" fmla="*/ 1932736 w 5817263"/>
              <a:gd name="connsiteY1333" fmla="*/ 1990710 h 3744261"/>
              <a:gd name="connsiteX1334" fmla="*/ 1913695 w 5817263"/>
              <a:gd name="connsiteY1334" fmla="*/ 2026136 h 3744261"/>
              <a:gd name="connsiteX1335" fmla="*/ 1854307 w 5817263"/>
              <a:gd name="connsiteY1335" fmla="*/ 2026136 h 3744261"/>
              <a:gd name="connsiteX1336" fmla="*/ 1839833 w 5817263"/>
              <a:gd name="connsiteY1336" fmla="*/ 2022730 h 3744261"/>
              <a:gd name="connsiteX1337" fmla="*/ 1841785 w 5817263"/>
              <a:gd name="connsiteY1337" fmla="*/ 2036269 h 3744261"/>
              <a:gd name="connsiteX1338" fmla="*/ 1839210 w 5817263"/>
              <a:gd name="connsiteY1338" fmla="*/ 2072753 h 3744261"/>
              <a:gd name="connsiteX1339" fmla="*/ 1819483 w 5817263"/>
              <a:gd name="connsiteY1339" fmla="*/ 2081745 h 3744261"/>
              <a:gd name="connsiteX1340" fmla="*/ 1688123 w 5817263"/>
              <a:gd name="connsiteY1340" fmla="*/ 2037743 h 3744261"/>
              <a:gd name="connsiteX1341" fmla="*/ 1558965 w 5817263"/>
              <a:gd name="connsiteY1341" fmla="*/ 2070760 h 3744261"/>
              <a:gd name="connsiteX1342" fmla="*/ 1346143 w 5817263"/>
              <a:gd name="connsiteY1342" fmla="*/ 2035625 h 3744261"/>
              <a:gd name="connsiteX1343" fmla="*/ 1238206 w 5817263"/>
              <a:gd name="connsiteY1343" fmla="*/ 1934105 h 3744261"/>
              <a:gd name="connsiteX1344" fmla="*/ 1245910 w 5817263"/>
              <a:gd name="connsiteY1344" fmla="*/ 1816491 h 3744261"/>
              <a:gd name="connsiteX1345" fmla="*/ 1258369 w 5817263"/>
              <a:gd name="connsiteY1345" fmla="*/ 1825067 h 3744261"/>
              <a:gd name="connsiteX1346" fmla="*/ 1258556 w 5817263"/>
              <a:gd name="connsiteY1346" fmla="*/ 1825566 h 3744261"/>
              <a:gd name="connsiteX1347" fmla="*/ 1252513 w 5817263"/>
              <a:gd name="connsiteY1347" fmla="*/ 1743377 h 3744261"/>
              <a:gd name="connsiteX1348" fmla="*/ 1282228 w 5817263"/>
              <a:gd name="connsiteY1348" fmla="*/ 1667086 h 3744261"/>
              <a:gd name="connsiteX1349" fmla="*/ 1306959 w 5817263"/>
              <a:gd name="connsiteY1349" fmla="*/ 1615672 h 3744261"/>
              <a:gd name="connsiteX1350" fmla="*/ 1370687 w 5817263"/>
              <a:gd name="connsiteY1350" fmla="*/ 1566147 h 3744261"/>
              <a:gd name="connsiteX1351" fmla="*/ 1343755 w 5817263"/>
              <a:gd name="connsiteY1351" fmla="*/ 1561205 h 3744261"/>
              <a:gd name="connsiteX1352" fmla="*/ 1291053 w 5817263"/>
              <a:gd name="connsiteY1352" fmla="*/ 1578544 h 3744261"/>
              <a:gd name="connsiteX1353" fmla="*/ 1260632 w 5817263"/>
              <a:gd name="connsiteY1353" fmla="*/ 1632720 h 3744261"/>
              <a:gd name="connsiteX1354" fmla="*/ 1233285 w 5817263"/>
              <a:gd name="connsiteY1354" fmla="*/ 1674001 h 3744261"/>
              <a:gd name="connsiteX1355" fmla="*/ 1210941 w 5817263"/>
              <a:gd name="connsiteY1355" fmla="*/ 1693957 h 3744261"/>
              <a:gd name="connsiteX1356" fmla="*/ 1210755 w 5817263"/>
              <a:gd name="connsiteY1356" fmla="*/ 1693957 h 3744261"/>
              <a:gd name="connsiteX1357" fmla="*/ 1194641 w 5817263"/>
              <a:gd name="connsiteY1357" fmla="*/ 1681311 h 3744261"/>
              <a:gd name="connsiteX1358" fmla="*/ 1206352 w 5817263"/>
              <a:gd name="connsiteY1358" fmla="*/ 1614530 h 3744261"/>
              <a:gd name="connsiteX1359" fmla="*/ 1277888 w 5817263"/>
              <a:gd name="connsiteY1359" fmla="*/ 1570300 h 3744261"/>
              <a:gd name="connsiteX1360" fmla="*/ 1264910 w 5817263"/>
              <a:gd name="connsiteY1360" fmla="*/ 1560665 h 3744261"/>
              <a:gd name="connsiteX1361" fmla="*/ 1076612 w 5817263"/>
              <a:gd name="connsiteY1361" fmla="*/ 1543140 h 3744261"/>
              <a:gd name="connsiteX1362" fmla="*/ 954742 w 5817263"/>
              <a:gd name="connsiteY1362" fmla="*/ 1672215 h 3744261"/>
              <a:gd name="connsiteX1363" fmla="*/ 977106 w 5817263"/>
              <a:gd name="connsiteY1363" fmla="*/ 1877582 h 3744261"/>
              <a:gd name="connsiteX1364" fmla="*/ 1138264 w 5817263"/>
              <a:gd name="connsiteY1364" fmla="*/ 2103320 h 3744261"/>
              <a:gd name="connsiteX1365" fmla="*/ 1225228 w 5817263"/>
              <a:gd name="connsiteY1365" fmla="*/ 2155980 h 3744261"/>
              <a:gd name="connsiteX1366" fmla="*/ 1349798 w 5817263"/>
              <a:gd name="connsiteY1366" fmla="*/ 2237857 h 3744261"/>
              <a:gd name="connsiteX1367" fmla="*/ 1634196 w 5817263"/>
              <a:gd name="connsiteY1367" fmla="*/ 2354951 h 3744261"/>
              <a:gd name="connsiteX1368" fmla="*/ 1669020 w 5817263"/>
              <a:gd name="connsiteY1368" fmla="*/ 2360807 h 3744261"/>
              <a:gd name="connsiteX1369" fmla="*/ 1759888 w 5817263"/>
              <a:gd name="connsiteY1369" fmla="*/ 2355678 h 3744261"/>
              <a:gd name="connsiteX1370" fmla="*/ 1785263 w 5817263"/>
              <a:gd name="connsiteY1370" fmla="*/ 2354868 h 3744261"/>
              <a:gd name="connsiteX1371" fmla="*/ 1794981 w 5817263"/>
              <a:gd name="connsiteY1371" fmla="*/ 2358087 h 3744261"/>
              <a:gd name="connsiteX1372" fmla="*/ 1794607 w 5817263"/>
              <a:gd name="connsiteY1372" fmla="*/ 2365105 h 3744261"/>
              <a:gd name="connsiteX1373" fmla="*/ 1744957 w 5817263"/>
              <a:gd name="connsiteY1373" fmla="*/ 2375779 h 3744261"/>
              <a:gd name="connsiteX1374" fmla="*/ 1669186 w 5817263"/>
              <a:gd name="connsiteY1374" fmla="*/ 2373390 h 3744261"/>
              <a:gd name="connsiteX1375" fmla="*/ 1640675 w 5817263"/>
              <a:gd name="connsiteY1375" fmla="*/ 2382610 h 3744261"/>
              <a:gd name="connsiteX1376" fmla="*/ 1640675 w 5817263"/>
              <a:gd name="connsiteY1376" fmla="*/ 2382610 h 3744261"/>
              <a:gd name="connsiteX1377" fmla="*/ 1640717 w 5817263"/>
              <a:gd name="connsiteY1377" fmla="*/ 2382714 h 3744261"/>
              <a:gd name="connsiteX1378" fmla="*/ 4644430 w 5817263"/>
              <a:gd name="connsiteY1378" fmla="*/ 2451945 h 3744261"/>
              <a:gd name="connsiteX1379" fmla="*/ 4644430 w 5817263"/>
              <a:gd name="connsiteY1379" fmla="*/ 2451945 h 3744261"/>
              <a:gd name="connsiteX1380" fmla="*/ 1941105 w 5817263"/>
              <a:gd name="connsiteY1380" fmla="*/ 2394197 h 3744261"/>
              <a:gd name="connsiteX1381" fmla="*/ 1877107 w 5817263"/>
              <a:gd name="connsiteY1381" fmla="*/ 2444386 h 3744261"/>
              <a:gd name="connsiteX1382" fmla="*/ 1941105 w 5817263"/>
              <a:gd name="connsiteY1382" fmla="*/ 2394197 h 3744261"/>
              <a:gd name="connsiteX1383" fmla="*/ 4380506 w 5817263"/>
              <a:gd name="connsiteY1383" fmla="*/ 2380056 h 3744261"/>
              <a:gd name="connsiteX1384" fmla="*/ 4391179 w 5817263"/>
              <a:gd name="connsiteY1384" fmla="*/ 2425407 h 3744261"/>
              <a:gd name="connsiteX1385" fmla="*/ 4400710 w 5817263"/>
              <a:gd name="connsiteY1385" fmla="*/ 2410290 h 3744261"/>
              <a:gd name="connsiteX1386" fmla="*/ 4405237 w 5817263"/>
              <a:gd name="connsiteY1386" fmla="*/ 2402524 h 3744261"/>
              <a:gd name="connsiteX1387" fmla="*/ 4380526 w 5817263"/>
              <a:gd name="connsiteY1387" fmla="*/ 2380077 h 3744261"/>
              <a:gd name="connsiteX1388" fmla="*/ 4380506 w 5817263"/>
              <a:gd name="connsiteY1388" fmla="*/ 2380056 h 3744261"/>
              <a:gd name="connsiteX1389" fmla="*/ 4050340 w 5817263"/>
              <a:gd name="connsiteY1389" fmla="*/ 2172675 h 3744261"/>
              <a:gd name="connsiteX1390" fmla="*/ 4045066 w 5817263"/>
              <a:gd name="connsiteY1390" fmla="*/ 2195766 h 3744261"/>
              <a:gd name="connsiteX1391" fmla="*/ 4014188 w 5817263"/>
              <a:gd name="connsiteY1391" fmla="*/ 2246537 h 3744261"/>
              <a:gd name="connsiteX1392" fmla="*/ 3972326 w 5817263"/>
              <a:gd name="connsiteY1392" fmla="*/ 2361513 h 3744261"/>
              <a:gd name="connsiteX1393" fmla="*/ 3990869 w 5817263"/>
              <a:gd name="connsiteY1393" fmla="*/ 2379163 h 3744261"/>
              <a:gd name="connsiteX1394" fmla="*/ 4077916 w 5817263"/>
              <a:gd name="connsiteY1394" fmla="*/ 2348389 h 3744261"/>
              <a:gd name="connsiteX1395" fmla="*/ 4126984 w 5817263"/>
              <a:gd name="connsiteY1395" fmla="*/ 2322869 h 3744261"/>
              <a:gd name="connsiteX1396" fmla="*/ 4169428 w 5817263"/>
              <a:gd name="connsiteY1396" fmla="*/ 2313587 h 3744261"/>
              <a:gd name="connsiteX1397" fmla="*/ 4163988 w 5817263"/>
              <a:gd name="connsiteY1397" fmla="*/ 2308790 h 3744261"/>
              <a:gd name="connsiteX1398" fmla="*/ 4050320 w 5817263"/>
              <a:gd name="connsiteY1398" fmla="*/ 2172696 h 3744261"/>
              <a:gd name="connsiteX1399" fmla="*/ 4050340 w 5817263"/>
              <a:gd name="connsiteY1399" fmla="*/ 2172675 h 3744261"/>
              <a:gd name="connsiteX1400" fmla="*/ 4209712 w 5817263"/>
              <a:gd name="connsiteY1400" fmla="*/ 2330760 h 3744261"/>
              <a:gd name="connsiteX1401" fmla="*/ 4268353 w 5817263"/>
              <a:gd name="connsiteY1401" fmla="*/ 2370338 h 3744261"/>
              <a:gd name="connsiteX1402" fmla="*/ 4209712 w 5817263"/>
              <a:gd name="connsiteY1402" fmla="*/ 2330760 h 3744261"/>
              <a:gd name="connsiteX1403" fmla="*/ 2183184 w 5817263"/>
              <a:gd name="connsiteY1403" fmla="*/ 2295459 h 3744261"/>
              <a:gd name="connsiteX1404" fmla="*/ 2184762 w 5817263"/>
              <a:gd name="connsiteY1404" fmla="*/ 2300111 h 3744261"/>
              <a:gd name="connsiteX1405" fmla="*/ 2185946 w 5817263"/>
              <a:gd name="connsiteY1405" fmla="*/ 2307794 h 3744261"/>
              <a:gd name="connsiteX1406" fmla="*/ 2266805 w 5817263"/>
              <a:gd name="connsiteY1406" fmla="*/ 2291306 h 3744261"/>
              <a:gd name="connsiteX1407" fmla="*/ 2271519 w 5817263"/>
              <a:gd name="connsiteY1407" fmla="*/ 2290642 h 3744261"/>
              <a:gd name="connsiteX1408" fmla="*/ 2298742 w 5817263"/>
              <a:gd name="connsiteY1408" fmla="*/ 2286696 h 3744261"/>
              <a:gd name="connsiteX1409" fmla="*/ 2297953 w 5817263"/>
              <a:gd name="connsiteY1409" fmla="*/ 2282626 h 3744261"/>
              <a:gd name="connsiteX1410" fmla="*/ 2183163 w 5817263"/>
              <a:gd name="connsiteY1410" fmla="*/ 2295438 h 3744261"/>
              <a:gd name="connsiteX1411" fmla="*/ 2183184 w 5817263"/>
              <a:gd name="connsiteY1411" fmla="*/ 2295459 h 3744261"/>
              <a:gd name="connsiteX1412" fmla="*/ 2315769 w 5817263"/>
              <a:gd name="connsiteY1412" fmla="*/ 2296456 h 3744261"/>
              <a:gd name="connsiteX1413" fmla="*/ 2319403 w 5817263"/>
              <a:gd name="connsiteY1413" fmla="*/ 2299072 h 3744261"/>
              <a:gd name="connsiteX1414" fmla="*/ 2369530 w 5817263"/>
              <a:gd name="connsiteY1414" fmla="*/ 2284537 h 3744261"/>
              <a:gd name="connsiteX1415" fmla="*/ 2387284 w 5817263"/>
              <a:gd name="connsiteY1415" fmla="*/ 2276314 h 3744261"/>
              <a:gd name="connsiteX1416" fmla="*/ 2406471 w 5817263"/>
              <a:gd name="connsiteY1416" fmla="*/ 2258061 h 3744261"/>
              <a:gd name="connsiteX1417" fmla="*/ 2338383 w 5817263"/>
              <a:gd name="connsiteY1417" fmla="*/ 2275421 h 3744261"/>
              <a:gd name="connsiteX1418" fmla="*/ 2326754 w 5817263"/>
              <a:gd name="connsiteY1418" fmla="*/ 2293632 h 3744261"/>
              <a:gd name="connsiteX1419" fmla="*/ 2315769 w 5817263"/>
              <a:gd name="connsiteY1419" fmla="*/ 2296456 h 3744261"/>
              <a:gd name="connsiteX1420" fmla="*/ 2119851 w 5817263"/>
              <a:gd name="connsiteY1420" fmla="*/ 2283145 h 3744261"/>
              <a:gd name="connsiteX1421" fmla="*/ 2159865 w 5817263"/>
              <a:gd name="connsiteY1421" fmla="*/ 2284807 h 3744261"/>
              <a:gd name="connsiteX1422" fmla="*/ 2144935 w 5817263"/>
              <a:gd name="connsiteY1422" fmla="*/ 2279262 h 3744261"/>
              <a:gd name="connsiteX1423" fmla="*/ 2119851 w 5817263"/>
              <a:gd name="connsiteY1423" fmla="*/ 2283145 h 3744261"/>
              <a:gd name="connsiteX1424" fmla="*/ 2310267 w 5817263"/>
              <a:gd name="connsiteY1424" fmla="*/ 2280633 h 3744261"/>
              <a:gd name="connsiteX1425" fmla="*/ 2311056 w 5817263"/>
              <a:gd name="connsiteY1425" fmla="*/ 2284661 h 3744261"/>
              <a:gd name="connsiteX1426" fmla="*/ 2322518 w 5817263"/>
              <a:gd name="connsiteY1426" fmla="*/ 2281900 h 3744261"/>
              <a:gd name="connsiteX1427" fmla="*/ 2325882 w 5817263"/>
              <a:gd name="connsiteY1427" fmla="*/ 2277850 h 3744261"/>
              <a:gd name="connsiteX1428" fmla="*/ 2310246 w 5817263"/>
              <a:gd name="connsiteY1428" fmla="*/ 2280633 h 3744261"/>
              <a:gd name="connsiteX1429" fmla="*/ 2310267 w 5817263"/>
              <a:gd name="connsiteY1429" fmla="*/ 2280633 h 3744261"/>
              <a:gd name="connsiteX1430" fmla="*/ 2339857 w 5817263"/>
              <a:gd name="connsiteY1430" fmla="*/ 2020052 h 3744261"/>
              <a:gd name="connsiteX1431" fmla="*/ 2319154 w 5817263"/>
              <a:gd name="connsiteY1431" fmla="*/ 2031306 h 3744261"/>
              <a:gd name="connsiteX1432" fmla="*/ 2294921 w 5817263"/>
              <a:gd name="connsiteY1432" fmla="*/ 2046153 h 3744261"/>
              <a:gd name="connsiteX1433" fmla="*/ 2290830 w 5817263"/>
              <a:gd name="connsiteY1433" fmla="*/ 2109217 h 3744261"/>
              <a:gd name="connsiteX1434" fmla="*/ 2302729 w 5817263"/>
              <a:gd name="connsiteY1434" fmla="*/ 2162293 h 3744261"/>
              <a:gd name="connsiteX1435" fmla="*/ 2309395 w 5817263"/>
              <a:gd name="connsiteY1435" fmla="*/ 2251250 h 3744261"/>
              <a:gd name="connsiteX1436" fmla="*/ 2309166 w 5817263"/>
              <a:gd name="connsiteY1436" fmla="*/ 2268153 h 3744261"/>
              <a:gd name="connsiteX1437" fmla="*/ 2326463 w 5817263"/>
              <a:gd name="connsiteY1437" fmla="*/ 2265038 h 3744261"/>
              <a:gd name="connsiteX1438" fmla="*/ 2332215 w 5817263"/>
              <a:gd name="connsiteY1438" fmla="*/ 2244502 h 3744261"/>
              <a:gd name="connsiteX1439" fmla="*/ 2331904 w 5817263"/>
              <a:gd name="connsiteY1439" fmla="*/ 2139347 h 3744261"/>
              <a:gd name="connsiteX1440" fmla="*/ 2325591 w 5817263"/>
              <a:gd name="connsiteY1440" fmla="*/ 2100475 h 3744261"/>
              <a:gd name="connsiteX1441" fmla="*/ 2329557 w 5817263"/>
              <a:gd name="connsiteY1441" fmla="*/ 2074165 h 3744261"/>
              <a:gd name="connsiteX1442" fmla="*/ 2347021 w 5817263"/>
              <a:gd name="connsiteY1442" fmla="*/ 2092003 h 3744261"/>
              <a:gd name="connsiteX1443" fmla="*/ 2375573 w 5817263"/>
              <a:gd name="connsiteY1443" fmla="*/ 2135007 h 3744261"/>
              <a:gd name="connsiteX1444" fmla="*/ 2378002 w 5817263"/>
              <a:gd name="connsiteY1444" fmla="*/ 2137478 h 3744261"/>
              <a:gd name="connsiteX1445" fmla="*/ 2366042 w 5817263"/>
              <a:gd name="connsiteY1445" fmla="*/ 2088950 h 3744261"/>
              <a:gd name="connsiteX1446" fmla="*/ 2354662 w 5817263"/>
              <a:gd name="connsiteY1446" fmla="*/ 2046278 h 3744261"/>
              <a:gd name="connsiteX1447" fmla="*/ 2341830 w 5817263"/>
              <a:gd name="connsiteY1447" fmla="*/ 2020384 h 3744261"/>
              <a:gd name="connsiteX1448" fmla="*/ 2339857 w 5817263"/>
              <a:gd name="connsiteY1448" fmla="*/ 2020052 h 3744261"/>
              <a:gd name="connsiteX1449" fmla="*/ 4553271 w 5817263"/>
              <a:gd name="connsiteY1449" fmla="*/ 1861510 h 3744261"/>
              <a:gd name="connsiteX1450" fmla="*/ 4453786 w 5817263"/>
              <a:gd name="connsiteY1450" fmla="*/ 1916143 h 3744261"/>
              <a:gd name="connsiteX1451" fmla="*/ 4361298 w 5817263"/>
              <a:gd name="connsiteY1451" fmla="*/ 2089386 h 3744261"/>
              <a:gd name="connsiteX1452" fmla="*/ 4379239 w 5817263"/>
              <a:gd name="connsiteY1452" fmla="*/ 2145992 h 3744261"/>
              <a:gd name="connsiteX1453" fmla="*/ 4581470 w 5817263"/>
              <a:gd name="connsiteY1453" fmla="*/ 2262027 h 3744261"/>
              <a:gd name="connsiteX1454" fmla="*/ 4639342 w 5817263"/>
              <a:gd name="connsiteY1454" fmla="*/ 2260429 h 3744261"/>
              <a:gd name="connsiteX1455" fmla="*/ 4668289 w 5817263"/>
              <a:gd name="connsiteY1455" fmla="*/ 2236196 h 3744261"/>
              <a:gd name="connsiteX1456" fmla="*/ 4669078 w 5817263"/>
              <a:gd name="connsiteY1456" fmla="*/ 2228056 h 3744261"/>
              <a:gd name="connsiteX1457" fmla="*/ 4632635 w 5817263"/>
              <a:gd name="connsiteY1457" fmla="*/ 2233288 h 3744261"/>
              <a:gd name="connsiteX1458" fmla="*/ 4567225 w 5817263"/>
              <a:gd name="connsiteY1458" fmla="*/ 2241428 h 3744261"/>
              <a:gd name="connsiteX1459" fmla="*/ 4552441 w 5817263"/>
              <a:gd name="connsiteY1459" fmla="*/ 2238521 h 3744261"/>
              <a:gd name="connsiteX1460" fmla="*/ 4543262 w 5817263"/>
              <a:gd name="connsiteY1460" fmla="*/ 2231233 h 3744261"/>
              <a:gd name="connsiteX1461" fmla="*/ 4552087 w 5817263"/>
              <a:gd name="connsiteY1461" fmla="*/ 2222574 h 3744261"/>
              <a:gd name="connsiteX1462" fmla="*/ 4581075 w 5817263"/>
              <a:gd name="connsiteY1462" fmla="*/ 2201912 h 3744261"/>
              <a:gd name="connsiteX1463" fmla="*/ 4613282 w 5817263"/>
              <a:gd name="connsiteY1463" fmla="*/ 2156603 h 3744261"/>
              <a:gd name="connsiteX1464" fmla="*/ 4610479 w 5817263"/>
              <a:gd name="connsiteY1464" fmla="*/ 2156125 h 3744261"/>
              <a:gd name="connsiteX1465" fmla="*/ 4519382 w 5817263"/>
              <a:gd name="connsiteY1465" fmla="*/ 2128508 h 3744261"/>
              <a:gd name="connsiteX1466" fmla="*/ 4470958 w 5817263"/>
              <a:gd name="connsiteY1466" fmla="*/ 2032282 h 3744261"/>
              <a:gd name="connsiteX1467" fmla="*/ 4534479 w 5817263"/>
              <a:gd name="connsiteY1467" fmla="*/ 1870356 h 3744261"/>
              <a:gd name="connsiteX1468" fmla="*/ 4553292 w 5817263"/>
              <a:gd name="connsiteY1468" fmla="*/ 1861489 h 3744261"/>
              <a:gd name="connsiteX1469" fmla="*/ 4553271 w 5817263"/>
              <a:gd name="connsiteY1469" fmla="*/ 1861510 h 3744261"/>
              <a:gd name="connsiteX1470" fmla="*/ 4664012 w 5817263"/>
              <a:gd name="connsiteY1470" fmla="*/ 2214579 h 3744261"/>
              <a:gd name="connsiteX1471" fmla="*/ 4678090 w 5817263"/>
              <a:gd name="connsiteY1471" fmla="*/ 2219459 h 3744261"/>
              <a:gd name="connsiteX1472" fmla="*/ 4680146 w 5817263"/>
              <a:gd name="connsiteY1472" fmla="*/ 2239892 h 3744261"/>
              <a:gd name="connsiteX1473" fmla="*/ 4666420 w 5817263"/>
              <a:gd name="connsiteY1473" fmla="*/ 2258144 h 3744261"/>
              <a:gd name="connsiteX1474" fmla="*/ 4807477 w 5817263"/>
              <a:gd name="connsiteY1474" fmla="*/ 2235116 h 3744261"/>
              <a:gd name="connsiteX1475" fmla="*/ 4882460 w 5817263"/>
              <a:gd name="connsiteY1475" fmla="*/ 2161753 h 3744261"/>
              <a:gd name="connsiteX1476" fmla="*/ 4885575 w 5817263"/>
              <a:gd name="connsiteY1476" fmla="*/ 2155585 h 3744261"/>
              <a:gd name="connsiteX1477" fmla="*/ 4908977 w 5817263"/>
              <a:gd name="connsiteY1477" fmla="*/ 2141880 h 3744261"/>
              <a:gd name="connsiteX1478" fmla="*/ 4920751 w 5817263"/>
              <a:gd name="connsiteY1478" fmla="*/ 2138496 h 3744261"/>
              <a:gd name="connsiteX1479" fmla="*/ 4922579 w 5817263"/>
              <a:gd name="connsiteY1479" fmla="*/ 2093207 h 3744261"/>
              <a:gd name="connsiteX1480" fmla="*/ 4928330 w 5817263"/>
              <a:gd name="connsiteY1480" fmla="*/ 2073688 h 3744261"/>
              <a:gd name="connsiteX1481" fmla="*/ 4932006 w 5817263"/>
              <a:gd name="connsiteY1481" fmla="*/ 2073937 h 3744261"/>
              <a:gd name="connsiteX1482" fmla="*/ 4928870 w 5817263"/>
              <a:gd name="connsiteY1482" fmla="*/ 2055415 h 3744261"/>
              <a:gd name="connsiteX1483" fmla="*/ 4763891 w 5817263"/>
              <a:gd name="connsiteY1483" fmla="*/ 1840911 h 3744261"/>
              <a:gd name="connsiteX1484" fmla="*/ 4649787 w 5817263"/>
              <a:gd name="connsiteY1484" fmla="*/ 1841264 h 3744261"/>
              <a:gd name="connsiteX1485" fmla="*/ 4625762 w 5817263"/>
              <a:gd name="connsiteY1485" fmla="*/ 1849134 h 3744261"/>
              <a:gd name="connsiteX1486" fmla="*/ 4540272 w 5817263"/>
              <a:gd name="connsiteY1486" fmla="*/ 1881382 h 3744261"/>
              <a:gd name="connsiteX1487" fmla="*/ 4483376 w 5817263"/>
              <a:gd name="connsiteY1487" fmla="*/ 2031846 h 3744261"/>
              <a:gd name="connsiteX1488" fmla="*/ 4524366 w 5817263"/>
              <a:gd name="connsiteY1488" fmla="*/ 2117128 h 3744261"/>
              <a:gd name="connsiteX1489" fmla="*/ 4612535 w 5817263"/>
              <a:gd name="connsiteY1489" fmla="*/ 2143874 h 3744261"/>
              <a:gd name="connsiteX1490" fmla="*/ 4629500 w 5817263"/>
              <a:gd name="connsiteY1490" fmla="*/ 2151515 h 3744261"/>
              <a:gd name="connsiteX1491" fmla="*/ 4627091 w 5817263"/>
              <a:gd name="connsiteY1491" fmla="*/ 2160029 h 3744261"/>
              <a:gd name="connsiteX1492" fmla="*/ 4591728 w 5817263"/>
              <a:gd name="connsiteY1492" fmla="*/ 2208329 h 3744261"/>
              <a:gd name="connsiteX1493" fmla="*/ 4568824 w 5817263"/>
              <a:gd name="connsiteY1493" fmla="*/ 2229073 h 3744261"/>
              <a:gd name="connsiteX1494" fmla="*/ 4569468 w 5817263"/>
              <a:gd name="connsiteY1494" fmla="*/ 2229198 h 3744261"/>
              <a:gd name="connsiteX1495" fmla="*/ 4629458 w 5817263"/>
              <a:gd name="connsiteY1495" fmla="*/ 2221245 h 3744261"/>
              <a:gd name="connsiteX1496" fmla="*/ 4663970 w 5817263"/>
              <a:gd name="connsiteY1496" fmla="*/ 2214600 h 3744261"/>
              <a:gd name="connsiteX1497" fmla="*/ 4664012 w 5817263"/>
              <a:gd name="connsiteY1497" fmla="*/ 2214579 h 3744261"/>
              <a:gd name="connsiteX1498" fmla="*/ 2404893 w 5817263"/>
              <a:gd name="connsiteY1498" fmla="*/ 2063866 h 3744261"/>
              <a:gd name="connsiteX1499" fmla="*/ 2428960 w 5817263"/>
              <a:gd name="connsiteY1499" fmla="*/ 2174004 h 3744261"/>
              <a:gd name="connsiteX1500" fmla="*/ 2426198 w 5817263"/>
              <a:gd name="connsiteY1500" fmla="*/ 2238293 h 3744261"/>
              <a:gd name="connsiteX1501" fmla="*/ 2490217 w 5817263"/>
              <a:gd name="connsiteY1501" fmla="*/ 2210613 h 3744261"/>
              <a:gd name="connsiteX1502" fmla="*/ 2684911 w 5817263"/>
              <a:gd name="connsiteY1502" fmla="*/ 2135962 h 3744261"/>
              <a:gd name="connsiteX1503" fmla="*/ 2786224 w 5817263"/>
              <a:gd name="connsiteY1503" fmla="*/ 2100018 h 3744261"/>
              <a:gd name="connsiteX1504" fmla="*/ 2830121 w 5817263"/>
              <a:gd name="connsiteY1504" fmla="*/ 2076636 h 3744261"/>
              <a:gd name="connsiteX1505" fmla="*/ 2805327 w 5817263"/>
              <a:gd name="connsiteY1505" fmla="*/ 2034400 h 3744261"/>
              <a:gd name="connsiteX1506" fmla="*/ 2784832 w 5817263"/>
              <a:gd name="connsiteY1506" fmla="*/ 2028794 h 3744261"/>
              <a:gd name="connsiteX1507" fmla="*/ 2720751 w 5817263"/>
              <a:gd name="connsiteY1507" fmla="*/ 1999079 h 3744261"/>
              <a:gd name="connsiteX1508" fmla="*/ 2443412 w 5817263"/>
              <a:gd name="connsiteY1508" fmla="*/ 2070801 h 3744261"/>
              <a:gd name="connsiteX1509" fmla="*/ 2404893 w 5817263"/>
              <a:gd name="connsiteY1509" fmla="*/ 2063866 h 3744261"/>
              <a:gd name="connsiteX1510" fmla="*/ 2806615 w 5817263"/>
              <a:gd name="connsiteY1510" fmla="*/ 2161462 h 3744261"/>
              <a:gd name="connsiteX1511" fmla="*/ 2802524 w 5817263"/>
              <a:gd name="connsiteY1511" fmla="*/ 2180109 h 3744261"/>
              <a:gd name="connsiteX1512" fmla="*/ 2808027 w 5817263"/>
              <a:gd name="connsiteY1512" fmla="*/ 2205982 h 3744261"/>
              <a:gd name="connsiteX1513" fmla="*/ 2812803 w 5817263"/>
              <a:gd name="connsiteY1513" fmla="*/ 2226581 h 3744261"/>
              <a:gd name="connsiteX1514" fmla="*/ 2815565 w 5817263"/>
              <a:gd name="connsiteY1514" fmla="*/ 2197510 h 3744261"/>
              <a:gd name="connsiteX1515" fmla="*/ 2807321 w 5817263"/>
              <a:gd name="connsiteY1515" fmla="*/ 2185321 h 3744261"/>
              <a:gd name="connsiteX1516" fmla="*/ 2806636 w 5817263"/>
              <a:gd name="connsiteY1516" fmla="*/ 2161462 h 3744261"/>
              <a:gd name="connsiteX1517" fmla="*/ 2806615 w 5817263"/>
              <a:gd name="connsiteY1517" fmla="*/ 2161462 h 3744261"/>
              <a:gd name="connsiteX1518" fmla="*/ 4918591 w 5817263"/>
              <a:gd name="connsiteY1518" fmla="*/ 2152346 h 3744261"/>
              <a:gd name="connsiteX1519" fmla="*/ 4911552 w 5817263"/>
              <a:gd name="connsiteY1519" fmla="*/ 2154070 h 3744261"/>
              <a:gd name="connsiteX1520" fmla="*/ 4896643 w 5817263"/>
              <a:gd name="connsiteY1520" fmla="*/ 2161358 h 3744261"/>
              <a:gd name="connsiteX1521" fmla="*/ 4893652 w 5817263"/>
              <a:gd name="connsiteY1521" fmla="*/ 2167297 h 3744261"/>
              <a:gd name="connsiteX1522" fmla="*/ 4852164 w 5817263"/>
              <a:gd name="connsiteY1522" fmla="*/ 2221992 h 3744261"/>
              <a:gd name="connsiteX1523" fmla="*/ 4906299 w 5817263"/>
              <a:gd name="connsiteY1523" fmla="*/ 2188415 h 3744261"/>
              <a:gd name="connsiteX1524" fmla="*/ 4918591 w 5817263"/>
              <a:gd name="connsiteY1524" fmla="*/ 2152325 h 3744261"/>
              <a:gd name="connsiteX1525" fmla="*/ 4918591 w 5817263"/>
              <a:gd name="connsiteY1525" fmla="*/ 2152346 h 3744261"/>
              <a:gd name="connsiteX1526" fmla="*/ 2028775 w 5817263"/>
              <a:gd name="connsiteY1526" fmla="*/ 2096882 h 3744261"/>
              <a:gd name="connsiteX1527" fmla="*/ 2044515 w 5817263"/>
              <a:gd name="connsiteY1527" fmla="*/ 2106684 h 3744261"/>
              <a:gd name="connsiteX1528" fmla="*/ 2164994 w 5817263"/>
              <a:gd name="connsiteY1528" fmla="*/ 2093249 h 3744261"/>
              <a:gd name="connsiteX1529" fmla="*/ 2028775 w 5817263"/>
              <a:gd name="connsiteY1529" fmla="*/ 2096903 h 3744261"/>
              <a:gd name="connsiteX1530" fmla="*/ 2028775 w 5817263"/>
              <a:gd name="connsiteY1530" fmla="*/ 2096882 h 3744261"/>
              <a:gd name="connsiteX1531" fmla="*/ 2812097 w 5817263"/>
              <a:gd name="connsiteY1531" fmla="*/ 2023270 h 3744261"/>
              <a:gd name="connsiteX1532" fmla="*/ 2824182 w 5817263"/>
              <a:gd name="connsiteY1532" fmla="*/ 2026240 h 3744261"/>
              <a:gd name="connsiteX1533" fmla="*/ 2867373 w 5817263"/>
              <a:gd name="connsiteY1533" fmla="*/ 2038927 h 3744261"/>
              <a:gd name="connsiteX1534" fmla="*/ 2811702 w 5817263"/>
              <a:gd name="connsiteY1534" fmla="*/ 1886698 h 3744261"/>
              <a:gd name="connsiteX1535" fmla="*/ 2649755 w 5817263"/>
              <a:gd name="connsiteY1535" fmla="*/ 1739744 h 3744261"/>
              <a:gd name="connsiteX1536" fmla="*/ 2449413 w 5817263"/>
              <a:gd name="connsiteY1536" fmla="*/ 1569470 h 3744261"/>
              <a:gd name="connsiteX1537" fmla="*/ 2135051 w 5817263"/>
              <a:gd name="connsiteY1537" fmla="*/ 1318897 h 3744261"/>
              <a:gd name="connsiteX1538" fmla="*/ 2126142 w 5817263"/>
              <a:gd name="connsiteY1538" fmla="*/ 1314973 h 3744261"/>
              <a:gd name="connsiteX1539" fmla="*/ 2120391 w 5817263"/>
              <a:gd name="connsiteY1539" fmla="*/ 1305898 h 3744261"/>
              <a:gd name="connsiteX1540" fmla="*/ 2136359 w 5817263"/>
              <a:gd name="connsiteY1540" fmla="*/ 1303510 h 3744261"/>
              <a:gd name="connsiteX1541" fmla="*/ 2175023 w 5817263"/>
              <a:gd name="connsiteY1541" fmla="*/ 1309055 h 3744261"/>
              <a:gd name="connsiteX1542" fmla="*/ 2187296 w 5817263"/>
              <a:gd name="connsiteY1542" fmla="*/ 1288497 h 3744261"/>
              <a:gd name="connsiteX1543" fmla="*/ 2194252 w 5817263"/>
              <a:gd name="connsiteY1543" fmla="*/ 1276806 h 3744261"/>
              <a:gd name="connsiteX1544" fmla="*/ 2193504 w 5817263"/>
              <a:gd name="connsiteY1544" fmla="*/ 1272031 h 3744261"/>
              <a:gd name="connsiteX1545" fmla="*/ 2193401 w 5817263"/>
              <a:gd name="connsiteY1545" fmla="*/ 1271387 h 3744261"/>
              <a:gd name="connsiteX1546" fmla="*/ 2193048 w 5817263"/>
              <a:gd name="connsiteY1546" fmla="*/ 1269206 h 3744261"/>
              <a:gd name="connsiteX1547" fmla="*/ 2193172 w 5817263"/>
              <a:gd name="connsiteY1547" fmla="*/ 1269206 h 3744261"/>
              <a:gd name="connsiteX1548" fmla="*/ 2198239 w 5817263"/>
              <a:gd name="connsiteY1548" fmla="*/ 1262063 h 3744261"/>
              <a:gd name="connsiteX1549" fmla="*/ 2205278 w 5817263"/>
              <a:gd name="connsiteY1549" fmla="*/ 1267296 h 3744261"/>
              <a:gd name="connsiteX1550" fmla="*/ 2205361 w 5817263"/>
              <a:gd name="connsiteY1550" fmla="*/ 1267296 h 3744261"/>
              <a:gd name="connsiteX1551" fmla="*/ 2205590 w 5817263"/>
              <a:gd name="connsiteY1551" fmla="*/ 1268750 h 3744261"/>
              <a:gd name="connsiteX1552" fmla="*/ 2205631 w 5817263"/>
              <a:gd name="connsiteY1552" fmla="*/ 1268957 h 3744261"/>
              <a:gd name="connsiteX1553" fmla="*/ 2206503 w 5817263"/>
              <a:gd name="connsiteY1553" fmla="*/ 1274481 h 3744261"/>
              <a:gd name="connsiteX1554" fmla="*/ 2206586 w 5817263"/>
              <a:gd name="connsiteY1554" fmla="*/ 1275041 h 3744261"/>
              <a:gd name="connsiteX1555" fmla="*/ 2209203 w 5817263"/>
              <a:gd name="connsiteY1555" fmla="*/ 1291716 h 3744261"/>
              <a:gd name="connsiteX1556" fmla="*/ 2267760 w 5817263"/>
              <a:gd name="connsiteY1556" fmla="*/ 1316115 h 3744261"/>
              <a:gd name="connsiteX1557" fmla="*/ 2346502 w 5817263"/>
              <a:gd name="connsiteY1557" fmla="*/ 1314267 h 3744261"/>
              <a:gd name="connsiteX1558" fmla="*/ 2354081 w 5817263"/>
              <a:gd name="connsiteY1558" fmla="*/ 1299918 h 3744261"/>
              <a:gd name="connsiteX1559" fmla="*/ 2309311 w 5817263"/>
              <a:gd name="connsiteY1559" fmla="*/ 1239575 h 3744261"/>
              <a:gd name="connsiteX1560" fmla="*/ 2299822 w 5817263"/>
              <a:gd name="connsiteY1560" fmla="*/ 1230563 h 3744261"/>
              <a:gd name="connsiteX1561" fmla="*/ 2266867 w 5817263"/>
              <a:gd name="connsiteY1561" fmla="*/ 1221904 h 3744261"/>
              <a:gd name="connsiteX1562" fmla="*/ 2260223 w 5817263"/>
              <a:gd name="connsiteY1562" fmla="*/ 1222443 h 3744261"/>
              <a:gd name="connsiteX1563" fmla="*/ 2228078 w 5817263"/>
              <a:gd name="connsiteY1563" fmla="*/ 1240987 h 3744261"/>
              <a:gd name="connsiteX1564" fmla="*/ 2210054 w 5817263"/>
              <a:gd name="connsiteY1564" fmla="*/ 1234819 h 3744261"/>
              <a:gd name="connsiteX1565" fmla="*/ 2216844 w 5817263"/>
              <a:gd name="connsiteY1565" fmla="*/ 1222817 h 3744261"/>
              <a:gd name="connsiteX1566" fmla="*/ 2254118 w 5817263"/>
              <a:gd name="connsiteY1566" fmla="*/ 1210628 h 3744261"/>
              <a:gd name="connsiteX1567" fmla="*/ 2291723 w 5817263"/>
              <a:gd name="connsiteY1567" fmla="*/ 1150804 h 3744261"/>
              <a:gd name="connsiteX1568" fmla="*/ 2327979 w 5817263"/>
              <a:gd name="connsiteY1568" fmla="*/ 1019963 h 3744261"/>
              <a:gd name="connsiteX1569" fmla="*/ 2324698 w 5817263"/>
              <a:gd name="connsiteY1569" fmla="*/ 992740 h 3744261"/>
              <a:gd name="connsiteX1570" fmla="*/ 2316953 w 5817263"/>
              <a:gd name="connsiteY1570" fmla="*/ 993176 h 3744261"/>
              <a:gd name="connsiteX1571" fmla="*/ 2311596 w 5817263"/>
              <a:gd name="connsiteY1571" fmla="*/ 979305 h 3744261"/>
              <a:gd name="connsiteX1572" fmla="*/ 2298846 w 5817263"/>
              <a:gd name="connsiteY1572" fmla="*/ 938086 h 3744261"/>
              <a:gd name="connsiteX1573" fmla="*/ 2282960 w 5817263"/>
              <a:gd name="connsiteY1573" fmla="*/ 1096628 h 3744261"/>
              <a:gd name="connsiteX1574" fmla="*/ 2222036 w 5817263"/>
              <a:gd name="connsiteY1574" fmla="*/ 1171943 h 3744261"/>
              <a:gd name="connsiteX1575" fmla="*/ 2172365 w 5817263"/>
              <a:gd name="connsiteY1575" fmla="*/ 1219017 h 3744261"/>
              <a:gd name="connsiteX1576" fmla="*/ 2130462 w 5817263"/>
              <a:gd name="connsiteY1576" fmla="*/ 1236169 h 3744261"/>
              <a:gd name="connsiteX1577" fmla="*/ 2132393 w 5817263"/>
              <a:gd name="connsiteY1577" fmla="*/ 1216712 h 3744261"/>
              <a:gd name="connsiteX1578" fmla="*/ 2182001 w 5817263"/>
              <a:gd name="connsiteY1578" fmla="*/ 1181079 h 3744261"/>
              <a:gd name="connsiteX1579" fmla="*/ 2213584 w 5817263"/>
              <a:gd name="connsiteY1579" fmla="*/ 1162536 h 3744261"/>
              <a:gd name="connsiteX1580" fmla="*/ 2214539 w 5817263"/>
              <a:gd name="connsiteY1580" fmla="*/ 1161290 h 3744261"/>
              <a:gd name="connsiteX1581" fmla="*/ 2208559 w 5817263"/>
              <a:gd name="connsiteY1581" fmla="*/ 1065895 h 3744261"/>
              <a:gd name="connsiteX1582" fmla="*/ 2191698 w 5817263"/>
              <a:gd name="connsiteY1582" fmla="*/ 1024697 h 3744261"/>
              <a:gd name="connsiteX1583" fmla="*/ 2168212 w 5817263"/>
              <a:gd name="connsiteY1583" fmla="*/ 938315 h 3744261"/>
              <a:gd name="connsiteX1584" fmla="*/ 2157103 w 5817263"/>
              <a:gd name="connsiteY1584" fmla="*/ 987071 h 3744261"/>
              <a:gd name="connsiteX1585" fmla="*/ 2094849 w 5817263"/>
              <a:gd name="connsiteY1585" fmla="*/ 1017056 h 3744261"/>
              <a:gd name="connsiteX1586" fmla="*/ 1929123 w 5817263"/>
              <a:gd name="connsiteY1586" fmla="*/ 994090 h 3744261"/>
              <a:gd name="connsiteX1587" fmla="*/ 1927690 w 5817263"/>
              <a:gd name="connsiteY1587" fmla="*/ 998616 h 3744261"/>
              <a:gd name="connsiteX1588" fmla="*/ 1931864 w 5817263"/>
              <a:gd name="connsiteY1588" fmla="*/ 1051214 h 3744261"/>
              <a:gd name="connsiteX1589" fmla="*/ 2014509 w 5817263"/>
              <a:gd name="connsiteY1589" fmla="*/ 1080472 h 3744261"/>
              <a:gd name="connsiteX1590" fmla="*/ 2020780 w 5817263"/>
              <a:gd name="connsiteY1590" fmla="*/ 1085622 h 3744261"/>
              <a:gd name="connsiteX1591" fmla="*/ 2016648 w 5817263"/>
              <a:gd name="connsiteY1591" fmla="*/ 1092599 h 3744261"/>
              <a:gd name="connsiteX1592" fmla="*/ 1839584 w 5817263"/>
              <a:gd name="connsiteY1592" fmla="*/ 1051526 h 3744261"/>
              <a:gd name="connsiteX1593" fmla="*/ 1752225 w 5817263"/>
              <a:gd name="connsiteY1593" fmla="*/ 959578 h 3744261"/>
              <a:gd name="connsiteX1594" fmla="*/ 1750045 w 5817263"/>
              <a:gd name="connsiteY1594" fmla="*/ 950109 h 3744261"/>
              <a:gd name="connsiteX1595" fmla="*/ 1744812 w 5817263"/>
              <a:gd name="connsiteY1595" fmla="*/ 1120030 h 3744261"/>
              <a:gd name="connsiteX1596" fmla="*/ 1957135 w 5817263"/>
              <a:gd name="connsiteY1596" fmla="*/ 1379801 h 3744261"/>
              <a:gd name="connsiteX1597" fmla="*/ 1958381 w 5817263"/>
              <a:gd name="connsiteY1597" fmla="*/ 1380757 h 3744261"/>
              <a:gd name="connsiteX1598" fmla="*/ 1967372 w 5817263"/>
              <a:gd name="connsiteY1598" fmla="*/ 1382875 h 3744261"/>
              <a:gd name="connsiteX1599" fmla="*/ 2067149 w 5817263"/>
              <a:gd name="connsiteY1599" fmla="*/ 1280399 h 3744261"/>
              <a:gd name="connsiteX1600" fmla="*/ 2077988 w 5817263"/>
              <a:gd name="connsiteY1600" fmla="*/ 1265822 h 3744261"/>
              <a:gd name="connsiteX1601" fmla="*/ 2081767 w 5817263"/>
              <a:gd name="connsiteY1601" fmla="*/ 1248275 h 3744261"/>
              <a:gd name="connsiteX1602" fmla="*/ 2072485 w 5817263"/>
              <a:gd name="connsiteY1602" fmla="*/ 1226555 h 3744261"/>
              <a:gd name="connsiteX1603" fmla="*/ 1986186 w 5817263"/>
              <a:gd name="connsiteY1603" fmla="*/ 1146713 h 3744261"/>
              <a:gd name="connsiteX1604" fmla="*/ 1985064 w 5817263"/>
              <a:gd name="connsiteY1604" fmla="*/ 1138179 h 3744261"/>
              <a:gd name="connsiteX1605" fmla="*/ 1993557 w 5817263"/>
              <a:gd name="connsiteY1605" fmla="*/ 1136684 h 3744261"/>
              <a:gd name="connsiteX1606" fmla="*/ 2081871 w 5817263"/>
              <a:gd name="connsiteY1606" fmla="*/ 1218436 h 3744261"/>
              <a:gd name="connsiteX1607" fmla="*/ 2116383 w 5817263"/>
              <a:gd name="connsiteY1607" fmla="*/ 1271241 h 3744261"/>
              <a:gd name="connsiteX1608" fmla="*/ 2065051 w 5817263"/>
              <a:gd name="connsiteY1608" fmla="*/ 1344002 h 3744261"/>
              <a:gd name="connsiteX1609" fmla="*/ 2003358 w 5817263"/>
              <a:gd name="connsiteY1609" fmla="*/ 1403785 h 3744261"/>
              <a:gd name="connsiteX1610" fmla="*/ 1998520 w 5817263"/>
              <a:gd name="connsiteY1610" fmla="*/ 1422328 h 3744261"/>
              <a:gd name="connsiteX1611" fmla="*/ 2097237 w 5817263"/>
              <a:gd name="connsiteY1611" fmla="*/ 1483336 h 3744261"/>
              <a:gd name="connsiteX1612" fmla="*/ 2261261 w 5817263"/>
              <a:gd name="connsiteY1612" fmla="*/ 1569200 h 3744261"/>
              <a:gd name="connsiteX1613" fmla="*/ 2740893 w 5817263"/>
              <a:gd name="connsiteY1613" fmla="*/ 1960726 h 3744261"/>
              <a:gd name="connsiteX1614" fmla="*/ 2812180 w 5817263"/>
              <a:gd name="connsiteY1614" fmla="*/ 2023229 h 3744261"/>
              <a:gd name="connsiteX1615" fmla="*/ 2812097 w 5817263"/>
              <a:gd name="connsiteY1615" fmla="*/ 2023270 h 3744261"/>
              <a:gd name="connsiteX1616" fmla="*/ 3916135 w 5817263"/>
              <a:gd name="connsiteY1616" fmla="*/ 1897371 h 3744261"/>
              <a:gd name="connsiteX1617" fmla="*/ 3805769 w 5817263"/>
              <a:gd name="connsiteY1617" fmla="*/ 1959999 h 3744261"/>
              <a:gd name="connsiteX1618" fmla="*/ 3799768 w 5817263"/>
              <a:gd name="connsiteY1618" fmla="*/ 1976258 h 3744261"/>
              <a:gd name="connsiteX1619" fmla="*/ 3933599 w 5817263"/>
              <a:gd name="connsiteY1619" fmla="*/ 2031576 h 3744261"/>
              <a:gd name="connsiteX1620" fmla="*/ 3977662 w 5817263"/>
              <a:gd name="connsiteY1620" fmla="*/ 2017934 h 3744261"/>
              <a:gd name="connsiteX1621" fmla="*/ 3983560 w 5817263"/>
              <a:gd name="connsiteY1621" fmla="*/ 1954122 h 3744261"/>
              <a:gd name="connsiteX1622" fmla="*/ 4003453 w 5817263"/>
              <a:gd name="connsiteY1622" fmla="*/ 1898576 h 3744261"/>
              <a:gd name="connsiteX1623" fmla="*/ 4000317 w 5817263"/>
              <a:gd name="connsiteY1623" fmla="*/ 1898617 h 3744261"/>
              <a:gd name="connsiteX1624" fmla="*/ 3916135 w 5817263"/>
              <a:gd name="connsiteY1624" fmla="*/ 1897413 h 3744261"/>
              <a:gd name="connsiteX1625" fmla="*/ 3916135 w 5817263"/>
              <a:gd name="connsiteY1625" fmla="*/ 1897371 h 3744261"/>
              <a:gd name="connsiteX1626" fmla="*/ 1671179 w 5817263"/>
              <a:gd name="connsiteY1626" fmla="*/ 2015566 h 3744261"/>
              <a:gd name="connsiteX1627" fmla="*/ 1686649 w 5817263"/>
              <a:gd name="connsiteY1627" fmla="*/ 2023395 h 3744261"/>
              <a:gd name="connsiteX1628" fmla="*/ 1710467 w 5817263"/>
              <a:gd name="connsiteY1628" fmla="*/ 1996421 h 3744261"/>
              <a:gd name="connsiteX1629" fmla="*/ 1712045 w 5817263"/>
              <a:gd name="connsiteY1629" fmla="*/ 1994054 h 3744261"/>
              <a:gd name="connsiteX1630" fmla="*/ 1671179 w 5817263"/>
              <a:gd name="connsiteY1630" fmla="*/ 2015546 h 3744261"/>
              <a:gd name="connsiteX1631" fmla="*/ 1671179 w 5817263"/>
              <a:gd name="connsiteY1631" fmla="*/ 2015566 h 3744261"/>
              <a:gd name="connsiteX1632" fmla="*/ 1473641 w 5817263"/>
              <a:gd name="connsiteY1632" fmla="*/ 1994780 h 3744261"/>
              <a:gd name="connsiteX1633" fmla="*/ 1569202 w 5817263"/>
              <a:gd name="connsiteY1633" fmla="*/ 2016293 h 3744261"/>
              <a:gd name="connsiteX1634" fmla="*/ 1553939 w 5817263"/>
              <a:gd name="connsiteY1634" fmla="*/ 2002650 h 3744261"/>
              <a:gd name="connsiteX1635" fmla="*/ 1473661 w 5817263"/>
              <a:gd name="connsiteY1635" fmla="*/ 1994780 h 3744261"/>
              <a:gd name="connsiteX1636" fmla="*/ 1473641 w 5817263"/>
              <a:gd name="connsiteY1636" fmla="*/ 1994780 h 3744261"/>
              <a:gd name="connsiteX1637" fmla="*/ 4016099 w 5817263"/>
              <a:gd name="connsiteY1637" fmla="*/ 1903331 h 3744261"/>
              <a:gd name="connsiteX1638" fmla="*/ 3989976 w 5817263"/>
              <a:gd name="connsiteY1638" fmla="*/ 2009046 h 3744261"/>
              <a:gd name="connsiteX1639" fmla="*/ 4004221 w 5817263"/>
              <a:gd name="connsiteY1639" fmla="*/ 1994822 h 3744261"/>
              <a:gd name="connsiteX1640" fmla="*/ 4022702 w 5817263"/>
              <a:gd name="connsiteY1640" fmla="*/ 1918593 h 3744261"/>
              <a:gd name="connsiteX1641" fmla="*/ 4016099 w 5817263"/>
              <a:gd name="connsiteY1641" fmla="*/ 1903352 h 3744261"/>
              <a:gd name="connsiteX1642" fmla="*/ 4016099 w 5817263"/>
              <a:gd name="connsiteY1642" fmla="*/ 1903331 h 3744261"/>
              <a:gd name="connsiteX1643" fmla="*/ 1559089 w 5817263"/>
              <a:gd name="connsiteY1643" fmla="*/ 1990295 h 3744261"/>
              <a:gd name="connsiteX1644" fmla="*/ 1596674 w 5817263"/>
              <a:gd name="connsiteY1644" fmla="*/ 1990835 h 3744261"/>
              <a:gd name="connsiteX1645" fmla="*/ 1589904 w 5817263"/>
              <a:gd name="connsiteY1645" fmla="*/ 1982591 h 3744261"/>
              <a:gd name="connsiteX1646" fmla="*/ 1552050 w 5817263"/>
              <a:gd name="connsiteY1646" fmla="*/ 1965356 h 3744261"/>
              <a:gd name="connsiteX1647" fmla="*/ 1541231 w 5817263"/>
              <a:gd name="connsiteY1647" fmla="*/ 1966685 h 3744261"/>
              <a:gd name="connsiteX1648" fmla="*/ 1559089 w 5817263"/>
              <a:gd name="connsiteY1648" fmla="*/ 1990295 h 3744261"/>
              <a:gd name="connsiteX1649" fmla="*/ 1418198 w 5817263"/>
              <a:gd name="connsiteY1649" fmla="*/ 1971420 h 3744261"/>
              <a:gd name="connsiteX1650" fmla="*/ 1540837 w 5817263"/>
              <a:gd name="connsiteY1650" fmla="*/ 1989278 h 3744261"/>
              <a:gd name="connsiteX1651" fmla="*/ 1529665 w 5817263"/>
              <a:gd name="connsiteY1651" fmla="*/ 1962013 h 3744261"/>
              <a:gd name="connsiteX1652" fmla="*/ 1552631 w 5817263"/>
              <a:gd name="connsiteY1652" fmla="*/ 1952897 h 3744261"/>
              <a:gd name="connsiteX1653" fmla="*/ 1600204 w 5817263"/>
              <a:gd name="connsiteY1653" fmla="*/ 1975573 h 3744261"/>
              <a:gd name="connsiteX1654" fmla="*/ 1609590 w 5817263"/>
              <a:gd name="connsiteY1654" fmla="*/ 1983816 h 3744261"/>
              <a:gd name="connsiteX1655" fmla="*/ 1668314 w 5817263"/>
              <a:gd name="connsiteY1655" fmla="*/ 1944612 h 3744261"/>
              <a:gd name="connsiteX1656" fmla="*/ 1721908 w 5817263"/>
              <a:gd name="connsiteY1656" fmla="*/ 1823780 h 3744261"/>
              <a:gd name="connsiteX1657" fmla="*/ 1646946 w 5817263"/>
              <a:gd name="connsiteY1657" fmla="*/ 1710963 h 3744261"/>
              <a:gd name="connsiteX1658" fmla="*/ 1612269 w 5817263"/>
              <a:gd name="connsiteY1658" fmla="*/ 1667356 h 3744261"/>
              <a:gd name="connsiteX1659" fmla="*/ 1634819 w 5817263"/>
              <a:gd name="connsiteY1659" fmla="*/ 1642895 h 3744261"/>
              <a:gd name="connsiteX1660" fmla="*/ 1641257 w 5817263"/>
              <a:gd name="connsiteY1660" fmla="*/ 1641504 h 3744261"/>
              <a:gd name="connsiteX1661" fmla="*/ 1603879 w 5817263"/>
              <a:gd name="connsiteY1661" fmla="*/ 1620053 h 3744261"/>
              <a:gd name="connsiteX1662" fmla="*/ 1395439 w 5817263"/>
              <a:gd name="connsiteY1662" fmla="*/ 1570903 h 3744261"/>
              <a:gd name="connsiteX1663" fmla="*/ 1317321 w 5817263"/>
              <a:gd name="connsiteY1663" fmla="*/ 1622691 h 3744261"/>
              <a:gd name="connsiteX1664" fmla="*/ 1293815 w 5817263"/>
              <a:gd name="connsiteY1664" fmla="*/ 1672485 h 3744261"/>
              <a:gd name="connsiteX1665" fmla="*/ 1289766 w 5817263"/>
              <a:gd name="connsiteY1665" fmla="*/ 1677220 h 3744261"/>
              <a:gd name="connsiteX1666" fmla="*/ 1264951 w 5817263"/>
              <a:gd name="connsiteY1666" fmla="*/ 1744250 h 3744261"/>
              <a:gd name="connsiteX1667" fmla="*/ 1278698 w 5817263"/>
              <a:gd name="connsiteY1667" fmla="*/ 1853162 h 3744261"/>
              <a:gd name="connsiteX1668" fmla="*/ 1418177 w 5817263"/>
              <a:gd name="connsiteY1668" fmla="*/ 1971441 h 3744261"/>
              <a:gd name="connsiteX1669" fmla="*/ 1418198 w 5817263"/>
              <a:gd name="connsiteY1669" fmla="*/ 1971420 h 3744261"/>
              <a:gd name="connsiteX1670" fmla="*/ 1651868 w 5817263"/>
              <a:gd name="connsiteY1670" fmla="*/ 1649748 h 3744261"/>
              <a:gd name="connsiteX1671" fmla="*/ 1636979 w 5817263"/>
              <a:gd name="connsiteY1671" fmla="*/ 1655167 h 3744261"/>
              <a:gd name="connsiteX1672" fmla="*/ 1624728 w 5817263"/>
              <a:gd name="connsiteY1672" fmla="*/ 1666526 h 3744261"/>
              <a:gd name="connsiteX1673" fmla="*/ 1655169 w 5817263"/>
              <a:gd name="connsiteY1673" fmla="*/ 1701598 h 3744261"/>
              <a:gd name="connsiteX1674" fmla="*/ 1734263 w 5817263"/>
              <a:gd name="connsiteY1674" fmla="*/ 1822098 h 3744261"/>
              <a:gd name="connsiteX1675" fmla="*/ 1669809 w 5817263"/>
              <a:gd name="connsiteY1675" fmla="*/ 1960352 h 3744261"/>
              <a:gd name="connsiteX1676" fmla="*/ 1630770 w 5817263"/>
              <a:gd name="connsiteY1676" fmla="*/ 1988987 h 3744261"/>
              <a:gd name="connsiteX1677" fmla="*/ 1660277 w 5817263"/>
              <a:gd name="connsiteY1677" fmla="*/ 1983900 h 3744261"/>
              <a:gd name="connsiteX1678" fmla="*/ 1765266 w 5817263"/>
              <a:gd name="connsiteY1678" fmla="*/ 1847099 h 3744261"/>
              <a:gd name="connsiteX1679" fmla="*/ 1707892 w 5817263"/>
              <a:gd name="connsiteY1679" fmla="*/ 1708098 h 3744261"/>
              <a:gd name="connsiteX1680" fmla="*/ 1651868 w 5817263"/>
              <a:gd name="connsiteY1680" fmla="*/ 1649768 h 3744261"/>
              <a:gd name="connsiteX1681" fmla="*/ 1651868 w 5817263"/>
              <a:gd name="connsiteY1681" fmla="*/ 1649748 h 3744261"/>
              <a:gd name="connsiteX1682" fmla="*/ 1729259 w 5817263"/>
              <a:gd name="connsiteY1682" fmla="*/ 1976403 h 3744261"/>
              <a:gd name="connsiteX1683" fmla="*/ 1729259 w 5817263"/>
              <a:gd name="connsiteY1683" fmla="*/ 1976403 h 3744261"/>
              <a:gd name="connsiteX1684" fmla="*/ 1292258 w 5817263"/>
              <a:gd name="connsiteY1684" fmla="*/ 1886158 h 3744261"/>
              <a:gd name="connsiteX1685" fmla="*/ 1348593 w 5817263"/>
              <a:gd name="connsiteY1685" fmla="*/ 1947062 h 3744261"/>
              <a:gd name="connsiteX1686" fmla="*/ 1376211 w 5817263"/>
              <a:gd name="connsiteY1686" fmla="*/ 1959168 h 3744261"/>
              <a:gd name="connsiteX1687" fmla="*/ 1292258 w 5817263"/>
              <a:gd name="connsiteY1687" fmla="*/ 1886158 h 3744261"/>
              <a:gd name="connsiteX1688" fmla="*/ 3564209 w 5817263"/>
              <a:gd name="connsiteY1688" fmla="*/ 1889875 h 3744261"/>
              <a:gd name="connsiteX1689" fmla="*/ 3567344 w 5817263"/>
              <a:gd name="connsiteY1689" fmla="*/ 1898410 h 3744261"/>
              <a:gd name="connsiteX1690" fmla="*/ 3589501 w 5817263"/>
              <a:gd name="connsiteY1690" fmla="*/ 1939005 h 3744261"/>
              <a:gd name="connsiteX1691" fmla="*/ 3613318 w 5817263"/>
              <a:gd name="connsiteY1691" fmla="*/ 1935953 h 3744261"/>
              <a:gd name="connsiteX1692" fmla="*/ 3691852 w 5817263"/>
              <a:gd name="connsiteY1692" fmla="*/ 1883957 h 3744261"/>
              <a:gd name="connsiteX1693" fmla="*/ 3634062 w 5817263"/>
              <a:gd name="connsiteY1693" fmla="*/ 1884871 h 3744261"/>
              <a:gd name="connsiteX1694" fmla="*/ 3564209 w 5817263"/>
              <a:gd name="connsiteY1694" fmla="*/ 1889896 h 3744261"/>
              <a:gd name="connsiteX1695" fmla="*/ 3564209 w 5817263"/>
              <a:gd name="connsiteY1695" fmla="*/ 1889875 h 3744261"/>
              <a:gd name="connsiteX1696" fmla="*/ 3957583 w 5817263"/>
              <a:gd name="connsiteY1696" fmla="*/ 1885826 h 3744261"/>
              <a:gd name="connsiteX1697" fmla="*/ 4000359 w 5817263"/>
              <a:gd name="connsiteY1697" fmla="*/ 1886117 h 3744261"/>
              <a:gd name="connsiteX1698" fmla="*/ 4293645 w 5817263"/>
              <a:gd name="connsiteY1698" fmla="*/ 1659113 h 3744261"/>
              <a:gd name="connsiteX1699" fmla="*/ 4289741 w 5817263"/>
              <a:gd name="connsiteY1699" fmla="*/ 1640881 h 3744261"/>
              <a:gd name="connsiteX1700" fmla="*/ 4128334 w 5817263"/>
              <a:gd name="connsiteY1700" fmla="*/ 1750957 h 3744261"/>
              <a:gd name="connsiteX1701" fmla="*/ 4100530 w 5817263"/>
              <a:gd name="connsiteY1701" fmla="*/ 1784036 h 3744261"/>
              <a:gd name="connsiteX1702" fmla="*/ 3941905 w 5817263"/>
              <a:gd name="connsiteY1702" fmla="*/ 1824880 h 3744261"/>
              <a:gd name="connsiteX1703" fmla="*/ 3788347 w 5817263"/>
              <a:gd name="connsiteY1703" fmla="*/ 1845999 h 3744261"/>
              <a:gd name="connsiteX1704" fmla="*/ 3758985 w 5817263"/>
              <a:gd name="connsiteY1704" fmla="*/ 1863400 h 3744261"/>
              <a:gd name="connsiteX1705" fmla="*/ 3788866 w 5817263"/>
              <a:gd name="connsiteY1705" fmla="*/ 1874301 h 3744261"/>
              <a:gd name="connsiteX1706" fmla="*/ 3842648 w 5817263"/>
              <a:gd name="connsiteY1706" fmla="*/ 1876669 h 3744261"/>
              <a:gd name="connsiteX1707" fmla="*/ 3929321 w 5817263"/>
              <a:gd name="connsiteY1707" fmla="*/ 1879929 h 3744261"/>
              <a:gd name="connsiteX1708" fmla="*/ 3955838 w 5817263"/>
              <a:gd name="connsiteY1708" fmla="*/ 1879825 h 3744261"/>
              <a:gd name="connsiteX1709" fmla="*/ 3957583 w 5817263"/>
              <a:gd name="connsiteY1709" fmla="*/ 1885805 h 3744261"/>
              <a:gd name="connsiteX1710" fmla="*/ 3957583 w 5817263"/>
              <a:gd name="connsiteY1710" fmla="*/ 1885826 h 3744261"/>
              <a:gd name="connsiteX1711" fmla="*/ 3507582 w 5817263"/>
              <a:gd name="connsiteY1711" fmla="*/ 1717899 h 3744261"/>
              <a:gd name="connsiteX1712" fmla="*/ 3514891 w 5817263"/>
              <a:gd name="connsiteY1712" fmla="*/ 1719290 h 3744261"/>
              <a:gd name="connsiteX1713" fmla="*/ 3541928 w 5817263"/>
              <a:gd name="connsiteY1713" fmla="*/ 1793110 h 3744261"/>
              <a:gd name="connsiteX1714" fmla="*/ 3556879 w 5817263"/>
              <a:gd name="connsiteY1714" fmla="*/ 1870834 h 3744261"/>
              <a:gd name="connsiteX1715" fmla="*/ 3559640 w 5817263"/>
              <a:gd name="connsiteY1715" fmla="*/ 1877811 h 3744261"/>
              <a:gd name="connsiteX1716" fmla="*/ 3633356 w 5817263"/>
              <a:gd name="connsiteY1716" fmla="*/ 1872433 h 3744261"/>
              <a:gd name="connsiteX1717" fmla="*/ 3690523 w 5817263"/>
              <a:gd name="connsiteY1717" fmla="*/ 1871498 h 3744261"/>
              <a:gd name="connsiteX1718" fmla="*/ 3676859 w 5817263"/>
              <a:gd name="connsiteY1718" fmla="*/ 1842635 h 3744261"/>
              <a:gd name="connsiteX1719" fmla="*/ 3645691 w 5817263"/>
              <a:gd name="connsiteY1719" fmla="*/ 1764703 h 3744261"/>
              <a:gd name="connsiteX1720" fmla="*/ 3637343 w 5817263"/>
              <a:gd name="connsiteY1720" fmla="*/ 1709219 h 3744261"/>
              <a:gd name="connsiteX1721" fmla="*/ 3631882 w 5817263"/>
              <a:gd name="connsiteY1721" fmla="*/ 1681913 h 3744261"/>
              <a:gd name="connsiteX1722" fmla="*/ 3629473 w 5817263"/>
              <a:gd name="connsiteY1722" fmla="*/ 1681747 h 3744261"/>
              <a:gd name="connsiteX1723" fmla="*/ 3618053 w 5817263"/>
              <a:gd name="connsiteY1723" fmla="*/ 1682141 h 3744261"/>
              <a:gd name="connsiteX1724" fmla="*/ 3610888 w 5817263"/>
              <a:gd name="connsiteY1724" fmla="*/ 1682743 h 3744261"/>
              <a:gd name="connsiteX1725" fmla="*/ 3611470 w 5817263"/>
              <a:gd name="connsiteY1725" fmla="*/ 1715843 h 3744261"/>
              <a:gd name="connsiteX1726" fmla="*/ 3625445 w 5817263"/>
              <a:gd name="connsiteY1726" fmla="*/ 1778014 h 3744261"/>
              <a:gd name="connsiteX1727" fmla="*/ 3634768 w 5817263"/>
              <a:gd name="connsiteY1727" fmla="*/ 1864749 h 3744261"/>
              <a:gd name="connsiteX1728" fmla="*/ 3610515 w 5817263"/>
              <a:gd name="connsiteY1728" fmla="*/ 1846538 h 3744261"/>
              <a:gd name="connsiteX1729" fmla="*/ 3591764 w 5817263"/>
              <a:gd name="connsiteY1729" fmla="*/ 1820499 h 3744261"/>
              <a:gd name="connsiteX1730" fmla="*/ 3545395 w 5817263"/>
              <a:gd name="connsiteY1730" fmla="*/ 1719331 h 3744261"/>
              <a:gd name="connsiteX1731" fmla="*/ 3573698 w 5817263"/>
              <a:gd name="connsiteY1731" fmla="*/ 1683989 h 3744261"/>
              <a:gd name="connsiteX1732" fmla="*/ 3607317 w 5817263"/>
              <a:gd name="connsiteY1732" fmla="*/ 1670679 h 3744261"/>
              <a:gd name="connsiteX1733" fmla="*/ 3608168 w 5817263"/>
              <a:gd name="connsiteY1733" fmla="*/ 1670409 h 3744261"/>
              <a:gd name="connsiteX1734" fmla="*/ 3781038 w 5817263"/>
              <a:gd name="connsiteY1734" fmla="*/ 1630727 h 3744261"/>
              <a:gd name="connsiteX1735" fmla="*/ 3740027 w 5817263"/>
              <a:gd name="connsiteY1735" fmla="*/ 1541001 h 3744261"/>
              <a:gd name="connsiteX1736" fmla="*/ 3711475 w 5817263"/>
              <a:gd name="connsiteY1736" fmla="*/ 1476504 h 3744261"/>
              <a:gd name="connsiteX1737" fmla="*/ 3584870 w 5817263"/>
              <a:gd name="connsiteY1737" fmla="*/ 1444962 h 3744261"/>
              <a:gd name="connsiteX1738" fmla="*/ 3526333 w 5817263"/>
              <a:gd name="connsiteY1738" fmla="*/ 1422930 h 3744261"/>
              <a:gd name="connsiteX1739" fmla="*/ 3496037 w 5817263"/>
              <a:gd name="connsiteY1739" fmla="*/ 1484644 h 3744261"/>
              <a:gd name="connsiteX1740" fmla="*/ 3429775 w 5817263"/>
              <a:gd name="connsiteY1740" fmla="*/ 1588698 h 3744261"/>
              <a:gd name="connsiteX1741" fmla="*/ 3427803 w 5817263"/>
              <a:gd name="connsiteY1741" fmla="*/ 1588532 h 3744261"/>
              <a:gd name="connsiteX1742" fmla="*/ 3413765 w 5817263"/>
              <a:gd name="connsiteY1742" fmla="*/ 1559316 h 3744261"/>
              <a:gd name="connsiteX1743" fmla="*/ 3452575 w 5817263"/>
              <a:gd name="connsiteY1743" fmla="*/ 1395790 h 3744261"/>
              <a:gd name="connsiteX1744" fmla="*/ 3456188 w 5817263"/>
              <a:gd name="connsiteY1744" fmla="*/ 1387152 h 3744261"/>
              <a:gd name="connsiteX1745" fmla="*/ 3432620 w 5817263"/>
              <a:gd name="connsiteY1745" fmla="*/ 1368962 h 3744261"/>
              <a:gd name="connsiteX1746" fmla="*/ 3452056 w 5817263"/>
              <a:gd name="connsiteY1746" fmla="*/ 1275934 h 3744261"/>
              <a:gd name="connsiteX1747" fmla="*/ 3454922 w 5817263"/>
              <a:gd name="connsiteY1747" fmla="*/ 1271366 h 3744261"/>
              <a:gd name="connsiteX1748" fmla="*/ 3412333 w 5817263"/>
              <a:gd name="connsiteY1748" fmla="*/ 1313810 h 3744261"/>
              <a:gd name="connsiteX1749" fmla="*/ 3325327 w 5817263"/>
              <a:gd name="connsiteY1749" fmla="*/ 1416286 h 3744261"/>
              <a:gd name="connsiteX1750" fmla="*/ 3280682 w 5817263"/>
              <a:gd name="connsiteY1750" fmla="*/ 1503354 h 3744261"/>
              <a:gd name="connsiteX1751" fmla="*/ 3217390 w 5817263"/>
              <a:gd name="connsiteY1751" fmla="*/ 1640715 h 3744261"/>
              <a:gd name="connsiteX1752" fmla="*/ 3175258 w 5817263"/>
              <a:gd name="connsiteY1752" fmla="*/ 1735383 h 3744261"/>
              <a:gd name="connsiteX1753" fmla="*/ 3120542 w 5817263"/>
              <a:gd name="connsiteY1753" fmla="*/ 1768067 h 3744261"/>
              <a:gd name="connsiteX1754" fmla="*/ 3089934 w 5817263"/>
              <a:gd name="connsiteY1754" fmla="*/ 1755442 h 3744261"/>
              <a:gd name="connsiteX1755" fmla="*/ 3090038 w 5817263"/>
              <a:gd name="connsiteY1755" fmla="*/ 1831733 h 3744261"/>
              <a:gd name="connsiteX1756" fmla="*/ 3090038 w 5817263"/>
              <a:gd name="connsiteY1756" fmla="*/ 1876752 h 3744261"/>
              <a:gd name="connsiteX1757" fmla="*/ 3097222 w 5817263"/>
              <a:gd name="connsiteY1757" fmla="*/ 1874696 h 3744261"/>
              <a:gd name="connsiteX1758" fmla="*/ 3098593 w 5817263"/>
              <a:gd name="connsiteY1758" fmla="*/ 1873865 h 3744261"/>
              <a:gd name="connsiteX1759" fmla="*/ 3292788 w 5817263"/>
              <a:gd name="connsiteY1759" fmla="*/ 1791366 h 3744261"/>
              <a:gd name="connsiteX1760" fmla="*/ 3507603 w 5817263"/>
              <a:gd name="connsiteY1760" fmla="*/ 1717899 h 3744261"/>
              <a:gd name="connsiteX1761" fmla="*/ 3507582 w 5817263"/>
              <a:gd name="connsiteY1761" fmla="*/ 1717899 h 3744261"/>
              <a:gd name="connsiteX1762" fmla="*/ 3703439 w 5817263"/>
              <a:gd name="connsiteY1762" fmla="*/ 1871643 h 3744261"/>
              <a:gd name="connsiteX1763" fmla="*/ 3750617 w 5817263"/>
              <a:gd name="connsiteY1763" fmla="*/ 1872869 h 3744261"/>
              <a:gd name="connsiteX1764" fmla="*/ 3746755 w 5817263"/>
              <a:gd name="connsiteY1764" fmla="*/ 1865663 h 3744261"/>
              <a:gd name="connsiteX1765" fmla="*/ 3783779 w 5817263"/>
              <a:gd name="connsiteY1765" fmla="*/ 1834412 h 3744261"/>
              <a:gd name="connsiteX1766" fmla="*/ 3941677 w 5817263"/>
              <a:gd name="connsiteY1766" fmla="*/ 1812421 h 3744261"/>
              <a:gd name="connsiteX1767" fmla="*/ 4091289 w 5817263"/>
              <a:gd name="connsiteY1767" fmla="*/ 1775688 h 3744261"/>
              <a:gd name="connsiteX1768" fmla="*/ 4118678 w 5817263"/>
              <a:gd name="connsiteY1768" fmla="*/ 1743107 h 3744261"/>
              <a:gd name="connsiteX1769" fmla="*/ 4282432 w 5817263"/>
              <a:gd name="connsiteY1769" fmla="*/ 1629460 h 3744261"/>
              <a:gd name="connsiteX1770" fmla="*/ 4172958 w 5817263"/>
              <a:gd name="connsiteY1770" fmla="*/ 1591294 h 3744261"/>
              <a:gd name="connsiteX1771" fmla="*/ 3893107 w 5817263"/>
              <a:gd name="connsiteY1771" fmla="*/ 1623459 h 3744261"/>
              <a:gd name="connsiteX1772" fmla="*/ 3872903 w 5817263"/>
              <a:gd name="connsiteY1772" fmla="*/ 1672236 h 3744261"/>
              <a:gd name="connsiteX1773" fmla="*/ 3825164 w 5817263"/>
              <a:gd name="connsiteY1773" fmla="*/ 1668166 h 3744261"/>
              <a:gd name="connsiteX1774" fmla="*/ 3790444 w 5817263"/>
              <a:gd name="connsiteY1774" fmla="*/ 1641545 h 3744261"/>
              <a:gd name="connsiteX1775" fmla="*/ 3641455 w 5817263"/>
              <a:gd name="connsiteY1775" fmla="*/ 1673877 h 3744261"/>
              <a:gd name="connsiteX1776" fmla="*/ 3649782 w 5817263"/>
              <a:gd name="connsiteY1776" fmla="*/ 1707973 h 3744261"/>
              <a:gd name="connsiteX1777" fmla="*/ 3657921 w 5817263"/>
              <a:gd name="connsiteY1777" fmla="*/ 1762149 h 3744261"/>
              <a:gd name="connsiteX1778" fmla="*/ 3687823 w 5817263"/>
              <a:gd name="connsiteY1778" fmla="*/ 1836675 h 3744261"/>
              <a:gd name="connsiteX1779" fmla="*/ 3703459 w 5817263"/>
              <a:gd name="connsiteY1779" fmla="*/ 1871706 h 3744261"/>
              <a:gd name="connsiteX1780" fmla="*/ 3703439 w 5817263"/>
              <a:gd name="connsiteY1780" fmla="*/ 1871643 h 3744261"/>
              <a:gd name="connsiteX1781" fmla="*/ 3597017 w 5817263"/>
              <a:gd name="connsiteY1781" fmla="*/ 1687166 h 3744261"/>
              <a:gd name="connsiteX1782" fmla="*/ 3580135 w 5817263"/>
              <a:gd name="connsiteY1782" fmla="*/ 1694642 h 3744261"/>
              <a:gd name="connsiteX1783" fmla="*/ 3557626 w 5817263"/>
              <a:gd name="connsiteY1783" fmla="*/ 1721761 h 3744261"/>
              <a:gd name="connsiteX1784" fmla="*/ 3601835 w 5817263"/>
              <a:gd name="connsiteY1784" fmla="*/ 1813107 h 3744261"/>
              <a:gd name="connsiteX1785" fmla="*/ 3620752 w 5817263"/>
              <a:gd name="connsiteY1785" fmla="*/ 1839395 h 3744261"/>
              <a:gd name="connsiteX1786" fmla="*/ 3627978 w 5817263"/>
              <a:gd name="connsiteY1786" fmla="*/ 1848947 h 3744261"/>
              <a:gd name="connsiteX1787" fmla="*/ 3613360 w 5817263"/>
              <a:gd name="connsiteY1787" fmla="*/ 1781025 h 3744261"/>
              <a:gd name="connsiteX1788" fmla="*/ 3599156 w 5817263"/>
              <a:gd name="connsiteY1788" fmla="*/ 1717670 h 3744261"/>
              <a:gd name="connsiteX1789" fmla="*/ 3597017 w 5817263"/>
              <a:gd name="connsiteY1789" fmla="*/ 1687187 h 3744261"/>
              <a:gd name="connsiteX1790" fmla="*/ 3597017 w 5817263"/>
              <a:gd name="connsiteY1790" fmla="*/ 1687166 h 3744261"/>
              <a:gd name="connsiteX1791" fmla="*/ 2904585 w 5817263"/>
              <a:gd name="connsiteY1791" fmla="*/ 1792072 h 3744261"/>
              <a:gd name="connsiteX1792" fmla="*/ 2905166 w 5817263"/>
              <a:gd name="connsiteY1792" fmla="*/ 1792321 h 3744261"/>
              <a:gd name="connsiteX1793" fmla="*/ 2921612 w 5817263"/>
              <a:gd name="connsiteY1793" fmla="*/ 1796453 h 3744261"/>
              <a:gd name="connsiteX1794" fmla="*/ 2883550 w 5817263"/>
              <a:gd name="connsiteY1794" fmla="*/ 1719892 h 3744261"/>
              <a:gd name="connsiteX1795" fmla="*/ 2850803 w 5817263"/>
              <a:gd name="connsiteY1795" fmla="*/ 1655417 h 3744261"/>
              <a:gd name="connsiteX1796" fmla="*/ 2837181 w 5817263"/>
              <a:gd name="connsiteY1796" fmla="*/ 1678507 h 3744261"/>
              <a:gd name="connsiteX1797" fmla="*/ 2904605 w 5817263"/>
              <a:gd name="connsiteY1797" fmla="*/ 1792092 h 3744261"/>
              <a:gd name="connsiteX1798" fmla="*/ 2904585 w 5817263"/>
              <a:gd name="connsiteY1798" fmla="*/ 1792072 h 3744261"/>
              <a:gd name="connsiteX1799" fmla="*/ 2904792 w 5817263"/>
              <a:gd name="connsiteY1799" fmla="*/ 1792217 h 3744261"/>
              <a:gd name="connsiteX1800" fmla="*/ 2904792 w 5817263"/>
              <a:gd name="connsiteY1800" fmla="*/ 1792217 h 3744261"/>
              <a:gd name="connsiteX1801" fmla="*/ 2903733 w 5817263"/>
              <a:gd name="connsiteY1801" fmla="*/ 1791822 h 3744261"/>
              <a:gd name="connsiteX1802" fmla="*/ 2903733 w 5817263"/>
              <a:gd name="connsiteY1802" fmla="*/ 1791822 h 3744261"/>
              <a:gd name="connsiteX1803" fmla="*/ 2775259 w 5817263"/>
              <a:gd name="connsiteY1803" fmla="*/ 1582676 h 3744261"/>
              <a:gd name="connsiteX1804" fmla="*/ 2686945 w 5817263"/>
              <a:gd name="connsiteY1804" fmla="*/ 1640590 h 3744261"/>
              <a:gd name="connsiteX1805" fmla="*/ 2706755 w 5817263"/>
              <a:gd name="connsiteY1805" fmla="*/ 1701141 h 3744261"/>
              <a:gd name="connsiteX1806" fmla="*/ 2735785 w 5817263"/>
              <a:gd name="connsiteY1806" fmla="*/ 1742651 h 3744261"/>
              <a:gd name="connsiteX1807" fmla="*/ 2748431 w 5817263"/>
              <a:gd name="connsiteY1807" fmla="*/ 1750438 h 3744261"/>
              <a:gd name="connsiteX1808" fmla="*/ 2822666 w 5817263"/>
              <a:gd name="connsiteY1808" fmla="*/ 1677926 h 3744261"/>
              <a:gd name="connsiteX1809" fmla="*/ 2775239 w 5817263"/>
              <a:gd name="connsiteY1809" fmla="*/ 1582697 h 3744261"/>
              <a:gd name="connsiteX1810" fmla="*/ 2775259 w 5817263"/>
              <a:gd name="connsiteY1810" fmla="*/ 1582676 h 3744261"/>
              <a:gd name="connsiteX1811" fmla="*/ 1276912 w 5817263"/>
              <a:gd name="connsiteY1811" fmla="*/ 1584358 h 3744261"/>
              <a:gd name="connsiteX1812" fmla="*/ 1216050 w 5817263"/>
              <a:gd name="connsiteY1812" fmla="*/ 1622566 h 3744261"/>
              <a:gd name="connsiteX1813" fmla="*/ 1206062 w 5817263"/>
              <a:gd name="connsiteY1813" fmla="*/ 1676161 h 3744261"/>
              <a:gd name="connsiteX1814" fmla="*/ 1211024 w 5817263"/>
              <a:gd name="connsiteY1814" fmla="*/ 1681560 h 3744261"/>
              <a:gd name="connsiteX1815" fmla="*/ 1211045 w 5817263"/>
              <a:gd name="connsiteY1815" fmla="*/ 1681560 h 3744261"/>
              <a:gd name="connsiteX1816" fmla="*/ 1222217 w 5817263"/>
              <a:gd name="connsiteY1816" fmla="*/ 1668561 h 3744261"/>
              <a:gd name="connsiteX1817" fmla="*/ 1250748 w 5817263"/>
              <a:gd name="connsiteY1817" fmla="*/ 1625349 h 3744261"/>
              <a:gd name="connsiteX1818" fmla="*/ 1276933 w 5817263"/>
              <a:gd name="connsiteY1818" fmla="*/ 1584358 h 3744261"/>
              <a:gd name="connsiteX1819" fmla="*/ 1276912 w 5817263"/>
              <a:gd name="connsiteY1819" fmla="*/ 1584358 h 3744261"/>
              <a:gd name="connsiteX1820" fmla="*/ 3805458 w 5817263"/>
              <a:gd name="connsiteY1820" fmla="*/ 1638701 h 3744261"/>
              <a:gd name="connsiteX1821" fmla="*/ 3831186 w 5817263"/>
              <a:gd name="connsiteY1821" fmla="*/ 1657244 h 3744261"/>
              <a:gd name="connsiteX1822" fmla="*/ 3865759 w 5817263"/>
              <a:gd name="connsiteY1822" fmla="*/ 1661999 h 3744261"/>
              <a:gd name="connsiteX1823" fmla="*/ 3880461 w 5817263"/>
              <a:gd name="connsiteY1823" fmla="*/ 1625556 h 3744261"/>
              <a:gd name="connsiteX1824" fmla="*/ 3866507 w 5817263"/>
              <a:gd name="connsiteY1824" fmla="*/ 1627903 h 3744261"/>
              <a:gd name="connsiteX1825" fmla="*/ 3805458 w 5817263"/>
              <a:gd name="connsiteY1825" fmla="*/ 1638701 h 3744261"/>
              <a:gd name="connsiteX1826" fmla="*/ 3728274 w 5817263"/>
              <a:gd name="connsiteY1826" fmla="*/ 1478415 h 3744261"/>
              <a:gd name="connsiteX1827" fmla="*/ 3751946 w 5817263"/>
              <a:gd name="connsiteY1827" fmla="*/ 1537242 h 3744261"/>
              <a:gd name="connsiteX1828" fmla="*/ 3795158 w 5817263"/>
              <a:gd name="connsiteY1828" fmla="*/ 1628027 h 3744261"/>
              <a:gd name="connsiteX1829" fmla="*/ 3881375 w 5817263"/>
              <a:gd name="connsiteY1829" fmla="*/ 1612806 h 3744261"/>
              <a:gd name="connsiteX1830" fmla="*/ 3869539 w 5817263"/>
              <a:gd name="connsiteY1830" fmla="*/ 1487198 h 3744261"/>
              <a:gd name="connsiteX1831" fmla="*/ 3864493 w 5817263"/>
              <a:gd name="connsiteY1831" fmla="*/ 1450839 h 3744261"/>
              <a:gd name="connsiteX1832" fmla="*/ 3861274 w 5817263"/>
              <a:gd name="connsiteY1832" fmla="*/ 1438483 h 3744261"/>
              <a:gd name="connsiteX1833" fmla="*/ 3840592 w 5817263"/>
              <a:gd name="connsiteY1833" fmla="*/ 1448451 h 3744261"/>
              <a:gd name="connsiteX1834" fmla="*/ 3756265 w 5817263"/>
              <a:gd name="connsiteY1834" fmla="*/ 1479121 h 3744261"/>
              <a:gd name="connsiteX1835" fmla="*/ 3728274 w 5817263"/>
              <a:gd name="connsiteY1835" fmla="*/ 1478394 h 3744261"/>
              <a:gd name="connsiteX1836" fmla="*/ 3728274 w 5817263"/>
              <a:gd name="connsiteY1836" fmla="*/ 1478415 h 3744261"/>
              <a:gd name="connsiteX1837" fmla="*/ 1431093 w 5817263"/>
              <a:gd name="connsiteY1837" fmla="*/ 1565109 h 3744261"/>
              <a:gd name="connsiteX1838" fmla="*/ 1608344 w 5817263"/>
              <a:gd name="connsiteY1838" fmla="*/ 1608384 h 3744261"/>
              <a:gd name="connsiteX1839" fmla="*/ 1642959 w 5817263"/>
              <a:gd name="connsiteY1839" fmla="*/ 1627301 h 3744261"/>
              <a:gd name="connsiteX1840" fmla="*/ 1576926 w 5817263"/>
              <a:gd name="connsiteY1840" fmla="*/ 1581908 h 3744261"/>
              <a:gd name="connsiteX1841" fmla="*/ 1431093 w 5817263"/>
              <a:gd name="connsiteY1841" fmla="*/ 1565109 h 3744261"/>
              <a:gd name="connsiteX1842" fmla="*/ 2434338 w 5817263"/>
              <a:gd name="connsiteY1842" fmla="*/ 623703 h 3744261"/>
              <a:gd name="connsiteX1843" fmla="*/ 2434193 w 5817263"/>
              <a:gd name="connsiteY1843" fmla="*/ 623848 h 3744261"/>
              <a:gd name="connsiteX1844" fmla="*/ 2457823 w 5817263"/>
              <a:gd name="connsiteY1844" fmla="*/ 1178380 h 3744261"/>
              <a:gd name="connsiteX1845" fmla="*/ 2460606 w 5817263"/>
              <a:gd name="connsiteY1845" fmla="*/ 1196072 h 3744261"/>
              <a:gd name="connsiteX1846" fmla="*/ 2555170 w 5817263"/>
              <a:gd name="connsiteY1846" fmla="*/ 1437113 h 3744261"/>
              <a:gd name="connsiteX1847" fmla="*/ 2651063 w 5817263"/>
              <a:gd name="connsiteY1847" fmla="*/ 1590173 h 3744261"/>
              <a:gd name="connsiteX1848" fmla="*/ 2650461 w 5817263"/>
              <a:gd name="connsiteY1848" fmla="*/ 1584047 h 3744261"/>
              <a:gd name="connsiteX1849" fmla="*/ 2597406 w 5817263"/>
              <a:gd name="connsiteY1849" fmla="*/ 1437051 h 3744261"/>
              <a:gd name="connsiteX1850" fmla="*/ 2470137 w 5817263"/>
              <a:gd name="connsiteY1850" fmla="*/ 1017700 h 3744261"/>
              <a:gd name="connsiteX1851" fmla="*/ 2456723 w 5817263"/>
              <a:gd name="connsiteY1851" fmla="*/ 695882 h 3744261"/>
              <a:gd name="connsiteX1852" fmla="*/ 2450826 w 5817263"/>
              <a:gd name="connsiteY1852" fmla="*/ 679228 h 3744261"/>
              <a:gd name="connsiteX1853" fmla="*/ 2434380 w 5817263"/>
              <a:gd name="connsiteY1853" fmla="*/ 623703 h 3744261"/>
              <a:gd name="connsiteX1854" fmla="*/ 2434338 w 5817263"/>
              <a:gd name="connsiteY1854" fmla="*/ 623703 h 3744261"/>
              <a:gd name="connsiteX1855" fmla="*/ 3466966 w 5817263"/>
              <a:gd name="connsiteY1855" fmla="*/ 1393756 h 3744261"/>
              <a:gd name="connsiteX1856" fmla="*/ 3464100 w 5817263"/>
              <a:gd name="connsiteY1856" fmla="*/ 1400587 h 3744261"/>
              <a:gd name="connsiteX1857" fmla="*/ 3426204 w 5817263"/>
              <a:gd name="connsiteY1857" fmla="*/ 1558236 h 3744261"/>
              <a:gd name="connsiteX1858" fmla="*/ 3430191 w 5817263"/>
              <a:gd name="connsiteY1858" fmla="*/ 1576052 h 3744261"/>
              <a:gd name="connsiteX1859" fmla="*/ 3451537 w 5817263"/>
              <a:gd name="connsiteY1859" fmla="*/ 1546566 h 3744261"/>
              <a:gd name="connsiteX1860" fmla="*/ 3484782 w 5817263"/>
              <a:gd name="connsiteY1860" fmla="*/ 1479329 h 3744261"/>
              <a:gd name="connsiteX1861" fmla="*/ 3514850 w 5817263"/>
              <a:gd name="connsiteY1861" fmla="*/ 1417968 h 3744261"/>
              <a:gd name="connsiteX1862" fmla="*/ 3466945 w 5817263"/>
              <a:gd name="connsiteY1862" fmla="*/ 1393776 h 3744261"/>
              <a:gd name="connsiteX1863" fmla="*/ 3466966 w 5817263"/>
              <a:gd name="connsiteY1863" fmla="*/ 1393756 h 3744261"/>
              <a:gd name="connsiteX1864" fmla="*/ 2653202 w 5817263"/>
              <a:gd name="connsiteY1864" fmla="*/ 850104 h 3744261"/>
              <a:gd name="connsiteX1865" fmla="*/ 2643692 w 5817263"/>
              <a:gd name="connsiteY1865" fmla="*/ 924547 h 3744261"/>
              <a:gd name="connsiteX1866" fmla="*/ 2738921 w 5817263"/>
              <a:gd name="connsiteY1866" fmla="*/ 1467679 h 3744261"/>
              <a:gd name="connsiteX1867" fmla="*/ 2781531 w 5817263"/>
              <a:gd name="connsiteY1867" fmla="*/ 1566625 h 3744261"/>
              <a:gd name="connsiteX1868" fmla="*/ 2798018 w 5817263"/>
              <a:gd name="connsiteY1868" fmla="*/ 1560395 h 3744261"/>
              <a:gd name="connsiteX1869" fmla="*/ 2728351 w 5817263"/>
              <a:gd name="connsiteY1869" fmla="*/ 1418009 h 3744261"/>
              <a:gd name="connsiteX1870" fmla="*/ 2669503 w 5817263"/>
              <a:gd name="connsiteY1870" fmla="*/ 1162578 h 3744261"/>
              <a:gd name="connsiteX1871" fmla="*/ 2673801 w 5817263"/>
              <a:gd name="connsiteY1871" fmla="*/ 1019049 h 3744261"/>
              <a:gd name="connsiteX1872" fmla="*/ 2656109 w 5817263"/>
              <a:gd name="connsiteY1872" fmla="*/ 859220 h 3744261"/>
              <a:gd name="connsiteX1873" fmla="*/ 2653202 w 5817263"/>
              <a:gd name="connsiteY1873" fmla="*/ 850084 h 3744261"/>
              <a:gd name="connsiteX1874" fmla="*/ 2653202 w 5817263"/>
              <a:gd name="connsiteY1874" fmla="*/ 850104 h 3744261"/>
              <a:gd name="connsiteX1875" fmla="*/ 3532459 w 5817263"/>
              <a:gd name="connsiteY1875" fmla="*/ 1412008 h 3744261"/>
              <a:gd name="connsiteX1876" fmla="*/ 3689069 w 5817263"/>
              <a:gd name="connsiteY1876" fmla="*/ 1460328 h 3744261"/>
              <a:gd name="connsiteX1877" fmla="*/ 3617180 w 5817263"/>
              <a:gd name="connsiteY1877" fmla="*/ 1417012 h 3744261"/>
              <a:gd name="connsiteX1878" fmla="*/ 3547181 w 5817263"/>
              <a:gd name="connsiteY1878" fmla="*/ 1391949 h 3744261"/>
              <a:gd name="connsiteX1879" fmla="*/ 3532459 w 5817263"/>
              <a:gd name="connsiteY1879" fmla="*/ 1412008 h 3744261"/>
              <a:gd name="connsiteX1880" fmla="*/ 3298851 w 5817263"/>
              <a:gd name="connsiteY1880" fmla="*/ 1329591 h 3744261"/>
              <a:gd name="connsiteX1881" fmla="*/ 3291916 w 5817263"/>
              <a:gd name="connsiteY1881" fmla="*/ 1339559 h 3744261"/>
              <a:gd name="connsiteX1882" fmla="*/ 3285541 w 5817263"/>
              <a:gd name="connsiteY1882" fmla="*/ 1407440 h 3744261"/>
              <a:gd name="connsiteX1883" fmla="*/ 3294595 w 5817263"/>
              <a:gd name="connsiteY1883" fmla="*/ 1416867 h 3744261"/>
              <a:gd name="connsiteX1884" fmla="*/ 3313242 w 5817263"/>
              <a:gd name="connsiteY1884" fmla="*/ 1409890 h 3744261"/>
              <a:gd name="connsiteX1885" fmla="*/ 3310397 w 5817263"/>
              <a:gd name="connsiteY1885" fmla="*/ 1394399 h 3744261"/>
              <a:gd name="connsiteX1886" fmla="*/ 3303254 w 5817263"/>
              <a:gd name="connsiteY1886" fmla="*/ 1351270 h 3744261"/>
              <a:gd name="connsiteX1887" fmla="*/ 3298872 w 5817263"/>
              <a:gd name="connsiteY1887" fmla="*/ 1329571 h 3744261"/>
              <a:gd name="connsiteX1888" fmla="*/ 3298851 w 5817263"/>
              <a:gd name="connsiteY1888" fmla="*/ 1329591 h 3744261"/>
              <a:gd name="connsiteX1889" fmla="*/ 3643843 w 5817263"/>
              <a:gd name="connsiteY1889" fmla="*/ 1034499 h 3744261"/>
              <a:gd name="connsiteX1890" fmla="*/ 3581859 w 5817263"/>
              <a:gd name="connsiteY1890" fmla="*/ 1197027 h 3744261"/>
              <a:gd name="connsiteX1891" fmla="*/ 3559993 w 5817263"/>
              <a:gd name="connsiteY1891" fmla="*/ 1218166 h 3744261"/>
              <a:gd name="connsiteX1892" fmla="*/ 3526831 w 5817263"/>
              <a:gd name="connsiteY1892" fmla="*/ 1254671 h 3744261"/>
              <a:gd name="connsiteX1893" fmla="*/ 3538626 w 5817263"/>
              <a:gd name="connsiteY1893" fmla="*/ 1291757 h 3744261"/>
              <a:gd name="connsiteX1894" fmla="*/ 3547659 w 5817263"/>
              <a:gd name="connsiteY1894" fmla="*/ 1298797 h 3744261"/>
              <a:gd name="connsiteX1895" fmla="*/ 3822859 w 5817263"/>
              <a:gd name="connsiteY1895" fmla="*/ 1403494 h 3744261"/>
              <a:gd name="connsiteX1896" fmla="*/ 3952038 w 5817263"/>
              <a:gd name="connsiteY1896" fmla="*/ 1329301 h 3744261"/>
              <a:gd name="connsiteX1897" fmla="*/ 3949318 w 5817263"/>
              <a:gd name="connsiteY1897" fmla="*/ 1329010 h 3744261"/>
              <a:gd name="connsiteX1898" fmla="*/ 3935260 w 5817263"/>
              <a:gd name="connsiteY1898" fmla="*/ 1318233 h 3744261"/>
              <a:gd name="connsiteX1899" fmla="*/ 3974049 w 5817263"/>
              <a:gd name="connsiteY1899" fmla="*/ 1266403 h 3744261"/>
              <a:gd name="connsiteX1900" fmla="*/ 4001895 w 5817263"/>
              <a:gd name="connsiteY1900" fmla="*/ 1244309 h 3744261"/>
              <a:gd name="connsiteX1901" fmla="*/ 4048305 w 5817263"/>
              <a:gd name="connsiteY1901" fmla="*/ 1204731 h 3744261"/>
              <a:gd name="connsiteX1902" fmla="*/ 4055012 w 5817263"/>
              <a:gd name="connsiteY1902" fmla="*/ 1201948 h 3744261"/>
              <a:gd name="connsiteX1903" fmla="*/ 4073473 w 5817263"/>
              <a:gd name="connsiteY1903" fmla="*/ 1131243 h 3744261"/>
              <a:gd name="connsiteX1904" fmla="*/ 4113840 w 5817263"/>
              <a:gd name="connsiteY1904" fmla="*/ 1058524 h 3744261"/>
              <a:gd name="connsiteX1905" fmla="*/ 4131781 w 5817263"/>
              <a:gd name="connsiteY1905" fmla="*/ 1025902 h 3744261"/>
              <a:gd name="connsiteX1906" fmla="*/ 4068967 w 5817263"/>
              <a:gd name="connsiteY1906" fmla="*/ 1071855 h 3744261"/>
              <a:gd name="connsiteX1907" fmla="*/ 3882745 w 5817263"/>
              <a:gd name="connsiteY1907" fmla="*/ 1069965 h 3744261"/>
              <a:gd name="connsiteX1908" fmla="*/ 3877637 w 5817263"/>
              <a:gd name="connsiteY1908" fmla="*/ 874254 h 3744261"/>
              <a:gd name="connsiteX1909" fmla="*/ 4082568 w 5817263"/>
              <a:gd name="connsiteY1909" fmla="*/ 802490 h 3744261"/>
              <a:gd name="connsiteX1910" fmla="*/ 4134896 w 5817263"/>
              <a:gd name="connsiteY1910" fmla="*/ 793748 h 3744261"/>
              <a:gd name="connsiteX1911" fmla="*/ 4132383 w 5817263"/>
              <a:gd name="connsiteY1911" fmla="*/ 759444 h 3744261"/>
              <a:gd name="connsiteX1912" fmla="*/ 4134730 w 5817263"/>
              <a:gd name="connsiteY1912" fmla="*/ 754066 h 3744261"/>
              <a:gd name="connsiteX1913" fmla="*/ 4140523 w 5817263"/>
              <a:gd name="connsiteY1913" fmla="*/ 753028 h 3744261"/>
              <a:gd name="connsiteX1914" fmla="*/ 4175554 w 5817263"/>
              <a:gd name="connsiteY1914" fmla="*/ 782120 h 3744261"/>
              <a:gd name="connsiteX1915" fmla="*/ 4148082 w 5817263"/>
              <a:gd name="connsiteY1915" fmla="*/ 803113 h 3744261"/>
              <a:gd name="connsiteX1916" fmla="*/ 4153335 w 5817263"/>
              <a:gd name="connsiteY1916" fmla="*/ 980779 h 3744261"/>
              <a:gd name="connsiteX1917" fmla="*/ 4153190 w 5817263"/>
              <a:gd name="connsiteY1917" fmla="*/ 982752 h 3744261"/>
              <a:gd name="connsiteX1918" fmla="*/ 4171401 w 5817263"/>
              <a:gd name="connsiteY1918" fmla="*/ 971020 h 3744261"/>
              <a:gd name="connsiteX1919" fmla="*/ 4174495 w 5817263"/>
              <a:gd name="connsiteY1919" fmla="*/ 990560 h 3744261"/>
              <a:gd name="connsiteX1920" fmla="*/ 4185127 w 5817263"/>
              <a:gd name="connsiteY1920" fmla="*/ 1053872 h 3744261"/>
              <a:gd name="connsiteX1921" fmla="*/ 4205912 w 5817263"/>
              <a:gd name="connsiteY1921" fmla="*/ 1039856 h 3744261"/>
              <a:gd name="connsiteX1922" fmla="*/ 4224622 w 5817263"/>
              <a:gd name="connsiteY1922" fmla="*/ 1016744 h 3744261"/>
              <a:gd name="connsiteX1923" fmla="*/ 4340803 w 5817263"/>
              <a:gd name="connsiteY1923" fmla="*/ 737288 h 3744261"/>
              <a:gd name="connsiteX1924" fmla="*/ 4269267 w 5817263"/>
              <a:gd name="connsiteY1924" fmla="*/ 595171 h 3744261"/>
              <a:gd name="connsiteX1925" fmla="*/ 4257368 w 5817263"/>
              <a:gd name="connsiteY1925" fmla="*/ 586990 h 3744261"/>
              <a:gd name="connsiteX1926" fmla="*/ 4142434 w 5817263"/>
              <a:gd name="connsiteY1926" fmla="*/ 534724 h 3744261"/>
              <a:gd name="connsiteX1927" fmla="*/ 3930526 w 5817263"/>
              <a:gd name="connsiteY1927" fmla="*/ 641208 h 3744261"/>
              <a:gd name="connsiteX1928" fmla="*/ 3926539 w 5817263"/>
              <a:gd name="connsiteY1928" fmla="*/ 645485 h 3744261"/>
              <a:gd name="connsiteX1929" fmla="*/ 3959119 w 5817263"/>
              <a:gd name="connsiteY1929" fmla="*/ 647936 h 3744261"/>
              <a:gd name="connsiteX1930" fmla="*/ 3916572 w 5817263"/>
              <a:gd name="connsiteY1930" fmla="*/ 687389 h 3744261"/>
              <a:gd name="connsiteX1931" fmla="*/ 3829753 w 5817263"/>
              <a:gd name="connsiteY1931" fmla="*/ 1010224 h 3744261"/>
              <a:gd name="connsiteX1932" fmla="*/ 3830168 w 5817263"/>
              <a:gd name="connsiteY1932" fmla="*/ 1039108 h 3744261"/>
              <a:gd name="connsiteX1933" fmla="*/ 3829421 w 5817263"/>
              <a:gd name="connsiteY1933" fmla="*/ 1057963 h 3744261"/>
              <a:gd name="connsiteX1934" fmla="*/ 3821364 w 5817263"/>
              <a:gd name="connsiteY1934" fmla="*/ 1069114 h 3744261"/>
              <a:gd name="connsiteX1935" fmla="*/ 3809964 w 5817263"/>
              <a:gd name="connsiteY1935" fmla="*/ 1048702 h 3744261"/>
              <a:gd name="connsiteX1936" fmla="*/ 3803713 w 5817263"/>
              <a:gd name="connsiteY1936" fmla="*/ 1009186 h 3744261"/>
              <a:gd name="connsiteX1937" fmla="*/ 3796446 w 5817263"/>
              <a:gd name="connsiteY1937" fmla="*/ 903533 h 3744261"/>
              <a:gd name="connsiteX1938" fmla="*/ 3829088 w 5817263"/>
              <a:gd name="connsiteY1938" fmla="*/ 764303 h 3744261"/>
              <a:gd name="connsiteX1939" fmla="*/ 3892713 w 5817263"/>
              <a:gd name="connsiteY1939" fmla="*/ 665337 h 3744261"/>
              <a:gd name="connsiteX1940" fmla="*/ 3787350 w 5817263"/>
              <a:gd name="connsiteY1940" fmla="*/ 680724 h 3744261"/>
              <a:gd name="connsiteX1941" fmla="*/ 3620544 w 5817263"/>
              <a:gd name="connsiteY1941" fmla="*/ 780957 h 3744261"/>
              <a:gd name="connsiteX1942" fmla="*/ 3629868 w 5817263"/>
              <a:gd name="connsiteY1942" fmla="*/ 786293 h 3744261"/>
              <a:gd name="connsiteX1943" fmla="*/ 3663051 w 5817263"/>
              <a:gd name="connsiteY1943" fmla="*/ 868108 h 3744261"/>
              <a:gd name="connsiteX1944" fmla="*/ 3652356 w 5817263"/>
              <a:gd name="connsiteY1944" fmla="*/ 995606 h 3744261"/>
              <a:gd name="connsiteX1945" fmla="*/ 3651505 w 5817263"/>
              <a:gd name="connsiteY1945" fmla="*/ 1012820 h 3744261"/>
              <a:gd name="connsiteX1946" fmla="*/ 3643822 w 5817263"/>
              <a:gd name="connsiteY1946" fmla="*/ 1034436 h 3744261"/>
              <a:gd name="connsiteX1947" fmla="*/ 3643843 w 5817263"/>
              <a:gd name="connsiteY1947" fmla="*/ 1034499 h 3744261"/>
              <a:gd name="connsiteX1948" fmla="*/ 3467609 w 5817263"/>
              <a:gd name="connsiteY1948" fmla="*/ 1274979 h 3744261"/>
              <a:gd name="connsiteX1949" fmla="*/ 3441362 w 5817263"/>
              <a:gd name="connsiteY1949" fmla="*/ 1360012 h 3744261"/>
              <a:gd name="connsiteX1950" fmla="*/ 3461048 w 5817263"/>
              <a:gd name="connsiteY1950" fmla="*/ 1375420 h 3744261"/>
              <a:gd name="connsiteX1951" fmla="*/ 3477577 w 5817263"/>
              <a:gd name="connsiteY1951" fmla="*/ 1310737 h 3744261"/>
              <a:gd name="connsiteX1952" fmla="*/ 3467609 w 5817263"/>
              <a:gd name="connsiteY1952" fmla="*/ 1274979 h 3744261"/>
              <a:gd name="connsiteX1953" fmla="*/ 3947449 w 5817263"/>
              <a:gd name="connsiteY1953" fmla="*/ 1315616 h 3744261"/>
              <a:gd name="connsiteX1954" fmla="*/ 3951083 w 5817263"/>
              <a:gd name="connsiteY1954" fmla="*/ 1316696 h 3744261"/>
              <a:gd name="connsiteX1955" fmla="*/ 3960490 w 5817263"/>
              <a:gd name="connsiteY1955" fmla="*/ 1316821 h 3744261"/>
              <a:gd name="connsiteX1956" fmla="*/ 3979677 w 5817263"/>
              <a:gd name="connsiteY1956" fmla="*/ 1282725 h 3744261"/>
              <a:gd name="connsiteX1957" fmla="*/ 3984203 w 5817263"/>
              <a:gd name="connsiteY1957" fmla="*/ 1274169 h 3744261"/>
              <a:gd name="connsiteX1958" fmla="*/ 3947449 w 5817263"/>
              <a:gd name="connsiteY1958" fmla="*/ 1315616 h 3744261"/>
              <a:gd name="connsiteX1959" fmla="*/ 3947449 w 5817263"/>
              <a:gd name="connsiteY1959" fmla="*/ 1315616 h 3744261"/>
              <a:gd name="connsiteX1960" fmla="*/ 4010990 w 5817263"/>
              <a:gd name="connsiteY1960" fmla="*/ 1253072 h 3744261"/>
              <a:gd name="connsiteX1961" fmla="*/ 3990682 w 5817263"/>
              <a:gd name="connsiteY1961" fmla="*/ 1288539 h 3744261"/>
              <a:gd name="connsiteX1962" fmla="*/ 3976873 w 5817263"/>
              <a:gd name="connsiteY1962" fmla="*/ 1313851 h 3744261"/>
              <a:gd name="connsiteX1963" fmla="*/ 4123911 w 5817263"/>
              <a:gd name="connsiteY1963" fmla="*/ 1240758 h 3744261"/>
              <a:gd name="connsiteX1964" fmla="*/ 4257015 w 5817263"/>
              <a:gd name="connsiteY1964" fmla="*/ 1134586 h 3744261"/>
              <a:gd name="connsiteX1965" fmla="*/ 4243186 w 5817263"/>
              <a:gd name="connsiteY1965" fmla="*/ 1117829 h 3744261"/>
              <a:gd name="connsiteX1966" fmla="*/ 4255022 w 5817263"/>
              <a:gd name="connsiteY1966" fmla="*/ 1086307 h 3744261"/>
              <a:gd name="connsiteX1967" fmla="*/ 4277531 w 5817263"/>
              <a:gd name="connsiteY1967" fmla="*/ 1084958 h 3744261"/>
              <a:gd name="connsiteX1968" fmla="*/ 4283408 w 5817263"/>
              <a:gd name="connsiteY1968" fmla="*/ 1105100 h 3744261"/>
              <a:gd name="connsiteX1969" fmla="*/ 4310029 w 5817263"/>
              <a:gd name="connsiteY1969" fmla="*/ 1072706 h 3744261"/>
              <a:gd name="connsiteX1970" fmla="*/ 4369562 w 5817263"/>
              <a:gd name="connsiteY1970" fmla="*/ 884014 h 3744261"/>
              <a:gd name="connsiteX1971" fmla="*/ 4353511 w 5817263"/>
              <a:gd name="connsiteY1971" fmla="*/ 827616 h 3744261"/>
              <a:gd name="connsiteX1972" fmla="*/ 4270658 w 5817263"/>
              <a:gd name="connsiteY1972" fmla="*/ 1025341 h 3744261"/>
              <a:gd name="connsiteX1973" fmla="*/ 4155557 w 5817263"/>
              <a:gd name="connsiteY1973" fmla="*/ 1131035 h 3744261"/>
              <a:gd name="connsiteX1974" fmla="*/ 4107652 w 5817263"/>
              <a:gd name="connsiteY1974" fmla="*/ 1175120 h 3744261"/>
              <a:gd name="connsiteX1975" fmla="*/ 4155433 w 5817263"/>
              <a:gd name="connsiteY1975" fmla="*/ 1150202 h 3744261"/>
              <a:gd name="connsiteX1976" fmla="*/ 4214634 w 5817263"/>
              <a:gd name="connsiteY1976" fmla="*/ 1138096 h 3744261"/>
              <a:gd name="connsiteX1977" fmla="*/ 4222047 w 5817263"/>
              <a:gd name="connsiteY1977" fmla="*/ 1152735 h 3744261"/>
              <a:gd name="connsiteX1978" fmla="*/ 4152567 w 5817263"/>
              <a:gd name="connsiteY1978" fmla="*/ 1184049 h 3744261"/>
              <a:gd name="connsiteX1979" fmla="*/ 4081052 w 5817263"/>
              <a:gd name="connsiteY1979" fmla="*/ 1205499 h 3744261"/>
              <a:gd name="connsiteX1980" fmla="*/ 4042491 w 5817263"/>
              <a:gd name="connsiteY1980" fmla="*/ 1230625 h 3744261"/>
              <a:gd name="connsiteX1981" fmla="*/ 4010970 w 5817263"/>
              <a:gd name="connsiteY1981" fmla="*/ 1253051 h 3744261"/>
              <a:gd name="connsiteX1982" fmla="*/ 4010990 w 5817263"/>
              <a:gd name="connsiteY1982" fmla="*/ 1253072 h 3744261"/>
              <a:gd name="connsiteX1983" fmla="*/ 2181855 w 5817263"/>
              <a:gd name="connsiteY1983" fmla="*/ 1195490 h 3744261"/>
              <a:gd name="connsiteX1984" fmla="*/ 2143398 w 5817263"/>
              <a:gd name="connsiteY1984" fmla="*/ 1222817 h 3744261"/>
              <a:gd name="connsiteX1985" fmla="*/ 2181855 w 5817263"/>
              <a:gd name="connsiteY1985" fmla="*/ 1195490 h 3744261"/>
              <a:gd name="connsiteX1986" fmla="*/ 4150449 w 5817263"/>
              <a:gd name="connsiteY1986" fmla="*/ 1005552 h 3744261"/>
              <a:gd name="connsiteX1987" fmla="*/ 4124472 w 5817263"/>
              <a:gd name="connsiteY1987" fmla="*/ 1065065 h 3744261"/>
              <a:gd name="connsiteX1988" fmla="*/ 4084644 w 5817263"/>
              <a:gd name="connsiteY1988" fmla="*/ 1136787 h 3744261"/>
              <a:gd name="connsiteX1989" fmla="*/ 4065914 w 5817263"/>
              <a:gd name="connsiteY1989" fmla="*/ 1195885 h 3744261"/>
              <a:gd name="connsiteX1990" fmla="*/ 4095151 w 5817263"/>
              <a:gd name="connsiteY1990" fmla="*/ 1171216 h 3744261"/>
              <a:gd name="connsiteX1991" fmla="*/ 4147666 w 5817263"/>
              <a:gd name="connsiteY1991" fmla="*/ 1121401 h 3744261"/>
              <a:gd name="connsiteX1992" fmla="*/ 4261605 w 5817263"/>
              <a:gd name="connsiteY1992" fmla="*/ 1016807 h 3744261"/>
              <a:gd name="connsiteX1993" fmla="*/ 4330565 w 5817263"/>
              <a:gd name="connsiteY1993" fmla="*/ 880152 h 3744261"/>
              <a:gd name="connsiteX1994" fmla="*/ 4234174 w 5817263"/>
              <a:gd name="connsiteY1994" fmla="*/ 1024780 h 3744261"/>
              <a:gd name="connsiteX1995" fmla="*/ 4215838 w 5817263"/>
              <a:gd name="connsiteY1995" fmla="*/ 1047414 h 3744261"/>
              <a:gd name="connsiteX1996" fmla="*/ 4180060 w 5817263"/>
              <a:gd name="connsiteY1996" fmla="*/ 1065335 h 3744261"/>
              <a:gd name="connsiteX1997" fmla="*/ 4161537 w 5817263"/>
              <a:gd name="connsiteY1997" fmla="*/ 992221 h 3744261"/>
              <a:gd name="connsiteX1998" fmla="*/ 4159731 w 5817263"/>
              <a:gd name="connsiteY1998" fmla="*/ 994401 h 3744261"/>
              <a:gd name="connsiteX1999" fmla="*/ 4150407 w 5817263"/>
              <a:gd name="connsiteY1999" fmla="*/ 1005573 h 3744261"/>
              <a:gd name="connsiteX2000" fmla="*/ 4150449 w 5817263"/>
              <a:gd name="connsiteY2000" fmla="*/ 1005552 h 3744261"/>
              <a:gd name="connsiteX2001" fmla="*/ 4203628 w 5817263"/>
              <a:gd name="connsiteY2001" fmla="*/ 1147461 h 3744261"/>
              <a:gd name="connsiteX2002" fmla="*/ 4148497 w 5817263"/>
              <a:gd name="connsiteY2002" fmla="*/ 1167374 h 3744261"/>
              <a:gd name="connsiteX2003" fmla="*/ 4128583 w 5817263"/>
              <a:gd name="connsiteY2003" fmla="*/ 1177757 h 3744261"/>
              <a:gd name="connsiteX2004" fmla="*/ 4149328 w 5817263"/>
              <a:gd name="connsiteY2004" fmla="*/ 1172047 h 3744261"/>
              <a:gd name="connsiteX2005" fmla="*/ 4209733 w 5817263"/>
              <a:gd name="connsiteY2005" fmla="*/ 1150575 h 3744261"/>
              <a:gd name="connsiteX2006" fmla="*/ 4207137 w 5817263"/>
              <a:gd name="connsiteY2006" fmla="*/ 1148042 h 3744261"/>
              <a:gd name="connsiteX2007" fmla="*/ 4203649 w 5817263"/>
              <a:gd name="connsiteY2007" fmla="*/ 1147461 h 3744261"/>
              <a:gd name="connsiteX2008" fmla="*/ 4203628 w 5817263"/>
              <a:gd name="connsiteY2008" fmla="*/ 1147461 h 3744261"/>
              <a:gd name="connsiteX2009" fmla="*/ 2704679 w 5817263"/>
              <a:gd name="connsiteY2009" fmla="*/ 980011 h 3744261"/>
              <a:gd name="connsiteX2010" fmla="*/ 2709372 w 5817263"/>
              <a:gd name="connsiteY2010" fmla="*/ 1154147 h 3744261"/>
              <a:gd name="connsiteX2011" fmla="*/ 2724219 w 5817263"/>
              <a:gd name="connsiteY2011" fmla="*/ 1164696 h 3744261"/>
              <a:gd name="connsiteX2012" fmla="*/ 2775799 w 5817263"/>
              <a:gd name="connsiteY2012" fmla="*/ 1070817 h 3744261"/>
              <a:gd name="connsiteX2013" fmla="*/ 2815419 w 5817263"/>
              <a:gd name="connsiteY2013" fmla="*/ 990933 h 3744261"/>
              <a:gd name="connsiteX2014" fmla="*/ 2857946 w 5817263"/>
              <a:gd name="connsiteY2014" fmla="*/ 953079 h 3744261"/>
              <a:gd name="connsiteX2015" fmla="*/ 2704679 w 5817263"/>
              <a:gd name="connsiteY2015" fmla="*/ 979990 h 3744261"/>
              <a:gd name="connsiteX2016" fmla="*/ 2704679 w 5817263"/>
              <a:gd name="connsiteY2016" fmla="*/ 980011 h 3744261"/>
              <a:gd name="connsiteX2017" fmla="*/ 2171244 w 5817263"/>
              <a:gd name="connsiteY2017" fmla="*/ 889309 h 3744261"/>
              <a:gd name="connsiteX2018" fmla="*/ 2203638 w 5817263"/>
              <a:gd name="connsiteY2018" fmla="*/ 1020980 h 3744261"/>
              <a:gd name="connsiteX2019" fmla="*/ 2219938 w 5817263"/>
              <a:gd name="connsiteY2019" fmla="*/ 1060704 h 3744261"/>
              <a:gd name="connsiteX2020" fmla="*/ 2236737 w 5817263"/>
              <a:gd name="connsiteY2020" fmla="*/ 1145841 h 3744261"/>
              <a:gd name="connsiteX2021" fmla="*/ 2270813 w 5817263"/>
              <a:gd name="connsiteY2021" fmla="*/ 1094219 h 3744261"/>
              <a:gd name="connsiteX2022" fmla="*/ 2284019 w 5817263"/>
              <a:gd name="connsiteY2022" fmla="*/ 906689 h 3744261"/>
              <a:gd name="connsiteX2023" fmla="*/ 2281382 w 5817263"/>
              <a:gd name="connsiteY2023" fmla="*/ 901436 h 3744261"/>
              <a:gd name="connsiteX2024" fmla="*/ 2274696 w 5817263"/>
              <a:gd name="connsiteY2024" fmla="*/ 887835 h 3744261"/>
              <a:gd name="connsiteX2025" fmla="*/ 2275028 w 5817263"/>
              <a:gd name="connsiteY2025" fmla="*/ 874420 h 3744261"/>
              <a:gd name="connsiteX2026" fmla="*/ 2287197 w 5817263"/>
              <a:gd name="connsiteY2026" fmla="*/ 879549 h 3744261"/>
              <a:gd name="connsiteX2027" fmla="*/ 2295939 w 5817263"/>
              <a:gd name="connsiteY2027" fmla="*/ 902682 h 3744261"/>
              <a:gd name="connsiteX2028" fmla="*/ 2305594 w 5817263"/>
              <a:gd name="connsiteY2028" fmla="*/ 922616 h 3744261"/>
              <a:gd name="connsiteX2029" fmla="*/ 2264355 w 5817263"/>
              <a:gd name="connsiteY2029" fmla="*/ 806789 h 3744261"/>
              <a:gd name="connsiteX2030" fmla="*/ 2202080 w 5817263"/>
              <a:gd name="connsiteY2030" fmla="*/ 929386 h 3744261"/>
              <a:gd name="connsiteX2031" fmla="*/ 2189123 w 5817263"/>
              <a:gd name="connsiteY2031" fmla="*/ 929489 h 3744261"/>
              <a:gd name="connsiteX2032" fmla="*/ 2189227 w 5817263"/>
              <a:gd name="connsiteY2032" fmla="*/ 910178 h 3744261"/>
              <a:gd name="connsiteX2033" fmla="*/ 2074728 w 5817263"/>
              <a:gd name="connsiteY2033" fmla="*/ 778776 h 3744261"/>
              <a:gd name="connsiteX2034" fmla="*/ 1954623 w 5817263"/>
              <a:gd name="connsiteY2034" fmla="*/ 752052 h 3744261"/>
              <a:gd name="connsiteX2035" fmla="*/ 1956035 w 5817263"/>
              <a:gd name="connsiteY2035" fmla="*/ 847239 h 3744261"/>
              <a:gd name="connsiteX2036" fmla="*/ 1932757 w 5817263"/>
              <a:gd name="connsiteY2036" fmla="*/ 981984 h 3744261"/>
              <a:gd name="connsiteX2037" fmla="*/ 2094143 w 5817263"/>
              <a:gd name="connsiteY2037" fmla="*/ 1004680 h 3744261"/>
              <a:gd name="connsiteX2038" fmla="*/ 2145392 w 5817263"/>
              <a:gd name="connsiteY2038" fmla="*/ 983146 h 3744261"/>
              <a:gd name="connsiteX2039" fmla="*/ 2158827 w 5817263"/>
              <a:gd name="connsiteY2039" fmla="*/ 890223 h 3744261"/>
              <a:gd name="connsiteX2040" fmla="*/ 2156023 w 5817263"/>
              <a:gd name="connsiteY2040" fmla="*/ 866592 h 3744261"/>
              <a:gd name="connsiteX2041" fmla="*/ 2159387 w 5817263"/>
              <a:gd name="connsiteY2041" fmla="*/ 851247 h 3744261"/>
              <a:gd name="connsiteX2042" fmla="*/ 2166364 w 5817263"/>
              <a:gd name="connsiteY2042" fmla="*/ 852139 h 3744261"/>
              <a:gd name="connsiteX2043" fmla="*/ 2170351 w 5817263"/>
              <a:gd name="connsiteY2043" fmla="*/ 868668 h 3744261"/>
              <a:gd name="connsiteX2044" fmla="*/ 2171286 w 5817263"/>
              <a:gd name="connsiteY2044" fmla="*/ 889350 h 3744261"/>
              <a:gd name="connsiteX2045" fmla="*/ 2171244 w 5817263"/>
              <a:gd name="connsiteY2045" fmla="*/ 889309 h 3744261"/>
              <a:gd name="connsiteX2046" fmla="*/ 4268187 w 5817263"/>
              <a:gd name="connsiteY2046" fmla="*/ 1094281 h 3744261"/>
              <a:gd name="connsiteX2047" fmla="*/ 4262103 w 5817263"/>
              <a:gd name="connsiteY2047" fmla="*/ 1096586 h 3744261"/>
              <a:gd name="connsiteX2048" fmla="*/ 4255105 w 5817263"/>
              <a:gd name="connsiteY2048" fmla="*/ 1114091 h 3744261"/>
              <a:gd name="connsiteX2049" fmla="*/ 4260421 w 5817263"/>
              <a:gd name="connsiteY2049" fmla="*/ 1122563 h 3744261"/>
              <a:gd name="connsiteX2050" fmla="*/ 4266048 w 5817263"/>
              <a:gd name="connsiteY2050" fmla="*/ 1120861 h 3744261"/>
              <a:gd name="connsiteX2051" fmla="*/ 4266671 w 5817263"/>
              <a:gd name="connsiteY2051" fmla="*/ 1119407 h 3744261"/>
              <a:gd name="connsiteX2052" fmla="*/ 4269807 w 5817263"/>
              <a:gd name="connsiteY2052" fmla="*/ 1094697 h 3744261"/>
              <a:gd name="connsiteX2053" fmla="*/ 4268187 w 5817263"/>
              <a:gd name="connsiteY2053" fmla="*/ 1094261 h 3744261"/>
              <a:gd name="connsiteX2054" fmla="*/ 4268187 w 5817263"/>
              <a:gd name="connsiteY2054" fmla="*/ 1094281 h 3744261"/>
              <a:gd name="connsiteX2055" fmla="*/ 4135789 w 5817263"/>
              <a:gd name="connsiteY2055" fmla="*/ 806539 h 3744261"/>
              <a:gd name="connsiteX2056" fmla="*/ 4084063 w 5817263"/>
              <a:gd name="connsiteY2056" fmla="*/ 814908 h 3744261"/>
              <a:gd name="connsiteX2057" fmla="*/ 3889328 w 5817263"/>
              <a:gd name="connsiteY2057" fmla="*/ 878698 h 3744261"/>
              <a:gd name="connsiteX2058" fmla="*/ 3892733 w 5817263"/>
              <a:gd name="connsiteY2058" fmla="*/ 1062531 h 3744261"/>
              <a:gd name="connsiteX2059" fmla="*/ 4063671 w 5817263"/>
              <a:gd name="connsiteY2059" fmla="*/ 1060642 h 3744261"/>
              <a:gd name="connsiteX2060" fmla="*/ 4138800 w 5817263"/>
              <a:gd name="connsiteY2060" fmla="*/ 1000028 h 3744261"/>
              <a:gd name="connsiteX2061" fmla="*/ 4140897 w 5817263"/>
              <a:gd name="connsiteY2061" fmla="*/ 980011 h 3744261"/>
              <a:gd name="connsiteX2062" fmla="*/ 4135789 w 5817263"/>
              <a:gd name="connsiteY2062" fmla="*/ 806539 h 3744261"/>
              <a:gd name="connsiteX2063" fmla="*/ 1761985 w 5817263"/>
              <a:gd name="connsiteY2063" fmla="*/ 924443 h 3744261"/>
              <a:gd name="connsiteX2064" fmla="*/ 1845564 w 5817263"/>
              <a:gd name="connsiteY2064" fmla="*/ 1040603 h 3744261"/>
              <a:gd name="connsiteX2065" fmla="*/ 1948746 w 5817263"/>
              <a:gd name="connsiteY2065" fmla="*/ 1079746 h 3744261"/>
              <a:gd name="connsiteX2066" fmla="*/ 1921918 w 5817263"/>
              <a:gd name="connsiteY2066" fmla="*/ 1058690 h 3744261"/>
              <a:gd name="connsiteX2067" fmla="*/ 1915875 w 5817263"/>
              <a:gd name="connsiteY2067" fmla="*/ 994796 h 3744261"/>
              <a:gd name="connsiteX2068" fmla="*/ 1917142 w 5817263"/>
              <a:gd name="connsiteY2068" fmla="*/ 990767 h 3744261"/>
              <a:gd name="connsiteX2069" fmla="*/ 1882651 w 5817263"/>
              <a:gd name="connsiteY2069" fmla="*/ 980094 h 3744261"/>
              <a:gd name="connsiteX2070" fmla="*/ 1761964 w 5817263"/>
              <a:gd name="connsiteY2070" fmla="*/ 924423 h 3744261"/>
              <a:gd name="connsiteX2071" fmla="*/ 1761985 w 5817263"/>
              <a:gd name="connsiteY2071" fmla="*/ 924443 h 3744261"/>
              <a:gd name="connsiteX2072" fmla="*/ 3848836 w 5817263"/>
              <a:gd name="connsiteY2072" fmla="*/ 752862 h 3744261"/>
              <a:gd name="connsiteX2073" fmla="*/ 3840426 w 5817263"/>
              <a:gd name="connsiteY2073" fmla="*/ 769661 h 3744261"/>
              <a:gd name="connsiteX2074" fmla="*/ 3808967 w 5817263"/>
              <a:gd name="connsiteY2074" fmla="*/ 903595 h 3744261"/>
              <a:gd name="connsiteX2075" fmla="*/ 3817522 w 5817263"/>
              <a:gd name="connsiteY2075" fmla="*/ 1018219 h 3744261"/>
              <a:gd name="connsiteX2076" fmla="*/ 3817377 w 5817263"/>
              <a:gd name="connsiteY2076" fmla="*/ 1010536 h 3744261"/>
              <a:gd name="connsiteX2077" fmla="*/ 3848857 w 5817263"/>
              <a:gd name="connsiteY2077" fmla="*/ 752862 h 3744261"/>
              <a:gd name="connsiteX2078" fmla="*/ 3848836 w 5817263"/>
              <a:gd name="connsiteY2078" fmla="*/ 752862 h 3744261"/>
              <a:gd name="connsiteX2079" fmla="*/ 2960609 w 5817263"/>
              <a:gd name="connsiteY2079" fmla="*/ 921370 h 3744261"/>
              <a:gd name="connsiteX2080" fmla="*/ 3080880 w 5817263"/>
              <a:gd name="connsiteY2080" fmla="*/ 1001108 h 3744261"/>
              <a:gd name="connsiteX2081" fmla="*/ 3087567 w 5817263"/>
              <a:gd name="connsiteY2081" fmla="*/ 992802 h 3744261"/>
              <a:gd name="connsiteX2082" fmla="*/ 3050106 w 5817263"/>
              <a:gd name="connsiteY2082" fmla="*/ 854341 h 3744261"/>
              <a:gd name="connsiteX2083" fmla="*/ 2998547 w 5817263"/>
              <a:gd name="connsiteY2083" fmla="*/ 903409 h 3744261"/>
              <a:gd name="connsiteX2084" fmla="*/ 2960609 w 5817263"/>
              <a:gd name="connsiteY2084" fmla="*/ 921370 h 3744261"/>
              <a:gd name="connsiteX2085" fmla="*/ 2658996 w 5817263"/>
              <a:gd name="connsiteY2085" fmla="*/ 828758 h 3744261"/>
              <a:gd name="connsiteX2086" fmla="*/ 2668070 w 5817263"/>
              <a:gd name="connsiteY2086" fmla="*/ 855545 h 3744261"/>
              <a:gd name="connsiteX2087" fmla="*/ 2689666 w 5817263"/>
              <a:gd name="connsiteY2087" fmla="*/ 988005 h 3744261"/>
              <a:gd name="connsiteX2088" fmla="*/ 2696477 w 5817263"/>
              <a:gd name="connsiteY2088" fmla="*/ 969919 h 3744261"/>
              <a:gd name="connsiteX2089" fmla="*/ 2705302 w 5817263"/>
              <a:gd name="connsiteY2089" fmla="*/ 967676 h 3744261"/>
              <a:gd name="connsiteX2090" fmla="*/ 2873582 w 5817263"/>
              <a:gd name="connsiteY2090" fmla="*/ 936259 h 3744261"/>
              <a:gd name="connsiteX2091" fmla="*/ 2932264 w 5817263"/>
              <a:gd name="connsiteY2091" fmla="*/ 895663 h 3744261"/>
              <a:gd name="connsiteX2092" fmla="*/ 2948690 w 5817263"/>
              <a:gd name="connsiteY2092" fmla="*/ 906233 h 3744261"/>
              <a:gd name="connsiteX2093" fmla="*/ 2952240 w 5817263"/>
              <a:gd name="connsiteY2093" fmla="*/ 911258 h 3744261"/>
              <a:gd name="connsiteX2094" fmla="*/ 2992213 w 5817263"/>
              <a:gd name="connsiteY2094" fmla="*/ 892652 h 3744261"/>
              <a:gd name="connsiteX2095" fmla="*/ 3036069 w 5817263"/>
              <a:gd name="connsiteY2095" fmla="*/ 854943 h 3744261"/>
              <a:gd name="connsiteX2096" fmla="*/ 3033702 w 5817263"/>
              <a:gd name="connsiteY2096" fmla="*/ 854548 h 3744261"/>
              <a:gd name="connsiteX2097" fmla="*/ 3023029 w 5817263"/>
              <a:gd name="connsiteY2097" fmla="*/ 848381 h 3744261"/>
              <a:gd name="connsiteX2098" fmla="*/ 2983056 w 5817263"/>
              <a:gd name="connsiteY2098" fmla="*/ 880816 h 3744261"/>
              <a:gd name="connsiteX2099" fmla="*/ 2910835 w 5817263"/>
              <a:gd name="connsiteY2099" fmla="*/ 887855 h 3744261"/>
              <a:gd name="connsiteX2100" fmla="*/ 2885418 w 5817263"/>
              <a:gd name="connsiteY2100" fmla="*/ 898093 h 3744261"/>
              <a:gd name="connsiteX2101" fmla="*/ 2842933 w 5817263"/>
              <a:gd name="connsiteY2101" fmla="*/ 911984 h 3744261"/>
              <a:gd name="connsiteX2102" fmla="*/ 2748036 w 5817263"/>
              <a:gd name="connsiteY2102" fmla="*/ 937796 h 3744261"/>
              <a:gd name="connsiteX2103" fmla="*/ 2694234 w 5817263"/>
              <a:gd name="connsiteY2103" fmla="*/ 937796 h 3744261"/>
              <a:gd name="connsiteX2104" fmla="*/ 2704845 w 5817263"/>
              <a:gd name="connsiteY2104" fmla="*/ 919128 h 3744261"/>
              <a:gd name="connsiteX2105" fmla="*/ 2780845 w 5817263"/>
              <a:gd name="connsiteY2105" fmla="*/ 893524 h 3744261"/>
              <a:gd name="connsiteX2106" fmla="*/ 2858507 w 5817263"/>
              <a:gd name="connsiteY2106" fmla="*/ 871679 h 3744261"/>
              <a:gd name="connsiteX2107" fmla="*/ 2834025 w 5817263"/>
              <a:gd name="connsiteY2107" fmla="*/ 859989 h 3744261"/>
              <a:gd name="connsiteX2108" fmla="*/ 2722807 w 5817263"/>
              <a:gd name="connsiteY2108" fmla="*/ 775516 h 3744261"/>
              <a:gd name="connsiteX2109" fmla="*/ 2693051 w 5817263"/>
              <a:gd name="connsiteY2109" fmla="*/ 731619 h 3744261"/>
              <a:gd name="connsiteX2110" fmla="*/ 2692843 w 5817263"/>
              <a:gd name="connsiteY2110" fmla="*/ 733322 h 3744261"/>
              <a:gd name="connsiteX2111" fmla="*/ 2674050 w 5817263"/>
              <a:gd name="connsiteY2111" fmla="*/ 792523 h 3744261"/>
              <a:gd name="connsiteX2112" fmla="*/ 2658954 w 5817263"/>
              <a:gd name="connsiteY2112" fmla="*/ 828758 h 3744261"/>
              <a:gd name="connsiteX2113" fmla="*/ 2658996 w 5817263"/>
              <a:gd name="connsiteY2113" fmla="*/ 828758 h 3744261"/>
              <a:gd name="connsiteX2114" fmla="*/ 2700796 w 5817263"/>
              <a:gd name="connsiteY2114" fmla="*/ 979284 h 3744261"/>
              <a:gd name="connsiteX2115" fmla="*/ 2700796 w 5817263"/>
              <a:gd name="connsiteY2115" fmla="*/ 979284 h 3744261"/>
              <a:gd name="connsiteX2116" fmla="*/ 2700650 w 5817263"/>
              <a:gd name="connsiteY2116" fmla="*/ 979222 h 3744261"/>
              <a:gd name="connsiteX2117" fmla="*/ 2700796 w 5817263"/>
              <a:gd name="connsiteY2117" fmla="*/ 979284 h 3744261"/>
              <a:gd name="connsiteX2118" fmla="*/ 2700650 w 5817263"/>
              <a:gd name="connsiteY2118" fmla="*/ 979222 h 3744261"/>
              <a:gd name="connsiteX2119" fmla="*/ 1849074 w 5817263"/>
              <a:gd name="connsiteY2119" fmla="*/ 483953 h 3744261"/>
              <a:gd name="connsiteX2120" fmla="*/ 1758060 w 5817263"/>
              <a:gd name="connsiteY2120" fmla="*/ 546581 h 3744261"/>
              <a:gd name="connsiteX2121" fmla="*/ 1738936 w 5817263"/>
              <a:gd name="connsiteY2121" fmla="*/ 883682 h 3744261"/>
              <a:gd name="connsiteX2122" fmla="*/ 1920755 w 5817263"/>
              <a:gd name="connsiteY2122" fmla="*/ 978620 h 3744261"/>
              <a:gd name="connsiteX2123" fmla="*/ 1944323 w 5817263"/>
              <a:gd name="connsiteY2123" fmla="*/ 759236 h 3744261"/>
              <a:gd name="connsiteX2124" fmla="*/ 1938281 w 5817263"/>
              <a:gd name="connsiteY2124" fmla="*/ 755561 h 3744261"/>
              <a:gd name="connsiteX2125" fmla="*/ 1940025 w 5817263"/>
              <a:gd name="connsiteY2125" fmla="*/ 746300 h 3744261"/>
              <a:gd name="connsiteX2126" fmla="*/ 2080355 w 5817263"/>
              <a:gd name="connsiteY2126" fmla="*/ 767646 h 3744261"/>
              <a:gd name="connsiteX2127" fmla="*/ 2189248 w 5817263"/>
              <a:gd name="connsiteY2127" fmla="*/ 842193 h 3744261"/>
              <a:gd name="connsiteX2128" fmla="*/ 2200772 w 5817263"/>
              <a:gd name="connsiteY2128" fmla="*/ 914912 h 3744261"/>
              <a:gd name="connsiteX2129" fmla="*/ 2200585 w 5817263"/>
              <a:gd name="connsiteY2129" fmla="*/ 915348 h 3744261"/>
              <a:gd name="connsiteX2130" fmla="*/ 2251688 w 5817263"/>
              <a:gd name="connsiteY2130" fmla="*/ 806166 h 3744261"/>
              <a:gd name="connsiteX2131" fmla="*/ 2055500 w 5817263"/>
              <a:gd name="connsiteY2131" fmla="*/ 500026 h 3744261"/>
              <a:gd name="connsiteX2132" fmla="*/ 1871583 w 5817263"/>
              <a:gd name="connsiteY2132" fmla="*/ 486009 h 3744261"/>
              <a:gd name="connsiteX2133" fmla="*/ 1868344 w 5817263"/>
              <a:gd name="connsiteY2133" fmla="*/ 486009 h 3744261"/>
              <a:gd name="connsiteX2134" fmla="*/ 1849094 w 5817263"/>
              <a:gd name="connsiteY2134" fmla="*/ 483933 h 3744261"/>
              <a:gd name="connsiteX2135" fmla="*/ 1849074 w 5817263"/>
              <a:gd name="connsiteY2135" fmla="*/ 483953 h 3744261"/>
              <a:gd name="connsiteX2136" fmla="*/ 2705426 w 5817263"/>
              <a:gd name="connsiteY2136" fmla="*/ 967718 h 3744261"/>
              <a:gd name="connsiteX2137" fmla="*/ 2705530 w 5817263"/>
              <a:gd name="connsiteY2137" fmla="*/ 967760 h 3744261"/>
              <a:gd name="connsiteX2138" fmla="*/ 2705426 w 5817263"/>
              <a:gd name="connsiteY2138" fmla="*/ 967718 h 3744261"/>
              <a:gd name="connsiteX2139" fmla="*/ 3615602 w 5817263"/>
              <a:gd name="connsiteY2139" fmla="*/ 792440 h 3744261"/>
              <a:gd name="connsiteX2140" fmla="*/ 3604888 w 5817263"/>
              <a:gd name="connsiteY2140" fmla="*/ 849378 h 3744261"/>
              <a:gd name="connsiteX2141" fmla="*/ 3632505 w 5817263"/>
              <a:gd name="connsiteY2141" fmla="*/ 942530 h 3744261"/>
              <a:gd name="connsiteX2142" fmla="*/ 3645068 w 5817263"/>
              <a:gd name="connsiteY2142" fmla="*/ 965122 h 3744261"/>
              <a:gd name="connsiteX2143" fmla="*/ 3650716 w 5817263"/>
              <a:gd name="connsiteY2143" fmla="*/ 869084 h 3744261"/>
              <a:gd name="connsiteX2144" fmla="*/ 3622268 w 5817263"/>
              <a:gd name="connsiteY2144" fmla="*/ 796136 h 3744261"/>
              <a:gd name="connsiteX2145" fmla="*/ 3615602 w 5817263"/>
              <a:gd name="connsiteY2145" fmla="*/ 792419 h 3744261"/>
              <a:gd name="connsiteX2146" fmla="*/ 3615602 w 5817263"/>
              <a:gd name="connsiteY2146" fmla="*/ 792440 h 3744261"/>
              <a:gd name="connsiteX2147" fmla="*/ 2301940 w 5817263"/>
              <a:gd name="connsiteY2147" fmla="*/ 872801 h 3744261"/>
              <a:gd name="connsiteX2148" fmla="*/ 2328270 w 5817263"/>
              <a:gd name="connsiteY2148" fmla="*/ 954304 h 3744261"/>
              <a:gd name="connsiteX2149" fmla="*/ 2330907 w 5817263"/>
              <a:gd name="connsiteY2149" fmla="*/ 878677 h 3744261"/>
              <a:gd name="connsiteX2150" fmla="*/ 2325134 w 5817263"/>
              <a:gd name="connsiteY2150" fmla="*/ 840096 h 3744261"/>
              <a:gd name="connsiteX2151" fmla="*/ 2319569 w 5817263"/>
              <a:gd name="connsiteY2151" fmla="*/ 804172 h 3744261"/>
              <a:gd name="connsiteX2152" fmla="*/ 2314877 w 5817263"/>
              <a:gd name="connsiteY2152" fmla="*/ 823089 h 3744261"/>
              <a:gd name="connsiteX2153" fmla="*/ 2307609 w 5817263"/>
              <a:gd name="connsiteY2153" fmla="*/ 858826 h 3744261"/>
              <a:gd name="connsiteX2154" fmla="*/ 2301940 w 5817263"/>
              <a:gd name="connsiteY2154" fmla="*/ 872821 h 3744261"/>
              <a:gd name="connsiteX2155" fmla="*/ 2301940 w 5817263"/>
              <a:gd name="connsiteY2155" fmla="*/ 872801 h 3744261"/>
              <a:gd name="connsiteX2156" fmla="*/ 2875659 w 5817263"/>
              <a:gd name="connsiteY2156" fmla="*/ 878407 h 3744261"/>
              <a:gd name="connsiteX2157" fmla="*/ 2783773 w 5817263"/>
              <a:gd name="connsiteY2157" fmla="*/ 905651 h 3744261"/>
              <a:gd name="connsiteX2158" fmla="*/ 2712217 w 5817263"/>
              <a:gd name="connsiteY2158" fmla="*/ 929199 h 3744261"/>
              <a:gd name="connsiteX2159" fmla="*/ 2709517 w 5817263"/>
              <a:gd name="connsiteY2159" fmla="*/ 931275 h 3744261"/>
              <a:gd name="connsiteX2160" fmla="*/ 2839237 w 5817263"/>
              <a:gd name="connsiteY2160" fmla="*/ 900107 h 3744261"/>
              <a:gd name="connsiteX2161" fmla="*/ 2881369 w 5817263"/>
              <a:gd name="connsiteY2161" fmla="*/ 886340 h 3744261"/>
              <a:gd name="connsiteX2162" fmla="*/ 2890215 w 5817263"/>
              <a:gd name="connsiteY2162" fmla="*/ 883100 h 3744261"/>
              <a:gd name="connsiteX2163" fmla="*/ 2875659 w 5817263"/>
              <a:gd name="connsiteY2163" fmla="*/ 878428 h 3744261"/>
              <a:gd name="connsiteX2164" fmla="*/ 2875659 w 5817263"/>
              <a:gd name="connsiteY2164" fmla="*/ 878407 h 3744261"/>
              <a:gd name="connsiteX2165" fmla="*/ 2930375 w 5817263"/>
              <a:gd name="connsiteY2165" fmla="*/ 908039 h 3744261"/>
              <a:gd name="connsiteX2166" fmla="*/ 2897670 w 5817263"/>
              <a:gd name="connsiteY2166" fmla="*/ 929489 h 3744261"/>
              <a:gd name="connsiteX2167" fmla="*/ 2920885 w 5817263"/>
              <a:gd name="connsiteY2167" fmla="*/ 922325 h 3744261"/>
              <a:gd name="connsiteX2168" fmla="*/ 2940134 w 5817263"/>
              <a:gd name="connsiteY2168" fmla="*/ 915764 h 3744261"/>
              <a:gd name="connsiteX2169" fmla="*/ 2938265 w 5817263"/>
              <a:gd name="connsiteY2169" fmla="*/ 913023 h 3744261"/>
              <a:gd name="connsiteX2170" fmla="*/ 2931247 w 5817263"/>
              <a:gd name="connsiteY2170" fmla="*/ 908060 h 3744261"/>
              <a:gd name="connsiteX2171" fmla="*/ 2930395 w 5817263"/>
              <a:gd name="connsiteY2171" fmla="*/ 908018 h 3744261"/>
              <a:gd name="connsiteX2172" fmla="*/ 2930375 w 5817263"/>
              <a:gd name="connsiteY2172" fmla="*/ 908039 h 3744261"/>
              <a:gd name="connsiteX2173" fmla="*/ 2275215 w 5817263"/>
              <a:gd name="connsiteY2173" fmla="*/ 884782 h 3744261"/>
              <a:gd name="connsiteX2174" fmla="*/ 2275215 w 5817263"/>
              <a:gd name="connsiteY2174" fmla="*/ 884782 h 3744261"/>
              <a:gd name="connsiteX2175" fmla="*/ 2930582 w 5817263"/>
              <a:gd name="connsiteY2175" fmla="*/ 877618 h 3744261"/>
              <a:gd name="connsiteX2176" fmla="*/ 2977782 w 5817263"/>
              <a:gd name="connsiteY2176" fmla="*/ 869520 h 3744261"/>
              <a:gd name="connsiteX2177" fmla="*/ 3013996 w 5817263"/>
              <a:gd name="connsiteY2177" fmla="*/ 839452 h 3744261"/>
              <a:gd name="connsiteX2178" fmla="*/ 2999813 w 5817263"/>
              <a:gd name="connsiteY2178" fmla="*/ 820597 h 3744261"/>
              <a:gd name="connsiteX2179" fmla="*/ 2930582 w 5817263"/>
              <a:gd name="connsiteY2179" fmla="*/ 877618 h 3744261"/>
              <a:gd name="connsiteX2180" fmla="*/ 2892292 w 5817263"/>
              <a:gd name="connsiteY2180" fmla="*/ 870745 h 3744261"/>
              <a:gd name="connsiteX2181" fmla="*/ 2909090 w 5817263"/>
              <a:gd name="connsiteY2181" fmla="*/ 874898 h 3744261"/>
              <a:gd name="connsiteX2182" fmla="*/ 2992961 w 5817263"/>
              <a:gd name="connsiteY2182" fmla="*/ 809467 h 3744261"/>
              <a:gd name="connsiteX2183" fmla="*/ 2964575 w 5817263"/>
              <a:gd name="connsiteY2183" fmla="*/ 720946 h 3744261"/>
              <a:gd name="connsiteX2184" fmla="*/ 2964160 w 5817263"/>
              <a:gd name="connsiteY2184" fmla="*/ 685043 h 3744261"/>
              <a:gd name="connsiteX2185" fmla="*/ 2963703 w 5817263"/>
              <a:gd name="connsiteY2185" fmla="*/ 649493 h 3744261"/>
              <a:gd name="connsiteX2186" fmla="*/ 2928361 w 5817263"/>
              <a:gd name="connsiteY2186" fmla="*/ 621564 h 3744261"/>
              <a:gd name="connsiteX2187" fmla="*/ 2923045 w 5817263"/>
              <a:gd name="connsiteY2187" fmla="*/ 615750 h 3744261"/>
              <a:gd name="connsiteX2188" fmla="*/ 2934112 w 5817263"/>
              <a:gd name="connsiteY2188" fmla="*/ 642121 h 3744261"/>
              <a:gd name="connsiteX2189" fmla="*/ 2957764 w 5817263"/>
              <a:gd name="connsiteY2189" fmla="*/ 794828 h 3744261"/>
              <a:gd name="connsiteX2190" fmla="*/ 2892292 w 5817263"/>
              <a:gd name="connsiteY2190" fmla="*/ 870745 h 3744261"/>
              <a:gd name="connsiteX2191" fmla="*/ 2690039 w 5817263"/>
              <a:gd name="connsiteY2191" fmla="*/ 704728 h 3744261"/>
              <a:gd name="connsiteX2192" fmla="*/ 2698615 w 5817263"/>
              <a:gd name="connsiteY2192" fmla="*/ 714135 h 3744261"/>
              <a:gd name="connsiteX2193" fmla="*/ 2839818 w 5817263"/>
              <a:gd name="connsiteY2193" fmla="*/ 848962 h 3744261"/>
              <a:gd name="connsiteX2194" fmla="*/ 2875181 w 5817263"/>
              <a:gd name="connsiteY2194" fmla="*/ 864993 h 3744261"/>
              <a:gd name="connsiteX2195" fmla="*/ 2945575 w 5817263"/>
              <a:gd name="connsiteY2195" fmla="*/ 792232 h 3744261"/>
              <a:gd name="connsiteX2196" fmla="*/ 2922899 w 5817263"/>
              <a:gd name="connsiteY2196" fmla="*/ 647603 h 3744261"/>
              <a:gd name="connsiteX2197" fmla="*/ 2909921 w 5817263"/>
              <a:gd name="connsiteY2197" fmla="*/ 610641 h 3744261"/>
              <a:gd name="connsiteX2198" fmla="*/ 2915735 w 5817263"/>
              <a:gd name="connsiteY2198" fmla="*/ 598909 h 3744261"/>
              <a:gd name="connsiteX2199" fmla="*/ 2937601 w 5817263"/>
              <a:gd name="connsiteY2199" fmla="*/ 613237 h 3744261"/>
              <a:gd name="connsiteX2200" fmla="*/ 2963703 w 5817263"/>
              <a:gd name="connsiteY2200" fmla="*/ 636432 h 3744261"/>
              <a:gd name="connsiteX2201" fmla="*/ 2976183 w 5817263"/>
              <a:gd name="connsiteY2201" fmla="*/ 546830 h 3744261"/>
              <a:gd name="connsiteX2202" fmla="*/ 2977491 w 5817263"/>
              <a:gd name="connsiteY2202" fmla="*/ 544463 h 3744261"/>
              <a:gd name="connsiteX2203" fmla="*/ 2945554 w 5817263"/>
              <a:gd name="connsiteY2203" fmla="*/ 564252 h 3744261"/>
              <a:gd name="connsiteX2204" fmla="*/ 2881618 w 5817263"/>
              <a:gd name="connsiteY2204" fmla="*/ 557275 h 3744261"/>
              <a:gd name="connsiteX2205" fmla="*/ 2721727 w 5817263"/>
              <a:gd name="connsiteY2205" fmla="*/ 342543 h 3744261"/>
              <a:gd name="connsiteX2206" fmla="*/ 2713027 w 5817263"/>
              <a:gd name="connsiteY2206" fmla="*/ 309527 h 3744261"/>
              <a:gd name="connsiteX2207" fmla="*/ 2713338 w 5817263"/>
              <a:gd name="connsiteY2207" fmla="*/ 336334 h 3744261"/>
              <a:gd name="connsiteX2208" fmla="*/ 2719090 w 5817263"/>
              <a:gd name="connsiteY2208" fmla="*/ 388953 h 3744261"/>
              <a:gd name="connsiteX2209" fmla="*/ 2713006 w 5817263"/>
              <a:gd name="connsiteY2209" fmla="*/ 394788 h 3744261"/>
              <a:gd name="connsiteX2210" fmla="*/ 2705136 w 5817263"/>
              <a:gd name="connsiteY2210" fmla="*/ 382350 h 3744261"/>
              <a:gd name="connsiteX2211" fmla="*/ 2700920 w 5817263"/>
              <a:gd name="connsiteY2211" fmla="*/ 337373 h 3744261"/>
              <a:gd name="connsiteX2212" fmla="*/ 2685264 w 5817263"/>
              <a:gd name="connsiteY2212" fmla="*/ 254292 h 3744261"/>
              <a:gd name="connsiteX2213" fmla="*/ 2692220 w 5817263"/>
              <a:gd name="connsiteY2213" fmla="*/ 390075 h 3744261"/>
              <a:gd name="connsiteX2214" fmla="*/ 2735162 w 5817263"/>
              <a:gd name="connsiteY2214" fmla="*/ 467300 h 3744261"/>
              <a:gd name="connsiteX2215" fmla="*/ 2834025 w 5817263"/>
              <a:gd name="connsiteY2215" fmla="*/ 561428 h 3744261"/>
              <a:gd name="connsiteX2216" fmla="*/ 2837534 w 5817263"/>
              <a:gd name="connsiteY2216" fmla="*/ 565789 h 3744261"/>
              <a:gd name="connsiteX2217" fmla="*/ 2836143 w 5817263"/>
              <a:gd name="connsiteY2217" fmla="*/ 571208 h 3744261"/>
              <a:gd name="connsiteX2218" fmla="*/ 2754494 w 5817263"/>
              <a:gd name="connsiteY2218" fmla="*/ 615127 h 3744261"/>
              <a:gd name="connsiteX2219" fmla="*/ 2719131 w 5817263"/>
              <a:gd name="connsiteY2219" fmla="*/ 581010 h 3744261"/>
              <a:gd name="connsiteX2220" fmla="*/ 2680488 w 5817263"/>
              <a:gd name="connsiteY2220" fmla="*/ 397322 h 3744261"/>
              <a:gd name="connsiteX2221" fmla="*/ 2680031 w 5817263"/>
              <a:gd name="connsiteY2221" fmla="*/ 393625 h 3744261"/>
              <a:gd name="connsiteX2222" fmla="*/ 2661238 w 5817263"/>
              <a:gd name="connsiteY2222" fmla="*/ 287973 h 3744261"/>
              <a:gd name="connsiteX2223" fmla="*/ 2543895 w 5817263"/>
              <a:gd name="connsiteY2223" fmla="*/ 388247 h 3744261"/>
              <a:gd name="connsiteX2224" fmla="*/ 2449663 w 5817263"/>
              <a:gd name="connsiteY2224" fmla="*/ 594445 h 3744261"/>
              <a:gd name="connsiteX2225" fmla="*/ 2448354 w 5817263"/>
              <a:gd name="connsiteY2225" fmla="*/ 601775 h 3744261"/>
              <a:gd name="connsiteX2226" fmla="*/ 2478547 w 5817263"/>
              <a:gd name="connsiteY2226" fmla="*/ 602232 h 3744261"/>
              <a:gd name="connsiteX2227" fmla="*/ 2652081 w 5817263"/>
              <a:gd name="connsiteY2227" fmla="*/ 811004 h 3744261"/>
              <a:gd name="connsiteX2228" fmla="*/ 2662879 w 5817263"/>
              <a:gd name="connsiteY2228" fmla="*/ 787082 h 3744261"/>
              <a:gd name="connsiteX2229" fmla="*/ 2680508 w 5817263"/>
              <a:gd name="connsiteY2229" fmla="*/ 731806 h 3744261"/>
              <a:gd name="connsiteX2230" fmla="*/ 2681837 w 5817263"/>
              <a:gd name="connsiteY2230" fmla="*/ 719990 h 3744261"/>
              <a:gd name="connsiteX2231" fmla="*/ 2688794 w 5817263"/>
              <a:gd name="connsiteY2231" fmla="*/ 704832 h 3744261"/>
              <a:gd name="connsiteX2232" fmla="*/ 2690019 w 5817263"/>
              <a:gd name="connsiteY2232" fmla="*/ 704728 h 3744261"/>
              <a:gd name="connsiteX2233" fmla="*/ 2690039 w 5817263"/>
              <a:gd name="connsiteY2233" fmla="*/ 704728 h 3744261"/>
              <a:gd name="connsiteX2234" fmla="*/ 2219668 w 5817263"/>
              <a:gd name="connsiteY2234" fmla="*/ 650386 h 3744261"/>
              <a:gd name="connsiteX2235" fmla="*/ 2220167 w 5817263"/>
              <a:gd name="connsiteY2235" fmla="*/ 652670 h 3744261"/>
              <a:gd name="connsiteX2236" fmla="*/ 2252955 w 5817263"/>
              <a:gd name="connsiteY2236" fmla="*/ 742230 h 3744261"/>
              <a:gd name="connsiteX2237" fmla="*/ 2295170 w 5817263"/>
              <a:gd name="connsiteY2237" fmla="*/ 853884 h 3744261"/>
              <a:gd name="connsiteX2238" fmla="*/ 2298451 w 5817263"/>
              <a:gd name="connsiteY2238" fmla="*/ 839016 h 3744261"/>
              <a:gd name="connsiteX2239" fmla="*/ 2302667 w 5817263"/>
              <a:gd name="connsiteY2239" fmla="*/ 820577 h 3744261"/>
              <a:gd name="connsiteX2240" fmla="*/ 2301068 w 5817263"/>
              <a:gd name="connsiteY2240" fmla="*/ 746051 h 3744261"/>
              <a:gd name="connsiteX2241" fmla="*/ 2219689 w 5817263"/>
              <a:gd name="connsiteY2241" fmla="*/ 650407 h 3744261"/>
              <a:gd name="connsiteX2242" fmla="*/ 2219668 w 5817263"/>
              <a:gd name="connsiteY2242" fmla="*/ 650386 h 3744261"/>
              <a:gd name="connsiteX2243" fmla="*/ 3029964 w 5817263"/>
              <a:gd name="connsiteY2243" fmla="*/ 838102 h 3744261"/>
              <a:gd name="connsiteX2244" fmla="*/ 3036526 w 5817263"/>
              <a:gd name="connsiteY2244" fmla="*/ 842442 h 3744261"/>
              <a:gd name="connsiteX2245" fmla="*/ 3040928 w 5817263"/>
              <a:gd name="connsiteY2245" fmla="*/ 833036 h 3744261"/>
              <a:gd name="connsiteX2246" fmla="*/ 3037066 w 5817263"/>
              <a:gd name="connsiteY2246" fmla="*/ 824397 h 3744261"/>
              <a:gd name="connsiteX2247" fmla="*/ 3029964 w 5817263"/>
              <a:gd name="connsiteY2247" fmla="*/ 838102 h 3744261"/>
              <a:gd name="connsiteX2248" fmla="*/ 2976162 w 5817263"/>
              <a:gd name="connsiteY2248" fmla="*/ 648828 h 3744261"/>
              <a:gd name="connsiteX2249" fmla="*/ 2976619 w 5817263"/>
              <a:gd name="connsiteY2249" fmla="*/ 684856 h 3744261"/>
              <a:gd name="connsiteX2250" fmla="*/ 2977034 w 5817263"/>
              <a:gd name="connsiteY2250" fmla="*/ 720966 h 3744261"/>
              <a:gd name="connsiteX2251" fmla="*/ 3001537 w 5817263"/>
              <a:gd name="connsiteY2251" fmla="*/ 799230 h 3744261"/>
              <a:gd name="connsiteX2252" fmla="*/ 3079697 w 5817263"/>
              <a:gd name="connsiteY2252" fmla="*/ 654892 h 3744261"/>
              <a:gd name="connsiteX2253" fmla="*/ 3106525 w 5817263"/>
              <a:gd name="connsiteY2253" fmla="*/ 545480 h 3744261"/>
              <a:gd name="connsiteX2254" fmla="*/ 3098157 w 5817263"/>
              <a:gd name="connsiteY2254" fmla="*/ 382038 h 3744261"/>
              <a:gd name="connsiteX2255" fmla="*/ 3096724 w 5817263"/>
              <a:gd name="connsiteY2255" fmla="*/ 359986 h 3744261"/>
              <a:gd name="connsiteX2256" fmla="*/ 3096392 w 5817263"/>
              <a:gd name="connsiteY2256" fmla="*/ 353839 h 3744261"/>
              <a:gd name="connsiteX2257" fmla="*/ 3102081 w 5817263"/>
              <a:gd name="connsiteY2257" fmla="*/ 345284 h 3744261"/>
              <a:gd name="connsiteX2258" fmla="*/ 3109432 w 5817263"/>
              <a:gd name="connsiteY2258" fmla="*/ 354359 h 3744261"/>
              <a:gd name="connsiteX2259" fmla="*/ 3110823 w 5817263"/>
              <a:gd name="connsiteY2259" fmla="*/ 366132 h 3744261"/>
              <a:gd name="connsiteX2260" fmla="*/ 3113647 w 5817263"/>
              <a:gd name="connsiteY2260" fmla="*/ 389555 h 3744261"/>
              <a:gd name="connsiteX2261" fmla="*/ 3118984 w 5817263"/>
              <a:gd name="connsiteY2261" fmla="*/ 546394 h 3744261"/>
              <a:gd name="connsiteX2262" fmla="*/ 3119067 w 5817263"/>
              <a:gd name="connsiteY2262" fmla="*/ 596313 h 3744261"/>
              <a:gd name="connsiteX2263" fmla="*/ 3122493 w 5817263"/>
              <a:gd name="connsiteY2263" fmla="*/ 646814 h 3744261"/>
              <a:gd name="connsiteX2264" fmla="*/ 3127435 w 5817263"/>
              <a:gd name="connsiteY2264" fmla="*/ 641208 h 3744261"/>
              <a:gd name="connsiteX2265" fmla="*/ 3132253 w 5817263"/>
              <a:gd name="connsiteY2265" fmla="*/ 639256 h 3744261"/>
              <a:gd name="connsiteX2266" fmla="*/ 3136884 w 5817263"/>
              <a:gd name="connsiteY2266" fmla="*/ 641644 h 3744261"/>
              <a:gd name="connsiteX2267" fmla="*/ 3183688 w 5817263"/>
              <a:gd name="connsiteY2267" fmla="*/ 660311 h 3744261"/>
              <a:gd name="connsiteX2268" fmla="*/ 3192036 w 5817263"/>
              <a:gd name="connsiteY2268" fmla="*/ 647396 h 3744261"/>
              <a:gd name="connsiteX2269" fmla="*/ 3207817 w 5817263"/>
              <a:gd name="connsiteY2269" fmla="*/ 408638 h 3744261"/>
              <a:gd name="connsiteX2270" fmla="*/ 3073467 w 5817263"/>
              <a:gd name="connsiteY2270" fmla="*/ 52372 h 3744261"/>
              <a:gd name="connsiteX2271" fmla="*/ 3014536 w 5817263"/>
              <a:gd name="connsiteY2271" fmla="*/ 46765 h 3744261"/>
              <a:gd name="connsiteX2272" fmla="*/ 3089228 w 5817263"/>
              <a:gd name="connsiteY2272" fmla="*/ 208151 h 3744261"/>
              <a:gd name="connsiteX2273" fmla="*/ 3089020 w 5817263"/>
              <a:gd name="connsiteY2273" fmla="*/ 218762 h 3744261"/>
              <a:gd name="connsiteX2274" fmla="*/ 3081815 w 5817263"/>
              <a:gd name="connsiteY2274" fmla="*/ 243058 h 3744261"/>
              <a:gd name="connsiteX2275" fmla="*/ 3052370 w 5817263"/>
              <a:gd name="connsiteY2275" fmla="*/ 241396 h 3744261"/>
              <a:gd name="connsiteX2276" fmla="*/ 3047261 w 5817263"/>
              <a:gd name="connsiteY2276" fmla="*/ 239881 h 3744261"/>
              <a:gd name="connsiteX2277" fmla="*/ 3047324 w 5817263"/>
              <a:gd name="connsiteY2277" fmla="*/ 262888 h 3744261"/>
              <a:gd name="connsiteX2278" fmla="*/ 3057623 w 5817263"/>
              <a:gd name="connsiteY2278" fmla="*/ 256036 h 3744261"/>
              <a:gd name="connsiteX2279" fmla="*/ 3075274 w 5817263"/>
              <a:gd name="connsiteY2279" fmla="*/ 284505 h 3744261"/>
              <a:gd name="connsiteX2280" fmla="*/ 3045932 w 5817263"/>
              <a:gd name="connsiteY2280" fmla="*/ 431792 h 3744261"/>
              <a:gd name="connsiteX2281" fmla="*/ 2984966 w 5817263"/>
              <a:gd name="connsiteY2281" fmla="*/ 537216 h 3744261"/>
              <a:gd name="connsiteX2282" fmla="*/ 2988579 w 5817263"/>
              <a:gd name="connsiteY2282" fmla="*/ 536531 h 3744261"/>
              <a:gd name="connsiteX2283" fmla="*/ 2998505 w 5817263"/>
              <a:gd name="connsiteY2283" fmla="*/ 544089 h 3744261"/>
              <a:gd name="connsiteX2284" fmla="*/ 2986627 w 5817263"/>
              <a:gd name="connsiteY2284" fmla="*/ 640564 h 3744261"/>
              <a:gd name="connsiteX2285" fmla="*/ 2976120 w 5817263"/>
              <a:gd name="connsiteY2285" fmla="*/ 648828 h 3744261"/>
              <a:gd name="connsiteX2286" fmla="*/ 2976162 w 5817263"/>
              <a:gd name="connsiteY2286" fmla="*/ 648828 h 3744261"/>
              <a:gd name="connsiteX2287" fmla="*/ 3119379 w 5817263"/>
              <a:gd name="connsiteY2287" fmla="*/ 796385 h 3744261"/>
              <a:gd name="connsiteX2288" fmla="*/ 3131028 w 5817263"/>
              <a:gd name="connsiteY2288" fmla="*/ 796074 h 3744261"/>
              <a:gd name="connsiteX2289" fmla="*/ 3136344 w 5817263"/>
              <a:gd name="connsiteY2289" fmla="*/ 793084 h 3744261"/>
              <a:gd name="connsiteX2290" fmla="*/ 3127124 w 5817263"/>
              <a:gd name="connsiteY2290" fmla="*/ 725742 h 3744261"/>
              <a:gd name="connsiteX2291" fmla="*/ 3115412 w 5817263"/>
              <a:gd name="connsiteY2291" fmla="*/ 677567 h 3744261"/>
              <a:gd name="connsiteX2292" fmla="*/ 3099797 w 5817263"/>
              <a:gd name="connsiteY2292" fmla="*/ 731245 h 3744261"/>
              <a:gd name="connsiteX2293" fmla="*/ 3100545 w 5817263"/>
              <a:gd name="connsiteY2293" fmla="*/ 734256 h 3744261"/>
              <a:gd name="connsiteX2294" fmla="*/ 3102953 w 5817263"/>
              <a:gd name="connsiteY2294" fmla="*/ 730290 h 3744261"/>
              <a:gd name="connsiteX2295" fmla="*/ 3117531 w 5817263"/>
              <a:gd name="connsiteY2295" fmla="*/ 718308 h 3744261"/>
              <a:gd name="connsiteX2296" fmla="*/ 3127228 w 5817263"/>
              <a:gd name="connsiteY2296" fmla="*/ 737599 h 3744261"/>
              <a:gd name="connsiteX2297" fmla="*/ 3121995 w 5817263"/>
              <a:gd name="connsiteY2297" fmla="*/ 783843 h 3744261"/>
              <a:gd name="connsiteX2298" fmla="*/ 3119379 w 5817263"/>
              <a:gd name="connsiteY2298" fmla="*/ 796406 h 3744261"/>
              <a:gd name="connsiteX2299" fmla="*/ 3119379 w 5817263"/>
              <a:gd name="connsiteY2299" fmla="*/ 796385 h 3744261"/>
              <a:gd name="connsiteX2300" fmla="*/ 4145590 w 5817263"/>
              <a:gd name="connsiteY2300" fmla="*/ 768311 h 3744261"/>
              <a:gd name="connsiteX2301" fmla="*/ 4147189 w 5817263"/>
              <a:gd name="connsiteY2301" fmla="*/ 790301 h 3744261"/>
              <a:gd name="connsiteX2302" fmla="*/ 4163157 w 5817263"/>
              <a:gd name="connsiteY2302" fmla="*/ 780936 h 3744261"/>
              <a:gd name="connsiteX2303" fmla="*/ 4145590 w 5817263"/>
              <a:gd name="connsiteY2303" fmla="*/ 768311 h 3744261"/>
              <a:gd name="connsiteX2304" fmla="*/ 3912585 w 5817263"/>
              <a:gd name="connsiteY2304" fmla="*/ 661163 h 3744261"/>
              <a:gd name="connsiteX2305" fmla="*/ 3879547 w 5817263"/>
              <a:gd name="connsiteY2305" fmla="*/ 703191 h 3744261"/>
              <a:gd name="connsiteX2306" fmla="*/ 3909906 w 5817263"/>
              <a:gd name="connsiteY2306" fmla="*/ 676924 h 3744261"/>
              <a:gd name="connsiteX2307" fmla="*/ 3941033 w 5817263"/>
              <a:gd name="connsiteY2307" fmla="*/ 655660 h 3744261"/>
              <a:gd name="connsiteX2308" fmla="*/ 3912585 w 5817263"/>
              <a:gd name="connsiteY2308" fmla="*/ 661163 h 3744261"/>
              <a:gd name="connsiteX2309" fmla="*/ 2988019 w 5817263"/>
              <a:gd name="connsiteY2309" fmla="*/ 551087 h 3744261"/>
              <a:gd name="connsiteX2310" fmla="*/ 2987230 w 5817263"/>
              <a:gd name="connsiteY2310" fmla="*/ 552520 h 3744261"/>
              <a:gd name="connsiteX2311" fmla="*/ 2976183 w 5817263"/>
              <a:gd name="connsiteY2311" fmla="*/ 633670 h 3744261"/>
              <a:gd name="connsiteX2312" fmla="*/ 2976764 w 5817263"/>
              <a:gd name="connsiteY2312" fmla="*/ 632964 h 3744261"/>
              <a:gd name="connsiteX2313" fmla="*/ 2988019 w 5817263"/>
              <a:gd name="connsiteY2313" fmla="*/ 551108 h 3744261"/>
              <a:gd name="connsiteX2314" fmla="*/ 2988019 w 5817263"/>
              <a:gd name="connsiteY2314" fmla="*/ 551087 h 3744261"/>
              <a:gd name="connsiteX2315" fmla="*/ 2698470 w 5817263"/>
              <a:gd name="connsiteY2315" fmla="*/ 435342 h 3744261"/>
              <a:gd name="connsiteX2316" fmla="*/ 2730698 w 5817263"/>
              <a:gd name="connsiteY2316" fmla="*/ 576379 h 3744261"/>
              <a:gd name="connsiteX2317" fmla="*/ 2756592 w 5817263"/>
              <a:gd name="connsiteY2317" fmla="*/ 602813 h 3744261"/>
              <a:gd name="connsiteX2318" fmla="*/ 2821524 w 5817263"/>
              <a:gd name="connsiteY2318" fmla="*/ 568530 h 3744261"/>
              <a:gd name="connsiteX2319" fmla="*/ 2725610 w 5817263"/>
              <a:gd name="connsiteY2319" fmla="*/ 475253 h 3744261"/>
              <a:gd name="connsiteX2320" fmla="*/ 2698470 w 5817263"/>
              <a:gd name="connsiteY2320" fmla="*/ 435322 h 3744261"/>
              <a:gd name="connsiteX2321" fmla="*/ 2698470 w 5817263"/>
              <a:gd name="connsiteY2321" fmla="*/ 435342 h 3744261"/>
              <a:gd name="connsiteX2322" fmla="*/ 2718114 w 5817263"/>
              <a:gd name="connsiteY2322" fmla="*/ 263241 h 3744261"/>
              <a:gd name="connsiteX2323" fmla="*/ 2733584 w 5817263"/>
              <a:gd name="connsiteY2323" fmla="*/ 338785 h 3744261"/>
              <a:gd name="connsiteX2324" fmla="*/ 2887163 w 5817263"/>
              <a:gd name="connsiteY2324" fmla="*/ 546103 h 3744261"/>
              <a:gd name="connsiteX2325" fmla="*/ 2941359 w 5817263"/>
              <a:gd name="connsiteY2325" fmla="*/ 552478 h 3744261"/>
              <a:gd name="connsiteX2326" fmla="*/ 3062960 w 5817263"/>
              <a:gd name="connsiteY2326" fmla="*/ 286498 h 3744261"/>
              <a:gd name="connsiteX2327" fmla="*/ 3058080 w 5817263"/>
              <a:gd name="connsiteY2327" fmla="*/ 269201 h 3744261"/>
              <a:gd name="connsiteX2328" fmla="*/ 3050729 w 5817263"/>
              <a:gd name="connsiteY2328" fmla="*/ 285647 h 3744261"/>
              <a:gd name="connsiteX2329" fmla="*/ 3047241 w 5817263"/>
              <a:gd name="connsiteY2329" fmla="*/ 291959 h 3744261"/>
              <a:gd name="connsiteX2330" fmla="*/ 3040720 w 5817263"/>
              <a:gd name="connsiteY2330" fmla="*/ 291669 h 3744261"/>
              <a:gd name="connsiteX2331" fmla="*/ 3034865 w 5817263"/>
              <a:gd name="connsiteY2331" fmla="*/ 263885 h 3744261"/>
              <a:gd name="connsiteX2332" fmla="*/ 3034865 w 5817263"/>
              <a:gd name="connsiteY2332" fmla="*/ 236475 h 3744261"/>
              <a:gd name="connsiteX2333" fmla="*/ 3021513 w 5817263"/>
              <a:gd name="connsiteY2333" fmla="*/ 233568 h 3744261"/>
              <a:gd name="connsiteX2334" fmla="*/ 2962914 w 5817263"/>
              <a:gd name="connsiteY2334" fmla="*/ 273167 h 3744261"/>
              <a:gd name="connsiteX2335" fmla="*/ 2854520 w 5817263"/>
              <a:gd name="connsiteY2335" fmla="*/ 346779 h 3744261"/>
              <a:gd name="connsiteX2336" fmla="*/ 2750196 w 5817263"/>
              <a:gd name="connsiteY2336" fmla="*/ 293309 h 3744261"/>
              <a:gd name="connsiteX2337" fmla="*/ 2730864 w 5817263"/>
              <a:gd name="connsiteY2337" fmla="*/ 260230 h 3744261"/>
              <a:gd name="connsiteX2338" fmla="*/ 2723201 w 5817263"/>
              <a:gd name="connsiteY2338" fmla="*/ 253316 h 3744261"/>
              <a:gd name="connsiteX2339" fmla="*/ 2723201 w 5817263"/>
              <a:gd name="connsiteY2339" fmla="*/ 253316 h 3744261"/>
              <a:gd name="connsiteX2340" fmla="*/ 2718114 w 5817263"/>
              <a:gd name="connsiteY2340" fmla="*/ 263262 h 3744261"/>
              <a:gd name="connsiteX2341" fmla="*/ 2718114 w 5817263"/>
              <a:gd name="connsiteY2341" fmla="*/ 263241 h 3744261"/>
              <a:gd name="connsiteX2342" fmla="*/ 2723284 w 5817263"/>
              <a:gd name="connsiteY2342" fmla="*/ 240773 h 3744261"/>
              <a:gd name="connsiteX2343" fmla="*/ 2740831 w 5817263"/>
              <a:gd name="connsiteY2343" fmla="*/ 252713 h 3744261"/>
              <a:gd name="connsiteX2344" fmla="*/ 2761326 w 5817263"/>
              <a:gd name="connsiteY2344" fmla="*/ 287661 h 3744261"/>
              <a:gd name="connsiteX2345" fmla="*/ 2852090 w 5817263"/>
              <a:gd name="connsiteY2345" fmla="*/ 334528 h 3744261"/>
              <a:gd name="connsiteX2346" fmla="*/ 2953819 w 5817263"/>
              <a:gd name="connsiteY2346" fmla="*/ 264633 h 3744261"/>
              <a:gd name="connsiteX2347" fmla="*/ 3023818 w 5817263"/>
              <a:gd name="connsiteY2347" fmla="*/ 221296 h 3744261"/>
              <a:gd name="connsiteX2348" fmla="*/ 3035342 w 5817263"/>
              <a:gd name="connsiteY2348" fmla="*/ 223746 h 3744261"/>
              <a:gd name="connsiteX2349" fmla="*/ 3038332 w 5817263"/>
              <a:gd name="connsiteY2349" fmla="*/ 180409 h 3744261"/>
              <a:gd name="connsiteX2350" fmla="*/ 2994414 w 5817263"/>
              <a:gd name="connsiteY2350" fmla="*/ 75400 h 3744261"/>
              <a:gd name="connsiteX2351" fmla="*/ 2983035 w 5817263"/>
              <a:gd name="connsiteY2351" fmla="*/ 61093 h 3744261"/>
              <a:gd name="connsiteX2352" fmla="*/ 2985381 w 5817263"/>
              <a:gd name="connsiteY2352" fmla="*/ 54780 h 3744261"/>
              <a:gd name="connsiteX2353" fmla="*/ 2993501 w 5817263"/>
              <a:gd name="connsiteY2353" fmla="*/ 46890 h 3744261"/>
              <a:gd name="connsiteX2354" fmla="*/ 2772518 w 5817263"/>
              <a:gd name="connsiteY2354" fmla="*/ 58144 h 3744261"/>
              <a:gd name="connsiteX2355" fmla="*/ 2716328 w 5817263"/>
              <a:gd name="connsiteY2355" fmla="*/ 242871 h 3744261"/>
              <a:gd name="connsiteX2356" fmla="*/ 2718321 w 5817263"/>
              <a:gd name="connsiteY2356" fmla="*/ 241832 h 3744261"/>
              <a:gd name="connsiteX2357" fmla="*/ 2723347 w 5817263"/>
              <a:gd name="connsiteY2357" fmla="*/ 240773 h 3744261"/>
              <a:gd name="connsiteX2358" fmla="*/ 2723284 w 5817263"/>
              <a:gd name="connsiteY2358" fmla="*/ 240773 h 3744261"/>
              <a:gd name="connsiteX2359" fmla="*/ 3047656 w 5817263"/>
              <a:gd name="connsiteY2359" fmla="*/ 226985 h 3744261"/>
              <a:gd name="connsiteX2360" fmla="*/ 3055900 w 5817263"/>
              <a:gd name="connsiteY2360" fmla="*/ 229394 h 3744261"/>
              <a:gd name="connsiteX2361" fmla="*/ 3074339 w 5817263"/>
              <a:gd name="connsiteY2361" fmla="*/ 233007 h 3744261"/>
              <a:gd name="connsiteX2362" fmla="*/ 3076540 w 5817263"/>
              <a:gd name="connsiteY2362" fmla="*/ 218700 h 3744261"/>
              <a:gd name="connsiteX2363" fmla="*/ 3076748 w 5817263"/>
              <a:gd name="connsiteY2363" fmla="*/ 207736 h 3744261"/>
              <a:gd name="connsiteX2364" fmla="*/ 3005254 w 5817263"/>
              <a:gd name="connsiteY2364" fmla="*/ 55300 h 3744261"/>
              <a:gd name="connsiteX2365" fmla="*/ 3003904 w 5817263"/>
              <a:gd name="connsiteY2365" fmla="*/ 54282 h 3744261"/>
              <a:gd name="connsiteX2366" fmla="*/ 2996740 w 5817263"/>
              <a:gd name="connsiteY2366" fmla="*/ 60906 h 3744261"/>
              <a:gd name="connsiteX2367" fmla="*/ 3002409 w 5817263"/>
              <a:gd name="connsiteY2367" fmla="*/ 65848 h 3744261"/>
              <a:gd name="connsiteX2368" fmla="*/ 3050729 w 5817263"/>
              <a:gd name="connsiteY2368" fmla="*/ 181489 h 3744261"/>
              <a:gd name="connsiteX2369" fmla="*/ 3047677 w 5817263"/>
              <a:gd name="connsiteY2369" fmla="*/ 226965 h 3744261"/>
              <a:gd name="connsiteX2370" fmla="*/ 3047656 w 5817263"/>
              <a:gd name="connsiteY2370" fmla="*/ 226985 h 3744261"/>
              <a:gd name="connsiteX0" fmla="*/ 3804251 w 5687458"/>
              <a:gd name="connsiteY0" fmla="*/ 3743887 h 3744261"/>
              <a:gd name="connsiteX1" fmla="*/ 3795093 w 5687458"/>
              <a:gd name="connsiteY1" fmla="*/ 3743513 h 3744261"/>
              <a:gd name="connsiteX2" fmla="*/ 3739650 w 5687458"/>
              <a:gd name="connsiteY2" fmla="*/ 3717370 h 3744261"/>
              <a:gd name="connsiteX3" fmla="*/ 3730182 w 5687458"/>
              <a:gd name="connsiteY3" fmla="*/ 3675134 h 3744261"/>
              <a:gd name="connsiteX4" fmla="*/ 3647204 w 5687458"/>
              <a:gd name="connsiteY4" fmla="*/ 3656611 h 3744261"/>
              <a:gd name="connsiteX5" fmla="*/ 3578576 w 5687458"/>
              <a:gd name="connsiteY5" fmla="*/ 3633977 h 3744261"/>
              <a:gd name="connsiteX6" fmla="*/ 3573779 w 5687458"/>
              <a:gd name="connsiteY6" fmla="*/ 3640996 h 3744261"/>
              <a:gd name="connsiteX7" fmla="*/ 3465115 w 5687458"/>
              <a:gd name="connsiteY7" fmla="*/ 3683730 h 3744261"/>
              <a:gd name="connsiteX8" fmla="*/ 3330557 w 5687458"/>
              <a:gd name="connsiteY8" fmla="*/ 3592240 h 3744261"/>
              <a:gd name="connsiteX9" fmla="*/ 3226836 w 5687458"/>
              <a:gd name="connsiteY9" fmla="*/ 3485507 h 3744261"/>
              <a:gd name="connsiteX10" fmla="*/ 3218405 w 5687458"/>
              <a:gd name="connsiteY10" fmla="*/ 3447631 h 3744261"/>
              <a:gd name="connsiteX11" fmla="*/ 3119791 w 5687458"/>
              <a:gd name="connsiteY11" fmla="*/ 3307467 h 3744261"/>
              <a:gd name="connsiteX12" fmla="*/ 3109949 w 5687458"/>
              <a:gd name="connsiteY12" fmla="*/ 3175692 h 3744261"/>
              <a:gd name="connsiteX13" fmla="*/ 3122740 w 5687458"/>
              <a:gd name="connsiteY13" fmla="*/ 3163191 h 3744261"/>
              <a:gd name="connsiteX14" fmla="*/ 3129136 w 5687458"/>
              <a:gd name="connsiteY14" fmla="*/ 3168133 h 3744261"/>
              <a:gd name="connsiteX15" fmla="*/ 3136238 w 5687458"/>
              <a:gd name="connsiteY15" fmla="*/ 3160388 h 3744261"/>
              <a:gd name="connsiteX16" fmla="*/ 3162651 w 5687458"/>
              <a:gd name="connsiteY16" fmla="*/ 3218094 h 3744261"/>
              <a:gd name="connsiteX17" fmla="*/ 3190829 w 5687458"/>
              <a:gd name="connsiteY17" fmla="*/ 3295548 h 3744261"/>
              <a:gd name="connsiteX18" fmla="*/ 3317247 w 5687458"/>
              <a:gd name="connsiteY18" fmla="*/ 3376365 h 3744261"/>
              <a:gd name="connsiteX19" fmla="*/ 3235931 w 5687458"/>
              <a:gd name="connsiteY19" fmla="*/ 3328523 h 3744261"/>
              <a:gd name="connsiteX20" fmla="*/ 3179367 w 5687458"/>
              <a:gd name="connsiteY20" fmla="*/ 3165205 h 3744261"/>
              <a:gd name="connsiteX21" fmla="*/ 3184973 w 5687458"/>
              <a:gd name="connsiteY21" fmla="*/ 3010401 h 3744261"/>
              <a:gd name="connsiteX22" fmla="*/ 3170043 w 5687458"/>
              <a:gd name="connsiteY22" fmla="*/ 3092631 h 3744261"/>
              <a:gd name="connsiteX23" fmla="*/ 3171081 w 5687458"/>
              <a:gd name="connsiteY23" fmla="*/ 3127953 h 3744261"/>
              <a:gd name="connsiteX24" fmla="*/ 3160906 w 5687458"/>
              <a:gd name="connsiteY24" fmla="*/ 3130590 h 3744261"/>
              <a:gd name="connsiteX25" fmla="*/ 3157335 w 5687458"/>
              <a:gd name="connsiteY25" fmla="*/ 3093566 h 3744261"/>
              <a:gd name="connsiteX26" fmla="*/ 3156774 w 5687458"/>
              <a:gd name="connsiteY26" fmla="*/ 3091655 h 3744261"/>
              <a:gd name="connsiteX27" fmla="*/ 3142592 w 5687458"/>
              <a:gd name="connsiteY27" fmla="*/ 2983656 h 3744261"/>
              <a:gd name="connsiteX28" fmla="*/ 3150545 w 5687458"/>
              <a:gd name="connsiteY28" fmla="*/ 2941918 h 3744261"/>
              <a:gd name="connsiteX29" fmla="*/ 3114953 w 5687458"/>
              <a:gd name="connsiteY29" fmla="*/ 2973793 h 3744261"/>
              <a:gd name="connsiteX30" fmla="*/ 3021199 w 5687458"/>
              <a:gd name="connsiteY30" fmla="*/ 2886683 h 3744261"/>
              <a:gd name="connsiteX31" fmla="*/ 3030107 w 5687458"/>
              <a:gd name="connsiteY31" fmla="*/ 2841830 h 3744261"/>
              <a:gd name="connsiteX32" fmla="*/ 3171164 w 5687458"/>
              <a:gd name="connsiteY32" fmla="*/ 2850178 h 3744261"/>
              <a:gd name="connsiteX33" fmla="*/ 3187610 w 5687458"/>
              <a:gd name="connsiteY33" fmla="*/ 2855535 h 3744261"/>
              <a:gd name="connsiteX34" fmla="*/ 3220315 w 5687458"/>
              <a:gd name="connsiteY34" fmla="*/ 2820837 h 3744261"/>
              <a:gd name="connsiteX35" fmla="*/ 3302711 w 5687458"/>
              <a:gd name="connsiteY35" fmla="*/ 2766225 h 3744261"/>
              <a:gd name="connsiteX36" fmla="*/ 3293658 w 5687458"/>
              <a:gd name="connsiteY36" fmla="*/ 2761989 h 3744261"/>
              <a:gd name="connsiteX37" fmla="*/ 3294467 w 5687458"/>
              <a:gd name="connsiteY37" fmla="*/ 2744276 h 3744261"/>
              <a:gd name="connsiteX38" fmla="*/ 3304912 w 5687458"/>
              <a:gd name="connsiteY38" fmla="*/ 2723096 h 3744261"/>
              <a:gd name="connsiteX39" fmla="*/ 3331969 w 5687458"/>
              <a:gd name="connsiteY39" fmla="*/ 2678824 h 3744261"/>
              <a:gd name="connsiteX40" fmla="*/ 3319573 w 5687458"/>
              <a:gd name="connsiteY40" fmla="*/ 2501615 h 3744261"/>
              <a:gd name="connsiteX41" fmla="*/ 3354333 w 5687458"/>
              <a:gd name="connsiteY41" fmla="*/ 2484837 h 3744261"/>
              <a:gd name="connsiteX42" fmla="*/ 3435857 w 5687458"/>
              <a:gd name="connsiteY42" fmla="*/ 2554192 h 3744261"/>
              <a:gd name="connsiteX43" fmla="*/ 3430168 w 5687458"/>
              <a:gd name="connsiteY43" fmla="*/ 2526429 h 3744261"/>
              <a:gd name="connsiteX44" fmla="*/ 3134389 w 5687458"/>
              <a:gd name="connsiteY44" fmla="*/ 2277601 h 3744261"/>
              <a:gd name="connsiteX45" fmla="*/ 2943683 w 5687458"/>
              <a:gd name="connsiteY45" fmla="*/ 2145327 h 3744261"/>
              <a:gd name="connsiteX46" fmla="*/ 2941835 w 5687458"/>
              <a:gd name="connsiteY46" fmla="*/ 2137624 h 3744261"/>
              <a:gd name="connsiteX47" fmla="*/ 2949040 w 5687458"/>
              <a:gd name="connsiteY47" fmla="*/ 2134343 h 3744261"/>
              <a:gd name="connsiteX48" fmla="*/ 3293969 w 5687458"/>
              <a:gd name="connsiteY48" fmla="*/ 2304139 h 3744261"/>
              <a:gd name="connsiteX49" fmla="*/ 3345633 w 5687458"/>
              <a:gd name="connsiteY49" fmla="*/ 2346334 h 3744261"/>
              <a:gd name="connsiteX50" fmla="*/ 3348602 w 5687458"/>
              <a:gd name="connsiteY50" fmla="*/ 2349179 h 3744261"/>
              <a:gd name="connsiteX51" fmla="*/ 3474314 w 5687458"/>
              <a:gd name="connsiteY51" fmla="*/ 2533614 h 3744261"/>
              <a:gd name="connsiteX52" fmla="*/ 3483264 w 5687458"/>
              <a:gd name="connsiteY52" fmla="*/ 2650002 h 3744261"/>
              <a:gd name="connsiteX53" fmla="*/ 3504133 w 5687458"/>
              <a:gd name="connsiteY53" fmla="*/ 2660800 h 3744261"/>
              <a:gd name="connsiteX54" fmla="*/ 3496408 w 5687458"/>
              <a:gd name="connsiteY54" fmla="*/ 2669231 h 3744261"/>
              <a:gd name="connsiteX55" fmla="*/ 3479796 w 5687458"/>
              <a:gd name="connsiteY55" fmla="*/ 2665472 h 3744261"/>
              <a:gd name="connsiteX56" fmla="*/ 3469434 w 5687458"/>
              <a:gd name="connsiteY56" fmla="*/ 2691886 h 3744261"/>
              <a:gd name="connsiteX57" fmla="*/ 3423627 w 5687458"/>
              <a:gd name="connsiteY57" fmla="*/ 2730779 h 3744261"/>
              <a:gd name="connsiteX58" fmla="*/ 3233356 w 5687458"/>
              <a:gd name="connsiteY58" fmla="*/ 2845672 h 3744261"/>
              <a:gd name="connsiteX59" fmla="*/ 3208043 w 5687458"/>
              <a:gd name="connsiteY59" fmla="*/ 2922731 h 3744261"/>
              <a:gd name="connsiteX60" fmla="*/ 3327401 w 5687458"/>
              <a:gd name="connsiteY60" fmla="*/ 2812240 h 3744261"/>
              <a:gd name="connsiteX61" fmla="*/ 3538250 w 5687458"/>
              <a:gd name="connsiteY61" fmla="*/ 2751523 h 3744261"/>
              <a:gd name="connsiteX62" fmla="*/ 3587733 w 5687458"/>
              <a:gd name="connsiteY62" fmla="*/ 2767450 h 3744261"/>
              <a:gd name="connsiteX63" fmla="*/ 3577662 w 5687458"/>
              <a:gd name="connsiteY63" fmla="*/ 2800715 h 3744261"/>
              <a:gd name="connsiteX64" fmla="*/ 3571391 w 5687458"/>
              <a:gd name="connsiteY64" fmla="*/ 2810392 h 3744261"/>
              <a:gd name="connsiteX65" fmla="*/ 3477367 w 5687458"/>
              <a:gd name="connsiteY65" fmla="*/ 2848911 h 3744261"/>
              <a:gd name="connsiteX66" fmla="*/ 3328626 w 5687458"/>
              <a:gd name="connsiteY66" fmla="*/ 2906887 h 3744261"/>
              <a:gd name="connsiteX67" fmla="*/ 3312554 w 5687458"/>
              <a:gd name="connsiteY67" fmla="*/ 2921278 h 3744261"/>
              <a:gd name="connsiteX68" fmla="*/ 3414137 w 5687458"/>
              <a:gd name="connsiteY68" fmla="*/ 2893265 h 3744261"/>
              <a:gd name="connsiteX69" fmla="*/ 3418165 w 5687458"/>
              <a:gd name="connsiteY69" fmla="*/ 2891251 h 3744261"/>
              <a:gd name="connsiteX70" fmla="*/ 3570934 w 5687458"/>
              <a:gd name="connsiteY70" fmla="*/ 2869095 h 3744261"/>
              <a:gd name="connsiteX71" fmla="*/ 3702959 w 5687458"/>
              <a:gd name="connsiteY71" fmla="*/ 2990239 h 3744261"/>
              <a:gd name="connsiteX72" fmla="*/ 3793848 w 5687458"/>
              <a:gd name="connsiteY72" fmla="*/ 3128347 h 3744261"/>
              <a:gd name="connsiteX73" fmla="*/ 3788448 w 5687458"/>
              <a:gd name="connsiteY73" fmla="*/ 3158581 h 3744261"/>
              <a:gd name="connsiteX74" fmla="*/ 3710392 w 5687458"/>
              <a:gd name="connsiteY74" fmla="*/ 3132978 h 3744261"/>
              <a:gd name="connsiteX75" fmla="*/ 3666807 w 5687458"/>
              <a:gd name="connsiteY75" fmla="*/ 3088831 h 3744261"/>
              <a:gd name="connsiteX76" fmla="*/ 3642449 w 5687458"/>
              <a:gd name="connsiteY76" fmla="*/ 3062875 h 3744261"/>
              <a:gd name="connsiteX77" fmla="*/ 3639085 w 5687458"/>
              <a:gd name="connsiteY77" fmla="*/ 3060653 h 3744261"/>
              <a:gd name="connsiteX78" fmla="*/ 3631880 w 5687458"/>
              <a:gd name="connsiteY78" fmla="*/ 3077971 h 3744261"/>
              <a:gd name="connsiteX79" fmla="*/ 3606380 w 5687458"/>
              <a:gd name="connsiteY79" fmla="*/ 3126416 h 3744261"/>
              <a:gd name="connsiteX80" fmla="*/ 3597368 w 5687458"/>
              <a:gd name="connsiteY80" fmla="*/ 3134971 h 3744261"/>
              <a:gd name="connsiteX81" fmla="*/ 3758215 w 5687458"/>
              <a:gd name="connsiteY81" fmla="*/ 3182523 h 3744261"/>
              <a:gd name="connsiteX82" fmla="*/ 3802922 w 5687458"/>
              <a:gd name="connsiteY82" fmla="*/ 3220897 h 3744261"/>
              <a:gd name="connsiteX83" fmla="*/ 3785458 w 5687458"/>
              <a:gd name="connsiteY83" fmla="*/ 3194339 h 3744261"/>
              <a:gd name="connsiteX84" fmla="*/ 3785147 w 5687458"/>
              <a:gd name="connsiteY84" fmla="*/ 3185825 h 3744261"/>
              <a:gd name="connsiteX85" fmla="*/ 3793598 w 5687458"/>
              <a:gd name="connsiteY85" fmla="*/ 3184953 h 3744261"/>
              <a:gd name="connsiteX86" fmla="*/ 3863244 w 5687458"/>
              <a:gd name="connsiteY86" fmla="*/ 3237343 h 3744261"/>
              <a:gd name="connsiteX87" fmla="*/ 3863016 w 5687458"/>
              <a:gd name="connsiteY87" fmla="*/ 3218717 h 3744261"/>
              <a:gd name="connsiteX88" fmla="*/ 3850993 w 5687458"/>
              <a:gd name="connsiteY88" fmla="*/ 3136321 h 3744261"/>
              <a:gd name="connsiteX89" fmla="*/ 3845885 w 5687458"/>
              <a:gd name="connsiteY89" fmla="*/ 3066613 h 3744261"/>
              <a:gd name="connsiteX90" fmla="*/ 3872942 w 5687458"/>
              <a:gd name="connsiteY90" fmla="*/ 3056064 h 3744261"/>
              <a:gd name="connsiteX91" fmla="*/ 3871509 w 5687458"/>
              <a:gd name="connsiteY91" fmla="*/ 3021386 h 3744261"/>
              <a:gd name="connsiteX92" fmla="*/ 3669693 w 5687458"/>
              <a:gd name="connsiteY92" fmla="*/ 2922897 h 3744261"/>
              <a:gd name="connsiteX93" fmla="*/ 3604096 w 5687458"/>
              <a:gd name="connsiteY93" fmla="*/ 2839546 h 3744261"/>
              <a:gd name="connsiteX94" fmla="*/ 3599901 w 5687458"/>
              <a:gd name="connsiteY94" fmla="*/ 2788277 h 3744261"/>
              <a:gd name="connsiteX95" fmla="*/ 3530608 w 5687458"/>
              <a:gd name="connsiteY95" fmla="*/ 2682250 h 3744261"/>
              <a:gd name="connsiteX96" fmla="*/ 3498983 w 5687458"/>
              <a:gd name="connsiteY96" fmla="*/ 2633743 h 3744261"/>
              <a:gd name="connsiteX97" fmla="*/ 3558579 w 5687458"/>
              <a:gd name="connsiteY97" fmla="*/ 2599938 h 3744261"/>
              <a:gd name="connsiteX98" fmla="*/ 3619898 w 5687458"/>
              <a:gd name="connsiteY98" fmla="*/ 2587582 h 3744261"/>
              <a:gd name="connsiteX99" fmla="*/ 3457993 w 5687458"/>
              <a:gd name="connsiteY99" fmla="*/ 2383316 h 3744261"/>
              <a:gd name="connsiteX100" fmla="*/ 3275177 w 5687458"/>
              <a:gd name="connsiteY100" fmla="*/ 2223799 h 3744261"/>
              <a:gd name="connsiteX101" fmla="*/ 3119584 w 5687458"/>
              <a:gd name="connsiteY101" fmla="*/ 2137187 h 3744261"/>
              <a:gd name="connsiteX102" fmla="*/ 2963389 w 5687458"/>
              <a:gd name="connsiteY102" fmla="*/ 2039010 h 3744261"/>
              <a:gd name="connsiteX103" fmla="*/ 3220668 w 5687458"/>
              <a:gd name="connsiteY103" fmla="*/ 1924781 h 3744261"/>
              <a:gd name="connsiteX104" fmla="*/ 3417065 w 5687458"/>
              <a:gd name="connsiteY104" fmla="*/ 1879160 h 3744261"/>
              <a:gd name="connsiteX105" fmla="*/ 3415590 w 5687458"/>
              <a:gd name="connsiteY105" fmla="*/ 1875444 h 3744261"/>
              <a:gd name="connsiteX106" fmla="*/ 3399809 w 5687458"/>
              <a:gd name="connsiteY106" fmla="*/ 1794273 h 3744261"/>
              <a:gd name="connsiteX107" fmla="*/ 3380124 w 5687458"/>
              <a:gd name="connsiteY107" fmla="*/ 1730648 h 3744261"/>
              <a:gd name="connsiteX108" fmla="*/ 3167074 w 5687458"/>
              <a:gd name="connsiteY108" fmla="*/ 1803139 h 3744261"/>
              <a:gd name="connsiteX109" fmla="*/ 2974581 w 5687458"/>
              <a:gd name="connsiteY109" fmla="*/ 1884912 h 3744261"/>
              <a:gd name="connsiteX110" fmla="*/ 2953255 w 5687458"/>
              <a:gd name="connsiteY110" fmla="*/ 1886989 h 3744261"/>
              <a:gd name="connsiteX111" fmla="*/ 2948417 w 5687458"/>
              <a:gd name="connsiteY111" fmla="*/ 1827974 h 3744261"/>
              <a:gd name="connsiteX112" fmla="*/ 2943517 w 5687458"/>
              <a:gd name="connsiteY112" fmla="*/ 1745807 h 3744261"/>
              <a:gd name="connsiteX113" fmla="*/ 2902755 w 5687458"/>
              <a:gd name="connsiteY113" fmla="*/ 1707080 h 3744261"/>
              <a:gd name="connsiteX114" fmla="*/ 2905724 w 5687458"/>
              <a:gd name="connsiteY114" fmla="*/ 1699459 h 3744261"/>
              <a:gd name="connsiteX115" fmla="*/ 2923271 w 5687458"/>
              <a:gd name="connsiteY115" fmla="*/ 1702346 h 3744261"/>
              <a:gd name="connsiteX116" fmla="*/ 2953691 w 5687458"/>
              <a:gd name="connsiteY116" fmla="*/ 1737480 h 3744261"/>
              <a:gd name="connsiteX117" fmla="*/ 2994433 w 5687458"/>
              <a:gd name="connsiteY117" fmla="*/ 1756106 h 3744261"/>
              <a:gd name="connsiteX118" fmla="*/ 3076060 w 5687458"/>
              <a:gd name="connsiteY118" fmla="*/ 1636146 h 3744261"/>
              <a:gd name="connsiteX119" fmla="*/ 3140411 w 5687458"/>
              <a:gd name="connsiteY119" fmla="*/ 1496709 h 3744261"/>
              <a:gd name="connsiteX120" fmla="*/ 3180301 w 5687458"/>
              <a:gd name="connsiteY120" fmla="*/ 1425775 h 3744261"/>
              <a:gd name="connsiteX121" fmla="*/ 3163315 w 5687458"/>
              <a:gd name="connsiteY121" fmla="*/ 1429243 h 3744261"/>
              <a:gd name="connsiteX122" fmla="*/ 3144128 w 5687458"/>
              <a:gd name="connsiteY122" fmla="*/ 1411842 h 3744261"/>
              <a:gd name="connsiteX123" fmla="*/ 3159287 w 5687458"/>
              <a:gd name="connsiteY123" fmla="*/ 1321659 h 3744261"/>
              <a:gd name="connsiteX124" fmla="*/ 3173324 w 5687458"/>
              <a:gd name="connsiteY124" fmla="*/ 1317485 h 3744261"/>
              <a:gd name="connsiteX125" fmla="*/ 3185949 w 5687458"/>
              <a:gd name="connsiteY125" fmla="*/ 1350543 h 3744261"/>
              <a:gd name="connsiteX126" fmla="*/ 3192677 w 5687458"/>
              <a:gd name="connsiteY126" fmla="*/ 1391201 h 3744261"/>
              <a:gd name="connsiteX127" fmla="*/ 3194982 w 5687458"/>
              <a:gd name="connsiteY127" fmla="*/ 1400836 h 3744261"/>
              <a:gd name="connsiteX128" fmla="*/ 3272394 w 5687458"/>
              <a:gd name="connsiteY128" fmla="*/ 1306708 h 3744261"/>
              <a:gd name="connsiteX129" fmla="*/ 3333631 w 5687458"/>
              <a:gd name="connsiteY129" fmla="*/ 1258492 h 3744261"/>
              <a:gd name="connsiteX130" fmla="*/ 3417625 w 5687458"/>
              <a:gd name="connsiteY130" fmla="*/ 1147025 h 3744261"/>
              <a:gd name="connsiteX131" fmla="*/ 3502202 w 5687458"/>
              <a:gd name="connsiteY131" fmla="*/ 1030491 h 3744261"/>
              <a:gd name="connsiteX132" fmla="*/ 3510134 w 5687458"/>
              <a:gd name="connsiteY132" fmla="*/ 994339 h 3744261"/>
              <a:gd name="connsiteX133" fmla="*/ 3492110 w 5687458"/>
              <a:gd name="connsiteY133" fmla="*/ 949050 h 3744261"/>
              <a:gd name="connsiteX134" fmla="*/ 3462644 w 5687458"/>
              <a:gd name="connsiteY134" fmla="*/ 849378 h 3744261"/>
              <a:gd name="connsiteX135" fmla="*/ 3473172 w 5687458"/>
              <a:gd name="connsiteY135" fmla="*/ 791028 h 3744261"/>
              <a:gd name="connsiteX136" fmla="*/ 3467586 w 5687458"/>
              <a:gd name="connsiteY136" fmla="*/ 791879 h 3744261"/>
              <a:gd name="connsiteX137" fmla="*/ 3087460 w 5687458"/>
              <a:gd name="connsiteY137" fmla="*/ 1254401 h 3744261"/>
              <a:gd name="connsiteX138" fmla="*/ 2850261 w 5687458"/>
              <a:gd name="connsiteY138" fmla="*/ 1769209 h 3744261"/>
              <a:gd name="connsiteX139" fmla="*/ 2815292 w 5687458"/>
              <a:gd name="connsiteY139" fmla="*/ 1805818 h 3744261"/>
              <a:gd name="connsiteX140" fmla="*/ 2812157 w 5687458"/>
              <a:gd name="connsiteY140" fmla="*/ 1806877 h 3744261"/>
              <a:gd name="connsiteX141" fmla="*/ 2813548 w 5687458"/>
              <a:gd name="connsiteY141" fmla="*/ 1809203 h 3744261"/>
              <a:gd name="connsiteX142" fmla="*/ 2884959 w 5687458"/>
              <a:gd name="connsiteY142" fmla="*/ 1865539 h 3744261"/>
              <a:gd name="connsiteX143" fmla="*/ 2936706 w 5687458"/>
              <a:gd name="connsiteY143" fmla="*/ 1905428 h 3744261"/>
              <a:gd name="connsiteX144" fmla="*/ 2937661 w 5687458"/>
              <a:gd name="connsiteY144" fmla="*/ 1933606 h 3744261"/>
              <a:gd name="connsiteX145" fmla="*/ 2899100 w 5687458"/>
              <a:gd name="connsiteY145" fmla="*/ 1949243 h 3744261"/>
              <a:gd name="connsiteX146" fmla="*/ 2950577 w 5687458"/>
              <a:gd name="connsiteY146" fmla="*/ 2083011 h 3744261"/>
              <a:gd name="connsiteX147" fmla="*/ 2951241 w 5687458"/>
              <a:gd name="connsiteY147" fmla="*/ 2108885 h 3744261"/>
              <a:gd name="connsiteX148" fmla="*/ 2932179 w 5687458"/>
              <a:gd name="connsiteY148" fmla="*/ 2096405 h 3744261"/>
              <a:gd name="connsiteX149" fmla="*/ 2911642 w 5687458"/>
              <a:gd name="connsiteY149" fmla="*/ 2068642 h 3744261"/>
              <a:gd name="connsiteX150" fmla="*/ 2906617 w 5687458"/>
              <a:gd name="connsiteY150" fmla="*/ 2061270 h 3744261"/>
              <a:gd name="connsiteX151" fmla="*/ 2920862 w 5687458"/>
              <a:gd name="connsiteY151" fmla="*/ 2124915 h 3744261"/>
              <a:gd name="connsiteX152" fmla="*/ 2915276 w 5687458"/>
              <a:gd name="connsiteY152" fmla="*/ 2154879 h 3744261"/>
              <a:gd name="connsiteX153" fmla="*/ 2876923 w 5687458"/>
              <a:gd name="connsiteY153" fmla="*/ 2110027 h 3744261"/>
              <a:gd name="connsiteX154" fmla="*/ 2879955 w 5687458"/>
              <a:gd name="connsiteY154" fmla="*/ 2131103 h 3744261"/>
              <a:gd name="connsiteX155" fmla="*/ 2871586 w 5687458"/>
              <a:gd name="connsiteY155" fmla="*/ 2158160 h 3744261"/>
              <a:gd name="connsiteX156" fmla="*/ 2824823 w 5687458"/>
              <a:gd name="connsiteY156" fmla="*/ 2102593 h 3744261"/>
              <a:gd name="connsiteX157" fmla="*/ 2809457 w 5687458"/>
              <a:gd name="connsiteY157" fmla="*/ 2072629 h 3744261"/>
              <a:gd name="connsiteX158" fmla="*/ 2811658 w 5687458"/>
              <a:gd name="connsiteY158" fmla="*/ 2132432 h 3744261"/>
              <a:gd name="connsiteX159" fmla="*/ 2801733 w 5687458"/>
              <a:gd name="connsiteY159" fmla="*/ 2146677 h 3744261"/>
              <a:gd name="connsiteX160" fmla="*/ 2760140 w 5687458"/>
              <a:gd name="connsiteY160" fmla="*/ 2089428 h 3744261"/>
              <a:gd name="connsiteX161" fmla="*/ 2744359 w 5687458"/>
              <a:gd name="connsiteY161" fmla="*/ 2105832 h 3744261"/>
              <a:gd name="connsiteX162" fmla="*/ 2707978 w 5687458"/>
              <a:gd name="connsiteY162" fmla="*/ 2150913 h 3744261"/>
              <a:gd name="connsiteX163" fmla="*/ 2700378 w 5687458"/>
              <a:gd name="connsiteY163" fmla="*/ 2181376 h 3744261"/>
              <a:gd name="connsiteX164" fmla="*/ 2707397 w 5687458"/>
              <a:gd name="connsiteY164" fmla="*/ 2174440 h 3744261"/>
              <a:gd name="connsiteX165" fmla="*/ 2729719 w 5687458"/>
              <a:gd name="connsiteY165" fmla="*/ 2146033 h 3744261"/>
              <a:gd name="connsiteX166" fmla="*/ 2738607 w 5687458"/>
              <a:gd name="connsiteY166" fmla="*/ 2134447 h 3744261"/>
              <a:gd name="connsiteX167" fmla="*/ 2748138 w 5687458"/>
              <a:gd name="connsiteY167" fmla="*/ 2132474 h 3744261"/>
              <a:gd name="connsiteX168" fmla="*/ 2746414 w 5687458"/>
              <a:gd name="connsiteY168" fmla="*/ 2148442 h 3744261"/>
              <a:gd name="connsiteX169" fmla="*/ 2715225 w 5687458"/>
              <a:gd name="connsiteY169" fmla="*/ 2230360 h 3744261"/>
              <a:gd name="connsiteX170" fmla="*/ 2714519 w 5687458"/>
              <a:gd name="connsiteY170" fmla="*/ 2234306 h 3744261"/>
              <a:gd name="connsiteX171" fmla="*/ 2771955 w 5687458"/>
              <a:gd name="connsiteY171" fmla="*/ 2159386 h 3744261"/>
              <a:gd name="connsiteX172" fmla="*/ 2780303 w 5687458"/>
              <a:gd name="connsiteY172" fmla="*/ 2157433 h 3744261"/>
              <a:gd name="connsiteX173" fmla="*/ 2782691 w 5687458"/>
              <a:gd name="connsiteY173" fmla="*/ 2165677 h 3744261"/>
              <a:gd name="connsiteX174" fmla="*/ 2759621 w 5687458"/>
              <a:gd name="connsiteY174" fmla="*/ 2239643 h 3744261"/>
              <a:gd name="connsiteX175" fmla="*/ 2807588 w 5687458"/>
              <a:gd name="connsiteY175" fmla="*/ 2169145 h 3744261"/>
              <a:gd name="connsiteX176" fmla="*/ 2823204 w 5687458"/>
              <a:gd name="connsiteY176" fmla="*/ 2143978 h 3744261"/>
              <a:gd name="connsiteX177" fmla="*/ 2832984 w 5687458"/>
              <a:gd name="connsiteY177" fmla="*/ 2140406 h 3744261"/>
              <a:gd name="connsiteX178" fmla="*/ 2835414 w 5687458"/>
              <a:gd name="connsiteY178" fmla="*/ 2154755 h 3744261"/>
              <a:gd name="connsiteX179" fmla="*/ 2830430 w 5687458"/>
              <a:gd name="connsiteY179" fmla="*/ 2172924 h 3744261"/>
              <a:gd name="connsiteX180" fmla="*/ 2808917 w 5687458"/>
              <a:gd name="connsiteY180" fmla="*/ 2277539 h 3744261"/>
              <a:gd name="connsiteX181" fmla="*/ 2814669 w 5687458"/>
              <a:gd name="connsiteY181" fmla="*/ 2430266 h 3744261"/>
              <a:gd name="connsiteX182" fmla="*/ 2820172 w 5687458"/>
              <a:gd name="connsiteY182" fmla="*/ 2706068 h 3744261"/>
              <a:gd name="connsiteX183" fmla="*/ 2777832 w 5687458"/>
              <a:gd name="connsiteY183" fmla="*/ 2840834 h 3744261"/>
              <a:gd name="connsiteX184" fmla="*/ 2740476 w 5687458"/>
              <a:gd name="connsiteY184" fmla="*/ 2956371 h 3744261"/>
              <a:gd name="connsiteX185" fmla="*/ 2736717 w 5687458"/>
              <a:gd name="connsiteY185" fmla="*/ 2990363 h 3744261"/>
              <a:gd name="connsiteX186" fmla="*/ 2729989 w 5687458"/>
              <a:gd name="connsiteY186" fmla="*/ 2991152 h 3744261"/>
              <a:gd name="connsiteX187" fmla="*/ 2725587 w 5687458"/>
              <a:gd name="connsiteY187" fmla="*/ 2973066 h 3744261"/>
              <a:gd name="connsiteX188" fmla="*/ 2727975 w 5687458"/>
              <a:gd name="connsiteY188" fmla="*/ 2955374 h 3744261"/>
              <a:gd name="connsiteX189" fmla="*/ 2720084 w 5687458"/>
              <a:gd name="connsiteY189" fmla="*/ 2893162 h 3744261"/>
              <a:gd name="connsiteX190" fmla="*/ 2671245 w 5687458"/>
              <a:gd name="connsiteY190" fmla="*/ 2843845 h 3744261"/>
              <a:gd name="connsiteX191" fmla="*/ 2576307 w 5687458"/>
              <a:gd name="connsiteY191" fmla="*/ 2831572 h 3744261"/>
              <a:gd name="connsiteX192" fmla="*/ 2588101 w 5687458"/>
              <a:gd name="connsiteY192" fmla="*/ 2859584 h 3744261"/>
              <a:gd name="connsiteX193" fmla="*/ 2687026 w 5687458"/>
              <a:gd name="connsiteY193" fmla="*/ 3000164 h 3744261"/>
              <a:gd name="connsiteX194" fmla="*/ 2630067 w 5687458"/>
              <a:gd name="connsiteY194" fmla="*/ 3192553 h 3744261"/>
              <a:gd name="connsiteX195" fmla="*/ 2525204 w 5687458"/>
              <a:gd name="connsiteY195" fmla="*/ 3376095 h 3744261"/>
              <a:gd name="connsiteX196" fmla="*/ 2499538 w 5687458"/>
              <a:gd name="connsiteY196" fmla="*/ 3379314 h 3744261"/>
              <a:gd name="connsiteX197" fmla="*/ 2499061 w 5687458"/>
              <a:gd name="connsiteY197" fmla="*/ 3379065 h 3744261"/>
              <a:gd name="connsiteX198" fmla="*/ 2474101 w 5687458"/>
              <a:gd name="connsiteY198" fmla="*/ 3357469 h 3744261"/>
              <a:gd name="connsiteX199" fmla="*/ 2459150 w 5687458"/>
              <a:gd name="connsiteY199" fmla="*/ 3389323 h 3744261"/>
              <a:gd name="connsiteX200" fmla="*/ 2266076 w 5687458"/>
              <a:gd name="connsiteY200" fmla="*/ 3500084 h 3744261"/>
              <a:gd name="connsiteX201" fmla="*/ 2259764 w 5687458"/>
              <a:gd name="connsiteY201" fmla="*/ 3498589 h 3744261"/>
              <a:gd name="connsiteX202" fmla="*/ 2258206 w 5687458"/>
              <a:gd name="connsiteY202" fmla="*/ 3492297 h 3744261"/>
              <a:gd name="connsiteX203" fmla="*/ 2276791 w 5687458"/>
              <a:gd name="connsiteY203" fmla="*/ 3379916 h 3744261"/>
              <a:gd name="connsiteX204" fmla="*/ 2260532 w 5687458"/>
              <a:gd name="connsiteY204" fmla="*/ 3407638 h 3744261"/>
              <a:gd name="connsiteX205" fmla="*/ 2250419 w 5687458"/>
              <a:gd name="connsiteY205" fmla="*/ 3411915 h 3744261"/>
              <a:gd name="connsiteX206" fmla="*/ 2229239 w 5687458"/>
              <a:gd name="connsiteY206" fmla="*/ 3365630 h 3744261"/>
              <a:gd name="connsiteX207" fmla="*/ 2227889 w 5687458"/>
              <a:gd name="connsiteY207" fmla="*/ 3360335 h 3744261"/>
              <a:gd name="connsiteX208" fmla="*/ 2244065 w 5687458"/>
              <a:gd name="connsiteY208" fmla="*/ 3497156 h 3744261"/>
              <a:gd name="connsiteX209" fmla="*/ 2329534 w 5687458"/>
              <a:gd name="connsiteY209" fmla="*/ 3509428 h 3744261"/>
              <a:gd name="connsiteX210" fmla="*/ 2364087 w 5687458"/>
              <a:gd name="connsiteY210" fmla="*/ 3503033 h 3744261"/>
              <a:gd name="connsiteX211" fmla="*/ 2375217 w 5687458"/>
              <a:gd name="connsiteY211" fmla="*/ 3510342 h 3744261"/>
              <a:gd name="connsiteX212" fmla="*/ 2349323 w 5687458"/>
              <a:gd name="connsiteY212" fmla="*/ 3549173 h 3744261"/>
              <a:gd name="connsiteX213" fmla="*/ 2303391 w 5687458"/>
              <a:gd name="connsiteY213" fmla="*/ 3602975 h 3744261"/>
              <a:gd name="connsiteX214" fmla="*/ 2020363 w 5687458"/>
              <a:gd name="connsiteY214" fmla="*/ 3721523 h 3744261"/>
              <a:gd name="connsiteX215" fmla="*/ 1996981 w 5687458"/>
              <a:gd name="connsiteY215" fmla="*/ 3720256 h 3744261"/>
              <a:gd name="connsiteX216" fmla="*/ 1790638 w 5687458"/>
              <a:gd name="connsiteY216" fmla="*/ 3524047 h 3744261"/>
              <a:gd name="connsiteX217" fmla="*/ 1742962 w 5687458"/>
              <a:gd name="connsiteY217" fmla="*/ 3517984 h 3744261"/>
              <a:gd name="connsiteX218" fmla="*/ 1717213 w 5687458"/>
              <a:gd name="connsiteY218" fmla="*/ 3507518 h 3744261"/>
              <a:gd name="connsiteX219" fmla="*/ 1600285 w 5687458"/>
              <a:gd name="connsiteY219" fmla="*/ 3370863 h 3744261"/>
              <a:gd name="connsiteX220" fmla="*/ 1609546 w 5687458"/>
              <a:gd name="connsiteY220" fmla="*/ 3265314 h 3744261"/>
              <a:gd name="connsiteX221" fmla="*/ 1608570 w 5687458"/>
              <a:gd name="connsiteY221" fmla="*/ 3264566 h 3744261"/>
              <a:gd name="connsiteX222" fmla="*/ 1606369 w 5687458"/>
              <a:gd name="connsiteY222" fmla="*/ 3241932 h 3744261"/>
              <a:gd name="connsiteX223" fmla="*/ 1619326 w 5687458"/>
              <a:gd name="connsiteY223" fmla="*/ 3220524 h 3744261"/>
              <a:gd name="connsiteX224" fmla="*/ 1662165 w 5687458"/>
              <a:gd name="connsiteY224" fmla="*/ 3118837 h 3744261"/>
              <a:gd name="connsiteX225" fmla="*/ 1745350 w 5687458"/>
              <a:gd name="connsiteY225" fmla="*/ 3105962 h 3744261"/>
              <a:gd name="connsiteX226" fmla="*/ 1751662 w 5687458"/>
              <a:gd name="connsiteY226" fmla="*/ 3114663 h 3744261"/>
              <a:gd name="connsiteX227" fmla="*/ 1732434 w 5687458"/>
              <a:gd name="connsiteY227" fmla="*/ 3189542 h 3744261"/>
              <a:gd name="connsiteX228" fmla="*/ 1788749 w 5687458"/>
              <a:gd name="connsiteY228" fmla="*/ 3101747 h 3744261"/>
              <a:gd name="connsiteX229" fmla="*/ 1943802 w 5687458"/>
              <a:gd name="connsiteY229" fmla="*/ 2984341 h 3744261"/>
              <a:gd name="connsiteX230" fmla="*/ 2075079 w 5687458"/>
              <a:gd name="connsiteY230" fmla="*/ 2971072 h 3744261"/>
              <a:gd name="connsiteX231" fmla="*/ 2147528 w 5687458"/>
              <a:gd name="connsiteY231" fmla="*/ 2982846 h 3744261"/>
              <a:gd name="connsiteX232" fmla="*/ 2148296 w 5687458"/>
              <a:gd name="connsiteY232" fmla="*/ 2982452 h 3744261"/>
              <a:gd name="connsiteX233" fmla="*/ 2180773 w 5687458"/>
              <a:gd name="connsiteY233" fmla="*/ 2972339 h 3744261"/>
              <a:gd name="connsiteX234" fmla="*/ 2132017 w 5687458"/>
              <a:gd name="connsiteY234" fmla="*/ 2957845 h 3744261"/>
              <a:gd name="connsiteX235" fmla="*/ 1972333 w 5687458"/>
              <a:gd name="connsiteY235" fmla="*/ 2925078 h 3744261"/>
              <a:gd name="connsiteX236" fmla="*/ 1808932 w 5687458"/>
              <a:gd name="connsiteY236" fmla="*/ 3004193 h 3744261"/>
              <a:gd name="connsiteX237" fmla="*/ 1807728 w 5687458"/>
              <a:gd name="connsiteY237" fmla="*/ 3014908 h 3744261"/>
              <a:gd name="connsiteX238" fmla="*/ 1768254 w 5687458"/>
              <a:gd name="connsiteY238" fmla="*/ 3058701 h 3744261"/>
              <a:gd name="connsiteX239" fmla="*/ 1729215 w 5687458"/>
              <a:gd name="connsiteY239" fmla="*/ 3088084 h 3744261"/>
              <a:gd name="connsiteX240" fmla="*/ 1723401 w 5687458"/>
              <a:gd name="connsiteY240" fmla="*/ 3084014 h 3744261"/>
              <a:gd name="connsiteX241" fmla="*/ 1738165 w 5687458"/>
              <a:gd name="connsiteY241" fmla="*/ 3062065 h 3744261"/>
              <a:gd name="connsiteX242" fmla="*/ 1764184 w 5687458"/>
              <a:gd name="connsiteY242" fmla="*/ 3033991 h 3744261"/>
              <a:gd name="connsiteX243" fmla="*/ 1795207 w 5687458"/>
              <a:gd name="connsiteY243" fmla="*/ 3000455 h 3744261"/>
              <a:gd name="connsiteX244" fmla="*/ 1780360 w 5687458"/>
              <a:gd name="connsiteY244" fmla="*/ 2973710 h 3744261"/>
              <a:gd name="connsiteX245" fmla="*/ 1646778 w 5687458"/>
              <a:gd name="connsiteY245" fmla="*/ 2879872 h 3744261"/>
              <a:gd name="connsiteX246" fmla="*/ 1635045 w 5687458"/>
              <a:gd name="connsiteY246" fmla="*/ 2887181 h 3744261"/>
              <a:gd name="connsiteX247" fmla="*/ 1695389 w 5687458"/>
              <a:gd name="connsiteY247" fmla="*/ 3085093 h 3744261"/>
              <a:gd name="connsiteX248" fmla="*/ 1695202 w 5687458"/>
              <a:gd name="connsiteY248" fmla="*/ 3091198 h 3744261"/>
              <a:gd name="connsiteX249" fmla="*/ 1689865 w 5687458"/>
              <a:gd name="connsiteY249" fmla="*/ 3094209 h 3744261"/>
              <a:gd name="connsiteX250" fmla="*/ 2 w 5687458"/>
              <a:gd name="connsiteY250" fmla="*/ 3094168 h 3744261"/>
              <a:gd name="connsiteX251" fmla="*/ 1679670 w 5687458"/>
              <a:gd name="connsiteY251" fmla="*/ 3081750 h 3744261"/>
              <a:gd name="connsiteX252" fmla="*/ 1624082 w 5687458"/>
              <a:gd name="connsiteY252" fmla="*/ 2881222 h 3744261"/>
              <a:gd name="connsiteX253" fmla="*/ 1645615 w 5687458"/>
              <a:gd name="connsiteY253" fmla="*/ 2867455 h 3744261"/>
              <a:gd name="connsiteX254" fmla="*/ 1790534 w 5687458"/>
              <a:gd name="connsiteY254" fmla="*/ 2966546 h 3744261"/>
              <a:gd name="connsiteX255" fmla="*/ 1804821 w 5687458"/>
              <a:gd name="connsiteY255" fmla="*/ 2990841 h 3744261"/>
              <a:gd name="connsiteX256" fmla="*/ 1972001 w 5687458"/>
              <a:gd name="connsiteY256" fmla="*/ 2912639 h 3744261"/>
              <a:gd name="connsiteX257" fmla="*/ 2136004 w 5687458"/>
              <a:gd name="connsiteY257" fmla="*/ 2946050 h 3744261"/>
              <a:gd name="connsiteX258" fmla="*/ 2196887 w 5687458"/>
              <a:gd name="connsiteY258" fmla="*/ 2959735 h 3744261"/>
              <a:gd name="connsiteX259" fmla="*/ 2198382 w 5687458"/>
              <a:gd name="connsiteY259" fmla="*/ 2955000 h 3744261"/>
              <a:gd name="connsiteX260" fmla="*/ 2205359 w 5687458"/>
              <a:gd name="connsiteY260" fmla="*/ 2841540 h 3744261"/>
              <a:gd name="connsiteX261" fmla="*/ 2240348 w 5687458"/>
              <a:gd name="connsiteY261" fmla="*/ 2742469 h 3744261"/>
              <a:gd name="connsiteX262" fmla="*/ 2269232 w 5687458"/>
              <a:gd name="connsiteY262" fmla="*/ 2758625 h 3744261"/>
              <a:gd name="connsiteX263" fmla="*/ 2338754 w 5687458"/>
              <a:gd name="connsiteY263" fmla="*/ 2965404 h 3744261"/>
              <a:gd name="connsiteX264" fmla="*/ 2327998 w 5687458"/>
              <a:gd name="connsiteY264" fmla="*/ 2977323 h 3744261"/>
              <a:gd name="connsiteX265" fmla="*/ 2393179 w 5687458"/>
              <a:gd name="connsiteY265" fmla="*/ 3026951 h 3744261"/>
              <a:gd name="connsiteX266" fmla="*/ 2414256 w 5687458"/>
              <a:gd name="connsiteY266" fmla="*/ 3044705 h 3744261"/>
              <a:gd name="connsiteX267" fmla="*/ 2469180 w 5687458"/>
              <a:gd name="connsiteY267" fmla="*/ 2959610 h 3744261"/>
              <a:gd name="connsiteX268" fmla="*/ 2546592 w 5687458"/>
              <a:gd name="connsiteY268" fmla="*/ 2839754 h 3744261"/>
              <a:gd name="connsiteX269" fmla="*/ 2606395 w 5687458"/>
              <a:gd name="connsiteY269" fmla="*/ 2732149 h 3744261"/>
              <a:gd name="connsiteX270" fmla="*/ 2623776 w 5687458"/>
              <a:gd name="connsiteY270" fmla="*/ 2688356 h 3744261"/>
              <a:gd name="connsiteX271" fmla="*/ 2671784 w 5687458"/>
              <a:gd name="connsiteY271" fmla="*/ 2244107 h 3744261"/>
              <a:gd name="connsiteX272" fmla="*/ 2666406 w 5687458"/>
              <a:gd name="connsiteY272" fmla="*/ 2209575 h 3744261"/>
              <a:gd name="connsiteX273" fmla="*/ 2660488 w 5687458"/>
              <a:gd name="connsiteY273" fmla="*/ 2181500 h 3744261"/>
              <a:gd name="connsiteX274" fmla="*/ 2704531 w 5687458"/>
              <a:gd name="connsiteY274" fmla="*/ 2098398 h 3744261"/>
              <a:gd name="connsiteX275" fmla="*/ 2713066 w 5687458"/>
              <a:gd name="connsiteY275" fmla="*/ 2097651 h 3744261"/>
              <a:gd name="connsiteX276" fmla="*/ 2714291 w 5687458"/>
              <a:gd name="connsiteY276" fmla="*/ 2106123 h 3744261"/>
              <a:gd name="connsiteX277" fmla="*/ 2688750 w 5687458"/>
              <a:gd name="connsiteY277" fmla="*/ 2176683 h 3744261"/>
              <a:gd name="connsiteX278" fmla="*/ 2696869 w 5687458"/>
              <a:gd name="connsiteY278" fmla="*/ 2145411 h 3744261"/>
              <a:gd name="connsiteX279" fmla="*/ 2736260 w 5687458"/>
              <a:gd name="connsiteY279" fmla="*/ 2096426 h 3744261"/>
              <a:gd name="connsiteX280" fmla="*/ 2752374 w 5687458"/>
              <a:gd name="connsiteY280" fmla="*/ 2072567 h 3744261"/>
              <a:gd name="connsiteX281" fmla="*/ 2746124 w 5687458"/>
              <a:gd name="connsiteY281" fmla="*/ 2058529 h 3744261"/>
              <a:gd name="connsiteX282" fmla="*/ 2695934 w 5687458"/>
              <a:gd name="connsiteY282" fmla="*/ 2039488 h 3744261"/>
              <a:gd name="connsiteX283" fmla="*/ 2712754 w 5687458"/>
              <a:gd name="connsiteY283" fmla="*/ 2078817 h 3744261"/>
              <a:gd name="connsiteX284" fmla="*/ 2559259 w 5687458"/>
              <a:gd name="connsiteY284" fmla="*/ 2147861 h 3744261"/>
              <a:gd name="connsiteX285" fmla="*/ 2366226 w 5687458"/>
              <a:gd name="connsiteY285" fmla="*/ 2221826 h 3744261"/>
              <a:gd name="connsiteX286" fmla="*/ 2292489 w 5687458"/>
              <a:gd name="connsiteY286" fmla="*/ 2253036 h 3744261"/>
              <a:gd name="connsiteX287" fmla="*/ 2262338 w 5687458"/>
              <a:gd name="connsiteY287" fmla="*/ 2287942 h 3744261"/>
              <a:gd name="connsiteX288" fmla="*/ 2245311 w 5687458"/>
              <a:gd name="connsiteY288" fmla="*/ 2295833 h 3744261"/>
              <a:gd name="connsiteX289" fmla="*/ 2184926 w 5687458"/>
              <a:gd name="connsiteY289" fmla="*/ 2310659 h 3744261"/>
              <a:gd name="connsiteX290" fmla="*/ 2172862 w 5687458"/>
              <a:gd name="connsiteY290" fmla="*/ 2298823 h 3744261"/>
              <a:gd name="connsiteX291" fmla="*/ 2143583 w 5687458"/>
              <a:gd name="connsiteY291" fmla="*/ 2303059 h 3744261"/>
              <a:gd name="connsiteX292" fmla="*/ 2138869 w 5687458"/>
              <a:gd name="connsiteY292" fmla="*/ 2303724 h 3744261"/>
              <a:gd name="connsiteX293" fmla="*/ 2053940 w 5687458"/>
              <a:gd name="connsiteY293" fmla="*/ 2321187 h 3744261"/>
              <a:gd name="connsiteX294" fmla="*/ 2042706 w 5687458"/>
              <a:gd name="connsiteY294" fmla="*/ 2340644 h 3744261"/>
              <a:gd name="connsiteX295" fmla="*/ 1893737 w 5687458"/>
              <a:gd name="connsiteY295" fmla="*/ 2441209 h 3744261"/>
              <a:gd name="connsiteX296" fmla="*/ 1747011 w 5687458"/>
              <a:gd name="connsiteY296" fmla="*/ 2490526 h 3744261"/>
              <a:gd name="connsiteX297" fmla="*/ 1722612 w 5687458"/>
              <a:gd name="connsiteY297" fmla="*/ 2472357 h 3744261"/>
              <a:gd name="connsiteX298" fmla="*/ 1658136 w 5687458"/>
              <a:gd name="connsiteY298" fmla="*/ 2490526 h 3744261"/>
              <a:gd name="connsiteX299" fmla="*/ 1558817 w 5687458"/>
              <a:gd name="connsiteY299" fmla="*/ 2448975 h 3744261"/>
              <a:gd name="connsiteX300" fmla="*/ 1499553 w 5687458"/>
              <a:gd name="connsiteY300" fmla="*/ 2387718 h 3744261"/>
              <a:gd name="connsiteX301" fmla="*/ 1500778 w 5687458"/>
              <a:gd name="connsiteY301" fmla="*/ 2375695 h 3744261"/>
              <a:gd name="connsiteX302" fmla="*/ 1509313 w 5687458"/>
              <a:gd name="connsiteY302" fmla="*/ 2368843 h 3744261"/>
              <a:gd name="connsiteX303" fmla="*/ 1502003 w 5687458"/>
              <a:gd name="connsiteY303" fmla="*/ 2367389 h 3744261"/>
              <a:gd name="connsiteX304" fmla="*/ 1211645 w 5687458"/>
              <a:gd name="connsiteY304" fmla="*/ 2247201 h 3744261"/>
              <a:gd name="connsiteX305" fmla="*/ 1089463 w 5687458"/>
              <a:gd name="connsiteY305" fmla="*/ 2167068 h 3744261"/>
              <a:gd name="connsiteX306" fmla="*/ 1001419 w 5687458"/>
              <a:gd name="connsiteY306" fmla="*/ 2113723 h 3744261"/>
              <a:gd name="connsiteX307" fmla="*/ 835921 w 5687458"/>
              <a:gd name="connsiteY307" fmla="*/ 1882524 h 3744261"/>
              <a:gd name="connsiteX308" fmla="*/ 812810 w 5687458"/>
              <a:gd name="connsiteY308" fmla="*/ 1670430 h 3744261"/>
              <a:gd name="connsiteX309" fmla="*/ 943152 w 5687458"/>
              <a:gd name="connsiteY309" fmla="*/ 1531490 h 3744261"/>
              <a:gd name="connsiteX310" fmla="*/ 1139424 w 5687458"/>
              <a:gd name="connsiteY310" fmla="*/ 1549120 h 3744261"/>
              <a:gd name="connsiteX311" fmla="*/ 1159836 w 5687458"/>
              <a:gd name="connsiteY311" fmla="*/ 1565919 h 3744261"/>
              <a:gd name="connsiteX312" fmla="*/ 1212247 w 5687458"/>
              <a:gd name="connsiteY312" fmla="*/ 1548954 h 3744261"/>
              <a:gd name="connsiteX313" fmla="*/ 1214905 w 5687458"/>
              <a:gd name="connsiteY313" fmla="*/ 1548850 h 3744261"/>
              <a:gd name="connsiteX314" fmla="*/ 1265593 w 5687458"/>
              <a:gd name="connsiteY314" fmla="*/ 1558236 h 3744261"/>
              <a:gd name="connsiteX315" fmla="*/ 1295951 w 5687458"/>
              <a:gd name="connsiteY315" fmla="*/ 1553169 h 3744261"/>
              <a:gd name="connsiteX316" fmla="*/ 1451337 w 5687458"/>
              <a:gd name="connsiteY316" fmla="*/ 1570259 h 3744261"/>
              <a:gd name="connsiteX317" fmla="*/ 1525779 w 5687458"/>
              <a:gd name="connsiteY317" fmla="*/ 1625743 h 3744261"/>
              <a:gd name="connsiteX318" fmla="*/ 1527607 w 5687458"/>
              <a:gd name="connsiteY318" fmla="*/ 1638182 h 3744261"/>
              <a:gd name="connsiteX319" fmla="*/ 1648024 w 5687458"/>
              <a:gd name="connsiteY319" fmla="*/ 1847182 h 3744261"/>
              <a:gd name="connsiteX320" fmla="*/ 1533857 w 5687458"/>
              <a:gd name="connsiteY320" fmla="*/ 1995985 h 3744261"/>
              <a:gd name="connsiteX321" fmla="*/ 1443570 w 5687458"/>
              <a:gd name="connsiteY321" fmla="*/ 2003398 h 3744261"/>
              <a:gd name="connsiteX322" fmla="*/ 1450797 w 5687458"/>
              <a:gd name="connsiteY322" fmla="*/ 2009648 h 3744261"/>
              <a:gd name="connsiteX323" fmla="*/ 1455718 w 5687458"/>
              <a:gd name="connsiteY323" fmla="*/ 2013864 h 3744261"/>
              <a:gd name="connsiteX324" fmla="*/ 1457857 w 5687458"/>
              <a:gd name="connsiteY324" fmla="*/ 2024329 h 3744261"/>
              <a:gd name="connsiteX325" fmla="*/ 1400275 w 5687458"/>
              <a:gd name="connsiteY325" fmla="*/ 2023021 h 3744261"/>
              <a:gd name="connsiteX326" fmla="*/ 1300208 w 5687458"/>
              <a:gd name="connsiteY326" fmla="*/ 1991271 h 3744261"/>
              <a:gd name="connsiteX327" fmla="*/ 1284323 w 5687458"/>
              <a:gd name="connsiteY327" fmla="*/ 1983401 h 3744261"/>
              <a:gd name="connsiteX328" fmla="*/ 1212891 w 5687458"/>
              <a:gd name="connsiteY328" fmla="*/ 1958089 h 3744261"/>
              <a:gd name="connsiteX329" fmla="*/ 1137887 w 5687458"/>
              <a:gd name="connsiteY329" fmla="*/ 1859392 h 3744261"/>
              <a:gd name="connsiteX330" fmla="*/ 1118451 w 5687458"/>
              <a:gd name="connsiteY330" fmla="*/ 1832771 h 3744261"/>
              <a:gd name="connsiteX331" fmla="*/ 1120652 w 5687458"/>
              <a:gd name="connsiteY331" fmla="*/ 1931468 h 3744261"/>
              <a:gd name="connsiteX332" fmla="*/ 1221509 w 5687458"/>
              <a:gd name="connsiteY332" fmla="*/ 2024392 h 3744261"/>
              <a:gd name="connsiteX333" fmla="*/ 1428391 w 5687458"/>
              <a:gd name="connsiteY333" fmla="*/ 2058467 h 3744261"/>
              <a:gd name="connsiteX334" fmla="*/ 1544904 w 5687458"/>
              <a:gd name="connsiteY334" fmla="*/ 2031410 h 3744261"/>
              <a:gd name="connsiteX335" fmla="*/ 1530659 w 5687458"/>
              <a:gd name="connsiteY335" fmla="*/ 2023623 h 3744261"/>
              <a:gd name="connsiteX336" fmla="*/ 1527482 w 5687458"/>
              <a:gd name="connsiteY336" fmla="*/ 2013864 h 3744261"/>
              <a:gd name="connsiteX337" fmla="*/ 1564880 w 5687458"/>
              <a:gd name="connsiteY337" fmla="*/ 1988323 h 3744261"/>
              <a:gd name="connsiteX338" fmla="*/ 1603960 w 5687458"/>
              <a:gd name="connsiteY338" fmla="*/ 1973787 h 3744261"/>
              <a:gd name="connsiteX339" fmla="*/ 1610314 w 5687458"/>
              <a:gd name="connsiteY339" fmla="*/ 1978625 h 3744261"/>
              <a:gd name="connsiteX340" fmla="*/ 1603732 w 5687458"/>
              <a:gd name="connsiteY340" fmla="*/ 1988676 h 3744261"/>
              <a:gd name="connsiteX341" fmla="*/ 1591169 w 5687458"/>
              <a:gd name="connsiteY341" fmla="*/ 2003398 h 3744261"/>
              <a:gd name="connsiteX342" fmla="*/ 1569635 w 5687458"/>
              <a:gd name="connsiteY342" fmla="*/ 2029354 h 3744261"/>
              <a:gd name="connsiteX343" fmla="*/ 1688910 w 5687458"/>
              <a:gd name="connsiteY343" fmla="*/ 2069452 h 3744261"/>
              <a:gd name="connsiteX344" fmla="*/ 1699666 w 5687458"/>
              <a:gd name="connsiteY344" fmla="*/ 2065236 h 3744261"/>
              <a:gd name="connsiteX345" fmla="*/ 1699812 w 5687458"/>
              <a:gd name="connsiteY345" fmla="*/ 2038595 h 3744261"/>
              <a:gd name="connsiteX346" fmla="*/ 1697590 w 5687458"/>
              <a:gd name="connsiteY346" fmla="*/ 2020716 h 3744261"/>
              <a:gd name="connsiteX347" fmla="*/ 1701390 w 5687458"/>
              <a:gd name="connsiteY347" fmla="*/ 2012576 h 3744261"/>
              <a:gd name="connsiteX348" fmla="*/ 1727928 w 5687458"/>
              <a:gd name="connsiteY348" fmla="*/ 2014217 h 3744261"/>
              <a:gd name="connsiteX349" fmla="*/ 1777183 w 5687458"/>
              <a:gd name="connsiteY349" fmla="*/ 2015816 h 3744261"/>
              <a:gd name="connsiteX350" fmla="*/ 1790618 w 5687458"/>
              <a:gd name="connsiteY350" fmla="*/ 1989693 h 3744261"/>
              <a:gd name="connsiteX351" fmla="*/ 1722467 w 5687458"/>
              <a:gd name="connsiteY351" fmla="*/ 1880116 h 3744261"/>
              <a:gd name="connsiteX352" fmla="*/ 1676285 w 5687458"/>
              <a:gd name="connsiteY352" fmla="*/ 1817550 h 3744261"/>
              <a:gd name="connsiteX353" fmla="*/ 1671883 w 5687458"/>
              <a:gd name="connsiteY353" fmla="*/ 1795498 h 3744261"/>
              <a:gd name="connsiteX354" fmla="*/ 1690966 w 5687458"/>
              <a:gd name="connsiteY354" fmla="*/ 1800087 h 3744261"/>
              <a:gd name="connsiteX355" fmla="*/ 1714929 w 5687458"/>
              <a:gd name="connsiteY355" fmla="*/ 1818755 h 3744261"/>
              <a:gd name="connsiteX356" fmla="*/ 1774691 w 5687458"/>
              <a:gd name="connsiteY356" fmla="*/ 1878247 h 3744261"/>
              <a:gd name="connsiteX357" fmla="*/ 1892221 w 5687458"/>
              <a:gd name="connsiteY357" fmla="*/ 2085005 h 3744261"/>
              <a:gd name="connsiteX358" fmla="*/ 1897579 w 5687458"/>
              <a:gd name="connsiteY358" fmla="*/ 2084673 h 3744261"/>
              <a:gd name="connsiteX359" fmla="*/ 2012243 w 5687458"/>
              <a:gd name="connsiteY359" fmla="*/ 2080893 h 3744261"/>
              <a:gd name="connsiteX360" fmla="*/ 2068143 w 5687458"/>
              <a:gd name="connsiteY360" fmla="*/ 2084382 h 3744261"/>
              <a:gd name="connsiteX361" fmla="*/ 2070303 w 5687458"/>
              <a:gd name="connsiteY361" fmla="*/ 2091234 h 3744261"/>
              <a:gd name="connsiteX362" fmla="*/ 2057096 w 5687458"/>
              <a:gd name="connsiteY362" fmla="*/ 2097152 h 3744261"/>
              <a:gd name="connsiteX363" fmla="*/ 1910619 w 5687458"/>
              <a:gd name="connsiteY363" fmla="*/ 2118520 h 3744261"/>
              <a:gd name="connsiteX364" fmla="*/ 1884455 w 5687458"/>
              <a:gd name="connsiteY364" fmla="*/ 2097962 h 3744261"/>
              <a:gd name="connsiteX365" fmla="*/ 1677905 w 5687458"/>
              <a:gd name="connsiteY365" fmla="*/ 2136046 h 3744261"/>
              <a:gd name="connsiteX366" fmla="*/ 1632907 w 5687458"/>
              <a:gd name="connsiteY366" fmla="*/ 2200625 h 3744261"/>
              <a:gd name="connsiteX367" fmla="*/ 1695680 w 5687458"/>
              <a:gd name="connsiteY367" fmla="*/ 2347974 h 3744261"/>
              <a:gd name="connsiteX368" fmla="*/ 2026551 w 5687458"/>
              <a:gd name="connsiteY368" fmla="*/ 2314750 h 3744261"/>
              <a:gd name="connsiteX369" fmla="*/ 2043682 w 5687458"/>
              <a:gd name="connsiteY369" fmla="*/ 2310784 h 3744261"/>
              <a:gd name="connsiteX370" fmla="*/ 2043121 w 5687458"/>
              <a:gd name="connsiteY370" fmla="*/ 2303724 h 3744261"/>
              <a:gd name="connsiteX371" fmla="*/ 2040339 w 5687458"/>
              <a:gd name="connsiteY371" fmla="*/ 2296622 h 3744261"/>
              <a:gd name="connsiteX372" fmla="*/ 2033050 w 5687458"/>
              <a:gd name="connsiteY372" fmla="*/ 2297183 h 3744261"/>
              <a:gd name="connsiteX373" fmla="*/ 1976050 w 5687458"/>
              <a:gd name="connsiteY373" fmla="*/ 2285180 h 3744261"/>
              <a:gd name="connsiteX374" fmla="*/ 1996483 w 5687458"/>
              <a:gd name="connsiteY374" fmla="*/ 2267800 h 3744261"/>
              <a:gd name="connsiteX375" fmla="*/ 2046817 w 5687458"/>
              <a:gd name="connsiteY375" fmla="*/ 2283581 h 3744261"/>
              <a:gd name="connsiteX376" fmla="*/ 2167110 w 5687458"/>
              <a:gd name="connsiteY376" fmla="*/ 2270271 h 3744261"/>
              <a:gd name="connsiteX377" fmla="*/ 2167297 w 5687458"/>
              <a:gd name="connsiteY377" fmla="*/ 2250960 h 3744261"/>
              <a:gd name="connsiteX378" fmla="*/ 2160839 w 5687458"/>
              <a:gd name="connsiteY378" fmla="*/ 2164680 h 3744261"/>
              <a:gd name="connsiteX379" fmla="*/ 2149085 w 5687458"/>
              <a:gd name="connsiteY379" fmla="*/ 2112290 h 3744261"/>
              <a:gd name="connsiteX380" fmla="*/ 2160403 w 5687458"/>
              <a:gd name="connsiteY380" fmla="*/ 2034753 h 3744261"/>
              <a:gd name="connsiteX381" fmla="*/ 2182206 w 5687458"/>
              <a:gd name="connsiteY381" fmla="*/ 2021277 h 3744261"/>
              <a:gd name="connsiteX382" fmla="*/ 2216489 w 5687458"/>
              <a:gd name="connsiteY382" fmla="*/ 2008776 h 3744261"/>
              <a:gd name="connsiteX383" fmla="*/ 2237130 w 5687458"/>
              <a:gd name="connsiteY383" fmla="*/ 2043412 h 3744261"/>
              <a:gd name="connsiteX384" fmla="*/ 2248405 w 5687458"/>
              <a:gd name="connsiteY384" fmla="*/ 2085711 h 3744261"/>
              <a:gd name="connsiteX385" fmla="*/ 2256150 w 5687458"/>
              <a:gd name="connsiteY385" fmla="*/ 2152346 h 3744261"/>
              <a:gd name="connsiteX386" fmla="*/ 2236860 w 5687458"/>
              <a:gd name="connsiteY386" fmla="*/ 2143645 h 3744261"/>
              <a:gd name="connsiteX387" fmla="*/ 2208702 w 5687458"/>
              <a:gd name="connsiteY387" fmla="*/ 2102198 h 3744261"/>
              <a:gd name="connsiteX388" fmla="*/ 2214516 w 5687458"/>
              <a:gd name="connsiteY388" fmla="*/ 2137208 h 3744261"/>
              <a:gd name="connsiteX389" fmla="*/ 2214060 w 5687458"/>
              <a:gd name="connsiteY389" fmla="*/ 2249465 h 3744261"/>
              <a:gd name="connsiteX390" fmla="*/ 2209886 w 5687458"/>
              <a:gd name="connsiteY390" fmla="*/ 2262546 h 3744261"/>
              <a:gd name="connsiteX391" fmla="*/ 2282750 w 5687458"/>
              <a:gd name="connsiteY391" fmla="*/ 2243173 h 3744261"/>
              <a:gd name="connsiteX392" fmla="*/ 2286883 w 5687458"/>
              <a:gd name="connsiteY392" fmla="*/ 2174980 h 3744261"/>
              <a:gd name="connsiteX393" fmla="*/ 2258351 w 5687458"/>
              <a:gd name="connsiteY393" fmla="*/ 2053774 h 3744261"/>
              <a:gd name="connsiteX394" fmla="*/ 2260324 w 5687458"/>
              <a:gd name="connsiteY394" fmla="*/ 2046610 h 3744261"/>
              <a:gd name="connsiteX395" fmla="*/ 2267758 w 5687458"/>
              <a:gd name="connsiteY395" fmla="*/ 2046444 h 3744261"/>
              <a:gd name="connsiteX396" fmla="*/ 2313774 w 5687458"/>
              <a:gd name="connsiteY396" fmla="*/ 2058467 h 3744261"/>
              <a:gd name="connsiteX397" fmla="*/ 2591133 w 5687458"/>
              <a:gd name="connsiteY397" fmla="*/ 1986204 h 3744261"/>
              <a:gd name="connsiteX398" fmla="*/ 2597736 w 5687458"/>
              <a:gd name="connsiteY398" fmla="*/ 1988281 h 3744261"/>
              <a:gd name="connsiteX399" fmla="*/ 2658744 w 5687458"/>
              <a:gd name="connsiteY399" fmla="*/ 2016978 h 3744261"/>
              <a:gd name="connsiteX400" fmla="*/ 2659076 w 5687458"/>
              <a:gd name="connsiteY400" fmla="*/ 2017082 h 3744261"/>
              <a:gd name="connsiteX401" fmla="*/ 2603903 w 5687458"/>
              <a:gd name="connsiteY401" fmla="*/ 1971025 h 3744261"/>
              <a:gd name="connsiteX402" fmla="*/ 2603239 w 5687458"/>
              <a:gd name="connsiteY402" fmla="*/ 1970527 h 3744261"/>
              <a:gd name="connsiteX403" fmla="*/ 2124562 w 5687458"/>
              <a:gd name="connsiteY403" fmla="*/ 1579686 h 3744261"/>
              <a:gd name="connsiteX404" fmla="*/ 1962449 w 5687458"/>
              <a:gd name="connsiteY404" fmla="*/ 1494882 h 3744261"/>
              <a:gd name="connsiteX405" fmla="*/ 1856775 w 5687458"/>
              <a:gd name="connsiteY405" fmla="*/ 1425796 h 3744261"/>
              <a:gd name="connsiteX406" fmla="*/ 1863441 w 5687458"/>
              <a:gd name="connsiteY406" fmla="*/ 1396746 h 3744261"/>
              <a:gd name="connsiteX407" fmla="*/ 1927522 w 5687458"/>
              <a:gd name="connsiteY407" fmla="*/ 1334430 h 3744261"/>
              <a:gd name="connsiteX408" fmla="*/ 1974430 w 5687458"/>
              <a:gd name="connsiteY408" fmla="*/ 1273837 h 3744261"/>
              <a:gd name="connsiteX409" fmla="*/ 1964899 w 5687458"/>
              <a:gd name="connsiteY409" fmla="*/ 1254131 h 3744261"/>
              <a:gd name="connsiteX410" fmla="*/ 1958192 w 5687458"/>
              <a:gd name="connsiteY410" fmla="*/ 1273463 h 3744261"/>
              <a:gd name="connsiteX411" fmla="*/ 1947415 w 5687458"/>
              <a:gd name="connsiteY411" fmla="*/ 1287937 h 3744261"/>
              <a:gd name="connsiteX412" fmla="*/ 1839332 w 5687458"/>
              <a:gd name="connsiteY412" fmla="*/ 1395354 h 3744261"/>
              <a:gd name="connsiteX413" fmla="*/ 1820997 w 5687458"/>
              <a:gd name="connsiteY413" fmla="*/ 1390765 h 3744261"/>
              <a:gd name="connsiteX414" fmla="*/ 1819751 w 5687458"/>
              <a:gd name="connsiteY414" fmla="*/ 1389810 h 3744261"/>
              <a:gd name="connsiteX415" fmla="*/ 1602943 w 5687458"/>
              <a:gd name="connsiteY415" fmla="*/ 1123166 h 3744261"/>
              <a:gd name="connsiteX416" fmla="*/ 1620801 w 5687458"/>
              <a:gd name="connsiteY416" fmla="*/ 915971 h 3744261"/>
              <a:gd name="connsiteX417" fmla="*/ 1597917 w 5687458"/>
              <a:gd name="connsiteY417" fmla="*/ 889288 h 3744261"/>
              <a:gd name="connsiteX418" fmla="*/ 1577152 w 5687458"/>
              <a:gd name="connsiteY418" fmla="*/ 717042 h 3744261"/>
              <a:gd name="connsiteX419" fmla="*/ 1617042 w 5687458"/>
              <a:gd name="connsiteY419" fmla="*/ 541286 h 3744261"/>
              <a:gd name="connsiteX420" fmla="*/ 1739972 w 5687458"/>
              <a:gd name="connsiteY420" fmla="*/ 473758 h 3744261"/>
              <a:gd name="connsiteX421" fmla="*/ 1931509 w 5687458"/>
              <a:gd name="connsiteY421" fmla="*/ 489186 h 3744261"/>
              <a:gd name="connsiteX422" fmla="*/ 2060273 w 5687458"/>
              <a:gd name="connsiteY422" fmla="*/ 639173 h 3744261"/>
              <a:gd name="connsiteX423" fmla="*/ 2093290 w 5687458"/>
              <a:gd name="connsiteY423" fmla="*/ 699371 h 3744261"/>
              <a:gd name="connsiteX424" fmla="*/ 2078256 w 5687458"/>
              <a:gd name="connsiteY424" fmla="*/ 655868 h 3744261"/>
              <a:gd name="connsiteX425" fmla="*/ 2084257 w 5687458"/>
              <a:gd name="connsiteY425" fmla="*/ 637615 h 3744261"/>
              <a:gd name="connsiteX426" fmla="*/ 2137976 w 5687458"/>
              <a:gd name="connsiteY426" fmla="*/ 677256 h 3744261"/>
              <a:gd name="connsiteX427" fmla="*/ 2183120 w 5687458"/>
              <a:gd name="connsiteY427" fmla="*/ 742479 h 3744261"/>
              <a:gd name="connsiteX428" fmla="*/ 2188643 w 5687458"/>
              <a:gd name="connsiteY428" fmla="*/ 781040 h 3744261"/>
              <a:gd name="connsiteX429" fmla="*/ 2190657 w 5687458"/>
              <a:gd name="connsiteY429" fmla="*/ 780915 h 3744261"/>
              <a:gd name="connsiteX430" fmla="*/ 2207622 w 5687458"/>
              <a:gd name="connsiteY430" fmla="*/ 838476 h 3744261"/>
              <a:gd name="connsiteX431" fmla="*/ 2213374 w 5687458"/>
              <a:gd name="connsiteY431" fmla="*/ 876912 h 3744261"/>
              <a:gd name="connsiteX432" fmla="*/ 2204487 w 5687458"/>
              <a:gd name="connsiteY432" fmla="*/ 977914 h 3744261"/>
              <a:gd name="connsiteX433" fmla="*/ 2210737 w 5687458"/>
              <a:gd name="connsiteY433" fmla="*/ 1020129 h 3744261"/>
              <a:gd name="connsiteX434" fmla="*/ 2141818 w 5687458"/>
              <a:gd name="connsiteY434" fmla="*/ 1209465 h 3744261"/>
              <a:gd name="connsiteX435" fmla="*/ 2178780 w 5687458"/>
              <a:gd name="connsiteY435" fmla="*/ 1221737 h 3744261"/>
              <a:gd name="connsiteX436" fmla="*/ 2188166 w 5687458"/>
              <a:gd name="connsiteY436" fmla="*/ 1230646 h 3744261"/>
              <a:gd name="connsiteX437" fmla="*/ 2236839 w 5687458"/>
              <a:gd name="connsiteY437" fmla="*/ 1300292 h 3744261"/>
              <a:gd name="connsiteX438" fmla="*/ 2224982 w 5687458"/>
              <a:gd name="connsiteY438" fmla="*/ 1323798 h 3744261"/>
              <a:gd name="connsiteX439" fmla="*/ 2104233 w 5687458"/>
              <a:gd name="connsiteY439" fmla="*/ 1319230 h 3744261"/>
              <a:gd name="connsiteX440" fmla="*/ 2067852 w 5687458"/>
              <a:gd name="connsiteY440" fmla="*/ 1296243 h 3744261"/>
              <a:gd name="connsiteX441" fmla="*/ 2065651 w 5687458"/>
              <a:gd name="connsiteY441" fmla="*/ 1298132 h 3744261"/>
              <a:gd name="connsiteX442" fmla="*/ 2057740 w 5687458"/>
              <a:gd name="connsiteY442" fmla="*/ 1310384 h 3744261"/>
              <a:gd name="connsiteX443" fmla="*/ 2053732 w 5687458"/>
              <a:gd name="connsiteY443" fmla="*/ 1318648 h 3744261"/>
              <a:gd name="connsiteX444" fmla="*/ 2037971 w 5687458"/>
              <a:gd name="connsiteY444" fmla="*/ 1321908 h 3744261"/>
              <a:gd name="connsiteX445" fmla="*/ 2151494 w 5687458"/>
              <a:gd name="connsiteY445" fmla="*/ 1396434 h 3744261"/>
              <a:gd name="connsiteX446" fmla="*/ 2329659 w 5687458"/>
              <a:gd name="connsiteY446" fmla="*/ 1562077 h 3744261"/>
              <a:gd name="connsiteX447" fmla="*/ 2527322 w 5687458"/>
              <a:gd name="connsiteY447" fmla="*/ 1729756 h 3744261"/>
              <a:gd name="connsiteX448" fmla="*/ 2694003 w 5687458"/>
              <a:gd name="connsiteY448" fmla="*/ 1883500 h 3744261"/>
              <a:gd name="connsiteX449" fmla="*/ 2748325 w 5687458"/>
              <a:gd name="connsiteY449" fmla="*/ 2032282 h 3744261"/>
              <a:gd name="connsiteX450" fmla="*/ 2756548 w 5687458"/>
              <a:gd name="connsiteY450" fmla="*/ 2051490 h 3744261"/>
              <a:gd name="connsiteX451" fmla="*/ 2764397 w 5687458"/>
              <a:gd name="connsiteY451" fmla="*/ 2068247 h 3744261"/>
              <a:gd name="connsiteX452" fmla="*/ 2764542 w 5687458"/>
              <a:gd name="connsiteY452" fmla="*/ 2069410 h 3744261"/>
              <a:gd name="connsiteX453" fmla="*/ 2799158 w 5687458"/>
              <a:gd name="connsiteY453" fmla="*/ 2132370 h 3744261"/>
              <a:gd name="connsiteX454" fmla="*/ 2799282 w 5687458"/>
              <a:gd name="connsiteY454" fmla="*/ 2131311 h 3744261"/>
              <a:gd name="connsiteX455" fmla="*/ 2785951 w 5687458"/>
              <a:gd name="connsiteY455" fmla="*/ 2009898 h 3744261"/>
              <a:gd name="connsiteX456" fmla="*/ 2790540 w 5687458"/>
              <a:gd name="connsiteY456" fmla="*/ 2002069 h 3744261"/>
              <a:gd name="connsiteX457" fmla="*/ 2798036 w 5687458"/>
              <a:gd name="connsiteY457" fmla="*/ 2006845 h 3744261"/>
              <a:gd name="connsiteX458" fmla="*/ 2798036 w 5687458"/>
              <a:gd name="connsiteY458" fmla="*/ 2006845 h 3744261"/>
              <a:gd name="connsiteX459" fmla="*/ 2798099 w 5687458"/>
              <a:gd name="connsiteY459" fmla="*/ 2007136 h 3744261"/>
              <a:gd name="connsiteX460" fmla="*/ 2800570 w 5687458"/>
              <a:gd name="connsiteY460" fmla="*/ 2017186 h 3744261"/>
              <a:gd name="connsiteX461" fmla="*/ 2833835 w 5687458"/>
              <a:gd name="connsiteY461" fmla="*/ 2093186 h 3744261"/>
              <a:gd name="connsiteX462" fmla="*/ 2867994 w 5687458"/>
              <a:gd name="connsiteY462" fmla="*/ 2144538 h 3744261"/>
              <a:gd name="connsiteX463" fmla="*/ 2867558 w 5687458"/>
              <a:gd name="connsiteY463" fmla="*/ 2132619 h 3744261"/>
              <a:gd name="connsiteX464" fmla="*/ 2853292 w 5687458"/>
              <a:gd name="connsiteY464" fmla="*/ 2063679 h 3744261"/>
              <a:gd name="connsiteX465" fmla="*/ 2837760 w 5687458"/>
              <a:gd name="connsiteY465" fmla="*/ 2026364 h 3744261"/>
              <a:gd name="connsiteX466" fmla="*/ 2837282 w 5687458"/>
              <a:gd name="connsiteY466" fmla="*/ 2010790 h 3744261"/>
              <a:gd name="connsiteX467" fmla="*/ 2843844 w 5687458"/>
              <a:gd name="connsiteY467" fmla="*/ 2009420 h 3744261"/>
              <a:gd name="connsiteX468" fmla="*/ 2862159 w 5687458"/>
              <a:gd name="connsiteY468" fmla="*/ 2050036 h 3744261"/>
              <a:gd name="connsiteX469" fmla="*/ 2865149 w 5687458"/>
              <a:gd name="connsiteY469" fmla="*/ 2059838 h 3744261"/>
              <a:gd name="connsiteX470" fmla="*/ 2910126 w 5687458"/>
              <a:gd name="connsiteY470" fmla="*/ 2139223 h 3744261"/>
              <a:gd name="connsiteX471" fmla="*/ 2908590 w 5687458"/>
              <a:gd name="connsiteY471" fmla="*/ 2127200 h 3744261"/>
              <a:gd name="connsiteX472" fmla="*/ 2879186 w 5687458"/>
              <a:gd name="connsiteY472" fmla="*/ 2015940 h 3744261"/>
              <a:gd name="connsiteX473" fmla="*/ 2878896 w 5687458"/>
              <a:gd name="connsiteY473" fmla="*/ 2015255 h 3744261"/>
              <a:gd name="connsiteX474" fmla="*/ 2878418 w 5687458"/>
              <a:gd name="connsiteY474" fmla="*/ 2004499 h 3744261"/>
              <a:gd name="connsiteX475" fmla="*/ 2884772 w 5687458"/>
              <a:gd name="connsiteY475" fmla="*/ 2002692 h 3744261"/>
              <a:gd name="connsiteX476" fmla="*/ 2888946 w 5687458"/>
              <a:gd name="connsiteY476" fmla="*/ 2006845 h 3744261"/>
              <a:gd name="connsiteX477" fmla="*/ 2888988 w 5687458"/>
              <a:gd name="connsiteY477" fmla="*/ 2006845 h 3744261"/>
              <a:gd name="connsiteX478" fmla="*/ 2889091 w 5687458"/>
              <a:gd name="connsiteY478" fmla="*/ 2007136 h 3744261"/>
              <a:gd name="connsiteX479" fmla="*/ 2891625 w 5687458"/>
              <a:gd name="connsiteY479" fmla="*/ 2013220 h 3744261"/>
              <a:gd name="connsiteX480" fmla="*/ 2936851 w 5687458"/>
              <a:gd name="connsiteY480" fmla="*/ 2082492 h 3744261"/>
              <a:gd name="connsiteX481" fmla="*/ 2884295 w 5687458"/>
              <a:gd name="connsiteY481" fmla="*/ 1945380 h 3744261"/>
              <a:gd name="connsiteX482" fmla="*/ 2885125 w 5687458"/>
              <a:gd name="connsiteY482" fmla="*/ 1939545 h 3744261"/>
              <a:gd name="connsiteX483" fmla="*/ 2890441 w 5687458"/>
              <a:gd name="connsiteY483" fmla="*/ 1937012 h 3744261"/>
              <a:gd name="connsiteX484" fmla="*/ 2927174 w 5687458"/>
              <a:gd name="connsiteY484" fmla="*/ 1926982 h 3744261"/>
              <a:gd name="connsiteX485" fmla="*/ 2925555 w 5687458"/>
              <a:gd name="connsiteY485" fmla="*/ 1911222 h 3744261"/>
              <a:gd name="connsiteX486" fmla="*/ 2879373 w 5687458"/>
              <a:gd name="connsiteY486" fmla="*/ 1876876 h 3744261"/>
              <a:gd name="connsiteX487" fmla="*/ 2802854 w 5687458"/>
              <a:gd name="connsiteY487" fmla="*/ 1815868 h 3744261"/>
              <a:gd name="connsiteX488" fmla="*/ 2798909 w 5687458"/>
              <a:gd name="connsiteY488" fmla="*/ 1809244 h 3744261"/>
              <a:gd name="connsiteX489" fmla="*/ 2770647 w 5687458"/>
              <a:gd name="connsiteY489" fmla="*/ 1804032 h 3744261"/>
              <a:gd name="connsiteX490" fmla="*/ 2741638 w 5687458"/>
              <a:gd name="connsiteY490" fmla="*/ 1765991 h 3744261"/>
              <a:gd name="connsiteX491" fmla="*/ 2699485 w 5687458"/>
              <a:gd name="connsiteY491" fmla="*/ 1690572 h 3744261"/>
              <a:gd name="connsiteX492" fmla="*/ 2619934 w 5687458"/>
              <a:gd name="connsiteY492" fmla="*/ 1763021 h 3744261"/>
              <a:gd name="connsiteX493" fmla="*/ 2595120 w 5687458"/>
              <a:gd name="connsiteY493" fmla="*/ 1748880 h 3744261"/>
              <a:gd name="connsiteX494" fmla="*/ 2567253 w 5687458"/>
              <a:gd name="connsiteY494" fmla="*/ 1709115 h 3744261"/>
              <a:gd name="connsiteX495" fmla="*/ 2545616 w 5687458"/>
              <a:gd name="connsiteY495" fmla="*/ 1636126 h 3744261"/>
              <a:gd name="connsiteX496" fmla="*/ 2620578 w 5687458"/>
              <a:gd name="connsiteY496" fmla="*/ 1580247 h 3744261"/>
              <a:gd name="connsiteX497" fmla="*/ 2640159 w 5687458"/>
              <a:gd name="connsiteY497" fmla="*/ 1571567 h 3744261"/>
              <a:gd name="connsiteX498" fmla="*/ 2597466 w 5687458"/>
              <a:gd name="connsiteY498" fmla="*/ 1472331 h 3744261"/>
              <a:gd name="connsiteX499" fmla="*/ 2501449 w 5687458"/>
              <a:gd name="connsiteY499" fmla="*/ 923987 h 3744261"/>
              <a:gd name="connsiteX500" fmla="*/ 2515943 w 5687458"/>
              <a:gd name="connsiteY500" fmla="*/ 829319 h 3744261"/>
              <a:gd name="connsiteX501" fmla="*/ 2445050 w 5687458"/>
              <a:gd name="connsiteY501" fmla="*/ 698644 h 3744261"/>
              <a:gd name="connsiteX502" fmla="*/ 2345565 w 5687458"/>
              <a:gd name="connsiteY502" fmla="*/ 614524 h 3744261"/>
              <a:gd name="connsiteX503" fmla="*/ 2317075 w 5687458"/>
              <a:gd name="connsiteY503" fmla="*/ 615583 h 3744261"/>
              <a:gd name="connsiteX504" fmla="*/ 2331922 w 5687458"/>
              <a:gd name="connsiteY504" fmla="*/ 673477 h 3744261"/>
              <a:gd name="connsiteX505" fmla="*/ 2338754 w 5687458"/>
              <a:gd name="connsiteY505" fmla="*/ 699786 h 3744261"/>
              <a:gd name="connsiteX506" fmla="*/ 2352667 w 5687458"/>
              <a:gd name="connsiteY506" fmla="*/ 1016599 h 3744261"/>
              <a:gd name="connsiteX507" fmla="*/ 2479043 w 5687458"/>
              <a:gd name="connsiteY507" fmla="*/ 1432420 h 3744261"/>
              <a:gd name="connsiteX508" fmla="*/ 2532928 w 5687458"/>
              <a:gd name="connsiteY508" fmla="*/ 1582365 h 3744261"/>
              <a:gd name="connsiteX509" fmla="*/ 2525266 w 5687458"/>
              <a:gd name="connsiteY509" fmla="*/ 1604480 h 3744261"/>
              <a:gd name="connsiteX510" fmla="*/ 2480434 w 5687458"/>
              <a:gd name="connsiteY510" fmla="*/ 1558111 h 3744261"/>
              <a:gd name="connsiteX511" fmla="*/ 2417163 w 5687458"/>
              <a:gd name="connsiteY511" fmla="*/ 1448596 h 3744261"/>
              <a:gd name="connsiteX512" fmla="*/ 2318467 w 5687458"/>
              <a:gd name="connsiteY512" fmla="*/ 1198169 h 3744261"/>
              <a:gd name="connsiteX513" fmla="*/ 2315684 w 5687458"/>
              <a:gd name="connsiteY513" fmla="*/ 1180498 h 3744261"/>
              <a:gd name="connsiteX514" fmla="*/ 2295708 w 5687458"/>
              <a:gd name="connsiteY514" fmla="*/ 615064 h 3744261"/>
              <a:gd name="connsiteX515" fmla="*/ 2305198 w 5687458"/>
              <a:gd name="connsiteY515" fmla="*/ 607693 h 3744261"/>
              <a:gd name="connsiteX516" fmla="*/ 2307606 w 5687458"/>
              <a:gd name="connsiteY516" fmla="*/ 592181 h 3744261"/>
              <a:gd name="connsiteX517" fmla="*/ 2404600 w 5687458"/>
              <a:gd name="connsiteY517" fmla="*/ 380356 h 3744261"/>
              <a:gd name="connsiteX518" fmla="*/ 2534631 w 5687458"/>
              <a:gd name="connsiteY518" fmla="*/ 271610 h 3744261"/>
              <a:gd name="connsiteX519" fmla="*/ 2540985 w 5687458"/>
              <a:gd name="connsiteY519" fmla="*/ 271713 h 3744261"/>
              <a:gd name="connsiteX520" fmla="*/ 2541671 w 5687458"/>
              <a:gd name="connsiteY520" fmla="*/ 272191 h 3744261"/>
              <a:gd name="connsiteX521" fmla="*/ 2545595 w 5687458"/>
              <a:gd name="connsiteY521" fmla="*/ 242808 h 3744261"/>
              <a:gd name="connsiteX522" fmla="*/ 2556435 w 5687458"/>
              <a:gd name="connsiteY522" fmla="*/ 235333 h 3744261"/>
              <a:gd name="connsiteX523" fmla="*/ 2573213 w 5687458"/>
              <a:gd name="connsiteY523" fmla="*/ 274787 h 3744261"/>
              <a:gd name="connsiteX524" fmla="*/ 2575559 w 5687458"/>
              <a:gd name="connsiteY524" fmla="*/ 262639 h 3744261"/>
              <a:gd name="connsiteX525" fmla="*/ 2574209 w 5687458"/>
              <a:gd name="connsiteY525" fmla="*/ 185808 h 3744261"/>
              <a:gd name="connsiteX526" fmla="*/ 2634947 w 5687458"/>
              <a:gd name="connsiteY526" fmla="*/ 48613 h 3744261"/>
              <a:gd name="connsiteX527" fmla="*/ 2754679 w 5687458"/>
              <a:gd name="connsiteY527" fmla="*/ 106 h 3744261"/>
              <a:gd name="connsiteX528" fmla="*/ 2873954 w 5687458"/>
              <a:gd name="connsiteY528" fmla="*/ 39124 h 3744261"/>
              <a:gd name="connsiteX529" fmla="*/ 2951387 w 5687458"/>
              <a:gd name="connsiteY529" fmla="*/ 42841 h 3744261"/>
              <a:gd name="connsiteX530" fmla="*/ 3090180 w 5687458"/>
              <a:gd name="connsiteY530" fmla="*/ 406458 h 3744261"/>
              <a:gd name="connsiteX531" fmla="*/ 3073693 w 5687458"/>
              <a:gd name="connsiteY531" fmla="*/ 652338 h 3744261"/>
              <a:gd name="connsiteX532" fmla="*/ 3059677 w 5687458"/>
              <a:gd name="connsiteY532" fmla="*/ 671525 h 3744261"/>
              <a:gd name="connsiteX533" fmla="*/ 3002178 w 5687458"/>
              <a:gd name="connsiteY533" fmla="*/ 655099 h 3744261"/>
              <a:gd name="connsiteX534" fmla="*/ 2995450 w 5687458"/>
              <a:gd name="connsiteY534" fmla="*/ 663551 h 3744261"/>
              <a:gd name="connsiteX535" fmla="*/ 3009363 w 5687458"/>
              <a:gd name="connsiteY535" fmla="*/ 722814 h 3744261"/>
              <a:gd name="connsiteX536" fmla="*/ 3016921 w 5687458"/>
              <a:gd name="connsiteY536" fmla="*/ 800164 h 3744261"/>
              <a:gd name="connsiteX537" fmla="*/ 3003071 w 5687458"/>
              <a:gd name="connsiteY537" fmla="*/ 808616 h 3744261"/>
              <a:gd name="connsiteX538" fmla="*/ 2980125 w 5687458"/>
              <a:gd name="connsiteY538" fmla="*/ 804878 h 3744261"/>
              <a:gd name="connsiteX539" fmla="*/ 2980188 w 5687458"/>
              <a:gd name="connsiteY539" fmla="*/ 780687 h 3744261"/>
              <a:gd name="connsiteX540" fmla="*/ 2985047 w 5687458"/>
              <a:gd name="connsiteY540" fmla="*/ 739364 h 3744261"/>
              <a:gd name="connsiteX541" fmla="*/ 2984528 w 5687458"/>
              <a:gd name="connsiteY541" fmla="*/ 735710 h 3744261"/>
              <a:gd name="connsiteX542" fmla="*/ 2983863 w 5687458"/>
              <a:gd name="connsiteY542" fmla="*/ 736810 h 3744261"/>
              <a:gd name="connsiteX543" fmla="*/ 2968414 w 5687458"/>
              <a:gd name="connsiteY543" fmla="*/ 749851 h 3744261"/>
              <a:gd name="connsiteX544" fmla="*/ 2957803 w 5687458"/>
              <a:gd name="connsiteY544" fmla="*/ 734111 h 3744261"/>
              <a:gd name="connsiteX545" fmla="*/ 2982223 w 5687458"/>
              <a:gd name="connsiteY545" fmla="*/ 660436 h 3744261"/>
              <a:gd name="connsiteX546" fmla="*/ 2976865 w 5687458"/>
              <a:gd name="connsiteY546" fmla="*/ 612053 h 3744261"/>
              <a:gd name="connsiteX547" fmla="*/ 2961520 w 5687458"/>
              <a:gd name="connsiteY547" fmla="*/ 659522 h 3744261"/>
              <a:gd name="connsiteX548" fmla="*/ 2878460 w 5687458"/>
              <a:gd name="connsiteY548" fmla="*/ 810921 h 3744261"/>
              <a:gd name="connsiteX549" fmla="*/ 2891126 w 5687458"/>
              <a:gd name="connsiteY549" fmla="*/ 828758 h 3744261"/>
              <a:gd name="connsiteX550" fmla="*/ 2900471 w 5687458"/>
              <a:gd name="connsiteY550" fmla="*/ 806747 h 3744261"/>
              <a:gd name="connsiteX551" fmla="*/ 2905890 w 5687458"/>
              <a:gd name="connsiteY551" fmla="*/ 802054 h 3744261"/>
              <a:gd name="connsiteX552" fmla="*/ 2912140 w 5687458"/>
              <a:gd name="connsiteY552" fmla="*/ 805543 h 3744261"/>
              <a:gd name="connsiteX553" fmla="*/ 2914030 w 5687458"/>
              <a:gd name="connsiteY553" fmla="*/ 809529 h 3744261"/>
              <a:gd name="connsiteX554" fmla="*/ 2914695 w 5687458"/>
              <a:gd name="connsiteY554" fmla="*/ 808201 h 3744261"/>
              <a:gd name="connsiteX555" fmla="*/ 2927860 w 5687458"/>
              <a:gd name="connsiteY555" fmla="*/ 799562 h 3744261"/>
              <a:gd name="connsiteX556" fmla="*/ 2928400 w 5687458"/>
              <a:gd name="connsiteY556" fmla="*/ 821926 h 3744261"/>
              <a:gd name="connsiteX557" fmla="*/ 2924620 w 5687458"/>
              <a:gd name="connsiteY557" fmla="*/ 832952 h 3744261"/>
              <a:gd name="connsiteX558" fmla="*/ 2970013 w 5687458"/>
              <a:gd name="connsiteY558" fmla="*/ 995045 h 3744261"/>
              <a:gd name="connsiteX559" fmla="*/ 2953588 w 5687458"/>
              <a:gd name="connsiteY559" fmla="*/ 1013505 h 3744261"/>
              <a:gd name="connsiteX560" fmla="*/ 2948209 w 5687458"/>
              <a:gd name="connsiteY560" fmla="*/ 1014024 h 3744261"/>
              <a:gd name="connsiteX561" fmla="*/ 2818511 w 5687458"/>
              <a:gd name="connsiteY561" fmla="*/ 926250 h 3744261"/>
              <a:gd name="connsiteX562" fmla="*/ 2794901 w 5687458"/>
              <a:gd name="connsiteY562" fmla="*/ 934390 h 3744261"/>
              <a:gd name="connsiteX563" fmla="*/ 2750526 w 5687458"/>
              <a:gd name="connsiteY563" fmla="*/ 947472 h 3744261"/>
              <a:gd name="connsiteX564" fmla="*/ 2742012 w 5687458"/>
              <a:gd name="connsiteY564" fmla="*/ 956650 h 3744261"/>
              <a:gd name="connsiteX565" fmla="*/ 2690328 w 5687458"/>
              <a:gd name="connsiteY565" fmla="*/ 1002686 h 3744261"/>
              <a:gd name="connsiteX566" fmla="*/ 2657934 w 5687458"/>
              <a:gd name="connsiteY566" fmla="*/ 1074534 h 3744261"/>
              <a:gd name="connsiteX567" fmla="*/ 2595784 w 5687458"/>
              <a:gd name="connsiteY567" fmla="*/ 1177279 h 3744261"/>
              <a:gd name="connsiteX568" fmla="*/ 2567440 w 5687458"/>
              <a:gd name="connsiteY568" fmla="*/ 1158092 h 3744261"/>
              <a:gd name="connsiteX569" fmla="*/ 2553507 w 5687458"/>
              <a:gd name="connsiteY569" fmla="*/ 1052087 h 3744261"/>
              <a:gd name="connsiteX570" fmla="*/ 2553922 w 5687458"/>
              <a:gd name="connsiteY570" fmla="*/ 1041413 h 3744261"/>
              <a:gd name="connsiteX571" fmla="*/ 2552157 w 5687458"/>
              <a:gd name="connsiteY571" fmla="*/ 1161996 h 3744261"/>
              <a:gd name="connsiteX572" fmla="*/ 2613144 w 5687458"/>
              <a:gd name="connsiteY572" fmla="*/ 1421768 h 3744261"/>
              <a:gd name="connsiteX573" fmla="*/ 2681586 w 5687458"/>
              <a:gd name="connsiteY573" fmla="*/ 1556263 h 3744261"/>
              <a:gd name="connsiteX574" fmla="*/ 2688604 w 5687458"/>
              <a:gd name="connsiteY574" fmla="*/ 1554976 h 3744261"/>
              <a:gd name="connsiteX575" fmla="*/ 2694252 w 5687458"/>
              <a:gd name="connsiteY575" fmla="*/ 1560229 h 3744261"/>
              <a:gd name="connsiteX576" fmla="*/ 2687919 w 5687458"/>
              <a:gd name="connsiteY576" fmla="*/ 1568598 h 3744261"/>
              <a:gd name="connsiteX577" fmla="*/ 2680900 w 5687458"/>
              <a:gd name="connsiteY577" fmla="*/ 1569324 h 3744261"/>
              <a:gd name="connsiteX578" fmla="*/ 2657083 w 5687458"/>
              <a:gd name="connsiteY578" fmla="*/ 1578087 h 3744261"/>
              <a:gd name="connsiteX579" fmla="*/ 2700814 w 5687458"/>
              <a:gd name="connsiteY579" fmla="*/ 1666027 h 3744261"/>
              <a:gd name="connsiteX580" fmla="*/ 2712110 w 5687458"/>
              <a:gd name="connsiteY580" fmla="*/ 1645283 h 3744261"/>
              <a:gd name="connsiteX581" fmla="*/ 2719108 w 5687458"/>
              <a:gd name="connsiteY581" fmla="*/ 1639282 h 3744261"/>
              <a:gd name="connsiteX582" fmla="*/ 2765041 w 5687458"/>
              <a:gd name="connsiteY582" fmla="*/ 1714680 h 3744261"/>
              <a:gd name="connsiteX583" fmla="*/ 2805657 w 5687458"/>
              <a:gd name="connsiteY583" fmla="*/ 1795830 h 3744261"/>
              <a:gd name="connsiteX584" fmla="*/ 2811035 w 5687458"/>
              <a:gd name="connsiteY584" fmla="*/ 1794252 h 3744261"/>
              <a:gd name="connsiteX585" fmla="*/ 2838798 w 5687458"/>
              <a:gd name="connsiteY585" fmla="*/ 1764412 h 3744261"/>
              <a:gd name="connsiteX586" fmla="*/ 3076393 w 5687458"/>
              <a:gd name="connsiteY586" fmla="*/ 1248774 h 3744261"/>
              <a:gd name="connsiteX587" fmla="*/ 3250155 w 5687458"/>
              <a:gd name="connsiteY587" fmla="*/ 985348 h 3744261"/>
              <a:gd name="connsiteX588" fmla="*/ 3464928 w 5687458"/>
              <a:gd name="connsiteY588" fmla="*/ 779898 h 3744261"/>
              <a:gd name="connsiteX589" fmla="*/ 3478405 w 5687458"/>
              <a:gd name="connsiteY589" fmla="*/ 778673 h 3744261"/>
              <a:gd name="connsiteX590" fmla="*/ 3518980 w 5687458"/>
              <a:gd name="connsiteY590" fmla="*/ 723707 h 3744261"/>
              <a:gd name="connsiteX591" fmla="*/ 3657068 w 5687458"/>
              <a:gd name="connsiteY591" fmla="*/ 668534 h 3744261"/>
              <a:gd name="connsiteX592" fmla="*/ 3774141 w 5687458"/>
              <a:gd name="connsiteY592" fmla="*/ 650490 h 3744261"/>
              <a:gd name="connsiteX593" fmla="*/ 3776114 w 5687458"/>
              <a:gd name="connsiteY593" fmla="*/ 650074 h 3744261"/>
              <a:gd name="connsiteX594" fmla="*/ 3791667 w 5687458"/>
              <a:gd name="connsiteY594" fmla="*/ 632964 h 3744261"/>
              <a:gd name="connsiteX595" fmla="*/ 4013459 w 5687458"/>
              <a:gd name="connsiteY595" fmla="*/ 522597 h 3744261"/>
              <a:gd name="connsiteX596" fmla="*/ 4136638 w 5687458"/>
              <a:gd name="connsiteY596" fmla="*/ 578746 h 3744261"/>
              <a:gd name="connsiteX597" fmla="*/ 4145546 w 5687458"/>
              <a:gd name="connsiteY597" fmla="*/ 584602 h 3744261"/>
              <a:gd name="connsiteX598" fmla="*/ 4223291 w 5687458"/>
              <a:gd name="connsiteY598" fmla="*/ 735710 h 3744261"/>
              <a:gd name="connsiteX599" fmla="*/ 4225803 w 5687458"/>
              <a:gd name="connsiteY599" fmla="*/ 772921 h 3744261"/>
              <a:gd name="connsiteX600" fmla="*/ 4227589 w 5687458"/>
              <a:gd name="connsiteY600" fmla="*/ 776845 h 3744261"/>
              <a:gd name="connsiteX601" fmla="*/ 4251573 w 5687458"/>
              <a:gd name="connsiteY601" fmla="*/ 880255 h 3744261"/>
              <a:gd name="connsiteX602" fmla="*/ 4190087 w 5687458"/>
              <a:gd name="connsiteY602" fmla="*/ 1080514 h 3744261"/>
              <a:gd name="connsiteX603" fmla="*/ 4145774 w 5687458"/>
              <a:gd name="connsiteY603" fmla="*/ 1129665 h 3744261"/>
              <a:gd name="connsiteX604" fmla="*/ 3838160 w 5687458"/>
              <a:gd name="connsiteY604" fmla="*/ 1328553 h 3744261"/>
              <a:gd name="connsiteX605" fmla="*/ 3695213 w 5687458"/>
              <a:gd name="connsiteY605" fmla="*/ 1415995 h 3744261"/>
              <a:gd name="connsiteX606" fmla="*/ 3656922 w 5687458"/>
              <a:gd name="connsiteY606" fmla="*/ 1419317 h 3744261"/>
              <a:gd name="connsiteX607" fmla="*/ 3410171 w 5687458"/>
              <a:gd name="connsiteY607" fmla="*/ 1308847 h 3744261"/>
              <a:gd name="connsiteX608" fmla="*/ 3401200 w 5687458"/>
              <a:gd name="connsiteY608" fmla="*/ 1301849 h 3744261"/>
              <a:gd name="connsiteX609" fmla="*/ 3386063 w 5687458"/>
              <a:gd name="connsiteY609" fmla="*/ 1249002 h 3744261"/>
              <a:gd name="connsiteX610" fmla="*/ 3421737 w 5687458"/>
              <a:gd name="connsiteY610" fmla="*/ 1209258 h 3744261"/>
              <a:gd name="connsiteX611" fmla="*/ 3442980 w 5687458"/>
              <a:gd name="connsiteY611" fmla="*/ 1188742 h 3744261"/>
              <a:gd name="connsiteX612" fmla="*/ 3491321 w 5687458"/>
              <a:gd name="connsiteY612" fmla="*/ 1071336 h 3744261"/>
              <a:gd name="connsiteX613" fmla="*/ 3427302 w 5687458"/>
              <a:gd name="connsiteY613" fmla="*/ 1154998 h 3744261"/>
              <a:gd name="connsiteX614" fmla="*/ 3344844 w 5687458"/>
              <a:gd name="connsiteY614" fmla="*/ 1264514 h 3744261"/>
              <a:gd name="connsiteX615" fmla="*/ 3360189 w 5687458"/>
              <a:gd name="connsiteY615" fmla="*/ 1309989 h 3744261"/>
              <a:gd name="connsiteX616" fmla="*/ 3341957 w 5687458"/>
              <a:gd name="connsiteY616" fmla="*/ 1382355 h 3744261"/>
              <a:gd name="connsiteX617" fmla="*/ 3391150 w 5687458"/>
              <a:gd name="connsiteY617" fmla="*/ 1407253 h 3744261"/>
              <a:gd name="connsiteX618" fmla="*/ 3409631 w 5687458"/>
              <a:gd name="connsiteY618" fmla="*/ 1382418 h 3744261"/>
              <a:gd name="connsiteX619" fmla="*/ 3494685 w 5687458"/>
              <a:gd name="connsiteY619" fmla="*/ 1407149 h 3744261"/>
              <a:gd name="connsiteX620" fmla="*/ 3564622 w 5687458"/>
              <a:gd name="connsiteY620" fmla="*/ 1449281 h 3744261"/>
              <a:gd name="connsiteX621" fmla="*/ 3588065 w 5687458"/>
              <a:gd name="connsiteY621" fmla="*/ 1465146 h 3744261"/>
              <a:gd name="connsiteX622" fmla="*/ 3625733 w 5687458"/>
              <a:gd name="connsiteY622" fmla="*/ 1466932 h 3744261"/>
              <a:gd name="connsiteX623" fmla="*/ 3704308 w 5687458"/>
              <a:gd name="connsiteY623" fmla="*/ 1438068 h 3744261"/>
              <a:gd name="connsiteX624" fmla="*/ 3737096 w 5687458"/>
              <a:gd name="connsiteY624" fmla="*/ 1427603 h 3744261"/>
              <a:gd name="connsiteX625" fmla="*/ 3747105 w 5687458"/>
              <a:gd name="connsiteY625" fmla="*/ 1450008 h 3744261"/>
              <a:gd name="connsiteX626" fmla="*/ 3752047 w 5687458"/>
              <a:gd name="connsiteY626" fmla="*/ 1485537 h 3744261"/>
              <a:gd name="connsiteX627" fmla="*/ 3764049 w 5687458"/>
              <a:gd name="connsiteY627" fmla="*/ 1610979 h 3744261"/>
              <a:gd name="connsiteX628" fmla="*/ 4043963 w 5687458"/>
              <a:gd name="connsiteY628" fmla="*/ 1579063 h 3744261"/>
              <a:gd name="connsiteX629" fmla="*/ 4166809 w 5687458"/>
              <a:gd name="connsiteY629" fmla="*/ 1627840 h 3744261"/>
              <a:gd name="connsiteX630" fmla="*/ 4227548 w 5687458"/>
              <a:gd name="connsiteY630" fmla="*/ 1628484 h 3744261"/>
              <a:gd name="connsiteX631" fmla="*/ 4576817 w 5687458"/>
              <a:gd name="connsiteY631" fmla="*/ 1788998 h 3744261"/>
              <a:gd name="connsiteX632" fmla="*/ 4584084 w 5687458"/>
              <a:gd name="connsiteY632" fmla="*/ 1804967 h 3744261"/>
              <a:gd name="connsiteX633" fmla="*/ 4560350 w 5687458"/>
              <a:gd name="connsiteY633" fmla="*/ 1826168 h 3744261"/>
              <a:gd name="connsiteX634" fmla="*/ 4635540 w 5687458"/>
              <a:gd name="connsiteY634" fmla="*/ 1828764 h 3744261"/>
              <a:gd name="connsiteX635" fmla="*/ 4811358 w 5687458"/>
              <a:gd name="connsiteY635" fmla="*/ 2053297 h 3744261"/>
              <a:gd name="connsiteX636" fmla="*/ 4817173 w 5687458"/>
              <a:gd name="connsiteY636" fmla="*/ 2100516 h 3744261"/>
              <a:gd name="connsiteX637" fmla="*/ 4817733 w 5687458"/>
              <a:gd name="connsiteY637" fmla="*/ 2101617 h 3744261"/>
              <a:gd name="connsiteX638" fmla="*/ 4868275 w 5687458"/>
              <a:gd name="connsiteY638" fmla="*/ 2257085 h 3744261"/>
              <a:gd name="connsiteX639" fmla="*/ 4744225 w 5687458"/>
              <a:gd name="connsiteY639" fmla="*/ 2471173 h 3744261"/>
              <a:gd name="connsiteX640" fmla="*/ 4624908 w 5687458"/>
              <a:gd name="connsiteY640" fmla="*/ 2521487 h 3744261"/>
              <a:gd name="connsiteX641" fmla="*/ 4557359 w 5687458"/>
              <a:gd name="connsiteY641" fmla="*/ 2526388 h 3744261"/>
              <a:gd name="connsiteX642" fmla="*/ 4556799 w 5687458"/>
              <a:gd name="connsiteY642" fmla="*/ 2535171 h 3744261"/>
              <a:gd name="connsiteX643" fmla="*/ 4545669 w 5687458"/>
              <a:gd name="connsiteY643" fmla="*/ 2543477 h 3744261"/>
              <a:gd name="connsiteX644" fmla="*/ 4448716 w 5687458"/>
              <a:gd name="connsiteY644" fmla="*/ 2522712 h 3744261"/>
              <a:gd name="connsiteX645" fmla="*/ 4424504 w 5687458"/>
              <a:gd name="connsiteY645" fmla="*/ 2524270 h 3744261"/>
              <a:gd name="connsiteX646" fmla="*/ 4416780 w 5687458"/>
              <a:gd name="connsiteY646" fmla="*/ 2522733 h 3744261"/>
              <a:gd name="connsiteX647" fmla="*/ 4300433 w 5687458"/>
              <a:gd name="connsiteY647" fmla="*/ 2482760 h 3744261"/>
              <a:gd name="connsiteX648" fmla="*/ 4301762 w 5687458"/>
              <a:gd name="connsiteY648" fmla="*/ 2470758 h 3744261"/>
              <a:gd name="connsiteX649" fmla="*/ 4394748 w 5687458"/>
              <a:gd name="connsiteY649" fmla="*/ 2443930 h 3744261"/>
              <a:gd name="connsiteX650" fmla="*/ 4549822 w 5687458"/>
              <a:gd name="connsiteY650" fmla="*/ 2405390 h 3744261"/>
              <a:gd name="connsiteX651" fmla="*/ 4679396 w 5687458"/>
              <a:gd name="connsiteY651" fmla="*/ 2286385 h 3744261"/>
              <a:gd name="connsiteX652" fmla="*/ 4467550 w 5687458"/>
              <a:gd name="connsiteY652" fmla="*/ 2335017 h 3744261"/>
              <a:gd name="connsiteX653" fmla="*/ 4402182 w 5687458"/>
              <a:gd name="connsiteY653" fmla="*/ 2301211 h 3744261"/>
              <a:gd name="connsiteX654" fmla="*/ 4374917 w 5687458"/>
              <a:gd name="connsiteY654" fmla="*/ 2282855 h 3744261"/>
              <a:gd name="connsiteX655" fmla="*/ 4335754 w 5687458"/>
              <a:gd name="connsiteY655" fmla="*/ 2284578 h 3744261"/>
              <a:gd name="connsiteX656" fmla="*/ 4248271 w 5687458"/>
              <a:gd name="connsiteY656" fmla="*/ 2308873 h 3744261"/>
              <a:gd name="connsiteX657" fmla="*/ 4248126 w 5687458"/>
              <a:gd name="connsiteY657" fmla="*/ 2363714 h 3744261"/>
              <a:gd name="connsiteX658" fmla="*/ 4287704 w 5687458"/>
              <a:gd name="connsiteY658" fmla="*/ 2400427 h 3744261"/>
              <a:gd name="connsiteX659" fmla="*/ 4280477 w 5687458"/>
              <a:gd name="connsiteY659" fmla="*/ 2418513 h 3744261"/>
              <a:gd name="connsiteX660" fmla="*/ 4271819 w 5687458"/>
              <a:gd name="connsiteY660" fmla="*/ 2436246 h 3744261"/>
              <a:gd name="connsiteX661" fmla="*/ 4265859 w 5687458"/>
              <a:gd name="connsiteY661" fmla="*/ 2448643 h 3744261"/>
              <a:gd name="connsiteX662" fmla="*/ 4257781 w 5687458"/>
              <a:gd name="connsiteY662" fmla="*/ 2446775 h 3744261"/>
              <a:gd name="connsiteX663" fmla="*/ 4236373 w 5687458"/>
              <a:gd name="connsiteY663" fmla="*/ 2371044 h 3744261"/>
              <a:gd name="connsiteX664" fmla="*/ 4172250 w 5687458"/>
              <a:gd name="connsiteY664" fmla="*/ 2334269 h 3744261"/>
              <a:gd name="connsiteX665" fmla="*/ 3946969 w 5687458"/>
              <a:gd name="connsiteY665" fmla="*/ 2111813 h 3744261"/>
              <a:gd name="connsiteX666" fmla="*/ 3964059 w 5687458"/>
              <a:gd name="connsiteY666" fmla="*/ 1998227 h 3744261"/>
              <a:gd name="connsiteX667" fmla="*/ 3974109 w 5687458"/>
              <a:gd name="connsiteY667" fmla="*/ 1935787 h 3744261"/>
              <a:gd name="connsiteX668" fmla="*/ 3933555 w 5687458"/>
              <a:gd name="connsiteY668" fmla="*/ 2016771 h 3744261"/>
              <a:gd name="connsiteX669" fmla="*/ 3923193 w 5687458"/>
              <a:gd name="connsiteY669" fmla="*/ 2048894 h 3744261"/>
              <a:gd name="connsiteX670" fmla="*/ 3913496 w 5687458"/>
              <a:gd name="connsiteY670" fmla="*/ 2077052 h 3744261"/>
              <a:gd name="connsiteX671" fmla="*/ 3923131 w 5687458"/>
              <a:gd name="connsiteY671" fmla="*/ 2088805 h 3744261"/>
              <a:gd name="connsiteX672" fmla="*/ 3924231 w 5687458"/>
              <a:gd name="connsiteY672" fmla="*/ 2148442 h 3744261"/>
              <a:gd name="connsiteX673" fmla="*/ 3930544 w 5687458"/>
              <a:gd name="connsiteY673" fmla="*/ 2164514 h 3744261"/>
              <a:gd name="connsiteX674" fmla="*/ 4044357 w 5687458"/>
              <a:gd name="connsiteY674" fmla="*/ 2301273 h 3744261"/>
              <a:gd name="connsiteX675" fmla="*/ 4059516 w 5687458"/>
              <a:gd name="connsiteY675" fmla="*/ 2314355 h 3744261"/>
              <a:gd name="connsiteX676" fmla="*/ 4152481 w 5687458"/>
              <a:gd name="connsiteY676" fmla="*/ 2370047 h 3744261"/>
              <a:gd name="connsiteX677" fmla="*/ 4152668 w 5687458"/>
              <a:gd name="connsiteY677" fmla="*/ 2381738 h 3744261"/>
              <a:gd name="connsiteX678" fmla="*/ 4143636 w 5687458"/>
              <a:gd name="connsiteY678" fmla="*/ 2385144 h 3744261"/>
              <a:gd name="connsiteX679" fmla="*/ 4054532 w 5687458"/>
              <a:gd name="connsiteY679" fmla="*/ 2326399 h 3744261"/>
              <a:gd name="connsiteX680" fmla="*/ 4002038 w 5687458"/>
              <a:gd name="connsiteY680" fmla="*/ 2334560 h 3744261"/>
              <a:gd name="connsiteX681" fmla="*/ 3954341 w 5687458"/>
              <a:gd name="connsiteY681" fmla="*/ 2359416 h 3744261"/>
              <a:gd name="connsiteX682" fmla="*/ 3857472 w 5687458"/>
              <a:gd name="connsiteY682" fmla="*/ 2391290 h 3744261"/>
              <a:gd name="connsiteX683" fmla="*/ 3831391 w 5687458"/>
              <a:gd name="connsiteY683" fmla="*/ 2367244 h 3744261"/>
              <a:gd name="connsiteX684" fmla="*/ 3874395 w 5687458"/>
              <a:gd name="connsiteY684" fmla="*/ 2239373 h 3744261"/>
              <a:gd name="connsiteX685" fmla="*/ 3903259 w 5687458"/>
              <a:gd name="connsiteY685" fmla="*/ 2192776 h 3744261"/>
              <a:gd name="connsiteX686" fmla="*/ 3911482 w 5687458"/>
              <a:gd name="connsiteY686" fmla="*/ 2149854 h 3744261"/>
              <a:gd name="connsiteX687" fmla="*/ 3899750 w 5687458"/>
              <a:gd name="connsiteY687" fmla="*/ 2090030 h 3744261"/>
              <a:gd name="connsiteX688" fmla="*/ 3851574 w 5687458"/>
              <a:gd name="connsiteY688" fmla="*/ 2050410 h 3744261"/>
              <a:gd name="connsiteX689" fmla="*/ 3848688 w 5687458"/>
              <a:gd name="connsiteY689" fmla="*/ 2032137 h 3744261"/>
              <a:gd name="connsiteX690" fmla="*/ 3802984 w 5687458"/>
              <a:gd name="connsiteY690" fmla="*/ 2044243 h 3744261"/>
              <a:gd name="connsiteX691" fmla="*/ 3658251 w 5687458"/>
              <a:gd name="connsiteY691" fmla="*/ 1980702 h 3744261"/>
              <a:gd name="connsiteX692" fmla="*/ 3667450 w 5687458"/>
              <a:gd name="connsiteY692" fmla="*/ 1951174 h 3744261"/>
              <a:gd name="connsiteX693" fmla="*/ 3756138 w 5687458"/>
              <a:gd name="connsiteY693" fmla="*/ 1896499 h 3744261"/>
              <a:gd name="connsiteX694" fmla="*/ 3708731 w 5687458"/>
              <a:gd name="connsiteY694" fmla="*/ 1893468 h 3744261"/>
              <a:gd name="connsiteX695" fmla="*/ 3657608 w 5687458"/>
              <a:gd name="connsiteY695" fmla="*/ 1886989 h 3744261"/>
              <a:gd name="connsiteX696" fmla="*/ 3574630 w 5687458"/>
              <a:gd name="connsiteY696" fmla="*/ 1884372 h 3744261"/>
              <a:gd name="connsiteX697" fmla="*/ 3488102 w 5687458"/>
              <a:gd name="connsiteY697" fmla="*/ 1947768 h 3744261"/>
              <a:gd name="connsiteX698" fmla="*/ 3454587 w 5687458"/>
              <a:gd name="connsiteY698" fmla="*/ 1950634 h 3744261"/>
              <a:gd name="connsiteX699" fmla="*/ 3425807 w 5687458"/>
              <a:gd name="connsiteY699" fmla="*/ 1902957 h 3744261"/>
              <a:gd name="connsiteX700" fmla="*/ 3421571 w 5687458"/>
              <a:gd name="connsiteY700" fmla="*/ 1891474 h 3744261"/>
              <a:gd name="connsiteX701" fmla="*/ 3224282 w 5687458"/>
              <a:gd name="connsiteY701" fmla="*/ 1936970 h 3744261"/>
              <a:gd name="connsiteX702" fmla="*/ 3046864 w 5687458"/>
              <a:gd name="connsiteY702" fmla="*/ 1996504 h 3744261"/>
              <a:gd name="connsiteX703" fmla="*/ 2975495 w 5687458"/>
              <a:gd name="connsiteY703" fmla="*/ 2036767 h 3744261"/>
              <a:gd name="connsiteX704" fmla="*/ 3021303 w 5687458"/>
              <a:gd name="connsiteY704" fmla="*/ 2069867 h 3744261"/>
              <a:gd name="connsiteX705" fmla="*/ 3125336 w 5687458"/>
              <a:gd name="connsiteY705" fmla="*/ 2126494 h 3744261"/>
              <a:gd name="connsiteX706" fmla="*/ 3281842 w 5687458"/>
              <a:gd name="connsiteY706" fmla="*/ 2213645 h 3744261"/>
              <a:gd name="connsiteX707" fmla="*/ 3282050 w 5687458"/>
              <a:gd name="connsiteY707" fmla="*/ 2213790 h 3744261"/>
              <a:gd name="connsiteX708" fmla="*/ 3467088 w 5687458"/>
              <a:gd name="connsiteY708" fmla="*/ 2375218 h 3744261"/>
              <a:gd name="connsiteX709" fmla="*/ 3581607 w 5687458"/>
              <a:gd name="connsiteY709" fmla="*/ 2510212 h 3744261"/>
              <a:gd name="connsiteX710" fmla="*/ 3632544 w 5687458"/>
              <a:gd name="connsiteY710" fmla="*/ 2594394 h 3744261"/>
              <a:gd name="connsiteX711" fmla="*/ 3625982 w 5687458"/>
              <a:gd name="connsiteY711" fmla="*/ 2599626 h 3744261"/>
              <a:gd name="connsiteX712" fmla="*/ 3511318 w 5687458"/>
              <a:gd name="connsiteY712" fmla="*/ 2635155 h 3744261"/>
              <a:gd name="connsiteX713" fmla="*/ 3539807 w 5687458"/>
              <a:gd name="connsiteY713" fmla="*/ 2674277 h 3744261"/>
              <a:gd name="connsiteX714" fmla="*/ 3611779 w 5687458"/>
              <a:gd name="connsiteY714" fmla="*/ 2785162 h 3744261"/>
              <a:gd name="connsiteX715" fmla="*/ 3616410 w 5687458"/>
              <a:gd name="connsiteY715" fmla="*/ 2841145 h 3744261"/>
              <a:gd name="connsiteX716" fmla="*/ 3676296 w 5687458"/>
              <a:gd name="connsiteY716" fmla="*/ 2912723 h 3744261"/>
              <a:gd name="connsiteX717" fmla="*/ 3871031 w 5687458"/>
              <a:gd name="connsiteY717" fmla="*/ 3009280 h 3744261"/>
              <a:gd name="connsiteX718" fmla="*/ 3853858 w 5687458"/>
              <a:gd name="connsiteY718" fmla="*/ 2894512 h 3744261"/>
              <a:gd name="connsiteX719" fmla="*/ 3789757 w 5687458"/>
              <a:gd name="connsiteY719" fmla="*/ 2804017 h 3744261"/>
              <a:gd name="connsiteX720" fmla="*/ 3673638 w 5687458"/>
              <a:gd name="connsiteY720" fmla="*/ 2603489 h 3744261"/>
              <a:gd name="connsiteX721" fmla="*/ 3687239 w 5687458"/>
              <a:gd name="connsiteY721" fmla="*/ 2596158 h 3744261"/>
              <a:gd name="connsiteX722" fmla="*/ 3824580 w 5687458"/>
              <a:gd name="connsiteY722" fmla="*/ 2767574 h 3744261"/>
              <a:gd name="connsiteX723" fmla="*/ 3927720 w 5687458"/>
              <a:gd name="connsiteY723" fmla="*/ 2986522 h 3744261"/>
              <a:gd name="connsiteX724" fmla="*/ 3911461 w 5687458"/>
              <a:gd name="connsiteY724" fmla="*/ 3018728 h 3744261"/>
              <a:gd name="connsiteX725" fmla="*/ 3883968 w 5687458"/>
              <a:gd name="connsiteY725" fmla="*/ 3023317 h 3744261"/>
              <a:gd name="connsiteX726" fmla="*/ 3885276 w 5687458"/>
              <a:gd name="connsiteY726" fmla="*/ 3054839 h 3744261"/>
              <a:gd name="connsiteX727" fmla="*/ 4142369 w 5687458"/>
              <a:gd name="connsiteY727" fmla="*/ 3043231 h 3744261"/>
              <a:gd name="connsiteX728" fmla="*/ 4770825 w 5687458"/>
              <a:gd name="connsiteY728" fmla="*/ 3036752 h 3744261"/>
              <a:gd name="connsiteX729" fmla="*/ 5681270 w 5687458"/>
              <a:gd name="connsiteY729" fmla="*/ 3038683 h 3744261"/>
              <a:gd name="connsiteX730" fmla="*/ 5687458 w 5687458"/>
              <a:gd name="connsiteY730" fmla="*/ 3044955 h 3744261"/>
              <a:gd name="connsiteX731" fmla="*/ 5681187 w 5687458"/>
              <a:gd name="connsiteY731" fmla="*/ 3051142 h 3744261"/>
              <a:gd name="connsiteX732" fmla="*/ 4787146 w 5687458"/>
              <a:gd name="connsiteY732" fmla="*/ 3049170 h 3744261"/>
              <a:gd name="connsiteX733" fmla="*/ 4161307 w 5687458"/>
              <a:gd name="connsiteY733" fmla="*/ 3055275 h 3744261"/>
              <a:gd name="connsiteX734" fmla="*/ 3885982 w 5687458"/>
              <a:gd name="connsiteY734" fmla="*/ 3067173 h 3744261"/>
              <a:gd name="connsiteX735" fmla="*/ 3888952 w 5687458"/>
              <a:gd name="connsiteY735" fmla="*/ 3103159 h 3744261"/>
              <a:gd name="connsiteX736" fmla="*/ 3895347 w 5687458"/>
              <a:gd name="connsiteY736" fmla="*/ 3211221 h 3744261"/>
              <a:gd name="connsiteX737" fmla="*/ 3886231 w 5687458"/>
              <a:gd name="connsiteY737" fmla="*/ 3263528 h 3744261"/>
              <a:gd name="connsiteX738" fmla="*/ 3877468 w 5687458"/>
              <a:gd name="connsiteY738" fmla="*/ 3263383 h 3744261"/>
              <a:gd name="connsiteX739" fmla="*/ 3876430 w 5687458"/>
              <a:gd name="connsiteY739" fmla="*/ 3262697 h 3744261"/>
              <a:gd name="connsiteX740" fmla="*/ 3876970 w 5687458"/>
              <a:gd name="connsiteY740" fmla="*/ 3277399 h 3744261"/>
              <a:gd name="connsiteX741" fmla="*/ 3878257 w 5687458"/>
              <a:gd name="connsiteY741" fmla="*/ 3315482 h 3744261"/>
              <a:gd name="connsiteX742" fmla="*/ 3911565 w 5687458"/>
              <a:gd name="connsiteY742" fmla="*/ 3345924 h 3744261"/>
              <a:gd name="connsiteX743" fmla="*/ 3906747 w 5687458"/>
              <a:gd name="connsiteY743" fmla="*/ 3527805 h 3744261"/>
              <a:gd name="connsiteX744" fmla="*/ 3898337 w 5687458"/>
              <a:gd name="connsiteY744" fmla="*/ 3552288 h 3744261"/>
              <a:gd name="connsiteX745" fmla="*/ 3879732 w 5687458"/>
              <a:gd name="connsiteY745" fmla="*/ 3594524 h 3744261"/>
              <a:gd name="connsiteX746" fmla="*/ 3887810 w 5687458"/>
              <a:gd name="connsiteY746" fmla="*/ 3601708 h 3744261"/>
              <a:gd name="connsiteX747" fmla="*/ 3882868 w 5687458"/>
              <a:gd name="connsiteY747" fmla="*/ 3617033 h 3744261"/>
              <a:gd name="connsiteX748" fmla="*/ 3878590 w 5687458"/>
              <a:gd name="connsiteY748" fmla="*/ 3621228 h 3744261"/>
              <a:gd name="connsiteX749" fmla="*/ 3900975 w 5687458"/>
              <a:gd name="connsiteY749" fmla="*/ 3634787 h 3744261"/>
              <a:gd name="connsiteX750" fmla="*/ 3901681 w 5687458"/>
              <a:gd name="connsiteY750" fmla="*/ 3685849 h 3744261"/>
              <a:gd name="connsiteX751" fmla="*/ 3804230 w 5687458"/>
              <a:gd name="connsiteY751" fmla="*/ 3744261 h 3744261"/>
              <a:gd name="connsiteX752" fmla="*/ 3804251 w 5687458"/>
              <a:gd name="connsiteY752" fmla="*/ 3743887 h 3744261"/>
              <a:gd name="connsiteX753" fmla="*/ 3742558 w 5687458"/>
              <a:gd name="connsiteY753" fmla="*/ 3676712 h 3744261"/>
              <a:gd name="connsiteX754" fmla="*/ 3749950 w 5687458"/>
              <a:gd name="connsiteY754" fmla="*/ 3710331 h 3744261"/>
              <a:gd name="connsiteX755" fmla="*/ 3796111 w 5687458"/>
              <a:gd name="connsiteY755" fmla="*/ 3731096 h 3744261"/>
              <a:gd name="connsiteX756" fmla="*/ 3890571 w 5687458"/>
              <a:gd name="connsiteY756" fmla="*/ 3679868 h 3744261"/>
              <a:gd name="connsiteX757" fmla="*/ 3891610 w 5687458"/>
              <a:gd name="connsiteY757" fmla="*/ 3642616 h 3744261"/>
              <a:gd name="connsiteX758" fmla="*/ 3866255 w 5687458"/>
              <a:gd name="connsiteY758" fmla="*/ 3629887 h 3744261"/>
              <a:gd name="connsiteX759" fmla="*/ 3820198 w 5687458"/>
              <a:gd name="connsiteY759" fmla="*/ 3651129 h 3744261"/>
              <a:gd name="connsiteX760" fmla="*/ 3776799 w 5687458"/>
              <a:gd name="connsiteY760" fmla="*/ 3677626 h 3744261"/>
              <a:gd name="connsiteX761" fmla="*/ 3742558 w 5687458"/>
              <a:gd name="connsiteY761" fmla="*/ 3676691 h 3744261"/>
              <a:gd name="connsiteX762" fmla="*/ 3742558 w 5687458"/>
              <a:gd name="connsiteY762" fmla="*/ 3676712 h 3744261"/>
              <a:gd name="connsiteX763" fmla="*/ 1801768 w 5687458"/>
              <a:gd name="connsiteY763" fmla="*/ 3516488 h 3744261"/>
              <a:gd name="connsiteX764" fmla="*/ 1802454 w 5687458"/>
              <a:gd name="connsiteY764" fmla="*/ 3519935 h 3744261"/>
              <a:gd name="connsiteX765" fmla="*/ 1867532 w 5687458"/>
              <a:gd name="connsiteY765" fmla="*/ 3634787 h 3744261"/>
              <a:gd name="connsiteX766" fmla="*/ 1998331 w 5687458"/>
              <a:gd name="connsiteY766" fmla="*/ 3707776 h 3744261"/>
              <a:gd name="connsiteX767" fmla="*/ 2292842 w 5687458"/>
              <a:gd name="connsiteY767" fmla="*/ 3596123 h 3744261"/>
              <a:gd name="connsiteX768" fmla="*/ 2340332 w 5687458"/>
              <a:gd name="connsiteY768" fmla="*/ 3540389 h 3744261"/>
              <a:gd name="connsiteX769" fmla="*/ 2362551 w 5687458"/>
              <a:gd name="connsiteY769" fmla="*/ 3515346 h 3744261"/>
              <a:gd name="connsiteX770" fmla="*/ 2362551 w 5687458"/>
              <a:gd name="connsiteY770" fmla="*/ 3515346 h 3744261"/>
              <a:gd name="connsiteX771" fmla="*/ 2332898 w 5687458"/>
              <a:gd name="connsiteY771" fmla="*/ 3521327 h 3744261"/>
              <a:gd name="connsiteX772" fmla="*/ 2233101 w 5687458"/>
              <a:gd name="connsiteY772" fmla="*/ 3503116 h 3744261"/>
              <a:gd name="connsiteX773" fmla="*/ 2218296 w 5687458"/>
              <a:gd name="connsiteY773" fmla="*/ 3342207 h 3744261"/>
              <a:gd name="connsiteX774" fmla="*/ 2226435 w 5687458"/>
              <a:gd name="connsiteY774" fmla="*/ 3332759 h 3744261"/>
              <a:gd name="connsiteX775" fmla="*/ 2226643 w 5687458"/>
              <a:gd name="connsiteY775" fmla="*/ 3332759 h 3744261"/>
              <a:gd name="connsiteX776" fmla="*/ 2241262 w 5687458"/>
              <a:gd name="connsiteY776" fmla="*/ 3362515 h 3744261"/>
              <a:gd name="connsiteX777" fmla="*/ 2252247 w 5687458"/>
              <a:gd name="connsiteY777" fmla="*/ 3397837 h 3744261"/>
              <a:gd name="connsiteX778" fmla="*/ 2275960 w 5687458"/>
              <a:gd name="connsiteY778" fmla="*/ 3336413 h 3744261"/>
              <a:gd name="connsiteX779" fmla="*/ 2272139 w 5687458"/>
              <a:gd name="connsiteY779" fmla="*/ 3308505 h 3744261"/>
              <a:gd name="connsiteX780" fmla="*/ 2264353 w 5687458"/>
              <a:gd name="connsiteY780" fmla="*/ 3265937 h 3744261"/>
              <a:gd name="connsiteX781" fmla="*/ 2216904 w 5687458"/>
              <a:gd name="connsiteY781" fmla="*/ 3153639 h 3744261"/>
              <a:gd name="connsiteX782" fmla="*/ 2194291 w 5687458"/>
              <a:gd name="connsiteY782" fmla="*/ 3145644 h 3744261"/>
              <a:gd name="connsiteX783" fmla="*/ 2064821 w 5687458"/>
              <a:gd name="connsiteY783" fmla="*/ 3141533 h 3744261"/>
              <a:gd name="connsiteX784" fmla="*/ 1948889 w 5687458"/>
              <a:gd name="connsiteY784" fmla="*/ 3241995 h 3744261"/>
              <a:gd name="connsiteX785" fmla="*/ 1922767 w 5687458"/>
              <a:gd name="connsiteY785" fmla="*/ 3264566 h 3744261"/>
              <a:gd name="connsiteX786" fmla="*/ 1917700 w 5687458"/>
              <a:gd name="connsiteY786" fmla="*/ 3256156 h 3744261"/>
              <a:gd name="connsiteX787" fmla="*/ 1916433 w 5687458"/>
              <a:gd name="connsiteY787" fmla="*/ 3219464 h 3744261"/>
              <a:gd name="connsiteX788" fmla="*/ 1819606 w 5687458"/>
              <a:gd name="connsiteY788" fmla="*/ 3413037 h 3744261"/>
              <a:gd name="connsiteX789" fmla="*/ 1818962 w 5687458"/>
              <a:gd name="connsiteY789" fmla="*/ 3432244 h 3744261"/>
              <a:gd name="connsiteX790" fmla="*/ 1801789 w 5687458"/>
              <a:gd name="connsiteY790" fmla="*/ 3516530 h 3744261"/>
              <a:gd name="connsiteX791" fmla="*/ 1801768 w 5687458"/>
              <a:gd name="connsiteY791" fmla="*/ 3516488 h 3744261"/>
              <a:gd name="connsiteX792" fmla="*/ 3230553 w 5687458"/>
              <a:gd name="connsiteY792" fmla="*/ 3452386 h 3744261"/>
              <a:gd name="connsiteX793" fmla="*/ 3237301 w 5687458"/>
              <a:gd name="connsiteY793" fmla="*/ 3478737 h 3744261"/>
              <a:gd name="connsiteX794" fmla="*/ 3467648 w 5687458"/>
              <a:gd name="connsiteY794" fmla="*/ 3671521 h 3744261"/>
              <a:gd name="connsiteX795" fmla="*/ 3557603 w 5687458"/>
              <a:gd name="connsiteY795" fmla="*/ 3640082 h 3744261"/>
              <a:gd name="connsiteX796" fmla="*/ 3567134 w 5687458"/>
              <a:gd name="connsiteY796" fmla="*/ 3628890 h 3744261"/>
              <a:gd name="connsiteX797" fmla="*/ 3557873 w 5687458"/>
              <a:gd name="connsiteY797" fmla="*/ 3622494 h 3744261"/>
              <a:gd name="connsiteX798" fmla="*/ 3557686 w 5687458"/>
              <a:gd name="connsiteY798" fmla="*/ 3615310 h 3744261"/>
              <a:gd name="connsiteX799" fmla="*/ 3567466 w 5687458"/>
              <a:gd name="connsiteY799" fmla="*/ 3611738 h 3744261"/>
              <a:gd name="connsiteX800" fmla="*/ 3580445 w 5687458"/>
              <a:gd name="connsiteY800" fmla="*/ 3619296 h 3744261"/>
              <a:gd name="connsiteX801" fmla="*/ 3581234 w 5687458"/>
              <a:gd name="connsiteY801" fmla="*/ 3621788 h 3744261"/>
              <a:gd name="connsiteX802" fmla="*/ 3594606 w 5687458"/>
              <a:gd name="connsiteY802" fmla="*/ 3626896 h 3744261"/>
              <a:gd name="connsiteX803" fmla="*/ 3537129 w 5687458"/>
              <a:gd name="connsiteY803" fmla="*/ 3555278 h 3744261"/>
              <a:gd name="connsiteX804" fmla="*/ 3504735 w 5687458"/>
              <a:gd name="connsiteY804" fmla="*/ 3458097 h 3744261"/>
              <a:gd name="connsiteX805" fmla="*/ 3510258 w 5687458"/>
              <a:gd name="connsiteY805" fmla="*/ 3444724 h 3744261"/>
              <a:gd name="connsiteX806" fmla="*/ 3534948 w 5687458"/>
              <a:gd name="connsiteY806" fmla="*/ 3463454 h 3744261"/>
              <a:gd name="connsiteX807" fmla="*/ 3537212 w 5687458"/>
              <a:gd name="connsiteY807" fmla="*/ 3440779 h 3744261"/>
              <a:gd name="connsiteX808" fmla="*/ 3568048 w 5687458"/>
              <a:gd name="connsiteY808" fmla="*/ 3311558 h 3744261"/>
              <a:gd name="connsiteX809" fmla="*/ 3780205 w 5687458"/>
              <a:gd name="connsiteY809" fmla="*/ 3291042 h 3744261"/>
              <a:gd name="connsiteX810" fmla="*/ 3818101 w 5687458"/>
              <a:gd name="connsiteY810" fmla="*/ 3300780 h 3744261"/>
              <a:gd name="connsiteX811" fmla="*/ 3816378 w 5687458"/>
              <a:gd name="connsiteY811" fmla="*/ 3287906 h 3744261"/>
              <a:gd name="connsiteX812" fmla="*/ 3812619 w 5687458"/>
              <a:gd name="connsiteY812" fmla="*/ 3260164 h 3744261"/>
              <a:gd name="connsiteX813" fmla="*/ 3811975 w 5687458"/>
              <a:gd name="connsiteY813" fmla="*/ 3252502 h 3744261"/>
              <a:gd name="connsiteX814" fmla="*/ 3751694 w 5687458"/>
              <a:gd name="connsiteY814" fmla="*/ 3193197 h 3744261"/>
              <a:gd name="connsiteX815" fmla="*/ 3577267 w 5687458"/>
              <a:gd name="connsiteY815" fmla="*/ 3152518 h 3744261"/>
              <a:gd name="connsiteX816" fmla="*/ 3574879 w 5687458"/>
              <a:gd name="connsiteY816" fmla="*/ 3154553 h 3744261"/>
              <a:gd name="connsiteX817" fmla="*/ 3556482 w 5687458"/>
              <a:gd name="connsiteY817" fmla="*/ 3170521 h 3744261"/>
              <a:gd name="connsiteX818" fmla="*/ 3529715 w 5687458"/>
              <a:gd name="connsiteY818" fmla="*/ 3271377 h 3744261"/>
              <a:gd name="connsiteX819" fmla="*/ 3531626 w 5687458"/>
              <a:gd name="connsiteY819" fmla="*/ 3361394 h 3744261"/>
              <a:gd name="connsiteX820" fmla="*/ 3531065 w 5687458"/>
              <a:gd name="connsiteY820" fmla="*/ 3372316 h 3744261"/>
              <a:gd name="connsiteX821" fmla="*/ 3497633 w 5687458"/>
              <a:gd name="connsiteY821" fmla="*/ 3358258 h 3744261"/>
              <a:gd name="connsiteX822" fmla="*/ 3451867 w 5687458"/>
              <a:gd name="connsiteY822" fmla="*/ 3319531 h 3744261"/>
              <a:gd name="connsiteX823" fmla="*/ 3424789 w 5687458"/>
              <a:gd name="connsiteY823" fmla="*/ 3249719 h 3744261"/>
              <a:gd name="connsiteX824" fmla="*/ 3491902 w 5687458"/>
              <a:gd name="connsiteY824" fmla="*/ 3213277 h 3744261"/>
              <a:gd name="connsiteX825" fmla="*/ 3520184 w 5687458"/>
              <a:gd name="connsiteY825" fmla="*/ 3200215 h 3744261"/>
              <a:gd name="connsiteX826" fmla="*/ 3546909 w 5687458"/>
              <a:gd name="connsiteY826" fmla="*/ 3162319 h 3744261"/>
              <a:gd name="connsiteX827" fmla="*/ 3550605 w 5687458"/>
              <a:gd name="connsiteY827" fmla="*/ 3157211 h 3744261"/>
              <a:gd name="connsiteX828" fmla="*/ 3570540 w 5687458"/>
              <a:gd name="connsiteY828" fmla="*/ 3141865 h 3744261"/>
              <a:gd name="connsiteX829" fmla="*/ 3597555 w 5687458"/>
              <a:gd name="connsiteY829" fmla="*/ 3117591 h 3744261"/>
              <a:gd name="connsiteX830" fmla="*/ 3619981 w 5687458"/>
              <a:gd name="connsiteY830" fmla="*/ 3074150 h 3744261"/>
              <a:gd name="connsiteX831" fmla="*/ 3635763 w 5687458"/>
              <a:gd name="connsiteY831" fmla="*/ 3048609 h 3744261"/>
              <a:gd name="connsiteX832" fmla="*/ 3650568 w 5687458"/>
              <a:gd name="connsiteY832" fmla="*/ 3053531 h 3744261"/>
              <a:gd name="connsiteX833" fmla="*/ 3676234 w 5687458"/>
              <a:gd name="connsiteY833" fmla="*/ 3080795 h 3744261"/>
              <a:gd name="connsiteX834" fmla="*/ 3718179 w 5687458"/>
              <a:gd name="connsiteY834" fmla="*/ 3123364 h 3744261"/>
              <a:gd name="connsiteX835" fmla="*/ 3781368 w 5687458"/>
              <a:gd name="connsiteY835" fmla="*/ 3148323 h 3744261"/>
              <a:gd name="connsiteX836" fmla="*/ 3781866 w 5687458"/>
              <a:gd name="connsiteY836" fmla="*/ 3132147 h 3744261"/>
              <a:gd name="connsiteX837" fmla="*/ 3693157 w 5687458"/>
              <a:gd name="connsiteY837" fmla="*/ 2998088 h 3744261"/>
              <a:gd name="connsiteX838" fmla="*/ 3567134 w 5687458"/>
              <a:gd name="connsiteY838" fmla="*/ 2881035 h 3744261"/>
              <a:gd name="connsiteX839" fmla="*/ 3423668 w 5687458"/>
              <a:gd name="connsiteY839" fmla="*/ 2902444 h 3744261"/>
              <a:gd name="connsiteX840" fmla="*/ 3419640 w 5687458"/>
              <a:gd name="connsiteY840" fmla="*/ 2904458 h 3744261"/>
              <a:gd name="connsiteX841" fmla="*/ 3346526 w 5687458"/>
              <a:gd name="connsiteY841" fmla="*/ 2930996 h 3744261"/>
              <a:gd name="connsiteX842" fmla="*/ 3301050 w 5687458"/>
              <a:gd name="connsiteY842" fmla="*/ 2927569 h 3744261"/>
              <a:gd name="connsiteX843" fmla="*/ 3321442 w 5687458"/>
              <a:gd name="connsiteY843" fmla="*/ 2896733 h 3744261"/>
              <a:gd name="connsiteX844" fmla="*/ 3473566 w 5687458"/>
              <a:gd name="connsiteY844" fmla="*/ 2837096 h 3744261"/>
              <a:gd name="connsiteX845" fmla="*/ 3560323 w 5687458"/>
              <a:gd name="connsiteY845" fmla="*/ 2804619 h 3744261"/>
              <a:gd name="connsiteX846" fmla="*/ 3567383 w 5687458"/>
              <a:gd name="connsiteY846" fmla="*/ 2793635 h 3744261"/>
              <a:gd name="connsiteX847" fmla="*/ 3576541 w 5687458"/>
              <a:gd name="connsiteY847" fmla="*/ 2773119 h 3744261"/>
              <a:gd name="connsiteX848" fmla="*/ 3537835 w 5687458"/>
              <a:gd name="connsiteY848" fmla="*/ 2764044 h 3744261"/>
              <a:gd name="connsiteX849" fmla="*/ 3334274 w 5687458"/>
              <a:gd name="connsiteY849" fmla="*/ 2822644 h 3744261"/>
              <a:gd name="connsiteX850" fmla="*/ 3202561 w 5687458"/>
              <a:gd name="connsiteY850" fmla="*/ 2958530 h 3744261"/>
              <a:gd name="connsiteX851" fmla="*/ 3191805 w 5687458"/>
              <a:gd name="connsiteY851" fmla="*/ 3165268 h 3744261"/>
              <a:gd name="connsiteX852" fmla="*/ 3243676 w 5687458"/>
              <a:gd name="connsiteY852" fmla="*/ 3318846 h 3744261"/>
              <a:gd name="connsiteX853" fmla="*/ 3338905 w 5687458"/>
              <a:gd name="connsiteY853" fmla="*/ 3373002 h 3744261"/>
              <a:gd name="connsiteX854" fmla="*/ 3373749 w 5687458"/>
              <a:gd name="connsiteY854" fmla="*/ 3397816 h 3744261"/>
              <a:gd name="connsiteX855" fmla="*/ 3361809 w 5687458"/>
              <a:gd name="connsiteY855" fmla="*/ 3404045 h 3744261"/>
              <a:gd name="connsiteX856" fmla="*/ 3180363 w 5687458"/>
              <a:gd name="connsiteY856" fmla="*/ 3302442 h 3744261"/>
              <a:gd name="connsiteX857" fmla="*/ 3150711 w 5687458"/>
              <a:gd name="connsiteY857" fmla="*/ 3221894 h 3744261"/>
              <a:gd name="connsiteX858" fmla="*/ 3139352 w 5687458"/>
              <a:gd name="connsiteY858" fmla="*/ 3186510 h 3744261"/>
              <a:gd name="connsiteX859" fmla="*/ 3137525 w 5687458"/>
              <a:gd name="connsiteY859" fmla="*/ 3211470 h 3744261"/>
              <a:gd name="connsiteX860" fmla="*/ 3137525 w 5687458"/>
              <a:gd name="connsiteY860" fmla="*/ 3229743 h 3744261"/>
              <a:gd name="connsiteX861" fmla="*/ 3133164 w 5687458"/>
              <a:gd name="connsiteY861" fmla="*/ 3238548 h 3744261"/>
              <a:gd name="connsiteX862" fmla="*/ 3126852 w 5687458"/>
              <a:gd name="connsiteY862" fmla="*/ 3237676 h 3744261"/>
              <a:gd name="connsiteX863" fmla="*/ 3125004 w 5687458"/>
              <a:gd name="connsiteY863" fmla="*/ 3211491 h 3744261"/>
              <a:gd name="connsiteX864" fmla="*/ 3120975 w 5687458"/>
              <a:gd name="connsiteY864" fmla="*/ 3182170 h 3744261"/>
              <a:gd name="connsiteX865" fmla="*/ 3131295 w 5687458"/>
              <a:gd name="connsiteY865" fmla="*/ 3302899 h 3744261"/>
              <a:gd name="connsiteX866" fmla="*/ 3220980 w 5687458"/>
              <a:gd name="connsiteY866" fmla="*/ 3434674 h 3744261"/>
              <a:gd name="connsiteX867" fmla="*/ 3248348 w 5687458"/>
              <a:gd name="connsiteY867" fmla="*/ 3383800 h 3744261"/>
              <a:gd name="connsiteX868" fmla="*/ 3262614 w 5687458"/>
              <a:gd name="connsiteY868" fmla="*/ 3378027 h 3744261"/>
              <a:gd name="connsiteX869" fmla="*/ 3260517 w 5687458"/>
              <a:gd name="connsiteY869" fmla="*/ 3409299 h 3744261"/>
              <a:gd name="connsiteX870" fmla="*/ 3242970 w 5687458"/>
              <a:gd name="connsiteY870" fmla="*/ 3446614 h 3744261"/>
              <a:gd name="connsiteX871" fmla="*/ 3230490 w 5687458"/>
              <a:gd name="connsiteY871" fmla="*/ 3452470 h 3744261"/>
              <a:gd name="connsiteX872" fmla="*/ 3230553 w 5687458"/>
              <a:gd name="connsiteY872" fmla="*/ 3452386 h 3744261"/>
              <a:gd name="connsiteX873" fmla="*/ 3757778 w 5687458"/>
              <a:gd name="connsiteY873" fmla="*/ 3665437 h 3744261"/>
              <a:gd name="connsiteX874" fmla="*/ 3775657 w 5687458"/>
              <a:gd name="connsiteY874" fmla="*/ 3665229 h 3744261"/>
              <a:gd name="connsiteX875" fmla="*/ 3791792 w 5687458"/>
              <a:gd name="connsiteY875" fmla="*/ 3659311 h 3744261"/>
              <a:gd name="connsiteX876" fmla="*/ 3757778 w 5687458"/>
              <a:gd name="connsiteY876" fmla="*/ 3665416 h 3744261"/>
              <a:gd name="connsiteX877" fmla="*/ 3757778 w 5687458"/>
              <a:gd name="connsiteY877" fmla="*/ 3665437 h 3744261"/>
              <a:gd name="connsiteX878" fmla="*/ 3518004 w 5687458"/>
              <a:gd name="connsiteY878" fmla="*/ 3462188 h 3744261"/>
              <a:gd name="connsiteX879" fmla="*/ 3667263 w 5687458"/>
              <a:gd name="connsiteY879" fmla="*/ 3648907 h 3744261"/>
              <a:gd name="connsiteX880" fmla="*/ 3733027 w 5687458"/>
              <a:gd name="connsiteY880" fmla="*/ 3654992 h 3744261"/>
              <a:gd name="connsiteX881" fmla="*/ 3739298 w 5687458"/>
              <a:gd name="connsiteY881" fmla="*/ 3630572 h 3744261"/>
              <a:gd name="connsiteX882" fmla="*/ 3846881 w 5687458"/>
              <a:gd name="connsiteY882" fmla="*/ 3590495 h 3744261"/>
              <a:gd name="connsiteX883" fmla="*/ 3876555 w 5687458"/>
              <a:gd name="connsiteY883" fmla="*/ 3523985 h 3744261"/>
              <a:gd name="connsiteX884" fmla="*/ 3891921 w 5687458"/>
              <a:gd name="connsiteY884" fmla="*/ 3418622 h 3744261"/>
              <a:gd name="connsiteX885" fmla="*/ 3875018 w 5687458"/>
              <a:gd name="connsiteY885" fmla="*/ 3412185 h 3744261"/>
              <a:gd name="connsiteX886" fmla="*/ 3867958 w 5687458"/>
              <a:gd name="connsiteY886" fmla="*/ 3414864 h 3744261"/>
              <a:gd name="connsiteX887" fmla="*/ 3864220 w 5687458"/>
              <a:gd name="connsiteY887" fmla="*/ 3420325 h 3744261"/>
              <a:gd name="connsiteX888" fmla="*/ 3850287 w 5687458"/>
              <a:gd name="connsiteY888" fmla="*/ 3428631 h 3744261"/>
              <a:gd name="connsiteX889" fmla="*/ 3845947 w 5687458"/>
              <a:gd name="connsiteY889" fmla="*/ 3422713 h 3744261"/>
              <a:gd name="connsiteX890" fmla="*/ 3858427 w 5687458"/>
              <a:gd name="connsiteY890" fmla="*/ 3406226 h 3744261"/>
              <a:gd name="connsiteX891" fmla="*/ 3866110 w 5687458"/>
              <a:gd name="connsiteY891" fmla="*/ 3338967 h 3744261"/>
              <a:gd name="connsiteX892" fmla="*/ 3864449 w 5687458"/>
              <a:gd name="connsiteY892" fmla="*/ 3341979 h 3744261"/>
              <a:gd name="connsiteX893" fmla="*/ 3861023 w 5687458"/>
              <a:gd name="connsiteY893" fmla="*/ 3365858 h 3744261"/>
              <a:gd name="connsiteX894" fmla="*/ 3850266 w 5687458"/>
              <a:gd name="connsiteY894" fmla="*/ 3372690 h 3744261"/>
              <a:gd name="connsiteX895" fmla="*/ 3844992 w 5687458"/>
              <a:gd name="connsiteY895" fmla="*/ 3363574 h 3744261"/>
              <a:gd name="connsiteX896" fmla="*/ 3851595 w 5687458"/>
              <a:gd name="connsiteY896" fmla="*/ 3339985 h 3744261"/>
              <a:gd name="connsiteX897" fmla="*/ 3830996 w 5687458"/>
              <a:gd name="connsiteY897" fmla="*/ 3283587 h 3744261"/>
              <a:gd name="connsiteX898" fmla="*/ 3826843 w 5687458"/>
              <a:gd name="connsiteY898" fmla="*/ 3275987 h 3744261"/>
              <a:gd name="connsiteX899" fmla="*/ 3828588 w 5687458"/>
              <a:gd name="connsiteY899" fmla="*/ 3285456 h 3744261"/>
              <a:gd name="connsiteX900" fmla="*/ 3826490 w 5687458"/>
              <a:gd name="connsiteY900" fmla="*/ 3310104 h 3744261"/>
              <a:gd name="connsiteX901" fmla="*/ 3776135 w 5687458"/>
              <a:gd name="connsiteY901" fmla="*/ 3302753 h 3744261"/>
              <a:gd name="connsiteX902" fmla="*/ 3577766 w 5687458"/>
              <a:gd name="connsiteY902" fmla="*/ 3319282 h 3744261"/>
              <a:gd name="connsiteX903" fmla="*/ 3549608 w 5687458"/>
              <a:gd name="connsiteY903" fmla="*/ 3441859 h 3744261"/>
              <a:gd name="connsiteX904" fmla="*/ 3539184 w 5687458"/>
              <a:gd name="connsiteY904" fmla="*/ 3483015 h 3744261"/>
              <a:gd name="connsiteX905" fmla="*/ 3530920 w 5687458"/>
              <a:gd name="connsiteY905" fmla="*/ 3479402 h 3744261"/>
              <a:gd name="connsiteX906" fmla="*/ 3517983 w 5687458"/>
              <a:gd name="connsiteY906" fmla="*/ 3462167 h 3744261"/>
              <a:gd name="connsiteX907" fmla="*/ 3518004 w 5687458"/>
              <a:gd name="connsiteY907" fmla="*/ 3462188 h 3744261"/>
              <a:gd name="connsiteX908" fmla="*/ 3834464 w 5687458"/>
              <a:gd name="connsiteY908" fmla="*/ 3602663 h 3744261"/>
              <a:gd name="connsiteX909" fmla="*/ 3751238 w 5687458"/>
              <a:gd name="connsiteY909" fmla="*/ 3634123 h 3744261"/>
              <a:gd name="connsiteX910" fmla="*/ 3745922 w 5687458"/>
              <a:gd name="connsiteY910" fmla="*/ 3654223 h 3744261"/>
              <a:gd name="connsiteX911" fmla="*/ 3813159 w 5687458"/>
              <a:gd name="connsiteY911" fmla="*/ 3640498 h 3744261"/>
              <a:gd name="connsiteX912" fmla="*/ 3825846 w 5687458"/>
              <a:gd name="connsiteY912" fmla="*/ 3624446 h 3744261"/>
              <a:gd name="connsiteX913" fmla="*/ 3797087 w 5687458"/>
              <a:gd name="connsiteY913" fmla="*/ 3624176 h 3744261"/>
              <a:gd name="connsiteX914" fmla="*/ 3777464 w 5687458"/>
              <a:gd name="connsiteY914" fmla="*/ 3617178 h 3744261"/>
              <a:gd name="connsiteX915" fmla="*/ 3781035 w 5687458"/>
              <a:gd name="connsiteY915" fmla="*/ 3610180 h 3744261"/>
              <a:gd name="connsiteX916" fmla="*/ 3832782 w 5687458"/>
              <a:gd name="connsiteY916" fmla="*/ 3611177 h 3744261"/>
              <a:gd name="connsiteX917" fmla="*/ 3835004 w 5687458"/>
              <a:gd name="connsiteY917" fmla="*/ 3610783 h 3744261"/>
              <a:gd name="connsiteX918" fmla="*/ 3839925 w 5687458"/>
              <a:gd name="connsiteY918" fmla="*/ 3602726 h 3744261"/>
              <a:gd name="connsiteX919" fmla="*/ 3834464 w 5687458"/>
              <a:gd name="connsiteY919" fmla="*/ 3602663 h 3744261"/>
              <a:gd name="connsiteX920" fmla="*/ 3840839 w 5687458"/>
              <a:gd name="connsiteY920" fmla="*/ 3624716 h 3744261"/>
              <a:gd name="connsiteX921" fmla="*/ 3835938 w 5687458"/>
              <a:gd name="connsiteY921" fmla="*/ 3631735 h 3744261"/>
              <a:gd name="connsiteX922" fmla="*/ 3848169 w 5687458"/>
              <a:gd name="connsiteY922" fmla="*/ 3625879 h 3744261"/>
              <a:gd name="connsiteX923" fmla="*/ 3840818 w 5687458"/>
              <a:gd name="connsiteY923" fmla="*/ 3624716 h 3744261"/>
              <a:gd name="connsiteX924" fmla="*/ 3840839 w 5687458"/>
              <a:gd name="connsiteY924" fmla="*/ 3624716 h 3744261"/>
              <a:gd name="connsiteX925" fmla="*/ 3565120 w 5687458"/>
              <a:gd name="connsiteY925" fmla="*/ 3624135 h 3744261"/>
              <a:gd name="connsiteX926" fmla="*/ 3565120 w 5687458"/>
              <a:gd name="connsiteY926" fmla="*/ 3624135 h 3744261"/>
              <a:gd name="connsiteX927" fmla="*/ 3858510 w 5687458"/>
              <a:gd name="connsiteY927" fmla="*/ 3615268 h 3744261"/>
              <a:gd name="connsiteX928" fmla="*/ 3863950 w 5687458"/>
              <a:gd name="connsiteY928" fmla="*/ 3616493 h 3744261"/>
              <a:gd name="connsiteX929" fmla="*/ 3875517 w 5687458"/>
              <a:gd name="connsiteY929" fmla="*/ 3605882 h 3744261"/>
              <a:gd name="connsiteX930" fmla="*/ 3874022 w 5687458"/>
              <a:gd name="connsiteY930" fmla="*/ 3605571 h 3744261"/>
              <a:gd name="connsiteX931" fmla="*/ 3871198 w 5687458"/>
              <a:gd name="connsiteY931" fmla="*/ 3605135 h 3744261"/>
              <a:gd name="connsiteX932" fmla="*/ 3858531 w 5687458"/>
              <a:gd name="connsiteY932" fmla="*/ 3615268 h 3744261"/>
              <a:gd name="connsiteX933" fmla="*/ 3858510 w 5687458"/>
              <a:gd name="connsiteY933" fmla="*/ 3615268 h 3744261"/>
              <a:gd name="connsiteX934" fmla="*/ 3854046 w 5687458"/>
              <a:gd name="connsiteY934" fmla="*/ 3603349 h 3744261"/>
              <a:gd name="connsiteX935" fmla="*/ 3854004 w 5687458"/>
              <a:gd name="connsiteY935" fmla="*/ 3603411 h 3744261"/>
              <a:gd name="connsiteX936" fmla="*/ 3854087 w 5687458"/>
              <a:gd name="connsiteY936" fmla="*/ 3603349 h 3744261"/>
              <a:gd name="connsiteX937" fmla="*/ 3854046 w 5687458"/>
              <a:gd name="connsiteY937" fmla="*/ 3603349 h 3744261"/>
              <a:gd name="connsiteX938" fmla="*/ 3860586 w 5687458"/>
              <a:gd name="connsiteY938" fmla="*/ 3591388 h 3744261"/>
              <a:gd name="connsiteX939" fmla="*/ 3866193 w 5687458"/>
              <a:gd name="connsiteY939" fmla="*/ 3591949 h 3744261"/>
              <a:gd name="connsiteX940" fmla="*/ 3886501 w 5687458"/>
              <a:gd name="connsiteY940" fmla="*/ 3548093 h 3744261"/>
              <a:gd name="connsiteX941" fmla="*/ 3894994 w 5687458"/>
              <a:gd name="connsiteY941" fmla="*/ 3523320 h 3744261"/>
              <a:gd name="connsiteX942" fmla="*/ 3900393 w 5687458"/>
              <a:gd name="connsiteY942" fmla="*/ 3351115 h 3744261"/>
              <a:gd name="connsiteX943" fmla="*/ 3878507 w 5687458"/>
              <a:gd name="connsiteY943" fmla="*/ 3327651 h 3744261"/>
              <a:gd name="connsiteX944" fmla="*/ 3873544 w 5687458"/>
              <a:gd name="connsiteY944" fmla="*/ 3399789 h 3744261"/>
              <a:gd name="connsiteX945" fmla="*/ 3900684 w 5687458"/>
              <a:gd name="connsiteY945" fmla="*/ 3409777 h 3744261"/>
              <a:gd name="connsiteX946" fmla="*/ 3888266 w 5687458"/>
              <a:gd name="connsiteY946" fmla="*/ 3528200 h 3744261"/>
              <a:gd name="connsiteX947" fmla="*/ 3860607 w 5687458"/>
              <a:gd name="connsiteY947" fmla="*/ 3591388 h 3744261"/>
              <a:gd name="connsiteX948" fmla="*/ 3860586 w 5687458"/>
              <a:gd name="connsiteY948" fmla="*/ 3591388 h 3744261"/>
              <a:gd name="connsiteX949" fmla="*/ 1621652 w 5687458"/>
              <a:gd name="connsiteY949" fmla="*/ 3268138 h 3744261"/>
              <a:gd name="connsiteX950" fmla="*/ 1612640 w 5687458"/>
              <a:gd name="connsiteY950" fmla="*/ 3370406 h 3744261"/>
              <a:gd name="connsiteX951" fmla="*/ 1721719 w 5687458"/>
              <a:gd name="connsiteY951" fmla="*/ 3495827 h 3744261"/>
              <a:gd name="connsiteX952" fmla="*/ 1747758 w 5687458"/>
              <a:gd name="connsiteY952" fmla="*/ 3506417 h 3744261"/>
              <a:gd name="connsiteX953" fmla="*/ 1788209 w 5687458"/>
              <a:gd name="connsiteY953" fmla="*/ 3511339 h 3744261"/>
              <a:gd name="connsiteX954" fmla="*/ 1818796 w 5687458"/>
              <a:gd name="connsiteY954" fmla="*/ 3272146 h 3744261"/>
              <a:gd name="connsiteX955" fmla="*/ 1911325 w 5687458"/>
              <a:gd name="connsiteY955" fmla="*/ 3150691 h 3744261"/>
              <a:gd name="connsiteX956" fmla="*/ 1925591 w 5687458"/>
              <a:gd name="connsiteY956" fmla="*/ 3184662 h 3744261"/>
              <a:gd name="connsiteX957" fmla="*/ 2032655 w 5687458"/>
              <a:gd name="connsiteY957" fmla="*/ 3086838 h 3744261"/>
              <a:gd name="connsiteX958" fmla="*/ 2180171 w 5687458"/>
              <a:gd name="connsiteY958" fmla="*/ 3033119 h 3744261"/>
              <a:gd name="connsiteX959" fmla="*/ 2292967 w 5687458"/>
              <a:gd name="connsiteY959" fmla="*/ 3255928 h 3744261"/>
              <a:gd name="connsiteX960" fmla="*/ 2288544 w 5687458"/>
              <a:gd name="connsiteY960" fmla="*/ 3337348 h 3744261"/>
              <a:gd name="connsiteX961" fmla="*/ 2273302 w 5687458"/>
              <a:gd name="connsiteY961" fmla="*/ 3484261 h 3744261"/>
              <a:gd name="connsiteX962" fmla="*/ 2448871 w 5687458"/>
              <a:gd name="connsiteY962" fmla="*/ 3382055 h 3744261"/>
              <a:gd name="connsiteX963" fmla="*/ 2463967 w 5687458"/>
              <a:gd name="connsiteY963" fmla="*/ 3344387 h 3744261"/>
              <a:gd name="connsiteX964" fmla="*/ 2430058 w 5687458"/>
              <a:gd name="connsiteY964" fmla="*/ 3275115 h 3744261"/>
              <a:gd name="connsiteX965" fmla="*/ 2411930 w 5687458"/>
              <a:gd name="connsiteY965" fmla="*/ 3175899 h 3744261"/>
              <a:gd name="connsiteX966" fmla="*/ 2420527 w 5687458"/>
              <a:gd name="connsiteY966" fmla="*/ 3165558 h 3744261"/>
              <a:gd name="connsiteX967" fmla="*/ 2439631 w 5687458"/>
              <a:gd name="connsiteY967" fmla="*/ 3183935 h 3744261"/>
              <a:gd name="connsiteX968" fmla="*/ 2440046 w 5687458"/>
              <a:gd name="connsiteY968" fmla="*/ 3184953 h 3744261"/>
              <a:gd name="connsiteX969" fmla="*/ 2451135 w 5687458"/>
              <a:gd name="connsiteY969" fmla="*/ 3216329 h 3744261"/>
              <a:gd name="connsiteX970" fmla="*/ 2477091 w 5687458"/>
              <a:gd name="connsiteY970" fmla="*/ 3341231 h 3744261"/>
              <a:gd name="connsiteX971" fmla="*/ 2505062 w 5687458"/>
              <a:gd name="connsiteY971" fmla="*/ 3368080 h 3744261"/>
              <a:gd name="connsiteX972" fmla="*/ 2518476 w 5687458"/>
              <a:gd name="connsiteY972" fmla="*/ 3365464 h 3744261"/>
              <a:gd name="connsiteX973" fmla="*/ 2618397 w 5687458"/>
              <a:gd name="connsiteY973" fmla="*/ 3187881 h 3744261"/>
              <a:gd name="connsiteX974" fmla="*/ 2674505 w 5687458"/>
              <a:gd name="connsiteY974" fmla="*/ 3000060 h 3744261"/>
              <a:gd name="connsiteX975" fmla="*/ 2580688 w 5687458"/>
              <a:gd name="connsiteY975" fmla="*/ 2869552 h 3744261"/>
              <a:gd name="connsiteX976" fmla="*/ 2563557 w 5687458"/>
              <a:gd name="connsiteY976" fmla="*/ 2839235 h 3744261"/>
              <a:gd name="connsiteX977" fmla="*/ 2557369 w 5687458"/>
              <a:gd name="connsiteY977" fmla="*/ 2846025 h 3744261"/>
              <a:gd name="connsiteX978" fmla="*/ 2495468 w 5687458"/>
              <a:gd name="connsiteY978" fmla="*/ 2994454 h 3744261"/>
              <a:gd name="connsiteX979" fmla="*/ 2462493 w 5687458"/>
              <a:gd name="connsiteY979" fmla="*/ 3074939 h 3744261"/>
              <a:gd name="connsiteX980" fmla="*/ 2426611 w 5687458"/>
              <a:gd name="connsiteY980" fmla="*/ 3116490 h 3744261"/>
              <a:gd name="connsiteX981" fmla="*/ 2371002 w 5687458"/>
              <a:gd name="connsiteY981" fmla="*/ 3070641 h 3744261"/>
              <a:gd name="connsiteX982" fmla="*/ 2327562 w 5687458"/>
              <a:gd name="connsiteY982" fmla="*/ 3019413 h 3744261"/>
              <a:gd name="connsiteX983" fmla="*/ 2153508 w 5687458"/>
              <a:gd name="connsiteY983" fmla="*/ 2993623 h 3744261"/>
              <a:gd name="connsiteX984" fmla="*/ 2067666 w 5687458"/>
              <a:gd name="connsiteY984" fmla="*/ 2981019 h 3744261"/>
              <a:gd name="connsiteX985" fmla="*/ 1948785 w 5687458"/>
              <a:gd name="connsiteY985" fmla="*/ 2995617 h 3744261"/>
              <a:gd name="connsiteX986" fmla="*/ 1798404 w 5687458"/>
              <a:gd name="connsiteY986" fmla="*/ 3109430 h 3744261"/>
              <a:gd name="connsiteX987" fmla="*/ 1727222 w 5687458"/>
              <a:gd name="connsiteY987" fmla="*/ 3255097 h 3744261"/>
              <a:gd name="connsiteX988" fmla="*/ 1720079 w 5687458"/>
              <a:gd name="connsiteY988" fmla="*/ 3288238 h 3744261"/>
              <a:gd name="connsiteX989" fmla="*/ 1707516 w 5687458"/>
              <a:gd name="connsiteY989" fmla="*/ 3302442 h 3744261"/>
              <a:gd name="connsiteX990" fmla="*/ 1699750 w 5687458"/>
              <a:gd name="connsiteY990" fmla="*/ 3272706 h 3744261"/>
              <a:gd name="connsiteX991" fmla="*/ 1700975 w 5687458"/>
              <a:gd name="connsiteY991" fmla="*/ 3236326 h 3744261"/>
              <a:gd name="connsiteX992" fmla="*/ 1673544 w 5687458"/>
              <a:gd name="connsiteY992" fmla="*/ 3250550 h 3744261"/>
              <a:gd name="connsiteX993" fmla="*/ 1621714 w 5687458"/>
              <a:gd name="connsiteY993" fmla="*/ 3268159 h 3744261"/>
              <a:gd name="connsiteX994" fmla="*/ 1621652 w 5687458"/>
              <a:gd name="connsiteY994" fmla="*/ 3268138 h 3744261"/>
              <a:gd name="connsiteX995" fmla="*/ 1907484 w 5687458"/>
              <a:gd name="connsiteY995" fmla="*/ 3162693 h 3744261"/>
              <a:gd name="connsiteX996" fmla="*/ 1830570 w 5687458"/>
              <a:gd name="connsiteY996" fmla="*/ 3276215 h 3744261"/>
              <a:gd name="connsiteX997" fmla="*/ 1798903 w 5687458"/>
              <a:gd name="connsiteY997" fmla="*/ 3497924 h 3744261"/>
              <a:gd name="connsiteX998" fmla="*/ 1806482 w 5687458"/>
              <a:gd name="connsiteY998" fmla="*/ 3431829 h 3744261"/>
              <a:gd name="connsiteX999" fmla="*/ 1807126 w 5687458"/>
              <a:gd name="connsiteY999" fmla="*/ 3412497 h 3744261"/>
              <a:gd name="connsiteX1000" fmla="*/ 1912509 w 5687458"/>
              <a:gd name="connsiteY1000" fmla="*/ 3203330 h 3744261"/>
              <a:gd name="connsiteX1001" fmla="*/ 1914814 w 5687458"/>
              <a:gd name="connsiteY1001" fmla="*/ 3200049 h 3744261"/>
              <a:gd name="connsiteX1002" fmla="*/ 1907504 w 5687458"/>
              <a:gd name="connsiteY1002" fmla="*/ 3162693 h 3744261"/>
              <a:gd name="connsiteX1003" fmla="*/ 1907484 w 5687458"/>
              <a:gd name="connsiteY1003" fmla="*/ 3162693 h 3744261"/>
              <a:gd name="connsiteX1004" fmla="*/ 3249033 w 5687458"/>
              <a:gd name="connsiteY1004" fmla="*/ 3404481 h 3744261"/>
              <a:gd name="connsiteX1005" fmla="*/ 3232525 w 5687458"/>
              <a:gd name="connsiteY1005" fmla="*/ 3439782 h 3744261"/>
              <a:gd name="connsiteX1006" fmla="*/ 3232733 w 5687458"/>
              <a:gd name="connsiteY1006" fmla="*/ 3439491 h 3744261"/>
              <a:gd name="connsiteX1007" fmla="*/ 3249033 w 5687458"/>
              <a:gd name="connsiteY1007" fmla="*/ 3404481 h 3744261"/>
              <a:gd name="connsiteX1008" fmla="*/ 3848896 w 5687458"/>
              <a:gd name="connsiteY1008" fmla="*/ 3361664 h 3744261"/>
              <a:gd name="connsiteX1009" fmla="*/ 3848896 w 5687458"/>
              <a:gd name="connsiteY1009" fmla="*/ 3361664 h 3744261"/>
              <a:gd name="connsiteX1010" fmla="*/ 3527764 w 5687458"/>
              <a:gd name="connsiteY1010" fmla="*/ 3210909 h 3744261"/>
              <a:gd name="connsiteX1011" fmla="*/ 3495744 w 5687458"/>
              <a:gd name="connsiteY1011" fmla="*/ 3225133 h 3744261"/>
              <a:gd name="connsiteX1012" fmla="*/ 3434404 w 5687458"/>
              <a:gd name="connsiteY1012" fmla="*/ 3257693 h 3744261"/>
              <a:gd name="connsiteX1013" fmla="*/ 3433365 w 5687458"/>
              <a:gd name="connsiteY1013" fmla="*/ 3273059 h 3744261"/>
              <a:gd name="connsiteX1014" fmla="*/ 3516945 w 5687458"/>
              <a:gd name="connsiteY1014" fmla="*/ 3356327 h 3744261"/>
              <a:gd name="connsiteX1015" fmla="*/ 3517339 w 5687458"/>
              <a:gd name="connsiteY1015" fmla="*/ 3270007 h 3744261"/>
              <a:gd name="connsiteX1016" fmla="*/ 3527784 w 5687458"/>
              <a:gd name="connsiteY1016" fmla="*/ 3210930 h 3744261"/>
              <a:gd name="connsiteX1017" fmla="*/ 3527764 w 5687458"/>
              <a:gd name="connsiteY1017" fmla="*/ 3210909 h 3744261"/>
              <a:gd name="connsiteX1018" fmla="*/ 3823936 w 5687458"/>
              <a:gd name="connsiteY1018" fmla="*/ 3247892 h 3744261"/>
              <a:gd name="connsiteX1019" fmla="*/ 3842022 w 5687458"/>
              <a:gd name="connsiteY1019" fmla="*/ 3277794 h 3744261"/>
              <a:gd name="connsiteX1020" fmla="*/ 3861105 w 5687458"/>
              <a:gd name="connsiteY1020" fmla="*/ 3324640 h 3744261"/>
              <a:gd name="connsiteX1021" fmla="*/ 3865902 w 5687458"/>
              <a:gd name="connsiteY1021" fmla="*/ 3320071 h 3744261"/>
              <a:gd name="connsiteX1022" fmla="*/ 3864511 w 5687458"/>
              <a:gd name="connsiteY1022" fmla="*/ 3277544 h 3744261"/>
              <a:gd name="connsiteX1023" fmla="*/ 3863618 w 5687458"/>
              <a:gd name="connsiteY1023" fmla="*/ 3253166 h 3744261"/>
              <a:gd name="connsiteX1024" fmla="*/ 3814654 w 5687458"/>
              <a:gd name="connsiteY1024" fmla="*/ 3216537 h 3744261"/>
              <a:gd name="connsiteX1025" fmla="*/ 3823915 w 5687458"/>
              <a:gd name="connsiteY1025" fmla="*/ 3247871 h 3744261"/>
              <a:gd name="connsiteX1026" fmla="*/ 3823936 w 5687458"/>
              <a:gd name="connsiteY1026" fmla="*/ 3247892 h 3744261"/>
              <a:gd name="connsiteX1027" fmla="*/ 2423704 w 5687458"/>
              <a:gd name="connsiteY1027" fmla="*/ 3181381 h 3744261"/>
              <a:gd name="connsiteX1028" fmla="*/ 2439631 w 5687458"/>
              <a:gd name="connsiteY1028" fmla="*/ 3264504 h 3744261"/>
              <a:gd name="connsiteX1029" fmla="*/ 2465400 w 5687458"/>
              <a:gd name="connsiteY1029" fmla="*/ 3323373 h 3744261"/>
              <a:gd name="connsiteX1030" fmla="*/ 2439465 w 5687458"/>
              <a:gd name="connsiteY1030" fmla="*/ 3220669 h 3744261"/>
              <a:gd name="connsiteX1031" fmla="*/ 2428355 w 5687458"/>
              <a:gd name="connsiteY1031" fmla="*/ 3189230 h 3744261"/>
              <a:gd name="connsiteX1032" fmla="*/ 2423704 w 5687458"/>
              <a:gd name="connsiteY1032" fmla="*/ 3181381 h 3744261"/>
              <a:gd name="connsiteX1033" fmla="*/ 2126161 w 5687458"/>
              <a:gd name="connsiteY1033" fmla="*/ 3117716 h 3744261"/>
              <a:gd name="connsiteX1034" fmla="*/ 2198714 w 5687458"/>
              <a:gd name="connsiteY1034" fmla="*/ 3133975 h 3744261"/>
              <a:gd name="connsiteX1035" fmla="*/ 2220517 w 5687458"/>
              <a:gd name="connsiteY1035" fmla="*/ 3141699 h 3744261"/>
              <a:gd name="connsiteX1036" fmla="*/ 2276604 w 5687458"/>
              <a:gd name="connsiteY1036" fmla="*/ 3263756 h 3744261"/>
              <a:gd name="connsiteX1037" fmla="*/ 2280612 w 5687458"/>
              <a:gd name="connsiteY1037" fmla="*/ 3286183 h 3744261"/>
              <a:gd name="connsiteX1038" fmla="*/ 2280529 w 5687458"/>
              <a:gd name="connsiteY1038" fmla="*/ 3256281 h 3744261"/>
              <a:gd name="connsiteX1039" fmla="*/ 2177866 w 5687458"/>
              <a:gd name="connsiteY1039" fmla="*/ 3045328 h 3744261"/>
              <a:gd name="connsiteX1040" fmla="*/ 1934707 w 5687458"/>
              <a:gd name="connsiteY1040" fmla="*/ 3193342 h 3744261"/>
              <a:gd name="connsiteX1041" fmla="*/ 1927688 w 5687458"/>
              <a:gd name="connsiteY1041" fmla="*/ 3203392 h 3744261"/>
              <a:gd name="connsiteX1042" fmla="*/ 1929993 w 5687458"/>
              <a:gd name="connsiteY1042" fmla="*/ 3245566 h 3744261"/>
              <a:gd name="connsiteX1043" fmla="*/ 1939130 w 5687458"/>
              <a:gd name="connsiteY1043" fmla="*/ 3234187 h 3744261"/>
              <a:gd name="connsiteX1044" fmla="*/ 2060792 w 5687458"/>
              <a:gd name="connsiteY1044" fmla="*/ 3129676 h 3744261"/>
              <a:gd name="connsiteX1045" fmla="*/ 2126161 w 5687458"/>
              <a:gd name="connsiteY1045" fmla="*/ 3117674 h 3744261"/>
              <a:gd name="connsiteX1046" fmla="*/ 2126161 w 5687458"/>
              <a:gd name="connsiteY1046" fmla="*/ 3117716 h 3744261"/>
              <a:gd name="connsiteX1047" fmla="*/ 1713766 w 5687458"/>
              <a:gd name="connsiteY1047" fmla="*/ 3229058 h 3744261"/>
              <a:gd name="connsiteX1048" fmla="*/ 1713766 w 5687458"/>
              <a:gd name="connsiteY1048" fmla="*/ 3229224 h 3744261"/>
              <a:gd name="connsiteX1049" fmla="*/ 1712250 w 5687458"/>
              <a:gd name="connsiteY1049" fmla="*/ 3268802 h 3744261"/>
              <a:gd name="connsiteX1050" fmla="*/ 1714887 w 5687458"/>
              <a:gd name="connsiteY1050" fmla="*/ 3253166 h 3744261"/>
              <a:gd name="connsiteX1051" fmla="*/ 1720058 w 5687458"/>
              <a:gd name="connsiteY1051" fmla="*/ 3225362 h 3744261"/>
              <a:gd name="connsiteX1052" fmla="*/ 1713766 w 5687458"/>
              <a:gd name="connsiteY1052" fmla="*/ 3229058 h 3744261"/>
              <a:gd name="connsiteX1053" fmla="*/ 1630789 w 5687458"/>
              <a:gd name="connsiteY1053" fmla="*/ 3226026 h 3744261"/>
              <a:gd name="connsiteX1054" fmla="*/ 1624123 w 5687458"/>
              <a:gd name="connsiteY1054" fmla="*/ 3255450 h 3744261"/>
              <a:gd name="connsiteX1055" fmla="*/ 1668020 w 5687458"/>
              <a:gd name="connsiteY1055" fmla="*/ 3239357 h 3744261"/>
              <a:gd name="connsiteX1056" fmla="*/ 1701639 w 5687458"/>
              <a:gd name="connsiteY1056" fmla="*/ 3221665 h 3744261"/>
              <a:gd name="connsiteX1057" fmla="*/ 1702241 w 5687458"/>
              <a:gd name="connsiteY1057" fmla="*/ 3204929 h 3744261"/>
              <a:gd name="connsiteX1058" fmla="*/ 1695410 w 5687458"/>
              <a:gd name="connsiteY1058" fmla="*/ 3201129 h 3744261"/>
              <a:gd name="connsiteX1059" fmla="*/ 1630809 w 5687458"/>
              <a:gd name="connsiteY1059" fmla="*/ 3226047 h 3744261"/>
              <a:gd name="connsiteX1060" fmla="*/ 1630789 w 5687458"/>
              <a:gd name="connsiteY1060" fmla="*/ 3226026 h 3744261"/>
              <a:gd name="connsiteX1061" fmla="*/ 3875890 w 5687458"/>
              <a:gd name="connsiteY1061" fmla="*/ 3246708 h 3744261"/>
              <a:gd name="connsiteX1062" fmla="*/ 3880147 w 5687458"/>
              <a:gd name="connsiteY1062" fmla="*/ 3249781 h 3744261"/>
              <a:gd name="connsiteX1063" fmla="*/ 3876534 w 5687458"/>
              <a:gd name="connsiteY1063" fmla="*/ 3104114 h 3744261"/>
              <a:gd name="connsiteX1064" fmla="*/ 3873565 w 5687458"/>
              <a:gd name="connsiteY1064" fmla="*/ 3068336 h 3744261"/>
              <a:gd name="connsiteX1065" fmla="*/ 3857222 w 5687458"/>
              <a:gd name="connsiteY1065" fmla="*/ 3071908 h 3744261"/>
              <a:gd name="connsiteX1066" fmla="*/ 3863016 w 5687458"/>
              <a:gd name="connsiteY1066" fmla="*/ 3133393 h 3744261"/>
              <a:gd name="connsiteX1067" fmla="*/ 3875392 w 5687458"/>
              <a:gd name="connsiteY1067" fmla="*/ 3218717 h 3744261"/>
              <a:gd name="connsiteX1068" fmla="*/ 3875870 w 5687458"/>
              <a:gd name="connsiteY1068" fmla="*/ 3246708 h 3744261"/>
              <a:gd name="connsiteX1069" fmla="*/ 3875890 w 5687458"/>
              <a:gd name="connsiteY1069" fmla="*/ 3246708 h 3744261"/>
              <a:gd name="connsiteX1070" fmla="*/ 1688142 w 5687458"/>
              <a:gd name="connsiteY1070" fmla="*/ 3188047 h 3744261"/>
              <a:gd name="connsiteX1071" fmla="*/ 1697694 w 5687458"/>
              <a:gd name="connsiteY1071" fmla="*/ 3188878 h 3744261"/>
              <a:gd name="connsiteX1072" fmla="*/ 1714700 w 5687458"/>
              <a:gd name="connsiteY1072" fmla="*/ 3204929 h 3744261"/>
              <a:gd name="connsiteX1073" fmla="*/ 1714700 w 5687458"/>
              <a:gd name="connsiteY1073" fmla="*/ 3205573 h 3744261"/>
              <a:gd name="connsiteX1074" fmla="*/ 1738829 w 5687458"/>
              <a:gd name="connsiteY1074" fmla="*/ 3116573 h 3744261"/>
              <a:gd name="connsiteX1075" fmla="*/ 1669848 w 5687458"/>
              <a:gd name="connsiteY1075" fmla="*/ 3128472 h 3744261"/>
              <a:gd name="connsiteX1076" fmla="*/ 1636416 w 5687458"/>
              <a:gd name="connsiteY1076" fmla="*/ 3205178 h 3744261"/>
              <a:gd name="connsiteX1077" fmla="*/ 1688163 w 5687458"/>
              <a:gd name="connsiteY1077" fmla="*/ 3188068 h 3744261"/>
              <a:gd name="connsiteX1078" fmla="*/ 1688142 w 5687458"/>
              <a:gd name="connsiteY1078" fmla="*/ 3188047 h 3744261"/>
              <a:gd name="connsiteX1079" fmla="*/ 3123924 w 5687458"/>
              <a:gd name="connsiteY1079" fmla="*/ 3174446 h 3744261"/>
              <a:gd name="connsiteX1080" fmla="*/ 3123924 w 5687458"/>
              <a:gd name="connsiteY1080" fmla="*/ 3174446 h 3744261"/>
              <a:gd name="connsiteX1081" fmla="*/ 2292863 w 5687458"/>
              <a:gd name="connsiteY1081" fmla="*/ 2979648 h 3744261"/>
              <a:gd name="connsiteX1082" fmla="*/ 2336615 w 5687458"/>
              <a:gd name="connsiteY1082" fmla="*/ 3010879 h 3744261"/>
              <a:gd name="connsiteX1083" fmla="*/ 2380741 w 5687458"/>
              <a:gd name="connsiteY1083" fmla="*/ 3062875 h 3744261"/>
              <a:gd name="connsiteX1084" fmla="*/ 2425074 w 5687458"/>
              <a:gd name="connsiteY1084" fmla="*/ 3104114 h 3744261"/>
              <a:gd name="connsiteX1085" fmla="*/ 2451135 w 5687458"/>
              <a:gd name="connsiteY1085" fmla="*/ 3069790 h 3744261"/>
              <a:gd name="connsiteX1086" fmla="*/ 2483881 w 5687458"/>
              <a:gd name="connsiteY1086" fmla="*/ 2989865 h 3744261"/>
              <a:gd name="connsiteX1087" fmla="*/ 2520656 w 5687458"/>
              <a:gd name="connsiteY1087" fmla="*/ 2898747 h 3744261"/>
              <a:gd name="connsiteX1088" fmla="*/ 2479770 w 5687458"/>
              <a:gd name="connsiteY1088" fmla="*/ 2965881 h 3744261"/>
              <a:gd name="connsiteX1089" fmla="*/ 2412969 w 5687458"/>
              <a:gd name="connsiteY1089" fmla="*/ 3057351 h 3744261"/>
              <a:gd name="connsiteX1090" fmla="*/ 2384624 w 5687458"/>
              <a:gd name="connsiteY1090" fmla="*/ 3036005 h 3744261"/>
              <a:gd name="connsiteX1091" fmla="*/ 2303516 w 5687458"/>
              <a:gd name="connsiteY1091" fmla="*/ 2980271 h 3744261"/>
              <a:gd name="connsiteX1092" fmla="*/ 2292821 w 5687458"/>
              <a:gd name="connsiteY1092" fmla="*/ 2979628 h 3744261"/>
              <a:gd name="connsiteX1093" fmla="*/ 2292863 w 5687458"/>
              <a:gd name="connsiteY1093" fmla="*/ 2979648 h 3744261"/>
              <a:gd name="connsiteX1094" fmla="*/ 3206278 w 5687458"/>
              <a:gd name="connsiteY1094" fmla="*/ 2873123 h 3744261"/>
              <a:gd name="connsiteX1095" fmla="*/ 3155009 w 5687458"/>
              <a:gd name="connsiteY1095" fmla="*/ 2984570 h 3744261"/>
              <a:gd name="connsiteX1096" fmla="*/ 3161654 w 5687458"/>
              <a:gd name="connsiteY1096" fmla="*/ 3062543 h 3744261"/>
              <a:gd name="connsiteX1097" fmla="*/ 3183644 w 5687458"/>
              <a:gd name="connsiteY1097" fmla="*/ 2971654 h 3744261"/>
              <a:gd name="connsiteX1098" fmla="*/ 3190767 w 5687458"/>
              <a:gd name="connsiteY1098" fmla="*/ 2954377 h 3744261"/>
              <a:gd name="connsiteX1099" fmla="*/ 3207296 w 5687458"/>
              <a:gd name="connsiteY1099" fmla="*/ 2873248 h 3744261"/>
              <a:gd name="connsiteX1100" fmla="*/ 3206278 w 5687458"/>
              <a:gd name="connsiteY1100" fmla="*/ 2873144 h 3744261"/>
              <a:gd name="connsiteX1101" fmla="*/ 3206278 w 5687458"/>
              <a:gd name="connsiteY1101" fmla="*/ 2873123 h 3744261"/>
              <a:gd name="connsiteX1102" fmla="*/ 3883553 w 5687458"/>
              <a:gd name="connsiteY1102" fmla="*/ 3010754 h 3744261"/>
              <a:gd name="connsiteX1103" fmla="*/ 3905439 w 5687458"/>
              <a:gd name="connsiteY1103" fmla="*/ 3007473 h 3744261"/>
              <a:gd name="connsiteX1104" fmla="*/ 3915240 w 5687458"/>
              <a:gd name="connsiteY1104" fmla="*/ 2986169 h 3744261"/>
              <a:gd name="connsiteX1105" fmla="*/ 3700197 w 5687458"/>
              <a:gd name="connsiteY1105" fmla="*/ 2618917 h 3744261"/>
              <a:gd name="connsiteX1106" fmla="*/ 3685059 w 5687458"/>
              <a:gd name="connsiteY1106" fmla="*/ 2608078 h 3744261"/>
              <a:gd name="connsiteX1107" fmla="*/ 3716788 w 5687458"/>
              <a:gd name="connsiteY1107" fmla="*/ 2681960 h 3744261"/>
              <a:gd name="connsiteX1108" fmla="*/ 3799662 w 5687458"/>
              <a:gd name="connsiteY1108" fmla="*/ 2796085 h 3744261"/>
              <a:gd name="connsiteX1109" fmla="*/ 3865134 w 5687458"/>
              <a:gd name="connsiteY1109" fmla="*/ 2888822 h 3744261"/>
              <a:gd name="connsiteX1110" fmla="*/ 3883553 w 5687458"/>
              <a:gd name="connsiteY1110" fmla="*/ 3010713 h 3744261"/>
              <a:gd name="connsiteX1111" fmla="*/ 3883553 w 5687458"/>
              <a:gd name="connsiteY1111" fmla="*/ 3010754 h 3744261"/>
              <a:gd name="connsiteX1112" fmla="*/ 2228491 w 5687458"/>
              <a:gd name="connsiteY1112" fmla="*/ 2966608 h 3744261"/>
              <a:gd name="connsiteX1113" fmla="*/ 2267633 w 5687458"/>
              <a:gd name="connsiteY1113" fmla="*/ 2971072 h 3744261"/>
              <a:gd name="connsiteX1114" fmla="*/ 2268152 w 5687458"/>
              <a:gd name="connsiteY1114" fmla="*/ 2963950 h 3744261"/>
              <a:gd name="connsiteX1115" fmla="*/ 2302581 w 5687458"/>
              <a:gd name="connsiteY1115" fmla="*/ 2966961 h 3744261"/>
              <a:gd name="connsiteX1116" fmla="*/ 2305592 w 5687458"/>
              <a:gd name="connsiteY1116" fmla="*/ 2967854 h 3744261"/>
              <a:gd name="connsiteX1117" fmla="*/ 2305592 w 5687458"/>
              <a:gd name="connsiteY1117" fmla="*/ 2967854 h 3744261"/>
              <a:gd name="connsiteX1118" fmla="*/ 2319816 w 5687458"/>
              <a:gd name="connsiteY1118" fmla="*/ 2966815 h 3744261"/>
              <a:gd name="connsiteX1119" fmla="*/ 2327188 w 5687458"/>
              <a:gd name="connsiteY1119" fmla="*/ 2960420 h 3744261"/>
              <a:gd name="connsiteX1120" fmla="*/ 2258954 w 5687458"/>
              <a:gd name="connsiteY1120" fmla="*/ 2765706 h 3744261"/>
              <a:gd name="connsiteX1121" fmla="*/ 2244023 w 5687458"/>
              <a:gd name="connsiteY1121" fmla="*/ 2754222 h 3744261"/>
              <a:gd name="connsiteX1122" fmla="*/ 2217631 w 5687458"/>
              <a:gd name="connsiteY1122" fmla="*/ 2842890 h 3744261"/>
              <a:gd name="connsiteX1123" fmla="*/ 2210737 w 5687458"/>
              <a:gd name="connsiteY1123" fmla="*/ 2954896 h 3744261"/>
              <a:gd name="connsiteX1124" fmla="*/ 2206210 w 5687458"/>
              <a:gd name="connsiteY1124" fmla="*/ 2967895 h 3744261"/>
              <a:gd name="connsiteX1125" fmla="*/ 2214350 w 5687458"/>
              <a:gd name="connsiteY1125" fmla="*/ 2967148 h 3744261"/>
              <a:gd name="connsiteX1126" fmla="*/ 2228491 w 5687458"/>
              <a:gd name="connsiteY1126" fmla="*/ 2966629 h 3744261"/>
              <a:gd name="connsiteX1127" fmla="*/ 2228491 w 5687458"/>
              <a:gd name="connsiteY1127" fmla="*/ 2966608 h 3744261"/>
              <a:gd name="connsiteX1128" fmla="*/ 3072177 w 5687458"/>
              <a:gd name="connsiteY1128" fmla="*/ 2840045 h 3744261"/>
              <a:gd name="connsiteX1129" fmla="*/ 3038953 w 5687458"/>
              <a:gd name="connsiteY1129" fmla="*/ 2850614 h 3744261"/>
              <a:gd name="connsiteX1130" fmla="*/ 3033014 w 5687458"/>
              <a:gd name="connsiteY1130" fmla="*/ 2882779 h 3744261"/>
              <a:gd name="connsiteX1131" fmla="*/ 3116801 w 5687458"/>
              <a:gd name="connsiteY1131" fmla="*/ 2961500 h 3744261"/>
              <a:gd name="connsiteX1132" fmla="*/ 3148634 w 5687458"/>
              <a:gd name="connsiteY1132" fmla="*/ 2919346 h 3744261"/>
              <a:gd name="connsiteX1133" fmla="*/ 3179907 w 5687458"/>
              <a:gd name="connsiteY1133" fmla="*/ 2866209 h 3744261"/>
              <a:gd name="connsiteX1134" fmla="*/ 3167240 w 5687458"/>
              <a:gd name="connsiteY1134" fmla="*/ 2862035 h 3744261"/>
              <a:gd name="connsiteX1135" fmla="*/ 3072177 w 5687458"/>
              <a:gd name="connsiteY1135" fmla="*/ 2840065 h 3744261"/>
              <a:gd name="connsiteX1136" fmla="*/ 3072177 w 5687458"/>
              <a:gd name="connsiteY1136" fmla="*/ 2840045 h 3744261"/>
              <a:gd name="connsiteX1137" fmla="*/ 2600996 w 5687458"/>
              <a:gd name="connsiteY1137" fmla="*/ 2815874 h 3744261"/>
              <a:gd name="connsiteX1138" fmla="*/ 2676311 w 5687458"/>
              <a:gd name="connsiteY1138" fmla="*/ 2832403 h 3744261"/>
              <a:gd name="connsiteX1139" fmla="*/ 2732149 w 5687458"/>
              <a:gd name="connsiteY1139" fmla="*/ 2890213 h 3744261"/>
              <a:gd name="connsiteX1140" fmla="*/ 2737548 w 5687458"/>
              <a:gd name="connsiteY1140" fmla="*/ 2920032 h 3744261"/>
              <a:gd name="connsiteX1141" fmla="*/ 2766017 w 5687458"/>
              <a:gd name="connsiteY1141" fmla="*/ 2836577 h 3744261"/>
              <a:gd name="connsiteX1142" fmla="*/ 2807837 w 5687458"/>
              <a:gd name="connsiteY1142" fmla="*/ 2703763 h 3744261"/>
              <a:gd name="connsiteX1143" fmla="*/ 2802169 w 5687458"/>
              <a:gd name="connsiteY1143" fmla="*/ 2430806 h 3744261"/>
              <a:gd name="connsiteX1144" fmla="*/ 2796396 w 5687458"/>
              <a:gd name="connsiteY1144" fmla="*/ 2276833 h 3744261"/>
              <a:gd name="connsiteX1145" fmla="*/ 2815272 w 5687458"/>
              <a:gd name="connsiteY1145" fmla="*/ 2180379 h 3744261"/>
              <a:gd name="connsiteX1146" fmla="*/ 2757150 w 5687458"/>
              <a:gd name="connsiteY1146" fmla="*/ 2253036 h 3744261"/>
              <a:gd name="connsiteX1147" fmla="*/ 2748657 w 5687458"/>
              <a:gd name="connsiteY1147" fmla="*/ 2246329 h 3744261"/>
              <a:gd name="connsiteX1148" fmla="*/ 2750879 w 5687458"/>
              <a:gd name="connsiteY1148" fmla="*/ 2210696 h 3744261"/>
              <a:gd name="connsiteX1149" fmla="*/ 2707542 w 5687458"/>
              <a:gd name="connsiteY1149" fmla="*/ 2248509 h 3744261"/>
              <a:gd name="connsiteX1150" fmla="*/ 2702974 w 5687458"/>
              <a:gd name="connsiteY1150" fmla="*/ 2227640 h 3744261"/>
              <a:gd name="connsiteX1151" fmla="*/ 2716928 w 5687458"/>
              <a:gd name="connsiteY1151" fmla="*/ 2182269 h 3744261"/>
              <a:gd name="connsiteX1152" fmla="*/ 2698156 w 5687458"/>
              <a:gd name="connsiteY1152" fmla="*/ 2197448 h 3744261"/>
              <a:gd name="connsiteX1153" fmla="*/ 2689767 w 5687458"/>
              <a:gd name="connsiteY1153" fmla="*/ 2536044 h 3744261"/>
              <a:gd name="connsiteX1154" fmla="*/ 2689746 w 5687458"/>
              <a:gd name="connsiteY1154" fmla="*/ 2536750 h 3744261"/>
              <a:gd name="connsiteX1155" fmla="*/ 2716429 w 5687458"/>
              <a:gd name="connsiteY1155" fmla="*/ 2679489 h 3744261"/>
              <a:gd name="connsiteX1156" fmla="*/ 2723594 w 5687458"/>
              <a:gd name="connsiteY1156" fmla="*/ 2686840 h 3744261"/>
              <a:gd name="connsiteX1157" fmla="*/ 2726750 w 5687458"/>
              <a:gd name="connsiteY1157" fmla="*/ 2697264 h 3744261"/>
              <a:gd name="connsiteX1158" fmla="*/ 2717322 w 5687458"/>
              <a:gd name="connsiteY1158" fmla="*/ 2699050 h 3744261"/>
              <a:gd name="connsiteX1159" fmla="*/ 2641717 w 5687458"/>
              <a:gd name="connsiteY1159" fmla="*/ 2712983 h 3744261"/>
              <a:gd name="connsiteX1160" fmla="*/ 2616986 w 5687458"/>
              <a:gd name="connsiteY1160" fmla="*/ 2738420 h 3744261"/>
              <a:gd name="connsiteX1161" fmla="*/ 2604090 w 5687458"/>
              <a:gd name="connsiteY1161" fmla="*/ 2763276 h 3744261"/>
              <a:gd name="connsiteX1162" fmla="*/ 2579027 w 5687458"/>
              <a:gd name="connsiteY1162" fmla="*/ 2817867 h 3744261"/>
              <a:gd name="connsiteX1163" fmla="*/ 2600955 w 5687458"/>
              <a:gd name="connsiteY1163" fmla="*/ 2815853 h 3744261"/>
              <a:gd name="connsiteX1164" fmla="*/ 2600996 w 5687458"/>
              <a:gd name="connsiteY1164" fmla="*/ 2815874 h 3744261"/>
              <a:gd name="connsiteX1165" fmla="*/ 3200485 w 5687458"/>
              <a:gd name="connsiteY1165" fmla="*/ 2859335 h 3744261"/>
              <a:gd name="connsiteX1166" fmla="*/ 3203101 w 5687458"/>
              <a:gd name="connsiteY1166" fmla="*/ 2859979 h 3744261"/>
              <a:gd name="connsiteX1167" fmla="*/ 3208687 w 5687458"/>
              <a:gd name="connsiteY1167" fmla="*/ 2856594 h 3744261"/>
              <a:gd name="connsiteX1168" fmla="*/ 3213837 w 5687458"/>
              <a:gd name="connsiteY1168" fmla="*/ 2855598 h 3744261"/>
              <a:gd name="connsiteX1169" fmla="*/ 3223077 w 5687458"/>
              <a:gd name="connsiteY1169" fmla="*/ 2838570 h 3744261"/>
              <a:gd name="connsiteX1170" fmla="*/ 3230989 w 5687458"/>
              <a:gd name="connsiteY1170" fmla="*/ 2828208 h 3744261"/>
              <a:gd name="connsiteX1171" fmla="*/ 3228289 w 5687458"/>
              <a:gd name="connsiteY1171" fmla="*/ 2830430 h 3744261"/>
              <a:gd name="connsiteX1172" fmla="*/ 3200464 w 5687458"/>
              <a:gd name="connsiteY1172" fmla="*/ 2859335 h 3744261"/>
              <a:gd name="connsiteX1173" fmla="*/ 3200485 w 5687458"/>
              <a:gd name="connsiteY1173" fmla="*/ 2859335 h 3744261"/>
              <a:gd name="connsiteX1174" fmla="*/ 3303646 w 5687458"/>
              <a:gd name="connsiteY1174" fmla="*/ 2753890 h 3744261"/>
              <a:gd name="connsiteX1175" fmla="*/ 3356763 w 5687458"/>
              <a:gd name="connsiteY1175" fmla="*/ 2740123 h 3744261"/>
              <a:gd name="connsiteX1176" fmla="*/ 3373146 w 5687458"/>
              <a:gd name="connsiteY1176" fmla="*/ 2733416 h 3744261"/>
              <a:gd name="connsiteX1177" fmla="*/ 3377487 w 5687458"/>
              <a:gd name="connsiteY1177" fmla="*/ 2733395 h 3744261"/>
              <a:gd name="connsiteX1178" fmla="*/ 3420096 w 5687458"/>
              <a:gd name="connsiteY1178" fmla="*/ 2718839 h 3744261"/>
              <a:gd name="connsiteX1179" fmla="*/ 3458387 w 5687458"/>
              <a:gd name="connsiteY1179" fmla="*/ 2686009 h 3744261"/>
              <a:gd name="connsiteX1180" fmla="*/ 3468085 w 5687458"/>
              <a:gd name="connsiteY1180" fmla="*/ 2660634 h 3744261"/>
              <a:gd name="connsiteX1181" fmla="*/ 3402114 w 5687458"/>
              <a:gd name="connsiteY1181" fmla="*/ 2662212 h 3744261"/>
              <a:gd name="connsiteX1182" fmla="*/ 3377715 w 5687458"/>
              <a:gd name="connsiteY1182" fmla="*/ 2694170 h 3744261"/>
              <a:gd name="connsiteX1183" fmla="*/ 3347751 w 5687458"/>
              <a:gd name="connsiteY1183" fmla="*/ 2716160 h 3744261"/>
              <a:gd name="connsiteX1184" fmla="*/ 3338282 w 5687458"/>
              <a:gd name="connsiteY1184" fmla="*/ 2700565 h 3744261"/>
              <a:gd name="connsiteX1185" fmla="*/ 3335915 w 5687458"/>
              <a:gd name="connsiteY1185" fmla="*/ 2693215 h 3744261"/>
              <a:gd name="connsiteX1186" fmla="*/ 3316250 w 5687458"/>
              <a:gd name="connsiteY1186" fmla="*/ 2728224 h 3744261"/>
              <a:gd name="connsiteX1187" fmla="*/ 3305182 w 5687458"/>
              <a:gd name="connsiteY1187" fmla="*/ 2750609 h 3744261"/>
              <a:gd name="connsiteX1188" fmla="*/ 3303625 w 5687458"/>
              <a:gd name="connsiteY1188" fmla="*/ 2753870 h 3744261"/>
              <a:gd name="connsiteX1189" fmla="*/ 3303646 w 5687458"/>
              <a:gd name="connsiteY1189" fmla="*/ 2753890 h 3744261"/>
              <a:gd name="connsiteX1190" fmla="*/ 3354001 w 5687458"/>
              <a:gd name="connsiteY1190" fmla="*/ 2705632 h 3744261"/>
              <a:gd name="connsiteX1191" fmla="*/ 3354001 w 5687458"/>
              <a:gd name="connsiteY1191" fmla="*/ 2705632 h 3744261"/>
              <a:gd name="connsiteX1192" fmla="*/ 2678056 w 5687458"/>
              <a:gd name="connsiteY1192" fmla="*/ 2329369 h 3744261"/>
              <a:gd name="connsiteX1193" fmla="*/ 2635695 w 5687458"/>
              <a:gd name="connsiteY1193" fmla="*/ 2691366 h 3744261"/>
              <a:gd name="connsiteX1194" fmla="*/ 2631500 w 5687458"/>
              <a:gd name="connsiteY1194" fmla="*/ 2705072 h 3744261"/>
              <a:gd name="connsiteX1195" fmla="*/ 2634615 w 5687458"/>
              <a:gd name="connsiteY1195" fmla="*/ 2702787 h 3744261"/>
              <a:gd name="connsiteX1196" fmla="*/ 2702413 w 5687458"/>
              <a:gd name="connsiteY1196" fmla="*/ 2682583 h 3744261"/>
              <a:gd name="connsiteX1197" fmla="*/ 2677308 w 5687458"/>
              <a:gd name="connsiteY1197" fmla="*/ 2535940 h 3744261"/>
              <a:gd name="connsiteX1198" fmla="*/ 2678056 w 5687458"/>
              <a:gd name="connsiteY1198" fmla="*/ 2329369 h 3744261"/>
              <a:gd name="connsiteX1199" fmla="*/ 3345882 w 5687458"/>
              <a:gd name="connsiteY1199" fmla="*/ 2683102 h 3744261"/>
              <a:gd name="connsiteX1200" fmla="*/ 3352319 w 5687458"/>
              <a:gd name="connsiteY1200" fmla="*/ 2702621 h 3744261"/>
              <a:gd name="connsiteX1201" fmla="*/ 3384567 w 5687458"/>
              <a:gd name="connsiteY1201" fmla="*/ 2665119 h 3744261"/>
              <a:gd name="connsiteX1202" fmla="*/ 3345882 w 5687458"/>
              <a:gd name="connsiteY1202" fmla="*/ 2683102 h 3744261"/>
              <a:gd name="connsiteX1203" fmla="*/ 3348810 w 5687458"/>
              <a:gd name="connsiteY1203" fmla="*/ 2497026 h 3744261"/>
              <a:gd name="connsiteX1204" fmla="*/ 3330454 w 5687458"/>
              <a:gd name="connsiteY1204" fmla="*/ 2507637 h 3744261"/>
              <a:gd name="connsiteX1205" fmla="*/ 3331388 w 5687458"/>
              <a:gd name="connsiteY1205" fmla="*/ 2615345 h 3744261"/>
              <a:gd name="connsiteX1206" fmla="*/ 3342414 w 5687458"/>
              <a:gd name="connsiteY1206" fmla="*/ 2669833 h 3744261"/>
              <a:gd name="connsiteX1207" fmla="*/ 3393829 w 5687458"/>
              <a:gd name="connsiteY1207" fmla="*/ 2650771 h 3744261"/>
              <a:gd name="connsiteX1208" fmla="*/ 3394701 w 5687458"/>
              <a:gd name="connsiteY1208" fmla="*/ 2650646 h 3744261"/>
              <a:gd name="connsiteX1209" fmla="*/ 3430147 w 5687458"/>
              <a:gd name="connsiteY1209" fmla="*/ 2581436 h 3744261"/>
              <a:gd name="connsiteX1210" fmla="*/ 3431579 w 5687458"/>
              <a:gd name="connsiteY1210" fmla="*/ 2576764 h 3744261"/>
              <a:gd name="connsiteX1211" fmla="*/ 3352797 w 5687458"/>
              <a:gd name="connsiteY1211" fmla="*/ 2497275 h 3744261"/>
              <a:gd name="connsiteX1212" fmla="*/ 3348831 w 5687458"/>
              <a:gd name="connsiteY1212" fmla="*/ 2497026 h 3744261"/>
              <a:gd name="connsiteX1213" fmla="*/ 3348810 w 5687458"/>
              <a:gd name="connsiteY1213" fmla="*/ 2497026 h 3744261"/>
              <a:gd name="connsiteX1214" fmla="*/ 3437664 w 5687458"/>
              <a:gd name="connsiteY1214" fmla="*/ 2597757 h 3744261"/>
              <a:gd name="connsiteX1215" fmla="*/ 3411064 w 5687458"/>
              <a:gd name="connsiteY1215" fmla="*/ 2648694 h 3744261"/>
              <a:gd name="connsiteX1216" fmla="*/ 3461025 w 5687458"/>
              <a:gd name="connsiteY1216" fmla="*/ 2647552 h 3744261"/>
              <a:gd name="connsiteX1217" fmla="*/ 3437664 w 5687458"/>
              <a:gd name="connsiteY1217" fmla="*/ 2597757 h 3744261"/>
              <a:gd name="connsiteX1218" fmla="*/ 3444599 w 5687458"/>
              <a:gd name="connsiteY1218" fmla="*/ 2576868 h 3744261"/>
              <a:gd name="connsiteX1219" fmla="*/ 3445243 w 5687458"/>
              <a:gd name="connsiteY1219" fmla="*/ 2579193 h 3744261"/>
              <a:gd name="connsiteX1220" fmla="*/ 3471843 w 5687458"/>
              <a:gd name="connsiteY1220" fmla="*/ 2641136 h 3744261"/>
              <a:gd name="connsiteX1221" fmla="*/ 3462333 w 5687458"/>
              <a:gd name="connsiteY1221" fmla="*/ 2537373 h 3744261"/>
              <a:gd name="connsiteX1222" fmla="*/ 3356763 w 5687458"/>
              <a:gd name="connsiteY1222" fmla="*/ 2371210 h 3744261"/>
              <a:gd name="connsiteX1223" fmla="*/ 3330557 w 5687458"/>
              <a:gd name="connsiteY1223" fmla="*/ 2366434 h 3744261"/>
              <a:gd name="connsiteX1224" fmla="*/ 3308505 w 5687458"/>
              <a:gd name="connsiteY1224" fmla="*/ 2353684 h 3744261"/>
              <a:gd name="connsiteX1225" fmla="*/ 3296835 w 5687458"/>
              <a:gd name="connsiteY1225" fmla="*/ 2336989 h 3744261"/>
              <a:gd name="connsiteX1226" fmla="*/ 3309813 w 5687458"/>
              <a:gd name="connsiteY1226" fmla="*/ 2332379 h 3744261"/>
              <a:gd name="connsiteX1227" fmla="*/ 3286349 w 5687458"/>
              <a:gd name="connsiteY1227" fmla="*/ 2314127 h 3744261"/>
              <a:gd name="connsiteX1228" fmla="*/ 2979918 w 5687458"/>
              <a:gd name="connsiteY1228" fmla="*/ 2156977 h 3744261"/>
              <a:gd name="connsiteX1229" fmla="*/ 3139975 w 5687458"/>
              <a:gd name="connsiteY1229" fmla="*/ 2266575 h 3744261"/>
              <a:gd name="connsiteX1230" fmla="*/ 3440654 w 5687458"/>
              <a:gd name="connsiteY1230" fmla="*/ 2519888 h 3744261"/>
              <a:gd name="connsiteX1231" fmla="*/ 3444620 w 5687458"/>
              <a:gd name="connsiteY1231" fmla="*/ 2576888 h 3744261"/>
              <a:gd name="connsiteX1232" fmla="*/ 3444599 w 5687458"/>
              <a:gd name="connsiteY1232" fmla="*/ 2576868 h 3744261"/>
              <a:gd name="connsiteX1233" fmla="*/ 3685267 w 5687458"/>
              <a:gd name="connsiteY1233" fmla="*/ 2607517 h 3744261"/>
              <a:gd name="connsiteX1234" fmla="*/ 3685267 w 5687458"/>
              <a:gd name="connsiteY1234" fmla="*/ 2607517 h 3744261"/>
              <a:gd name="connsiteX1235" fmla="*/ 4458912 w 5687458"/>
              <a:gd name="connsiteY1235" fmla="*/ 2515112 h 3744261"/>
              <a:gd name="connsiteX1236" fmla="*/ 4543218 w 5687458"/>
              <a:gd name="connsiteY1236" fmla="*/ 2530998 h 3744261"/>
              <a:gd name="connsiteX1237" fmla="*/ 4545150 w 5687458"/>
              <a:gd name="connsiteY1237" fmla="*/ 2530312 h 3744261"/>
              <a:gd name="connsiteX1238" fmla="*/ 4539688 w 5687458"/>
              <a:gd name="connsiteY1238" fmla="*/ 2516566 h 3744261"/>
              <a:gd name="connsiteX1239" fmla="*/ 4530178 w 5687458"/>
              <a:gd name="connsiteY1239" fmla="*/ 2502342 h 3744261"/>
              <a:gd name="connsiteX1240" fmla="*/ 4524364 w 5687458"/>
              <a:gd name="connsiteY1240" fmla="*/ 2494264 h 3744261"/>
              <a:gd name="connsiteX1241" fmla="*/ 4502083 w 5687458"/>
              <a:gd name="connsiteY1241" fmla="*/ 2451239 h 3744261"/>
              <a:gd name="connsiteX1242" fmla="*/ 4508935 w 5687458"/>
              <a:gd name="connsiteY1242" fmla="*/ 2442434 h 3744261"/>
              <a:gd name="connsiteX1243" fmla="*/ 4527603 w 5687458"/>
              <a:gd name="connsiteY1243" fmla="*/ 2467955 h 3744261"/>
              <a:gd name="connsiteX1244" fmla="*/ 4540643 w 5687458"/>
              <a:gd name="connsiteY1244" fmla="*/ 2495489 h 3744261"/>
              <a:gd name="connsiteX1245" fmla="*/ 4549905 w 5687458"/>
              <a:gd name="connsiteY1245" fmla="*/ 2509277 h 3744261"/>
              <a:gd name="connsiteX1246" fmla="*/ 4551192 w 5687458"/>
              <a:gd name="connsiteY1246" fmla="*/ 2510565 h 3744261"/>
              <a:gd name="connsiteX1247" fmla="*/ 4737123 w 5687458"/>
              <a:gd name="connsiteY1247" fmla="*/ 2460645 h 3744261"/>
              <a:gd name="connsiteX1248" fmla="*/ 4855775 w 5687458"/>
              <a:gd name="connsiteY1248" fmla="*/ 2257687 h 3744261"/>
              <a:gd name="connsiteX1249" fmla="*/ 4815137 w 5687458"/>
              <a:gd name="connsiteY1249" fmla="*/ 2124355 h 3744261"/>
              <a:gd name="connsiteX1250" fmla="*/ 4802554 w 5687458"/>
              <a:gd name="connsiteY1250" fmla="*/ 2145805 h 3744261"/>
              <a:gd name="connsiteX1251" fmla="*/ 4787437 w 5687458"/>
              <a:gd name="connsiteY1251" fmla="*/ 2194395 h 3744261"/>
              <a:gd name="connsiteX1252" fmla="*/ 4680933 w 5687458"/>
              <a:gd name="connsiteY1252" fmla="*/ 2247263 h 3744261"/>
              <a:gd name="connsiteX1253" fmla="*/ 4623289 w 5687458"/>
              <a:gd name="connsiteY1253" fmla="*/ 2266097 h 3744261"/>
              <a:gd name="connsiteX1254" fmla="*/ 4513483 w 5687458"/>
              <a:gd name="connsiteY1254" fmla="*/ 2279283 h 3744261"/>
              <a:gd name="connsiteX1255" fmla="*/ 4496559 w 5687458"/>
              <a:gd name="connsiteY1255" fmla="*/ 2279470 h 3744261"/>
              <a:gd name="connsiteX1256" fmla="*/ 4430755 w 5687458"/>
              <a:gd name="connsiteY1256" fmla="*/ 2295148 h 3744261"/>
              <a:gd name="connsiteX1257" fmla="*/ 4424027 w 5687458"/>
              <a:gd name="connsiteY1257" fmla="*/ 2289001 h 3744261"/>
              <a:gd name="connsiteX1258" fmla="*/ 4444543 w 5687458"/>
              <a:gd name="connsiteY1258" fmla="*/ 2276002 h 3744261"/>
              <a:gd name="connsiteX1259" fmla="*/ 4450004 w 5687458"/>
              <a:gd name="connsiteY1259" fmla="*/ 2274424 h 3744261"/>
              <a:gd name="connsiteX1260" fmla="*/ 4240380 w 5687458"/>
              <a:gd name="connsiteY1260" fmla="*/ 2154527 h 3744261"/>
              <a:gd name="connsiteX1261" fmla="*/ 4219054 w 5687458"/>
              <a:gd name="connsiteY1261" fmla="*/ 2088929 h 3744261"/>
              <a:gd name="connsiteX1262" fmla="*/ 4315571 w 5687458"/>
              <a:gd name="connsiteY1262" fmla="*/ 1906965 h 3744261"/>
              <a:gd name="connsiteX1263" fmla="*/ 4516909 w 5687458"/>
              <a:gd name="connsiteY1263" fmla="*/ 1829158 h 3744261"/>
              <a:gd name="connsiteX1264" fmla="*/ 4571791 w 5687458"/>
              <a:gd name="connsiteY1264" fmla="*/ 1802413 h 3744261"/>
              <a:gd name="connsiteX1265" fmla="*/ 4568884 w 5687458"/>
              <a:gd name="connsiteY1265" fmla="*/ 1798405 h 3744261"/>
              <a:gd name="connsiteX1266" fmla="*/ 4226177 w 5687458"/>
              <a:gd name="connsiteY1266" fmla="*/ 1640632 h 3744261"/>
              <a:gd name="connsiteX1267" fmla="*/ 4172831 w 5687458"/>
              <a:gd name="connsiteY1267" fmla="*/ 1639531 h 3744261"/>
              <a:gd name="connsiteX1268" fmla="*/ 4176257 w 5687458"/>
              <a:gd name="connsiteY1268" fmla="*/ 1659113 h 3744261"/>
              <a:gd name="connsiteX1269" fmla="*/ 4074841 w 5687458"/>
              <a:gd name="connsiteY1269" fmla="*/ 1794709 h 3744261"/>
              <a:gd name="connsiteX1270" fmla="*/ 3896780 w 5687458"/>
              <a:gd name="connsiteY1270" fmla="*/ 1896333 h 3744261"/>
              <a:gd name="connsiteX1271" fmla="*/ 3904982 w 5687458"/>
              <a:gd name="connsiteY1271" fmla="*/ 1915499 h 3744261"/>
              <a:gd name="connsiteX1272" fmla="*/ 3883989 w 5687458"/>
              <a:gd name="connsiteY1272" fmla="*/ 2002754 h 3744261"/>
              <a:gd name="connsiteX1273" fmla="*/ 3860503 w 5687458"/>
              <a:gd name="connsiteY1273" fmla="*/ 2024433 h 3744261"/>
              <a:gd name="connsiteX1274" fmla="*/ 3863701 w 5687458"/>
              <a:gd name="connsiteY1274" fmla="*/ 2047295 h 3744261"/>
              <a:gd name="connsiteX1275" fmla="*/ 3898587 w 5687458"/>
              <a:gd name="connsiteY1275" fmla="*/ 2077301 h 3744261"/>
              <a:gd name="connsiteX1276" fmla="*/ 3900808 w 5687458"/>
              <a:gd name="connsiteY1276" fmla="*/ 2076886 h 3744261"/>
              <a:gd name="connsiteX1277" fmla="*/ 3911793 w 5687458"/>
              <a:gd name="connsiteY1277" fmla="*/ 2043578 h 3744261"/>
              <a:gd name="connsiteX1278" fmla="*/ 3921158 w 5687458"/>
              <a:gd name="connsiteY1278" fmla="*/ 2015006 h 3744261"/>
              <a:gd name="connsiteX1279" fmla="*/ 3975293 w 5687458"/>
              <a:gd name="connsiteY1279" fmla="*/ 1921833 h 3744261"/>
              <a:gd name="connsiteX1280" fmla="*/ 3982997 w 5687458"/>
              <a:gd name="connsiteY1280" fmla="*/ 1924262 h 3744261"/>
              <a:gd name="connsiteX1281" fmla="*/ 3976248 w 5687458"/>
              <a:gd name="connsiteY1281" fmla="*/ 2000429 h 3744261"/>
              <a:gd name="connsiteX1282" fmla="*/ 3959387 w 5687458"/>
              <a:gd name="connsiteY1282" fmla="*/ 2112020 h 3744261"/>
              <a:gd name="connsiteX1283" fmla="*/ 4178209 w 5687458"/>
              <a:gd name="connsiteY1283" fmla="*/ 2323097 h 3744261"/>
              <a:gd name="connsiteX1284" fmla="*/ 4234400 w 5687458"/>
              <a:gd name="connsiteY1284" fmla="*/ 2355034 h 3744261"/>
              <a:gd name="connsiteX1285" fmla="*/ 4236435 w 5687458"/>
              <a:gd name="connsiteY1285" fmla="*/ 2304637 h 3744261"/>
              <a:gd name="connsiteX1286" fmla="*/ 4335650 w 5687458"/>
              <a:gd name="connsiteY1286" fmla="*/ 2271849 h 3744261"/>
              <a:gd name="connsiteX1287" fmla="*/ 4373132 w 5687458"/>
              <a:gd name="connsiteY1287" fmla="*/ 2270250 h 3744261"/>
              <a:gd name="connsiteX1288" fmla="*/ 4412377 w 5687458"/>
              <a:gd name="connsiteY1288" fmla="*/ 2293881 h 3744261"/>
              <a:gd name="connsiteX1289" fmla="*/ 4466429 w 5687458"/>
              <a:gd name="connsiteY1289" fmla="*/ 2322350 h 3744261"/>
              <a:gd name="connsiteX1290" fmla="*/ 4680351 w 5687458"/>
              <a:gd name="connsiteY1290" fmla="*/ 2271268 h 3744261"/>
              <a:gd name="connsiteX1291" fmla="*/ 4692353 w 5687458"/>
              <a:gd name="connsiteY1291" fmla="*/ 2269108 h 3744261"/>
              <a:gd name="connsiteX1292" fmla="*/ 4696174 w 5687458"/>
              <a:gd name="connsiteY1292" fmla="*/ 2276874 h 3744261"/>
              <a:gd name="connsiteX1293" fmla="*/ 4554577 w 5687458"/>
              <a:gd name="connsiteY1293" fmla="*/ 2416624 h 3744261"/>
              <a:gd name="connsiteX1294" fmla="*/ 4462650 w 5687458"/>
              <a:gd name="connsiteY1294" fmla="*/ 2443265 h 3744261"/>
              <a:gd name="connsiteX1295" fmla="*/ 4467882 w 5687458"/>
              <a:gd name="connsiteY1295" fmla="*/ 2453482 h 3744261"/>
              <a:gd name="connsiteX1296" fmla="*/ 4458912 w 5687458"/>
              <a:gd name="connsiteY1296" fmla="*/ 2515091 h 3744261"/>
              <a:gd name="connsiteX1297" fmla="*/ 4458912 w 5687458"/>
              <a:gd name="connsiteY1297" fmla="*/ 2515112 h 3744261"/>
              <a:gd name="connsiteX1298" fmla="*/ 4451354 w 5687458"/>
              <a:gd name="connsiteY1298" fmla="*/ 2445653 h 3744261"/>
              <a:gd name="connsiteX1299" fmla="*/ 4396908 w 5687458"/>
              <a:gd name="connsiteY1299" fmla="*/ 2455953 h 3744261"/>
              <a:gd name="connsiteX1300" fmla="*/ 4312041 w 5687458"/>
              <a:gd name="connsiteY1300" fmla="*/ 2477465 h 3744261"/>
              <a:gd name="connsiteX1301" fmla="*/ 4311833 w 5687458"/>
              <a:gd name="connsiteY1301" fmla="*/ 2477839 h 3744261"/>
              <a:gd name="connsiteX1302" fmla="*/ 4349978 w 5687458"/>
              <a:gd name="connsiteY1302" fmla="*/ 2494742 h 3744261"/>
              <a:gd name="connsiteX1303" fmla="*/ 4419126 w 5687458"/>
              <a:gd name="connsiteY1303" fmla="*/ 2510253 h 3744261"/>
              <a:gd name="connsiteX1304" fmla="*/ 4426871 w 5687458"/>
              <a:gd name="connsiteY1304" fmla="*/ 2511790 h 3744261"/>
              <a:gd name="connsiteX1305" fmla="*/ 4444709 w 5687458"/>
              <a:gd name="connsiteY1305" fmla="*/ 2510523 h 3744261"/>
              <a:gd name="connsiteX1306" fmla="*/ 4451354 w 5687458"/>
              <a:gd name="connsiteY1306" fmla="*/ 2445653 h 3744261"/>
              <a:gd name="connsiteX1307" fmla="*/ 4457313 w 5687458"/>
              <a:gd name="connsiteY1307" fmla="*/ 2466314 h 3744261"/>
              <a:gd name="connsiteX1308" fmla="*/ 4455444 w 5687458"/>
              <a:gd name="connsiteY1308" fmla="*/ 2496050 h 3744261"/>
              <a:gd name="connsiteX1309" fmla="*/ 4457313 w 5687458"/>
              <a:gd name="connsiteY1309" fmla="*/ 2466314 h 3744261"/>
              <a:gd name="connsiteX1310" fmla="*/ 1510912 w 5687458"/>
              <a:gd name="connsiteY1310" fmla="*/ 2382714 h 3744261"/>
              <a:gd name="connsiteX1311" fmla="*/ 1511036 w 5687458"/>
              <a:gd name="connsiteY1311" fmla="*/ 2383088 h 3744261"/>
              <a:gd name="connsiteX1312" fmla="*/ 1658448 w 5687458"/>
              <a:gd name="connsiteY1312" fmla="*/ 2478005 h 3744261"/>
              <a:gd name="connsiteX1313" fmla="*/ 1725457 w 5687458"/>
              <a:gd name="connsiteY1313" fmla="*/ 2456929 h 3744261"/>
              <a:gd name="connsiteX1314" fmla="*/ 1812566 w 5687458"/>
              <a:gd name="connsiteY1314" fmla="*/ 2381364 h 3744261"/>
              <a:gd name="connsiteX1315" fmla="*/ 1824631 w 5687458"/>
              <a:gd name="connsiteY1315" fmla="*/ 2385372 h 3744261"/>
              <a:gd name="connsiteX1316" fmla="*/ 1823966 w 5687458"/>
              <a:gd name="connsiteY1316" fmla="*/ 2397353 h 3744261"/>
              <a:gd name="connsiteX1317" fmla="*/ 1735507 w 5687458"/>
              <a:gd name="connsiteY1317" fmla="*/ 2465608 h 3744261"/>
              <a:gd name="connsiteX1318" fmla="*/ 1734863 w 5687458"/>
              <a:gd name="connsiteY1318" fmla="*/ 2470716 h 3744261"/>
              <a:gd name="connsiteX1319" fmla="*/ 1747364 w 5687458"/>
              <a:gd name="connsiteY1319" fmla="*/ 2477984 h 3744261"/>
              <a:gd name="connsiteX1320" fmla="*/ 2032759 w 5687458"/>
              <a:gd name="connsiteY1320" fmla="*/ 2332878 h 3744261"/>
              <a:gd name="connsiteX1321" fmla="*/ 2038428 w 5687458"/>
              <a:gd name="connsiteY1321" fmla="*/ 2324634 h 3744261"/>
              <a:gd name="connsiteX1322" fmla="*/ 2029229 w 5687458"/>
              <a:gd name="connsiteY1322" fmla="*/ 2326752 h 3744261"/>
              <a:gd name="connsiteX1323" fmla="*/ 1687021 w 5687458"/>
              <a:gd name="connsiteY1323" fmla="*/ 2356903 h 3744261"/>
              <a:gd name="connsiteX1324" fmla="*/ 1620406 w 5687458"/>
              <a:gd name="connsiteY1324" fmla="*/ 2198943 h 3744261"/>
              <a:gd name="connsiteX1325" fmla="*/ 1671717 w 5687458"/>
              <a:gd name="connsiteY1325" fmla="*/ 2125019 h 3744261"/>
              <a:gd name="connsiteX1326" fmla="*/ 1878911 w 5687458"/>
              <a:gd name="connsiteY1326" fmla="*/ 2085773 h 3744261"/>
              <a:gd name="connsiteX1327" fmla="*/ 1765139 w 5687458"/>
              <a:gd name="connsiteY1327" fmla="*/ 1886283 h 3744261"/>
              <a:gd name="connsiteX1328" fmla="*/ 1687851 w 5687458"/>
              <a:gd name="connsiteY1328" fmla="*/ 1813003 h 3744261"/>
              <a:gd name="connsiteX1329" fmla="*/ 1687955 w 5687458"/>
              <a:gd name="connsiteY1329" fmla="*/ 1813356 h 3744261"/>
              <a:gd name="connsiteX1330" fmla="*/ 1731416 w 5687458"/>
              <a:gd name="connsiteY1330" fmla="*/ 1871477 h 3744261"/>
              <a:gd name="connsiteX1331" fmla="*/ 1802973 w 5687458"/>
              <a:gd name="connsiteY1331" fmla="*/ 1989465 h 3744261"/>
              <a:gd name="connsiteX1332" fmla="*/ 1802931 w 5687458"/>
              <a:gd name="connsiteY1332" fmla="*/ 1990710 h 3744261"/>
              <a:gd name="connsiteX1333" fmla="*/ 1783890 w 5687458"/>
              <a:gd name="connsiteY1333" fmla="*/ 2026136 h 3744261"/>
              <a:gd name="connsiteX1334" fmla="*/ 1724502 w 5687458"/>
              <a:gd name="connsiteY1334" fmla="*/ 2026136 h 3744261"/>
              <a:gd name="connsiteX1335" fmla="*/ 1710028 w 5687458"/>
              <a:gd name="connsiteY1335" fmla="*/ 2022730 h 3744261"/>
              <a:gd name="connsiteX1336" fmla="*/ 1711980 w 5687458"/>
              <a:gd name="connsiteY1336" fmla="*/ 2036269 h 3744261"/>
              <a:gd name="connsiteX1337" fmla="*/ 1709405 w 5687458"/>
              <a:gd name="connsiteY1337" fmla="*/ 2072753 h 3744261"/>
              <a:gd name="connsiteX1338" fmla="*/ 1689678 w 5687458"/>
              <a:gd name="connsiteY1338" fmla="*/ 2081745 h 3744261"/>
              <a:gd name="connsiteX1339" fmla="*/ 1558318 w 5687458"/>
              <a:gd name="connsiteY1339" fmla="*/ 2037743 h 3744261"/>
              <a:gd name="connsiteX1340" fmla="*/ 1429160 w 5687458"/>
              <a:gd name="connsiteY1340" fmla="*/ 2070760 h 3744261"/>
              <a:gd name="connsiteX1341" fmla="*/ 1216338 w 5687458"/>
              <a:gd name="connsiteY1341" fmla="*/ 2035625 h 3744261"/>
              <a:gd name="connsiteX1342" fmla="*/ 1108401 w 5687458"/>
              <a:gd name="connsiteY1342" fmla="*/ 1934105 h 3744261"/>
              <a:gd name="connsiteX1343" fmla="*/ 1116105 w 5687458"/>
              <a:gd name="connsiteY1343" fmla="*/ 1816491 h 3744261"/>
              <a:gd name="connsiteX1344" fmla="*/ 1128564 w 5687458"/>
              <a:gd name="connsiteY1344" fmla="*/ 1825067 h 3744261"/>
              <a:gd name="connsiteX1345" fmla="*/ 1128751 w 5687458"/>
              <a:gd name="connsiteY1345" fmla="*/ 1825566 h 3744261"/>
              <a:gd name="connsiteX1346" fmla="*/ 1122708 w 5687458"/>
              <a:gd name="connsiteY1346" fmla="*/ 1743377 h 3744261"/>
              <a:gd name="connsiteX1347" fmla="*/ 1152423 w 5687458"/>
              <a:gd name="connsiteY1347" fmla="*/ 1667086 h 3744261"/>
              <a:gd name="connsiteX1348" fmla="*/ 1177154 w 5687458"/>
              <a:gd name="connsiteY1348" fmla="*/ 1615672 h 3744261"/>
              <a:gd name="connsiteX1349" fmla="*/ 1240882 w 5687458"/>
              <a:gd name="connsiteY1349" fmla="*/ 1566147 h 3744261"/>
              <a:gd name="connsiteX1350" fmla="*/ 1213950 w 5687458"/>
              <a:gd name="connsiteY1350" fmla="*/ 1561205 h 3744261"/>
              <a:gd name="connsiteX1351" fmla="*/ 1161248 w 5687458"/>
              <a:gd name="connsiteY1351" fmla="*/ 1578544 h 3744261"/>
              <a:gd name="connsiteX1352" fmla="*/ 1130827 w 5687458"/>
              <a:gd name="connsiteY1352" fmla="*/ 1632720 h 3744261"/>
              <a:gd name="connsiteX1353" fmla="*/ 1103480 w 5687458"/>
              <a:gd name="connsiteY1353" fmla="*/ 1674001 h 3744261"/>
              <a:gd name="connsiteX1354" fmla="*/ 1081136 w 5687458"/>
              <a:gd name="connsiteY1354" fmla="*/ 1693957 h 3744261"/>
              <a:gd name="connsiteX1355" fmla="*/ 1080950 w 5687458"/>
              <a:gd name="connsiteY1355" fmla="*/ 1693957 h 3744261"/>
              <a:gd name="connsiteX1356" fmla="*/ 1064836 w 5687458"/>
              <a:gd name="connsiteY1356" fmla="*/ 1681311 h 3744261"/>
              <a:gd name="connsiteX1357" fmla="*/ 1076547 w 5687458"/>
              <a:gd name="connsiteY1357" fmla="*/ 1614530 h 3744261"/>
              <a:gd name="connsiteX1358" fmla="*/ 1148083 w 5687458"/>
              <a:gd name="connsiteY1358" fmla="*/ 1570300 h 3744261"/>
              <a:gd name="connsiteX1359" fmla="*/ 1135105 w 5687458"/>
              <a:gd name="connsiteY1359" fmla="*/ 1560665 h 3744261"/>
              <a:gd name="connsiteX1360" fmla="*/ 946807 w 5687458"/>
              <a:gd name="connsiteY1360" fmla="*/ 1543140 h 3744261"/>
              <a:gd name="connsiteX1361" fmla="*/ 824937 w 5687458"/>
              <a:gd name="connsiteY1361" fmla="*/ 1672215 h 3744261"/>
              <a:gd name="connsiteX1362" fmla="*/ 847301 w 5687458"/>
              <a:gd name="connsiteY1362" fmla="*/ 1877582 h 3744261"/>
              <a:gd name="connsiteX1363" fmla="*/ 1008459 w 5687458"/>
              <a:gd name="connsiteY1363" fmla="*/ 2103320 h 3744261"/>
              <a:gd name="connsiteX1364" fmla="*/ 1095423 w 5687458"/>
              <a:gd name="connsiteY1364" fmla="*/ 2155980 h 3744261"/>
              <a:gd name="connsiteX1365" fmla="*/ 1219993 w 5687458"/>
              <a:gd name="connsiteY1365" fmla="*/ 2237857 h 3744261"/>
              <a:gd name="connsiteX1366" fmla="*/ 1504391 w 5687458"/>
              <a:gd name="connsiteY1366" fmla="*/ 2354951 h 3744261"/>
              <a:gd name="connsiteX1367" fmla="*/ 1539215 w 5687458"/>
              <a:gd name="connsiteY1367" fmla="*/ 2360807 h 3744261"/>
              <a:gd name="connsiteX1368" fmla="*/ 1630083 w 5687458"/>
              <a:gd name="connsiteY1368" fmla="*/ 2355678 h 3744261"/>
              <a:gd name="connsiteX1369" fmla="*/ 1655458 w 5687458"/>
              <a:gd name="connsiteY1369" fmla="*/ 2354868 h 3744261"/>
              <a:gd name="connsiteX1370" fmla="*/ 1665176 w 5687458"/>
              <a:gd name="connsiteY1370" fmla="*/ 2358087 h 3744261"/>
              <a:gd name="connsiteX1371" fmla="*/ 1664802 w 5687458"/>
              <a:gd name="connsiteY1371" fmla="*/ 2365105 h 3744261"/>
              <a:gd name="connsiteX1372" fmla="*/ 1615152 w 5687458"/>
              <a:gd name="connsiteY1372" fmla="*/ 2375779 h 3744261"/>
              <a:gd name="connsiteX1373" fmla="*/ 1539381 w 5687458"/>
              <a:gd name="connsiteY1373" fmla="*/ 2373390 h 3744261"/>
              <a:gd name="connsiteX1374" fmla="*/ 1510870 w 5687458"/>
              <a:gd name="connsiteY1374" fmla="*/ 2382610 h 3744261"/>
              <a:gd name="connsiteX1375" fmla="*/ 1510870 w 5687458"/>
              <a:gd name="connsiteY1375" fmla="*/ 2382610 h 3744261"/>
              <a:gd name="connsiteX1376" fmla="*/ 1510912 w 5687458"/>
              <a:gd name="connsiteY1376" fmla="*/ 2382714 h 3744261"/>
              <a:gd name="connsiteX1377" fmla="*/ 4514625 w 5687458"/>
              <a:gd name="connsiteY1377" fmla="*/ 2451945 h 3744261"/>
              <a:gd name="connsiteX1378" fmla="*/ 4514625 w 5687458"/>
              <a:gd name="connsiteY1378" fmla="*/ 2451945 h 3744261"/>
              <a:gd name="connsiteX1379" fmla="*/ 1811300 w 5687458"/>
              <a:gd name="connsiteY1379" fmla="*/ 2394197 h 3744261"/>
              <a:gd name="connsiteX1380" fmla="*/ 1747302 w 5687458"/>
              <a:gd name="connsiteY1380" fmla="*/ 2444386 h 3744261"/>
              <a:gd name="connsiteX1381" fmla="*/ 1811300 w 5687458"/>
              <a:gd name="connsiteY1381" fmla="*/ 2394197 h 3744261"/>
              <a:gd name="connsiteX1382" fmla="*/ 4250701 w 5687458"/>
              <a:gd name="connsiteY1382" fmla="*/ 2380056 h 3744261"/>
              <a:gd name="connsiteX1383" fmla="*/ 4261374 w 5687458"/>
              <a:gd name="connsiteY1383" fmla="*/ 2425407 h 3744261"/>
              <a:gd name="connsiteX1384" fmla="*/ 4270905 w 5687458"/>
              <a:gd name="connsiteY1384" fmla="*/ 2410290 h 3744261"/>
              <a:gd name="connsiteX1385" fmla="*/ 4275432 w 5687458"/>
              <a:gd name="connsiteY1385" fmla="*/ 2402524 h 3744261"/>
              <a:gd name="connsiteX1386" fmla="*/ 4250721 w 5687458"/>
              <a:gd name="connsiteY1386" fmla="*/ 2380077 h 3744261"/>
              <a:gd name="connsiteX1387" fmla="*/ 4250701 w 5687458"/>
              <a:gd name="connsiteY1387" fmla="*/ 2380056 h 3744261"/>
              <a:gd name="connsiteX1388" fmla="*/ 3920535 w 5687458"/>
              <a:gd name="connsiteY1388" fmla="*/ 2172675 h 3744261"/>
              <a:gd name="connsiteX1389" fmla="*/ 3915261 w 5687458"/>
              <a:gd name="connsiteY1389" fmla="*/ 2195766 h 3744261"/>
              <a:gd name="connsiteX1390" fmla="*/ 3884383 w 5687458"/>
              <a:gd name="connsiteY1390" fmla="*/ 2246537 h 3744261"/>
              <a:gd name="connsiteX1391" fmla="*/ 3842521 w 5687458"/>
              <a:gd name="connsiteY1391" fmla="*/ 2361513 h 3744261"/>
              <a:gd name="connsiteX1392" fmla="*/ 3861064 w 5687458"/>
              <a:gd name="connsiteY1392" fmla="*/ 2379163 h 3744261"/>
              <a:gd name="connsiteX1393" fmla="*/ 3948111 w 5687458"/>
              <a:gd name="connsiteY1393" fmla="*/ 2348389 h 3744261"/>
              <a:gd name="connsiteX1394" fmla="*/ 3997179 w 5687458"/>
              <a:gd name="connsiteY1394" fmla="*/ 2322869 h 3744261"/>
              <a:gd name="connsiteX1395" fmla="*/ 4039623 w 5687458"/>
              <a:gd name="connsiteY1395" fmla="*/ 2313587 h 3744261"/>
              <a:gd name="connsiteX1396" fmla="*/ 4034183 w 5687458"/>
              <a:gd name="connsiteY1396" fmla="*/ 2308790 h 3744261"/>
              <a:gd name="connsiteX1397" fmla="*/ 3920515 w 5687458"/>
              <a:gd name="connsiteY1397" fmla="*/ 2172696 h 3744261"/>
              <a:gd name="connsiteX1398" fmla="*/ 3920535 w 5687458"/>
              <a:gd name="connsiteY1398" fmla="*/ 2172675 h 3744261"/>
              <a:gd name="connsiteX1399" fmla="*/ 4079907 w 5687458"/>
              <a:gd name="connsiteY1399" fmla="*/ 2330760 h 3744261"/>
              <a:gd name="connsiteX1400" fmla="*/ 4138548 w 5687458"/>
              <a:gd name="connsiteY1400" fmla="*/ 2370338 h 3744261"/>
              <a:gd name="connsiteX1401" fmla="*/ 4079907 w 5687458"/>
              <a:gd name="connsiteY1401" fmla="*/ 2330760 h 3744261"/>
              <a:gd name="connsiteX1402" fmla="*/ 2053379 w 5687458"/>
              <a:gd name="connsiteY1402" fmla="*/ 2295459 h 3744261"/>
              <a:gd name="connsiteX1403" fmla="*/ 2054957 w 5687458"/>
              <a:gd name="connsiteY1403" fmla="*/ 2300111 h 3744261"/>
              <a:gd name="connsiteX1404" fmla="*/ 2056141 w 5687458"/>
              <a:gd name="connsiteY1404" fmla="*/ 2307794 h 3744261"/>
              <a:gd name="connsiteX1405" fmla="*/ 2137000 w 5687458"/>
              <a:gd name="connsiteY1405" fmla="*/ 2291306 h 3744261"/>
              <a:gd name="connsiteX1406" fmla="*/ 2141714 w 5687458"/>
              <a:gd name="connsiteY1406" fmla="*/ 2290642 h 3744261"/>
              <a:gd name="connsiteX1407" fmla="*/ 2168937 w 5687458"/>
              <a:gd name="connsiteY1407" fmla="*/ 2286696 h 3744261"/>
              <a:gd name="connsiteX1408" fmla="*/ 2168148 w 5687458"/>
              <a:gd name="connsiteY1408" fmla="*/ 2282626 h 3744261"/>
              <a:gd name="connsiteX1409" fmla="*/ 2053358 w 5687458"/>
              <a:gd name="connsiteY1409" fmla="*/ 2295438 h 3744261"/>
              <a:gd name="connsiteX1410" fmla="*/ 2053379 w 5687458"/>
              <a:gd name="connsiteY1410" fmla="*/ 2295459 h 3744261"/>
              <a:gd name="connsiteX1411" fmla="*/ 2185964 w 5687458"/>
              <a:gd name="connsiteY1411" fmla="*/ 2296456 h 3744261"/>
              <a:gd name="connsiteX1412" fmla="*/ 2189598 w 5687458"/>
              <a:gd name="connsiteY1412" fmla="*/ 2299072 h 3744261"/>
              <a:gd name="connsiteX1413" fmla="*/ 2239725 w 5687458"/>
              <a:gd name="connsiteY1413" fmla="*/ 2284537 h 3744261"/>
              <a:gd name="connsiteX1414" fmla="*/ 2257479 w 5687458"/>
              <a:gd name="connsiteY1414" fmla="*/ 2276314 h 3744261"/>
              <a:gd name="connsiteX1415" fmla="*/ 2276666 w 5687458"/>
              <a:gd name="connsiteY1415" fmla="*/ 2258061 h 3744261"/>
              <a:gd name="connsiteX1416" fmla="*/ 2208578 w 5687458"/>
              <a:gd name="connsiteY1416" fmla="*/ 2275421 h 3744261"/>
              <a:gd name="connsiteX1417" fmla="*/ 2196949 w 5687458"/>
              <a:gd name="connsiteY1417" fmla="*/ 2293632 h 3744261"/>
              <a:gd name="connsiteX1418" fmla="*/ 2185964 w 5687458"/>
              <a:gd name="connsiteY1418" fmla="*/ 2296456 h 3744261"/>
              <a:gd name="connsiteX1419" fmla="*/ 1990046 w 5687458"/>
              <a:gd name="connsiteY1419" fmla="*/ 2283145 h 3744261"/>
              <a:gd name="connsiteX1420" fmla="*/ 2030060 w 5687458"/>
              <a:gd name="connsiteY1420" fmla="*/ 2284807 h 3744261"/>
              <a:gd name="connsiteX1421" fmla="*/ 2015130 w 5687458"/>
              <a:gd name="connsiteY1421" fmla="*/ 2279262 h 3744261"/>
              <a:gd name="connsiteX1422" fmla="*/ 1990046 w 5687458"/>
              <a:gd name="connsiteY1422" fmla="*/ 2283145 h 3744261"/>
              <a:gd name="connsiteX1423" fmla="*/ 2180462 w 5687458"/>
              <a:gd name="connsiteY1423" fmla="*/ 2280633 h 3744261"/>
              <a:gd name="connsiteX1424" fmla="*/ 2181251 w 5687458"/>
              <a:gd name="connsiteY1424" fmla="*/ 2284661 h 3744261"/>
              <a:gd name="connsiteX1425" fmla="*/ 2192713 w 5687458"/>
              <a:gd name="connsiteY1425" fmla="*/ 2281900 h 3744261"/>
              <a:gd name="connsiteX1426" fmla="*/ 2196077 w 5687458"/>
              <a:gd name="connsiteY1426" fmla="*/ 2277850 h 3744261"/>
              <a:gd name="connsiteX1427" fmla="*/ 2180441 w 5687458"/>
              <a:gd name="connsiteY1427" fmla="*/ 2280633 h 3744261"/>
              <a:gd name="connsiteX1428" fmla="*/ 2180462 w 5687458"/>
              <a:gd name="connsiteY1428" fmla="*/ 2280633 h 3744261"/>
              <a:gd name="connsiteX1429" fmla="*/ 2210052 w 5687458"/>
              <a:gd name="connsiteY1429" fmla="*/ 2020052 h 3744261"/>
              <a:gd name="connsiteX1430" fmla="*/ 2189349 w 5687458"/>
              <a:gd name="connsiteY1430" fmla="*/ 2031306 h 3744261"/>
              <a:gd name="connsiteX1431" fmla="*/ 2165116 w 5687458"/>
              <a:gd name="connsiteY1431" fmla="*/ 2046153 h 3744261"/>
              <a:gd name="connsiteX1432" fmla="*/ 2161025 w 5687458"/>
              <a:gd name="connsiteY1432" fmla="*/ 2109217 h 3744261"/>
              <a:gd name="connsiteX1433" fmla="*/ 2172924 w 5687458"/>
              <a:gd name="connsiteY1433" fmla="*/ 2162293 h 3744261"/>
              <a:gd name="connsiteX1434" fmla="*/ 2179590 w 5687458"/>
              <a:gd name="connsiteY1434" fmla="*/ 2251250 h 3744261"/>
              <a:gd name="connsiteX1435" fmla="*/ 2179361 w 5687458"/>
              <a:gd name="connsiteY1435" fmla="*/ 2268153 h 3744261"/>
              <a:gd name="connsiteX1436" fmla="*/ 2196658 w 5687458"/>
              <a:gd name="connsiteY1436" fmla="*/ 2265038 h 3744261"/>
              <a:gd name="connsiteX1437" fmla="*/ 2202410 w 5687458"/>
              <a:gd name="connsiteY1437" fmla="*/ 2244502 h 3744261"/>
              <a:gd name="connsiteX1438" fmla="*/ 2202099 w 5687458"/>
              <a:gd name="connsiteY1438" fmla="*/ 2139347 h 3744261"/>
              <a:gd name="connsiteX1439" fmla="*/ 2195786 w 5687458"/>
              <a:gd name="connsiteY1439" fmla="*/ 2100475 h 3744261"/>
              <a:gd name="connsiteX1440" fmla="*/ 2199752 w 5687458"/>
              <a:gd name="connsiteY1440" fmla="*/ 2074165 h 3744261"/>
              <a:gd name="connsiteX1441" fmla="*/ 2217216 w 5687458"/>
              <a:gd name="connsiteY1441" fmla="*/ 2092003 h 3744261"/>
              <a:gd name="connsiteX1442" fmla="*/ 2245768 w 5687458"/>
              <a:gd name="connsiteY1442" fmla="*/ 2135007 h 3744261"/>
              <a:gd name="connsiteX1443" fmla="*/ 2248197 w 5687458"/>
              <a:gd name="connsiteY1443" fmla="*/ 2137478 h 3744261"/>
              <a:gd name="connsiteX1444" fmla="*/ 2236237 w 5687458"/>
              <a:gd name="connsiteY1444" fmla="*/ 2088950 h 3744261"/>
              <a:gd name="connsiteX1445" fmla="*/ 2224857 w 5687458"/>
              <a:gd name="connsiteY1445" fmla="*/ 2046278 h 3744261"/>
              <a:gd name="connsiteX1446" fmla="*/ 2212025 w 5687458"/>
              <a:gd name="connsiteY1446" fmla="*/ 2020384 h 3744261"/>
              <a:gd name="connsiteX1447" fmla="*/ 2210052 w 5687458"/>
              <a:gd name="connsiteY1447" fmla="*/ 2020052 h 3744261"/>
              <a:gd name="connsiteX1448" fmla="*/ 4423466 w 5687458"/>
              <a:gd name="connsiteY1448" fmla="*/ 1861510 h 3744261"/>
              <a:gd name="connsiteX1449" fmla="*/ 4323981 w 5687458"/>
              <a:gd name="connsiteY1449" fmla="*/ 1916143 h 3744261"/>
              <a:gd name="connsiteX1450" fmla="*/ 4231493 w 5687458"/>
              <a:gd name="connsiteY1450" fmla="*/ 2089386 h 3744261"/>
              <a:gd name="connsiteX1451" fmla="*/ 4249434 w 5687458"/>
              <a:gd name="connsiteY1451" fmla="*/ 2145992 h 3744261"/>
              <a:gd name="connsiteX1452" fmla="*/ 4451665 w 5687458"/>
              <a:gd name="connsiteY1452" fmla="*/ 2262027 h 3744261"/>
              <a:gd name="connsiteX1453" fmla="*/ 4509537 w 5687458"/>
              <a:gd name="connsiteY1453" fmla="*/ 2260429 h 3744261"/>
              <a:gd name="connsiteX1454" fmla="*/ 4538484 w 5687458"/>
              <a:gd name="connsiteY1454" fmla="*/ 2236196 h 3744261"/>
              <a:gd name="connsiteX1455" fmla="*/ 4539273 w 5687458"/>
              <a:gd name="connsiteY1455" fmla="*/ 2228056 h 3744261"/>
              <a:gd name="connsiteX1456" fmla="*/ 4502830 w 5687458"/>
              <a:gd name="connsiteY1456" fmla="*/ 2233288 h 3744261"/>
              <a:gd name="connsiteX1457" fmla="*/ 4437420 w 5687458"/>
              <a:gd name="connsiteY1457" fmla="*/ 2241428 h 3744261"/>
              <a:gd name="connsiteX1458" fmla="*/ 4422636 w 5687458"/>
              <a:gd name="connsiteY1458" fmla="*/ 2238521 h 3744261"/>
              <a:gd name="connsiteX1459" fmla="*/ 4413457 w 5687458"/>
              <a:gd name="connsiteY1459" fmla="*/ 2231233 h 3744261"/>
              <a:gd name="connsiteX1460" fmla="*/ 4422282 w 5687458"/>
              <a:gd name="connsiteY1460" fmla="*/ 2222574 h 3744261"/>
              <a:gd name="connsiteX1461" fmla="*/ 4451270 w 5687458"/>
              <a:gd name="connsiteY1461" fmla="*/ 2201912 h 3744261"/>
              <a:gd name="connsiteX1462" fmla="*/ 4483477 w 5687458"/>
              <a:gd name="connsiteY1462" fmla="*/ 2156603 h 3744261"/>
              <a:gd name="connsiteX1463" fmla="*/ 4480674 w 5687458"/>
              <a:gd name="connsiteY1463" fmla="*/ 2156125 h 3744261"/>
              <a:gd name="connsiteX1464" fmla="*/ 4389577 w 5687458"/>
              <a:gd name="connsiteY1464" fmla="*/ 2128508 h 3744261"/>
              <a:gd name="connsiteX1465" fmla="*/ 4341153 w 5687458"/>
              <a:gd name="connsiteY1465" fmla="*/ 2032282 h 3744261"/>
              <a:gd name="connsiteX1466" fmla="*/ 4404674 w 5687458"/>
              <a:gd name="connsiteY1466" fmla="*/ 1870356 h 3744261"/>
              <a:gd name="connsiteX1467" fmla="*/ 4423487 w 5687458"/>
              <a:gd name="connsiteY1467" fmla="*/ 1861489 h 3744261"/>
              <a:gd name="connsiteX1468" fmla="*/ 4423466 w 5687458"/>
              <a:gd name="connsiteY1468" fmla="*/ 1861510 h 3744261"/>
              <a:gd name="connsiteX1469" fmla="*/ 4534207 w 5687458"/>
              <a:gd name="connsiteY1469" fmla="*/ 2214579 h 3744261"/>
              <a:gd name="connsiteX1470" fmla="*/ 4548285 w 5687458"/>
              <a:gd name="connsiteY1470" fmla="*/ 2219459 h 3744261"/>
              <a:gd name="connsiteX1471" fmla="*/ 4550341 w 5687458"/>
              <a:gd name="connsiteY1471" fmla="*/ 2239892 h 3744261"/>
              <a:gd name="connsiteX1472" fmla="*/ 4536615 w 5687458"/>
              <a:gd name="connsiteY1472" fmla="*/ 2258144 h 3744261"/>
              <a:gd name="connsiteX1473" fmla="*/ 4677672 w 5687458"/>
              <a:gd name="connsiteY1473" fmla="*/ 2235116 h 3744261"/>
              <a:gd name="connsiteX1474" fmla="*/ 4752655 w 5687458"/>
              <a:gd name="connsiteY1474" fmla="*/ 2161753 h 3744261"/>
              <a:gd name="connsiteX1475" fmla="*/ 4755770 w 5687458"/>
              <a:gd name="connsiteY1475" fmla="*/ 2155585 h 3744261"/>
              <a:gd name="connsiteX1476" fmla="*/ 4779172 w 5687458"/>
              <a:gd name="connsiteY1476" fmla="*/ 2141880 h 3744261"/>
              <a:gd name="connsiteX1477" fmla="*/ 4790946 w 5687458"/>
              <a:gd name="connsiteY1477" fmla="*/ 2138496 h 3744261"/>
              <a:gd name="connsiteX1478" fmla="*/ 4792774 w 5687458"/>
              <a:gd name="connsiteY1478" fmla="*/ 2093207 h 3744261"/>
              <a:gd name="connsiteX1479" fmla="*/ 4798525 w 5687458"/>
              <a:gd name="connsiteY1479" fmla="*/ 2073688 h 3744261"/>
              <a:gd name="connsiteX1480" fmla="*/ 4802201 w 5687458"/>
              <a:gd name="connsiteY1480" fmla="*/ 2073937 h 3744261"/>
              <a:gd name="connsiteX1481" fmla="*/ 4799065 w 5687458"/>
              <a:gd name="connsiteY1481" fmla="*/ 2055415 h 3744261"/>
              <a:gd name="connsiteX1482" fmla="*/ 4634086 w 5687458"/>
              <a:gd name="connsiteY1482" fmla="*/ 1840911 h 3744261"/>
              <a:gd name="connsiteX1483" fmla="*/ 4519982 w 5687458"/>
              <a:gd name="connsiteY1483" fmla="*/ 1841264 h 3744261"/>
              <a:gd name="connsiteX1484" fmla="*/ 4495957 w 5687458"/>
              <a:gd name="connsiteY1484" fmla="*/ 1849134 h 3744261"/>
              <a:gd name="connsiteX1485" fmla="*/ 4410467 w 5687458"/>
              <a:gd name="connsiteY1485" fmla="*/ 1881382 h 3744261"/>
              <a:gd name="connsiteX1486" fmla="*/ 4353571 w 5687458"/>
              <a:gd name="connsiteY1486" fmla="*/ 2031846 h 3744261"/>
              <a:gd name="connsiteX1487" fmla="*/ 4394561 w 5687458"/>
              <a:gd name="connsiteY1487" fmla="*/ 2117128 h 3744261"/>
              <a:gd name="connsiteX1488" fmla="*/ 4482730 w 5687458"/>
              <a:gd name="connsiteY1488" fmla="*/ 2143874 h 3744261"/>
              <a:gd name="connsiteX1489" fmla="*/ 4499695 w 5687458"/>
              <a:gd name="connsiteY1489" fmla="*/ 2151515 h 3744261"/>
              <a:gd name="connsiteX1490" fmla="*/ 4497286 w 5687458"/>
              <a:gd name="connsiteY1490" fmla="*/ 2160029 h 3744261"/>
              <a:gd name="connsiteX1491" fmla="*/ 4461923 w 5687458"/>
              <a:gd name="connsiteY1491" fmla="*/ 2208329 h 3744261"/>
              <a:gd name="connsiteX1492" fmla="*/ 4439019 w 5687458"/>
              <a:gd name="connsiteY1492" fmla="*/ 2229073 h 3744261"/>
              <a:gd name="connsiteX1493" fmla="*/ 4439663 w 5687458"/>
              <a:gd name="connsiteY1493" fmla="*/ 2229198 h 3744261"/>
              <a:gd name="connsiteX1494" fmla="*/ 4499653 w 5687458"/>
              <a:gd name="connsiteY1494" fmla="*/ 2221245 h 3744261"/>
              <a:gd name="connsiteX1495" fmla="*/ 4534165 w 5687458"/>
              <a:gd name="connsiteY1495" fmla="*/ 2214600 h 3744261"/>
              <a:gd name="connsiteX1496" fmla="*/ 4534207 w 5687458"/>
              <a:gd name="connsiteY1496" fmla="*/ 2214579 h 3744261"/>
              <a:gd name="connsiteX1497" fmla="*/ 2275088 w 5687458"/>
              <a:gd name="connsiteY1497" fmla="*/ 2063866 h 3744261"/>
              <a:gd name="connsiteX1498" fmla="*/ 2299155 w 5687458"/>
              <a:gd name="connsiteY1498" fmla="*/ 2174004 h 3744261"/>
              <a:gd name="connsiteX1499" fmla="*/ 2296393 w 5687458"/>
              <a:gd name="connsiteY1499" fmla="*/ 2238293 h 3744261"/>
              <a:gd name="connsiteX1500" fmla="*/ 2360412 w 5687458"/>
              <a:gd name="connsiteY1500" fmla="*/ 2210613 h 3744261"/>
              <a:gd name="connsiteX1501" fmla="*/ 2555106 w 5687458"/>
              <a:gd name="connsiteY1501" fmla="*/ 2135962 h 3744261"/>
              <a:gd name="connsiteX1502" fmla="*/ 2656419 w 5687458"/>
              <a:gd name="connsiteY1502" fmla="*/ 2100018 h 3744261"/>
              <a:gd name="connsiteX1503" fmla="*/ 2700316 w 5687458"/>
              <a:gd name="connsiteY1503" fmla="*/ 2076636 h 3744261"/>
              <a:gd name="connsiteX1504" fmla="*/ 2675522 w 5687458"/>
              <a:gd name="connsiteY1504" fmla="*/ 2034400 h 3744261"/>
              <a:gd name="connsiteX1505" fmla="*/ 2655027 w 5687458"/>
              <a:gd name="connsiteY1505" fmla="*/ 2028794 h 3744261"/>
              <a:gd name="connsiteX1506" fmla="*/ 2590946 w 5687458"/>
              <a:gd name="connsiteY1506" fmla="*/ 1999079 h 3744261"/>
              <a:gd name="connsiteX1507" fmla="*/ 2313607 w 5687458"/>
              <a:gd name="connsiteY1507" fmla="*/ 2070801 h 3744261"/>
              <a:gd name="connsiteX1508" fmla="*/ 2275088 w 5687458"/>
              <a:gd name="connsiteY1508" fmla="*/ 2063866 h 3744261"/>
              <a:gd name="connsiteX1509" fmla="*/ 2676810 w 5687458"/>
              <a:gd name="connsiteY1509" fmla="*/ 2161462 h 3744261"/>
              <a:gd name="connsiteX1510" fmla="*/ 2672719 w 5687458"/>
              <a:gd name="connsiteY1510" fmla="*/ 2180109 h 3744261"/>
              <a:gd name="connsiteX1511" fmla="*/ 2678222 w 5687458"/>
              <a:gd name="connsiteY1511" fmla="*/ 2205982 h 3744261"/>
              <a:gd name="connsiteX1512" fmla="*/ 2682998 w 5687458"/>
              <a:gd name="connsiteY1512" fmla="*/ 2226581 h 3744261"/>
              <a:gd name="connsiteX1513" fmla="*/ 2685760 w 5687458"/>
              <a:gd name="connsiteY1513" fmla="*/ 2197510 h 3744261"/>
              <a:gd name="connsiteX1514" fmla="*/ 2677516 w 5687458"/>
              <a:gd name="connsiteY1514" fmla="*/ 2185321 h 3744261"/>
              <a:gd name="connsiteX1515" fmla="*/ 2676831 w 5687458"/>
              <a:gd name="connsiteY1515" fmla="*/ 2161462 h 3744261"/>
              <a:gd name="connsiteX1516" fmla="*/ 2676810 w 5687458"/>
              <a:gd name="connsiteY1516" fmla="*/ 2161462 h 3744261"/>
              <a:gd name="connsiteX1517" fmla="*/ 4788786 w 5687458"/>
              <a:gd name="connsiteY1517" fmla="*/ 2152346 h 3744261"/>
              <a:gd name="connsiteX1518" fmla="*/ 4781747 w 5687458"/>
              <a:gd name="connsiteY1518" fmla="*/ 2154070 h 3744261"/>
              <a:gd name="connsiteX1519" fmla="*/ 4766838 w 5687458"/>
              <a:gd name="connsiteY1519" fmla="*/ 2161358 h 3744261"/>
              <a:gd name="connsiteX1520" fmla="*/ 4763847 w 5687458"/>
              <a:gd name="connsiteY1520" fmla="*/ 2167297 h 3744261"/>
              <a:gd name="connsiteX1521" fmla="*/ 4722359 w 5687458"/>
              <a:gd name="connsiteY1521" fmla="*/ 2221992 h 3744261"/>
              <a:gd name="connsiteX1522" fmla="*/ 4776494 w 5687458"/>
              <a:gd name="connsiteY1522" fmla="*/ 2188415 h 3744261"/>
              <a:gd name="connsiteX1523" fmla="*/ 4788786 w 5687458"/>
              <a:gd name="connsiteY1523" fmla="*/ 2152325 h 3744261"/>
              <a:gd name="connsiteX1524" fmla="*/ 4788786 w 5687458"/>
              <a:gd name="connsiteY1524" fmla="*/ 2152346 h 3744261"/>
              <a:gd name="connsiteX1525" fmla="*/ 1898970 w 5687458"/>
              <a:gd name="connsiteY1525" fmla="*/ 2096882 h 3744261"/>
              <a:gd name="connsiteX1526" fmla="*/ 1914710 w 5687458"/>
              <a:gd name="connsiteY1526" fmla="*/ 2106684 h 3744261"/>
              <a:gd name="connsiteX1527" fmla="*/ 2035189 w 5687458"/>
              <a:gd name="connsiteY1527" fmla="*/ 2093249 h 3744261"/>
              <a:gd name="connsiteX1528" fmla="*/ 1898970 w 5687458"/>
              <a:gd name="connsiteY1528" fmla="*/ 2096903 h 3744261"/>
              <a:gd name="connsiteX1529" fmla="*/ 1898970 w 5687458"/>
              <a:gd name="connsiteY1529" fmla="*/ 2096882 h 3744261"/>
              <a:gd name="connsiteX1530" fmla="*/ 2682292 w 5687458"/>
              <a:gd name="connsiteY1530" fmla="*/ 2023270 h 3744261"/>
              <a:gd name="connsiteX1531" fmla="*/ 2694377 w 5687458"/>
              <a:gd name="connsiteY1531" fmla="*/ 2026240 h 3744261"/>
              <a:gd name="connsiteX1532" fmla="*/ 2737568 w 5687458"/>
              <a:gd name="connsiteY1532" fmla="*/ 2038927 h 3744261"/>
              <a:gd name="connsiteX1533" fmla="*/ 2681897 w 5687458"/>
              <a:gd name="connsiteY1533" fmla="*/ 1886698 h 3744261"/>
              <a:gd name="connsiteX1534" fmla="*/ 2519950 w 5687458"/>
              <a:gd name="connsiteY1534" fmla="*/ 1739744 h 3744261"/>
              <a:gd name="connsiteX1535" fmla="*/ 2319608 w 5687458"/>
              <a:gd name="connsiteY1535" fmla="*/ 1569470 h 3744261"/>
              <a:gd name="connsiteX1536" fmla="*/ 2005246 w 5687458"/>
              <a:gd name="connsiteY1536" fmla="*/ 1318897 h 3744261"/>
              <a:gd name="connsiteX1537" fmla="*/ 1996337 w 5687458"/>
              <a:gd name="connsiteY1537" fmla="*/ 1314973 h 3744261"/>
              <a:gd name="connsiteX1538" fmla="*/ 1990586 w 5687458"/>
              <a:gd name="connsiteY1538" fmla="*/ 1305898 h 3744261"/>
              <a:gd name="connsiteX1539" fmla="*/ 2006554 w 5687458"/>
              <a:gd name="connsiteY1539" fmla="*/ 1303510 h 3744261"/>
              <a:gd name="connsiteX1540" fmla="*/ 2045218 w 5687458"/>
              <a:gd name="connsiteY1540" fmla="*/ 1309055 h 3744261"/>
              <a:gd name="connsiteX1541" fmla="*/ 2057491 w 5687458"/>
              <a:gd name="connsiteY1541" fmla="*/ 1288497 h 3744261"/>
              <a:gd name="connsiteX1542" fmla="*/ 2064447 w 5687458"/>
              <a:gd name="connsiteY1542" fmla="*/ 1276806 h 3744261"/>
              <a:gd name="connsiteX1543" fmla="*/ 2063699 w 5687458"/>
              <a:gd name="connsiteY1543" fmla="*/ 1272031 h 3744261"/>
              <a:gd name="connsiteX1544" fmla="*/ 2063596 w 5687458"/>
              <a:gd name="connsiteY1544" fmla="*/ 1271387 h 3744261"/>
              <a:gd name="connsiteX1545" fmla="*/ 2063243 w 5687458"/>
              <a:gd name="connsiteY1545" fmla="*/ 1269206 h 3744261"/>
              <a:gd name="connsiteX1546" fmla="*/ 2063367 w 5687458"/>
              <a:gd name="connsiteY1546" fmla="*/ 1269206 h 3744261"/>
              <a:gd name="connsiteX1547" fmla="*/ 2068434 w 5687458"/>
              <a:gd name="connsiteY1547" fmla="*/ 1262063 h 3744261"/>
              <a:gd name="connsiteX1548" fmla="*/ 2075473 w 5687458"/>
              <a:gd name="connsiteY1548" fmla="*/ 1267296 h 3744261"/>
              <a:gd name="connsiteX1549" fmla="*/ 2075556 w 5687458"/>
              <a:gd name="connsiteY1549" fmla="*/ 1267296 h 3744261"/>
              <a:gd name="connsiteX1550" fmla="*/ 2075785 w 5687458"/>
              <a:gd name="connsiteY1550" fmla="*/ 1268750 h 3744261"/>
              <a:gd name="connsiteX1551" fmla="*/ 2075826 w 5687458"/>
              <a:gd name="connsiteY1551" fmla="*/ 1268957 h 3744261"/>
              <a:gd name="connsiteX1552" fmla="*/ 2076698 w 5687458"/>
              <a:gd name="connsiteY1552" fmla="*/ 1274481 h 3744261"/>
              <a:gd name="connsiteX1553" fmla="*/ 2076781 w 5687458"/>
              <a:gd name="connsiteY1553" fmla="*/ 1275041 h 3744261"/>
              <a:gd name="connsiteX1554" fmla="*/ 2079398 w 5687458"/>
              <a:gd name="connsiteY1554" fmla="*/ 1291716 h 3744261"/>
              <a:gd name="connsiteX1555" fmla="*/ 2137955 w 5687458"/>
              <a:gd name="connsiteY1555" fmla="*/ 1316115 h 3744261"/>
              <a:gd name="connsiteX1556" fmla="*/ 2216697 w 5687458"/>
              <a:gd name="connsiteY1556" fmla="*/ 1314267 h 3744261"/>
              <a:gd name="connsiteX1557" fmla="*/ 2224276 w 5687458"/>
              <a:gd name="connsiteY1557" fmla="*/ 1299918 h 3744261"/>
              <a:gd name="connsiteX1558" fmla="*/ 2179506 w 5687458"/>
              <a:gd name="connsiteY1558" fmla="*/ 1239575 h 3744261"/>
              <a:gd name="connsiteX1559" fmla="*/ 2170017 w 5687458"/>
              <a:gd name="connsiteY1559" fmla="*/ 1230563 h 3744261"/>
              <a:gd name="connsiteX1560" fmla="*/ 2137062 w 5687458"/>
              <a:gd name="connsiteY1560" fmla="*/ 1221904 h 3744261"/>
              <a:gd name="connsiteX1561" fmla="*/ 2130418 w 5687458"/>
              <a:gd name="connsiteY1561" fmla="*/ 1222443 h 3744261"/>
              <a:gd name="connsiteX1562" fmla="*/ 2098273 w 5687458"/>
              <a:gd name="connsiteY1562" fmla="*/ 1240987 h 3744261"/>
              <a:gd name="connsiteX1563" fmla="*/ 2080249 w 5687458"/>
              <a:gd name="connsiteY1563" fmla="*/ 1234819 h 3744261"/>
              <a:gd name="connsiteX1564" fmla="*/ 2087039 w 5687458"/>
              <a:gd name="connsiteY1564" fmla="*/ 1222817 h 3744261"/>
              <a:gd name="connsiteX1565" fmla="*/ 2124313 w 5687458"/>
              <a:gd name="connsiteY1565" fmla="*/ 1210628 h 3744261"/>
              <a:gd name="connsiteX1566" fmla="*/ 2161918 w 5687458"/>
              <a:gd name="connsiteY1566" fmla="*/ 1150804 h 3744261"/>
              <a:gd name="connsiteX1567" fmla="*/ 2198174 w 5687458"/>
              <a:gd name="connsiteY1567" fmla="*/ 1019963 h 3744261"/>
              <a:gd name="connsiteX1568" fmla="*/ 2194893 w 5687458"/>
              <a:gd name="connsiteY1568" fmla="*/ 992740 h 3744261"/>
              <a:gd name="connsiteX1569" fmla="*/ 2187148 w 5687458"/>
              <a:gd name="connsiteY1569" fmla="*/ 993176 h 3744261"/>
              <a:gd name="connsiteX1570" fmla="*/ 2181791 w 5687458"/>
              <a:gd name="connsiteY1570" fmla="*/ 979305 h 3744261"/>
              <a:gd name="connsiteX1571" fmla="*/ 2169041 w 5687458"/>
              <a:gd name="connsiteY1571" fmla="*/ 938086 h 3744261"/>
              <a:gd name="connsiteX1572" fmla="*/ 2153155 w 5687458"/>
              <a:gd name="connsiteY1572" fmla="*/ 1096628 h 3744261"/>
              <a:gd name="connsiteX1573" fmla="*/ 2092231 w 5687458"/>
              <a:gd name="connsiteY1573" fmla="*/ 1171943 h 3744261"/>
              <a:gd name="connsiteX1574" fmla="*/ 2042560 w 5687458"/>
              <a:gd name="connsiteY1574" fmla="*/ 1219017 h 3744261"/>
              <a:gd name="connsiteX1575" fmla="*/ 2000657 w 5687458"/>
              <a:gd name="connsiteY1575" fmla="*/ 1236169 h 3744261"/>
              <a:gd name="connsiteX1576" fmla="*/ 2002588 w 5687458"/>
              <a:gd name="connsiteY1576" fmla="*/ 1216712 h 3744261"/>
              <a:gd name="connsiteX1577" fmla="*/ 2052196 w 5687458"/>
              <a:gd name="connsiteY1577" fmla="*/ 1181079 h 3744261"/>
              <a:gd name="connsiteX1578" fmla="*/ 2083779 w 5687458"/>
              <a:gd name="connsiteY1578" fmla="*/ 1162536 h 3744261"/>
              <a:gd name="connsiteX1579" fmla="*/ 2084734 w 5687458"/>
              <a:gd name="connsiteY1579" fmla="*/ 1161290 h 3744261"/>
              <a:gd name="connsiteX1580" fmla="*/ 2078754 w 5687458"/>
              <a:gd name="connsiteY1580" fmla="*/ 1065895 h 3744261"/>
              <a:gd name="connsiteX1581" fmla="*/ 2061893 w 5687458"/>
              <a:gd name="connsiteY1581" fmla="*/ 1024697 h 3744261"/>
              <a:gd name="connsiteX1582" fmla="*/ 2038407 w 5687458"/>
              <a:gd name="connsiteY1582" fmla="*/ 938315 h 3744261"/>
              <a:gd name="connsiteX1583" fmla="*/ 2027298 w 5687458"/>
              <a:gd name="connsiteY1583" fmla="*/ 987071 h 3744261"/>
              <a:gd name="connsiteX1584" fmla="*/ 1965044 w 5687458"/>
              <a:gd name="connsiteY1584" fmla="*/ 1017056 h 3744261"/>
              <a:gd name="connsiteX1585" fmla="*/ 1799318 w 5687458"/>
              <a:gd name="connsiteY1585" fmla="*/ 994090 h 3744261"/>
              <a:gd name="connsiteX1586" fmla="*/ 1797885 w 5687458"/>
              <a:gd name="connsiteY1586" fmla="*/ 998616 h 3744261"/>
              <a:gd name="connsiteX1587" fmla="*/ 1802059 w 5687458"/>
              <a:gd name="connsiteY1587" fmla="*/ 1051214 h 3744261"/>
              <a:gd name="connsiteX1588" fmla="*/ 1884704 w 5687458"/>
              <a:gd name="connsiteY1588" fmla="*/ 1080472 h 3744261"/>
              <a:gd name="connsiteX1589" fmla="*/ 1890975 w 5687458"/>
              <a:gd name="connsiteY1589" fmla="*/ 1085622 h 3744261"/>
              <a:gd name="connsiteX1590" fmla="*/ 1886843 w 5687458"/>
              <a:gd name="connsiteY1590" fmla="*/ 1092599 h 3744261"/>
              <a:gd name="connsiteX1591" fmla="*/ 1709779 w 5687458"/>
              <a:gd name="connsiteY1591" fmla="*/ 1051526 h 3744261"/>
              <a:gd name="connsiteX1592" fmla="*/ 1622420 w 5687458"/>
              <a:gd name="connsiteY1592" fmla="*/ 959578 h 3744261"/>
              <a:gd name="connsiteX1593" fmla="*/ 1620240 w 5687458"/>
              <a:gd name="connsiteY1593" fmla="*/ 950109 h 3744261"/>
              <a:gd name="connsiteX1594" fmla="*/ 1615007 w 5687458"/>
              <a:gd name="connsiteY1594" fmla="*/ 1120030 h 3744261"/>
              <a:gd name="connsiteX1595" fmla="*/ 1827330 w 5687458"/>
              <a:gd name="connsiteY1595" fmla="*/ 1379801 h 3744261"/>
              <a:gd name="connsiteX1596" fmla="*/ 1828576 w 5687458"/>
              <a:gd name="connsiteY1596" fmla="*/ 1380757 h 3744261"/>
              <a:gd name="connsiteX1597" fmla="*/ 1837567 w 5687458"/>
              <a:gd name="connsiteY1597" fmla="*/ 1382875 h 3744261"/>
              <a:gd name="connsiteX1598" fmla="*/ 1937344 w 5687458"/>
              <a:gd name="connsiteY1598" fmla="*/ 1280399 h 3744261"/>
              <a:gd name="connsiteX1599" fmla="*/ 1948183 w 5687458"/>
              <a:gd name="connsiteY1599" fmla="*/ 1265822 h 3744261"/>
              <a:gd name="connsiteX1600" fmla="*/ 1951962 w 5687458"/>
              <a:gd name="connsiteY1600" fmla="*/ 1248275 h 3744261"/>
              <a:gd name="connsiteX1601" fmla="*/ 1942680 w 5687458"/>
              <a:gd name="connsiteY1601" fmla="*/ 1226555 h 3744261"/>
              <a:gd name="connsiteX1602" fmla="*/ 1856381 w 5687458"/>
              <a:gd name="connsiteY1602" fmla="*/ 1146713 h 3744261"/>
              <a:gd name="connsiteX1603" fmla="*/ 1855259 w 5687458"/>
              <a:gd name="connsiteY1603" fmla="*/ 1138179 h 3744261"/>
              <a:gd name="connsiteX1604" fmla="*/ 1863752 w 5687458"/>
              <a:gd name="connsiteY1604" fmla="*/ 1136684 h 3744261"/>
              <a:gd name="connsiteX1605" fmla="*/ 1952066 w 5687458"/>
              <a:gd name="connsiteY1605" fmla="*/ 1218436 h 3744261"/>
              <a:gd name="connsiteX1606" fmla="*/ 1986578 w 5687458"/>
              <a:gd name="connsiteY1606" fmla="*/ 1271241 h 3744261"/>
              <a:gd name="connsiteX1607" fmla="*/ 1935246 w 5687458"/>
              <a:gd name="connsiteY1607" fmla="*/ 1344002 h 3744261"/>
              <a:gd name="connsiteX1608" fmla="*/ 1873553 w 5687458"/>
              <a:gd name="connsiteY1608" fmla="*/ 1403785 h 3744261"/>
              <a:gd name="connsiteX1609" fmla="*/ 1868715 w 5687458"/>
              <a:gd name="connsiteY1609" fmla="*/ 1422328 h 3744261"/>
              <a:gd name="connsiteX1610" fmla="*/ 1967432 w 5687458"/>
              <a:gd name="connsiteY1610" fmla="*/ 1483336 h 3744261"/>
              <a:gd name="connsiteX1611" fmla="*/ 2131456 w 5687458"/>
              <a:gd name="connsiteY1611" fmla="*/ 1569200 h 3744261"/>
              <a:gd name="connsiteX1612" fmla="*/ 2611088 w 5687458"/>
              <a:gd name="connsiteY1612" fmla="*/ 1960726 h 3744261"/>
              <a:gd name="connsiteX1613" fmla="*/ 2682375 w 5687458"/>
              <a:gd name="connsiteY1613" fmla="*/ 2023229 h 3744261"/>
              <a:gd name="connsiteX1614" fmla="*/ 2682292 w 5687458"/>
              <a:gd name="connsiteY1614" fmla="*/ 2023270 h 3744261"/>
              <a:gd name="connsiteX1615" fmla="*/ 3786330 w 5687458"/>
              <a:gd name="connsiteY1615" fmla="*/ 1897371 h 3744261"/>
              <a:gd name="connsiteX1616" fmla="*/ 3675964 w 5687458"/>
              <a:gd name="connsiteY1616" fmla="*/ 1959999 h 3744261"/>
              <a:gd name="connsiteX1617" fmla="*/ 3669963 w 5687458"/>
              <a:gd name="connsiteY1617" fmla="*/ 1976258 h 3744261"/>
              <a:gd name="connsiteX1618" fmla="*/ 3803794 w 5687458"/>
              <a:gd name="connsiteY1618" fmla="*/ 2031576 h 3744261"/>
              <a:gd name="connsiteX1619" fmla="*/ 3847857 w 5687458"/>
              <a:gd name="connsiteY1619" fmla="*/ 2017934 h 3744261"/>
              <a:gd name="connsiteX1620" fmla="*/ 3853755 w 5687458"/>
              <a:gd name="connsiteY1620" fmla="*/ 1954122 h 3744261"/>
              <a:gd name="connsiteX1621" fmla="*/ 3873648 w 5687458"/>
              <a:gd name="connsiteY1621" fmla="*/ 1898576 h 3744261"/>
              <a:gd name="connsiteX1622" fmla="*/ 3870512 w 5687458"/>
              <a:gd name="connsiteY1622" fmla="*/ 1898617 h 3744261"/>
              <a:gd name="connsiteX1623" fmla="*/ 3786330 w 5687458"/>
              <a:gd name="connsiteY1623" fmla="*/ 1897413 h 3744261"/>
              <a:gd name="connsiteX1624" fmla="*/ 3786330 w 5687458"/>
              <a:gd name="connsiteY1624" fmla="*/ 1897371 h 3744261"/>
              <a:gd name="connsiteX1625" fmla="*/ 1541374 w 5687458"/>
              <a:gd name="connsiteY1625" fmla="*/ 2015566 h 3744261"/>
              <a:gd name="connsiteX1626" fmla="*/ 1556844 w 5687458"/>
              <a:gd name="connsiteY1626" fmla="*/ 2023395 h 3744261"/>
              <a:gd name="connsiteX1627" fmla="*/ 1580662 w 5687458"/>
              <a:gd name="connsiteY1627" fmla="*/ 1996421 h 3744261"/>
              <a:gd name="connsiteX1628" fmla="*/ 1582240 w 5687458"/>
              <a:gd name="connsiteY1628" fmla="*/ 1994054 h 3744261"/>
              <a:gd name="connsiteX1629" fmla="*/ 1541374 w 5687458"/>
              <a:gd name="connsiteY1629" fmla="*/ 2015546 h 3744261"/>
              <a:gd name="connsiteX1630" fmla="*/ 1541374 w 5687458"/>
              <a:gd name="connsiteY1630" fmla="*/ 2015566 h 3744261"/>
              <a:gd name="connsiteX1631" fmla="*/ 1343836 w 5687458"/>
              <a:gd name="connsiteY1631" fmla="*/ 1994780 h 3744261"/>
              <a:gd name="connsiteX1632" fmla="*/ 1439397 w 5687458"/>
              <a:gd name="connsiteY1632" fmla="*/ 2016293 h 3744261"/>
              <a:gd name="connsiteX1633" fmla="*/ 1424134 w 5687458"/>
              <a:gd name="connsiteY1633" fmla="*/ 2002650 h 3744261"/>
              <a:gd name="connsiteX1634" fmla="*/ 1343856 w 5687458"/>
              <a:gd name="connsiteY1634" fmla="*/ 1994780 h 3744261"/>
              <a:gd name="connsiteX1635" fmla="*/ 1343836 w 5687458"/>
              <a:gd name="connsiteY1635" fmla="*/ 1994780 h 3744261"/>
              <a:gd name="connsiteX1636" fmla="*/ 3886294 w 5687458"/>
              <a:gd name="connsiteY1636" fmla="*/ 1903331 h 3744261"/>
              <a:gd name="connsiteX1637" fmla="*/ 3860171 w 5687458"/>
              <a:gd name="connsiteY1637" fmla="*/ 2009046 h 3744261"/>
              <a:gd name="connsiteX1638" fmla="*/ 3874416 w 5687458"/>
              <a:gd name="connsiteY1638" fmla="*/ 1994822 h 3744261"/>
              <a:gd name="connsiteX1639" fmla="*/ 3892897 w 5687458"/>
              <a:gd name="connsiteY1639" fmla="*/ 1918593 h 3744261"/>
              <a:gd name="connsiteX1640" fmla="*/ 3886294 w 5687458"/>
              <a:gd name="connsiteY1640" fmla="*/ 1903352 h 3744261"/>
              <a:gd name="connsiteX1641" fmla="*/ 3886294 w 5687458"/>
              <a:gd name="connsiteY1641" fmla="*/ 1903331 h 3744261"/>
              <a:gd name="connsiteX1642" fmla="*/ 1429284 w 5687458"/>
              <a:gd name="connsiteY1642" fmla="*/ 1990295 h 3744261"/>
              <a:gd name="connsiteX1643" fmla="*/ 1466869 w 5687458"/>
              <a:gd name="connsiteY1643" fmla="*/ 1990835 h 3744261"/>
              <a:gd name="connsiteX1644" fmla="*/ 1460099 w 5687458"/>
              <a:gd name="connsiteY1644" fmla="*/ 1982591 h 3744261"/>
              <a:gd name="connsiteX1645" fmla="*/ 1422245 w 5687458"/>
              <a:gd name="connsiteY1645" fmla="*/ 1965356 h 3744261"/>
              <a:gd name="connsiteX1646" fmla="*/ 1411426 w 5687458"/>
              <a:gd name="connsiteY1646" fmla="*/ 1966685 h 3744261"/>
              <a:gd name="connsiteX1647" fmla="*/ 1429284 w 5687458"/>
              <a:gd name="connsiteY1647" fmla="*/ 1990295 h 3744261"/>
              <a:gd name="connsiteX1648" fmla="*/ 1288393 w 5687458"/>
              <a:gd name="connsiteY1648" fmla="*/ 1971420 h 3744261"/>
              <a:gd name="connsiteX1649" fmla="*/ 1411032 w 5687458"/>
              <a:gd name="connsiteY1649" fmla="*/ 1989278 h 3744261"/>
              <a:gd name="connsiteX1650" fmla="*/ 1399860 w 5687458"/>
              <a:gd name="connsiteY1650" fmla="*/ 1962013 h 3744261"/>
              <a:gd name="connsiteX1651" fmla="*/ 1422826 w 5687458"/>
              <a:gd name="connsiteY1651" fmla="*/ 1952897 h 3744261"/>
              <a:gd name="connsiteX1652" fmla="*/ 1470399 w 5687458"/>
              <a:gd name="connsiteY1652" fmla="*/ 1975573 h 3744261"/>
              <a:gd name="connsiteX1653" fmla="*/ 1479785 w 5687458"/>
              <a:gd name="connsiteY1653" fmla="*/ 1983816 h 3744261"/>
              <a:gd name="connsiteX1654" fmla="*/ 1538509 w 5687458"/>
              <a:gd name="connsiteY1654" fmla="*/ 1944612 h 3744261"/>
              <a:gd name="connsiteX1655" fmla="*/ 1592103 w 5687458"/>
              <a:gd name="connsiteY1655" fmla="*/ 1823780 h 3744261"/>
              <a:gd name="connsiteX1656" fmla="*/ 1517141 w 5687458"/>
              <a:gd name="connsiteY1656" fmla="*/ 1710963 h 3744261"/>
              <a:gd name="connsiteX1657" fmla="*/ 1482464 w 5687458"/>
              <a:gd name="connsiteY1657" fmla="*/ 1667356 h 3744261"/>
              <a:gd name="connsiteX1658" fmla="*/ 1505014 w 5687458"/>
              <a:gd name="connsiteY1658" fmla="*/ 1642895 h 3744261"/>
              <a:gd name="connsiteX1659" fmla="*/ 1511452 w 5687458"/>
              <a:gd name="connsiteY1659" fmla="*/ 1641504 h 3744261"/>
              <a:gd name="connsiteX1660" fmla="*/ 1474074 w 5687458"/>
              <a:gd name="connsiteY1660" fmla="*/ 1620053 h 3744261"/>
              <a:gd name="connsiteX1661" fmla="*/ 1265634 w 5687458"/>
              <a:gd name="connsiteY1661" fmla="*/ 1570903 h 3744261"/>
              <a:gd name="connsiteX1662" fmla="*/ 1187516 w 5687458"/>
              <a:gd name="connsiteY1662" fmla="*/ 1622691 h 3744261"/>
              <a:gd name="connsiteX1663" fmla="*/ 1164010 w 5687458"/>
              <a:gd name="connsiteY1663" fmla="*/ 1672485 h 3744261"/>
              <a:gd name="connsiteX1664" fmla="*/ 1159961 w 5687458"/>
              <a:gd name="connsiteY1664" fmla="*/ 1677220 h 3744261"/>
              <a:gd name="connsiteX1665" fmla="*/ 1135146 w 5687458"/>
              <a:gd name="connsiteY1665" fmla="*/ 1744250 h 3744261"/>
              <a:gd name="connsiteX1666" fmla="*/ 1148893 w 5687458"/>
              <a:gd name="connsiteY1666" fmla="*/ 1853162 h 3744261"/>
              <a:gd name="connsiteX1667" fmla="*/ 1288372 w 5687458"/>
              <a:gd name="connsiteY1667" fmla="*/ 1971441 h 3744261"/>
              <a:gd name="connsiteX1668" fmla="*/ 1288393 w 5687458"/>
              <a:gd name="connsiteY1668" fmla="*/ 1971420 h 3744261"/>
              <a:gd name="connsiteX1669" fmla="*/ 1522063 w 5687458"/>
              <a:gd name="connsiteY1669" fmla="*/ 1649748 h 3744261"/>
              <a:gd name="connsiteX1670" fmla="*/ 1507174 w 5687458"/>
              <a:gd name="connsiteY1670" fmla="*/ 1655167 h 3744261"/>
              <a:gd name="connsiteX1671" fmla="*/ 1494923 w 5687458"/>
              <a:gd name="connsiteY1671" fmla="*/ 1666526 h 3744261"/>
              <a:gd name="connsiteX1672" fmla="*/ 1525364 w 5687458"/>
              <a:gd name="connsiteY1672" fmla="*/ 1701598 h 3744261"/>
              <a:gd name="connsiteX1673" fmla="*/ 1604458 w 5687458"/>
              <a:gd name="connsiteY1673" fmla="*/ 1822098 h 3744261"/>
              <a:gd name="connsiteX1674" fmla="*/ 1540004 w 5687458"/>
              <a:gd name="connsiteY1674" fmla="*/ 1960352 h 3744261"/>
              <a:gd name="connsiteX1675" fmla="*/ 1500965 w 5687458"/>
              <a:gd name="connsiteY1675" fmla="*/ 1988987 h 3744261"/>
              <a:gd name="connsiteX1676" fmla="*/ 1530472 w 5687458"/>
              <a:gd name="connsiteY1676" fmla="*/ 1983900 h 3744261"/>
              <a:gd name="connsiteX1677" fmla="*/ 1635461 w 5687458"/>
              <a:gd name="connsiteY1677" fmla="*/ 1847099 h 3744261"/>
              <a:gd name="connsiteX1678" fmla="*/ 1578087 w 5687458"/>
              <a:gd name="connsiteY1678" fmla="*/ 1708098 h 3744261"/>
              <a:gd name="connsiteX1679" fmla="*/ 1522063 w 5687458"/>
              <a:gd name="connsiteY1679" fmla="*/ 1649768 h 3744261"/>
              <a:gd name="connsiteX1680" fmla="*/ 1522063 w 5687458"/>
              <a:gd name="connsiteY1680" fmla="*/ 1649748 h 3744261"/>
              <a:gd name="connsiteX1681" fmla="*/ 1599454 w 5687458"/>
              <a:gd name="connsiteY1681" fmla="*/ 1976403 h 3744261"/>
              <a:gd name="connsiteX1682" fmla="*/ 1599454 w 5687458"/>
              <a:gd name="connsiteY1682" fmla="*/ 1976403 h 3744261"/>
              <a:gd name="connsiteX1683" fmla="*/ 1162453 w 5687458"/>
              <a:gd name="connsiteY1683" fmla="*/ 1886158 h 3744261"/>
              <a:gd name="connsiteX1684" fmla="*/ 1218788 w 5687458"/>
              <a:gd name="connsiteY1684" fmla="*/ 1947062 h 3744261"/>
              <a:gd name="connsiteX1685" fmla="*/ 1246406 w 5687458"/>
              <a:gd name="connsiteY1685" fmla="*/ 1959168 h 3744261"/>
              <a:gd name="connsiteX1686" fmla="*/ 1162453 w 5687458"/>
              <a:gd name="connsiteY1686" fmla="*/ 1886158 h 3744261"/>
              <a:gd name="connsiteX1687" fmla="*/ 3434404 w 5687458"/>
              <a:gd name="connsiteY1687" fmla="*/ 1889875 h 3744261"/>
              <a:gd name="connsiteX1688" fmla="*/ 3437539 w 5687458"/>
              <a:gd name="connsiteY1688" fmla="*/ 1898410 h 3744261"/>
              <a:gd name="connsiteX1689" fmla="*/ 3459696 w 5687458"/>
              <a:gd name="connsiteY1689" fmla="*/ 1939005 h 3744261"/>
              <a:gd name="connsiteX1690" fmla="*/ 3483513 w 5687458"/>
              <a:gd name="connsiteY1690" fmla="*/ 1935953 h 3744261"/>
              <a:gd name="connsiteX1691" fmla="*/ 3562047 w 5687458"/>
              <a:gd name="connsiteY1691" fmla="*/ 1883957 h 3744261"/>
              <a:gd name="connsiteX1692" fmla="*/ 3504257 w 5687458"/>
              <a:gd name="connsiteY1692" fmla="*/ 1884871 h 3744261"/>
              <a:gd name="connsiteX1693" fmla="*/ 3434404 w 5687458"/>
              <a:gd name="connsiteY1693" fmla="*/ 1889896 h 3744261"/>
              <a:gd name="connsiteX1694" fmla="*/ 3434404 w 5687458"/>
              <a:gd name="connsiteY1694" fmla="*/ 1889875 h 3744261"/>
              <a:gd name="connsiteX1695" fmla="*/ 3827778 w 5687458"/>
              <a:gd name="connsiteY1695" fmla="*/ 1885826 h 3744261"/>
              <a:gd name="connsiteX1696" fmla="*/ 3870554 w 5687458"/>
              <a:gd name="connsiteY1696" fmla="*/ 1886117 h 3744261"/>
              <a:gd name="connsiteX1697" fmla="*/ 4163840 w 5687458"/>
              <a:gd name="connsiteY1697" fmla="*/ 1659113 h 3744261"/>
              <a:gd name="connsiteX1698" fmla="*/ 4159936 w 5687458"/>
              <a:gd name="connsiteY1698" fmla="*/ 1640881 h 3744261"/>
              <a:gd name="connsiteX1699" fmla="*/ 3998529 w 5687458"/>
              <a:gd name="connsiteY1699" fmla="*/ 1750957 h 3744261"/>
              <a:gd name="connsiteX1700" fmla="*/ 3970725 w 5687458"/>
              <a:gd name="connsiteY1700" fmla="*/ 1784036 h 3744261"/>
              <a:gd name="connsiteX1701" fmla="*/ 3812100 w 5687458"/>
              <a:gd name="connsiteY1701" fmla="*/ 1824880 h 3744261"/>
              <a:gd name="connsiteX1702" fmla="*/ 3658542 w 5687458"/>
              <a:gd name="connsiteY1702" fmla="*/ 1845999 h 3744261"/>
              <a:gd name="connsiteX1703" fmla="*/ 3629180 w 5687458"/>
              <a:gd name="connsiteY1703" fmla="*/ 1863400 h 3744261"/>
              <a:gd name="connsiteX1704" fmla="*/ 3659061 w 5687458"/>
              <a:gd name="connsiteY1704" fmla="*/ 1874301 h 3744261"/>
              <a:gd name="connsiteX1705" fmla="*/ 3712843 w 5687458"/>
              <a:gd name="connsiteY1705" fmla="*/ 1876669 h 3744261"/>
              <a:gd name="connsiteX1706" fmla="*/ 3799516 w 5687458"/>
              <a:gd name="connsiteY1706" fmla="*/ 1879929 h 3744261"/>
              <a:gd name="connsiteX1707" fmla="*/ 3826033 w 5687458"/>
              <a:gd name="connsiteY1707" fmla="*/ 1879825 h 3744261"/>
              <a:gd name="connsiteX1708" fmla="*/ 3827778 w 5687458"/>
              <a:gd name="connsiteY1708" fmla="*/ 1885805 h 3744261"/>
              <a:gd name="connsiteX1709" fmla="*/ 3827778 w 5687458"/>
              <a:gd name="connsiteY1709" fmla="*/ 1885826 h 3744261"/>
              <a:gd name="connsiteX1710" fmla="*/ 3377777 w 5687458"/>
              <a:gd name="connsiteY1710" fmla="*/ 1717899 h 3744261"/>
              <a:gd name="connsiteX1711" fmla="*/ 3385086 w 5687458"/>
              <a:gd name="connsiteY1711" fmla="*/ 1719290 h 3744261"/>
              <a:gd name="connsiteX1712" fmla="*/ 3412123 w 5687458"/>
              <a:gd name="connsiteY1712" fmla="*/ 1793110 h 3744261"/>
              <a:gd name="connsiteX1713" fmla="*/ 3427074 w 5687458"/>
              <a:gd name="connsiteY1713" fmla="*/ 1870834 h 3744261"/>
              <a:gd name="connsiteX1714" fmla="*/ 3429835 w 5687458"/>
              <a:gd name="connsiteY1714" fmla="*/ 1877811 h 3744261"/>
              <a:gd name="connsiteX1715" fmla="*/ 3503551 w 5687458"/>
              <a:gd name="connsiteY1715" fmla="*/ 1872433 h 3744261"/>
              <a:gd name="connsiteX1716" fmla="*/ 3560718 w 5687458"/>
              <a:gd name="connsiteY1716" fmla="*/ 1871498 h 3744261"/>
              <a:gd name="connsiteX1717" fmla="*/ 3547054 w 5687458"/>
              <a:gd name="connsiteY1717" fmla="*/ 1842635 h 3744261"/>
              <a:gd name="connsiteX1718" fmla="*/ 3515886 w 5687458"/>
              <a:gd name="connsiteY1718" fmla="*/ 1764703 h 3744261"/>
              <a:gd name="connsiteX1719" fmla="*/ 3507538 w 5687458"/>
              <a:gd name="connsiteY1719" fmla="*/ 1709219 h 3744261"/>
              <a:gd name="connsiteX1720" fmla="*/ 3502077 w 5687458"/>
              <a:gd name="connsiteY1720" fmla="*/ 1681913 h 3744261"/>
              <a:gd name="connsiteX1721" fmla="*/ 3499668 w 5687458"/>
              <a:gd name="connsiteY1721" fmla="*/ 1681747 h 3744261"/>
              <a:gd name="connsiteX1722" fmla="*/ 3488248 w 5687458"/>
              <a:gd name="connsiteY1722" fmla="*/ 1682141 h 3744261"/>
              <a:gd name="connsiteX1723" fmla="*/ 3481083 w 5687458"/>
              <a:gd name="connsiteY1723" fmla="*/ 1682743 h 3744261"/>
              <a:gd name="connsiteX1724" fmla="*/ 3481665 w 5687458"/>
              <a:gd name="connsiteY1724" fmla="*/ 1715843 h 3744261"/>
              <a:gd name="connsiteX1725" fmla="*/ 3495640 w 5687458"/>
              <a:gd name="connsiteY1725" fmla="*/ 1778014 h 3744261"/>
              <a:gd name="connsiteX1726" fmla="*/ 3504963 w 5687458"/>
              <a:gd name="connsiteY1726" fmla="*/ 1864749 h 3744261"/>
              <a:gd name="connsiteX1727" fmla="*/ 3480710 w 5687458"/>
              <a:gd name="connsiteY1727" fmla="*/ 1846538 h 3744261"/>
              <a:gd name="connsiteX1728" fmla="*/ 3461959 w 5687458"/>
              <a:gd name="connsiteY1728" fmla="*/ 1820499 h 3744261"/>
              <a:gd name="connsiteX1729" fmla="*/ 3415590 w 5687458"/>
              <a:gd name="connsiteY1729" fmla="*/ 1719331 h 3744261"/>
              <a:gd name="connsiteX1730" fmla="*/ 3443893 w 5687458"/>
              <a:gd name="connsiteY1730" fmla="*/ 1683989 h 3744261"/>
              <a:gd name="connsiteX1731" fmla="*/ 3477512 w 5687458"/>
              <a:gd name="connsiteY1731" fmla="*/ 1670679 h 3744261"/>
              <a:gd name="connsiteX1732" fmla="*/ 3478363 w 5687458"/>
              <a:gd name="connsiteY1732" fmla="*/ 1670409 h 3744261"/>
              <a:gd name="connsiteX1733" fmla="*/ 3651233 w 5687458"/>
              <a:gd name="connsiteY1733" fmla="*/ 1630727 h 3744261"/>
              <a:gd name="connsiteX1734" fmla="*/ 3610222 w 5687458"/>
              <a:gd name="connsiteY1734" fmla="*/ 1541001 h 3744261"/>
              <a:gd name="connsiteX1735" fmla="*/ 3581670 w 5687458"/>
              <a:gd name="connsiteY1735" fmla="*/ 1476504 h 3744261"/>
              <a:gd name="connsiteX1736" fmla="*/ 3455065 w 5687458"/>
              <a:gd name="connsiteY1736" fmla="*/ 1444962 h 3744261"/>
              <a:gd name="connsiteX1737" fmla="*/ 3396528 w 5687458"/>
              <a:gd name="connsiteY1737" fmla="*/ 1422930 h 3744261"/>
              <a:gd name="connsiteX1738" fmla="*/ 3366232 w 5687458"/>
              <a:gd name="connsiteY1738" fmla="*/ 1484644 h 3744261"/>
              <a:gd name="connsiteX1739" fmla="*/ 3299970 w 5687458"/>
              <a:gd name="connsiteY1739" fmla="*/ 1588698 h 3744261"/>
              <a:gd name="connsiteX1740" fmla="*/ 3297998 w 5687458"/>
              <a:gd name="connsiteY1740" fmla="*/ 1588532 h 3744261"/>
              <a:gd name="connsiteX1741" fmla="*/ 3283960 w 5687458"/>
              <a:gd name="connsiteY1741" fmla="*/ 1559316 h 3744261"/>
              <a:gd name="connsiteX1742" fmla="*/ 3322770 w 5687458"/>
              <a:gd name="connsiteY1742" fmla="*/ 1395790 h 3744261"/>
              <a:gd name="connsiteX1743" fmla="*/ 3326383 w 5687458"/>
              <a:gd name="connsiteY1743" fmla="*/ 1387152 h 3744261"/>
              <a:gd name="connsiteX1744" fmla="*/ 3302815 w 5687458"/>
              <a:gd name="connsiteY1744" fmla="*/ 1368962 h 3744261"/>
              <a:gd name="connsiteX1745" fmla="*/ 3322251 w 5687458"/>
              <a:gd name="connsiteY1745" fmla="*/ 1275934 h 3744261"/>
              <a:gd name="connsiteX1746" fmla="*/ 3325117 w 5687458"/>
              <a:gd name="connsiteY1746" fmla="*/ 1271366 h 3744261"/>
              <a:gd name="connsiteX1747" fmla="*/ 3282528 w 5687458"/>
              <a:gd name="connsiteY1747" fmla="*/ 1313810 h 3744261"/>
              <a:gd name="connsiteX1748" fmla="*/ 3195522 w 5687458"/>
              <a:gd name="connsiteY1748" fmla="*/ 1416286 h 3744261"/>
              <a:gd name="connsiteX1749" fmla="*/ 3150877 w 5687458"/>
              <a:gd name="connsiteY1749" fmla="*/ 1503354 h 3744261"/>
              <a:gd name="connsiteX1750" fmla="*/ 3087585 w 5687458"/>
              <a:gd name="connsiteY1750" fmla="*/ 1640715 h 3744261"/>
              <a:gd name="connsiteX1751" fmla="*/ 3045453 w 5687458"/>
              <a:gd name="connsiteY1751" fmla="*/ 1735383 h 3744261"/>
              <a:gd name="connsiteX1752" fmla="*/ 2990737 w 5687458"/>
              <a:gd name="connsiteY1752" fmla="*/ 1768067 h 3744261"/>
              <a:gd name="connsiteX1753" fmla="*/ 2960129 w 5687458"/>
              <a:gd name="connsiteY1753" fmla="*/ 1755442 h 3744261"/>
              <a:gd name="connsiteX1754" fmla="*/ 2960233 w 5687458"/>
              <a:gd name="connsiteY1754" fmla="*/ 1831733 h 3744261"/>
              <a:gd name="connsiteX1755" fmla="*/ 2960233 w 5687458"/>
              <a:gd name="connsiteY1755" fmla="*/ 1876752 h 3744261"/>
              <a:gd name="connsiteX1756" fmla="*/ 2967417 w 5687458"/>
              <a:gd name="connsiteY1756" fmla="*/ 1874696 h 3744261"/>
              <a:gd name="connsiteX1757" fmla="*/ 2968788 w 5687458"/>
              <a:gd name="connsiteY1757" fmla="*/ 1873865 h 3744261"/>
              <a:gd name="connsiteX1758" fmla="*/ 3162983 w 5687458"/>
              <a:gd name="connsiteY1758" fmla="*/ 1791366 h 3744261"/>
              <a:gd name="connsiteX1759" fmla="*/ 3377798 w 5687458"/>
              <a:gd name="connsiteY1759" fmla="*/ 1717899 h 3744261"/>
              <a:gd name="connsiteX1760" fmla="*/ 3377777 w 5687458"/>
              <a:gd name="connsiteY1760" fmla="*/ 1717899 h 3744261"/>
              <a:gd name="connsiteX1761" fmla="*/ 3573634 w 5687458"/>
              <a:gd name="connsiteY1761" fmla="*/ 1871643 h 3744261"/>
              <a:gd name="connsiteX1762" fmla="*/ 3620812 w 5687458"/>
              <a:gd name="connsiteY1762" fmla="*/ 1872869 h 3744261"/>
              <a:gd name="connsiteX1763" fmla="*/ 3616950 w 5687458"/>
              <a:gd name="connsiteY1763" fmla="*/ 1865663 h 3744261"/>
              <a:gd name="connsiteX1764" fmla="*/ 3653974 w 5687458"/>
              <a:gd name="connsiteY1764" fmla="*/ 1834412 h 3744261"/>
              <a:gd name="connsiteX1765" fmla="*/ 3811872 w 5687458"/>
              <a:gd name="connsiteY1765" fmla="*/ 1812421 h 3744261"/>
              <a:gd name="connsiteX1766" fmla="*/ 3961484 w 5687458"/>
              <a:gd name="connsiteY1766" fmla="*/ 1775688 h 3744261"/>
              <a:gd name="connsiteX1767" fmla="*/ 3988873 w 5687458"/>
              <a:gd name="connsiteY1767" fmla="*/ 1743107 h 3744261"/>
              <a:gd name="connsiteX1768" fmla="*/ 4152627 w 5687458"/>
              <a:gd name="connsiteY1768" fmla="*/ 1629460 h 3744261"/>
              <a:gd name="connsiteX1769" fmla="*/ 4043153 w 5687458"/>
              <a:gd name="connsiteY1769" fmla="*/ 1591294 h 3744261"/>
              <a:gd name="connsiteX1770" fmla="*/ 3763302 w 5687458"/>
              <a:gd name="connsiteY1770" fmla="*/ 1623459 h 3744261"/>
              <a:gd name="connsiteX1771" fmla="*/ 3743098 w 5687458"/>
              <a:gd name="connsiteY1771" fmla="*/ 1672236 h 3744261"/>
              <a:gd name="connsiteX1772" fmla="*/ 3695359 w 5687458"/>
              <a:gd name="connsiteY1772" fmla="*/ 1668166 h 3744261"/>
              <a:gd name="connsiteX1773" fmla="*/ 3660639 w 5687458"/>
              <a:gd name="connsiteY1773" fmla="*/ 1641545 h 3744261"/>
              <a:gd name="connsiteX1774" fmla="*/ 3511650 w 5687458"/>
              <a:gd name="connsiteY1774" fmla="*/ 1673877 h 3744261"/>
              <a:gd name="connsiteX1775" fmla="*/ 3519977 w 5687458"/>
              <a:gd name="connsiteY1775" fmla="*/ 1707973 h 3744261"/>
              <a:gd name="connsiteX1776" fmla="*/ 3528116 w 5687458"/>
              <a:gd name="connsiteY1776" fmla="*/ 1762149 h 3744261"/>
              <a:gd name="connsiteX1777" fmla="*/ 3558018 w 5687458"/>
              <a:gd name="connsiteY1777" fmla="*/ 1836675 h 3744261"/>
              <a:gd name="connsiteX1778" fmla="*/ 3573654 w 5687458"/>
              <a:gd name="connsiteY1778" fmla="*/ 1871706 h 3744261"/>
              <a:gd name="connsiteX1779" fmla="*/ 3573634 w 5687458"/>
              <a:gd name="connsiteY1779" fmla="*/ 1871643 h 3744261"/>
              <a:gd name="connsiteX1780" fmla="*/ 3467212 w 5687458"/>
              <a:gd name="connsiteY1780" fmla="*/ 1687166 h 3744261"/>
              <a:gd name="connsiteX1781" fmla="*/ 3450330 w 5687458"/>
              <a:gd name="connsiteY1781" fmla="*/ 1694642 h 3744261"/>
              <a:gd name="connsiteX1782" fmla="*/ 3427821 w 5687458"/>
              <a:gd name="connsiteY1782" fmla="*/ 1721761 h 3744261"/>
              <a:gd name="connsiteX1783" fmla="*/ 3472030 w 5687458"/>
              <a:gd name="connsiteY1783" fmla="*/ 1813107 h 3744261"/>
              <a:gd name="connsiteX1784" fmla="*/ 3490947 w 5687458"/>
              <a:gd name="connsiteY1784" fmla="*/ 1839395 h 3744261"/>
              <a:gd name="connsiteX1785" fmla="*/ 3498173 w 5687458"/>
              <a:gd name="connsiteY1785" fmla="*/ 1848947 h 3744261"/>
              <a:gd name="connsiteX1786" fmla="*/ 3483555 w 5687458"/>
              <a:gd name="connsiteY1786" fmla="*/ 1781025 h 3744261"/>
              <a:gd name="connsiteX1787" fmla="*/ 3469351 w 5687458"/>
              <a:gd name="connsiteY1787" fmla="*/ 1717670 h 3744261"/>
              <a:gd name="connsiteX1788" fmla="*/ 3467212 w 5687458"/>
              <a:gd name="connsiteY1788" fmla="*/ 1687187 h 3744261"/>
              <a:gd name="connsiteX1789" fmla="*/ 3467212 w 5687458"/>
              <a:gd name="connsiteY1789" fmla="*/ 1687166 h 3744261"/>
              <a:gd name="connsiteX1790" fmla="*/ 2774780 w 5687458"/>
              <a:gd name="connsiteY1790" fmla="*/ 1792072 h 3744261"/>
              <a:gd name="connsiteX1791" fmla="*/ 2775361 w 5687458"/>
              <a:gd name="connsiteY1791" fmla="*/ 1792321 h 3744261"/>
              <a:gd name="connsiteX1792" fmla="*/ 2791807 w 5687458"/>
              <a:gd name="connsiteY1792" fmla="*/ 1796453 h 3744261"/>
              <a:gd name="connsiteX1793" fmla="*/ 2753745 w 5687458"/>
              <a:gd name="connsiteY1793" fmla="*/ 1719892 h 3744261"/>
              <a:gd name="connsiteX1794" fmla="*/ 2720998 w 5687458"/>
              <a:gd name="connsiteY1794" fmla="*/ 1655417 h 3744261"/>
              <a:gd name="connsiteX1795" fmla="*/ 2707376 w 5687458"/>
              <a:gd name="connsiteY1795" fmla="*/ 1678507 h 3744261"/>
              <a:gd name="connsiteX1796" fmla="*/ 2774800 w 5687458"/>
              <a:gd name="connsiteY1796" fmla="*/ 1792092 h 3744261"/>
              <a:gd name="connsiteX1797" fmla="*/ 2774780 w 5687458"/>
              <a:gd name="connsiteY1797" fmla="*/ 1792072 h 3744261"/>
              <a:gd name="connsiteX1798" fmla="*/ 2774987 w 5687458"/>
              <a:gd name="connsiteY1798" fmla="*/ 1792217 h 3744261"/>
              <a:gd name="connsiteX1799" fmla="*/ 2774987 w 5687458"/>
              <a:gd name="connsiteY1799" fmla="*/ 1792217 h 3744261"/>
              <a:gd name="connsiteX1800" fmla="*/ 2773928 w 5687458"/>
              <a:gd name="connsiteY1800" fmla="*/ 1791822 h 3744261"/>
              <a:gd name="connsiteX1801" fmla="*/ 2773928 w 5687458"/>
              <a:gd name="connsiteY1801" fmla="*/ 1791822 h 3744261"/>
              <a:gd name="connsiteX1802" fmla="*/ 2645454 w 5687458"/>
              <a:gd name="connsiteY1802" fmla="*/ 1582676 h 3744261"/>
              <a:gd name="connsiteX1803" fmla="*/ 2557140 w 5687458"/>
              <a:gd name="connsiteY1803" fmla="*/ 1640590 h 3744261"/>
              <a:gd name="connsiteX1804" fmla="*/ 2576950 w 5687458"/>
              <a:gd name="connsiteY1804" fmla="*/ 1701141 h 3744261"/>
              <a:gd name="connsiteX1805" fmla="*/ 2605980 w 5687458"/>
              <a:gd name="connsiteY1805" fmla="*/ 1742651 h 3744261"/>
              <a:gd name="connsiteX1806" fmla="*/ 2618626 w 5687458"/>
              <a:gd name="connsiteY1806" fmla="*/ 1750438 h 3744261"/>
              <a:gd name="connsiteX1807" fmla="*/ 2692861 w 5687458"/>
              <a:gd name="connsiteY1807" fmla="*/ 1677926 h 3744261"/>
              <a:gd name="connsiteX1808" fmla="*/ 2645434 w 5687458"/>
              <a:gd name="connsiteY1808" fmla="*/ 1582697 h 3744261"/>
              <a:gd name="connsiteX1809" fmla="*/ 2645454 w 5687458"/>
              <a:gd name="connsiteY1809" fmla="*/ 1582676 h 3744261"/>
              <a:gd name="connsiteX1810" fmla="*/ 1147107 w 5687458"/>
              <a:gd name="connsiteY1810" fmla="*/ 1584358 h 3744261"/>
              <a:gd name="connsiteX1811" fmla="*/ 1086245 w 5687458"/>
              <a:gd name="connsiteY1811" fmla="*/ 1622566 h 3744261"/>
              <a:gd name="connsiteX1812" fmla="*/ 1076257 w 5687458"/>
              <a:gd name="connsiteY1812" fmla="*/ 1676161 h 3744261"/>
              <a:gd name="connsiteX1813" fmla="*/ 1081219 w 5687458"/>
              <a:gd name="connsiteY1813" fmla="*/ 1681560 h 3744261"/>
              <a:gd name="connsiteX1814" fmla="*/ 1081240 w 5687458"/>
              <a:gd name="connsiteY1814" fmla="*/ 1681560 h 3744261"/>
              <a:gd name="connsiteX1815" fmla="*/ 1092412 w 5687458"/>
              <a:gd name="connsiteY1815" fmla="*/ 1668561 h 3744261"/>
              <a:gd name="connsiteX1816" fmla="*/ 1120943 w 5687458"/>
              <a:gd name="connsiteY1816" fmla="*/ 1625349 h 3744261"/>
              <a:gd name="connsiteX1817" fmla="*/ 1147128 w 5687458"/>
              <a:gd name="connsiteY1817" fmla="*/ 1584358 h 3744261"/>
              <a:gd name="connsiteX1818" fmla="*/ 1147107 w 5687458"/>
              <a:gd name="connsiteY1818" fmla="*/ 1584358 h 3744261"/>
              <a:gd name="connsiteX1819" fmla="*/ 3675653 w 5687458"/>
              <a:gd name="connsiteY1819" fmla="*/ 1638701 h 3744261"/>
              <a:gd name="connsiteX1820" fmla="*/ 3701381 w 5687458"/>
              <a:gd name="connsiteY1820" fmla="*/ 1657244 h 3744261"/>
              <a:gd name="connsiteX1821" fmla="*/ 3735954 w 5687458"/>
              <a:gd name="connsiteY1821" fmla="*/ 1661999 h 3744261"/>
              <a:gd name="connsiteX1822" fmla="*/ 3750656 w 5687458"/>
              <a:gd name="connsiteY1822" fmla="*/ 1625556 h 3744261"/>
              <a:gd name="connsiteX1823" fmla="*/ 3736702 w 5687458"/>
              <a:gd name="connsiteY1823" fmla="*/ 1627903 h 3744261"/>
              <a:gd name="connsiteX1824" fmla="*/ 3675653 w 5687458"/>
              <a:gd name="connsiteY1824" fmla="*/ 1638701 h 3744261"/>
              <a:gd name="connsiteX1825" fmla="*/ 3598469 w 5687458"/>
              <a:gd name="connsiteY1825" fmla="*/ 1478415 h 3744261"/>
              <a:gd name="connsiteX1826" fmla="*/ 3622141 w 5687458"/>
              <a:gd name="connsiteY1826" fmla="*/ 1537242 h 3744261"/>
              <a:gd name="connsiteX1827" fmla="*/ 3665353 w 5687458"/>
              <a:gd name="connsiteY1827" fmla="*/ 1628027 h 3744261"/>
              <a:gd name="connsiteX1828" fmla="*/ 3751570 w 5687458"/>
              <a:gd name="connsiteY1828" fmla="*/ 1612806 h 3744261"/>
              <a:gd name="connsiteX1829" fmla="*/ 3739734 w 5687458"/>
              <a:gd name="connsiteY1829" fmla="*/ 1487198 h 3744261"/>
              <a:gd name="connsiteX1830" fmla="*/ 3734688 w 5687458"/>
              <a:gd name="connsiteY1830" fmla="*/ 1450839 h 3744261"/>
              <a:gd name="connsiteX1831" fmla="*/ 3731469 w 5687458"/>
              <a:gd name="connsiteY1831" fmla="*/ 1438483 h 3744261"/>
              <a:gd name="connsiteX1832" fmla="*/ 3710787 w 5687458"/>
              <a:gd name="connsiteY1832" fmla="*/ 1448451 h 3744261"/>
              <a:gd name="connsiteX1833" fmla="*/ 3626460 w 5687458"/>
              <a:gd name="connsiteY1833" fmla="*/ 1479121 h 3744261"/>
              <a:gd name="connsiteX1834" fmla="*/ 3598469 w 5687458"/>
              <a:gd name="connsiteY1834" fmla="*/ 1478394 h 3744261"/>
              <a:gd name="connsiteX1835" fmla="*/ 3598469 w 5687458"/>
              <a:gd name="connsiteY1835" fmla="*/ 1478415 h 3744261"/>
              <a:gd name="connsiteX1836" fmla="*/ 1301288 w 5687458"/>
              <a:gd name="connsiteY1836" fmla="*/ 1565109 h 3744261"/>
              <a:gd name="connsiteX1837" fmla="*/ 1478539 w 5687458"/>
              <a:gd name="connsiteY1837" fmla="*/ 1608384 h 3744261"/>
              <a:gd name="connsiteX1838" fmla="*/ 1513154 w 5687458"/>
              <a:gd name="connsiteY1838" fmla="*/ 1627301 h 3744261"/>
              <a:gd name="connsiteX1839" fmla="*/ 1447121 w 5687458"/>
              <a:gd name="connsiteY1839" fmla="*/ 1581908 h 3744261"/>
              <a:gd name="connsiteX1840" fmla="*/ 1301288 w 5687458"/>
              <a:gd name="connsiteY1840" fmla="*/ 1565109 h 3744261"/>
              <a:gd name="connsiteX1841" fmla="*/ 2304533 w 5687458"/>
              <a:gd name="connsiteY1841" fmla="*/ 623703 h 3744261"/>
              <a:gd name="connsiteX1842" fmla="*/ 2304388 w 5687458"/>
              <a:gd name="connsiteY1842" fmla="*/ 623848 h 3744261"/>
              <a:gd name="connsiteX1843" fmla="*/ 2328018 w 5687458"/>
              <a:gd name="connsiteY1843" fmla="*/ 1178380 h 3744261"/>
              <a:gd name="connsiteX1844" fmla="*/ 2330801 w 5687458"/>
              <a:gd name="connsiteY1844" fmla="*/ 1196072 h 3744261"/>
              <a:gd name="connsiteX1845" fmla="*/ 2425365 w 5687458"/>
              <a:gd name="connsiteY1845" fmla="*/ 1437113 h 3744261"/>
              <a:gd name="connsiteX1846" fmla="*/ 2521258 w 5687458"/>
              <a:gd name="connsiteY1846" fmla="*/ 1590173 h 3744261"/>
              <a:gd name="connsiteX1847" fmla="*/ 2520656 w 5687458"/>
              <a:gd name="connsiteY1847" fmla="*/ 1584047 h 3744261"/>
              <a:gd name="connsiteX1848" fmla="*/ 2467601 w 5687458"/>
              <a:gd name="connsiteY1848" fmla="*/ 1437051 h 3744261"/>
              <a:gd name="connsiteX1849" fmla="*/ 2340332 w 5687458"/>
              <a:gd name="connsiteY1849" fmla="*/ 1017700 h 3744261"/>
              <a:gd name="connsiteX1850" fmla="*/ 2326918 w 5687458"/>
              <a:gd name="connsiteY1850" fmla="*/ 695882 h 3744261"/>
              <a:gd name="connsiteX1851" fmla="*/ 2321021 w 5687458"/>
              <a:gd name="connsiteY1851" fmla="*/ 679228 h 3744261"/>
              <a:gd name="connsiteX1852" fmla="*/ 2304575 w 5687458"/>
              <a:gd name="connsiteY1852" fmla="*/ 623703 h 3744261"/>
              <a:gd name="connsiteX1853" fmla="*/ 2304533 w 5687458"/>
              <a:gd name="connsiteY1853" fmla="*/ 623703 h 3744261"/>
              <a:gd name="connsiteX1854" fmla="*/ 3337161 w 5687458"/>
              <a:gd name="connsiteY1854" fmla="*/ 1393756 h 3744261"/>
              <a:gd name="connsiteX1855" fmla="*/ 3334295 w 5687458"/>
              <a:gd name="connsiteY1855" fmla="*/ 1400587 h 3744261"/>
              <a:gd name="connsiteX1856" fmla="*/ 3296399 w 5687458"/>
              <a:gd name="connsiteY1856" fmla="*/ 1558236 h 3744261"/>
              <a:gd name="connsiteX1857" fmla="*/ 3300386 w 5687458"/>
              <a:gd name="connsiteY1857" fmla="*/ 1576052 h 3744261"/>
              <a:gd name="connsiteX1858" fmla="*/ 3321732 w 5687458"/>
              <a:gd name="connsiteY1858" fmla="*/ 1546566 h 3744261"/>
              <a:gd name="connsiteX1859" fmla="*/ 3354977 w 5687458"/>
              <a:gd name="connsiteY1859" fmla="*/ 1479329 h 3744261"/>
              <a:gd name="connsiteX1860" fmla="*/ 3385045 w 5687458"/>
              <a:gd name="connsiteY1860" fmla="*/ 1417968 h 3744261"/>
              <a:gd name="connsiteX1861" fmla="*/ 3337140 w 5687458"/>
              <a:gd name="connsiteY1861" fmla="*/ 1393776 h 3744261"/>
              <a:gd name="connsiteX1862" fmla="*/ 3337161 w 5687458"/>
              <a:gd name="connsiteY1862" fmla="*/ 1393756 h 3744261"/>
              <a:gd name="connsiteX1863" fmla="*/ 2523397 w 5687458"/>
              <a:gd name="connsiteY1863" fmla="*/ 850104 h 3744261"/>
              <a:gd name="connsiteX1864" fmla="*/ 2513887 w 5687458"/>
              <a:gd name="connsiteY1864" fmla="*/ 924547 h 3744261"/>
              <a:gd name="connsiteX1865" fmla="*/ 2609116 w 5687458"/>
              <a:gd name="connsiteY1865" fmla="*/ 1467679 h 3744261"/>
              <a:gd name="connsiteX1866" fmla="*/ 2651726 w 5687458"/>
              <a:gd name="connsiteY1866" fmla="*/ 1566625 h 3744261"/>
              <a:gd name="connsiteX1867" fmla="*/ 2668213 w 5687458"/>
              <a:gd name="connsiteY1867" fmla="*/ 1560395 h 3744261"/>
              <a:gd name="connsiteX1868" fmla="*/ 2598546 w 5687458"/>
              <a:gd name="connsiteY1868" fmla="*/ 1418009 h 3744261"/>
              <a:gd name="connsiteX1869" fmla="*/ 2539698 w 5687458"/>
              <a:gd name="connsiteY1869" fmla="*/ 1162578 h 3744261"/>
              <a:gd name="connsiteX1870" fmla="*/ 2543996 w 5687458"/>
              <a:gd name="connsiteY1870" fmla="*/ 1019049 h 3744261"/>
              <a:gd name="connsiteX1871" fmla="*/ 2526304 w 5687458"/>
              <a:gd name="connsiteY1871" fmla="*/ 859220 h 3744261"/>
              <a:gd name="connsiteX1872" fmla="*/ 2523397 w 5687458"/>
              <a:gd name="connsiteY1872" fmla="*/ 850084 h 3744261"/>
              <a:gd name="connsiteX1873" fmla="*/ 2523397 w 5687458"/>
              <a:gd name="connsiteY1873" fmla="*/ 850104 h 3744261"/>
              <a:gd name="connsiteX1874" fmla="*/ 3402654 w 5687458"/>
              <a:gd name="connsiteY1874" fmla="*/ 1412008 h 3744261"/>
              <a:gd name="connsiteX1875" fmla="*/ 3559264 w 5687458"/>
              <a:gd name="connsiteY1875" fmla="*/ 1460328 h 3744261"/>
              <a:gd name="connsiteX1876" fmla="*/ 3487375 w 5687458"/>
              <a:gd name="connsiteY1876" fmla="*/ 1417012 h 3744261"/>
              <a:gd name="connsiteX1877" fmla="*/ 3417376 w 5687458"/>
              <a:gd name="connsiteY1877" fmla="*/ 1391949 h 3744261"/>
              <a:gd name="connsiteX1878" fmla="*/ 3402654 w 5687458"/>
              <a:gd name="connsiteY1878" fmla="*/ 1412008 h 3744261"/>
              <a:gd name="connsiteX1879" fmla="*/ 3169046 w 5687458"/>
              <a:gd name="connsiteY1879" fmla="*/ 1329591 h 3744261"/>
              <a:gd name="connsiteX1880" fmla="*/ 3162111 w 5687458"/>
              <a:gd name="connsiteY1880" fmla="*/ 1339559 h 3744261"/>
              <a:gd name="connsiteX1881" fmla="*/ 3155736 w 5687458"/>
              <a:gd name="connsiteY1881" fmla="*/ 1407440 h 3744261"/>
              <a:gd name="connsiteX1882" fmla="*/ 3164790 w 5687458"/>
              <a:gd name="connsiteY1882" fmla="*/ 1416867 h 3744261"/>
              <a:gd name="connsiteX1883" fmla="*/ 3183437 w 5687458"/>
              <a:gd name="connsiteY1883" fmla="*/ 1409890 h 3744261"/>
              <a:gd name="connsiteX1884" fmla="*/ 3180592 w 5687458"/>
              <a:gd name="connsiteY1884" fmla="*/ 1394399 h 3744261"/>
              <a:gd name="connsiteX1885" fmla="*/ 3173449 w 5687458"/>
              <a:gd name="connsiteY1885" fmla="*/ 1351270 h 3744261"/>
              <a:gd name="connsiteX1886" fmla="*/ 3169067 w 5687458"/>
              <a:gd name="connsiteY1886" fmla="*/ 1329571 h 3744261"/>
              <a:gd name="connsiteX1887" fmla="*/ 3169046 w 5687458"/>
              <a:gd name="connsiteY1887" fmla="*/ 1329591 h 3744261"/>
              <a:gd name="connsiteX1888" fmla="*/ 3514038 w 5687458"/>
              <a:gd name="connsiteY1888" fmla="*/ 1034499 h 3744261"/>
              <a:gd name="connsiteX1889" fmla="*/ 3452054 w 5687458"/>
              <a:gd name="connsiteY1889" fmla="*/ 1197027 h 3744261"/>
              <a:gd name="connsiteX1890" fmla="*/ 3430188 w 5687458"/>
              <a:gd name="connsiteY1890" fmla="*/ 1218166 h 3744261"/>
              <a:gd name="connsiteX1891" fmla="*/ 3397026 w 5687458"/>
              <a:gd name="connsiteY1891" fmla="*/ 1254671 h 3744261"/>
              <a:gd name="connsiteX1892" fmla="*/ 3408821 w 5687458"/>
              <a:gd name="connsiteY1892" fmla="*/ 1291757 h 3744261"/>
              <a:gd name="connsiteX1893" fmla="*/ 3417854 w 5687458"/>
              <a:gd name="connsiteY1893" fmla="*/ 1298797 h 3744261"/>
              <a:gd name="connsiteX1894" fmla="*/ 3693054 w 5687458"/>
              <a:gd name="connsiteY1894" fmla="*/ 1403494 h 3744261"/>
              <a:gd name="connsiteX1895" fmla="*/ 3822233 w 5687458"/>
              <a:gd name="connsiteY1895" fmla="*/ 1329301 h 3744261"/>
              <a:gd name="connsiteX1896" fmla="*/ 3819513 w 5687458"/>
              <a:gd name="connsiteY1896" fmla="*/ 1329010 h 3744261"/>
              <a:gd name="connsiteX1897" fmla="*/ 3805455 w 5687458"/>
              <a:gd name="connsiteY1897" fmla="*/ 1318233 h 3744261"/>
              <a:gd name="connsiteX1898" fmla="*/ 3844244 w 5687458"/>
              <a:gd name="connsiteY1898" fmla="*/ 1266403 h 3744261"/>
              <a:gd name="connsiteX1899" fmla="*/ 3872090 w 5687458"/>
              <a:gd name="connsiteY1899" fmla="*/ 1244309 h 3744261"/>
              <a:gd name="connsiteX1900" fmla="*/ 3918500 w 5687458"/>
              <a:gd name="connsiteY1900" fmla="*/ 1204731 h 3744261"/>
              <a:gd name="connsiteX1901" fmla="*/ 3925207 w 5687458"/>
              <a:gd name="connsiteY1901" fmla="*/ 1201948 h 3744261"/>
              <a:gd name="connsiteX1902" fmla="*/ 3943668 w 5687458"/>
              <a:gd name="connsiteY1902" fmla="*/ 1131243 h 3744261"/>
              <a:gd name="connsiteX1903" fmla="*/ 3984035 w 5687458"/>
              <a:gd name="connsiteY1903" fmla="*/ 1058524 h 3744261"/>
              <a:gd name="connsiteX1904" fmla="*/ 4001976 w 5687458"/>
              <a:gd name="connsiteY1904" fmla="*/ 1025902 h 3744261"/>
              <a:gd name="connsiteX1905" fmla="*/ 3939162 w 5687458"/>
              <a:gd name="connsiteY1905" fmla="*/ 1071855 h 3744261"/>
              <a:gd name="connsiteX1906" fmla="*/ 3752940 w 5687458"/>
              <a:gd name="connsiteY1906" fmla="*/ 1069965 h 3744261"/>
              <a:gd name="connsiteX1907" fmla="*/ 3747832 w 5687458"/>
              <a:gd name="connsiteY1907" fmla="*/ 874254 h 3744261"/>
              <a:gd name="connsiteX1908" fmla="*/ 3952763 w 5687458"/>
              <a:gd name="connsiteY1908" fmla="*/ 802490 h 3744261"/>
              <a:gd name="connsiteX1909" fmla="*/ 4005091 w 5687458"/>
              <a:gd name="connsiteY1909" fmla="*/ 793748 h 3744261"/>
              <a:gd name="connsiteX1910" fmla="*/ 4002578 w 5687458"/>
              <a:gd name="connsiteY1910" fmla="*/ 759444 h 3744261"/>
              <a:gd name="connsiteX1911" fmla="*/ 4004925 w 5687458"/>
              <a:gd name="connsiteY1911" fmla="*/ 754066 h 3744261"/>
              <a:gd name="connsiteX1912" fmla="*/ 4010718 w 5687458"/>
              <a:gd name="connsiteY1912" fmla="*/ 753028 h 3744261"/>
              <a:gd name="connsiteX1913" fmla="*/ 4045749 w 5687458"/>
              <a:gd name="connsiteY1913" fmla="*/ 782120 h 3744261"/>
              <a:gd name="connsiteX1914" fmla="*/ 4018277 w 5687458"/>
              <a:gd name="connsiteY1914" fmla="*/ 803113 h 3744261"/>
              <a:gd name="connsiteX1915" fmla="*/ 4023530 w 5687458"/>
              <a:gd name="connsiteY1915" fmla="*/ 980779 h 3744261"/>
              <a:gd name="connsiteX1916" fmla="*/ 4023385 w 5687458"/>
              <a:gd name="connsiteY1916" fmla="*/ 982752 h 3744261"/>
              <a:gd name="connsiteX1917" fmla="*/ 4041596 w 5687458"/>
              <a:gd name="connsiteY1917" fmla="*/ 971020 h 3744261"/>
              <a:gd name="connsiteX1918" fmla="*/ 4044690 w 5687458"/>
              <a:gd name="connsiteY1918" fmla="*/ 990560 h 3744261"/>
              <a:gd name="connsiteX1919" fmla="*/ 4055322 w 5687458"/>
              <a:gd name="connsiteY1919" fmla="*/ 1053872 h 3744261"/>
              <a:gd name="connsiteX1920" fmla="*/ 4076107 w 5687458"/>
              <a:gd name="connsiteY1920" fmla="*/ 1039856 h 3744261"/>
              <a:gd name="connsiteX1921" fmla="*/ 4094817 w 5687458"/>
              <a:gd name="connsiteY1921" fmla="*/ 1016744 h 3744261"/>
              <a:gd name="connsiteX1922" fmla="*/ 4210998 w 5687458"/>
              <a:gd name="connsiteY1922" fmla="*/ 737288 h 3744261"/>
              <a:gd name="connsiteX1923" fmla="*/ 4139462 w 5687458"/>
              <a:gd name="connsiteY1923" fmla="*/ 595171 h 3744261"/>
              <a:gd name="connsiteX1924" fmla="*/ 4127563 w 5687458"/>
              <a:gd name="connsiteY1924" fmla="*/ 586990 h 3744261"/>
              <a:gd name="connsiteX1925" fmla="*/ 4012629 w 5687458"/>
              <a:gd name="connsiteY1925" fmla="*/ 534724 h 3744261"/>
              <a:gd name="connsiteX1926" fmla="*/ 3800721 w 5687458"/>
              <a:gd name="connsiteY1926" fmla="*/ 641208 h 3744261"/>
              <a:gd name="connsiteX1927" fmla="*/ 3796734 w 5687458"/>
              <a:gd name="connsiteY1927" fmla="*/ 645485 h 3744261"/>
              <a:gd name="connsiteX1928" fmla="*/ 3829314 w 5687458"/>
              <a:gd name="connsiteY1928" fmla="*/ 647936 h 3744261"/>
              <a:gd name="connsiteX1929" fmla="*/ 3786767 w 5687458"/>
              <a:gd name="connsiteY1929" fmla="*/ 687389 h 3744261"/>
              <a:gd name="connsiteX1930" fmla="*/ 3699948 w 5687458"/>
              <a:gd name="connsiteY1930" fmla="*/ 1010224 h 3744261"/>
              <a:gd name="connsiteX1931" fmla="*/ 3700363 w 5687458"/>
              <a:gd name="connsiteY1931" fmla="*/ 1039108 h 3744261"/>
              <a:gd name="connsiteX1932" fmla="*/ 3699616 w 5687458"/>
              <a:gd name="connsiteY1932" fmla="*/ 1057963 h 3744261"/>
              <a:gd name="connsiteX1933" fmla="*/ 3691559 w 5687458"/>
              <a:gd name="connsiteY1933" fmla="*/ 1069114 h 3744261"/>
              <a:gd name="connsiteX1934" fmla="*/ 3680159 w 5687458"/>
              <a:gd name="connsiteY1934" fmla="*/ 1048702 h 3744261"/>
              <a:gd name="connsiteX1935" fmla="*/ 3673908 w 5687458"/>
              <a:gd name="connsiteY1935" fmla="*/ 1009186 h 3744261"/>
              <a:gd name="connsiteX1936" fmla="*/ 3666641 w 5687458"/>
              <a:gd name="connsiteY1936" fmla="*/ 903533 h 3744261"/>
              <a:gd name="connsiteX1937" fmla="*/ 3699283 w 5687458"/>
              <a:gd name="connsiteY1937" fmla="*/ 764303 h 3744261"/>
              <a:gd name="connsiteX1938" fmla="*/ 3762908 w 5687458"/>
              <a:gd name="connsiteY1938" fmla="*/ 665337 h 3744261"/>
              <a:gd name="connsiteX1939" fmla="*/ 3657545 w 5687458"/>
              <a:gd name="connsiteY1939" fmla="*/ 680724 h 3744261"/>
              <a:gd name="connsiteX1940" fmla="*/ 3490739 w 5687458"/>
              <a:gd name="connsiteY1940" fmla="*/ 780957 h 3744261"/>
              <a:gd name="connsiteX1941" fmla="*/ 3500063 w 5687458"/>
              <a:gd name="connsiteY1941" fmla="*/ 786293 h 3744261"/>
              <a:gd name="connsiteX1942" fmla="*/ 3533246 w 5687458"/>
              <a:gd name="connsiteY1942" fmla="*/ 868108 h 3744261"/>
              <a:gd name="connsiteX1943" fmla="*/ 3522551 w 5687458"/>
              <a:gd name="connsiteY1943" fmla="*/ 995606 h 3744261"/>
              <a:gd name="connsiteX1944" fmla="*/ 3521700 w 5687458"/>
              <a:gd name="connsiteY1944" fmla="*/ 1012820 h 3744261"/>
              <a:gd name="connsiteX1945" fmla="*/ 3514017 w 5687458"/>
              <a:gd name="connsiteY1945" fmla="*/ 1034436 h 3744261"/>
              <a:gd name="connsiteX1946" fmla="*/ 3514038 w 5687458"/>
              <a:gd name="connsiteY1946" fmla="*/ 1034499 h 3744261"/>
              <a:gd name="connsiteX1947" fmla="*/ 3337804 w 5687458"/>
              <a:gd name="connsiteY1947" fmla="*/ 1274979 h 3744261"/>
              <a:gd name="connsiteX1948" fmla="*/ 3311557 w 5687458"/>
              <a:gd name="connsiteY1948" fmla="*/ 1360012 h 3744261"/>
              <a:gd name="connsiteX1949" fmla="*/ 3331243 w 5687458"/>
              <a:gd name="connsiteY1949" fmla="*/ 1375420 h 3744261"/>
              <a:gd name="connsiteX1950" fmla="*/ 3347772 w 5687458"/>
              <a:gd name="connsiteY1950" fmla="*/ 1310737 h 3744261"/>
              <a:gd name="connsiteX1951" fmla="*/ 3337804 w 5687458"/>
              <a:gd name="connsiteY1951" fmla="*/ 1274979 h 3744261"/>
              <a:gd name="connsiteX1952" fmla="*/ 3817644 w 5687458"/>
              <a:gd name="connsiteY1952" fmla="*/ 1315616 h 3744261"/>
              <a:gd name="connsiteX1953" fmla="*/ 3821278 w 5687458"/>
              <a:gd name="connsiteY1953" fmla="*/ 1316696 h 3744261"/>
              <a:gd name="connsiteX1954" fmla="*/ 3830685 w 5687458"/>
              <a:gd name="connsiteY1954" fmla="*/ 1316821 h 3744261"/>
              <a:gd name="connsiteX1955" fmla="*/ 3849872 w 5687458"/>
              <a:gd name="connsiteY1955" fmla="*/ 1282725 h 3744261"/>
              <a:gd name="connsiteX1956" fmla="*/ 3854398 w 5687458"/>
              <a:gd name="connsiteY1956" fmla="*/ 1274169 h 3744261"/>
              <a:gd name="connsiteX1957" fmla="*/ 3817644 w 5687458"/>
              <a:gd name="connsiteY1957" fmla="*/ 1315616 h 3744261"/>
              <a:gd name="connsiteX1958" fmla="*/ 3817644 w 5687458"/>
              <a:gd name="connsiteY1958" fmla="*/ 1315616 h 3744261"/>
              <a:gd name="connsiteX1959" fmla="*/ 3881185 w 5687458"/>
              <a:gd name="connsiteY1959" fmla="*/ 1253072 h 3744261"/>
              <a:gd name="connsiteX1960" fmla="*/ 3860877 w 5687458"/>
              <a:gd name="connsiteY1960" fmla="*/ 1288539 h 3744261"/>
              <a:gd name="connsiteX1961" fmla="*/ 3847068 w 5687458"/>
              <a:gd name="connsiteY1961" fmla="*/ 1313851 h 3744261"/>
              <a:gd name="connsiteX1962" fmla="*/ 3994106 w 5687458"/>
              <a:gd name="connsiteY1962" fmla="*/ 1240758 h 3744261"/>
              <a:gd name="connsiteX1963" fmla="*/ 4127210 w 5687458"/>
              <a:gd name="connsiteY1963" fmla="*/ 1134586 h 3744261"/>
              <a:gd name="connsiteX1964" fmla="*/ 4113381 w 5687458"/>
              <a:gd name="connsiteY1964" fmla="*/ 1117829 h 3744261"/>
              <a:gd name="connsiteX1965" fmla="*/ 4125217 w 5687458"/>
              <a:gd name="connsiteY1965" fmla="*/ 1086307 h 3744261"/>
              <a:gd name="connsiteX1966" fmla="*/ 4147726 w 5687458"/>
              <a:gd name="connsiteY1966" fmla="*/ 1084958 h 3744261"/>
              <a:gd name="connsiteX1967" fmla="*/ 4153603 w 5687458"/>
              <a:gd name="connsiteY1967" fmla="*/ 1105100 h 3744261"/>
              <a:gd name="connsiteX1968" fmla="*/ 4180224 w 5687458"/>
              <a:gd name="connsiteY1968" fmla="*/ 1072706 h 3744261"/>
              <a:gd name="connsiteX1969" fmla="*/ 4239757 w 5687458"/>
              <a:gd name="connsiteY1969" fmla="*/ 884014 h 3744261"/>
              <a:gd name="connsiteX1970" fmla="*/ 4223706 w 5687458"/>
              <a:gd name="connsiteY1970" fmla="*/ 827616 h 3744261"/>
              <a:gd name="connsiteX1971" fmla="*/ 4140853 w 5687458"/>
              <a:gd name="connsiteY1971" fmla="*/ 1025341 h 3744261"/>
              <a:gd name="connsiteX1972" fmla="*/ 4025752 w 5687458"/>
              <a:gd name="connsiteY1972" fmla="*/ 1131035 h 3744261"/>
              <a:gd name="connsiteX1973" fmla="*/ 3977847 w 5687458"/>
              <a:gd name="connsiteY1973" fmla="*/ 1175120 h 3744261"/>
              <a:gd name="connsiteX1974" fmla="*/ 4025628 w 5687458"/>
              <a:gd name="connsiteY1974" fmla="*/ 1150202 h 3744261"/>
              <a:gd name="connsiteX1975" fmla="*/ 4084829 w 5687458"/>
              <a:gd name="connsiteY1975" fmla="*/ 1138096 h 3744261"/>
              <a:gd name="connsiteX1976" fmla="*/ 4092242 w 5687458"/>
              <a:gd name="connsiteY1976" fmla="*/ 1152735 h 3744261"/>
              <a:gd name="connsiteX1977" fmla="*/ 4022762 w 5687458"/>
              <a:gd name="connsiteY1977" fmla="*/ 1184049 h 3744261"/>
              <a:gd name="connsiteX1978" fmla="*/ 3951247 w 5687458"/>
              <a:gd name="connsiteY1978" fmla="*/ 1205499 h 3744261"/>
              <a:gd name="connsiteX1979" fmla="*/ 3912686 w 5687458"/>
              <a:gd name="connsiteY1979" fmla="*/ 1230625 h 3744261"/>
              <a:gd name="connsiteX1980" fmla="*/ 3881165 w 5687458"/>
              <a:gd name="connsiteY1980" fmla="*/ 1253051 h 3744261"/>
              <a:gd name="connsiteX1981" fmla="*/ 3881185 w 5687458"/>
              <a:gd name="connsiteY1981" fmla="*/ 1253072 h 3744261"/>
              <a:gd name="connsiteX1982" fmla="*/ 2052050 w 5687458"/>
              <a:gd name="connsiteY1982" fmla="*/ 1195490 h 3744261"/>
              <a:gd name="connsiteX1983" fmla="*/ 2013593 w 5687458"/>
              <a:gd name="connsiteY1983" fmla="*/ 1222817 h 3744261"/>
              <a:gd name="connsiteX1984" fmla="*/ 2052050 w 5687458"/>
              <a:gd name="connsiteY1984" fmla="*/ 1195490 h 3744261"/>
              <a:gd name="connsiteX1985" fmla="*/ 4020644 w 5687458"/>
              <a:gd name="connsiteY1985" fmla="*/ 1005552 h 3744261"/>
              <a:gd name="connsiteX1986" fmla="*/ 3994667 w 5687458"/>
              <a:gd name="connsiteY1986" fmla="*/ 1065065 h 3744261"/>
              <a:gd name="connsiteX1987" fmla="*/ 3954839 w 5687458"/>
              <a:gd name="connsiteY1987" fmla="*/ 1136787 h 3744261"/>
              <a:gd name="connsiteX1988" fmla="*/ 3936109 w 5687458"/>
              <a:gd name="connsiteY1988" fmla="*/ 1195885 h 3744261"/>
              <a:gd name="connsiteX1989" fmla="*/ 3965346 w 5687458"/>
              <a:gd name="connsiteY1989" fmla="*/ 1171216 h 3744261"/>
              <a:gd name="connsiteX1990" fmla="*/ 4017861 w 5687458"/>
              <a:gd name="connsiteY1990" fmla="*/ 1121401 h 3744261"/>
              <a:gd name="connsiteX1991" fmla="*/ 4131800 w 5687458"/>
              <a:gd name="connsiteY1991" fmla="*/ 1016807 h 3744261"/>
              <a:gd name="connsiteX1992" fmla="*/ 4200760 w 5687458"/>
              <a:gd name="connsiteY1992" fmla="*/ 880152 h 3744261"/>
              <a:gd name="connsiteX1993" fmla="*/ 4104369 w 5687458"/>
              <a:gd name="connsiteY1993" fmla="*/ 1024780 h 3744261"/>
              <a:gd name="connsiteX1994" fmla="*/ 4086033 w 5687458"/>
              <a:gd name="connsiteY1994" fmla="*/ 1047414 h 3744261"/>
              <a:gd name="connsiteX1995" fmla="*/ 4050255 w 5687458"/>
              <a:gd name="connsiteY1995" fmla="*/ 1065335 h 3744261"/>
              <a:gd name="connsiteX1996" fmla="*/ 4031732 w 5687458"/>
              <a:gd name="connsiteY1996" fmla="*/ 992221 h 3744261"/>
              <a:gd name="connsiteX1997" fmla="*/ 4029926 w 5687458"/>
              <a:gd name="connsiteY1997" fmla="*/ 994401 h 3744261"/>
              <a:gd name="connsiteX1998" fmla="*/ 4020602 w 5687458"/>
              <a:gd name="connsiteY1998" fmla="*/ 1005573 h 3744261"/>
              <a:gd name="connsiteX1999" fmla="*/ 4020644 w 5687458"/>
              <a:gd name="connsiteY1999" fmla="*/ 1005552 h 3744261"/>
              <a:gd name="connsiteX2000" fmla="*/ 4073823 w 5687458"/>
              <a:gd name="connsiteY2000" fmla="*/ 1147461 h 3744261"/>
              <a:gd name="connsiteX2001" fmla="*/ 4018692 w 5687458"/>
              <a:gd name="connsiteY2001" fmla="*/ 1167374 h 3744261"/>
              <a:gd name="connsiteX2002" fmla="*/ 3998778 w 5687458"/>
              <a:gd name="connsiteY2002" fmla="*/ 1177757 h 3744261"/>
              <a:gd name="connsiteX2003" fmla="*/ 4019523 w 5687458"/>
              <a:gd name="connsiteY2003" fmla="*/ 1172047 h 3744261"/>
              <a:gd name="connsiteX2004" fmla="*/ 4079928 w 5687458"/>
              <a:gd name="connsiteY2004" fmla="*/ 1150575 h 3744261"/>
              <a:gd name="connsiteX2005" fmla="*/ 4077332 w 5687458"/>
              <a:gd name="connsiteY2005" fmla="*/ 1148042 h 3744261"/>
              <a:gd name="connsiteX2006" fmla="*/ 4073844 w 5687458"/>
              <a:gd name="connsiteY2006" fmla="*/ 1147461 h 3744261"/>
              <a:gd name="connsiteX2007" fmla="*/ 4073823 w 5687458"/>
              <a:gd name="connsiteY2007" fmla="*/ 1147461 h 3744261"/>
              <a:gd name="connsiteX2008" fmla="*/ 2574874 w 5687458"/>
              <a:gd name="connsiteY2008" fmla="*/ 980011 h 3744261"/>
              <a:gd name="connsiteX2009" fmla="*/ 2579567 w 5687458"/>
              <a:gd name="connsiteY2009" fmla="*/ 1154147 h 3744261"/>
              <a:gd name="connsiteX2010" fmla="*/ 2594414 w 5687458"/>
              <a:gd name="connsiteY2010" fmla="*/ 1164696 h 3744261"/>
              <a:gd name="connsiteX2011" fmla="*/ 2645994 w 5687458"/>
              <a:gd name="connsiteY2011" fmla="*/ 1070817 h 3744261"/>
              <a:gd name="connsiteX2012" fmla="*/ 2685614 w 5687458"/>
              <a:gd name="connsiteY2012" fmla="*/ 990933 h 3744261"/>
              <a:gd name="connsiteX2013" fmla="*/ 2728141 w 5687458"/>
              <a:gd name="connsiteY2013" fmla="*/ 953079 h 3744261"/>
              <a:gd name="connsiteX2014" fmla="*/ 2574874 w 5687458"/>
              <a:gd name="connsiteY2014" fmla="*/ 979990 h 3744261"/>
              <a:gd name="connsiteX2015" fmla="*/ 2574874 w 5687458"/>
              <a:gd name="connsiteY2015" fmla="*/ 980011 h 3744261"/>
              <a:gd name="connsiteX2016" fmla="*/ 2041439 w 5687458"/>
              <a:gd name="connsiteY2016" fmla="*/ 889309 h 3744261"/>
              <a:gd name="connsiteX2017" fmla="*/ 2073833 w 5687458"/>
              <a:gd name="connsiteY2017" fmla="*/ 1020980 h 3744261"/>
              <a:gd name="connsiteX2018" fmla="*/ 2090133 w 5687458"/>
              <a:gd name="connsiteY2018" fmla="*/ 1060704 h 3744261"/>
              <a:gd name="connsiteX2019" fmla="*/ 2106932 w 5687458"/>
              <a:gd name="connsiteY2019" fmla="*/ 1145841 h 3744261"/>
              <a:gd name="connsiteX2020" fmla="*/ 2141008 w 5687458"/>
              <a:gd name="connsiteY2020" fmla="*/ 1094219 h 3744261"/>
              <a:gd name="connsiteX2021" fmla="*/ 2154214 w 5687458"/>
              <a:gd name="connsiteY2021" fmla="*/ 906689 h 3744261"/>
              <a:gd name="connsiteX2022" fmla="*/ 2151577 w 5687458"/>
              <a:gd name="connsiteY2022" fmla="*/ 901436 h 3744261"/>
              <a:gd name="connsiteX2023" fmla="*/ 2144891 w 5687458"/>
              <a:gd name="connsiteY2023" fmla="*/ 887835 h 3744261"/>
              <a:gd name="connsiteX2024" fmla="*/ 2145223 w 5687458"/>
              <a:gd name="connsiteY2024" fmla="*/ 874420 h 3744261"/>
              <a:gd name="connsiteX2025" fmla="*/ 2157392 w 5687458"/>
              <a:gd name="connsiteY2025" fmla="*/ 879549 h 3744261"/>
              <a:gd name="connsiteX2026" fmla="*/ 2166134 w 5687458"/>
              <a:gd name="connsiteY2026" fmla="*/ 902682 h 3744261"/>
              <a:gd name="connsiteX2027" fmla="*/ 2175789 w 5687458"/>
              <a:gd name="connsiteY2027" fmla="*/ 922616 h 3744261"/>
              <a:gd name="connsiteX2028" fmla="*/ 2134550 w 5687458"/>
              <a:gd name="connsiteY2028" fmla="*/ 806789 h 3744261"/>
              <a:gd name="connsiteX2029" fmla="*/ 2072275 w 5687458"/>
              <a:gd name="connsiteY2029" fmla="*/ 929386 h 3744261"/>
              <a:gd name="connsiteX2030" fmla="*/ 2059318 w 5687458"/>
              <a:gd name="connsiteY2030" fmla="*/ 929489 h 3744261"/>
              <a:gd name="connsiteX2031" fmla="*/ 2059422 w 5687458"/>
              <a:gd name="connsiteY2031" fmla="*/ 910178 h 3744261"/>
              <a:gd name="connsiteX2032" fmla="*/ 1944923 w 5687458"/>
              <a:gd name="connsiteY2032" fmla="*/ 778776 h 3744261"/>
              <a:gd name="connsiteX2033" fmla="*/ 1824818 w 5687458"/>
              <a:gd name="connsiteY2033" fmla="*/ 752052 h 3744261"/>
              <a:gd name="connsiteX2034" fmla="*/ 1826230 w 5687458"/>
              <a:gd name="connsiteY2034" fmla="*/ 847239 h 3744261"/>
              <a:gd name="connsiteX2035" fmla="*/ 1802952 w 5687458"/>
              <a:gd name="connsiteY2035" fmla="*/ 981984 h 3744261"/>
              <a:gd name="connsiteX2036" fmla="*/ 1964338 w 5687458"/>
              <a:gd name="connsiteY2036" fmla="*/ 1004680 h 3744261"/>
              <a:gd name="connsiteX2037" fmla="*/ 2015587 w 5687458"/>
              <a:gd name="connsiteY2037" fmla="*/ 983146 h 3744261"/>
              <a:gd name="connsiteX2038" fmla="*/ 2029022 w 5687458"/>
              <a:gd name="connsiteY2038" fmla="*/ 890223 h 3744261"/>
              <a:gd name="connsiteX2039" fmla="*/ 2026218 w 5687458"/>
              <a:gd name="connsiteY2039" fmla="*/ 866592 h 3744261"/>
              <a:gd name="connsiteX2040" fmla="*/ 2029582 w 5687458"/>
              <a:gd name="connsiteY2040" fmla="*/ 851247 h 3744261"/>
              <a:gd name="connsiteX2041" fmla="*/ 2036559 w 5687458"/>
              <a:gd name="connsiteY2041" fmla="*/ 852139 h 3744261"/>
              <a:gd name="connsiteX2042" fmla="*/ 2040546 w 5687458"/>
              <a:gd name="connsiteY2042" fmla="*/ 868668 h 3744261"/>
              <a:gd name="connsiteX2043" fmla="*/ 2041481 w 5687458"/>
              <a:gd name="connsiteY2043" fmla="*/ 889350 h 3744261"/>
              <a:gd name="connsiteX2044" fmla="*/ 2041439 w 5687458"/>
              <a:gd name="connsiteY2044" fmla="*/ 889309 h 3744261"/>
              <a:gd name="connsiteX2045" fmla="*/ 4138382 w 5687458"/>
              <a:gd name="connsiteY2045" fmla="*/ 1094281 h 3744261"/>
              <a:gd name="connsiteX2046" fmla="*/ 4132298 w 5687458"/>
              <a:gd name="connsiteY2046" fmla="*/ 1096586 h 3744261"/>
              <a:gd name="connsiteX2047" fmla="*/ 4125300 w 5687458"/>
              <a:gd name="connsiteY2047" fmla="*/ 1114091 h 3744261"/>
              <a:gd name="connsiteX2048" fmla="*/ 4130616 w 5687458"/>
              <a:gd name="connsiteY2048" fmla="*/ 1122563 h 3744261"/>
              <a:gd name="connsiteX2049" fmla="*/ 4136243 w 5687458"/>
              <a:gd name="connsiteY2049" fmla="*/ 1120861 h 3744261"/>
              <a:gd name="connsiteX2050" fmla="*/ 4136866 w 5687458"/>
              <a:gd name="connsiteY2050" fmla="*/ 1119407 h 3744261"/>
              <a:gd name="connsiteX2051" fmla="*/ 4140002 w 5687458"/>
              <a:gd name="connsiteY2051" fmla="*/ 1094697 h 3744261"/>
              <a:gd name="connsiteX2052" fmla="*/ 4138382 w 5687458"/>
              <a:gd name="connsiteY2052" fmla="*/ 1094261 h 3744261"/>
              <a:gd name="connsiteX2053" fmla="*/ 4138382 w 5687458"/>
              <a:gd name="connsiteY2053" fmla="*/ 1094281 h 3744261"/>
              <a:gd name="connsiteX2054" fmla="*/ 4005984 w 5687458"/>
              <a:gd name="connsiteY2054" fmla="*/ 806539 h 3744261"/>
              <a:gd name="connsiteX2055" fmla="*/ 3954258 w 5687458"/>
              <a:gd name="connsiteY2055" fmla="*/ 814908 h 3744261"/>
              <a:gd name="connsiteX2056" fmla="*/ 3759523 w 5687458"/>
              <a:gd name="connsiteY2056" fmla="*/ 878698 h 3744261"/>
              <a:gd name="connsiteX2057" fmla="*/ 3762928 w 5687458"/>
              <a:gd name="connsiteY2057" fmla="*/ 1062531 h 3744261"/>
              <a:gd name="connsiteX2058" fmla="*/ 3933866 w 5687458"/>
              <a:gd name="connsiteY2058" fmla="*/ 1060642 h 3744261"/>
              <a:gd name="connsiteX2059" fmla="*/ 4008995 w 5687458"/>
              <a:gd name="connsiteY2059" fmla="*/ 1000028 h 3744261"/>
              <a:gd name="connsiteX2060" fmla="*/ 4011092 w 5687458"/>
              <a:gd name="connsiteY2060" fmla="*/ 980011 h 3744261"/>
              <a:gd name="connsiteX2061" fmla="*/ 4005984 w 5687458"/>
              <a:gd name="connsiteY2061" fmla="*/ 806539 h 3744261"/>
              <a:gd name="connsiteX2062" fmla="*/ 1632180 w 5687458"/>
              <a:gd name="connsiteY2062" fmla="*/ 924443 h 3744261"/>
              <a:gd name="connsiteX2063" fmla="*/ 1715759 w 5687458"/>
              <a:gd name="connsiteY2063" fmla="*/ 1040603 h 3744261"/>
              <a:gd name="connsiteX2064" fmla="*/ 1818941 w 5687458"/>
              <a:gd name="connsiteY2064" fmla="*/ 1079746 h 3744261"/>
              <a:gd name="connsiteX2065" fmla="*/ 1792113 w 5687458"/>
              <a:gd name="connsiteY2065" fmla="*/ 1058690 h 3744261"/>
              <a:gd name="connsiteX2066" fmla="*/ 1786070 w 5687458"/>
              <a:gd name="connsiteY2066" fmla="*/ 994796 h 3744261"/>
              <a:gd name="connsiteX2067" fmla="*/ 1787337 w 5687458"/>
              <a:gd name="connsiteY2067" fmla="*/ 990767 h 3744261"/>
              <a:gd name="connsiteX2068" fmla="*/ 1752846 w 5687458"/>
              <a:gd name="connsiteY2068" fmla="*/ 980094 h 3744261"/>
              <a:gd name="connsiteX2069" fmla="*/ 1632159 w 5687458"/>
              <a:gd name="connsiteY2069" fmla="*/ 924423 h 3744261"/>
              <a:gd name="connsiteX2070" fmla="*/ 1632180 w 5687458"/>
              <a:gd name="connsiteY2070" fmla="*/ 924443 h 3744261"/>
              <a:gd name="connsiteX2071" fmla="*/ 3719031 w 5687458"/>
              <a:gd name="connsiteY2071" fmla="*/ 752862 h 3744261"/>
              <a:gd name="connsiteX2072" fmla="*/ 3710621 w 5687458"/>
              <a:gd name="connsiteY2072" fmla="*/ 769661 h 3744261"/>
              <a:gd name="connsiteX2073" fmla="*/ 3679162 w 5687458"/>
              <a:gd name="connsiteY2073" fmla="*/ 903595 h 3744261"/>
              <a:gd name="connsiteX2074" fmla="*/ 3687717 w 5687458"/>
              <a:gd name="connsiteY2074" fmla="*/ 1018219 h 3744261"/>
              <a:gd name="connsiteX2075" fmla="*/ 3687572 w 5687458"/>
              <a:gd name="connsiteY2075" fmla="*/ 1010536 h 3744261"/>
              <a:gd name="connsiteX2076" fmla="*/ 3719052 w 5687458"/>
              <a:gd name="connsiteY2076" fmla="*/ 752862 h 3744261"/>
              <a:gd name="connsiteX2077" fmla="*/ 3719031 w 5687458"/>
              <a:gd name="connsiteY2077" fmla="*/ 752862 h 3744261"/>
              <a:gd name="connsiteX2078" fmla="*/ 2830804 w 5687458"/>
              <a:gd name="connsiteY2078" fmla="*/ 921370 h 3744261"/>
              <a:gd name="connsiteX2079" fmla="*/ 2951075 w 5687458"/>
              <a:gd name="connsiteY2079" fmla="*/ 1001108 h 3744261"/>
              <a:gd name="connsiteX2080" fmla="*/ 2957762 w 5687458"/>
              <a:gd name="connsiteY2080" fmla="*/ 992802 h 3744261"/>
              <a:gd name="connsiteX2081" fmla="*/ 2920301 w 5687458"/>
              <a:gd name="connsiteY2081" fmla="*/ 854341 h 3744261"/>
              <a:gd name="connsiteX2082" fmla="*/ 2868742 w 5687458"/>
              <a:gd name="connsiteY2082" fmla="*/ 903409 h 3744261"/>
              <a:gd name="connsiteX2083" fmla="*/ 2830804 w 5687458"/>
              <a:gd name="connsiteY2083" fmla="*/ 921370 h 3744261"/>
              <a:gd name="connsiteX2084" fmla="*/ 2529191 w 5687458"/>
              <a:gd name="connsiteY2084" fmla="*/ 828758 h 3744261"/>
              <a:gd name="connsiteX2085" fmla="*/ 2538265 w 5687458"/>
              <a:gd name="connsiteY2085" fmla="*/ 855545 h 3744261"/>
              <a:gd name="connsiteX2086" fmla="*/ 2559861 w 5687458"/>
              <a:gd name="connsiteY2086" fmla="*/ 988005 h 3744261"/>
              <a:gd name="connsiteX2087" fmla="*/ 2566672 w 5687458"/>
              <a:gd name="connsiteY2087" fmla="*/ 969919 h 3744261"/>
              <a:gd name="connsiteX2088" fmla="*/ 2575497 w 5687458"/>
              <a:gd name="connsiteY2088" fmla="*/ 967676 h 3744261"/>
              <a:gd name="connsiteX2089" fmla="*/ 2743777 w 5687458"/>
              <a:gd name="connsiteY2089" fmla="*/ 936259 h 3744261"/>
              <a:gd name="connsiteX2090" fmla="*/ 2802459 w 5687458"/>
              <a:gd name="connsiteY2090" fmla="*/ 895663 h 3744261"/>
              <a:gd name="connsiteX2091" fmla="*/ 2818885 w 5687458"/>
              <a:gd name="connsiteY2091" fmla="*/ 906233 h 3744261"/>
              <a:gd name="connsiteX2092" fmla="*/ 2822435 w 5687458"/>
              <a:gd name="connsiteY2092" fmla="*/ 911258 h 3744261"/>
              <a:gd name="connsiteX2093" fmla="*/ 2862408 w 5687458"/>
              <a:gd name="connsiteY2093" fmla="*/ 892652 h 3744261"/>
              <a:gd name="connsiteX2094" fmla="*/ 2906264 w 5687458"/>
              <a:gd name="connsiteY2094" fmla="*/ 854943 h 3744261"/>
              <a:gd name="connsiteX2095" fmla="*/ 2903897 w 5687458"/>
              <a:gd name="connsiteY2095" fmla="*/ 854548 h 3744261"/>
              <a:gd name="connsiteX2096" fmla="*/ 2893224 w 5687458"/>
              <a:gd name="connsiteY2096" fmla="*/ 848381 h 3744261"/>
              <a:gd name="connsiteX2097" fmla="*/ 2853251 w 5687458"/>
              <a:gd name="connsiteY2097" fmla="*/ 880816 h 3744261"/>
              <a:gd name="connsiteX2098" fmla="*/ 2781030 w 5687458"/>
              <a:gd name="connsiteY2098" fmla="*/ 887855 h 3744261"/>
              <a:gd name="connsiteX2099" fmla="*/ 2755613 w 5687458"/>
              <a:gd name="connsiteY2099" fmla="*/ 898093 h 3744261"/>
              <a:gd name="connsiteX2100" fmla="*/ 2713128 w 5687458"/>
              <a:gd name="connsiteY2100" fmla="*/ 911984 h 3744261"/>
              <a:gd name="connsiteX2101" fmla="*/ 2618231 w 5687458"/>
              <a:gd name="connsiteY2101" fmla="*/ 937796 h 3744261"/>
              <a:gd name="connsiteX2102" fmla="*/ 2564429 w 5687458"/>
              <a:gd name="connsiteY2102" fmla="*/ 937796 h 3744261"/>
              <a:gd name="connsiteX2103" fmla="*/ 2575040 w 5687458"/>
              <a:gd name="connsiteY2103" fmla="*/ 919128 h 3744261"/>
              <a:gd name="connsiteX2104" fmla="*/ 2651040 w 5687458"/>
              <a:gd name="connsiteY2104" fmla="*/ 893524 h 3744261"/>
              <a:gd name="connsiteX2105" fmla="*/ 2728702 w 5687458"/>
              <a:gd name="connsiteY2105" fmla="*/ 871679 h 3744261"/>
              <a:gd name="connsiteX2106" fmla="*/ 2704220 w 5687458"/>
              <a:gd name="connsiteY2106" fmla="*/ 859989 h 3744261"/>
              <a:gd name="connsiteX2107" fmla="*/ 2593002 w 5687458"/>
              <a:gd name="connsiteY2107" fmla="*/ 775516 h 3744261"/>
              <a:gd name="connsiteX2108" fmla="*/ 2563246 w 5687458"/>
              <a:gd name="connsiteY2108" fmla="*/ 731619 h 3744261"/>
              <a:gd name="connsiteX2109" fmla="*/ 2563038 w 5687458"/>
              <a:gd name="connsiteY2109" fmla="*/ 733322 h 3744261"/>
              <a:gd name="connsiteX2110" fmla="*/ 2544245 w 5687458"/>
              <a:gd name="connsiteY2110" fmla="*/ 792523 h 3744261"/>
              <a:gd name="connsiteX2111" fmla="*/ 2529149 w 5687458"/>
              <a:gd name="connsiteY2111" fmla="*/ 828758 h 3744261"/>
              <a:gd name="connsiteX2112" fmla="*/ 2529191 w 5687458"/>
              <a:gd name="connsiteY2112" fmla="*/ 828758 h 3744261"/>
              <a:gd name="connsiteX2113" fmla="*/ 2570991 w 5687458"/>
              <a:gd name="connsiteY2113" fmla="*/ 979284 h 3744261"/>
              <a:gd name="connsiteX2114" fmla="*/ 2570991 w 5687458"/>
              <a:gd name="connsiteY2114" fmla="*/ 979284 h 3744261"/>
              <a:gd name="connsiteX2115" fmla="*/ 2570845 w 5687458"/>
              <a:gd name="connsiteY2115" fmla="*/ 979222 h 3744261"/>
              <a:gd name="connsiteX2116" fmla="*/ 2570991 w 5687458"/>
              <a:gd name="connsiteY2116" fmla="*/ 979284 h 3744261"/>
              <a:gd name="connsiteX2117" fmla="*/ 2570845 w 5687458"/>
              <a:gd name="connsiteY2117" fmla="*/ 979222 h 3744261"/>
              <a:gd name="connsiteX2118" fmla="*/ 1719269 w 5687458"/>
              <a:gd name="connsiteY2118" fmla="*/ 483953 h 3744261"/>
              <a:gd name="connsiteX2119" fmla="*/ 1628255 w 5687458"/>
              <a:gd name="connsiteY2119" fmla="*/ 546581 h 3744261"/>
              <a:gd name="connsiteX2120" fmla="*/ 1609131 w 5687458"/>
              <a:gd name="connsiteY2120" fmla="*/ 883682 h 3744261"/>
              <a:gd name="connsiteX2121" fmla="*/ 1790950 w 5687458"/>
              <a:gd name="connsiteY2121" fmla="*/ 978620 h 3744261"/>
              <a:gd name="connsiteX2122" fmla="*/ 1814518 w 5687458"/>
              <a:gd name="connsiteY2122" fmla="*/ 759236 h 3744261"/>
              <a:gd name="connsiteX2123" fmla="*/ 1808476 w 5687458"/>
              <a:gd name="connsiteY2123" fmla="*/ 755561 h 3744261"/>
              <a:gd name="connsiteX2124" fmla="*/ 1810220 w 5687458"/>
              <a:gd name="connsiteY2124" fmla="*/ 746300 h 3744261"/>
              <a:gd name="connsiteX2125" fmla="*/ 1950550 w 5687458"/>
              <a:gd name="connsiteY2125" fmla="*/ 767646 h 3744261"/>
              <a:gd name="connsiteX2126" fmla="*/ 2059443 w 5687458"/>
              <a:gd name="connsiteY2126" fmla="*/ 842193 h 3744261"/>
              <a:gd name="connsiteX2127" fmla="*/ 2070967 w 5687458"/>
              <a:gd name="connsiteY2127" fmla="*/ 914912 h 3744261"/>
              <a:gd name="connsiteX2128" fmla="*/ 2070780 w 5687458"/>
              <a:gd name="connsiteY2128" fmla="*/ 915348 h 3744261"/>
              <a:gd name="connsiteX2129" fmla="*/ 2121883 w 5687458"/>
              <a:gd name="connsiteY2129" fmla="*/ 806166 h 3744261"/>
              <a:gd name="connsiteX2130" fmla="*/ 1925695 w 5687458"/>
              <a:gd name="connsiteY2130" fmla="*/ 500026 h 3744261"/>
              <a:gd name="connsiteX2131" fmla="*/ 1741778 w 5687458"/>
              <a:gd name="connsiteY2131" fmla="*/ 486009 h 3744261"/>
              <a:gd name="connsiteX2132" fmla="*/ 1738539 w 5687458"/>
              <a:gd name="connsiteY2132" fmla="*/ 486009 h 3744261"/>
              <a:gd name="connsiteX2133" fmla="*/ 1719289 w 5687458"/>
              <a:gd name="connsiteY2133" fmla="*/ 483933 h 3744261"/>
              <a:gd name="connsiteX2134" fmla="*/ 1719269 w 5687458"/>
              <a:gd name="connsiteY2134" fmla="*/ 483953 h 3744261"/>
              <a:gd name="connsiteX2135" fmla="*/ 2575621 w 5687458"/>
              <a:gd name="connsiteY2135" fmla="*/ 967718 h 3744261"/>
              <a:gd name="connsiteX2136" fmla="*/ 2575725 w 5687458"/>
              <a:gd name="connsiteY2136" fmla="*/ 967760 h 3744261"/>
              <a:gd name="connsiteX2137" fmla="*/ 2575621 w 5687458"/>
              <a:gd name="connsiteY2137" fmla="*/ 967718 h 3744261"/>
              <a:gd name="connsiteX2138" fmla="*/ 3485797 w 5687458"/>
              <a:gd name="connsiteY2138" fmla="*/ 792440 h 3744261"/>
              <a:gd name="connsiteX2139" fmla="*/ 3475083 w 5687458"/>
              <a:gd name="connsiteY2139" fmla="*/ 849378 h 3744261"/>
              <a:gd name="connsiteX2140" fmla="*/ 3502700 w 5687458"/>
              <a:gd name="connsiteY2140" fmla="*/ 942530 h 3744261"/>
              <a:gd name="connsiteX2141" fmla="*/ 3515263 w 5687458"/>
              <a:gd name="connsiteY2141" fmla="*/ 965122 h 3744261"/>
              <a:gd name="connsiteX2142" fmla="*/ 3520911 w 5687458"/>
              <a:gd name="connsiteY2142" fmla="*/ 869084 h 3744261"/>
              <a:gd name="connsiteX2143" fmla="*/ 3492463 w 5687458"/>
              <a:gd name="connsiteY2143" fmla="*/ 796136 h 3744261"/>
              <a:gd name="connsiteX2144" fmla="*/ 3485797 w 5687458"/>
              <a:gd name="connsiteY2144" fmla="*/ 792419 h 3744261"/>
              <a:gd name="connsiteX2145" fmla="*/ 3485797 w 5687458"/>
              <a:gd name="connsiteY2145" fmla="*/ 792440 h 3744261"/>
              <a:gd name="connsiteX2146" fmla="*/ 2172135 w 5687458"/>
              <a:gd name="connsiteY2146" fmla="*/ 872801 h 3744261"/>
              <a:gd name="connsiteX2147" fmla="*/ 2198465 w 5687458"/>
              <a:gd name="connsiteY2147" fmla="*/ 954304 h 3744261"/>
              <a:gd name="connsiteX2148" fmla="*/ 2201102 w 5687458"/>
              <a:gd name="connsiteY2148" fmla="*/ 878677 h 3744261"/>
              <a:gd name="connsiteX2149" fmla="*/ 2195329 w 5687458"/>
              <a:gd name="connsiteY2149" fmla="*/ 840096 h 3744261"/>
              <a:gd name="connsiteX2150" fmla="*/ 2189764 w 5687458"/>
              <a:gd name="connsiteY2150" fmla="*/ 804172 h 3744261"/>
              <a:gd name="connsiteX2151" fmla="*/ 2185072 w 5687458"/>
              <a:gd name="connsiteY2151" fmla="*/ 823089 h 3744261"/>
              <a:gd name="connsiteX2152" fmla="*/ 2177804 w 5687458"/>
              <a:gd name="connsiteY2152" fmla="*/ 858826 h 3744261"/>
              <a:gd name="connsiteX2153" fmla="*/ 2172135 w 5687458"/>
              <a:gd name="connsiteY2153" fmla="*/ 872821 h 3744261"/>
              <a:gd name="connsiteX2154" fmla="*/ 2172135 w 5687458"/>
              <a:gd name="connsiteY2154" fmla="*/ 872801 h 3744261"/>
              <a:gd name="connsiteX2155" fmla="*/ 2745854 w 5687458"/>
              <a:gd name="connsiteY2155" fmla="*/ 878407 h 3744261"/>
              <a:gd name="connsiteX2156" fmla="*/ 2653968 w 5687458"/>
              <a:gd name="connsiteY2156" fmla="*/ 905651 h 3744261"/>
              <a:gd name="connsiteX2157" fmla="*/ 2582412 w 5687458"/>
              <a:gd name="connsiteY2157" fmla="*/ 929199 h 3744261"/>
              <a:gd name="connsiteX2158" fmla="*/ 2579712 w 5687458"/>
              <a:gd name="connsiteY2158" fmla="*/ 931275 h 3744261"/>
              <a:gd name="connsiteX2159" fmla="*/ 2709432 w 5687458"/>
              <a:gd name="connsiteY2159" fmla="*/ 900107 h 3744261"/>
              <a:gd name="connsiteX2160" fmla="*/ 2751564 w 5687458"/>
              <a:gd name="connsiteY2160" fmla="*/ 886340 h 3744261"/>
              <a:gd name="connsiteX2161" fmla="*/ 2760410 w 5687458"/>
              <a:gd name="connsiteY2161" fmla="*/ 883100 h 3744261"/>
              <a:gd name="connsiteX2162" fmla="*/ 2745854 w 5687458"/>
              <a:gd name="connsiteY2162" fmla="*/ 878428 h 3744261"/>
              <a:gd name="connsiteX2163" fmla="*/ 2745854 w 5687458"/>
              <a:gd name="connsiteY2163" fmla="*/ 878407 h 3744261"/>
              <a:gd name="connsiteX2164" fmla="*/ 2800570 w 5687458"/>
              <a:gd name="connsiteY2164" fmla="*/ 908039 h 3744261"/>
              <a:gd name="connsiteX2165" fmla="*/ 2767865 w 5687458"/>
              <a:gd name="connsiteY2165" fmla="*/ 929489 h 3744261"/>
              <a:gd name="connsiteX2166" fmla="*/ 2791080 w 5687458"/>
              <a:gd name="connsiteY2166" fmla="*/ 922325 h 3744261"/>
              <a:gd name="connsiteX2167" fmla="*/ 2810329 w 5687458"/>
              <a:gd name="connsiteY2167" fmla="*/ 915764 h 3744261"/>
              <a:gd name="connsiteX2168" fmla="*/ 2808460 w 5687458"/>
              <a:gd name="connsiteY2168" fmla="*/ 913023 h 3744261"/>
              <a:gd name="connsiteX2169" fmla="*/ 2801442 w 5687458"/>
              <a:gd name="connsiteY2169" fmla="*/ 908060 h 3744261"/>
              <a:gd name="connsiteX2170" fmla="*/ 2800590 w 5687458"/>
              <a:gd name="connsiteY2170" fmla="*/ 908018 h 3744261"/>
              <a:gd name="connsiteX2171" fmla="*/ 2800570 w 5687458"/>
              <a:gd name="connsiteY2171" fmla="*/ 908039 h 3744261"/>
              <a:gd name="connsiteX2172" fmla="*/ 2145410 w 5687458"/>
              <a:gd name="connsiteY2172" fmla="*/ 884782 h 3744261"/>
              <a:gd name="connsiteX2173" fmla="*/ 2145410 w 5687458"/>
              <a:gd name="connsiteY2173" fmla="*/ 884782 h 3744261"/>
              <a:gd name="connsiteX2174" fmla="*/ 2800777 w 5687458"/>
              <a:gd name="connsiteY2174" fmla="*/ 877618 h 3744261"/>
              <a:gd name="connsiteX2175" fmla="*/ 2847977 w 5687458"/>
              <a:gd name="connsiteY2175" fmla="*/ 869520 h 3744261"/>
              <a:gd name="connsiteX2176" fmla="*/ 2884191 w 5687458"/>
              <a:gd name="connsiteY2176" fmla="*/ 839452 h 3744261"/>
              <a:gd name="connsiteX2177" fmla="*/ 2870008 w 5687458"/>
              <a:gd name="connsiteY2177" fmla="*/ 820597 h 3744261"/>
              <a:gd name="connsiteX2178" fmla="*/ 2800777 w 5687458"/>
              <a:gd name="connsiteY2178" fmla="*/ 877618 h 3744261"/>
              <a:gd name="connsiteX2179" fmla="*/ 2762487 w 5687458"/>
              <a:gd name="connsiteY2179" fmla="*/ 870745 h 3744261"/>
              <a:gd name="connsiteX2180" fmla="*/ 2779285 w 5687458"/>
              <a:gd name="connsiteY2180" fmla="*/ 874898 h 3744261"/>
              <a:gd name="connsiteX2181" fmla="*/ 2863156 w 5687458"/>
              <a:gd name="connsiteY2181" fmla="*/ 809467 h 3744261"/>
              <a:gd name="connsiteX2182" fmla="*/ 2834770 w 5687458"/>
              <a:gd name="connsiteY2182" fmla="*/ 720946 h 3744261"/>
              <a:gd name="connsiteX2183" fmla="*/ 2834355 w 5687458"/>
              <a:gd name="connsiteY2183" fmla="*/ 685043 h 3744261"/>
              <a:gd name="connsiteX2184" fmla="*/ 2833898 w 5687458"/>
              <a:gd name="connsiteY2184" fmla="*/ 649493 h 3744261"/>
              <a:gd name="connsiteX2185" fmla="*/ 2798556 w 5687458"/>
              <a:gd name="connsiteY2185" fmla="*/ 621564 h 3744261"/>
              <a:gd name="connsiteX2186" fmla="*/ 2793240 w 5687458"/>
              <a:gd name="connsiteY2186" fmla="*/ 615750 h 3744261"/>
              <a:gd name="connsiteX2187" fmla="*/ 2804307 w 5687458"/>
              <a:gd name="connsiteY2187" fmla="*/ 642121 h 3744261"/>
              <a:gd name="connsiteX2188" fmla="*/ 2827959 w 5687458"/>
              <a:gd name="connsiteY2188" fmla="*/ 794828 h 3744261"/>
              <a:gd name="connsiteX2189" fmla="*/ 2762487 w 5687458"/>
              <a:gd name="connsiteY2189" fmla="*/ 870745 h 3744261"/>
              <a:gd name="connsiteX2190" fmla="*/ 2560234 w 5687458"/>
              <a:gd name="connsiteY2190" fmla="*/ 704728 h 3744261"/>
              <a:gd name="connsiteX2191" fmla="*/ 2568810 w 5687458"/>
              <a:gd name="connsiteY2191" fmla="*/ 714135 h 3744261"/>
              <a:gd name="connsiteX2192" fmla="*/ 2710013 w 5687458"/>
              <a:gd name="connsiteY2192" fmla="*/ 848962 h 3744261"/>
              <a:gd name="connsiteX2193" fmla="*/ 2745376 w 5687458"/>
              <a:gd name="connsiteY2193" fmla="*/ 864993 h 3744261"/>
              <a:gd name="connsiteX2194" fmla="*/ 2815770 w 5687458"/>
              <a:gd name="connsiteY2194" fmla="*/ 792232 h 3744261"/>
              <a:gd name="connsiteX2195" fmla="*/ 2793094 w 5687458"/>
              <a:gd name="connsiteY2195" fmla="*/ 647603 h 3744261"/>
              <a:gd name="connsiteX2196" fmla="*/ 2780116 w 5687458"/>
              <a:gd name="connsiteY2196" fmla="*/ 610641 h 3744261"/>
              <a:gd name="connsiteX2197" fmla="*/ 2785930 w 5687458"/>
              <a:gd name="connsiteY2197" fmla="*/ 598909 h 3744261"/>
              <a:gd name="connsiteX2198" fmla="*/ 2807796 w 5687458"/>
              <a:gd name="connsiteY2198" fmla="*/ 613237 h 3744261"/>
              <a:gd name="connsiteX2199" fmla="*/ 2833898 w 5687458"/>
              <a:gd name="connsiteY2199" fmla="*/ 636432 h 3744261"/>
              <a:gd name="connsiteX2200" fmla="*/ 2846378 w 5687458"/>
              <a:gd name="connsiteY2200" fmla="*/ 546830 h 3744261"/>
              <a:gd name="connsiteX2201" fmla="*/ 2847686 w 5687458"/>
              <a:gd name="connsiteY2201" fmla="*/ 544463 h 3744261"/>
              <a:gd name="connsiteX2202" fmla="*/ 2815749 w 5687458"/>
              <a:gd name="connsiteY2202" fmla="*/ 564252 h 3744261"/>
              <a:gd name="connsiteX2203" fmla="*/ 2751813 w 5687458"/>
              <a:gd name="connsiteY2203" fmla="*/ 557275 h 3744261"/>
              <a:gd name="connsiteX2204" fmla="*/ 2591922 w 5687458"/>
              <a:gd name="connsiteY2204" fmla="*/ 342543 h 3744261"/>
              <a:gd name="connsiteX2205" fmla="*/ 2583222 w 5687458"/>
              <a:gd name="connsiteY2205" fmla="*/ 309527 h 3744261"/>
              <a:gd name="connsiteX2206" fmla="*/ 2583533 w 5687458"/>
              <a:gd name="connsiteY2206" fmla="*/ 336334 h 3744261"/>
              <a:gd name="connsiteX2207" fmla="*/ 2589285 w 5687458"/>
              <a:gd name="connsiteY2207" fmla="*/ 388953 h 3744261"/>
              <a:gd name="connsiteX2208" fmla="*/ 2583201 w 5687458"/>
              <a:gd name="connsiteY2208" fmla="*/ 394788 h 3744261"/>
              <a:gd name="connsiteX2209" fmla="*/ 2575331 w 5687458"/>
              <a:gd name="connsiteY2209" fmla="*/ 382350 h 3744261"/>
              <a:gd name="connsiteX2210" fmla="*/ 2571115 w 5687458"/>
              <a:gd name="connsiteY2210" fmla="*/ 337373 h 3744261"/>
              <a:gd name="connsiteX2211" fmla="*/ 2555459 w 5687458"/>
              <a:gd name="connsiteY2211" fmla="*/ 254292 h 3744261"/>
              <a:gd name="connsiteX2212" fmla="*/ 2562415 w 5687458"/>
              <a:gd name="connsiteY2212" fmla="*/ 390075 h 3744261"/>
              <a:gd name="connsiteX2213" fmla="*/ 2605357 w 5687458"/>
              <a:gd name="connsiteY2213" fmla="*/ 467300 h 3744261"/>
              <a:gd name="connsiteX2214" fmla="*/ 2704220 w 5687458"/>
              <a:gd name="connsiteY2214" fmla="*/ 561428 h 3744261"/>
              <a:gd name="connsiteX2215" fmla="*/ 2707729 w 5687458"/>
              <a:gd name="connsiteY2215" fmla="*/ 565789 h 3744261"/>
              <a:gd name="connsiteX2216" fmla="*/ 2706338 w 5687458"/>
              <a:gd name="connsiteY2216" fmla="*/ 571208 h 3744261"/>
              <a:gd name="connsiteX2217" fmla="*/ 2624689 w 5687458"/>
              <a:gd name="connsiteY2217" fmla="*/ 615127 h 3744261"/>
              <a:gd name="connsiteX2218" fmla="*/ 2589326 w 5687458"/>
              <a:gd name="connsiteY2218" fmla="*/ 581010 h 3744261"/>
              <a:gd name="connsiteX2219" fmla="*/ 2550683 w 5687458"/>
              <a:gd name="connsiteY2219" fmla="*/ 397322 h 3744261"/>
              <a:gd name="connsiteX2220" fmla="*/ 2550226 w 5687458"/>
              <a:gd name="connsiteY2220" fmla="*/ 393625 h 3744261"/>
              <a:gd name="connsiteX2221" fmla="*/ 2531433 w 5687458"/>
              <a:gd name="connsiteY2221" fmla="*/ 287973 h 3744261"/>
              <a:gd name="connsiteX2222" fmla="*/ 2414090 w 5687458"/>
              <a:gd name="connsiteY2222" fmla="*/ 388247 h 3744261"/>
              <a:gd name="connsiteX2223" fmla="*/ 2319858 w 5687458"/>
              <a:gd name="connsiteY2223" fmla="*/ 594445 h 3744261"/>
              <a:gd name="connsiteX2224" fmla="*/ 2318549 w 5687458"/>
              <a:gd name="connsiteY2224" fmla="*/ 601775 h 3744261"/>
              <a:gd name="connsiteX2225" fmla="*/ 2348742 w 5687458"/>
              <a:gd name="connsiteY2225" fmla="*/ 602232 h 3744261"/>
              <a:gd name="connsiteX2226" fmla="*/ 2522276 w 5687458"/>
              <a:gd name="connsiteY2226" fmla="*/ 811004 h 3744261"/>
              <a:gd name="connsiteX2227" fmla="*/ 2533074 w 5687458"/>
              <a:gd name="connsiteY2227" fmla="*/ 787082 h 3744261"/>
              <a:gd name="connsiteX2228" fmla="*/ 2550703 w 5687458"/>
              <a:gd name="connsiteY2228" fmla="*/ 731806 h 3744261"/>
              <a:gd name="connsiteX2229" fmla="*/ 2552032 w 5687458"/>
              <a:gd name="connsiteY2229" fmla="*/ 719990 h 3744261"/>
              <a:gd name="connsiteX2230" fmla="*/ 2558989 w 5687458"/>
              <a:gd name="connsiteY2230" fmla="*/ 704832 h 3744261"/>
              <a:gd name="connsiteX2231" fmla="*/ 2560214 w 5687458"/>
              <a:gd name="connsiteY2231" fmla="*/ 704728 h 3744261"/>
              <a:gd name="connsiteX2232" fmla="*/ 2560234 w 5687458"/>
              <a:gd name="connsiteY2232" fmla="*/ 704728 h 3744261"/>
              <a:gd name="connsiteX2233" fmla="*/ 2089863 w 5687458"/>
              <a:gd name="connsiteY2233" fmla="*/ 650386 h 3744261"/>
              <a:gd name="connsiteX2234" fmla="*/ 2090362 w 5687458"/>
              <a:gd name="connsiteY2234" fmla="*/ 652670 h 3744261"/>
              <a:gd name="connsiteX2235" fmla="*/ 2123150 w 5687458"/>
              <a:gd name="connsiteY2235" fmla="*/ 742230 h 3744261"/>
              <a:gd name="connsiteX2236" fmla="*/ 2165365 w 5687458"/>
              <a:gd name="connsiteY2236" fmla="*/ 853884 h 3744261"/>
              <a:gd name="connsiteX2237" fmla="*/ 2168646 w 5687458"/>
              <a:gd name="connsiteY2237" fmla="*/ 839016 h 3744261"/>
              <a:gd name="connsiteX2238" fmla="*/ 2172862 w 5687458"/>
              <a:gd name="connsiteY2238" fmla="*/ 820577 h 3744261"/>
              <a:gd name="connsiteX2239" fmla="*/ 2171263 w 5687458"/>
              <a:gd name="connsiteY2239" fmla="*/ 746051 h 3744261"/>
              <a:gd name="connsiteX2240" fmla="*/ 2089884 w 5687458"/>
              <a:gd name="connsiteY2240" fmla="*/ 650407 h 3744261"/>
              <a:gd name="connsiteX2241" fmla="*/ 2089863 w 5687458"/>
              <a:gd name="connsiteY2241" fmla="*/ 650386 h 3744261"/>
              <a:gd name="connsiteX2242" fmla="*/ 2900159 w 5687458"/>
              <a:gd name="connsiteY2242" fmla="*/ 838102 h 3744261"/>
              <a:gd name="connsiteX2243" fmla="*/ 2906721 w 5687458"/>
              <a:gd name="connsiteY2243" fmla="*/ 842442 h 3744261"/>
              <a:gd name="connsiteX2244" fmla="*/ 2911123 w 5687458"/>
              <a:gd name="connsiteY2244" fmla="*/ 833036 h 3744261"/>
              <a:gd name="connsiteX2245" fmla="*/ 2907261 w 5687458"/>
              <a:gd name="connsiteY2245" fmla="*/ 824397 h 3744261"/>
              <a:gd name="connsiteX2246" fmla="*/ 2900159 w 5687458"/>
              <a:gd name="connsiteY2246" fmla="*/ 838102 h 3744261"/>
              <a:gd name="connsiteX2247" fmla="*/ 2846357 w 5687458"/>
              <a:gd name="connsiteY2247" fmla="*/ 648828 h 3744261"/>
              <a:gd name="connsiteX2248" fmla="*/ 2846814 w 5687458"/>
              <a:gd name="connsiteY2248" fmla="*/ 684856 h 3744261"/>
              <a:gd name="connsiteX2249" fmla="*/ 2847229 w 5687458"/>
              <a:gd name="connsiteY2249" fmla="*/ 720966 h 3744261"/>
              <a:gd name="connsiteX2250" fmla="*/ 2871732 w 5687458"/>
              <a:gd name="connsiteY2250" fmla="*/ 799230 h 3744261"/>
              <a:gd name="connsiteX2251" fmla="*/ 2949892 w 5687458"/>
              <a:gd name="connsiteY2251" fmla="*/ 654892 h 3744261"/>
              <a:gd name="connsiteX2252" fmla="*/ 2976720 w 5687458"/>
              <a:gd name="connsiteY2252" fmla="*/ 545480 h 3744261"/>
              <a:gd name="connsiteX2253" fmla="*/ 2968352 w 5687458"/>
              <a:gd name="connsiteY2253" fmla="*/ 382038 h 3744261"/>
              <a:gd name="connsiteX2254" fmla="*/ 2966919 w 5687458"/>
              <a:gd name="connsiteY2254" fmla="*/ 359986 h 3744261"/>
              <a:gd name="connsiteX2255" fmla="*/ 2966587 w 5687458"/>
              <a:gd name="connsiteY2255" fmla="*/ 353839 h 3744261"/>
              <a:gd name="connsiteX2256" fmla="*/ 2972276 w 5687458"/>
              <a:gd name="connsiteY2256" fmla="*/ 345284 h 3744261"/>
              <a:gd name="connsiteX2257" fmla="*/ 2979627 w 5687458"/>
              <a:gd name="connsiteY2257" fmla="*/ 354359 h 3744261"/>
              <a:gd name="connsiteX2258" fmla="*/ 2981018 w 5687458"/>
              <a:gd name="connsiteY2258" fmla="*/ 366132 h 3744261"/>
              <a:gd name="connsiteX2259" fmla="*/ 2983842 w 5687458"/>
              <a:gd name="connsiteY2259" fmla="*/ 389555 h 3744261"/>
              <a:gd name="connsiteX2260" fmla="*/ 2989179 w 5687458"/>
              <a:gd name="connsiteY2260" fmla="*/ 546394 h 3744261"/>
              <a:gd name="connsiteX2261" fmla="*/ 2989262 w 5687458"/>
              <a:gd name="connsiteY2261" fmla="*/ 596313 h 3744261"/>
              <a:gd name="connsiteX2262" fmla="*/ 2992688 w 5687458"/>
              <a:gd name="connsiteY2262" fmla="*/ 646814 h 3744261"/>
              <a:gd name="connsiteX2263" fmla="*/ 2997630 w 5687458"/>
              <a:gd name="connsiteY2263" fmla="*/ 641208 h 3744261"/>
              <a:gd name="connsiteX2264" fmla="*/ 3002448 w 5687458"/>
              <a:gd name="connsiteY2264" fmla="*/ 639256 h 3744261"/>
              <a:gd name="connsiteX2265" fmla="*/ 3007079 w 5687458"/>
              <a:gd name="connsiteY2265" fmla="*/ 641644 h 3744261"/>
              <a:gd name="connsiteX2266" fmla="*/ 3053883 w 5687458"/>
              <a:gd name="connsiteY2266" fmla="*/ 660311 h 3744261"/>
              <a:gd name="connsiteX2267" fmla="*/ 3062231 w 5687458"/>
              <a:gd name="connsiteY2267" fmla="*/ 647396 h 3744261"/>
              <a:gd name="connsiteX2268" fmla="*/ 3078012 w 5687458"/>
              <a:gd name="connsiteY2268" fmla="*/ 408638 h 3744261"/>
              <a:gd name="connsiteX2269" fmla="*/ 2943662 w 5687458"/>
              <a:gd name="connsiteY2269" fmla="*/ 52372 h 3744261"/>
              <a:gd name="connsiteX2270" fmla="*/ 2884731 w 5687458"/>
              <a:gd name="connsiteY2270" fmla="*/ 46765 h 3744261"/>
              <a:gd name="connsiteX2271" fmla="*/ 2959423 w 5687458"/>
              <a:gd name="connsiteY2271" fmla="*/ 208151 h 3744261"/>
              <a:gd name="connsiteX2272" fmla="*/ 2959215 w 5687458"/>
              <a:gd name="connsiteY2272" fmla="*/ 218762 h 3744261"/>
              <a:gd name="connsiteX2273" fmla="*/ 2952010 w 5687458"/>
              <a:gd name="connsiteY2273" fmla="*/ 243058 h 3744261"/>
              <a:gd name="connsiteX2274" fmla="*/ 2922565 w 5687458"/>
              <a:gd name="connsiteY2274" fmla="*/ 241396 h 3744261"/>
              <a:gd name="connsiteX2275" fmla="*/ 2917456 w 5687458"/>
              <a:gd name="connsiteY2275" fmla="*/ 239881 h 3744261"/>
              <a:gd name="connsiteX2276" fmla="*/ 2917519 w 5687458"/>
              <a:gd name="connsiteY2276" fmla="*/ 262888 h 3744261"/>
              <a:gd name="connsiteX2277" fmla="*/ 2927818 w 5687458"/>
              <a:gd name="connsiteY2277" fmla="*/ 256036 h 3744261"/>
              <a:gd name="connsiteX2278" fmla="*/ 2945469 w 5687458"/>
              <a:gd name="connsiteY2278" fmla="*/ 284505 h 3744261"/>
              <a:gd name="connsiteX2279" fmla="*/ 2916127 w 5687458"/>
              <a:gd name="connsiteY2279" fmla="*/ 431792 h 3744261"/>
              <a:gd name="connsiteX2280" fmla="*/ 2855161 w 5687458"/>
              <a:gd name="connsiteY2280" fmla="*/ 537216 h 3744261"/>
              <a:gd name="connsiteX2281" fmla="*/ 2858774 w 5687458"/>
              <a:gd name="connsiteY2281" fmla="*/ 536531 h 3744261"/>
              <a:gd name="connsiteX2282" fmla="*/ 2868700 w 5687458"/>
              <a:gd name="connsiteY2282" fmla="*/ 544089 h 3744261"/>
              <a:gd name="connsiteX2283" fmla="*/ 2856822 w 5687458"/>
              <a:gd name="connsiteY2283" fmla="*/ 640564 h 3744261"/>
              <a:gd name="connsiteX2284" fmla="*/ 2846315 w 5687458"/>
              <a:gd name="connsiteY2284" fmla="*/ 648828 h 3744261"/>
              <a:gd name="connsiteX2285" fmla="*/ 2846357 w 5687458"/>
              <a:gd name="connsiteY2285" fmla="*/ 648828 h 3744261"/>
              <a:gd name="connsiteX2286" fmla="*/ 2989574 w 5687458"/>
              <a:gd name="connsiteY2286" fmla="*/ 796385 h 3744261"/>
              <a:gd name="connsiteX2287" fmla="*/ 3001223 w 5687458"/>
              <a:gd name="connsiteY2287" fmla="*/ 796074 h 3744261"/>
              <a:gd name="connsiteX2288" fmla="*/ 3006539 w 5687458"/>
              <a:gd name="connsiteY2288" fmla="*/ 793084 h 3744261"/>
              <a:gd name="connsiteX2289" fmla="*/ 2997319 w 5687458"/>
              <a:gd name="connsiteY2289" fmla="*/ 725742 h 3744261"/>
              <a:gd name="connsiteX2290" fmla="*/ 2985607 w 5687458"/>
              <a:gd name="connsiteY2290" fmla="*/ 677567 h 3744261"/>
              <a:gd name="connsiteX2291" fmla="*/ 2969992 w 5687458"/>
              <a:gd name="connsiteY2291" fmla="*/ 731245 h 3744261"/>
              <a:gd name="connsiteX2292" fmla="*/ 2970740 w 5687458"/>
              <a:gd name="connsiteY2292" fmla="*/ 734256 h 3744261"/>
              <a:gd name="connsiteX2293" fmla="*/ 2973148 w 5687458"/>
              <a:gd name="connsiteY2293" fmla="*/ 730290 h 3744261"/>
              <a:gd name="connsiteX2294" fmla="*/ 2987726 w 5687458"/>
              <a:gd name="connsiteY2294" fmla="*/ 718308 h 3744261"/>
              <a:gd name="connsiteX2295" fmla="*/ 2997423 w 5687458"/>
              <a:gd name="connsiteY2295" fmla="*/ 737599 h 3744261"/>
              <a:gd name="connsiteX2296" fmla="*/ 2992190 w 5687458"/>
              <a:gd name="connsiteY2296" fmla="*/ 783843 h 3744261"/>
              <a:gd name="connsiteX2297" fmla="*/ 2989574 w 5687458"/>
              <a:gd name="connsiteY2297" fmla="*/ 796406 h 3744261"/>
              <a:gd name="connsiteX2298" fmla="*/ 2989574 w 5687458"/>
              <a:gd name="connsiteY2298" fmla="*/ 796385 h 3744261"/>
              <a:gd name="connsiteX2299" fmla="*/ 4015785 w 5687458"/>
              <a:gd name="connsiteY2299" fmla="*/ 768311 h 3744261"/>
              <a:gd name="connsiteX2300" fmla="*/ 4017384 w 5687458"/>
              <a:gd name="connsiteY2300" fmla="*/ 790301 h 3744261"/>
              <a:gd name="connsiteX2301" fmla="*/ 4033352 w 5687458"/>
              <a:gd name="connsiteY2301" fmla="*/ 780936 h 3744261"/>
              <a:gd name="connsiteX2302" fmla="*/ 4015785 w 5687458"/>
              <a:gd name="connsiteY2302" fmla="*/ 768311 h 3744261"/>
              <a:gd name="connsiteX2303" fmla="*/ 3782780 w 5687458"/>
              <a:gd name="connsiteY2303" fmla="*/ 661163 h 3744261"/>
              <a:gd name="connsiteX2304" fmla="*/ 3749742 w 5687458"/>
              <a:gd name="connsiteY2304" fmla="*/ 703191 h 3744261"/>
              <a:gd name="connsiteX2305" fmla="*/ 3780101 w 5687458"/>
              <a:gd name="connsiteY2305" fmla="*/ 676924 h 3744261"/>
              <a:gd name="connsiteX2306" fmla="*/ 3811228 w 5687458"/>
              <a:gd name="connsiteY2306" fmla="*/ 655660 h 3744261"/>
              <a:gd name="connsiteX2307" fmla="*/ 3782780 w 5687458"/>
              <a:gd name="connsiteY2307" fmla="*/ 661163 h 3744261"/>
              <a:gd name="connsiteX2308" fmla="*/ 2858214 w 5687458"/>
              <a:gd name="connsiteY2308" fmla="*/ 551087 h 3744261"/>
              <a:gd name="connsiteX2309" fmla="*/ 2857425 w 5687458"/>
              <a:gd name="connsiteY2309" fmla="*/ 552520 h 3744261"/>
              <a:gd name="connsiteX2310" fmla="*/ 2846378 w 5687458"/>
              <a:gd name="connsiteY2310" fmla="*/ 633670 h 3744261"/>
              <a:gd name="connsiteX2311" fmla="*/ 2846959 w 5687458"/>
              <a:gd name="connsiteY2311" fmla="*/ 632964 h 3744261"/>
              <a:gd name="connsiteX2312" fmla="*/ 2858214 w 5687458"/>
              <a:gd name="connsiteY2312" fmla="*/ 551108 h 3744261"/>
              <a:gd name="connsiteX2313" fmla="*/ 2858214 w 5687458"/>
              <a:gd name="connsiteY2313" fmla="*/ 551087 h 3744261"/>
              <a:gd name="connsiteX2314" fmla="*/ 2568665 w 5687458"/>
              <a:gd name="connsiteY2314" fmla="*/ 435342 h 3744261"/>
              <a:gd name="connsiteX2315" fmla="*/ 2600893 w 5687458"/>
              <a:gd name="connsiteY2315" fmla="*/ 576379 h 3744261"/>
              <a:gd name="connsiteX2316" fmla="*/ 2626787 w 5687458"/>
              <a:gd name="connsiteY2316" fmla="*/ 602813 h 3744261"/>
              <a:gd name="connsiteX2317" fmla="*/ 2691719 w 5687458"/>
              <a:gd name="connsiteY2317" fmla="*/ 568530 h 3744261"/>
              <a:gd name="connsiteX2318" fmla="*/ 2595805 w 5687458"/>
              <a:gd name="connsiteY2318" fmla="*/ 475253 h 3744261"/>
              <a:gd name="connsiteX2319" fmla="*/ 2568665 w 5687458"/>
              <a:gd name="connsiteY2319" fmla="*/ 435322 h 3744261"/>
              <a:gd name="connsiteX2320" fmla="*/ 2568665 w 5687458"/>
              <a:gd name="connsiteY2320" fmla="*/ 435342 h 3744261"/>
              <a:gd name="connsiteX2321" fmla="*/ 2588309 w 5687458"/>
              <a:gd name="connsiteY2321" fmla="*/ 263241 h 3744261"/>
              <a:gd name="connsiteX2322" fmla="*/ 2603779 w 5687458"/>
              <a:gd name="connsiteY2322" fmla="*/ 338785 h 3744261"/>
              <a:gd name="connsiteX2323" fmla="*/ 2757358 w 5687458"/>
              <a:gd name="connsiteY2323" fmla="*/ 546103 h 3744261"/>
              <a:gd name="connsiteX2324" fmla="*/ 2811554 w 5687458"/>
              <a:gd name="connsiteY2324" fmla="*/ 552478 h 3744261"/>
              <a:gd name="connsiteX2325" fmla="*/ 2933155 w 5687458"/>
              <a:gd name="connsiteY2325" fmla="*/ 286498 h 3744261"/>
              <a:gd name="connsiteX2326" fmla="*/ 2928275 w 5687458"/>
              <a:gd name="connsiteY2326" fmla="*/ 269201 h 3744261"/>
              <a:gd name="connsiteX2327" fmla="*/ 2920924 w 5687458"/>
              <a:gd name="connsiteY2327" fmla="*/ 285647 h 3744261"/>
              <a:gd name="connsiteX2328" fmla="*/ 2917436 w 5687458"/>
              <a:gd name="connsiteY2328" fmla="*/ 291959 h 3744261"/>
              <a:gd name="connsiteX2329" fmla="*/ 2910915 w 5687458"/>
              <a:gd name="connsiteY2329" fmla="*/ 291669 h 3744261"/>
              <a:gd name="connsiteX2330" fmla="*/ 2905060 w 5687458"/>
              <a:gd name="connsiteY2330" fmla="*/ 263885 h 3744261"/>
              <a:gd name="connsiteX2331" fmla="*/ 2905060 w 5687458"/>
              <a:gd name="connsiteY2331" fmla="*/ 236475 h 3744261"/>
              <a:gd name="connsiteX2332" fmla="*/ 2891708 w 5687458"/>
              <a:gd name="connsiteY2332" fmla="*/ 233568 h 3744261"/>
              <a:gd name="connsiteX2333" fmla="*/ 2833109 w 5687458"/>
              <a:gd name="connsiteY2333" fmla="*/ 273167 h 3744261"/>
              <a:gd name="connsiteX2334" fmla="*/ 2724715 w 5687458"/>
              <a:gd name="connsiteY2334" fmla="*/ 346779 h 3744261"/>
              <a:gd name="connsiteX2335" fmla="*/ 2620391 w 5687458"/>
              <a:gd name="connsiteY2335" fmla="*/ 293309 h 3744261"/>
              <a:gd name="connsiteX2336" fmla="*/ 2601059 w 5687458"/>
              <a:gd name="connsiteY2336" fmla="*/ 260230 h 3744261"/>
              <a:gd name="connsiteX2337" fmla="*/ 2593396 w 5687458"/>
              <a:gd name="connsiteY2337" fmla="*/ 253316 h 3744261"/>
              <a:gd name="connsiteX2338" fmla="*/ 2593396 w 5687458"/>
              <a:gd name="connsiteY2338" fmla="*/ 253316 h 3744261"/>
              <a:gd name="connsiteX2339" fmla="*/ 2588309 w 5687458"/>
              <a:gd name="connsiteY2339" fmla="*/ 263262 h 3744261"/>
              <a:gd name="connsiteX2340" fmla="*/ 2588309 w 5687458"/>
              <a:gd name="connsiteY2340" fmla="*/ 263241 h 3744261"/>
              <a:gd name="connsiteX2341" fmla="*/ 2593479 w 5687458"/>
              <a:gd name="connsiteY2341" fmla="*/ 240773 h 3744261"/>
              <a:gd name="connsiteX2342" fmla="*/ 2611026 w 5687458"/>
              <a:gd name="connsiteY2342" fmla="*/ 252713 h 3744261"/>
              <a:gd name="connsiteX2343" fmla="*/ 2631521 w 5687458"/>
              <a:gd name="connsiteY2343" fmla="*/ 287661 h 3744261"/>
              <a:gd name="connsiteX2344" fmla="*/ 2722285 w 5687458"/>
              <a:gd name="connsiteY2344" fmla="*/ 334528 h 3744261"/>
              <a:gd name="connsiteX2345" fmla="*/ 2824014 w 5687458"/>
              <a:gd name="connsiteY2345" fmla="*/ 264633 h 3744261"/>
              <a:gd name="connsiteX2346" fmla="*/ 2894013 w 5687458"/>
              <a:gd name="connsiteY2346" fmla="*/ 221296 h 3744261"/>
              <a:gd name="connsiteX2347" fmla="*/ 2905537 w 5687458"/>
              <a:gd name="connsiteY2347" fmla="*/ 223746 h 3744261"/>
              <a:gd name="connsiteX2348" fmla="*/ 2908527 w 5687458"/>
              <a:gd name="connsiteY2348" fmla="*/ 180409 h 3744261"/>
              <a:gd name="connsiteX2349" fmla="*/ 2864609 w 5687458"/>
              <a:gd name="connsiteY2349" fmla="*/ 75400 h 3744261"/>
              <a:gd name="connsiteX2350" fmla="*/ 2853230 w 5687458"/>
              <a:gd name="connsiteY2350" fmla="*/ 61093 h 3744261"/>
              <a:gd name="connsiteX2351" fmla="*/ 2855576 w 5687458"/>
              <a:gd name="connsiteY2351" fmla="*/ 54780 h 3744261"/>
              <a:gd name="connsiteX2352" fmla="*/ 2863696 w 5687458"/>
              <a:gd name="connsiteY2352" fmla="*/ 46890 h 3744261"/>
              <a:gd name="connsiteX2353" fmla="*/ 2642713 w 5687458"/>
              <a:gd name="connsiteY2353" fmla="*/ 58144 h 3744261"/>
              <a:gd name="connsiteX2354" fmla="*/ 2586523 w 5687458"/>
              <a:gd name="connsiteY2354" fmla="*/ 242871 h 3744261"/>
              <a:gd name="connsiteX2355" fmla="*/ 2588516 w 5687458"/>
              <a:gd name="connsiteY2355" fmla="*/ 241832 h 3744261"/>
              <a:gd name="connsiteX2356" fmla="*/ 2593542 w 5687458"/>
              <a:gd name="connsiteY2356" fmla="*/ 240773 h 3744261"/>
              <a:gd name="connsiteX2357" fmla="*/ 2593479 w 5687458"/>
              <a:gd name="connsiteY2357" fmla="*/ 240773 h 3744261"/>
              <a:gd name="connsiteX2358" fmla="*/ 2917851 w 5687458"/>
              <a:gd name="connsiteY2358" fmla="*/ 226985 h 3744261"/>
              <a:gd name="connsiteX2359" fmla="*/ 2926095 w 5687458"/>
              <a:gd name="connsiteY2359" fmla="*/ 229394 h 3744261"/>
              <a:gd name="connsiteX2360" fmla="*/ 2944534 w 5687458"/>
              <a:gd name="connsiteY2360" fmla="*/ 233007 h 3744261"/>
              <a:gd name="connsiteX2361" fmla="*/ 2946735 w 5687458"/>
              <a:gd name="connsiteY2361" fmla="*/ 218700 h 3744261"/>
              <a:gd name="connsiteX2362" fmla="*/ 2946943 w 5687458"/>
              <a:gd name="connsiteY2362" fmla="*/ 207736 h 3744261"/>
              <a:gd name="connsiteX2363" fmla="*/ 2875449 w 5687458"/>
              <a:gd name="connsiteY2363" fmla="*/ 55300 h 3744261"/>
              <a:gd name="connsiteX2364" fmla="*/ 2874099 w 5687458"/>
              <a:gd name="connsiteY2364" fmla="*/ 54282 h 3744261"/>
              <a:gd name="connsiteX2365" fmla="*/ 2866935 w 5687458"/>
              <a:gd name="connsiteY2365" fmla="*/ 60906 h 3744261"/>
              <a:gd name="connsiteX2366" fmla="*/ 2872604 w 5687458"/>
              <a:gd name="connsiteY2366" fmla="*/ 65848 h 3744261"/>
              <a:gd name="connsiteX2367" fmla="*/ 2920924 w 5687458"/>
              <a:gd name="connsiteY2367" fmla="*/ 181489 h 3744261"/>
              <a:gd name="connsiteX2368" fmla="*/ 2917872 w 5687458"/>
              <a:gd name="connsiteY2368" fmla="*/ 226965 h 3744261"/>
              <a:gd name="connsiteX2369" fmla="*/ 2917851 w 5687458"/>
              <a:gd name="connsiteY2369" fmla="*/ 226985 h 3744261"/>
              <a:gd name="connsiteX0" fmla="*/ 2995402 w 4878609"/>
              <a:gd name="connsiteY0" fmla="*/ 3743887 h 3744261"/>
              <a:gd name="connsiteX1" fmla="*/ 2986244 w 4878609"/>
              <a:gd name="connsiteY1" fmla="*/ 3743513 h 3744261"/>
              <a:gd name="connsiteX2" fmla="*/ 2930801 w 4878609"/>
              <a:gd name="connsiteY2" fmla="*/ 3717370 h 3744261"/>
              <a:gd name="connsiteX3" fmla="*/ 2921333 w 4878609"/>
              <a:gd name="connsiteY3" fmla="*/ 3675134 h 3744261"/>
              <a:gd name="connsiteX4" fmla="*/ 2838355 w 4878609"/>
              <a:gd name="connsiteY4" fmla="*/ 3656611 h 3744261"/>
              <a:gd name="connsiteX5" fmla="*/ 2769727 w 4878609"/>
              <a:gd name="connsiteY5" fmla="*/ 3633977 h 3744261"/>
              <a:gd name="connsiteX6" fmla="*/ 2764930 w 4878609"/>
              <a:gd name="connsiteY6" fmla="*/ 3640996 h 3744261"/>
              <a:gd name="connsiteX7" fmla="*/ 2656266 w 4878609"/>
              <a:gd name="connsiteY7" fmla="*/ 3683730 h 3744261"/>
              <a:gd name="connsiteX8" fmla="*/ 2521708 w 4878609"/>
              <a:gd name="connsiteY8" fmla="*/ 3592240 h 3744261"/>
              <a:gd name="connsiteX9" fmla="*/ 2417987 w 4878609"/>
              <a:gd name="connsiteY9" fmla="*/ 3485507 h 3744261"/>
              <a:gd name="connsiteX10" fmla="*/ 2409556 w 4878609"/>
              <a:gd name="connsiteY10" fmla="*/ 3447631 h 3744261"/>
              <a:gd name="connsiteX11" fmla="*/ 2310942 w 4878609"/>
              <a:gd name="connsiteY11" fmla="*/ 3307467 h 3744261"/>
              <a:gd name="connsiteX12" fmla="*/ 2301100 w 4878609"/>
              <a:gd name="connsiteY12" fmla="*/ 3175692 h 3744261"/>
              <a:gd name="connsiteX13" fmla="*/ 2313891 w 4878609"/>
              <a:gd name="connsiteY13" fmla="*/ 3163191 h 3744261"/>
              <a:gd name="connsiteX14" fmla="*/ 2320287 w 4878609"/>
              <a:gd name="connsiteY14" fmla="*/ 3168133 h 3744261"/>
              <a:gd name="connsiteX15" fmla="*/ 2327389 w 4878609"/>
              <a:gd name="connsiteY15" fmla="*/ 3160388 h 3744261"/>
              <a:gd name="connsiteX16" fmla="*/ 2353802 w 4878609"/>
              <a:gd name="connsiteY16" fmla="*/ 3218094 h 3744261"/>
              <a:gd name="connsiteX17" fmla="*/ 2381980 w 4878609"/>
              <a:gd name="connsiteY17" fmla="*/ 3295548 h 3744261"/>
              <a:gd name="connsiteX18" fmla="*/ 2508398 w 4878609"/>
              <a:gd name="connsiteY18" fmla="*/ 3376365 h 3744261"/>
              <a:gd name="connsiteX19" fmla="*/ 2427082 w 4878609"/>
              <a:gd name="connsiteY19" fmla="*/ 3328523 h 3744261"/>
              <a:gd name="connsiteX20" fmla="*/ 2370518 w 4878609"/>
              <a:gd name="connsiteY20" fmla="*/ 3165205 h 3744261"/>
              <a:gd name="connsiteX21" fmla="*/ 2376124 w 4878609"/>
              <a:gd name="connsiteY21" fmla="*/ 3010401 h 3744261"/>
              <a:gd name="connsiteX22" fmla="*/ 2361194 w 4878609"/>
              <a:gd name="connsiteY22" fmla="*/ 3092631 h 3744261"/>
              <a:gd name="connsiteX23" fmla="*/ 2362232 w 4878609"/>
              <a:gd name="connsiteY23" fmla="*/ 3127953 h 3744261"/>
              <a:gd name="connsiteX24" fmla="*/ 2352057 w 4878609"/>
              <a:gd name="connsiteY24" fmla="*/ 3130590 h 3744261"/>
              <a:gd name="connsiteX25" fmla="*/ 2348486 w 4878609"/>
              <a:gd name="connsiteY25" fmla="*/ 3093566 h 3744261"/>
              <a:gd name="connsiteX26" fmla="*/ 2347925 w 4878609"/>
              <a:gd name="connsiteY26" fmla="*/ 3091655 h 3744261"/>
              <a:gd name="connsiteX27" fmla="*/ 2333743 w 4878609"/>
              <a:gd name="connsiteY27" fmla="*/ 2983656 h 3744261"/>
              <a:gd name="connsiteX28" fmla="*/ 2341696 w 4878609"/>
              <a:gd name="connsiteY28" fmla="*/ 2941918 h 3744261"/>
              <a:gd name="connsiteX29" fmla="*/ 2306104 w 4878609"/>
              <a:gd name="connsiteY29" fmla="*/ 2973793 h 3744261"/>
              <a:gd name="connsiteX30" fmla="*/ 2212350 w 4878609"/>
              <a:gd name="connsiteY30" fmla="*/ 2886683 h 3744261"/>
              <a:gd name="connsiteX31" fmla="*/ 2221258 w 4878609"/>
              <a:gd name="connsiteY31" fmla="*/ 2841830 h 3744261"/>
              <a:gd name="connsiteX32" fmla="*/ 2362315 w 4878609"/>
              <a:gd name="connsiteY32" fmla="*/ 2850178 h 3744261"/>
              <a:gd name="connsiteX33" fmla="*/ 2378761 w 4878609"/>
              <a:gd name="connsiteY33" fmla="*/ 2855535 h 3744261"/>
              <a:gd name="connsiteX34" fmla="*/ 2411466 w 4878609"/>
              <a:gd name="connsiteY34" fmla="*/ 2820837 h 3744261"/>
              <a:gd name="connsiteX35" fmla="*/ 2493862 w 4878609"/>
              <a:gd name="connsiteY35" fmla="*/ 2766225 h 3744261"/>
              <a:gd name="connsiteX36" fmla="*/ 2484809 w 4878609"/>
              <a:gd name="connsiteY36" fmla="*/ 2761989 h 3744261"/>
              <a:gd name="connsiteX37" fmla="*/ 2485618 w 4878609"/>
              <a:gd name="connsiteY37" fmla="*/ 2744276 h 3744261"/>
              <a:gd name="connsiteX38" fmla="*/ 2496063 w 4878609"/>
              <a:gd name="connsiteY38" fmla="*/ 2723096 h 3744261"/>
              <a:gd name="connsiteX39" fmla="*/ 2523120 w 4878609"/>
              <a:gd name="connsiteY39" fmla="*/ 2678824 h 3744261"/>
              <a:gd name="connsiteX40" fmla="*/ 2510724 w 4878609"/>
              <a:gd name="connsiteY40" fmla="*/ 2501615 h 3744261"/>
              <a:gd name="connsiteX41" fmla="*/ 2545484 w 4878609"/>
              <a:gd name="connsiteY41" fmla="*/ 2484837 h 3744261"/>
              <a:gd name="connsiteX42" fmla="*/ 2627008 w 4878609"/>
              <a:gd name="connsiteY42" fmla="*/ 2554192 h 3744261"/>
              <a:gd name="connsiteX43" fmla="*/ 2621319 w 4878609"/>
              <a:gd name="connsiteY43" fmla="*/ 2526429 h 3744261"/>
              <a:gd name="connsiteX44" fmla="*/ 2325540 w 4878609"/>
              <a:gd name="connsiteY44" fmla="*/ 2277601 h 3744261"/>
              <a:gd name="connsiteX45" fmla="*/ 2134834 w 4878609"/>
              <a:gd name="connsiteY45" fmla="*/ 2145327 h 3744261"/>
              <a:gd name="connsiteX46" fmla="*/ 2132986 w 4878609"/>
              <a:gd name="connsiteY46" fmla="*/ 2137624 h 3744261"/>
              <a:gd name="connsiteX47" fmla="*/ 2140191 w 4878609"/>
              <a:gd name="connsiteY47" fmla="*/ 2134343 h 3744261"/>
              <a:gd name="connsiteX48" fmla="*/ 2485120 w 4878609"/>
              <a:gd name="connsiteY48" fmla="*/ 2304139 h 3744261"/>
              <a:gd name="connsiteX49" fmla="*/ 2536784 w 4878609"/>
              <a:gd name="connsiteY49" fmla="*/ 2346334 h 3744261"/>
              <a:gd name="connsiteX50" fmla="*/ 2539753 w 4878609"/>
              <a:gd name="connsiteY50" fmla="*/ 2349179 h 3744261"/>
              <a:gd name="connsiteX51" fmla="*/ 2665465 w 4878609"/>
              <a:gd name="connsiteY51" fmla="*/ 2533614 h 3744261"/>
              <a:gd name="connsiteX52" fmla="*/ 2674415 w 4878609"/>
              <a:gd name="connsiteY52" fmla="*/ 2650002 h 3744261"/>
              <a:gd name="connsiteX53" fmla="*/ 2695284 w 4878609"/>
              <a:gd name="connsiteY53" fmla="*/ 2660800 h 3744261"/>
              <a:gd name="connsiteX54" fmla="*/ 2687559 w 4878609"/>
              <a:gd name="connsiteY54" fmla="*/ 2669231 h 3744261"/>
              <a:gd name="connsiteX55" fmla="*/ 2670947 w 4878609"/>
              <a:gd name="connsiteY55" fmla="*/ 2665472 h 3744261"/>
              <a:gd name="connsiteX56" fmla="*/ 2660585 w 4878609"/>
              <a:gd name="connsiteY56" fmla="*/ 2691886 h 3744261"/>
              <a:gd name="connsiteX57" fmla="*/ 2614778 w 4878609"/>
              <a:gd name="connsiteY57" fmla="*/ 2730779 h 3744261"/>
              <a:gd name="connsiteX58" fmla="*/ 2424507 w 4878609"/>
              <a:gd name="connsiteY58" fmla="*/ 2845672 h 3744261"/>
              <a:gd name="connsiteX59" fmla="*/ 2399194 w 4878609"/>
              <a:gd name="connsiteY59" fmla="*/ 2922731 h 3744261"/>
              <a:gd name="connsiteX60" fmla="*/ 2518552 w 4878609"/>
              <a:gd name="connsiteY60" fmla="*/ 2812240 h 3744261"/>
              <a:gd name="connsiteX61" fmla="*/ 2729401 w 4878609"/>
              <a:gd name="connsiteY61" fmla="*/ 2751523 h 3744261"/>
              <a:gd name="connsiteX62" fmla="*/ 2778884 w 4878609"/>
              <a:gd name="connsiteY62" fmla="*/ 2767450 h 3744261"/>
              <a:gd name="connsiteX63" fmla="*/ 2768813 w 4878609"/>
              <a:gd name="connsiteY63" fmla="*/ 2800715 h 3744261"/>
              <a:gd name="connsiteX64" fmla="*/ 2762542 w 4878609"/>
              <a:gd name="connsiteY64" fmla="*/ 2810392 h 3744261"/>
              <a:gd name="connsiteX65" fmla="*/ 2668518 w 4878609"/>
              <a:gd name="connsiteY65" fmla="*/ 2848911 h 3744261"/>
              <a:gd name="connsiteX66" fmla="*/ 2519777 w 4878609"/>
              <a:gd name="connsiteY66" fmla="*/ 2906887 h 3744261"/>
              <a:gd name="connsiteX67" fmla="*/ 2503705 w 4878609"/>
              <a:gd name="connsiteY67" fmla="*/ 2921278 h 3744261"/>
              <a:gd name="connsiteX68" fmla="*/ 2605288 w 4878609"/>
              <a:gd name="connsiteY68" fmla="*/ 2893265 h 3744261"/>
              <a:gd name="connsiteX69" fmla="*/ 2609316 w 4878609"/>
              <a:gd name="connsiteY69" fmla="*/ 2891251 h 3744261"/>
              <a:gd name="connsiteX70" fmla="*/ 2762085 w 4878609"/>
              <a:gd name="connsiteY70" fmla="*/ 2869095 h 3744261"/>
              <a:gd name="connsiteX71" fmla="*/ 2894110 w 4878609"/>
              <a:gd name="connsiteY71" fmla="*/ 2990239 h 3744261"/>
              <a:gd name="connsiteX72" fmla="*/ 2984999 w 4878609"/>
              <a:gd name="connsiteY72" fmla="*/ 3128347 h 3744261"/>
              <a:gd name="connsiteX73" fmla="*/ 2979599 w 4878609"/>
              <a:gd name="connsiteY73" fmla="*/ 3158581 h 3744261"/>
              <a:gd name="connsiteX74" fmla="*/ 2901543 w 4878609"/>
              <a:gd name="connsiteY74" fmla="*/ 3132978 h 3744261"/>
              <a:gd name="connsiteX75" fmla="*/ 2857958 w 4878609"/>
              <a:gd name="connsiteY75" fmla="*/ 3088831 h 3744261"/>
              <a:gd name="connsiteX76" fmla="*/ 2833600 w 4878609"/>
              <a:gd name="connsiteY76" fmla="*/ 3062875 h 3744261"/>
              <a:gd name="connsiteX77" fmla="*/ 2830236 w 4878609"/>
              <a:gd name="connsiteY77" fmla="*/ 3060653 h 3744261"/>
              <a:gd name="connsiteX78" fmla="*/ 2823031 w 4878609"/>
              <a:gd name="connsiteY78" fmla="*/ 3077971 h 3744261"/>
              <a:gd name="connsiteX79" fmla="*/ 2797531 w 4878609"/>
              <a:gd name="connsiteY79" fmla="*/ 3126416 h 3744261"/>
              <a:gd name="connsiteX80" fmla="*/ 2788519 w 4878609"/>
              <a:gd name="connsiteY80" fmla="*/ 3134971 h 3744261"/>
              <a:gd name="connsiteX81" fmla="*/ 2949366 w 4878609"/>
              <a:gd name="connsiteY81" fmla="*/ 3182523 h 3744261"/>
              <a:gd name="connsiteX82" fmla="*/ 2994073 w 4878609"/>
              <a:gd name="connsiteY82" fmla="*/ 3220897 h 3744261"/>
              <a:gd name="connsiteX83" fmla="*/ 2976609 w 4878609"/>
              <a:gd name="connsiteY83" fmla="*/ 3194339 h 3744261"/>
              <a:gd name="connsiteX84" fmla="*/ 2976298 w 4878609"/>
              <a:gd name="connsiteY84" fmla="*/ 3185825 h 3744261"/>
              <a:gd name="connsiteX85" fmla="*/ 2984749 w 4878609"/>
              <a:gd name="connsiteY85" fmla="*/ 3184953 h 3744261"/>
              <a:gd name="connsiteX86" fmla="*/ 3054395 w 4878609"/>
              <a:gd name="connsiteY86" fmla="*/ 3237343 h 3744261"/>
              <a:gd name="connsiteX87" fmla="*/ 3054167 w 4878609"/>
              <a:gd name="connsiteY87" fmla="*/ 3218717 h 3744261"/>
              <a:gd name="connsiteX88" fmla="*/ 3042144 w 4878609"/>
              <a:gd name="connsiteY88" fmla="*/ 3136321 h 3744261"/>
              <a:gd name="connsiteX89" fmla="*/ 3037036 w 4878609"/>
              <a:gd name="connsiteY89" fmla="*/ 3066613 h 3744261"/>
              <a:gd name="connsiteX90" fmla="*/ 3064093 w 4878609"/>
              <a:gd name="connsiteY90" fmla="*/ 3056064 h 3744261"/>
              <a:gd name="connsiteX91" fmla="*/ 3062660 w 4878609"/>
              <a:gd name="connsiteY91" fmla="*/ 3021386 h 3744261"/>
              <a:gd name="connsiteX92" fmla="*/ 2860844 w 4878609"/>
              <a:gd name="connsiteY92" fmla="*/ 2922897 h 3744261"/>
              <a:gd name="connsiteX93" fmla="*/ 2795247 w 4878609"/>
              <a:gd name="connsiteY93" fmla="*/ 2839546 h 3744261"/>
              <a:gd name="connsiteX94" fmla="*/ 2791052 w 4878609"/>
              <a:gd name="connsiteY94" fmla="*/ 2788277 h 3744261"/>
              <a:gd name="connsiteX95" fmla="*/ 2721759 w 4878609"/>
              <a:gd name="connsiteY95" fmla="*/ 2682250 h 3744261"/>
              <a:gd name="connsiteX96" fmla="*/ 2690134 w 4878609"/>
              <a:gd name="connsiteY96" fmla="*/ 2633743 h 3744261"/>
              <a:gd name="connsiteX97" fmla="*/ 2749730 w 4878609"/>
              <a:gd name="connsiteY97" fmla="*/ 2599938 h 3744261"/>
              <a:gd name="connsiteX98" fmla="*/ 2811049 w 4878609"/>
              <a:gd name="connsiteY98" fmla="*/ 2587582 h 3744261"/>
              <a:gd name="connsiteX99" fmla="*/ 2649144 w 4878609"/>
              <a:gd name="connsiteY99" fmla="*/ 2383316 h 3744261"/>
              <a:gd name="connsiteX100" fmla="*/ 2466328 w 4878609"/>
              <a:gd name="connsiteY100" fmla="*/ 2223799 h 3744261"/>
              <a:gd name="connsiteX101" fmla="*/ 2310735 w 4878609"/>
              <a:gd name="connsiteY101" fmla="*/ 2137187 h 3744261"/>
              <a:gd name="connsiteX102" fmla="*/ 2154540 w 4878609"/>
              <a:gd name="connsiteY102" fmla="*/ 2039010 h 3744261"/>
              <a:gd name="connsiteX103" fmla="*/ 2411819 w 4878609"/>
              <a:gd name="connsiteY103" fmla="*/ 1924781 h 3744261"/>
              <a:gd name="connsiteX104" fmla="*/ 2608216 w 4878609"/>
              <a:gd name="connsiteY104" fmla="*/ 1879160 h 3744261"/>
              <a:gd name="connsiteX105" fmla="*/ 2606741 w 4878609"/>
              <a:gd name="connsiteY105" fmla="*/ 1875444 h 3744261"/>
              <a:gd name="connsiteX106" fmla="*/ 2590960 w 4878609"/>
              <a:gd name="connsiteY106" fmla="*/ 1794273 h 3744261"/>
              <a:gd name="connsiteX107" fmla="*/ 2571275 w 4878609"/>
              <a:gd name="connsiteY107" fmla="*/ 1730648 h 3744261"/>
              <a:gd name="connsiteX108" fmla="*/ 2358225 w 4878609"/>
              <a:gd name="connsiteY108" fmla="*/ 1803139 h 3744261"/>
              <a:gd name="connsiteX109" fmla="*/ 2165732 w 4878609"/>
              <a:gd name="connsiteY109" fmla="*/ 1884912 h 3744261"/>
              <a:gd name="connsiteX110" fmla="*/ 2144406 w 4878609"/>
              <a:gd name="connsiteY110" fmla="*/ 1886989 h 3744261"/>
              <a:gd name="connsiteX111" fmla="*/ 2139568 w 4878609"/>
              <a:gd name="connsiteY111" fmla="*/ 1827974 h 3744261"/>
              <a:gd name="connsiteX112" fmla="*/ 2134668 w 4878609"/>
              <a:gd name="connsiteY112" fmla="*/ 1745807 h 3744261"/>
              <a:gd name="connsiteX113" fmla="*/ 2093906 w 4878609"/>
              <a:gd name="connsiteY113" fmla="*/ 1707080 h 3744261"/>
              <a:gd name="connsiteX114" fmla="*/ 2096875 w 4878609"/>
              <a:gd name="connsiteY114" fmla="*/ 1699459 h 3744261"/>
              <a:gd name="connsiteX115" fmla="*/ 2114422 w 4878609"/>
              <a:gd name="connsiteY115" fmla="*/ 1702346 h 3744261"/>
              <a:gd name="connsiteX116" fmla="*/ 2144842 w 4878609"/>
              <a:gd name="connsiteY116" fmla="*/ 1737480 h 3744261"/>
              <a:gd name="connsiteX117" fmla="*/ 2185584 w 4878609"/>
              <a:gd name="connsiteY117" fmla="*/ 1756106 h 3744261"/>
              <a:gd name="connsiteX118" fmla="*/ 2267211 w 4878609"/>
              <a:gd name="connsiteY118" fmla="*/ 1636146 h 3744261"/>
              <a:gd name="connsiteX119" fmla="*/ 2331562 w 4878609"/>
              <a:gd name="connsiteY119" fmla="*/ 1496709 h 3744261"/>
              <a:gd name="connsiteX120" fmla="*/ 2371452 w 4878609"/>
              <a:gd name="connsiteY120" fmla="*/ 1425775 h 3744261"/>
              <a:gd name="connsiteX121" fmla="*/ 2354466 w 4878609"/>
              <a:gd name="connsiteY121" fmla="*/ 1429243 h 3744261"/>
              <a:gd name="connsiteX122" fmla="*/ 2335279 w 4878609"/>
              <a:gd name="connsiteY122" fmla="*/ 1411842 h 3744261"/>
              <a:gd name="connsiteX123" fmla="*/ 2350438 w 4878609"/>
              <a:gd name="connsiteY123" fmla="*/ 1321659 h 3744261"/>
              <a:gd name="connsiteX124" fmla="*/ 2364475 w 4878609"/>
              <a:gd name="connsiteY124" fmla="*/ 1317485 h 3744261"/>
              <a:gd name="connsiteX125" fmla="*/ 2377100 w 4878609"/>
              <a:gd name="connsiteY125" fmla="*/ 1350543 h 3744261"/>
              <a:gd name="connsiteX126" fmla="*/ 2383828 w 4878609"/>
              <a:gd name="connsiteY126" fmla="*/ 1391201 h 3744261"/>
              <a:gd name="connsiteX127" fmla="*/ 2386133 w 4878609"/>
              <a:gd name="connsiteY127" fmla="*/ 1400836 h 3744261"/>
              <a:gd name="connsiteX128" fmla="*/ 2463545 w 4878609"/>
              <a:gd name="connsiteY128" fmla="*/ 1306708 h 3744261"/>
              <a:gd name="connsiteX129" fmla="*/ 2524782 w 4878609"/>
              <a:gd name="connsiteY129" fmla="*/ 1258492 h 3744261"/>
              <a:gd name="connsiteX130" fmla="*/ 2608776 w 4878609"/>
              <a:gd name="connsiteY130" fmla="*/ 1147025 h 3744261"/>
              <a:gd name="connsiteX131" fmla="*/ 2693353 w 4878609"/>
              <a:gd name="connsiteY131" fmla="*/ 1030491 h 3744261"/>
              <a:gd name="connsiteX132" fmla="*/ 2701285 w 4878609"/>
              <a:gd name="connsiteY132" fmla="*/ 994339 h 3744261"/>
              <a:gd name="connsiteX133" fmla="*/ 2683261 w 4878609"/>
              <a:gd name="connsiteY133" fmla="*/ 949050 h 3744261"/>
              <a:gd name="connsiteX134" fmla="*/ 2653795 w 4878609"/>
              <a:gd name="connsiteY134" fmla="*/ 849378 h 3744261"/>
              <a:gd name="connsiteX135" fmla="*/ 2664323 w 4878609"/>
              <a:gd name="connsiteY135" fmla="*/ 791028 h 3744261"/>
              <a:gd name="connsiteX136" fmla="*/ 2658737 w 4878609"/>
              <a:gd name="connsiteY136" fmla="*/ 791879 h 3744261"/>
              <a:gd name="connsiteX137" fmla="*/ 2278611 w 4878609"/>
              <a:gd name="connsiteY137" fmla="*/ 1254401 h 3744261"/>
              <a:gd name="connsiteX138" fmla="*/ 2041412 w 4878609"/>
              <a:gd name="connsiteY138" fmla="*/ 1769209 h 3744261"/>
              <a:gd name="connsiteX139" fmla="*/ 2006443 w 4878609"/>
              <a:gd name="connsiteY139" fmla="*/ 1805818 h 3744261"/>
              <a:gd name="connsiteX140" fmla="*/ 2003308 w 4878609"/>
              <a:gd name="connsiteY140" fmla="*/ 1806877 h 3744261"/>
              <a:gd name="connsiteX141" fmla="*/ 2004699 w 4878609"/>
              <a:gd name="connsiteY141" fmla="*/ 1809203 h 3744261"/>
              <a:gd name="connsiteX142" fmla="*/ 2076110 w 4878609"/>
              <a:gd name="connsiteY142" fmla="*/ 1865539 h 3744261"/>
              <a:gd name="connsiteX143" fmla="*/ 2127857 w 4878609"/>
              <a:gd name="connsiteY143" fmla="*/ 1905428 h 3744261"/>
              <a:gd name="connsiteX144" fmla="*/ 2128812 w 4878609"/>
              <a:gd name="connsiteY144" fmla="*/ 1933606 h 3744261"/>
              <a:gd name="connsiteX145" fmla="*/ 2090251 w 4878609"/>
              <a:gd name="connsiteY145" fmla="*/ 1949243 h 3744261"/>
              <a:gd name="connsiteX146" fmla="*/ 2141728 w 4878609"/>
              <a:gd name="connsiteY146" fmla="*/ 2083011 h 3744261"/>
              <a:gd name="connsiteX147" fmla="*/ 2142392 w 4878609"/>
              <a:gd name="connsiteY147" fmla="*/ 2108885 h 3744261"/>
              <a:gd name="connsiteX148" fmla="*/ 2123330 w 4878609"/>
              <a:gd name="connsiteY148" fmla="*/ 2096405 h 3744261"/>
              <a:gd name="connsiteX149" fmla="*/ 2102793 w 4878609"/>
              <a:gd name="connsiteY149" fmla="*/ 2068642 h 3744261"/>
              <a:gd name="connsiteX150" fmla="*/ 2097768 w 4878609"/>
              <a:gd name="connsiteY150" fmla="*/ 2061270 h 3744261"/>
              <a:gd name="connsiteX151" fmla="*/ 2112013 w 4878609"/>
              <a:gd name="connsiteY151" fmla="*/ 2124915 h 3744261"/>
              <a:gd name="connsiteX152" fmla="*/ 2106427 w 4878609"/>
              <a:gd name="connsiteY152" fmla="*/ 2154879 h 3744261"/>
              <a:gd name="connsiteX153" fmla="*/ 2068074 w 4878609"/>
              <a:gd name="connsiteY153" fmla="*/ 2110027 h 3744261"/>
              <a:gd name="connsiteX154" fmla="*/ 2071106 w 4878609"/>
              <a:gd name="connsiteY154" fmla="*/ 2131103 h 3744261"/>
              <a:gd name="connsiteX155" fmla="*/ 2062737 w 4878609"/>
              <a:gd name="connsiteY155" fmla="*/ 2158160 h 3744261"/>
              <a:gd name="connsiteX156" fmla="*/ 2015974 w 4878609"/>
              <a:gd name="connsiteY156" fmla="*/ 2102593 h 3744261"/>
              <a:gd name="connsiteX157" fmla="*/ 2000608 w 4878609"/>
              <a:gd name="connsiteY157" fmla="*/ 2072629 h 3744261"/>
              <a:gd name="connsiteX158" fmla="*/ 2002809 w 4878609"/>
              <a:gd name="connsiteY158" fmla="*/ 2132432 h 3744261"/>
              <a:gd name="connsiteX159" fmla="*/ 1992884 w 4878609"/>
              <a:gd name="connsiteY159" fmla="*/ 2146677 h 3744261"/>
              <a:gd name="connsiteX160" fmla="*/ 1951291 w 4878609"/>
              <a:gd name="connsiteY160" fmla="*/ 2089428 h 3744261"/>
              <a:gd name="connsiteX161" fmla="*/ 1935510 w 4878609"/>
              <a:gd name="connsiteY161" fmla="*/ 2105832 h 3744261"/>
              <a:gd name="connsiteX162" fmla="*/ 1899129 w 4878609"/>
              <a:gd name="connsiteY162" fmla="*/ 2150913 h 3744261"/>
              <a:gd name="connsiteX163" fmla="*/ 1891529 w 4878609"/>
              <a:gd name="connsiteY163" fmla="*/ 2181376 h 3744261"/>
              <a:gd name="connsiteX164" fmla="*/ 1898548 w 4878609"/>
              <a:gd name="connsiteY164" fmla="*/ 2174440 h 3744261"/>
              <a:gd name="connsiteX165" fmla="*/ 1920870 w 4878609"/>
              <a:gd name="connsiteY165" fmla="*/ 2146033 h 3744261"/>
              <a:gd name="connsiteX166" fmla="*/ 1929758 w 4878609"/>
              <a:gd name="connsiteY166" fmla="*/ 2134447 h 3744261"/>
              <a:gd name="connsiteX167" fmla="*/ 1939289 w 4878609"/>
              <a:gd name="connsiteY167" fmla="*/ 2132474 h 3744261"/>
              <a:gd name="connsiteX168" fmla="*/ 1937565 w 4878609"/>
              <a:gd name="connsiteY168" fmla="*/ 2148442 h 3744261"/>
              <a:gd name="connsiteX169" fmla="*/ 1906376 w 4878609"/>
              <a:gd name="connsiteY169" fmla="*/ 2230360 h 3744261"/>
              <a:gd name="connsiteX170" fmla="*/ 1905670 w 4878609"/>
              <a:gd name="connsiteY170" fmla="*/ 2234306 h 3744261"/>
              <a:gd name="connsiteX171" fmla="*/ 1963106 w 4878609"/>
              <a:gd name="connsiteY171" fmla="*/ 2159386 h 3744261"/>
              <a:gd name="connsiteX172" fmla="*/ 1971454 w 4878609"/>
              <a:gd name="connsiteY172" fmla="*/ 2157433 h 3744261"/>
              <a:gd name="connsiteX173" fmla="*/ 1973842 w 4878609"/>
              <a:gd name="connsiteY173" fmla="*/ 2165677 h 3744261"/>
              <a:gd name="connsiteX174" fmla="*/ 1950772 w 4878609"/>
              <a:gd name="connsiteY174" fmla="*/ 2239643 h 3744261"/>
              <a:gd name="connsiteX175" fmla="*/ 1998739 w 4878609"/>
              <a:gd name="connsiteY175" fmla="*/ 2169145 h 3744261"/>
              <a:gd name="connsiteX176" fmla="*/ 2014355 w 4878609"/>
              <a:gd name="connsiteY176" fmla="*/ 2143978 h 3744261"/>
              <a:gd name="connsiteX177" fmla="*/ 2024135 w 4878609"/>
              <a:gd name="connsiteY177" fmla="*/ 2140406 h 3744261"/>
              <a:gd name="connsiteX178" fmla="*/ 2026565 w 4878609"/>
              <a:gd name="connsiteY178" fmla="*/ 2154755 h 3744261"/>
              <a:gd name="connsiteX179" fmla="*/ 2021581 w 4878609"/>
              <a:gd name="connsiteY179" fmla="*/ 2172924 h 3744261"/>
              <a:gd name="connsiteX180" fmla="*/ 2000068 w 4878609"/>
              <a:gd name="connsiteY180" fmla="*/ 2277539 h 3744261"/>
              <a:gd name="connsiteX181" fmla="*/ 2005820 w 4878609"/>
              <a:gd name="connsiteY181" fmla="*/ 2430266 h 3744261"/>
              <a:gd name="connsiteX182" fmla="*/ 2011323 w 4878609"/>
              <a:gd name="connsiteY182" fmla="*/ 2706068 h 3744261"/>
              <a:gd name="connsiteX183" fmla="*/ 1968983 w 4878609"/>
              <a:gd name="connsiteY183" fmla="*/ 2840834 h 3744261"/>
              <a:gd name="connsiteX184" fmla="*/ 1931627 w 4878609"/>
              <a:gd name="connsiteY184" fmla="*/ 2956371 h 3744261"/>
              <a:gd name="connsiteX185" fmla="*/ 1927868 w 4878609"/>
              <a:gd name="connsiteY185" fmla="*/ 2990363 h 3744261"/>
              <a:gd name="connsiteX186" fmla="*/ 1921140 w 4878609"/>
              <a:gd name="connsiteY186" fmla="*/ 2991152 h 3744261"/>
              <a:gd name="connsiteX187" fmla="*/ 1916738 w 4878609"/>
              <a:gd name="connsiteY187" fmla="*/ 2973066 h 3744261"/>
              <a:gd name="connsiteX188" fmla="*/ 1919126 w 4878609"/>
              <a:gd name="connsiteY188" fmla="*/ 2955374 h 3744261"/>
              <a:gd name="connsiteX189" fmla="*/ 1911235 w 4878609"/>
              <a:gd name="connsiteY189" fmla="*/ 2893162 h 3744261"/>
              <a:gd name="connsiteX190" fmla="*/ 1862396 w 4878609"/>
              <a:gd name="connsiteY190" fmla="*/ 2843845 h 3744261"/>
              <a:gd name="connsiteX191" fmla="*/ 1767458 w 4878609"/>
              <a:gd name="connsiteY191" fmla="*/ 2831572 h 3744261"/>
              <a:gd name="connsiteX192" fmla="*/ 1779252 w 4878609"/>
              <a:gd name="connsiteY192" fmla="*/ 2859584 h 3744261"/>
              <a:gd name="connsiteX193" fmla="*/ 1878177 w 4878609"/>
              <a:gd name="connsiteY193" fmla="*/ 3000164 h 3744261"/>
              <a:gd name="connsiteX194" fmla="*/ 1821218 w 4878609"/>
              <a:gd name="connsiteY194" fmla="*/ 3192553 h 3744261"/>
              <a:gd name="connsiteX195" fmla="*/ 1716355 w 4878609"/>
              <a:gd name="connsiteY195" fmla="*/ 3376095 h 3744261"/>
              <a:gd name="connsiteX196" fmla="*/ 1690689 w 4878609"/>
              <a:gd name="connsiteY196" fmla="*/ 3379314 h 3744261"/>
              <a:gd name="connsiteX197" fmla="*/ 1690212 w 4878609"/>
              <a:gd name="connsiteY197" fmla="*/ 3379065 h 3744261"/>
              <a:gd name="connsiteX198" fmla="*/ 1665252 w 4878609"/>
              <a:gd name="connsiteY198" fmla="*/ 3357469 h 3744261"/>
              <a:gd name="connsiteX199" fmla="*/ 1650301 w 4878609"/>
              <a:gd name="connsiteY199" fmla="*/ 3389323 h 3744261"/>
              <a:gd name="connsiteX200" fmla="*/ 1457227 w 4878609"/>
              <a:gd name="connsiteY200" fmla="*/ 3500084 h 3744261"/>
              <a:gd name="connsiteX201" fmla="*/ 1450915 w 4878609"/>
              <a:gd name="connsiteY201" fmla="*/ 3498589 h 3744261"/>
              <a:gd name="connsiteX202" fmla="*/ 1449357 w 4878609"/>
              <a:gd name="connsiteY202" fmla="*/ 3492297 h 3744261"/>
              <a:gd name="connsiteX203" fmla="*/ 1467942 w 4878609"/>
              <a:gd name="connsiteY203" fmla="*/ 3379916 h 3744261"/>
              <a:gd name="connsiteX204" fmla="*/ 1451683 w 4878609"/>
              <a:gd name="connsiteY204" fmla="*/ 3407638 h 3744261"/>
              <a:gd name="connsiteX205" fmla="*/ 1441570 w 4878609"/>
              <a:gd name="connsiteY205" fmla="*/ 3411915 h 3744261"/>
              <a:gd name="connsiteX206" fmla="*/ 1420390 w 4878609"/>
              <a:gd name="connsiteY206" fmla="*/ 3365630 h 3744261"/>
              <a:gd name="connsiteX207" fmla="*/ 1419040 w 4878609"/>
              <a:gd name="connsiteY207" fmla="*/ 3360335 h 3744261"/>
              <a:gd name="connsiteX208" fmla="*/ 1435216 w 4878609"/>
              <a:gd name="connsiteY208" fmla="*/ 3497156 h 3744261"/>
              <a:gd name="connsiteX209" fmla="*/ 1520685 w 4878609"/>
              <a:gd name="connsiteY209" fmla="*/ 3509428 h 3744261"/>
              <a:gd name="connsiteX210" fmla="*/ 1555238 w 4878609"/>
              <a:gd name="connsiteY210" fmla="*/ 3503033 h 3744261"/>
              <a:gd name="connsiteX211" fmla="*/ 1566368 w 4878609"/>
              <a:gd name="connsiteY211" fmla="*/ 3510342 h 3744261"/>
              <a:gd name="connsiteX212" fmla="*/ 1540474 w 4878609"/>
              <a:gd name="connsiteY212" fmla="*/ 3549173 h 3744261"/>
              <a:gd name="connsiteX213" fmla="*/ 1494542 w 4878609"/>
              <a:gd name="connsiteY213" fmla="*/ 3602975 h 3744261"/>
              <a:gd name="connsiteX214" fmla="*/ 1211514 w 4878609"/>
              <a:gd name="connsiteY214" fmla="*/ 3721523 h 3744261"/>
              <a:gd name="connsiteX215" fmla="*/ 1188132 w 4878609"/>
              <a:gd name="connsiteY215" fmla="*/ 3720256 h 3744261"/>
              <a:gd name="connsiteX216" fmla="*/ 981789 w 4878609"/>
              <a:gd name="connsiteY216" fmla="*/ 3524047 h 3744261"/>
              <a:gd name="connsiteX217" fmla="*/ 934113 w 4878609"/>
              <a:gd name="connsiteY217" fmla="*/ 3517984 h 3744261"/>
              <a:gd name="connsiteX218" fmla="*/ 908364 w 4878609"/>
              <a:gd name="connsiteY218" fmla="*/ 3507518 h 3744261"/>
              <a:gd name="connsiteX219" fmla="*/ 791436 w 4878609"/>
              <a:gd name="connsiteY219" fmla="*/ 3370863 h 3744261"/>
              <a:gd name="connsiteX220" fmla="*/ 800697 w 4878609"/>
              <a:gd name="connsiteY220" fmla="*/ 3265314 h 3744261"/>
              <a:gd name="connsiteX221" fmla="*/ 799721 w 4878609"/>
              <a:gd name="connsiteY221" fmla="*/ 3264566 h 3744261"/>
              <a:gd name="connsiteX222" fmla="*/ 797520 w 4878609"/>
              <a:gd name="connsiteY222" fmla="*/ 3241932 h 3744261"/>
              <a:gd name="connsiteX223" fmla="*/ 810477 w 4878609"/>
              <a:gd name="connsiteY223" fmla="*/ 3220524 h 3744261"/>
              <a:gd name="connsiteX224" fmla="*/ 853316 w 4878609"/>
              <a:gd name="connsiteY224" fmla="*/ 3118837 h 3744261"/>
              <a:gd name="connsiteX225" fmla="*/ 936501 w 4878609"/>
              <a:gd name="connsiteY225" fmla="*/ 3105962 h 3744261"/>
              <a:gd name="connsiteX226" fmla="*/ 942813 w 4878609"/>
              <a:gd name="connsiteY226" fmla="*/ 3114663 h 3744261"/>
              <a:gd name="connsiteX227" fmla="*/ 923585 w 4878609"/>
              <a:gd name="connsiteY227" fmla="*/ 3189542 h 3744261"/>
              <a:gd name="connsiteX228" fmla="*/ 979900 w 4878609"/>
              <a:gd name="connsiteY228" fmla="*/ 3101747 h 3744261"/>
              <a:gd name="connsiteX229" fmla="*/ 1134953 w 4878609"/>
              <a:gd name="connsiteY229" fmla="*/ 2984341 h 3744261"/>
              <a:gd name="connsiteX230" fmla="*/ 1266230 w 4878609"/>
              <a:gd name="connsiteY230" fmla="*/ 2971072 h 3744261"/>
              <a:gd name="connsiteX231" fmla="*/ 1338679 w 4878609"/>
              <a:gd name="connsiteY231" fmla="*/ 2982846 h 3744261"/>
              <a:gd name="connsiteX232" fmla="*/ 1339447 w 4878609"/>
              <a:gd name="connsiteY232" fmla="*/ 2982452 h 3744261"/>
              <a:gd name="connsiteX233" fmla="*/ 1371924 w 4878609"/>
              <a:gd name="connsiteY233" fmla="*/ 2972339 h 3744261"/>
              <a:gd name="connsiteX234" fmla="*/ 1323168 w 4878609"/>
              <a:gd name="connsiteY234" fmla="*/ 2957845 h 3744261"/>
              <a:gd name="connsiteX235" fmla="*/ 1163484 w 4878609"/>
              <a:gd name="connsiteY235" fmla="*/ 2925078 h 3744261"/>
              <a:gd name="connsiteX236" fmla="*/ 1000083 w 4878609"/>
              <a:gd name="connsiteY236" fmla="*/ 3004193 h 3744261"/>
              <a:gd name="connsiteX237" fmla="*/ 998879 w 4878609"/>
              <a:gd name="connsiteY237" fmla="*/ 3014908 h 3744261"/>
              <a:gd name="connsiteX238" fmla="*/ 959405 w 4878609"/>
              <a:gd name="connsiteY238" fmla="*/ 3058701 h 3744261"/>
              <a:gd name="connsiteX239" fmla="*/ 920366 w 4878609"/>
              <a:gd name="connsiteY239" fmla="*/ 3088084 h 3744261"/>
              <a:gd name="connsiteX240" fmla="*/ 914552 w 4878609"/>
              <a:gd name="connsiteY240" fmla="*/ 3084014 h 3744261"/>
              <a:gd name="connsiteX241" fmla="*/ 929316 w 4878609"/>
              <a:gd name="connsiteY241" fmla="*/ 3062065 h 3744261"/>
              <a:gd name="connsiteX242" fmla="*/ 955335 w 4878609"/>
              <a:gd name="connsiteY242" fmla="*/ 3033991 h 3744261"/>
              <a:gd name="connsiteX243" fmla="*/ 986358 w 4878609"/>
              <a:gd name="connsiteY243" fmla="*/ 3000455 h 3744261"/>
              <a:gd name="connsiteX244" fmla="*/ 971511 w 4878609"/>
              <a:gd name="connsiteY244" fmla="*/ 2973710 h 3744261"/>
              <a:gd name="connsiteX245" fmla="*/ 837929 w 4878609"/>
              <a:gd name="connsiteY245" fmla="*/ 2879872 h 3744261"/>
              <a:gd name="connsiteX246" fmla="*/ 826196 w 4878609"/>
              <a:gd name="connsiteY246" fmla="*/ 2887181 h 3744261"/>
              <a:gd name="connsiteX247" fmla="*/ 886540 w 4878609"/>
              <a:gd name="connsiteY247" fmla="*/ 3085093 h 3744261"/>
              <a:gd name="connsiteX248" fmla="*/ 886353 w 4878609"/>
              <a:gd name="connsiteY248" fmla="*/ 3091198 h 3744261"/>
              <a:gd name="connsiteX249" fmla="*/ 881016 w 4878609"/>
              <a:gd name="connsiteY249" fmla="*/ 3094209 h 3744261"/>
              <a:gd name="connsiteX250" fmla="*/ 870821 w 4878609"/>
              <a:gd name="connsiteY250" fmla="*/ 3081750 h 3744261"/>
              <a:gd name="connsiteX251" fmla="*/ 815233 w 4878609"/>
              <a:gd name="connsiteY251" fmla="*/ 2881222 h 3744261"/>
              <a:gd name="connsiteX252" fmla="*/ 836766 w 4878609"/>
              <a:gd name="connsiteY252" fmla="*/ 2867455 h 3744261"/>
              <a:gd name="connsiteX253" fmla="*/ 981685 w 4878609"/>
              <a:gd name="connsiteY253" fmla="*/ 2966546 h 3744261"/>
              <a:gd name="connsiteX254" fmla="*/ 995972 w 4878609"/>
              <a:gd name="connsiteY254" fmla="*/ 2990841 h 3744261"/>
              <a:gd name="connsiteX255" fmla="*/ 1163152 w 4878609"/>
              <a:gd name="connsiteY255" fmla="*/ 2912639 h 3744261"/>
              <a:gd name="connsiteX256" fmla="*/ 1327155 w 4878609"/>
              <a:gd name="connsiteY256" fmla="*/ 2946050 h 3744261"/>
              <a:gd name="connsiteX257" fmla="*/ 1388038 w 4878609"/>
              <a:gd name="connsiteY257" fmla="*/ 2959735 h 3744261"/>
              <a:gd name="connsiteX258" fmla="*/ 1389533 w 4878609"/>
              <a:gd name="connsiteY258" fmla="*/ 2955000 h 3744261"/>
              <a:gd name="connsiteX259" fmla="*/ 1396510 w 4878609"/>
              <a:gd name="connsiteY259" fmla="*/ 2841540 h 3744261"/>
              <a:gd name="connsiteX260" fmla="*/ 1431499 w 4878609"/>
              <a:gd name="connsiteY260" fmla="*/ 2742469 h 3744261"/>
              <a:gd name="connsiteX261" fmla="*/ 1460383 w 4878609"/>
              <a:gd name="connsiteY261" fmla="*/ 2758625 h 3744261"/>
              <a:gd name="connsiteX262" fmla="*/ 1529905 w 4878609"/>
              <a:gd name="connsiteY262" fmla="*/ 2965404 h 3744261"/>
              <a:gd name="connsiteX263" fmla="*/ 1519149 w 4878609"/>
              <a:gd name="connsiteY263" fmla="*/ 2977323 h 3744261"/>
              <a:gd name="connsiteX264" fmla="*/ 1584330 w 4878609"/>
              <a:gd name="connsiteY264" fmla="*/ 3026951 h 3744261"/>
              <a:gd name="connsiteX265" fmla="*/ 1605407 w 4878609"/>
              <a:gd name="connsiteY265" fmla="*/ 3044705 h 3744261"/>
              <a:gd name="connsiteX266" fmla="*/ 1660331 w 4878609"/>
              <a:gd name="connsiteY266" fmla="*/ 2959610 h 3744261"/>
              <a:gd name="connsiteX267" fmla="*/ 1737743 w 4878609"/>
              <a:gd name="connsiteY267" fmla="*/ 2839754 h 3744261"/>
              <a:gd name="connsiteX268" fmla="*/ 1797546 w 4878609"/>
              <a:gd name="connsiteY268" fmla="*/ 2732149 h 3744261"/>
              <a:gd name="connsiteX269" fmla="*/ 1814927 w 4878609"/>
              <a:gd name="connsiteY269" fmla="*/ 2688356 h 3744261"/>
              <a:gd name="connsiteX270" fmla="*/ 1862935 w 4878609"/>
              <a:gd name="connsiteY270" fmla="*/ 2244107 h 3744261"/>
              <a:gd name="connsiteX271" fmla="*/ 1857557 w 4878609"/>
              <a:gd name="connsiteY271" fmla="*/ 2209575 h 3744261"/>
              <a:gd name="connsiteX272" fmla="*/ 1851639 w 4878609"/>
              <a:gd name="connsiteY272" fmla="*/ 2181500 h 3744261"/>
              <a:gd name="connsiteX273" fmla="*/ 1895682 w 4878609"/>
              <a:gd name="connsiteY273" fmla="*/ 2098398 h 3744261"/>
              <a:gd name="connsiteX274" fmla="*/ 1904217 w 4878609"/>
              <a:gd name="connsiteY274" fmla="*/ 2097651 h 3744261"/>
              <a:gd name="connsiteX275" fmla="*/ 1905442 w 4878609"/>
              <a:gd name="connsiteY275" fmla="*/ 2106123 h 3744261"/>
              <a:gd name="connsiteX276" fmla="*/ 1879901 w 4878609"/>
              <a:gd name="connsiteY276" fmla="*/ 2176683 h 3744261"/>
              <a:gd name="connsiteX277" fmla="*/ 1888020 w 4878609"/>
              <a:gd name="connsiteY277" fmla="*/ 2145411 h 3744261"/>
              <a:gd name="connsiteX278" fmla="*/ 1927411 w 4878609"/>
              <a:gd name="connsiteY278" fmla="*/ 2096426 h 3744261"/>
              <a:gd name="connsiteX279" fmla="*/ 1943525 w 4878609"/>
              <a:gd name="connsiteY279" fmla="*/ 2072567 h 3744261"/>
              <a:gd name="connsiteX280" fmla="*/ 1937275 w 4878609"/>
              <a:gd name="connsiteY280" fmla="*/ 2058529 h 3744261"/>
              <a:gd name="connsiteX281" fmla="*/ 1887085 w 4878609"/>
              <a:gd name="connsiteY281" fmla="*/ 2039488 h 3744261"/>
              <a:gd name="connsiteX282" fmla="*/ 1903905 w 4878609"/>
              <a:gd name="connsiteY282" fmla="*/ 2078817 h 3744261"/>
              <a:gd name="connsiteX283" fmla="*/ 1750410 w 4878609"/>
              <a:gd name="connsiteY283" fmla="*/ 2147861 h 3744261"/>
              <a:gd name="connsiteX284" fmla="*/ 1557377 w 4878609"/>
              <a:gd name="connsiteY284" fmla="*/ 2221826 h 3744261"/>
              <a:gd name="connsiteX285" fmla="*/ 1483640 w 4878609"/>
              <a:gd name="connsiteY285" fmla="*/ 2253036 h 3744261"/>
              <a:gd name="connsiteX286" fmla="*/ 1453489 w 4878609"/>
              <a:gd name="connsiteY286" fmla="*/ 2287942 h 3744261"/>
              <a:gd name="connsiteX287" fmla="*/ 1436462 w 4878609"/>
              <a:gd name="connsiteY287" fmla="*/ 2295833 h 3744261"/>
              <a:gd name="connsiteX288" fmla="*/ 1376077 w 4878609"/>
              <a:gd name="connsiteY288" fmla="*/ 2310659 h 3744261"/>
              <a:gd name="connsiteX289" fmla="*/ 1364013 w 4878609"/>
              <a:gd name="connsiteY289" fmla="*/ 2298823 h 3744261"/>
              <a:gd name="connsiteX290" fmla="*/ 1334734 w 4878609"/>
              <a:gd name="connsiteY290" fmla="*/ 2303059 h 3744261"/>
              <a:gd name="connsiteX291" fmla="*/ 1330020 w 4878609"/>
              <a:gd name="connsiteY291" fmla="*/ 2303724 h 3744261"/>
              <a:gd name="connsiteX292" fmla="*/ 1245091 w 4878609"/>
              <a:gd name="connsiteY292" fmla="*/ 2321187 h 3744261"/>
              <a:gd name="connsiteX293" fmla="*/ 1233857 w 4878609"/>
              <a:gd name="connsiteY293" fmla="*/ 2340644 h 3744261"/>
              <a:gd name="connsiteX294" fmla="*/ 1084888 w 4878609"/>
              <a:gd name="connsiteY294" fmla="*/ 2441209 h 3744261"/>
              <a:gd name="connsiteX295" fmla="*/ 938162 w 4878609"/>
              <a:gd name="connsiteY295" fmla="*/ 2490526 h 3744261"/>
              <a:gd name="connsiteX296" fmla="*/ 913763 w 4878609"/>
              <a:gd name="connsiteY296" fmla="*/ 2472357 h 3744261"/>
              <a:gd name="connsiteX297" fmla="*/ 849287 w 4878609"/>
              <a:gd name="connsiteY297" fmla="*/ 2490526 h 3744261"/>
              <a:gd name="connsiteX298" fmla="*/ 749968 w 4878609"/>
              <a:gd name="connsiteY298" fmla="*/ 2448975 h 3744261"/>
              <a:gd name="connsiteX299" fmla="*/ 690704 w 4878609"/>
              <a:gd name="connsiteY299" fmla="*/ 2387718 h 3744261"/>
              <a:gd name="connsiteX300" fmla="*/ 691929 w 4878609"/>
              <a:gd name="connsiteY300" fmla="*/ 2375695 h 3744261"/>
              <a:gd name="connsiteX301" fmla="*/ 700464 w 4878609"/>
              <a:gd name="connsiteY301" fmla="*/ 2368843 h 3744261"/>
              <a:gd name="connsiteX302" fmla="*/ 693154 w 4878609"/>
              <a:gd name="connsiteY302" fmla="*/ 2367389 h 3744261"/>
              <a:gd name="connsiteX303" fmla="*/ 402796 w 4878609"/>
              <a:gd name="connsiteY303" fmla="*/ 2247201 h 3744261"/>
              <a:gd name="connsiteX304" fmla="*/ 280614 w 4878609"/>
              <a:gd name="connsiteY304" fmla="*/ 2167068 h 3744261"/>
              <a:gd name="connsiteX305" fmla="*/ 192570 w 4878609"/>
              <a:gd name="connsiteY305" fmla="*/ 2113723 h 3744261"/>
              <a:gd name="connsiteX306" fmla="*/ 27072 w 4878609"/>
              <a:gd name="connsiteY306" fmla="*/ 1882524 h 3744261"/>
              <a:gd name="connsiteX307" fmla="*/ 3961 w 4878609"/>
              <a:gd name="connsiteY307" fmla="*/ 1670430 h 3744261"/>
              <a:gd name="connsiteX308" fmla="*/ 134303 w 4878609"/>
              <a:gd name="connsiteY308" fmla="*/ 1531490 h 3744261"/>
              <a:gd name="connsiteX309" fmla="*/ 330575 w 4878609"/>
              <a:gd name="connsiteY309" fmla="*/ 1549120 h 3744261"/>
              <a:gd name="connsiteX310" fmla="*/ 350987 w 4878609"/>
              <a:gd name="connsiteY310" fmla="*/ 1565919 h 3744261"/>
              <a:gd name="connsiteX311" fmla="*/ 403398 w 4878609"/>
              <a:gd name="connsiteY311" fmla="*/ 1548954 h 3744261"/>
              <a:gd name="connsiteX312" fmla="*/ 406056 w 4878609"/>
              <a:gd name="connsiteY312" fmla="*/ 1548850 h 3744261"/>
              <a:gd name="connsiteX313" fmla="*/ 456744 w 4878609"/>
              <a:gd name="connsiteY313" fmla="*/ 1558236 h 3744261"/>
              <a:gd name="connsiteX314" fmla="*/ 487102 w 4878609"/>
              <a:gd name="connsiteY314" fmla="*/ 1553169 h 3744261"/>
              <a:gd name="connsiteX315" fmla="*/ 642488 w 4878609"/>
              <a:gd name="connsiteY315" fmla="*/ 1570259 h 3744261"/>
              <a:gd name="connsiteX316" fmla="*/ 716930 w 4878609"/>
              <a:gd name="connsiteY316" fmla="*/ 1625743 h 3744261"/>
              <a:gd name="connsiteX317" fmla="*/ 718758 w 4878609"/>
              <a:gd name="connsiteY317" fmla="*/ 1638182 h 3744261"/>
              <a:gd name="connsiteX318" fmla="*/ 839175 w 4878609"/>
              <a:gd name="connsiteY318" fmla="*/ 1847182 h 3744261"/>
              <a:gd name="connsiteX319" fmla="*/ 725008 w 4878609"/>
              <a:gd name="connsiteY319" fmla="*/ 1995985 h 3744261"/>
              <a:gd name="connsiteX320" fmla="*/ 634721 w 4878609"/>
              <a:gd name="connsiteY320" fmla="*/ 2003398 h 3744261"/>
              <a:gd name="connsiteX321" fmla="*/ 641948 w 4878609"/>
              <a:gd name="connsiteY321" fmla="*/ 2009648 h 3744261"/>
              <a:gd name="connsiteX322" fmla="*/ 646869 w 4878609"/>
              <a:gd name="connsiteY322" fmla="*/ 2013864 h 3744261"/>
              <a:gd name="connsiteX323" fmla="*/ 649008 w 4878609"/>
              <a:gd name="connsiteY323" fmla="*/ 2024329 h 3744261"/>
              <a:gd name="connsiteX324" fmla="*/ 591426 w 4878609"/>
              <a:gd name="connsiteY324" fmla="*/ 2023021 h 3744261"/>
              <a:gd name="connsiteX325" fmla="*/ 491359 w 4878609"/>
              <a:gd name="connsiteY325" fmla="*/ 1991271 h 3744261"/>
              <a:gd name="connsiteX326" fmla="*/ 475474 w 4878609"/>
              <a:gd name="connsiteY326" fmla="*/ 1983401 h 3744261"/>
              <a:gd name="connsiteX327" fmla="*/ 404042 w 4878609"/>
              <a:gd name="connsiteY327" fmla="*/ 1958089 h 3744261"/>
              <a:gd name="connsiteX328" fmla="*/ 329038 w 4878609"/>
              <a:gd name="connsiteY328" fmla="*/ 1859392 h 3744261"/>
              <a:gd name="connsiteX329" fmla="*/ 309602 w 4878609"/>
              <a:gd name="connsiteY329" fmla="*/ 1832771 h 3744261"/>
              <a:gd name="connsiteX330" fmla="*/ 311803 w 4878609"/>
              <a:gd name="connsiteY330" fmla="*/ 1931468 h 3744261"/>
              <a:gd name="connsiteX331" fmla="*/ 412660 w 4878609"/>
              <a:gd name="connsiteY331" fmla="*/ 2024392 h 3744261"/>
              <a:gd name="connsiteX332" fmla="*/ 619542 w 4878609"/>
              <a:gd name="connsiteY332" fmla="*/ 2058467 h 3744261"/>
              <a:gd name="connsiteX333" fmla="*/ 736055 w 4878609"/>
              <a:gd name="connsiteY333" fmla="*/ 2031410 h 3744261"/>
              <a:gd name="connsiteX334" fmla="*/ 721810 w 4878609"/>
              <a:gd name="connsiteY334" fmla="*/ 2023623 h 3744261"/>
              <a:gd name="connsiteX335" fmla="*/ 718633 w 4878609"/>
              <a:gd name="connsiteY335" fmla="*/ 2013864 h 3744261"/>
              <a:gd name="connsiteX336" fmla="*/ 756031 w 4878609"/>
              <a:gd name="connsiteY336" fmla="*/ 1988323 h 3744261"/>
              <a:gd name="connsiteX337" fmla="*/ 795111 w 4878609"/>
              <a:gd name="connsiteY337" fmla="*/ 1973787 h 3744261"/>
              <a:gd name="connsiteX338" fmla="*/ 801465 w 4878609"/>
              <a:gd name="connsiteY338" fmla="*/ 1978625 h 3744261"/>
              <a:gd name="connsiteX339" fmla="*/ 794883 w 4878609"/>
              <a:gd name="connsiteY339" fmla="*/ 1988676 h 3744261"/>
              <a:gd name="connsiteX340" fmla="*/ 782320 w 4878609"/>
              <a:gd name="connsiteY340" fmla="*/ 2003398 h 3744261"/>
              <a:gd name="connsiteX341" fmla="*/ 760786 w 4878609"/>
              <a:gd name="connsiteY341" fmla="*/ 2029354 h 3744261"/>
              <a:gd name="connsiteX342" fmla="*/ 880061 w 4878609"/>
              <a:gd name="connsiteY342" fmla="*/ 2069452 h 3744261"/>
              <a:gd name="connsiteX343" fmla="*/ 890817 w 4878609"/>
              <a:gd name="connsiteY343" fmla="*/ 2065236 h 3744261"/>
              <a:gd name="connsiteX344" fmla="*/ 890963 w 4878609"/>
              <a:gd name="connsiteY344" fmla="*/ 2038595 h 3744261"/>
              <a:gd name="connsiteX345" fmla="*/ 888741 w 4878609"/>
              <a:gd name="connsiteY345" fmla="*/ 2020716 h 3744261"/>
              <a:gd name="connsiteX346" fmla="*/ 892541 w 4878609"/>
              <a:gd name="connsiteY346" fmla="*/ 2012576 h 3744261"/>
              <a:gd name="connsiteX347" fmla="*/ 919079 w 4878609"/>
              <a:gd name="connsiteY347" fmla="*/ 2014217 h 3744261"/>
              <a:gd name="connsiteX348" fmla="*/ 968334 w 4878609"/>
              <a:gd name="connsiteY348" fmla="*/ 2015816 h 3744261"/>
              <a:gd name="connsiteX349" fmla="*/ 981769 w 4878609"/>
              <a:gd name="connsiteY349" fmla="*/ 1989693 h 3744261"/>
              <a:gd name="connsiteX350" fmla="*/ 913618 w 4878609"/>
              <a:gd name="connsiteY350" fmla="*/ 1880116 h 3744261"/>
              <a:gd name="connsiteX351" fmla="*/ 867436 w 4878609"/>
              <a:gd name="connsiteY351" fmla="*/ 1817550 h 3744261"/>
              <a:gd name="connsiteX352" fmla="*/ 863034 w 4878609"/>
              <a:gd name="connsiteY352" fmla="*/ 1795498 h 3744261"/>
              <a:gd name="connsiteX353" fmla="*/ 882117 w 4878609"/>
              <a:gd name="connsiteY353" fmla="*/ 1800087 h 3744261"/>
              <a:gd name="connsiteX354" fmla="*/ 906080 w 4878609"/>
              <a:gd name="connsiteY354" fmla="*/ 1818755 h 3744261"/>
              <a:gd name="connsiteX355" fmla="*/ 965842 w 4878609"/>
              <a:gd name="connsiteY355" fmla="*/ 1878247 h 3744261"/>
              <a:gd name="connsiteX356" fmla="*/ 1083372 w 4878609"/>
              <a:gd name="connsiteY356" fmla="*/ 2085005 h 3744261"/>
              <a:gd name="connsiteX357" fmla="*/ 1088730 w 4878609"/>
              <a:gd name="connsiteY357" fmla="*/ 2084673 h 3744261"/>
              <a:gd name="connsiteX358" fmla="*/ 1203394 w 4878609"/>
              <a:gd name="connsiteY358" fmla="*/ 2080893 h 3744261"/>
              <a:gd name="connsiteX359" fmla="*/ 1259294 w 4878609"/>
              <a:gd name="connsiteY359" fmla="*/ 2084382 h 3744261"/>
              <a:gd name="connsiteX360" fmla="*/ 1261454 w 4878609"/>
              <a:gd name="connsiteY360" fmla="*/ 2091234 h 3744261"/>
              <a:gd name="connsiteX361" fmla="*/ 1248247 w 4878609"/>
              <a:gd name="connsiteY361" fmla="*/ 2097152 h 3744261"/>
              <a:gd name="connsiteX362" fmla="*/ 1101770 w 4878609"/>
              <a:gd name="connsiteY362" fmla="*/ 2118520 h 3744261"/>
              <a:gd name="connsiteX363" fmla="*/ 1075606 w 4878609"/>
              <a:gd name="connsiteY363" fmla="*/ 2097962 h 3744261"/>
              <a:gd name="connsiteX364" fmla="*/ 869056 w 4878609"/>
              <a:gd name="connsiteY364" fmla="*/ 2136046 h 3744261"/>
              <a:gd name="connsiteX365" fmla="*/ 824058 w 4878609"/>
              <a:gd name="connsiteY365" fmla="*/ 2200625 h 3744261"/>
              <a:gd name="connsiteX366" fmla="*/ 886831 w 4878609"/>
              <a:gd name="connsiteY366" fmla="*/ 2347974 h 3744261"/>
              <a:gd name="connsiteX367" fmla="*/ 1217702 w 4878609"/>
              <a:gd name="connsiteY367" fmla="*/ 2314750 h 3744261"/>
              <a:gd name="connsiteX368" fmla="*/ 1234833 w 4878609"/>
              <a:gd name="connsiteY368" fmla="*/ 2310784 h 3744261"/>
              <a:gd name="connsiteX369" fmla="*/ 1234272 w 4878609"/>
              <a:gd name="connsiteY369" fmla="*/ 2303724 h 3744261"/>
              <a:gd name="connsiteX370" fmla="*/ 1231490 w 4878609"/>
              <a:gd name="connsiteY370" fmla="*/ 2296622 h 3744261"/>
              <a:gd name="connsiteX371" fmla="*/ 1224201 w 4878609"/>
              <a:gd name="connsiteY371" fmla="*/ 2297183 h 3744261"/>
              <a:gd name="connsiteX372" fmla="*/ 1167201 w 4878609"/>
              <a:gd name="connsiteY372" fmla="*/ 2285180 h 3744261"/>
              <a:gd name="connsiteX373" fmla="*/ 1187634 w 4878609"/>
              <a:gd name="connsiteY373" fmla="*/ 2267800 h 3744261"/>
              <a:gd name="connsiteX374" fmla="*/ 1237968 w 4878609"/>
              <a:gd name="connsiteY374" fmla="*/ 2283581 h 3744261"/>
              <a:gd name="connsiteX375" fmla="*/ 1358261 w 4878609"/>
              <a:gd name="connsiteY375" fmla="*/ 2270271 h 3744261"/>
              <a:gd name="connsiteX376" fmla="*/ 1358448 w 4878609"/>
              <a:gd name="connsiteY376" fmla="*/ 2250960 h 3744261"/>
              <a:gd name="connsiteX377" fmla="*/ 1351990 w 4878609"/>
              <a:gd name="connsiteY377" fmla="*/ 2164680 h 3744261"/>
              <a:gd name="connsiteX378" fmla="*/ 1340236 w 4878609"/>
              <a:gd name="connsiteY378" fmla="*/ 2112290 h 3744261"/>
              <a:gd name="connsiteX379" fmla="*/ 1351554 w 4878609"/>
              <a:gd name="connsiteY379" fmla="*/ 2034753 h 3744261"/>
              <a:gd name="connsiteX380" fmla="*/ 1373357 w 4878609"/>
              <a:gd name="connsiteY380" fmla="*/ 2021277 h 3744261"/>
              <a:gd name="connsiteX381" fmla="*/ 1407640 w 4878609"/>
              <a:gd name="connsiteY381" fmla="*/ 2008776 h 3744261"/>
              <a:gd name="connsiteX382" fmla="*/ 1428281 w 4878609"/>
              <a:gd name="connsiteY382" fmla="*/ 2043412 h 3744261"/>
              <a:gd name="connsiteX383" fmla="*/ 1439556 w 4878609"/>
              <a:gd name="connsiteY383" fmla="*/ 2085711 h 3744261"/>
              <a:gd name="connsiteX384" fmla="*/ 1447301 w 4878609"/>
              <a:gd name="connsiteY384" fmla="*/ 2152346 h 3744261"/>
              <a:gd name="connsiteX385" fmla="*/ 1428011 w 4878609"/>
              <a:gd name="connsiteY385" fmla="*/ 2143645 h 3744261"/>
              <a:gd name="connsiteX386" fmla="*/ 1399853 w 4878609"/>
              <a:gd name="connsiteY386" fmla="*/ 2102198 h 3744261"/>
              <a:gd name="connsiteX387" fmla="*/ 1405667 w 4878609"/>
              <a:gd name="connsiteY387" fmla="*/ 2137208 h 3744261"/>
              <a:gd name="connsiteX388" fmla="*/ 1405211 w 4878609"/>
              <a:gd name="connsiteY388" fmla="*/ 2249465 h 3744261"/>
              <a:gd name="connsiteX389" fmla="*/ 1401037 w 4878609"/>
              <a:gd name="connsiteY389" fmla="*/ 2262546 h 3744261"/>
              <a:gd name="connsiteX390" fmla="*/ 1473901 w 4878609"/>
              <a:gd name="connsiteY390" fmla="*/ 2243173 h 3744261"/>
              <a:gd name="connsiteX391" fmla="*/ 1478034 w 4878609"/>
              <a:gd name="connsiteY391" fmla="*/ 2174980 h 3744261"/>
              <a:gd name="connsiteX392" fmla="*/ 1449502 w 4878609"/>
              <a:gd name="connsiteY392" fmla="*/ 2053774 h 3744261"/>
              <a:gd name="connsiteX393" fmla="*/ 1451475 w 4878609"/>
              <a:gd name="connsiteY393" fmla="*/ 2046610 h 3744261"/>
              <a:gd name="connsiteX394" fmla="*/ 1458909 w 4878609"/>
              <a:gd name="connsiteY394" fmla="*/ 2046444 h 3744261"/>
              <a:gd name="connsiteX395" fmla="*/ 1504925 w 4878609"/>
              <a:gd name="connsiteY395" fmla="*/ 2058467 h 3744261"/>
              <a:gd name="connsiteX396" fmla="*/ 1782284 w 4878609"/>
              <a:gd name="connsiteY396" fmla="*/ 1986204 h 3744261"/>
              <a:gd name="connsiteX397" fmla="*/ 1788887 w 4878609"/>
              <a:gd name="connsiteY397" fmla="*/ 1988281 h 3744261"/>
              <a:gd name="connsiteX398" fmla="*/ 1849895 w 4878609"/>
              <a:gd name="connsiteY398" fmla="*/ 2016978 h 3744261"/>
              <a:gd name="connsiteX399" fmla="*/ 1850227 w 4878609"/>
              <a:gd name="connsiteY399" fmla="*/ 2017082 h 3744261"/>
              <a:gd name="connsiteX400" fmla="*/ 1795054 w 4878609"/>
              <a:gd name="connsiteY400" fmla="*/ 1971025 h 3744261"/>
              <a:gd name="connsiteX401" fmla="*/ 1794390 w 4878609"/>
              <a:gd name="connsiteY401" fmla="*/ 1970527 h 3744261"/>
              <a:gd name="connsiteX402" fmla="*/ 1315713 w 4878609"/>
              <a:gd name="connsiteY402" fmla="*/ 1579686 h 3744261"/>
              <a:gd name="connsiteX403" fmla="*/ 1153600 w 4878609"/>
              <a:gd name="connsiteY403" fmla="*/ 1494882 h 3744261"/>
              <a:gd name="connsiteX404" fmla="*/ 1047926 w 4878609"/>
              <a:gd name="connsiteY404" fmla="*/ 1425796 h 3744261"/>
              <a:gd name="connsiteX405" fmla="*/ 1054592 w 4878609"/>
              <a:gd name="connsiteY405" fmla="*/ 1396746 h 3744261"/>
              <a:gd name="connsiteX406" fmla="*/ 1118673 w 4878609"/>
              <a:gd name="connsiteY406" fmla="*/ 1334430 h 3744261"/>
              <a:gd name="connsiteX407" fmla="*/ 1165581 w 4878609"/>
              <a:gd name="connsiteY407" fmla="*/ 1273837 h 3744261"/>
              <a:gd name="connsiteX408" fmla="*/ 1156050 w 4878609"/>
              <a:gd name="connsiteY408" fmla="*/ 1254131 h 3744261"/>
              <a:gd name="connsiteX409" fmla="*/ 1149343 w 4878609"/>
              <a:gd name="connsiteY409" fmla="*/ 1273463 h 3744261"/>
              <a:gd name="connsiteX410" fmla="*/ 1138566 w 4878609"/>
              <a:gd name="connsiteY410" fmla="*/ 1287937 h 3744261"/>
              <a:gd name="connsiteX411" fmla="*/ 1030483 w 4878609"/>
              <a:gd name="connsiteY411" fmla="*/ 1395354 h 3744261"/>
              <a:gd name="connsiteX412" fmla="*/ 1012148 w 4878609"/>
              <a:gd name="connsiteY412" fmla="*/ 1390765 h 3744261"/>
              <a:gd name="connsiteX413" fmla="*/ 1010902 w 4878609"/>
              <a:gd name="connsiteY413" fmla="*/ 1389810 h 3744261"/>
              <a:gd name="connsiteX414" fmla="*/ 794094 w 4878609"/>
              <a:gd name="connsiteY414" fmla="*/ 1123166 h 3744261"/>
              <a:gd name="connsiteX415" fmla="*/ 811952 w 4878609"/>
              <a:gd name="connsiteY415" fmla="*/ 915971 h 3744261"/>
              <a:gd name="connsiteX416" fmla="*/ 789068 w 4878609"/>
              <a:gd name="connsiteY416" fmla="*/ 889288 h 3744261"/>
              <a:gd name="connsiteX417" fmla="*/ 768303 w 4878609"/>
              <a:gd name="connsiteY417" fmla="*/ 717042 h 3744261"/>
              <a:gd name="connsiteX418" fmla="*/ 808193 w 4878609"/>
              <a:gd name="connsiteY418" fmla="*/ 541286 h 3744261"/>
              <a:gd name="connsiteX419" fmla="*/ 931123 w 4878609"/>
              <a:gd name="connsiteY419" fmla="*/ 473758 h 3744261"/>
              <a:gd name="connsiteX420" fmla="*/ 1122660 w 4878609"/>
              <a:gd name="connsiteY420" fmla="*/ 489186 h 3744261"/>
              <a:gd name="connsiteX421" fmla="*/ 1251424 w 4878609"/>
              <a:gd name="connsiteY421" fmla="*/ 639173 h 3744261"/>
              <a:gd name="connsiteX422" fmla="*/ 1284441 w 4878609"/>
              <a:gd name="connsiteY422" fmla="*/ 699371 h 3744261"/>
              <a:gd name="connsiteX423" fmla="*/ 1269407 w 4878609"/>
              <a:gd name="connsiteY423" fmla="*/ 655868 h 3744261"/>
              <a:gd name="connsiteX424" fmla="*/ 1275408 w 4878609"/>
              <a:gd name="connsiteY424" fmla="*/ 637615 h 3744261"/>
              <a:gd name="connsiteX425" fmla="*/ 1329127 w 4878609"/>
              <a:gd name="connsiteY425" fmla="*/ 677256 h 3744261"/>
              <a:gd name="connsiteX426" fmla="*/ 1374271 w 4878609"/>
              <a:gd name="connsiteY426" fmla="*/ 742479 h 3744261"/>
              <a:gd name="connsiteX427" fmla="*/ 1379794 w 4878609"/>
              <a:gd name="connsiteY427" fmla="*/ 781040 h 3744261"/>
              <a:gd name="connsiteX428" fmla="*/ 1381808 w 4878609"/>
              <a:gd name="connsiteY428" fmla="*/ 780915 h 3744261"/>
              <a:gd name="connsiteX429" fmla="*/ 1398773 w 4878609"/>
              <a:gd name="connsiteY429" fmla="*/ 838476 h 3744261"/>
              <a:gd name="connsiteX430" fmla="*/ 1404525 w 4878609"/>
              <a:gd name="connsiteY430" fmla="*/ 876912 h 3744261"/>
              <a:gd name="connsiteX431" fmla="*/ 1395638 w 4878609"/>
              <a:gd name="connsiteY431" fmla="*/ 977914 h 3744261"/>
              <a:gd name="connsiteX432" fmla="*/ 1401888 w 4878609"/>
              <a:gd name="connsiteY432" fmla="*/ 1020129 h 3744261"/>
              <a:gd name="connsiteX433" fmla="*/ 1332969 w 4878609"/>
              <a:gd name="connsiteY433" fmla="*/ 1209465 h 3744261"/>
              <a:gd name="connsiteX434" fmla="*/ 1369931 w 4878609"/>
              <a:gd name="connsiteY434" fmla="*/ 1221737 h 3744261"/>
              <a:gd name="connsiteX435" fmla="*/ 1379317 w 4878609"/>
              <a:gd name="connsiteY435" fmla="*/ 1230646 h 3744261"/>
              <a:gd name="connsiteX436" fmla="*/ 1427990 w 4878609"/>
              <a:gd name="connsiteY436" fmla="*/ 1300292 h 3744261"/>
              <a:gd name="connsiteX437" fmla="*/ 1416133 w 4878609"/>
              <a:gd name="connsiteY437" fmla="*/ 1323798 h 3744261"/>
              <a:gd name="connsiteX438" fmla="*/ 1295384 w 4878609"/>
              <a:gd name="connsiteY438" fmla="*/ 1319230 h 3744261"/>
              <a:gd name="connsiteX439" fmla="*/ 1259003 w 4878609"/>
              <a:gd name="connsiteY439" fmla="*/ 1296243 h 3744261"/>
              <a:gd name="connsiteX440" fmla="*/ 1256802 w 4878609"/>
              <a:gd name="connsiteY440" fmla="*/ 1298132 h 3744261"/>
              <a:gd name="connsiteX441" fmla="*/ 1248891 w 4878609"/>
              <a:gd name="connsiteY441" fmla="*/ 1310384 h 3744261"/>
              <a:gd name="connsiteX442" fmla="*/ 1244883 w 4878609"/>
              <a:gd name="connsiteY442" fmla="*/ 1318648 h 3744261"/>
              <a:gd name="connsiteX443" fmla="*/ 1229122 w 4878609"/>
              <a:gd name="connsiteY443" fmla="*/ 1321908 h 3744261"/>
              <a:gd name="connsiteX444" fmla="*/ 1342645 w 4878609"/>
              <a:gd name="connsiteY444" fmla="*/ 1396434 h 3744261"/>
              <a:gd name="connsiteX445" fmla="*/ 1520810 w 4878609"/>
              <a:gd name="connsiteY445" fmla="*/ 1562077 h 3744261"/>
              <a:gd name="connsiteX446" fmla="*/ 1718473 w 4878609"/>
              <a:gd name="connsiteY446" fmla="*/ 1729756 h 3744261"/>
              <a:gd name="connsiteX447" fmla="*/ 1885154 w 4878609"/>
              <a:gd name="connsiteY447" fmla="*/ 1883500 h 3744261"/>
              <a:gd name="connsiteX448" fmla="*/ 1939476 w 4878609"/>
              <a:gd name="connsiteY448" fmla="*/ 2032282 h 3744261"/>
              <a:gd name="connsiteX449" fmla="*/ 1947699 w 4878609"/>
              <a:gd name="connsiteY449" fmla="*/ 2051490 h 3744261"/>
              <a:gd name="connsiteX450" fmla="*/ 1955548 w 4878609"/>
              <a:gd name="connsiteY450" fmla="*/ 2068247 h 3744261"/>
              <a:gd name="connsiteX451" fmla="*/ 1955693 w 4878609"/>
              <a:gd name="connsiteY451" fmla="*/ 2069410 h 3744261"/>
              <a:gd name="connsiteX452" fmla="*/ 1990309 w 4878609"/>
              <a:gd name="connsiteY452" fmla="*/ 2132370 h 3744261"/>
              <a:gd name="connsiteX453" fmla="*/ 1990433 w 4878609"/>
              <a:gd name="connsiteY453" fmla="*/ 2131311 h 3744261"/>
              <a:gd name="connsiteX454" fmla="*/ 1977102 w 4878609"/>
              <a:gd name="connsiteY454" fmla="*/ 2009898 h 3744261"/>
              <a:gd name="connsiteX455" fmla="*/ 1981691 w 4878609"/>
              <a:gd name="connsiteY455" fmla="*/ 2002069 h 3744261"/>
              <a:gd name="connsiteX456" fmla="*/ 1989187 w 4878609"/>
              <a:gd name="connsiteY456" fmla="*/ 2006845 h 3744261"/>
              <a:gd name="connsiteX457" fmla="*/ 1989187 w 4878609"/>
              <a:gd name="connsiteY457" fmla="*/ 2006845 h 3744261"/>
              <a:gd name="connsiteX458" fmla="*/ 1989250 w 4878609"/>
              <a:gd name="connsiteY458" fmla="*/ 2007136 h 3744261"/>
              <a:gd name="connsiteX459" fmla="*/ 1991721 w 4878609"/>
              <a:gd name="connsiteY459" fmla="*/ 2017186 h 3744261"/>
              <a:gd name="connsiteX460" fmla="*/ 2024986 w 4878609"/>
              <a:gd name="connsiteY460" fmla="*/ 2093186 h 3744261"/>
              <a:gd name="connsiteX461" fmla="*/ 2059145 w 4878609"/>
              <a:gd name="connsiteY461" fmla="*/ 2144538 h 3744261"/>
              <a:gd name="connsiteX462" fmla="*/ 2058709 w 4878609"/>
              <a:gd name="connsiteY462" fmla="*/ 2132619 h 3744261"/>
              <a:gd name="connsiteX463" fmla="*/ 2044443 w 4878609"/>
              <a:gd name="connsiteY463" fmla="*/ 2063679 h 3744261"/>
              <a:gd name="connsiteX464" fmla="*/ 2028911 w 4878609"/>
              <a:gd name="connsiteY464" fmla="*/ 2026364 h 3744261"/>
              <a:gd name="connsiteX465" fmla="*/ 2028433 w 4878609"/>
              <a:gd name="connsiteY465" fmla="*/ 2010790 h 3744261"/>
              <a:gd name="connsiteX466" fmla="*/ 2034995 w 4878609"/>
              <a:gd name="connsiteY466" fmla="*/ 2009420 h 3744261"/>
              <a:gd name="connsiteX467" fmla="*/ 2053310 w 4878609"/>
              <a:gd name="connsiteY467" fmla="*/ 2050036 h 3744261"/>
              <a:gd name="connsiteX468" fmla="*/ 2056300 w 4878609"/>
              <a:gd name="connsiteY468" fmla="*/ 2059838 h 3744261"/>
              <a:gd name="connsiteX469" fmla="*/ 2101277 w 4878609"/>
              <a:gd name="connsiteY469" fmla="*/ 2139223 h 3744261"/>
              <a:gd name="connsiteX470" fmla="*/ 2099741 w 4878609"/>
              <a:gd name="connsiteY470" fmla="*/ 2127200 h 3744261"/>
              <a:gd name="connsiteX471" fmla="*/ 2070337 w 4878609"/>
              <a:gd name="connsiteY471" fmla="*/ 2015940 h 3744261"/>
              <a:gd name="connsiteX472" fmla="*/ 2070047 w 4878609"/>
              <a:gd name="connsiteY472" fmla="*/ 2015255 h 3744261"/>
              <a:gd name="connsiteX473" fmla="*/ 2069569 w 4878609"/>
              <a:gd name="connsiteY473" fmla="*/ 2004499 h 3744261"/>
              <a:gd name="connsiteX474" fmla="*/ 2075923 w 4878609"/>
              <a:gd name="connsiteY474" fmla="*/ 2002692 h 3744261"/>
              <a:gd name="connsiteX475" fmla="*/ 2080097 w 4878609"/>
              <a:gd name="connsiteY475" fmla="*/ 2006845 h 3744261"/>
              <a:gd name="connsiteX476" fmla="*/ 2080139 w 4878609"/>
              <a:gd name="connsiteY476" fmla="*/ 2006845 h 3744261"/>
              <a:gd name="connsiteX477" fmla="*/ 2080242 w 4878609"/>
              <a:gd name="connsiteY477" fmla="*/ 2007136 h 3744261"/>
              <a:gd name="connsiteX478" fmla="*/ 2082776 w 4878609"/>
              <a:gd name="connsiteY478" fmla="*/ 2013220 h 3744261"/>
              <a:gd name="connsiteX479" fmla="*/ 2128002 w 4878609"/>
              <a:gd name="connsiteY479" fmla="*/ 2082492 h 3744261"/>
              <a:gd name="connsiteX480" fmla="*/ 2075446 w 4878609"/>
              <a:gd name="connsiteY480" fmla="*/ 1945380 h 3744261"/>
              <a:gd name="connsiteX481" fmla="*/ 2076276 w 4878609"/>
              <a:gd name="connsiteY481" fmla="*/ 1939545 h 3744261"/>
              <a:gd name="connsiteX482" fmla="*/ 2081592 w 4878609"/>
              <a:gd name="connsiteY482" fmla="*/ 1937012 h 3744261"/>
              <a:gd name="connsiteX483" fmla="*/ 2118325 w 4878609"/>
              <a:gd name="connsiteY483" fmla="*/ 1926982 h 3744261"/>
              <a:gd name="connsiteX484" fmla="*/ 2116706 w 4878609"/>
              <a:gd name="connsiteY484" fmla="*/ 1911222 h 3744261"/>
              <a:gd name="connsiteX485" fmla="*/ 2070524 w 4878609"/>
              <a:gd name="connsiteY485" fmla="*/ 1876876 h 3744261"/>
              <a:gd name="connsiteX486" fmla="*/ 1994005 w 4878609"/>
              <a:gd name="connsiteY486" fmla="*/ 1815868 h 3744261"/>
              <a:gd name="connsiteX487" fmla="*/ 1990060 w 4878609"/>
              <a:gd name="connsiteY487" fmla="*/ 1809244 h 3744261"/>
              <a:gd name="connsiteX488" fmla="*/ 1961798 w 4878609"/>
              <a:gd name="connsiteY488" fmla="*/ 1804032 h 3744261"/>
              <a:gd name="connsiteX489" fmla="*/ 1932789 w 4878609"/>
              <a:gd name="connsiteY489" fmla="*/ 1765991 h 3744261"/>
              <a:gd name="connsiteX490" fmla="*/ 1890636 w 4878609"/>
              <a:gd name="connsiteY490" fmla="*/ 1690572 h 3744261"/>
              <a:gd name="connsiteX491" fmla="*/ 1811085 w 4878609"/>
              <a:gd name="connsiteY491" fmla="*/ 1763021 h 3744261"/>
              <a:gd name="connsiteX492" fmla="*/ 1786271 w 4878609"/>
              <a:gd name="connsiteY492" fmla="*/ 1748880 h 3744261"/>
              <a:gd name="connsiteX493" fmla="*/ 1758404 w 4878609"/>
              <a:gd name="connsiteY493" fmla="*/ 1709115 h 3744261"/>
              <a:gd name="connsiteX494" fmla="*/ 1736767 w 4878609"/>
              <a:gd name="connsiteY494" fmla="*/ 1636126 h 3744261"/>
              <a:gd name="connsiteX495" fmla="*/ 1811729 w 4878609"/>
              <a:gd name="connsiteY495" fmla="*/ 1580247 h 3744261"/>
              <a:gd name="connsiteX496" fmla="*/ 1831310 w 4878609"/>
              <a:gd name="connsiteY496" fmla="*/ 1571567 h 3744261"/>
              <a:gd name="connsiteX497" fmla="*/ 1788617 w 4878609"/>
              <a:gd name="connsiteY497" fmla="*/ 1472331 h 3744261"/>
              <a:gd name="connsiteX498" fmla="*/ 1692600 w 4878609"/>
              <a:gd name="connsiteY498" fmla="*/ 923987 h 3744261"/>
              <a:gd name="connsiteX499" fmla="*/ 1707094 w 4878609"/>
              <a:gd name="connsiteY499" fmla="*/ 829319 h 3744261"/>
              <a:gd name="connsiteX500" fmla="*/ 1636201 w 4878609"/>
              <a:gd name="connsiteY500" fmla="*/ 698644 h 3744261"/>
              <a:gd name="connsiteX501" fmla="*/ 1536716 w 4878609"/>
              <a:gd name="connsiteY501" fmla="*/ 614524 h 3744261"/>
              <a:gd name="connsiteX502" fmla="*/ 1508226 w 4878609"/>
              <a:gd name="connsiteY502" fmla="*/ 615583 h 3744261"/>
              <a:gd name="connsiteX503" fmla="*/ 1523073 w 4878609"/>
              <a:gd name="connsiteY503" fmla="*/ 673477 h 3744261"/>
              <a:gd name="connsiteX504" fmla="*/ 1529905 w 4878609"/>
              <a:gd name="connsiteY504" fmla="*/ 699786 h 3744261"/>
              <a:gd name="connsiteX505" fmla="*/ 1543818 w 4878609"/>
              <a:gd name="connsiteY505" fmla="*/ 1016599 h 3744261"/>
              <a:gd name="connsiteX506" fmla="*/ 1670194 w 4878609"/>
              <a:gd name="connsiteY506" fmla="*/ 1432420 h 3744261"/>
              <a:gd name="connsiteX507" fmla="*/ 1724079 w 4878609"/>
              <a:gd name="connsiteY507" fmla="*/ 1582365 h 3744261"/>
              <a:gd name="connsiteX508" fmla="*/ 1716417 w 4878609"/>
              <a:gd name="connsiteY508" fmla="*/ 1604480 h 3744261"/>
              <a:gd name="connsiteX509" fmla="*/ 1671585 w 4878609"/>
              <a:gd name="connsiteY509" fmla="*/ 1558111 h 3744261"/>
              <a:gd name="connsiteX510" fmla="*/ 1608314 w 4878609"/>
              <a:gd name="connsiteY510" fmla="*/ 1448596 h 3744261"/>
              <a:gd name="connsiteX511" fmla="*/ 1509618 w 4878609"/>
              <a:gd name="connsiteY511" fmla="*/ 1198169 h 3744261"/>
              <a:gd name="connsiteX512" fmla="*/ 1506835 w 4878609"/>
              <a:gd name="connsiteY512" fmla="*/ 1180498 h 3744261"/>
              <a:gd name="connsiteX513" fmla="*/ 1486859 w 4878609"/>
              <a:gd name="connsiteY513" fmla="*/ 615064 h 3744261"/>
              <a:gd name="connsiteX514" fmla="*/ 1496349 w 4878609"/>
              <a:gd name="connsiteY514" fmla="*/ 607693 h 3744261"/>
              <a:gd name="connsiteX515" fmla="*/ 1498757 w 4878609"/>
              <a:gd name="connsiteY515" fmla="*/ 592181 h 3744261"/>
              <a:gd name="connsiteX516" fmla="*/ 1595751 w 4878609"/>
              <a:gd name="connsiteY516" fmla="*/ 380356 h 3744261"/>
              <a:gd name="connsiteX517" fmla="*/ 1725782 w 4878609"/>
              <a:gd name="connsiteY517" fmla="*/ 271610 h 3744261"/>
              <a:gd name="connsiteX518" fmla="*/ 1732136 w 4878609"/>
              <a:gd name="connsiteY518" fmla="*/ 271713 h 3744261"/>
              <a:gd name="connsiteX519" fmla="*/ 1732822 w 4878609"/>
              <a:gd name="connsiteY519" fmla="*/ 272191 h 3744261"/>
              <a:gd name="connsiteX520" fmla="*/ 1736746 w 4878609"/>
              <a:gd name="connsiteY520" fmla="*/ 242808 h 3744261"/>
              <a:gd name="connsiteX521" fmla="*/ 1747586 w 4878609"/>
              <a:gd name="connsiteY521" fmla="*/ 235333 h 3744261"/>
              <a:gd name="connsiteX522" fmla="*/ 1764364 w 4878609"/>
              <a:gd name="connsiteY522" fmla="*/ 274787 h 3744261"/>
              <a:gd name="connsiteX523" fmla="*/ 1766710 w 4878609"/>
              <a:gd name="connsiteY523" fmla="*/ 262639 h 3744261"/>
              <a:gd name="connsiteX524" fmla="*/ 1765360 w 4878609"/>
              <a:gd name="connsiteY524" fmla="*/ 185808 h 3744261"/>
              <a:gd name="connsiteX525" fmla="*/ 1826098 w 4878609"/>
              <a:gd name="connsiteY525" fmla="*/ 48613 h 3744261"/>
              <a:gd name="connsiteX526" fmla="*/ 1945830 w 4878609"/>
              <a:gd name="connsiteY526" fmla="*/ 106 h 3744261"/>
              <a:gd name="connsiteX527" fmla="*/ 2065105 w 4878609"/>
              <a:gd name="connsiteY527" fmla="*/ 39124 h 3744261"/>
              <a:gd name="connsiteX528" fmla="*/ 2142538 w 4878609"/>
              <a:gd name="connsiteY528" fmla="*/ 42841 h 3744261"/>
              <a:gd name="connsiteX529" fmla="*/ 2281331 w 4878609"/>
              <a:gd name="connsiteY529" fmla="*/ 406458 h 3744261"/>
              <a:gd name="connsiteX530" fmla="*/ 2264844 w 4878609"/>
              <a:gd name="connsiteY530" fmla="*/ 652338 h 3744261"/>
              <a:gd name="connsiteX531" fmla="*/ 2250828 w 4878609"/>
              <a:gd name="connsiteY531" fmla="*/ 671525 h 3744261"/>
              <a:gd name="connsiteX532" fmla="*/ 2193329 w 4878609"/>
              <a:gd name="connsiteY532" fmla="*/ 655099 h 3744261"/>
              <a:gd name="connsiteX533" fmla="*/ 2186601 w 4878609"/>
              <a:gd name="connsiteY533" fmla="*/ 663551 h 3744261"/>
              <a:gd name="connsiteX534" fmla="*/ 2200514 w 4878609"/>
              <a:gd name="connsiteY534" fmla="*/ 722814 h 3744261"/>
              <a:gd name="connsiteX535" fmla="*/ 2208072 w 4878609"/>
              <a:gd name="connsiteY535" fmla="*/ 800164 h 3744261"/>
              <a:gd name="connsiteX536" fmla="*/ 2194222 w 4878609"/>
              <a:gd name="connsiteY536" fmla="*/ 808616 h 3744261"/>
              <a:gd name="connsiteX537" fmla="*/ 2171276 w 4878609"/>
              <a:gd name="connsiteY537" fmla="*/ 804878 h 3744261"/>
              <a:gd name="connsiteX538" fmla="*/ 2171339 w 4878609"/>
              <a:gd name="connsiteY538" fmla="*/ 780687 h 3744261"/>
              <a:gd name="connsiteX539" fmla="*/ 2176198 w 4878609"/>
              <a:gd name="connsiteY539" fmla="*/ 739364 h 3744261"/>
              <a:gd name="connsiteX540" fmla="*/ 2175679 w 4878609"/>
              <a:gd name="connsiteY540" fmla="*/ 735710 h 3744261"/>
              <a:gd name="connsiteX541" fmla="*/ 2175014 w 4878609"/>
              <a:gd name="connsiteY541" fmla="*/ 736810 h 3744261"/>
              <a:gd name="connsiteX542" fmla="*/ 2159565 w 4878609"/>
              <a:gd name="connsiteY542" fmla="*/ 749851 h 3744261"/>
              <a:gd name="connsiteX543" fmla="*/ 2148954 w 4878609"/>
              <a:gd name="connsiteY543" fmla="*/ 734111 h 3744261"/>
              <a:gd name="connsiteX544" fmla="*/ 2173374 w 4878609"/>
              <a:gd name="connsiteY544" fmla="*/ 660436 h 3744261"/>
              <a:gd name="connsiteX545" fmla="*/ 2168016 w 4878609"/>
              <a:gd name="connsiteY545" fmla="*/ 612053 h 3744261"/>
              <a:gd name="connsiteX546" fmla="*/ 2152671 w 4878609"/>
              <a:gd name="connsiteY546" fmla="*/ 659522 h 3744261"/>
              <a:gd name="connsiteX547" fmla="*/ 2069611 w 4878609"/>
              <a:gd name="connsiteY547" fmla="*/ 810921 h 3744261"/>
              <a:gd name="connsiteX548" fmla="*/ 2082277 w 4878609"/>
              <a:gd name="connsiteY548" fmla="*/ 828758 h 3744261"/>
              <a:gd name="connsiteX549" fmla="*/ 2091622 w 4878609"/>
              <a:gd name="connsiteY549" fmla="*/ 806747 h 3744261"/>
              <a:gd name="connsiteX550" fmla="*/ 2097041 w 4878609"/>
              <a:gd name="connsiteY550" fmla="*/ 802054 h 3744261"/>
              <a:gd name="connsiteX551" fmla="*/ 2103291 w 4878609"/>
              <a:gd name="connsiteY551" fmla="*/ 805543 h 3744261"/>
              <a:gd name="connsiteX552" fmla="*/ 2105181 w 4878609"/>
              <a:gd name="connsiteY552" fmla="*/ 809529 h 3744261"/>
              <a:gd name="connsiteX553" fmla="*/ 2105846 w 4878609"/>
              <a:gd name="connsiteY553" fmla="*/ 808201 h 3744261"/>
              <a:gd name="connsiteX554" fmla="*/ 2119011 w 4878609"/>
              <a:gd name="connsiteY554" fmla="*/ 799562 h 3744261"/>
              <a:gd name="connsiteX555" fmla="*/ 2119551 w 4878609"/>
              <a:gd name="connsiteY555" fmla="*/ 821926 h 3744261"/>
              <a:gd name="connsiteX556" fmla="*/ 2115771 w 4878609"/>
              <a:gd name="connsiteY556" fmla="*/ 832952 h 3744261"/>
              <a:gd name="connsiteX557" fmla="*/ 2161164 w 4878609"/>
              <a:gd name="connsiteY557" fmla="*/ 995045 h 3744261"/>
              <a:gd name="connsiteX558" fmla="*/ 2144739 w 4878609"/>
              <a:gd name="connsiteY558" fmla="*/ 1013505 h 3744261"/>
              <a:gd name="connsiteX559" fmla="*/ 2139360 w 4878609"/>
              <a:gd name="connsiteY559" fmla="*/ 1014024 h 3744261"/>
              <a:gd name="connsiteX560" fmla="*/ 2009662 w 4878609"/>
              <a:gd name="connsiteY560" fmla="*/ 926250 h 3744261"/>
              <a:gd name="connsiteX561" fmla="*/ 1986052 w 4878609"/>
              <a:gd name="connsiteY561" fmla="*/ 934390 h 3744261"/>
              <a:gd name="connsiteX562" fmla="*/ 1941677 w 4878609"/>
              <a:gd name="connsiteY562" fmla="*/ 947472 h 3744261"/>
              <a:gd name="connsiteX563" fmla="*/ 1933163 w 4878609"/>
              <a:gd name="connsiteY563" fmla="*/ 956650 h 3744261"/>
              <a:gd name="connsiteX564" fmla="*/ 1881479 w 4878609"/>
              <a:gd name="connsiteY564" fmla="*/ 1002686 h 3744261"/>
              <a:gd name="connsiteX565" fmla="*/ 1849085 w 4878609"/>
              <a:gd name="connsiteY565" fmla="*/ 1074534 h 3744261"/>
              <a:gd name="connsiteX566" fmla="*/ 1786935 w 4878609"/>
              <a:gd name="connsiteY566" fmla="*/ 1177279 h 3744261"/>
              <a:gd name="connsiteX567" fmla="*/ 1758591 w 4878609"/>
              <a:gd name="connsiteY567" fmla="*/ 1158092 h 3744261"/>
              <a:gd name="connsiteX568" fmla="*/ 1744658 w 4878609"/>
              <a:gd name="connsiteY568" fmla="*/ 1052087 h 3744261"/>
              <a:gd name="connsiteX569" fmla="*/ 1745073 w 4878609"/>
              <a:gd name="connsiteY569" fmla="*/ 1041413 h 3744261"/>
              <a:gd name="connsiteX570" fmla="*/ 1743308 w 4878609"/>
              <a:gd name="connsiteY570" fmla="*/ 1161996 h 3744261"/>
              <a:gd name="connsiteX571" fmla="*/ 1804295 w 4878609"/>
              <a:gd name="connsiteY571" fmla="*/ 1421768 h 3744261"/>
              <a:gd name="connsiteX572" fmla="*/ 1872737 w 4878609"/>
              <a:gd name="connsiteY572" fmla="*/ 1556263 h 3744261"/>
              <a:gd name="connsiteX573" fmla="*/ 1879755 w 4878609"/>
              <a:gd name="connsiteY573" fmla="*/ 1554976 h 3744261"/>
              <a:gd name="connsiteX574" fmla="*/ 1885403 w 4878609"/>
              <a:gd name="connsiteY574" fmla="*/ 1560229 h 3744261"/>
              <a:gd name="connsiteX575" fmla="*/ 1879070 w 4878609"/>
              <a:gd name="connsiteY575" fmla="*/ 1568598 h 3744261"/>
              <a:gd name="connsiteX576" fmla="*/ 1872051 w 4878609"/>
              <a:gd name="connsiteY576" fmla="*/ 1569324 h 3744261"/>
              <a:gd name="connsiteX577" fmla="*/ 1848234 w 4878609"/>
              <a:gd name="connsiteY577" fmla="*/ 1578087 h 3744261"/>
              <a:gd name="connsiteX578" fmla="*/ 1891965 w 4878609"/>
              <a:gd name="connsiteY578" fmla="*/ 1666027 h 3744261"/>
              <a:gd name="connsiteX579" fmla="*/ 1903261 w 4878609"/>
              <a:gd name="connsiteY579" fmla="*/ 1645283 h 3744261"/>
              <a:gd name="connsiteX580" fmla="*/ 1910259 w 4878609"/>
              <a:gd name="connsiteY580" fmla="*/ 1639282 h 3744261"/>
              <a:gd name="connsiteX581" fmla="*/ 1956192 w 4878609"/>
              <a:gd name="connsiteY581" fmla="*/ 1714680 h 3744261"/>
              <a:gd name="connsiteX582" fmla="*/ 1996808 w 4878609"/>
              <a:gd name="connsiteY582" fmla="*/ 1795830 h 3744261"/>
              <a:gd name="connsiteX583" fmla="*/ 2002186 w 4878609"/>
              <a:gd name="connsiteY583" fmla="*/ 1794252 h 3744261"/>
              <a:gd name="connsiteX584" fmla="*/ 2029949 w 4878609"/>
              <a:gd name="connsiteY584" fmla="*/ 1764412 h 3744261"/>
              <a:gd name="connsiteX585" fmla="*/ 2267544 w 4878609"/>
              <a:gd name="connsiteY585" fmla="*/ 1248774 h 3744261"/>
              <a:gd name="connsiteX586" fmla="*/ 2441306 w 4878609"/>
              <a:gd name="connsiteY586" fmla="*/ 985348 h 3744261"/>
              <a:gd name="connsiteX587" fmla="*/ 2656079 w 4878609"/>
              <a:gd name="connsiteY587" fmla="*/ 779898 h 3744261"/>
              <a:gd name="connsiteX588" fmla="*/ 2669556 w 4878609"/>
              <a:gd name="connsiteY588" fmla="*/ 778673 h 3744261"/>
              <a:gd name="connsiteX589" fmla="*/ 2710131 w 4878609"/>
              <a:gd name="connsiteY589" fmla="*/ 723707 h 3744261"/>
              <a:gd name="connsiteX590" fmla="*/ 2848219 w 4878609"/>
              <a:gd name="connsiteY590" fmla="*/ 668534 h 3744261"/>
              <a:gd name="connsiteX591" fmla="*/ 2965292 w 4878609"/>
              <a:gd name="connsiteY591" fmla="*/ 650490 h 3744261"/>
              <a:gd name="connsiteX592" fmla="*/ 2967265 w 4878609"/>
              <a:gd name="connsiteY592" fmla="*/ 650074 h 3744261"/>
              <a:gd name="connsiteX593" fmla="*/ 2982818 w 4878609"/>
              <a:gd name="connsiteY593" fmla="*/ 632964 h 3744261"/>
              <a:gd name="connsiteX594" fmla="*/ 3204610 w 4878609"/>
              <a:gd name="connsiteY594" fmla="*/ 522597 h 3744261"/>
              <a:gd name="connsiteX595" fmla="*/ 3327789 w 4878609"/>
              <a:gd name="connsiteY595" fmla="*/ 578746 h 3744261"/>
              <a:gd name="connsiteX596" fmla="*/ 3336697 w 4878609"/>
              <a:gd name="connsiteY596" fmla="*/ 584602 h 3744261"/>
              <a:gd name="connsiteX597" fmla="*/ 3414442 w 4878609"/>
              <a:gd name="connsiteY597" fmla="*/ 735710 h 3744261"/>
              <a:gd name="connsiteX598" fmla="*/ 3416954 w 4878609"/>
              <a:gd name="connsiteY598" fmla="*/ 772921 h 3744261"/>
              <a:gd name="connsiteX599" fmla="*/ 3418740 w 4878609"/>
              <a:gd name="connsiteY599" fmla="*/ 776845 h 3744261"/>
              <a:gd name="connsiteX600" fmla="*/ 3442724 w 4878609"/>
              <a:gd name="connsiteY600" fmla="*/ 880255 h 3744261"/>
              <a:gd name="connsiteX601" fmla="*/ 3381238 w 4878609"/>
              <a:gd name="connsiteY601" fmla="*/ 1080514 h 3744261"/>
              <a:gd name="connsiteX602" fmla="*/ 3336925 w 4878609"/>
              <a:gd name="connsiteY602" fmla="*/ 1129665 h 3744261"/>
              <a:gd name="connsiteX603" fmla="*/ 3029311 w 4878609"/>
              <a:gd name="connsiteY603" fmla="*/ 1328553 h 3744261"/>
              <a:gd name="connsiteX604" fmla="*/ 2886364 w 4878609"/>
              <a:gd name="connsiteY604" fmla="*/ 1415995 h 3744261"/>
              <a:gd name="connsiteX605" fmla="*/ 2848073 w 4878609"/>
              <a:gd name="connsiteY605" fmla="*/ 1419317 h 3744261"/>
              <a:gd name="connsiteX606" fmla="*/ 2601322 w 4878609"/>
              <a:gd name="connsiteY606" fmla="*/ 1308847 h 3744261"/>
              <a:gd name="connsiteX607" fmla="*/ 2592351 w 4878609"/>
              <a:gd name="connsiteY607" fmla="*/ 1301849 h 3744261"/>
              <a:gd name="connsiteX608" fmla="*/ 2577214 w 4878609"/>
              <a:gd name="connsiteY608" fmla="*/ 1249002 h 3744261"/>
              <a:gd name="connsiteX609" fmla="*/ 2612888 w 4878609"/>
              <a:gd name="connsiteY609" fmla="*/ 1209258 h 3744261"/>
              <a:gd name="connsiteX610" fmla="*/ 2634131 w 4878609"/>
              <a:gd name="connsiteY610" fmla="*/ 1188742 h 3744261"/>
              <a:gd name="connsiteX611" fmla="*/ 2682472 w 4878609"/>
              <a:gd name="connsiteY611" fmla="*/ 1071336 h 3744261"/>
              <a:gd name="connsiteX612" fmla="*/ 2618453 w 4878609"/>
              <a:gd name="connsiteY612" fmla="*/ 1154998 h 3744261"/>
              <a:gd name="connsiteX613" fmla="*/ 2535995 w 4878609"/>
              <a:gd name="connsiteY613" fmla="*/ 1264514 h 3744261"/>
              <a:gd name="connsiteX614" fmla="*/ 2551340 w 4878609"/>
              <a:gd name="connsiteY614" fmla="*/ 1309989 h 3744261"/>
              <a:gd name="connsiteX615" fmla="*/ 2533108 w 4878609"/>
              <a:gd name="connsiteY615" fmla="*/ 1382355 h 3744261"/>
              <a:gd name="connsiteX616" fmla="*/ 2582301 w 4878609"/>
              <a:gd name="connsiteY616" fmla="*/ 1407253 h 3744261"/>
              <a:gd name="connsiteX617" fmla="*/ 2600782 w 4878609"/>
              <a:gd name="connsiteY617" fmla="*/ 1382418 h 3744261"/>
              <a:gd name="connsiteX618" fmla="*/ 2685836 w 4878609"/>
              <a:gd name="connsiteY618" fmla="*/ 1407149 h 3744261"/>
              <a:gd name="connsiteX619" fmla="*/ 2755773 w 4878609"/>
              <a:gd name="connsiteY619" fmla="*/ 1449281 h 3744261"/>
              <a:gd name="connsiteX620" fmla="*/ 2779216 w 4878609"/>
              <a:gd name="connsiteY620" fmla="*/ 1465146 h 3744261"/>
              <a:gd name="connsiteX621" fmla="*/ 2816884 w 4878609"/>
              <a:gd name="connsiteY621" fmla="*/ 1466932 h 3744261"/>
              <a:gd name="connsiteX622" fmla="*/ 2895459 w 4878609"/>
              <a:gd name="connsiteY622" fmla="*/ 1438068 h 3744261"/>
              <a:gd name="connsiteX623" fmla="*/ 2928247 w 4878609"/>
              <a:gd name="connsiteY623" fmla="*/ 1427603 h 3744261"/>
              <a:gd name="connsiteX624" fmla="*/ 2938256 w 4878609"/>
              <a:gd name="connsiteY624" fmla="*/ 1450008 h 3744261"/>
              <a:gd name="connsiteX625" fmla="*/ 2943198 w 4878609"/>
              <a:gd name="connsiteY625" fmla="*/ 1485537 h 3744261"/>
              <a:gd name="connsiteX626" fmla="*/ 2955200 w 4878609"/>
              <a:gd name="connsiteY626" fmla="*/ 1610979 h 3744261"/>
              <a:gd name="connsiteX627" fmla="*/ 3235114 w 4878609"/>
              <a:gd name="connsiteY627" fmla="*/ 1579063 h 3744261"/>
              <a:gd name="connsiteX628" fmla="*/ 3357960 w 4878609"/>
              <a:gd name="connsiteY628" fmla="*/ 1627840 h 3744261"/>
              <a:gd name="connsiteX629" fmla="*/ 3418699 w 4878609"/>
              <a:gd name="connsiteY629" fmla="*/ 1628484 h 3744261"/>
              <a:gd name="connsiteX630" fmla="*/ 3767968 w 4878609"/>
              <a:gd name="connsiteY630" fmla="*/ 1788998 h 3744261"/>
              <a:gd name="connsiteX631" fmla="*/ 3775235 w 4878609"/>
              <a:gd name="connsiteY631" fmla="*/ 1804967 h 3744261"/>
              <a:gd name="connsiteX632" fmla="*/ 3751501 w 4878609"/>
              <a:gd name="connsiteY632" fmla="*/ 1826168 h 3744261"/>
              <a:gd name="connsiteX633" fmla="*/ 3826691 w 4878609"/>
              <a:gd name="connsiteY633" fmla="*/ 1828764 h 3744261"/>
              <a:gd name="connsiteX634" fmla="*/ 4002509 w 4878609"/>
              <a:gd name="connsiteY634" fmla="*/ 2053297 h 3744261"/>
              <a:gd name="connsiteX635" fmla="*/ 4008324 w 4878609"/>
              <a:gd name="connsiteY635" fmla="*/ 2100516 h 3744261"/>
              <a:gd name="connsiteX636" fmla="*/ 4008884 w 4878609"/>
              <a:gd name="connsiteY636" fmla="*/ 2101617 h 3744261"/>
              <a:gd name="connsiteX637" fmla="*/ 4059426 w 4878609"/>
              <a:gd name="connsiteY637" fmla="*/ 2257085 h 3744261"/>
              <a:gd name="connsiteX638" fmla="*/ 3935376 w 4878609"/>
              <a:gd name="connsiteY638" fmla="*/ 2471173 h 3744261"/>
              <a:gd name="connsiteX639" fmla="*/ 3816059 w 4878609"/>
              <a:gd name="connsiteY639" fmla="*/ 2521487 h 3744261"/>
              <a:gd name="connsiteX640" fmla="*/ 3748510 w 4878609"/>
              <a:gd name="connsiteY640" fmla="*/ 2526388 h 3744261"/>
              <a:gd name="connsiteX641" fmla="*/ 3747950 w 4878609"/>
              <a:gd name="connsiteY641" fmla="*/ 2535171 h 3744261"/>
              <a:gd name="connsiteX642" fmla="*/ 3736820 w 4878609"/>
              <a:gd name="connsiteY642" fmla="*/ 2543477 h 3744261"/>
              <a:gd name="connsiteX643" fmla="*/ 3639867 w 4878609"/>
              <a:gd name="connsiteY643" fmla="*/ 2522712 h 3744261"/>
              <a:gd name="connsiteX644" fmla="*/ 3615655 w 4878609"/>
              <a:gd name="connsiteY644" fmla="*/ 2524270 h 3744261"/>
              <a:gd name="connsiteX645" fmla="*/ 3607931 w 4878609"/>
              <a:gd name="connsiteY645" fmla="*/ 2522733 h 3744261"/>
              <a:gd name="connsiteX646" fmla="*/ 3491584 w 4878609"/>
              <a:gd name="connsiteY646" fmla="*/ 2482760 h 3744261"/>
              <a:gd name="connsiteX647" fmla="*/ 3492913 w 4878609"/>
              <a:gd name="connsiteY647" fmla="*/ 2470758 h 3744261"/>
              <a:gd name="connsiteX648" fmla="*/ 3585899 w 4878609"/>
              <a:gd name="connsiteY648" fmla="*/ 2443930 h 3744261"/>
              <a:gd name="connsiteX649" fmla="*/ 3740973 w 4878609"/>
              <a:gd name="connsiteY649" fmla="*/ 2405390 h 3744261"/>
              <a:gd name="connsiteX650" fmla="*/ 3870547 w 4878609"/>
              <a:gd name="connsiteY650" fmla="*/ 2286385 h 3744261"/>
              <a:gd name="connsiteX651" fmla="*/ 3658701 w 4878609"/>
              <a:gd name="connsiteY651" fmla="*/ 2335017 h 3744261"/>
              <a:gd name="connsiteX652" fmla="*/ 3593333 w 4878609"/>
              <a:gd name="connsiteY652" fmla="*/ 2301211 h 3744261"/>
              <a:gd name="connsiteX653" fmla="*/ 3566068 w 4878609"/>
              <a:gd name="connsiteY653" fmla="*/ 2282855 h 3744261"/>
              <a:gd name="connsiteX654" fmla="*/ 3526905 w 4878609"/>
              <a:gd name="connsiteY654" fmla="*/ 2284578 h 3744261"/>
              <a:gd name="connsiteX655" fmla="*/ 3439422 w 4878609"/>
              <a:gd name="connsiteY655" fmla="*/ 2308873 h 3744261"/>
              <a:gd name="connsiteX656" fmla="*/ 3439277 w 4878609"/>
              <a:gd name="connsiteY656" fmla="*/ 2363714 h 3744261"/>
              <a:gd name="connsiteX657" fmla="*/ 3478855 w 4878609"/>
              <a:gd name="connsiteY657" fmla="*/ 2400427 h 3744261"/>
              <a:gd name="connsiteX658" fmla="*/ 3471628 w 4878609"/>
              <a:gd name="connsiteY658" fmla="*/ 2418513 h 3744261"/>
              <a:gd name="connsiteX659" fmla="*/ 3462970 w 4878609"/>
              <a:gd name="connsiteY659" fmla="*/ 2436246 h 3744261"/>
              <a:gd name="connsiteX660" fmla="*/ 3457010 w 4878609"/>
              <a:gd name="connsiteY660" fmla="*/ 2448643 h 3744261"/>
              <a:gd name="connsiteX661" fmla="*/ 3448932 w 4878609"/>
              <a:gd name="connsiteY661" fmla="*/ 2446775 h 3744261"/>
              <a:gd name="connsiteX662" fmla="*/ 3427524 w 4878609"/>
              <a:gd name="connsiteY662" fmla="*/ 2371044 h 3744261"/>
              <a:gd name="connsiteX663" fmla="*/ 3363401 w 4878609"/>
              <a:gd name="connsiteY663" fmla="*/ 2334269 h 3744261"/>
              <a:gd name="connsiteX664" fmla="*/ 3138120 w 4878609"/>
              <a:gd name="connsiteY664" fmla="*/ 2111813 h 3744261"/>
              <a:gd name="connsiteX665" fmla="*/ 3155210 w 4878609"/>
              <a:gd name="connsiteY665" fmla="*/ 1998227 h 3744261"/>
              <a:gd name="connsiteX666" fmla="*/ 3165260 w 4878609"/>
              <a:gd name="connsiteY666" fmla="*/ 1935787 h 3744261"/>
              <a:gd name="connsiteX667" fmla="*/ 3124706 w 4878609"/>
              <a:gd name="connsiteY667" fmla="*/ 2016771 h 3744261"/>
              <a:gd name="connsiteX668" fmla="*/ 3114344 w 4878609"/>
              <a:gd name="connsiteY668" fmla="*/ 2048894 h 3744261"/>
              <a:gd name="connsiteX669" fmla="*/ 3104647 w 4878609"/>
              <a:gd name="connsiteY669" fmla="*/ 2077052 h 3744261"/>
              <a:gd name="connsiteX670" fmla="*/ 3114282 w 4878609"/>
              <a:gd name="connsiteY670" fmla="*/ 2088805 h 3744261"/>
              <a:gd name="connsiteX671" fmla="*/ 3115382 w 4878609"/>
              <a:gd name="connsiteY671" fmla="*/ 2148442 h 3744261"/>
              <a:gd name="connsiteX672" fmla="*/ 3121695 w 4878609"/>
              <a:gd name="connsiteY672" fmla="*/ 2164514 h 3744261"/>
              <a:gd name="connsiteX673" fmla="*/ 3235508 w 4878609"/>
              <a:gd name="connsiteY673" fmla="*/ 2301273 h 3744261"/>
              <a:gd name="connsiteX674" fmla="*/ 3250667 w 4878609"/>
              <a:gd name="connsiteY674" fmla="*/ 2314355 h 3744261"/>
              <a:gd name="connsiteX675" fmla="*/ 3343632 w 4878609"/>
              <a:gd name="connsiteY675" fmla="*/ 2370047 h 3744261"/>
              <a:gd name="connsiteX676" fmla="*/ 3343819 w 4878609"/>
              <a:gd name="connsiteY676" fmla="*/ 2381738 h 3744261"/>
              <a:gd name="connsiteX677" fmla="*/ 3334787 w 4878609"/>
              <a:gd name="connsiteY677" fmla="*/ 2385144 h 3744261"/>
              <a:gd name="connsiteX678" fmla="*/ 3245683 w 4878609"/>
              <a:gd name="connsiteY678" fmla="*/ 2326399 h 3744261"/>
              <a:gd name="connsiteX679" fmla="*/ 3193189 w 4878609"/>
              <a:gd name="connsiteY679" fmla="*/ 2334560 h 3744261"/>
              <a:gd name="connsiteX680" fmla="*/ 3145492 w 4878609"/>
              <a:gd name="connsiteY680" fmla="*/ 2359416 h 3744261"/>
              <a:gd name="connsiteX681" fmla="*/ 3048623 w 4878609"/>
              <a:gd name="connsiteY681" fmla="*/ 2391290 h 3744261"/>
              <a:gd name="connsiteX682" fmla="*/ 3022542 w 4878609"/>
              <a:gd name="connsiteY682" fmla="*/ 2367244 h 3744261"/>
              <a:gd name="connsiteX683" fmla="*/ 3065546 w 4878609"/>
              <a:gd name="connsiteY683" fmla="*/ 2239373 h 3744261"/>
              <a:gd name="connsiteX684" fmla="*/ 3094410 w 4878609"/>
              <a:gd name="connsiteY684" fmla="*/ 2192776 h 3744261"/>
              <a:gd name="connsiteX685" fmla="*/ 3102633 w 4878609"/>
              <a:gd name="connsiteY685" fmla="*/ 2149854 h 3744261"/>
              <a:gd name="connsiteX686" fmla="*/ 3090901 w 4878609"/>
              <a:gd name="connsiteY686" fmla="*/ 2090030 h 3744261"/>
              <a:gd name="connsiteX687" fmla="*/ 3042725 w 4878609"/>
              <a:gd name="connsiteY687" fmla="*/ 2050410 h 3744261"/>
              <a:gd name="connsiteX688" fmla="*/ 3039839 w 4878609"/>
              <a:gd name="connsiteY688" fmla="*/ 2032137 h 3744261"/>
              <a:gd name="connsiteX689" fmla="*/ 2994135 w 4878609"/>
              <a:gd name="connsiteY689" fmla="*/ 2044243 h 3744261"/>
              <a:gd name="connsiteX690" fmla="*/ 2849402 w 4878609"/>
              <a:gd name="connsiteY690" fmla="*/ 1980702 h 3744261"/>
              <a:gd name="connsiteX691" fmla="*/ 2858601 w 4878609"/>
              <a:gd name="connsiteY691" fmla="*/ 1951174 h 3744261"/>
              <a:gd name="connsiteX692" fmla="*/ 2947289 w 4878609"/>
              <a:gd name="connsiteY692" fmla="*/ 1896499 h 3744261"/>
              <a:gd name="connsiteX693" fmla="*/ 2899882 w 4878609"/>
              <a:gd name="connsiteY693" fmla="*/ 1893468 h 3744261"/>
              <a:gd name="connsiteX694" fmla="*/ 2848759 w 4878609"/>
              <a:gd name="connsiteY694" fmla="*/ 1886989 h 3744261"/>
              <a:gd name="connsiteX695" fmla="*/ 2765781 w 4878609"/>
              <a:gd name="connsiteY695" fmla="*/ 1884372 h 3744261"/>
              <a:gd name="connsiteX696" fmla="*/ 2679253 w 4878609"/>
              <a:gd name="connsiteY696" fmla="*/ 1947768 h 3744261"/>
              <a:gd name="connsiteX697" fmla="*/ 2645738 w 4878609"/>
              <a:gd name="connsiteY697" fmla="*/ 1950634 h 3744261"/>
              <a:gd name="connsiteX698" fmla="*/ 2616958 w 4878609"/>
              <a:gd name="connsiteY698" fmla="*/ 1902957 h 3744261"/>
              <a:gd name="connsiteX699" fmla="*/ 2612722 w 4878609"/>
              <a:gd name="connsiteY699" fmla="*/ 1891474 h 3744261"/>
              <a:gd name="connsiteX700" fmla="*/ 2415433 w 4878609"/>
              <a:gd name="connsiteY700" fmla="*/ 1936970 h 3744261"/>
              <a:gd name="connsiteX701" fmla="*/ 2238015 w 4878609"/>
              <a:gd name="connsiteY701" fmla="*/ 1996504 h 3744261"/>
              <a:gd name="connsiteX702" fmla="*/ 2166646 w 4878609"/>
              <a:gd name="connsiteY702" fmla="*/ 2036767 h 3744261"/>
              <a:gd name="connsiteX703" fmla="*/ 2212454 w 4878609"/>
              <a:gd name="connsiteY703" fmla="*/ 2069867 h 3744261"/>
              <a:gd name="connsiteX704" fmla="*/ 2316487 w 4878609"/>
              <a:gd name="connsiteY704" fmla="*/ 2126494 h 3744261"/>
              <a:gd name="connsiteX705" fmla="*/ 2472993 w 4878609"/>
              <a:gd name="connsiteY705" fmla="*/ 2213645 h 3744261"/>
              <a:gd name="connsiteX706" fmla="*/ 2473201 w 4878609"/>
              <a:gd name="connsiteY706" fmla="*/ 2213790 h 3744261"/>
              <a:gd name="connsiteX707" fmla="*/ 2658239 w 4878609"/>
              <a:gd name="connsiteY707" fmla="*/ 2375218 h 3744261"/>
              <a:gd name="connsiteX708" fmla="*/ 2772758 w 4878609"/>
              <a:gd name="connsiteY708" fmla="*/ 2510212 h 3744261"/>
              <a:gd name="connsiteX709" fmla="*/ 2823695 w 4878609"/>
              <a:gd name="connsiteY709" fmla="*/ 2594394 h 3744261"/>
              <a:gd name="connsiteX710" fmla="*/ 2817133 w 4878609"/>
              <a:gd name="connsiteY710" fmla="*/ 2599626 h 3744261"/>
              <a:gd name="connsiteX711" fmla="*/ 2702469 w 4878609"/>
              <a:gd name="connsiteY711" fmla="*/ 2635155 h 3744261"/>
              <a:gd name="connsiteX712" fmla="*/ 2730958 w 4878609"/>
              <a:gd name="connsiteY712" fmla="*/ 2674277 h 3744261"/>
              <a:gd name="connsiteX713" fmla="*/ 2802930 w 4878609"/>
              <a:gd name="connsiteY713" fmla="*/ 2785162 h 3744261"/>
              <a:gd name="connsiteX714" fmla="*/ 2807561 w 4878609"/>
              <a:gd name="connsiteY714" fmla="*/ 2841145 h 3744261"/>
              <a:gd name="connsiteX715" fmla="*/ 2867447 w 4878609"/>
              <a:gd name="connsiteY715" fmla="*/ 2912723 h 3744261"/>
              <a:gd name="connsiteX716" fmla="*/ 3062182 w 4878609"/>
              <a:gd name="connsiteY716" fmla="*/ 3009280 h 3744261"/>
              <a:gd name="connsiteX717" fmla="*/ 3045009 w 4878609"/>
              <a:gd name="connsiteY717" fmla="*/ 2894512 h 3744261"/>
              <a:gd name="connsiteX718" fmla="*/ 2980908 w 4878609"/>
              <a:gd name="connsiteY718" fmla="*/ 2804017 h 3744261"/>
              <a:gd name="connsiteX719" fmla="*/ 2864789 w 4878609"/>
              <a:gd name="connsiteY719" fmla="*/ 2603489 h 3744261"/>
              <a:gd name="connsiteX720" fmla="*/ 2878390 w 4878609"/>
              <a:gd name="connsiteY720" fmla="*/ 2596158 h 3744261"/>
              <a:gd name="connsiteX721" fmla="*/ 3015731 w 4878609"/>
              <a:gd name="connsiteY721" fmla="*/ 2767574 h 3744261"/>
              <a:gd name="connsiteX722" fmla="*/ 3118871 w 4878609"/>
              <a:gd name="connsiteY722" fmla="*/ 2986522 h 3744261"/>
              <a:gd name="connsiteX723" fmla="*/ 3102612 w 4878609"/>
              <a:gd name="connsiteY723" fmla="*/ 3018728 h 3744261"/>
              <a:gd name="connsiteX724" fmla="*/ 3075119 w 4878609"/>
              <a:gd name="connsiteY724" fmla="*/ 3023317 h 3744261"/>
              <a:gd name="connsiteX725" fmla="*/ 3076427 w 4878609"/>
              <a:gd name="connsiteY725" fmla="*/ 3054839 h 3744261"/>
              <a:gd name="connsiteX726" fmla="*/ 3333520 w 4878609"/>
              <a:gd name="connsiteY726" fmla="*/ 3043231 h 3744261"/>
              <a:gd name="connsiteX727" fmla="*/ 3961976 w 4878609"/>
              <a:gd name="connsiteY727" fmla="*/ 3036752 h 3744261"/>
              <a:gd name="connsiteX728" fmla="*/ 4872421 w 4878609"/>
              <a:gd name="connsiteY728" fmla="*/ 3038683 h 3744261"/>
              <a:gd name="connsiteX729" fmla="*/ 4878609 w 4878609"/>
              <a:gd name="connsiteY729" fmla="*/ 3044955 h 3744261"/>
              <a:gd name="connsiteX730" fmla="*/ 4872338 w 4878609"/>
              <a:gd name="connsiteY730" fmla="*/ 3051142 h 3744261"/>
              <a:gd name="connsiteX731" fmla="*/ 3978297 w 4878609"/>
              <a:gd name="connsiteY731" fmla="*/ 3049170 h 3744261"/>
              <a:gd name="connsiteX732" fmla="*/ 3352458 w 4878609"/>
              <a:gd name="connsiteY732" fmla="*/ 3055275 h 3744261"/>
              <a:gd name="connsiteX733" fmla="*/ 3077133 w 4878609"/>
              <a:gd name="connsiteY733" fmla="*/ 3067173 h 3744261"/>
              <a:gd name="connsiteX734" fmla="*/ 3080103 w 4878609"/>
              <a:gd name="connsiteY734" fmla="*/ 3103159 h 3744261"/>
              <a:gd name="connsiteX735" fmla="*/ 3086498 w 4878609"/>
              <a:gd name="connsiteY735" fmla="*/ 3211221 h 3744261"/>
              <a:gd name="connsiteX736" fmla="*/ 3077382 w 4878609"/>
              <a:gd name="connsiteY736" fmla="*/ 3263528 h 3744261"/>
              <a:gd name="connsiteX737" fmla="*/ 3068619 w 4878609"/>
              <a:gd name="connsiteY737" fmla="*/ 3263383 h 3744261"/>
              <a:gd name="connsiteX738" fmla="*/ 3067581 w 4878609"/>
              <a:gd name="connsiteY738" fmla="*/ 3262697 h 3744261"/>
              <a:gd name="connsiteX739" fmla="*/ 3068121 w 4878609"/>
              <a:gd name="connsiteY739" fmla="*/ 3277399 h 3744261"/>
              <a:gd name="connsiteX740" fmla="*/ 3069408 w 4878609"/>
              <a:gd name="connsiteY740" fmla="*/ 3315482 h 3744261"/>
              <a:gd name="connsiteX741" fmla="*/ 3102716 w 4878609"/>
              <a:gd name="connsiteY741" fmla="*/ 3345924 h 3744261"/>
              <a:gd name="connsiteX742" fmla="*/ 3097898 w 4878609"/>
              <a:gd name="connsiteY742" fmla="*/ 3527805 h 3744261"/>
              <a:gd name="connsiteX743" fmla="*/ 3089488 w 4878609"/>
              <a:gd name="connsiteY743" fmla="*/ 3552288 h 3744261"/>
              <a:gd name="connsiteX744" fmla="*/ 3070883 w 4878609"/>
              <a:gd name="connsiteY744" fmla="*/ 3594524 h 3744261"/>
              <a:gd name="connsiteX745" fmla="*/ 3078961 w 4878609"/>
              <a:gd name="connsiteY745" fmla="*/ 3601708 h 3744261"/>
              <a:gd name="connsiteX746" fmla="*/ 3074019 w 4878609"/>
              <a:gd name="connsiteY746" fmla="*/ 3617033 h 3744261"/>
              <a:gd name="connsiteX747" fmla="*/ 3069741 w 4878609"/>
              <a:gd name="connsiteY747" fmla="*/ 3621228 h 3744261"/>
              <a:gd name="connsiteX748" fmla="*/ 3092126 w 4878609"/>
              <a:gd name="connsiteY748" fmla="*/ 3634787 h 3744261"/>
              <a:gd name="connsiteX749" fmla="*/ 3092832 w 4878609"/>
              <a:gd name="connsiteY749" fmla="*/ 3685849 h 3744261"/>
              <a:gd name="connsiteX750" fmla="*/ 2995381 w 4878609"/>
              <a:gd name="connsiteY750" fmla="*/ 3744261 h 3744261"/>
              <a:gd name="connsiteX751" fmla="*/ 2995402 w 4878609"/>
              <a:gd name="connsiteY751" fmla="*/ 3743887 h 3744261"/>
              <a:gd name="connsiteX752" fmla="*/ 2933709 w 4878609"/>
              <a:gd name="connsiteY752" fmla="*/ 3676712 h 3744261"/>
              <a:gd name="connsiteX753" fmla="*/ 2941101 w 4878609"/>
              <a:gd name="connsiteY753" fmla="*/ 3710331 h 3744261"/>
              <a:gd name="connsiteX754" fmla="*/ 2987262 w 4878609"/>
              <a:gd name="connsiteY754" fmla="*/ 3731096 h 3744261"/>
              <a:gd name="connsiteX755" fmla="*/ 3081722 w 4878609"/>
              <a:gd name="connsiteY755" fmla="*/ 3679868 h 3744261"/>
              <a:gd name="connsiteX756" fmla="*/ 3082761 w 4878609"/>
              <a:gd name="connsiteY756" fmla="*/ 3642616 h 3744261"/>
              <a:gd name="connsiteX757" fmla="*/ 3057406 w 4878609"/>
              <a:gd name="connsiteY757" fmla="*/ 3629887 h 3744261"/>
              <a:gd name="connsiteX758" fmla="*/ 3011349 w 4878609"/>
              <a:gd name="connsiteY758" fmla="*/ 3651129 h 3744261"/>
              <a:gd name="connsiteX759" fmla="*/ 2967950 w 4878609"/>
              <a:gd name="connsiteY759" fmla="*/ 3677626 h 3744261"/>
              <a:gd name="connsiteX760" fmla="*/ 2933709 w 4878609"/>
              <a:gd name="connsiteY760" fmla="*/ 3676691 h 3744261"/>
              <a:gd name="connsiteX761" fmla="*/ 2933709 w 4878609"/>
              <a:gd name="connsiteY761" fmla="*/ 3676712 h 3744261"/>
              <a:gd name="connsiteX762" fmla="*/ 992919 w 4878609"/>
              <a:gd name="connsiteY762" fmla="*/ 3516488 h 3744261"/>
              <a:gd name="connsiteX763" fmla="*/ 993605 w 4878609"/>
              <a:gd name="connsiteY763" fmla="*/ 3519935 h 3744261"/>
              <a:gd name="connsiteX764" fmla="*/ 1058683 w 4878609"/>
              <a:gd name="connsiteY764" fmla="*/ 3634787 h 3744261"/>
              <a:gd name="connsiteX765" fmla="*/ 1189482 w 4878609"/>
              <a:gd name="connsiteY765" fmla="*/ 3707776 h 3744261"/>
              <a:gd name="connsiteX766" fmla="*/ 1483993 w 4878609"/>
              <a:gd name="connsiteY766" fmla="*/ 3596123 h 3744261"/>
              <a:gd name="connsiteX767" fmla="*/ 1531483 w 4878609"/>
              <a:gd name="connsiteY767" fmla="*/ 3540389 h 3744261"/>
              <a:gd name="connsiteX768" fmla="*/ 1553702 w 4878609"/>
              <a:gd name="connsiteY768" fmla="*/ 3515346 h 3744261"/>
              <a:gd name="connsiteX769" fmla="*/ 1553702 w 4878609"/>
              <a:gd name="connsiteY769" fmla="*/ 3515346 h 3744261"/>
              <a:gd name="connsiteX770" fmla="*/ 1524049 w 4878609"/>
              <a:gd name="connsiteY770" fmla="*/ 3521327 h 3744261"/>
              <a:gd name="connsiteX771" fmla="*/ 1424252 w 4878609"/>
              <a:gd name="connsiteY771" fmla="*/ 3503116 h 3744261"/>
              <a:gd name="connsiteX772" fmla="*/ 1409447 w 4878609"/>
              <a:gd name="connsiteY772" fmla="*/ 3342207 h 3744261"/>
              <a:gd name="connsiteX773" fmla="*/ 1417586 w 4878609"/>
              <a:gd name="connsiteY773" fmla="*/ 3332759 h 3744261"/>
              <a:gd name="connsiteX774" fmla="*/ 1417794 w 4878609"/>
              <a:gd name="connsiteY774" fmla="*/ 3332759 h 3744261"/>
              <a:gd name="connsiteX775" fmla="*/ 1432413 w 4878609"/>
              <a:gd name="connsiteY775" fmla="*/ 3362515 h 3744261"/>
              <a:gd name="connsiteX776" fmla="*/ 1443398 w 4878609"/>
              <a:gd name="connsiteY776" fmla="*/ 3397837 h 3744261"/>
              <a:gd name="connsiteX777" fmla="*/ 1467111 w 4878609"/>
              <a:gd name="connsiteY777" fmla="*/ 3336413 h 3744261"/>
              <a:gd name="connsiteX778" fmla="*/ 1463290 w 4878609"/>
              <a:gd name="connsiteY778" fmla="*/ 3308505 h 3744261"/>
              <a:gd name="connsiteX779" fmla="*/ 1455504 w 4878609"/>
              <a:gd name="connsiteY779" fmla="*/ 3265937 h 3744261"/>
              <a:gd name="connsiteX780" fmla="*/ 1408055 w 4878609"/>
              <a:gd name="connsiteY780" fmla="*/ 3153639 h 3744261"/>
              <a:gd name="connsiteX781" fmla="*/ 1385442 w 4878609"/>
              <a:gd name="connsiteY781" fmla="*/ 3145644 h 3744261"/>
              <a:gd name="connsiteX782" fmla="*/ 1255972 w 4878609"/>
              <a:gd name="connsiteY782" fmla="*/ 3141533 h 3744261"/>
              <a:gd name="connsiteX783" fmla="*/ 1140040 w 4878609"/>
              <a:gd name="connsiteY783" fmla="*/ 3241995 h 3744261"/>
              <a:gd name="connsiteX784" fmla="*/ 1113918 w 4878609"/>
              <a:gd name="connsiteY784" fmla="*/ 3264566 h 3744261"/>
              <a:gd name="connsiteX785" fmla="*/ 1108851 w 4878609"/>
              <a:gd name="connsiteY785" fmla="*/ 3256156 h 3744261"/>
              <a:gd name="connsiteX786" fmla="*/ 1107584 w 4878609"/>
              <a:gd name="connsiteY786" fmla="*/ 3219464 h 3744261"/>
              <a:gd name="connsiteX787" fmla="*/ 1010757 w 4878609"/>
              <a:gd name="connsiteY787" fmla="*/ 3413037 h 3744261"/>
              <a:gd name="connsiteX788" fmla="*/ 1010113 w 4878609"/>
              <a:gd name="connsiteY788" fmla="*/ 3432244 h 3744261"/>
              <a:gd name="connsiteX789" fmla="*/ 992940 w 4878609"/>
              <a:gd name="connsiteY789" fmla="*/ 3516530 h 3744261"/>
              <a:gd name="connsiteX790" fmla="*/ 992919 w 4878609"/>
              <a:gd name="connsiteY790" fmla="*/ 3516488 h 3744261"/>
              <a:gd name="connsiteX791" fmla="*/ 2421704 w 4878609"/>
              <a:gd name="connsiteY791" fmla="*/ 3452386 h 3744261"/>
              <a:gd name="connsiteX792" fmla="*/ 2428452 w 4878609"/>
              <a:gd name="connsiteY792" fmla="*/ 3478737 h 3744261"/>
              <a:gd name="connsiteX793" fmla="*/ 2658799 w 4878609"/>
              <a:gd name="connsiteY793" fmla="*/ 3671521 h 3744261"/>
              <a:gd name="connsiteX794" fmla="*/ 2748754 w 4878609"/>
              <a:gd name="connsiteY794" fmla="*/ 3640082 h 3744261"/>
              <a:gd name="connsiteX795" fmla="*/ 2758285 w 4878609"/>
              <a:gd name="connsiteY795" fmla="*/ 3628890 h 3744261"/>
              <a:gd name="connsiteX796" fmla="*/ 2749024 w 4878609"/>
              <a:gd name="connsiteY796" fmla="*/ 3622494 h 3744261"/>
              <a:gd name="connsiteX797" fmla="*/ 2748837 w 4878609"/>
              <a:gd name="connsiteY797" fmla="*/ 3615310 h 3744261"/>
              <a:gd name="connsiteX798" fmla="*/ 2758617 w 4878609"/>
              <a:gd name="connsiteY798" fmla="*/ 3611738 h 3744261"/>
              <a:gd name="connsiteX799" fmla="*/ 2771596 w 4878609"/>
              <a:gd name="connsiteY799" fmla="*/ 3619296 h 3744261"/>
              <a:gd name="connsiteX800" fmla="*/ 2772385 w 4878609"/>
              <a:gd name="connsiteY800" fmla="*/ 3621788 h 3744261"/>
              <a:gd name="connsiteX801" fmla="*/ 2785757 w 4878609"/>
              <a:gd name="connsiteY801" fmla="*/ 3626896 h 3744261"/>
              <a:gd name="connsiteX802" fmla="*/ 2728280 w 4878609"/>
              <a:gd name="connsiteY802" fmla="*/ 3555278 h 3744261"/>
              <a:gd name="connsiteX803" fmla="*/ 2695886 w 4878609"/>
              <a:gd name="connsiteY803" fmla="*/ 3458097 h 3744261"/>
              <a:gd name="connsiteX804" fmla="*/ 2701409 w 4878609"/>
              <a:gd name="connsiteY804" fmla="*/ 3444724 h 3744261"/>
              <a:gd name="connsiteX805" fmla="*/ 2726099 w 4878609"/>
              <a:gd name="connsiteY805" fmla="*/ 3463454 h 3744261"/>
              <a:gd name="connsiteX806" fmla="*/ 2728363 w 4878609"/>
              <a:gd name="connsiteY806" fmla="*/ 3440779 h 3744261"/>
              <a:gd name="connsiteX807" fmla="*/ 2759199 w 4878609"/>
              <a:gd name="connsiteY807" fmla="*/ 3311558 h 3744261"/>
              <a:gd name="connsiteX808" fmla="*/ 2971356 w 4878609"/>
              <a:gd name="connsiteY808" fmla="*/ 3291042 h 3744261"/>
              <a:gd name="connsiteX809" fmla="*/ 3009252 w 4878609"/>
              <a:gd name="connsiteY809" fmla="*/ 3300780 h 3744261"/>
              <a:gd name="connsiteX810" fmla="*/ 3007529 w 4878609"/>
              <a:gd name="connsiteY810" fmla="*/ 3287906 h 3744261"/>
              <a:gd name="connsiteX811" fmla="*/ 3003770 w 4878609"/>
              <a:gd name="connsiteY811" fmla="*/ 3260164 h 3744261"/>
              <a:gd name="connsiteX812" fmla="*/ 3003126 w 4878609"/>
              <a:gd name="connsiteY812" fmla="*/ 3252502 h 3744261"/>
              <a:gd name="connsiteX813" fmla="*/ 2942845 w 4878609"/>
              <a:gd name="connsiteY813" fmla="*/ 3193197 h 3744261"/>
              <a:gd name="connsiteX814" fmla="*/ 2768418 w 4878609"/>
              <a:gd name="connsiteY814" fmla="*/ 3152518 h 3744261"/>
              <a:gd name="connsiteX815" fmla="*/ 2766030 w 4878609"/>
              <a:gd name="connsiteY815" fmla="*/ 3154553 h 3744261"/>
              <a:gd name="connsiteX816" fmla="*/ 2747633 w 4878609"/>
              <a:gd name="connsiteY816" fmla="*/ 3170521 h 3744261"/>
              <a:gd name="connsiteX817" fmla="*/ 2720866 w 4878609"/>
              <a:gd name="connsiteY817" fmla="*/ 3271377 h 3744261"/>
              <a:gd name="connsiteX818" fmla="*/ 2722777 w 4878609"/>
              <a:gd name="connsiteY818" fmla="*/ 3361394 h 3744261"/>
              <a:gd name="connsiteX819" fmla="*/ 2722216 w 4878609"/>
              <a:gd name="connsiteY819" fmla="*/ 3372316 h 3744261"/>
              <a:gd name="connsiteX820" fmla="*/ 2688784 w 4878609"/>
              <a:gd name="connsiteY820" fmla="*/ 3358258 h 3744261"/>
              <a:gd name="connsiteX821" fmla="*/ 2643018 w 4878609"/>
              <a:gd name="connsiteY821" fmla="*/ 3319531 h 3744261"/>
              <a:gd name="connsiteX822" fmla="*/ 2615940 w 4878609"/>
              <a:gd name="connsiteY822" fmla="*/ 3249719 h 3744261"/>
              <a:gd name="connsiteX823" fmla="*/ 2683053 w 4878609"/>
              <a:gd name="connsiteY823" fmla="*/ 3213277 h 3744261"/>
              <a:gd name="connsiteX824" fmla="*/ 2711335 w 4878609"/>
              <a:gd name="connsiteY824" fmla="*/ 3200215 h 3744261"/>
              <a:gd name="connsiteX825" fmla="*/ 2738060 w 4878609"/>
              <a:gd name="connsiteY825" fmla="*/ 3162319 h 3744261"/>
              <a:gd name="connsiteX826" fmla="*/ 2741756 w 4878609"/>
              <a:gd name="connsiteY826" fmla="*/ 3157211 h 3744261"/>
              <a:gd name="connsiteX827" fmla="*/ 2761691 w 4878609"/>
              <a:gd name="connsiteY827" fmla="*/ 3141865 h 3744261"/>
              <a:gd name="connsiteX828" fmla="*/ 2788706 w 4878609"/>
              <a:gd name="connsiteY828" fmla="*/ 3117591 h 3744261"/>
              <a:gd name="connsiteX829" fmla="*/ 2811132 w 4878609"/>
              <a:gd name="connsiteY829" fmla="*/ 3074150 h 3744261"/>
              <a:gd name="connsiteX830" fmla="*/ 2826914 w 4878609"/>
              <a:gd name="connsiteY830" fmla="*/ 3048609 h 3744261"/>
              <a:gd name="connsiteX831" fmla="*/ 2841719 w 4878609"/>
              <a:gd name="connsiteY831" fmla="*/ 3053531 h 3744261"/>
              <a:gd name="connsiteX832" fmla="*/ 2867385 w 4878609"/>
              <a:gd name="connsiteY832" fmla="*/ 3080795 h 3744261"/>
              <a:gd name="connsiteX833" fmla="*/ 2909330 w 4878609"/>
              <a:gd name="connsiteY833" fmla="*/ 3123364 h 3744261"/>
              <a:gd name="connsiteX834" fmla="*/ 2972519 w 4878609"/>
              <a:gd name="connsiteY834" fmla="*/ 3148323 h 3744261"/>
              <a:gd name="connsiteX835" fmla="*/ 2973017 w 4878609"/>
              <a:gd name="connsiteY835" fmla="*/ 3132147 h 3744261"/>
              <a:gd name="connsiteX836" fmla="*/ 2884308 w 4878609"/>
              <a:gd name="connsiteY836" fmla="*/ 2998088 h 3744261"/>
              <a:gd name="connsiteX837" fmla="*/ 2758285 w 4878609"/>
              <a:gd name="connsiteY837" fmla="*/ 2881035 h 3744261"/>
              <a:gd name="connsiteX838" fmla="*/ 2614819 w 4878609"/>
              <a:gd name="connsiteY838" fmla="*/ 2902444 h 3744261"/>
              <a:gd name="connsiteX839" fmla="*/ 2610791 w 4878609"/>
              <a:gd name="connsiteY839" fmla="*/ 2904458 h 3744261"/>
              <a:gd name="connsiteX840" fmla="*/ 2537677 w 4878609"/>
              <a:gd name="connsiteY840" fmla="*/ 2930996 h 3744261"/>
              <a:gd name="connsiteX841" fmla="*/ 2492201 w 4878609"/>
              <a:gd name="connsiteY841" fmla="*/ 2927569 h 3744261"/>
              <a:gd name="connsiteX842" fmla="*/ 2512593 w 4878609"/>
              <a:gd name="connsiteY842" fmla="*/ 2896733 h 3744261"/>
              <a:gd name="connsiteX843" fmla="*/ 2664717 w 4878609"/>
              <a:gd name="connsiteY843" fmla="*/ 2837096 h 3744261"/>
              <a:gd name="connsiteX844" fmla="*/ 2751474 w 4878609"/>
              <a:gd name="connsiteY844" fmla="*/ 2804619 h 3744261"/>
              <a:gd name="connsiteX845" fmla="*/ 2758534 w 4878609"/>
              <a:gd name="connsiteY845" fmla="*/ 2793635 h 3744261"/>
              <a:gd name="connsiteX846" fmla="*/ 2767692 w 4878609"/>
              <a:gd name="connsiteY846" fmla="*/ 2773119 h 3744261"/>
              <a:gd name="connsiteX847" fmla="*/ 2728986 w 4878609"/>
              <a:gd name="connsiteY847" fmla="*/ 2764044 h 3744261"/>
              <a:gd name="connsiteX848" fmla="*/ 2525425 w 4878609"/>
              <a:gd name="connsiteY848" fmla="*/ 2822644 h 3744261"/>
              <a:gd name="connsiteX849" fmla="*/ 2393712 w 4878609"/>
              <a:gd name="connsiteY849" fmla="*/ 2958530 h 3744261"/>
              <a:gd name="connsiteX850" fmla="*/ 2382956 w 4878609"/>
              <a:gd name="connsiteY850" fmla="*/ 3165268 h 3744261"/>
              <a:gd name="connsiteX851" fmla="*/ 2434827 w 4878609"/>
              <a:gd name="connsiteY851" fmla="*/ 3318846 h 3744261"/>
              <a:gd name="connsiteX852" fmla="*/ 2530056 w 4878609"/>
              <a:gd name="connsiteY852" fmla="*/ 3373002 h 3744261"/>
              <a:gd name="connsiteX853" fmla="*/ 2564900 w 4878609"/>
              <a:gd name="connsiteY853" fmla="*/ 3397816 h 3744261"/>
              <a:gd name="connsiteX854" fmla="*/ 2552960 w 4878609"/>
              <a:gd name="connsiteY854" fmla="*/ 3404045 h 3744261"/>
              <a:gd name="connsiteX855" fmla="*/ 2371514 w 4878609"/>
              <a:gd name="connsiteY855" fmla="*/ 3302442 h 3744261"/>
              <a:gd name="connsiteX856" fmla="*/ 2341862 w 4878609"/>
              <a:gd name="connsiteY856" fmla="*/ 3221894 h 3744261"/>
              <a:gd name="connsiteX857" fmla="*/ 2330503 w 4878609"/>
              <a:gd name="connsiteY857" fmla="*/ 3186510 h 3744261"/>
              <a:gd name="connsiteX858" fmla="*/ 2328676 w 4878609"/>
              <a:gd name="connsiteY858" fmla="*/ 3211470 h 3744261"/>
              <a:gd name="connsiteX859" fmla="*/ 2328676 w 4878609"/>
              <a:gd name="connsiteY859" fmla="*/ 3229743 h 3744261"/>
              <a:gd name="connsiteX860" fmla="*/ 2324315 w 4878609"/>
              <a:gd name="connsiteY860" fmla="*/ 3238548 h 3744261"/>
              <a:gd name="connsiteX861" fmla="*/ 2318003 w 4878609"/>
              <a:gd name="connsiteY861" fmla="*/ 3237676 h 3744261"/>
              <a:gd name="connsiteX862" fmla="*/ 2316155 w 4878609"/>
              <a:gd name="connsiteY862" fmla="*/ 3211491 h 3744261"/>
              <a:gd name="connsiteX863" fmla="*/ 2312126 w 4878609"/>
              <a:gd name="connsiteY863" fmla="*/ 3182170 h 3744261"/>
              <a:gd name="connsiteX864" fmla="*/ 2322446 w 4878609"/>
              <a:gd name="connsiteY864" fmla="*/ 3302899 h 3744261"/>
              <a:gd name="connsiteX865" fmla="*/ 2412131 w 4878609"/>
              <a:gd name="connsiteY865" fmla="*/ 3434674 h 3744261"/>
              <a:gd name="connsiteX866" fmla="*/ 2439499 w 4878609"/>
              <a:gd name="connsiteY866" fmla="*/ 3383800 h 3744261"/>
              <a:gd name="connsiteX867" fmla="*/ 2453765 w 4878609"/>
              <a:gd name="connsiteY867" fmla="*/ 3378027 h 3744261"/>
              <a:gd name="connsiteX868" fmla="*/ 2451668 w 4878609"/>
              <a:gd name="connsiteY868" fmla="*/ 3409299 h 3744261"/>
              <a:gd name="connsiteX869" fmla="*/ 2434121 w 4878609"/>
              <a:gd name="connsiteY869" fmla="*/ 3446614 h 3744261"/>
              <a:gd name="connsiteX870" fmla="*/ 2421641 w 4878609"/>
              <a:gd name="connsiteY870" fmla="*/ 3452470 h 3744261"/>
              <a:gd name="connsiteX871" fmla="*/ 2421704 w 4878609"/>
              <a:gd name="connsiteY871" fmla="*/ 3452386 h 3744261"/>
              <a:gd name="connsiteX872" fmla="*/ 2948929 w 4878609"/>
              <a:gd name="connsiteY872" fmla="*/ 3665437 h 3744261"/>
              <a:gd name="connsiteX873" fmla="*/ 2966808 w 4878609"/>
              <a:gd name="connsiteY873" fmla="*/ 3665229 h 3744261"/>
              <a:gd name="connsiteX874" fmla="*/ 2982943 w 4878609"/>
              <a:gd name="connsiteY874" fmla="*/ 3659311 h 3744261"/>
              <a:gd name="connsiteX875" fmla="*/ 2948929 w 4878609"/>
              <a:gd name="connsiteY875" fmla="*/ 3665416 h 3744261"/>
              <a:gd name="connsiteX876" fmla="*/ 2948929 w 4878609"/>
              <a:gd name="connsiteY876" fmla="*/ 3665437 h 3744261"/>
              <a:gd name="connsiteX877" fmla="*/ 2709155 w 4878609"/>
              <a:gd name="connsiteY877" fmla="*/ 3462188 h 3744261"/>
              <a:gd name="connsiteX878" fmla="*/ 2858414 w 4878609"/>
              <a:gd name="connsiteY878" fmla="*/ 3648907 h 3744261"/>
              <a:gd name="connsiteX879" fmla="*/ 2924178 w 4878609"/>
              <a:gd name="connsiteY879" fmla="*/ 3654992 h 3744261"/>
              <a:gd name="connsiteX880" fmla="*/ 2930449 w 4878609"/>
              <a:gd name="connsiteY880" fmla="*/ 3630572 h 3744261"/>
              <a:gd name="connsiteX881" fmla="*/ 3038032 w 4878609"/>
              <a:gd name="connsiteY881" fmla="*/ 3590495 h 3744261"/>
              <a:gd name="connsiteX882" fmla="*/ 3067706 w 4878609"/>
              <a:gd name="connsiteY882" fmla="*/ 3523985 h 3744261"/>
              <a:gd name="connsiteX883" fmla="*/ 3083072 w 4878609"/>
              <a:gd name="connsiteY883" fmla="*/ 3418622 h 3744261"/>
              <a:gd name="connsiteX884" fmla="*/ 3066169 w 4878609"/>
              <a:gd name="connsiteY884" fmla="*/ 3412185 h 3744261"/>
              <a:gd name="connsiteX885" fmla="*/ 3059109 w 4878609"/>
              <a:gd name="connsiteY885" fmla="*/ 3414864 h 3744261"/>
              <a:gd name="connsiteX886" fmla="*/ 3055371 w 4878609"/>
              <a:gd name="connsiteY886" fmla="*/ 3420325 h 3744261"/>
              <a:gd name="connsiteX887" fmla="*/ 3041438 w 4878609"/>
              <a:gd name="connsiteY887" fmla="*/ 3428631 h 3744261"/>
              <a:gd name="connsiteX888" fmla="*/ 3037098 w 4878609"/>
              <a:gd name="connsiteY888" fmla="*/ 3422713 h 3744261"/>
              <a:gd name="connsiteX889" fmla="*/ 3049578 w 4878609"/>
              <a:gd name="connsiteY889" fmla="*/ 3406226 h 3744261"/>
              <a:gd name="connsiteX890" fmla="*/ 3057261 w 4878609"/>
              <a:gd name="connsiteY890" fmla="*/ 3338967 h 3744261"/>
              <a:gd name="connsiteX891" fmla="*/ 3055600 w 4878609"/>
              <a:gd name="connsiteY891" fmla="*/ 3341979 h 3744261"/>
              <a:gd name="connsiteX892" fmla="*/ 3052174 w 4878609"/>
              <a:gd name="connsiteY892" fmla="*/ 3365858 h 3744261"/>
              <a:gd name="connsiteX893" fmla="*/ 3041417 w 4878609"/>
              <a:gd name="connsiteY893" fmla="*/ 3372690 h 3744261"/>
              <a:gd name="connsiteX894" fmla="*/ 3036143 w 4878609"/>
              <a:gd name="connsiteY894" fmla="*/ 3363574 h 3744261"/>
              <a:gd name="connsiteX895" fmla="*/ 3042746 w 4878609"/>
              <a:gd name="connsiteY895" fmla="*/ 3339985 h 3744261"/>
              <a:gd name="connsiteX896" fmla="*/ 3022147 w 4878609"/>
              <a:gd name="connsiteY896" fmla="*/ 3283587 h 3744261"/>
              <a:gd name="connsiteX897" fmla="*/ 3017994 w 4878609"/>
              <a:gd name="connsiteY897" fmla="*/ 3275987 h 3744261"/>
              <a:gd name="connsiteX898" fmla="*/ 3019739 w 4878609"/>
              <a:gd name="connsiteY898" fmla="*/ 3285456 h 3744261"/>
              <a:gd name="connsiteX899" fmla="*/ 3017641 w 4878609"/>
              <a:gd name="connsiteY899" fmla="*/ 3310104 h 3744261"/>
              <a:gd name="connsiteX900" fmla="*/ 2967286 w 4878609"/>
              <a:gd name="connsiteY900" fmla="*/ 3302753 h 3744261"/>
              <a:gd name="connsiteX901" fmla="*/ 2768917 w 4878609"/>
              <a:gd name="connsiteY901" fmla="*/ 3319282 h 3744261"/>
              <a:gd name="connsiteX902" fmla="*/ 2740759 w 4878609"/>
              <a:gd name="connsiteY902" fmla="*/ 3441859 h 3744261"/>
              <a:gd name="connsiteX903" fmla="*/ 2730335 w 4878609"/>
              <a:gd name="connsiteY903" fmla="*/ 3483015 h 3744261"/>
              <a:gd name="connsiteX904" fmla="*/ 2722071 w 4878609"/>
              <a:gd name="connsiteY904" fmla="*/ 3479402 h 3744261"/>
              <a:gd name="connsiteX905" fmla="*/ 2709134 w 4878609"/>
              <a:gd name="connsiteY905" fmla="*/ 3462167 h 3744261"/>
              <a:gd name="connsiteX906" fmla="*/ 2709155 w 4878609"/>
              <a:gd name="connsiteY906" fmla="*/ 3462188 h 3744261"/>
              <a:gd name="connsiteX907" fmla="*/ 3025615 w 4878609"/>
              <a:gd name="connsiteY907" fmla="*/ 3602663 h 3744261"/>
              <a:gd name="connsiteX908" fmla="*/ 2942389 w 4878609"/>
              <a:gd name="connsiteY908" fmla="*/ 3634123 h 3744261"/>
              <a:gd name="connsiteX909" fmla="*/ 2937073 w 4878609"/>
              <a:gd name="connsiteY909" fmla="*/ 3654223 h 3744261"/>
              <a:gd name="connsiteX910" fmla="*/ 3004310 w 4878609"/>
              <a:gd name="connsiteY910" fmla="*/ 3640498 h 3744261"/>
              <a:gd name="connsiteX911" fmla="*/ 3016997 w 4878609"/>
              <a:gd name="connsiteY911" fmla="*/ 3624446 h 3744261"/>
              <a:gd name="connsiteX912" fmla="*/ 2988238 w 4878609"/>
              <a:gd name="connsiteY912" fmla="*/ 3624176 h 3744261"/>
              <a:gd name="connsiteX913" fmla="*/ 2968615 w 4878609"/>
              <a:gd name="connsiteY913" fmla="*/ 3617178 h 3744261"/>
              <a:gd name="connsiteX914" fmla="*/ 2972186 w 4878609"/>
              <a:gd name="connsiteY914" fmla="*/ 3610180 h 3744261"/>
              <a:gd name="connsiteX915" fmla="*/ 3023933 w 4878609"/>
              <a:gd name="connsiteY915" fmla="*/ 3611177 h 3744261"/>
              <a:gd name="connsiteX916" fmla="*/ 3026155 w 4878609"/>
              <a:gd name="connsiteY916" fmla="*/ 3610783 h 3744261"/>
              <a:gd name="connsiteX917" fmla="*/ 3031076 w 4878609"/>
              <a:gd name="connsiteY917" fmla="*/ 3602726 h 3744261"/>
              <a:gd name="connsiteX918" fmla="*/ 3025615 w 4878609"/>
              <a:gd name="connsiteY918" fmla="*/ 3602663 h 3744261"/>
              <a:gd name="connsiteX919" fmla="*/ 3031990 w 4878609"/>
              <a:gd name="connsiteY919" fmla="*/ 3624716 h 3744261"/>
              <a:gd name="connsiteX920" fmla="*/ 3027089 w 4878609"/>
              <a:gd name="connsiteY920" fmla="*/ 3631735 h 3744261"/>
              <a:gd name="connsiteX921" fmla="*/ 3039320 w 4878609"/>
              <a:gd name="connsiteY921" fmla="*/ 3625879 h 3744261"/>
              <a:gd name="connsiteX922" fmla="*/ 3031969 w 4878609"/>
              <a:gd name="connsiteY922" fmla="*/ 3624716 h 3744261"/>
              <a:gd name="connsiteX923" fmla="*/ 3031990 w 4878609"/>
              <a:gd name="connsiteY923" fmla="*/ 3624716 h 3744261"/>
              <a:gd name="connsiteX924" fmla="*/ 2756271 w 4878609"/>
              <a:gd name="connsiteY924" fmla="*/ 3624135 h 3744261"/>
              <a:gd name="connsiteX925" fmla="*/ 2756271 w 4878609"/>
              <a:gd name="connsiteY925" fmla="*/ 3624135 h 3744261"/>
              <a:gd name="connsiteX926" fmla="*/ 3049661 w 4878609"/>
              <a:gd name="connsiteY926" fmla="*/ 3615268 h 3744261"/>
              <a:gd name="connsiteX927" fmla="*/ 3055101 w 4878609"/>
              <a:gd name="connsiteY927" fmla="*/ 3616493 h 3744261"/>
              <a:gd name="connsiteX928" fmla="*/ 3066668 w 4878609"/>
              <a:gd name="connsiteY928" fmla="*/ 3605882 h 3744261"/>
              <a:gd name="connsiteX929" fmla="*/ 3065173 w 4878609"/>
              <a:gd name="connsiteY929" fmla="*/ 3605571 h 3744261"/>
              <a:gd name="connsiteX930" fmla="*/ 3062349 w 4878609"/>
              <a:gd name="connsiteY930" fmla="*/ 3605135 h 3744261"/>
              <a:gd name="connsiteX931" fmla="*/ 3049682 w 4878609"/>
              <a:gd name="connsiteY931" fmla="*/ 3615268 h 3744261"/>
              <a:gd name="connsiteX932" fmla="*/ 3049661 w 4878609"/>
              <a:gd name="connsiteY932" fmla="*/ 3615268 h 3744261"/>
              <a:gd name="connsiteX933" fmla="*/ 3045197 w 4878609"/>
              <a:gd name="connsiteY933" fmla="*/ 3603349 h 3744261"/>
              <a:gd name="connsiteX934" fmla="*/ 3045155 w 4878609"/>
              <a:gd name="connsiteY934" fmla="*/ 3603411 h 3744261"/>
              <a:gd name="connsiteX935" fmla="*/ 3045238 w 4878609"/>
              <a:gd name="connsiteY935" fmla="*/ 3603349 h 3744261"/>
              <a:gd name="connsiteX936" fmla="*/ 3045197 w 4878609"/>
              <a:gd name="connsiteY936" fmla="*/ 3603349 h 3744261"/>
              <a:gd name="connsiteX937" fmla="*/ 3051737 w 4878609"/>
              <a:gd name="connsiteY937" fmla="*/ 3591388 h 3744261"/>
              <a:gd name="connsiteX938" fmla="*/ 3057344 w 4878609"/>
              <a:gd name="connsiteY938" fmla="*/ 3591949 h 3744261"/>
              <a:gd name="connsiteX939" fmla="*/ 3077652 w 4878609"/>
              <a:gd name="connsiteY939" fmla="*/ 3548093 h 3744261"/>
              <a:gd name="connsiteX940" fmla="*/ 3086145 w 4878609"/>
              <a:gd name="connsiteY940" fmla="*/ 3523320 h 3744261"/>
              <a:gd name="connsiteX941" fmla="*/ 3091544 w 4878609"/>
              <a:gd name="connsiteY941" fmla="*/ 3351115 h 3744261"/>
              <a:gd name="connsiteX942" fmla="*/ 3069658 w 4878609"/>
              <a:gd name="connsiteY942" fmla="*/ 3327651 h 3744261"/>
              <a:gd name="connsiteX943" fmla="*/ 3064695 w 4878609"/>
              <a:gd name="connsiteY943" fmla="*/ 3399789 h 3744261"/>
              <a:gd name="connsiteX944" fmla="*/ 3091835 w 4878609"/>
              <a:gd name="connsiteY944" fmla="*/ 3409777 h 3744261"/>
              <a:gd name="connsiteX945" fmla="*/ 3079417 w 4878609"/>
              <a:gd name="connsiteY945" fmla="*/ 3528200 h 3744261"/>
              <a:gd name="connsiteX946" fmla="*/ 3051758 w 4878609"/>
              <a:gd name="connsiteY946" fmla="*/ 3591388 h 3744261"/>
              <a:gd name="connsiteX947" fmla="*/ 3051737 w 4878609"/>
              <a:gd name="connsiteY947" fmla="*/ 3591388 h 3744261"/>
              <a:gd name="connsiteX948" fmla="*/ 812803 w 4878609"/>
              <a:gd name="connsiteY948" fmla="*/ 3268138 h 3744261"/>
              <a:gd name="connsiteX949" fmla="*/ 803791 w 4878609"/>
              <a:gd name="connsiteY949" fmla="*/ 3370406 h 3744261"/>
              <a:gd name="connsiteX950" fmla="*/ 912870 w 4878609"/>
              <a:gd name="connsiteY950" fmla="*/ 3495827 h 3744261"/>
              <a:gd name="connsiteX951" fmla="*/ 938909 w 4878609"/>
              <a:gd name="connsiteY951" fmla="*/ 3506417 h 3744261"/>
              <a:gd name="connsiteX952" fmla="*/ 979360 w 4878609"/>
              <a:gd name="connsiteY952" fmla="*/ 3511339 h 3744261"/>
              <a:gd name="connsiteX953" fmla="*/ 1009947 w 4878609"/>
              <a:gd name="connsiteY953" fmla="*/ 3272146 h 3744261"/>
              <a:gd name="connsiteX954" fmla="*/ 1102476 w 4878609"/>
              <a:gd name="connsiteY954" fmla="*/ 3150691 h 3744261"/>
              <a:gd name="connsiteX955" fmla="*/ 1116742 w 4878609"/>
              <a:gd name="connsiteY955" fmla="*/ 3184662 h 3744261"/>
              <a:gd name="connsiteX956" fmla="*/ 1223806 w 4878609"/>
              <a:gd name="connsiteY956" fmla="*/ 3086838 h 3744261"/>
              <a:gd name="connsiteX957" fmla="*/ 1371322 w 4878609"/>
              <a:gd name="connsiteY957" fmla="*/ 3033119 h 3744261"/>
              <a:gd name="connsiteX958" fmla="*/ 1484118 w 4878609"/>
              <a:gd name="connsiteY958" fmla="*/ 3255928 h 3744261"/>
              <a:gd name="connsiteX959" fmla="*/ 1479695 w 4878609"/>
              <a:gd name="connsiteY959" fmla="*/ 3337348 h 3744261"/>
              <a:gd name="connsiteX960" fmla="*/ 1464453 w 4878609"/>
              <a:gd name="connsiteY960" fmla="*/ 3484261 h 3744261"/>
              <a:gd name="connsiteX961" fmla="*/ 1640022 w 4878609"/>
              <a:gd name="connsiteY961" fmla="*/ 3382055 h 3744261"/>
              <a:gd name="connsiteX962" fmla="*/ 1655118 w 4878609"/>
              <a:gd name="connsiteY962" fmla="*/ 3344387 h 3744261"/>
              <a:gd name="connsiteX963" fmla="*/ 1621209 w 4878609"/>
              <a:gd name="connsiteY963" fmla="*/ 3275115 h 3744261"/>
              <a:gd name="connsiteX964" fmla="*/ 1603081 w 4878609"/>
              <a:gd name="connsiteY964" fmla="*/ 3175899 h 3744261"/>
              <a:gd name="connsiteX965" fmla="*/ 1611678 w 4878609"/>
              <a:gd name="connsiteY965" fmla="*/ 3165558 h 3744261"/>
              <a:gd name="connsiteX966" fmla="*/ 1630782 w 4878609"/>
              <a:gd name="connsiteY966" fmla="*/ 3183935 h 3744261"/>
              <a:gd name="connsiteX967" fmla="*/ 1631197 w 4878609"/>
              <a:gd name="connsiteY967" fmla="*/ 3184953 h 3744261"/>
              <a:gd name="connsiteX968" fmla="*/ 1642286 w 4878609"/>
              <a:gd name="connsiteY968" fmla="*/ 3216329 h 3744261"/>
              <a:gd name="connsiteX969" fmla="*/ 1668242 w 4878609"/>
              <a:gd name="connsiteY969" fmla="*/ 3341231 h 3744261"/>
              <a:gd name="connsiteX970" fmla="*/ 1696213 w 4878609"/>
              <a:gd name="connsiteY970" fmla="*/ 3368080 h 3744261"/>
              <a:gd name="connsiteX971" fmla="*/ 1709627 w 4878609"/>
              <a:gd name="connsiteY971" fmla="*/ 3365464 h 3744261"/>
              <a:gd name="connsiteX972" fmla="*/ 1809548 w 4878609"/>
              <a:gd name="connsiteY972" fmla="*/ 3187881 h 3744261"/>
              <a:gd name="connsiteX973" fmla="*/ 1865656 w 4878609"/>
              <a:gd name="connsiteY973" fmla="*/ 3000060 h 3744261"/>
              <a:gd name="connsiteX974" fmla="*/ 1771839 w 4878609"/>
              <a:gd name="connsiteY974" fmla="*/ 2869552 h 3744261"/>
              <a:gd name="connsiteX975" fmla="*/ 1754708 w 4878609"/>
              <a:gd name="connsiteY975" fmla="*/ 2839235 h 3744261"/>
              <a:gd name="connsiteX976" fmla="*/ 1748520 w 4878609"/>
              <a:gd name="connsiteY976" fmla="*/ 2846025 h 3744261"/>
              <a:gd name="connsiteX977" fmla="*/ 1686619 w 4878609"/>
              <a:gd name="connsiteY977" fmla="*/ 2994454 h 3744261"/>
              <a:gd name="connsiteX978" fmla="*/ 1653644 w 4878609"/>
              <a:gd name="connsiteY978" fmla="*/ 3074939 h 3744261"/>
              <a:gd name="connsiteX979" fmla="*/ 1617762 w 4878609"/>
              <a:gd name="connsiteY979" fmla="*/ 3116490 h 3744261"/>
              <a:gd name="connsiteX980" fmla="*/ 1562153 w 4878609"/>
              <a:gd name="connsiteY980" fmla="*/ 3070641 h 3744261"/>
              <a:gd name="connsiteX981" fmla="*/ 1518713 w 4878609"/>
              <a:gd name="connsiteY981" fmla="*/ 3019413 h 3744261"/>
              <a:gd name="connsiteX982" fmla="*/ 1344659 w 4878609"/>
              <a:gd name="connsiteY982" fmla="*/ 2993623 h 3744261"/>
              <a:gd name="connsiteX983" fmla="*/ 1258817 w 4878609"/>
              <a:gd name="connsiteY983" fmla="*/ 2981019 h 3744261"/>
              <a:gd name="connsiteX984" fmla="*/ 1139936 w 4878609"/>
              <a:gd name="connsiteY984" fmla="*/ 2995617 h 3744261"/>
              <a:gd name="connsiteX985" fmla="*/ 989555 w 4878609"/>
              <a:gd name="connsiteY985" fmla="*/ 3109430 h 3744261"/>
              <a:gd name="connsiteX986" fmla="*/ 918373 w 4878609"/>
              <a:gd name="connsiteY986" fmla="*/ 3255097 h 3744261"/>
              <a:gd name="connsiteX987" fmla="*/ 911230 w 4878609"/>
              <a:gd name="connsiteY987" fmla="*/ 3288238 h 3744261"/>
              <a:gd name="connsiteX988" fmla="*/ 898667 w 4878609"/>
              <a:gd name="connsiteY988" fmla="*/ 3302442 h 3744261"/>
              <a:gd name="connsiteX989" fmla="*/ 890901 w 4878609"/>
              <a:gd name="connsiteY989" fmla="*/ 3272706 h 3744261"/>
              <a:gd name="connsiteX990" fmla="*/ 892126 w 4878609"/>
              <a:gd name="connsiteY990" fmla="*/ 3236326 h 3744261"/>
              <a:gd name="connsiteX991" fmla="*/ 864695 w 4878609"/>
              <a:gd name="connsiteY991" fmla="*/ 3250550 h 3744261"/>
              <a:gd name="connsiteX992" fmla="*/ 812865 w 4878609"/>
              <a:gd name="connsiteY992" fmla="*/ 3268159 h 3744261"/>
              <a:gd name="connsiteX993" fmla="*/ 812803 w 4878609"/>
              <a:gd name="connsiteY993" fmla="*/ 3268138 h 3744261"/>
              <a:gd name="connsiteX994" fmla="*/ 1098635 w 4878609"/>
              <a:gd name="connsiteY994" fmla="*/ 3162693 h 3744261"/>
              <a:gd name="connsiteX995" fmla="*/ 1021721 w 4878609"/>
              <a:gd name="connsiteY995" fmla="*/ 3276215 h 3744261"/>
              <a:gd name="connsiteX996" fmla="*/ 990054 w 4878609"/>
              <a:gd name="connsiteY996" fmla="*/ 3497924 h 3744261"/>
              <a:gd name="connsiteX997" fmla="*/ 997633 w 4878609"/>
              <a:gd name="connsiteY997" fmla="*/ 3431829 h 3744261"/>
              <a:gd name="connsiteX998" fmla="*/ 998277 w 4878609"/>
              <a:gd name="connsiteY998" fmla="*/ 3412497 h 3744261"/>
              <a:gd name="connsiteX999" fmla="*/ 1103660 w 4878609"/>
              <a:gd name="connsiteY999" fmla="*/ 3203330 h 3744261"/>
              <a:gd name="connsiteX1000" fmla="*/ 1105965 w 4878609"/>
              <a:gd name="connsiteY1000" fmla="*/ 3200049 h 3744261"/>
              <a:gd name="connsiteX1001" fmla="*/ 1098655 w 4878609"/>
              <a:gd name="connsiteY1001" fmla="*/ 3162693 h 3744261"/>
              <a:gd name="connsiteX1002" fmla="*/ 1098635 w 4878609"/>
              <a:gd name="connsiteY1002" fmla="*/ 3162693 h 3744261"/>
              <a:gd name="connsiteX1003" fmla="*/ 2440184 w 4878609"/>
              <a:gd name="connsiteY1003" fmla="*/ 3404481 h 3744261"/>
              <a:gd name="connsiteX1004" fmla="*/ 2423676 w 4878609"/>
              <a:gd name="connsiteY1004" fmla="*/ 3439782 h 3744261"/>
              <a:gd name="connsiteX1005" fmla="*/ 2423884 w 4878609"/>
              <a:gd name="connsiteY1005" fmla="*/ 3439491 h 3744261"/>
              <a:gd name="connsiteX1006" fmla="*/ 2440184 w 4878609"/>
              <a:gd name="connsiteY1006" fmla="*/ 3404481 h 3744261"/>
              <a:gd name="connsiteX1007" fmla="*/ 3040047 w 4878609"/>
              <a:gd name="connsiteY1007" fmla="*/ 3361664 h 3744261"/>
              <a:gd name="connsiteX1008" fmla="*/ 3040047 w 4878609"/>
              <a:gd name="connsiteY1008" fmla="*/ 3361664 h 3744261"/>
              <a:gd name="connsiteX1009" fmla="*/ 2718915 w 4878609"/>
              <a:gd name="connsiteY1009" fmla="*/ 3210909 h 3744261"/>
              <a:gd name="connsiteX1010" fmla="*/ 2686895 w 4878609"/>
              <a:gd name="connsiteY1010" fmla="*/ 3225133 h 3744261"/>
              <a:gd name="connsiteX1011" fmla="*/ 2625555 w 4878609"/>
              <a:gd name="connsiteY1011" fmla="*/ 3257693 h 3744261"/>
              <a:gd name="connsiteX1012" fmla="*/ 2624516 w 4878609"/>
              <a:gd name="connsiteY1012" fmla="*/ 3273059 h 3744261"/>
              <a:gd name="connsiteX1013" fmla="*/ 2708096 w 4878609"/>
              <a:gd name="connsiteY1013" fmla="*/ 3356327 h 3744261"/>
              <a:gd name="connsiteX1014" fmla="*/ 2708490 w 4878609"/>
              <a:gd name="connsiteY1014" fmla="*/ 3270007 h 3744261"/>
              <a:gd name="connsiteX1015" fmla="*/ 2718935 w 4878609"/>
              <a:gd name="connsiteY1015" fmla="*/ 3210930 h 3744261"/>
              <a:gd name="connsiteX1016" fmla="*/ 2718915 w 4878609"/>
              <a:gd name="connsiteY1016" fmla="*/ 3210909 h 3744261"/>
              <a:gd name="connsiteX1017" fmla="*/ 3015087 w 4878609"/>
              <a:gd name="connsiteY1017" fmla="*/ 3247892 h 3744261"/>
              <a:gd name="connsiteX1018" fmla="*/ 3033173 w 4878609"/>
              <a:gd name="connsiteY1018" fmla="*/ 3277794 h 3744261"/>
              <a:gd name="connsiteX1019" fmla="*/ 3052256 w 4878609"/>
              <a:gd name="connsiteY1019" fmla="*/ 3324640 h 3744261"/>
              <a:gd name="connsiteX1020" fmla="*/ 3057053 w 4878609"/>
              <a:gd name="connsiteY1020" fmla="*/ 3320071 h 3744261"/>
              <a:gd name="connsiteX1021" fmla="*/ 3055662 w 4878609"/>
              <a:gd name="connsiteY1021" fmla="*/ 3277544 h 3744261"/>
              <a:gd name="connsiteX1022" fmla="*/ 3054769 w 4878609"/>
              <a:gd name="connsiteY1022" fmla="*/ 3253166 h 3744261"/>
              <a:gd name="connsiteX1023" fmla="*/ 3005805 w 4878609"/>
              <a:gd name="connsiteY1023" fmla="*/ 3216537 h 3744261"/>
              <a:gd name="connsiteX1024" fmla="*/ 3015066 w 4878609"/>
              <a:gd name="connsiteY1024" fmla="*/ 3247871 h 3744261"/>
              <a:gd name="connsiteX1025" fmla="*/ 3015087 w 4878609"/>
              <a:gd name="connsiteY1025" fmla="*/ 3247892 h 3744261"/>
              <a:gd name="connsiteX1026" fmla="*/ 1614855 w 4878609"/>
              <a:gd name="connsiteY1026" fmla="*/ 3181381 h 3744261"/>
              <a:gd name="connsiteX1027" fmla="*/ 1630782 w 4878609"/>
              <a:gd name="connsiteY1027" fmla="*/ 3264504 h 3744261"/>
              <a:gd name="connsiteX1028" fmla="*/ 1656551 w 4878609"/>
              <a:gd name="connsiteY1028" fmla="*/ 3323373 h 3744261"/>
              <a:gd name="connsiteX1029" fmla="*/ 1630616 w 4878609"/>
              <a:gd name="connsiteY1029" fmla="*/ 3220669 h 3744261"/>
              <a:gd name="connsiteX1030" fmla="*/ 1619506 w 4878609"/>
              <a:gd name="connsiteY1030" fmla="*/ 3189230 h 3744261"/>
              <a:gd name="connsiteX1031" fmla="*/ 1614855 w 4878609"/>
              <a:gd name="connsiteY1031" fmla="*/ 3181381 h 3744261"/>
              <a:gd name="connsiteX1032" fmla="*/ 1317312 w 4878609"/>
              <a:gd name="connsiteY1032" fmla="*/ 3117716 h 3744261"/>
              <a:gd name="connsiteX1033" fmla="*/ 1389865 w 4878609"/>
              <a:gd name="connsiteY1033" fmla="*/ 3133975 h 3744261"/>
              <a:gd name="connsiteX1034" fmla="*/ 1411668 w 4878609"/>
              <a:gd name="connsiteY1034" fmla="*/ 3141699 h 3744261"/>
              <a:gd name="connsiteX1035" fmla="*/ 1467755 w 4878609"/>
              <a:gd name="connsiteY1035" fmla="*/ 3263756 h 3744261"/>
              <a:gd name="connsiteX1036" fmla="*/ 1471763 w 4878609"/>
              <a:gd name="connsiteY1036" fmla="*/ 3286183 h 3744261"/>
              <a:gd name="connsiteX1037" fmla="*/ 1471680 w 4878609"/>
              <a:gd name="connsiteY1037" fmla="*/ 3256281 h 3744261"/>
              <a:gd name="connsiteX1038" fmla="*/ 1369017 w 4878609"/>
              <a:gd name="connsiteY1038" fmla="*/ 3045328 h 3744261"/>
              <a:gd name="connsiteX1039" fmla="*/ 1125858 w 4878609"/>
              <a:gd name="connsiteY1039" fmla="*/ 3193342 h 3744261"/>
              <a:gd name="connsiteX1040" fmla="*/ 1118839 w 4878609"/>
              <a:gd name="connsiteY1040" fmla="*/ 3203392 h 3744261"/>
              <a:gd name="connsiteX1041" fmla="*/ 1121144 w 4878609"/>
              <a:gd name="connsiteY1041" fmla="*/ 3245566 h 3744261"/>
              <a:gd name="connsiteX1042" fmla="*/ 1130281 w 4878609"/>
              <a:gd name="connsiteY1042" fmla="*/ 3234187 h 3744261"/>
              <a:gd name="connsiteX1043" fmla="*/ 1251943 w 4878609"/>
              <a:gd name="connsiteY1043" fmla="*/ 3129676 h 3744261"/>
              <a:gd name="connsiteX1044" fmla="*/ 1317312 w 4878609"/>
              <a:gd name="connsiteY1044" fmla="*/ 3117674 h 3744261"/>
              <a:gd name="connsiteX1045" fmla="*/ 1317312 w 4878609"/>
              <a:gd name="connsiteY1045" fmla="*/ 3117716 h 3744261"/>
              <a:gd name="connsiteX1046" fmla="*/ 904917 w 4878609"/>
              <a:gd name="connsiteY1046" fmla="*/ 3229058 h 3744261"/>
              <a:gd name="connsiteX1047" fmla="*/ 904917 w 4878609"/>
              <a:gd name="connsiteY1047" fmla="*/ 3229224 h 3744261"/>
              <a:gd name="connsiteX1048" fmla="*/ 903401 w 4878609"/>
              <a:gd name="connsiteY1048" fmla="*/ 3268802 h 3744261"/>
              <a:gd name="connsiteX1049" fmla="*/ 906038 w 4878609"/>
              <a:gd name="connsiteY1049" fmla="*/ 3253166 h 3744261"/>
              <a:gd name="connsiteX1050" fmla="*/ 911209 w 4878609"/>
              <a:gd name="connsiteY1050" fmla="*/ 3225362 h 3744261"/>
              <a:gd name="connsiteX1051" fmla="*/ 904917 w 4878609"/>
              <a:gd name="connsiteY1051" fmla="*/ 3229058 h 3744261"/>
              <a:gd name="connsiteX1052" fmla="*/ 821940 w 4878609"/>
              <a:gd name="connsiteY1052" fmla="*/ 3226026 h 3744261"/>
              <a:gd name="connsiteX1053" fmla="*/ 815274 w 4878609"/>
              <a:gd name="connsiteY1053" fmla="*/ 3255450 h 3744261"/>
              <a:gd name="connsiteX1054" fmla="*/ 859171 w 4878609"/>
              <a:gd name="connsiteY1054" fmla="*/ 3239357 h 3744261"/>
              <a:gd name="connsiteX1055" fmla="*/ 892790 w 4878609"/>
              <a:gd name="connsiteY1055" fmla="*/ 3221665 h 3744261"/>
              <a:gd name="connsiteX1056" fmla="*/ 893392 w 4878609"/>
              <a:gd name="connsiteY1056" fmla="*/ 3204929 h 3744261"/>
              <a:gd name="connsiteX1057" fmla="*/ 886561 w 4878609"/>
              <a:gd name="connsiteY1057" fmla="*/ 3201129 h 3744261"/>
              <a:gd name="connsiteX1058" fmla="*/ 821960 w 4878609"/>
              <a:gd name="connsiteY1058" fmla="*/ 3226047 h 3744261"/>
              <a:gd name="connsiteX1059" fmla="*/ 821940 w 4878609"/>
              <a:gd name="connsiteY1059" fmla="*/ 3226026 h 3744261"/>
              <a:gd name="connsiteX1060" fmla="*/ 3067041 w 4878609"/>
              <a:gd name="connsiteY1060" fmla="*/ 3246708 h 3744261"/>
              <a:gd name="connsiteX1061" fmla="*/ 3071298 w 4878609"/>
              <a:gd name="connsiteY1061" fmla="*/ 3249781 h 3744261"/>
              <a:gd name="connsiteX1062" fmla="*/ 3067685 w 4878609"/>
              <a:gd name="connsiteY1062" fmla="*/ 3104114 h 3744261"/>
              <a:gd name="connsiteX1063" fmla="*/ 3064716 w 4878609"/>
              <a:gd name="connsiteY1063" fmla="*/ 3068336 h 3744261"/>
              <a:gd name="connsiteX1064" fmla="*/ 3048373 w 4878609"/>
              <a:gd name="connsiteY1064" fmla="*/ 3071908 h 3744261"/>
              <a:gd name="connsiteX1065" fmla="*/ 3054167 w 4878609"/>
              <a:gd name="connsiteY1065" fmla="*/ 3133393 h 3744261"/>
              <a:gd name="connsiteX1066" fmla="*/ 3066543 w 4878609"/>
              <a:gd name="connsiteY1066" fmla="*/ 3218717 h 3744261"/>
              <a:gd name="connsiteX1067" fmla="*/ 3067021 w 4878609"/>
              <a:gd name="connsiteY1067" fmla="*/ 3246708 h 3744261"/>
              <a:gd name="connsiteX1068" fmla="*/ 3067041 w 4878609"/>
              <a:gd name="connsiteY1068" fmla="*/ 3246708 h 3744261"/>
              <a:gd name="connsiteX1069" fmla="*/ 879293 w 4878609"/>
              <a:gd name="connsiteY1069" fmla="*/ 3188047 h 3744261"/>
              <a:gd name="connsiteX1070" fmla="*/ 888845 w 4878609"/>
              <a:gd name="connsiteY1070" fmla="*/ 3188878 h 3744261"/>
              <a:gd name="connsiteX1071" fmla="*/ 905851 w 4878609"/>
              <a:gd name="connsiteY1071" fmla="*/ 3204929 h 3744261"/>
              <a:gd name="connsiteX1072" fmla="*/ 905851 w 4878609"/>
              <a:gd name="connsiteY1072" fmla="*/ 3205573 h 3744261"/>
              <a:gd name="connsiteX1073" fmla="*/ 929980 w 4878609"/>
              <a:gd name="connsiteY1073" fmla="*/ 3116573 h 3744261"/>
              <a:gd name="connsiteX1074" fmla="*/ 860999 w 4878609"/>
              <a:gd name="connsiteY1074" fmla="*/ 3128472 h 3744261"/>
              <a:gd name="connsiteX1075" fmla="*/ 827567 w 4878609"/>
              <a:gd name="connsiteY1075" fmla="*/ 3205178 h 3744261"/>
              <a:gd name="connsiteX1076" fmla="*/ 879314 w 4878609"/>
              <a:gd name="connsiteY1076" fmla="*/ 3188068 h 3744261"/>
              <a:gd name="connsiteX1077" fmla="*/ 879293 w 4878609"/>
              <a:gd name="connsiteY1077" fmla="*/ 3188047 h 3744261"/>
              <a:gd name="connsiteX1078" fmla="*/ 2315075 w 4878609"/>
              <a:gd name="connsiteY1078" fmla="*/ 3174446 h 3744261"/>
              <a:gd name="connsiteX1079" fmla="*/ 2315075 w 4878609"/>
              <a:gd name="connsiteY1079" fmla="*/ 3174446 h 3744261"/>
              <a:gd name="connsiteX1080" fmla="*/ 1484014 w 4878609"/>
              <a:gd name="connsiteY1080" fmla="*/ 2979648 h 3744261"/>
              <a:gd name="connsiteX1081" fmla="*/ 1527766 w 4878609"/>
              <a:gd name="connsiteY1081" fmla="*/ 3010879 h 3744261"/>
              <a:gd name="connsiteX1082" fmla="*/ 1571892 w 4878609"/>
              <a:gd name="connsiteY1082" fmla="*/ 3062875 h 3744261"/>
              <a:gd name="connsiteX1083" fmla="*/ 1616225 w 4878609"/>
              <a:gd name="connsiteY1083" fmla="*/ 3104114 h 3744261"/>
              <a:gd name="connsiteX1084" fmla="*/ 1642286 w 4878609"/>
              <a:gd name="connsiteY1084" fmla="*/ 3069790 h 3744261"/>
              <a:gd name="connsiteX1085" fmla="*/ 1675032 w 4878609"/>
              <a:gd name="connsiteY1085" fmla="*/ 2989865 h 3744261"/>
              <a:gd name="connsiteX1086" fmla="*/ 1711807 w 4878609"/>
              <a:gd name="connsiteY1086" fmla="*/ 2898747 h 3744261"/>
              <a:gd name="connsiteX1087" fmla="*/ 1670921 w 4878609"/>
              <a:gd name="connsiteY1087" fmla="*/ 2965881 h 3744261"/>
              <a:gd name="connsiteX1088" fmla="*/ 1604120 w 4878609"/>
              <a:gd name="connsiteY1088" fmla="*/ 3057351 h 3744261"/>
              <a:gd name="connsiteX1089" fmla="*/ 1575775 w 4878609"/>
              <a:gd name="connsiteY1089" fmla="*/ 3036005 h 3744261"/>
              <a:gd name="connsiteX1090" fmla="*/ 1494667 w 4878609"/>
              <a:gd name="connsiteY1090" fmla="*/ 2980271 h 3744261"/>
              <a:gd name="connsiteX1091" fmla="*/ 1483972 w 4878609"/>
              <a:gd name="connsiteY1091" fmla="*/ 2979628 h 3744261"/>
              <a:gd name="connsiteX1092" fmla="*/ 1484014 w 4878609"/>
              <a:gd name="connsiteY1092" fmla="*/ 2979648 h 3744261"/>
              <a:gd name="connsiteX1093" fmla="*/ 2397429 w 4878609"/>
              <a:gd name="connsiteY1093" fmla="*/ 2873123 h 3744261"/>
              <a:gd name="connsiteX1094" fmla="*/ 2346160 w 4878609"/>
              <a:gd name="connsiteY1094" fmla="*/ 2984570 h 3744261"/>
              <a:gd name="connsiteX1095" fmla="*/ 2352805 w 4878609"/>
              <a:gd name="connsiteY1095" fmla="*/ 3062543 h 3744261"/>
              <a:gd name="connsiteX1096" fmla="*/ 2374795 w 4878609"/>
              <a:gd name="connsiteY1096" fmla="*/ 2971654 h 3744261"/>
              <a:gd name="connsiteX1097" fmla="*/ 2381918 w 4878609"/>
              <a:gd name="connsiteY1097" fmla="*/ 2954377 h 3744261"/>
              <a:gd name="connsiteX1098" fmla="*/ 2398447 w 4878609"/>
              <a:gd name="connsiteY1098" fmla="*/ 2873248 h 3744261"/>
              <a:gd name="connsiteX1099" fmla="*/ 2397429 w 4878609"/>
              <a:gd name="connsiteY1099" fmla="*/ 2873144 h 3744261"/>
              <a:gd name="connsiteX1100" fmla="*/ 2397429 w 4878609"/>
              <a:gd name="connsiteY1100" fmla="*/ 2873123 h 3744261"/>
              <a:gd name="connsiteX1101" fmla="*/ 3074704 w 4878609"/>
              <a:gd name="connsiteY1101" fmla="*/ 3010754 h 3744261"/>
              <a:gd name="connsiteX1102" fmla="*/ 3096590 w 4878609"/>
              <a:gd name="connsiteY1102" fmla="*/ 3007473 h 3744261"/>
              <a:gd name="connsiteX1103" fmla="*/ 3106391 w 4878609"/>
              <a:gd name="connsiteY1103" fmla="*/ 2986169 h 3744261"/>
              <a:gd name="connsiteX1104" fmla="*/ 2891348 w 4878609"/>
              <a:gd name="connsiteY1104" fmla="*/ 2618917 h 3744261"/>
              <a:gd name="connsiteX1105" fmla="*/ 2876210 w 4878609"/>
              <a:gd name="connsiteY1105" fmla="*/ 2608078 h 3744261"/>
              <a:gd name="connsiteX1106" fmla="*/ 2907939 w 4878609"/>
              <a:gd name="connsiteY1106" fmla="*/ 2681960 h 3744261"/>
              <a:gd name="connsiteX1107" fmla="*/ 2990813 w 4878609"/>
              <a:gd name="connsiteY1107" fmla="*/ 2796085 h 3744261"/>
              <a:gd name="connsiteX1108" fmla="*/ 3056285 w 4878609"/>
              <a:gd name="connsiteY1108" fmla="*/ 2888822 h 3744261"/>
              <a:gd name="connsiteX1109" fmla="*/ 3074704 w 4878609"/>
              <a:gd name="connsiteY1109" fmla="*/ 3010713 h 3744261"/>
              <a:gd name="connsiteX1110" fmla="*/ 3074704 w 4878609"/>
              <a:gd name="connsiteY1110" fmla="*/ 3010754 h 3744261"/>
              <a:gd name="connsiteX1111" fmla="*/ 1419642 w 4878609"/>
              <a:gd name="connsiteY1111" fmla="*/ 2966608 h 3744261"/>
              <a:gd name="connsiteX1112" fmla="*/ 1458784 w 4878609"/>
              <a:gd name="connsiteY1112" fmla="*/ 2971072 h 3744261"/>
              <a:gd name="connsiteX1113" fmla="*/ 1459303 w 4878609"/>
              <a:gd name="connsiteY1113" fmla="*/ 2963950 h 3744261"/>
              <a:gd name="connsiteX1114" fmla="*/ 1493732 w 4878609"/>
              <a:gd name="connsiteY1114" fmla="*/ 2966961 h 3744261"/>
              <a:gd name="connsiteX1115" fmla="*/ 1496743 w 4878609"/>
              <a:gd name="connsiteY1115" fmla="*/ 2967854 h 3744261"/>
              <a:gd name="connsiteX1116" fmla="*/ 1496743 w 4878609"/>
              <a:gd name="connsiteY1116" fmla="*/ 2967854 h 3744261"/>
              <a:gd name="connsiteX1117" fmla="*/ 1510967 w 4878609"/>
              <a:gd name="connsiteY1117" fmla="*/ 2966815 h 3744261"/>
              <a:gd name="connsiteX1118" fmla="*/ 1518339 w 4878609"/>
              <a:gd name="connsiteY1118" fmla="*/ 2960420 h 3744261"/>
              <a:gd name="connsiteX1119" fmla="*/ 1450105 w 4878609"/>
              <a:gd name="connsiteY1119" fmla="*/ 2765706 h 3744261"/>
              <a:gd name="connsiteX1120" fmla="*/ 1435174 w 4878609"/>
              <a:gd name="connsiteY1120" fmla="*/ 2754222 h 3744261"/>
              <a:gd name="connsiteX1121" fmla="*/ 1408782 w 4878609"/>
              <a:gd name="connsiteY1121" fmla="*/ 2842890 h 3744261"/>
              <a:gd name="connsiteX1122" fmla="*/ 1401888 w 4878609"/>
              <a:gd name="connsiteY1122" fmla="*/ 2954896 h 3744261"/>
              <a:gd name="connsiteX1123" fmla="*/ 1397361 w 4878609"/>
              <a:gd name="connsiteY1123" fmla="*/ 2967895 h 3744261"/>
              <a:gd name="connsiteX1124" fmla="*/ 1405501 w 4878609"/>
              <a:gd name="connsiteY1124" fmla="*/ 2967148 h 3744261"/>
              <a:gd name="connsiteX1125" fmla="*/ 1419642 w 4878609"/>
              <a:gd name="connsiteY1125" fmla="*/ 2966629 h 3744261"/>
              <a:gd name="connsiteX1126" fmla="*/ 1419642 w 4878609"/>
              <a:gd name="connsiteY1126" fmla="*/ 2966608 h 3744261"/>
              <a:gd name="connsiteX1127" fmla="*/ 2263328 w 4878609"/>
              <a:gd name="connsiteY1127" fmla="*/ 2840045 h 3744261"/>
              <a:gd name="connsiteX1128" fmla="*/ 2230104 w 4878609"/>
              <a:gd name="connsiteY1128" fmla="*/ 2850614 h 3744261"/>
              <a:gd name="connsiteX1129" fmla="*/ 2224165 w 4878609"/>
              <a:gd name="connsiteY1129" fmla="*/ 2882779 h 3744261"/>
              <a:gd name="connsiteX1130" fmla="*/ 2307952 w 4878609"/>
              <a:gd name="connsiteY1130" fmla="*/ 2961500 h 3744261"/>
              <a:gd name="connsiteX1131" fmla="*/ 2339785 w 4878609"/>
              <a:gd name="connsiteY1131" fmla="*/ 2919346 h 3744261"/>
              <a:gd name="connsiteX1132" fmla="*/ 2371058 w 4878609"/>
              <a:gd name="connsiteY1132" fmla="*/ 2866209 h 3744261"/>
              <a:gd name="connsiteX1133" fmla="*/ 2358391 w 4878609"/>
              <a:gd name="connsiteY1133" fmla="*/ 2862035 h 3744261"/>
              <a:gd name="connsiteX1134" fmla="*/ 2263328 w 4878609"/>
              <a:gd name="connsiteY1134" fmla="*/ 2840065 h 3744261"/>
              <a:gd name="connsiteX1135" fmla="*/ 2263328 w 4878609"/>
              <a:gd name="connsiteY1135" fmla="*/ 2840045 h 3744261"/>
              <a:gd name="connsiteX1136" fmla="*/ 1792147 w 4878609"/>
              <a:gd name="connsiteY1136" fmla="*/ 2815874 h 3744261"/>
              <a:gd name="connsiteX1137" fmla="*/ 1867462 w 4878609"/>
              <a:gd name="connsiteY1137" fmla="*/ 2832403 h 3744261"/>
              <a:gd name="connsiteX1138" fmla="*/ 1923300 w 4878609"/>
              <a:gd name="connsiteY1138" fmla="*/ 2890213 h 3744261"/>
              <a:gd name="connsiteX1139" fmla="*/ 1928699 w 4878609"/>
              <a:gd name="connsiteY1139" fmla="*/ 2920032 h 3744261"/>
              <a:gd name="connsiteX1140" fmla="*/ 1957168 w 4878609"/>
              <a:gd name="connsiteY1140" fmla="*/ 2836577 h 3744261"/>
              <a:gd name="connsiteX1141" fmla="*/ 1998988 w 4878609"/>
              <a:gd name="connsiteY1141" fmla="*/ 2703763 h 3744261"/>
              <a:gd name="connsiteX1142" fmla="*/ 1993320 w 4878609"/>
              <a:gd name="connsiteY1142" fmla="*/ 2430806 h 3744261"/>
              <a:gd name="connsiteX1143" fmla="*/ 1987547 w 4878609"/>
              <a:gd name="connsiteY1143" fmla="*/ 2276833 h 3744261"/>
              <a:gd name="connsiteX1144" fmla="*/ 2006423 w 4878609"/>
              <a:gd name="connsiteY1144" fmla="*/ 2180379 h 3744261"/>
              <a:gd name="connsiteX1145" fmla="*/ 1948301 w 4878609"/>
              <a:gd name="connsiteY1145" fmla="*/ 2253036 h 3744261"/>
              <a:gd name="connsiteX1146" fmla="*/ 1939808 w 4878609"/>
              <a:gd name="connsiteY1146" fmla="*/ 2246329 h 3744261"/>
              <a:gd name="connsiteX1147" fmla="*/ 1942030 w 4878609"/>
              <a:gd name="connsiteY1147" fmla="*/ 2210696 h 3744261"/>
              <a:gd name="connsiteX1148" fmla="*/ 1898693 w 4878609"/>
              <a:gd name="connsiteY1148" fmla="*/ 2248509 h 3744261"/>
              <a:gd name="connsiteX1149" fmla="*/ 1894125 w 4878609"/>
              <a:gd name="connsiteY1149" fmla="*/ 2227640 h 3744261"/>
              <a:gd name="connsiteX1150" fmla="*/ 1908079 w 4878609"/>
              <a:gd name="connsiteY1150" fmla="*/ 2182269 h 3744261"/>
              <a:gd name="connsiteX1151" fmla="*/ 1889307 w 4878609"/>
              <a:gd name="connsiteY1151" fmla="*/ 2197448 h 3744261"/>
              <a:gd name="connsiteX1152" fmla="*/ 1880918 w 4878609"/>
              <a:gd name="connsiteY1152" fmla="*/ 2536044 h 3744261"/>
              <a:gd name="connsiteX1153" fmla="*/ 1880897 w 4878609"/>
              <a:gd name="connsiteY1153" fmla="*/ 2536750 h 3744261"/>
              <a:gd name="connsiteX1154" fmla="*/ 1907580 w 4878609"/>
              <a:gd name="connsiteY1154" fmla="*/ 2679489 h 3744261"/>
              <a:gd name="connsiteX1155" fmla="*/ 1914745 w 4878609"/>
              <a:gd name="connsiteY1155" fmla="*/ 2686840 h 3744261"/>
              <a:gd name="connsiteX1156" fmla="*/ 1917901 w 4878609"/>
              <a:gd name="connsiteY1156" fmla="*/ 2697264 h 3744261"/>
              <a:gd name="connsiteX1157" fmla="*/ 1908473 w 4878609"/>
              <a:gd name="connsiteY1157" fmla="*/ 2699050 h 3744261"/>
              <a:gd name="connsiteX1158" fmla="*/ 1832868 w 4878609"/>
              <a:gd name="connsiteY1158" fmla="*/ 2712983 h 3744261"/>
              <a:gd name="connsiteX1159" fmla="*/ 1808137 w 4878609"/>
              <a:gd name="connsiteY1159" fmla="*/ 2738420 h 3744261"/>
              <a:gd name="connsiteX1160" fmla="*/ 1795241 w 4878609"/>
              <a:gd name="connsiteY1160" fmla="*/ 2763276 h 3744261"/>
              <a:gd name="connsiteX1161" fmla="*/ 1770178 w 4878609"/>
              <a:gd name="connsiteY1161" fmla="*/ 2817867 h 3744261"/>
              <a:gd name="connsiteX1162" fmla="*/ 1792106 w 4878609"/>
              <a:gd name="connsiteY1162" fmla="*/ 2815853 h 3744261"/>
              <a:gd name="connsiteX1163" fmla="*/ 1792147 w 4878609"/>
              <a:gd name="connsiteY1163" fmla="*/ 2815874 h 3744261"/>
              <a:gd name="connsiteX1164" fmla="*/ 2391636 w 4878609"/>
              <a:gd name="connsiteY1164" fmla="*/ 2859335 h 3744261"/>
              <a:gd name="connsiteX1165" fmla="*/ 2394252 w 4878609"/>
              <a:gd name="connsiteY1165" fmla="*/ 2859979 h 3744261"/>
              <a:gd name="connsiteX1166" fmla="*/ 2399838 w 4878609"/>
              <a:gd name="connsiteY1166" fmla="*/ 2856594 h 3744261"/>
              <a:gd name="connsiteX1167" fmla="*/ 2404988 w 4878609"/>
              <a:gd name="connsiteY1167" fmla="*/ 2855598 h 3744261"/>
              <a:gd name="connsiteX1168" fmla="*/ 2414228 w 4878609"/>
              <a:gd name="connsiteY1168" fmla="*/ 2838570 h 3744261"/>
              <a:gd name="connsiteX1169" fmla="*/ 2422140 w 4878609"/>
              <a:gd name="connsiteY1169" fmla="*/ 2828208 h 3744261"/>
              <a:gd name="connsiteX1170" fmla="*/ 2419440 w 4878609"/>
              <a:gd name="connsiteY1170" fmla="*/ 2830430 h 3744261"/>
              <a:gd name="connsiteX1171" fmla="*/ 2391615 w 4878609"/>
              <a:gd name="connsiteY1171" fmla="*/ 2859335 h 3744261"/>
              <a:gd name="connsiteX1172" fmla="*/ 2391636 w 4878609"/>
              <a:gd name="connsiteY1172" fmla="*/ 2859335 h 3744261"/>
              <a:gd name="connsiteX1173" fmla="*/ 2494797 w 4878609"/>
              <a:gd name="connsiteY1173" fmla="*/ 2753890 h 3744261"/>
              <a:gd name="connsiteX1174" fmla="*/ 2547914 w 4878609"/>
              <a:gd name="connsiteY1174" fmla="*/ 2740123 h 3744261"/>
              <a:gd name="connsiteX1175" fmla="*/ 2564297 w 4878609"/>
              <a:gd name="connsiteY1175" fmla="*/ 2733416 h 3744261"/>
              <a:gd name="connsiteX1176" fmla="*/ 2568638 w 4878609"/>
              <a:gd name="connsiteY1176" fmla="*/ 2733395 h 3744261"/>
              <a:gd name="connsiteX1177" fmla="*/ 2611247 w 4878609"/>
              <a:gd name="connsiteY1177" fmla="*/ 2718839 h 3744261"/>
              <a:gd name="connsiteX1178" fmla="*/ 2649538 w 4878609"/>
              <a:gd name="connsiteY1178" fmla="*/ 2686009 h 3744261"/>
              <a:gd name="connsiteX1179" fmla="*/ 2659236 w 4878609"/>
              <a:gd name="connsiteY1179" fmla="*/ 2660634 h 3744261"/>
              <a:gd name="connsiteX1180" fmla="*/ 2593265 w 4878609"/>
              <a:gd name="connsiteY1180" fmla="*/ 2662212 h 3744261"/>
              <a:gd name="connsiteX1181" fmla="*/ 2568866 w 4878609"/>
              <a:gd name="connsiteY1181" fmla="*/ 2694170 h 3744261"/>
              <a:gd name="connsiteX1182" fmla="*/ 2538902 w 4878609"/>
              <a:gd name="connsiteY1182" fmla="*/ 2716160 h 3744261"/>
              <a:gd name="connsiteX1183" fmla="*/ 2529433 w 4878609"/>
              <a:gd name="connsiteY1183" fmla="*/ 2700565 h 3744261"/>
              <a:gd name="connsiteX1184" fmla="*/ 2527066 w 4878609"/>
              <a:gd name="connsiteY1184" fmla="*/ 2693215 h 3744261"/>
              <a:gd name="connsiteX1185" fmla="*/ 2507401 w 4878609"/>
              <a:gd name="connsiteY1185" fmla="*/ 2728224 h 3744261"/>
              <a:gd name="connsiteX1186" fmla="*/ 2496333 w 4878609"/>
              <a:gd name="connsiteY1186" fmla="*/ 2750609 h 3744261"/>
              <a:gd name="connsiteX1187" fmla="*/ 2494776 w 4878609"/>
              <a:gd name="connsiteY1187" fmla="*/ 2753870 h 3744261"/>
              <a:gd name="connsiteX1188" fmla="*/ 2494797 w 4878609"/>
              <a:gd name="connsiteY1188" fmla="*/ 2753890 h 3744261"/>
              <a:gd name="connsiteX1189" fmla="*/ 2545152 w 4878609"/>
              <a:gd name="connsiteY1189" fmla="*/ 2705632 h 3744261"/>
              <a:gd name="connsiteX1190" fmla="*/ 2545152 w 4878609"/>
              <a:gd name="connsiteY1190" fmla="*/ 2705632 h 3744261"/>
              <a:gd name="connsiteX1191" fmla="*/ 1869207 w 4878609"/>
              <a:gd name="connsiteY1191" fmla="*/ 2329369 h 3744261"/>
              <a:gd name="connsiteX1192" fmla="*/ 1826846 w 4878609"/>
              <a:gd name="connsiteY1192" fmla="*/ 2691366 h 3744261"/>
              <a:gd name="connsiteX1193" fmla="*/ 1822651 w 4878609"/>
              <a:gd name="connsiteY1193" fmla="*/ 2705072 h 3744261"/>
              <a:gd name="connsiteX1194" fmla="*/ 1825766 w 4878609"/>
              <a:gd name="connsiteY1194" fmla="*/ 2702787 h 3744261"/>
              <a:gd name="connsiteX1195" fmla="*/ 1893564 w 4878609"/>
              <a:gd name="connsiteY1195" fmla="*/ 2682583 h 3744261"/>
              <a:gd name="connsiteX1196" fmla="*/ 1868459 w 4878609"/>
              <a:gd name="connsiteY1196" fmla="*/ 2535940 h 3744261"/>
              <a:gd name="connsiteX1197" fmla="*/ 1869207 w 4878609"/>
              <a:gd name="connsiteY1197" fmla="*/ 2329369 h 3744261"/>
              <a:gd name="connsiteX1198" fmla="*/ 2537033 w 4878609"/>
              <a:gd name="connsiteY1198" fmla="*/ 2683102 h 3744261"/>
              <a:gd name="connsiteX1199" fmla="*/ 2543470 w 4878609"/>
              <a:gd name="connsiteY1199" fmla="*/ 2702621 h 3744261"/>
              <a:gd name="connsiteX1200" fmla="*/ 2575718 w 4878609"/>
              <a:gd name="connsiteY1200" fmla="*/ 2665119 h 3744261"/>
              <a:gd name="connsiteX1201" fmla="*/ 2537033 w 4878609"/>
              <a:gd name="connsiteY1201" fmla="*/ 2683102 h 3744261"/>
              <a:gd name="connsiteX1202" fmla="*/ 2539961 w 4878609"/>
              <a:gd name="connsiteY1202" fmla="*/ 2497026 h 3744261"/>
              <a:gd name="connsiteX1203" fmla="*/ 2521605 w 4878609"/>
              <a:gd name="connsiteY1203" fmla="*/ 2507637 h 3744261"/>
              <a:gd name="connsiteX1204" fmla="*/ 2522539 w 4878609"/>
              <a:gd name="connsiteY1204" fmla="*/ 2615345 h 3744261"/>
              <a:gd name="connsiteX1205" fmla="*/ 2533565 w 4878609"/>
              <a:gd name="connsiteY1205" fmla="*/ 2669833 h 3744261"/>
              <a:gd name="connsiteX1206" fmla="*/ 2584980 w 4878609"/>
              <a:gd name="connsiteY1206" fmla="*/ 2650771 h 3744261"/>
              <a:gd name="connsiteX1207" fmla="*/ 2585852 w 4878609"/>
              <a:gd name="connsiteY1207" fmla="*/ 2650646 h 3744261"/>
              <a:gd name="connsiteX1208" fmla="*/ 2621298 w 4878609"/>
              <a:gd name="connsiteY1208" fmla="*/ 2581436 h 3744261"/>
              <a:gd name="connsiteX1209" fmla="*/ 2622730 w 4878609"/>
              <a:gd name="connsiteY1209" fmla="*/ 2576764 h 3744261"/>
              <a:gd name="connsiteX1210" fmla="*/ 2543948 w 4878609"/>
              <a:gd name="connsiteY1210" fmla="*/ 2497275 h 3744261"/>
              <a:gd name="connsiteX1211" fmla="*/ 2539982 w 4878609"/>
              <a:gd name="connsiteY1211" fmla="*/ 2497026 h 3744261"/>
              <a:gd name="connsiteX1212" fmla="*/ 2539961 w 4878609"/>
              <a:gd name="connsiteY1212" fmla="*/ 2497026 h 3744261"/>
              <a:gd name="connsiteX1213" fmla="*/ 2628815 w 4878609"/>
              <a:gd name="connsiteY1213" fmla="*/ 2597757 h 3744261"/>
              <a:gd name="connsiteX1214" fmla="*/ 2602215 w 4878609"/>
              <a:gd name="connsiteY1214" fmla="*/ 2648694 h 3744261"/>
              <a:gd name="connsiteX1215" fmla="*/ 2652176 w 4878609"/>
              <a:gd name="connsiteY1215" fmla="*/ 2647552 h 3744261"/>
              <a:gd name="connsiteX1216" fmla="*/ 2628815 w 4878609"/>
              <a:gd name="connsiteY1216" fmla="*/ 2597757 h 3744261"/>
              <a:gd name="connsiteX1217" fmla="*/ 2635750 w 4878609"/>
              <a:gd name="connsiteY1217" fmla="*/ 2576868 h 3744261"/>
              <a:gd name="connsiteX1218" fmla="*/ 2636394 w 4878609"/>
              <a:gd name="connsiteY1218" fmla="*/ 2579193 h 3744261"/>
              <a:gd name="connsiteX1219" fmla="*/ 2662994 w 4878609"/>
              <a:gd name="connsiteY1219" fmla="*/ 2641136 h 3744261"/>
              <a:gd name="connsiteX1220" fmla="*/ 2653484 w 4878609"/>
              <a:gd name="connsiteY1220" fmla="*/ 2537373 h 3744261"/>
              <a:gd name="connsiteX1221" fmla="*/ 2547914 w 4878609"/>
              <a:gd name="connsiteY1221" fmla="*/ 2371210 h 3744261"/>
              <a:gd name="connsiteX1222" fmla="*/ 2521708 w 4878609"/>
              <a:gd name="connsiteY1222" fmla="*/ 2366434 h 3744261"/>
              <a:gd name="connsiteX1223" fmla="*/ 2499656 w 4878609"/>
              <a:gd name="connsiteY1223" fmla="*/ 2353684 h 3744261"/>
              <a:gd name="connsiteX1224" fmla="*/ 2487986 w 4878609"/>
              <a:gd name="connsiteY1224" fmla="*/ 2336989 h 3744261"/>
              <a:gd name="connsiteX1225" fmla="*/ 2500964 w 4878609"/>
              <a:gd name="connsiteY1225" fmla="*/ 2332379 h 3744261"/>
              <a:gd name="connsiteX1226" fmla="*/ 2477500 w 4878609"/>
              <a:gd name="connsiteY1226" fmla="*/ 2314127 h 3744261"/>
              <a:gd name="connsiteX1227" fmla="*/ 2171069 w 4878609"/>
              <a:gd name="connsiteY1227" fmla="*/ 2156977 h 3744261"/>
              <a:gd name="connsiteX1228" fmla="*/ 2331126 w 4878609"/>
              <a:gd name="connsiteY1228" fmla="*/ 2266575 h 3744261"/>
              <a:gd name="connsiteX1229" fmla="*/ 2631805 w 4878609"/>
              <a:gd name="connsiteY1229" fmla="*/ 2519888 h 3744261"/>
              <a:gd name="connsiteX1230" fmla="*/ 2635771 w 4878609"/>
              <a:gd name="connsiteY1230" fmla="*/ 2576888 h 3744261"/>
              <a:gd name="connsiteX1231" fmla="*/ 2635750 w 4878609"/>
              <a:gd name="connsiteY1231" fmla="*/ 2576868 h 3744261"/>
              <a:gd name="connsiteX1232" fmla="*/ 2876418 w 4878609"/>
              <a:gd name="connsiteY1232" fmla="*/ 2607517 h 3744261"/>
              <a:gd name="connsiteX1233" fmla="*/ 2876418 w 4878609"/>
              <a:gd name="connsiteY1233" fmla="*/ 2607517 h 3744261"/>
              <a:gd name="connsiteX1234" fmla="*/ 3650063 w 4878609"/>
              <a:gd name="connsiteY1234" fmla="*/ 2515112 h 3744261"/>
              <a:gd name="connsiteX1235" fmla="*/ 3734369 w 4878609"/>
              <a:gd name="connsiteY1235" fmla="*/ 2530998 h 3744261"/>
              <a:gd name="connsiteX1236" fmla="*/ 3736301 w 4878609"/>
              <a:gd name="connsiteY1236" fmla="*/ 2530312 h 3744261"/>
              <a:gd name="connsiteX1237" fmla="*/ 3730839 w 4878609"/>
              <a:gd name="connsiteY1237" fmla="*/ 2516566 h 3744261"/>
              <a:gd name="connsiteX1238" fmla="*/ 3721329 w 4878609"/>
              <a:gd name="connsiteY1238" fmla="*/ 2502342 h 3744261"/>
              <a:gd name="connsiteX1239" fmla="*/ 3715515 w 4878609"/>
              <a:gd name="connsiteY1239" fmla="*/ 2494264 h 3744261"/>
              <a:gd name="connsiteX1240" fmla="*/ 3693234 w 4878609"/>
              <a:gd name="connsiteY1240" fmla="*/ 2451239 h 3744261"/>
              <a:gd name="connsiteX1241" fmla="*/ 3700086 w 4878609"/>
              <a:gd name="connsiteY1241" fmla="*/ 2442434 h 3744261"/>
              <a:gd name="connsiteX1242" fmla="*/ 3718754 w 4878609"/>
              <a:gd name="connsiteY1242" fmla="*/ 2467955 h 3744261"/>
              <a:gd name="connsiteX1243" fmla="*/ 3731794 w 4878609"/>
              <a:gd name="connsiteY1243" fmla="*/ 2495489 h 3744261"/>
              <a:gd name="connsiteX1244" fmla="*/ 3741056 w 4878609"/>
              <a:gd name="connsiteY1244" fmla="*/ 2509277 h 3744261"/>
              <a:gd name="connsiteX1245" fmla="*/ 3742343 w 4878609"/>
              <a:gd name="connsiteY1245" fmla="*/ 2510565 h 3744261"/>
              <a:gd name="connsiteX1246" fmla="*/ 3928274 w 4878609"/>
              <a:gd name="connsiteY1246" fmla="*/ 2460645 h 3744261"/>
              <a:gd name="connsiteX1247" fmla="*/ 4046926 w 4878609"/>
              <a:gd name="connsiteY1247" fmla="*/ 2257687 h 3744261"/>
              <a:gd name="connsiteX1248" fmla="*/ 4006288 w 4878609"/>
              <a:gd name="connsiteY1248" fmla="*/ 2124355 h 3744261"/>
              <a:gd name="connsiteX1249" fmla="*/ 3993705 w 4878609"/>
              <a:gd name="connsiteY1249" fmla="*/ 2145805 h 3744261"/>
              <a:gd name="connsiteX1250" fmla="*/ 3978588 w 4878609"/>
              <a:gd name="connsiteY1250" fmla="*/ 2194395 h 3744261"/>
              <a:gd name="connsiteX1251" fmla="*/ 3872084 w 4878609"/>
              <a:gd name="connsiteY1251" fmla="*/ 2247263 h 3744261"/>
              <a:gd name="connsiteX1252" fmla="*/ 3814440 w 4878609"/>
              <a:gd name="connsiteY1252" fmla="*/ 2266097 h 3744261"/>
              <a:gd name="connsiteX1253" fmla="*/ 3704634 w 4878609"/>
              <a:gd name="connsiteY1253" fmla="*/ 2279283 h 3744261"/>
              <a:gd name="connsiteX1254" fmla="*/ 3687710 w 4878609"/>
              <a:gd name="connsiteY1254" fmla="*/ 2279470 h 3744261"/>
              <a:gd name="connsiteX1255" fmla="*/ 3621906 w 4878609"/>
              <a:gd name="connsiteY1255" fmla="*/ 2295148 h 3744261"/>
              <a:gd name="connsiteX1256" fmla="*/ 3615178 w 4878609"/>
              <a:gd name="connsiteY1256" fmla="*/ 2289001 h 3744261"/>
              <a:gd name="connsiteX1257" fmla="*/ 3635694 w 4878609"/>
              <a:gd name="connsiteY1257" fmla="*/ 2276002 h 3744261"/>
              <a:gd name="connsiteX1258" fmla="*/ 3641155 w 4878609"/>
              <a:gd name="connsiteY1258" fmla="*/ 2274424 h 3744261"/>
              <a:gd name="connsiteX1259" fmla="*/ 3431531 w 4878609"/>
              <a:gd name="connsiteY1259" fmla="*/ 2154527 h 3744261"/>
              <a:gd name="connsiteX1260" fmla="*/ 3410205 w 4878609"/>
              <a:gd name="connsiteY1260" fmla="*/ 2088929 h 3744261"/>
              <a:gd name="connsiteX1261" fmla="*/ 3506722 w 4878609"/>
              <a:gd name="connsiteY1261" fmla="*/ 1906965 h 3744261"/>
              <a:gd name="connsiteX1262" fmla="*/ 3708060 w 4878609"/>
              <a:gd name="connsiteY1262" fmla="*/ 1829158 h 3744261"/>
              <a:gd name="connsiteX1263" fmla="*/ 3762942 w 4878609"/>
              <a:gd name="connsiteY1263" fmla="*/ 1802413 h 3744261"/>
              <a:gd name="connsiteX1264" fmla="*/ 3760035 w 4878609"/>
              <a:gd name="connsiteY1264" fmla="*/ 1798405 h 3744261"/>
              <a:gd name="connsiteX1265" fmla="*/ 3417328 w 4878609"/>
              <a:gd name="connsiteY1265" fmla="*/ 1640632 h 3744261"/>
              <a:gd name="connsiteX1266" fmla="*/ 3363982 w 4878609"/>
              <a:gd name="connsiteY1266" fmla="*/ 1639531 h 3744261"/>
              <a:gd name="connsiteX1267" fmla="*/ 3367408 w 4878609"/>
              <a:gd name="connsiteY1267" fmla="*/ 1659113 h 3744261"/>
              <a:gd name="connsiteX1268" fmla="*/ 3265992 w 4878609"/>
              <a:gd name="connsiteY1268" fmla="*/ 1794709 h 3744261"/>
              <a:gd name="connsiteX1269" fmla="*/ 3087931 w 4878609"/>
              <a:gd name="connsiteY1269" fmla="*/ 1896333 h 3744261"/>
              <a:gd name="connsiteX1270" fmla="*/ 3096133 w 4878609"/>
              <a:gd name="connsiteY1270" fmla="*/ 1915499 h 3744261"/>
              <a:gd name="connsiteX1271" fmla="*/ 3075140 w 4878609"/>
              <a:gd name="connsiteY1271" fmla="*/ 2002754 h 3744261"/>
              <a:gd name="connsiteX1272" fmla="*/ 3051654 w 4878609"/>
              <a:gd name="connsiteY1272" fmla="*/ 2024433 h 3744261"/>
              <a:gd name="connsiteX1273" fmla="*/ 3054852 w 4878609"/>
              <a:gd name="connsiteY1273" fmla="*/ 2047295 h 3744261"/>
              <a:gd name="connsiteX1274" fmla="*/ 3089738 w 4878609"/>
              <a:gd name="connsiteY1274" fmla="*/ 2077301 h 3744261"/>
              <a:gd name="connsiteX1275" fmla="*/ 3091959 w 4878609"/>
              <a:gd name="connsiteY1275" fmla="*/ 2076886 h 3744261"/>
              <a:gd name="connsiteX1276" fmla="*/ 3102944 w 4878609"/>
              <a:gd name="connsiteY1276" fmla="*/ 2043578 h 3744261"/>
              <a:gd name="connsiteX1277" fmla="*/ 3112309 w 4878609"/>
              <a:gd name="connsiteY1277" fmla="*/ 2015006 h 3744261"/>
              <a:gd name="connsiteX1278" fmla="*/ 3166444 w 4878609"/>
              <a:gd name="connsiteY1278" fmla="*/ 1921833 h 3744261"/>
              <a:gd name="connsiteX1279" fmla="*/ 3174148 w 4878609"/>
              <a:gd name="connsiteY1279" fmla="*/ 1924262 h 3744261"/>
              <a:gd name="connsiteX1280" fmla="*/ 3167399 w 4878609"/>
              <a:gd name="connsiteY1280" fmla="*/ 2000429 h 3744261"/>
              <a:gd name="connsiteX1281" fmla="*/ 3150538 w 4878609"/>
              <a:gd name="connsiteY1281" fmla="*/ 2112020 h 3744261"/>
              <a:gd name="connsiteX1282" fmla="*/ 3369360 w 4878609"/>
              <a:gd name="connsiteY1282" fmla="*/ 2323097 h 3744261"/>
              <a:gd name="connsiteX1283" fmla="*/ 3425551 w 4878609"/>
              <a:gd name="connsiteY1283" fmla="*/ 2355034 h 3744261"/>
              <a:gd name="connsiteX1284" fmla="*/ 3427586 w 4878609"/>
              <a:gd name="connsiteY1284" fmla="*/ 2304637 h 3744261"/>
              <a:gd name="connsiteX1285" fmla="*/ 3526801 w 4878609"/>
              <a:gd name="connsiteY1285" fmla="*/ 2271849 h 3744261"/>
              <a:gd name="connsiteX1286" fmla="*/ 3564283 w 4878609"/>
              <a:gd name="connsiteY1286" fmla="*/ 2270250 h 3744261"/>
              <a:gd name="connsiteX1287" fmla="*/ 3603528 w 4878609"/>
              <a:gd name="connsiteY1287" fmla="*/ 2293881 h 3744261"/>
              <a:gd name="connsiteX1288" fmla="*/ 3657580 w 4878609"/>
              <a:gd name="connsiteY1288" fmla="*/ 2322350 h 3744261"/>
              <a:gd name="connsiteX1289" fmla="*/ 3871502 w 4878609"/>
              <a:gd name="connsiteY1289" fmla="*/ 2271268 h 3744261"/>
              <a:gd name="connsiteX1290" fmla="*/ 3883504 w 4878609"/>
              <a:gd name="connsiteY1290" fmla="*/ 2269108 h 3744261"/>
              <a:gd name="connsiteX1291" fmla="*/ 3887325 w 4878609"/>
              <a:gd name="connsiteY1291" fmla="*/ 2276874 h 3744261"/>
              <a:gd name="connsiteX1292" fmla="*/ 3745728 w 4878609"/>
              <a:gd name="connsiteY1292" fmla="*/ 2416624 h 3744261"/>
              <a:gd name="connsiteX1293" fmla="*/ 3653801 w 4878609"/>
              <a:gd name="connsiteY1293" fmla="*/ 2443265 h 3744261"/>
              <a:gd name="connsiteX1294" fmla="*/ 3659033 w 4878609"/>
              <a:gd name="connsiteY1294" fmla="*/ 2453482 h 3744261"/>
              <a:gd name="connsiteX1295" fmla="*/ 3650063 w 4878609"/>
              <a:gd name="connsiteY1295" fmla="*/ 2515091 h 3744261"/>
              <a:gd name="connsiteX1296" fmla="*/ 3650063 w 4878609"/>
              <a:gd name="connsiteY1296" fmla="*/ 2515112 h 3744261"/>
              <a:gd name="connsiteX1297" fmla="*/ 3642505 w 4878609"/>
              <a:gd name="connsiteY1297" fmla="*/ 2445653 h 3744261"/>
              <a:gd name="connsiteX1298" fmla="*/ 3588059 w 4878609"/>
              <a:gd name="connsiteY1298" fmla="*/ 2455953 h 3744261"/>
              <a:gd name="connsiteX1299" fmla="*/ 3503192 w 4878609"/>
              <a:gd name="connsiteY1299" fmla="*/ 2477465 h 3744261"/>
              <a:gd name="connsiteX1300" fmla="*/ 3502984 w 4878609"/>
              <a:gd name="connsiteY1300" fmla="*/ 2477839 h 3744261"/>
              <a:gd name="connsiteX1301" fmla="*/ 3541129 w 4878609"/>
              <a:gd name="connsiteY1301" fmla="*/ 2494742 h 3744261"/>
              <a:gd name="connsiteX1302" fmla="*/ 3610277 w 4878609"/>
              <a:gd name="connsiteY1302" fmla="*/ 2510253 h 3744261"/>
              <a:gd name="connsiteX1303" fmla="*/ 3618022 w 4878609"/>
              <a:gd name="connsiteY1303" fmla="*/ 2511790 h 3744261"/>
              <a:gd name="connsiteX1304" fmla="*/ 3635860 w 4878609"/>
              <a:gd name="connsiteY1304" fmla="*/ 2510523 h 3744261"/>
              <a:gd name="connsiteX1305" fmla="*/ 3642505 w 4878609"/>
              <a:gd name="connsiteY1305" fmla="*/ 2445653 h 3744261"/>
              <a:gd name="connsiteX1306" fmla="*/ 3648464 w 4878609"/>
              <a:gd name="connsiteY1306" fmla="*/ 2466314 h 3744261"/>
              <a:gd name="connsiteX1307" fmla="*/ 3646595 w 4878609"/>
              <a:gd name="connsiteY1307" fmla="*/ 2496050 h 3744261"/>
              <a:gd name="connsiteX1308" fmla="*/ 3648464 w 4878609"/>
              <a:gd name="connsiteY1308" fmla="*/ 2466314 h 3744261"/>
              <a:gd name="connsiteX1309" fmla="*/ 702063 w 4878609"/>
              <a:gd name="connsiteY1309" fmla="*/ 2382714 h 3744261"/>
              <a:gd name="connsiteX1310" fmla="*/ 702187 w 4878609"/>
              <a:gd name="connsiteY1310" fmla="*/ 2383088 h 3744261"/>
              <a:gd name="connsiteX1311" fmla="*/ 849599 w 4878609"/>
              <a:gd name="connsiteY1311" fmla="*/ 2478005 h 3744261"/>
              <a:gd name="connsiteX1312" fmla="*/ 916608 w 4878609"/>
              <a:gd name="connsiteY1312" fmla="*/ 2456929 h 3744261"/>
              <a:gd name="connsiteX1313" fmla="*/ 1003717 w 4878609"/>
              <a:gd name="connsiteY1313" fmla="*/ 2381364 h 3744261"/>
              <a:gd name="connsiteX1314" fmla="*/ 1015782 w 4878609"/>
              <a:gd name="connsiteY1314" fmla="*/ 2385372 h 3744261"/>
              <a:gd name="connsiteX1315" fmla="*/ 1015117 w 4878609"/>
              <a:gd name="connsiteY1315" fmla="*/ 2397353 h 3744261"/>
              <a:gd name="connsiteX1316" fmla="*/ 926658 w 4878609"/>
              <a:gd name="connsiteY1316" fmla="*/ 2465608 h 3744261"/>
              <a:gd name="connsiteX1317" fmla="*/ 926014 w 4878609"/>
              <a:gd name="connsiteY1317" fmla="*/ 2470716 h 3744261"/>
              <a:gd name="connsiteX1318" fmla="*/ 938515 w 4878609"/>
              <a:gd name="connsiteY1318" fmla="*/ 2477984 h 3744261"/>
              <a:gd name="connsiteX1319" fmla="*/ 1223910 w 4878609"/>
              <a:gd name="connsiteY1319" fmla="*/ 2332878 h 3744261"/>
              <a:gd name="connsiteX1320" fmla="*/ 1229579 w 4878609"/>
              <a:gd name="connsiteY1320" fmla="*/ 2324634 h 3744261"/>
              <a:gd name="connsiteX1321" fmla="*/ 1220380 w 4878609"/>
              <a:gd name="connsiteY1321" fmla="*/ 2326752 h 3744261"/>
              <a:gd name="connsiteX1322" fmla="*/ 878172 w 4878609"/>
              <a:gd name="connsiteY1322" fmla="*/ 2356903 h 3744261"/>
              <a:gd name="connsiteX1323" fmla="*/ 811557 w 4878609"/>
              <a:gd name="connsiteY1323" fmla="*/ 2198943 h 3744261"/>
              <a:gd name="connsiteX1324" fmla="*/ 862868 w 4878609"/>
              <a:gd name="connsiteY1324" fmla="*/ 2125019 h 3744261"/>
              <a:gd name="connsiteX1325" fmla="*/ 1070062 w 4878609"/>
              <a:gd name="connsiteY1325" fmla="*/ 2085773 h 3744261"/>
              <a:gd name="connsiteX1326" fmla="*/ 956290 w 4878609"/>
              <a:gd name="connsiteY1326" fmla="*/ 1886283 h 3744261"/>
              <a:gd name="connsiteX1327" fmla="*/ 879002 w 4878609"/>
              <a:gd name="connsiteY1327" fmla="*/ 1813003 h 3744261"/>
              <a:gd name="connsiteX1328" fmla="*/ 879106 w 4878609"/>
              <a:gd name="connsiteY1328" fmla="*/ 1813356 h 3744261"/>
              <a:gd name="connsiteX1329" fmla="*/ 922567 w 4878609"/>
              <a:gd name="connsiteY1329" fmla="*/ 1871477 h 3744261"/>
              <a:gd name="connsiteX1330" fmla="*/ 994124 w 4878609"/>
              <a:gd name="connsiteY1330" fmla="*/ 1989465 h 3744261"/>
              <a:gd name="connsiteX1331" fmla="*/ 994082 w 4878609"/>
              <a:gd name="connsiteY1331" fmla="*/ 1990710 h 3744261"/>
              <a:gd name="connsiteX1332" fmla="*/ 975041 w 4878609"/>
              <a:gd name="connsiteY1332" fmla="*/ 2026136 h 3744261"/>
              <a:gd name="connsiteX1333" fmla="*/ 915653 w 4878609"/>
              <a:gd name="connsiteY1333" fmla="*/ 2026136 h 3744261"/>
              <a:gd name="connsiteX1334" fmla="*/ 901179 w 4878609"/>
              <a:gd name="connsiteY1334" fmla="*/ 2022730 h 3744261"/>
              <a:gd name="connsiteX1335" fmla="*/ 903131 w 4878609"/>
              <a:gd name="connsiteY1335" fmla="*/ 2036269 h 3744261"/>
              <a:gd name="connsiteX1336" fmla="*/ 900556 w 4878609"/>
              <a:gd name="connsiteY1336" fmla="*/ 2072753 h 3744261"/>
              <a:gd name="connsiteX1337" fmla="*/ 880829 w 4878609"/>
              <a:gd name="connsiteY1337" fmla="*/ 2081745 h 3744261"/>
              <a:gd name="connsiteX1338" fmla="*/ 749469 w 4878609"/>
              <a:gd name="connsiteY1338" fmla="*/ 2037743 h 3744261"/>
              <a:gd name="connsiteX1339" fmla="*/ 620311 w 4878609"/>
              <a:gd name="connsiteY1339" fmla="*/ 2070760 h 3744261"/>
              <a:gd name="connsiteX1340" fmla="*/ 407489 w 4878609"/>
              <a:gd name="connsiteY1340" fmla="*/ 2035625 h 3744261"/>
              <a:gd name="connsiteX1341" fmla="*/ 299552 w 4878609"/>
              <a:gd name="connsiteY1341" fmla="*/ 1934105 h 3744261"/>
              <a:gd name="connsiteX1342" fmla="*/ 307256 w 4878609"/>
              <a:gd name="connsiteY1342" fmla="*/ 1816491 h 3744261"/>
              <a:gd name="connsiteX1343" fmla="*/ 319715 w 4878609"/>
              <a:gd name="connsiteY1343" fmla="*/ 1825067 h 3744261"/>
              <a:gd name="connsiteX1344" fmla="*/ 319902 w 4878609"/>
              <a:gd name="connsiteY1344" fmla="*/ 1825566 h 3744261"/>
              <a:gd name="connsiteX1345" fmla="*/ 313859 w 4878609"/>
              <a:gd name="connsiteY1345" fmla="*/ 1743377 h 3744261"/>
              <a:gd name="connsiteX1346" fmla="*/ 343574 w 4878609"/>
              <a:gd name="connsiteY1346" fmla="*/ 1667086 h 3744261"/>
              <a:gd name="connsiteX1347" fmla="*/ 368305 w 4878609"/>
              <a:gd name="connsiteY1347" fmla="*/ 1615672 h 3744261"/>
              <a:gd name="connsiteX1348" fmla="*/ 432033 w 4878609"/>
              <a:gd name="connsiteY1348" fmla="*/ 1566147 h 3744261"/>
              <a:gd name="connsiteX1349" fmla="*/ 405101 w 4878609"/>
              <a:gd name="connsiteY1349" fmla="*/ 1561205 h 3744261"/>
              <a:gd name="connsiteX1350" fmla="*/ 352399 w 4878609"/>
              <a:gd name="connsiteY1350" fmla="*/ 1578544 h 3744261"/>
              <a:gd name="connsiteX1351" fmla="*/ 321978 w 4878609"/>
              <a:gd name="connsiteY1351" fmla="*/ 1632720 h 3744261"/>
              <a:gd name="connsiteX1352" fmla="*/ 294631 w 4878609"/>
              <a:gd name="connsiteY1352" fmla="*/ 1674001 h 3744261"/>
              <a:gd name="connsiteX1353" fmla="*/ 272287 w 4878609"/>
              <a:gd name="connsiteY1353" fmla="*/ 1693957 h 3744261"/>
              <a:gd name="connsiteX1354" fmla="*/ 272101 w 4878609"/>
              <a:gd name="connsiteY1354" fmla="*/ 1693957 h 3744261"/>
              <a:gd name="connsiteX1355" fmla="*/ 255987 w 4878609"/>
              <a:gd name="connsiteY1355" fmla="*/ 1681311 h 3744261"/>
              <a:gd name="connsiteX1356" fmla="*/ 267698 w 4878609"/>
              <a:gd name="connsiteY1356" fmla="*/ 1614530 h 3744261"/>
              <a:gd name="connsiteX1357" fmla="*/ 339234 w 4878609"/>
              <a:gd name="connsiteY1357" fmla="*/ 1570300 h 3744261"/>
              <a:gd name="connsiteX1358" fmla="*/ 326256 w 4878609"/>
              <a:gd name="connsiteY1358" fmla="*/ 1560665 h 3744261"/>
              <a:gd name="connsiteX1359" fmla="*/ 137958 w 4878609"/>
              <a:gd name="connsiteY1359" fmla="*/ 1543140 h 3744261"/>
              <a:gd name="connsiteX1360" fmla="*/ 16088 w 4878609"/>
              <a:gd name="connsiteY1360" fmla="*/ 1672215 h 3744261"/>
              <a:gd name="connsiteX1361" fmla="*/ 38452 w 4878609"/>
              <a:gd name="connsiteY1361" fmla="*/ 1877582 h 3744261"/>
              <a:gd name="connsiteX1362" fmla="*/ 199610 w 4878609"/>
              <a:gd name="connsiteY1362" fmla="*/ 2103320 h 3744261"/>
              <a:gd name="connsiteX1363" fmla="*/ 286574 w 4878609"/>
              <a:gd name="connsiteY1363" fmla="*/ 2155980 h 3744261"/>
              <a:gd name="connsiteX1364" fmla="*/ 411144 w 4878609"/>
              <a:gd name="connsiteY1364" fmla="*/ 2237857 h 3744261"/>
              <a:gd name="connsiteX1365" fmla="*/ 695542 w 4878609"/>
              <a:gd name="connsiteY1365" fmla="*/ 2354951 h 3744261"/>
              <a:gd name="connsiteX1366" fmla="*/ 730366 w 4878609"/>
              <a:gd name="connsiteY1366" fmla="*/ 2360807 h 3744261"/>
              <a:gd name="connsiteX1367" fmla="*/ 821234 w 4878609"/>
              <a:gd name="connsiteY1367" fmla="*/ 2355678 h 3744261"/>
              <a:gd name="connsiteX1368" fmla="*/ 846609 w 4878609"/>
              <a:gd name="connsiteY1368" fmla="*/ 2354868 h 3744261"/>
              <a:gd name="connsiteX1369" fmla="*/ 856327 w 4878609"/>
              <a:gd name="connsiteY1369" fmla="*/ 2358087 h 3744261"/>
              <a:gd name="connsiteX1370" fmla="*/ 855953 w 4878609"/>
              <a:gd name="connsiteY1370" fmla="*/ 2365105 h 3744261"/>
              <a:gd name="connsiteX1371" fmla="*/ 806303 w 4878609"/>
              <a:gd name="connsiteY1371" fmla="*/ 2375779 h 3744261"/>
              <a:gd name="connsiteX1372" fmla="*/ 730532 w 4878609"/>
              <a:gd name="connsiteY1372" fmla="*/ 2373390 h 3744261"/>
              <a:gd name="connsiteX1373" fmla="*/ 702021 w 4878609"/>
              <a:gd name="connsiteY1373" fmla="*/ 2382610 h 3744261"/>
              <a:gd name="connsiteX1374" fmla="*/ 702021 w 4878609"/>
              <a:gd name="connsiteY1374" fmla="*/ 2382610 h 3744261"/>
              <a:gd name="connsiteX1375" fmla="*/ 702063 w 4878609"/>
              <a:gd name="connsiteY1375" fmla="*/ 2382714 h 3744261"/>
              <a:gd name="connsiteX1376" fmla="*/ 3705776 w 4878609"/>
              <a:gd name="connsiteY1376" fmla="*/ 2451945 h 3744261"/>
              <a:gd name="connsiteX1377" fmla="*/ 3705776 w 4878609"/>
              <a:gd name="connsiteY1377" fmla="*/ 2451945 h 3744261"/>
              <a:gd name="connsiteX1378" fmla="*/ 1002451 w 4878609"/>
              <a:gd name="connsiteY1378" fmla="*/ 2394197 h 3744261"/>
              <a:gd name="connsiteX1379" fmla="*/ 938453 w 4878609"/>
              <a:gd name="connsiteY1379" fmla="*/ 2444386 h 3744261"/>
              <a:gd name="connsiteX1380" fmla="*/ 1002451 w 4878609"/>
              <a:gd name="connsiteY1380" fmla="*/ 2394197 h 3744261"/>
              <a:gd name="connsiteX1381" fmla="*/ 3441852 w 4878609"/>
              <a:gd name="connsiteY1381" fmla="*/ 2380056 h 3744261"/>
              <a:gd name="connsiteX1382" fmla="*/ 3452525 w 4878609"/>
              <a:gd name="connsiteY1382" fmla="*/ 2425407 h 3744261"/>
              <a:gd name="connsiteX1383" fmla="*/ 3462056 w 4878609"/>
              <a:gd name="connsiteY1383" fmla="*/ 2410290 h 3744261"/>
              <a:gd name="connsiteX1384" fmla="*/ 3466583 w 4878609"/>
              <a:gd name="connsiteY1384" fmla="*/ 2402524 h 3744261"/>
              <a:gd name="connsiteX1385" fmla="*/ 3441872 w 4878609"/>
              <a:gd name="connsiteY1385" fmla="*/ 2380077 h 3744261"/>
              <a:gd name="connsiteX1386" fmla="*/ 3441852 w 4878609"/>
              <a:gd name="connsiteY1386" fmla="*/ 2380056 h 3744261"/>
              <a:gd name="connsiteX1387" fmla="*/ 3111686 w 4878609"/>
              <a:gd name="connsiteY1387" fmla="*/ 2172675 h 3744261"/>
              <a:gd name="connsiteX1388" fmla="*/ 3106412 w 4878609"/>
              <a:gd name="connsiteY1388" fmla="*/ 2195766 h 3744261"/>
              <a:gd name="connsiteX1389" fmla="*/ 3075534 w 4878609"/>
              <a:gd name="connsiteY1389" fmla="*/ 2246537 h 3744261"/>
              <a:gd name="connsiteX1390" fmla="*/ 3033672 w 4878609"/>
              <a:gd name="connsiteY1390" fmla="*/ 2361513 h 3744261"/>
              <a:gd name="connsiteX1391" fmla="*/ 3052215 w 4878609"/>
              <a:gd name="connsiteY1391" fmla="*/ 2379163 h 3744261"/>
              <a:gd name="connsiteX1392" fmla="*/ 3139262 w 4878609"/>
              <a:gd name="connsiteY1392" fmla="*/ 2348389 h 3744261"/>
              <a:gd name="connsiteX1393" fmla="*/ 3188330 w 4878609"/>
              <a:gd name="connsiteY1393" fmla="*/ 2322869 h 3744261"/>
              <a:gd name="connsiteX1394" fmla="*/ 3230774 w 4878609"/>
              <a:gd name="connsiteY1394" fmla="*/ 2313587 h 3744261"/>
              <a:gd name="connsiteX1395" fmla="*/ 3225334 w 4878609"/>
              <a:gd name="connsiteY1395" fmla="*/ 2308790 h 3744261"/>
              <a:gd name="connsiteX1396" fmla="*/ 3111666 w 4878609"/>
              <a:gd name="connsiteY1396" fmla="*/ 2172696 h 3744261"/>
              <a:gd name="connsiteX1397" fmla="*/ 3111686 w 4878609"/>
              <a:gd name="connsiteY1397" fmla="*/ 2172675 h 3744261"/>
              <a:gd name="connsiteX1398" fmla="*/ 3271058 w 4878609"/>
              <a:gd name="connsiteY1398" fmla="*/ 2330760 h 3744261"/>
              <a:gd name="connsiteX1399" fmla="*/ 3329699 w 4878609"/>
              <a:gd name="connsiteY1399" fmla="*/ 2370338 h 3744261"/>
              <a:gd name="connsiteX1400" fmla="*/ 3271058 w 4878609"/>
              <a:gd name="connsiteY1400" fmla="*/ 2330760 h 3744261"/>
              <a:gd name="connsiteX1401" fmla="*/ 1244530 w 4878609"/>
              <a:gd name="connsiteY1401" fmla="*/ 2295459 h 3744261"/>
              <a:gd name="connsiteX1402" fmla="*/ 1246108 w 4878609"/>
              <a:gd name="connsiteY1402" fmla="*/ 2300111 h 3744261"/>
              <a:gd name="connsiteX1403" fmla="*/ 1247292 w 4878609"/>
              <a:gd name="connsiteY1403" fmla="*/ 2307794 h 3744261"/>
              <a:gd name="connsiteX1404" fmla="*/ 1328151 w 4878609"/>
              <a:gd name="connsiteY1404" fmla="*/ 2291306 h 3744261"/>
              <a:gd name="connsiteX1405" fmla="*/ 1332865 w 4878609"/>
              <a:gd name="connsiteY1405" fmla="*/ 2290642 h 3744261"/>
              <a:gd name="connsiteX1406" fmla="*/ 1360088 w 4878609"/>
              <a:gd name="connsiteY1406" fmla="*/ 2286696 h 3744261"/>
              <a:gd name="connsiteX1407" fmla="*/ 1359299 w 4878609"/>
              <a:gd name="connsiteY1407" fmla="*/ 2282626 h 3744261"/>
              <a:gd name="connsiteX1408" fmla="*/ 1244509 w 4878609"/>
              <a:gd name="connsiteY1408" fmla="*/ 2295438 h 3744261"/>
              <a:gd name="connsiteX1409" fmla="*/ 1244530 w 4878609"/>
              <a:gd name="connsiteY1409" fmla="*/ 2295459 h 3744261"/>
              <a:gd name="connsiteX1410" fmla="*/ 1377115 w 4878609"/>
              <a:gd name="connsiteY1410" fmla="*/ 2296456 h 3744261"/>
              <a:gd name="connsiteX1411" fmla="*/ 1380749 w 4878609"/>
              <a:gd name="connsiteY1411" fmla="*/ 2299072 h 3744261"/>
              <a:gd name="connsiteX1412" fmla="*/ 1430876 w 4878609"/>
              <a:gd name="connsiteY1412" fmla="*/ 2284537 h 3744261"/>
              <a:gd name="connsiteX1413" fmla="*/ 1448630 w 4878609"/>
              <a:gd name="connsiteY1413" fmla="*/ 2276314 h 3744261"/>
              <a:gd name="connsiteX1414" fmla="*/ 1467817 w 4878609"/>
              <a:gd name="connsiteY1414" fmla="*/ 2258061 h 3744261"/>
              <a:gd name="connsiteX1415" fmla="*/ 1399729 w 4878609"/>
              <a:gd name="connsiteY1415" fmla="*/ 2275421 h 3744261"/>
              <a:gd name="connsiteX1416" fmla="*/ 1388100 w 4878609"/>
              <a:gd name="connsiteY1416" fmla="*/ 2293632 h 3744261"/>
              <a:gd name="connsiteX1417" fmla="*/ 1377115 w 4878609"/>
              <a:gd name="connsiteY1417" fmla="*/ 2296456 h 3744261"/>
              <a:gd name="connsiteX1418" fmla="*/ 1181197 w 4878609"/>
              <a:gd name="connsiteY1418" fmla="*/ 2283145 h 3744261"/>
              <a:gd name="connsiteX1419" fmla="*/ 1221211 w 4878609"/>
              <a:gd name="connsiteY1419" fmla="*/ 2284807 h 3744261"/>
              <a:gd name="connsiteX1420" fmla="*/ 1206281 w 4878609"/>
              <a:gd name="connsiteY1420" fmla="*/ 2279262 h 3744261"/>
              <a:gd name="connsiteX1421" fmla="*/ 1181197 w 4878609"/>
              <a:gd name="connsiteY1421" fmla="*/ 2283145 h 3744261"/>
              <a:gd name="connsiteX1422" fmla="*/ 1371613 w 4878609"/>
              <a:gd name="connsiteY1422" fmla="*/ 2280633 h 3744261"/>
              <a:gd name="connsiteX1423" fmla="*/ 1372402 w 4878609"/>
              <a:gd name="connsiteY1423" fmla="*/ 2284661 h 3744261"/>
              <a:gd name="connsiteX1424" fmla="*/ 1383864 w 4878609"/>
              <a:gd name="connsiteY1424" fmla="*/ 2281900 h 3744261"/>
              <a:gd name="connsiteX1425" fmla="*/ 1387228 w 4878609"/>
              <a:gd name="connsiteY1425" fmla="*/ 2277850 h 3744261"/>
              <a:gd name="connsiteX1426" fmla="*/ 1371592 w 4878609"/>
              <a:gd name="connsiteY1426" fmla="*/ 2280633 h 3744261"/>
              <a:gd name="connsiteX1427" fmla="*/ 1371613 w 4878609"/>
              <a:gd name="connsiteY1427" fmla="*/ 2280633 h 3744261"/>
              <a:gd name="connsiteX1428" fmla="*/ 1401203 w 4878609"/>
              <a:gd name="connsiteY1428" fmla="*/ 2020052 h 3744261"/>
              <a:gd name="connsiteX1429" fmla="*/ 1380500 w 4878609"/>
              <a:gd name="connsiteY1429" fmla="*/ 2031306 h 3744261"/>
              <a:gd name="connsiteX1430" fmla="*/ 1356267 w 4878609"/>
              <a:gd name="connsiteY1430" fmla="*/ 2046153 h 3744261"/>
              <a:gd name="connsiteX1431" fmla="*/ 1352176 w 4878609"/>
              <a:gd name="connsiteY1431" fmla="*/ 2109217 h 3744261"/>
              <a:gd name="connsiteX1432" fmla="*/ 1364075 w 4878609"/>
              <a:gd name="connsiteY1432" fmla="*/ 2162293 h 3744261"/>
              <a:gd name="connsiteX1433" fmla="*/ 1370741 w 4878609"/>
              <a:gd name="connsiteY1433" fmla="*/ 2251250 h 3744261"/>
              <a:gd name="connsiteX1434" fmla="*/ 1370512 w 4878609"/>
              <a:gd name="connsiteY1434" fmla="*/ 2268153 h 3744261"/>
              <a:gd name="connsiteX1435" fmla="*/ 1387809 w 4878609"/>
              <a:gd name="connsiteY1435" fmla="*/ 2265038 h 3744261"/>
              <a:gd name="connsiteX1436" fmla="*/ 1393561 w 4878609"/>
              <a:gd name="connsiteY1436" fmla="*/ 2244502 h 3744261"/>
              <a:gd name="connsiteX1437" fmla="*/ 1393250 w 4878609"/>
              <a:gd name="connsiteY1437" fmla="*/ 2139347 h 3744261"/>
              <a:gd name="connsiteX1438" fmla="*/ 1386937 w 4878609"/>
              <a:gd name="connsiteY1438" fmla="*/ 2100475 h 3744261"/>
              <a:gd name="connsiteX1439" fmla="*/ 1390903 w 4878609"/>
              <a:gd name="connsiteY1439" fmla="*/ 2074165 h 3744261"/>
              <a:gd name="connsiteX1440" fmla="*/ 1408367 w 4878609"/>
              <a:gd name="connsiteY1440" fmla="*/ 2092003 h 3744261"/>
              <a:gd name="connsiteX1441" fmla="*/ 1436919 w 4878609"/>
              <a:gd name="connsiteY1441" fmla="*/ 2135007 h 3744261"/>
              <a:gd name="connsiteX1442" fmla="*/ 1439348 w 4878609"/>
              <a:gd name="connsiteY1442" fmla="*/ 2137478 h 3744261"/>
              <a:gd name="connsiteX1443" fmla="*/ 1427388 w 4878609"/>
              <a:gd name="connsiteY1443" fmla="*/ 2088950 h 3744261"/>
              <a:gd name="connsiteX1444" fmla="*/ 1416008 w 4878609"/>
              <a:gd name="connsiteY1444" fmla="*/ 2046278 h 3744261"/>
              <a:gd name="connsiteX1445" fmla="*/ 1403176 w 4878609"/>
              <a:gd name="connsiteY1445" fmla="*/ 2020384 h 3744261"/>
              <a:gd name="connsiteX1446" fmla="*/ 1401203 w 4878609"/>
              <a:gd name="connsiteY1446" fmla="*/ 2020052 h 3744261"/>
              <a:gd name="connsiteX1447" fmla="*/ 3614617 w 4878609"/>
              <a:gd name="connsiteY1447" fmla="*/ 1861510 h 3744261"/>
              <a:gd name="connsiteX1448" fmla="*/ 3515132 w 4878609"/>
              <a:gd name="connsiteY1448" fmla="*/ 1916143 h 3744261"/>
              <a:gd name="connsiteX1449" fmla="*/ 3422644 w 4878609"/>
              <a:gd name="connsiteY1449" fmla="*/ 2089386 h 3744261"/>
              <a:gd name="connsiteX1450" fmla="*/ 3440585 w 4878609"/>
              <a:gd name="connsiteY1450" fmla="*/ 2145992 h 3744261"/>
              <a:gd name="connsiteX1451" fmla="*/ 3642816 w 4878609"/>
              <a:gd name="connsiteY1451" fmla="*/ 2262027 h 3744261"/>
              <a:gd name="connsiteX1452" fmla="*/ 3700688 w 4878609"/>
              <a:gd name="connsiteY1452" fmla="*/ 2260429 h 3744261"/>
              <a:gd name="connsiteX1453" fmla="*/ 3729635 w 4878609"/>
              <a:gd name="connsiteY1453" fmla="*/ 2236196 h 3744261"/>
              <a:gd name="connsiteX1454" fmla="*/ 3730424 w 4878609"/>
              <a:gd name="connsiteY1454" fmla="*/ 2228056 h 3744261"/>
              <a:gd name="connsiteX1455" fmla="*/ 3693981 w 4878609"/>
              <a:gd name="connsiteY1455" fmla="*/ 2233288 h 3744261"/>
              <a:gd name="connsiteX1456" fmla="*/ 3628571 w 4878609"/>
              <a:gd name="connsiteY1456" fmla="*/ 2241428 h 3744261"/>
              <a:gd name="connsiteX1457" fmla="*/ 3613787 w 4878609"/>
              <a:gd name="connsiteY1457" fmla="*/ 2238521 h 3744261"/>
              <a:gd name="connsiteX1458" fmla="*/ 3604608 w 4878609"/>
              <a:gd name="connsiteY1458" fmla="*/ 2231233 h 3744261"/>
              <a:gd name="connsiteX1459" fmla="*/ 3613433 w 4878609"/>
              <a:gd name="connsiteY1459" fmla="*/ 2222574 h 3744261"/>
              <a:gd name="connsiteX1460" fmla="*/ 3642421 w 4878609"/>
              <a:gd name="connsiteY1460" fmla="*/ 2201912 h 3744261"/>
              <a:gd name="connsiteX1461" fmla="*/ 3674628 w 4878609"/>
              <a:gd name="connsiteY1461" fmla="*/ 2156603 h 3744261"/>
              <a:gd name="connsiteX1462" fmla="*/ 3671825 w 4878609"/>
              <a:gd name="connsiteY1462" fmla="*/ 2156125 h 3744261"/>
              <a:gd name="connsiteX1463" fmla="*/ 3580728 w 4878609"/>
              <a:gd name="connsiteY1463" fmla="*/ 2128508 h 3744261"/>
              <a:gd name="connsiteX1464" fmla="*/ 3532304 w 4878609"/>
              <a:gd name="connsiteY1464" fmla="*/ 2032282 h 3744261"/>
              <a:gd name="connsiteX1465" fmla="*/ 3595825 w 4878609"/>
              <a:gd name="connsiteY1465" fmla="*/ 1870356 h 3744261"/>
              <a:gd name="connsiteX1466" fmla="*/ 3614638 w 4878609"/>
              <a:gd name="connsiteY1466" fmla="*/ 1861489 h 3744261"/>
              <a:gd name="connsiteX1467" fmla="*/ 3614617 w 4878609"/>
              <a:gd name="connsiteY1467" fmla="*/ 1861510 h 3744261"/>
              <a:gd name="connsiteX1468" fmla="*/ 3725358 w 4878609"/>
              <a:gd name="connsiteY1468" fmla="*/ 2214579 h 3744261"/>
              <a:gd name="connsiteX1469" fmla="*/ 3739436 w 4878609"/>
              <a:gd name="connsiteY1469" fmla="*/ 2219459 h 3744261"/>
              <a:gd name="connsiteX1470" fmla="*/ 3741492 w 4878609"/>
              <a:gd name="connsiteY1470" fmla="*/ 2239892 h 3744261"/>
              <a:gd name="connsiteX1471" fmla="*/ 3727766 w 4878609"/>
              <a:gd name="connsiteY1471" fmla="*/ 2258144 h 3744261"/>
              <a:gd name="connsiteX1472" fmla="*/ 3868823 w 4878609"/>
              <a:gd name="connsiteY1472" fmla="*/ 2235116 h 3744261"/>
              <a:gd name="connsiteX1473" fmla="*/ 3943806 w 4878609"/>
              <a:gd name="connsiteY1473" fmla="*/ 2161753 h 3744261"/>
              <a:gd name="connsiteX1474" fmla="*/ 3946921 w 4878609"/>
              <a:gd name="connsiteY1474" fmla="*/ 2155585 h 3744261"/>
              <a:gd name="connsiteX1475" fmla="*/ 3970323 w 4878609"/>
              <a:gd name="connsiteY1475" fmla="*/ 2141880 h 3744261"/>
              <a:gd name="connsiteX1476" fmla="*/ 3982097 w 4878609"/>
              <a:gd name="connsiteY1476" fmla="*/ 2138496 h 3744261"/>
              <a:gd name="connsiteX1477" fmla="*/ 3983925 w 4878609"/>
              <a:gd name="connsiteY1477" fmla="*/ 2093207 h 3744261"/>
              <a:gd name="connsiteX1478" fmla="*/ 3989676 w 4878609"/>
              <a:gd name="connsiteY1478" fmla="*/ 2073688 h 3744261"/>
              <a:gd name="connsiteX1479" fmla="*/ 3993352 w 4878609"/>
              <a:gd name="connsiteY1479" fmla="*/ 2073937 h 3744261"/>
              <a:gd name="connsiteX1480" fmla="*/ 3990216 w 4878609"/>
              <a:gd name="connsiteY1480" fmla="*/ 2055415 h 3744261"/>
              <a:gd name="connsiteX1481" fmla="*/ 3825237 w 4878609"/>
              <a:gd name="connsiteY1481" fmla="*/ 1840911 h 3744261"/>
              <a:gd name="connsiteX1482" fmla="*/ 3711133 w 4878609"/>
              <a:gd name="connsiteY1482" fmla="*/ 1841264 h 3744261"/>
              <a:gd name="connsiteX1483" fmla="*/ 3687108 w 4878609"/>
              <a:gd name="connsiteY1483" fmla="*/ 1849134 h 3744261"/>
              <a:gd name="connsiteX1484" fmla="*/ 3601618 w 4878609"/>
              <a:gd name="connsiteY1484" fmla="*/ 1881382 h 3744261"/>
              <a:gd name="connsiteX1485" fmla="*/ 3544722 w 4878609"/>
              <a:gd name="connsiteY1485" fmla="*/ 2031846 h 3744261"/>
              <a:gd name="connsiteX1486" fmla="*/ 3585712 w 4878609"/>
              <a:gd name="connsiteY1486" fmla="*/ 2117128 h 3744261"/>
              <a:gd name="connsiteX1487" fmla="*/ 3673881 w 4878609"/>
              <a:gd name="connsiteY1487" fmla="*/ 2143874 h 3744261"/>
              <a:gd name="connsiteX1488" fmla="*/ 3690846 w 4878609"/>
              <a:gd name="connsiteY1488" fmla="*/ 2151515 h 3744261"/>
              <a:gd name="connsiteX1489" fmla="*/ 3688437 w 4878609"/>
              <a:gd name="connsiteY1489" fmla="*/ 2160029 h 3744261"/>
              <a:gd name="connsiteX1490" fmla="*/ 3653074 w 4878609"/>
              <a:gd name="connsiteY1490" fmla="*/ 2208329 h 3744261"/>
              <a:gd name="connsiteX1491" fmla="*/ 3630170 w 4878609"/>
              <a:gd name="connsiteY1491" fmla="*/ 2229073 h 3744261"/>
              <a:gd name="connsiteX1492" fmla="*/ 3630814 w 4878609"/>
              <a:gd name="connsiteY1492" fmla="*/ 2229198 h 3744261"/>
              <a:gd name="connsiteX1493" fmla="*/ 3690804 w 4878609"/>
              <a:gd name="connsiteY1493" fmla="*/ 2221245 h 3744261"/>
              <a:gd name="connsiteX1494" fmla="*/ 3725316 w 4878609"/>
              <a:gd name="connsiteY1494" fmla="*/ 2214600 h 3744261"/>
              <a:gd name="connsiteX1495" fmla="*/ 3725358 w 4878609"/>
              <a:gd name="connsiteY1495" fmla="*/ 2214579 h 3744261"/>
              <a:gd name="connsiteX1496" fmla="*/ 1466239 w 4878609"/>
              <a:gd name="connsiteY1496" fmla="*/ 2063866 h 3744261"/>
              <a:gd name="connsiteX1497" fmla="*/ 1490306 w 4878609"/>
              <a:gd name="connsiteY1497" fmla="*/ 2174004 h 3744261"/>
              <a:gd name="connsiteX1498" fmla="*/ 1487544 w 4878609"/>
              <a:gd name="connsiteY1498" fmla="*/ 2238293 h 3744261"/>
              <a:gd name="connsiteX1499" fmla="*/ 1551563 w 4878609"/>
              <a:gd name="connsiteY1499" fmla="*/ 2210613 h 3744261"/>
              <a:gd name="connsiteX1500" fmla="*/ 1746257 w 4878609"/>
              <a:gd name="connsiteY1500" fmla="*/ 2135962 h 3744261"/>
              <a:gd name="connsiteX1501" fmla="*/ 1847570 w 4878609"/>
              <a:gd name="connsiteY1501" fmla="*/ 2100018 h 3744261"/>
              <a:gd name="connsiteX1502" fmla="*/ 1891467 w 4878609"/>
              <a:gd name="connsiteY1502" fmla="*/ 2076636 h 3744261"/>
              <a:gd name="connsiteX1503" fmla="*/ 1866673 w 4878609"/>
              <a:gd name="connsiteY1503" fmla="*/ 2034400 h 3744261"/>
              <a:gd name="connsiteX1504" fmla="*/ 1846178 w 4878609"/>
              <a:gd name="connsiteY1504" fmla="*/ 2028794 h 3744261"/>
              <a:gd name="connsiteX1505" fmla="*/ 1782097 w 4878609"/>
              <a:gd name="connsiteY1505" fmla="*/ 1999079 h 3744261"/>
              <a:gd name="connsiteX1506" fmla="*/ 1504758 w 4878609"/>
              <a:gd name="connsiteY1506" fmla="*/ 2070801 h 3744261"/>
              <a:gd name="connsiteX1507" fmla="*/ 1466239 w 4878609"/>
              <a:gd name="connsiteY1507" fmla="*/ 2063866 h 3744261"/>
              <a:gd name="connsiteX1508" fmla="*/ 1867961 w 4878609"/>
              <a:gd name="connsiteY1508" fmla="*/ 2161462 h 3744261"/>
              <a:gd name="connsiteX1509" fmla="*/ 1863870 w 4878609"/>
              <a:gd name="connsiteY1509" fmla="*/ 2180109 h 3744261"/>
              <a:gd name="connsiteX1510" fmla="*/ 1869373 w 4878609"/>
              <a:gd name="connsiteY1510" fmla="*/ 2205982 h 3744261"/>
              <a:gd name="connsiteX1511" fmla="*/ 1874149 w 4878609"/>
              <a:gd name="connsiteY1511" fmla="*/ 2226581 h 3744261"/>
              <a:gd name="connsiteX1512" fmla="*/ 1876911 w 4878609"/>
              <a:gd name="connsiteY1512" fmla="*/ 2197510 h 3744261"/>
              <a:gd name="connsiteX1513" fmla="*/ 1868667 w 4878609"/>
              <a:gd name="connsiteY1513" fmla="*/ 2185321 h 3744261"/>
              <a:gd name="connsiteX1514" fmla="*/ 1867982 w 4878609"/>
              <a:gd name="connsiteY1514" fmla="*/ 2161462 h 3744261"/>
              <a:gd name="connsiteX1515" fmla="*/ 1867961 w 4878609"/>
              <a:gd name="connsiteY1515" fmla="*/ 2161462 h 3744261"/>
              <a:gd name="connsiteX1516" fmla="*/ 3979937 w 4878609"/>
              <a:gd name="connsiteY1516" fmla="*/ 2152346 h 3744261"/>
              <a:gd name="connsiteX1517" fmla="*/ 3972898 w 4878609"/>
              <a:gd name="connsiteY1517" fmla="*/ 2154070 h 3744261"/>
              <a:gd name="connsiteX1518" fmla="*/ 3957989 w 4878609"/>
              <a:gd name="connsiteY1518" fmla="*/ 2161358 h 3744261"/>
              <a:gd name="connsiteX1519" fmla="*/ 3954998 w 4878609"/>
              <a:gd name="connsiteY1519" fmla="*/ 2167297 h 3744261"/>
              <a:gd name="connsiteX1520" fmla="*/ 3913510 w 4878609"/>
              <a:gd name="connsiteY1520" fmla="*/ 2221992 h 3744261"/>
              <a:gd name="connsiteX1521" fmla="*/ 3967645 w 4878609"/>
              <a:gd name="connsiteY1521" fmla="*/ 2188415 h 3744261"/>
              <a:gd name="connsiteX1522" fmla="*/ 3979937 w 4878609"/>
              <a:gd name="connsiteY1522" fmla="*/ 2152325 h 3744261"/>
              <a:gd name="connsiteX1523" fmla="*/ 3979937 w 4878609"/>
              <a:gd name="connsiteY1523" fmla="*/ 2152346 h 3744261"/>
              <a:gd name="connsiteX1524" fmla="*/ 1090121 w 4878609"/>
              <a:gd name="connsiteY1524" fmla="*/ 2096882 h 3744261"/>
              <a:gd name="connsiteX1525" fmla="*/ 1105861 w 4878609"/>
              <a:gd name="connsiteY1525" fmla="*/ 2106684 h 3744261"/>
              <a:gd name="connsiteX1526" fmla="*/ 1226340 w 4878609"/>
              <a:gd name="connsiteY1526" fmla="*/ 2093249 h 3744261"/>
              <a:gd name="connsiteX1527" fmla="*/ 1090121 w 4878609"/>
              <a:gd name="connsiteY1527" fmla="*/ 2096903 h 3744261"/>
              <a:gd name="connsiteX1528" fmla="*/ 1090121 w 4878609"/>
              <a:gd name="connsiteY1528" fmla="*/ 2096882 h 3744261"/>
              <a:gd name="connsiteX1529" fmla="*/ 1873443 w 4878609"/>
              <a:gd name="connsiteY1529" fmla="*/ 2023270 h 3744261"/>
              <a:gd name="connsiteX1530" fmla="*/ 1885528 w 4878609"/>
              <a:gd name="connsiteY1530" fmla="*/ 2026240 h 3744261"/>
              <a:gd name="connsiteX1531" fmla="*/ 1928719 w 4878609"/>
              <a:gd name="connsiteY1531" fmla="*/ 2038927 h 3744261"/>
              <a:gd name="connsiteX1532" fmla="*/ 1873048 w 4878609"/>
              <a:gd name="connsiteY1532" fmla="*/ 1886698 h 3744261"/>
              <a:gd name="connsiteX1533" fmla="*/ 1711101 w 4878609"/>
              <a:gd name="connsiteY1533" fmla="*/ 1739744 h 3744261"/>
              <a:gd name="connsiteX1534" fmla="*/ 1510759 w 4878609"/>
              <a:gd name="connsiteY1534" fmla="*/ 1569470 h 3744261"/>
              <a:gd name="connsiteX1535" fmla="*/ 1196397 w 4878609"/>
              <a:gd name="connsiteY1535" fmla="*/ 1318897 h 3744261"/>
              <a:gd name="connsiteX1536" fmla="*/ 1187488 w 4878609"/>
              <a:gd name="connsiteY1536" fmla="*/ 1314973 h 3744261"/>
              <a:gd name="connsiteX1537" fmla="*/ 1181737 w 4878609"/>
              <a:gd name="connsiteY1537" fmla="*/ 1305898 h 3744261"/>
              <a:gd name="connsiteX1538" fmla="*/ 1197705 w 4878609"/>
              <a:gd name="connsiteY1538" fmla="*/ 1303510 h 3744261"/>
              <a:gd name="connsiteX1539" fmla="*/ 1236369 w 4878609"/>
              <a:gd name="connsiteY1539" fmla="*/ 1309055 h 3744261"/>
              <a:gd name="connsiteX1540" fmla="*/ 1248642 w 4878609"/>
              <a:gd name="connsiteY1540" fmla="*/ 1288497 h 3744261"/>
              <a:gd name="connsiteX1541" fmla="*/ 1255598 w 4878609"/>
              <a:gd name="connsiteY1541" fmla="*/ 1276806 h 3744261"/>
              <a:gd name="connsiteX1542" fmla="*/ 1254850 w 4878609"/>
              <a:gd name="connsiteY1542" fmla="*/ 1272031 h 3744261"/>
              <a:gd name="connsiteX1543" fmla="*/ 1254747 w 4878609"/>
              <a:gd name="connsiteY1543" fmla="*/ 1271387 h 3744261"/>
              <a:gd name="connsiteX1544" fmla="*/ 1254394 w 4878609"/>
              <a:gd name="connsiteY1544" fmla="*/ 1269206 h 3744261"/>
              <a:gd name="connsiteX1545" fmla="*/ 1254518 w 4878609"/>
              <a:gd name="connsiteY1545" fmla="*/ 1269206 h 3744261"/>
              <a:gd name="connsiteX1546" fmla="*/ 1259585 w 4878609"/>
              <a:gd name="connsiteY1546" fmla="*/ 1262063 h 3744261"/>
              <a:gd name="connsiteX1547" fmla="*/ 1266624 w 4878609"/>
              <a:gd name="connsiteY1547" fmla="*/ 1267296 h 3744261"/>
              <a:gd name="connsiteX1548" fmla="*/ 1266707 w 4878609"/>
              <a:gd name="connsiteY1548" fmla="*/ 1267296 h 3744261"/>
              <a:gd name="connsiteX1549" fmla="*/ 1266936 w 4878609"/>
              <a:gd name="connsiteY1549" fmla="*/ 1268750 h 3744261"/>
              <a:gd name="connsiteX1550" fmla="*/ 1266977 w 4878609"/>
              <a:gd name="connsiteY1550" fmla="*/ 1268957 h 3744261"/>
              <a:gd name="connsiteX1551" fmla="*/ 1267849 w 4878609"/>
              <a:gd name="connsiteY1551" fmla="*/ 1274481 h 3744261"/>
              <a:gd name="connsiteX1552" fmla="*/ 1267932 w 4878609"/>
              <a:gd name="connsiteY1552" fmla="*/ 1275041 h 3744261"/>
              <a:gd name="connsiteX1553" fmla="*/ 1270549 w 4878609"/>
              <a:gd name="connsiteY1553" fmla="*/ 1291716 h 3744261"/>
              <a:gd name="connsiteX1554" fmla="*/ 1329106 w 4878609"/>
              <a:gd name="connsiteY1554" fmla="*/ 1316115 h 3744261"/>
              <a:gd name="connsiteX1555" fmla="*/ 1407848 w 4878609"/>
              <a:gd name="connsiteY1555" fmla="*/ 1314267 h 3744261"/>
              <a:gd name="connsiteX1556" fmla="*/ 1415427 w 4878609"/>
              <a:gd name="connsiteY1556" fmla="*/ 1299918 h 3744261"/>
              <a:gd name="connsiteX1557" fmla="*/ 1370657 w 4878609"/>
              <a:gd name="connsiteY1557" fmla="*/ 1239575 h 3744261"/>
              <a:gd name="connsiteX1558" fmla="*/ 1361168 w 4878609"/>
              <a:gd name="connsiteY1558" fmla="*/ 1230563 h 3744261"/>
              <a:gd name="connsiteX1559" fmla="*/ 1328213 w 4878609"/>
              <a:gd name="connsiteY1559" fmla="*/ 1221904 h 3744261"/>
              <a:gd name="connsiteX1560" fmla="*/ 1321569 w 4878609"/>
              <a:gd name="connsiteY1560" fmla="*/ 1222443 h 3744261"/>
              <a:gd name="connsiteX1561" fmla="*/ 1289424 w 4878609"/>
              <a:gd name="connsiteY1561" fmla="*/ 1240987 h 3744261"/>
              <a:gd name="connsiteX1562" fmla="*/ 1271400 w 4878609"/>
              <a:gd name="connsiteY1562" fmla="*/ 1234819 h 3744261"/>
              <a:gd name="connsiteX1563" fmla="*/ 1278190 w 4878609"/>
              <a:gd name="connsiteY1563" fmla="*/ 1222817 h 3744261"/>
              <a:gd name="connsiteX1564" fmla="*/ 1315464 w 4878609"/>
              <a:gd name="connsiteY1564" fmla="*/ 1210628 h 3744261"/>
              <a:gd name="connsiteX1565" fmla="*/ 1353069 w 4878609"/>
              <a:gd name="connsiteY1565" fmla="*/ 1150804 h 3744261"/>
              <a:gd name="connsiteX1566" fmla="*/ 1389325 w 4878609"/>
              <a:gd name="connsiteY1566" fmla="*/ 1019963 h 3744261"/>
              <a:gd name="connsiteX1567" fmla="*/ 1386044 w 4878609"/>
              <a:gd name="connsiteY1567" fmla="*/ 992740 h 3744261"/>
              <a:gd name="connsiteX1568" fmla="*/ 1378299 w 4878609"/>
              <a:gd name="connsiteY1568" fmla="*/ 993176 h 3744261"/>
              <a:gd name="connsiteX1569" fmla="*/ 1372942 w 4878609"/>
              <a:gd name="connsiteY1569" fmla="*/ 979305 h 3744261"/>
              <a:gd name="connsiteX1570" fmla="*/ 1360192 w 4878609"/>
              <a:gd name="connsiteY1570" fmla="*/ 938086 h 3744261"/>
              <a:gd name="connsiteX1571" fmla="*/ 1344306 w 4878609"/>
              <a:gd name="connsiteY1571" fmla="*/ 1096628 h 3744261"/>
              <a:gd name="connsiteX1572" fmla="*/ 1283382 w 4878609"/>
              <a:gd name="connsiteY1572" fmla="*/ 1171943 h 3744261"/>
              <a:gd name="connsiteX1573" fmla="*/ 1233711 w 4878609"/>
              <a:gd name="connsiteY1573" fmla="*/ 1219017 h 3744261"/>
              <a:gd name="connsiteX1574" fmla="*/ 1191808 w 4878609"/>
              <a:gd name="connsiteY1574" fmla="*/ 1236169 h 3744261"/>
              <a:gd name="connsiteX1575" fmla="*/ 1193739 w 4878609"/>
              <a:gd name="connsiteY1575" fmla="*/ 1216712 h 3744261"/>
              <a:gd name="connsiteX1576" fmla="*/ 1243347 w 4878609"/>
              <a:gd name="connsiteY1576" fmla="*/ 1181079 h 3744261"/>
              <a:gd name="connsiteX1577" fmla="*/ 1274930 w 4878609"/>
              <a:gd name="connsiteY1577" fmla="*/ 1162536 h 3744261"/>
              <a:gd name="connsiteX1578" fmla="*/ 1275885 w 4878609"/>
              <a:gd name="connsiteY1578" fmla="*/ 1161290 h 3744261"/>
              <a:gd name="connsiteX1579" fmla="*/ 1269905 w 4878609"/>
              <a:gd name="connsiteY1579" fmla="*/ 1065895 h 3744261"/>
              <a:gd name="connsiteX1580" fmla="*/ 1253044 w 4878609"/>
              <a:gd name="connsiteY1580" fmla="*/ 1024697 h 3744261"/>
              <a:gd name="connsiteX1581" fmla="*/ 1229558 w 4878609"/>
              <a:gd name="connsiteY1581" fmla="*/ 938315 h 3744261"/>
              <a:gd name="connsiteX1582" fmla="*/ 1218449 w 4878609"/>
              <a:gd name="connsiteY1582" fmla="*/ 987071 h 3744261"/>
              <a:gd name="connsiteX1583" fmla="*/ 1156195 w 4878609"/>
              <a:gd name="connsiteY1583" fmla="*/ 1017056 h 3744261"/>
              <a:gd name="connsiteX1584" fmla="*/ 990469 w 4878609"/>
              <a:gd name="connsiteY1584" fmla="*/ 994090 h 3744261"/>
              <a:gd name="connsiteX1585" fmla="*/ 989036 w 4878609"/>
              <a:gd name="connsiteY1585" fmla="*/ 998616 h 3744261"/>
              <a:gd name="connsiteX1586" fmla="*/ 993210 w 4878609"/>
              <a:gd name="connsiteY1586" fmla="*/ 1051214 h 3744261"/>
              <a:gd name="connsiteX1587" fmla="*/ 1075855 w 4878609"/>
              <a:gd name="connsiteY1587" fmla="*/ 1080472 h 3744261"/>
              <a:gd name="connsiteX1588" fmla="*/ 1082126 w 4878609"/>
              <a:gd name="connsiteY1588" fmla="*/ 1085622 h 3744261"/>
              <a:gd name="connsiteX1589" fmla="*/ 1077994 w 4878609"/>
              <a:gd name="connsiteY1589" fmla="*/ 1092599 h 3744261"/>
              <a:gd name="connsiteX1590" fmla="*/ 900930 w 4878609"/>
              <a:gd name="connsiteY1590" fmla="*/ 1051526 h 3744261"/>
              <a:gd name="connsiteX1591" fmla="*/ 813571 w 4878609"/>
              <a:gd name="connsiteY1591" fmla="*/ 959578 h 3744261"/>
              <a:gd name="connsiteX1592" fmla="*/ 811391 w 4878609"/>
              <a:gd name="connsiteY1592" fmla="*/ 950109 h 3744261"/>
              <a:gd name="connsiteX1593" fmla="*/ 806158 w 4878609"/>
              <a:gd name="connsiteY1593" fmla="*/ 1120030 h 3744261"/>
              <a:gd name="connsiteX1594" fmla="*/ 1018481 w 4878609"/>
              <a:gd name="connsiteY1594" fmla="*/ 1379801 h 3744261"/>
              <a:gd name="connsiteX1595" fmla="*/ 1019727 w 4878609"/>
              <a:gd name="connsiteY1595" fmla="*/ 1380757 h 3744261"/>
              <a:gd name="connsiteX1596" fmla="*/ 1028718 w 4878609"/>
              <a:gd name="connsiteY1596" fmla="*/ 1382875 h 3744261"/>
              <a:gd name="connsiteX1597" fmla="*/ 1128495 w 4878609"/>
              <a:gd name="connsiteY1597" fmla="*/ 1280399 h 3744261"/>
              <a:gd name="connsiteX1598" fmla="*/ 1139334 w 4878609"/>
              <a:gd name="connsiteY1598" fmla="*/ 1265822 h 3744261"/>
              <a:gd name="connsiteX1599" fmla="*/ 1143113 w 4878609"/>
              <a:gd name="connsiteY1599" fmla="*/ 1248275 h 3744261"/>
              <a:gd name="connsiteX1600" fmla="*/ 1133831 w 4878609"/>
              <a:gd name="connsiteY1600" fmla="*/ 1226555 h 3744261"/>
              <a:gd name="connsiteX1601" fmla="*/ 1047532 w 4878609"/>
              <a:gd name="connsiteY1601" fmla="*/ 1146713 h 3744261"/>
              <a:gd name="connsiteX1602" fmla="*/ 1046410 w 4878609"/>
              <a:gd name="connsiteY1602" fmla="*/ 1138179 h 3744261"/>
              <a:gd name="connsiteX1603" fmla="*/ 1054903 w 4878609"/>
              <a:gd name="connsiteY1603" fmla="*/ 1136684 h 3744261"/>
              <a:gd name="connsiteX1604" fmla="*/ 1143217 w 4878609"/>
              <a:gd name="connsiteY1604" fmla="*/ 1218436 h 3744261"/>
              <a:gd name="connsiteX1605" fmla="*/ 1177729 w 4878609"/>
              <a:gd name="connsiteY1605" fmla="*/ 1271241 h 3744261"/>
              <a:gd name="connsiteX1606" fmla="*/ 1126397 w 4878609"/>
              <a:gd name="connsiteY1606" fmla="*/ 1344002 h 3744261"/>
              <a:gd name="connsiteX1607" fmla="*/ 1064704 w 4878609"/>
              <a:gd name="connsiteY1607" fmla="*/ 1403785 h 3744261"/>
              <a:gd name="connsiteX1608" fmla="*/ 1059866 w 4878609"/>
              <a:gd name="connsiteY1608" fmla="*/ 1422328 h 3744261"/>
              <a:gd name="connsiteX1609" fmla="*/ 1158583 w 4878609"/>
              <a:gd name="connsiteY1609" fmla="*/ 1483336 h 3744261"/>
              <a:gd name="connsiteX1610" fmla="*/ 1322607 w 4878609"/>
              <a:gd name="connsiteY1610" fmla="*/ 1569200 h 3744261"/>
              <a:gd name="connsiteX1611" fmla="*/ 1802239 w 4878609"/>
              <a:gd name="connsiteY1611" fmla="*/ 1960726 h 3744261"/>
              <a:gd name="connsiteX1612" fmla="*/ 1873526 w 4878609"/>
              <a:gd name="connsiteY1612" fmla="*/ 2023229 h 3744261"/>
              <a:gd name="connsiteX1613" fmla="*/ 1873443 w 4878609"/>
              <a:gd name="connsiteY1613" fmla="*/ 2023270 h 3744261"/>
              <a:gd name="connsiteX1614" fmla="*/ 2977481 w 4878609"/>
              <a:gd name="connsiteY1614" fmla="*/ 1897371 h 3744261"/>
              <a:gd name="connsiteX1615" fmla="*/ 2867115 w 4878609"/>
              <a:gd name="connsiteY1615" fmla="*/ 1959999 h 3744261"/>
              <a:gd name="connsiteX1616" fmla="*/ 2861114 w 4878609"/>
              <a:gd name="connsiteY1616" fmla="*/ 1976258 h 3744261"/>
              <a:gd name="connsiteX1617" fmla="*/ 2994945 w 4878609"/>
              <a:gd name="connsiteY1617" fmla="*/ 2031576 h 3744261"/>
              <a:gd name="connsiteX1618" fmla="*/ 3039008 w 4878609"/>
              <a:gd name="connsiteY1618" fmla="*/ 2017934 h 3744261"/>
              <a:gd name="connsiteX1619" fmla="*/ 3044906 w 4878609"/>
              <a:gd name="connsiteY1619" fmla="*/ 1954122 h 3744261"/>
              <a:gd name="connsiteX1620" fmla="*/ 3064799 w 4878609"/>
              <a:gd name="connsiteY1620" fmla="*/ 1898576 h 3744261"/>
              <a:gd name="connsiteX1621" fmla="*/ 3061663 w 4878609"/>
              <a:gd name="connsiteY1621" fmla="*/ 1898617 h 3744261"/>
              <a:gd name="connsiteX1622" fmla="*/ 2977481 w 4878609"/>
              <a:gd name="connsiteY1622" fmla="*/ 1897413 h 3744261"/>
              <a:gd name="connsiteX1623" fmla="*/ 2977481 w 4878609"/>
              <a:gd name="connsiteY1623" fmla="*/ 1897371 h 3744261"/>
              <a:gd name="connsiteX1624" fmla="*/ 732525 w 4878609"/>
              <a:gd name="connsiteY1624" fmla="*/ 2015566 h 3744261"/>
              <a:gd name="connsiteX1625" fmla="*/ 747995 w 4878609"/>
              <a:gd name="connsiteY1625" fmla="*/ 2023395 h 3744261"/>
              <a:gd name="connsiteX1626" fmla="*/ 771813 w 4878609"/>
              <a:gd name="connsiteY1626" fmla="*/ 1996421 h 3744261"/>
              <a:gd name="connsiteX1627" fmla="*/ 773391 w 4878609"/>
              <a:gd name="connsiteY1627" fmla="*/ 1994054 h 3744261"/>
              <a:gd name="connsiteX1628" fmla="*/ 732525 w 4878609"/>
              <a:gd name="connsiteY1628" fmla="*/ 2015546 h 3744261"/>
              <a:gd name="connsiteX1629" fmla="*/ 732525 w 4878609"/>
              <a:gd name="connsiteY1629" fmla="*/ 2015566 h 3744261"/>
              <a:gd name="connsiteX1630" fmla="*/ 534987 w 4878609"/>
              <a:gd name="connsiteY1630" fmla="*/ 1994780 h 3744261"/>
              <a:gd name="connsiteX1631" fmla="*/ 630548 w 4878609"/>
              <a:gd name="connsiteY1631" fmla="*/ 2016293 h 3744261"/>
              <a:gd name="connsiteX1632" fmla="*/ 615285 w 4878609"/>
              <a:gd name="connsiteY1632" fmla="*/ 2002650 h 3744261"/>
              <a:gd name="connsiteX1633" fmla="*/ 535007 w 4878609"/>
              <a:gd name="connsiteY1633" fmla="*/ 1994780 h 3744261"/>
              <a:gd name="connsiteX1634" fmla="*/ 534987 w 4878609"/>
              <a:gd name="connsiteY1634" fmla="*/ 1994780 h 3744261"/>
              <a:gd name="connsiteX1635" fmla="*/ 3077445 w 4878609"/>
              <a:gd name="connsiteY1635" fmla="*/ 1903331 h 3744261"/>
              <a:gd name="connsiteX1636" fmla="*/ 3051322 w 4878609"/>
              <a:gd name="connsiteY1636" fmla="*/ 2009046 h 3744261"/>
              <a:gd name="connsiteX1637" fmla="*/ 3065567 w 4878609"/>
              <a:gd name="connsiteY1637" fmla="*/ 1994822 h 3744261"/>
              <a:gd name="connsiteX1638" fmla="*/ 3084048 w 4878609"/>
              <a:gd name="connsiteY1638" fmla="*/ 1918593 h 3744261"/>
              <a:gd name="connsiteX1639" fmla="*/ 3077445 w 4878609"/>
              <a:gd name="connsiteY1639" fmla="*/ 1903352 h 3744261"/>
              <a:gd name="connsiteX1640" fmla="*/ 3077445 w 4878609"/>
              <a:gd name="connsiteY1640" fmla="*/ 1903331 h 3744261"/>
              <a:gd name="connsiteX1641" fmla="*/ 620435 w 4878609"/>
              <a:gd name="connsiteY1641" fmla="*/ 1990295 h 3744261"/>
              <a:gd name="connsiteX1642" fmla="*/ 658020 w 4878609"/>
              <a:gd name="connsiteY1642" fmla="*/ 1990835 h 3744261"/>
              <a:gd name="connsiteX1643" fmla="*/ 651250 w 4878609"/>
              <a:gd name="connsiteY1643" fmla="*/ 1982591 h 3744261"/>
              <a:gd name="connsiteX1644" fmla="*/ 613396 w 4878609"/>
              <a:gd name="connsiteY1644" fmla="*/ 1965356 h 3744261"/>
              <a:gd name="connsiteX1645" fmla="*/ 602577 w 4878609"/>
              <a:gd name="connsiteY1645" fmla="*/ 1966685 h 3744261"/>
              <a:gd name="connsiteX1646" fmla="*/ 620435 w 4878609"/>
              <a:gd name="connsiteY1646" fmla="*/ 1990295 h 3744261"/>
              <a:gd name="connsiteX1647" fmla="*/ 479544 w 4878609"/>
              <a:gd name="connsiteY1647" fmla="*/ 1971420 h 3744261"/>
              <a:gd name="connsiteX1648" fmla="*/ 602183 w 4878609"/>
              <a:gd name="connsiteY1648" fmla="*/ 1989278 h 3744261"/>
              <a:gd name="connsiteX1649" fmla="*/ 591011 w 4878609"/>
              <a:gd name="connsiteY1649" fmla="*/ 1962013 h 3744261"/>
              <a:gd name="connsiteX1650" fmla="*/ 613977 w 4878609"/>
              <a:gd name="connsiteY1650" fmla="*/ 1952897 h 3744261"/>
              <a:gd name="connsiteX1651" fmla="*/ 661550 w 4878609"/>
              <a:gd name="connsiteY1651" fmla="*/ 1975573 h 3744261"/>
              <a:gd name="connsiteX1652" fmla="*/ 670936 w 4878609"/>
              <a:gd name="connsiteY1652" fmla="*/ 1983816 h 3744261"/>
              <a:gd name="connsiteX1653" fmla="*/ 729660 w 4878609"/>
              <a:gd name="connsiteY1653" fmla="*/ 1944612 h 3744261"/>
              <a:gd name="connsiteX1654" fmla="*/ 783254 w 4878609"/>
              <a:gd name="connsiteY1654" fmla="*/ 1823780 h 3744261"/>
              <a:gd name="connsiteX1655" fmla="*/ 708292 w 4878609"/>
              <a:gd name="connsiteY1655" fmla="*/ 1710963 h 3744261"/>
              <a:gd name="connsiteX1656" fmla="*/ 673615 w 4878609"/>
              <a:gd name="connsiteY1656" fmla="*/ 1667356 h 3744261"/>
              <a:gd name="connsiteX1657" fmla="*/ 696165 w 4878609"/>
              <a:gd name="connsiteY1657" fmla="*/ 1642895 h 3744261"/>
              <a:gd name="connsiteX1658" fmla="*/ 702603 w 4878609"/>
              <a:gd name="connsiteY1658" fmla="*/ 1641504 h 3744261"/>
              <a:gd name="connsiteX1659" fmla="*/ 665225 w 4878609"/>
              <a:gd name="connsiteY1659" fmla="*/ 1620053 h 3744261"/>
              <a:gd name="connsiteX1660" fmla="*/ 456785 w 4878609"/>
              <a:gd name="connsiteY1660" fmla="*/ 1570903 h 3744261"/>
              <a:gd name="connsiteX1661" fmla="*/ 378667 w 4878609"/>
              <a:gd name="connsiteY1661" fmla="*/ 1622691 h 3744261"/>
              <a:gd name="connsiteX1662" fmla="*/ 355161 w 4878609"/>
              <a:gd name="connsiteY1662" fmla="*/ 1672485 h 3744261"/>
              <a:gd name="connsiteX1663" fmla="*/ 351112 w 4878609"/>
              <a:gd name="connsiteY1663" fmla="*/ 1677220 h 3744261"/>
              <a:gd name="connsiteX1664" fmla="*/ 326297 w 4878609"/>
              <a:gd name="connsiteY1664" fmla="*/ 1744250 h 3744261"/>
              <a:gd name="connsiteX1665" fmla="*/ 340044 w 4878609"/>
              <a:gd name="connsiteY1665" fmla="*/ 1853162 h 3744261"/>
              <a:gd name="connsiteX1666" fmla="*/ 479523 w 4878609"/>
              <a:gd name="connsiteY1666" fmla="*/ 1971441 h 3744261"/>
              <a:gd name="connsiteX1667" fmla="*/ 479544 w 4878609"/>
              <a:gd name="connsiteY1667" fmla="*/ 1971420 h 3744261"/>
              <a:gd name="connsiteX1668" fmla="*/ 713214 w 4878609"/>
              <a:gd name="connsiteY1668" fmla="*/ 1649748 h 3744261"/>
              <a:gd name="connsiteX1669" fmla="*/ 698325 w 4878609"/>
              <a:gd name="connsiteY1669" fmla="*/ 1655167 h 3744261"/>
              <a:gd name="connsiteX1670" fmla="*/ 686074 w 4878609"/>
              <a:gd name="connsiteY1670" fmla="*/ 1666526 h 3744261"/>
              <a:gd name="connsiteX1671" fmla="*/ 716515 w 4878609"/>
              <a:gd name="connsiteY1671" fmla="*/ 1701598 h 3744261"/>
              <a:gd name="connsiteX1672" fmla="*/ 795609 w 4878609"/>
              <a:gd name="connsiteY1672" fmla="*/ 1822098 h 3744261"/>
              <a:gd name="connsiteX1673" fmla="*/ 731155 w 4878609"/>
              <a:gd name="connsiteY1673" fmla="*/ 1960352 h 3744261"/>
              <a:gd name="connsiteX1674" fmla="*/ 692116 w 4878609"/>
              <a:gd name="connsiteY1674" fmla="*/ 1988987 h 3744261"/>
              <a:gd name="connsiteX1675" fmla="*/ 721623 w 4878609"/>
              <a:gd name="connsiteY1675" fmla="*/ 1983900 h 3744261"/>
              <a:gd name="connsiteX1676" fmla="*/ 826612 w 4878609"/>
              <a:gd name="connsiteY1676" fmla="*/ 1847099 h 3744261"/>
              <a:gd name="connsiteX1677" fmla="*/ 769238 w 4878609"/>
              <a:gd name="connsiteY1677" fmla="*/ 1708098 h 3744261"/>
              <a:gd name="connsiteX1678" fmla="*/ 713214 w 4878609"/>
              <a:gd name="connsiteY1678" fmla="*/ 1649768 h 3744261"/>
              <a:gd name="connsiteX1679" fmla="*/ 713214 w 4878609"/>
              <a:gd name="connsiteY1679" fmla="*/ 1649748 h 3744261"/>
              <a:gd name="connsiteX1680" fmla="*/ 790605 w 4878609"/>
              <a:gd name="connsiteY1680" fmla="*/ 1976403 h 3744261"/>
              <a:gd name="connsiteX1681" fmla="*/ 790605 w 4878609"/>
              <a:gd name="connsiteY1681" fmla="*/ 1976403 h 3744261"/>
              <a:gd name="connsiteX1682" fmla="*/ 353604 w 4878609"/>
              <a:gd name="connsiteY1682" fmla="*/ 1886158 h 3744261"/>
              <a:gd name="connsiteX1683" fmla="*/ 409939 w 4878609"/>
              <a:gd name="connsiteY1683" fmla="*/ 1947062 h 3744261"/>
              <a:gd name="connsiteX1684" fmla="*/ 437557 w 4878609"/>
              <a:gd name="connsiteY1684" fmla="*/ 1959168 h 3744261"/>
              <a:gd name="connsiteX1685" fmla="*/ 353604 w 4878609"/>
              <a:gd name="connsiteY1685" fmla="*/ 1886158 h 3744261"/>
              <a:gd name="connsiteX1686" fmla="*/ 2625555 w 4878609"/>
              <a:gd name="connsiteY1686" fmla="*/ 1889875 h 3744261"/>
              <a:gd name="connsiteX1687" fmla="*/ 2628690 w 4878609"/>
              <a:gd name="connsiteY1687" fmla="*/ 1898410 h 3744261"/>
              <a:gd name="connsiteX1688" fmla="*/ 2650847 w 4878609"/>
              <a:gd name="connsiteY1688" fmla="*/ 1939005 h 3744261"/>
              <a:gd name="connsiteX1689" fmla="*/ 2674664 w 4878609"/>
              <a:gd name="connsiteY1689" fmla="*/ 1935953 h 3744261"/>
              <a:gd name="connsiteX1690" fmla="*/ 2753198 w 4878609"/>
              <a:gd name="connsiteY1690" fmla="*/ 1883957 h 3744261"/>
              <a:gd name="connsiteX1691" fmla="*/ 2695408 w 4878609"/>
              <a:gd name="connsiteY1691" fmla="*/ 1884871 h 3744261"/>
              <a:gd name="connsiteX1692" fmla="*/ 2625555 w 4878609"/>
              <a:gd name="connsiteY1692" fmla="*/ 1889896 h 3744261"/>
              <a:gd name="connsiteX1693" fmla="*/ 2625555 w 4878609"/>
              <a:gd name="connsiteY1693" fmla="*/ 1889875 h 3744261"/>
              <a:gd name="connsiteX1694" fmla="*/ 3018929 w 4878609"/>
              <a:gd name="connsiteY1694" fmla="*/ 1885826 h 3744261"/>
              <a:gd name="connsiteX1695" fmla="*/ 3061705 w 4878609"/>
              <a:gd name="connsiteY1695" fmla="*/ 1886117 h 3744261"/>
              <a:gd name="connsiteX1696" fmla="*/ 3354991 w 4878609"/>
              <a:gd name="connsiteY1696" fmla="*/ 1659113 h 3744261"/>
              <a:gd name="connsiteX1697" fmla="*/ 3351087 w 4878609"/>
              <a:gd name="connsiteY1697" fmla="*/ 1640881 h 3744261"/>
              <a:gd name="connsiteX1698" fmla="*/ 3189680 w 4878609"/>
              <a:gd name="connsiteY1698" fmla="*/ 1750957 h 3744261"/>
              <a:gd name="connsiteX1699" fmla="*/ 3161876 w 4878609"/>
              <a:gd name="connsiteY1699" fmla="*/ 1784036 h 3744261"/>
              <a:gd name="connsiteX1700" fmla="*/ 3003251 w 4878609"/>
              <a:gd name="connsiteY1700" fmla="*/ 1824880 h 3744261"/>
              <a:gd name="connsiteX1701" fmla="*/ 2849693 w 4878609"/>
              <a:gd name="connsiteY1701" fmla="*/ 1845999 h 3744261"/>
              <a:gd name="connsiteX1702" fmla="*/ 2820331 w 4878609"/>
              <a:gd name="connsiteY1702" fmla="*/ 1863400 h 3744261"/>
              <a:gd name="connsiteX1703" fmla="*/ 2850212 w 4878609"/>
              <a:gd name="connsiteY1703" fmla="*/ 1874301 h 3744261"/>
              <a:gd name="connsiteX1704" fmla="*/ 2903994 w 4878609"/>
              <a:gd name="connsiteY1704" fmla="*/ 1876669 h 3744261"/>
              <a:gd name="connsiteX1705" fmla="*/ 2990667 w 4878609"/>
              <a:gd name="connsiteY1705" fmla="*/ 1879929 h 3744261"/>
              <a:gd name="connsiteX1706" fmla="*/ 3017184 w 4878609"/>
              <a:gd name="connsiteY1706" fmla="*/ 1879825 h 3744261"/>
              <a:gd name="connsiteX1707" fmla="*/ 3018929 w 4878609"/>
              <a:gd name="connsiteY1707" fmla="*/ 1885805 h 3744261"/>
              <a:gd name="connsiteX1708" fmla="*/ 3018929 w 4878609"/>
              <a:gd name="connsiteY1708" fmla="*/ 1885826 h 3744261"/>
              <a:gd name="connsiteX1709" fmla="*/ 2568928 w 4878609"/>
              <a:gd name="connsiteY1709" fmla="*/ 1717899 h 3744261"/>
              <a:gd name="connsiteX1710" fmla="*/ 2576237 w 4878609"/>
              <a:gd name="connsiteY1710" fmla="*/ 1719290 h 3744261"/>
              <a:gd name="connsiteX1711" fmla="*/ 2603274 w 4878609"/>
              <a:gd name="connsiteY1711" fmla="*/ 1793110 h 3744261"/>
              <a:gd name="connsiteX1712" fmla="*/ 2618225 w 4878609"/>
              <a:gd name="connsiteY1712" fmla="*/ 1870834 h 3744261"/>
              <a:gd name="connsiteX1713" fmla="*/ 2620986 w 4878609"/>
              <a:gd name="connsiteY1713" fmla="*/ 1877811 h 3744261"/>
              <a:gd name="connsiteX1714" fmla="*/ 2694702 w 4878609"/>
              <a:gd name="connsiteY1714" fmla="*/ 1872433 h 3744261"/>
              <a:gd name="connsiteX1715" fmla="*/ 2751869 w 4878609"/>
              <a:gd name="connsiteY1715" fmla="*/ 1871498 h 3744261"/>
              <a:gd name="connsiteX1716" fmla="*/ 2738205 w 4878609"/>
              <a:gd name="connsiteY1716" fmla="*/ 1842635 h 3744261"/>
              <a:gd name="connsiteX1717" fmla="*/ 2707037 w 4878609"/>
              <a:gd name="connsiteY1717" fmla="*/ 1764703 h 3744261"/>
              <a:gd name="connsiteX1718" fmla="*/ 2698689 w 4878609"/>
              <a:gd name="connsiteY1718" fmla="*/ 1709219 h 3744261"/>
              <a:gd name="connsiteX1719" fmla="*/ 2693228 w 4878609"/>
              <a:gd name="connsiteY1719" fmla="*/ 1681913 h 3744261"/>
              <a:gd name="connsiteX1720" fmla="*/ 2690819 w 4878609"/>
              <a:gd name="connsiteY1720" fmla="*/ 1681747 h 3744261"/>
              <a:gd name="connsiteX1721" fmla="*/ 2679399 w 4878609"/>
              <a:gd name="connsiteY1721" fmla="*/ 1682141 h 3744261"/>
              <a:gd name="connsiteX1722" fmla="*/ 2672234 w 4878609"/>
              <a:gd name="connsiteY1722" fmla="*/ 1682743 h 3744261"/>
              <a:gd name="connsiteX1723" fmla="*/ 2672816 w 4878609"/>
              <a:gd name="connsiteY1723" fmla="*/ 1715843 h 3744261"/>
              <a:gd name="connsiteX1724" fmla="*/ 2686791 w 4878609"/>
              <a:gd name="connsiteY1724" fmla="*/ 1778014 h 3744261"/>
              <a:gd name="connsiteX1725" fmla="*/ 2696114 w 4878609"/>
              <a:gd name="connsiteY1725" fmla="*/ 1864749 h 3744261"/>
              <a:gd name="connsiteX1726" fmla="*/ 2671861 w 4878609"/>
              <a:gd name="connsiteY1726" fmla="*/ 1846538 h 3744261"/>
              <a:gd name="connsiteX1727" fmla="*/ 2653110 w 4878609"/>
              <a:gd name="connsiteY1727" fmla="*/ 1820499 h 3744261"/>
              <a:gd name="connsiteX1728" fmla="*/ 2606741 w 4878609"/>
              <a:gd name="connsiteY1728" fmla="*/ 1719331 h 3744261"/>
              <a:gd name="connsiteX1729" fmla="*/ 2635044 w 4878609"/>
              <a:gd name="connsiteY1729" fmla="*/ 1683989 h 3744261"/>
              <a:gd name="connsiteX1730" fmla="*/ 2668663 w 4878609"/>
              <a:gd name="connsiteY1730" fmla="*/ 1670679 h 3744261"/>
              <a:gd name="connsiteX1731" fmla="*/ 2669514 w 4878609"/>
              <a:gd name="connsiteY1731" fmla="*/ 1670409 h 3744261"/>
              <a:gd name="connsiteX1732" fmla="*/ 2842384 w 4878609"/>
              <a:gd name="connsiteY1732" fmla="*/ 1630727 h 3744261"/>
              <a:gd name="connsiteX1733" fmla="*/ 2801373 w 4878609"/>
              <a:gd name="connsiteY1733" fmla="*/ 1541001 h 3744261"/>
              <a:gd name="connsiteX1734" fmla="*/ 2772821 w 4878609"/>
              <a:gd name="connsiteY1734" fmla="*/ 1476504 h 3744261"/>
              <a:gd name="connsiteX1735" fmla="*/ 2646216 w 4878609"/>
              <a:gd name="connsiteY1735" fmla="*/ 1444962 h 3744261"/>
              <a:gd name="connsiteX1736" fmla="*/ 2587679 w 4878609"/>
              <a:gd name="connsiteY1736" fmla="*/ 1422930 h 3744261"/>
              <a:gd name="connsiteX1737" fmla="*/ 2557383 w 4878609"/>
              <a:gd name="connsiteY1737" fmla="*/ 1484644 h 3744261"/>
              <a:gd name="connsiteX1738" fmla="*/ 2491121 w 4878609"/>
              <a:gd name="connsiteY1738" fmla="*/ 1588698 h 3744261"/>
              <a:gd name="connsiteX1739" fmla="*/ 2489149 w 4878609"/>
              <a:gd name="connsiteY1739" fmla="*/ 1588532 h 3744261"/>
              <a:gd name="connsiteX1740" fmla="*/ 2475111 w 4878609"/>
              <a:gd name="connsiteY1740" fmla="*/ 1559316 h 3744261"/>
              <a:gd name="connsiteX1741" fmla="*/ 2513921 w 4878609"/>
              <a:gd name="connsiteY1741" fmla="*/ 1395790 h 3744261"/>
              <a:gd name="connsiteX1742" fmla="*/ 2517534 w 4878609"/>
              <a:gd name="connsiteY1742" fmla="*/ 1387152 h 3744261"/>
              <a:gd name="connsiteX1743" fmla="*/ 2493966 w 4878609"/>
              <a:gd name="connsiteY1743" fmla="*/ 1368962 h 3744261"/>
              <a:gd name="connsiteX1744" fmla="*/ 2513402 w 4878609"/>
              <a:gd name="connsiteY1744" fmla="*/ 1275934 h 3744261"/>
              <a:gd name="connsiteX1745" fmla="*/ 2516268 w 4878609"/>
              <a:gd name="connsiteY1745" fmla="*/ 1271366 h 3744261"/>
              <a:gd name="connsiteX1746" fmla="*/ 2473679 w 4878609"/>
              <a:gd name="connsiteY1746" fmla="*/ 1313810 h 3744261"/>
              <a:gd name="connsiteX1747" fmla="*/ 2386673 w 4878609"/>
              <a:gd name="connsiteY1747" fmla="*/ 1416286 h 3744261"/>
              <a:gd name="connsiteX1748" fmla="*/ 2342028 w 4878609"/>
              <a:gd name="connsiteY1748" fmla="*/ 1503354 h 3744261"/>
              <a:gd name="connsiteX1749" fmla="*/ 2278736 w 4878609"/>
              <a:gd name="connsiteY1749" fmla="*/ 1640715 h 3744261"/>
              <a:gd name="connsiteX1750" fmla="*/ 2236604 w 4878609"/>
              <a:gd name="connsiteY1750" fmla="*/ 1735383 h 3744261"/>
              <a:gd name="connsiteX1751" fmla="*/ 2181888 w 4878609"/>
              <a:gd name="connsiteY1751" fmla="*/ 1768067 h 3744261"/>
              <a:gd name="connsiteX1752" fmla="*/ 2151280 w 4878609"/>
              <a:gd name="connsiteY1752" fmla="*/ 1755442 h 3744261"/>
              <a:gd name="connsiteX1753" fmla="*/ 2151384 w 4878609"/>
              <a:gd name="connsiteY1753" fmla="*/ 1831733 h 3744261"/>
              <a:gd name="connsiteX1754" fmla="*/ 2151384 w 4878609"/>
              <a:gd name="connsiteY1754" fmla="*/ 1876752 h 3744261"/>
              <a:gd name="connsiteX1755" fmla="*/ 2158568 w 4878609"/>
              <a:gd name="connsiteY1755" fmla="*/ 1874696 h 3744261"/>
              <a:gd name="connsiteX1756" fmla="*/ 2159939 w 4878609"/>
              <a:gd name="connsiteY1756" fmla="*/ 1873865 h 3744261"/>
              <a:gd name="connsiteX1757" fmla="*/ 2354134 w 4878609"/>
              <a:gd name="connsiteY1757" fmla="*/ 1791366 h 3744261"/>
              <a:gd name="connsiteX1758" fmla="*/ 2568949 w 4878609"/>
              <a:gd name="connsiteY1758" fmla="*/ 1717899 h 3744261"/>
              <a:gd name="connsiteX1759" fmla="*/ 2568928 w 4878609"/>
              <a:gd name="connsiteY1759" fmla="*/ 1717899 h 3744261"/>
              <a:gd name="connsiteX1760" fmla="*/ 2764785 w 4878609"/>
              <a:gd name="connsiteY1760" fmla="*/ 1871643 h 3744261"/>
              <a:gd name="connsiteX1761" fmla="*/ 2811963 w 4878609"/>
              <a:gd name="connsiteY1761" fmla="*/ 1872869 h 3744261"/>
              <a:gd name="connsiteX1762" fmla="*/ 2808101 w 4878609"/>
              <a:gd name="connsiteY1762" fmla="*/ 1865663 h 3744261"/>
              <a:gd name="connsiteX1763" fmla="*/ 2845125 w 4878609"/>
              <a:gd name="connsiteY1763" fmla="*/ 1834412 h 3744261"/>
              <a:gd name="connsiteX1764" fmla="*/ 3003023 w 4878609"/>
              <a:gd name="connsiteY1764" fmla="*/ 1812421 h 3744261"/>
              <a:gd name="connsiteX1765" fmla="*/ 3152635 w 4878609"/>
              <a:gd name="connsiteY1765" fmla="*/ 1775688 h 3744261"/>
              <a:gd name="connsiteX1766" fmla="*/ 3180024 w 4878609"/>
              <a:gd name="connsiteY1766" fmla="*/ 1743107 h 3744261"/>
              <a:gd name="connsiteX1767" fmla="*/ 3343778 w 4878609"/>
              <a:gd name="connsiteY1767" fmla="*/ 1629460 h 3744261"/>
              <a:gd name="connsiteX1768" fmla="*/ 3234304 w 4878609"/>
              <a:gd name="connsiteY1768" fmla="*/ 1591294 h 3744261"/>
              <a:gd name="connsiteX1769" fmla="*/ 2954453 w 4878609"/>
              <a:gd name="connsiteY1769" fmla="*/ 1623459 h 3744261"/>
              <a:gd name="connsiteX1770" fmla="*/ 2934249 w 4878609"/>
              <a:gd name="connsiteY1770" fmla="*/ 1672236 h 3744261"/>
              <a:gd name="connsiteX1771" fmla="*/ 2886510 w 4878609"/>
              <a:gd name="connsiteY1771" fmla="*/ 1668166 h 3744261"/>
              <a:gd name="connsiteX1772" fmla="*/ 2851790 w 4878609"/>
              <a:gd name="connsiteY1772" fmla="*/ 1641545 h 3744261"/>
              <a:gd name="connsiteX1773" fmla="*/ 2702801 w 4878609"/>
              <a:gd name="connsiteY1773" fmla="*/ 1673877 h 3744261"/>
              <a:gd name="connsiteX1774" fmla="*/ 2711128 w 4878609"/>
              <a:gd name="connsiteY1774" fmla="*/ 1707973 h 3744261"/>
              <a:gd name="connsiteX1775" fmla="*/ 2719267 w 4878609"/>
              <a:gd name="connsiteY1775" fmla="*/ 1762149 h 3744261"/>
              <a:gd name="connsiteX1776" fmla="*/ 2749169 w 4878609"/>
              <a:gd name="connsiteY1776" fmla="*/ 1836675 h 3744261"/>
              <a:gd name="connsiteX1777" fmla="*/ 2764805 w 4878609"/>
              <a:gd name="connsiteY1777" fmla="*/ 1871706 h 3744261"/>
              <a:gd name="connsiteX1778" fmla="*/ 2764785 w 4878609"/>
              <a:gd name="connsiteY1778" fmla="*/ 1871643 h 3744261"/>
              <a:gd name="connsiteX1779" fmla="*/ 2658363 w 4878609"/>
              <a:gd name="connsiteY1779" fmla="*/ 1687166 h 3744261"/>
              <a:gd name="connsiteX1780" fmla="*/ 2641481 w 4878609"/>
              <a:gd name="connsiteY1780" fmla="*/ 1694642 h 3744261"/>
              <a:gd name="connsiteX1781" fmla="*/ 2618972 w 4878609"/>
              <a:gd name="connsiteY1781" fmla="*/ 1721761 h 3744261"/>
              <a:gd name="connsiteX1782" fmla="*/ 2663181 w 4878609"/>
              <a:gd name="connsiteY1782" fmla="*/ 1813107 h 3744261"/>
              <a:gd name="connsiteX1783" fmla="*/ 2682098 w 4878609"/>
              <a:gd name="connsiteY1783" fmla="*/ 1839395 h 3744261"/>
              <a:gd name="connsiteX1784" fmla="*/ 2689324 w 4878609"/>
              <a:gd name="connsiteY1784" fmla="*/ 1848947 h 3744261"/>
              <a:gd name="connsiteX1785" fmla="*/ 2674706 w 4878609"/>
              <a:gd name="connsiteY1785" fmla="*/ 1781025 h 3744261"/>
              <a:gd name="connsiteX1786" fmla="*/ 2660502 w 4878609"/>
              <a:gd name="connsiteY1786" fmla="*/ 1717670 h 3744261"/>
              <a:gd name="connsiteX1787" fmla="*/ 2658363 w 4878609"/>
              <a:gd name="connsiteY1787" fmla="*/ 1687187 h 3744261"/>
              <a:gd name="connsiteX1788" fmla="*/ 2658363 w 4878609"/>
              <a:gd name="connsiteY1788" fmla="*/ 1687166 h 3744261"/>
              <a:gd name="connsiteX1789" fmla="*/ 1965931 w 4878609"/>
              <a:gd name="connsiteY1789" fmla="*/ 1792072 h 3744261"/>
              <a:gd name="connsiteX1790" fmla="*/ 1966512 w 4878609"/>
              <a:gd name="connsiteY1790" fmla="*/ 1792321 h 3744261"/>
              <a:gd name="connsiteX1791" fmla="*/ 1982958 w 4878609"/>
              <a:gd name="connsiteY1791" fmla="*/ 1796453 h 3744261"/>
              <a:gd name="connsiteX1792" fmla="*/ 1944896 w 4878609"/>
              <a:gd name="connsiteY1792" fmla="*/ 1719892 h 3744261"/>
              <a:gd name="connsiteX1793" fmla="*/ 1912149 w 4878609"/>
              <a:gd name="connsiteY1793" fmla="*/ 1655417 h 3744261"/>
              <a:gd name="connsiteX1794" fmla="*/ 1898527 w 4878609"/>
              <a:gd name="connsiteY1794" fmla="*/ 1678507 h 3744261"/>
              <a:gd name="connsiteX1795" fmla="*/ 1965951 w 4878609"/>
              <a:gd name="connsiteY1795" fmla="*/ 1792092 h 3744261"/>
              <a:gd name="connsiteX1796" fmla="*/ 1965931 w 4878609"/>
              <a:gd name="connsiteY1796" fmla="*/ 1792072 h 3744261"/>
              <a:gd name="connsiteX1797" fmla="*/ 1966138 w 4878609"/>
              <a:gd name="connsiteY1797" fmla="*/ 1792217 h 3744261"/>
              <a:gd name="connsiteX1798" fmla="*/ 1966138 w 4878609"/>
              <a:gd name="connsiteY1798" fmla="*/ 1792217 h 3744261"/>
              <a:gd name="connsiteX1799" fmla="*/ 1965079 w 4878609"/>
              <a:gd name="connsiteY1799" fmla="*/ 1791822 h 3744261"/>
              <a:gd name="connsiteX1800" fmla="*/ 1965079 w 4878609"/>
              <a:gd name="connsiteY1800" fmla="*/ 1791822 h 3744261"/>
              <a:gd name="connsiteX1801" fmla="*/ 1836605 w 4878609"/>
              <a:gd name="connsiteY1801" fmla="*/ 1582676 h 3744261"/>
              <a:gd name="connsiteX1802" fmla="*/ 1748291 w 4878609"/>
              <a:gd name="connsiteY1802" fmla="*/ 1640590 h 3744261"/>
              <a:gd name="connsiteX1803" fmla="*/ 1768101 w 4878609"/>
              <a:gd name="connsiteY1803" fmla="*/ 1701141 h 3744261"/>
              <a:gd name="connsiteX1804" fmla="*/ 1797131 w 4878609"/>
              <a:gd name="connsiteY1804" fmla="*/ 1742651 h 3744261"/>
              <a:gd name="connsiteX1805" fmla="*/ 1809777 w 4878609"/>
              <a:gd name="connsiteY1805" fmla="*/ 1750438 h 3744261"/>
              <a:gd name="connsiteX1806" fmla="*/ 1884012 w 4878609"/>
              <a:gd name="connsiteY1806" fmla="*/ 1677926 h 3744261"/>
              <a:gd name="connsiteX1807" fmla="*/ 1836585 w 4878609"/>
              <a:gd name="connsiteY1807" fmla="*/ 1582697 h 3744261"/>
              <a:gd name="connsiteX1808" fmla="*/ 1836605 w 4878609"/>
              <a:gd name="connsiteY1808" fmla="*/ 1582676 h 3744261"/>
              <a:gd name="connsiteX1809" fmla="*/ 338258 w 4878609"/>
              <a:gd name="connsiteY1809" fmla="*/ 1584358 h 3744261"/>
              <a:gd name="connsiteX1810" fmla="*/ 277396 w 4878609"/>
              <a:gd name="connsiteY1810" fmla="*/ 1622566 h 3744261"/>
              <a:gd name="connsiteX1811" fmla="*/ 267408 w 4878609"/>
              <a:gd name="connsiteY1811" fmla="*/ 1676161 h 3744261"/>
              <a:gd name="connsiteX1812" fmla="*/ 272370 w 4878609"/>
              <a:gd name="connsiteY1812" fmla="*/ 1681560 h 3744261"/>
              <a:gd name="connsiteX1813" fmla="*/ 272391 w 4878609"/>
              <a:gd name="connsiteY1813" fmla="*/ 1681560 h 3744261"/>
              <a:gd name="connsiteX1814" fmla="*/ 283563 w 4878609"/>
              <a:gd name="connsiteY1814" fmla="*/ 1668561 h 3744261"/>
              <a:gd name="connsiteX1815" fmla="*/ 312094 w 4878609"/>
              <a:gd name="connsiteY1815" fmla="*/ 1625349 h 3744261"/>
              <a:gd name="connsiteX1816" fmla="*/ 338279 w 4878609"/>
              <a:gd name="connsiteY1816" fmla="*/ 1584358 h 3744261"/>
              <a:gd name="connsiteX1817" fmla="*/ 338258 w 4878609"/>
              <a:gd name="connsiteY1817" fmla="*/ 1584358 h 3744261"/>
              <a:gd name="connsiteX1818" fmla="*/ 2866804 w 4878609"/>
              <a:gd name="connsiteY1818" fmla="*/ 1638701 h 3744261"/>
              <a:gd name="connsiteX1819" fmla="*/ 2892532 w 4878609"/>
              <a:gd name="connsiteY1819" fmla="*/ 1657244 h 3744261"/>
              <a:gd name="connsiteX1820" fmla="*/ 2927105 w 4878609"/>
              <a:gd name="connsiteY1820" fmla="*/ 1661999 h 3744261"/>
              <a:gd name="connsiteX1821" fmla="*/ 2941807 w 4878609"/>
              <a:gd name="connsiteY1821" fmla="*/ 1625556 h 3744261"/>
              <a:gd name="connsiteX1822" fmla="*/ 2927853 w 4878609"/>
              <a:gd name="connsiteY1822" fmla="*/ 1627903 h 3744261"/>
              <a:gd name="connsiteX1823" fmla="*/ 2866804 w 4878609"/>
              <a:gd name="connsiteY1823" fmla="*/ 1638701 h 3744261"/>
              <a:gd name="connsiteX1824" fmla="*/ 2789620 w 4878609"/>
              <a:gd name="connsiteY1824" fmla="*/ 1478415 h 3744261"/>
              <a:gd name="connsiteX1825" fmla="*/ 2813292 w 4878609"/>
              <a:gd name="connsiteY1825" fmla="*/ 1537242 h 3744261"/>
              <a:gd name="connsiteX1826" fmla="*/ 2856504 w 4878609"/>
              <a:gd name="connsiteY1826" fmla="*/ 1628027 h 3744261"/>
              <a:gd name="connsiteX1827" fmla="*/ 2942721 w 4878609"/>
              <a:gd name="connsiteY1827" fmla="*/ 1612806 h 3744261"/>
              <a:gd name="connsiteX1828" fmla="*/ 2930885 w 4878609"/>
              <a:gd name="connsiteY1828" fmla="*/ 1487198 h 3744261"/>
              <a:gd name="connsiteX1829" fmla="*/ 2925839 w 4878609"/>
              <a:gd name="connsiteY1829" fmla="*/ 1450839 h 3744261"/>
              <a:gd name="connsiteX1830" fmla="*/ 2922620 w 4878609"/>
              <a:gd name="connsiteY1830" fmla="*/ 1438483 h 3744261"/>
              <a:gd name="connsiteX1831" fmla="*/ 2901938 w 4878609"/>
              <a:gd name="connsiteY1831" fmla="*/ 1448451 h 3744261"/>
              <a:gd name="connsiteX1832" fmla="*/ 2817611 w 4878609"/>
              <a:gd name="connsiteY1832" fmla="*/ 1479121 h 3744261"/>
              <a:gd name="connsiteX1833" fmla="*/ 2789620 w 4878609"/>
              <a:gd name="connsiteY1833" fmla="*/ 1478394 h 3744261"/>
              <a:gd name="connsiteX1834" fmla="*/ 2789620 w 4878609"/>
              <a:gd name="connsiteY1834" fmla="*/ 1478415 h 3744261"/>
              <a:gd name="connsiteX1835" fmla="*/ 492439 w 4878609"/>
              <a:gd name="connsiteY1835" fmla="*/ 1565109 h 3744261"/>
              <a:gd name="connsiteX1836" fmla="*/ 669690 w 4878609"/>
              <a:gd name="connsiteY1836" fmla="*/ 1608384 h 3744261"/>
              <a:gd name="connsiteX1837" fmla="*/ 704305 w 4878609"/>
              <a:gd name="connsiteY1837" fmla="*/ 1627301 h 3744261"/>
              <a:gd name="connsiteX1838" fmla="*/ 638272 w 4878609"/>
              <a:gd name="connsiteY1838" fmla="*/ 1581908 h 3744261"/>
              <a:gd name="connsiteX1839" fmla="*/ 492439 w 4878609"/>
              <a:gd name="connsiteY1839" fmla="*/ 1565109 h 3744261"/>
              <a:gd name="connsiteX1840" fmla="*/ 1495684 w 4878609"/>
              <a:gd name="connsiteY1840" fmla="*/ 623703 h 3744261"/>
              <a:gd name="connsiteX1841" fmla="*/ 1495539 w 4878609"/>
              <a:gd name="connsiteY1841" fmla="*/ 623848 h 3744261"/>
              <a:gd name="connsiteX1842" fmla="*/ 1519169 w 4878609"/>
              <a:gd name="connsiteY1842" fmla="*/ 1178380 h 3744261"/>
              <a:gd name="connsiteX1843" fmla="*/ 1521952 w 4878609"/>
              <a:gd name="connsiteY1843" fmla="*/ 1196072 h 3744261"/>
              <a:gd name="connsiteX1844" fmla="*/ 1616516 w 4878609"/>
              <a:gd name="connsiteY1844" fmla="*/ 1437113 h 3744261"/>
              <a:gd name="connsiteX1845" fmla="*/ 1712409 w 4878609"/>
              <a:gd name="connsiteY1845" fmla="*/ 1590173 h 3744261"/>
              <a:gd name="connsiteX1846" fmla="*/ 1711807 w 4878609"/>
              <a:gd name="connsiteY1846" fmla="*/ 1584047 h 3744261"/>
              <a:gd name="connsiteX1847" fmla="*/ 1658752 w 4878609"/>
              <a:gd name="connsiteY1847" fmla="*/ 1437051 h 3744261"/>
              <a:gd name="connsiteX1848" fmla="*/ 1531483 w 4878609"/>
              <a:gd name="connsiteY1848" fmla="*/ 1017700 h 3744261"/>
              <a:gd name="connsiteX1849" fmla="*/ 1518069 w 4878609"/>
              <a:gd name="connsiteY1849" fmla="*/ 695882 h 3744261"/>
              <a:gd name="connsiteX1850" fmla="*/ 1512172 w 4878609"/>
              <a:gd name="connsiteY1850" fmla="*/ 679228 h 3744261"/>
              <a:gd name="connsiteX1851" fmla="*/ 1495726 w 4878609"/>
              <a:gd name="connsiteY1851" fmla="*/ 623703 h 3744261"/>
              <a:gd name="connsiteX1852" fmla="*/ 1495684 w 4878609"/>
              <a:gd name="connsiteY1852" fmla="*/ 623703 h 3744261"/>
              <a:gd name="connsiteX1853" fmla="*/ 2528312 w 4878609"/>
              <a:gd name="connsiteY1853" fmla="*/ 1393756 h 3744261"/>
              <a:gd name="connsiteX1854" fmla="*/ 2525446 w 4878609"/>
              <a:gd name="connsiteY1854" fmla="*/ 1400587 h 3744261"/>
              <a:gd name="connsiteX1855" fmla="*/ 2487550 w 4878609"/>
              <a:gd name="connsiteY1855" fmla="*/ 1558236 h 3744261"/>
              <a:gd name="connsiteX1856" fmla="*/ 2491537 w 4878609"/>
              <a:gd name="connsiteY1856" fmla="*/ 1576052 h 3744261"/>
              <a:gd name="connsiteX1857" fmla="*/ 2512883 w 4878609"/>
              <a:gd name="connsiteY1857" fmla="*/ 1546566 h 3744261"/>
              <a:gd name="connsiteX1858" fmla="*/ 2546128 w 4878609"/>
              <a:gd name="connsiteY1858" fmla="*/ 1479329 h 3744261"/>
              <a:gd name="connsiteX1859" fmla="*/ 2576196 w 4878609"/>
              <a:gd name="connsiteY1859" fmla="*/ 1417968 h 3744261"/>
              <a:gd name="connsiteX1860" fmla="*/ 2528291 w 4878609"/>
              <a:gd name="connsiteY1860" fmla="*/ 1393776 h 3744261"/>
              <a:gd name="connsiteX1861" fmla="*/ 2528312 w 4878609"/>
              <a:gd name="connsiteY1861" fmla="*/ 1393756 h 3744261"/>
              <a:gd name="connsiteX1862" fmla="*/ 1714548 w 4878609"/>
              <a:gd name="connsiteY1862" fmla="*/ 850104 h 3744261"/>
              <a:gd name="connsiteX1863" fmla="*/ 1705038 w 4878609"/>
              <a:gd name="connsiteY1863" fmla="*/ 924547 h 3744261"/>
              <a:gd name="connsiteX1864" fmla="*/ 1800267 w 4878609"/>
              <a:gd name="connsiteY1864" fmla="*/ 1467679 h 3744261"/>
              <a:gd name="connsiteX1865" fmla="*/ 1842877 w 4878609"/>
              <a:gd name="connsiteY1865" fmla="*/ 1566625 h 3744261"/>
              <a:gd name="connsiteX1866" fmla="*/ 1859364 w 4878609"/>
              <a:gd name="connsiteY1866" fmla="*/ 1560395 h 3744261"/>
              <a:gd name="connsiteX1867" fmla="*/ 1789697 w 4878609"/>
              <a:gd name="connsiteY1867" fmla="*/ 1418009 h 3744261"/>
              <a:gd name="connsiteX1868" fmla="*/ 1730849 w 4878609"/>
              <a:gd name="connsiteY1868" fmla="*/ 1162578 h 3744261"/>
              <a:gd name="connsiteX1869" fmla="*/ 1735147 w 4878609"/>
              <a:gd name="connsiteY1869" fmla="*/ 1019049 h 3744261"/>
              <a:gd name="connsiteX1870" fmla="*/ 1717455 w 4878609"/>
              <a:gd name="connsiteY1870" fmla="*/ 859220 h 3744261"/>
              <a:gd name="connsiteX1871" fmla="*/ 1714548 w 4878609"/>
              <a:gd name="connsiteY1871" fmla="*/ 850084 h 3744261"/>
              <a:gd name="connsiteX1872" fmla="*/ 1714548 w 4878609"/>
              <a:gd name="connsiteY1872" fmla="*/ 850104 h 3744261"/>
              <a:gd name="connsiteX1873" fmla="*/ 2593805 w 4878609"/>
              <a:gd name="connsiteY1873" fmla="*/ 1412008 h 3744261"/>
              <a:gd name="connsiteX1874" fmla="*/ 2750415 w 4878609"/>
              <a:gd name="connsiteY1874" fmla="*/ 1460328 h 3744261"/>
              <a:gd name="connsiteX1875" fmla="*/ 2678526 w 4878609"/>
              <a:gd name="connsiteY1875" fmla="*/ 1417012 h 3744261"/>
              <a:gd name="connsiteX1876" fmla="*/ 2608527 w 4878609"/>
              <a:gd name="connsiteY1876" fmla="*/ 1391949 h 3744261"/>
              <a:gd name="connsiteX1877" fmla="*/ 2593805 w 4878609"/>
              <a:gd name="connsiteY1877" fmla="*/ 1412008 h 3744261"/>
              <a:gd name="connsiteX1878" fmla="*/ 2360197 w 4878609"/>
              <a:gd name="connsiteY1878" fmla="*/ 1329591 h 3744261"/>
              <a:gd name="connsiteX1879" fmla="*/ 2353262 w 4878609"/>
              <a:gd name="connsiteY1879" fmla="*/ 1339559 h 3744261"/>
              <a:gd name="connsiteX1880" fmla="*/ 2346887 w 4878609"/>
              <a:gd name="connsiteY1880" fmla="*/ 1407440 h 3744261"/>
              <a:gd name="connsiteX1881" fmla="*/ 2355941 w 4878609"/>
              <a:gd name="connsiteY1881" fmla="*/ 1416867 h 3744261"/>
              <a:gd name="connsiteX1882" fmla="*/ 2374588 w 4878609"/>
              <a:gd name="connsiteY1882" fmla="*/ 1409890 h 3744261"/>
              <a:gd name="connsiteX1883" fmla="*/ 2371743 w 4878609"/>
              <a:gd name="connsiteY1883" fmla="*/ 1394399 h 3744261"/>
              <a:gd name="connsiteX1884" fmla="*/ 2364600 w 4878609"/>
              <a:gd name="connsiteY1884" fmla="*/ 1351270 h 3744261"/>
              <a:gd name="connsiteX1885" fmla="*/ 2360218 w 4878609"/>
              <a:gd name="connsiteY1885" fmla="*/ 1329571 h 3744261"/>
              <a:gd name="connsiteX1886" fmla="*/ 2360197 w 4878609"/>
              <a:gd name="connsiteY1886" fmla="*/ 1329591 h 3744261"/>
              <a:gd name="connsiteX1887" fmla="*/ 2705189 w 4878609"/>
              <a:gd name="connsiteY1887" fmla="*/ 1034499 h 3744261"/>
              <a:gd name="connsiteX1888" fmla="*/ 2643205 w 4878609"/>
              <a:gd name="connsiteY1888" fmla="*/ 1197027 h 3744261"/>
              <a:gd name="connsiteX1889" fmla="*/ 2621339 w 4878609"/>
              <a:gd name="connsiteY1889" fmla="*/ 1218166 h 3744261"/>
              <a:gd name="connsiteX1890" fmla="*/ 2588177 w 4878609"/>
              <a:gd name="connsiteY1890" fmla="*/ 1254671 h 3744261"/>
              <a:gd name="connsiteX1891" fmla="*/ 2599972 w 4878609"/>
              <a:gd name="connsiteY1891" fmla="*/ 1291757 h 3744261"/>
              <a:gd name="connsiteX1892" fmla="*/ 2609005 w 4878609"/>
              <a:gd name="connsiteY1892" fmla="*/ 1298797 h 3744261"/>
              <a:gd name="connsiteX1893" fmla="*/ 2884205 w 4878609"/>
              <a:gd name="connsiteY1893" fmla="*/ 1403494 h 3744261"/>
              <a:gd name="connsiteX1894" fmla="*/ 3013384 w 4878609"/>
              <a:gd name="connsiteY1894" fmla="*/ 1329301 h 3744261"/>
              <a:gd name="connsiteX1895" fmla="*/ 3010664 w 4878609"/>
              <a:gd name="connsiteY1895" fmla="*/ 1329010 h 3744261"/>
              <a:gd name="connsiteX1896" fmla="*/ 2996606 w 4878609"/>
              <a:gd name="connsiteY1896" fmla="*/ 1318233 h 3744261"/>
              <a:gd name="connsiteX1897" fmla="*/ 3035395 w 4878609"/>
              <a:gd name="connsiteY1897" fmla="*/ 1266403 h 3744261"/>
              <a:gd name="connsiteX1898" fmla="*/ 3063241 w 4878609"/>
              <a:gd name="connsiteY1898" fmla="*/ 1244309 h 3744261"/>
              <a:gd name="connsiteX1899" fmla="*/ 3109651 w 4878609"/>
              <a:gd name="connsiteY1899" fmla="*/ 1204731 h 3744261"/>
              <a:gd name="connsiteX1900" fmla="*/ 3116358 w 4878609"/>
              <a:gd name="connsiteY1900" fmla="*/ 1201948 h 3744261"/>
              <a:gd name="connsiteX1901" fmla="*/ 3134819 w 4878609"/>
              <a:gd name="connsiteY1901" fmla="*/ 1131243 h 3744261"/>
              <a:gd name="connsiteX1902" fmla="*/ 3175186 w 4878609"/>
              <a:gd name="connsiteY1902" fmla="*/ 1058524 h 3744261"/>
              <a:gd name="connsiteX1903" fmla="*/ 3193127 w 4878609"/>
              <a:gd name="connsiteY1903" fmla="*/ 1025902 h 3744261"/>
              <a:gd name="connsiteX1904" fmla="*/ 3130313 w 4878609"/>
              <a:gd name="connsiteY1904" fmla="*/ 1071855 h 3744261"/>
              <a:gd name="connsiteX1905" fmla="*/ 2944091 w 4878609"/>
              <a:gd name="connsiteY1905" fmla="*/ 1069965 h 3744261"/>
              <a:gd name="connsiteX1906" fmla="*/ 2938983 w 4878609"/>
              <a:gd name="connsiteY1906" fmla="*/ 874254 h 3744261"/>
              <a:gd name="connsiteX1907" fmla="*/ 3143914 w 4878609"/>
              <a:gd name="connsiteY1907" fmla="*/ 802490 h 3744261"/>
              <a:gd name="connsiteX1908" fmla="*/ 3196242 w 4878609"/>
              <a:gd name="connsiteY1908" fmla="*/ 793748 h 3744261"/>
              <a:gd name="connsiteX1909" fmla="*/ 3193729 w 4878609"/>
              <a:gd name="connsiteY1909" fmla="*/ 759444 h 3744261"/>
              <a:gd name="connsiteX1910" fmla="*/ 3196076 w 4878609"/>
              <a:gd name="connsiteY1910" fmla="*/ 754066 h 3744261"/>
              <a:gd name="connsiteX1911" fmla="*/ 3201869 w 4878609"/>
              <a:gd name="connsiteY1911" fmla="*/ 753028 h 3744261"/>
              <a:gd name="connsiteX1912" fmla="*/ 3236900 w 4878609"/>
              <a:gd name="connsiteY1912" fmla="*/ 782120 h 3744261"/>
              <a:gd name="connsiteX1913" fmla="*/ 3209428 w 4878609"/>
              <a:gd name="connsiteY1913" fmla="*/ 803113 h 3744261"/>
              <a:gd name="connsiteX1914" fmla="*/ 3214681 w 4878609"/>
              <a:gd name="connsiteY1914" fmla="*/ 980779 h 3744261"/>
              <a:gd name="connsiteX1915" fmla="*/ 3214536 w 4878609"/>
              <a:gd name="connsiteY1915" fmla="*/ 982752 h 3744261"/>
              <a:gd name="connsiteX1916" fmla="*/ 3232747 w 4878609"/>
              <a:gd name="connsiteY1916" fmla="*/ 971020 h 3744261"/>
              <a:gd name="connsiteX1917" fmla="*/ 3235841 w 4878609"/>
              <a:gd name="connsiteY1917" fmla="*/ 990560 h 3744261"/>
              <a:gd name="connsiteX1918" fmla="*/ 3246473 w 4878609"/>
              <a:gd name="connsiteY1918" fmla="*/ 1053872 h 3744261"/>
              <a:gd name="connsiteX1919" fmla="*/ 3267258 w 4878609"/>
              <a:gd name="connsiteY1919" fmla="*/ 1039856 h 3744261"/>
              <a:gd name="connsiteX1920" fmla="*/ 3285968 w 4878609"/>
              <a:gd name="connsiteY1920" fmla="*/ 1016744 h 3744261"/>
              <a:gd name="connsiteX1921" fmla="*/ 3402149 w 4878609"/>
              <a:gd name="connsiteY1921" fmla="*/ 737288 h 3744261"/>
              <a:gd name="connsiteX1922" fmla="*/ 3330613 w 4878609"/>
              <a:gd name="connsiteY1922" fmla="*/ 595171 h 3744261"/>
              <a:gd name="connsiteX1923" fmla="*/ 3318714 w 4878609"/>
              <a:gd name="connsiteY1923" fmla="*/ 586990 h 3744261"/>
              <a:gd name="connsiteX1924" fmla="*/ 3203780 w 4878609"/>
              <a:gd name="connsiteY1924" fmla="*/ 534724 h 3744261"/>
              <a:gd name="connsiteX1925" fmla="*/ 2991872 w 4878609"/>
              <a:gd name="connsiteY1925" fmla="*/ 641208 h 3744261"/>
              <a:gd name="connsiteX1926" fmla="*/ 2987885 w 4878609"/>
              <a:gd name="connsiteY1926" fmla="*/ 645485 h 3744261"/>
              <a:gd name="connsiteX1927" fmla="*/ 3020465 w 4878609"/>
              <a:gd name="connsiteY1927" fmla="*/ 647936 h 3744261"/>
              <a:gd name="connsiteX1928" fmla="*/ 2977918 w 4878609"/>
              <a:gd name="connsiteY1928" fmla="*/ 687389 h 3744261"/>
              <a:gd name="connsiteX1929" fmla="*/ 2891099 w 4878609"/>
              <a:gd name="connsiteY1929" fmla="*/ 1010224 h 3744261"/>
              <a:gd name="connsiteX1930" fmla="*/ 2891514 w 4878609"/>
              <a:gd name="connsiteY1930" fmla="*/ 1039108 h 3744261"/>
              <a:gd name="connsiteX1931" fmla="*/ 2890767 w 4878609"/>
              <a:gd name="connsiteY1931" fmla="*/ 1057963 h 3744261"/>
              <a:gd name="connsiteX1932" fmla="*/ 2882710 w 4878609"/>
              <a:gd name="connsiteY1932" fmla="*/ 1069114 h 3744261"/>
              <a:gd name="connsiteX1933" fmla="*/ 2871310 w 4878609"/>
              <a:gd name="connsiteY1933" fmla="*/ 1048702 h 3744261"/>
              <a:gd name="connsiteX1934" fmla="*/ 2865059 w 4878609"/>
              <a:gd name="connsiteY1934" fmla="*/ 1009186 h 3744261"/>
              <a:gd name="connsiteX1935" fmla="*/ 2857792 w 4878609"/>
              <a:gd name="connsiteY1935" fmla="*/ 903533 h 3744261"/>
              <a:gd name="connsiteX1936" fmla="*/ 2890434 w 4878609"/>
              <a:gd name="connsiteY1936" fmla="*/ 764303 h 3744261"/>
              <a:gd name="connsiteX1937" fmla="*/ 2954059 w 4878609"/>
              <a:gd name="connsiteY1937" fmla="*/ 665337 h 3744261"/>
              <a:gd name="connsiteX1938" fmla="*/ 2848696 w 4878609"/>
              <a:gd name="connsiteY1938" fmla="*/ 680724 h 3744261"/>
              <a:gd name="connsiteX1939" fmla="*/ 2681890 w 4878609"/>
              <a:gd name="connsiteY1939" fmla="*/ 780957 h 3744261"/>
              <a:gd name="connsiteX1940" fmla="*/ 2691214 w 4878609"/>
              <a:gd name="connsiteY1940" fmla="*/ 786293 h 3744261"/>
              <a:gd name="connsiteX1941" fmla="*/ 2724397 w 4878609"/>
              <a:gd name="connsiteY1941" fmla="*/ 868108 h 3744261"/>
              <a:gd name="connsiteX1942" fmla="*/ 2713702 w 4878609"/>
              <a:gd name="connsiteY1942" fmla="*/ 995606 h 3744261"/>
              <a:gd name="connsiteX1943" fmla="*/ 2712851 w 4878609"/>
              <a:gd name="connsiteY1943" fmla="*/ 1012820 h 3744261"/>
              <a:gd name="connsiteX1944" fmla="*/ 2705168 w 4878609"/>
              <a:gd name="connsiteY1944" fmla="*/ 1034436 h 3744261"/>
              <a:gd name="connsiteX1945" fmla="*/ 2705189 w 4878609"/>
              <a:gd name="connsiteY1945" fmla="*/ 1034499 h 3744261"/>
              <a:gd name="connsiteX1946" fmla="*/ 2528955 w 4878609"/>
              <a:gd name="connsiteY1946" fmla="*/ 1274979 h 3744261"/>
              <a:gd name="connsiteX1947" fmla="*/ 2502708 w 4878609"/>
              <a:gd name="connsiteY1947" fmla="*/ 1360012 h 3744261"/>
              <a:gd name="connsiteX1948" fmla="*/ 2522394 w 4878609"/>
              <a:gd name="connsiteY1948" fmla="*/ 1375420 h 3744261"/>
              <a:gd name="connsiteX1949" fmla="*/ 2538923 w 4878609"/>
              <a:gd name="connsiteY1949" fmla="*/ 1310737 h 3744261"/>
              <a:gd name="connsiteX1950" fmla="*/ 2528955 w 4878609"/>
              <a:gd name="connsiteY1950" fmla="*/ 1274979 h 3744261"/>
              <a:gd name="connsiteX1951" fmla="*/ 3008795 w 4878609"/>
              <a:gd name="connsiteY1951" fmla="*/ 1315616 h 3744261"/>
              <a:gd name="connsiteX1952" fmla="*/ 3012429 w 4878609"/>
              <a:gd name="connsiteY1952" fmla="*/ 1316696 h 3744261"/>
              <a:gd name="connsiteX1953" fmla="*/ 3021836 w 4878609"/>
              <a:gd name="connsiteY1953" fmla="*/ 1316821 h 3744261"/>
              <a:gd name="connsiteX1954" fmla="*/ 3041023 w 4878609"/>
              <a:gd name="connsiteY1954" fmla="*/ 1282725 h 3744261"/>
              <a:gd name="connsiteX1955" fmla="*/ 3045549 w 4878609"/>
              <a:gd name="connsiteY1955" fmla="*/ 1274169 h 3744261"/>
              <a:gd name="connsiteX1956" fmla="*/ 3008795 w 4878609"/>
              <a:gd name="connsiteY1956" fmla="*/ 1315616 h 3744261"/>
              <a:gd name="connsiteX1957" fmla="*/ 3008795 w 4878609"/>
              <a:gd name="connsiteY1957" fmla="*/ 1315616 h 3744261"/>
              <a:gd name="connsiteX1958" fmla="*/ 3072336 w 4878609"/>
              <a:gd name="connsiteY1958" fmla="*/ 1253072 h 3744261"/>
              <a:gd name="connsiteX1959" fmla="*/ 3052028 w 4878609"/>
              <a:gd name="connsiteY1959" fmla="*/ 1288539 h 3744261"/>
              <a:gd name="connsiteX1960" fmla="*/ 3038219 w 4878609"/>
              <a:gd name="connsiteY1960" fmla="*/ 1313851 h 3744261"/>
              <a:gd name="connsiteX1961" fmla="*/ 3185257 w 4878609"/>
              <a:gd name="connsiteY1961" fmla="*/ 1240758 h 3744261"/>
              <a:gd name="connsiteX1962" fmla="*/ 3318361 w 4878609"/>
              <a:gd name="connsiteY1962" fmla="*/ 1134586 h 3744261"/>
              <a:gd name="connsiteX1963" fmla="*/ 3304532 w 4878609"/>
              <a:gd name="connsiteY1963" fmla="*/ 1117829 h 3744261"/>
              <a:gd name="connsiteX1964" fmla="*/ 3316368 w 4878609"/>
              <a:gd name="connsiteY1964" fmla="*/ 1086307 h 3744261"/>
              <a:gd name="connsiteX1965" fmla="*/ 3338877 w 4878609"/>
              <a:gd name="connsiteY1965" fmla="*/ 1084958 h 3744261"/>
              <a:gd name="connsiteX1966" fmla="*/ 3344754 w 4878609"/>
              <a:gd name="connsiteY1966" fmla="*/ 1105100 h 3744261"/>
              <a:gd name="connsiteX1967" fmla="*/ 3371375 w 4878609"/>
              <a:gd name="connsiteY1967" fmla="*/ 1072706 h 3744261"/>
              <a:gd name="connsiteX1968" fmla="*/ 3430908 w 4878609"/>
              <a:gd name="connsiteY1968" fmla="*/ 884014 h 3744261"/>
              <a:gd name="connsiteX1969" fmla="*/ 3414857 w 4878609"/>
              <a:gd name="connsiteY1969" fmla="*/ 827616 h 3744261"/>
              <a:gd name="connsiteX1970" fmla="*/ 3332004 w 4878609"/>
              <a:gd name="connsiteY1970" fmla="*/ 1025341 h 3744261"/>
              <a:gd name="connsiteX1971" fmla="*/ 3216903 w 4878609"/>
              <a:gd name="connsiteY1971" fmla="*/ 1131035 h 3744261"/>
              <a:gd name="connsiteX1972" fmla="*/ 3168998 w 4878609"/>
              <a:gd name="connsiteY1972" fmla="*/ 1175120 h 3744261"/>
              <a:gd name="connsiteX1973" fmla="*/ 3216779 w 4878609"/>
              <a:gd name="connsiteY1973" fmla="*/ 1150202 h 3744261"/>
              <a:gd name="connsiteX1974" fmla="*/ 3275980 w 4878609"/>
              <a:gd name="connsiteY1974" fmla="*/ 1138096 h 3744261"/>
              <a:gd name="connsiteX1975" fmla="*/ 3283393 w 4878609"/>
              <a:gd name="connsiteY1975" fmla="*/ 1152735 h 3744261"/>
              <a:gd name="connsiteX1976" fmla="*/ 3213913 w 4878609"/>
              <a:gd name="connsiteY1976" fmla="*/ 1184049 h 3744261"/>
              <a:gd name="connsiteX1977" fmla="*/ 3142398 w 4878609"/>
              <a:gd name="connsiteY1977" fmla="*/ 1205499 h 3744261"/>
              <a:gd name="connsiteX1978" fmla="*/ 3103837 w 4878609"/>
              <a:gd name="connsiteY1978" fmla="*/ 1230625 h 3744261"/>
              <a:gd name="connsiteX1979" fmla="*/ 3072316 w 4878609"/>
              <a:gd name="connsiteY1979" fmla="*/ 1253051 h 3744261"/>
              <a:gd name="connsiteX1980" fmla="*/ 3072336 w 4878609"/>
              <a:gd name="connsiteY1980" fmla="*/ 1253072 h 3744261"/>
              <a:gd name="connsiteX1981" fmla="*/ 1243201 w 4878609"/>
              <a:gd name="connsiteY1981" fmla="*/ 1195490 h 3744261"/>
              <a:gd name="connsiteX1982" fmla="*/ 1204744 w 4878609"/>
              <a:gd name="connsiteY1982" fmla="*/ 1222817 h 3744261"/>
              <a:gd name="connsiteX1983" fmla="*/ 1243201 w 4878609"/>
              <a:gd name="connsiteY1983" fmla="*/ 1195490 h 3744261"/>
              <a:gd name="connsiteX1984" fmla="*/ 3211795 w 4878609"/>
              <a:gd name="connsiteY1984" fmla="*/ 1005552 h 3744261"/>
              <a:gd name="connsiteX1985" fmla="*/ 3185818 w 4878609"/>
              <a:gd name="connsiteY1985" fmla="*/ 1065065 h 3744261"/>
              <a:gd name="connsiteX1986" fmla="*/ 3145990 w 4878609"/>
              <a:gd name="connsiteY1986" fmla="*/ 1136787 h 3744261"/>
              <a:gd name="connsiteX1987" fmla="*/ 3127260 w 4878609"/>
              <a:gd name="connsiteY1987" fmla="*/ 1195885 h 3744261"/>
              <a:gd name="connsiteX1988" fmla="*/ 3156497 w 4878609"/>
              <a:gd name="connsiteY1988" fmla="*/ 1171216 h 3744261"/>
              <a:gd name="connsiteX1989" fmla="*/ 3209012 w 4878609"/>
              <a:gd name="connsiteY1989" fmla="*/ 1121401 h 3744261"/>
              <a:gd name="connsiteX1990" fmla="*/ 3322951 w 4878609"/>
              <a:gd name="connsiteY1990" fmla="*/ 1016807 h 3744261"/>
              <a:gd name="connsiteX1991" fmla="*/ 3391911 w 4878609"/>
              <a:gd name="connsiteY1991" fmla="*/ 880152 h 3744261"/>
              <a:gd name="connsiteX1992" fmla="*/ 3295520 w 4878609"/>
              <a:gd name="connsiteY1992" fmla="*/ 1024780 h 3744261"/>
              <a:gd name="connsiteX1993" fmla="*/ 3277184 w 4878609"/>
              <a:gd name="connsiteY1993" fmla="*/ 1047414 h 3744261"/>
              <a:gd name="connsiteX1994" fmla="*/ 3241406 w 4878609"/>
              <a:gd name="connsiteY1994" fmla="*/ 1065335 h 3744261"/>
              <a:gd name="connsiteX1995" fmla="*/ 3222883 w 4878609"/>
              <a:gd name="connsiteY1995" fmla="*/ 992221 h 3744261"/>
              <a:gd name="connsiteX1996" fmla="*/ 3221077 w 4878609"/>
              <a:gd name="connsiteY1996" fmla="*/ 994401 h 3744261"/>
              <a:gd name="connsiteX1997" fmla="*/ 3211753 w 4878609"/>
              <a:gd name="connsiteY1997" fmla="*/ 1005573 h 3744261"/>
              <a:gd name="connsiteX1998" fmla="*/ 3211795 w 4878609"/>
              <a:gd name="connsiteY1998" fmla="*/ 1005552 h 3744261"/>
              <a:gd name="connsiteX1999" fmla="*/ 3264974 w 4878609"/>
              <a:gd name="connsiteY1999" fmla="*/ 1147461 h 3744261"/>
              <a:gd name="connsiteX2000" fmla="*/ 3209843 w 4878609"/>
              <a:gd name="connsiteY2000" fmla="*/ 1167374 h 3744261"/>
              <a:gd name="connsiteX2001" fmla="*/ 3189929 w 4878609"/>
              <a:gd name="connsiteY2001" fmla="*/ 1177757 h 3744261"/>
              <a:gd name="connsiteX2002" fmla="*/ 3210674 w 4878609"/>
              <a:gd name="connsiteY2002" fmla="*/ 1172047 h 3744261"/>
              <a:gd name="connsiteX2003" fmla="*/ 3271079 w 4878609"/>
              <a:gd name="connsiteY2003" fmla="*/ 1150575 h 3744261"/>
              <a:gd name="connsiteX2004" fmla="*/ 3268483 w 4878609"/>
              <a:gd name="connsiteY2004" fmla="*/ 1148042 h 3744261"/>
              <a:gd name="connsiteX2005" fmla="*/ 3264995 w 4878609"/>
              <a:gd name="connsiteY2005" fmla="*/ 1147461 h 3744261"/>
              <a:gd name="connsiteX2006" fmla="*/ 3264974 w 4878609"/>
              <a:gd name="connsiteY2006" fmla="*/ 1147461 h 3744261"/>
              <a:gd name="connsiteX2007" fmla="*/ 1766025 w 4878609"/>
              <a:gd name="connsiteY2007" fmla="*/ 980011 h 3744261"/>
              <a:gd name="connsiteX2008" fmla="*/ 1770718 w 4878609"/>
              <a:gd name="connsiteY2008" fmla="*/ 1154147 h 3744261"/>
              <a:gd name="connsiteX2009" fmla="*/ 1785565 w 4878609"/>
              <a:gd name="connsiteY2009" fmla="*/ 1164696 h 3744261"/>
              <a:gd name="connsiteX2010" fmla="*/ 1837145 w 4878609"/>
              <a:gd name="connsiteY2010" fmla="*/ 1070817 h 3744261"/>
              <a:gd name="connsiteX2011" fmla="*/ 1876765 w 4878609"/>
              <a:gd name="connsiteY2011" fmla="*/ 990933 h 3744261"/>
              <a:gd name="connsiteX2012" fmla="*/ 1919292 w 4878609"/>
              <a:gd name="connsiteY2012" fmla="*/ 953079 h 3744261"/>
              <a:gd name="connsiteX2013" fmla="*/ 1766025 w 4878609"/>
              <a:gd name="connsiteY2013" fmla="*/ 979990 h 3744261"/>
              <a:gd name="connsiteX2014" fmla="*/ 1766025 w 4878609"/>
              <a:gd name="connsiteY2014" fmla="*/ 980011 h 3744261"/>
              <a:gd name="connsiteX2015" fmla="*/ 1232590 w 4878609"/>
              <a:gd name="connsiteY2015" fmla="*/ 889309 h 3744261"/>
              <a:gd name="connsiteX2016" fmla="*/ 1264984 w 4878609"/>
              <a:gd name="connsiteY2016" fmla="*/ 1020980 h 3744261"/>
              <a:gd name="connsiteX2017" fmla="*/ 1281284 w 4878609"/>
              <a:gd name="connsiteY2017" fmla="*/ 1060704 h 3744261"/>
              <a:gd name="connsiteX2018" fmla="*/ 1298083 w 4878609"/>
              <a:gd name="connsiteY2018" fmla="*/ 1145841 h 3744261"/>
              <a:gd name="connsiteX2019" fmla="*/ 1332159 w 4878609"/>
              <a:gd name="connsiteY2019" fmla="*/ 1094219 h 3744261"/>
              <a:gd name="connsiteX2020" fmla="*/ 1345365 w 4878609"/>
              <a:gd name="connsiteY2020" fmla="*/ 906689 h 3744261"/>
              <a:gd name="connsiteX2021" fmla="*/ 1342728 w 4878609"/>
              <a:gd name="connsiteY2021" fmla="*/ 901436 h 3744261"/>
              <a:gd name="connsiteX2022" fmla="*/ 1336042 w 4878609"/>
              <a:gd name="connsiteY2022" fmla="*/ 887835 h 3744261"/>
              <a:gd name="connsiteX2023" fmla="*/ 1336374 w 4878609"/>
              <a:gd name="connsiteY2023" fmla="*/ 874420 h 3744261"/>
              <a:gd name="connsiteX2024" fmla="*/ 1348543 w 4878609"/>
              <a:gd name="connsiteY2024" fmla="*/ 879549 h 3744261"/>
              <a:gd name="connsiteX2025" fmla="*/ 1357285 w 4878609"/>
              <a:gd name="connsiteY2025" fmla="*/ 902682 h 3744261"/>
              <a:gd name="connsiteX2026" fmla="*/ 1366940 w 4878609"/>
              <a:gd name="connsiteY2026" fmla="*/ 922616 h 3744261"/>
              <a:gd name="connsiteX2027" fmla="*/ 1325701 w 4878609"/>
              <a:gd name="connsiteY2027" fmla="*/ 806789 h 3744261"/>
              <a:gd name="connsiteX2028" fmla="*/ 1263426 w 4878609"/>
              <a:gd name="connsiteY2028" fmla="*/ 929386 h 3744261"/>
              <a:gd name="connsiteX2029" fmla="*/ 1250469 w 4878609"/>
              <a:gd name="connsiteY2029" fmla="*/ 929489 h 3744261"/>
              <a:gd name="connsiteX2030" fmla="*/ 1250573 w 4878609"/>
              <a:gd name="connsiteY2030" fmla="*/ 910178 h 3744261"/>
              <a:gd name="connsiteX2031" fmla="*/ 1136074 w 4878609"/>
              <a:gd name="connsiteY2031" fmla="*/ 778776 h 3744261"/>
              <a:gd name="connsiteX2032" fmla="*/ 1015969 w 4878609"/>
              <a:gd name="connsiteY2032" fmla="*/ 752052 h 3744261"/>
              <a:gd name="connsiteX2033" fmla="*/ 1017381 w 4878609"/>
              <a:gd name="connsiteY2033" fmla="*/ 847239 h 3744261"/>
              <a:gd name="connsiteX2034" fmla="*/ 994103 w 4878609"/>
              <a:gd name="connsiteY2034" fmla="*/ 981984 h 3744261"/>
              <a:gd name="connsiteX2035" fmla="*/ 1155489 w 4878609"/>
              <a:gd name="connsiteY2035" fmla="*/ 1004680 h 3744261"/>
              <a:gd name="connsiteX2036" fmla="*/ 1206738 w 4878609"/>
              <a:gd name="connsiteY2036" fmla="*/ 983146 h 3744261"/>
              <a:gd name="connsiteX2037" fmla="*/ 1220173 w 4878609"/>
              <a:gd name="connsiteY2037" fmla="*/ 890223 h 3744261"/>
              <a:gd name="connsiteX2038" fmla="*/ 1217369 w 4878609"/>
              <a:gd name="connsiteY2038" fmla="*/ 866592 h 3744261"/>
              <a:gd name="connsiteX2039" fmla="*/ 1220733 w 4878609"/>
              <a:gd name="connsiteY2039" fmla="*/ 851247 h 3744261"/>
              <a:gd name="connsiteX2040" fmla="*/ 1227710 w 4878609"/>
              <a:gd name="connsiteY2040" fmla="*/ 852139 h 3744261"/>
              <a:gd name="connsiteX2041" fmla="*/ 1231697 w 4878609"/>
              <a:gd name="connsiteY2041" fmla="*/ 868668 h 3744261"/>
              <a:gd name="connsiteX2042" fmla="*/ 1232632 w 4878609"/>
              <a:gd name="connsiteY2042" fmla="*/ 889350 h 3744261"/>
              <a:gd name="connsiteX2043" fmla="*/ 1232590 w 4878609"/>
              <a:gd name="connsiteY2043" fmla="*/ 889309 h 3744261"/>
              <a:gd name="connsiteX2044" fmla="*/ 3329533 w 4878609"/>
              <a:gd name="connsiteY2044" fmla="*/ 1094281 h 3744261"/>
              <a:gd name="connsiteX2045" fmla="*/ 3323449 w 4878609"/>
              <a:gd name="connsiteY2045" fmla="*/ 1096586 h 3744261"/>
              <a:gd name="connsiteX2046" fmla="*/ 3316451 w 4878609"/>
              <a:gd name="connsiteY2046" fmla="*/ 1114091 h 3744261"/>
              <a:gd name="connsiteX2047" fmla="*/ 3321767 w 4878609"/>
              <a:gd name="connsiteY2047" fmla="*/ 1122563 h 3744261"/>
              <a:gd name="connsiteX2048" fmla="*/ 3327394 w 4878609"/>
              <a:gd name="connsiteY2048" fmla="*/ 1120861 h 3744261"/>
              <a:gd name="connsiteX2049" fmla="*/ 3328017 w 4878609"/>
              <a:gd name="connsiteY2049" fmla="*/ 1119407 h 3744261"/>
              <a:gd name="connsiteX2050" fmla="*/ 3331153 w 4878609"/>
              <a:gd name="connsiteY2050" fmla="*/ 1094697 h 3744261"/>
              <a:gd name="connsiteX2051" fmla="*/ 3329533 w 4878609"/>
              <a:gd name="connsiteY2051" fmla="*/ 1094261 h 3744261"/>
              <a:gd name="connsiteX2052" fmla="*/ 3329533 w 4878609"/>
              <a:gd name="connsiteY2052" fmla="*/ 1094281 h 3744261"/>
              <a:gd name="connsiteX2053" fmla="*/ 3197135 w 4878609"/>
              <a:gd name="connsiteY2053" fmla="*/ 806539 h 3744261"/>
              <a:gd name="connsiteX2054" fmla="*/ 3145409 w 4878609"/>
              <a:gd name="connsiteY2054" fmla="*/ 814908 h 3744261"/>
              <a:gd name="connsiteX2055" fmla="*/ 2950674 w 4878609"/>
              <a:gd name="connsiteY2055" fmla="*/ 878698 h 3744261"/>
              <a:gd name="connsiteX2056" fmla="*/ 2954079 w 4878609"/>
              <a:gd name="connsiteY2056" fmla="*/ 1062531 h 3744261"/>
              <a:gd name="connsiteX2057" fmla="*/ 3125017 w 4878609"/>
              <a:gd name="connsiteY2057" fmla="*/ 1060642 h 3744261"/>
              <a:gd name="connsiteX2058" fmla="*/ 3200146 w 4878609"/>
              <a:gd name="connsiteY2058" fmla="*/ 1000028 h 3744261"/>
              <a:gd name="connsiteX2059" fmla="*/ 3202243 w 4878609"/>
              <a:gd name="connsiteY2059" fmla="*/ 980011 h 3744261"/>
              <a:gd name="connsiteX2060" fmla="*/ 3197135 w 4878609"/>
              <a:gd name="connsiteY2060" fmla="*/ 806539 h 3744261"/>
              <a:gd name="connsiteX2061" fmla="*/ 823331 w 4878609"/>
              <a:gd name="connsiteY2061" fmla="*/ 924443 h 3744261"/>
              <a:gd name="connsiteX2062" fmla="*/ 906910 w 4878609"/>
              <a:gd name="connsiteY2062" fmla="*/ 1040603 h 3744261"/>
              <a:gd name="connsiteX2063" fmla="*/ 1010092 w 4878609"/>
              <a:gd name="connsiteY2063" fmla="*/ 1079746 h 3744261"/>
              <a:gd name="connsiteX2064" fmla="*/ 983264 w 4878609"/>
              <a:gd name="connsiteY2064" fmla="*/ 1058690 h 3744261"/>
              <a:gd name="connsiteX2065" fmla="*/ 977221 w 4878609"/>
              <a:gd name="connsiteY2065" fmla="*/ 994796 h 3744261"/>
              <a:gd name="connsiteX2066" fmla="*/ 978488 w 4878609"/>
              <a:gd name="connsiteY2066" fmla="*/ 990767 h 3744261"/>
              <a:gd name="connsiteX2067" fmla="*/ 943997 w 4878609"/>
              <a:gd name="connsiteY2067" fmla="*/ 980094 h 3744261"/>
              <a:gd name="connsiteX2068" fmla="*/ 823310 w 4878609"/>
              <a:gd name="connsiteY2068" fmla="*/ 924423 h 3744261"/>
              <a:gd name="connsiteX2069" fmla="*/ 823331 w 4878609"/>
              <a:gd name="connsiteY2069" fmla="*/ 924443 h 3744261"/>
              <a:gd name="connsiteX2070" fmla="*/ 2910182 w 4878609"/>
              <a:gd name="connsiteY2070" fmla="*/ 752862 h 3744261"/>
              <a:gd name="connsiteX2071" fmla="*/ 2901772 w 4878609"/>
              <a:gd name="connsiteY2071" fmla="*/ 769661 h 3744261"/>
              <a:gd name="connsiteX2072" fmla="*/ 2870313 w 4878609"/>
              <a:gd name="connsiteY2072" fmla="*/ 903595 h 3744261"/>
              <a:gd name="connsiteX2073" fmla="*/ 2878868 w 4878609"/>
              <a:gd name="connsiteY2073" fmla="*/ 1018219 h 3744261"/>
              <a:gd name="connsiteX2074" fmla="*/ 2878723 w 4878609"/>
              <a:gd name="connsiteY2074" fmla="*/ 1010536 h 3744261"/>
              <a:gd name="connsiteX2075" fmla="*/ 2910203 w 4878609"/>
              <a:gd name="connsiteY2075" fmla="*/ 752862 h 3744261"/>
              <a:gd name="connsiteX2076" fmla="*/ 2910182 w 4878609"/>
              <a:gd name="connsiteY2076" fmla="*/ 752862 h 3744261"/>
              <a:gd name="connsiteX2077" fmla="*/ 2021955 w 4878609"/>
              <a:gd name="connsiteY2077" fmla="*/ 921370 h 3744261"/>
              <a:gd name="connsiteX2078" fmla="*/ 2142226 w 4878609"/>
              <a:gd name="connsiteY2078" fmla="*/ 1001108 h 3744261"/>
              <a:gd name="connsiteX2079" fmla="*/ 2148913 w 4878609"/>
              <a:gd name="connsiteY2079" fmla="*/ 992802 h 3744261"/>
              <a:gd name="connsiteX2080" fmla="*/ 2111452 w 4878609"/>
              <a:gd name="connsiteY2080" fmla="*/ 854341 h 3744261"/>
              <a:gd name="connsiteX2081" fmla="*/ 2059893 w 4878609"/>
              <a:gd name="connsiteY2081" fmla="*/ 903409 h 3744261"/>
              <a:gd name="connsiteX2082" fmla="*/ 2021955 w 4878609"/>
              <a:gd name="connsiteY2082" fmla="*/ 921370 h 3744261"/>
              <a:gd name="connsiteX2083" fmla="*/ 1720342 w 4878609"/>
              <a:gd name="connsiteY2083" fmla="*/ 828758 h 3744261"/>
              <a:gd name="connsiteX2084" fmla="*/ 1729416 w 4878609"/>
              <a:gd name="connsiteY2084" fmla="*/ 855545 h 3744261"/>
              <a:gd name="connsiteX2085" fmla="*/ 1751012 w 4878609"/>
              <a:gd name="connsiteY2085" fmla="*/ 988005 h 3744261"/>
              <a:gd name="connsiteX2086" fmla="*/ 1757823 w 4878609"/>
              <a:gd name="connsiteY2086" fmla="*/ 969919 h 3744261"/>
              <a:gd name="connsiteX2087" fmla="*/ 1766648 w 4878609"/>
              <a:gd name="connsiteY2087" fmla="*/ 967676 h 3744261"/>
              <a:gd name="connsiteX2088" fmla="*/ 1934928 w 4878609"/>
              <a:gd name="connsiteY2088" fmla="*/ 936259 h 3744261"/>
              <a:gd name="connsiteX2089" fmla="*/ 1993610 w 4878609"/>
              <a:gd name="connsiteY2089" fmla="*/ 895663 h 3744261"/>
              <a:gd name="connsiteX2090" fmla="*/ 2010036 w 4878609"/>
              <a:gd name="connsiteY2090" fmla="*/ 906233 h 3744261"/>
              <a:gd name="connsiteX2091" fmla="*/ 2013586 w 4878609"/>
              <a:gd name="connsiteY2091" fmla="*/ 911258 h 3744261"/>
              <a:gd name="connsiteX2092" fmla="*/ 2053559 w 4878609"/>
              <a:gd name="connsiteY2092" fmla="*/ 892652 h 3744261"/>
              <a:gd name="connsiteX2093" fmla="*/ 2097415 w 4878609"/>
              <a:gd name="connsiteY2093" fmla="*/ 854943 h 3744261"/>
              <a:gd name="connsiteX2094" fmla="*/ 2095048 w 4878609"/>
              <a:gd name="connsiteY2094" fmla="*/ 854548 h 3744261"/>
              <a:gd name="connsiteX2095" fmla="*/ 2084375 w 4878609"/>
              <a:gd name="connsiteY2095" fmla="*/ 848381 h 3744261"/>
              <a:gd name="connsiteX2096" fmla="*/ 2044402 w 4878609"/>
              <a:gd name="connsiteY2096" fmla="*/ 880816 h 3744261"/>
              <a:gd name="connsiteX2097" fmla="*/ 1972181 w 4878609"/>
              <a:gd name="connsiteY2097" fmla="*/ 887855 h 3744261"/>
              <a:gd name="connsiteX2098" fmla="*/ 1946764 w 4878609"/>
              <a:gd name="connsiteY2098" fmla="*/ 898093 h 3744261"/>
              <a:gd name="connsiteX2099" fmla="*/ 1904279 w 4878609"/>
              <a:gd name="connsiteY2099" fmla="*/ 911984 h 3744261"/>
              <a:gd name="connsiteX2100" fmla="*/ 1809382 w 4878609"/>
              <a:gd name="connsiteY2100" fmla="*/ 937796 h 3744261"/>
              <a:gd name="connsiteX2101" fmla="*/ 1755580 w 4878609"/>
              <a:gd name="connsiteY2101" fmla="*/ 937796 h 3744261"/>
              <a:gd name="connsiteX2102" fmla="*/ 1766191 w 4878609"/>
              <a:gd name="connsiteY2102" fmla="*/ 919128 h 3744261"/>
              <a:gd name="connsiteX2103" fmla="*/ 1842191 w 4878609"/>
              <a:gd name="connsiteY2103" fmla="*/ 893524 h 3744261"/>
              <a:gd name="connsiteX2104" fmla="*/ 1919853 w 4878609"/>
              <a:gd name="connsiteY2104" fmla="*/ 871679 h 3744261"/>
              <a:gd name="connsiteX2105" fmla="*/ 1895371 w 4878609"/>
              <a:gd name="connsiteY2105" fmla="*/ 859989 h 3744261"/>
              <a:gd name="connsiteX2106" fmla="*/ 1784153 w 4878609"/>
              <a:gd name="connsiteY2106" fmla="*/ 775516 h 3744261"/>
              <a:gd name="connsiteX2107" fmla="*/ 1754397 w 4878609"/>
              <a:gd name="connsiteY2107" fmla="*/ 731619 h 3744261"/>
              <a:gd name="connsiteX2108" fmla="*/ 1754189 w 4878609"/>
              <a:gd name="connsiteY2108" fmla="*/ 733322 h 3744261"/>
              <a:gd name="connsiteX2109" fmla="*/ 1735396 w 4878609"/>
              <a:gd name="connsiteY2109" fmla="*/ 792523 h 3744261"/>
              <a:gd name="connsiteX2110" fmla="*/ 1720300 w 4878609"/>
              <a:gd name="connsiteY2110" fmla="*/ 828758 h 3744261"/>
              <a:gd name="connsiteX2111" fmla="*/ 1720342 w 4878609"/>
              <a:gd name="connsiteY2111" fmla="*/ 828758 h 3744261"/>
              <a:gd name="connsiteX2112" fmla="*/ 1762142 w 4878609"/>
              <a:gd name="connsiteY2112" fmla="*/ 979284 h 3744261"/>
              <a:gd name="connsiteX2113" fmla="*/ 1762142 w 4878609"/>
              <a:gd name="connsiteY2113" fmla="*/ 979284 h 3744261"/>
              <a:gd name="connsiteX2114" fmla="*/ 1761996 w 4878609"/>
              <a:gd name="connsiteY2114" fmla="*/ 979222 h 3744261"/>
              <a:gd name="connsiteX2115" fmla="*/ 1762142 w 4878609"/>
              <a:gd name="connsiteY2115" fmla="*/ 979284 h 3744261"/>
              <a:gd name="connsiteX2116" fmla="*/ 1761996 w 4878609"/>
              <a:gd name="connsiteY2116" fmla="*/ 979222 h 3744261"/>
              <a:gd name="connsiteX2117" fmla="*/ 910420 w 4878609"/>
              <a:gd name="connsiteY2117" fmla="*/ 483953 h 3744261"/>
              <a:gd name="connsiteX2118" fmla="*/ 819406 w 4878609"/>
              <a:gd name="connsiteY2118" fmla="*/ 546581 h 3744261"/>
              <a:gd name="connsiteX2119" fmla="*/ 800282 w 4878609"/>
              <a:gd name="connsiteY2119" fmla="*/ 883682 h 3744261"/>
              <a:gd name="connsiteX2120" fmla="*/ 982101 w 4878609"/>
              <a:gd name="connsiteY2120" fmla="*/ 978620 h 3744261"/>
              <a:gd name="connsiteX2121" fmla="*/ 1005669 w 4878609"/>
              <a:gd name="connsiteY2121" fmla="*/ 759236 h 3744261"/>
              <a:gd name="connsiteX2122" fmla="*/ 999627 w 4878609"/>
              <a:gd name="connsiteY2122" fmla="*/ 755561 h 3744261"/>
              <a:gd name="connsiteX2123" fmla="*/ 1001371 w 4878609"/>
              <a:gd name="connsiteY2123" fmla="*/ 746300 h 3744261"/>
              <a:gd name="connsiteX2124" fmla="*/ 1141701 w 4878609"/>
              <a:gd name="connsiteY2124" fmla="*/ 767646 h 3744261"/>
              <a:gd name="connsiteX2125" fmla="*/ 1250594 w 4878609"/>
              <a:gd name="connsiteY2125" fmla="*/ 842193 h 3744261"/>
              <a:gd name="connsiteX2126" fmla="*/ 1262118 w 4878609"/>
              <a:gd name="connsiteY2126" fmla="*/ 914912 h 3744261"/>
              <a:gd name="connsiteX2127" fmla="*/ 1261931 w 4878609"/>
              <a:gd name="connsiteY2127" fmla="*/ 915348 h 3744261"/>
              <a:gd name="connsiteX2128" fmla="*/ 1313034 w 4878609"/>
              <a:gd name="connsiteY2128" fmla="*/ 806166 h 3744261"/>
              <a:gd name="connsiteX2129" fmla="*/ 1116846 w 4878609"/>
              <a:gd name="connsiteY2129" fmla="*/ 500026 h 3744261"/>
              <a:gd name="connsiteX2130" fmla="*/ 932929 w 4878609"/>
              <a:gd name="connsiteY2130" fmla="*/ 486009 h 3744261"/>
              <a:gd name="connsiteX2131" fmla="*/ 929690 w 4878609"/>
              <a:gd name="connsiteY2131" fmla="*/ 486009 h 3744261"/>
              <a:gd name="connsiteX2132" fmla="*/ 910440 w 4878609"/>
              <a:gd name="connsiteY2132" fmla="*/ 483933 h 3744261"/>
              <a:gd name="connsiteX2133" fmla="*/ 910420 w 4878609"/>
              <a:gd name="connsiteY2133" fmla="*/ 483953 h 3744261"/>
              <a:gd name="connsiteX2134" fmla="*/ 1766772 w 4878609"/>
              <a:gd name="connsiteY2134" fmla="*/ 967718 h 3744261"/>
              <a:gd name="connsiteX2135" fmla="*/ 1766876 w 4878609"/>
              <a:gd name="connsiteY2135" fmla="*/ 967760 h 3744261"/>
              <a:gd name="connsiteX2136" fmla="*/ 1766772 w 4878609"/>
              <a:gd name="connsiteY2136" fmla="*/ 967718 h 3744261"/>
              <a:gd name="connsiteX2137" fmla="*/ 2676948 w 4878609"/>
              <a:gd name="connsiteY2137" fmla="*/ 792440 h 3744261"/>
              <a:gd name="connsiteX2138" fmla="*/ 2666234 w 4878609"/>
              <a:gd name="connsiteY2138" fmla="*/ 849378 h 3744261"/>
              <a:gd name="connsiteX2139" fmla="*/ 2693851 w 4878609"/>
              <a:gd name="connsiteY2139" fmla="*/ 942530 h 3744261"/>
              <a:gd name="connsiteX2140" fmla="*/ 2706414 w 4878609"/>
              <a:gd name="connsiteY2140" fmla="*/ 965122 h 3744261"/>
              <a:gd name="connsiteX2141" fmla="*/ 2712062 w 4878609"/>
              <a:gd name="connsiteY2141" fmla="*/ 869084 h 3744261"/>
              <a:gd name="connsiteX2142" fmla="*/ 2683614 w 4878609"/>
              <a:gd name="connsiteY2142" fmla="*/ 796136 h 3744261"/>
              <a:gd name="connsiteX2143" fmla="*/ 2676948 w 4878609"/>
              <a:gd name="connsiteY2143" fmla="*/ 792419 h 3744261"/>
              <a:gd name="connsiteX2144" fmla="*/ 2676948 w 4878609"/>
              <a:gd name="connsiteY2144" fmla="*/ 792440 h 3744261"/>
              <a:gd name="connsiteX2145" fmla="*/ 1363286 w 4878609"/>
              <a:gd name="connsiteY2145" fmla="*/ 872801 h 3744261"/>
              <a:gd name="connsiteX2146" fmla="*/ 1389616 w 4878609"/>
              <a:gd name="connsiteY2146" fmla="*/ 954304 h 3744261"/>
              <a:gd name="connsiteX2147" fmla="*/ 1392253 w 4878609"/>
              <a:gd name="connsiteY2147" fmla="*/ 878677 h 3744261"/>
              <a:gd name="connsiteX2148" fmla="*/ 1386480 w 4878609"/>
              <a:gd name="connsiteY2148" fmla="*/ 840096 h 3744261"/>
              <a:gd name="connsiteX2149" fmla="*/ 1380915 w 4878609"/>
              <a:gd name="connsiteY2149" fmla="*/ 804172 h 3744261"/>
              <a:gd name="connsiteX2150" fmla="*/ 1376223 w 4878609"/>
              <a:gd name="connsiteY2150" fmla="*/ 823089 h 3744261"/>
              <a:gd name="connsiteX2151" fmla="*/ 1368955 w 4878609"/>
              <a:gd name="connsiteY2151" fmla="*/ 858826 h 3744261"/>
              <a:gd name="connsiteX2152" fmla="*/ 1363286 w 4878609"/>
              <a:gd name="connsiteY2152" fmla="*/ 872821 h 3744261"/>
              <a:gd name="connsiteX2153" fmla="*/ 1363286 w 4878609"/>
              <a:gd name="connsiteY2153" fmla="*/ 872801 h 3744261"/>
              <a:gd name="connsiteX2154" fmla="*/ 1937005 w 4878609"/>
              <a:gd name="connsiteY2154" fmla="*/ 878407 h 3744261"/>
              <a:gd name="connsiteX2155" fmla="*/ 1845119 w 4878609"/>
              <a:gd name="connsiteY2155" fmla="*/ 905651 h 3744261"/>
              <a:gd name="connsiteX2156" fmla="*/ 1773563 w 4878609"/>
              <a:gd name="connsiteY2156" fmla="*/ 929199 h 3744261"/>
              <a:gd name="connsiteX2157" fmla="*/ 1770863 w 4878609"/>
              <a:gd name="connsiteY2157" fmla="*/ 931275 h 3744261"/>
              <a:gd name="connsiteX2158" fmla="*/ 1900583 w 4878609"/>
              <a:gd name="connsiteY2158" fmla="*/ 900107 h 3744261"/>
              <a:gd name="connsiteX2159" fmla="*/ 1942715 w 4878609"/>
              <a:gd name="connsiteY2159" fmla="*/ 886340 h 3744261"/>
              <a:gd name="connsiteX2160" fmla="*/ 1951561 w 4878609"/>
              <a:gd name="connsiteY2160" fmla="*/ 883100 h 3744261"/>
              <a:gd name="connsiteX2161" fmla="*/ 1937005 w 4878609"/>
              <a:gd name="connsiteY2161" fmla="*/ 878428 h 3744261"/>
              <a:gd name="connsiteX2162" fmla="*/ 1937005 w 4878609"/>
              <a:gd name="connsiteY2162" fmla="*/ 878407 h 3744261"/>
              <a:gd name="connsiteX2163" fmla="*/ 1991721 w 4878609"/>
              <a:gd name="connsiteY2163" fmla="*/ 908039 h 3744261"/>
              <a:gd name="connsiteX2164" fmla="*/ 1959016 w 4878609"/>
              <a:gd name="connsiteY2164" fmla="*/ 929489 h 3744261"/>
              <a:gd name="connsiteX2165" fmla="*/ 1982231 w 4878609"/>
              <a:gd name="connsiteY2165" fmla="*/ 922325 h 3744261"/>
              <a:gd name="connsiteX2166" fmla="*/ 2001480 w 4878609"/>
              <a:gd name="connsiteY2166" fmla="*/ 915764 h 3744261"/>
              <a:gd name="connsiteX2167" fmla="*/ 1999611 w 4878609"/>
              <a:gd name="connsiteY2167" fmla="*/ 913023 h 3744261"/>
              <a:gd name="connsiteX2168" fmla="*/ 1992593 w 4878609"/>
              <a:gd name="connsiteY2168" fmla="*/ 908060 h 3744261"/>
              <a:gd name="connsiteX2169" fmla="*/ 1991741 w 4878609"/>
              <a:gd name="connsiteY2169" fmla="*/ 908018 h 3744261"/>
              <a:gd name="connsiteX2170" fmla="*/ 1991721 w 4878609"/>
              <a:gd name="connsiteY2170" fmla="*/ 908039 h 3744261"/>
              <a:gd name="connsiteX2171" fmla="*/ 1336561 w 4878609"/>
              <a:gd name="connsiteY2171" fmla="*/ 884782 h 3744261"/>
              <a:gd name="connsiteX2172" fmla="*/ 1336561 w 4878609"/>
              <a:gd name="connsiteY2172" fmla="*/ 884782 h 3744261"/>
              <a:gd name="connsiteX2173" fmla="*/ 1991928 w 4878609"/>
              <a:gd name="connsiteY2173" fmla="*/ 877618 h 3744261"/>
              <a:gd name="connsiteX2174" fmla="*/ 2039128 w 4878609"/>
              <a:gd name="connsiteY2174" fmla="*/ 869520 h 3744261"/>
              <a:gd name="connsiteX2175" fmla="*/ 2075342 w 4878609"/>
              <a:gd name="connsiteY2175" fmla="*/ 839452 h 3744261"/>
              <a:gd name="connsiteX2176" fmla="*/ 2061159 w 4878609"/>
              <a:gd name="connsiteY2176" fmla="*/ 820597 h 3744261"/>
              <a:gd name="connsiteX2177" fmla="*/ 1991928 w 4878609"/>
              <a:gd name="connsiteY2177" fmla="*/ 877618 h 3744261"/>
              <a:gd name="connsiteX2178" fmla="*/ 1953638 w 4878609"/>
              <a:gd name="connsiteY2178" fmla="*/ 870745 h 3744261"/>
              <a:gd name="connsiteX2179" fmla="*/ 1970436 w 4878609"/>
              <a:gd name="connsiteY2179" fmla="*/ 874898 h 3744261"/>
              <a:gd name="connsiteX2180" fmla="*/ 2054307 w 4878609"/>
              <a:gd name="connsiteY2180" fmla="*/ 809467 h 3744261"/>
              <a:gd name="connsiteX2181" fmla="*/ 2025921 w 4878609"/>
              <a:gd name="connsiteY2181" fmla="*/ 720946 h 3744261"/>
              <a:gd name="connsiteX2182" fmla="*/ 2025506 w 4878609"/>
              <a:gd name="connsiteY2182" fmla="*/ 685043 h 3744261"/>
              <a:gd name="connsiteX2183" fmla="*/ 2025049 w 4878609"/>
              <a:gd name="connsiteY2183" fmla="*/ 649493 h 3744261"/>
              <a:gd name="connsiteX2184" fmla="*/ 1989707 w 4878609"/>
              <a:gd name="connsiteY2184" fmla="*/ 621564 h 3744261"/>
              <a:gd name="connsiteX2185" fmla="*/ 1984391 w 4878609"/>
              <a:gd name="connsiteY2185" fmla="*/ 615750 h 3744261"/>
              <a:gd name="connsiteX2186" fmla="*/ 1995458 w 4878609"/>
              <a:gd name="connsiteY2186" fmla="*/ 642121 h 3744261"/>
              <a:gd name="connsiteX2187" fmla="*/ 2019110 w 4878609"/>
              <a:gd name="connsiteY2187" fmla="*/ 794828 h 3744261"/>
              <a:gd name="connsiteX2188" fmla="*/ 1953638 w 4878609"/>
              <a:gd name="connsiteY2188" fmla="*/ 870745 h 3744261"/>
              <a:gd name="connsiteX2189" fmla="*/ 1751385 w 4878609"/>
              <a:gd name="connsiteY2189" fmla="*/ 704728 h 3744261"/>
              <a:gd name="connsiteX2190" fmla="*/ 1759961 w 4878609"/>
              <a:gd name="connsiteY2190" fmla="*/ 714135 h 3744261"/>
              <a:gd name="connsiteX2191" fmla="*/ 1901164 w 4878609"/>
              <a:gd name="connsiteY2191" fmla="*/ 848962 h 3744261"/>
              <a:gd name="connsiteX2192" fmla="*/ 1936527 w 4878609"/>
              <a:gd name="connsiteY2192" fmla="*/ 864993 h 3744261"/>
              <a:gd name="connsiteX2193" fmla="*/ 2006921 w 4878609"/>
              <a:gd name="connsiteY2193" fmla="*/ 792232 h 3744261"/>
              <a:gd name="connsiteX2194" fmla="*/ 1984245 w 4878609"/>
              <a:gd name="connsiteY2194" fmla="*/ 647603 h 3744261"/>
              <a:gd name="connsiteX2195" fmla="*/ 1971267 w 4878609"/>
              <a:gd name="connsiteY2195" fmla="*/ 610641 h 3744261"/>
              <a:gd name="connsiteX2196" fmla="*/ 1977081 w 4878609"/>
              <a:gd name="connsiteY2196" fmla="*/ 598909 h 3744261"/>
              <a:gd name="connsiteX2197" fmla="*/ 1998947 w 4878609"/>
              <a:gd name="connsiteY2197" fmla="*/ 613237 h 3744261"/>
              <a:gd name="connsiteX2198" fmla="*/ 2025049 w 4878609"/>
              <a:gd name="connsiteY2198" fmla="*/ 636432 h 3744261"/>
              <a:gd name="connsiteX2199" fmla="*/ 2037529 w 4878609"/>
              <a:gd name="connsiteY2199" fmla="*/ 546830 h 3744261"/>
              <a:gd name="connsiteX2200" fmla="*/ 2038837 w 4878609"/>
              <a:gd name="connsiteY2200" fmla="*/ 544463 h 3744261"/>
              <a:gd name="connsiteX2201" fmla="*/ 2006900 w 4878609"/>
              <a:gd name="connsiteY2201" fmla="*/ 564252 h 3744261"/>
              <a:gd name="connsiteX2202" fmla="*/ 1942964 w 4878609"/>
              <a:gd name="connsiteY2202" fmla="*/ 557275 h 3744261"/>
              <a:gd name="connsiteX2203" fmla="*/ 1783073 w 4878609"/>
              <a:gd name="connsiteY2203" fmla="*/ 342543 h 3744261"/>
              <a:gd name="connsiteX2204" fmla="*/ 1774373 w 4878609"/>
              <a:gd name="connsiteY2204" fmla="*/ 309527 h 3744261"/>
              <a:gd name="connsiteX2205" fmla="*/ 1774684 w 4878609"/>
              <a:gd name="connsiteY2205" fmla="*/ 336334 h 3744261"/>
              <a:gd name="connsiteX2206" fmla="*/ 1780436 w 4878609"/>
              <a:gd name="connsiteY2206" fmla="*/ 388953 h 3744261"/>
              <a:gd name="connsiteX2207" fmla="*/ 1774352 w 4878609"/>
              <a:gd name="connsiteY2207" fmla="*/ 394788 h 3744261"/>
              <a:gd name="connsiteX2208" fmla="*/ 1766482 w 4878609"/>
              <a:gd name="connsiteY2208" fmla="*/ 382350 h 3744261"/>
              <a:gd name="connsiteX2209" fmla="*/ 1762266 w 4878609"/>
              <a:gd name="connsiteY2209" fmla="*/ 337373 h 3744261"/>
              <a:gd name="connsiteX2210" fmla="*/ 1746610 w 4878609"/>
              <a:gd name="connsiteY2210" fmla="*/ 254292 h 3744261"/>
              <a:gd name="connsiteX2211" fmla="*/ 1753566 w 4878609"/>
              <a:gd name="connsiteY2211" fmla="*/ 390075 h 3744261"/>
              <a:gd name="connsiteX2212" fmla="*/ 1796508 w 4878609"/>
              <a:gd name="connsiteY2212" fmla="*/ 467300 h 3744261"/>
              <a:gd name="connsiteX2213" fmla="*/ 1895371 w 4878609"/>
              <a:gd name="connsiteY2213" fmla="*/ 561428 h 3744261"/>
              <a:gd name="connsiteX2214" fmla="*/ 1898880 w 4878609"/>
              <a:gd name="connsiteY2214" fmla="*/ 565789 h 3744261"/>
              <a:gd name="connsiteX2215" fmla="*/ 1897489 w 4878609"/>
              <a:gd name="connsiteY2215" fmla="*/ 571208 h 3744261"/>
              <a:gd name="connsiteX2216" fmla="*/ 1815840 w 4878609"/>
              <a:gd name="connsiteY2216" fmla="*/ 615127 h 3744261"/>
              <a:gd name="connsiteX2217" fmla="*/ 1780477 w 4878609"/>
              <a:gd name="connsiteY2217" fmla="*/ 581010 h 3744261"/>
              <a:gd name="connsiteX2218" fmla="*/ 1741834 w 4878609"/>
              <a:gd name="connsiteY2218" fmla="*/ 397322 h 3744261"/>
              <a:gd name="connsiteX2219" fmla="*/ 1741377 w 4878609"/>
              <a:gd name="connsiteY2219" fmla="*/ 393625 h 3744261"/>
              <a:gd name="connsiteX2220" fmla="*/ 1722584 w 4878609"/>
              <a:gd name="connsiteY2220" fmla="*/ 287973 h 3744261"/>
              <a:gd name="connsiteX2221" fmla="*/ 1605241 w 4878609"/>
              <a:gd name="connsiteY2221" fmla="*/ 388247 h 3744261"/>
              <a:gd name="connsiteX2222" fmla="*/ 1511009 w 4878609"/>
              <a:gd name="connsiteY2222" fmla="*/ 594445 h 3744261"/>
              <a:gd name="connsiteX2223" fmla="*/ 1509700 w 4878609"/>
              <a:gd name="connsiteY2223" fmla="*/ 601775 h 3744261"/>
              <a:gd name="connsiteX2224" fmla="*/ 1539893 w 4878609"/>
              <a:gd name="connsiteY2224" fmla="*/ 602232 h 3744261"/>
              <a:gd name="connsiteX2225" fmla="*/ 1713427 w 4878609"/>
              <a:gd name="connsiteY2225" fmla="*/ 811004 h 3744261"/>
              <a:gd name="connsiteX2226" fmla="*/ 1724225 w 4878609"/>
              <a:gd name="connsiteY2226" fmla="*/ 787082 h 3744261"/>
              <a:gd name="connsiteX2227" fmla="*/ 1741854 w 4878609"/>
              <a:gd name="connsiteY2227" fmla="*/ 731806 h 3744261"/>
              <a:gd name="connsiteX2228" fmla="*/ 1743183 w 4878609"/>
              <a:gd name="connsiteY2228" fmla="*/ 719990 h 3744261"/>
              <a:gd name="connsiteX2229" fmla="*/ 1750140 w 4878609"/>
              <a:gd name="connsiteY2229" fmla="*/ 704832 h 3744261"/>
              <a:gd name="connsiteX2230" fmla="*/ 1751365 w 4878609"/>
              <a:gd name="connsiteY2230" fmla="*/ 704728 h 3744261"/>
              <a:gd name="connsiteX2231" fmla="*/ 1751385 w 4878609"/>
              <a:gd name="connsiteY2231" fmla="*/ 704728 h 3744261"/>
              <a:gd name="connsiteX2232" fmla="*/ 1281014 w 4878609"/>
              <a:gd name="connsiteY2232" fmla="*/ 650386 h 3744261"/>
              <a:gd name="connsiteX2233" fmla="*/ 1281513 w 4878609"/>
              <a:gd name="connsiteY2233" fmla="*/ 652670 h 3744261"/>
              <a:gd name="connsiteX2234" fmla="*/ 1314301 w 4878609"/>
              <a:gd name="connsiteY2234" fmla="*/ 742230 h 3744261"/>
              <a:gd name="connsiteX2235" fmla="*/ 1356516 w 4878609"/>
              <a:gd name="connsiteY2235" fmla="*/ 853884 h 3744261"/>
              <a:gd name="connsiteX2236" fmla="*/ 1359797 w 4878609"/>
              <a:gd name="connsiteY2236" fmla="*/ 839016 h 3744261"/>
              <a:gd name="connsiteX2237" fmla="*/ 1364013 w 4878609"/>
              <a:gd name="connsiteY2237" fmla="*/ 820577 h 3744261"/>
              <a:gd name="connsiteX2238" fmla="*/ 1362414 w 4878609"/>
              <a:gd name="connsiteY2238" fmla="*/ 746051 h 3744261"/>
              <a:gd name="connsiteX2239" fmla="*/ 1281035 w 4878609"/>
              <a:gd name="connsiteY2239" fmla="*/ 650407 h 3744261"/>
              <a:gd name="connsiteX2240" fmla="*/ 1281014 w 4878609"/>
              <a:gd name="connsiteY2240" fmla="*/ 650386 h 3744261"/>
              <a:gd name="connsiteX2241" fmla="*/ 2091310 w 4878609"/>
              <a:gd name="connsiteY2241" fmla="*/ 838102 h 3744261"/>
              <a:gd name="connsiteX2242" fmla="*/ 2097872 w 4878609"/>
              <a:gd name="connsiteY2242" fmla="*/ 842442 h 3744261"/>
              <a:gd name="connsiteX2243" fmla="*/ 2102274 w 4878609"/>
              <a:gd name="connsiteY2243" fmla="*/ 833036 h 3744261"/>
              <a:gd name="connsiteX2244" fmla="*/ 2098412 w 4878609"/>
              <a:gd name="connsiteY2244" fmla="*/ 824397 h 3744261"/>
              <a:gd name="connsiteX2245" fmla="*/ 2091310 w 4878609"/>
              <a:gd name="connsiteY2245" fmla="*/ 838102 h 3744261"/>
              <a:gd name="connsiteX2246" fmla="*/ 2037508 w 4878609"/>
              <a:gd name="connsiteY2246" fmla="*/ 648828 h 3744261"/>
              <a:gd name="connsiteX2247" fmla="*/ 2037965 w 4878609"/>
              <a:gd name="connsiteY2247" fmla="*/ 684856 h 3744261"/>
              <a:gd name="connsiteX2248" fmla="*/ 2038380 w 4878609"/>
              <a:gd name="connsiteY2248" fmla="*/ 720966 h 3744261"/>
              <a:gd name="connsiteX2249" fmla="*/ 2062883 w 4878609"/>
              <a:gd name="connsiteY2249" fmla="*/ 799230 h 3744261"/>
              <a:gd name="connsiteX2250" fmla="*/ 2141043 w 4878609"/>
              <a:gd name="connsiteY2250" fmla="*/ 654892 h 3744261"/>
              <a:gd name="connsiteX2251" fmla="*/ 2167871 w 4878609"/>
              <a:gd name="connsiteY2251" fmla="*/ 545480 h 3744261"/>
              <a:gd name="connsiteX2252" fmla="*/ 2159503 w 4878609"/>
              <a:gd name="connsiteY2252" fmla="*/ 382038 h 3744261"/>
              <a:gd name="connsiteX2253" fmla="*/ 2158070 w 4878609"/>
              <a:gd name="connsiteY2253" fmla="*/ 359986 h 3744261"/>
              <a:gd name="connsiteX2254" fmla="*/ 2157738 w 4878609"/>
              <a:gd name="connsiteY2254" fmla="*/ 353839 h 3744261"/>
              <a:gd name="connsiteX2255" fmla="*/ 2163427 w 4878609"/>
              <a:gd name="connsiteY2255" fmla="*/ 345284 h 3744261"/>
              <a:gd name="connsiteX2256" fmla="*/ 2170778 w 4878609"/>
              <a:gd name="connsiteY2256" fmla="*/ 354359 h 3744261"/>
              <a:gd name="connsiteX2257" fmla="*/ 2172169 w 4878609"/>
              <a:gd name="connsiteY2257" fmla="*/ 366132 h 3744261"/>
              <a:gd name="connsiteX2258" fmla="*/ 2174993 w 4878609"/>
              <a:gd name="connsiteY2258" fmla="*/ 389555 h 3744261"/>
              <a:gd name="connsiteX2259" fmla="*/ 2180330 w 4878609"/>
              <a:gd name="connsiteY2259" fmla="*/ 546394 h 3744261"/>
              <a:gd name="connsiteX2260" fmla="*/ 2180413 w 4878609"/>
              <a:gd name="connsiteY2260" fmla="*/ 596313 h 3744261"/>
              <a:gd name="connsiteX2261" fmla="*/ 2183839 w 4878609"/>
              <a:gd name="connsiteY2261" fmla="*/ 646814 h 3744261"/>
              <a:gd name="connsiteX2262" fmla="*/ 2188781 w 4878609"/>
              <a:gd name="connsiteY2262" fmla="*/ 641208 h 3744261"/>
              <a:gd name="connsiteX2263" fmla="*/ 2193599 w 4878609"/>
              <a:gd name="connsiteY2263" fmla="*/ 639256 h 3744261"/>
              <a:gd name="connsiteX2264" fmla="*/ 2198230 w 4878609"/>
              <a:gd name="connsiteY2264" fmla="*/ 641644 h 3744261"/>
              <a:gd name="connsiteX2265" fmla="*/ 2245034 w 4878609"/>
              <a:gd name="connsiteY2265" fmla="*/ 660311 h 3744261"/>
              <a:gd name="connsiteX2266" fmla="*/ 2253382 w 4878609"/>
              <a:gd name="connsiteY2266" fmla="*/ 647396 h 3744261"/>
              <a:gd name="connsiteX2267" fmla="*/ 2269163 w 4878609"/>
              <a:gd name="connsiteY2267" fmla="*/ 408638 h 3744261"/>
              <a:gd name="connsiteX2268" fmla="*/ 2134813 w 4878609"/>
              <a:gd name="connsiteY2268" fmla="*/ 52372 h 3744261"/>
              <a:gd name="connsiteX2269" fmla="*/ 2075882 w 4878609"/>
              <a:gd name="connsiteY2269" fmla="*/ 46765 h 3744261"/>
              <a:gd name="connsiteX2270" fmla="*/ 2150574 w 4878609"/>
              <a:gd name="connsiteY2270" fmla="*/ 208151 h 3744261"/>
              <a:gd name="connsiteX2271" fmla="*/ 2150366 w 4878609"/>
              <a:gd name="connsiteY2271" fmla="*/ 218762 h 3744261"/>
              <a:gd name="connsiteX2272" fmla="*/ 2143161 w 4878609"/>
              <a:gd name="connsiteY2272" fmla="*/ 243058 h 3744261"/>
              <a:gd name="connsiteX2273" fmla="*/ 2113716 w 4878609"/>
              <a:gd name="connsiteY2273" fmla="*/ 241396 h 3744261"/>
              <a:gd name="connsiteX2274" fmla="*/ 2108607 w 4878609"/>
              <a:gd name="connsiteY2274" fmla="*/ 239881 h 3744261"/>
              <a:gd name="connsiteX2275" fmla="*/ 2108670 w 4878609"/>
              <a:gd name="connsiteY2275" fmla="*/ 262888 h 3744261"/>
              <a:gd name="connsiteX2276" fmla="*/ 2118969 w 4878609"/>
              <a:gd name="connsiteY2276" fmla="*/ 256036 h 3744261"/>
              <a:gd name="connsiteX2277" fmla="*/ 2136620 w 4878609"/>
              <a:gd name="connsiteY2277" fmla="*/ 284505 h 3744261"/>
              <a:gd name="connsiteX2278" fmla="*/ 2107278 w 4878609"/>
              <a:gd name="connsiteY2278" fmla="*/ 431792 h 3744261"/>
              <a:gd name="connsiteX2279" fmla="*/ 2046312 w 4878609"/>
              <a:gd name="connsiteY2279" fmla="*/ 537216 h 3744261"/>
              <a:gd name="connsiteX2280" fmla="*/ 2049925 w 4878609"/>
              <a:gd name="connsiteY2280" fmla="*/ 536531 h 3744261"/>
              <a:gd name="connsiteX2281" fmla="*/ 2059851 w 4878609"/>
              <a:gd name="connsiteY2281" fmla="*/ 544089 h 3744261"/>
              <a:gd name="connsiteX2282" fmla="*/ 2047973 w 4878609"/>
              <a:gd name="connsiteY2282" fmla="*/ 640564 h 3744261"/>
              <a:gd name="connsiteX2283" fmla="*/ 2037466 w 4878609"/>
              <a:gd name="connsiteY2283" fmla="*/ 648828 h 3744261"/>
              <a:gd name="connsiteX2284" fmla="*/ 2037508 w 4878609"/>
              <a:gd name="connsiteY2284" fmla="*/ 648828 h 3744261"/>
              <a:gd name="connsiteX2285" fmla="*/ 2180725 w 4878609"/>
              <a:gd name="connsiteY2285" fmla="*/ 796385 h 3744261"/>
              <a:gd name="connsiteX2286" fmla="*/ 2192374 w 4878609"/>
              <a:gd name="connsiteY2286" fmla="*/ 796074 h 3744261"/>
              <a:gd name="connsiteX2287" fmla="*/ 2197690 w 4878609"/>
              <a:gd name="connsiteY2287" fmla="*/ 793084 h 3744261"/>
              <a:gd name="connsiteX2288" fmla="*/ 2188470 w 4878609"/>
              <a:gd name="connsiteY2288" fmla="*/ 725742 h 3744261"/>
              <a:gd name="connsiteX2289" fmla="*/ 2176758 w 4878609"/>
              <a:gd name="connsiteY2289" fmla="*/ 677567 h 3744261"/>
              <a:gd name="connsiteX2290" fmla="*/ 2161143 w 4878609"/>
              <a:gd name="connsiteY2290" fmla="*/ 731245 h 3744261"/>
              <a:gd name="connsiteX2291" fmla="*/ 2161891 w 4878609"/>
              <a:gd name="connsiteY2291" fmla="*/ 734256 h 3744261"/>
              <a:gd name="connsiteX2292" fmla="*/ 2164299 w 4878609"/>
              <a:gd name="connsiteY2292" fmla="*/ 730290 h 3744261"/>
              <a:gd name="connsiteX2293" fmla="*/ 2178877 w 4878609"/>
              <a:gd name="connsiteY2293" fmla="*/ 718308 h 3744261"/>
              <a:gd name="connsiteX2294" fmla="*/ 2188574 w 4878609"/>
              <a:gd name="connsiteY2294" fmla="*/ 737599 h 3744261"/>
              <a:gd name="connsiteX2295" fmla="*/ 2183341 w 4878609"/>
              <a:gd name="connsiteY2295" fmla="*/ 783843 h 3744261"/>
              <a:gd name="connsiteX2296" fmla="*/ 2180725 w 4878609"/>
              <a:gd name="connsiteY2296" fmla="*/ 796406 h 3744261"/>
              <a:gd name="connsiteX2297" fmla="*/ 2180725 w 4878609"/>
              <a:gd name="connsiteY2297" fmla="*/ 796385 h 3744261"/>
              <a:gd name="connsiteX2298" fmla="*/ 3206936 w 4878609"/>
              <a:gd name="connsiteY2298" fmla="*/ 768311 h 3744261"/>
              <a:gd name="connsiteX2299" fmla="*/ 3208535 w 4878609"/>
              <a:gd name="connsiteY2299" fmla="*/ 790301 h 3744261"/>
              <a:gd name="connsiteX2300" fmla="*/ 3224503 w 4878609"/>
              <a:gd name="connsiteY2300" fmla="*/ 780936 h 3744261"/>
              <a:gd name="connsiteX2301" fmla="*/ 3206936 w 4878609"/>
              <a:gd name="connsiteY2301" fmla="*/ 768311 h 3744261"/>
              <a:gd name="connsiteX2302" fmla="*/ 2973931 w 4878609"/>
              <a:gd name="connsiteY2302" fmla="*/ 661163 h 3744261"/>
              <a:gd name="connsiteX2303" fmla="*/ 2940893 w 4878609"/>
              <a:gd name="connsiteY2303" fmla="*/ 703191 h 3744261"/>
              <a:gd name="connsiteX2304" fmla="*/ 2971252 w 4878609"/>
              <a:gd name="connsiteY2304" fmla="*/ 676924 h 3744261"/>
              <a:gd name="connsiteX2305" fmla="*/ 3002379 w 4878609"/>
              <a:gd name="connsiteY2305" fmla="*/ 655660 h 3744261"/>
              <a:gd name="connsiteX2306" fmla="*/ 2973931 w 4878609"/>
              <a:gd name="connsiteY2306" fmla="*/ 661163 h 3744261"/>
              <a:gd name="connsiteX2307" fmla="*/ 2049365 w 4878609"/>
              <a:gd name="connsiteY2307" fmla="*/ 551087 h 3744261"/>
              <a:gd name="connsiteX2308" fmla="*/ 2048576 w 4878609"/>
              <a:gd name="connsiteY2308" fmla="*/ 552520 h 3744261"/>
              <a:gd name="connsiteX2309" fmla="*/ 2037529 w 4878609"/>
              <a:gd name="connsiteY2309" fmla="*/ 633670 h 3744261"/>
              <a:gd name="connsiteX2310" fmla="*/ 2038110 w 4878609"/>
              <a:gd name="connsiteY2310" fmla="*/ 632964 h 3744261"/>
              <a:gd name="connsiteX2311" fmla="*/ 2049365 w 4878609"/>
              <a:gd name="connsiteY2311" fmla="*/ 551108 h 3744261"/>
              <a:gd name="connsiteX2312" fmla="*/ 2049365 w 4878609"/>
              <a:gd name="connsiteY2312" fmla="*/ 551087 h 3744261"/>
              <a:gd name="connsiteX2313" fmla="*/ 1759816 w 4878609"/>
              <a:gd name="connsiteY2313" fmla="*/ 435342 h 3744261"/>
              <a:gd name="connsiteX2314" fmla="*/ 1792044 w 4878609"/>
              <a:gd name="connsiteY2314" fmla="*/ 576379 h 3744261"/>
              <a:gd name="connsiteX2315" fmla="*/ 1817938 w 4878609"/>
              <a:gd name="connsiteY2315" fmla="*/ 602813 h 3744261"/>
              <a:gd name="connsiteX2316" fmla="*/ 1882870 w 4878609"/>
              <a:gd name="connsiteY2316" fmla="*/ 568530 h 3744261"/>
              <a:gd name="connsiteX2317" fmla="*/ 1786956 w 4878609"/>
              <a:gd name="connsiteY2317" fmla="*/ 475253 h 3744261"/>
              <a:gd name="connsiteX2318" fmla="*/ 1759816 w 4878609"/>
              <a:gd name="connsiteY2318" fmla="*/ 435322 h 3744261"/>
              <a:gd name="connsiteX2319" fmla="*/ 1759816 w 4878609"/>
              <a:gd name="connsiteY2319" fmla="*/ 435342 h 3744261"/>
              <a:gd name="connsiteX2320" fmla="*/ 1779460 w 4878609"/>
              <a:gd name="connsiteY2320" fmla="*/ 263241 h 3744261"/>
              <a:gd name="connsiteX2321" fmla="*/ 1794930 w 4878609"/>
              <a:gd name="connsiteY2321" fmla="*/ 338785 h 3744261"/>
              <a:gd name="connsiteX2322" fmla="*/ 1948509 w 4878609"/>
              <a:gd name="connsiteY2322" fmla="*/ 546103 h 3744261"/>
              <a:gd name="connsiteX2323" fmla="*/ 2002705 w 4878609"/>
              <a:gd name="connsiteY2323" fmla="*/ 552478 h 3744261"/>
              <a:gd name="connsiteX2324" fmla="*/ 2124306 w 4878609"/>
              <a:gd name="connsiteY2324" fmla="*/ 286498 h 3744261"/>
              <a:gd name="connsiteX2325" fmla="*/ 2119426 w 4878609"/>
              <a:gd name="connsiteY2325" fmla="*/ 269201 h 3744261"/>
              <a:gd name="connsiteX2326" fmla="*/ 2112075 w 4878609"/>
              <a:gd name="connsiteY2326" fmla="*/ 285647 h 3744261"/>
              <a:gd name="connsiteX2327" fmla="*/ 2108587 w 4878609"/>
              <a:gd name="connsiteY2327" fmla="*/ 291959 h 3744261"/>
              <a:gd name="connsiteX2328" fmla="*/ 2102066 w 4878609"/>
              <a:gd name="connsiteY2328" fmla="*/ 291669 h 3744261"/>
              <a:gd name="connsiteX2329" fmla="*/ 2096211 w 4878609"/>
              <a:gd name="connsiteY2329" fmla="*/ 263885 h 3744261"/>
              <a:gd name="connsiteX2330" fmla="*/ 2096211 w 4878609"/>
              <a:gd name="connsiteY2330" fmla="*/ 236475 h 3744261"/>
              <a:gd name="connsiteX2331" fmla="*/ 2082859 w 4878609"/>
              <a:gd name="connsiteY2331" fmla="*/ 233568 h 3744261"/>
              <a:gd name="connsiteX2332" fmla="*/ 2024260 w 4878609"/>
              <a:gd name="connsiteY2332" fmla="*/ 273167 h 3744261"/>
              <a:gd name="connsiteX2333" fmla="*/ 1915866 w 4878609"/>
              <a:gd name="connsiteY2333" fmla="*/ 346779 h 3744261"/>
              <a:gd name="connsiteX2334" fmla="*/ 1811542 w 4878609"/>
              <a:gd name="connsiteY2334" fmla="*/ 293309 h 3744261"/>
              <a:gd name="connsiteX2335" fmla="*/ 1792210 w 4878609"/>
              <a:gd name="connsiteY2335" fmla="*/ 260230 h 3744261"/>
              <a:gd name="connsiteX2336" fmla="*/ 1784547 w 4878609"/>
              <a:gd name="connsiteY2336" fmla="*/ 253316 h 3744261"/>
              <a:gd name="connsiteX2337" fmla="*/ 1784547 w 4878609"/>
              <a:gd name="connsiteY2337" fmla="*/ 253316 h 3744261"/>
              <a:gd name="connsiteX2338" fmla="*/ 1779460 w 4878609"/>
              <a:gd name="connsiteY2338" fmla="*/ 263262 h 3744261"/>
              <a:gd name="connsiteX2339" fmla="*/ 1779460 w 4878609"/>
              <a:gd name="connsiteY2339" fmla="*/ 263241 h 3744261"/>
              <a:gd name="connsiteX2340" fmla="*/ 1784630 w 4878609"/>
              <a:gd name="connsiteY2340" fmla="*/ 240773 h 3744261"/>
              <a:gd name="connsiteX2341" fmla="*/ 1802177 w 4878609"/>
              <a:gd name="connsiteY2341" fmla="*/ 252713 h 3744261"/>
              <a:gd name="connsiteX2342" fmla="*/ 1822672 w 4878609"/>
              <a:gd name="connsiteY2342" fmla="*/ 287661 h 3744261"/>
              <a:gd name="connsiteX2343" fmla="*/ 1913436 w 4878609"/>
              <a:gd name="connsiteY2343" fmla="*/ 334528 h 3744261"/>
              <a:gd name="connsiteX2344" fmla="*/ 2015165 w 4878609"/>
              <a:gd name="connsiteY2344" fmla="*/ 264633 h 3744261"/>
              <a:gd name="connsiteX2345" fmla="*/ 2085164 w 4878609"/>
              <a:gd name="connsiteY2345" fmla="*/ 221296 h 3744261"/>
              <a:gd name="connsiteX2346" fmla="*/ 2096688 w 4878609"/>
              <a:gd name="connsiteY2346" fmla="*/ 223746 h 3744261"/>
              <a:gd name="connsiteX2347" fmla="*/ 2099678 w 4878609"/>
              <a:gd name="connsiteY2347" fmla="*/ 180409 h 3744261"/>
              <a:gd name="connsiteX2348" fmla="*/ 2055760 w 4878609"/>
              <a:gd name="connsiteY2348" fmla="*/ 75400 h 3744261"/>
              <a:gd name="connsiteX2349" fmla="*/ 2044381 w 4878609"/>
              <a:gd name="connsiteY2349" fmla="*/ 61093 h 3744261"/>
              <a:gd name="connsiteX2350" fmla="*/ 2046727 w 4878609"/>
              <a:gd name="connsiteY2350" fmla="*/ 54780 h 3744261"/>
              <a:gd name="connsiteX2351" fmla="*/ 2054847 w 4878609"/>
              <a:gd name="connsiteY2351" fmla="*/ 46890 h 3744261"/>
              <a:gd name="connsiteX2352" fmla="*/ 1833864 w 4878609"/>
              <a:gd name="connsiteY2352" fmla="*/ 58144 h 3744261"/>
              <a:gd name="connsiteX2353" fmla="*/ 1777674 w 4878609"/>
              <a:gd name="connsiteY2353" fmla="*/ 242871 h 3744261"/>
              <a:gd name="connsiteX2354" fmla="*/ 1779667 w 4878609"/>
              <a:gd name="connsiteY2354" fmla="*/ 241832 h 3744261"/>
              <a:gd name="connsiteX2355" fmla="*/ 1784693 w 4878609"/>
              <a:gd name="connsiteY2355" fmla="*/ 240773 h 3744261"/>
              <a:gd name="connsiteX2356" fmla="*/ 1784630 w 4878609"/>
              <a:gd name="connsiteY2356" fmla="*/ 240773 h 3744261"/>
              <a:gd name="connsiteX2357" fmla="*/ 2109002 w 4878609"/>
              <a:gd name="connsiteY2357" fmla="*/ 226985 h 3744261"/>
              <a:gd name="connsiteX2358" fmla="*/ 2117246 w 4878609"/>
              <a:gd name="connsiteY2358" fmla="*/ 229394 h 3744261"/>
              <a:gd name="connsiteX2359" fmla="*/ 2135685 w 4878609"/>
              <a:gd name="connsiteY2359" fmla="*/ 233007 h 3744261"/>
              <a:gd name="connsiteX2360" fmla="*/ 2137886 w 4878609"/>
              <a:gd name="connsiteY2360" fmla="*/ 218700 h 3744261"/>
              <a:gd name="connsiteX2361" fmla="*/ 2138094 w 4878609"/>
              <a:gd name="connsiteY2361" fmla="*/ 207736 h 3744261"/>
              <a:gd name="connsiteX2362" fmla="*/ 2066600 w 4878609"/>
              <a:gd name="connsiteY2362" fmla="*/ 55300 h 3744261"/>
              <a:gd name="connsiteX2363" fmla="*/ 2065250 w 4878609"/>
              <a:gd name="connsiteY2363" fmla="*/ 54282 h 3744261"/>
              <a:gd name="connsiteX2364" fmla="*/ 2058086 w 4878609"/>
              <a:gd name="connsiteY2364" fmla="*/ 60906 h 3744261"/>
              <a:gd name="connsiteX2365" fmla="*/ 2063755 w 4878609"/>
              <a:gd name="connsiteY2365" fmla="*/ 65848 h 3744261"/>
              <a:gd name="connsiteX2366" fmla="*/ 2112075 w 4878609"/>
              <a:gd name="connsiteY2366" fmla="*/ 181489 h 3744261"/>
              <a:gd name="connsiteX2367" fmla="*/ 2109023 w 4878609"/>
              <a:gd name="connsiteY2367" fmla="*/ 226965 h 3744261"/>
              <a:gd name="connsiteX2368" fmla="*/ 2109002 w 4878609"/>
              <a:gd name="connsiteY2368" fmla="*/ 226985 h 3744261"/>
              <a:gd name="connsiteX0" fmla="*/ 2995402 w 4878609"/>
              <a:gd name="connsiteY0" fmla="*/ 3743887 h 3744261"/>
              <a:gd name="connsiteX1" fmla="*/ 2986244 w 4878609"/>
              <a:gd name="connsiteY1" fmla="*/ 3743513 h 3744261"/>
              <a:gd name="connsiteX2" fmla="*/ 2930801 w 4878609"/>
              <a:gd name="connsiteY2" fmla="*/ 3717370 h 3744261"/>
              <a:gd name="connsiteX3" fmla="*/ 2921333 w 4878609"/>
              <a:gd name="connsiteY3" fmla="*/ 3675134 h 3744261"/>
              <a:gd name="connsiteX4" fmla="*/ 2838355 w 4878609"/>
              <a:gd name="connsiteY4" fmla="*/ 3656611 h 3744261"/>
              <a:gd name="connsiteX5" fmla="*/ 2769727 w 4878609"/>
              <a:gd name="connsiteY5" fmla="*/ 3633977 h 3744261"/>
              <a:gd name="connsiteX6" fmla="*/ 2764930 w 4878609"/>
              <a:gd name="connsiteY6" fmla="*/ 3640996 h 3744261"/>
              <a:gd name="connsiteX7" fmla="*/ 2656266 w 4878609"/>
              <a:gd name="connsiteY7" fmla="*/ 3683730 h 3744261"/>
              <a:gd name="connsiteX8" fmla="*/ 2521708 w 4878609"/>
              <a:gd name="connsiteY8" fmla="*/ 3592240 h 3744261"/>
              <a:gd name="connsiteX9" fmla="*/ 2417987 w 4878609"/>
              <a:gd name="connsiteY9" fmla="*/ 3485507 h 3744261"/>
              <a:gd name="connsiteX10" fmla="*/ 2409556 w 4878609"/>
              <a:gd name="connsiteY10" fmla="*/ 3447631 h 3744261"/>
              <a:gd name="connsiteX11" fmla="*/ 2310942 w 4878609"/>
              <a:gd name="connsiteY11" fmla="*/ 3307467 h 3744261"/>
              <a:gd name="connsiteX12" fmla="*/ 2301100 w 4878609"/>
              <a:gd name="connsiteY12" fmla="*/ 3175692 h 3744261"/>
              <a:gd name="connsiteX13" fmla="*/ 2313891 w 4878609"/>
              <a:gd name="connsiteY13" fmla="*/ 3163191 h 3744261"/>
              <a:gd name="connsiteX14" fmla="*/ 2320287 w 4878609"/>
              <a:gd name="connsiteY14" fmla="*/ 3168133 h 3744261"/>
              <a:gd name="connsiteX15" fmla="*/ 2327389 w 4878609"/>
              <a:gd name="connsiteY15" fmla="*/ 3160388 h 3744261"/>
              <a:gd name="connsiteX16" fmla="*/ 2353802 w 4878609"/>
              <a:gd name="connsiteY16" fmla="*/ 3218094 h 3744261"/>
              <a:gd name="connsiteX17" fmla="*/ 2381980 w 4878609"/>
              <a:gd name="connsiteY17" fmla="*/ 3295548 h 3744261"/>
              <a:gd name="connsiteX18" fmla="*/ 2508398 w 4878609"/>
              <a:gd name="connsiteY18" fmla="*/ 3376365 h 3744261"/>
              <a:gd name="connsiteX19" fmla="*/ 2427082 w 4878609"/>
              <a:gd name="connsiteY19" fmla="*/ 3328523 h 3744261"/>
              <a:gd name="connsiteX20" fmla="*/ 2370518 w 4878609"/>
              <a:gd name="connsiteY20" fmla="*/ 3165205 h 3744261"/>
              <a:gd name="connsiteX21" fmla="*/ 2376124 w 4878609"/>
              <a:gd name="connsiteY21" fmla="*/ 3010401 h 3744261"/>
              <a:gd name="connsiteX22" fmla="*/ 2361194 w 4878609"/>
              <a:gd name="connsiteY22" fmla="*/ 3092631 h 3744261"/>
              <a:gd name="connsiteX23" fmla="*/ 2362232 w 4878609"/>
              <a:gd name="connsiteY23" fmla="*/ 3127953 h 3744261"/>
              <a:gd name="connsiteX24" fmla="*/ 2352057 w 4878609"/>
              <a:gd name="connsiteY24" fmla="*/ 3130590 h 3744261"/>
              <a:gd name="connsiteX25" fmla="*/ 2348486 w 4878609"/>
              <a:gd name="connsiteY25" fmla="*/ 3093566 h 3744261"/>
              <a:gd name="connsiteX26" fmla="*/ 2347925 w 4878609"/>
              <a:gd name="connsiteY26" fmla="*/ 3091655 h 3744261"/>
              <a:gd name="connsiteX27" fmla="*/ 2333743 w 4878609"/>
              <a:gd name="connsiteY27" fmla="*/ 2983656 h 3744261"/>
              <a:gd name="connsiteX28" fmla="*/ 2341696 w 4878609"/>
              <a:gd name="connsiteY28" fmla="*/ 2941918 h 3744261"/>
              <a:gd name="connsiteX29" fmla="*/ 2306104 w 4878609"/>
              <a:gd name="connsiteY29" fmla="*/ 2973793 h 3744261"/>
              <a:gd name="connsiteX30" fmla="*/ 2212350 w 4878609"/>
              <a:gd name="connsiteY30" fmla="*/ 2886683 h 3744261"/>
              <a:gd name="connsiteX31" fmla="*/ 2221258 w 4878609"/>
              <a:gd name="connsiteY31" fmla="*/ 2841830 h 3744261"/>
              <a:gd name="connsiteX32" fmla="*/ 2362315 w 4878609"/>
              <a:gd name="connsiteY32" fmla="*/ 2850178 h 3744261"/>
              <a:gd name="connsiteX33" fmla="*/ 2378761 w 4878609"/>
              <a:gd name="connsiteY33" fmla="*/ 2855535 h 3744261"/>
              <a:gd name="connsiteX34" fmla="*/ 2411466 w 4878609"/>
              <a:gd name="connsiteY34" fmla="*/ 2820837 h 3744261"/>
              <a:gd name="connsiteX35" fmla="*/ 2493862 w 4878609"/>
              <a:gd name="connsiteY35" fmla="*/ 2766225 h 3744261"/>
              <a:gd name="connsiteX36" fmla="*/ 2484809 w 4878609"/>
              <a:gd name="connsiteY36" fmla="*/ 2761989 h 3744261"/>
              <a:gd name="connsiteX37" fmla="*/ 2485618 w 4878609"/>
              <a:gd name="connsiteY37" fmla="*/ 2744276 h 3744261"/>
              <a:gd name="connsiteX38" fmla="*/ 2496063 w 4878609"/>
              <a:gd name="connsiteY38" fmla="*/ 2723096 h 3744261"/>
              <a:gd name="connsiteX39" fmla="*/ 2523120 w 4878609"/>
              <a:gd name="connsiteY39" fmla="*/ 2678824 h 3744261"/>
              <a:gd name="connsiteX40" fmla="*/ 2510724 w 4878609"/>
              <a:gd name="connsiteY40" fmla="*/ 2501615 h 3744261"/>
              <a:gd name="connsiteX41" fmla="*/ 2545484 w 4878609"/>
              <a:gd name="connsiteY41" fmla="*/ 2484837 h 3744261"/>
              <a:gd name="connsiteX42" fmla="*/ 2627008 w 4878609"/>
              <a:gd name="connsiteY42" fmla="*/ 2554192 h 3744261"/>
              <a:gd name="connsiteX43" fmla="*/ 2621319 w 4878609"/>
              <a:gd name="connsiteY43" fmla="*/ 2526429 h 3744261"/>
              <a:gd name="connsiteX44" fmla="*/ 2325540 w 4878609"/>
              <a:gd name="connsiteY44" fmla="*/ 2277601 h 3744261"/>
              <a:gd name="connsiteX45" fmla="*/ 2134834 w 4878609"/>
              <a:gd name="connsiteY45" fmla="*/ 2145327 h 3744261"/>
              <a:gd name="connsiteX46" fmla="*/ 2132986 w 4878609"/>
              <a:gd name="connsiteY46" fmla="*/ 2137624 h 3744261"/>
              <a:gd name="connsiteX47" fmla="*/ 2140191 w 4878609"/>
              <a:gd name="connsiteY47" fmla="*/ 2134343 h 3744261"/>
              <a:gd name="connsiteX48" fmla="*/ 2485120 w 4878609"/>
              <a:gd name="connsiteY48" fmla="*/ 2304139 h 3744261"/>
              <a:gd name="connsiteX49" fmla="*/ 2536784 w 4878609"/>
              <a:gd name="connsiteY49" fmla="*/ 2346334 h 3744261"/>
              <a:gd name="connsiteX50" fmla="*/ 2539753 w 4878609"/>
              <a:gd name="connsiteY50" fmla="*/ 2349179 h 3744261"/>
              <a:gd name="connsiteX51" fmla="*/ 2665465 w 4878609"/>
              <a:gd name="connsiteY51" fmla="*/ 2533614 h 3744261"/>
              <a:gd name="connsiteX52" fmla="*/ 2674415 w 4878609"/>
              <a:gd name="connsiteY52" fmla="*/ 2650002 h 3744261"/>
              <a:gd name="connsiteX53" fmla="*/ 2695284 w 4878609"/>
              <a:gd name="connsiteY53" fmla="*/ 2660800 h 3744261"/>
              <a:gd name="connsiteX54" fmla="*/ 2687559 w 4878609"/>
              <a:gd name="connsiteY54" fmla="*/ 2669231 h 3744261"/>
              <a:gd name="connsiteX55" fmla="*/ 2670947 w 4878609"/>
              <a:gd name="connsiteY55" fmla="*/ 2665472 h 3744261"/>
              <a:gd name="connsiteX56" fmla="*/ 2660585 w 4878609"/>
              <a:gd name="connsiteY56" fmla="*/ 2691886 h 3744261"/>
              <a:gd name="connsiteX57" fmla="*/ 2614778 w 4878609"/>
              <a:gd name="connsiteY57" fmla="*/ 2730779 h 3744261"/>
              <a:gd name="connsiteX58" fmla="*/ 2424507 w 4878609"/>
              <a:gd name="connsiteY58" fmla="*/ 2845672 h 3744261"/>
              <a:gd name="connsiteX59" fmla="*/ 2399194 w 4878609"/>
              <a:gd name="connsiteY59" fmla="*/ 2922731 h 3744261"/>
              <a:gd name="connsiteX60" fmla="*/ 2518552 w 4878609"/>
              <a:gd name="connsiteY60" fmla="*/ 2812240 h 3744261"/>
              <a:gd name="connsiteX61" fmla="*/ 2729401 w 4878609"/>
              <a:gd name="connsiteY61" fmla="*/ 2751523 h 3744261"/>
              <a:gd name="connsiteX62" fmla="*/ 2778884 w 4878609"/>
              <a:gd name="connsiteY62" fmla="*/ 2767450 h 3744261"/>
              <a:gd name="connsiteX63" fmla="*/ 2768813 w 4878609"/>
              <a:gd name="connsiteY63" fmla="*/ 2800715 h 3744261"/>
              <a:gd name="connsiteX64" fmla="*/ 2762542 w 4878609"/>
              <a:gd name="connsiteY64" fmla="*/ 2810392 h 3744261"/>
              <a:gd name="connsiteX65" fmla="*/ 2668518 w 4878609"/>
              <a:gd name="connsiteY65" fmla="*/ 2848911 h 3744261"/>
              <a:gd name="connsiteX66" fmla="*/ 2519777 w 4878609"/>
              <a:gd name="connsiteY66" fmla="*/ 2906887 h 3744261"/>
              <a:gd name="connsiteX67" fmla="*/ 2503705 w 4878609"/>
              <a:gd name="connsiteY67" fmla="*/ 2921278 h 3744261"/>
              <a:gd name="connsiteX68" fmla="*/ 2605288 w 4878609"/>
              <a:gd name="connsiteY68" fmla="*/ 2893265 h 3744261"/>
              <a:gd name="connsiteX69" fmla="*/ 2609316 w 4878609"/>
              <a:gd name="connsiteY69" fmla="*/ 2891251 h 3744261"/>
              <a:gd name="connsiteX70" fmla="*/ 2762085 w 4878609"/>
              <a:gd name="connsiteY70" fmla="*/ 2869095 h 3744261"/>
              <a:gd name="connsiteX71" fmla="*/ 2894110 w 4878609"/>
              <a:gd name="connsiteY71" fmla="*/ 2990239 h 3744261"/>
              <a:gd name="connsiteX72" fmla="*/ 2984999 w 4878609"/>
              <a:gd name="connsiteY72" fmla="*/ 3128347 h 3744261"/>
              <a:gd name="connsiteX73" fmla="*/ 2979599 w 4878609"/>
              <a:gd name="connsiteY73" fmla="*/ 3158581 h 3744261"/>
              <a:gd name="connsiteX74" fmla="*/ 2901543 w 4878609"/>
              <a:gd name="connsiteY74" fmla="*/ 3132978 h 3744261"/>
              <a:gd name="connsiteX75" fmla="*/ 2857958 w 4878609"/>
              <a:gd name="connsiteY75" fmla="*/ 3088831 h 3744261"/>
              <a:gd name="connsiteX76" fmla="*/ 2833600 w 4878609"/>
              <a:gd name="connsiteY76" fmla="*/ 3062875 h 3744261"/>
              <a:gd name="connsiteX77" fmla="*/ 2830236 w 4878609"/>
              <a:gd name="connsiteY77" fmla="*/ 3060653 h 3744261"/>
              <a:gd name="connsiteX78" fmla="*/ 2823031 w 4878609"/>
              <a:gd name="connsiteY78" fmla="*/ 3077971 h 3744261"/>
              <a:gd name="connsiteX79" fmla="*/ 2797531 w 4878609"/>
              <a:gd name="connsiteY79" fmla="*/ 3126416 h 3744261"/>
              <a:gd name="connsiteX80" fmla="*/ 2788519 w 4878609"/>
              <a:gd name="connsiteY80" fmla="*/ 3134971 h 3744261"/>
              <a:gd name="connsiteX81" fmla="*/ 2949366 w 4878609"/>
              <a:gd name="connsiteY81" fmla="*/ 3182523 h 3744261"/>
              <a:gd name="connsiteX82" fmla="*/ 2994073 w 4878609"/>
              <a:gd name="connsiteY82" fmla="*/ 3220897 h 3744261"/>
              <a:gd name="connsiteX83" fmla="*/ 2976609 w 4878609"/>
              <a:gd name="connsiteY83" fmla="*/ 3194339 h 3744261"/>
              <a:gd name="connsiteX84" fmla="*/ 2976298 w 4878609"/>
              <a:gd name="connsiteY84" fmla="*/ 3185825 h 3744261"/>
              <a:gd name="connsiteX85" fmla="*/ 2984749 w 4878609"/>
              <a:gd name="connsiteY85" fmla="*/ 3184953 h 3744261"/>
              <a:gd name="connsiteX86" fmla="*/ 3054395 w 4878609"/>
              <a:gd name="connsiteY86" fmla="*/ 3237343 h 3744261"/>
              <a:gd name="connsiteX87" fmla="*/ 3054167 w 4878609"/>
              <a:gd name="connsiteY87" fmla="*/ 3218717 h 3744261"/>
              <a:gd name="connsiteX88" fmla="*/ 3042144 w 4878609"/>
              <a:gd name="connsiteY88" fmla="*/ 3136321 h 3744261"/>
              <a:gd name="connsiteX89" fmla="*/ 3037036 w 4878609"/>
              <a:gd name="connsiteY89" fmla="*/ 3066613 h 3744261"/>
              <a:gd name="connsiteX90" fmla="*/ 3064093 w 4878609"/>
              <a:gd name="connsiteY90" fmla="*/ 3056064 h 3744261"/>
              <a:gd name="connsiteX91" fmla="*/ 3062660 w 4878609"/>
              <a:gd name="connsiteY91" fmla="*/ 3021386 h 3744261"/>
              <a:gd name="connsiteX92" fmla="*/ 2860844 w 4878609"/>
              <a:gd name="connsiteY92" fmla="*/ 2922897 h 3744261"/>
              <a:gd name="connsiteX93" fmla="*/ 2795247 w 4878609"/>
              <a:gd name="connsiteY93" fmla="*/ 2839546 h 3744261"/>
              <a:gd name="connsiteX94" fmla="*/ 2791052 w 4878609"/>
              <a:gd name="connsiteY94" fmla="*/ 2788277 h 3744261"/>
              <a:gd name="connsiteX95" fmla="*/ 2721759 w 4878609"/>
              <a:gd name="connsiteY95" fmla="*/ 2682250 h 3744261"/>
              <a:gd name="connsiteX96" fmla="*/ 2690134 w 4878609"/>
              <a:gd name="connsiteY96" fmla="*/ 2633743 h 3744261"/>
              <a:gd name="connsiteX97" fmla="*/ 2749730 w 4878609"/>
              <a:gd name="connsiteY97" fmla="*/ 2599938 h 3744261"/>
              <a:gd name="connsiteX98" fmla="*/ 2811049 w 4878609"/>
              <a:gd name="connsiteY98" fmla="*/ 2587582 h 3744261"/>
              <a:gd name="connsiteX99" fmla="*/ 2649144 w 4878609"/>
              <a:gd name="connsiteY99" fmla="*/ 2383316 h 3744261"/>
              <a:gd name="connsiteX100" fmla="*/ 2466328 w 4878609"/>
              <a:gd name="connsiteY100" fmla="*/ 2223799 h 3744261"/>
              <a:gd name="connsiteX101" fmla="*/ 2310735 w 4878609"/>
              <a:gd name="connsiteY101" fmla="*/ 2137187 h 3744261"/>
              <a:gd name="connsiteX102" fmla="*/ 2154540 w 4878609"/>
              <a:gd name="connsiteY102" fmla="*/ 2039010 h 3744261"/>
              <a:gd name="connsiteX103" fmla="*/ 2411819 w 4878609"/>
              <a:gd name="connsiteY103" fmla="*/ 1924781 h 3744261"/>
              <a:gd name="connsiteX104" fmla="*/ 2608216 w 4878609"/>
              <a:gd name="connsiteY104" fmla="*/ 1879160 h 3744261"/>
              <a:gd name="connsiteX105" fmla="*/ 2606741 w 4878609"/>
              <a:gd name="connsiteY105" fmla="*/ 1875444 h 3744261"/>
              <a:gd name="connsiteX106" fmla="*/ 2590960 w 4878609"/>
              <a:gd name="connsiteY106" fmla="*/ 1794273 h 3744261"/>
              <a:gd name="connsiteX107" fmla="*/ 2571275 w 4878609"/>
              <a:gd name="connsiteY107" fmla="*/ 1730648 h 3744261"/>
              <a:gd name="connsiteX108" fmla="*/ 2358225 w 4878609"/>
              <a:gd name="connsiteY108" fmla="*/ 1803139 h 3744261"/>
              <a:gd name="connsiteX109" fmla="*/ 2165732 w 4878609"/>
              <a:gd name="connsiteY109" fmla="*/ 1884912 h 3744261"/>
              <a:gd name="connsiteX110" fmla="*/ 2144406 w 4878609"/>
              <a:gd name="connsiteY110" fmla="*/ 1886989 h 3744261"/>
              <a:gd name="connsiteX111" fmla="*/ 2139568 w 4878609"/>
              <a:gd name="connsiteY111" fmla="*/ 1827974 h 3744261"/>
              <a:gd name="connsiteX112" fmla="*/ 2134668 w 4878609"/>
              <a:gd name="connsiteY112" fmla="*/ 1745807 h 3744261"/>
              <a:gd name="connsiteX113" fmla="*/ 2093906 w 4878609"/>
              <a:gd name="connsiteY113" fmla="*/ 1707080 h 3744261"/>
              <a:gd name="connsiteX114" fmla="*/ 2096875 w 4878609"/>
              <a:gd name="connsiteY114" fmla="*/ 1699459 h 3744261"/>
              <a:gd name="connsiteX115" fmla="*/ 2114422 w 4878609"/>
              <a:gd name="connsiteY115" fmla="*/ 1702346 h 3744261"/>
              <a:gd name="connsiteX116" fmla="*/ 2144842 w 4878609"/>
              <a:gd name="connsiteY116" fmla="*/ 1737480 h 3744261"/>
              <a:gd name="connsiteX117" fmla="*/ 2185584 w 4878609"/>
              <a:gd name="connsiteY117" fmla="*/ 1756106 h 3744261"/>
              <a:gd name="connsiteX118" fmla="*/ 2267211 w 4878609"/>
              <a:gd name="connsiteY118" fmla="*/ 1636146 h 3744261"/>
              <a:gd name="connsiteX119" fmla="*/ 2331562 w 4878609"/>
              <a:gd name="connsiteY119" fmla="*/ 1496709 h 3744261"/>
              <a:gd name="connsiteX120" fmla="*/ 2371452 w 4878609"/>
              <a:gd name="connsiteY120" fmla="*/ 1425775 h 3744261"/>
              <a:gd name="connsiteX121" fmla="*/ 2354466 w 4878609"/>
              <a:gd name="connsiteY121" fmla="*/ 1429243 h 3744261"/>
              <a:gd name="connsiteX122" fmla="*/ 2335279 w 4878609"/>
              <a:gd name="connsiteY122" fmla="*/ 1411842 h 3744261"/>
              <a:gd name="connsiteX123" fmla="*/ 2350438 w 4878609"/>
              <a:gd name="connsiteY123" fmla="*/ 1321659 h 3744261"/>
              <a:gd name="connsiteX124" fmla="*/ 2364475 w 4878609"/>
              <a:gd name="connsiteY124" fmla="*/ 1317485 h 3744261"/>
              <a:gd name="connsiteX125" fmla="*/ 2377100 w 4878609"/>
              <a:gd name="connsiteY125" fmla="*/ 1350543 h 3744261"/>
              <a:gd name="connsiteX126" fmla="*/ 2383828 w 4878609"/>
              <a:gd name="connsiteY126" fmla="*/ 1391201 h 3744261"/>
              <a:gd name="connsiteX127" fmla="*/ 2386133 w 4878609"/>
              <a:gd name="connsiteY127" fmla="*/ 1400836 h 3744261"/>
              <a:gd name="connsiteX128" fmla="*/ 2463545 w 4878609"/>
              <a:gd name="connsiteY128" fmla="*/ 1306708 h 3744261"/>
              <a:gd name="connsiteX129" fmla="*/ 2524782 w 4878609"/>
              <a:gd name="connsiteY129" fmla="*/ 1258492 h 3744261"/>
              <a:gd name="connsiteX130" fmla="*/ 2608776 w 4878609"/>
              <a:gd name="connsiteY130" fmla="*/ 1147025 h 3744261"/>
              <a:gd name="connsiteX131" fmla="*/ 2693353 w 4878609"/>
              <a:gd name="connsiteY131" fmla="*/ 1030491 h 3744261"/>
              <a:gd name="connsiteX132" fmla="*/ 2701285 w 4878609"/>
              <a:gd name="connsiteY132" fmla="*/ 994339 h 3744261"/>
              <a:gd name="connsiteX133" fmla="*/ 2683261 w 4878609"/>
              <a:gd name="connsiteY133" fmla="*/ 949050 h 3744261"/>
              <a:gd name="connsiteX134" fmla="*/ 2653795 w 4878609"/>
              <a:gd name="connsiteY134" fmla="*/ 849378 h 3744261"/>
              <a:gd name="connsiteX135" fmla="*/ 2664323 w 4878609"/>
              <a:gd name="connsiteY135" fmla="*/ 791028 h 3744261"/>
              <a:gd name="connsiteX136" fmla="*/ 2658737 w 4878609"/>
              <a:gd name="connsiteY136" fmla="*/ 791879 h 3744261"/>
              <a:gd name="connsiteX137" fmla="*/ 2278611 w 4878609"/>
              <a:gd name="connsiteY137" fmla="*/ 1254401 h 3744261"/>
              <a:gd name="connsiteX138" fmla="*/ 2041412 w 4878609"/>
              <a:gd name="connsiteY138" fmla="*/ 1769209 h 3744261"/>
              <a:gd name="connsiteX139" fmla="*/ 2006443 w 4878609"/>
              <a:gd name="connsiteY139" fmla="*/ 1805818 h 3744261"/>
              <a:gd name="connsiteX140" fmla="*/ 2003308 w 4878609"/>
              <a:gd name="connsiteY140" fmla="*/ 1806877 h 3744261"/>
              <a:gd name="connsiteX141" fmla="*/ 2004699 w 4878609"/>
              <a:gd name="connsiteY141" fmla="*/ 1809203 h 3744261"/>
              <a:gd name="connsiteX142" fmla="*/ 2076110 w 4878609"/>
              <a:gd name="connsiteY142" fmla="*/ 1865539 h 3744261"/>
              <a:gd name="connsiteX143" fmla="*/ 2127857 w 4878609"/>
              <a:gd name="connsiteY143" fmla="*/ 1905428 h 3744261"/>
              <a:gd name="connsiteX144" fmla="*/ 2128812 w 4878609"/>
              <a:gd name="connsiteY144" fmla="*/ 1933606 h 3744261"/>
              <a:gd name="connsiteX145" fmla="*/ 2090251 w 4878609"/>
              <a:gd name="connsiteY145" fmla="*/ 1949243 h 3744261"/>
              <a:gd name="connsiteX146" fmla="*/ 2141728 w 4878609"/>
              <a:gd name="connsiteY146" fmla="*/ 2083011 h 3744261"/>
              <a:gd name="connsiteX147" fmla="*/ 2142392 w 4878609"/>
              <a:gd name="connsiteY147" fmla="*/ 2108885 h 3744261"/>
              <a:gd name="connsiteX148" fmla="*/ 2123330 w 4878609"/>
              <a:gd name="connsiteY148" fmla="*/ 2096405 h 3744261"/>
              <a:gd name="connsiteX149" fmla="*/ 2102793 w 4878609"/>
              <a:gd name="connsiteY149" fmla="*/ 2068642 h 3744261"/>
              <a:gd name="connsiteX150" fmla="*/ 2097768 w 4878609"/>
              <a:gd name="connsiteY150" fmla="*/ 2061270 h 3744261"/>
              <a:gd name="connsiteX151" fmla="*/ 2112013 w 4878609"/>
              <a:gd name="connsiteY151" fmla="*/ 2124915 h 3744261"/>
              <a:gd name="connsiteX152" fmla="*/ 2106427 w 4878609"/>
              <a:gd name="connsiteY152" fmla="*/ 2154879 h 3744261"/>
              <a:gd name="connsiteX153" fmla="*/ 2068074 w 4878609"/>
              <a:gd name="connsiteY153" fmla="*/ 2110027 h 3744261"/>
              <a:gd name="connsiteX154" fmla="*/ 2071106 w 4878609"/>
              <a:gd name="connsiteY154" fmla="*/ 2131103 h 3744261"/>
              <a:gd name="connsiteX155" fmla="*/ 2062737 w 4878609"/>
              <a:gd name="connsiteY155" fmla="*/ 2158160 h 3744261"/>
              <a:gd name="connsiteX156" fmla="*/ 2015974 w 4878609"/>
              <a:gd name="connsiteY156" fmla="*/ 2102593 h 3744261"/>
              <a:gd name="connsiteX157" fmla="*/ 2000608 w 4878609"/>
              <a:gd name="connsiteY157" fmla="*/ 2072629 h 3744261"/>
              <a:gd name="connsiteX158" fmla="*/ 2002809 w 4878609"/>
              <a:gd name="connsiteY158" fmla="*/ 2132432 h 3744261"/>
              <a:gd name="connsiteX159" fmla="*/ 1992884 w 4878609"/>
              <a:gd name="connsiteY159" fmla="*/ 2146677 h 3744261"/>
              <a:gd name="connsiteX160" fmla="*/ 1951291 w 4878609"/>
              <a:gd name="connsiteY160" fmla="*/ 2089428 h 3744261"/>
              <a:gd name="connsiteX161" fmla="*/ 1935510 w 4878609"/>
              <a:gd name="connsiteY161" fmla="*/ 2105832 h 3744261"/>
              <a:gd name="connsiteX162" fmla="*/ 1899129 w 4878609"/>
              <a:gd name="connsiteY162" fmla="*/ 2150913 h 3744261"/>
              <a:gd name="connsiteX163" fmla="*/ 1891529 w 4878609"/>
              <a:gd name="connsiteY163" fmla="*/ 2181376 h 3744261"/>
              <a:gd name="connsiteX164" fmla="*/ 1898548 w 4878609"/>
              <a:gd name="connsiteY164" fmla="*/ 2174440 h 3744261"/>
              <a:gd name="connsiteX165" fmla="*/ 1920870 w 4878609"/>
              <a:gd name="connsiteY165" fmla="*/ 2146033 h 3744261"/>
              <a:gd name="connsiteX166" fmla="*/ 1929758 w 4878609"/>
              <a:gd name="connsiteY166" fmla="*/ 2134447 h 3744261"/>
              <a:gd name="connsiteX167" fmla="*/ 1939289 w 4878609"/>
              <a:gd name="connsiteY167" fmla="*/ 2132474 h 3744261"/>
              <a:gd name="connsiteX168" fmla="*/ 1937565 w 4878609"/>
              <a:gd name="connsiteY168" fmla="*/ 2148442 h 3744261"/>
              <a:gd name="connsiteX169" fmla="*/ 1906376 w 4878609"/>
              <a:gd name="connsiteY169" fmla="*/ 2230360 h 3744261"/>
              <a:gd name="connsiteX170" fmla="*/ 1905670 w 4878609"/>
              <a:gd name="connsiteY170" fmla="*/ 2234306 h 3744261"/>
              <a:gd name="connsiteX171" fmla="*/ 1963106 w 4878609"/>
              <a:gd name="connsiteY171" fmla="*/ 2159386 h 3744261"/>
              <a:gd name="connsiteX172" fmla="*/ 1971454 w 4878609"/>
              <a:gd name="connsiteY172" fmla="*/ 2157433 h 3744261"/>
              <a:gd name="connsiteX173" fmla="*/ 1973842 w 4878609"/>
              <a:gd name="connsiteY173" fmla="*/ 2165677 h 3744261"/>
              <a:gd name="connsiteX174" fmla="*/ 1950772 w 4878609"/>
              <a:gd name="connsiteY174" fmla="*/ 2239643 h 3744261"/>
              <a:gd name="connsiteX175" fmla="*/ 1998739 w 4878609"/>
              <a:gd name="connsiteY175" fmla="*/ 2169145 h 3744261"/>
              <a:gd name="connsiteX176" fmla="*/ 2014355 w 4878609"/>
              <a:gd name="connsiteY176" fmla="*/ 2143978 h 3744261"/>
              <a:gd name="connsiteX177" fmla="*/ 2024135 w 4878609"/>
              <a:gd name="connsiteY177" fmla="*/ 2140406 h 3744261"/>
              <a:gd name="connsiteX178" fmla="*/ 2026565 w 4878609"/>
              <a:gd name="connsiteY178" fmla="*/ 2154755 h 3744261"/>
              <a:gd name="connsiteX179" fmla="*/ 2021581 w 4878609"/>
              <a:gd name="connsiteY179" fmla="*/ 2172924 h 3744261"/>
              <a:gd name="connsiteX180" fmla="*/ 2000068 w 4878609"/>
              <a:gd name="connsiteY180" fmla="*/ 2277539 h 3744261"/>
              <a:gd name="connsiteX181" fmla="*/ 2005820 w 4878609"/>
              <a:gd name="connsiteY181" fmla="*/ 2430266 h 3744261"/>
              <a:gd name="connsiteX182" fmla="*/ 2011323 w 4878609"/>
              <a:gd name="connsiteY182" fmla="*/ 2706068 h 3744261"/>
              <a:gd name="connsiteX183" fmla="*/ 1968983 w 4878609"/>
              <a:gd name="connsiteY183" fmla="*/ 2840834 h 3744261"/>
              <a:gd name="connsiteX184" fmla="*/ 1931627 w 4878609"/>
              <a:gd name="connsiteY184" fmla="*/ 2956371 h 3744261"/>
              <a:gd name="connsiteX185" fmla="*/ 1927868 w 4878609"/>
              <a:gd name="connsiteY185" fmla="*/ 2990363 h 3744261"/>
              <a:gd name="connsiteX186" fmla="*/ 1921140 w 4878609"/>
              <a:gd name="connsiteY186" fmla="*/ 2991152 h 3744261"/>
              <a:gd name="connsiteX187" fmla="*/ 1916738 w 4878609"/>
              <a:gd name="connsiteY187" fmla="*/ 2973066 h 3744261"/>
              <a:gd name="connsiteX188" fmla="*/ 1919126 w 4878609"/>
              <a:gd name="connsiteY188" fmla="*/ 2955374 h 3744261"/>
              <a:gd name="connsiteX189" fmla="*/ 1911235 w 4878609"/>
              <a:gd name="connsiteY189" fmla="*/ 2893162 h 3744261"/>
              <a:gd name="connsiteX190" fmla="*/ 1862396 w 4878609"/>
              <a:gd name="connsiteY190" fmla="*/ 2843845 h 3744261"/>
              <a:gd name="connsiteX191" fmla="*/ 1767458 w 4878609"/>
              <a:gd name="connsiteY191" fmla="*/ 2831572 h 3744261"/>
              <a:gd name="connsiteX192" fmla="*/ 1779252 w 4878609"/>
              <a:gd name="connsiteY192" fmla="*/ 2859584 h 3744261"/>
              <a:gd name="connsiteX193" fmla="*/ 1878177 w 4878609"/>
              <a:gd name="connsiteY193" fmla="*/ 3000164 h 3744261"/>
              <a:gd name="connsiteX194" fmla="*/ 1821218 w 4878609"/>
              <a:gd name="connsiteY194" fmla="*/ 3192553 h 3744261"/>
              <a:gd name="connsiteX195" fmla="*/ 1716355 w 4878609"/>
              <a:gd name="connsiteY195" fmla="*/ 3376095 h 3744261"/>
              <a:gd name="connsiteX196" fmla="*/ 1690689 w 4878609"/>
              <a:gd name="connsiteY196" fmla="*/ 3379314 h 3744261"/>
              <a:gd name="connsiteX197" fmla="*/ 1690212 w 4878609"/>
              <a:gd name="connsiteY197" fmla="*/ 3379065 h 3744261"/>
              <a:gd name="connsiteX198" fmla="*/ 1665252 w 4878609"/>
              <a:gd name="connsiteY198" fmla="*/ 3357469 h 3744261"/>
              <a:gd name="connsiteX199" fmla="*/ 1650301 w 4878609"/>
              <a:gd name="connsiteY199" fmla="*/ 3389323 h 3744261"/>
              <a:gd name="connsiteX200" fmla="*/ 1457227 w 4878609"/>
              <a:gd name="connsiteY200" fmla="*/ 3500084 h 3744261"/>
              <a:gd name="connsiteX201" fmla="*/ 1450915 w 4878609"/>
              <a:gd name="connsiteY201" fmla="*/ 3498589 h 3744261"/>
              <a:gd name="connsiteX202" fmla="*/ 1449357 w 4878609"/>
              <a:gd name="connsiteY202" fmla="*/ 3492297 h 3744261"/>
              <a:gd name="connsiteX203" fmla="*/ 1467942 w 4878609"/>
              <a:gd name="connsiteY203" fmla="*/ 3379916 h 3744261"/>
              <a:gd name="connsiteX204" fmla="*/ 1451683 w 4878609"/>
              <a:gd name="connsiteY204" fmla="*/ 3407638 h 3744261"/>
              <a:gd name="connsiteX205" fmla="*/ 1441570 w 4878609"/>
              <a:gd name="connsiteY205" fmla="*/ 3411915 h 3744261"/>
              <a:gd name="connsiteX206" fmla="*/ 1420390 w 4878609"/>
              <a:gd name="connsiteY206" fmla="*/ 3365630 h 3744261"/>
              <a:gd name="connsiteX207" fmla="*/ 1419040 w 4878609"/>
              <a:gd name="connsiteY207" fmla="*/ 3360335 h 3744261"/>
              <a:gd name="connsiteX208" fmla="*/ 1435216 w 4878609"/>
              <a:gd name="connsiteY208" fmla="*/ 3497156 h 3744261"/>
              <a:gd name="connsiteX209" fmla="*/ 1520685 w 4878609"/>
              <a:gd name="connsiteY209" fmla="*/ 3509428 h 3744261"/>
              <a:gd name="connsiteX210" fmla="*/ 1555238 w 4878609"/>
              <a:gd name="connsiteY210" fmla="*/ 3503033 h 3744261"/>
              <a:gd name="connsiteX211" fmla="*/ 1566368 w 4878609"/>
              <a:gd name="connsiteY211" fmla="*/ 3510342 h 3744261"/>
              <a:gd name="connsiteX212" fmla="*/ 1540474 w 4878609"/>
              <a:gd name="connsiteY212" fmla="*/ 3549173 h 3744261"/>
              <a:gd name="connsiteX213" fmla="*/ 1494542 w 4878609"/>
              <a:gd name="connsiteY213" fmla="*/ 3602975 h 3744261"/>
              <a:gd name="connsiteX214" fmla="*/ 1211514 w 4878609"/>
              <a:gd name="connsiteY214" fmla="*/ 3721523 h 3744261"/>
              <a:gd name="connsiteX215" fmla="*/ 1188132 w 4878609"/>
              <a:gd name="connsiteY215" fmla="*/ 3720256 h 3744261"/>
              <a:gd name="connsiteX216" fmla="*/ 981789 w 4878609"/>
              <a:gd name="connsiteY216" fmla="*/ 3524047 h 3744261"/>
              <a:gd name="connsiteX217" fmla="*/ 934113 w 4878609"/>
              <a:gd name="connsiteY217" fmla="*/ 3517984 h 3744261"/>
              <a:gd name="connsiteX218" fmla="*/ 908364 w 4878609"/>
              <a:gd name="connsiteY218" fmla="*/ 3507518 h 3744261"/>
              <a:gd name="connsiteX219" fmla="*/ 791436 w 4878609"/>
              <a:gd name="connsiteY219" fmla="*/ 3370863 h 3744261"/>
              <a:gd name="connsiteX220" fmla="*/ 800697 w 4878609"/>
              <a:gd name="connsiteY220" fmla="*/ 3265314 h 3744261"/>
              <a:gd name="connsiteX221" fmla="*/ 799721 w 4878609"/>
              <a:gd name="connsiteY221" fmla="*/ 3264566 h 3744261"/>
              <a:gd name="connsiteX222" fmla="*/ 797520 w 4878609"/>
              <a:gd name="connsiteY222" fmla="*/ 3241932 h 3744261"/>
              <a:gd name="connsiteX223" fmla="*/ 810477 w 4878609"/>
              <a:gd name="connsiteY223" fmla="*/ 3220524 h 3744261"/>
              <a:gd name="connsiteX224" fmla="*/ 853316 w 4878609"/>
              <a:gd name="connsiteY224" fmla="*/ 3118837 h 3744261"/>
              <a:gd name="connsiteX225" fmla="*/ 936501 w 4878609"/>
              <a:gd name="connsiteY225" fmla="*/ 3105962 h 3744261"/>
              <a:gd name="connsiteX226" fmla="*/ 942813 w 4878609"/>
              <a:gd name="connsiteY226" fmla="*/ 3114663 h 3744261"/>
              <a:gd name="connsiteX227" fmla="*/ 923585 w 4878609"/>
              <a:gd name="connsiteY227" fmla="*/ 3189542 h 3744261"/>
              <a:gd name="connsiteX228" fmla="*/ 979900 w 4878609"/>
              <a:gd name="connsiteY228" fmla="*/ 3101747 h 3744261"/>
              <a:gd name="connsiteX229" fmla="*/ 1134953 w 4878609"/>
              <a:gd name="connsiteY229" fmla="*/ 2984341 h 3744261"/>
              <a:gd name="connsiteX230" fmla="*/ 1266230 w 4878609"/>
              <a:gd name="connsiteY230" fmla="*/ 2971072 h 3744261"/>
              <a:gd name="connsiteX231" fmla="*/ 1338679 w 4878609"/>
              <a:gd name="connsiteY231" fmla="*/ 2982846 h 3744261"/>
              <a:gd name="connsiteX232" fmla="*/ 1339447 w 4878609"/>
              <a:gd name="connsiteY232" fmla="*/ 2982452 h 3744261"/>
              <a:gd name="connsiteX233" fmla="*/ 1371924 w 4878609"/>
              <a:gd name="connsiteY233" fmla="*/ 2972339 h 3744261"/>
              <a:gd name="connsiteX234" fmla="*/ 1323168 w 4878609"/>
              <a:gd name="connsiteY234" fmla="*/ 2957845 h 3744261"/>
              <a:gd name="connsiteX235" fmla="*/ 1163484 w 4878609"/>
              <a:gd name="connsiteY235" fmla="*/ 2925078 h 3744261"/>
              <a:gd name="connsiteX236" fmla="*/ 1000083 w 4878609"/>
              <a:gd name="connsiteY236" fmla="*/ 3004193 h 3744261"/>
              <a:gd name="connsiteX237" fmla="*/ 998879 w 4878609"/>
              <a:gd name="connsiteY237" fmla="*/ 3014908 h 3744261"/>
              <a:gd name="connsiteX238" fmla="*/ 959405 w 4878609"/>
              <a:gd name="connsiteY238" fmla="*/ 3058701 h 3744261"/>
              <a:gd name="connsiteX239" fmla="*/ 920366 w 4878609"/>
              <a:gd name="connsiteY239" fmla="*/ 3088084 h 3744261"/>
              <a:gd name="connsiteX240" fmla="*/ 914552 w 4878609"/>
              <a:gd name="connsiteY240" fmla="*/ 3084014 h 3744261"/>
              <a:gd name="connsiteX241" fmla="*/ 929316 w 4878609"/>
              <a:gd name="connsiteY241" fmla="*/ 3062065 h 3744261"/>
              <a:gd name="connsiteX242" fmla="*/ 955335 w 4878609"/>
              <a:gd name="connsiteY242" fmla="*/ 3033991 h 3744261"/>
              <a:gd name="connsiteX243" fmla="*/ 986358 w 4878609"/>
              <a:gd name="connsiteY243" fmla="*/ 3000455 h 3744261"/>
              <a:gd name="connsiteX244" fmla="*/ 971511 w 4878609"/>
              <a:gd name="connsiteY244" fmla="*/ 2973710 h 3744261"/>
              <a:gd name="connsiteX245" fmla="*/ 837929 w 4878609"/>
              <a:gd name="connsiteY245" fmla="*/ 2879872 h 3744261"/>
              <a:gd name="connsiteX246" fmla="*/ 826196 w 4878609"/>
              <a:gd name="connsiteY246" fmla="*/ 2887181 h 3744261"/>
              <a:gd name="connsiteX247" fmla="*/ 886540 w 4878609"/>
              <a:gd name="connsiteY247" fmla="*/ 3085093 h 3744261"/>
              <a:gd name="connsiteX248" fmla="*/ 886353 w 4878609"/>
              <a:gd name="connsiteY248" fmla="*/ 3091198 h 3744261"/>
              <a:gd name="connsiteX249" fmla="*/ 881016 w 4878609"/>
              <a:gd name="connsiteY249" fmla="*/ 3094209 h 3744261"/>
              <a:gd name="connsiteX250" fmla="*/ 870821 w 4878609"/>
              <a:gd name="connsiteY250" fmla="*/ 3081750 h 3744261"/>
              <a:gd name="connsiteX251" fmla="*/ 815233 w 4878609"/>
              <a:gd name="connsiteY251" fmla="*/ 2881222 h 3744261"/>
              <a:gd name="connsiteX252" fmla="*/ 836766 w 4878609"/>
              <a:gd name="connsiteY252" fmla="*/ 2867455 h 3744261"/>
              <a:gd name="connsiteX253" fmla="*/ 981685 w 4878609"/>
              <a:gd name="connsiteY253" fmla="*/ 2966546 h 3744261"/>
              <a:gd name="connsiteX254" fmla="*/ 995972 w 4878609"/>
              <a:gd name="connsiteY254" fmla="*/ 2990841 h 3744261"/>
              <a:gd name="connsiteX255" fmla="*/ 1163152 w 4878609"/>
              <a:gd name="connsiteY255" fmla="*/ 2912639 h 3744261"/>
              <a:gd name="connsiteX256" fmla="*/ 1327155 w 4878609"/>
              <a:gd name="connsiteY256" fmla="*/ 2946050 h 3744261"/>
              <a:gd name="connsiteX257" fmla="*/ 1388038 w 4878609"/>
              <a:gd name="connsiteY257" fmla="*/ 2959735 h 3744261"/>
              <a:gd name="connsiteX258" fmla="*/ 1389533 w 4878609"/>
              <a:gd name="connsiteY258" fmla="*/ 2955000 h 3744261"/>
              <a:gd name="connsiteX259" fmla="*/ 1396510 w 4878609"/>
              <a:gd name="connsiteY259" fmla="*/ 2841540 h 3744261"/>
              <a:gd name="connsiteX260" fmla="*/ 1431499 w 4878609"/>
              <a:gd name="connsiteY260" fmla="*/ 2742469 h 3744261"/>
              <a:gd name="connsiteX261" fmla="*/ 1460383 w 4878609"/>
              <a:gd name="connsiteY261" fmla="*/ 2758625 h 3744261"/>
              <a:gd name="connsiteX262" fmla="*/ 1529905 w 4878609"/>
              <a:gd name="connsiteY262" fmla="*/ 2965404 h 3744261"/>
              <a:gd name="connsiteX263" fmla="*/ 1519149 w 4878609"/>
              <a:gd name="connsiteY263" fmla="*/ 2977323 h 3744261"/>
              <a:gd name="connsiteX264" fmla="*/ 1584330 w 4878609"/>
              <a:gd name="connsiteY264" fmla="*/ 3026951 h 3744261"/>
              <a:gd name="connsiteX265" fmla="*/ 1605407 w 4878609"/>
              <a:gd name="connsiteY265" fmla="*/ 3044705 h 3744261"/>
              <a:gd name="connsiteX266" fmla="*/ 1660331 w 4878609"/>
              <a:gd name="connsiteY266" fmla="*/ 2959610 h 3744261"/>
              <a:gd name="connsiteX267" fmla="*/ 1737743 w 4878609"/>
              <a:gd name="connsiteY267" fmla="*/ 2839754 h 3744261"/>
              <a:gd name="connsiteX268" fmla="*/ 1797546 w 4878609"/>
              <a:gd name="connsiteY268" fmla="*/ 2732149 h 3744261"/>
              <a:gd name="connsiteX269" fmla="*/ 1814927 w 4878609"/>
              <a:gd name="connsiteY269" fmla="*/ 2688356 h 3744261"/>
              <a:gd name="connsiteX270" fmla="*/ 1862935 w 4878609"/>
              <a:gd name="connsiteY270" fmla="*/ 2244107 h 3744261"/>
              <a:gd name="connsiteX271" fmla="*/ 1857557 w 4878609"/>
              <a:gd name="connsiteY271" fmla="*/ 2209575 h 3744261"/>
              <a:gd name="connsiteX272" fmla="*/ 1851639 w 4878609"/>
              <a:gd name="connsiteY272" fmla="*/ 2181500 h 3744261"/>
              <a:gd name="connsiteX273" fmla="*/ 1895682 w 4878609"/>
              <a:gd name="connsiteY273" fmla="*/ 2098398 h 3744261"/>
              <a:gd name="connsiteX274" fmla="*/ 1904217 w 4878609"/>
              <a:gd name="connsiteY274" fmla="*/ 2097651 h 3744261"/>
              <a:gd name="connsiteX275" fmla="*/ 1905442 w 4878609"/>
              <a:gd name="connsiteY275" fmla="*/ 2106123 h 3744261"/>
              <a:gd name="connsiteX276" fmla="*/ 1879901 w 4878609"/>
              <a:gd name="connsiteY276" fmla="*/ 2176683 h 3744261"/>
              <a:gd name="connsiteX277" fmla="*/ 1888020 w 4878609"/>
              <a:gd name="connsiteY277" fmla="*/ 2145411 h 3744261"/>
              <a:gd name="connsiteX278" fmla="*/ 1927411 w 4878609"/>
              <a:gd name="connsiteY278" fmla="*/ 2096426 h 3744261"/>
              <a:gd name="connsiteX279" fmla="*/ 1943525 w 4878609"/>
              <a:gd name="connsiteY279" fmla="*/ 2072567 h 3744261"/>
              <a:gd name="connsiteX280" fmla="*/ 1937275 w 4878609"/>
              <a:gd name="connsiteY280" fmla="*/ 2058529 h 3744261"/>
              <a:gd name="connsiteX281" fmla="*/ 1887085 w 4878609"/>
              <a:gd name="connsiteY281" fmla="*/ 2039488 h 3744261"/>
              <a:gd name="connsiteX282" fmla="*/ 1903905 w 4878609"/>
              <a:gd name="connsiteY282" fmla="*/ 2078817 h 3744261"/>
              <a:gd name="connsiteX283" fmla="*/ 1750410 w 4878609"/>
              <a:gd name="connsiteY283" fmla="*/ 2147861 h 3744261"/>
              <a:gd name="connsiteX284" fmla="*/ 1557377 w 4878609"/>
              <a:gd name="connsiteY284" fmla="*/ 2221826 h 3744261"/>
              <a:gd name="connsiteX285" fmla="*/ 1483640 w 4878609"/>
              <a:gd name="connsiteY285" fmla="*/ 2253036 h 3744261"/>
              <a:gd name="connsiteX286" fmla="*/ 1453489 w 4878609"/>
              <a:gd name="connsiteY286" fmla="*/ 2287942 h 3744261"/>
              <a:gd name="connsiteX287" fmla="*/ 1436462 w 4878609"/>
              <a:gd name="connsiteY287" fmla="*/ 2295833 h 3744261"/>
              <a:gd name="connsiteX288" fmla="*/ 1376077 w 4878609"/>
              <a:gd name="connsiteY288" fmla="*/ 2310659 h 3744261"/>
              <a:gd name="connsiteX289" fmla="*/ 1364013 w 4878609"/>
              <a:gd name="connsiteY289" fmla="*/ 2298823 h 3744261"/>
              <a:gd name="connsiteX290" fmla="*/ 1334734 w 4878609"/>
              <a:gd name="connsiteY290" fmla="*/ 2303059 h 3744261"/>
              <a:gd name="connsiteX291" fmla="*/ 1330020 w 4878609"/>
              <a:gd name="connsiteY291" fmla="*/ 2303724 h 3744261"/>
              <a:gd name="connsiteX292" fmla="*/ 1245091 w 4878609"/>
              <a:gd name="connsiteY292" fmla="*/ 2321187 h 3744261"/>
              <a:gd name="connsiteX293" fmla="*/ 1233857 w 4878609"/>
              <a:gd name="connsiteY293" fmla="*/ 2340644 h 3744261"/>
              <a:gd name="connsiteX294" fmla="*/ 1084888 w 4878609"/>
              <a:gd name="connsiteY294" fmla="*/ 2441209 h 3744261"/>
              <a:gd name="connsiteX295" fmla="*/ 938162 w 4878609"/>
              <a:gd name="connsiteY295" fmla="*/ 2490526 h 3744261"/>
              <a:gd name="connsiteX296" fmla="*/ 913763 w 4878609"/>
              <a:gd name="connsiteY296" fmla="*/ 2472357 h 3744261"/>
              <a:gd name="connsiteX297" fmla="*/ 849287 w 4878609"/>
              <a:gd name="connsiteY297" fmla="*/ 2490526 h 3744261"/>
              <a:gd name="connsiteX298" fmla="*/ 749968 w 4878609"/>
              <a:gd name="connsiteY298" fmla="*/ 2448975 h 3744261"/>
              <a:gd name="connsiteX299" fmla="*/ 690704 w 4878609"/>
              <a:gd name="connsiteY299" fmla="*/ 2387718 h 3744261"/>
              <a:gd name="connsiteX300" fmla="*/ 691929 w 4878609"/>
              <a:gd name="connsiteY300" fmla="*/ 2375695 h 3744261"/>
              <a:gd name="connsiteX301" fmla="*/ 700464 w 4878609"/>
              <a:gd name="connsiteY301" fmla="*/ 2368843 h 3744261"/>
              <a:gd name="connsiteX302" fmla="*/ 693154 w 4878609"/>
              <a:gd name="connsiteY302" fmla="*/ 2367389 h 3744261"/>
              <a:gd name="connsiteX303" fmla="*/ 402796 w 4878609"/>
              <a:gd name="connsiteY303" fmla="*/ 2247201 h 3744261"/>
              <a:gd name="connsiteX304" fmla="*/ 280614 w 4878609"/>
              <a:gd name="connsiteY304" fmla="*/ 2167068 h 3744261"/>
              <a:gd name="connsiteX305" fmla="*/ 192570 w 4878609"/>
              <a:gd name="connsiteY305" fmla="*/ 2113723 h 3744261"/>
              <a:gd name="connsiteX306" fmla="*/ 27072 w 4878609"/>
              <a:gd name="connsiteY306" fmla="*/ 1882524 h 3744261"/>
              <a:gd name="connsiteX307" fmla="*/ 3961 w 4878609"/>
              <a:gd name="connsiteY307" fmla="*/ 1670430 h 3744261"/>
              <a:gd name="connsiteX308" fmla="*/ 134303 w 4878609"/>
              <a:gd name="connsiteY308" fmla="*/ 1531490 h 3744261"/>
              <a:gd name="connsiteX309" fmla="*/ 330575 w 4878609"/>
              <a:gd name="connsiteY309" fmla="*/ 1549120 h 3744261"/>
              <a:gd name="connsiteX310" fmla="*/ 350987 w 4878609"/>
              <a:gd name="connsiteY310" fmla="*/ 1565919 h 3744261"/>
              <a:gd name="connsiteX311" fmla="*/ 403398 w 4878609"/>
              <a:gd name="connsiteY311" fmla="*/ 1548954 h 3744261"/>
              <a:gd name="connsiteX312" fmla="*/ 406056 w 4878609"/>
              <a:gd name="connsiteY312" fmla="*/ 1548850 h 3744261"/>
              <a:gd name="connsiteX313" fmla="*/ 456744 w 4878609"/>
              <a:gd name="connsiteY313" fmla="*/ 1558236 h 3744261"/>
              <a:gd name="connsiteX314" fmla="*/ 487102 w 4878609"/>
              <a:gd name="connsiteY314" fmla="*/ 1553169 h 3744261"/>
              <a:gd name="connsiteX315" fmla="*/ 642488 w 4878609"/>
              <a:gd name="connsiteY315" fmla="*/ 1570259 h 3744261"/>
              <a:gd name="connsiteX316" fmla="*/ 716930 w 4878609"/>
              <a:gd name="connsiteY316" fmla="*/ 1625743 h 3744261"/>
              <a:gd name="connsiteX317" fmla="*/ 718758 w 4878609"/>
              <a:gd name="connsiteY317" fmla="*/ 1638182 h 3744261"/>
              <a:gd name="connsiteX318" fmla="*/ 839175 w 4878609"/>
              <a:gd name="connsiteY318" fmla="*/ 1847182 h 3744261"/>
              <a:gd name="connsiteX319" fmla="*/ 725008 w 4878609"/>
              <a:gd name="connsiteY319" fmla="*/ 1995985 h 3744261"/>
              <a:gd name="connsiteX320" fmla="*/ 634721 w 4878609"/>
              <a:gd name="connsiteY320" fmla="*/ 2003398 h 3744261"/>
              <a:gd name="connsiteX321" fmla="*/ 641948 w 4878609"/>
              <a:gd name="connsiteY321" fmla="*/ 2009648 h 3744261"/>
              <a:gd name="connsiteX322" fmla="*/ 646869 w 4878609"/>
              <a:gd name="connsiteY322" fmla="*/ 2013864 h 3744261"/>
              <a:gd name="connsiteX323" fmla="*/ 649008 w 4878609"/>
              <a:gd name="connsiteY323" fmla="*/ 2024329 h 3744261"/>
              <a:gd name="connsiteX324" fmla="*/ 591426 w 4878609"/>
              <a:gd name="connsiteY324" fmla="*/ 2023021 h 3744261"/>
              <a:gd name="connsiteX325" fmla="*/ 491359 w 4878609"/>
              <a:gd name="connsiteY325" fmla="*/ 1991271 h 3744261"/>
              <a:gd name="connsiteX326" fmla="*/ 475474 w 4878609"/>
              <a:gd name="connsiteY326" fmla="*/ 1983401 h 3744261"/>
              <a:gd name="connsiteX327" fmla="*/ 404042 w 4878609"/>
              <a:gd name="connsiteY327" fmla="*/ 1958089 h 3744261"/>
              <a:gd name="connsiteX328" fmla="*/ 329038 w 4878609"/>
              <a:gd name="connsiteY328" fmla="*/ 1859392 h 3744261"/>
              <a:gd name="connsiteX329" fmla="*/ 309602 w 4878609"/>
              <a:gd name="connsiteY329" fmla="*/ 1832771 h 3744261"/>
              <a:gd name="connsiteX330" fmla="*/ 311803 w 4878609"/>
              <a:gd name="connsiteY330" fmla="*/ 1931468 h 3744261"/>
              <a:gd name="connsiteX331" fmla="*/ 412660 w 4878609"/>
              <a:gd name="connsiteY331" fmla="*/ 2024392 h 3744261"/>
              <a:gd name="connsiteX332" fmla="*/ 619542 w 4878609"/>
              <a:gd name="connsiteY332" fmla="*/ 2058467 h 3744261"/>
              <a:gd name="connsiteX333" fmla="*/ 736055 w 4878609"/>
              <a:gd name="connsiteY333" fmla="*/ 2031410 h 3744261"/>
              <a:gd name="connsiteX334" fmla="*/ 721810 w 4878609"/>
              <a:gd name="connsiteY334" fmla="*/ 2023623 h 3744261"/>
              <a:gd name="connsiteX335" fmla="*/ 718633 w 4878609"/>
              <a:gd name="connsiteY335" fmla="*/ 2013864 h 3744261"/>
              <a:gd name="connsiteX336" fmla="*/ 756031 w 4878609"/>
              <a:gd name="connsiteY336" fmla="*/ 1988323 h 3744261"/>
              <a:gd name="connsiteX337" fmla="*/ 795111 w 4878609"/>
              <a:gd name="connsiteY337" fmla="*/ 1973787 h 3744261"/>
              <a:gd name="connsiteX338" fmla="*/ 801465 w 4878609"/>
              <a:gd name="connsiteY338" fmla="*/ 1978625 h 3744261"/>
              <a:gd name="connsiteX339" fmla="*/ 794883 w 4878609"/>
              <a:gd name="connsiteY339" fmla="*/ 1988676 h 3744261"/>
              <a:gd name="connsiteX340" fmla="*/ 782320 w 4878609"/>
              <a:gd name="connsiteY340" fmla="*/ 2003398 h 3744261"/>
              <a:gd name="connsiteX341" fmla="*/ 760786 w 4878609"/>
              <a:gd name="connsiteY341" fmla="*/ 2029354 h 3744261"/>
              <a:gd name="connsiteX342" fmla="*/ 880061 w 4878609"/>
              <a:gd name="connsiteY342" fmla="*/ 2069452 h 3744261"/>
              <a:gd name="connsiteX343" fmla="*/ 890817 w 4878609"/>
              <a:gd name="connsiteY343" fmla="*/ 2065236 h 3744261"/>
              <a:gd name="connsiteX344" fmla="*/ 890963 w 4878609"/>
              <a:gd name="connsiteY344" fmla="*/ 2038595 h 3744261"/>
              <a:gd name="connsiteX345" fmla="*/ 888741 w 4878609"/>
              <a:gd name="connsiteY345" fmla="*/ 2020716 h 3744261"/>
              <a:gd name="connsiteX346" fmla="*/ 892541 w 4878609"/>
              <a:gd name="connsiteY346" fmla="*/ 2012576 h 3744261"/>
              <a:gd name="connsiteX347" fmla="*/ 919079 w 4878609"/>
              <a:gd name="connsiteY347" fmla="*/ 2014217 h 3744261"/>
              <a:gd name="connsiteX348" fmla="*/ 968334 w 4878609"/>
              <a:gd name="connsiteY348" fmla="*/ 2015816 h 3744261"/>
              <a:gd name="connsiteX349" fmla="*/ 981769 w 4878609"/>
              <a:gd name="connsiteY349" fmla="*/ 1989693 h 3744261"/>
              <a:gd name="connsiteX350" fmla="*/ 913618 w 4878609"/>
              <a:gd name="connsiteY350" fmla="*/ 1880116 h 3744261"/>
              <a:gd name="connsiteX351" fmla="*/ 867436 w 4878609"/>
              <a:gd name="connsiteY351" fmla="*/ 1817550 h 3744261"/>
              <a:gd name="connsiteX352" fmla="*/ 863034 w 4878609"/>
              <a:gd name="connsiteY352" fmla="*/ 1795498 h 3744261"/>
              <a:gd name="connsiteX353" fmla="*/ 882117 w 4878609"/>
              <a:gd name="connsiteY353" fmla="*/ 1800087 h 3744261"/>
              <a:gd name="connsiteX354" fmla="*/ 906080 w 4878609"/>
              <a:gd name="connsiteY354" fmla="*/ 1818755 h 3744261"/>
              <a:gd name="connsiteX355" fmla="*/ 965842 w 4878609"/>
              <a:gd name="connsiteY355" fmla="*/ 1878247 h 3744261"/>
              <a:gd name="connsiteX356" fmla="*/ 1083372 w 4878609"/>
              <a:gd name="connsiteY356" fmla="*/ 2085005 h 3744261"/>
              <a:gd name="connsiteX357" fmla="*/ 1088730 w 4878609"/>
              <a:gd name="connsiteY357" fmla="*/ 2084673 h 3744261"/>
              <a:gd name="connsiteX358" fmla="*/ 1203394 w 4878609"/>
              <a:gd name="connsiteY358" fmla="*/ 2080893 h 3744261"/>
              <a:gd name="connsiteX359" fmla="*/ 1259294 w 4878609"/>
              <a:gd name="connsiteY359" fmla="*/ 2084382 h 3744261"/>
              <a:gd name="connsiteX360" fmla="*/ 1261454 w 4878609"/>
              <a:gd name="connsiteY360" fmla="*/ 2091234 h 3744261"/>
              <a:gd name="connsiteX361" fmla="*/ 1248247 w 4878609"/>
              <a:gd name="connsiteY361" fmla="*/ 2097152 h 3744261"/>
              <a:gd name="connsiteX362" fmla="*/ 1101770 w 4878609"/>
              <a:gd name="connsiteY362" fmla="*/ 2118520 h 3744261"/>
              <a:gd name="connsiteX363" fmla="*/ 1075606 w 4878609"/>
              <a:gd name="connsiteY363" fmla="*/ 2097962 h 3744261"/>
              <a:gd name="connsiteX364" fmla="*/ 869056 w 4878609"/>
              <a:gd name="connsiteY364" fmla="*/ 2136046 h 3744261"/>
              <a:gd name="connsiteX365" fmla="*/ 824058 w 4878609"/>
              <a:gd name="connsiteY365" fmla="*/ 2200625 h 3744261"/>
              <a:gd name="connsiteX366" fmla="*/ 886831 w 4878609"/>
              <a:gd name="connsiteY366" fmla="*/ 2347974 h 3744261"/>
              <a:gd name="connsiteX367" fmla="*/ 1217702 w 4878609"/>
              <a:gd name="connsiteY367" fmla="*/ 2314750 h 3744261"/>
              <a:gd name="connsiteX368" fmla="*/ 1234833 w 4878609"/>
              <a:gd name="connsiteY368" fmla="*/ 2310784 h 3744261"/>
              <a:gd name="connsiteX369" fmla="*/ 1234272 w 4878609"/>
              <a:gd name="connsiteY369" fmla="*/ 2303724 h 3744261"/>
              <a:gd name="connsiteX370" fmla="*/ 1231490 w 4878609"/>
              <a:gd name="connsiteY370" fmla="*/ 2296622 h 3744261"/>
              <a:gd name="connsiteX371" fmla="*/ 1224201 w 4878609"/>
              <a:gd name="connsiteY371" fmla="*/ 2297183 h 3744261"/>
              <a:gd name="connsiteX372" fmla="*/ 1167201 w 4878609"/>
              <a:gd name="connsiteY372" fmla="*/ 2285180 h 3744261"/>
              <a:gd name="connsiteX373" fmla="*/ 1187634 w 4878609"/>
              <a:gd name="connsiteY373" fmla="*/ 2267800 h 3744261"/>
              <a:gd name="connsiteX374" fmla="*/ 1237968 w 4878609"/>
              <a:gd name="connsiteY374" fmla="*/ 2283581 h 3744261"/>
              <a:gd name="connsiteX375" fmla="*/ 1358261 w 4878609"/>
              <a:gd name="connsiteY375" fmla="*/ 2270271 h 3744261"/>
              <a:gd name="connsiteX376" fmla="*/ 1358448 w 4878609"/>
              <a:gd name="connsiteY376" fmla="*/ 2250960 h 3744261"/>
              <a:gd name="connsiteX377" fmla="*/ 1351990 w 4878609"/>
              <a:gd name="connsiteY377" fmla="*/ 2164680 h 3744261"/>
              <a:gd name="connsiteX378" fmla="*/ 1340236 w 4878609"/>
              <a:gd name="connsiteY378" fmla="*/ 2112290 h 3744261"/>
              <a:gd name="connsiteX379" fmla="*/ 1351554 w 4878609"/>
              <a:gd name="connsiteY379" fmla="*/ 2034753 h 3744261"/>
              <a:gd name="connsiteX380" fmla="*/ 1373357 w 4878609"/>
              <a:gd name="connsiteY380" fmla="*/ 2021277 h 3744261"/>
              <a:gd name="connsiteX381" fmla="*/ 1407640 w 4878609"/>
              <a:gd name="connsiteY381" fmla="*/ 2008776 h 3744261"/>
              <a:gd name="connsiteX382" fmla="*/ 1428281 w 4878609"/>
              <a:gd name="connsiteY382" fmla="*/ 2043412 h 3744261"/>
              <a:gd name="connsiteX383" fmla="*/ 1439556 w 4878609"/>
              <a:gd name="connsiteY383" fmla="*/ 2085711 h 3744261"/>
              <a:gd name="connsiteX384" fmla="*/ 1447301 w 4878609"/>
              <a:gd name="connsiteY384" fmla="*/ 2152346 h 3744261"/>
              <a:gd name="connsiteX385" fmla="*/ 1428011 w 4878609"/>
              <a:gd name="connsiteY385" fmla="*/ 2143645 h 3744261"/>
              <a:gd name="connsiteX386" fmla="*/ 1399853 w 4878609"/>
              <a:gd name="connsiteY386" fmla="*/ 2102198 h 3744261"/>
              <a:gd name="connsiteX387" fmla="*/ 1405667 w 4878609"/>
              <a:gd name="connsiteY387" fmla="*/ 2137208 h 3744261"/>
              <a:gd name="connsiteX388" fmla="*/ 1405211 w 4878609"/>
              <a:gd name="connsiteY388" fmla="*/ 2249465 h 3744261"/>
              <a:gd name="connsiteX389" fmla="*/ 1401037 w 4878609"/>
              <a:gd name="connsiteY389" fmla="*/ 2262546 h 3744261"/>
              <a:gd name="connsiteX390" fmla="*/ 1473901 w 4878609"/>
              <a:gd name="connsiteY390" fmla="*/ 2243173 h 3744261"/>
              <a:gd name="connsiteX391" fmla="*/ 1478034 w 4878609"/>
              <a:gd name="connsiteY391" fmla="*/ 2174980 h 3744261"/>
              <a:gd name="connsiteX392" fmla="*/ 1449502 w 4878609"/>
              <a:gd name="connsiteY392" fmla="*/ 2053774 h 3744261"/>
              <a:gd name="connsiteX393" fmla="*/ 1451475 w 4878609"/>
              <a:gd name="connsiteY393" fmla="*/ 2046610 h 3744261"/>
              <a:gd name="connsiteX394" fmla="*/ 1458909 w 4878609"/>
              <a:gd name="connsiteY394" fmla="*/ 2046444 h 3744261"/>
              <a:gd name="connsiteX395" fmla="*/ 1504925 w 4878609"/>
              <a:gd name="connsiteY395" fmla="*/ 2058467 h 3744261"/>
              <a:gd name="connsiteX396" fmla="*/ 1782284 w 4878609"/>
              <a:gd name="connsiteY396" fmla="*/ 1986204 h 3744261"/>
              <a:gd name="connsiteX397" fmla="*/ 1788887 w 4878609"/>
              <a:gd name="connsiteY397" fmla="*/ 1988281 h 3744261"/>
              <a:gd name="connsiteX398" fmla="*/ 1849895 w 4878609"/>
              <a:gd name="connsiteY398" fmla="*/ 2016978 h 3744261"/>
              <a:gd name="connsiteX399" fmla="*/ 1850227 w 4878609"/>
              <a:gd name="connsiteY399" fmla="*/ 2017082 h 3744261"/>
              <a:gd name="connsiteX400" fmla="*/ 1795054 w 4878609"/>
              <a:gd name="connsiteY400" fmla="*/ 1971025 h 3744261"/>
              <a:gd name="connsiteX401" fmla="*/ 1794390 w 4878609"/>
              <a:gd name="connsiteY401" fmla="*/ 1970527 h 3744261"/>
              <a:gd name="connsiteX402" fmla="*/ 1315713 w 4878609"/>
              <a:gd name="connsiteY402" fmla="*/ 1579686 h 3744261"/>
              <a:gd name="connsiteX403" fmla="*/ 1153600 w 4878609"/>
              <a:gd name="connsiteY403" fmla="*/ 1494882 h 3744261"/>
              <a:gd name="connsiteX404" fmla="*/ 1047926 w 4878609"/>
              <a:gd name="connsiteY404" fmla="*/ 1425796 h 3744261"/>
              <a:gd name="connsiteX405" fmla="*/ 1054592 w 4878609"/>
              <a:gd name="connsiteY405" fmla="*/ 1396746 h 3744261"/>
              <a:gd name="connsiteX406" fmla="*/ 1118673 w 4878609"/>
              <a:gd name="connsiteY406" fmla="*/ 1334430 h 3744261"/>
              <a:gd name="connsiteX407" fmla="*/ 1165581 w 4878609"/>
              <a:gd name="connsiteY407" fmla="*/ 1273837 h 3744261"/>
              <a:gd name="connsiteX408" fmla="*/ 1156050 w 4878609"/>
              <a:gd name="connsiteY408" fmla="*/ 1254131 h 3744261"/>
              <a:gd name="connsiteX409" fmla="*/ 1149343 w 4878609"/>
              <a:gd name="connsiteY409" fmla="*/ 1273463 h 3744261"/>
              <a:gd name="connsiteX410" fmla="*/ 1138566 w 4878609"/>
              <a:gd name="connsiteY410" fmla="*/ 1287937 h 3744261"/>
              <a:gd name="connsiteX411" fmla="*/ 1030483 w 4878609"/>
              <a:gd name="connsiteY411" fmla="*/ 1395354 h 3744261"/>
              <a:gd name="connsiteX412" fmla="*/ 1012148 w 4878609"/>
              <a:gd name="connsiteY412" fmla="*/ 1390765 h 3744261"/>
              <a:gd name="connsiteX413" fmla="*/ 1010902 w 4878609"/>
              <a:gd name="connsiteY413" fmla="*/ 1389810 h 3744261"/>
              <a:gd name="connsiteX414" fmla="*/ 794094 w 4878609"/>
              <a:gd name="connsiteY414" fmla="*/ 1123166 h 3744261"/>
              <a:gd name="connsiteX415" fmla="*/ 811952 w 4878609"/>
              <a:gd name="connsiteY415" fmla="*/ 915971 h 3744261"/>
              <a:gd name="connsiteX416" fmla="*/ 789068 w 4878609"/>
              <a:gd name="connsiteY416" fmla="*/ 889288 h 3744261"/>
              <a:gd name="connsiteX417" fmla="*/ 768303 w 4878609"/>
              <a:gd name="connsiteY417" fmla="*/ 717042 h 3744261"/>
              <a:gd name="connsiteX418" fmla="*/ 808193 w 4878609"/>
              <a:gd name="connsiteY418" fmla="*/ 541286 h 3744261"/>
              <a:gd name="connsiteX419" fmla="*/ 931123 w 4878609"/>
              <a:gd name="connsiteY419" fmla="*/ 473758 h 3744261"/>
              <a:gd name="connsiteX420" fmla="*/ 1122660 w 4878609"/>
              <a:gd name="connsiteY420" fmla="*/ 489186 h 3744261"/>
              <a:gd name="connsiteX421" fmla="*/ 1251424 w 4878609"/>
              <a:gd name="connsiteY421" fmla="*/ 639173 h 3744261"/>
              <a:gd name="connsiteX422" fmla="*/ 1284441 w 4878609"/>
              <a:gd name="connsiteY422" fmla="*/ 699371 h 3744261"/>
              <a:gd name="connsiteX423" fmla="*/ 1269407 w 4878609"/>
              <a:gd name="connsiteY423" fmla="*/ 655868 h 3744261"/>
              <a:gd name="connsiteX424" fmla="*/ 1275408 w 4878609"/>
              <a:gd name="connsiteY424" fmla="*/ 637615 h 3744261"/>
              <a:gd name="connsiteX425" fmla="*/ 1329127 w 4878609"/>
              <a:gd name="connsiteY425" fmla="*/ 677256 h 3744261"/>
              <a:gd name="connsiteX426" fmla="*/ 1374271 w 4878609"/>
              <a:gd name="connsiteY426" fmla="*/ 742479 h 3744261"/>
              <a:gd name="connsiteX427" fmla="*/ 1379794 w 4878609"/>
              <a:gd name="connsiteY427" fmla="*/ 781040 h 3744261"/>
              <a:gd name="connsiteX428" fmla="*/ 1381808 w 4878609"/>
              <a:gd name="connsiteY428" fmla="*/ 780915 h 3744261"/>
              <a:gd name="connsiteX429" fmla="*/ 1398773 w 4878609"/>
              <a:gd name="connsiteY429" fmla="*/ 838476 h 3744261"/>
              <a:gd name="connsiteX430" fmla="*/ 1404525 w 4878609"/>
              <a:gd name="connsiteY430" fmla="*/ 876912 h 3744261"/>
              <a:gd name="connsiteX431" fmla="*/ 1395638 w 4878609"/>
              <a:gd name="connsiteY431" fmla="*/ 977914 h 3744261"/>
              <a:gd name="connsiteX432" fmla="*/ 1401888 w 4878609"/>
              <a:gd name="connsiteY432" fmla="*/ 1020129 h 3744261"/>
              <a:gd name="connsiteX433" fmla="*/ 1332969 w 4878609"/>
              <a:gd name="connsiteY433" fmla="*/ 1209465 h 3744261"/>
              <a:gd name="connsiteX434" fmla="*/ 1369931 w 4878609"/>
              <a:gd name="connsiteY434" fmla="*/ 1221737 h 3744261"/>
              <a:gd name="connsiteX435" fmla="*/ 1379317 w 4878609"/>
              <a:gd name="connsiteY435" fmla="*/ 1230646 h 3744261"/>
              <a:gd name="connsiteX436" fmla="*/ 1427990 w 4878609"/>
              <a:gd name="connsiteY436" fmla="*/ 1300292 h 3744261"/>
              <a:gd name="connsiteX437" fmla="*/ 1416133 w 4878609"/>
              <a:gd name="connsiteY437" fmla="*/ 1323798 h 3744261"/>
              <a:gd name="connsiteX438" fmla="*/ 1295384 w 4878609"/>
              <a:gd name="connsiteY438" fmla="*/ 1319230 h 3744261"/>
              <a:gd name="connsiteX439" fmla="*/ 1259003 w 4878609"/>
              <a:gd name="connsiteY439" fmla="*/ 1296243 h 3744261"/>
              <a:gd name="connsiteX440" fmla="*/ 1256802 w 4878609"/>
              <a:gd name="connsiteY440" fmla="*/ 1298132 h 3744261"/>
              <a:gd name="connsiteX441" fmla="*/ 1248891 w 4878609"/>
              <a:gd name="connsiteY441" fmla="*/ 1310384 h 3744261"/>
              <a:gd name="connsiteX442" fmla="*/ 1244883 w 4878609"/>
              <a:gd name="connsiteY442" fmla="*/ 1318648 h 3744261"/>
              <a:gd name="connsiteX443" fmla="*/ 1229122 w 4878609"/>
              <a:gd name="connsiteY443" fmla="*/ 1321908 h 3744261"/>
              <a:gd name="connsiteX444" fmla="*/ 1342645 w 4878609"/>
              <a:gd name="connsiteY444" fmla="*/ 1396434 h 3744261"/>
              <a:gd name="connsiteX445" fmla="*/ 1520810 w 4878609"/>
              <a:gd name="connsiteY445" fmla="*/ 1562077 h 3744261"/>
              <a:gd name="connsiteX446" fmla="*/ 1718473 w 4878609"/>
              <a:gd name="connsiteY446" fmla="*/ 1729756 h 3744261"/>
              <a:gd name="connsiteX447" fmla="*/ 1885154 w 4878609"/>
              <a:gd name="connsiteY447" fmla="*/ 1883500 h 3744261"/>
              <a:gd name="connsiteX448" fmla="*/ 1939476 w 4878609"/>
              <a:gd name="connsiteY448" fmla="*/ 2032282 h 3744261"/>
              <a:gd name="connsiteX449" fmla="*/ 1947699 w 4878609"/>
              <a:gd name="connsiteY449" fmla="*/ 2051490 h 3744261"/>
              <a:gd name="connsiteX450" fmla="*/ 1955548 w 4878609"/>
              <a:gd name="connsiteY450" fmla="*/ 2068247 h 3744261"/>
              <a:gd name="connsiteX451" fmla="*/ 1955693 w 4878609"/>
              <a:gd name="connsiteY451" fmla="*/ 2069410 h 3744261"/>
              <a:gd name="connsiteX452" fmla="*/ 1990309 w 4878609"/>
              <a:gd name="connsiteY452" fmla="*/ 2132370 h 3744261"/>
              <a:gd name="connsiteX453" fmla="*/ 1990433 w 4878609"/>
              <a:gd name="connsiteY453" fmla="*/ 2131311 h 3744261"/>
              <a:gd name="connsiteX454" fmla="*/ 1977102 w 4878609"/>
              <a:gd name="connsiteY454" fmla="*/ 2009898 h 3744261"/>
              <a:gd name="connsiteX455" fmla="*/ 1981691 w 4878609"/>
              <a:gd name="connsiteY455" fmla="*/ 2002069 h 3744261"/>
              <a:gd name="connsiteX456" fmla="*/ 1989187 w 4878609"/>
              <a:gd name="connsiteY456" fmla="*/ 2006845 h 3744261"/>
              <a:gd name="connsiteX457" fmla="*/ 1989187 w 4878609"/>
              <a:gd name="connsiteY457" fmla="*/ 2006845 h 3744261"/>
              <a:gd name="connsiteX458" fmla="*/ 1989250 w 4878609"/>
              <a:gd name="connsiteY458" fmla="*/ 2007136 h 3744261"/>
              <a:gd name="connsiteX459" fmla="*/ 1991721 w 4878609"/>
              <a:gd name="connsiteY459" fmla="*/ 2017186 h 3744261"/>
              <a:gd name="connsiteX460" fmla="*/ 2024986 w 4878609"/>
              <a:gd name="connsiteY460" fmla="*/ 2093186 h 3744261"/>
              <a:gd name="connsiteX461" fmla="*/ 2059145 w 4878609"/>
              <a:gd name="connsiteY461" fmla="*/ 2144538 h 3744261"/>
              <a:gd name="connsiteX462" fmla="*/ 2058709 w 4878609"/>
              <a:gd name="connsiteY462" fmla="*/ 2132619 h 3744261"/>
              <a:gd name="connsiteX463" fmla="*/ 2044443 w 4878609"/>
              <a:gd name="connsiteY463" fmla="*/ 2063679 h 3744261"/>
              <a:gd name="connsiteX464" fmla="*/ 2028911 w 4878609"/>
              <a:gd name="connsiteY464" fmla="*/ 2026364 h 3744261"/>
              <a:gd name="connsiteX465" fmla="*/ 2028433 w 4878609"/>
              <a:gd name="connsiteY465" fmla="*/ 2010790 h 3744261"/>
              <a:gd name="connsiteX466" fmla="*/ 2034995 w 4878609"/>
              <a:gd name="connsiteY466" fmla="*/ 2009420 h 3744261"/>
              <a:gd name="connsiteX467" fmla="*/ 2053310 w 4878609"/>
              <a:gd name="connsiteY467" fmla="*/ 2050036 h 3744261"/>
              <a:gd name="connsiteX468" fmla="*/ 2056300 w 4878609"/>
              <a:gd name="connsiteY468" fmla="*/ 2059838 h 3744261"/>
              <a:gd name="connsiteX469" fmla="*/ 2101277 w 4878609"/>
              <a:gd name="connsiteY469" fmla="*/ 2139223 h 3744261"/>
              <a:gd name="connsiteX470" fmla="*/ 2099741 w 4878609"/>
              <a:gd name="connsiteY470" fmla="*/ 2127200 h 3744261"/>
              <a:gd name="connsiteX471" fmla="*/ 2070337 w 4878609"/>
              <a:gd name="connsiteY471" fmla="*/ 2015940 h 3744261"/>
              <a:gd name="connsiteX472" fmla="*/ 2070047 w 4878609"/>
              <a:gd name="connsiteY472" fmla="*/ 2015255 h 3744261"/>
              <a:gd name="connsiteX473" fmla="*/ 2069569 w 4878609"/>
              <a:gd name="connsiteY473" fmla="*/ 2004499 h 3744261"/>
              <a:gd name="connsiteX474" fmla="*/ 2075923 w 4878609"/>
              <a:gd name="connsiteY474" fmla="*/ 2002692 h 3744261"/>
              <a:gd name="connsiteX475" fmla="*/ 2080097 w 4878609"/>
              <a:gd name="connsiteY475" fmla="*/ 2006845 h 3744261"/>
              <a:gd name="connsiteX476" fmla="*/ 2080139 w 4878609"/>
              <a:gd name="connsiteY476" fmla="*/ 2006845 h 3744261"/>
              <a:gd name="connsiteX477" fmla="*/ 2080242 w 4878609"/>
              <a:gd name="connsiteY477" fmla="*/ 2007136 h 3744261"/>
              <a:gd name="connsiteX478" fmla="*/ 2082776 w 4878609"/>
              <a:gd name="connsiteY478" fmla="*/ 2013220 h 3744261"/>
              <a:gd name="connsiteX479" fmla="*/ 2128002 w 4878609"/>
              <a:gd name="connsiteY479" fmla="*/ 2082492 h 3744261"/>
              <a:gd name="connsiteX480" fmla="*/ 2075446 w 4878609"/>
              <a:gd name="connsiteY480" fmla="*/ 1945380 h 3744261"/>
              <a:gd name="connsiteX481" fmla="*/ 2076276 w 4878609"/>
              <a:gd name="connsiteY481" fmla="*/ 1939545 h 3744261"/>
              <a:gd name="connsiteX482" fmla="*/ 2081592 w 4878609"/>
              <a:gd name="connsiteY482" fmla="*/ 1937012 h 3744261"/>
              <a:gd name="connsiteX483" fmla="*/ 2118325 w 4878609"/>
              <a:gd name="connsiteY483" fmla="*/ 1926982 h 3744261"/>
              <a:gd name="connsiteX484" fmla="*/ 2116706 w 4878609"/>
              <a:gd name="connsiteY484" fmla="*/ 1911222 h 3744261"/>
              <a:gd name="connsiteX485" fmla="*/ 2070524 w 4878609"/>
              <a:gd name="connsiteY485" fmla="*/ 1876876 h 3744261"/>
              <a:gd name="connsiteX486" fmla="*/ 1994005 w 4878609"/>
              <a:gd name="connsiteY486" fmla="*/ 1815868 h 3744261"/>
              <a:gd name="connsiteX487" fmla="*/ 1990060 w 4878609"/>
              <a:gd name="connsiteY487" fmla="*/ 1809244 h 3744261"/>
              <a:gd name="connsiteX488" fmla="*/ 1961798 w 4878609"/>
              <a:gd name="connsiteY488" fmla="*/ 1804032 h 3744261"/>
              <a:gd name="connsiteX489" fmla="*/ 1932789 w 4878609"/>
              <a:gd name="connsiteY489" fmla="*/ 1765991 h 3744261"/>
              <a:gd name="connsiteX490" fmla="*/ 1890636 w 4878609"/>
              <a:gd name="connsiteY490" fmla="*/ 1690572 h 3744261"/>
              <a:gd name="connsiteX491" fmla="*/ 1811085 w 4878609"/>
              <a:gd name="connsiteY491" fmla="*/ 1763021 h 3744261"/>
              <a:gd name="connsiteX492" fmla="*/ 1786271 w 4878609"/>
              <a:gd name="connsiteY492" fmla="*/ 1748880 h 3744261"/>
              <a:gd name="connsiteX493" fmla="*/ 1758404 w 4878609"/>
              <a:gd name="connsiteY493" fmla="*/ 1709115 h 3744261"/>
              <a:gd name="connsiteX494" fmla="*/ 1736767 w 4878609"/>
              <a:gd name="connsiteY494" fmla="*/ 1636126 h 3744261"/>
              <a:gd name="connsiteX495" fmla="*/ 1811729 w 4878609"/>
              <a:gd name="connsiteY495" fmla="*/ 1580247 h 3744261"/>
              <a:gd name="connsiteX496" fmla="*/ 1831310 w 4878609"/>
              <a:gd name="connsiteY496" fmla="*/ 1571567 h 3744261"/>
              <a:gd name="connsiteX497" fmla="*/ 1788617 w 4878609"/>
              <a:gd name="connsiteY497" fmla="*/ 1472331 h 3744261"/>
              <a:gd name="connsiteX498" fmla="*/ 1692600 w 4878609"/>
              <a:gd name="connsiteY498" fmla="*/ 923987 h 3744261"/>
              <a:gd name="connsiteX499" fmla="*/ 1707094 w 4878609"/>
              <a:gd name="connsiteY499" fmla="*/ 829319 h 3744261"/>
              <a:gd name="connsiteX500" fmla="*/ 1636201 w 4878609"/>
              <a:gd name="connsiteY500" fmla="*/ 698644 h 3744261"/>
              <a:gd name="connsiteX501" fmla="*/ 1536716 w 4878609"/>
              <a:gd name="connsiteY501" fmla="*/ 614524 h 3744261"/>
              <a:gd name="connsiteX502" fmla="*/ 1508226 w 4878609"/>
              <a:gd name="connsiteY502" fmla="*/ 615583 h 3744261"/>
              <a:gd name="connsiteX503" fmla="*/ 1523073 w 4878609"/>
              <a:gd name="connsiteY503" fmla="*/ 673477 h 3744261"/>
              <a:gd name="connsiteX504" fmla="*/ 1529905 w 4878609"/>
              <a:gd name="connsiteY504" fmla="*/ 699786 h 3744261"/>
              <a:gd name="connsiteX505" fmla="*/ 1543818 w 4878609"/>
              <a:gd name="connsiteY505" fmla="*/ 1016599 h 3744261"/>
              <a:gd name="connsiteX506" fmla="*/ 1670194 w 4878609"/>
              <a:gd name="connsiteY506" fmla="*/ 1432420 h 3744261"/>
              <a:gd name="connsiteX507" fmla="*/ 1724079 w 4878609"/>
              <a:gd name="connsiteY507" fmla="*/ 1582365 h 3744261"/>
              <a:gd name="connsiteX508" fmla="*/ 1716417 w 4878609"/>
              <a:gd name="connsiteY508" fmla="*/ 1604480 h 3744261"/>
              <a:gd name="connsiteX509" fmla="*/ 1671585 w 4878609"/>
              <a:gd name="connsiteY509" fmla="*/ 1558111 h 3744261"/>
              <a:gd name="connsiteX510" fmla="*/ 1608314 w 4878609"/>
              <a:gd name="connsiteY510" fmla="*/ 1448596 h 3744261"/>
              <a:gd name="connsiteX511" fmla="*/ 1509618 w 4878609"/>
              <a:gd name="connsiteY511" fmla="*/ 1198169 h 3744261"/>
              <a:gd name="connsiteX512" fmla="*/ 1506835 w 4878609"/>
              <a:gd name="connsiteY512" fmla="*/ 1180498 h 3744261"/>
              <a:gd name="connsiteX513" fmla="*/ 1486859 w 4878609"/>
              <a:gd name="connsiteY513" fmla="*/ 615064 h 3744261"/>
              <a:gd name="connsiteX514" fmla="*/ 1496349 w 4878609"/>
              <a:gd name="connsiteY514" fmla="*/ 607693 h 3744261"/>
              <a:gd name="connsiteX515" fmla="*/ 1498757 w 4878609"/>
              <a:gd name="connsiteY515" fmla="*/ 592181 h 3744261"/>
              <a:gd name="connsiteX516" fmla="*/ 1595751 w 4878609"/>
              <a:gd name="connsiteY516" fmla="*/ 380356 h 3744261"/>
              <a:gd name="connsiteX517" fmla="*/ 1725782 w 4878609"/>
              <a:gd name="connsiteY517" fmla="*/ 271610 h 3744261"/>
              <a:gd name="connsiteX518" fmla="*/ 1732136 w 4878609"/>
              <a:gd name="connsiteY518" fmla="*/ 271713 h 3744261"/>
              <a:gd name="connsiteX519" fmla="*/ 1732822 w 4878609"/>
              <a:gd name="connsiteY519" fmla="*/ 272191 h 3744261"/>
              <a:gd name="connsiteX520" fmla="*/ 1736746 w 4878609"/>
              <a:gd name="connsiteY520" fmla="*/ 242808 h 3744261"/>
              <a:gd name="connsiteX521" fmla="*/ 1747586 w 4878609"/>
              <a:gd name="connsiteY521" fmla="*/ 235333 h 3744261"/>
              <a:gd name="connsiteX522" fmla="*/ 1764364 w 4878609"/>
              <a:gd name="connsiteY522" fmla="*/ 274787 h 3744261"/>
              <a:gd name="connsiteX523" fmla="*/ 1766710 w 4878609"/>
              <a:gd name="connsiteY523" fmla="*/ 262639 h 3744261"/>
              <a:gd name="connsiteX524" fmla="*/ 1765360 w 4878609"/>
              <a:gd name="connsiteY524" fmla="*/ 185808 h 3744261"/>
              <a:gd name="connsiteX525" fmla="*/ 1826098 w 4878609"/>
              <a:gd name="connsiteY525" fmla="*/ 48613 h 3744261"/>
              <a:gd name="connsiteX526" fmla="*/ 1945830 w 4878609"/>
              <a:gd name="connsiteY526" fmla="*/ 106 h 3744261"/>
              <a:gd name="connsiteX527" fmla="*/ 2065105 w 4878609"/>
              <a:gd name="connsiteY527" fmla="*/ 39124 h 3744261"/>
              <a:gd name="connsiteX528" fmla="*/ 2142538 w 4878609"/>
              <a:gd name="connsiteY528" fmla="*/ 42841 h 3744261"/>
              <a:gd name="connsiteX529" fmla="*/ 2281331 w 4878609"/>
              <a:gd name="connsiteY529" fmla="*/ 406458 h 3744261"/>
              <a:gd name="connsiteX530" fmla="*/ 2264844 w 4878609"/>
              <a:gd name="connsiteY530" fmla="*/ 652338 h 3744261"/>
              <a:gd name="connsiteX531" fmla="*/ 2250828 w 4878609"/>
              <a:gd name="connsiteY531" fmla="*/ 671525 h 3744261"/>
              <a:gd name="connsiteX532" fmla="*/ 2193329 w 4878609"/>
              <a:gd name="connsiteY532" fmla="*/ 655099 h 3744261"/>
              <a:gd name="connsiteX533" fmla="*/ 2186601 w 4878609"/>
              <a:gd name="connsiteY533" fmla="*/ 663551 h 3744261"/>
              <a:gd name="connsiteX534" fmla="*/ 2200514 w 4878609"/>
              <a:gd name="connsiteY534" fmla="*/ 722814 h 3744261"/>
              <a:gd name="connsiteX535" fmla="*/ 2208072 w 4878609"/>
              <a:gd name="connsiteY535" fmla="*/ 800164 h 3744261"/>
              <a:gd name="connsiteX536" fmla="*/ 2194222 w 4878609"/>
              <a:gd name="connsiteY536" fmla="*/ 808616 h 3744261"/>
              <a:gd name="connsiteX537" fmla="*/ 2171276 w 4878609"/>
              <a:gd name="connsiteY537" fmla="*/ 804878 h 3744261"/>
              <a:gd name="connsiteX538" fmla="*/ 2171339 w 4878609"/>
              <a:gd name="connsiteY538" fmla="*/ 780687 h 3744261"/>
              <a:gd name="connsiteX539" fmla="*/ 2176198 w 4878609"/>
              <a:gd name="connsiteY539" fmla="*/ 739364 h 3744261"/>
              <a:gd name="connsiteX540" fmla="*/ 2175679 w 4878609"/>
              <a:gd name="connsiteY540" fmla="*/ 735710 h 3744261"/>
              <a:gd name="connsiteX541" fmla="*/ 2175014 w 4878609"/>
              <a:gd name="connsiteY541" fmla="*/ 736810 h 3744261"/>
              <a:gd name="connsiteX542" fmla="*/ 2159565 w 4878609"/>
              <a:gd name="connsiteY542" fmla="*/ 749851 h 3744261"/>
              <a:gd name="connsiteX543" fmla="*/ 2148954 w 4878609"/>
              <a:gd name="connsiteY543" fmla="*/ 734111 h 3744261"/>
              <a:gd name="connsiteX544" fmla="*/ 2173374 w 4878609"/>
              <a:gd name="connsiteY544" fmla="*/ 660436 h 3744261"/>
              <a:gd name="connsiteX545" fmla="*/ 2168016 w 4878609"/>
              <a:gd name="connsiteY545" fmla="*/ 612053 h 3744261"/>
              <a:gd name="connsiteX546" fmla="*/ 2152671 w 4878609"/>
              <a:gd name="connsiteY546" fmla="*/ 659522 h 3744261"/>
              <a:gd name="connsiteX547" fmla="*/ 2069611 w 4878609"/>
              <a:gd name="connsiteY547" fmla="*/ 810921 h 3744261"/>
              <a:gd name="connsiteX548" fmla="*/ 2082277 w 4878609"/>
              <a:gd name="connsiteY548" fmla="*/ 828758 h 3744261"/>
              <a:gd name="connsiteX549" fmla="*/ 2091622 w 4878609"/>
              <a:gd name="connsiteY549" fmla="*/ 806747 h 3744261"/>
              <a:gd name="connsiteX550" fmla="*/ 2097041 w 4878609"/>
              <a:gd name="connsiteY550" fmla="*/ 802054 h 3744261"/>
              <a:gd name="connsiteX551" fmla="*/ 2103291 w 4878609"/>
              <a:gd name="connsiteY551" fmla="*/ 805543 h 3744261"/>
              <a:gd name="connsiteX552" fmla="*/ 2105181 w 4878609"/>
              <a:gd name="connsiteY552" fmla="*/ 809529 h 3744261"/>
              <a:gd name="connsiteX553" fmla="*/ 2105846 w 4878609"/>
              <a:gd name="connsiteY553" fmla="*/ 808201 h 3744261"/>
              <a:gd name="connsiteX554" fmla="*/ 2119011 w 4878609"/>
              <a:gd name="connsiteY554" fmla="*/ 799562 h 3744261"/>
              <a:gd name="connsiteX555" fmla="*/ 2119551 w 4878609"/>
              <a:gd name="connsiteY555" fmla="*/ 821926 h 3744261"/>
              <a:gd name="connsiteX556" fmla="*/ 2115771 w 4878609"/>
              <a:gd name="connsiteY556" fmla="*/ 832952 h 3744261"/>
              <a:gd name="connsiteX557" fmla="*/ 2161164 w 4878609"/>
              <a:gd name="connsiteY557" fmla="*/ 995045 h 3744261"/>
              <a:gd name="connsiteX558" fmla="*/ 2144739 w 4878609"/>
              <a:gd name="connsiteY558" fmla="*/ 1013505 h 3744261"/>
              <a:gd name="connsiteX559" fmla="*/ 2139360 w 4878609"/>
              <a:gd name="connsiteY559" fmla="*/ 1014024 h 3744261"/>
              <a:gd name="connsiteX560" fmla="*/ 2009662 w 4878609"/>
              <a:gd name="connsiteY560" fmla="*/ 926250 h 3744261"/>
              <a:gd name="connsiteX561" fmla="*/ 1986052 w 4878609"/>
              <a:gd name="connsiteY561" fmla="*/ 934390 h 3744261"/>
              <a:gd name="connsiteX562" fmla="*/ 1941677 w 4878609"/>
              <a:gd name="connsiteY562" fmla="*/ 947472 h 3744261"/>
              <a:gd name="connsiteX563" fmla="*/ 1933163 w 4878609"/>
              <a:gd name="connsiteY563" fmla="*/ 956650 h 3744261"/>
              <a:gd name="connsiteX564" fmla="*/ 1881479 w 4878609"/>
              <a:gd name="connsiteY564" fmla="*/ 1002686 h 3744261"/>
              <a:gd name="connsiteX565" fmla="*/ 1849085 w 4878609"/>
              <a:gd name="connsiteY565" fmla="*/ 1074534 h 3744261"/>
              <a:gd name="connsiteX566" fmla="*/ 1786935 w 4878609"/>
              <a:gd name="connsiteY566" fmla="*/ 1177279 h 3744261"/>
              <a:gd name="connsiteX567" fmla="*/ 1758591 w 4878609"/>
              <a:gd name="connsiteY567" fmla="*/ 1158092 h 3744261"/>
              <a:gd name="connsiteX568" fmla="*/ 1744658 w 4878609"/>
              <a:gd name="connsiteY568" fmla="*/ 1052087 h 3744261"/>
              <a:gd name="connsiteX569" fmla="*/ 1745073 w 4878609"/>
              <a:gd name="connsiteY569" fmla="*/ 1041413 h 3744261"/>
              <a:gd name="connsiteX570" fmla="*/ 1743308 w 4878609"/>
              <a:gd name="connsiteY570" fmla="*/ 1161996 h 3744261"/>
              <a:gd name="connsiteX571" fmla="*/ 1804295 w 4878609"/>
              <a:gd name="connsiteY571" fmla="*/ 1421768 h 3744261"/>
              <a:gd name="connsiteX572" fmla="*/ 1872737 w 4878609"/>
              <a:gd name="connsiteY572" fmla="*/ 1556263 h 3744261"/>
              <a:gd name="connsiteX573" fmla="*/ 1879755 w 4878609"/>
              <a:gd name="connsiteY573" fmla="*/ 1554976 h 3744261"/>
              <a:gd name="connsiteX574" fmla="*/ 1885403 w 4878609"/>
              <a:gd name="connsiteY574" fmla="*/ 1560229 h 3744261"/>
              <a:gd name="connsiteX575" fmla="*/ 1879070 w 4878609"/>
              <a:gd name="connsiteY575" fmla="*/ 1568598 h 3744261"/>
              <a:gd name="connsiteX576" fmla="*/ 1872051 w 4878609"/>
              <a:gd name="connsiteY576" fmla="*/ 1569324 h 3744261"/>
              <a:gd name="connsiteX577" fmla="*/ 1848234 w 4878609"/>
              <a:gd name="connsiteY577" fmla="*/ 1578087 h 3744261"/>
              <a:gd name="connsiteX578" fmla="*/ 1891965 w 4878609"/>
              <a:gd name="connsiteY578" fmla="*/ 1666027 h 3744261"/>
              <a:gd name="connsiteX579" fmla="*/ 1903261 w 4878609"/>
              <a:gd name="connsiteY579" fmla="*/ 1645283 h 3744261"/>
              <a:gd name="connsiteX580" fmla="*/ 1910259 w 4878609"/>
              <a:gd name="connsiteY580" fmla="*/ 1639282 h 3744261"/>
              <a:gd name="connsiteX581" fmla="*/ 1956192 w 4878609"/>
              <a:gd name="connsiteY581" fmla="*/ 1714680 h 3744261"/>
              <a:gd name="connsiteX582" fmla="*/ 1996808 w 4878609"/>
              <a:gd name="connsiteY582" fmla="*/ 1795830 h 3744261"/>
              <a:gd name="connsiteX583" fmla="*/ 2002186 w 4878609"/>
              <a:gd name="connsiteY583" fmla="*/ 1794252 h 3744261"/>
              <a:gd name="connsiteX584" fmla="*/ 2029949 w 4878609"/>
              <a:gd name="connsiteY584" fmla="*/ 1764412 h 3744261"/>
              <a:gd name="connsiteX585" fmla="*/ 2267544 w 4878609"/>
              <a:gd name="connsiteY585" fmla="*/ 1248774 h 3744261"/>
              <a:gd name="connsiteX586" fmla="*/ 2441306 w 4878609"/>
              <a:gd name="connsiteY586" fmla="*/ 985348 h 3744261"/>
              <a:gd name="connsiteX587" fmla="*/ 2656079 w 4878609"/>
              <a:gd name="connsiteY587" fmla="*/ 779898 h 3744261"/>
              <a:gd name="connsiteX588" fmla="*/ 2669556 w 4878609"/>
              <a:gd name="connsiteY588" fmla="*/ 778673 h 3744261"/>
              <a:gd name="connsiteX589" fmla="*/ 2710131 w 4878609"/>
              <a:gd name="connsiteY589" fmla="*/ 723707 h 3744261"/>
              <a:gd name="connsiteX590" fmla="*/ 2848219 w 4878609"/>
              <a:gd name="connsiteY590" fmla="*/ 668534 h 3744261"/>
              <a:gd name="connsiteX591" fmla="*/ 2965292 w 4878609"/>
              <a:gd name="connsiteY591" fmla="*/ 650490 h 3744261"/>
              <a:gd name="connsiteX592" fmla="*/ 2967265 w 4878609"/>
              <a:gd name="connsiteY592" fmla="*/ 650074 h 3744261"/>
              <a:gd name="connsiteX593" fmla="*/ 2982818 w 4878609"/>
              <a:gd name="connsiteY593" fmla="*/ 632964 h 3744261"/>
              <a:gd name="connsiteX594" fmla="*/ 3204610 w 4878609"/>
              <a:gd name="connsiteY594" fmla="*/ 522597 h 3744261"/>
              <a:gd name="connsiteX595" fmla="*/ 3327789 w 4878609"/>
              <a:gd name="connsiteY595" fmla="*/ 578746 h 3744261"/>
              <a:gd name="connsiteX596" fmla="*/ 3336697 w 4878609"/>
              <a:gd name="connsiteY596" fmla="*/ 584602 h 3744261"/>
              <a:gd name="connsiteX597" fmla="*/ 3414442 w 4878609"/>
              <a:gd name="connsiteY597" fmla="*/ 735710 h 3744261"/>
              <a:gd name="connsiteX598" fmla="*/ 3416954 w 4878609"/>
              <a:gd name="connsiteY598" fmla="*/ 772921 h 3744261"/>
              <a:gd name="connsiteX599" fmla="*/ 3418740 w 4878609"/>
              <a:gd name="connsiteY599" fmla="*/ 776845 h 3744261"/>
              <a:gd name="connsiteX600" fmla="*/ 3442724 w 4878609"/>
              <a:gd name="connsiteY600" fmla="*/ 880255 h 3744261"/>
              <a:gd name="connsiteX601" fmla="*/ 3381238 w 4878609"/>
              <a:gd name="connsiteY601" fmla="*/ 1080514 h 3744261"/>
              <a:gd name="connsiteX602" fmla="*/ 3336925 w 4878609"/>
              <a:gd name="connsiteY602" fmla="*/ 1129665 h 3744261"/>
              <a:gd name="connsiteX603" fmla="*/ 3029311 w 4878609"/>
              <a:gd name="connsiteY603" fmla="*/ 1328553 h 3744261"/>
              <a:gd name="connsiteX604" fmla="*/ 2886364 w 4878609"/>
              <a:gd name="connsiteY604" fmla="*/ 1415995 h 3744261"/>
              <a:gd name="connsiteX605" fmla="*/ 2848073 w 4878609"/>
              <a:gd name="connsiteY605" fmla="*/ 1419317 h 3744261"/>
              <a:gd name="connsiteX606" fmla="*/ 2601322 w 4878609"/>
              <a:gd name="connsiteY606" fmla="*/ 1308847 h 3744261"/>
              <a:gd name="connsiteX607" fmla="*/ 2592351 w 4878609"/>
              <a:gd name="connsiteY607" fmla="*/ 1301849 h 3744261"/>
              <a:gd name="connsiteX608" fmla="*/ 2577214 w 4878609"/>
              <a:gd name="connsiteY608" fmla="*/ 1249002 h 3744261"/>
              <a:gd name="connsiteX609" fmla="*/ 2612888 w 4878609"/>
              <a:gd name="connsiteY609" fmla="*/ 1209258 h 3744261"/>
              <a:gd name="connsiteX610" fmla="*/ 2634131 w 4878609"/>
              <a:gd name="connsiteY610" fmla="*/ 1188742 h 3744261"/>
              <a:gd name="connsiteX611" fmla="*/ 2682472 w 4878609"/>
              <a:gd name="connsiteY611" fmla="*/ 1071336 h 3744261"/>
              <a:gd name="connsiteX612" fmla="*/ 2618453 w 4878609"/>
              <a:gd name="connsiteY612" fmla="*/ 1154998 h 3744261"/>
              <a:gd name="connsiteX613" fmla="*/ 2535995 w 4878609"/>
              <a:gd name="connsiteY613" fmla="*/ 1264514 h 3744261"/>
              <a:gd name="connsiteX614" fmla="*/ 2551340 w 4878609"/>
              <a:gd name="connsiteY614" fmla="*/ 1309989 h 3744261"/>
              <a:gd name="connsiteX615" fmla="*/ 2533108 w 4878609"/>
              <a:gd name="connsiteY615" fmla="*/ 1382355 h 3744261"/>
              <a:gd name="connsiteX616" fmla="*/ 2582301 w 4878609"/>
              <a:gd name="connsiteY616" fmla="*/ 1407253 h 3744261"/>
              <a:gd name="connsiteX617" fmla="*/ 2600782 w 4878609"/>
              <a:gd name="connsiteY617" fmla="*/ 1382418 h 3744261"/>
              <a:gd name="connsiteX618" fmla="*/ 2685836 w 4878609"/>
              <a:gd name="connsiteY618" fmla="*/ 1407149 h 3744261"/>
              <a:gd name="connsiteX619" fmla="*/ 2755773 w 4878609"/>
              <a:gd name="connsiteY619" fmla="*/ 1449281 h 3744261"/>
              <a:gd name="connsiteX620" fmla="*/ 2779216 w 4878609"/>
              <a:gd name="connsiteY620" fmla="*/ 1465146 h 3744261"/>
              <a:gd name="connsiteX621" fmla="*/ 2816884 w 4878609"/>
              <a:gd name="connsiteY621" fmla="*/ 1466932 h 3744261"/>
              <a:gd name="connsiteX622" fmla="*/ 2895459 w 4878609"/>
              <a:gd name="connsiteY622" fmla="*/ 1438068 h 3744261"/>
              <a:gd name="connsiteX623" fmla="*/ 2928247 w 4878609"/>
              <a:gd name="connsiteY623" fmla="*/ 1427603 h 3744261"/>
              <a:gd name="connsiteX624" fmla="*/ 2938256 w 4878609"/>
              <a:gd name="connsiteY624" fmla="*/ 1450008 h 3744261"/>
              <a:gd name="connsiteX625" fmla="*/ 2943198 w 4878609"/>
              <a:gd name="connsiteY625" fmla="*/ 1485537 h 3744261"/>
              <a:gd name="connsiteX626" fmla="*/ 2955200 w 4878609"/>
              <a:gd name="connsiteY626" fmla="*/ 1610979 h 3744261"/>
              <a:gd name="connsiteX627" fmla="*/ 3235114 w 4878609"/>
              <a:gd name="connsiteY627" fmla="*/ 1579063 h 3744261"/>
              <a:gd name="connsiteX628" fmla="*/ 3357960 w 4878609"/>
              <a:gd name="connsiteY628" fmla="*/ 1627840 h 3744261"/>
              <a:gd name="connsiteX629" fmla="*/ 3418699 w 4878609"/>
              <a:gd name="connsiteY629" fmla="*/ 1628484 h 3744261"/>
              <a:gd name="connsiteX630" fmla="*/ 3767968 w 4878609"/>
              <a:gd name="connsiteY630" fmla="*/ 1788998 h 3744261"/>
              <a:gd name="connsiteX631" fmla="*/ 3775235 w 4878609"/>
              <a:gd name="connsiteY631" fmla="*/ 1804967 h 3744261"/>
              <a:gd name="connsiteX632" fmla="*/ 3751501 w 4878609"/>
              <a:gd name="connsiteY632" fmla="*/ 1826168 h 3744261"/>
              <a:gd name="connsiteX633" fmla="*/ 3826691 w 4878609"/>
              <a:gd name="connsiteY633" fmla="*/ 1828764 h 3744261"/>
              <a:gd name="connsiteX634" fmla="*/ 4002509 w 4878609"/>
              <a:gd name="connsiteY634" fmla="*/ 2053297 h 3744261"/>
              <a:gd name="connsiteX635" fmla="*/ 4008324 w 4878609"/>
              <a:gd name="connsiteY635" fmla="*/ 2100516 h 3744261"/>
              <a:gd name="connsiteX636" fmla="*/ 4008884 w 4878609"/>
              <a:gd name="connsiteY636" fmla="*/ 2101617 h 3744261"/>
              <a:gd name="connsiteX637" fmla="*/ 4059426 w 4878609"/>
              <a:gd name="connsiteY637" fmla="*/ 2257085 h 3744261"/>
              <a:gd name="connsiteX638" fmla="*/ 3935376 w 4878609"/>
              <a:gd name="connsiteY638" fmla="*/ 2471173 h 3744261"/>
              <a:gd name="connsiteX639" fmla="*/ 3816059 w 4878609"/>
              <a:gd name="connsiteY639" fmla="*/ 2521487 h 3744261"/>
              <a:gd name="connsiteX640" fmla="*/ 3748510 w 4878609"/>
              <a:gd name="connsiteY640" fmla="*/ 2526388 h 3744261"/>
              <a:gd name="connsiteX641" fmla="*/ 3747950 w 4878609"/>
              <a:gd name="connsiteY641" fmla="*/ 2535171 h 3744261"/>
              <a:gd name="connsiteX642" fmla="*/ 3736820 w 4878609"/>
              <a:gd name="connsiteY642" fmla="*/ 2543477 h 3744261"/>
              <a:gd name="connsiteX643" fmla="*/ 3639867 w 4878609"/>
              <a:gd name="connsiteY643" fmla="*/ 2522712 h 3744261"/>
              <a:gd name="connsiteX644" fmla="*/ 3615655 w 4878609"/>
              <a:gd name="connsiteY644" fmla="*/ 2524270 h 3744261"/>
              <a:gd name="connsiteX645" fmla="*/ 3607931 w 4878609"/>
              <a:gd name="connsiteY645" fmla="*/ 2522733 h 3744261"/>
              <a:gd name="connsiteX646" fmla="*/ 3491584 w 4878609"/>
              <a:gd name="connsiteY646" fmla="*/ 2482760 h 3744261"/>
              <a:gd name="connsiteX647" fmla="*/ 3492913 w 4878609"/>
              <a:gd name="connsiteY647" fmla="*/ 2470758 h 3744261"/>
              <a:gd name="connsiteX648" fmla="*/ 3585899 w 4878609"/>
              <a:gd name="connsiteY648" fmla="*/ 2443930 h 3744261"/>
              <a:gd name="connsiteX649" fmla="*/ 3740973 w 4878609"/>
              <a:gd name="connsiteY649" fmla="*/ 2405390 h 3744261"/>
              <a:gd name="connsiteX650" fmla="*/ 3870547 w 4878609"/>
              <a:gd name="connsiteY650" fmla="*/ 2286385 h 3744261"/>
              <a:gd name="connsiteX651" fmla="*/ 3658701 w 4878609"/>
              <a:gd name="connsiteY651" fmla="*/ 2335017 h 3744261"/>
              <a:gd name="connsiteX652" fmla="*/ 3593333 w 4878609"/>
              <a:gd name="connsiteY652" fmla="*/ 2301211 h 3744261"/>
              <a:gd name="connsiteX653" fmla="*/ 3566068 w 4878609"/>
              <a:gd name="connsiteY653" fmla="*/ 2282855 h 3744261"/>
              <a:gd name="connsiteX654" fmla="*/ 3526905 w 4878609"/>
              <a:gd name="connsiteY654" fmla="*/ 2284578 h 3744261"/>
              <a:gd name="connsiteX655" fmla="*/ 3439422 w 4878609"/>
              <a:gd name="connsiteY655" fmla="*/ 2308873 h 3744261"/>
              <a:gd name="connsiteX656" fmla="*/ 3439277 w 4878609"/>
              <a:gd name="connsiteY656" fmla="*/ 2363714 h 3744261"/>
              <a:gd name="connsiteX657" fmla="*/ 3478855 w 4878609"/>
              <a:gd name="connsiteY657" fmla="*/ 2400427 h 3744261"/>
              <a:gd name="connsiteX658" fmla="*/ 3471628 w 4878609"/>
              <a:gd name="connsiteY658" fmla="*/ 2418513 h 3744261"/>
              <a:gd name="connsiteX659" fmla="*/ 3462970 w 4878609"/>
              <a:gd name="connsiteY659" fmla="*/ 2436246 h 3744261"/>
              <a:gd name="connsiteX660" fmla="*/ 3457010 w 4878609"/>
              <a:gd name="connsiteY660" fmla="*/ 2448643 h 3744261"/>
              <a:gd name="connsiteX661" fmla="*/ 3448932 w 4878609"/>
              <a:gd name="connsiteY661" fmla="*/ 2446775 h 3744261"/>
              <a:gd name="connsiteX662" fmla="*/ 3427524 w 4878609"/>
              <a:gd name="connsiteY662" fmla="*/ 2371044 h 3744261"/>
              <a:gd name="connsiteX663" fmla="*/ 3363401 w 4878609"/>
              <a:gd name="connsiteY663" fmla="*/ 2334269 h 3744261"/>
              <a:gd name="connsiteX664" fmla="*/ 3138120 w 4878609"/>
              <a:gd name="connsiteY664" fmla="*/ 2111813 h 3744261"/>
              <a:gd name="connsiteX665" fmla="*/ 3155210 w 4878609"/>
              <a:gd name="connsiteY665" fmla="*/ 1998227 h 3744261"/>
              <a:gd name="connsiteX666" fmla="*/ 3165260 w 4878609"/>
              <a:gd name="connsiteY666" fmla="*/ 1935787 h 3744261"/>
              <a:gd name="connsiteX667" fmla="*/ 3124706 w 4878609"/>
              <a:gd name="connsiteY667" fmla="*/ 2016771 h 3744261"/>
              <a:gd name="connsiteX668" fmla="*/ 3114344 w 4878609"/>
              <a:gd name="connsiteY668" fmla="*/ 2048894 h 3744261"/>
              <a:gd name="connsiteX669" fmla="*/ 3104647 w 4878609"/>
              <a:gd name="connsiteY669" fmla="*/ 2077052 h 3744261"/>
              <a:gd name="connsiteX670" fmla="*/ 3114282 w 4878609"/>
              <a:gd name="connsiteY670" fmla="*/ 2088805 h 3744261"/>
              <a:gd name="connsiteX671" fmla="*/ 3115382 w 4878609"/>
              <a:gd name="connsiteY671" fmla="*/ 2148442 h 3744261"/>
              <a:gd name="connsiteX672" fmla="*/ 3121695 w 4878609"/>
              <a:gd name="connsiteY672" fmla="*/ 2164514 h 3744261"/>
              <a:gd name="connsiteX673" fmla="*/ 3235508 w 4878609"/>
              <a:gd name="connsiteY673" fmla="*/ 2301273 h 3744261"/>
              <a:gd name="connsiteX674" fmla="*/ 3250667 w 4878609"/>
              <a:gd name="connsiteY674" fmla="*/ 2314355 h 3744261"/>
              <a:gd name="connsiteX675" fmla="*/ 3343632 w 4878609"/>
              <a:gd name="connsiteY675" fmla="*/ 2370047 h 3744261"/>
              <a:gd name="connsiteX676" fmla="*/ 3343819 w 4878609"/>
              <a:gd name="connsiteY676" fmla="*/ 2381738 h 3744261"/>
              <a:gd name="connsiteX677" fmla="*/ 3334787 w 4878609"/>
              <a:gd name="connsiteY677" fmla="*/ 2385144 h 3744261"/>
              <a:gd name="connsiteX678" fmla="*/ 3245683 w 4878609"/>
              <a:gd name="connsiteY678" fmla="*/ 2326399 h 3744261"/>
              <a:gd name="connsiteX679" fmla="*/ 3193189 w 4878609"/>
              <a:gd name="connsiteY679" fmla="*/ 2334560 h 3744261"/>
              <a:gd name="connsiteX680" fmla="*/ 3145492 w 4878609"/>
              <a:gd name="connsiteY680" fmla="*/ 2359416 h 3744261"/>
              <a:gd name="connsiteX681" fmla="*/ 3048623 w 4878609"/>
              <a:gd name="connsiteY681" fmla="*/ 2391290 h 3744261"/>
              <a:gd name="connsiteX682" fmla="*/ 3022542 w 4878609"/>
              <a:gd name="connsiteY682" fmla="*/ 2367244 h 3744261"/>
              <a:gd name="connsiteX683" fmla="*/ 3065546 w 4878609"/>
              <a:gd name="connsiteY683" fmla="*/ 2239373 h 3744261"/>
              <a:gd name="connsiteX684" fmla="*/ 3094410 w 4878609"/>
              <a:gd name="connsiteY684" fmla="*/ 2192776 h 3744261"/>
              <a:gd name="connsiteX685" fmla="*/ 3102633 w 4878609"/>
              <a:gd name="connsiteY685" fmla="*/ 2149854 h 3744261"/>
              <a:gd name="connsiteX686" fmla="*/ 3090901 w 4878609"/>
              <a:gd name="connsiteY686" fmla="*/ 2090030 h 3744261"/>
              <a:gd name="connsiteX687" fmla="*/ 3042725 w 4878609"/>
              <a:gd name="connsiteY687" fmla="*/ 2050410 h 3744261"/>
              <a:gd name="connsiteX688" fmla="*/ 3039839 w 4878609"/>
              <a:gd name="connsiteY688" fmla="*/ 2032137 h 3744261"/>
              <a:gd name="connsiteX689" fmla="*/ 2994135 w 4878609"/>
              <a:gd name="connsiteY689" fmla="*/ 2044243 h 3744261"/>
              <a:gd name="connsiteX690" fmla="*/ 2849402 w 4878609"/>
              <a:gd name="connsiteY690" fmla="*/ 1980702 h 3744261"/>
              <a:gd name="connsiteX691" fmla="*/ 2858601 w 4878609"/>
              <a:gd name="connsiteY691" fmla="*/ 1951174 h 3744261"/>
              <a:gd name="connsiteX692" fmla="*/ 2947289 w 4878609"/>
              <a:gd name="connsiteY692" fmla="*/ 1896499 h 3744261"/>
              <a:gd name="connsiteX693" fmla="*/ 2899882 w 4878609"/>
              <a:gd name="connsiteY693" fmla="*/ 1893468 h 3744261"/>
              <a:gd name="connsiteX694" fmla="*/ 2848759 w 4878609"/>
              <a:gd name="connsiteY694" fmla="*/ 1886989 h 3744261"/>
              <a:gd name="connsiteX695" fmla="*/ 2765781 w 4878609"/>
              <a:gd name="connsiteY695" fmla="*/ 1884372 h 3744261"/>
              <a:gd name="connsiteX696" fmla="*/ 2679253 w 4878609"/>
              <a:gd name="connsiteY696" fmla="*/ 1947768 h 3744261"/>
              <a:gd name="connsiteX697" fmla="*/ 2645738 w 4878609"/>
              <a:gd name="connsiteY697" fmla="*/ 1950634 h 3744261"/>
              <a:gd name="connsiteX698" fmla="*/ 2616958 w 4878609"/>
              <a:gd name="connsiteY698" fmla="*/ 1902957 h 3744261"/>
              <a:gd name="connsiteX699" fmla="*/ 2612722 w 4878609"/>
              <a:gd name="connsiteY699" fmla="*/ 1891474 h 3744261"/>
              <a:gd name="connsiteX700" fmla="*/ 2415433 w 4878609"/>
              <a:gd name="connsiteY700" fmla="*/ 1936970 h 3744261"/>
              <a:gd name="connsiteX701" fmla="*/ 2238015 w 4878609"/>
              <a:gd name="connsiteY701" fmla="*/ 1996504 h 3744261"/>
              <a:gd name="connsiteX702" fmla="*/ 2166646 w 4878609"/>
              <a:gd name="connsiteY702" fmla="*/ 2036767 h 3744261"/>
              <a:gd name="connsiteX703" fmla="*/ 2212454 w 4878609"/>
              <a:gd name="connsiteY703" fmla="*/ 2069867 h 3744261"/>
              <a:gd name="connsiteX704" fmla="*/ 2316487 w 4878609"/>
              <a:gd name="connsiteY704" fmla="*/ 2126494 h 3744261"/>
              <a:gd name="connsiteX705" fmla="*/ 2472993 w 4878609"/>
              <a:gd name="connsiteY705" fmla="*/ 2213645 h 3744261"/>
              <a:gd name="connsiteX706" fmla="*/ 2473201 w 4878609"/>
              <a:gd name="connsiteY706" fmla="*/ 2213790 h 3744261"/>
              <a:gd name="connsiteX707" fmla="*/ 2658239 w 4878609"/>
              <a:gd name="connsiteY707" fmla="*/ 2375218 h 3744261"/>
              <a:gd name="connsiteX708" fmla="*/ 2772758 w 4878609"/>
              <a:gd name="connsiteY708" fmla="*/ 2510212 h 3744261"/>
              <a:gd name="connsiteX709" fmla="*/ 2823695 w 4878609"/>
              <a:gd name="connsiteY709" fmla="*/ 2594394 h 3744261"/>
              <a:gd name="connsiteX710" fmla="*/ 2817133 w 4878609"/>
              <a:gd name="connsiteY710" fmla="*/ 2599626 h 3744261"/>
              <a:gd name="connsiteX711" fmla="*/ 2702469 w 4878609"/>
              <a:gd name="connsiteY711" fmla="*/ 2635155 h 3744261"/>
              <a:gd name="connsiteX712" fmla="*/ 2730958 w 4878609"/>
              <a:gd name="connsiteY712" fmla="*/ 2674277 h 3744261"/>
              <a:gd name="connsiteX713" fmla="*/ 2802930 w 4878609"/>
              <a:gd name="connsiteY713" fmla="*/ 2785162 h 3744261"/>
              <a:gd name="connsiteX714" fmla="*/ 2807561 w 4878609"/>
              <a:gd name="connsiteY714" fmla="*/ 2841145 h 3744261"/>
              <a:gd name="connsiteX715" fmla="*/ 2867447 w 4878609"/>
              <a:gd name="connsiteY715" fmla="*/ 2912723 h 3744261"/>
              <a:gd name="connsiteX716" fmla="*/ 3062182 w 4878609"/>
              <a:gd name="connsiteY716" fmla="*/ 3009280 h 3744261"/>
              <a:gd name="connsiteX717" fmla="*/ 3045009 w 4878609"/>
              <a:gd name="connsiteY717" fmla="*/ 2894512 h 3744261"/>
              <a:gd name="connsiteX718" fmla="*/ 2980908 w 4878609"/>
              <a:gd name="connsiteY718" fmla="*/ 2804017 h 3744261"/>
              <a:gd name="connsiteX719" fmla="*/ 2864789 w 4878609"/>
              <a:gd name="connsiteY719" fmla="*/ 2603489 h 3744261"/>
              <a:gd name="connsiteX720" fmla="*/ 2878390 w 4878609"/>
              <a:gd name="connsiteY720" fmla="*/ 2596158 h 3744261"/>
              <a:gd name="connsiteX721" fmla="*/ 3015731 w 4878609"/>
              <a:gd name="connsiteY721" fmla="*/ 2767574 h 3744261"/>
              <a:gd name="connsiteX722" fmla="*/ 3118871 w 4878609"/>
              <a:gd name="connsiteY722" fmla="*/ 2986522 h 3744261"/>
              <a:gd name="connsiteX723" fmla="*/ 3102612 w 4878609"/>
              <a:gd name="connsiteY723" fmla="*/ 3018728 h 3744261"/>
              <a:gd name="connsiteX724" fmla="*/ 3075119 w 4878609"/>
              <a:gd name="connsiteY724" fmla="*/ 3023317 h 3744261"/>
              <a:gd name="connsiteX725" fmla="*/ 3076427 w 4878609"/>
              <a:gd name="connsiteY725" fmla="*/ 3054839 h 3744261"/>
              <a:gd name="connsiteX726" fmla="*/ 3333520 w 4878609"/>
              <a:gd name="connsiteY726" fmla="*/ 3043231 h 3744261"/>
              <a:gd name="connsiteX727" fmla="*/ 3961976 w 4878609"/>
              <a:gd name="connsiteY727" fmla="*/ 3036752 h 3744261"/>
              <a:gd name="connsiteX728" fmla="*/ 4872421 w 4878609"/>
              <a:gd name="connsiteY728" fmla="*/ 3038683 h 3744261"/>
              <a:gd name="connsiteX729" fmla="*/ 4878609 w 4878609"/>
              <a:gd name="connsiteY729" fmla="*/ 3044955 h 3744261"/>
              <a:gd name="connsiteX730" fmla="*/ 3978297 w 4878609"/>
              <a:gd name="connsiteY730" fmla="*/ 3049170 h 3744261"/>
              <a:gd name="connsiteX731" fmla="*/ 3352458 w 4878609"/>
              <a:gd name="connsiteY731" fmla="*/ 3055275 h 3744261"/>
              <a:gd name="connsiteX732" fmla="*/ 3077133 w 4878609"/>
              <a:gd name="connsiteY732" fmla="*/ 3067173 h 3744261"/>
              <a:gd name="connsiteX733" fmla="*/ 3080103 w 4878609"/>
              <a:gd name="connsiteY733" fmla="*/ 3103159 h 3744261"/>
              <a:gd name="connsiteX734" fmla="*/ 3086498 w 4878609"/>
              <a:gd name="connsiteY734" fmla="*/ 3211221 h 3744261"/>
              <a:gd name="connsiteX735" fmla="*/ 3077382 w 4878609"/>
              <a:gd name="connsiteY735" fmla="*/ 3263528 h 3744261"/>
              <a:gd name="connsiteX736" fmla="*/ 3068619 w 4878609"/>
              <a:gd name="connsiteY736" fmla="*/ 3263383 h 3744261"/>
              <a:gd name="connsiteX737" fmla="*/ 3067581 w 4878609"/>
              <a:gd name="connsiteY737" fmla="*/ 3262697 h 3744261"/>
              <a:gd name="connsiteX738" fmla="*/ 3068121 w 4878609"/>
              <a:gd name="connsiteY738" fmla="*/ 3277399 h 3744261"/>
              <a:gd name="connsiteX739" fmla="*/ 3069408 w 4878609"/>
              <a:gd name="connsiteY739" fmla="*/ 3315482 h 3744261"/>
              <a:gd name="connsiteX740" fmla="*/ 3102716 w 4878609"/>
              <a:gd name="connsiteY740" fmla="*/ 3345924 h 3744261"/>
              <a:gd name="connsiteX741" fmla="*/ 3097898 w 4878609"/>
              <a:gd name="connsiteY741" fmla="*/ 3527805 h 3744261"/>
              <a:gd name="connsiteX742" fmla="*/ 3089488 w 4878609"/>
              <a:gd name="connsiteY742" fmla="*/ 3552288 h 3744261"/>
              <a:gd name="connsiteX743" fmla="*/ 3070883 w 4878609"/>
              <a:gd name="connsiteY743" fmla="*/ 3594524 h 3744261"/>
              <a:gd name="connsiteX744" fmla="*/ 3078961 w 4878609"/>
              <a:gd name="connsiteY744" fmla="*/ 3601708 h 3744261"/>
              <a:gd name="connsiteX745" fmla="*/ 3074019 w 4878609"/>
              <a:gd name="connsiteY745" fmla="*/ 3617033 h 3744261"/>
              <a:gd name="connsiteX746" fmla="*/ 3069741 w 4878609"/>
              <a:gd name="connsiteY746" fmla="*/ 3621228 h 3744261"/>
              <a:gd name="connsiteX747" fmla="*/ 3092126 w 4878609"/>
              <a:gd name="connsiteY747" fmla="*/ 3634787 h 3744261"/>
              <a:gd name="connsiteX748" fmla="*/ 3092832 w 4878609"/>
              <a:gd name="connsiteY748" fmla="*/ 3685849 h 3744261"/>
              <a:gd name="connsiteX749" fmla="*/ 2995381 w 4878609"/>
              <a:gd name="connsiteY749" fmla="*/ 3744261 h 3744261"/>
              <a:gd name="connsiteX750" fmla="*/ 2995402 w 4878609"/>
              <a:gd name="connsiteY750" fmla="*/ 3743887 h 3744261"/>
              <a:gd name="connsiteX751" fmla="*/ 2933709 w 4878609"/>
              <a:gd name="connsiteY751" fmla="*/ 3676712 h 3744261"/>
              <a:gd name="connsiteX752" fmla="*/ 2941101 w 4878609"/>
              <a:gd name="connsiteY752" fmla="*/ 3710331 h 3744261"/>
              <a:gd name="connsiteX753" fmla="*/ 2987262 w 4878609"/>
              <a:gd name="connsiteY753" fmla="*/ 3731096 h 3744261"/>
              <a:gd name="connsiteX754" fmla="*/ 3081722 w 4878609"/>
              <a:gd name="connsiteY754" fmla="*/ 3679868 h 3744261"/>
              <a:gd name="connsiteX755" fmla="*/ 3082761 w 4878609"/>
              <a:gd name="connsiteY755" fmla="*/ 3642616 h 3744261"/>
              <a:gd name="connsiteX756" fmla="*/ 3057406 w 4878609"/>
              <a:gd name="connsiteY756" fmla="*/ 3629887 h 3744261"/>
              <a:gd name="connsiteX757" fmla="*/ 3011349 w 4878609"/>
              <a:gd name="connsiteY757" fmla="*/ 3651129 h 3744261"/>
              <a:gd name="connsiteX758" fmla="*/ 2967950 w 4878609"/>
              <a:gd name="connsiteY758" fmla="*/ 3677626 h 3744261"/>
              <a:gd name="connsiteX759" fmla="*/ 2933709 w 4878609"/>
              <a:gd name="connsiteY759" fmla="*/ 3676691 h 3744261"/>
              <a:gd name="connsiteX760" fmla="*/ 2933709 w 4878609"/>
              <a:gd name="connsiteY760" fmla="*/ 3676712 h 3744261"/>
              <a:gd name="connsiteX761" fmla="*/ 992919 w 4878609"/>
              <a:gd name="connsiteY761" fmla="*/ 3516488 h 3744261"/>
              <a:gd name="connsiteX762" fmla="*/ 993605 w 4878609"/>
              <a:gd name="connsiteY762" fmla="*/ 3519935 h 3744261"/>
              <a:gd name="connsiteX763" fmla="*/ 1058683 w 4878609"/>
              <a:gd name="connsiteY763" fmla="*/ 3634787 h 3744261"/>
              <a:gd name="connsiteX764" fmla="*/ 1189482 w 4878609"/>
              <a:gd name="connsiteY764" fmla="*/ 3707776 h 3744261"/>
              <a:gd name="connsiteX765" fmla="*/ 1483993 w 4878609"/>
              <a:gd name="connsiteY765" fmla="*/ 3596123 h 3744261"/>
              <a:gd name="connsiteX766" fmla="*/ 1531483 w 4878609"/>
              <a:gd name="connsiteY766" fmla="*/ 3540389 h 3744261"/>
              <a:gd name="connsiteX767" fmla="*/ 1553702 w 4878609"/>
              <a:gd name="connsiteY767" fmla="*/ 3515346 h 3744261"/>
              <a:gd name="connsiteX768" fmla="*/ 1553702 w 4878609"/>
              <a:gd name="connsiteY768" fmla="*/ 3515346 h 3744261"/>
              <a:gd name="connsiteX769" fmla="*/ 1524049 w 4878609"/>
              <a:gd name="connsiteY769" fmla="*/ 3521327 h 3744261"/>
              <a:gd name="connsiteX770" fmla="*/ 1424252 w 4878609"/>
              <a:gd name="connsiteY770" fmla="*/ 3503116 h 3744261"/>
              <a:gd name="connsiteX771" fmla="*/ 1409447 w 4878609"/>
              <a:gd name="connsiteY771" fmla="*/ 3342207 h 3744261"/>
              <a:gd name="connsiteX772" fmla="*/ 1417586 w 4878609"/>
              <a:gd name="connsiteY772" fmla="*/ 3332759 h 3744261"/>
              <a:gd name="connsiteX773" fmla="*/ 1417794 w 4878609"/>
              <a:gd name="connsiteY773" fmla="*/ 3332759 h 3744261"/>
              <a:gd name="connsiteX774" fmla="*/ 1432413 w 4878609"/>
              <a:gd name="connsiteY774" fmla="*/ 3362515 h 3744261"/>
              <a:gd name="connsiteX775" fmla="*/ 1443398 w 4878609"/>
              <a:gd name="connsiteY775" fmla="*/ 3397837 h 3744261"/>
              <a:gd name="connsiteX776" fmla="*/ 1467111 w 4878609"/>
              <a:gd name="connsiteY776" fmla="*/ 3336413 h 3744261"/>
              <a:gd name="connsiteX777" fmla="*/ 1463290 w 4878609"/>
              <a:gd name="connsiteY777" fmla="*/ 3308505 h 3744261"/>
              <a:gd name="connsiteX778" fmla="*/ 1455504 w 4878609"/>
              <a:gd name="connsiteY778" fmla="*/ 3265937 h 3744261"/>
              <a:gd name="connsiteX779" fmla="*/ 1408055 w 4878609"/>
              <a:gd name="connsiteY779" fmla="*/ 3153639 h 3744261"/>
              <a:gd name="connsiteX780" fmla="*/ 1385442 w 4878609"/>
              <a:gd name="connsiteY780" fmla="*/ 3145644 h 3744261"/>
              <a:gd name="connsiteX781" fmla="*/ 1255972 w 4878609"/>
              <a:gd name="connsiteY781" fmla="*/ 3141533 h 3744261"/>
              <a:gd name="connsiteX782" fmla="*/ 1140040 w 4878609"/>
              <a:gd name="connsiteY782" fmla="*/ 3241995 h 3744261"/>
              <a:gd name="connsiteX783" fmla="*/ 1113918 w 4878609"/>
              <a:gd name="connsiteY783" fmla="*/ 3264566 h 3744261"/>
              <a:gd name="connsiteX784" fmla="*/ 1108851 w 4878609"/>
              <a:gd name="connsiteY784" fmla="*/ 3256156 h 3744261"/>
              <a:gd name="connsiteX785" fmla="*/ 1107584 w 4878609"/>
              <a:gd name="connsiteY785" fmla="*/ 3219464 h 3744261"/>
              <a:gd name="connsiteX786" fmla="*/ 1010757 w 4878609"/>
              <a:gd name="connsiteY786" fmla="*/ 3413037 h 3744261"/>
              <a:gd name="connsiteX787" fmla="*/ 1010113 w 4878609"/>
              <a:gd name="connsiteY787" fmla="*/ 3432244 h 3744261"/>
              <a:gd name="connsiteX788" fmla="*/ 992940 w 4878609"/>
              <a:gd name="connsiteY788" fmla="*/ 3516530 h 3744261"/>
              <a:gd name="connsiteX789" fmla="*/ 992919 w 4878609"/>
              <a:gd name="connsiteY789" fmla="*/ 3516488 h 3744261"/>
              <a:gd name="connsiteX790" fmla="*/ 2421704 w 4878609"/>
              <a:gd name="connsiteY790" fmla="*/ 3452386 h 3744261"/>
              <a:gd name="connsiteX791" fmla="*/ 2428452 w 4878609"/>
              <a:gd name="connsiteY791" fmla="*/ 3478737 h 3744261"/>
              <a:gd name="connsiteX792" fmla="*/ 2658799 w 4878609"/>
              <a:gd name="connsiteY792" fmla="*/ 3671521 h 3744261"/>
              <a:gd name="connsiteX793" fmla="*/ 2748754 w 4878609"/>
              <a:gd name="connsiteY793" fmla="*/ 3640082 h 3744261"/>
              <a:gd name="connsiteX794" fmla="*/ 2758285 w 4878609"/>
              <a:gd name="connsiteY794" fmla="*/ 3628890 h 3744261"/>
              <a:gd name="connsiteX795" fmla="*/ 2749024 w 4878609"/>
              <a:gd name="connsiteY795" fmla="*/ 3622494 h 3744261"/>
              <a:gd name="connsiteX796" fmla="*/ 2748837 w 4878609"/>
              <a:gd name="connsiteY796" fmla="*/ 3615310 h 3744261"/>
              <a:gd name="connsiteX797" fmla="*/ 2758617 w 4878609"/>
              <a:gd name="connsiteY797" fmla="*/ 3611738 h 3744261"/>
              <a:gd name="connsiteX798" fmla="*/ 2771596 w 4878609"/>
              <a:gd name="connsiteY798" fmla="*/ 3619296 h 3744261"/>
              <a:gd name="connsiteX799" fmla="*/ 2772385 w 4878609"/>
              <a:gd name="connsiteY799" fmla="*/ 3621788 h 3744261"/>
              <a:gd name="connsiteX800" fmla="*/ 2785757 w 4878609"/>
              <a:gd name="connsiteY800" fmla="*/ 3626896 h 3744261"/>
              <a:gd name="connsiteX801" fmla="*/ 2728280 w 4878609"/>
              <a:gd name="connsiteY801" fmla="*/ 3555278 h 3744261"/>
              <a:gd name="connsiteX802" fmla="*/ 2695886 w 4878609"/>
              <a:gd name="connsiteY802" fmla="*/ 3458097 h 3744261"/>
              <a:gd name="connsiteX803" fmla="*/ 2701409 w 4878609"/>
              <a:gd name="connsiteY803" fmla="*/ 3444724 h 3744261"/>
              <a:gd name="connsiteX804" fmla="*/ 2726099 w 4878609"/>
              <a:gd name="connsiteY804" fmla="*/ 3463454 h 3744261"/>
              <a:gd name="connsiteX805" fmla="*/ 2728363 w 4878609"/>
              <a:gd name="connsiteY805" fmla="*/ 3440779 h 3744261"/>
              <a:gd name="connsiteX806" fmla="*/ 2759199 w 4878609"/>
              <a:gd name="connsiteY806" fmla="*/ 3311558 h 3744261"/>
              <a:gd name="connsiteX807" fmla="*/ 2971356 w 4878609"/>
              <a:gd name="connsiteY807" fmla="*/ 3291042 h 3744261"/>
              <a:gd name="connsiteX808" fmla="*/ 3009252 w 4878609"/>
              <a:gd name="connsiteY808" fmla="*/ 3300780 h 3744261"/>
              <a:gd name="connsiteX809" fmla="*/ 3007529 w 4878609"/>
              <a:gd name="connsiteY809" fmla="*/ 3287906 h 3744261"/>
              <a:gd name="connsiteX810" fmla="*/ 3003770 w 4878609"/>
              <a:gd name="connsiteY810" fmla="*/ 3260164 h 3744261"/>
              <a:gd name="connsiteX811" fmla="*/ 3003126 w 4878609"/>
              <a:gd name="connsiteY811" fmla="*/ 3252502 h 3744261"/>
              <a:gd name="connsiteX812" fmla="*/ 2942845 w 4878609"/>
              <a:gd name="connsiteY812" fmla="*/ 3193197 h 3744261"/>
              <a:gd name="connsiteX813" fmla="*/ 2768418 w 4878609"/>
              <a:gd name="connsiteY813" fmla="*/ 3152518 h 3744261"/>
              <a:gd name="connsiteX814" fmla="*/ 2766030 w 4878609"/>
              <a:gd name="connsiteY814" fmla="*/ 3154553 h 3744261"/>
              <a:gd name="connsiteX815" fmla="*/ 2747633 w 4878609"/>
              <a:gd name="connsiteY815" fmla="*/ 3170521 h 3744261"/>
              <a:gd name="connsiteX816" fmla="*/ 2720866 w 4878609"/>
              <a:gd name="connsiteY816" fmla="*/ 3271377 h 3744261"/>
              <a:gd name="connsiteX817" fmla="*/ 2722777 w 4878609"/>
              <a:gd name="connsiteY817" fmla="*/ 3361394 h 3744261"/>
              <a:gd name="connsiteX818" fmla="*/ 2722216 w 4878609"/>
              <a:gd name="connsiteY818" fmla="*/ 3372316 h 3744261"/>
              <a:gd name="connsiteX819" fmla="*/ 2688784 w 4878609"/>
              <a:gd name="connsiteY819" fmla="*/ 3358258 h 3744261"/>
              <a:gd name="connsiteX820" fmla="*/ 2643018 w 4878609"/>
              <a:gd name="connsiteY820" fmla="*/ 3319531 h 3744261"/>
              <a:gd name="connsiteX821" fmla="*/ 2615940 w 4878609"/>
              <a:gd name="connsiteY821" fmla="*/ 3249719 h 3744261"/>
              <a:gd name="connsiteX822" fmla="*/ 2683053 w 4878609"/>
              <a:gd name="connsiteY822" fmla="*/ 3213277 h 3744261"/>
              <a:gd name="connsiteX823" fmla="*/ 2711335 w 4878609"/>
              <a:gd name="connsiteY823" fmla="*/ 3200215 h 3744261"/>
              <a:gd name="connsiteX824" fmla="*/ 2738060 w 4878609"/>
              <a:gd name="connsiteY824" fmla="*/ 3162319 h 3744261"/>
              <a:gd name="connsiteX825" fmla="*/ 2741756 w 4878609"/>
              <a:gd name="connsiteY825" fmla="*/ 3157211 h 3744261"/>
              <a:gd name="connsiteX826" fmla="*/ 2761691 w 4878609"/>
              <a:gd name="connsiteY826" fmla="*/ 3141865 h 3744261"/>
              <a:gd name="connsiteX827" fmla="*/ 2788706 w 4878609"/>
              <a:gd name="connsiteY827" fmla="*/ 3117591 h 3744261"/>
              <a:gd name="connsiteX828" fmla="*/ 2811132 w 4878609"/>
              <a:gd name="connsiteY828" fmla="*/ 3074150 h 3744261"/>
              <a:gd name="connsiteX829" fmla="*/ 2826914 w 4878609"/>
              <a:gd name="connsiteY829" fmla="*/ 3048609 h 3744261"/>
              <a:gd name="connsiteX830" fmla="*/ 2841719 w 4878609"/>
              <a:gd name="connsiteY830" fmla="*/ 3053531 h 3744261"/>
              <a:gd name="connsiteX831" fmla="*/ 2867385 w 4878609"/>
              <a:gd name="connsiteY831" fmla="*/ 3080795 h 3744261"/>
              <a:gd name="connsiteX832" fmla="*/ 2909330 w 4878609"/>
              <a:gd name="connsiteY832" fmla="*/ 3123364 h 3744261"/>
              <a:gd name="connsiteX833" fmla="*/ 2972519 w 4878609"/>
              <a:gd name="connsiteY833" fmla="*/ 3148323 h 3744261"/>
              <a:gd name="connsiteX834" fmla="*/ 2973017 w 4878609"/>
              <a:gd name="connsiteY834" fmla="*/ 3132147 h 3744261"/>
              <a:gd name="connsiteX835" fmla="*/ 2884308 w 4878609"/>
              <a:gd name="connsiteY835" fmla="*/ 2998088 h 3744261"/>
              <a:gd name="connsiteX836" fmla="*/ 2758285 w 4878609"/>
              <a:gd name="connsiteY836" fmla="*/ 2881035 h 3744261"/>
              <a:gd name="connsiteX837" fmla="*/ 2614819 w 4878609"/>
              <a:gd name="connsiteY837" fmla="*/ 2902444 h 3744261"/>
              <a:gd name="connsiteX838" fmla="*/ 2610791 w 4878609"/>
              <a:gd name="connsiteY838" fmla="*/ 2904458 h 3744261"/>
              <a:gd name="connsiteX839" fmla="*/ 2537677 w 4878609"/>
              <a:gd name="connsiteY839" fmla="*/ 2930996 h 3744261"/>
              <a:gd name="connsiteX840" fmla="*/ 2492201 w 4878609"/>
              <a:gd name="connsiteY840" fmla="*/ 2927569 h 3744261"/>
              <a:gd name="connsiteX841" fmla="*/ 2512593 w 4878609"/>
              <a:gd name="connsiteY841" fmla="*/ 2896733 h 3744261"/>
              <a:gd name="connsiteX842" fmla="*/ 2664717 w 4878609"/>
              <a:gd name="connsiteY842" fmla="*/ 2837096 h 3744261"/>
              <a:gd name="connsiteX843" fmla="*/ 2751474 w 4878609"/>
              <a:gd name="connsiteY843" fmla="*/ 2804619 h 3744261"/>
              <a:gd name="connsiteX844" fmla="*/ 2758534 w 4878609"/>
              <a:gd name="connsiteY844" fmla="*/ 2793635 h 3744261"/>
              <a:gd name="connsiteX845" fmla="*/ 2767692 w 4878609"/>
              <a:gd name="connsiteY845" fmla="*/ 2773119 h 3744261"/>
              <a:gd name="connsiteX846" fmla="*/ 2728986 w 4878609"/>
              <a:gd name="connsiteY846" fmla="*/ 2764044 h 3744261"/>
              <a:gd name="connsiteX847" fmla="*/ 2525425 w 4878609"/>
              <a:gd name="connsiteY847" fmla="*/ 2822644 h 3744261"/>
              <a:gd name="connsiteX848" fmla="*/ 2393712 w 4878609"/>
              <a:gd name="connsiteY848" fmla="*/ 2958530 h 3744261"/>
              <a:gd name="connsiteX849" fmla="*/ 2382956 w 4878609"/>
              <a:gd name="connsiteY849" fmla="*/ 3165268 h 3744261"/>
              <a:gd name="connsiteX850" fmla="*/ 2434827 w 4878609"/>
              <a:gd name="connsiteY850" fmla="*/ 3318846 h 3744261"/>
              <a:gd name="connsiteX851" fmla="*/ 2530056 w 4878609"/>
              <a:gd name="connsiteY851" fmla="*/ 3373002 h 3744261"/>
              <a:gd name="connsiteX852" fmla="*/ 2564900 w 4878609"/>
              <a:gd name="connsiteY852" fmla="*/ 3397816 h 3744261"/>
              <a:gd name="connsiteX853" fmla="*/ 2552960 w 4878609"/>
              <a:gd name="connsiteY853" fmla="*/ 3404045 h 3744261"/>
              <a:gd name="connsiteX854" fmla="*/ 2371514 w 4878609"/>
              <a:gd name="connsiteY854" fmla="*/ 3302442 h 3744261"/>
              <a:gd name="connsiteX855" fmla="*/ 2341862 w 4878609"/>
              <a:gd name="connsiteY855" fmla="*/ 3221894 h 3744261"/>
              <a:gd name="connsiteX856" fmla="*/ 2330503 w 4878609"/>
              <a:gd name="connsiteY856" fmla="*/ 3186510 h 3744261"/>
              <a:gd name="connsiteX857" fmla="*/ 2328676 w 4878609"/>
              <a:gd name="connsiteY857" fmla="*/ 3211470 h 3744261"/>
              <a:gd name="connsiteX858" fmla="*/ 2328676 w 4878609"/>
              <a:gd name="connsiteY858" fmla="*/ 3229743 h 3744261"/>
              <a:gd name="connsiteX859" fmla="*/ 2324315 w 4878609"/>
              <a:gd name="connsiteY859" fmla="*/ 3238548 h 3744261"/>
              <a:gd name="connsiteX860" fmla="*/ 2318003 w 4878609"/>
              <a:gd name="connsiteY860" fmla="*/ 3237676 h 3744261"/>
              <a:gd name="connsiteX861" fmla="*/ 2316155 w 4878609"/>
              <a:gd name="connsiteY861" fmla="*/ 3211491 h 3744261"/>
              <a:gd name="connsiteX862" fmla="*/ 2312126 w 4878609"/>
              <a:gd name="connsiteY862" fmla="*/ 3182170 h 3744261"/>
              <a:gd name="connsiteX863" fmla="*/ 2322446 w 4878609"/>
              <a:gd name="connsiteY863" fmla="*/ 3302899 h 3744261"/>
              <a:gd name="connsiteX864" fmla="*/ 2412131 w 4878609"/>
              <a:gd name="connsiteY864" fmla="*/ 3434674 h 3744261"/>
              <a:gd name="connsiteX865" fmla="*/ 2439499 w 4878609"/>
              <a:gd name="connsiteY865" fmla="*/ 3383800 h 3744261"/>
              <a:gd name="connsiteX866" fmla="*/ 2453765 w 4878609"/>
              <a:gd name="connsiteY866" fmla="*/ 3378027 h 3744261"/>
              <a:gd name="connsiteX867" fmla="*/ 2451668 w 4878609"/>
              <a:gd name="connsiteY867" fmla="*/ 3409299 h 3744261"/>
              <a:gd name="connsiteX868" fmla="*/ 2434121 w 4878609"/>
              <a:gd name="connsiteY868" fmla="*/ 3446614 h 3744261"/>
              <a:gd name="connsiteX869" fmla="*/ 2421641 w 4878609"/>
              <a:gd name="connsiteY869" fmla="*/ 3452470 h 3744261"/>
              <a:gd name="connsiteX870" fmla="*/ 2421704 w 4878609"/>
              <a:gd name="connsiteY870" fmla="*/ 3452386 h 3744261"/>
              <a:gd name="connsiteX871" fmla="*/ 2948929 w 4878609"/>
              <a:gd name="connsiteY871" fmla="*/ 3665437 h 3744261"/>
              <a:gd name="connsiteX872" fmla="*/ 2966808 w 4878609"/>
              <a:gd name="connsiteY872" fmla="*/ 3665229 h 3744261"/>
              <a:gd name="connsiteX873" fmla="*/ 2982943 w 4878609"/>
              <a:gd name="connsiteY873" fmla="*/ 3659311 h 3744261"/>
              <a:gd name="connsiteX874" fmla="*/ 2948929 w 4878609"/>
              <a:gd name="connsiteY874" fmla="*/ 3665416 h 3744261"/>
              <a:gd name="connsiteX875" fmla="*/ 2948929 w 4878609"/>
              <a:gd name="connsiteY875" fmla="*/ 3665437 h 3744261"/>
              <a:gd name="connsiteX876" fmla="*/ 2709155 w 4878609"/>
              <a:gd name="connsiteY876" fmla="*/ 3462188 h 3744261"/>
              <a:gd name="connsiteX877" fmla="*/ 2858414 w 4878609"/>
              <a:gd name="connsiteY877" fmla="*/ 3648907 h 3744261"/>
              <a:gd name="connsiteX878" fmla="*/ 2924178 w 4878609"/>
              <a:gd name="connsiteY878" fmla="*/ 3654992 h 3744261"/>
              <a:gd name="connsiteX879" fmla="*/ 2930449 w 4878609"/>
              <a:gd name="connsiteY879" fmla="*/ 3630572 h 3744261"/>
              <a:gd name="connsiteX880" fmla="*/ 3038032 w 4878609"/>
              <a:gd name="connsiteY880" fmla="*/ 3590495 h 3744261"/>
              <a:gd name="connsiteX881" fmla="*/ 3067706 w 4878609"/>
              <a:gd name="connsiteY881" fmla="*/ 3523985 h 3744261"/>
              <a:gd name="connsiteX882" fmla="*/ 3083072 w 4878609"/>
              <a:gd name="connsiteY882" fmla="*/ 3418622 h 3744261"/>
              <a:gd name="connsiteX883" fmla="*/ 3066169 w 4878609"/>
              <a:gd name="connsiteY883" fmla="*/ 3412185 h 3744261"/>
              <a:gd name="connsiteX884" fmla="*/ 3059109 w 4878609"/>
              <a:gd name="connsiteY884" fmla="*/ 3414864 h 3744261"/>
              <a:gd name="connsiteX885" fmla="*/ 3055371 w 4878609"/>
              <a:gd name="connsiteY885" fmla="*/ 3420325 h 3744261"/>
              <a:gd name="connsiteX886" fmla="*/ 3041438 w 4878609"/>
              <a:gd name="connsiteY886" fmla="*/ 3428631 h 3744261"/>
              <a:gd name="connsiteX887" fmla="*/ 3037098 w 4878609"/>
              <a:gd name="connsiteY887" fmla="*/ 3422713 h 3744261"/>
              <a:gd name="connsiteX888" fmla="*/ 3049578 w 4878609"/>
              <a:gd name="connsiteY888" fmla="*/ 3406226 h 3744261"/>
              <a:gd name="connsiteX889" fmla="*/ 3057261 w 4878609"/>
              <a:gd name="connsiteY889" fmla="*/ 3338967 h 3744261"/>
              <a:gd name="connsiteX890" fmla="*/ 3055600 w 4878609"/>
              <a:gd name="connsiteY890" fmla="*/ 3341979 h 3744261"/>
              <a:gd name="connsiteX891" fmla="*/ 3052174 w 4878609"/>
              <a:gd name="connsiteY891" fmla="*/ 3365858 h 3744261"/>
              <a:gd name="connsiteX892" fmla="*/ 3041417 w 4878609"/>
              <a:gd name="connsiteY892" fmla="*/ 3372690 h 3744261"/>
              <a:gd name="connsiteX893" fmla="*/ 3036143 w 4878609"/>
              <a:gd name="connsiteY893" fmla="*/ 3363574 h 3744261"/>
              <a:gd name="connsiteX894" fmla="*/ 3042746 w 4878609"/>
              <a:gd name="connsiteY894" fmla="*/ 3339985 h 3744261"/>
              <a:gd name="connsiteX895" fmla="*/ 3022147 w 4878609"/>
              <a:gd name="connsiteY895" fmla="*/ 3283587 h 3744261"/>
              <a:gd name="connsiteX896" fmla="*/ 3017994 w 4878609"/>
              <a:gd name="connsiteY896" fmla="*/ 3275987 h 3744261"/>
              <a:gd name="connsiteX897" fmla="*/ 3019739 w 4878609"/>
              <a:gd name="connsiteY897" fmla="*/ 3285456 h 3744261"/>
              <a:gd name="connsiteX898" fmla="*/ 3017641 w 4878609"/>
              <a:gd name="connsiteY898" fmla="*/ 3310104 h 3744261"/>
              <a:gd name="connsiteX899" fmla="*/ 2967286 w 4878609"/>
              <a:gd name="connsiteY899" fmla="*/ 3302753 h 3744261"/>
              <a:gd name="connsiteX900" fmla="*/ 2768917 w 4878609"/>
              <a:gd name="connsiteY900" fmla="*/ 3319282 h 3744261"/>
              <a:gd name="connsiteX901" fmla="*/ 2740759 w 4878609"/>
              <a:gd name="connsiteY901" fmla="*/ 3441859 h 3744261"/>
              <a:gd name="connsiteX902" fmla="*/ 2730335 w 4878609"/>
              <a:gd name="connsiteY902" fmla="*/ 3483015 h 3744261"/>
              <a:gd name="connsiteX903" fmla="*/ 2722071 w 4878609"/>
              <a:gd name="connsiteY903" fmla="*/ 3479402 h 3744261"/>
              <a:gd name="connsiteX904" fmla="*/ 2709134 w 4878609"/>
              <a:gd name="connsiteY904" fmla="*/ 3462167 h 3744261"/>
              <a:gd name="connsiteX905" fmla="*/ 2709155 w 4878609"/>
              <a:gd name="connsiteY905" fmla="*/ 3462188 h 3744261"/>
              <a:gd name="connsiteX906" fmla="*/ 3025615 w 4878609"/>
              <a:gd name="connsiteY906" fmla="*/ 3602663 h 3744261"/>
              <a:gd name="connsiteX907" fmla="*/ 2942389 w 4878609"/>
              <a:gd name="connsiteY907" fmla="*/ 3634123 h 3744261"/>
              <a:gd name="connsiteX908" fmla="*/ 2937073 w 4878609"/>
              <a:gd name="connsiteY908" fmla="*/ 3654223 h 3744261"/>
              <a:gd name="connsiteX909" fmla="*/ 3004310 w 4878609"/>
              <a:gd name="connsiteY909" fmla="*/ 3640498 h 3744261"/>
              <a:gd name="connsiteX910" fmla="*/ 3016997 w 4878609"/>
              <a:gd name="connsiteY910" fmla="*/ 3624446 h 3744261"/>
              <a:gd name="connsiteX911" fmla="*/ 2988238 w 4878609"/>
              <a:gd name="connsiteY911" fmla="*/ 3624176 h 3744261"/>
              <a:gd name="connsiteX912" fmla="*/ 2968615 w 4878609"/>
              <a:gd name="connsiteY912" fmla="*/ 3617178 h 3744261"/>
              <a:gd name="connsiteX913" fmla="*/ 2972186 w 4878609"/>
              <a:gd name="connsiteY913" fmla="*/ 3610180 h 3744261"/>
              <a:gd name="connsiteX914" fmla="*/ 3023933 w 4878609"/>
              <a:gd name="connsiteY914" fmla="*/ 3611177 h 3744261"/>
              <a:gd name="connsiteX915" fmla="*/ 3026155 w 4878609"/>
              <a:gd name="connsiteY915" fmla="*/ 3610783 h 3744261"/>
              <a:gd name="connsiteX916" fmla="*/ 3031076 w 4878609"/>
              <a:gd name="connsiteY916" fmla="*/ 3602726 h 3744261"/>
              <a:gd name="connsiteX917" fmla="*/ 3025615 w 4878609"/>
              <a:gd name="connsiteY917" fmla="*/ 3602663 h 3744261"/>
              <a:gd name="connsiteX918" fmla="*/ 3031990 w 4878609"/>
              <a:gd name="connsiteY918" fmla="*/ 3624716 h 3744261"/>
              <a:gd name="connsiteX919" fmla="*/ 3027089 w 4878609"/>
              <a:gd name="connsiteY919" fmla="*/ 3631735 h 3744261"/>
              <a:gd name="connsiteX920" fmla="*/ 3039320 w 4878609"/>
              <a:gd name="connsiteY920" fmla="*/ 3625879 h 3744261"/>
              <a:gd name="connsiteX921" fmla="*/ 3031969 w 4878609"/>
              <a:gd name="connsiteY921" fmla="*/ 3624716 h 3744261"/>
              <a:gd name="connsiteX922" fmla="*/ 3031990 w 4878609"/>
              <a:gd name="connsiteY922" fmla="*/ 3624716 h 3744261"/>
              <a:gd name="connsiteX923" fmla="*/ 2756271 w 4878609"/>
              <a:gd name="connsiteY923" fmla="*/ 3624135 h 3744261"/>
              <a:gd name="connsiteX924" fmla="*/ 2756271 w 4878609"/>
              <a:gd name="connsiteY924" fmla="*/ 3624135 h 3744261"/>
              <a:gd name="connsiteX925" fmla="*/ 3049661 w 4878609"/>
              <a:gd name="connsiteY925" fmla="*/ 3615268 h 3744261"/>
              <a:gd name="connsiteX926" fmla="*/ 3055101 w 4878609"/>
              <a:gd name="connsiteY926" fmla="*/ 3616493 h 3744261"/>
              <a:gd name="connsiteX927" fmla="*/ 3066668 w 4878609"/>
              <a:gd name="connsiteY927" fmla="*/ 3605882 h 3744261"/>
              <a:gd name="connsiteX928" fmla="*/ 3065173 w 4878609"/>
              <a:gd name="connsiteY928" fmla="*/ 3605571 h 3744261"/>
              <a:gd name="connsiteX929" fmla="*/ 3062349 w 4878609"/>
              <a:gd name="connsiteY929" fmla="*/ 3605135 h 3744261"/>
              <a:gd name="connsiteX930" fmla="*/ 3049682 w 4878609"/>
              <a:gd name="connsiteY930" fmla="*/ 3615268 h 3744261"/>
              <a:gd name="connsiteX931" fmla="*/ 3049661 w 4878609"/>
              <a:gd name="connsiteY931" fmla="*/ 3615268 h 3744261"/>
              <a:gd name="connsiteX932" fmla="*/ 3045197 w 4878609"/>
              <a:gd name="connsiteY932" fmla="*/ 3603349 h 3744261"/>
              <a:gd name="connsiteX933" fmla="*/ 3045155 w 4878609"/>
              <a:gd name="connsiteY933" fmla="*/ 3603411 h 3744261"/>
              <a:gd name="connsiteX934" fmla="*/ 3045238 w 4878609"/>
              <a:gd name="connsiteY934" fmla="*/ 3603349 h 3744261"/>
              <a:gd name="connsiteX935" fmla="*/ 3045197 w 4878609"/>
              <a:gd name="connsiteY935" fmla="*/ 3603349 h 3744261"/>
              <a:gd name="connsiteX936" fmla="*/ 3051737 w 4878609"/>
              <a:gd name="connsiteY936" fmla="*/ 3591388 h 3744261"/>
              <a:gd name="connsiteX937" fmla="*/ 3057344 w 4878609"/>
              <a:gd name="connsiteY937" fmla="*/ 3591949 h 3744261"/>
              <a:gd name="connsiteX938" fmla="*/ 3077652 w 4878609"/>
              <a:gd name="connsiteY938" fmla="*/ 3548093 h 3744261"/>
              <a:gd name="connsiteX939" fmla="*/ 3086145 w 4878609"/>
              <a:gd name="connsiteY939" fmla="*/ 3523320 h 3744261"/>
              <a:gd name="connsiteX940" fmla="*/ 3091544 w 4878609"/>
              <a:gd name="connsiteY940" fmla="*/ 3351115 h 3744261"/>
              <a:gd name="connsiteX941" fmla="*/ 3069658 w 4878609"/>
              <a:gd name="connsiteY941" fmla="*/ 3327651 h 3744261"/>
              <a:gd name="connsiteX942" fmla="*/ 3064695 w 4878609"/>
              <a:gd name="connsiteY942" fmla="*/ 3399789 h 3744261"/>
              <a:gd name="connsiteX943" fmla="*/ 3091835 w 4878609"/>
              <a:gd name="connsiteY943" fmla="*/ 3409777 h 3744261"/>
              <a:gd name="connsiteX944" fmla="*/ 3079417 w 4878609"/>
              <a:gd name="connsiteY944" fmla="*/ 3528200 h 3744261"/>
              <a:gd name="connsiteX945" fmla="*/ 3051758 w 4878609"/>
              <a:gd name="connsiteY945" fmla="*/ 3591388 h 3744261"/>
              <a:gd name="connsiteX946" fmla="*/ 3051737 w 4878609"/>
              <a:gd name="connsiteY946" fmla="*/ 3591388 h 3744261"/>
              <a:gd name="connsiteX947" fmla="*/ 812803 w 4878609"/>
              <a:gd name="connsiteY947" fmla="*/ 3268138 h 3744261"/>
              <a:gd name="connsiteX948" fmla="*/ 803791 w 4878609"/>
              <a:gd name="connsiteY948" fmla="*/ 3370406 h 3744261"/>
              <a:gd name="connsiteX949" fmla="*/ 912870 w 4878609"/>
              <a:gd name="connsiteY949" fmla="*/ 3495827 h 3744261"/>
              <a:gd name="connsiteX950" fmla="*/ 938909 w 4878609"/>
              <a:gd name="connsiteY950" fmla="*/ 3506417 h 3744261"/>
              <a:gd name="connsiteX951" fmla="*/ 979360 w 4878609"/>
              <a:gd name="connsiteY951" fmla="*/ 3511339 h 3744261"/>
              <a:gd name="connsiteX952" fmla="*/ 1009947 w 4878609"/>
              <a:gd name="connsiteY952" fmla="*/ 3272146 h 3744261"/>
              <a:gd name="connsiteX953" fmla="*/ 1102476 w 4878609"/>
              <a:gd name="connsiteY953" fmla="*/ 3150691 h 3744261"/>
              <a:gd name="connsiteX954" fmla="*/ 1116742 w 4878609"/>
              <a:gd name="connsiteY954" fmla="*/ 3184662 h 3744261"/>
              <a:gd name="connsiteX955" fmla="*/ 1223806 w 4878609"/>
              <a:gd name="connsiteY955" fmla="*/ 3086838 h 3744261"/>
              <a:gd name="connsiteX956" fmla="*/ 1371322 w 4878609"/>
              <a:gd name="connsiteY956" fmla="*/ 3033119 h 3744261"/>
              <a:gd name="connsiteX957" fmla="*/ 1484118 w 4878609"/>
              <a:gd name="connsiteY957" fmla="*/ 3255928 h 3744261"/>
              <a:gd name="connsiteX958" fmla="*/ 1479695 w 4878609"/>
              <a:gd name="connsiteY958" fmla="*/ 3337348 h 3744261"/>
              <a:gd name="connsiteX959" fmla="*/ 1464453 w 4878609"/>
              <a:gd name="connsiteY959" fmla="*/ 3484261 h 3744261"/>
              <a:gd name="connsiteX960" fmla="*/ 1640022 w 4878609"/>
              <a:gd name="connsiteY960" fmla="*/ 3382055 h 3744261"/>
              <a:gd name="connsiteX961" fmla="*/ 1655118 w 4878609"/>
              <a:gd name="connsiteY961" fmla="*/ 3344387 h 3744261"/>
              <a:gd name="connsiteX962" fmla="*/ 1621209 w 4878609"/>
              <a:gd name="connsiteY962" fmla="*/ 3275115 h 3744261"/>
              <a:gd name="connsiteX963" fmla="*/ 1603081 w 4878609"/>
              <a:gd name="connsiteY963" fmla="*/ 3175899 h 3744261"/>
              <a:gd name="connsiteX964" fmla="*/ 1611678 w 4878609"/>
              <a:gd name="connsiteY964" fmla="*/ 3165558 h 3744261"/>
              <a:gd name="connsiteX965" fmla="*/ 1630782 w 4878609"/>
              <a:gd name="connsiteY965" fmla="*/ 3183935 h 3744261"/>
              <a:gd name="connsiteX966" fmla="*/ 1631197 w 4878609"/>
              <a:gd name="connsiteY966" fmla="*/ 3184953 h 3744261"/>
              <a:gd name="connsiteX967" fmla="*/ 1642286 w 4878609"/>
              <a:gd name="connsiteY967" fmla="*/ 3216329 h 3744261"/>
              <a:gd name="connsiteX968" fmla="*/ 1668242 w 4878609"/>
              <a:gd name="connsiteY968" fmla="*/ 3341231 h 3744261"/>
              <a:gd name="connsiteX969" fmla="*/ 1696213 w 4878609"/>
              <a:gd name="connsiteY969" fmla="*/ 3368080 h 3744261"/>
              <a:gd name="connsiteX970" fmla="*/ 1709627 w 4878609"/>
              <a:gd name="connsiteY970" fmla="*/ 3365464 h 3744261"/>
              <a:gd name="connsiteX971" fmla="*/ 1809548 w 4878609"/>
              <a:gd name="connsiteY971" fmla="*/ 3187881 h 3744261"/>
              <a:gd name="connsiteX972" fmla="*/ 1865656 w 4878609"/>
              <a:gd name="connsiteY972" fmla="*/ 3000060 h 3744261"/>
              <a:gd name="connsiteX973" fmla="*/ 1771839 w 4878609"/>
              <a:gd name="connsiteY973" fmla="*/ 2869552 h 3744261"/>
              <a:gd name="connsiteX974" fmla="*/ 1754708 w 4878609"/>
              <a:gd name="connsiteY974" fmla="*/ 2839235 h 3744261"/>
              <a:gd name="connsiteX975" fmla="*/ 1748520 w 4878609"/>
              <a:gd name="connsiteY975" fmla="*/ 2846025 h 3744261"/>
              <a:gd name="connsiteX976" fmla="*/ 1686619 w 4878609"/>
              <a:gd name="connsiteY976" fmla="*/ 2994454 h 3744261"/>
              <a:gd name="connsiteX977" fmla="*/ 1653644 w 4878609"/>
              <a:gd name="connsiteY977" fmla="*/ 3074939 h 3744261"/>
              <a:gd name="connsiteX978" fmla="*/ 1617762 w 4878609"/>
              <a:gd name="connsiteY978" fmla="*/ 3116490 h 3744261"/>
              <a:gd name="connsiteX979" fmla="*/ 1562153 w 4878609"/>
              <a:gd name="connsiteY979" fmla="*/ 3070641 h 3744261"/>
              <a:gd name="connsiteX980" fmla="*/ 1518713 w 4878609"/>
              <a:gd name="connsiteY980" fmla="*/ 3019413 h 3744261"/>
              <a:gd name="connsiteX981" fmla="*/ 1344659 w 4878609"/>
              <a:gd name="connsiteY981" fmla="*/ 2993623 h 3744261"/>
              <a:gd name="connsiteX982" fmla="*/ 1258817 w 4878609"/>
              <a:gd name="connsiteY982" fmla="*/ 2981019 h 3744261"/>
              <a:gd name="connsiteX983" fmla="*/ 1139936 w 4878609"/>
              <a:gd name="connsiteY983" fmla="*/ 2995617 h 3744261"/>
              <a:gd name="connsiteX984" fmla="*/ 989555 w 4878609"/>
              <a:gd name="connsiteY984" fmla="*/ 3109430 h 3744261"/>
              <a:gd name="connsiteX985" fmla="*/ 918373 w 4878609"/>
              <a:gd name="connsiteY985" fmla="*/ 3255097 h 3744261"/>
              <a:gd name="connsiteX986" fmla="*/ 911230 w 4878609"/>
              <a:gd name="connsiteY986" fmla="*/ 3288238 h 3744261"/>
              <a:gd name="connsiteX987" fmla="*/ 898667 w 4878609"/>
              <a:gd name="connsiteY987" fmla="*/ 3302442 h 3744261"/>
              <a:gd name="connsiteX988" fmla="*/ 890901 w 4878609"/>
              <a:gd name="connsiteY988" fmla="*/ 3272706 h 3744261"/>
              <a:gd name="connsiteX989" fmla="*/ 892126 w 4878609"/>
              <a:gd name="connsiteY989" fmla="*/ 3236326 h 3744261"/>
              <a:gd name="connsiteX990" fmla="*/ 864695 w 4878609"/>
              <a:gd name="connsiteY990" fmla="*/ 3250550 h 3744261"/>
              <a:gd name="connsiteX991" fmla="*/ 812865 w 4878609"/>
              <a:gd name="connsiteY991" fmla="*/ 3268159 h 3744261"/>
              <a:gd name="connsiteX992" fmla="*/ 812803 w 4878609"/>
              <a:gd name="connsiteY992" fmla="*/ 3268138 h 3744261"/>
              <a:gd name="connsiteX993" fmla="*/ 1098635 w 4878609"/>
              <a:gd name="connsiteY993" fmla="*/ 3162693 h 3744261"/>
              <a:gd name="connsiteX994" fmla="*/ 1021721 w 4878609"/>
              <a:gd name="connsiteY994" fmla="*/ 3276215 h 3744261"/>
              <a:gd name="connsiteX995" fmla="*/ 990054 w 4878609"/>
              <a:gd name="connsiteY995" fmla="*/ 3497924 h 3744261"/>
              <a:gd name="connsiteX996" fmla="*/ 997633 w 4878609"/>
              <a:gd name="connsiteY996" fmla="*/ 3431829 h 3744261"/>
              <a:gd name="connsiteX997" fmla="*/ 998277 w 4878609"/>
              <a:gd name="connsiteY997" fmla="*/ 3412497 h 3744261"/>
              <a:gd name="connsiteX998" fmla="*/ 1103660 w 4878609"/>
              <a:gd name="connsiteY998" fmla="*/ 3203330 h 3744261"/>
              <a:gd name="connsiteX999" fmla="*/ 1105965 w 4878609"/>
              <a:gd name="connsiteY999" fmla="*/ 3200049 h 3744261"/>
              <a:gd name="connsiteX1000" fmla="*/ 1098655 w 4878609"/>
              <a:gd name="connsiteY1000" fmla="*/ 3162693 h 3744261"/>
              <a:gd name="connsiteX1001" fmla="*/ 1098635 w 4878609"/>
              <a:gd name="connsiteY1001" fmla="*/ 3162693 h 3744261"/>
              <a:gd name="connsiteX1002" fmla="*/ 2440184 w 4878609"/>
              <a:gd name="connsiteY1002" fmla="*/ 3404481 h 3744261"/>
              <a:gd name="connsiteX1003" fmla="*/ 2423676 w 4878609"/>
              <a:gd name="connsiteY1003" fmla="*/ 3439782 h 3744261"/>
              <a:gd name="connsiteX1004" fmla="*/ 2423884 w 4878609"/>
              <a:gd name="connsiteY1004" fmla="*/ 3439491 h 3744261"/>
              <a:gd name="connsiteX1005" fmla="*/ 2440184 w 4878609"/>
              <a:gd name="connsiteY1005" fmla="*/ 3404481 h 3744261"/>
              <a:gd name="connsiteX1006" fmla="*/ 3040047 w 4878609"/>
              <a:gd name="connsiteY1006" fmla="*/ 3361664 h 3744261"/>
              <a:gd name="connsiteX1007" fmla="*/ 3040047 w 4878609"/>
              <a:gd name="connsiteY1007" fmla="*/ 3361664 h 3744261"/>
              <a:gd name="connsiteX1008" fmla="*/ 2718915 w 4878609"/>
              <a:gd name="connsiteY1008" fmla="*/ 3210909 h 3744261"/>
              <a:gd name="connsiteX1009" fmla="*/ 2686895 w 4878609"/>
              <a:gd name="connsiteY1009" fmla="*/ 3225133 h 3744261"/>
              <a:gd name="connsiteX1010" fmla="*/ 2625555 w 4878609"/>
              <a:gd name="connsiteY1010" fmla="*/ 3257693 h 3744261"/>
              <a:gd name="connsiteX1011" fmla="*/ 2624516 w 4878609"/>
              <a:gd name="connsiteY1011" fmla="*/ 3273059 h 3744261"/>
              <a:gd name="connsiteX1012" fmla="*/ 2708096 w 4878609"/>
              <a:gd name="connsiteY1012" fmla="*/ 3356327 h 3744261"/>
              <a:gd name="connsiteX1013" fmla="*/ 2708490 w 4878609"/>
              <a:gd name="connsiteY1013" fmla="*/ 3270007 h 3744261"/>
              <a:gd name="connsiteX1014" fmla="*/ 2718935 w 4878609"/>
              <a:gd name="connsiteY1014" fmla="*/ 3210930 h 3744261"/>
              <a:gd name="connsiteX1015" fmla="*/ 2718915 w 4878609"/>
              <a:gd name="connsiteY1015" fmla="*/ 3210909 h 3744261"/>
              <a:gd name="connsiteX1016" fmla="*/ 3015087 w 4878609"/>
              <a:gd name="connsiteY1016" fmla="*/ 3247892 h 3744261"/>
              <a:gd name="connsiteX1017" fmla="*/ 3033173 w 4878609"/>
              <a:gd name="connsiteY1017" fmla="*/ 3277794 h 3744261"/>
              <a:gd name="connsiteX1018" fmla="*/ 3052256 w 4878609"/>
              <a:gd name="connsiteY1018" fmla="*/ 3324640 h 3744261"/>
              <a:gd name="connsiteX1019" fmla="*/ 3057053 w 4878609"/>
              <a:gd name="connsiteY1019" fmla="*/ 3320071 h 3744261"/>
              <a:gd name="connsiteX1020" fmla="*/ 3055662 w 4878609"/>
              <a:gd name="connsiteY1020" fmla="*/ 3277544 h 3744261"/>
              <a:gd name="connsiteX1021" fmla="*/ 3054769 w 4878609"/>
              <a:gd name="connsiteY1021" fmla="*/ 3253166 h 3744261"/>
              <a:gd name="connsiteX1022" fmla="*/ 3005805 w 4878609"/>
              <a:gd name="connsiteY1022" fmla="*/ 3216537 h 3744261"/>
              <a:gd name="connsiteX1023" fmla="*/ 3015066 w 4878609"/>
              <a:gd name="connsiteY1023" fmla="*/ 3247871 h 3744261"/>
              <a:gd name="connsiteX1024" fmla="*/ 3015087 w 4878609"/>
              <a:gd name="connsiteY1024" fmla="*/ 3247892 h 3744261"/>
              <a:gd name="connsiteX1025" fmla="*/ 1614855 w 4878609"/>
              <a:gd name="connsiteY1025" fmla="*/ 3181381 h 3744261"/>
              <a:gd name="connsiteX1026" fmla="*/ 1630782 w 4878609"/>
              <a:gd name="connsiteY1026" fmla="*/ 3264504 h 3744261"/>
              <a:gd name="connsiteX1027" fmla="*/ 1656551 w 4878609"/>
              <a:gd name="connsiteY1027" fmla="*/ 3323373 h 3744261"/>
              <a:gd name="connsiteX1028" fmla="*/ 1630616 w 4878609"/>
              <a:gd name="connsiteY1028" fmla="*/ 3220669 h 3744261"/>
              <a:gd name="connsiteX1029" fmla="*/ 1619506 w 4878609"/>
              <a:gd name="connsiteY1029" fmla="*/ 3189230 h 3744261"/>
              <a:gd name="connsiteX1030" fmla="*/ 1614855 w 4878609"/>
              <a:gd name="connsiteY1030" fmla="*/ 3181381 h 3744261"/>
              <a:gd name="connsiteX1031" fmla="*/ 1317312 w 4878609"/>
              <a:gd name="connsiteY1031" fmla="*/ 3117716 h 3744261"/>
              <a:gd name="connsiteX1032" fmla="*/ 1389865 w 4878609"/>
              <a:gd name="connsiteY1032" fmla="*/ 3133975 h 3744261"/>
              <a:gd name="connsiteX1033" fmla="*/ 1411668 w 4878609"/>
              <a:gd name="connsiteY1033" fmla="*/ 3141699 h 3744261"/>
              <a:gd name="connsiteX1034" fmla="*/ 1467755 w 4878609"/>
              <a:gd name="connsiteY1034" fmla="*/ 3263756 h 3744261"/>
              <a:gd name="connsiteX1035" fmla="*/ 1471763 w 4878609"/>
              <a:gd name="connsiteY1035" fmla="*/ 3286183 h 3744261"/>
              <a:gd name="connsiteX1036" fmla="*/ 1471680 w 4878609"/>
              <a:gd name="connsiteY1036" fmla="*/ 3256281 h 3744261"/>
              <a:gd name="connsiteX1037" fmla="*/ 1369017 w 4878609"/>
              <a:gd name="connsiteY1037" fmla="*/ 3045328 h 3744261"/>
              <a:gd name="connsiteX1038" fmla="*/ 1125858 w 4878609"/>
              <a:gd name="connsiteY1038" fmla="*/ 3193342 h 3744261"/>
              <a:gd name="connsiteX1039" fmla="*/ 1118839 w 4878609"/>
              <a:gd name="connsiteY1039" fmla="*/ 3203392 h 3744261"/>
              <a:gd name="connsiteX1040" fmla="*/ 1121144 w 4878609"/>
              <a:gd name="connsiteY1040" fmla="*/ 3245566 h 3744261"/>
              <a:gd name="connsiteX1041" fmla="*/ 1130281 w 4878609"/>
              <a:gd name="connsiteY1041" fmla="*/ 3234187 h 3744261"/>
              <a:gd name="connsiteX1042" fmla="*/ 1251943 w 4878609"/>
              <a:gd name="connsiteY1042" fmla="*/ 3129676 h 3744261"/>
              <a:gd name="connsiteX1043" fmla="*/ 1317312 w 4878609"/>
              <a:gd name="connsiteY1043" fmla="*/ 3117674 h 3744261"/>
              <a:gd name="connsiteX1044" fmla="*/ 1317312 w 4878609"/>
              <a:gd name="connsiteY1044" fmla="*/ 3117716 h 3744261"/>
              <a:gd name="connsiteX1045" fmla="*/ 904917 w 4878609"/>
              <a:gd name="connsiteY1045" fmla="*/ 3229058 h 3744261"/>
              <a:gd name="connsiteX1046" fmla="*/ 904917 w 4878609"/>
              <a:gd name="connsiteY1046" fmla="*/ 3229224 h 3744261"/>
              <a:gd name="connsiteX1047" fmla="*/ 903401 w 4878609"/>
              <a:gd name="connsiteY1047" fmla="*/ 3268802 h 3744261"/>
              <a:gd name="connsiteX1048" fmla="*/ 906038 w 4878609"/>
              <a:gd name="connsiteY1048" fmla="*/ 3253166 h 3744261"/>
              <a:gd name="connsiteX1049" fmla="*/ 911209 w 4878609"/>
              <a:gd name="connsiteY1049" fmla="*/ 3225362 h 3744261"/>
              <a:gd name="connsiteX1050" fmla="*/ 904917 w 4878609"/>
              <a:gd name="connsiteY1050" fmla="*/ 3229058 h 3744261"/>
              <a:gd name="connsiteX1051" fmla="*/ 821940 w 4878609"/>
              <a:gd name="connsiteY1051" fmla="*/ 3226026 h 3744261"/>
              <a:gd name="connsiteX1052" fmla="*/ 815274 w 4878609"/>
              <a:gd name="connsiteY1052" fmla="*/ 3255450 h 3744261"/>
              <a:gd name="connsiteX1053" fmla="*/ 859171 w 4878609"/>
              <a:gd name="connsiteY1053" fmla="*/ 3239357 h 3744261"/>
              <a:gd name="connsiteX1054" fmla="*/ 892790 w 4878609"/>
              <a:gd name="connsiteY1054" fmla="*/ 3221665 h 3744261"/>
              <a:gd name="connsiteX1055" fmla="*/ 893392 w 4878609"/>
              <a:gd name="connsiteY1055" fmla="*/ 3204929 h 3744261"/>
              <a:gd name="connsiteX1056" fmla="*/ 886561 w 4878609"/>
              <a:gd name="connsiteY1056" fmla="*/ 3201129 h 3744261"/>
              <a:gd name="connsiteX1057" fmla="*/ 821960 w 4878609"/>
              <a:gd name="connsiteY1057" fmla="*/ 3226047 h 3744261"/>
              <a:gd name="connsiteX1058" fmla="*/ 821940 w 4878609"/>
              <a:gd name="connsiteY1058" fmla="*/ 3226026 h 3744261"/>
              <a:gd name="connsiteX1059" fmla="*/ 3067041 w 4878609"/>
              <a:gd name="connsiteY1059" fmla="*/ 3246708 h 3744261"/>
              <a:gd name="connsiteX1060" fmla="*/ 3071298 w 4878609"/>
              <a:gd name="connsiteY1060" fmla="*/ 3249781 h 3744261"/>
              <a:gd name="connsiteX1061" fmla="*/ 3067685 w 4878609"/>
              <a:gd name="connsiteY1061" fmla="*/ 3104114 h 3744261"/>
              <a:gd name="connsiteX1062" fmla="*/ 3064716 w 4878609"/>
              <a:gd name="connsiteY1062" fmla="*/ 3068336 h 3744261"/>
              <a:gd name="connsiteX1063" fmla="*/ 3048373 w 4878609"/>
              <a:gd name="connsiteY1063" fmla="*/ 3071908 h 3744261"/>
              <a:gd name="connsiteX1064" fmla="*/ 3054167 w 4878609"/>
              <a:gd name="connsiteY1064" fmla="*/ 3133393 h 3744261"/>
              <a:gd name="connsiteX1065" fmla="*/ 3066543 w 4878609"/>
              <a:gd name="connsiteY1065" fmla="*/ 3218717 h 3744261"/>
              <a:gd name="connsiteX1066" fmla="*/ 3067021 w 4878609"/>
              <a:gd name="connsiteY1066" fmla="*/ 3246708 h 3744261"/>
              <a:gd name="connsiteX1067" fmla="*/ 3067041 w 4878609"/>
              <a:gd name="connsiteY1067" fmla="*/ 3246708 h 3744261"/>
              <a:gd name="connsiteX1068" fmla="*/ 879293 w 4878609"/>
              <a:gd name="connsiteY1068" fmla="*/ 3188047 h 3744261"/>
              <a:gd name="connsiteX1069" fmla="*/ 888845 w 4878609"/>
              <a:gd name="connsiteY1069" fmla="*/ 3188878 h 3744261"/>
              <a:gd name="connsiteX1070" fmla="*/ 905851 w 4878609"/>
              <a:gd name="connsiteY1070" fmla="*/ 3204929 h 3744261"/>
              <a:gd name="connsiteX1071" fmla="*/ 905851 w 4878609"/>
              <a:gd name="connsiteY1071" fmla="*/ 3205573 h 3744261"/>
              <a:gd name="connsiteX1072" fmla="*/ 929980 w 4878609"/>
              <a:gd name="connsiteY1072" fmla="*/ 3116573 h 3744261"/>
              <a:gd name="connsiteX1073" fmla="*/ 860999 w 4878609"/>
              <a:gd name="connsiteY1073" fmla="*/ 3128472 h 3744261"/>
              <a:gd name="connsiteX1074" fmla="*/ 827567 w 4878609"/>
              <a:gd name="connsiteY1074" fmla="*/ 3205178 h 3744261"/>
              <a:gd name="connsiteX1075" fmla="*/ 879314 w 4878609"/>
              <a:gd name="connsiteY1075" fmla="*/ 3188068 h 3744261"/>
              <a:gd name="connsiteX1076" fmla="*/ 879293 w 4878609"/>
              <a:gd name="connsiteY1076" fmla="*/ 3188047 h 3744261"/>
              <a:gd name="connsiteX1077" fmla="*/ 2315075 w 4878609"/>
              <a:gd name="connsiteY1077" fmla="*/ 3174446 h 3744261"/>
              <a:gd name="connsiteX1078" fmla="*/ 2315075 w 4878609"/>
              <a:gd name="connsiteY1078" fmla="*/ 3174446 h 3744261"/>
              <a:gd name="connsiteX1079" fmla="*/ 1484014 w 4878609"/>
              <a:gd name="connsiteY1079" fmla="*/ 2979648 h 3744261"/>
              <a:gd name="connsiteX1080" fmla="*/ 1527766 w 4878609"/>
              <a:gd name="connsiteY1080" fmla="*/ 3010879 h 3744261"/>
              <a:gd name="connsiteX1081" fmla="*/ 1571892 w 4878609"/>
              <a:gd name="connsiteY1081" fmla="*/ 3062875 h 3744261"/>
              <a:gd name="connsiteX1082" fmla="*/ 1616225 w 4878609"/>
              <a:gd name="connsiteY1082" fmla="*/ 3104114 h 3744261"/>
              <a:gd name="connsiteX1083" fmla="*/ 1642286 w 4878609"/>
              <a:gd name="connsiteY1083" fmla="*/ 3069790 h 3744261"/>
              <a:gd name="connsiteX1084" fmla="*/ 1675032 w 4878609"/>
              <a:gd name="connsiteY1084" fmla="*/ 2989865 h 3744261"/>
              <a:gd name="connsiteX1085" fmla="*/ 1711807 w 4878609"/>
              <a:gd name="connsiteY1085" fmla="*/ 2898747 h 3744261"/>
              <a:gd name="connsiteX1086" fmla="*/ 1670921 w 4878609"/>
              <a:gd name="connsiteY1086" fmla="*/ 2965881 h 3744261"/>
              <a:gd name="connsiteX1087" fmla="*/ 1604120 w 4878609"/>
              <a:gd name="connsiteY1087" fmla="*/ 3057351 h 3744261"/>
              <a:gd name="connsiteX1088" fmla="*/ 1575775 w 4878609"/>
              <a:gd name="connsiteY1088" fmla="*/ 3036005 h 3744261"/>
              <a:gd name="connsiteX1089" fmla="*/ 1494667 w 4878609"/>
              <a:gd name="connsiteY1089" fmla="*/ 2980271 h 3744261"/>
              <a:gd name="connsiteX1090" fmla="*/ 1483972 w 4878609"/>
              <a:gd name="connsiteY1090" fmla="*/ 2979628 h 3744261"/>
              <a:gd name="connsiteX1091" fmla="*/ 1484014 w 4878609"/>
              <a:gd name="connsiteY1091" fmla="*/ 2979648 h 3744261"/>
              <a:gd name="connsiteX1092" fmla="*/ 2397429 w 4878609"/>
              <a:gd name="connsiteY1092" fmla="*/ 2873123 h 3744261"/>
              <a:gd name="connsiteX1093" fmla="*/ 2346160 w 4878609"/>
              <a:gd name="connsiteY1093" fmla="*/ 2984570 h 3744261"/>
              <a:gd name="connsiteX1094" fmla="*/ 2352805 w 4878609"/>
              <a:gd name="connsiteY1094" fmla="*/ 3062543 h 3744261"/>
              <a:gd name="connsiteX1095" fmla="*/ 2374795 w 4878609"/>
              <a:gd name="connsiteY1095" fmla="*/ 2971654 h 3744261"/>
              <a:gd name="connsiteX1096" fmla="*/ 2381918 w 4878609"/>
              <a:gd name="connsiteY1096" fmla="*/ 2954377 h 3744261"/>
              <a:gd name="connsiteX1097" fmla="*/ 2398447 w 4878609"/>
              <a:gd name="connsiteY1097" fmla="*/ 2873248 h 3744261"/>
              <a:gd name="connsiteX1098" fmla="*/ 2397429 w 4878609"/>
              <a:gd name="connsiteY1098" fmla="*/ 2873144 h 3744261"/>
              <a:gd name="connsiteX1099" fmla="*/ 2397429 w 4878609"/>
              <a:gd name="connsiteY1099" fmla="*/ 2873123 h 3744261"/>
              <a:gd name="connsiteX1100" fmla="*/ 3074704 w 4878609"/>
              <a:gd name="connsiteY1100" fmla="*/ 3010754 h 3744261"/>
              <a:gd name="connsiteX1101" fmla="*/ 3096590 w 4878609"/>
              <a:gd name="connsiteY1101" fmla="*/ 3007473 h 3744261"/>
              <a:gd name="connsiteX1102" fmla="*/ 3106391 w 4878609"/>
              <a:gd name="connsiteY1102" fmla="*/ 2986169 h 3744261"/>
              <a:gd name="connsiteX1103" fmla="*/ 2891348 w 4878609"/>
              <a:gd name="connsiteY1103" fmla="*/ 2618917 h 3744261"/>
              <a:gd name="connsiteX1104" fmla="*/ 2876210 w 4878609"/>
              <a:gd name="connsiteY1104" fmla="*/ 2608078 h 3744261"/>
              <a:gd name="connsiteX1105" fmla="*/ 2907939 w 4878609"/>
              <a:gd name="connsiteY1105" fmla="*/ 2681960 h 3744261"/>
              <a:gd name="connsiteX1106" fmla="*/ 2990813 w 4878609"/>
              <a:gd name="connsiteY1106" fmla="*/ 2796085 h 3744261"/>
              <a:gd name="connsiteX1107" fmla="*/ 3056285 w 4878609"/>
              <a:gd name="connsiteY1107" fmla="*/ 2888822 h 3744261"/>
              <a:gd name="connsiteX1108" fmla="*/ 3074704 w 4878609"/>
              <a:gd name="connsiteY1108" fmla="*/ 3010713 h 3744261"/>
              <a:gd name="connsiteX1109" fmla="*/ 3074704 w 4878609"/>
              <a:gd name="connsiteY1109" fmla="*/ 3010754 h 3744261"/>
              <a:gd name="connsiteX1110" fmla="*/ 1419642 w 4878609"/>
              <a:gd name="connsiteY1110" fmla="*/ 2966608 h 3744261"/>
              <a:gd name="connsiteX1111" fmla="*/ 1458784 w 4878609"/>
              <a:gd name="connsiteY1111" fmla="*/ 2971072 h 3744261"/>
              <a:gd name="connsiteX1112" fmla="*/ 1459303 w 4878609"/>
              <a:gd name="connsiteY1112" fmla="*/ 2963950 h 3744261"/>
              <a:gd name="connsiteX1113" fmla="*/ 1493732 w 4878609"/>
              <a:gd name="connsiteY1113" fmla="*/ 2966961 h 3744261"/>
              <a:gd name="connsiteX1114" fmla="*/ 1496743 w 4878609"/>
              <a:gd name="connsiteY1114" fmla="*/ 2967854 h 3744261"/>
              <a:gd name="connsiteX1115" fmla="*/ 1496743 w 4878609"/>
              <a:gd name="connsiteY1115" fmla="*/ 2967854 h 3744261"/>
              <a:gd name="connsiteX1116" fmla="*/ 1510967 w 4878609"/>
              <a:gd name="connsiteY1116" fmla="*/ 2966815 h 3744261"/>
              <a:gd name="connsiteX1117" fmla="*/ 1518339 w 4878609"/>
              <a:gd name="connsiteY1117" fmla="*/ 2960420 h 3744261"/>
              <a:gd name="connsiteX1118" fmla="*/ 1450105 w 4878609"/>
              <a:gd name="connsiteY1118" fmla="*/ 2765706 h 3744261"/>
              <a:gd name="connsiteX1119" fmla="*/ 1435174 w 4878609"/>
              <a:gd name="connsiteY1119" fmla="*/ 2754222 h 3744261"/>
              <a:gd name="connsiteX1120" fmla="*/ 1408782 w 4878609"/>
              <a:gd name="connsiteY1120" fmla="*/ 2842890 h 3744261"/>
              <a:gd name="connsiteX1121" fmla="*/ 1401888 w 4878609"/>
              <a:gd name="connsiteY1121" fmla="*/ 2954896 h 3744261"/>
              <a:gd name="connsiteX1122" fmla="*/ 1397361 w 4878609"/>
              <a:gd name="connsiteY1122" fmla="*/ 2967895 h 3744261"/>
              <a:gd name="connsiteX1123" fmla="*/ 1405501 w 4878609"/>
              <a:gd name="connsiteY1123" fmla="*/ 2967148 h 3744261"/>
              <a:gd name="connsiteX1124" fmla="*/ 1419642 w 4878609"/>
              <a:gd name="connsiteY1124" fmla="*/ 2966629 h 3744261"/>
              <a:gd name="connsiteX1125" fmla="*/ 1419642 w 4878609"/>
              <a:gd name="connsiteY1125" fmla="*/ 2966608 h 3744261"/>
              <a:gd name="connsiteX1126" fmla="*/ 2263328 w 4878609"/>
              <a:gd name="connsiteY1126" fmla="*/ 2840045 h 3744261"/>
              <a:gd name="connsiteX1127" fmla="*/ 2230104 w 4878609"/>
              <a:gd name="connsiteY1127" fmla="*/ 2850614 h 3744261"/>
              <a:gd name="connsiteX1128" fmla="*/ 2224165 w 4878609"/>
              <a:gd name="connsiteY1128" fmla="*/ 2882779 h 3744261"/>
              <a:gd name="connsiteX1129" fmla="*/ 2307952 w 4878609"/>
              <a:gd name="connsiteY1129" fmla="*/ 2961500 h 3744261"/>
              <a:gd name="connsiteX1130" fmla="*/ 2339785 w 4878609"/>
              <a:gd name="connsiteY1130" fmla="*/ 2919346 h 3744261"/>
              <a:gd name="connsiteX1131" fmla="*/ 2371058 w 4878609"/>
              <a:gd name="connsiteY1131" fmla="*/ 2866209 h 3744261"/>
              <a:gd name="connsiteX1132" fmla="*/ 2358391 w 4878609"/>
              <a:gd name="connsiteY1132" fmla="*/ 2862035 h 3744261"/>
              <a:gd name="connsiteX1133" fmla="*/ 2263328 w 4878609"/>
              <a:gd name="connsiteY1133" fmla="*/ 2840065 h 3744261"/>
              <a:gd name="connsiteX1134" fmla="*/ 2263328 w 4878609"/>
              <a:gd name="connsiteY1134" fmla="*/ 2840045 h 3744261"/>
              <a:gd name="connsiteX1135" fmla="*/ 1792147 w 4878609"/>
              <a:gd name="connsiteY1135" fmla="*/ 2815874 h 3744261"/>
              <a:gd name="connsiteX1136" fmla="*/ 1867462 w 4878609"/>
              <a:gd name="connsiteY1136" fmla="*/ 2832403 h 3744261"/>
              <a:gd name="connsiteX1137" fmla="*/ 1923300 w 4878609"/>
              <a:gd name="connsiteY1137" fmla="*/ 2890213 h 3744261"/>
              <a:gd name="connsiteX1138" fmla="*/ 1928699 w 4878609"/>
              <a:gd name="connsiteY1138" fmla="*/ 2920032 h 3744261"/>
              <a:gd name="connsiteX1139" fmla="*/ 1957168 w 4878609"/>
              <a:gd name="connsiteY1139" fmla="*/ 2836577 h 3744261"/>
              <a:gd name="connsiteX1140" fmla="*/ 1998988 w 4878609"/>
              <a:gd name="connsiteY1140" fmla="*/ 2703763 h 3744261"/>
              <a:gd name="connsiteX1141" fmla="*/ 1993320 w 4878609"/>
              <a:gd name="connsiteY1141" fmla="*/ 2430806 h 3744261"/>
              <a:gd name="connsiteX1142" fmla="*/ 1987547 w 4878609"/>
              <a:gd name="connsiteY1142" fmla="*/ 2276833 h 3744261"/>
              <a:gd name="connsiteX1143" fmla="*/ 2006423 w 4878609"/>
              <a:gd name="connsiteY1143" fmla="*/ 2180379 h 3744261"/>
              <a:gd name="connsiteX1144" fmla="*/ 1948301 w 4878609"/>
              <a:gd name="connsiteY1144" fmla="*/ 2253036 h 3744261"/>
              <a:gd name="connsiteX1145" fmla="*/ 1939808 w 4878609"/>
              <a:gd name="connsiteY1145" fmla="*/ 2246329 h 3744261"/>
              <a:gd name="connsiteX1146" fmla="*/ 1942030 w 4878609"/>
              <a:gd name="connsiteY1146" fmla="*/ 2210696 h 3744261"/>
              <a:gd name="connsiteX1147" fmla="*/ 1898693 w 4878609"/>
              <a:gd name="connsiteY1147" fmla="*/ 2248509 h 3744261"/>
              <a:gd name="connsiteX1148" fmla="*/ 1894125 w 4878609"/>
              <a:gd name="connsiteY1148" fmla="*/ 2227640 h 3744261"/>
              <a:gd name="connsiteX1149" fmla="*/ 1908079 w 4878609"/>
              <a:gd name="connsiteY1149" fmla="*/ 2182269 h 3744261"/>
              <a:gd name="connsiteX1150" fmla="*/ 1889307 w 4878609"/>
              <a:gd name="connsiteY1150" fmla="*/ 2197448 h 3744261"/>
              <a:gd name="connsiteX1151" fmla="*/ 1880918 w 4878609"/>
              <a:gd name="connsiteY1151" fmla="*/ 2536044 h 3744261"/>
              <a:gd name="connsiteX1152" fmla="*/ 1880897 w 4878609"/>
              <a:gd name="connsiteY1152" fmla="*/ 2536750 h 3744261"/>
              <a:gd name="connsiteX1153" fmla="*/ 1907580 w 4878609"/>
              <a:gd name="connsiteY1153" fmla="*/ 2679489 h 3744261"/>
              <a:gd name="connsiteX1154" fmla="*/ 1914745 w 4878609"/>
              <a:gd name="connsiteY1154" fmla="*/ 2686840 h 3744261"/>
              <a:gd name="connsiteX1155" fmla="*/ 1917901 w 4878609"/>
              <a:gd name="connsiteY1155" fmla="*/ 2697264 h 3744261"/>
              <a:gd name="connsiteX1156" fmla="*/ 1908473 w 4878609"/>
              <a:gd name="connsiteY1156" fmla="*/ 2699050 h 3744261"/>
              <a:gd name="connsiteX1157" fmla="*/ 1832868 w 4878609"/>
              <a:gd name="connsiteY1157" fmla="*/ 2712983 h 3744261"/>
              <a:gd name="connsiteX1158" fmla="*/ 1808137 w 4878609"/>
              <a:gd name="connsiteY1158" fmla="*/ 2738420 h 3744261"/>
              <a:gd name="connsiteX1159" fmla="*/ 1795241 w 4878609"/>
              <a:gd name="connsiteY1159" fmla="*/ 2763276 h 3744261"/>
              <a:gd name="connsiteX1160" fmla="*/ 1770178 w 4878609"/>
              <a:gd name="connsiteY1160" fmla="*/ 2817867 h 3744261"/>
              <a:gd name="connsiteX1161" fmla="*/ 1792106 w 4878609"/>
              <a:gd name="connsiteY1161" fmla="*/ 2815853 h 3744261"/>
              <a:gd name="connsiteX1162" fmla="*/ 1792147 w 4878609"/>
              <a:gd name="connsiteY1162" fmla="*/ 2815874 h 3744261"/>
              <a:gd name="connsiteX1163" fmla="*/ 2391636 w 4878609"/>
              <a:gd name="connsiteY1163" fmla="*/ 2859335 h 3744261"/>
              <a:gd name="connsiteX1164" fmla="*/ 2394252 w 4878609"/>
              <a:gd name="connsiteY1164" fmla="*/ 2859979 h 3744261"/>
              <a:gd name="connsiteX1165" fmla="*/ 2399838 w 4878609"/>
              <a:gd name="connsiteY1165" fmla="*/ 2856594 h 3744261"/>
              <a:gd name="connsiteX1166" fmla="*/ 2404988 w 4878609"/>
              <a:gd name="connsiteY1166" fmla="*/ 2855598 h 3744261"/>
              <a:gd name="connsiteX1167" fmla="*/ 2414228 w 4878609"/>
              <a:gd name="connsiteY1167" fmla="*/ 2838570 h 3744261"/>
              <a:gd name="connsiteX1168" fmla="*/ 2422140 w 4878609"/>
              <a:gd name="connsiteY1168" fmla="*/ 2828208 h 3744261"/>
              <a:gd name="connsiteX1169" fmla="*/ 2419440 w 4878609"/>
              <a:gd name="connsiteY1169" fmla="*/ 2830430 h 3744261"/>
              <a:gd name="connsiteX1170" fmla="*/ 2391615 w 4878609"/>
              <a:gd name="connsiteY1170" fmla="*/ 2859335 h 3744261"/>
              <a:gd name="connsiteX1171" fmla="*/ 2391636 w 4878609"/>
              <a:gd name="connsiteY1171" fmla="*/ 2859335 h 3744261"/>
              <a:gd name="connsiteX1172" fmla="*/ 2494797 w 4878609"/>
              <a:gd name="connsiteY1172" fmla="*/ 2753890 h 3744261"/>
              <a:gd name="connsiteX1173" fmla="*/ 2547914 w 4878609"/>
              <a:gd name="connsiteY1173" fmla="*/ 2740123 h 3744261"/>
              <a:gd name="connsiteX1174" fmla="*/ 2564297 w 4878609"/>
              <a:gd name="connsiteY1174" fmla="*/ 2733416 h 3744261"/>
              <a:gd name="connsiteX1175" fmla="*/ 2568638 w 4878609"/>
              <a:gd name="connsiteY1175" fmla="*/ 2733395 h 3744261"/>
              <a:gd name="connsiteX1176" fmla="*/ 2611247 w 4878609"/>
              <a:gd name="connsiteY1176" fmla="*/ 2718839 h 3744261"/>
              <a:gd name="connsiteX1177" fmla="*/ 2649538 w 4878609"/>
              <a:gd name="connsiteY1177" fmla="*/ 2686009 h 3744261"/>
              <a:gd name="connsiteX1178" fmla="*/ 2659236 w 4878609"/>
              <a:gd name="connsiteY1178" fmla="*/ 2660634 h 3744261"/>
              <a:gd name="connsiteX1179" fmla="*/ 2593265 w 4878609"/>
              <a:gd name="connsiteY1179" fmla="*/ 2662212 h 3744261"/>
              <a:gd name="connsiteX1180" fmla="*/ 2568866 w 4878609"/>
              <a:gd name="connsiteY1180" fmla="*/ 2694170 h 3744261"/>
              <a:gd name="connsiteX1181" fmla="*/ 2538902 w 4878609"/>
              <a:gd name="connsiteY1181" fmla="*/ 2716160 h 3744261"/>
              <a:gd name="connsiteX1182" fmla="*/ 2529433 w 4878609"/>
              <a:gd name="connsiteY1182" fmla="*/ 2700565 h 3744261"/>
              <a:gd name="connsiteX1183" fmla="*/ 2527066 w 4878609"/>
              <a:gd name="connsiteY1183" fmla="*/ 2693215 h 3744261"/>
              <a:gd name="connsiteX1184" fmla="*/ 2507401 w 4878609"/>
              <a:gd name="connsiteY1184" fmla="*/ 2728224 h 3744261"/>
              <a:gd name="connsiteX1185" fmla="*/ 2496333 w 4878609"/>
              <a:gd name="connsiteY1185" fmla="*/ 2750609 h 3744261"/>
              <a:gd name="connsiteX1186" fmla="*/ 2494776 w 4878609"/>
              <a:gd name="connsiteY1186" fmla="*/ 2753870 h 3744261"/>
              <a:gd name="connsiteX1187" fmla="*/ 2494797 w 4878609"/>
              <a:gd name="connsiteY1187" fmla="*/ 2753890 h 3744261"/>
              <a:gd name="connsiteX1188" fmla="*/ 2545152 w 4878609"/>
              <a:gd name="connsiteY1188" fmla="*/ 2705632 h 3744261"/>
              <a:gd name="connsiteX1189" fmla="*/ 2545152 w 4878609"/>
              <a:gd name="connsiteY1189" fmla="*/ 2705632 h 3744261"/>
              <a:gd name="connsiteX1190" fmla="*/ 1869207 w 4878609"/>
              <a:gd name="connsiteY1190" fmla="*/ 2329369 h 3744261"/>
              <a:gd name="connsiteX1191" fmla="*/ 1826846 w 4878609"/>
              <a:gd name="connsiteY1191" fmla="*/ 2691366 h 3744261"/>
              <a:gd name="connsiteX1192" fmla="*/ 1822651 w 4878609"/>
              <a:gd name="connsiteY1192" fmla="*/ 2705072 h 3744261"/>
              <a:gd name="connsiteX1193" fmla="*/ 1825766 w 4878609"/>
              <a:gd name="connsiteY1193" fmla="*/ 2702787 h 3744261"/>
              <a:gd name="connsiteX1194" fmla="*/ 1893564 w 4878609"/>
              <a:gd name="connsiteY1194" fmla="*/ 2682583 h 3744261"/>
              <a:gd name="connsiteX1195" fmla="*/ 1868459 w 4878609"/>
              <a:gd name="connsiteY1195" fmla="*/ 2535940 h 3744261"/>
              <a:gd name="connsiteX1196" fmla="*/ 1869207 w 4878609"/>
              <a:gd name="connsiteY1196" fmla="*/ 2329369 h 3744261"/>
              <a:gd name="connsiteX1197" fmla="*/ 2537033 w 4878609"/>
              <a:gd name="connsiteY1197" fmla="*/ 2683102 h 3744261"/>
              <a:gd name="connsiteX1198" fmla="*/ 2543470 w 4878609"/>
              <a:gd name="connsiteY1198" fmla="*/ 2702621 h 3744261"/>
              <a:gd name="connsiteX1199" fmla="*/ 2575718 w 4878609"/>
              <a:gd name="connsiteY1199" fmla="*/ 2665119 h 3744261"/>
              <a:gd name="connsiteX1200" fmla="*/ 2537033 w 4878609"/>
              <a:gd name="connsiteY1200" fmla="*/ 2683102 h 3744261"/>
              <a:gd name="connsiteX1201" fmla="*/ 2539961 w 4878609"/>
              <a:gd name="connsiteY1201" fmla="*/ 2497026 h 3744261"/>
              <a:gd name="connsiteX1202" fmla="*/ 2521605 w 4878609"/>
              <a:gd name="connsiteY1202" fmla="*/ 2507637 h 3744261"/>
              <a:gd name="connsiteX1203" fmla="*/ 2522539 w 4878609"/>
              <a:gd name="connsiteY1203" fmla="*/ 2615345 h 3744261"/>
              <a:gd name="connsiteX1204" fmla="*/ 2533565 w 4878609"/>
              <a:gd name="connsiteY1204" fmla="*/ 2669833 h 3744261"/>
              <a:gd name="connsiteX1205" fmla="*/ 2584980 w 4878609"/>
              <a:gd name="connsiteY1205" fmla="*/ 2650771 h 3744261"/>
              <a:gd name="connsiteX1206" fmla="*/ 2585852 w 4878609"/>
              <a:gd name="connsiteY1206" fmla="*/ 2650646 h 3744261"/>
              <a:gd name="connsiteX1207" fmla="*/ 2621298 w 4878609"/>
              <a:gd name="connsiteY1207" fmla="*/ 2581436 h 3744261"/>
              <a:gd name="connsiteX1208" fmla="*/ 2622730 w 4878609"/>
              <a:gd name="connsiteY1208" fmla="*/ 2576764 h 3744261"/>
              <a:gd name="connsiteX1209" fmla="*/ 2543948 w 4878609"/>
              <a:gd name="connsiteY1209" fmla="*/ 2497275 h 3744261"/>
              <a:gd name="connsiteX1210" fmla="*/ 2539982 w 4878609"/>
              <a:gd name="connsiteY1210" fmla="*/ 2497026 h 3744261"/>
              <a:gd name="connsiteX1211" fmla="*/ 2539961 w 4878609"/>
              <a:gd name="connsiteY1211" fmla="*/ 2497026 h 3744261"/>
              <a:gd name="connsiteX1212" fmla="*/ 2628815 w 4878609"/>
              <a:gd name="connsiteY1212" fmla="*/ 2597757 h 3744261"/>
              <a:gd name="connsiteX1213" fmla="*/ 2602215 w 4878609"/>
              <a:gd name="connsiteY1213" fmla="*/ 2648694 h 3744261"/>
              <a:gd name="connsiteX1214" fmla="*/ 2652176 w 4878609"/>
              <a:gd name="connsiteY1214" fmla="*/ 2647552 h 3744261"/>
              <a:gd name="connsiteX1215" fmla="*/ 2628815 w 4878609"/>
              <a:gd name="connsiteY1215" fmla="*/ 2597757 h 3744261"/>
              <a:gd name="connsiteX1216" fmla="*/ 2635750 w 4878609"/>
              <a:gd name="connsiteY1216" fmla="*/ 2576868 h 3744261"/>
              <a:gd name="connsiteX1217" fmla="*/ 2636394 w 4878609"/>
              <a:gd name="connsiteY1217" fmla="*/ 2579193 h 3744261"/>
              <a:gd name="connsiteX1218" fmla="*/ 2662994 w 4878609"/>
              <a:gd name="connsiteY1218" fmla="*/ 2641136 h 3744261"/>
              <a:gd name="connsiteX1219" fmla="*/ 2653484 w 4878609"/>
              <a:gd name="connsiteY1219" fmla="*/ 2537373 h 3744261"/>
              <a:gd name="connsiteX1220" fmla="*/ 2547914 w 4878609"/>
              <a:gd name="connsiteY1220" fmla="*/ 2371210 h 3744261"/>
              <a:gd name="connsiteX1221" fmla="*/ 2521708 w 4878609"/>
              <a:gd name="connsiteY1221" fmla="*/ 2366434 h 3744261"/>
              <a:gd name="connsiteX1222" fmla="*/ 2499656 w 4878609"/>
              <a:gd name="connsiteY1222" fmla="*/ 2353684 h 3744261"/>
              <a:gd name="connsiteX1223" fmla="*/ 2487986 w 4878609"/>
              <a:gd name="connsiteY1223" fmla="*/ 2336989 h 3744261"/>
              <a:gd name="connsiteX1224" fmla="*/ 2500964 w 4878609"/>
              <a:gd name="connsiteY1224" fmla="*/ 2332379 h 3744261"/>
              <a:gd name="connsiteX1225" fmla="*/ 2477500 w 4878609"/>
              <a:gd name="connsiteY1225" fmla="*/ 2314127 h 3744261"/>
              <a:gd name="connsiteX1226" fmla="*/ 2171069 w 4878609"/>
              <a:gd name="connsiteY1226" fmla="*/ 2156977 h 3744261"/>
              <a:gd name="connsiteX1227" fmla="*/ 2331126 w 4878609"/>
              <a:gd name="connsiteY1227" fmla="*/ 2266575 h 3744261"/>
              <a:gd name="connsiteX1228" fmla="*/ 2631805 w 4878609"/>
              <a:gd name="connsiteY1228" fmla="*/ 2519888 h 3744261"/>
              <a:gd name="connsiteX1229" fmla="*/ 2635771 w 4878609"/>
              <a:gd name="connsiteY1229" fmla="*/ 2576888 h 3744261"/>
              <a:gd name="connsiteX1230" fmla="*/ 2635750 w 4878609"/>
              <a:gd name="connsiteY1230" fmla="*/ 2576868 h 3744261"/>
              <a:gd name="connsiteX1231" fmla="*/ 2876418 w 4878609"/>
              <a:gd name="connsiteY1231" fmla="*/ 2607517 h 3744261"/>
              <a:gd name="connsiteX1232" fmla="*/ 2876418 w 4878609"/>
              <a:gd name="connsiteY1232" fmla="*/ 2607517 h 3744261"/>
              <a:gd name="connsiteX1233" fmla="*/ 3650063 w 4878609"/>
              <a:gd name="connsiteY1233" fmla="*/ 2515112 h 3744261"/>
              <a:gd name="connsiteX1234" fmla="*/ 3734369 w 4878609"/>
              <a:gd name="connsiteY1234" fmla="*/ 2530998 h 3744261"/>
              <a:gd name="connsiteX1235" fmla="*/ 3736301 w 4878609"/>
              <a:gd name="connsiteY1235" fmla="*/ 2530312 h 3744261"/>
              <a:gd name="connsiteX1236" fmla="*/ 3730839 w 4878609"/>
              <a:gd name="connsiteY1236" fmla="*/ 2516566 h 3744261"/>
              <a:gd name="connsiteX1237" fmla="*/ 3721329 w 4878609"/>
              <a:gd name="connsiteY1237" fmla="*/ 2502342 h 3744261"/>
              <a:gd name="connsiteX1238" fmla="*/ 3715515 w 4878609"/>
              <a:gd name="connsiteY1238" fmla="*/ 2494264 h 3744261"/>
              <a:gd name="connsiteX1239" fmla="*/ 3693234 w 4878609"/>
              <a:gd name="connsiteY1239" fmla="*/ 2451239 h 3744261"/>
              <a:gd name="connsiteX1240" fmla="*/ 3700086 w 4878609"/>
              <a:gd name="connsiteY1240" fmla="*/ 2442434 h 3744261"/>
              <a:gd name="connsiteX1241" fmla="*/ 3718754 w 4878609"/>
              <a:gd name="connsiteY1241" fmla="*/ 2467955 h 3744261"/>
              <a:gd name="connsiteX1242" fmla="*/ 3731794 w 4878609"/>
              <a:gd name="connsiteY1242" fmla="*/ 2495489 h 3744261"/>
              <a:gd name="connsiteX1243" fmla="*/ 3741056 w 4878609"/>
              <a:gd name="connsiteY1243" fmla="*/ 2509277 h 3744261"/>
              <a:gd name="connsiteX1244" fmla="*/ 3742343 w 4878609"/>
              <a:gd name="connsiteY1244" fmla="*/ 2510565 h 3744261"/>
              <a:gd name="connsiteX1245" fmla="*/ 3928274 w 4878609"/>
              <a:gd name="connsiteY1245" fmla="*/ 2460645 h 3744261"/>
              <a:gd name="connsiteX1246" fmla="*/ 4046926 w 4878609"/>
              <a:gd name="connsiteY1246" fmla="*/ 2257687 h 3744261"/>
              <a:gd name="connsiteX1247" fmla="*/ 4006288 w 4878609"/>
              <a:gd name="connsiteY1247" fmla="*/ 2124355 h 3744261"/>
              <a:gd name="connsiteX1248" fmla="*/ 3993705 w 4878609"/>
              <a:gd name="connsiteY1248" fmla="*/ 2145805 h 3744261"/>
              <a:gd name="connsiteX1249" fmla="*/ 3978588 w 4878609"/>
              <a:gd name="connsiteY1249" fmla="*/ 2194395 h 3744261"/>
              <a:gd name="connsiteX1250" fmla="*/ 3872084 w 4878609"/>
              <a:gd name="connsiteY1250" fmla="*/ 2247263 h 3744261"/>
              <a:gd name="connsiteX1251" fmla="*/ 3814440 w 4878609"/>
              <a:gd name="connsiteY1251" fmla="*/ 2266097 h 3744261"/>
              <a:gd name="connsiteX1252" fmla="*/ 3704634 w 4878609"/>
              <a:gd name="connsiteY1252" fmla="*/ 2279283 h 3744261"/>
              <a:gd name="connsiteX1253" fmla="*/ 3687710 w 4878609"/>
              <a:gd name="connsiteY1253" fmla="*/ 2279470 h 3744261"/>
              <a:gd name="connsiteX1254" fmla="*/ 3621906 w 4878609"/>
              <a:gd name="connsiteY1254" fmla="*/ 2295148 h 3744261"/>
              <a:gd name="connsiteX1255" fmla="*/ 3615178 w 4878609"/>
              <a:gd name="connsiteY1255" fmla="*/ 2289001 h 3744261"/>
              <a:gd name="connsiteX1256" fmla="*/ 3635694 w 4878609"/>
              <a:gd name="connsiteY1256" fmla="*/ 2276002 h 3744261"/>
              <a:gd name="connsiteX1257" fmla="*/ 3641155 w 4878609"/>
              <a:gd name="connsiteY1257" fmla="*/ 2274424 h 3744261"/>
              <a:gd name="connsiteX1258" fmla="*/ 3431531 w 4878609"/>
              <a:gd name="connsiteY1258" fmla="*/ 2154527 h 3744261"/>
              <a:gd name="connsiteX1259" fmla="*/ 3410205 w 4878609"/>
              <a:gd name="connsiteY1259" fmla="*/ 2088929 h 3744261"/>
              <a:gd name="connsiteX1260" fmla="*/ 3506722 w 4878609"/>
              <a:gd name="connsiteY1260" fmla="*/ 1906965 h 3744261"/>
              <a:gd name="connsiteX1261" fmla="*/ 3708060 w 4878609"/>
              <a:gd name="connsiteY1261" fmla="*/ 1829158 h 3744261"/>
              <a:gd name="connsiteX1262" fmla="*/ 3762942 w 4878609"/>
              <a:gd name="connsiteY1262" fmla="*/ 1802413 h 3744261"/>
              <a:gd name="connsiteX1263" fmla="*/ 3760035 w 4878609"/>
              <a:gd name="connsiteY1263" fmla="*/ 1798405 h 3744261"/>
              <a:gd name="connsiteX1264" fmla="*/ 3417328 w 4878609"/>
              <a:gd name="connsiteY1264" fmla="*/ 1640632 h 3744261"/>
              <a:gd name="connsiteX1265" fmla="*/ 3363982 w 4878609"/>
              <a:gd name="connsiteY1265" fmla="*/ 1639531 h 3744261"/>
              <a:gd name="connsiteX1266" fmla="*/ 3367408 w 4878609"/>
              <a:gd name="connsiteY1266" fmla="*/ 1659113 h 3744261"/>
              <a:gd name="connsiteX1267" fmla="*/ 3265992 w 4878609"/>
              <a:gd name="connsiteY1267" fmla="*/ 1794709 h 3744261"/>
              <a:gd name="connsiteX1268" fmla="*/ 3087931 w 4878609"/>
              <a:gd name="connsiteY1268" fmla="*/ 1896333 h 3744261"/>
              <a:gd name="connsiteX1269" fmla="*/ 3096133 w 4878609"/>
              <a:gd name="connsiteY1269" fmla="*/ 1915499 h 3744261"/>
              <a:gd name="connsiteX1270" fmla="*/ 3075140 w 4878609"/>
              <a:gd name="connsiteY1270" fmla="*/ 2002754 h 3744261"/>
              <a:gd name="connsiteX1271" fmla="*/ 3051654 w 4878609"/>
              <a:gd name="connsiteY1271" fmla="*/ 2024433 h 3744261"/>
              <a:gd name="connsiteX1272" fmla="*/ 3054852 w 4878609"/>
              <a:gd name="connsiteY1272" fmla="*/ 2047295 h 3744261"/>
              <a:gd name="connsiteX1273" fmla="*/ 3089738 w 4878609"/>
              <a:gd name="connsiteY1273" fmla="*/ 2077301 h 3744261"/>
              <a:gd name="connsiteX1274" fmla="*/ 3091959 w 4878609"/>
              <a:gd name="connsiteY1274" fmla="*/ 2076886 h 3744261"/>
              <a:gd name="connsiteX1275" fmla="*/ 3102944 w 4878609"/>
              <a:gd name="connsiteY1275" fmla="*/ 2043578 h 3744261"/>
              <a:gd name="connsiteX1276" fmla="*/ 3112309 w 4878609"/>
              <a:gd name="connsiteY1276" fmla="*/ 2015006 h 3744261"/>
              <a:gd name="connsiteX1277" fmla="*/ 3166444 w 4878609"/>
              <a:gd name="connsiteY1277" fmla="*/ 1921833 h 3744261"/>
              <a:gd name="connsiteX1278" fmla="*/ 3174148 w 4878609"/>
              <a:gd name="connsiteY1278" fmla="*/ 1924262 h 3744261"/>
              <a:gd name="connsiteX1279" fmla="*/ 3167399 w 4878609"/>
              <a:gd name="connsiteY1279" fmla="*/ 2000429 h 3744261"/>
              <a:gd name="connsiteX1280" fmla="*/ 3150538 w 4878609"/>
              <a:gd name="connsiteY1280" fmla="*/ 2112020 h 3744261"/>
              <a:gd name="connsiteX1281" fmla="*/ 3369360 w 4878609"/>
              <a:gd name="connsiteY1281" fmla="*/ 2323097 h 3744261"/>
              <a:gd name="connsiteX1282" fmla="*/ 3425551 w 4878609"/>
              <a:gd name="connsiteY1282" fmla="*/ 2355034 h 3744261"/>
              <a:gd name="connsiteX1283" fmla="*/ 3427586 w 4878609"/>
              <a:gd name="connsiteY1283" fmla="*/ 2304637 h 3744261"/>
              <a:gd name="connsiteX1284" fmla="*/ 3526801 w 4878609"/>
              <a:gd name="connsiteY1284" fmla="*/ 2271849 h 3744261"/>
              <a:gd name="connsiteX1285" fmla="*/ 3564283 w 4878609"/>
              <a:gd name="connsiteY1285" fmla="*/ 2270250 h 3744261"/>
              <a:gd name="connsiteX1286" fmla="*/ 3603528 w 4878609"/>
              <a:gd name="connsiteY1286" fmla="*/ 2293881 h 3744261"/>
              <a:gd name="connsiteX1287" fmla="*/ 3657580 w 4878609"/>
              <a:gd name="connsiteY1287" fmla="*/ 2322350 h 3744261"/>
              <a:gd name="connsiteX1288" fmla="*/ 3871502 w 4878609"/>
              <a:gd name="connsiteY1288" fmla="*/ 2271268 h 3744261"/>
              <a:gd name="connsiteX1289" fmla="*/ 3883504 w 4878609"/>
              <a:gd name="connsiteY1289" fmla="*/ 2269108 h 3744261"/>
              <a:gd name="connsiteX1290" fmla="*/ 3887325 w 4878609"/>
              <a:gd name="connsiteY1290" fmla="*/ 2276874 h 3744261"/>
              <a:gd name="connsiteX1291" fmla="*/ 3745728 w 4878609"/>
              <a:gd name="connsiteY1291" fmla="*/ 2416624 h 3744261"/>
              <a:gd name="connsiteX1292" fmla="*/ 3653801 w 4878609"/>
              <a:gd name="connsiteY1292" fmla="*/ 2443265 h 3744261"/>
              <a:gd name="connsiteX1293" fmla="*/ 3659033 w 4878609"/>
              <a:gd name="connsiteY1293" fmla="*/ 2453482 h 3744261"/>
              <a:gd name="connsiteX1294" fmla="*/ 3650063 w 4878609"/>
              <a:gd name="connsiteY1294" fmla="*/ 2515091 h 3744261"/>
              <a:gd name="connsiteX1295" fmla="*/ 3650063 w 4878609"/>
              <a:gd name="connsiteY1295" fmla="*/ 2515112 h 3744261"/>
              <a:gd name="connsiteX1296" fmla="*/ 3642505 w 4878609"/>
              <a:gd name="connsiteY1296" fmla="*/ 2445653 h 3744261"/>
              <a:gd name="connsiteX1297" fmla="*/ 3588059 w 4878609"/>
              <a:gd name="connsiteY1297" fmla="*/ 2455953 h 3744261"/>
              <a:gd name="connsiteX1298" fmla="*/ 3503192 w 4878609"/>
              <a:gd name="connsiteY1298" fmla="*/ 2477465 h 3744261"/>
              <a:gd name="connsiteX1299" fmla="*/ 3502984 w 4878609"/>
              <a:gd name="connsiteY1299" fmla="*/ 2477839 h 3744261"/>
              <a:gd name="connsiteX1300" fmla="*/ 3541129 w 4878609"/>
              <a:gd name="connsiteY1300" fmla="*/ 2494742 h 3744261"/>
              <a:gd name="connsiteX1301" fmla="*/ 3610277 w 4878609"/>
              <a:gd name="connsiteY1301" fmla="*/ 2510253 h 3744261"/>
              <a:gd name="connsiteX1302" fmla="*/ 3618022 w 4878609"/>
              <a:gd name="connsiteY1302" fmla="*/ 2511790 h 3744261"/>
              <a:gd name="connsiteX1303" fmla="*/ 3635860 w 4878609"/>
              <a:gd name="connsiteY1303" fmla="*/ 2510523 h 3744261"/>
              <a:gd name="connsiteX1304" fmla="*/ 3642505 w 4878609"/>
              <a:gd name="connsiteY1304" fmla="*/ 2445653 h 3744261"/>
              <a:gd name="connsiteX1305" fmla="*/ 3648464 w 4878609"/>
              <a:gd name="connsiteY1305" fmla="*/ 2466314 h 3744261"/>
              <a:gd name="connsiteX1306" fmla="*/ 3646595 w 4878609"/>
              <a:gd name="connsiteY1306" fmla="*/ 2496050 h 3744261"/>
              <a:gd name="connsiteX1307" fmla="*/ 3648464 w 4878609"/>
              <a:gd name="connsiteY1307" fmla="*/ 2466314 h 3744261"/>
              <a:gd name="connsiteX1308" fmla="*/ 702063 w 4878609"/>
              <a:gd name="connsiteY1308" fmla="*/ 2382714 h 3744261"/>
              <a:gd name="connsiteX1309" fmla="*/ 702187 w 4878609"/>
              <a:gd name="connsiteY1309" fmla="*/ 2383088 h 3744261"/>
              <a:gd name="connsiteX1310" fmla="*/ 849599 w 4878609"/>
              <a:gd name="connsiteY1310" fmla="*/ 2478005 h 3744261"/>
              <a:gd name="connsiteX1311" fmla="*/ 916608 w 4878609"/>
              <a:gd name="connsiteY1311" fmla="*/ 2456929 h 3744261"/>
              <a:gd name="connsiteX1312" fmla="*/ 1003717 w 4878609"/>
              <a:gd name="connsiteY1312" fmla="*/ 2381364 h 3744261"/>
              <a:gd name="connsiteX1313" fmla="*/ 1015782 w 4878609"/>
              <a:gd name="connsiteY1313" fmla="*/ 2385372 h 3744261"/>
              <a:gd name="connsiteX1314" fmla="*/ 1015117 w 4878609"/>
              <a:gd name="connsiteY1314" fmla="*/ 2397353 h 3744261"/>
              <a:gd name="connsiteX1315" fmla="*/ 926658 w 4878609"/>
              <a:gd name="connsiteY1315" fmla="*/ 2465608 h 3744261"/>
              <a:gd name="connsiteX1316" fmla="*/ 926014 w 4878609"/>
              <a:gd name="connsiteY1316" fmla="*/ 2470716 h 3744261"/>
              <a:gd name="connsiteX1317" fmla="*/ 938515 w 4878609"/>
              <a:gd name="connsiteY1317" fmla="*/ 2477984 h 3744261"/>
              <a:gd name="connsiteX1318" fmla="*/ 1223910 w 4878609"/>
              <a:gd name="connsiteY1318" fmla="*/ 2332878 h 3744261"/>
              <a:gd name="connsiteX1319" fmla="*/ 1229579 w 4878609"/>
              <a:gd name="connsiteY1319" fmla="*/ 2324634 h 3744261"/>
              <a:gd name="connsiteX1320" fmla="*/ 1220380 w 4878609"/>
              <a:gd name="connsiteY1320" fmla="*/ 2326752 h 3744261"/>
              <a:gd name="connsiteX1321" fmla="*/ 878172 w 4878609"/>
              <a:gd name="connsiteY1321" fmla="*/ 2356903 h 3744261"/>
              <a:gd name="connsiteX1322" fmla="*/ 811557 w 4878609"/>
              <a:gd name="connsiteY1322" fmla="*/ 2198943 h 3744261"/>
              <a:gd name="connsiteX1323" fmla="*/ 862868 w 4878609"/>
              <a:gd name="connsiteY1323" fmla="*/ 2125019 h 3744261"/>
              <a:gd name="connsiteX1324" fmla="*/ 1070062 w 4878609"/>
              <a:gd name="connsiteY1324" fmla="*/ 2085773 h 3744261"/>
              <a:gd name="connsiteX1325" fmla="*/ 956290 w 4878609"/>
              <a:gd name="connsiteY1325" fmla="*/ 1886283 h 3744261"/>
              <a:gd name="connsiteX1326" fmla="*/ 879002 w 4878609"/>
              <a:gd name="connsiteY1326" fmla="*/ 1813003 h 3744261"/>
              <a:gd name="connsiteX1327" fmla="*/ 879106 w 4878609"/>
              <a:gd name="connsiteY1327" fmla="*/ 1813356 h 3744261"/>
              <a:gd name="connsiteX1328" fmla="*/ 922567 w 4878609"/>
              <a:gd name="connsiteY1328" fmla="*/ 1871477 h 3744261"/>
              <a:gd name="connsiteX1329" fmla="*/ 994124 w 4878609"/>
              <a:gd name="connsiteY1329" fmla="*/ 1989465 h 3744261"/>
              <a:gd name="connsiteX1330" fmla="*/ 994082 w 4878609"/>
              <a:gd name="connsiteY1330" fmla="*/ 1990710 h 3744261"/>
              <a:gd name="connsiteX1331" fmla="*/ 975041 w 4878609"/>
              <a:gd name="connsiteY1331" fmla="*/ 2026136 h 3744261"/>
              <a:gd name="connsiteX1332" fmla="*/ 915653 w 4878609"/>
              <a:gd name="connsiteY1332" fmla="*/ 2026136 h 3744261"/>
              <a:gd name="connsiteX1333" fmla="*/ 901179 w 4878609"/>
              <a:gd name="connsiteY1333" fmla="*/ 2022730 h 3744261"/>
              <a:gd name="connsiteX1334" fmla="*/ 903131 w 4878609"/>
              <a:gd name="connsiteY1334" fmla="*/ 2036269 h 3744261"/>
              <a:gd name="connsiteX1335" fmla="*/ 900556 w 4878609"/>
              <a:gd name="connsiteY1335" fmla="*/ 2072753 h 3744261"/>
              <a:gd name="connsiteX1336" fmla="*/ 880829 w 4878609"/>
              <a:gd name="connsiteY1336" fmla="*/ 2081745 h 3744261"/>
              <a:gd name="connsiteX1337" fmla="*/ 749469 w 4878609"/>
              <a:gd name="connsiteY1337" fmla="*/ 2037743 h 3744261"/>
              <a:gd name="connsiteX1338" fmla="*/ 620311 w 4878609"/>
              <a:gd name="connsiteY1338" fmla="*/ 2070760 h 3744261"/>
              <a:gd name="connsiteX1339" fmla="*/ 407489 w 4878609"/>
              <a:gd name="connsiteY1339" fmla="*/ 2035625 h 3744261"/>
              <a:gd name="connsiteX1340" fmla="*/ 299552 w 4878609"/>
              <a:gd name="connsiteY1340" fmla="*/ 1934105 h 3744261"/>
              <a:gd name="connsiteX1341" fmla="*/ 307256 w 4878609"/>
              <a:gd name="connsiteY1341" fmla="*/ 1816491 h 3744261"/>
              <a:gd name="connsiteX1342" fmla="*/ 319715 w 4878609"/>
              <a:gd name="connsiteY1342" fmla="*/ 1825067 h 3744261"/>
              <a:gd name="connsiteX1343" fmla="*/ 319902 w 4878609"/>
              <a:gd name="connsiteY1343" fmla="*/ 1825566 h 3744261"/>
              <a:gd name="connsiteX1344" fmla="*/ 313859 w 4878609"/>
              <a:gd name="connsiteY1344" fmla="*/ 1743377 h 3744261"/>
              <a:gd name="connsiteX1345" fmla="*/ 343574 w 4878609"/>
              <a:gd name="connsiteY1345" fmla="*/ 1667086 h 3744261"/>
              <a:gd name="connsiteX1346" fmla="*/ 368305 w 4878609"/>
              <a:gd name="connsiteY1346" fmla="*/ 1615672 h 3744261"/>
              <a:gd name="connsiteX1347" fmla="*/ 432033 w 4878609"/>
              <a:gd name="connsiteY1347" fmla="*/ 1566147 h 3744261"/>
              <a:gd name="connsiteX1348" fmla="*/ 405101 w 4878609"/>
              <a:gd name="connsiteY1348" fmla="*/ 1561205 h 3744261"/>
              <a:gd name="connsiteX1349" fmla="*/ 352399 w 4878609"/>
              <a:gd name="connsiteY1349" fmla="*/ 1578544 h 3744261"/>
              <a:gd name="connsiteX1350" fmla="*/ 321978 w 4878609"/>
              <a:gd name="connsiteY1350" fmla="*/ 1632720 h 3744261"/>
              <a:gd name="connsiteX1351" fmla="*/ 294631 w 4878609"/>
              <a:gd name="connsiteY1351" fmla="*/ 1674001 h 3744261"/>
              <a:gd name="connsiteX1352" fmla="*/ 272287 w 4878609"/>
              <a:gd name="connsiteY1352" fmla="*/ 1693957 h 3744261"/>
              <a:gd name="connsiteX1353" fmla="*/ 272101 w 4878609"/>
              <a:gd name="connsiteY1353" fmla="*/ 1693957 h 3744261"/>
              <a:gd name="connsiteX1354" fmla="*/ 255987 w 4878609"/>
              <a:gd name="connsiteY1354" fmla="*/ 1681311 h 3744261"/>
              <a:gd name="connsiteX1355" fmla="*/ 267698 w 4878609"/>
              <a:gd name="connsiteY1355" fmla="*/ 1614530 h 3744261"/>
              <a:gd name="connsiteX1356" fmla="*/ 339234 w 4878609"/>
              <a:gd name="connsiteY1356" fmla="*/ 1570300 h 3744261"/>
              <a:gd name="connsiteX1357" fmla="*/ 326256 w 4878609"/>
              <a:gd name="connsiteY1357" fmla="*/ 1560665 h 3744261"/>
              <a:gd name="connsiteX1358" fmla="*/ 137958 w 4878609"/>
              <a:gd name="connsiteY1358" fmla="*/ 1543140 h 3744261"/>
              <a:gd name="connsiteX1359" fmla="*/ 16088 w 4878609"/>
              <a:gd name="connsiteY1359" fmla="*/ 1672215 h 3744261"/>
              <a:gd name="connsiteX1360" fmla="*/ 38452 w 4878609"/>
              <a:gd name="connsiteY1360" fmla="*/ 1877582 h 3744261"/>
              <a:gd name="connsiteX1361" fmla="*/ 199610 w 4878609"/>
              <a:gd name="connsiteY1361" fmla="*/ 2103320 h 3744261"/>
              <a:gd name="connsiteX1362" fmla="*/ 286574 w 4878609"/>
              <a:gd name="connsiteY1362" fmla="*/ 2155980 h 3744261"/>
              <a:gd name="connsiteX1363" fmla="*/ 411144 w 4878609"/>
              <a:gd name="connsiteY1363" fmla="*/ 2237857 h 3744261"/>
              <a:gd name="connsiteX1364" fmla="*/ 695542 w 4878609"/>
              <a:gd name="connsiteY1364" fmla="*/ 2354951 h 3744261"/>
              <a:gd name="connsiteX1365" fmla="*/ 730366 w 4878609"/>
              <a:gd name="connsiteY1365" fmla="*/ 2360807 h 3744261"/>
              <a:gd name="connsiteX1366" fmla="*/ 821234 w 4878609"/>
              <a:gd name="connsiteY1366" fmla="*/ 2355678 h 3744261"/>
              <a:gd name="connsiteX1367" fmla="*/ 846609 w 4878609"/>
              <a:gd name="connsiteY1367" fmla="*/ 2354868 h 3744261"/>
              <a:gd name="connsiteX1368" fmla="*/ 856327 w 4878609"/>
              <a:gd name="connsiteY1368" fmla="*/ 2358087 h 3744261"/>
              <a:gd name="connsiteX1369" fmla="*/ 855953 w 4878609"/>
              <a:gd name="connsiteY1369" fmla="*/ 2365105 h 3744261"/>
              <a:gd name="connsiteX1370" fmla="*/ 806303 w 4878609"/>
              <a:gd name="connsiteY1370" fmla="*/ 2375779 h 3744261"/>
              <a:gd name="connsiteX1371" fmla="*/ 730532 w 4878609"/>
              <a:gd name="connsiteY1371" fmla="*/ 2373390 h 3744261"/>
              <a:gd name="connsiteX1372" fmla="*/ 702021 w 4878609"/>
              <a:gd name="connsiteY1372" fmla="*/ 2382610 h 3744261"/>
              <a:gd name="connsiteX1373" fmla="*/ 702021 w 4878609"/>
              <a:gd name="connsiteY1373" fmla="*/ 2382610 h 3744261"/>
              <a:gd name="connsiteX1374" fmla="*/ 702063 w 4878609"/>
              <a:gd name="connsiteY1374" fmla="*/ 2382714 h 3744261"/>
              <a:gd name="connsiteX1375" fmla="*/ 3705776 w 4878609"/>
              <a:gd name="connsiteY1375" fmla="*/ 2451945 h 3744261"/>
              <a:gd name="connsiteX1376" fmla="*/ 3705776 w 4878609"/>
              <a:gd name="connsiteY1376" fmla="*/ 2451945 h 3744261"/>
              <a:gd name="connsiteX1377" fmla="*/ 1002451 w 4878609"/>
              <a:gd name="connsiteY1377" fmla="*/ 2394197 h 3744261"/>
              <a:gd name="connsiteX1378" fmla="*/ 938453 w 4878609"/>
              <a:gd name="connsiteY1378" fmla="*/ 2444386 h 3744261"/>
              <a:gd name="connsiteX1379" fmla="*/ 1002451 w 4878609"/>
              <a:gd name="connsiteY1379" fmla="*/ 2394197 h 3744261"/>
              <a:gd name="connsiteX1380" fmla="*/ 3441852 w 4878609"/>
              <a:gd name="connsiteY1380" fmla="*/ 2380056 h 3744261"/>
              <a:gd name="connsiteX1381" fmla="*/ 3452525 w 4878609"/>
              <a:gd name="connsiteY1381" fmla="*/ 2425407 h 3744261"/>
              <a:gd name="connsiteX1382" fmla="*/ 3462056 w 4878609"/>
              <a:gd name="connsiteY1382" fmla="*/ 2410290 h 3744261"/>
              <a:gd name="connsiteX1383" fmla="*/ 3466583 w 4878609"/>
              <a:gd name="connsiteY1383" fmla="*/ 2402524 h 3744261"/>
              <a:gd name="connsiteX1384" fmla="*/ 3441872 w 4878609"/>
              <a:gd name="connsiteY1384" fmla="*/ 2380077 h 3744261"/>
              <a:gd name="connsiteX1385" fmla="*/ 3441852 w 4878609"/>
              <a:gd name="connsiteY1385" fmla="*/ 2380056 h 3744261"/>
              <a:gd name="connsiteX1386" fmla="*/ 3111686 w 4878609"/>
              <a:gd name="connsiteY1386" fmla="*/ 2172675 h 3744261"/>
              <a:gd name="connsiteX1387" fmla="*/ 3106412 w 4878609"/>
              <a:gd name="connsiteY1387" fmla="*/ 2195766 h 3744261"/>
              <a:gd name="connsiteX1388" fmla="*/ 3075534 w 4878609"/>
              <a:gd name="connsiteY1388" fmla="*/ 2246537 h 3744261"/>
              <a:gd name="connsiteX1389" fmla="*/ 3033672 w 4878609"/>
              <a:gd name="connsiteY1389" fmla="*/ 2361513 h 3744261"/>
              <a:gd name="connsiteX1390" fmla="*/ 3052215 w 4878609"/>
              <a:gd name="connsiteY1390" fmla="*/ 2379163 h 3744261"/>
              <a:gd name="connsiteX1391" fmla="*/ 3139262 w 4878609"/>
              <a:gd name="connsiteY1391" fmla="*/ 2348389 h 3744261"/>
              <a:gd name="connsiteX1392" fmla="*/ 3188330 w 4878609"/>
              <a:gd name="connsiteY1392" fmla="*/ 2322869 h 3744261"/>
              <a:gd name="connsiteX1393" fmla="*/ 3230774 w 4878609"/>
              <a:gd name="connsiteY1393" fmla="*/ 2313587 h 3744261"/>
              <a:gd name="connsiteX1394" fmla="*/ 3225334 w 4878609"/>
              <a:gd name="connsiteY1394" fmla="*/ 2308790 h 3744261"/>
              <a:gd name="connsiteX1395" fmla="*/ 3111666 w 4878609"/>
              <a:gd name="connsiteY1395" fmla="*/ 2172696 h 3744261"/>
              <a:gd name="connsiteX1396" fmla="*/ 3111686 w 4878609"/>
              <a:gd name="connsiteY1396" fmla="*/ 2172675 h 3744261"/>
              <a:gd name="connsiteX1397" fmla="*/ 3271058 w 4878609"/>
              <a:gd name="connsiteY1397" fmla="*/ 2330760 h 3744261"/>
              <a:gd name="connsiteX1398" fmla="*/ 3329699 w 4878609"/>
              <a:gd name="connsiteY1398" fmla="*/ 2370338 h 3744261"/>
              <a:gd name="connsiteX1399" fmla="*/ 3271058 w 4878609"/>
              <a:gd name="connsiteY1399" fmla="*/ 2330760 h 3744261"/>
              <a:gd name="connsiteX1400" fmla="*/ 1244530 w 4878609"/>
              <a:gd name="connsiteY1400" fmla="*/ 2295459 h 3744261"/>
              <a:gd name="connsiteX1401" fmla="*/ 1246108 w 4878609"/>
              <a:gd name="connsiteY1401" fmla="*/ 2300111 h 3744261"/>
              <a:gd name="connsiteX1402" fmla="*/ 1247292 w 4878609"/>
              <a:gd name="connsiteY1402" fmla="*/ 2307794 h 3744261"/>
              <a:gd name="connsiteX1403" fmla="*/ 1328151 w 4878609"/>
              <a:gd name="connsiteY1403" fmla="*/ 2291306 h 3744261"/>
              <a:gd name="connsiteX1404" fmla="*/ 1332865 w 4878609"/>
              <a:gd name="connsiteY1404" fmla="*/ 2290642 h 3744261"/>
              <a:gd name="connsiteX1405" fmla="*/ 1360088 w 4878609"/>
              <a:gd name="connsiteY1405" fmla="*/ 2286696 h 3744261"/>
              <a:gd name="connsiteX1406" fmla="*/ 1359299 w 4878609"/>
              <a:gd name="connsiteY1406" fmla="*/ 2282626 h 3744261"/>
              <a:gd name="connsiteX1407" fmla="*/ 1244509 w 4878609"/>
              <a:gd name="connsiteY1407" fmla="*/ 2295438 h 3744261"/>
              <a:gd name="connsiteX1408" fmla="*/ 1244530 w 4878609"/>
              <a:gd name="connsiteY1408" fmla="*/ 2295459 h 3744261"/>
              <a:gd name="connsiteX1409" fmla="*/ 1377115 w 4878609"/>
              <a:gd name="connsiteY1409" fmla="*/ 2296456 h 3744261"/>
              <a:gd name="connsiteX1410" fmla="*/ 1380749 w 4878609"/>
              <a:gd name="connsiteY1410" fmla="*/ 2299072 h 3744261"/>
              <a:gd name="connsiteX1411" fmla="*/ 1430876 w 4878609"/>
              <a:gd name="connsiteY1411" fmla="*/ 2284537 h 3744261"/>
              <a:gd name="connsiteX1412" fmla="*/ 1448630 w 4878609"/>
              <a:gd name="connsiteY1412" fmla="*/ 2276314 h 3744261"/>
              <a:gd name="connsiteX1413" fmla="*/ 1467817 w 4878609"/>
              <a:gd name="connsiteY1413" fmla="*/ 2258061 h 3744261"/>
              <a:gd name="connsiteX1414" fmla="*/ 1399729 w 4878609"/>
              <a:gd name="connsiteY1414" fmla="*/ 2275421 h 3744261"/>
              <a:gd name="connsiteX1415" fmla="*/ 1388100 w 4878609"/>
              <a:gd name="connsiteY1415" fmla="*/ 2293632 h 3744261"/>
              <a:gd name="connsiteX1416" fmla="*/ 1377115 w 4878609"/>
              <a:gd name="connsiteY1416" fmla="*/ 2296456 h 3744261"/>
              <a:gd name="connsiteX1417" fmla="*/ 1181197 w 4878609"/>
              <a:gd name="connsiteY1417" fmla="*/ 2283145 h 3744261"/>
              <a:gd name="connsiteX1418" fmla="*/ 1221211 w 4878609"/>
              <a:gd name="connsiteY1418" fmla="*/ 2284807 h 3744261"/>
              <a:gd name="connsiteX1419" fmla="*/ 1206281 w 4878609"/>
              <a:gd name="connsiteY1419" fmla="*/ 2279262 h 3744261"/>
              <a:gd name="connsiteX1420" fmla="*/ 1181197 w 4878609"/>
              <a:gd name="connsiteY1420" fmla="*/ 2283145 h 3744261"/>
              <a:gd name="connsiteX1421" fmla="*/ 1371613 w 4878609"/>
              <a:gd name="connsiteY1421" fmla="*/ 2280633 h 3744261"/>
              <a:gd name="connsiteX1422" fmla="*/ 1372402 w 4878609"/>
              <a:gd name="connsiteY1422" fmla="*/ 2284661 h 3744261"/>
              <a:gd name="connsiteX1423" fmla="*/ 1383864 w 4878609"/>
              <a:gd name="connsiteY1423" fmla="*/ 2281900 h 3744261"/>
              <a:gd name="connsiteX1424" fmla="*/ 1387228 w 4878609"/>
              <a:gd name="connsiteY1424" fmla="*/ 2277850 h 3744261"/>
              <a:gd name="connsiteX1425" fmla="*/ 1371592 w 4878609"/>
              <a:gd name="connsiteY1425" fmla="*/ 2280633 h 3744261"/>
              <a:gd name="connsiteX1426" fmla="*/ 1371613 w 4878609"/>
              <a:gd name="connsiteY1426" fmla="*/ 2280633 h 3744261"/>
              <a:gd name="connsiteX1427" fmla="*/ 1401203 w 4878609"/>
              <a:gd name="connsiteY1427" fmla="*/ 2020052 h 3744261"/>
              <a:gd name="connsiteX1428" fmla="*/ 1380500 w 4878609"/>
              <a:gd name="connsiteY1428" fmla="*/ 2031306 h 3744261"/>
              <a:gd name="connsiteX1429" fmla="*/ 1356267 w 4878609"/>
              <a:gd name="connsiteY1429" fmla="*/ 2046153 h 3744261"/>
              <a:gd name="connsiteX1430" fmla="*/ 1352176 w 4878609"/>
              <a:gd name="connsiteY1430" fmla="*/ 2109217 h 3744261"/>
              <a:gd name="connsiteX1431" fmla="*/ 1364075 w 4878609"/>
              <a:gd name="connsiteY1431" fmla="*/ 2162293 h 3744261"/>
              <a:gd name="connsiteX1432" fmla="*/ 1370741 w 4878609"/>
              <a:gd name="connsiteY1432" fmla="*/ 2251250 h 3744261"/>
              <a:gd name="connsiteX1433" fmla="*/ 1370512 w 4878609"/>
              <a:gd name="connsiteY1433" fmla="*/ 2268153 h 3744261"/>
              <a:gd name="connsiteX1434" fmla="*/ 1387809 w 4878609"/>
              <a:gd name="connsiteY1434" fmla="*/ 2265038 h 3744261"/>
              <a:gd name="connsiteX1435" fmla="*/ 1393561 w 4878609"/>
              <a:gd name="connsiteY1435" fmla="*/ 2244502 h 3744261"/>
              <a:gd name="connsiteX1436" fmla="*/ 1393250 w 4878609"/>
              <a:gd name="connsiteY1436" fmla="*/ 2139347 h 3744261"/>
              <a:gd name="connsiteX1437" fmla="*/ 1386937 w 4878609"/>
              <a:gd name="connsiteY1437" fmla="*/ 2100475 h 3744261"/>
              <a:gd name="connsiteX1438" fmla="*/ 1390903 w 4878609"/>
              <a:gd name="connsiteY1438" fmla="*/ 2074165 h 3744261"/>
              <a:gd name="connsiteX1439" fmla="*/ 1408367 w 4878609"/>
              <a:gd name="connsiteY1439" fmla="*/ 2092003 h 3744261"/>
              <a:gd name="connsiteX1440" fmla="*/ 1436919 w 4878609"/>
              <a:gd name="connsiteY1440" fmla="*/ 2135007 h 3744261"/>
              <a:gd name="connsiteX1441" fmla="*/ 1439348 w 4878609"/>
              <a:gd name="connsiteY1441" fmla="*/ 2137478 h 3744261"/>
              <a:gd name="connsiteX1442" fmla="*/ 1427388 w 4878609"/>
              <a:gd name="connsiteY1442" fmla="*/ 2088950 h 3744261"/>
              <a:gd name="connsiteX1443" fmla="*/ 1416008 w 4878609"/>
              <a:gd name="connsiteY1443" fmla="*/ 2046278 h 3744261"/>
              <a:gd name="connsiteX1444" fmla="*/ 1403176 w 4878609"/>
              <a:gd name="connsiteY1444" fmla="*/ 2020384 h 3744261"/>
              <a:gd name="connsiteX1445" fmla="*/ 1401203 w 4878609"/>
              <a:gd name="connsiteY1445" fmla="*/ 2020052 h 3744261"/>
              <a:gd name="connsiteX1446" fmla="*/ 3614617 w 4878609"/>
              <a:gd name="connsiteY1446" fmla="*/ 1861510 h 3744261"/>
              <a:gd name="connsiteX1447" fmla="*/ 3515132 w 4878609"/>
              <a:gd name="connsiteY1447" fmla="*/ 1916143 h 3744261"/>
              <a:gd name="connsiteX1448" fmla="*/ 3422644 w 4878609"/>
              <a:gd name="connsiteY1448" fmla="*/ 2089386 h 3744261"/>
              <a:gd name="connsiteX1449" fmla="*/ 3440585 w 4878609"/>
              <a:gd name="connsiteY1449" fmla="*/ 2145992 h 3744261"/>
              <a:gd name="connsiteX1450" fmla="*/ 3642816 w 4878609"/>
              <a:gd name="connsiteY1450" fmla="*/ 2262027 h 3744261"/>
              <a:gd name="connsiteX1451" fmla="*/ 3700688 w 4878609"/>
              <a:gd name="connsiteY1451" fmla="*/ 2260429 h 3744261"/>
              <a:gd name="connsiteX1452" fmla="*/ 3729635 w 4878609"/>
              <a:gd name="connsiteY1452" fmla="*/ 2236196 h 3744261"/>
              <a:gd name="connsiteX1453" fmla="*/ 3730424 w 4878609"/>
              <a:gd name="connsiteY1453" fmla="*/ 2228056 h 3744261"/>
              <a:gd name="connsiteX1454" fmla="*/ 3693981 w 4878609"/>
              <a:gd name="connsiteY1454" fmla="*/ 2233288 h 3744261"/>
              <a:gd name="connsiteX1455" fmla="*/ 3628571 w 4878609"/>
              <a:gd name="connsiteY1455" fmla="*/ 2241428 h 3744261"/>
              <a:gd name="connsiteX1456" fmla="*/ 3613787 w 4878609"/>
              <a:gd name="connsiteY1456" fmla="*/ 2238521 h 3744261"/>
              <a:gd name="connsiteX1457" fmla="*/ 3604608 w 4878609"/>
              <a:gd name="connsiteY1457" fmla="*/ 2231233 h 3744261"/>
              <a:gd name="connsiteX1458" fmla="*/ 3613433 w 4878609"/>
              <a:gd name="connsiteY1458" fmla="*/ 2222574 h 3744261"/>
              <a:gd name="connsiteX1459" fmla="*/ 3642421 w 4878609"/>
              <a:gd name="connsiteY1459" fmla="*/ 2201912 h 3744261"/>
              <a:gd name="connsiteX1460" fmla="*/ 3674628 w 4878609"/>
              <a:gd name="connsiteY1460" fmla="*/ 2156603 h 3744261"/>
              <a:gd name="connsiteX1461" fmla="*/ 3671825 w 4878609"/>
              <a:gd name="connsiteY1461" fmla="*/ 2156125 h 3744261"/>
              <a:gd name="connsiteX1462" fmla="*/ 3580728 w 4878609"/>
              <a:gd name="connsiteY1462" fmla="*/ 2128508 h 3744261"/>
              <a:gd name="connsiteX1463" fmla="*/ 3532304 w 4878609"/>
              <a:gd name="connsiteY1463" fmla="*/ 2032282 h 3744261"/>
              <a:gd name="connsiteX1464" fmla="*/ 3595825 w 4878609"/>
              <a:gd name="connsiteY1464" fmla="*/ 1870356 h 3744261"/>
              <a:gd name="connsiteX1465" fmla="*/ 3614638 w 4878609"/>
              <a:gd name="connsiteY1465" fmla="*/ 1861489 h 3744261"/>
              <a:gd name="connsiteX1466" fmla="*/ 3614617 w 4878609"/>
              <a:gd name="connsiteY1466" fmla="*/ 1861510 h 3744261"/>
              <a:gd name="connsiteX1467" fmla="*/ 3725358 w 4878609"/>
              <a:gd name="connsiteY1467" fmla="*/ 2214579 h 3744261"/>
              <a:gd name="connsiteX1468" fmla="*/ 3739436 w 4878609"/>
              <a:gd name="connsiteY1468" fmla="*/ 2219459 h 3744261"/>
              <a:gd name="connsiteX1469" fmla="*/ 3741492 w 4878609"/>
              <a:gd name="connsiteY1469" fmla="*/ 2239892 h 3744261"/>
              <a:gd name="connsiteX1470" fmla="*/ 3727766 w 4878609"/>
              <a:gd name="connsiteY1470" fmla="*/ 2258144 h 3744261"/>
              <a:gd name="connsiteX1471" fmla="*/ 3868823 w 4878609"/>
              <a:gd name="connsiteY1471" fmla="*/ 2235116 h 3744261"/>
              <a:gd name="connsiteX1472" fmla="*/ 3943806 w 4878609"/>
              <a:gd name="connsiteY1472" fmla="*/ 2161753 h 3744261"/>
              <a:gd name="connsiteX1473" fmla="*/ 3946921 w 4878609"/>
              <a:gd name="connsiteY1473" fmla="*/ 2155585 h 3744261"/>
              <a:gd name="connsiteX1474" fmla="*/ 3970323 w 4878609"/>
              <a:gd name="connsiteY1474" fmla="*/ 2141880 h 3744261"/>
              <a:gd name="connsiteX1475" fmla="*/ 3982097 w 4878609"/>
              <a:gd name="connsiteY1475" fmla="*/ 2138496 h 3744261"/>
              <a:gd name="connsiteX1476" fmla="*/ 3983925 w 4878609"/>
              <a:gd name="connsiteY1476" fmla="*/ 2093207 h 3744261"/>
              <a:gd name="connsiteX1477" fmla="*/ 3989676 w 4878609"/>
              <a:gd name="connsiteY1477" fmla="*/ 2073688 h 3744261"/>
              <a:gd name="connsiteX1478" fmla="*/ 3993352 w 4878609"/>
              <a:gd name="connsiteY1478" fmla="*/ 2073937 h 3744261"/>
              <a:gd name="connsiteX1479" fmla="*/ 3990216 w 4878609"/>
              <a:gd name="connsiteY1479" fmla="*/ 2055415 h 3744261"/>
              <a:gd name="connsiteX1480" fmla="*/ 3825237 w 4878609"/>
              <a:gd name="connsiteY1480" fmla="*/ 1840911 h 3744261"/>
              <a:gd name="connsiteX1481" fmla="*/ 3711133 w 4878609"/>
              <a:gd name="connsiteY1481" fmla="*/ 1841264 h 3744261"/>
              <a:gd name="connsiteX1482" fmla="*/ 3687108 w 4878609"/>
              <a:gd name="connsiteY1482" fmla="*/ 1849134 h 3744261"/>
              <a:gd name="connsiteX1483" fmla="*/ 3601618 w 4878609"/>
              <a:gd name="connsiteY1483" fmla="*/ 1881382 h 3744261"/>
              <a:gd name="connsiteX1484" fmla="*/ 3544722 w 4878609"/>
              <a:gd name="connsiteY1484" fmla="*/ 2031846 h 3744261"/>
              <a:gd name="connsiteX1485" fmla="*/ 3585712 w 4878609"/>
              <a:gd name="connsiteY1485" fmla="*/ 2117128 h 3744261"/>
              <a:gd name="connsiteX1486" fmla="*/ 3673881 w 4878609"/>
              <a:gd name="connsiteY1486" fmla="*/ 2143874 h 3744261"/>
              <a:gd name="connsiteX1487" fmla="*/ 3690846 w 4878609"/>
              <a:gd name="connsiteY1487" fmla="*/ 2151515 h 3744261"/>
              <a:gd name="connsiteX1488" fmla="*/ 3688437 w 4878609"/>
              <a:gd name="connsiteY1488" fmla="*/ 2160029 h 3744261"/>
              <a:gd name="connsiteX1489" fmla="*/ 3653074 w 4878609"/>
              <a:gd name="connsiteY1489" fmla="*/ 2208329 h 3744261"/>
              <a:gd name="connsiteX1490" fmla="*/ 3630170 w 4878609"/>
              <a:gd name="connsiteY1490" fmla="*/ 2229073 h 3744261"/>
              <a:gd name="connsiteX1491" fmla="*/ 3630814 w 4878609"/>
              <a:gd name="connsiteY1491" fmla="*/ 2229198 h 3744261"/>
              <a:gd name="connsiteX1492" fmla="*/ 3690804 w 4878609"/>
              <a:gd name="connsiteY1492" fmla="*/ 2221245 h 3744261"/>
              <a:gd name="connsiteX1493" fmla="*/ 3725316 w 4878609"/>
              <a:gd name="connsiteY1493" fmla="*/ 2214600 h 3744261"/>
              <a:gd name="connsiteX1494" fmla="*/ 3725358 w 4878609"/>
              <a:gd name="connsiteY1494" fmla="*/ 2214579 h 3744261"/>
              <a:gd name="connsiteX1495" fmla="*/ 1466239 w 4878609"/>
              <a:gd name="connsiteY1495" fmla="*/ 2063866 h 3744261"/>
              <a:gd name="connsiteX1496" fmla="*/ 1490306 w 4878609"/>
              <a:gd name="connsiteY1496" fmla="*/ 2174004 h 3744261"/>
              <a:gd name="connsiteX1497" fmla="*/ 1487544 w 4878609"/>
              <a:gd name="connsiteY1497" fmla="*/ 2238293 h 3744261"/>
              <a:gd name="connsiteX1498" fmla="*/ 1551563 w 4878609"/>
              <a:gd name="connsiteY1498" fmla="*/ 2210613 h 3744261"/>
              <a:gd name="connsiteX1499" fmla="*/ 1746257 w 4878609"/>
              <a:gd name="connsiteY1499" fmla="*/ 2135962 h 3744261"/>
              <a:gd name="connsiteX1500" fmla="*/ 1847570 w 4878609"/>
              <a:gd name="connsiteY1500" fmla="*/ 2100018 h 3744261"/>
              <a:gd name="connsiteX1501" fmla="*/ 1891467 w 4878609"/>
              <a:gd name="connsiteY1501" fmla="*/ 2076636 h 3744261"/>
              <a:gd name="connsiteX1502" fmla="*/ 1866673 w 4878609"/>
              <a:gd name="connsiteY1502" fmla="*/ 2034400 h 3744261"/>
              <a:gd name="connsiteX1503" fmla="*/ 1846178 w 4878609"/>
              <a:gd name="connsiteY1503" fmla="*/ 2028794 h 3744261"/>
              <a:gd name="connsiteX1504" fmla="*/ 1782097 w 4878609"/>
              <a:gd name="connsiteY1504" fmla="*/ 1999079 h 3744261"/>
              <a:gd name="connsiteX1505" fmla="*/ 1504758 w 4878609"/>
              <a:gd name="connsiteY1505" fmla="*/ 2070801 h 3744261"/>
              <a:gd name="connsiteX1506" fmla="*/ 1466239 w 4878609"/>
              <a:gd name="connsiteY1506" fmla="*/ 2063866 h 3744261"/>
              <a:gd name="connsiteX1507" fmla="*/ 1867961 w 4878609"/>
              <a:gd name="connsiteY1507" fmla="*/ 2161462 h 3744261"/>
              <a:gd name="connsiteX1508" fmla="*/ 1863870 w 4878609"/>
              <a:gd name="connsiteY1508" fmla="*/ 2180109 h 3744261"/>
              <a:gd name="connsiteX1509" fmla="*/ 1869373 w 4878609"/>
              <a:gd name="connsiteY1509" fmla="*/ 2205982 h 3744261"/>
              <a:gd name="connsiteX1510" fmla="*/ 1874149 w 4878609"/>
              <a:gd name="connsiteY1510" fmla="*/ 2226581 h 3744261"/>
              <a:gd name="connsiteX1511" fmla="*/ 1876911 w 4878609"/>
              <a:gd name="connsiteY1511" fmla="*/ 2197510 h 3744261"/>
              <a:gd name="connsiteX1512" fmla="*/ 1868667 w 4878609"/>
              <a:gd name="connsiteY1512" fmla="*/ 2185321 h 3744261"/>
              <a:gd name="connsiteX1513" fmla="*/ 1867982 w 4878609"/>
              <a:gd name="connsiteY1513" fmla="*/ 2161462 h 3744261"/>
              <a:gd name="connsiteX1514" fmla="*/ 1867961 w 4878609"/>
              <a:gd name="connsiteY1514" fmla="*/ 2161462 h 3744261"/>
              <a:gd name="connsiteX1515" fmla="*/ 3979937 w 4878609"/>
              <a:gd name="connsiteY1515" fmla="*/ 2152346 h 3744261"/>
              <a:gd name="connsiteX1516" fmla="*/ 3972898 w 4878609"/>
              <a:gd name="connsiteY1516" fmla="*/ 2154070 h 3744261"/>
              <a:gd name="connsiteX1517" fmla="*/ 3957989 w 4878609"/>
              <a:gd name="connsiteY1517" fmla="*/ 2161358 h 3744261"/>
              <a:gd name="connsiteX1518" fmla="*/ 3954998 w 4878609"/>
              <a:gd name="connsiteY1518" fmla="*/ 2167297 h 3744261"/>
              <a:gd name="connsiteX1519" fmla="*/ 3913510 w 4878609"/>
              <a:gd name="connsiteY1519" fmla="*/ 2221992 h 3744261"/>
              <a:gd name="connsiteX1520" fmla="*/ 3967645 w 4878609"/>
              <a:gd name="connsiteY1520" fmla="*/ 2188415 h 3744261"/>
              <a:gd name="connsiteX1521" fmla="*/ 3979937 w 4878609"/>
              <a:gd name="connsiteY1521" fmla="*/ 2152325 h 3744261"/>
              <a:gd name="connsiteX1522" fmla="*/ 3979937 w 4878609"/>
              <a:gd name="connsiteY1522" fmla="*/ 2152346 h 3744261"/>
              <a:gd name="connsiteX1523" fmla="*/ 1090121 w 4878609"/>
              <a:gd name="connsiteY1523" fmla="*/ 2096882 h 3744261"/>
              <a:gd name="connsiteX1524" fmla="*/ 1105861 w 4878609"/>
              <a:gd name="connsiteY1524" fmla="*/ 2106684 h 3744261"/>
              <a:gd name="connsiteX1525" fmla="*/ 1226340 w 4878609"/>
              <a:gd name="connsiteY1525" fmla="*/ 2093249 h 3744261"/>
              <a:gd name="connsiteX1526" fmla="*/ 1090121 w 4878609"/>
              <a:gd name="connsiteY1526" fmla="*/ 2096903 h 3744261"/>
              <a:gd name="connsiteX1527" fmla="*/ 1090121 w 4878609"/>
              <a:gd name="connsiteY1527" fmla="*/ 2096882 h 3744261"/>
              <a:gd name="connsiteX1528" fmla="*/ 1873443 w 4878609"/>
              <a:gd name="connsiteY1528" fmla="*/ 2023270 h 3744261"/>
              <a:gd name="connsiteX1529" fmla="*/ 1885528 w 4878609"/>
              <a:gd name="connsiteY1529" fmla="*/ 2026240 h 3744261"/>
              <a:gd name="connsiteX1530" fmla="*/ 1928719 w 4878609"/>
              <a:gd name="connsiteY1530" fmla="*/ 2038927 h 3744261"/>
              <a:gd name="connsiteX1531" fmla="*/ 1873048 w 4878609"/>
              <a:gd name="connsiteY1531" fmla="*/ 1886698 h 3744261"/>
              <a:gd name="connsiteX1532" fmla="*/ 1711101 w 4878609"/>
              <a:gd name="connsiteY1532" fmla="*/ 1739744 h 3744261"/>
              <a:gd name="connsiteX1533" fmla="*/ 1510759 w 4878609"/>
              <a:gd name="connsiteY1533" fmla="*/ 1569470 h 3744261"/>
              <a:gd name="connsiteX1534" fmla="*/ 1196397 w 4878609"/>
              <a:gd name="connsiteY1534" fmla="*/ 1318897 h 3744261"/>
              <a:gd name="connsiteX1535" fmla="*/ 1187488 w 4878609"/>
              <a:gd name="connsiteY1535" fmla="*/ 1314973 h 3744261"/>
              <a:gd name="connsiteX1536" fmla="*/ 1181737 w 4878609"/>
              <a:gd name="connsiteY1536" fmla="*/ 1305898 h 3744261"/>
              <a:gd name="connsiteX1537" fmla="*/ 1197705 w 4878609"/>
              <a:gd name="connsiteY1537" fmla="*/ 1303510 h 3744261"/>
              <a:gd name="connsiteX1538" fmla="*/ 1236369 w 4878609"/>
              <a:gd name="connsiteY1538" fmla="*/ 1309055 h 3744261"/>
              <a:gd name="connsiteX1539" fmla="*/ 1248642 w 4878609"/>
              <a:gd name="connsiteY1539" fmla="*/ 1288497 h 3744261"/>
              <a:gd name="connsiteX1540" fmla="*/ 1255598 w 4878609"/>
              <a:gd name="connsiteY1540" fmla="*/ 1276806 h 3744261"/>
              <a:gd name="connsiteX1541" fmla="*/ 1254850 w 4878609"/>
              <a:gd name="connsiteY1541" fmla="*/ 1272031 h 3744261"/>
              <a:gd name="connsiteX1542" fmla="*/ 1254747 w 4878609"/>
              <a:gd name="connsiteY1542" fmla="*/ 1271387 h 3744261"/>
              <a:gd name="connsiteX1543" fmla="*/ 1254394 w 4878609"/>
              <a:gd name="connsiteY1543" fmla="*/ 1269206 h 3744261"/>
              <a:gd name="connsiteX1544" fmla="*/ 1254518 w 4878609"/>
              <a:gd name="connsiteY1544" fmla="*/ 1269206 h 3744261"/>
              <a:gd name="connsiteX1545" fmla="*/ 1259585 w 4878609"/>
              <a:gd name="connsiteY1545" fmla="*/ 1262063 h 3744261"/>
              <a:gd name="connsiteX1546" fmla="*/ 1266624 w 4878609"/>
              <a:gd name="connsiteY1546" fmla="*/ 1267296 h 3744261"/>
              <a:gd name="connsiteX1547" fmla="*/ 1266707 w 4878609"/>
              <a:gd name="connsiteY1547" fmla="*/ 1267296 h 3744261"/>
              <a:gd name="connsiteX1548" fmla="*/ 1266936 w 4878609"/>
              <a:gd name="connsiteY1548" fmla="*/ 1268750 h 3744261"/>
              <a:gd name="connsiteX1549" fmla="*/ 1266977 w 4878609"/>
              <a:gd name="connsiteY1549" fmla="*/ 1268957 h 3744261"/>
              <a:gd name="connsiteX1550" fmla="*/ 1267849 w 4878609"/>
              <a:gd name="connsiteY1550" fmla="*/ 1274481 h 3744261"/>
              <a:gd name="connsiteX1551" fmla="*/ 1267932 w 4878609"/>
              <a:gd name="connsiteY1551" fmla="*/ 1275041 h 3744261"/>
              <a:gd name="connsiteX1552" fmla="*/ 1270549 w 4878609"/>
              <a:gd name="connsiteY1552" fmla="*/ 1291716 h 3744261"/>
              <a:gd name="connsiteX1553" fmla="*/ 1329106 w 4878609"/>
              <a:gd name="connsiteY1553" fmla="*/ 1316115 h 3744261"/>
              <a:gd name="connsiteX1554" fmla="*/ 1407848 w 4878609"/>
              <a:gd name="connsiteY1554" fmla="*/ 1314267 h 3744261"/>
              <a:gd name="connsiteX1555" fmla="*/ 1415427 w 4878609"/>
              <a:gd name="connsiteY1555" fmla="*/ 1299918 h 3744261"/>
              <a:gd name="connsiteX1556" fmla="*/ 1370657 w 4878609"/>
              <a:gd name="connsiteY1556" fmla="*/ 1239575 h 3744261"/>
              <a:gd name="connsiteX1557" fmla="*/ 1361168 w 4878609"/>
              <a:gd name="connsiteY1557" fmla="*/ 1230563 h 3744261"/>
              <a:gd name="connsiteX1558" fmla="*/ 1328213 w 4878609"/>
              <a:gd name="connsiteY1558" fmla="*/ 1221904 h 3744261"/>
              <a:gd name="connsiteX1559" fmla="*/ 1321569 w 4878609"/>
              <a:gd name="connsiteY1559" fmla="*/ 1222443 h 3744261"/>
              <a:gd name="connsiteX1560" fmla="*/ 1289424 w 4878609"/>
              <a:gd name="connsiteY1560" fmla="*/ 1240987 h 3744261"/>
              <a:gd name="connsiteX1561" fmla="*/ 1271400 w 4878609"/>
              <a:gd name="connsiteY1561" fmla="*/ 1234819 h 3744261"/>
              <a:gd name="connsiteX1562" fmla="*/ 1278190 w 4878609"/>
              <a:gd name="connsiteY1562" fmla="*/ 1222817 h 3744261"/>
              <a:gd name="connsiteX1563" fmla="*/ 1315464 w 4878609"/>
              <a:gd name="connsiteY1563" fmla="*/ 1210628 h 3744261"/>
              <a:gd name="connsiteX1564" fmla="*/ 1353069 w 4878609"/>
              <a:gd name="connsiteY1564" fmla="*/ 1150804 h 3744261"/>
              <a:gd name="connsiteX1565" fmla="*/ 1389325 w 4878609"/>
              <a:gd name="connsiteY1565" fmla="*/ 1019963 h 3744261"/>
              <a:gd name="connsiteX1566" fmla="*/ 1386044 w 4878609"/>
              <a:gd name="connsiteY1566" fmla="*/ 992740 h 3744261"/>
              <a:gd name="connsiteX1567" fmla="*/ 1378299 w 4878609"/>
              <a:gd name="connsiteY1567" fmla="*/ 993176 h 3744261"/>
              <a:gd name="connsiteX1568" fmla="*/ 1372942 w 4878609"/>
              <a:gd name="connsiteY1568" fmla="*/ 979305 h 3744261"/>
              <a:gd name="connsiteX1569" fmla="*/ 1360192 w 4878609"/>
              <a:gd name="connsiteY1569" fmla="*/ 938086 h 3744261"/>
              <a:gd name="connsiteX1570" fmla="*/ 1344306 w 4878609"/>
              <a:gd name="connsiteY1570" fmla="*/ 1096628 h 3744261"/>
              <a:gd name="connsiteX1571" fmla="*/ 1283382 w 4878609"/>
              <a:gd name="connsiteY1571" fmla="*/ 1171943 h 3744261"/>
              <a:gd name="connsiteX1572" fmla="*/ 1233711 w 4878609"/>
              <a:gd name="connsiteY1572" fmla="*/ 1219017 h 3744261"/>
              <a:gd name="connsiteX1573" fmla="*/ 1191808 w 4878609"/>
              <a:gd name="connsiteY1573" fmla="*/ 1236169 h 3744261"/>
              <a:gd name="connsiteX1574" fmla="*/ 1193739 w 4878609"/>
              <a:gd name="connsiteY1574" fmla="*/ 1216712 h 3744261"/>
              <a:gd name="connsiteX1575" fmla="*/ 1243347 w 4878609"/>
              <a:gd name="connsiteY1575" fmla="*/ 1181079 h 3744261"/>
              <a:gd name="connsiteX1576" fmla="*/ 1274930 w 4878609"/>
              <a:gd name="connsiteY1576" fmla="*/ 1162536 h 3744261"/>
              <a:gd name="connsiteX1577" fmla="*/ 1275885 w 4878609"/>
              <a:gd name="connsiteY1577" fmla="*/ 1161290 h 3744261"/>
              <a:gd name="connsiteX1578" fmla="*/ 1269905 w 4878609"/>
              <a:gd name="connsiteY1578" fmla="*/ 1065895 h 3744261"/>
              <a:gd name="connsiteX1579" fmla="*/ 1253044 w 4878609"/>
              <a:gd name="connsiteY1579" fmla="*/ 1024697 h 3744261"/>
              <a:gd name="connsiteX1580" fmla="*/ 1229558 w 4878609"/>
              <a:gd name="connsiteY1580" fmla="*/ 938315 h 3744261"/>
              <a:gd name="connsiteX1581" fmla="*/ 1218449 w 4878609"/>
              <a:gd name="connsiteY1581" fmla="*/ 987071 h 3744261"/>
              <a:gd name="connsiteX1582" fmla="*/ 1156195 w 4878609"/>
              <a:gd name="connsiteY1582" fmla="*/ 1017056 h 3744261"/>
              <a:gd name="connsiteX1583" fmla="*/ 990469 w 4878609"/>
              <a:gd name="connsiteY1583" fmla="*/ 994090 h 3744261"/>
              <a:gd name="connsiteX1584" fmla="*/ 989036 w 4878609"/>
              <a:gd name="connsiteY1584" fmla="*/ 998616 h 3744261"/>
              <a:gd name="connsiteX1585" fmla="*/ 993210 w 4878609"/>
              <a:gd name="connsiteY1585" fmla="*/ 1051214 h 3744261"/>
              <a:gd name="connsiteX1586" fmla="*/ 1075855 w 4878609"/>
              <a:gd name="connsiteY1586" fmla="*/ 1080472 h 3744261"/>
              <a:gd name="connsiteX1587" fmla="*/ 1082126 w 4878609"/>
              <a:gd name="connsiteY1587" fmla="*/ 1085622 h 3744261"/>
              <a:gd name="connsiteX1588" fmla="*/ 1077994 w 4878609"/>
              <a:gd name="connsiteY1588" fmla="*/ 1092599 h 3744261"/>
              <a:gd name="connsiteX1589" fmla="*/ 900930 w 4878609"/>
              <a:gd name="connsiteY1589" fmla="*/ 1051526 h 3744261"/>
              <a:gd name="connsiteX1590" fmla="*/ 813571 w 4878609"/>
              <a:gd name="connsiteY1590" fmla="*/ 959578 h 3744261"/>
              <a:gd name="connsiteX1591" fmla="*/ 811391 w 4878609"/>
              <a:gd name="connsiteY1591" fmla="*/ 950109 h 3744261"/>
              <a:gd name="connsiteX1592" fmla="*/ 806158 w 4878609"/>
              <a:gd name="connsiteY1592" fmla="*/ 1120030 h 3744261"/>
              <a:gd name="connsiteX1593" fmla="*/ 1018481 w 4878609"/>
              <a:gd name="connsiteY1593" fmla="*/ 1379801 h 3744261"/>
              <a:gd name="connsiteX1594" fmla="*/ 1019727 w 4878609"/>
              <a:gd name="connsiteY1594" fmla="*/ 1380757 h 3744261"/>
              <a:gd name="connsiteX1595" fmla="*/ 1028718 w 4878609"/>
              <a:gd name="connsiteY1595" fmla="*/ 1382875 h 3744261"/>
              <a:gd name="connsiteX1596" fmla="*/ 1128495 w 4878609"/>
              <a:gd name="connsiteY1596" fmla="*/ 1280399 h 3744261"/>
              <a:gd name="connsiteX1597" fmla="*/ 1139334 w 4878609"/>
              <a:gd name="connsiteY1597" fmla="*/ 1265822 h 3744261"/>
              <a:gd name="connsiteX1598" fmla="*/ 1143113 w 4878609"/>
              <a:gd name="connsiteY1598" fmla="*/ 1248275 h 3744261"/>
              <a:gd name="connsiteX1599" fmla="*/ 1133831 w 4878609"/>
              <a:gd name="connsiteY1599" fmla="*/ 1226555 h 3744261"/>
              <a:gd name="connsiteX1600" fmla="*/ 1047532 w 4878609"/>
              <a:gd name="connsiteY1600" fmla="*/ 1146713 h 3744261"/>
              <a:gd name="connsiteX1601" fmla="*/ 1046410 w 4878609"/>
              <a:gd name="connsiteY1601" fmla="*/ 1138179 h 3744261"/>
              <a:gd name="connsiteX1602" fmla="*/ 1054903 w 4878609"/>
              <a:gd name="connsiteY1602" fmla="*/ 1136684 h 3744261"/>
              <a:gd name="connsiteX1603" fmla="*/ 1143217 w 4878609"/>
              <a:gd name="connsiteY1603" fmla="*/ 1218436 h 3744261"/>
              <a:gd name="connsiteX1604" fmla="*/ 1177729 w 4878609"/>
              <a:gd name="connsiteY1604" fmla="*/ 1271241 h 3744261"/>
              <a:gd name="connsiteX1605" fmla="*/ 1126397 w 4878609"/>
              <a:gd name="connsiteY1605" fmla="*/ 1344002 h 3744261"/>
              <a:gd name="connsiteX1606" fmla="*/ 1064704 w 4878609"/>
              <a:gd name="connsiteY1606" fmla="*/ 1403785 h 3744261"/>
              <a:gd name="connsiteX1607" fmla="*/ 1059866 w 4878609"/>
              <a:gd name="connsiteY1607" fmla="*/ 1422328 h 3744261"/>
              <a:gd name="connsiteX1608" fmla="*/ 1158583 w 4878609"/>
              <a:gd name="connsiteY1608" fmla="*/ 1483336 h 3744261"/>
              <a:gd name="connsiteX1609" fmla="*/ 1322607 w 4878609"/>
              <a:gd name="connsiteY1609" fmla="*/ 1569200 h 3744261"/>
              <a:gd name="connsiteX1610" fmla="*/ 1802239 w 4878609"/>
              <a:gd name="connsiteY1610" fmla="*/ 1960726 h 3744261"/>
              <a:gd name="connsiteX1611" fmla="*/ 1873526 w 4878609"/>
              <a:gd name="connsiteY1611" fmla="*/ 2023229 h 3744261"/>
              <a:gd name="connsiteX1612" fmla="*/ 1873443 w 4878609"/>
              <a:gd name="connsiteY1612" fmla="*/ 2023270 h 3744261"/>
              <a:gd name="connsiteX1613" fmla="*/ 2977481 w 4878609"/>
              <a:gd name="connsiteY1613" fmla="*/ 1897371 h 3744261"/>
              <a:gd name="connsiteX1614" fmla="*/ 2867115 w 4878609"/>
              <a:gd name="connsiteY1614" fmla="*/ 1959999 h 3744261"/>
              <a:gd name="connsiteX1615" fmla="*/ 2861114 w 4878609"/>
              <a:gd name="connsiteY1615" fmla="*/ 1976258 h 3744261"/>
              <a:gd name="connsiteX1616" fmla="*/ 2994945 w 4878609"/>
              <a:gd name="connsiteY1616" fmla="*/ 2031576 h 3744261"/>
              <a:gd name="connsiteX1617" fmla="*/ 3039008 w 4878609"/>
              <a:gd name="connsiteY1617" fmla="*/ 2017934 h 3744261"/>
              <a:gd name="connsiteX1618" fmla="*/ 3044906 w 4878609"/>
              <a:gd name="connsiteY1618" fmla="*/ 1954122 h 3744261"/>
              <a:gd name="connsiteX1619" fmla="*/ 3064799 w 4878609"/>
              <a:gd name="connsiteY1619" fmla="*/ 1898576 h 3744261"/>
              <a:gd name="connsiteX1620" fmla="*/ 3061663 w 4878609"/>
              <a:gd name="connsiteY1620" fmla="*/ 1898617 h 3744261"/>
              <a:gd name="connsiteX1621" fmla="*/ 2977481 w 4878609"/>
              <a:gd name="connsiteY1621" fmla="*/ 1897413 h 3744261"/>
              <a:gd name="connsiteX1622" fmla="*/ 2977481 w 4878609"/>
              <a:gd name="connsiteY1622" fmla="*/ 1897371 h 3744261"/>
              <a:gd name="connsiteX1623" fmla="*/ 732525 w 4878609"/>
              <a:gd name="connsiteY1623" fmla="*/ 2015566 h 3744261"/>
              <a:gd name="connsiteX1624" fmla="*/ 747995 w 4878609"/>
              <a:gd name="connsiteY1624" fmla="*/ 2023395 h 3744261"/>
              <a:gd name="connsiteX1625" fmla="*/ 771813 w 4878609"/>
              <a:gd name="connsiteY1625" fmla="*/ 1996421 h 3744261"/>
              <a:gd name="connsiteX1626" fmla="*/ 773391 w 4878609"/>
              <a:gd name="connsiteY1626" fmla="*/ 1994054 h 3744261"/>
              <a:gd name="connsiteX1627" fmla="*/ 732525 w 4878609"/>
              <a:gd name="connsiteY1627" fmla="*/ 2015546 h 3744261"/>
              <a:gd name="connsiteX1628" fmla="*/ 732525 w 4878609"/>
              <a:gd name="connsiteY1628" fmla="*/ 2015566 h 3744261"/>
              <a:gd name="connsiteX1629" fmla="*/ 534987 w 4878609"/>
              <a:gd name="connsiteY1629" fmla="*/ 1994780 h 3744261"/>
              <a:gd name="connsiteX1630" fmla="*/ 630548 w 4878609"/>
              <a:gd name="connsiteY1630" fmla="*/ 2016293 h 3744261"/>
              <a:gd name="connsiteX1631" fmla="*/ 615285 w 4878609"/>
              <a:gd name="connsiteY1631" fmla="*/ 2002650 h 3744261"/>
              <a:gd name="connsiteX1632" fmla="*/ 535007 w 4878609"/>
              <a:gd name="connsiteY1632" fmla="*/ 1994780 h 3744261"/>
              <a:gd name="connsiteX1633" fmla="*/ 534987 w 4878609"/>
              <a:gd name="connsiteY1633" fmla="*/ 1994780 h 3744261"/>
              <a:gd name="connsiteX1634" fmla="*/ 3077445 w 4878609"/>
              <a:gd name="connsiteY1634" fmla="*/ 1903331 h 3744261"/>
              <a:gd name="connsiteX1635" fmla="*/ 3051322 w 4878609"/>
              <a:gd name="connsiteY1635" fmla="*/ 2009046 h 3744261"/>
              <a:gd name="connsiteX1636" fmla="*/ 3065567 w 4878609"/>
              <a:gd name="connsiteY1636" fmla="*/ 1994822 h 3744261"/>
              <a:gd name="connsiteX1637" fmla="*/ 3084048 w 4878609"/>
              <a:gd name="connsiteY1637" fmla="*/ 1918593 h 3744261"/>
              <a:gd name="connsiteX1638" fmla="*/ 3077445 w 4878609"/>
              <a:gd name="connsiteY1638" fmla="*/ 1903352 h 3744261"/>
              <a:gd name="connsiteX1639" fmla="*/ 3077445 w 4878609"/>
              <a:gd name="connsiteY1639" fmla="*/ 1903331 h 3744261"/>
              <a:gd name="connsiteX1640" fmla="*/ 620435 w 4878609"/>
              <a:gd name="connsiteY1640" fmla="*/ 1990295 h 3744261"/>
              <a:gd name="connsiteX1641" fmla="*/ 658020 w 4878609"/>
              <a:gd name="connsiteY1641" fmla="*/ 1990835 h 3744261"/>
              <a:gd name="connsiteX1642" fmla="*/ 651250 w 4878609"/>
              <a:gd name="connsiteY1642" fmla="*/ 1982591 h 3744261"/>
              <a:gd name="connsiteX1643" fmla="*/ 613396 w 4878609"/>
              <a:gd name="connsiteY1643" fmla="*/ 1965356 h 3744261"/>
              <a:gd name="connsiteX1644" fmla="*/ 602577 w 4878609"/>
              <a:gd name="connsiteY1644" fmla="*/ 1966685 h 3744261"/>
              <a:gd name="connsiteX1645" fmla="*/ 620435 w 4878609"/>
              <a:gd name="connsiteY1645" fmla="*/ 1990295 h 3744261"/>
              <a:gd name="connsiteX1646" fmla="*/ 479544 w 4878609"/>
              <a:gd name="connsiteY1646" fmla="*/ 1971420 h 3744261"/>
              <a:gd name="connsiteX1647" fmla="*/ 602183 w 4878609"/>
              <a:gd name="connsiteY1647" fmla="*/ 1989278 h 3744261"/>
              <a:gd name="connsiteX1648" fmla="*/ 591011 w 4878609"/>
              <a:gd name="connsiteY1648" fmla="*/ 1962013 h 3744261"/>
              <a:gd name="connsiteX1649" fmla="*/ 613977 w 4878609"/>
              <a:gd name="connsiteY1649" fmla="*/ 1952897 h 3744261"/>
              <a:gd name="connsiteX1650" fmla="*/ 661550 w 4878609"/>
              <a:gd name="connsiteY1650" fmla="*/ 1975573 h 3744261"/>
              <a:gd name="connsiteX1651" fmla="*/ 670936 w 4878609"/>
              <a:gd name="connsiteY1651" fmla="*/ 1983816 h 3744261"/>
              <a:gd name="connsiteX1652" fmla="*/ 729660 w 4878609"/>
              <a:gd name="connsiteY1652" fmla="*/ 1944612 h 3744261"/>
              <a:gd name="connsiteX1653" fmla="*/ 783254 w 4878609"/>
              <a:gd name="connsiteY1653" fmla="*/ 1823780 h 3744261"/>
              <a:gd name="connsiteX1654" fmla="*/ 708292 w 4878609"/>
              <a:gd name="connsiteY1654" fmla="*/ 1710963 h 3744261"/>
              <a:gd name="connsiteX1655" fmla="*/ 673615 w 4878609"/>
              <a:gd name="connsiteY1655" fmla="*/ 1667356 h 3744261"/>
              <a:gd name="connsiteX1656" fmla="*/ 696165 w 4878609"/>
              <a:gd name="connsiteY1656" fmla="*/ 1642895 h 3744261"/>
              <a:gd name="connsiteX1657" fmla="*/ 702603 w 4878609"/>
              <a:gd name="connsiteY1657" fmla="*/ 1641504 h 3744261"/>
              <a:gd name="connsiteX1658" fmla="*/ 665225 w 4878609"/>
              <a:gd name="connsiteY1658" fmla="*/ 1620053 h 3744261"/>
              <a:gd name="connsiteX1659" fmla="*/ 456785 w 4878609"/>
              <a:gd name="connsiteY1659" fmla="*/ 1570903 h 3744261"/>
              <a:gd name="connsiteX1660" fmla="*/ 378667 w 4878609"/>
              <a:gd name="connsiteY1660" fmla="*/ 1622691 h 3744261"/>
              <a:gd name="connsiteX1661" fmla="*/ 355161 w 4878609"/>
              <a:gd name="connsiteY1661" fmla="*/ 1672485 h 3744261"/>
              <a:gd name="connsiteX1662" fmla="*/ 351112 w 4878609"/>
              <a:gd name="connsiteY1662" fmla="*/ 1677220 h 3744261"/>
              <a:gd name="connsiteX1663" fmla="*/ 326297 w 4878609"/>
              <a:gd name="connsiteY1663" fmla="*/ 1744250 h 3744261"/>
              <a:gd name="connsiteX1664" fmla="*/ 340044 w 4878609"/>
              <a:gd name="connsiteY1664" fmla="*/ 1853162 h 3744261"/>
              <a:gd name="connsiteX1665" fmla="*/ 479523 w 4878609"/>
              <a:gd name="connsiteY1665" fmla="*/ 1971441 h 3744261"/>
              <a:gd name="connsiteX1666" fmla="*/ 479544 w 4878609"/>
              <a:gd name="connsiteY1666" fmla="*/ 1971420 h 3744261"/>
              <a:gd name="connsiteX1667" fmla="*/ 713214 w 4878609"/>
              <a:gd name="connsiteY1667" fmla="*/ 1649748 h 3744261"/>
              <a:gd name="connsiteX1668" fmla="*/ 698325 w 4878609"/>
              <a:gd name="connsiteY1668" fmla="*/ 1655167 h 3744261"/>
              <a:gd name="connsiteX1669" fmla="*/ 686074 w 4878609"/>
              <a:gd name="connsiteY1669" fmla="*/ 1666526 h 3744261"/>
              <a:gd name="connsiteX1670" fmla="*/ 716515 w 4878609"/>
              <a:gd name="connsiteY1670" fmla="*/ 1701598 h 3744261"/>
              <a:gd name="connsiteX1671" fmla="*/ 795609 w 4878609"/>
              <a:gd name="connsiteY1671" fmla="*/ 1822098 h 3744261"/>
              <a:gd name="connsiteX1672" fmla="*/ 731155 w 4878609"/>
              <a:gd name="connsiteY1672" fmla="*/ 1960352 h 3744261"/>
              <a:gd name="connsiteX1673" fmla="*/ 692116 w 4878609"/>
              <a:gd name="connsiteY1673" fmla="*/ 1988987 h 3744261"/>
              <a:gd name="connsiteX1674" fmla="*/ 721623 w 4878609"/>
              <a:gd name="connsiteY1674" fmla="*/ 1983900 h 3744261"/>
              <a:gd name="connsiteX1675" fmla="*/ 826612 w 4878609"/>
              <a:gd name="connsiteY1675" fmla="*/ 1847099 h 3744261"/>
              <a:gd name="connsiteX1676" fmla="*/ 769238 w 4878609"/>
              <a:gd name="connsiteY1676" fmla="*/ 1708098 h 3744261"/>
              <a:gd name="connsiteX1677" fmla="*/ 713214 w 4878609"/>
              <a:gd name="connsiteY1677" fmla="*/ 1649768 h 3744261"/>
              <a:gd name="connsiteX1678" fmla="*/ 713214 w 4878609"/>
              <a:gd name="connsiteY1678" fmla="*/ 1649748 h 3744261"/>
              <a:gd name="connsiteX1679" fmla="*/ 790605 w 4878609"/>
              <a:gd name="connsiteY1679" fmla="*/ 1976403 h 3744261"/>
              <a:gd name="connsiteX1680" fmla="*/ 790605 w 4878609"/>
              <a:gd name="connsiteY1680" fmla="*/ 1976403 h 3744261"/>
              <a:gd name="connsiteX1681" fmla="*/ 353604 w 4878609"/>
              <a:gd name="connsiteY1681" fmla="*/ 1886158 h 3744261"/>
              <a:gd name="connsiteX1682" fmla="*/ 409939 w 4878609"/>
              <a:gd name="connsiteY1682" fmla="*/ 1947062 h 3744261"/>
              <a:gd name="connsiteX1683" fmla="*/ 437557 w 4878609"/>
              <a:gd name="connsiteY1683" fmla="*/ 1959168 h 3744261"/>
              <a:gd name="connsiteX1684" fmla="*/ 353604 w 4878609"/>
              <a:gd name="connsiteY1684" fmla="*/ 1886158 h 3744261"/>
              <a:gd name="connsiteX1685" fmla="*/ 2625555 w 4878609"/>
              <a:gd name="connsiteY1685" fmla="*/ 1889875 h 3744261"/>
              <a:gd name="connsiteX1686" fmla="*/ 2628690 w 4878609"/>
              <a:gd name="connsiteY1686" fmla="*/ 1898410 h 3744261"/>
              <a:gd name="connsiteX1687" fmla="*/ 2650847 w 4878609"/>
              <a:gd name="connsiteY1687" fmla="*/ 1939005 h 3744261"/>
              <a:gd name="connsiteX1688" fmla="*/ 2674664 w 4878609"/>
              <a:gd name="connsiteY1688" fmla="*/ 1935953 h 3744261"/>
              <a:gd name="connsiteX1689" fmla="*/ 2753198 w 4878609"/>
              <a:gd name="connsiteY1689" fmla="*/ 1883957 h 3744261"/>
              <a:gd name="connsiteX1690" fmla="*/ 2695408 w 4878609"/>
              <a:gd name="connsiteY1690" fmla="*/ 1884871 h 3744261"/>
              <a:gd name="connsiteX1691" fmla="*/ 2625555 w 4878609"/>
              <a:gd name="connsiteY1691" fmla="*/ 1889896 h 3744261"/>
              <a:gd name="connsiteX1692" fmla="*/ 2625555 w 4878609"/>
              <a:gd name="connsiteY1692" fmla="*/ 1889875 h 3744261"/>
              <a:gd name="connsiteX1693" fmla="*/ 3018929 w 4878609"/>
              <a:gd name="connsiteY1693" fmla="*/ 1885826 h 3744261"/>
              <a:gd name="connsiteX1694" fmla="*/ 3061705 w 4878609"/>
              <a:gd name="connsiteY1694" fmla="*/ 1886117 h 3744261"/>
              <a:gd name="connsiteX1695" fmla="*/ 3354991 w 4878609"/>
              <a:gd name="connsiteY1695" fmla="*/ 1659113 h 3744261"/>
              <a:gd name="connsiteX1696" fmla="*/ 3351087 w 4878609"/>
              <a:gd name="connsiteY1696" fmla="*/ 1640881 h 3744261"/>
              <a:gd name="connsiteX1697" fmla="*/ 3189680 w 4878609"/>
              <a:gd name="connsiteY1697" fmla="*/ 1750957 h 3744261"/>
              <a:gd name="connsiteX1698" fmla="*/ 3161876 w 4878609"/>
              <a:gd name="connsiteY1698" fmla="*/ 1784036 h 3744261"/>
              <a:gd name="connsiteX1699" fmla="*/ 3003251 w 4878609"/>
              <a:gd name="connsiteY1699" fmla="*/ 1824880 h 3744261"/>
              <a:gd name="connsiteX1700" fmla="*/ 2849693 w 4878609"/>
              <a:gd name="connsiteY1700" fmla="*/ 1845999 h 3744261"/>
              <a:gd name="connsiteX1701" fmla="*/ 2820331 w 4878609"/>
              <a:gd name="connsiteY1701" fmla="*/ 1863400 h 3744261"/>
              <a:gd name="connsiteX1702" fmla="*/ 2850212 w 4878609"/>
              <a:gd name="connsiteY1702" fmla="*/ 1874301 h 3744261"/>
              <a:gd name="connsiteX1703" fmla="*/ 2903994 w 4878609"/>
              <a:gd name="connsiteY1703" fmla="*/ 1876669 h 3744261"/>
              <a:gd name="connsiteX1704" fmla="*/ 2990667 w 4878609"/>
              <a:gd name="connsiteY1704" fmla="*/ 1879929 h 3744261"/>
              <a:gd name="connsiteX1705" fmla="*/ 3017184 w 4878609"/>
              <a:gd name="connsiteY1705" fmla="*/ 1879825 h 3744261"/>
              <a:gd name="connsiteX1706" fmla="*/ 3018929 w 4878609"/>
              <a:gd name="connsiteY1706" fmla="*/ 1885805 h 3744261"/>
              <a:gd name="connsiteX1707" fmla="*/ 3018929 w 4878609"/>
              <a:gd name="connsiteY1707" fmla="*/ 1885826 h 3744261"/>
              <a:gd name="connsiteX1708" fmla="*/ 2568928 w 4878609"/>
              <a:gd name="connsiteY1708" fmla="*/ 1717899 h 3744261"/>
              <a:gd name="connsiteX1709" fmla="*/ 2576237 w 4878609"/>
              <a:gd name="connsiteY1709" fmla="*/ 1719290 h 3744261"/>
              <a:gd name="connsiteX1710" fmla="*/ 2603274 w 4878609"/>
              <a:gd name="connsiteY1710" fmla="*/ 1793110 h 3744261"/>
              <a:gd name="connsiteX1711" fmla="*/ 2618225 w 4878609"/>
              <a:gd name="connsiteY1711" fmla="*/ 1870834 h 3744261"/>
              <a:gd name="connsiteX1712" fmla="*/ 2620986 w 4878609"/>
              <a:gd name="connsiteY1712" fmla="*/ 1877811 h 3744261"/>
              <a:gd name="connsiteX1713" fmla="*/ 2694702 w 4878609"/>
              <a:gd name="connsiteY1713" fmla="*/ 1872433 h 3744261"/>
              <a:gd name="connsiteX1714" fmla="*/ 2751869 w 4878609"/>
              <a:gd name="connsiteY1714" fmla="*/ 1871498 h 3744261"/>
              <a:gd name="connsiteX1715" fmla="*/ 2738205 w 4878609"/>
              <a:gd name="connsiteY1715" fmla="*/ 1842635 h 3744261"/>
              <a:gd name="connsiteX1716" fmla="*/ 2707037 w 4878609"/>
              <a:gd name="connsiteY1716" fmla="*/ 1764703 h 3744261"/>
              <a:gd name="connsiteX1717" fmla="*/ 2698689 w 4878609"/>
              <a:gd name="connsiteY1717" fmla="*/ 1709219 h 3744261"/>
              <a:gd name="connsiteX1718" fmla="*/ 2693228 w 4878609"/>
              <a:gd name="connsiteY1718" fmla="*/ 1681913 h 3744261"/>
              <a:gd name="connsiteX1719" fmla="*/ 2690819 w 4878609"/>
              <a:gd name="connsiteY1719" fmla="*/ 1681747 h 3744261"/>
              <a:gd name="connsiteX1720" fmla="*/ 2679399 w 4878609"/>
              <a:gd name="connsiteY1720" fmla="*/ 1682141 h 3744261"/>
              <a:gd name="connsiteX1721" fmla="*/ 2672234 w 4878609"/>
              <a:gd name="connsiteY1721" fmla="*/ 1682743 h 3744261"/>
              <a:gd name="connsiteX1722" fmla="*/ 2672816 w 4878609"/>
              <a:gd name="connsiteY1722" fmla="*/ 1715843 h 3744261"/>
              <a:gd name="connsiteX1723" fmla="*/ 2686791 w 4878609"/>
              <a:gd name="connsiteY1723" fmla="*/ 1778014 h 3744261"/>
              <a:gd name="connsiteX1724" fmla="*/ 2696114 w 4878609"/>
              <a:gd name="connsiteY1724" fmla="*/ 1864749 h 3744261"/>
              <a:gd name="connsiteX1725" fmla="*/ 2671861 w 4878609"/>
              <a:gd name="connsiteY1725" fmla="*/ 1846538 h 3744261"/>
              <a:gd name="connsiteX1726" fmla="*/ 2653110 w 4878609"/>
              <a:gd name="connsiteY1726" fmla="*/ 1820499 h 3744261"/>
              <a:gd name="connsiteX1727" fmla="*/ 2606741 w 4878609"/>
              <a:gd name="connsiteY1727" fmla="*/ 1719331 h 3744261"/>
              <a:gd name="connsiteX1728" fmla="*/ 2635044 w 4878609"/>
              <a:gd name="connsiteY1728" fmla="*/ 1683989 h 3744261"/>
              <a:gd name="connsiteX1729" fmla="*/ 2668663 w 4878609"/>
              <a:gd name="connsiteY1729" fmla="*/ 1670679 h 3744261"/>
              <a:gd name="connsiteX1730" fmla="*/ 2669514 w 4878609"/>
              <a:gd name="connsiteY1730" fmla="*/ 1670409 h 3744261"/>
              <a:gd name="connsiteX1731" fmla="*/ 2842384 w 4878609"/>
              <a:gd name="connsiteY1731" fmla="*/ 1630727 h 3744261"/>
              <a:gd name="connsiteX1732" fmla="*/ 2801373 w 4878609"/>
              <a:gd name="connsiteY1732" fmla="*/ 1541001 h 3744261"/>
              <a:gd name="connsiteX1733" fmla="*/ 2772821 w 4878609"/>
              <a:gd name="connsiteY1733" fmla="*/ 1476504 h 3744261"/>
              <a:gd name="connsiteX1734" fmla="*/ 2646216 w 4878609"/>
              <a:gd name="connsiteY1734" fmla="*/ 1444962 h 3744261"/>
              <a:gd name="connsiteX1735" fmla="*/ 2587679 w 4878609"/>
              <a:gd name="connsiteY1735" fmla="*/ 1422930 h 3744261"/>
              <a:gd name="connsiteX1736" fmla="*/ 2557383 w 4878609"/>
              <a:gd name="connsiteY1736" fmla="*/ 1484644 h 3744261"/>
              <a:gd name="connsiteX1737" fmla="*/ 2491121 w 4878609"/>
              <a:gd name="connsiteY1737" fmla="*/ 1588698 h 3744261"/>
              <a:gd name="connsiteX1738" fmla="*/ 2489149 w 4878609"/>
              <a:gd name="connsiteY1738" fmla="*/ 1588532 h 3744261"/>
              <a:gd name="connsiteX1739" fmla="*/ 2475111 w 4878609"/>
              <a:gd name="connsiteY1739" fmla="*/ 1559316 h 3744261"/>
              <a:gd name="connsiteX1740" fmla="*/ 2513921 w 4878609"/>
              <a:gd name="connsiteY1740" fmla="*/ 1395790 h 3744261"/>
              <a:gd name="connsiteX1741" fmla="*/ 2517534 w 4878609"/>
              <a:gd name="connsiteY1741" fmla="*/ 1387152 h 3744261"/>
              <a:gd name="connsiteX1742" fmla="*/ 2493966 w 4878609"/>
              <a:gd name="connsiteY1742" fmla="*/ 1368962 h 3744261"/>
              <a:gd name="connsiteX1743" fmla="*/ 2513402 w 4878609"/>
              <a:gd name="connsiteY1743" fmla="*/ 1275934 h 3744261"/>
              <a:gd name="connsiteX1744" fmla="*/ 2516268 w 4878609"/>
              <a:gd name="connsiteY1744" fmla="*/ 1271366 h 3744261"/>
              <a:gd name="connsiteX1745" fmla="*/ 2473679 w 4878609"/>
              <a:gd name="connsiteY1745" fmla="*/ 1313810 h 3744261"/>
              <a:gd name="connsiteX1746" fmla="*/ 2386673 w 4878609"/>
              <a:gd name="connsiteY1746" fmla="*/ 1416286 h 3744261"/>
              <a:gd name="connsiteX1747" fmla="*/ 2342028 w 4878609"/>
              <a:gd name="connsiteY1747" fmla="*/ 1503354 h 3744261"/>
              <a:gd name="connsiteX1748" fmla="*/ 2278736 w 4878609"/>
              <a:gd name="connsiteY1748" fmla="*/ 1640715 h 3744261"/>
              <a:gd name="connsiteX1749" fmla="*/ 2236604 w 4878609"/>
              <a:gd name="connsiteY1749" fmla="*/ 1735383 h 3744261"/>
              <a:gd name="connsiteX1750" fmla="*/ 2181888 w 4878609"/>
              <a:gd name="connsiteY1750" fmla="*/ 1768067 h 3744261"/>
              <a:gd name="connsiteX1751" fmla="*/ 2151280 w 4878609"/>
              <a:gd name="connsiteY1751" fmla="*/ 1755442 h 3744261"/>
              <a:gd name="connsiteX1752" fmla="*/ 2151384 w 4878609"/>
              <a:gd name="connsiteY1752" fmla="*/ 1831733 h 3744261"/>
              <a:gd name="connsiteX1753" fmla="*/ 2151384 w 4878609"/>
              <a:gd name="connsiteY1753" fmla="*/ 1876752 h 3744261"/>
              <a:gd name="connsiteX1754" fmla="*/ 2158568 w 4878609"/>
              <a:gd name="connsiteY1754" fmla="*/ 1874696 h 3744261"/>
              <a:gd name="connsiteX1755" fmla="*/ 2159939 w 4878609"/>
              <a:gd name="connsiteY1755" fmla="*/ 1873865 h 3744261"/>
              <a:gd name="connsiteX1756" fmla="*/ 2354134 w 4878609"/>
              <a:gd name="connsiteY1756" fmla="*/ 1791366 h 3744261"/>
              <a:gd name="connsiteX1757" fmla="*/ 2568949 w 4878609"/>
              <a:gd name="connsiteY1757" fmla="*/ 1717899 h 3744261"/>
              <a:gd name="connsiteX1758" fmla="*/ 2568928 w 4878609"/>
              <a:gd name="connsiteY1758" fmla="*/ 1717899 h 3744261"/>
              <a:gd name="connsiteX1759" fmla="*/ 2764785 w 4878609"/>
              <a:gd name="connsiteY1759" fmla="*/ 1871643 h 3744261"/>
              <a:gd name="connsiteX1760" fmla="*/ 2811963 w 4878609"/>
              <a:gd name="connsiteY1760" fmla="*/ 1872869 h 3744261"/>
              <a:gd name="connsiteX1761" fmla="*/ 2808101 w 4878609"/>
              <a:gd name="connsiteY1761" fmla="*/ 1865663 h 3744261"/>
              <a:gd name="connsiteX1762" fmla="*/ 2845125 w 4878609"/>
              <a:gd name="connsiteY1762" fmla="*/ 1834412 h 3744261"/>
              <a:gd name="connsiteX1763" fmla="*/ 3003023 w 4878609"/>
              <a:gd name="connsiteY1763" fmla="*/ 1812421 h 3744261"/>
              <a:gd name="connsiteX1764" fmla="*/ 3152635 w 4878609"/>
              <a:gd name="connsiteY1764" fmla="*/ 1775688 h 3744261"/>
              <a:gd name="connsiteX1765" fmla="*/ 3180024 w 4878609"/>
              <a:gd name="connsiteY1765" fmla="*/ 1743107 h 3744261"/>
              <a:gd name="connsiteX1766" fmla="*/ 3343778 w 4878609"/>
              <a:gd name="connsiteY1766" fmla="*/ 1629460 h 3744261"/>
              <a:gd name="connsiteX1767" fmla="*/ 3234304 w 4878609"/>
              <a:gd name="connsiteY1767" fmla="*/ 1591294 h 3744261"/>
              <a:gd name="connsiteX1768" fmla="*/ 2954453 w 4878609"/>
              <a:gd name="connsiteY1768" fmla="*/ 1623459 h 3744261"/>
              <a:gd name="connsiteX1769" fmla="*/ 2934249 w 4878609"/>
              <a:gd name="connsiteY1769" fmla="*/ 1672236 h 3744261"/>
              <a:gd name="connsiteX1770" fmla="*/ 2886510 w 4878609"/>
              <a:gd name="connsiteY1770" fmla="*/ 1668166 h 3744261"/>
              <a:gd name="connsiteX1771" fmla="*/ 2851790 w 4878609"/>
              <a:gd name="connsiteY1771" fmla="*/ 1641545 h 3744261"/>
              <a:gd name="connsiteX1772" fmla="*/ 2702801 w 4878609"/>
              <a:gd name="connsiteY1772" fmla="*/ 1673877 h 3744261"/>
              <a:gd name="connsiteX1773" fmla="*/ 2711128 w 4878609"/>
              <a:gd name="connsiteY1773" fmla="*/ 1707973 h 3744261"/>
              <a:gd name="connsiteX1774" fmla="*/ 2719267 w 4878609"/>
              <a:gd name="connsiteY1774" fmla="*/ 1762149 h 3744261"/>
              <a:gd name="connsiteX1775" fmla="*/ 2749169 w 4878609"/>
              <a:gd name="connsiteY1775" fmla="*/ 1836675 h 3744261"/>
              <a:gd name="connsiteX1776" fmla="*/ 2764805 w 4878609"/>
              <a:gd name="connsiteY1776" fmla="*/ 1871706 h 3744261"/>
              <a:gd name="connsiteX1777" fmla="*/ 2764785 w 4878609"/>
              <a:gd name="connsiteY1777" fmla="*/ 1871643 h 3744261"/>
              <a:gd name="connsiteX1778" fmla="*/ 2658363 w 4878609"/>
              <a:gd name="connsiteY1778" fmla="*/ 1687166 h 3744261"/>
              <a:gd name="connsiteX1779" fmla="*/ 2641481 w 4878609"/>
              <a:gd name="connsiteY1779" fmla="*/ 1694642 h 3744261"/>
              <a:gd name="connsiteX1780" fmla="*/ 2618972 w 4878609"/>
              <a:gd name="connsiteY1780" fmla="*/ 1721761 h 3744261"/>
              <a:gd name="connsiteX1781" fmla="*/ 2663181 w 4878609"/>
              <a:gd name="connsiteY1781" fmla="*/ 1813107 h 3744261"/>
              <a:gd name="connsiteX1782" fmla="*/ 2682098 w 4878609"/>
              <a:gd name="connsiteY1782" fmla="*/ 1839395 h 3744261"/>
              <a:gd name="connsiteX1783" fmla="*/ 2689324 w 4878609"/>
              <a:gd name="connsiteY1783" fmla="*/ 1848947 h 3744261"/>
              <a:gd name="connsiteX1784" fmla="*/ 2674706 w 4878609"/>
              <a:gd name="connsiteY1784" fmla="*/ 1781025 h 3744261"/>
              <a:gd name="connsiteX1785" fmla="*/ 2660502 w 4878609"/>
              <a:gd name="connsiteY1785" fmla="*/ 1717670 h 3744261"/>
              <a:gd name="connsiteX1786" fmla="*/ 2658363 w 4878609"/>
              <a:gd name="connsiteY1786" fmla="*/ 1687187 h 3744261"/>
              <a:gd name="connsiteX1787" fmla="*/ 2658363 w 4878609"/>
              <a:gd name="connsiteY1787" fmla="*/ 1687166 h 3744261"/>
              <a:gd name="connsiteX1788" fmla="*/ 1965931 w 4878609"/>
              <a:gd name="connsiteY1788" fmla="*/ 1792072 h 3744261"/>
              <a:gd name="connsiteX1789" fmla="*/ 1966512 w 4878609"/>
              <a:gd name="connsiteY1789" fmla="*/ 1792321 h 3744261"/>
              <a:gd name="connsiteX1790" fmla="*/ 1982958 w 4878609"/>
              <a:gd name="connsiteY1790" fmla="*/ 1796453 h 3744261"/>
              <a:gd name="connsiteX1791" fmla="*/ 1944896 w 4878609"/>
              <a:gd name="connsiteY1791" fmla="*/ 1719892 h 3744261"/>
              <a:gd name="connsiteX1792" fmla="*/ 1912149 w 4878609"/>
              <a:gd name="connsiteY1792" fmla="*/ 1655417 h 3744261"/>
              <a:gd name="connsiteX1793" fmla="*/ 1898527 w 4878609"/>
              <a:gd name="connsiteY1793" fmla="*/ 1678507 h 3744261"/>
              <a:gd name="connsiteX1794" fmla="*/ 1965951 w 4878609"/>
              <a:gd name="connsiteY1794" fmla="*/ 1792092 h 3744261"/>
              <a:gd name="connsiteX1795" fmla="*/ 1965931 w 4878609"/>
              <a:gd name="connsiteY1795" fmla="*/ 1792072 h 3744261"/>
              <a:gd name="connsiteX1796" fmla="*/ 1966138 w 4878609"/>
              <a:gd name="connsiteY1796" fmla="*/ 1792217 h 3744261"/>
              <a:gd name="connsiteX1797" fmla="*/ 1966138 w 4878609"/>
              <a:gd name="connsiteY1797" fmla="*/ 1792217 h 3744261"/>
              <a:gd name="connsiteX1798" fmla="*/ 1965079 w 4878609"/>
              <a:gd name="connsiteY1798" fmla="*/ 1791822 h 3744261"/>
              <a:gd name="connsiteX1799" fmla="*/ 1965079 w 4878609"/>
              <a:gd name="connsiteY1799" fmla="*/ 1791822 h 3744261"/>
              <a:gd name="connsiteX1800" fmla="*/ 1836605 w 4878609"/>
              <a:gd name="connsiteY1800" fmla="*/ 1582676 h 3744261"/>
              <a:gd name="connsiteX1801" fmla="*/ 1748291 w 4878609"/>
              <a:gd name="connsiteY1801" fmla="*/ 1640590 h 3744261"/>
              <a:gd name="connsiteX1802" fmla="*/ 1768101 w 4878609"/>
              <a:gd name="connsiteY1802" fmla="*/ 1701141 h 3744261"/>
              <a:gd name="connsiteX1803" fmla="*/ 1797131 w 4878609"/>
              <a:gd name="connsiteY1803" fmla="*/ 1742651 h 3744261"/>
              <a:gd name="connsiteX1804" fmla="*/ 1809777 w 4878609"/>
              <a:gd name="connsiteY1804" fmla="*/ 1750438 h 3744261"/>
              <a:gd name="connsiteX1805" fmla="*/ 1884012 w 4878609"/>
              <a:gd name="connsiteY1805" fmla="*/ 1677926 h 3744261"/>
              <a:gd name="connsiteX1806" fmla="*/ 1836585 w 4878609"/>
              <a:gd name="connsiteY1806" fmla="*/ 1582697 h 3744261"/>
              <a:gd name="connsiteX1807" fmla="*/ 1836605 w 4878609"/>
              <a:gd name="connsiteY1807" fmla="*/ 1582676 h 3744261"/>
              <a:gd name="connsiteX1808" fmla="*/ 338258 w 4878609"/>
              <a:gd name="connsiteY1808" fmla="*/ 1584358 h 3744261"/>
              <a:gd name="connsiteX1809" fmla="*/ 277396 w 4878609"/>
              <a:gd name="connsiteY1809" fmla="*/ 1622566 h 3744261"/>
              <a:gd name="connsiteX1810" fmla="*/ 267408 w 4878609"/>
              <a:gd name="connsiteY1810" fmla="*/ 1676161 h 3744261"/>
              <a:gd name="connsiteX1811" fmla="*/ 272370 w 4878609"/>
              <a:gd name="connsiteY1811" fmla="*/ 1681560 h 3744261"/>
              <a:gd name="connsiteX1812" fmla="*/ 272391 w 4878609"/>
              <a:gd name="connsiteY1812" fmla="*/ 1681560 h 3744261"/>
              <a:gd name="connsiteX1813" fmla="*/ 283563 w 4878609"/>
              <a:gd name="connsiteY1813" fmla="*/ 1668561 h 3744261"/>
              <a:gd name="connsiteX1814" fmla="*/ 312094 w 4878609"/>
              <a:gd name="connsiteY1814" fmla="*/ 1625349 h 3744261"/>
              <a:gd name="connsiteX1815" fmla="*/ 338279 w 4878609"/>
              <a:gd name="connsiteY1815" fmla="*/ 1584358 h 3744261"/>
              <a:gd name="connsiteX1816" fmla="*/ 338258 w 4878609"/>
              <a:gd name="connsiteY1816" fmla="*/ 1584358 h 3744261"/>
              <a:gd name="connsiteX1817" fmla="*/ 2866804 w 4878609"/>
              <a:gd name="connsiteY1817" fmla="*/ 1638701 h 3744261"/>
              <a:gd name="connsiteX1818" fmla="*/ 2892532 w 4878609"/>
              <a:gd name="connsiteY1818" fmla="*/ 1657244 h 3744261"/>
              <a:gd name="connsiteX1819" fmla="*/ 2927105 w 4878609"/>
              <a:gd name="connsiteY1819" fmla="*/ 1661999 h 3744261"/>
              <a:gd name="connsiteX1820" fmla="*/ 2941807 w 4878609"/>
              <a:gd name="connsiteY1820" fmla="*/ 1625556 h 3744261"/>
              <a:gd name="connsiteX1821" fmla="*/ 2927853 w 4878609"/>
              <a:gd name="connsiteY1821" fmla="*/ 1627903 h 3744261"/>
              <a:gd name="connsiteX1822" fmla="*/ 2866804 w 4878609"/>
              <a:gd name="connsiteY1822" fmla="*/ 1638701 h 3744261"/>
              <a:gd name="connsiteX1823" fmla="*/ 2789620 w 4878609"/>
              <a:gd name="connsiteY1823" fmla="*/ 1478415 h 3744261"/>
              <a:gd name="connsiteX1824" fmla="*/ 2813292 w 4878609"/>
              <a:gd name="connsiteY1824" fmla="*/ 1537242 h 3744261"/>
              <a:gd name="connsiteX1825" fmla="*/ 2856504 w 4878609"/>
              <a:gd name="connsiteY1825" fmla="*/ 1628027 h 3744261"/>
              <a:gd name="connsiteX1826" fmla="*/ 2942721 w 4878609"/>
              <a:gd name="connsiteY1826" fmla="*/ 1612806 h 3744261"/>
              <a:gd name="connsiteX1827" fmla="*/ 2930885 w 4878609"/>
              <a:gd name="connsiteY1827" fmla="*/ 1487198 h 3744261"/>
              <a:gd name="connsiteX1828" fmla="*/ 2925839 w 4878609"/>
              <a:gd name="connsiteY1828" fmla="*/ 1450839 h 3744261"/>
              <a:gd name="connsiteX1829" fmla="*/ 2922620 w 4878609"/>
              <a:gd name="connsiteY1829" fmla="*/ 1438483 h 3744261"/>
              <a:gd name="connsiteX1830" fmla="*/ 2901938 w 4878609"/>
              <a:gd name="connsiteY1830" fmla="*/ 1448451 h 3744261"/>
              <a:gd name="connsiteX1831" fmla="*/ 2817611 w 4878609"/>
              <a:gd name="connsiteY1831" fmla="*/ 1479121 h 3744261"/>
              <a:gd name="connsiteX1832" fmla="*/ 2789620 w 4878609"/>
              <a:gd name="connsiteY1832" fmla="*/ 1478394 h 3744261"/>
              <a:gd name="connsiteX1833" fmla="*/ 2789620 w 4878609"/>
              <a:gd name="connsiteY1833" fmla="*/ 1478415 h 3744261"/>
              <a:gd name="connsiteX1834" fmla="*/ 492439 w 4878609"/>
              <a:gd name="connsiteY1834" fmla="*/ 1565109 h 3744261"/>
              <a:gd name="connsiteX1835" fmla="*/ 669690 w 4878609"/>
              <a:gd name="connsiteY1835" fmla="*/ 1608384 h 3744261"/>
              <a:gd name="connsiteX1836" fmla="*/ 704305 w 4878609"/>
              <a:gd name="connsiteY1836" fmla="*/ 1627301 h 3744261"/>
              <a:gd name="connsiteX1837" fmla="*/ 638272 w 4878609"/>
              <a:gd name="connsiteY1837" fmla="*/ 1581908 h 3744261"/>
              <a:gd name="connsiteX1838" fmla="*/ 492439 w 4878609"/>
              <a:gd name="connsiteY1838" fmla="*/ 1565109 h 3744261"/>
              <a:gd name="connsiteX1839" fmla="*/ 1495684 w 4878609"/>
              <a:gd name="connsiteY1839" fmla="*/ 623703 h 3744261"/>
              <a:gd name="connsiteX1840" fmla="*/ 1495539 w 4878609"/>
              <a:gd name="connsiteY1840" fmla="*/ 623848 h 3744261"/>
              <a:gd name="connsiteX1841" fmla="*/ 1519169 w 4878609"/>
              <a:gd name="connsiteY1841" fmla="*/ 1178380 h 3744261"/>
              <a:gd name="connsiteX1842" fmla="*/ 1521952 w 4878609"/>
              <a:gd name="connsiteY1842" fmla="*/ 1196072 h 3744261"/>
              <a:gd name="connsiteX1843" fmla="*/ 1616516 w 4878609"/>
              <a:gd name="connsiteY1843" fmla="*/ 1437113 h 3744261"/>
              <a:gd name="connsiteX1844" fmla="*/ 1712409 w 4878609"/>
              <a:gd name="connsiteY1844" fmla="*/ 1590173 h 3744261"/>
              <a:gd name="connsiteX1845" fmla="*/ 1711807 w 4878609"/>
              <a:gd name="connsiteY1845" fmla="*/ 1584047 h 3744261"/>
              <a:gd name="connsiteX1846" fmla="*/ 1658752 w 4878609"/>
              <a:gd name="connsiteY1846" fmla="*/ 1437051 h 3744261"/>
              <a:gd name="connsiteX1847" fmla="*/ 1531483 w 4878609"/>
              <a:gd name="connsiteY1847" fmla="*/ 1017700 h 3744261"/>
              <a:gd name="connsiteX1848" fmla="*/ 1518069 w 4878609"/>
              <a:gd name="connsiteY1848" fmla="*/ 695882 h 3744261"/>
              <a:gd name="connsiteX1849" fmla="*/ 1512172 w 4878609"/>
              <a:gd name="connsiteY1849" fmla="*/ 679228 h 3744261"/>
              <a:gd name="connsiteX1850" fmla="*/ 1495726 w 4878609"/>
              <a:gd name="connsiteY1850" fmla="*/ 623703 h 3744261"/>
              <a:gd name="connsiteX1851" fmla="*/ 1495684 w 4878609"/>
              <a:gd name="connsiteY1851" fmla="*/ 623703 h 3744261"/>
              <a:gd name="connsiteX1852" fmla="*/ 2528312 w 4878609"/>
              <a:gd name="connsiteY1852" fmla="*/ 1393756 h 3744261"/>
              <a:gd name="connsiteX1853" fmla="*/ 2525446 w 4878609"/>
              <a:gd name="connsiteY1853" fmla="*/ 1400587 h 3744261"/>
              <a:gd name="connsiteX1854" fmla="*/ 2487550 w 4878609"/>
              <a:gd name="connsiteY1854" fmla="*/ 1558236 h 3744261"/>
              <a:gd name="connsiteX1855" fmla="*/ 2491537 w 4878609"/>
              <a:gd name="connsiteY1855" fmla="*/ 1576052 h 3744261"/>
              <a:gd name="connsiteX1856" fmla="*/ 2512883 w 4878609"/>
              <a:gd name="connsiteY1856" fmla="*/ 1546566 h 3744261"/>
              <a:gd name="connsiteX1857" fmla="*/ 2546128 w 4878609"/>
              <a:gd name="connsiteY1857" fmla="*/ 1479329 h 3744261"/>
              <a:gd name="connsiteX1858" fmla="*/ 2576196 w 4878609"/>
              <a:gd name="connsiteY1858" fmla="*/ 1417968 h 3744261"/>
              <a:gd name="connsiteX1859" fmla="*/ 2528291 w 4878609"/>
              <a:gd name="connsiteY1859" fmla="*/ 1393776 h 3744261"/>
              <a:gd name="connsiteX1860" fmla="*/ 2528312 w 4878609"/>
              <a:gd name="connsiteY1860" fmla="*/ 1393756 h 3744261"/>
              <a:gd name="connsiteX1861" fmla="*/ 1714548 w 4878609"/>
              <a:gd name="connsiteY1861" fmla="*/ 850104 h 3744261"/>
              <a:gd name="connsiteX1862" fmla="*/ 1705038 w 4878609"/>
              <a:gd name="connsiteY1862" fmla="*/ 924547 h 3744261"/>
              <a:gd name="connsiteX1863" fmla="*/ 1800267 w 4878609"/>
              <a:gd name="connsiteY1863" fmla="*/ 1467679 h 3744261"/>
              <a:gd name="connsiteX1864" fmla="*/ 1842877 w 4878609"/>
              <a:gd name="connsiteY1864" fmla="*/ 1566625 h 3744261"/>
              <a:gd name="connsiteX1865" fmla="*/ 1859364 w 4878609"/>
              <a:gd name="connsiteY1865" fmla="*/ 1560395 h 3744261"/>
              <a:gd name="connsiteX1866" fmla="*/ 1789697 w 4878609"/>
              <a:gd name="connsiteY1866" fmla="*/ 1418009 h 3744261"/>
              <a:gd name="connsiteX1867" fmla="*/ 1730849 w 4878609"/>
              <a:gd name="connsiteY1867" fmla="*/ 1162578 h 3744261"/>
              <a:gd name="connsiteX1868" fmla="*/ 1735147 w 4878609"/>
              <a:gd name="connsiteY1868" fmla="*/ 1019049 h 3744261"/>
              <a:gd name="connsiteX1869" fmla="*/ 1717455 w 4878609"/>
              <a:gd name="connsiteY1869" fmla="*/ 859220 h 3744261"/>
              <a:gd name="connsiteX1870" fmla="*/ 1714548 w 4878609"/>
              <a:gd name="connsiteY1870" fmla="*/ 850084 h 3744261"/>
              <a:gd name="connsiteX1871" fmla="*/ 1714548 w 4878609"/>
              <a:gd name="connsiteY1871" fmla="*/ 850104 h 3744261"/>
              <a:gd name="connsiteX1872" fmla="*/ 2593805 w 4878609"/>
              <a:gd name="connsiteY1872" fmla="*/ 1412008 h 3744261"/>
              <a:gd name="connsiteX1873" fmla="*/ 2750415 w 4878609"/>
              <a:gd name="connsiteY1873" fmla="*/ 1460328 h 3744261"/>
              <a:gd name="connsiteX1874" fmla="*/ 2678526 w 4878609"/>
              <a:gd name="connsiteY1874" fmla="*/ 1417012 h 3744261"/>
              <a:gd name="connsiteX1875" fmla="*/ 2608527 w 4878609"/>
              <a:gd name="connsiteY1875" fmla="*/ 1391949 h 3744261"/>
              <a:gd name="connsiteX1876" fmla="*/ 2593805 w 4878609"/>
              <a:gd name="connsiteY1876" fmla="*/ 1412008 h 3744261"/>
              <a:gd name="connsiteX1877" fmla="*/ 2360197 w 4878609"/>
              <a:gd name="connsiteY1877" fmla="*/ 1329591 h 3744261"/>
              <a:gd name="connsiteX1878" fmla="*/ 2353262 w 4878609"/>
              <a:gd name="connsiteY1878" fmla="*/ 1339559 h 3744261"/>
              <a:gd name="connsiteX1879" fmla="*/ 2346887 w 4878609"/>
              <a:gd name="connsiteY1879" fmla="*/ 1407440 h 3744261"/>
              <a:gd name="connsiteX1880" fmla="*/ 2355941 w 4878609"/>
              <a:gd name="connsiteY1880" fmla="*/ 1416867 h 3744261"/>
              <a:gd name="connsiteX1881" fmla="*/ 2374588 w 4878609"/>
              <a:gd name="connsiteY1881" fmla="*/ 1409890 h 3744261"/>
              <a:gd name="connsiteX1882" fmla="*/ 2371743 w 4878609"/>
              <a:gd name="connsiteY1882" fmla="*/ 1394399 h 3744261"/>
              <a:gd name="connsiteX1883" fmla="*/ 2364600 w 4878609"/>
              <a:gd name="connsiteY1883" fmla="*/ 1351270 h 3744261"/>
              <a:gd name="connsiteX1884" fmla="*/ 2360218 w 4878609"/>
              <a:gd name="connsiteY1884" fmla="*/ 1329571 h 3744261"/>
              <a:gd name="connsiteX1885" fmla="*/ 2360197 w 4878609"/>
              <a:gd name="connsiteY1885" fmla="*/ 1329591 h 3744261"/>
              <a:gd name="connsiteX1886" fmla="*/ 2705189 w 4878609"/>
              <a:gd name="connsiteY1886" fmla="*/ 1034499 h 3744261"/>
              <a:gd name="connsiteX1887" fmla="*/ 2643205 w 4878609"/>
              <a:gd name="connsiteY1887" fmla="*/ 1197027 h 3744261"/>
              <a:gd name="connsiteX1888" fmla="*/ 2621339 w 4878609"/>
              <a:gd name="connsiteY1888" fmla="*/ 1218166 h 3744261"/>
              <a:gd name="connsiteX1889" fmla="*/ 2588177 w 4878609"/>
              <a:gd name="connsiteY1889" fmla="*/ 1254671 h 3744261"/>
              <a:gd name="connsiteX1890" fmla="*/ 2599972 w 4878609"/>
              <a:gd name="connsiteY1890" fmla="*/ 1291757 h 3744261"/>
              <a:gd name="connsiteX1891" fmla="*/ 2609005 w 4878609"/>
              <a:gd name="connsiteY1891" fmla="*/ 1298797 h 3744261"/>
              <a:gd name="connsiteX1892" fmla="*/ 2884205 w 4878609"/>
              <a:gd name="connsiteY1892" fmla="*/ 1403494 h 3744261"/>
              <a:gd name="connsiteX1893" fmla="*/ 3013384 w 4878609"/>
              <a:gd name="connsiteY1893" fmla="*/ 1329301 h 3744261"/>
              <a:gd name="connsiteX1894" fmla="*/ 3010664 w 4878609"/>
              <a:gd name="connsiteY1894" fmla="*/ 1329010 h 3744261"/>
              <a:gd name="connsiteX1895" fmla="*/ 2996606 w 4878609"/>
              <a:gd name="connsiteY1895" fmla="*/ 1318233 h 3744261"/>
              <a:gd name="connsiteX1896" fmla="*/ 3035395 w 4878609"/>
              <a:gd name="connsiteY1896" fmla="*/ 1266403 h 3744261"/>
              <a:gd name="connsiteX1897" fmla="*/ 3063241 w 4878609"/>
              <a:gd name="connsiteY1897" fmla="*/ 1244309 h 3744261"/>
              <a:gd name="connsiteX1898" fmla="*/ 3109651 w 4878609"/>
              <a:gd name="connsiteY1898" fmla="*/ 1204731 h 3744261"/>
              <a:gd name="connsiteX1899" fmla="*/ 3116358 w 4878609"/>
              <a:gd name="connsiteY1899" fmla="*/ 1201948 h 3744261"/>
              <a:gd name="connsiteX1900" fmla="*/ 3134819 w 4878609"/>
              <a:gd name="connsiteY1900" fmla="*/ 1131243 h 3744261"/>
              <a:gd name="connsiteX1901" fmla="*/ 3175186 w 4878609"/>
              <a:gd name="connsiteY1901" fmla="*/ 1058524 h 3744261"/>
              <a:gd name="connsiteX1902" fmla="*/ 3193127 w 4878609"/>
              <a:gd name="connsiteY1902" fmla="*/ 1025902 h 3744261"/>
              <a:gd name="connsiteX1903" fmla="*/ 3130313 w 4878609"/>
              <a:gd name="connsiteY1903" fmla="*/ 1071855 h 3744261"/>
              <a:gd name="connsiteX1904" fmla="*/ 2944091 w 4878609"/>
              <a:gd name="connsiteY1904" fmla="*/ 1069965 h 3744261"/>
              <a:gd name="connsiteX1905" fmla="*/ 2938983 w 4878609"/>
              <a:gd name="connsiteY1905" fmla="*/ 874254 h 3744261"/>
              <a:gd name="connsiteX1906" fmla="*/ 3143914 w 4878609"/>
              <a:gd name="connsiteY1906" fmla="*/ 802490 h 3744261"/>
              <a:gd name="connsiteX1907" fmla="*/ 3196242 w 4878609"/>
              <a:gd name="connsiteY1907" fmla="*/ 793748 h 3744261"/>
              <a:gd name="connsiteX1908" fmla="*/ 3193729 w 4878609"/>
              <a:gd name="connsiteY1908" fmla="*/ 759444 h 3744261"/>
              <a:gd name="connsiteX1909" fmla="*/ 3196076 w 4878609"/>
              <a:gd name="connsiteY1909" fmla="*/ 754066 h 3744261"/>
              <a:gd name="connsiteX1910" fmla="*/ 3201869 w 4878609"/>
              <a:gd name="connsiteY1910" fmla="*/ 753028 h 3744261"/>
              <a:gd name="connsiteX1911" fmla="*/ 3236900 w 4878609"/>
              <a:gd name="connsiteY1911" fmla="*/ 782120 h 3744261"/>
              <a:gd name="connsiteX1912" fmla="*/ 3209428 w 4878609"/>
              <a:gd name="connsiteY1912" fmla="*/ 803113 h 3744261"/>
              <a:gd name="connsiteX1913" fmla="*/ 3214681 w 4878609"/>
              <a:gd name="connsiteY1913" fmla="*/ 980779 h 3744261"/>
              <a:gd name="connsiteX1914" fmla="*/ 3214536 w 4878609"/>
              <a:gd name="connsiteY1914" fmla="*/ 982752 h 3744261"/>
              <a:gd name="connsiteX1915" fmla="*/ 3232747 w 4878609"/>
              <a:gd name="connsiteY1915" fmla="*/ 971020 h 3744261"/>
              <a:gd name="connsiteX1916" fmla="*/ 3235841 w 4878609"/>
              <a:gd name="connsiteY1916" fmla="*/ 990560 h 3744261"/>
              <a:gd name="connsiteX1917" fmla="*/ 3246473 w 4878609"/>
              <a:gd name="connsiteY1917" fmla="*/ 1053872 h 3744261"/>
              <a:gd name="connsiteX1918" fmla="*/ 3267258 w 4878609"/>
              <a:gd name="connsiteY1918" fmla="*/ 1039856 h 3744261"/>
              <a:gd name="connsiteX1919" fmla="*/ 3285968 w 4878609"/>
              <a:gd name="connsiteY1919" fmla="*/ 1016744 h 3744261"/>
              <a:gd name="connsiteX1920" fmla="*/ 3402149 w 4878609"/>
              <a:gd name="connsiteY1920" fmla="*/ 737288 h 3744261"/>
              <a:gd name="connsiteX1921" fmla="*/ 3330613 w 4878609"/>
              <a:gd name="connsiteY1921" fmla="*/ 595171 h 3744261"/>
              <a:gd name="connsiteX1922" fmla="*/ 3318714 w 4878609"/>
              <a:gd name="connsiteY1922" fmla="*/ 586990 h 3744261"/>
              <a:gd name="connsiteX1923" fmla="*/ 3203780 w 4878609"/>
              <a:gd name="connsiteY1923" fmla="*/ 534724 h 3744261"/>
              <a:gd name="connsiteX1924" fmla="*/ 2991872 w 4878609"/>
              <a:gd name="connsiteY1924" fmla="*/ 641208 h 3744261"/>
              <a:gd name="connsiteX1925" fmla="*/ 2987885 w 4878609"/>
              <a:gd name="connsiteY1925" fmla="*/ 645485 h 3744261"/>
              <a:gd name="connsiteX1926" fmla="*/ 3020465 w 4878609"/>
              <a:gd name="connsiteY1926" fmla="*/ 647936 h 3744261"/>
              <a:gd name="connsiteX1927" fmla="*/ 2977918 w 4878609"/>
              <a:gd name="connsiteY1927" fmla="*/ 687389 h 3744261"/>
              <a:gd name="connsiteX1928" fmla="*/ 2891099 w 4878609"/>
              <a:gd name="connsiteY1928" fmla="*/ 1010224 h 3744261"/>
              <a:gd name="connsiteX1929" fmla="*/ 2891514 w 4878609"/>
              <a:gd name="connsiteY1929" fmla="*/ 1039108 h 3744261"/>
              <a:gd name="connsiteX1930" fmla="*/ 2890767 w 4878609"/>
              <a:gd name="connsiteY1930" fmla="*/ 1057963 h 3744261"/>
              <a:gd name="connsiteX1931" fmla="*/ 2882710 w 4878609"/>
              <a:gd name="connsiteY1931" fmla="*/ 1069114 h 3744261"/>
              <a:gd name="connsiteX1932" fmla="*/ 2871310 w 4878609"/>
              <a:gd name="connsiteY1932" fmla="*/ 1048702 h 3744261"/>
              <a:gd name="connsiteX1933" fmla="*/ 2865059 w 4878609"/>
              <a:gd name="connsiteY1933" fmla="*/ 1009186 h 3744261"/>
              <a:gd name="connsiteX1934" fmla="*/ 2857792 w 4878609"/>
              <a:gd name="connsiteY1934" fmla="*/ 903533 h 3744261"/>
              <a:gd name="connsiteX1935" fmla="*/ 2890434 w 4878609"/>
              <a:gd name="connsiteY1935" fmla="*/ 764303 h 3744261"/>
              <a:gd name="connsiteX1936" fmla="*/ 2954059 w 4878609"/>
              <a:gd name="connsiteY1936" fmla="*/ 665337 h 3744261"/>
              <a:gd name="connsiteX1937" fmla="*/ 2848696 w 4878609"/>
              <a:gd name="connsiteY1937" fmla="*/ 680724 h 3744261"/>
              <a:gd name="connsiteX1938" fmla="*/ 2681890 w 4878609"/>
              <a:gd name="connsiteY1938" fmla="*/ 780957 h 3744261"/>
              <a:gd name="connsiteX1939" fmla="*/ 2691214 w 4878609"/>
              <a:gd name="connsiteY1939" fmla="*/ 786293 h 3744261"/>
              <a:gd name="connsiteX1940" fmla="*/ 2724397 w 4878609"/>
              <a:gd name="connsiteY1940" fmla="*/ 868108 h 3744261"/>
              <a:gd name="connsiteX1941" fmla="*/ 2713702 w 4878609"/>
              <a:gd name="connsiteY1941" fmla="*/ 995606 h 3744261"/>
              <a:gd name="connsiteX1942" fmla="*/ 2712851 w 4878609"/>
              <a:gd name="connsiteY1942" fmla="*/ 1012820 h 3744261"/>
              <a:gd name="connsiteX1943" fmla="*/ 2705168 w 4878609"/>
              <a:gd name="connsiteY1943" fmla="*/ 1034436 h 3744261"/>
              <a:gd name="connsiteX1944" fmla="*/ 2705189 w 4878609"/>
              <a:gd name="connsiteY1944" fmla="*/ 1034499 h 3744261"/>
              <a:gd name="connsiteX1945" fmla="*/ 2528955 w 4878609"/>
              <a:gd name="connsiteY1945" fmla="*/ 1274979 h 3744261"/>
              <a:gd name="connsiteX1946" fmla="*/ 2502708 w 4878609"/>
              <a:gd name="connsiteY1946" fmla="*/ 1360012 h 3744261"/>
              <a:gd name="connsiteX1947" fmla="*/ 2522394 w 4878609"/>
              <a:gd name="connsiteY1947" fmla="*/ 1375420 h 3744261"/>
              <a:gd name="connsiteX1948" fmla="*/ 2538923 w 4878609"/>
              <a:gd name="connsiteY1948" fmla="*/ 1310737 h 3744261"/>
              <a:gd name="connsiteX1949" fmla="*/ 2528955 w 4878609"/>
              <a:gd name="connsiteY1949" fmla="*/ 1274979 h 3744261"/>
              <a:gd name="connsiteX1950" fmla="*/ 3008795 w 4878609"/>
              <a:gd name="connsiteY1950" fmla="*/ 1315616 h 3744261"/>
              <a:gd name="connsiteX1951" fmla="*/ 3012429 w 4878609"/>
              <a:gd name="connsiteY1951" fmla="*/ 1316696 h 3744261"/>
              <a:gd name="connsiteX1952" fmla="*/ 3021836 w 4878609"/>
              <a:gd name="connsiteY1952" fmla="*/ 1316821 h 3744261"/>
              <a:gd name="connsiteX1953" fmla="*/ 3041023 w 4878609"/>
              <a:gd name="connsiteY1953" fmla="*/ 1282725 h 3744261"/>
              <a:gd name="connsiteX1954" fmla="*/ 3045549 w 4878609"/>
              <a:gd name="connsiteY1954" fmla="*/ 1274169 h 3744261"/>
              <a:gd name="connsiteX1955" fmla="*/ 3008795 w 4878609"/>
              <a:gd name="connsiteY1955" fmla="*/ 1315616 h 3744261"/>
              <a:gd name="connsiteX1956" fmla="*/ 3008795 w 4878609"/>
              <a:gd name="connsiteY1956" fmla="*/ 1315616 h 3744261"/>
              <a:gd name="connsiteX1957" fmla="*/ 3072336 w 4878609"/>
              <a:gd name="connsiteY1957" fmla="*/ 1253072 h 3744261"/>
              <a:gd name="connsiteX1958" fmla="*/ 3052028 w 4878609"/>
              <a:gd name="connsiteY1958" fmla="*/ 1288539 h 3744261"/>
              <a:gd name="connsiteX1959" fmla="*/ 3038219 w 4878609"/>
              <a:gd name="connsiteY1959" fmla="*/ 1313851 h 3744261"/>
              <a:gd name="connsiteX1960" fmla="*/ 3185257 w 4878609"/>
              <a:gd name="connsiteY1960" fmla="*/ 1240758 h 3744261"/>
              <a:gd name="connsiteX1961" fmla="*/ 3318361 w 4878609"/>
              <a:gd name="connsiteY1961" fmla="*/ 1134586 h 3744261"/>
              <a:gd name="connsiteX1962" fmla="*/ 3304532 w 4878609"/>
              <a:gd name="connsiteY1962" fmla="*/ 1117829 h 3744261"/>
              <a:gd name="connsiteX1963" fmla="*/ 3316368 w 4878609"/>
              <a:gd name="connsiteY1963" fmla="*/ 1086307 h 3744261"/>
              <a:gd name="connsiteX1964" fmla="*/ 3338877 w 4878609"/>
              <a:gd name="connsiteY1964" fmla="*/ 1084958 h 3744261"/>
              <a:gd name="connsiteX1965" fmla="*/ 3344754 w 4878609"/>
              <a:gd name="connsiteY1965" fmla="*/ 1105100 h 3744261"/>
              <a:gd name="connsiteX1966" fmla="*/ 3371375 w 4878609"/>
              <a:gd name="connsiteY1966" fmla="*/ 1072706 h 3744261"/>
              <a:gd name="connsiteX1967" fmla="*/ 3430908 w 4878609"/>
              <a:gd name="connsiteY1967" fmla="*/ 884014 h 3744261"/>
              <a:gd name="connsiteX1968" fmla="*/ 3414857 w 4878609"/>
              <a:gd name="connsiteY1968" fmla="*/ 827616 h 3744261"/>
              <a:gd name="connsiteX1969" fmla="*/ 3332004 w 4878609"/>
              <a:gd name="connsiteY1969" fmla="*/ 1025341 h 3744261"/>
              <a:gd name="connsiteX1970" fmla="*/ 3216903 w 4878609"/>
              <a:gd name="connsiteY1970" fmla="*/ 1131035 h 3744261"/>
              <a:gd name="connsiteX1971" fmla="*/ 3168998 w 4878609"/>
              <a:gd name="connsiteY1971" fmla="*/ 1175120 h 3744261"/>
              <a:gd name="connsiteX1972" fmla="*/ 3216779 w 4878609"/>
              <a:gd name="connsiteY1972" fmla="*/ 1150202 h 3744261"/>
              <a:gd name="connsiteX1973" fmla="*/ 3275980 w 4878609"/>
              <a:gd name="connsiteY1973" fmla="*/ 1138096 h 3744261"/>
              <a:gd name="connsiteX1974" fmla="*/ 3283393 w 4878609"/>
              <a:gd name="connsiteY1974" fmla="*/ 1152735 h 3744261"/>
              <a:gd name="connsiteX1975" fmla="*/ 3213913 w 4878609"/>
              <a:gd name="connsiteY1975" fmla="*/ 1184049 h 3744261"/>
              <a:gd name="connsiteX1976" fmla="*/ 3142398 w 4878609"/>
              <a:gd name="connsiteY1976" fmla="*/ 1205499 h 3744261"/>
              <a:gd name="connsiteX1977" fmla="*/ 3103837 w 4878609"/>
              <a:gd name="connsiteY1977" fmla="*/ 1230625 h 3744261"/>
              <a:gd name="connsiteX1978" fmla="*/ 3072316 w 4878609"/>
              <a:gd name="connsiteY1978" fmla="*/ 1253051 h 3744261"/>
              <a:gd name="connsiteX1979" fmla="*/ 3072336 w 4878609"/>
              <a:gd name="connsiteY1979" fmla="*/ 1253072 h 3744261"/>
              <a:gd name="connsiteX1980" fmla="*/ 1243201 w 4878609"/>
              <a:gd name="connsiteY1980" fmla="*/ 1195490 h 3744261"/>
              <a:gd name="connsiteX1981" fmla="*/ 1204744 w 4878609"/>
              <a:gd name="connsiteY1981" fmla="*/ 1222817 h 3744261"/>
              <a:gd name="connsiteX1982" fmla="*/ 1243201 w 4878609"/>
              <a:gd name="connsiteY1982" fmla="*/ 1195490 h 3744261"/>
              <a:gd name="connsiteX1983" fmla="*/ 3211795 w 4878609"/>
              <a:gd name="connsiteY1983" fmla="*/ 1005552 h 3744261"/>
              <a:gd name="connsiteX1984" fmla="*/ 3185818 w 4878609"/>
              <a:gd name="connsiteY1984" fmla="*/ 1065065 h 3744261"/>
              <a:gd name="connsiteX1985" fmla="*/ 3145990 w 4878609"/>
              <a:gd name="connsiteY1985" fmla="*/ 1136787 h 3744261"/>
              <a:gd name="connsiteX1986" fmla="*/ 3127260 w 4878609"/>
              <a:gd name="connsiteY1986" fmla="*/ 1195885 h 3744261"/>
              <a:gd name="connsiteX1987" fmla="*/ 3156497 w 4878609"/>
              <a:gd name="connsiteY1987" fmla="*/ 1171216 h 3744261"/>
              <a:gd name="connsiteX1988" fmla="*/ 3209012 w 4878609"/>
              <a:gd name="connsiteY1988" fmla="*/ 1121401 h 3744261"/>
              <a:gd name="connsiteX1989" fmla="*/ 3322951 w 4878609"/>
              <a:gd name="connsiteY1989" fmla="*/ 1016807 h 3744261"/>
              <a:gd name="connsiteX1990" fmla="*/ 3391911 w 4878609"/>
              <a:gd name="connsiteY1990" fmla="*/ 880152 h 3744261"/>
              <a:gd name="connsiteX1991" fmla="*/ 3295520 w 4878609"/>
              <a:gd name="connsiteY1991" fmla="*/ 1024780 h 3744261"/>
              <a:gd name="connsiteX1992" fmla="*/ 3277184 w 4878609"/>
              <a:gd name="connsiteY1992" fmla="*/ 1047414 h 3744261"/>
              <a:gd name="connsiteX1993" fmla="*/ 3241406 w 4878609"/>
              <a:gd name="connsiteY1993" fmla="*/ 1065335 h 3744261"/>
              <a:gd name="connsiteX1994" fmla="*/ 3222883 w 4878609"/>
              <a:gd name="connsiteY1994" fmla="*/ 992221 h 3744261"/>
              <a:gd name="connsiteX1995" fmla="*/ 3221077 w 4878609"/>
              <a:gd name="connsiteY1995" fmla="*/ 994401 h 3744261"/>
              <a:gd name="connsiteX1996" fmla="*/ 3211753 w 4878609"/>
              <a:gd name="connsiteY1996" fmla="*/ 1005573 h 3744261"/>
              <a:gd name="connsiteX1997" fmla="*/ 3211795 w 4878609"/>
              <a:gd name="connsiteY1997" fmla="*/ 1005552 h 3744261"/>
              <a:gd name="connsiteX1998" fmla="*/ 3264974 w 4878609"/>
              <a:gd name="connsiteY1998" fmla="*/ 1147461 h 3744261"/>
              <a:gd name="connsiteX1999" fmla="*/ 3209843 w 4878609"/>
              <a:gd name="connsiteY1999" fmla="*/ 1167374 h 3744261"/>
              <a:gd name="connsiteX2000" fmla="*/ 3189929 w 4878609"/>
              <a:gd name="connsiteY2000" fmla="*/ 1177757 h 3744261"/>
              <a:gd name="connsiteX2001" fmla="*/ 3210674 w 4878609"/>
              <a:gd name="connsiteY2001" fmla="*/ 1172047 h 3744261"/>
              <a:gd name="connsiteX2002" fmla="*/ 3271079 w 4878609"/>
              <a:gd name="connsiteY2002" fmla="*/ 1150575 h 3744261"/>
              <a:gd name="connsiteX2003" fmla="*/ 3268483 w 4878609"/>
              <a:gd name="connsiteY2003" fmla="*/ 1148042 h 3744261"/>
              <a:gd name="connsiteX2004" fmla="*/ 3264995 w 4878609"/>
              <a:gd name="connsiteY2004" fmla="*/ 1147461 h 3744261"/>
              <a:gd name="connsiteX2005" fmla="*/ 3264974 w 4878609"/>
              <a:gd name="connsiteY2005" fmla="*/ 1147461 h 3744261"/>
              <a:gd name="connsiteX2006" fmla="*/ 1766025 w 4878609"/>
              <a:gd name="connsiteY2006" fmla="*/ 980011 h 3744261"/>
              <a:gd name="connsiteX2007" fmla="*/ 1770718 w 4878609"/>
              <a:gd name="connsiteY2007" fmla="*/ 1154147 h 3744261"/>
              <a:gd name="connsiteX2008" fmla="*/ 1785565 w 4878609"/>
              <a:gd name="connsiteY2008" fmla="*/ 1164696 h 3744261"/>
              <a:gd name="connsiteX2009" fmla="*/ 1837145 w 4878609"/>
              <a:gd name="connsiteY2009" fmla="*/ 1070817 h 3744261"/>
              <a:gd name="connsiteX2010" fmla="*/ 1876765 w 4878609"/>
              <a:gd name="connsiteY2010" fmla="*/ 990933 h 3744261"/>
              <a:gd name="connsiteX2011" fmla="*/ 1919292 w 4878609"/>
              <a:gd name="connsiteY2011" fmla="*/ 953079 h 3744261"/>
              <a:gd name="connsiteX2012" fmla="*/ 1766025 w 4878609"/>
              <a:gd name="connsiteY2012" fmla="*/ 979990 h 3744261"/>
              <a:gd name="connsiteX2013" fmla="*/ 1766025 w 4878609"/>
              <a:gd name="connsiteY2013" fmla="*/ 980011 h 3744261"/>
              <a:gd name="connsiteX2014" fmla="*/ 1232590 w 4878609"/>
              <a:gd name="connsiteY2014" fmla="*/ 889309 h 3744261"/>
              <a:gd name="connsiteX2015" fmla="*/ 1264984 w 4878609"/>
              <a:gd name="connsiteY2015" fmla="*/ 1020980 h 3744261"/>
              <a:gd name="connsiteX2016" fmla="*/ 1281284 w 4878609"/>
              <a:gd name="connsiteY2016" fmla="*/ 1060704 h 3744261"/>
              <a:gd name="connsiteX2017" fmla="*/ 1298083 w 4878609"/>
              <a:gd name="connsiteY2017" fmla="*/ 1145841 h 3744261"/>
              <a:gd name="connsiteX2018" fmla="*/ 1332159 w 4878609"/>
              <a:gd name="connsiteY2018" fmla="*/ 1094219 h 3744261"/>
              <a:gd name="connsiteX2019" fmla="*/ 1345365 w 4878609"/>
              <a:gd name="connsiteY2019" fmla="*/ 906689 h 3744261"/>
              <a:gd name="connsiteX2020" fmla="*/ 1342728 w 4878609"/>
              <a:gd name="connsiteY2020" fmla="*/ 901436 h 3744261"/>
              <a:gd name="connsiteX2021" fmla="*/ 1336042 w 4878609"/>
              <a:gd name="connsiteY2021" fmla="*/ 887835 h 3744261"/>
              <a:gd name="connsiteX2022" fmla="*/ 1336374 w 4878609"/>
              <a:gd name="connsiteY2022" fmla="*/ 874420 h 3744261"/>
              <a:gd name="connsiteX2023" fmla="*/ 1348543 w 4878609"/>
              <a:gd name="connsiteY2023" fmla="*/ 879549 h 3744261"/>
              <a:gd name="connsiteX2024" fmla="*/ 1357285 w 4878609"/>
              <a:gd name="connsiteY2024" fmla="*/ 902682 h 3744261"/>
              <a:gd name="connsiteX2025" fmla="*/ 1366940 w 4878609"/>
              <a:gd name="connsiteY2025" fmla="*/ 922616 h 3744261"/>
              <a:gd name="connsiteX2026" fmla="*/ 1325701 w 4878609"/>
              <a:gd name="connsiteY2026" fmla="*/ 806789 h 3744261"/>
              <a:gd name="connsiteX2027" fmla="*/ 1263426 w 4878609"/>
              <a:gd name="connsiteY2027" fmla="*/ 929386 h 3744261"/>
              <a:gd name="connsiteX2028" fmla="*/ 1250469 w 4878609"/>
              <a:gd name="connsiteY2028" fmla="*/ 929489 h 3744261"/>
              <a:gd name="connsiteX2029" fmla="*/ 1250573 w 4878609"/>
              <a:gd name="connsiteY2029" fmla="*/ 910178 h 3744261"/>
              <a:gd name="connsiteX2030" fmla="*/ 1136074 w 4878609"/>
              <a:gd name="connsiteY2030" fmla="*/ 778776 h 3744261"/>
              <a:gd name="connsiteX2031" fmla="*/ 1015969 w 4878609"/>
              <a:gd name="connsiteY2031" fmla="*/ 752052 h 3744261"/>
              <a:gd name="connsiteX2032" fmla="*/ 1017381 w 4878609"/>
              <a:gd name="connsiteY2032" fmla="*/ 847239 h 3744261"/>
              <a:gd name="connsiteX2033" fmla="*/ 994103 w 4878609"/>
              <a:gd name="connsiteY2033" fmla="*/ 981984 h 3744261"/>
              <a:gd name="connsiteX2034" fmla="*/ 1155489 w 4878609"/>
              <a:gd name="connsiteY2034" fmla="*/ 1004680 h 3744261"/>
              <a:gd name="connsiteX2035" fmla="*/ 1206738 w 4878609"/>
              <a:gd name="connsiteY2035" fmla="*/ 983146 h 3744261"/>
              <a:gd name="connsiteX2036" fmla="*/ 1220173 w 4878609"/>
              <a:gd name="connsiteY2036" fmla="*/ 890223 h 3744261"/>
              <a:gd name="connsiteX2037" fmla="*/ 1217369 w 4878609"/>
              <a:gd name="connsiteY2037" fmla="*/ 866592 h 3744261"/>
              <a:gd name="connsiteX2038" fmla="*/ 1220733 w 4878609"/>
              <a:gd name="connsiteY2038" fmla="*/ 851247 h 3744261"/>
              <a:gd name="connsiteX2039" fmla="*/ 1227710 w 4878609"/>
              <a:gd name="connsiteY2039" fmla="*/ 852139 h 3744261"/>
              <a:gd name="connsiteX2040" fmla="*/ 1231697 w 4878609"/>
              <a:gd name="connsiteY2040" fmla="*/ 868668 h 3744261"/>
              <a:gd name="connsiteX2041" fmla="*/ 1232632 w 4878609"/>
              <a:gd name="connsiteY2041" fmla="*/ 889350 h 3744261"/>
              <a:gd name="connsiteX2042" fmla="*/ 1232590 w 4878609"/>
              <a:gd name="connsiteY2042" fmla="*/ 889309 h 3744261"/>
              <a:gd name="connsiteX2043" fmla="*/ 3329533 w 4878609"/>
              <a:gd name="connsiteY2043" fmla="*/ 1094281 h 3744261"/>
              <a:gd name="connsiteX2044" fmla="*/ 3323449 w 4878609"/>
              <a:gd name="connsiteY2044" fmla="*/ 1096586 h 3744261"/>
              <a:gd name="connsiteX2045" fmla="*/ 3316451 w 4878609"/>
              <a:gd name="connsiteY2045" fmla="*/ 1114091 h 3744261"/>
              <a:gd name="connsiteX2046" fmla="*/ 3321767 w 4878609"/>
              <a:gd name="connsiteY2046" fmla="*/ 1122563 h 3744261"/>
              <a:gd name="connsiteX2047" fmla="*/ 3327394 w 4878609"/>
              <a:gd name="connsiteY2047" fmla="*/ 1120861 h 3744261"/>
              <a:gd name="connsiteX2048" fmla="*/ 3328017 w 4878609"/>
              <a:gd name="connsiteY2048" fmla="*/ 1119407 h 3744261"/>
              <a:gd name="connsiteX2049" fmla="*/ 3331153 w 4878609"/>
              <a:gd name="connsiteY2049" fmla="*/ 1094697 h 3744261"/>
              <a:gd name="connsiteX2050" fmla="*/ 3329533 w 4878609"/>
              <a:gd name="connsiteY2050" fmla="*/ 1094261 h 3744261"/>
              <a:gd name="connsiteX2051" fmla="*/ 3329533 w 4878609"/>
              <a:gd name="connsiteY2051" fmla="*/ 1094281 h 3744261"/>
              <a:gd name="connsiteX2052" fmla="*/ 3197135 w 4878609"/>
              <a:gd name="connsiteY2052" fmla="*/ 806539 h 3744261"/>
              <a:gd name="connsiteX2053" fmla="*/ 3145409 w 4878609"/>
              <a:gd name="connsiteY2053" fmla="*/ 814908 h 3744261"/>
              <a:gd name="connsiteX2054" fmla="*/ 2950674 w 4878609"/>
              <a:gd name="connsiteY2054" fmla="*/ 878698 h 3744261"/>
              <a:gd name="connsiteX2055" fmla="*/ 2954079 w 4878609"/>
              <a:gd name="connsiteY2055" fmla="*/ 1062531 h 3744261"/>
              <a:gd name="connsiteX2056" fmla="*/ 3125017 w 4878609"/>
              <a:gd name="connsiteY2056" fmla="*/ 1060642 h 3744261"/>
              <a:gd name="connsiteX2057" fmla="*/ 3200146 w 4878609"/>
              <a:gd name="connsiteY2057" fmla="*/ 1000028 h 3744261"/>
              <a:gd name="connsiteX2058" fmla="*/ 3202243 w 4878609"/>
              <a:gd name="connsiteY2058" fmla="*/ 980011 h 3744261"/>
              <a:gd name="connsiteX2059" fmla="*/ 3197135 w 4878609"/>
              <a:gd name="connsiteY2059" fmla="*/ 806539 h 3744261"/>
              <a:gd name="connsiteX2060" fmla="*/ 823331 w 4878609"/>
              <a:gd name="connsiteY2060" fmla="*/ 924443 h 3744261"/>
              <a:gd name="connsiteX2061" fmla="*/ 906910 w 4878609"/>
              <a:gd name="connsiteY2061" fmla="*/ 1040603 h 3744261"/>
              <a:gd name="connsiteX2062" fmla="*/ 1010092 w 4878609"/>
              <a:gd name="connsiteY2062" fmla="*/ 1079746 h 3744261"/>
              <a:gd name="connsiteX2063" fmla="*/ 983264 w 4878609"/>
              <a:gd name="connsiteY2063" fmla="*/ 1058690 h 3744261"/>
              <a:gd name="connsiteX2064" fmla="*/ 977221 w 4878609"/>
              <a:gd name="connsiteY2064" fmla="*/ 994796 h 3744261"/>
              <a:gd name="connsiteX2065" fmla="*/ 978488 w 4878609"/>
              <a:gd name="connsiteY2065" fmla="*/ 990767 h 3744261"/>
              <a:gd name="connsiteX2066" fmla="*/ 943997 w 4878609"/>
              <a:gd name="connsiteY2066" fmla="*/ 980094 h 3744261"/>
              <a:gd name="connsiteX2067" fmla="*/ 823310 w 4878609"/>
              <a:gd name="connsiteY2067" fmla="*/ 924423 h 3744261"/>
              <a:gd name="connsiteX2068" fmla="*/ 823331 w 4878609"/>
              <a:gd name="connsiteY2068" fmla="*/ 924443 h 3744261"/>
              <a:gd name="connsiteX2069" fmla="*/ 2910182 w 4878609"/>
              <a:gd name="connsiteY2069" fmla="*/ 752862 h 3744261"/>
              <a:gd name="connsiteX2070" fmla="*/ 2901772 w 4878609"/>
              <a:gd name="connsiteY2070" fmla="*/ 769661 h 3744261"/>
              <a:gd name="connsiteX2071" fmla="*/ 2870313 w 4878609"/>
              <a:gd name="connsiteY2071" fmla="*/ 903595 h 3744261"/>
              <a:gd name="connsiteX2072" fmla="*/ 2878868 w 4878609"/>
              <a:gd name="connsiteY2072" fmla="*/ 1018219 h 3744261"/>
              <a:gd name="connsiteX2073" fmla="*/ 2878723 w 4878609"/>
              <a:gd name="connsiteY2073" fmla="*/ 1010536 h 3744261"/>
              <a:gd name="connsiteX2074" fmla="*/ 2910203 w 4878609"/>
              <a:gd name="connsiteY2074" fmla="*/ 752862 h 3744261"/>
              <a:gd name="connsiteX2075" fmla="*/ 2910182 w 4878609"/>
              <a:gd name="connsiteY2075" fmla="*/ 752862 h 3744261"/>
              <a:gd name="connsiteX2076" fmla="*/ 2021955 w 4878609"/>
              <a:gd name="connsiteY2076" fmla="*/ 921370 h 3744261"/>
              <a:gd name="connsiteX2077" fmla="*/ 2142226 w 4878609"/>
              <a:gd name="connsiteY2077" fmla="*/ 1001108 h 3744261"/>
              <a:gd name="connsiteX2078" fmla="*/ 2148913 w 4878609"/>
              <a:gd name="connsiteY2078" fmla="*/ 992802 h 3744261"/>
              <a:gd name="connsiteX2079" fmla="*/ 2111452 w 4878609"/>
              <a:gd name="connsiteY2079" fmla="*/ 854341 h 3744261"/>
              <a:gd name="connsiteX2080" fmla="*/ 2059893 w 4878609"/>
              <a:gd name="connsiteY2080" fmla="*/ 903409 h 3744261"/>
              <a:gd name="connsiteX2081" fmla="*/ 2021955 w 4878609"/>
              <a:gd name="connsiteY2081" fmla="*/ 921370 h 3744261"/>
              <a:gd name="connsiteX2082" fmla="*/ 1720342 w 4878609"/>
              <a:gd name="connsiteY2082" fmla="*/ 828758 h 3744261"/>
              <a:gd name="connsiteX2083" fmla="*/ 1729416 w 4878609"/>
              <a:gd name="connsiteY2083" fmla="*/ 855545 h 3744261"/>
              <a:gd name="connsiteX2084" fmla="*/ 1751012 w 4878609"/>
              <a:gd name="connsiteY2084" fmla="*/ 988005 h 3744261"/>
              <a:gd name="connsiteX2085" fmla="*/ 1757823 w 4878609"/>
              <a:gd name="connsiteY2085" fmla="*/ 969919 h 3744261"/>
              <a:gd name="connsiteX2086" fmla="*/ 1766648 w 4878609"/>
              <a:gd name="connsiteY2086" fmla="*/ 967676 h 3744261"/>
              <a:gd name="connsiteX2087" fmla="*/ 1934928 w 4878609"/>
              <a:gd name="connsiteY2087" fmla="*/ 936259 h 3744261"/>
              <a:gd name="connsiteX2088" fmla="*/ 1993610 w 4878609"/>
              <a:gd name="connsiteY2088" fmla="*/ 895663 h 3744261"/>
              <a:gd name="connsiteX2089" fmla="*/ 2010036 w 4878609"/>
              <a:gd name="connsiteY2089" fmla="*/ 906233 h 3744261"/>
              <a:gd name="connsiteX2090" fmla="*/ 2013586 w 4878609"/>
              <a:gd name="connsiteY2090" fmla="*/ 911258 h 3744261"/>
              <a:gd name="connsiteX2091" fmla="*/ 2053559 w 4878609"/>
              <a:gd name="connsiteY2091" fmla="*/ 892652 h 3744261"/>
              <a:gd name="connsiteX2092" fmla="*/ 2097415 w 4878609"/>
              <a:gd name="connsiteY2092" fmla="*/ 854943 h 3744261"/>
              <a:gd name="connsiteX2093" fmla="*/ 2095048 w 4878609"/>
              <a:gd name="connsiteY2093" fmla="*/ 854548 h 3744261"/>
              <a:gd name="connsiteX2094" fmla="*/ 2084375 w 4878609"/>
              <a:gd name="connsiteY2094" fmla="*/ 848381 h 3744261"/>
              <a:gd name="connsiteX2095" fmla="*/ 2044402 w 4878609"/>
              <a:gd name="connsiteY2095" fmla="*/ 880816 h 3744261"/>
              <a:gd name="connsiteX2096" fmla="*/ 1972181 w 4878609"/>
              <a:gd name="connsiteY2096" fmla="*/ 887855 h 3744261"/>
              <a:gd name="connsiteX2097" fmla="*/ 1946764 w 4878609"/>
              <a:gd name="connsiteY2097" fmla="*/ 898093 h 3744261"/>
              <a:gd name="connsiteX2098" fmla="*/ 1904279 w 4878609"/>
              <a:gd name="connsiteY2098" fmla="*/ 911984 h 3744261"/>
              <a:gd name="connsiteX2099" fmla="*/ 1809382 w 4878609"/>
              <a:gd name="connsiteY2099" fmla="*/ 937796 h 3744261"/>
              <a:gd name="connsiteX2100" fmla="*/ 1755580 w 4878609"/>
              <a:gd name="connsiteY2100" fmla="*/ 937796 h 3744261"/>
              <a:gd name="connsiteX2101" fmla="*/ 1766191 w 4878609"/>
              <a:gd name="connsiteY2101" fmla="*/ 919128 h 3744261"/>
              <a:gd name="connsiteX2102" fmla="*/ 1842191 w 4878609"/>
              <a:gd name="connsiteY2102" fmla="*/ 893524 h 3744261"/>
              <a:gd name="connsiteX2103" fmla="*/ 1919853 w 4878609"/>
              <a:gd name="connsiteY2103" fmla="*/ 871679 h 3744261"/>
              <a:gd name="connsiteX2104" fmla="*/ 1895371 w 4878609"/>
              <a:gd name="connsiteY2104" fmla="*/ 859989 h 3744261"/>
              <a:gd name="connsiteX2105" fmla="*/ 1784153 w 4878609"/>
              <a:gd name="connsiteY2105" fmla="*/ 775516 h 3744261"/>
              <a:gd name="connsiteX2106" fmla="*/ 1754397 w 4878609"/>
              <a:gd name="connsiteY2106" fmla="*/ 731619 h 3744261"/>
              <a:gd name="connsiteX2107" fmla="*/ 1754189 w 4878609"/>
              <a:gd name="connsiteY2107" fmla="*/ 733322 h 3744261"/>
              <a:gd name="connsiteX2108" fmla="*/ 1735396 w 4878609"/>
              <a:gd name="connsiteY2108" fmla="*/ 792523 h 3744261"/>
              <a:gd name="connsiteX2109" fmla="*/ 1720300 w 4878609"/>
              <a:gd name="connsiteY2109" fmla="*/ 828758 h 3744261"/>
              <a:gd name="connsiteX2110" fmla="*/ 1720342 w 4878609"/>
              <a:gd name="connsiteY2110" fmla="*/ 828758 h 3744261"/>
              <a:gd name="connsiteX2111" fmla="*/ 1762142 w 4878609"/>
              <a:gd name="connsiteY2111" fmla="*/ 979284 h 3744261"/>
              <a:gd name="connsiteX2112" fmla="*/ 1762142 w 4878609"/>
              <a:gd name="connsiteY2112" fmla="*/ 979284 h 3744261"/>
              <a:gd name="connsiteX2113" fmla="*/ 1761996 w 4878609"/>
              <a:gd name="connsiteY2113" fmla="*/ 979222 h 3744261"/>
              <a:gd name="connsiteX2114" fmla="*/ 1762142 w 4878609"/>
              <a:gd name="connsiteY2114" fmla="*/ 979284 h 3744261"/>
              <a:gd name="connsiteX2115" fmla="*/ 1761996 w 4878609"/>
              <a:gd name="connsiteY2115" fmla="*/ 979222 h 3744261"/>
              <a:gd name="connsiteX2116" fmla="*/ 910420 w 4878609"/>
              <a:gd name="connsiteY2116" fmla="*/ 483953 h 3744261"/>
              <a:gd name="connsiteX2117" fmla="*/ 819406 w 4878609"/>
              <a:gd name="connsiteY2117" fmla="*/ 546581 h 3744261"/>
              <a:gd name="connsiteX2118" fmla="*/ 800282 w 4878609"/>
              <a:gd name="connsiteY2118" fmla="*/ 883682 h 3744261"/>
              <a:gd name="connsiteX2119" fmla="*/ 982101 w 4878609"/>
              <a:gd name="connsiteY2119" fmla="*/ 978620 h 3744261"/>
              <a:gd name="connsiteX2120" fmla="*/ 1005669 w 4878609"/>
              <a:gd name="connsiteY2120" fmla="*/ 759236 h 3744261"/>
              <a:gd name="connsiteX2121" fmla="*/ 999627 w 4878609"/>
              <a:gd name="connsiteY2121" fmla="*/ 755561 h 3744261"/>
              <a:gd name="connsiteX2122" fmla="*/ 1001371 w 4878609"/>
              <a:gd name="connsiteY2122" fmla="*/ 746300 h 3744261"/>
              <a:gd name="connsiteX2123" fmla="*/ 1141701 w 4878609"/>
              <a:gd name="connsiteY2123" fmla="*/ 767646 h 3744261"/>
              <a:gd name="connsiteX2124" fmla="*/ 1250594 w 4878609"/>
              <a:gd name="connsiteY2124" fmla="*/ 842193 h 3744261"/>
              <a:gd name="connsiteX2125" fmla="*/ 1262118 w 4878609"/>
              <a:gd name="connsiteY2125" fmla="*/ 914912 h 3744261"/>
              <a:gd name="connsiteX2126" fmla="*/ 1261931 w 4878609"/>
              <a:gd name="connsiteY2126" fmla="*/ 915348 h 3744261"/>
              <a:gd name="connsiteX2127" fmla="*/ 1313034 w 4878609"/>
              <a:gd name="connsiteY2127" fmla="*/ 806166 h 3744261"/>
              <a:gd name="connsiteX2128" fmla="*/ 1116846 w 4878609"/>
              <a:gd name="connsiteY2128" fmla="*/ 500026 h 3744261"/>
              <a:gd name="connsiteX2129" fmla="*/ 932929 w 4878609"/>
              <a:gd name="connsiteY2129" fmla="*/ 486009 h 3744261"/>
              <a:gd name="connsiteX2130" fmla="*/ 929690 w 4878609"/>
              <a:gd name="connsiteY2130" fmla="*/ 486009 h 3744261"/>
              <a:gd name="connsiteX2131" fmla="*/ 910440 w 4878609"/>
              <a:gd name="connsiteY2131" fmla="*/ 483933 h 3744261"/>
              <a:gd name="connsiteX2132" fmla="*/ 910420 w 4878609"/>
              <a:gd name="connsiteY2132" fmla="*/ 483953 h 3744261"/>
              <a:gd name="connsiteX2133" fmla="*/ 1766772 w 4878609"/>
              <a:gd name="connsiteY2133" fmla="*/ 967718 h 3744261"/>
              <a:gd name="connsiteX2134" fmla="*/ 1766876 w 4878609"/>
              <a:gd name="connsiteY2134" fmla="*/ 967760 h 3744261"/>
              <a:gd name="connsiteX2135" fmla="*/ 1766772 w 4878609"/>
              <a:gd name="connsiteY2135" fmla="*/ 967718 h 3744261"/>
              <a:gd name="connsiteX2136" fmla="*/ 2676948 w 4878609"/>
              <a:gd name="connsiteY2136" fmla="*/ 792440 h 3744261"/>
              <a:gd name="connsiteX2137" fmla="*/ 2666234 w 4878609"/>
              <a:gd name="connsiteY2137" fmla="*/ 849378 h 3744261"/>
              <a:gd name="connsiteX2138" fmla="*/ 2693851 w 4878609"/>
              <a:gd name="connsiteY2138" fmla="*/ 942530 h 3744261"/>
              <a:gd name="connsiteX2139" fmla="*/ 2706414 w 4878609"/>
              <a:gd name="connsiteY2139" fmla="*/ 965122 h 3744261"/>
              <a:gd name="connsiteX2140" fmla="*/ 2712062 w 4878609"/>
              <a:gd name="connsiteY2140" fmla="*/ 869084 h 3744261"/>
              <a:gd name="connsiteX2141" fmla="*/ 2683614 w 4878609"/>
              <a:gd name="connsiteY2141" fmla="*/ 796136 h 3744261"/>
              <a:gd name="connsiteX2142" fmla="*/ 2676948 w 4878609"/>
              <a:gd name="connsiteY2142" fmla="*/ 792419 h 3744261"/>
              <a:gd name="connsiteX2143" fmla="*/ 2676948 w 4878609"/>
              <a:gd name="connsiteY2143" fmla="*/ 792440 h 3744261"/>
              <a:gd name="connsiteX2144" fmla="*/ 1363286 w 4878609"/>
              <a:gd name="connsiteY2144" fmla="*/ 872801 h 3744261"/>
              <a:gd name="connsiteX2145" fmla="*/ 1389616 w 4878609"/>
              <a:gd name="connsiteY2145" fmla="*/ 954304 h 3744261"/>
              <a:gd name="connsiteX2146" fmla="*/ 1392253 w 4878609"/>
              <a:gd name="connsiteY2146" fmla="*/ 878677 h 3744261"/>
              <a:gd name="connsiteX2147" fmla="*/ 1386480 w 4878609"/>
              <a:gd name="connsiteY2147" fmla="*/ 840096 h 3744261"/>
              <a:gd name="connsiteX2148" fmla="*/ 1380915 w 4878609"/>
              <a:gd name="connsiteY2148" fmla="*/ 804172 h 3744261"/>
              <a:gd name="connsiteX2149" fmla="*/ 1376223 w 4878609"/>
              <a:gd name="connsiteY2149" fmla="*/ 823089 h 3744261"/>
              <a:gd name="connsiteX2150" fmla="*/ 1368955 w 4878609"/>
              <a:gd name="connsiteY2150" fmla="*/ 858826 h 3744261"/>
              <a:gd name="connsiteX2151" fmla="*/ 1363286 w 4878609"/>
              <a:gd name="connsiteY2151" fmla="*/ 872821 h 3744261"/>
              <a:gd name="connsiteX2152" fmla="*/ 1363286 w 4878609"/>
              <a:gd name="connsiteY2152" fmla="*/ 872801 h 3744261"/>
              <a:gd name="connsiteX2153" fmla="*/ 1937005 w 4878609"/>
              <a:gd name="connsiteY2153" fmla="*/ 878407 h 3744261"/>
              <a:gd name="connsiteX2154" fmla="*/ 1845119 w 4878609"/>
              <a:gd name="connsiteY2154" fmla="*/ 905651 h 3744261"/>
              <a:gd name="connsiteX2155" fmla="*/ 1773563 w 4878609"/>
              <a:gd name="connsiteY2155" fmla="*/ 929199 h 3744261"/>
              <a:gd name="connsiteX2156" fmla="*/ 1770863 w 4878609"/>
              <a:gd name="connsiteY2156" fmla="*/ 931275 h 3744261"/>
              <a:gd name="connsiteX2157" fmla="*/ 1900583 w 4878609"/>
              <a:gd name="connsiteY2157" fmla="*/ 900107 h 3744261"/>
              <a:gd name="connsiteX2158" fmla="*/ 1942715 w 4878609"/>
              <a:gd name="connsiteY2158" fmla="*/ 886340 h 3744261"/>
              <a:gd name="connsiteX2159" fmla="*/ 1951561 w 4878609"/>
              <a:gd name="connsiteY2159" fmla="*/ 883100 h 3744261"/>
              <a:gd name="connsiteX2160" fmla="*/ 1937005 w 4878609"/>
              <a:gd name="connsiteY2160" fmla="*/ 878428 h 3744261"/>
              <a:gd name="connsiteX2161" fmla="*/ 1937005 w 4878609"/>
              <a:gd name="connsiteY2161" fmla="*/ 878407 h 3744261"/>
              <a:gd name="connsiteX2162" fmla="*/ 1991721 w 4878609"/>
              <a:gd name="connsiteY2162" fmla="*/ 908039 h 3744261"/>
              <a:gd name="connsiteX2163" fmla="*/ 1959016 w 4878609"/>
              <a:gd name="connsiteY2163" fmla="*/ 929489 h 3744261"/>
              <a:gd name="connsiteX2164" fmla="*/ 1982231 w 4878609"/>
              <a:gd name="connsiteY2164" fmla="*/ 922325 h 3744261"/>
              <a:gd name="connsiteX2165" fmla="*/ 2001480 w 4878609"/>
              <a:gd name="connsiteY2165" fmla="*/ 915764 h 3744261"/>
              <a:gd name="connsiteX2166" fmla="*/ 1999611 w 4878609"/>
              <a:gd name="connsiteY2166" fmla="*/ 913023 h 3744261"/>
              <a:gd name="connsiteX2167" fmla="*/ 1992593 w 4878609"/>
              <a:gd name="connsiteY2167" fmla="*/ 908060 h 3744261"/>
              <a:gd name="connsiteX2168" fmla="*/ 1991741 w 4878609"/>
              <a:gd name="connsiteY2168" fmla="*/ 908018 h 3744261"/>
              <a:gd name="connsiteX2169" fmla="*/ 1991721 w 4878609"/>
              <a:gd name="connsiteY2169" fmla="*/ 908039 h 3744261"/>
              <a:gd name="connsiteX2170" fmla="*/ 1336561 w 4878609"/>
              <a:gd name="connsiteY2170" fmla="*/ 884782 h 3744261"/>
              <a:gd name="connsiteX2171" fmla="*/ 1336561 w 4878609"/>
              <a:gd name="connsiteY2171" fmla="*/ 884782 h 3744261"/>
              <a:gd name="connsiteX2172" fmla="*/ 1991928 w 4878609"/>
              <a:gd name="connsiteY2172" fmla="*/ 877618 h 3744261"/>
              <a:gd name="connsiteX2173" fmla="*/ 2039128 w 4878609"/>
              <a:gd name="connsiteY2173" fmla="*/ 869520 h 3744261"/>
              <a:gd name="connsiteX2174" fmla="*/ 2075342 w 4878609"/>
              <a:gd name="connsiteY2174" fmla="*/ 839452 h 3744261"/>
              <a:gd name="connsiteX2175" fmla="*/ 2061159 w 4878609"/>
              <a:gd name="connsiteY2175" fmla="*/ 820597 h 3744261"/>
              <a:gd name="connsiteX2176" fmla="*/ 1991928 w 4878609"/>
              <a:gd name="connsiteY2176" fmla="*/ 877618 h 3744261"/>
              <a:gd name="connsiteX2177" fmla="*/ 1953638 w 4878609"/>
              <a:gd name="connsiteY2177" fmla="*/ 870745 h 3744261"/>
              <a:gd name="connsiteX2178" fmla="*/ 1970436 w 4878609"/>
              <a:gd name="connsiteY2178" fmla="*/ 874898 h 3744261"/>
              <a:gd name="connsiteX2179" fmla="*/ 2054307 w 4878609"/>
              <a:gd name="connsiteY2179" fmla="*/ 809467 h 3744261"/>
              <a:gd name="connsiteX2180" fmla="*/ 2025921 w 4878609"/>
              <a:gd name="connsiteY2180" fmla="*/ 720946 h 3744261"/>
              <a:gd name="connsiteX2181" fmla="*/ 2025506 w 4878609"/>
              <a:gd name="connsiteY2181" fmla="*/ 685043 h 3744261"/>
              <a:gd name="connsiteX2182" fmla="*/ 2025049 w 4878609"/>
              <a:gd name="connsiteY2182" fmla="*/ 649493 h 3744261"/>
              <a:gd name="connsiteX2183" fmla="*/ 1989707 w 4878609"/>
              <a:gd name="connsiteY2183" fmla="*/ 621564 h 3744261"/>
              <a:gd name="connsiteX2184" fmla="*/ 1984391 w 4878609"/>
              <a:gd name="connsiteY2184" fmla="*/ 615750 h 3744261"/>
              <a:gd name="connsiteX2185" fmla="*/ 1995458 w 4878609"/>
              <a:gd name="connsiteY2185" fmla="*/ 642121 h 3744261"/>
              <a:gd name="connsiteX2186" fmla="*/ 2019110 w 4878609"/>
              <a:gd name="connsiteY2186" fmla="*/ 794828 h 3744261"/>
              <a:gd name="connsiteX2187" fmla="*/ 1953638 w 4878609"/>
              <a:gd name="connsiteY2187" fmla="*/ 870745 h 3744261"/>
              <a:gd name="connsiteX2188" fmla="*/ 1751385 w 4878609"/>
              <a:gd name="connsiteY2188" fmla="*/ 704728 h 3744261"/>
              <a:gd name="connsiteX2189" fmla="*/ 1759961 w 4878609"/>
              <a:gd name="connsiteY2189" fmla="*/ 714135 h 3744261"/>
              <a:gd name="connsiteX2190" fmla="*/ 1901164 w 4878609"/>
              <a:gd name="connsiteY2190" fmla="*/ 848962 h 3744261"/>
              <a:gd name="connsiteX2191" fmla="*/ 1936527 w 4878609"/>
              <a:gd name="connsiteY2191" fmla="*/ 864993 h 3744261"/>
              <a:gd name="connsiteX2192" fmla="*/ 2006921 w 4878609"/>
              <a:gd name="connsiteY2192" fmla="*/ 792232 h 3744261"/>
              <a:gd name="connsiteX2193" fmla="*/ 1984245 w 4878609"/>
              <a:gd name="connsiteY2193" fmla="*/ 647603 h 3744261"/>
              <a:gd name="connsiteX2194" fmla="*/ 1971267 w 4878609"/>
              <a:gd name="connsiteY2194" fmla="*/ 610641 h 3744261"/>
              <a:gd name="connsiteX2195" fmla="*/ 1977081 w 4878609"/>
              <a:gd name="connsiteY2195" fmla="*/ 598909 h 3744261"/>
              <a:gd name="connsiteX2196" fmla="*/ 1998947 w 4878609"/>
              <a:gd name="connsiteY2196" fmla="*/ 613237 h 3744261"/>
              <a:gd name="connsiteX2197" fmla="*/ 2025049 w 4878609"/>
              <a:gd name="connsiteY2197" fmla="*/ 636432 h 3744261"/>
              <a:gd name="connsiteX2198" fmla="*/ 2037529 w 4878609"/>
              <a:gd name="connsiteY2198" fmla="*/ 546830 h 3744261"/>
              <a:gd name="connsiteX2199" fmla="*/ 2038837 w 4878609"/>
              <a:gd name="connsiteY2199" fmla="*/ 544463 h 3744261"/>
              <a:gd name="connsiteX2200" fmla="*/ 2006900 w 4878609"/>
              <a:gd name="connsiteY2200" fmla="*/ 564252 h 3744261"/>
              <a:gd name="connsiteX2201" fmla="*/ 1942964 w 4878609"/>
              <a:gd name="connsiteY2201" fmla="*/ 557275 h 3744261"/>
              <a:gd name="connsiteX2202" fmla="*/ 1783073 w 4878609"/>
              <a:gd name="connsiteY2202" fmla="*/ 342543 h 3744261"/>
              <a:gd name="connsiteX2203" fmla="*/ 1774373 w 4878609"/>
              <a:gd name="connsiteY2203" fmla="*/ 309527 h 3744261"/>
              <a:gd name="connsiteX2204" fmla="*/ 1774684 w 4878609"/>
              <a:gd name="connsiteY2204" fmla="*/ 336334 h 3744261"/>
              <a:gd name="connsiteX2205" fmla="*/ 1780436 w 4878609"/>
              <a:gd name="connsiteY2205" fmla="*/ 388953 h 3744261"/>
              <a:gd name="connsiteX2206" fmla="*/ 1774352 w 4878609"/>
              <a:gd name="connsiteY2206" fmla="*/ 394788 h 3744261"/>
              <a:gd name="connsiteX2207" fmla="*/ 1766482 w 4878609"/>
              <a:gd name="connsiteY2207" fmla="*/ 382350 h 3744261"/>
              <a:gd name="connsiteX2208" fmla="*/ 1762266 w 4878609"/>
              <a:gd name="connsiteY2208" fmla="*/ 337373 h 3744261"/>
              <a:gd name="connsiteX2209" fmla="*/ 1746610 w 4878609"/>
              <a:gd name="connsiteY2209" fmla="*/ 254292 h 3744261"/>
              <a:gd name="connsiteX2210" fmla="*/ 1753566 w 4878609"/>
              <a:gd name="connsiteY2210" fmla="*/ 390075 h 3744261"/>
              <a:gd name="connsiteX2211" fmla="*/ 1796508 w 4878609"/>
              <a:gd name="connsiteY2211" fmla="*/ 467300 h 3744261"/>
              <a:gd name="connsiteX2212" fmla="*/ 1895371 w 4878609"/>
              <a:gd name="connsiteY2212" fmla="*/ 561428 h 3744261"/>
              <a:gd name="connsiteX2213" fmla="*/ 1898880 w 4878609"/>
              <a:gd name="connsiteY2213" fmla="*/ 565789 h 3744261"/>
              <a:gd name="connsiteX2214" fmla="*/ 1897489 w 4878609"/>
              <a:gd name="connsiteY2214" fmla="*/ 571208 h 3744261"/>
              <a:gd name="connsiteX2215" fmla="*/ 1815840 w 4878609"/>
              <a:gd name="connsiteY2215" fmla="*/ 615127 h 3744261"/>
              <a:gd name="connsiteX2216" fmla="*/ 1780477 w 4878609"/>
              <a:gd name="connsiteY2216" fmla="*/ 581010 h 3744261"/>
              <a:gd name="connsiteX2217" fmla="*/ 1741834 w 4878609"/>
              <a:gd name="connsiteY2217" fmla="*/ 397322 h 3744261"/>
              <a:gd name="connsiteX2218" fmla="*/ 1741377 w 4878609"/>
              <a:gd name="connsiteY2218" fmla="*/ 393625 h 3744261"/>
              <a:gd name="connsiteX2219" fmla="*/ 1722584 w 4878609"/>
              <a:gd name="connsiteY2219" fmla="*/ 287973 h 3744261"/>
              <a:gd name="connsiteX2220" fmla="*/ 1605241 w 4878609"/>
              <a:gd name="connsiteY2220" fmla="*/ 388247 h 3744261"/>
              <a:gd name="connsiteX2221" fmla="*/ 1511009 w 4878609"/>
              <a:gd name="connsiteY2221" fmla="*/ 594445 h 3744261"/>
              <a:gd name="connsiteX2222" fmla="*/ 1509700 w 4878609"/>
              <a:gd name="connsiteY2222" fmla="*/ 601775 h 3744261"/>
              <a:gd name="connsiteX2223" fmla="*/ 1539893 w 4878609"/>
              <a:gd name="connsiteY2223" fmla="*/ 602232 h 3744261"/>
              <a:gd name="connsiteX2224" fmla="*/ 1713427 w 4878609"/>
              <a:gd name="connsiteY2224" fmla="*/ 811004 h 3744261"/>
              <a:gd name="connsiteX2225" fmla="*/ 1724225 w 4878609"/>
              <a:gd name="connsiteY2225" fmla="*/ 787082 h 3744261"/>
              <a:gd name="connsiteX2226" fmla="*/ 1741854 w 4878609"/>
              <a:gd name="connsiteY2226" fmla="*/ 731806 h 3744261"/>
              <a:gd name="connsiteX2227" fmla="*/ 1743183 w 4878609"/>
              <a:gd name="connsiteY2227" fmla="*/ 719990 h 3744261"/>
              <a:gd name="connsiteX2228" fmla="*/ 1750140 w 4878609"/>
              <a:gd name="connsiteY2228" fmla="*/ 704832 h 3744261"/>
              <a:gd name="connsiteX2229" fmla="*/ 1751365 w 4878609"/>
              <a:gd name="connsiteY2229" fmla="*/ 704728 h 3744261"/>
              <a:gd name="connsiteX2230" fmla="*/ 1751385 w 4878609"/>
              <a:gd name="connsiteY2230" fmla="*/ 704728 h 3744261"/>
              <a:gd name="connsiteX2231" fmla="*/ 1281014 w 4878609"/>
              <a:gd name="connsiteY2231" fmla="*/ 650386 h 3744261"/>
              <a:gd name="connsiteX2232" fmla="*/ 1281513 w 4878609"/>
              <a:gd name="connsiteY2232" fmla="*/ 652670 h 3744261"/>
              <a:gd name="connsiteX2233" fmla="*/ 1314301 w 4878609"/>
              <a:gd name="connsiteY2233" fmla="*/ 742230 h 3744261"/>
              <a:gd name="connsiteX2234" fmla="*/ 1356516 w 4878609"/>
              <a:gd name="connsiteY2234" fmla="*/ 853884 h 3744261"/>
              <a:gd name="connsiteX2235" fmla="*/ 1359797 w 4878609"/>
              <a:gd name="connsiteY2235" fmla="*/ 839016 h 3744261"/>
              <a:gd name="connsiteX2236" fmla="*/ 1364013 w 4878609"/>
              <a:gd name="connsiteY2236" fmla="*/ 820577 h 3744261"/>
              <a:gd name="connsiteX2237" fmla="*/ 1362414 w 4878609"/>
              <a:gd name="connsiteY2237" fmla="*/ 746051 h 3744261"/>
              <a:gd name="connsiteX2238" fmla="*/ 1281035 w 4878609"/>
              <a:gd name="connsiteY2238" fmla="*/ 650407 h 3744261"/>
              <a:gd name="connsiteX2239" fmla="*/ 1281014 w 4878609"/>
              <a:gd name="connsiteY2239" fmla="*/ 650386 h 3744261"/>
              <a:gd name="connsiteX2240" fmla="*/ 2091310 w 4878609"/>
              <a:gd name="connsiteY2240" fmla="*/ 838102 h 3744261"/>
              <a:gd name="connsiteX2241" fmla="*/ 2097872 w 4878609"/>
              <a:gd name="connsiteY2241" fmla="*/ 842442 h 3744261"/>
              <a:gd name="connsiteX2242" fmla="*/ 2102274 w 4878609"/>
              <a:gd name="connsiteY2242" fmla="*/ 833036 h 3744261"/>
              <a:gd name="connsiteX2243" fmla="*/ 2098412 w 4878609"/>
              <a:gd name="connsiteY2243" fmla="*/ 824397 h 3744261"/>
              <a:gd name="connsiteX2244" fmla="*/ 2091310 w 4878609"/>
              <a:gd name="connsiteY2244" fmla="*/ 838102 h 3744261"/>
              <a:gd name="connsiteX2245" fmla="*/ 2037508 w 4878609"/>
              <a:gd name="connsiteY2245" fmla="*/ 648828 h 3744261"/>
              <a:gd name="connsiteX2246" fmla="*/ 2037965 w 4878609"/>
              <a:gd name="connsiteY2246" fmla="*/ 684856 h 3744261"/>
              <a:gd name="connsiteX2247" fmla="*/ 2038380 w 4878609"/>
              <a:gd name="connsiteY2247" fmla="*/ 720966 h 3744261"/>
              <a:gd name="connsiteX2248" fmla="*/ 2062883 w 4878609"/>
              <a:gd name="connsiteY2248" fmla="*/ 799230 h 3744261"/>
              <a:gd name="connsiteX2249" fmla="*/ 2141043 w 4878609"/>
              <a:gd name="connsiteY2249" fmla="*/ 654892 h 3744261"/>
              <a:gd name="connsiteX2250" fmla="*/ 2167871 w 4878609"/>
              <a:gd name="connsiteY2250" fmla="*/ 545480 h 3744261"/>
              <a:gd name="connsiteX2251" fmla="*/ 2159503 w 4878609"/>
              <a:gd name="connsiteY2251" fmla="*/ 382038 h 3744261"/>
              <a:gd name="connsiteX2252" fmla="*/ 2158070 w 4878609"/>
              <a:gd name="connsiteY2252" fmla="*/ 359986 h 3744261"/>
              <a:gd name="connsiteX2253" fmla="*/ 2157738 w 4878609"/>
              <a:gd name="connsiteY2253" fmla="*/ 353839 h 3744261"/>
              <a:gd name="connsiteX2254" fmla="*/ 2163427 w 4878609"/>
              <a:gd name="connsiteY2254" fmla="*/ 345284 h 3744261"/>
              <a:gd name="connsiteX2255" fmla="*/ 2170778 w 4878609"/>
              <a:gd name="connsiteY2255" fmla="*/ 354359 h 3744261"/>
              <a:gd name="connsiteX2256" fmla="*/ 2172169 w 4878609"/>
              <a:gd name="connsiteY2256" fmla="*/ 366132 h 3744261"/>
              <a:gd name="connsiteX2257" fmla="*/ 2174993 w 4878609"/>
              <a:gd name="connsiteY2257" fmla="*/ 389555 h 3744261"/>
              <a:gd name="connsiteX2258" fmla="*/ 2180330 w 4878609"/>
              <a:gd name="connsiteY2258" fmla="*/ 546394 h 3744261"/>
              <a:gd name="connsiteX2259" fmla="*/ 2180413 w 4878609"/>
              <a:gd name="connsiteY2259" fmla="*/ 596313 h 3744261"/>
              <a:gd name="connsiteX2260" fmla="*/ 2183839 w 4878609"/>
              <a:gd name="connsiteY2260" fmla="*/ 646814 h 3744261"/>
              <a:gd name="connsiteX2261" fmla="*/ 2188781 w 4878609"/>
              <a:gd name="connsiteY2261" fmla="*/ 641208 h 3744261"/>
              <a:gd name="connsiteX2262" fmla="*/ 2193599 w 4878609"/>
              <a:gd name="connsiteY2262" fmla="*/ 639256 h 3744261"/>
              <a:gd name="connsiteX2263" fmla="*/ 2198230 w 4878609"/>
              <a:gd name="connsiteY2263" fmla="*/ 641644 h 3744261"/>
              <a:gd name="connsiteX2264" fmla="*/ 2245034 w 4878609"/>
              <a:gd name="connsiteY2264" fmla="*/ 660311 h 3744261"/>
              <a:gd name="connsiteX2265" fmla="*/ 2253382 w 4878609"/>
              <a:gd name="connsiteY2265" fmla="*/ 647396 h 3744261"/>
              <a:gd name="connsiteX2266" fmla="*/ 2269163 w 4878609"/>
              <a:gd name="connsiteY2266" fmla="*/ 408638 h 3744261"/>
              <a:gd name="connsiteX2267" fmla="*/ 2134813 w 4878609"/>
              <a:gd name="connsiteY2267" fmla="*/ 52372 h 3744261"/>
              <a:gd name="connsiteX2268" fmla="*/ 2075882 w 4878609"/>
              <a:gd name="connsiteY2268" fmla="*/ 46765 h 3744261"/>
              <a:gd name="connsiteX2269" fmla="*/ 2150574 w 4878609"/>
              <a:gd name="connsiteY2269" fmla="*/ 208151 h 3744261"/>
              <a:gd name="connsiteX2270" fmla="*/ 2150366 w 4878609"/>
              <a:gd name="connsiteY2270" fmla="*/ 218762 h 3744261"/>
              <a:gd name="connsiteX2271" fmla="*/ 2143161 w 4878609"/>
              <a:gd name="connsiteY2271" fmla="*/ 243058 h 3744261"/>
              <a:gd name="connsiteX2272" fmla="*/ 2113716 w 4878609"/>
              <a:gd name="connsiteY2272" fmla="*/ 241396 h 3744261"/>
              <a:gd name="connsiteX2273" fmla="*/ 2108607 w 4878609"/>
              <a:gd name="connsiteY2273" fmla="*/ 239881 h 3744261"/>
              <a:gd name="connsiteX2274" fmla="*/ 2108670 w 4878609"/>
              <a:gd name="connsiteY2274" fmla="*/ 262888 h 3744261"/>
              <a:gd name="connsiteX2275" fmla="*/ 2118969 w 4878609"/>
              <a:gd name="connsiteY2275" fmla="*/ 256036 h 3744261"/>
              <a:gd name="connsiteX2276" fmla="*/ 2136620 w 4878609"/>
              <a:gd name="connsiteY2276" fmla="*/ 284505 h 3744261"/>
              <a:gd name="connsiteX2277" fmla="*/ 2107278 w 4878609"/>
              <a:gd name="connsiteY2277" fmla="*/ 431792 h 3744261"/>
              <a:gd name="connsiteX2278" fmla="*/ 2046312 w 4878609"/>
              <a:gd name="connsiteY2278" fmla="*/ 537216 h 3744261"/>
              <a:gd name="connsiteX2279" fmla="*/ 2049925 w 4878609"/>
              <a:gd name="connsiteY2279" fmla="*/ 536531 h 3744261"/>
              <a:gd name="connsiteX2280" fmla="*/ 2059851 w 4878609"/>
              <a:gd name="connsiteY2280" fmla="*/ 544089 h 3744261"/>
              <a:gd name="connsiteX2281" fmla="*/ 2047973 w 4878609"/>
              <a:gd name="connsiteY2281" fmla="*/ 640564 h 3744261"/>
              <a:gd name="connsiteX2282" fmla="*/ 2037466 w 4878609"/>
              <a:gd name="connsiteY2282" fmla="*/ 648828 h 3744261"/>
              <a:gd name="connsiteX2283" fmla="*/ 2037508 w 4878609"/>
              <a:gd name="connsiteY2283" fmla="*/ 648828 h 3744261"/>
              <a:gd name="connsiteX2284" fmla="*/ 2180725 w 4878609"/>
              <a:gd name="connsiteY2284" fmla="*/ 796385 h 3744261"/>
              <a:gd name="connsiteX2285" fmla="*/ 2192374 w 4878609"/>
              <a:gd name="connsiteY2285" fmla="*/ 796074 h 3744261"/>
              <a:gd name="connsiteX2286" fmla="*/ 2197690 w 4878609"/>
              <a:gd name="connsiteY2286" fmla="*/ 793084 h 3744261"/>
              <a:gd name="connsiteX2287" fmla="*/ 2188470 w 4878609"/>
              <a:gd name="connsiteY2287" fmla="*/ 725742 h 3744261"/>
              <a:gd name="connsiteX2288" fmla="*/ 2176758 w 4878609"/>
              <a:gd name="connsiteY2288" fmla="*/ 677567 h 3744261"/>
              <a:gd name="connsiteX2289" fmla="*/ 2161143 w 4878609"/>
              <a:gd name="connsiteY2289" fmla="*/ 731245 h 3744261"/>
              <a:gd name="connsiteX2290" fmla="*/ 2161891 w 4878609"/>
              <a:gd name="connsiteY2290" fmla="*/ 734256 h 3744261"/>
              <a:gd name="connsiteX2291" fmla="*/ 2164299 w 4878609"/>
              <a:gd name="connsiteY2291" fmla="*/ 730290 h 3744261"/>
              <a:gd name="connsiteX2292" fmla="*/ 2178877 w 4878609"/>
              <a:gd name="connsiteY2292" fmla="*/ 718308 h 3744261"/>
              <a:gd name="connsiteX2293" fmla="*/ 2188574 w 4878609"/>
              <a:gd name="connsiteY2293" fmla="*/ 737599 h 3744261"/>
              <a:gd name="connsiteX2294" fmla="*/ 2183341 w 4878609"/>
              <a:gd name="connsiteY2294" fmla="*/ 783843 h 3744261"/>
              <a:gd name="connsiteX2295" fmla="*/ 2180725 w 4878609"/>
              <a:gd name="connsiteY2295" fmla="*/ 796406 h 3744261"/>
              <a:gd name="connsiteX2296" fmla="*/ 2180725 w 4878609"/>
              <a:gd name="connsiteY2296" fmla="*/ 796385 h 3744261"/>
              <a:gd name="connsiteX2297" fmla="*/ 3206936 w 4878609"/>
              <a:gd name="connsiteY2297" fmla="*/ 768311 h 3744261"/>
              <a:gd name="connsiteX2298" fmla="*/ 3208535 w 4878609"/>
              <a:gd name="connsiteY2298" fmla="*/ 790301 h 3744261"/>
              <a:gd name="connsiteX2299" fmla="*/ 3224503 w 4878609"/>
              <a:gd name="connsiteY2299" fmla="*/ 780936 h 3744261"/>
              <a:gd name="connsiteX2300" fmla="*/ 3206936 w 4878609"/>
              <a:gd name="connsiteY2300" fmla="*/ 768311 h 3744261"/>
              <a:gd name="connsiteX2301" fmla="*/ 2973931 w 4878609"/>
              <a:gd name="connsiteY2301" fmla="*/ 661163 h 3744261"/>
              <a:gd name="connsiteX2302" fmla="*/ 2940893 w 4878609"/>
              <a:gd name="connsiteY2302" fmla="*/ 703191 h 3744261"/>
              <a:gd name="connsiteX2303" fmla="*/ 2971252 w 4878609"/>
              <a:gd name="connsiteY2303" fmla="*/ 676924 h 3744261"/>
              <a:gd name="connsiteX2304" fmla="*/ 3002379 w 4878609"/>
              <a:gd name="connsiteY2304" fmla="*/ 655660 h 3744261"/>
              <a:gd name="connsiteX2305" fmla="*/ 2973931 w 4878609"/>
              <a:gd name="connsiteY2305" fmla="*/ 661163 h 3744261"/>
              <a:gd name="connsiteX2306" fmla="*/ 2049365 w 4878609"/>
              <a:gd name="connsiteY2306" fmla="*/ 551087 h 3744261"/>
              <a:gd name="connsiteX2307" fmla="*/ 2048576 w 4878609"/>
              <a:gd name="connsiteY2307" fmla="*/ 552520 h 3744261"/>
              <a:gd name="connsiteX2308" fmla="*/ 2037529 w 4878609"/>
              <a:gd name="connsiteY2308" fmla="*/ 633670 h 3744261"/>
              <a:gd name="connsiteX2309" fmla="*/ 2038110 w 4878609"/>
              <a:gd name="connsiteY2309" fmla="*/ 632964 h 3744261"/>
              <a:gd name="connsiteX2310" fmla="*/ 2049365 w 4878609"/>
              <a:gd name="connsiteY2310" fmla="*/ 551108 h 3744261"/>
              <a:gd name="connsiteX2311" fmla="*/ 2049365 w 4878609"/>
              <a:gd name="connsiteY2311" fmla="*/ 551087 h 3744261"/>
              <a:gd name="connsiteX2312" fmla="*/ 1759816 w 4878609"/>
              <a:gd name="connsiteY2312" fmla="*/ 435342 h 3744261"/>
              <a:gd name="connsiteX2313" fmla="*/ 1792044 w 4878609"/>
              <a:gd name="connsiteY2313" fmla="*/ 576379 h 3744261"/>
              <a:gd name="connsiteX2314" fmla="*/ 1817938 w 4878609"/>
              <a:gd name="connsiteY2314" fmla="*/ 602813 h 3744261"/>
              <a:gd name="connsiteX2315" fmla="*/ 1882870 w 4878609"/>
              <a:gd name="connsiteY2315" fmla="*/ 568530 h 3744261"/>
              <a:gd name="connsiteX2316" fmla="*/ 1786956 w 4878609"/>
              <a:gd name="connsiteY2316" fmla="*/ 475253 h 3744261"/>
              <a:gd name="connsiteX2317" fmla="*/ 1759816 w 4878609"/>
              <a:gd name="connsiteY2317" fmla="*/ 435322 h 3744261"/>
              <a:gd name="connsiteX2318" fmla="*/ 1759816 w 4878609"/>
              <a:gd name="connsiteY2318" fmla="*/ 435342 h 3744261"/>
              <a:gd name="connsiteX2319" fmla="*/ 1779460 w 4878609"/>
              <a:gd name="connsiteY2319" fmla="*/ 263241 h 3744261"/>
              <a:gd name="connsiteX2320" fmla="*/ 1794930 w 4878609"/>
              <a:gd name="connsiteY2320" fmla="*/ 338785 h 3744261"/>
              <a:gd name="connsiteX2321" fmla="*/ 1948509 w 4878609"/>
              <a:gd name="connsiteY2321" fmla="*/ 546103 h 3744261"/>
              <a:gd name="connsiteX2322" fmla="*/ 2002705 w 4878609"/>
              <a:gd name="connsiteY2322" fmla="*/ 552478 h 3744261"/>
              <a:gd name="connsiteX2323" fmla="*/ 2124306 w 4878609"/>
              <a:gd name="connsiteY2323" fmla="*/ 286498 h 3744261"/>
              <a:gd name="connsiteX2324" fmla="*/ 2119426 w 4878609"/>
              <a:gd name="connsiteY2324" fmla="*/ 269201 h 3744261"/>
              <a:gd name="connsiteX2325" fmla="*/ 2112075 w 4878609"/>
              <a:gd name="connsiteY2325" fmla="*/ 285647 h 3744261"/>
              <a:gd name="connsiteX2326" fmla="*/ 2108587 w 4878609"/>
              <a:gd name="connsiteY2326" fmla="*/ 291959 h 3744261"/>
              <a:gd name="connsiteX2327" fmla="*/ 2102066 w 4878609"/>
              <a:gd name="connsiteY2327" fmla="*/ 291669 h 3744261"/>
              <a:gd name="connsiteX2328" fmla="*/ 2096211 w 4878609"/>
              <a:gd name="connsiteY2328" fmla="*/ 263885 h 3744261"/>
              <a:gd name="connsiteX2329" fmla="*/ 2096211 w 4878609"/>
              <a:gd name="connsiteY2329" fmla="*/ 236475 h 3744261"/>
              <a:gd name="connsiteX2330" fmla="*/ 2082859 w 4878609"/>
              <a:gd name="connsiteY2330" fmla="*/ 233568 h 3744261"/>
              <a:gd name="connsiteX2331" fmla="*/ 2024260 w 4878609"/>
              <a:gd name="connsiteY2331" fmla="*/ 273167 h 3744261"/>
              <a:gd name="connsiteX2332" fmla="*/ 1915866 w 4878609"/>
              <a:gd name="connsiteY2332" fmla="*/ 346779 h 3744261"/>
              <a:gd name="connsiteX2333" fmla="*/ 1811542 w 4878609"/>
              <a:gd name="connsiteY2333" fmla="*/ 293309 h 3744261"/>
              <a:gd name="connsiteX2334" fmla="*/ 1792210 w 4878609"/>
              <a:gd name="connsiteY2334" fmla="*/ 260230 h 3744261"/>
              <a:gd name="connsiteX2335" fmla="*/ 1784547 w 4878609"/>
              <a:gd name="connsiteY2335" fmla="*/ 253316 h 3744261"/>
              <a:gd name="connsiteX2336" fmla="*/ 1784547 w 4878609"/>
              <a:gd name="connsiteY2336" fmla="*/ 253316 h 3744261"/>
              <a:gd name="connsiteX2337" fmla="*/ 1779460 w 4878609"/>
              <a:gd name="connsiteY2337" fmla="*/ 263262 h 3744261"/>
              <a:gd name="connsiteX2338" fmla="*/ 1779460 w 4878609"/>
              <a:gd name="connsiteY2338" fmla="*/ 263241 h 3744261"/>
              <a:gd name="connsiteX2339" fmla="*/ 1784630 w 4878609"/>
              <a:gd name="connsiteY2339" fmla="*/ 240773 h 3744261"/>
              <a:gd name="connsiteX2340" fmla="*/ 1802177 w 4878609"/>
              <a:gd name="connsiteY2340" fmla="*/ 252713 h 3744261"/>
              <a:gd name="connsiteX2341" fmla="*/ 1822672 w 4878609"/>
              <a:gd name="connsiteY2341" fmla="*/ 287661 h 3744261"/>
              <a:gd name="connsiteX2342" fmla="*/ 1913436 w 4878609"/>
              <a:gd name="connsiteY2342" fmla="*/ 334528 h 3744261"/>
              <a:gd name="connsiteX2343" fmla="*/ 2015165 w 4878609"/>
              <a:gd name="connsiteY2343" fmla="*/ 264633 h 3744261"/>
              <a:gd name="connsiteX2344" fmla="*/ 2085164 w 4878609"/>
              <a:gd name="connsiteY2344" fmla="*/ 221296 h 3744261"/>
              <a:gd name="connsiteX2345" fmla="*/ 2096688 w 4878609"/>
              <a:gd name="connsiteY2345" fmla="*/ 223746 h 3744261"/>
              <a:gd name="connsiteX2346" fmla="*/ 2099678 w 4878609"/>
              <a:gd name="connsiteY2346" fmla="*/ 180409 h 3744261"/>
              <a:gd name="connsiteX2347" fmla="*/ 2055760 w 4878609"/>
              <a:gd name="connsiteY2347" fmla="*/ 75400 h 3744261"/>
              <a:gd name="connsiteX2348" fmla="*/ 2044381 w 4878609"/>
              <a:gd name="connsiteY2348" fmla="*/ 61093 h 3744261"/>
              <a:gd name="connsiteX2349" fmla="*/ 2046727 w 4878609"/>
              <a:gd name="connsiteY2349" fmla="*/ 54780 h 3744261"/>
              <a:gd name="connsiteX2350" fmla="*/ 2054847 w 4878609"/>
              <a:gd name="connsiteY2350" fmla="*/ 46890 h 3744261"/>
              <a:gd name="connsiteX2351" fmla="*/ 1833864 w 4878609"/>
              <a:gd name="connsiteY2351" fmla="*/ 58144 h 3744261"/>
              <a:gd name="connsiteX2352" fmla="*/ 1777674 w 4878609"/>
              <a:gd name="connsiteY2352" fmla="*/ 242871 h 3744261"/>
              <a:gd name="connsiteX2353" fmla="*/ 1779667 w 4878609"/>
              <a:gd name="connsiteY2353" fmla="*/ 241832 h 3744261"/>
              <a:gd name="connsiteX2354" fmla="*/ 1784693 w 4878609"/>
              <a:gd name="connsiteY2354" fmla="*/ 240773 h 3744261"/>
              <a:gd name="connsiteX2355" fmla="*/ 1784630 w 4878609"/>
              <a:gd name="connsiteY2355" fmla="*/ 240773 h 3744261"/>
              <a:gd name="connsiteX2356" fmla="*/ 2109002 w 4878609"/>
              <a:gd name="connsiteY2356" fmla="*/ 226985 h 3744261"/>
              <a:gd name="connsiteX2357" fmla="*/ 2117246 w 4878609"/>
              <a:gd name="connsiteY2357" fmla="*/ 229394 h 3744261"/>
              <a:gd name="connsiteX2358" fmla="*/ 2135685 w 4878609"/>
              <a:gd name="connsiteY2358" fmla="*/ 233007 h 3744261"/>
              <a:gd name="connsiteX2359" fmla="*/ 2137886 w 4878609"/>
              <a:gd name="connsiteY2359" fmla="*/ 218700 h 3744261"/>
              <a:gd name="connsiteX2360" fmla="*/ 2138094 w 4878609"/>
              <a:gd name="connsiteY2360" fmla="*/ 207736 h 3744261"/>
              <a:gd name="connsiteX2361" fmla="*/ 2066600 w 4878609"/>
              <a:gd name="connsiteY2361" fmla="*/ 55300 h 3744261"/>
              <a:gd name="connsiteX2362" fmla="*/ 2065250 w 4878609"/>
              <a:gd name="connsiteY2362" fmla="*/ 54282 h 3744261"/>
              <a:gd name="connsiteX2363" fmla="*/ 2058086 w 4878609"/>
              <a:gd name="connsiteY2363" fmla="*/ 60906 h 3744261"/>
              <a:gd name="connsiteX2364" fmla="*/ 2063755 w 4878609"/>
              <a:gd name="connsiteY2364" fmla="*/ 65848 h 3744261"/>
              <a:gd name="connsiteX2365" fmla="*/ 2112075 w 4878609"/>
              <a:gd name="connsiteY2365" fmla="*/ 181489 h 3744261"/>
              <a:gd name="connsiteX2366" fmla="*/ 2109023 w 4878609"/>
              <a:gd name="connsiteY2366" fmla="*/ 226965 h 3744261"/>
              <a:gd name="connsiteX2367" fmla="*/ 2109002 w 4878609"/>
              <a:gd name="connsiteY2367" fmla="*/ 226985 h 3744261"/>
              <a:gd name="connsiteX0" fmla="*/ 2995402 w 4872429"/>
              <a:gd name="connsiteY0" fmla="*/ 3743887 h 3744261"/>
              <a:gd name="connsiteX1" fmla="*/ 2986244 w 4872429"/>
              <a:gd name="connsiteY1" fmla="*/ 3743513 h 3744261"/>
              <a:gd name="connsiteX2" fmla="*/ 2930801 w 4872429"/>
              <a:gd name="connsiteY2" fmla="*/ 3717370 h 3744261"/>
              <a:gd name="connsiteX3" fmla="*/ 2921333 w 4872429"/>
              <a:gd name="connsiteY3" fmla="*/ 3675134 h 3744261"/>
              <a:gd name="connsiteX4" fmla="*/ 2838355 w 4872429"/>
              <a:gd name="connsiteY4" fmla="*/ 3656611 h 3744261"/>
              <a:gd name="connsiteX5" fmla="*/ 2769727 w 4872429"/>
              <a:gd name="connsiteY5" fmla="*/ 3633977 h 3744261"/>
              <a:gd name="connsiteX6" fmla="*/ 2764930 w 4872429"/>
              <a:gd name="connsiteY6" fmla="*/ 3640996 h 3744261"/>
              <a:gd name="connsiteX7" fmla="*/ 2656266 w 4872429"/>
              <a:gd name="connsiteY7" fmla="*/ 3683730 h 3744261"/>
              <a:gd name="connsiteX8" fmla="*/ 2521708 w 4872429"/>
              <a:gd name="connsiteY8" fmla="*/ 3592240 h 3744261"/>
              <a:gd name="connsiteX9" fmla="*/ 2417987 w 4872429"/>
              <a:gd name="connsiteY9" fmla="*/ 3485507 h 3744261"/>
              <a:gd name="connsiteX10" fmla="*/ 2409556 w 4872429"/>
              <a:gd name="connsiteY10" fmla="*/ 3447631 h 3744261"/>
              <a:gd name="connsiteX11" fmla="*/ 2310942 w 4872429"/>
              <a:gd name="connsiteY11" fmla="*/ 3307467 h 3744261"/>
              <a:gd name="connsiteX12" fmla="*/ 2301100 w 4872429"/>
              <a:gd name="connsiteY12" fmla="*/ 3175692 h 3744261"/>
              <a:gd name="connsiteX13" fmla="*/ 2313891 w 4872429"/>
              <a:gd name="connsiteY13" fmla="*/ 3163191 h 3744261"/>
              <a:gd name="connsiteX14" fmla="*/ 2320287 w 4872429"/>
              <a:gd name="connsiteY14" fmla="*/ 3168133 h 3744261"/>
              <a:gd name="connsiteX15" fmla="*/ 2327389 w 4872429"/>
              <a:gd name="connsiteY15" fmla="*/ 3160388 h 3744261"/>
              <a:gd name="connsiteX16" fmla="*/ 2353802 w 4872429"/>
              <a:gd name="connsiteY16" fmla="*/ 3218094 h 3744261"/>
              <a:gd name="connsiteX17" fmla="*/ 2381980 w 4872429"/>
              <a:gd name="connsiteY17" fmla="*/ 3295548 h 3744261"/>
              <a:gd name="connsiteX18" fmla="*/ 2508398 w 4872429"/>
              <a:gd name="connsiteY18" fmla="*/ 3376365 h 3744261"/>
              <a:gd name="connsiteX19" fmla="*/ 2427082 w 4872429"/>
              <a:gd name="connsiteY19" fmla="*/ 3328523 h 3744261"/>
              <a:gd name="connsiteX20" fmla="*/ 2370518 w 4872429"/>
              <a:gd name="connsiteY20" fmla="*/ 3165205 h 3744261"/>
              <a:gd name="connsiteX21" fmla="*/ 2376124 w 4872429"/>
              <a:gd name="connsiteY21" fmla="*/ 3010401 h 3744261"/>
              <a:gd name="connsiteX22" fmla="*/ 2361194 w 4872429"/>
              <a:gd name="connsiteY22" fmla="*/ 3092631 h 3744261"/>
              <a:gd name="connsiteX23" fmla="*/ 2362232 w 4872429"/>
              <a:gd name="connsiteY23" fmla="*/ 3127953 h 3744261"/>
              <a:gd name="connsiteX24" fmla="*/ 2352057 w 4872429"/>
              <a:gd name="connsiteY24" fmla="*/ 3130590 h 3744261"/>
              <a:gd name="connsiteX25" fmla="*/ 2348486 w 4872429"/>
              <a:gd name="connsiteY25" fmla="*/ 3093566 h 3744261"/>
              <a:gd name="connsiteX26" fmla="*/ 2347925 w 4872429"/>
              <a:gd name="connsiteY26" fmla="*/ 3091655 h 3744261"/>
              <a:gd name="connsiteX27" fmla="*/ 2333743 w 4872429"/>
              <a:gd name="connsiteY27" fmla="*/ 2983656 h 3744261"/>
              <a:gd name="connsiteX28" fmla="*/ 2341696 w 4872429"/>
              <a:gd name="connsiteY28" fmla="*/ 2941918 h 3744261"/>
              <a:gd name="connsiteX29" fmla="*/ 2306104 w 4872429"/>
              <a:gd name="connsiteY29" fmla="*/ 2973793 h 3744261"/>
              <a:gd name="connsiteX30" fmla="*/ 2212350 w 4872429"/>
              <a:gd name="connsiteY30" fmla="*/ 2886683 h 3744261"/>
              <a:gd name="connsiteX31" fmla="*/ 2221258 w 4872429"/>
              <a:gd name="connsiteY31" fmla="*/ 2841830 h 3744261"/>
              <a:gd name="connsiteX32" fmla="*/ 2362315 w 4872429"/>
              <a:gd name="connsiteY32" fmla="*/ 2850178 h 3744261"/>
              <a:gd name="connsiteX33" fmla="*/ 2378761 w 4872429"/>
              <a:gd name="connsiteY33" fmla="*/ 2855535 h 3744261"/>
              <a:gd name="connsiteX34" fmla="*/ 2411466 w 4872429"/>
              <a:gd name="connsiteY34" fmla="*/ 2820837 h 3744261"/>
              <a:gd name="connsiteX35" fmla="*/ 2493862 w 4872429"/>
              <a:gd name="connsiteY35" fmla="*/ 2766225 h 3744261"/>
              <a:gd name="connsiteX36" fmla="*/ 2484809 w 4872429"/>
              <a:gd name="connsiteY36" fmla="*/ 2761989 h 3744261"/>
              <a:gd name="connsiteX37" fmla="*/ 2485618 w 4872429"/>
              <a:gd name="connsiteY37" fmla="*/ 2744276 h 3744261"/>
              <a:gd name="connsiteX38" fmla="*/ 2496063 w 4872429"/>
              <a:gd name="connsiteY38" fmla="*/ 2723096 h 3744261"/>
              <a:gd name="connsiteX39" fmla="*/ 2523120 w 4872429"/>
              <a:gd name="connsiteY39" fmla="*/ 2678824 h 3744261"/>
              <a:gd name="connsiteX40" fmla="*/ 2510724 w 4872429"/>
              <a:gd name="connsiteY40" fmla="*/ 2501615 h 3744261"/>
              <a:gd name="connsiteX41" fmla="*/ 2545484 w 4872429"/>
              <a:gd name="connsiteY41" fmla="*/ 2484837 h 3744261"/>
              <a:gd name="connsiteX42" fmla="*/ 2627008 w 4872429"/>
              <a:gd name="connsiteY42" fmla="*/ 2554192 h 3744261"/>
              <a:gd name="connsiteX43" fmla="*/ 2621319 w 4872429"/>
              <a:gd name="connsiteY43" fmla="*/ 2526429 h 3744261"/>
              <a:gd name="connsiteX44" fmla="*/ 2325540 w 4872429"/>
              <a:gd name="connsiteY44" fmla="*/ 2277601 h 3744261"/>
              <a:gd name="connsiteX45" fmla="*/ 2134834 w 4872429"/>
              <a:gd name="connsiteY45" fmla="*/ 2145327 h 3744261"/>
              <a:gd name="connsiteX46" fmla="*/ 2132986 w 4872429"/>
              <a:gd name="connsiteY46" fmla="*/ 2137624 h 3744261"/>
              <a:gd name="connsiteX47" fmla="*/ 2140191 w 4872429"/>
              <a:gd name="connsiteY47" fmla="*/ 2134343 h 3744261"/>
              <a:gd name="connsiteX48" fmla="*/ 2485120 w 4872429"/>
              <a:gd name="connsiteY48" fmla="*/ 2304139 h 3744261"/>
              <a:gd name="connsiteX49" fmla="*/ 2536784 w 4872429"/>
              <a:gd name="connsiteY49" fmla="*/ 2346334 h 3744261"/>
              <a:gd name="connsiteX50" fmla="*/ 2539753 w 4872429"/>
              <a:gd name="connsiteY50" fmla="*/ 2349179 h 3744261"/>
              <a:gd name="connsiteX51" fmla="*/ 2665465 w 4872429"/>
              <a:gd name="connsiteY51" fmla="*/ 2533614 h 3744261"/>
              <a:gd name="connsiteX52" fmla="*/ 2674415 w 4872429"/>
              <a:gd name="connsiteY52" fmla="*/ 2650002 h 3744261"/>
              <a:gd name="connsiteX53" fmla="*/ 2695284 w 4872429"/>
              <a:gd name="connsiteY53" fmla="*/ 2660800 h 3744261"/>
              <a:gd name="connsiteX54" fmla="*/ 2687559 w 4872429"/>
              <a:gd name="connsiteY54" fmla="*/ 2669231 h 3744261"/>
              <a:gd name="connsiteX55" fmla="*/ 2670947 w 4872429"/>
              <a:gd name="connsiteY55" fmla="*/ 2665472 h 3744261"/>
              <a:gd name="connsiteX56" fmla="*/ 2660585 w 4872429"/>
              <a:gd name="connsiteY56" fmla="*/ 2691886 h 3744261"/>
              <a:gd name="connsiteX57" fmla="*/ 2614778 w 4872429"/>
              <a:gd name="connsiteY57" fmla="*/ 2730779 h 3744261"/>
              <a:gd name="connsiteX58" fmla="*/ 2424507 w 4872429"/>
              <a:gd name="connsiteY58" fmla="*/ 2845672 h 3744261"/>
              <a:gd name="connsiteX59" fmla="*/ 2399194 w 4872429"/>
              <a:gd name="connsiteY59" fmla="*/ 2922731 h 3744261"/>
              <a:gd name="connsiteX60" fmla="*/ 2518552 w 4872429"/>
              <a:gd name="connsiteY60" fmla="*/ 2812240 h 3744261"/>
              <a:gd name="connsiteX61" fmla="*/ 2729401 w 4872429"/>
              <a:gd name="connsiteY61" fmla="*/ 2751523 h 3744261"/>
              <a:gd name="connsiteX62" fmla="*/ 2778884 w 4872429"/>
              <a:gd name="connsiteY62" fmla="*/ 2767450 h 3744261"/>
              <a:gd name="connsiteX63" fmla="*/ 2768813 w 4872429"/>
              <a:gd name="connsiteY63" fmla="*/ 2800715 h 3744261"/>
              <a:gd name="connsiteX64" fmla="*/ 2762542 w 4872429"/>
              <a:gd name="connsiteY64" fmla="*/ 2810392 h 3744261"/>
              <a:gd name="connsiteX65" fmla="*/ 2668518 w 4872429"/>
              <a:gd name="connsiteY65" fmla="*/ 2848911 h 3744261"/>
              <a:gd name="connsiteX66" fmla="*/ 2519777 w 4872429"/>
              <a:gd name="connsiteY66" fmla="*/ 2906887 h 3744261"/>
              <a:gd name="connsiteX67" fmla="*/ 2503705 w 4872429"/>
              <a:gd name="connsiteY67" fmla="*/ 2921278 h 3744261"/>
              <a:gd name="connsiteX68" fmla="*/ 2605288 w 4872429"/>
              <a:gd name="connsiteY68" fmla="*/ 2893265 h 3744261"/>
              <a:gd name="connsiteX69" fmla="*/ 2609316 w 4872429"/>
              <a:gd name="connsiteY69" fmla="*/ 2891251 h 3744261"/>
              <a:gd name="connsiteX70" fmla="*/ 2762085 w 4872429"/>
              <a:gd name="connsiteY70" fmla="*/ 2869095 h 3744261"/>
              <a:gd name="connsiteX71" fmla="*/ 2894110 w 4872429"/>
              <a:gd name="connsiteY71" fmla="*/ 2990239 h 3744261"/>
              <a:gd name="connsiteX72" fmla="*/ 2984999 w 4872429"/>
              <a:gd name="connsiteY72" fmla="*/ 3128347 h 3744261"/>
              <a:gd name="connsiteX73" fmla="*/ 2979599 w 4872429"/>
              <a:gd name="connsiteY73" fmla="*/ 3158581 h 3744261"/>
              <a:gd name="connsiteX74" fmla="*/ 2901543 w 4872429"/>
              <a:gd name="connsiteY74" fmla="*/ 3132978 h 3744261"/>
              <a:gd name="connsiteX75" fmla="*/ 2857958 w 4872429"/>
              <a:gd name="connsiteY75" fmla="*/ 3088831 h 3744261"/>
              <a:gd name="connsiteX76" fmla="*/ 2833600 w 4872429"/>
              <a:gd name="connsiteY76" fmla="*/ 3062875 h 3744261"/>
              <a:gd name="connsiteX77" fmla="*/ 2830236 w 4872429"/>
              <a:gd name="connsiteY77" fmla="*/ 3060653 h 3744261"/>
              <a:gd name="connsiteX78" fmla="*/ 2823031 w 4872429"/>
              <a:gd name="connsiteY78" fmla="*/ 3077971 h 3744261"/>
              <a:gd name="connsiteX79" fmla="*/ 2797531 w 4872429"/>
              <a:gd name="connsiteY79" fmla="*/ 3126416 h 3744261"/>
              <a:gd name="connsiteX80" fmla="*/ 2788519 w 4872429"/>
              <a:gd name="connsiteY80" fmla="*/ 3134971 h 3744261"/>
              <a:gd name="connsiteX81" fmla="*/ 2949366 w 4872429"/>
              <a:gd name="connsiteY81" fmla="*/ 3182523 h 3744261"/>
              <a:gd name="connsiteX82" fmla="*/ 2994073 w 4872429"/>
              <a:gd name="connsiteY82" fmla="*/ 3220897 h 3744261"/>
              <a:gd name="connsiteX83" fmla="*/ 2976609 w 4872429"/>
              <a:gd name="connsiteY83" fmla="*/ 3194339 h 3744261"/>
              <a:gd name="connsiteX84" fmla="*/ 2976298 w 4872429"/>
              <a:gd name="connsiteY84" fmla="*/ 3185825 h 3744261"/>
              <a:gd name="connsiteX85" fmla="*/ 2984749 w 4872429"/>
              <a:gd name="connsiteY85" fmla="*/ 3184953 h 3744261"/>
              <a:gd name="connsiteX86" fmla="*/ 3054395 w 4872429"/>
              <a:gd name="connsiteY86" fmla="*/ 3237343 h 3744261"/>
              <a:gd name="connsiteX87" fmla="*/ 3054167 w 4872429"/>
              <a:gd name="connsiteY87" fmla="*/ 3218717 h 3744261"/>
              <a:gd name="connsiteX88" fmla="*/ 3042144 w 4872429"/>
              <a:gd name="connsiteY88" fmla="*/ 3136321 h 3744261"/>
              <a:gd name="connsiteX89" fmla="*/ 3037036 w 4872429"/>
              <a:gd name="connsiteY89" fmla="*/ 3066613 h 3744261"/>
              <a:gd name="connsiteX90" fmla="*/ 3064093 w 4872429"/>
              <a:gd name="connsiteY90" fmla="*/ 3056064 h 3744261"/>
              <a:gd name="connsiteX91" fmla="*/ 3062660 w 4872429"/>
              <a:gd name="connsiteY91" fmla="*/ 3021386 h 3744261"/>
              <a:gd name="connsiteX92" fmla="*/ 2860844 w 4872429"/>
              <a:gd name="connsiteY92" fmla="*/ 2922897 h 3744261"/>
              <a:gd name="connsiteX93" fmla="*/ 2795247 w 4872429"/>
              <a:gd name="connsiteY93" fmla="*/ 2839546 h 3744261"/>
              <a:gd name="connsiteX94" fmla="*/ 2791052 w 4872429"/>
              <a:gd name="connsiteY94" fmla="*/ 2788277 h 3744261"/>
              <a:gd name="connsiteX95" fmla="*/ 2721759 w 4872429"/>
              <a:gd name="connsiteY95" fmla="*/ 2682250 h 3744261"/>
              <a:gd name="connsiteX96" fmla="*/ 2690134 w 4872429"/>
              <a:gd name="connsiteY96" fmla="*/ 2633743 h 3744261"/>
              <a:gd name="connsiteX97" fmla="*/ 2749730 w 4872429"/>
              <a:gd name="connsiteY97" fmla="*/ 2599938 h 3744261"/>
              <a:gd name="connsiteX98" fmla="*/ 2811049 w 4872429"/>
              <a:gd name="connsiteY98" fmla="*/ 2587582 h 3744261"/>
              <a:gd name="connsiteX99" fmla="*/ 2649144 w 4872429"/>
              <a:gd name="connsiteY99" fmla="*/ 2383316 h 3744261"/>
              <a:gd name="connsiteX100" fmla="*/ 2466328 w 4872429"/>
              <a:gd name="connsiteY100" fmla="*/ 2223799 h 3744261"/>
              <a:gd name="connsiteX101" fmla="*/ 2310735 w 4872429"/>
              <a:gd name="connsiteY101" fmla="*/ 2137187 h 3744261"/>
              <a:gd name="connsiteX102" fmla="*/ 2154540 w 4872429"/>
              <a:gd name="connsiteY102" fmla="*/ 2039010 h 3744261"/>
              <a:gd name="connsiteX103" fmla="*/ 2411819 w 4872429"/>
              <a:gd name="connsiteY103" fmla="*/ 1924781 h 3744261"/>
              <a:gd name="connsiteX104" fmla="*/ 2608216 w 4872429"/>
              <a:gd name="connsiteY104" fmla="*/ 1879160 h 3744261"/>
              <a:gd name="connsiteX105" fmla="*/ 2606741 w 4872429"/>
              <a:gd name="connsiteY105" fmla="*/ 1875444 h 3744261"/>
              <a:gd name="connsiteX106" fmla="*/ 2590960 w 4872429"/>
              <a:gd name="connsiteY106" fmla="*/ 1794273 h 3744261"/>
              <a:gd name="connsiteX107" fmla="*/ 2571275 w 4872429"/>
              <a:gd name="connsiteY107" fmla="*/ 1730648 h 3744261"/>
              <a:gd name="connsiteX108" fmla="*/ 2358225 w 4872429"/>
              <a:gd name="connsiteY108" fmla="*/ 1803139 h 3744261"/>
              <a:gd name="connsiteX109" fmla="*/ 2165732 w 4872429"/>
              <a:gd name="connsiteY109" fmla="*/ 1884912 h 3744261"/>
              <a:gd name="connsiteX110" fmla="*/ 2144406 w 4872429"/>
              <a:gd name="connsiteY110" fmla="*/ 1886989 h 3744261"/>
              <a:gd name="connsiteX111" fmla="*/ 2139568 w 4872429"/>
              <a:gd name="connsiteY111" fmla="*/ 1827974 h 3744261"/>
              <a:gd name="connsiteX112" fmla="*/ 2134668 w 4872429"/>
              <a:gd name="connsiteY112" fmla="*/ 1745807 h 3744261"/>
              <a:gd name="connsiteX113" fmla="*/ 2093906 w 4872429"/>
              <a:gd name="connsiteY113" fmla="*/ 1707080 h 3744261"/>
              <a:gd name="connsiteX114" fmla="*/ 2096875 w 4872429"/>
              <a:gd name="connsiteY114" fmla="*/ 1699459 h 3744261"/>
              <a:gd name="connsiteX115" fmla="*/ 2114422 w 4872429"/>
              <a:gd name="connsiteY115" fmla="*/ 1702346 h 3744261"/>
              <a:gd name="connsiteX116" fmla="*/ 2144842 w 4872429"/>
              <a:gd name="connsiteY116" fmla="*/ 1737480 h 3744261"/>
              <a:gd name="connsiteX117" fmla="*/ 2185584 w 4872429"/>
              <a:gd name="connsiteY117" fmla="*/ 1756106 h 3744261"/>
              <a:gd name="connsiteX118" fmla="*/ 2267211 w 4872429"/>
              <a:gd name="connsiteY118" fmla="*/ 1636146 h 3744261"/>
              <a:gd name="connsiteX119" fmla="*/ 2331562 w 4872429"/>
              <a:gd name="connsiteY119" fmla="*/ 1496709 h 3744261"/>
              <a:gd name="connsiteX120" fmla="*/ 2371452 w 4872429"/>
              <a:gd name="connsiteY120" fmla="*/ 1425775 h 3744261"/>
              <a:gd name="connsiteX121" fmla="*/ 2354466 w 4872429"/>
              <a:gd name="connsiteY121" fmla="*/ 1429243 h 3744261"/>
              <a:gd name="connsiteX122" fmla="*/ 2335279 w 4872429"/>
              <a:gd name="connsiteY122" fmla="*/ 1411842 h 3744261"/>
              <a:gd name="connsiteX123" fmla="*/ 2350438 w 4872429"/>
              <a:gd name="connsiteY123" fmla="*/ 1321659 h 3744261"/>
              <a:gd name="connsiteX124" fmla="*/ 2364475 w 4872429"/>
              <a:gd name="connsiteY124" fmla="*/ 1317485 h 3744261"/>
              <a:gd name="connsiteX125" fmla="*/ 2377100 w 4872429"/>
              <a:gd name="connsiteY125" fmla="*/ 1350543 h 3744261"/>
              <a:gd name="connsiteX126" fmla="*/ 2383828 w 4872429"/>
              <a:gd name="connsiteY126" fmla="*/ 1391201 h 3744261"/>
              <a:gd name="connsiteX127" fmla="*/ 2386133 w 4872429"/>
              <a:gd name="connsiteY127" fmla="*/ 1400836 h 3744261"/>
              <a:gd name="connsiteX128" fmla="*/ 2463545 w 4872429"/>
              <a:gd name="connsiteY128" fmla="*/ 1306708 h 3744261"/>
              <a:gd name="connsiteX129" fmla="*/ 2524782 w 4872429"/>
              <a:gd name="connsiteY129" fmla="*/ 1258492 h 3744261"/>
              <a:gd name="connsiteX130" fmla="*/ 2608776 w 4872429"/>
              <a:gd name="connsiteY130" fmla="*/ 1147025 h 3744261"/>
              <a:gd name="connsiteX131" fmla="*/ 2693353 w 4872429"/>
              <a:gd name="connsiteY131" fmla="*/ 1030491 h 3744261"/>
              <a:gd name="connsiteX132" fmla="*/ 2701285 w 4872429"/>
              <a:gd name="connsiteY132" fmla="*/ 994339 h 3744261"/>
              <a:gd name="connsiteX133" fmla="*/ 2683261 w 4872429"/>
              <a:gd name="connsiteY133" fmla="*/ 949050 h 3744261"/>
              <a:gd name="connsiteX134" fmla="*/ 2653795 w 4872429"/>
              <a:gd name="connsiteY134" fmla="*/ 849378 h 3744261"/>
              <a:gd name="connsiteX135" fmla="*/ 2664323 w 4872429"/>
              <a:gd name="connsiteY135" fmla="*/ 791028 h 3744261"/>
              <a:gd name="connsiteX136" fmla="*/ 2658737 w 4872429"/>
              <a:gd name="connsiteY136" fmla="*/ 791879 h 3744261"/>
              <a:gd name="connsiteX137" fmla="*/ 2278611 w 4872429"/>
              <a:gd name="connsiteY137" fmla="*/ 1254401 h 3744261"/>
              <a:gd name="connsiteX138" fmla="*/ 2041412 w 4872429"/>
              <a:gd name="connsiteY138" fmla="*/ 1769209 h 3744261"/>
              <a:gd name="connsiteX139" fmla="*/ 2006443 w 4872429"/>
              <a:gd name="connsiteY139" fmla="*/ 1805818 h 3744261"/>
              <a:gd name="connsiteX140" fmla="*/ 2003308 w 4872429"/>
              <a:gd name="connsiteY140" fmla="*/ 1806877 h 3744261"/>
              <a:gd name="connsiteX141" fmla="*/ 2004699 w 4872429"/>
              <a:gd name="connsiteY141" fmla="*/ 1809203 h 3744261"/>
              <a:gd name="connsiteX142" fmla="*/ 2076110 w 4872429"/>
              <a:gd name="connsiteY142" fmla="*/ 1865539 h 3744261"/>
              <a:gd name="connsiteX143" fmla="*/ 2127857 w 4872429"/>
              <a:gd name="connsiteY143" fmla="*/ 1905428 h 3744261"/>
              <a:gd name="connsiteX144" fmla="*/ 2128812 w 4872429"/>
              <a:gd name="connsiteY144" fmla="*/ 1933606 h 3744261"/>
              <a:gd name="connsiteX145" fmla="*/ 2090251 w 4872429"/>
              <a:gd name="connsiteY145" fmla="*/ 1949243 h 3744261"/>
              <a:gd name="connsiteX146" fmla="*/ 2141728 w 4872429"/>
              <a:gd name="connsiteY146" fmla="*/ 2083011 h 3744261"/>
              <a:gd name="connsiteX147" fmla="*/ 2142392 w 4872429"/>
              <a:gd name="connsiteY147" fmla="*/ 2108885 h 3744261"/>
              <a:gd name="connsiteX148" fmla="*/ 2123330 w 4872429"/>
              <a:gd name="connsiteY148" fmla="*/ 2096405 h 3744261"/>
              <a:gd name="connsiteX149" fmla="*/ 2102793 w 4872429"/>
              <a:gd name="connsiteY149" fmla="*/ 2068642 h 3744261"/>
              <a:gd name="connsiteX150" fmla="*/ 2097768 w 4872429"/>
              <a:gd name="connsiteY150" fmla="*/ 2061270 h 3744261"/>
              <a:gd name="connsiteX151" fmla="*/ 2112013 w 4872429"/>
              <a:gd name="connsiteY151" fmla="*/ 2124915 h 3744261"/>
              <a:gd name="connsiteX152" fmla="*/ 2106427 w 4872429"/>
              <a:gd name="connsiteY152" fmla="*/ 2154879 h 3744261"/>
              <a:gd name="connsiteX153" fmla="*/ 2068074 w 4872429"/>
              <a:gd name="connsiteY153" fmla="*/ 2110027 h 3744261"/>
              <a:gd name="connsiteX154" fmla="*/ 2071106 w 4872429"/>
              <a:gd name="connsiteY154" fmla="*/ 2131103 h 3744261"/>
              <a:gd name="connsiteX155" fmla="*/ 2062737 w 4872429"/>
              <a:gd name="connsiteY155" fmla="*/ 2158160 h 3744261"/>
              <a:gd name="connsiteX156" fmla="*/ 2015974 w 4872429"/>
              <a:gd name="connsiteY156" fmla="*/ 2102593 h 3744261"/>
              <a:gd name="connsiteX157" fmla="*/ 2000608 w 4872429"/>
              <a:gd name="connsiteY157" fmla="*/ 2072629 h 3744261"/>
              <a:gd name="connsiteX158" fmla="*/ 2002809 w 4872429"/>
              <a:gd name="connsiteY158" fmla="*/ 2132432 h 3744261"/>
              <a:gd name="connsiteX159" fmla="*/ 1992884 w 4872429"/>
              <a:gd name="connsiteY159" fmla="*/ 2146677 h 3744261"/>
              <a:gd name="connsiteX160" fmla="*/ 1951291 w 4872429"/>
              <a:gd name="connsiteY160" fmla="*/ 2089428 h 3744261"/>
              <a:gd name="connsiteX161" fmla="*/ 1935510 w 4872429"/>
              <a:gd name="connsiteY161" fmla="*/ 2105832 h 3744261"/>
              <a:gd name="connsiteX162" fmla="*/ 1899129 w 4872429"/>
              <a:gd name="connsiteY162" fmla="*/ 2150913 h 3744261"/>
              <a:gd name="connsiteX163" fmla="*/ 1891529 w 4872429"/>
              <a:gd name="connsiteY163" fmla="*/ 2181376 h 3744261"/>
              <a:gd name="connsiteX164" fmla="*/ 1898548 w 4872429"/>
              <a:gd name="connsiteY164" fmla="*/ 2174440 h 3744261"/>
              <a:gd name="connsiteX165" fmla="*/ 1920870 w 4872429"/>
              <a:gd name="connsiteY165" fmla="*/ 2146033 h 3744261"/>
              <a:gd name="connsiteX166" fmla="*/ 1929758 w 4872429"/>
              <a:gd name="connsiteY166" fmla="*/ 2134447 h 3744261"/>
              <a:gd name="connsiteX167" fmla="*/ 1939289 w 4872429"/>
              <a:gd name="connsiteY167" fmla="*/ 2132474 h 3744261"/>
              <a:gd name="connsiteX168" fmla="*/ 1937565 w 4872429"/>
              <a:gd name="connsiteY168" fmla="*/ 2148442 h 3744261"/>
              <a:gd name="connsiteX169" fmla="*/ 1906376 w 4872429"/>
              <a:gd name="connsiteY169" fmla="*/ 2230360 h 3744261"/>
              <a:gd name="connsiteX170" fmla="*/ 1905670 w 4872429"/>
              <a:gd name="connsiteY170" fmla="*/ 2234306 h 3744261"/>
              <a:gd name="connsiteX171" fmla="*/ 1963106 w 4872429"/>
              <a:gd name="connsiteY171" fmla="*/ 2159386 h 3744261"/>
              <a:gd name="connsiteX172" fmla="*/ 1971454 w 4872429"/>
              <a:gd name="connsiteY172" fmla="*/ 2157433 h 3744261"/>
              <a:gd name="connsiteX173" fmla="*/ 1973842 w 4872429"/>
              <a:gd name="connsiteY173" fmla="*/ 2165677 h 3744261"/>
              <a:gd name="connsiteX174" fmla="*/ 1950772 w 4872429"/>
              <a:gd name="connsiteY174" fmla="*/ 2239643 h 3744261"/>
              <a:gd name="connsiteX175" fmla="*/ 1998739 w 4872429"/>
              <a:gd name="connsiteY175" fmla="*/ 2169145 h 3744261"/>
              <a:gd name="connsiteX176" fmla="*/ 2014355 w 4872429"/>
              <a:gd name="connsiteY176" fmla="*/ 2143978 h 3744261"/>
              <a:gd name="connsiteX177" fmla="*/ 2024135 w 4872429"/>
              <a:gd name="connsiteY177" fmla="*/ 2140406 h 3744261"/>
              <a:gd name="connsiteX178" fmla="*/ 2026565 w 4872429"/>
              <a:gd name="connsiteY178" fmla="*/ 2154755 h 3744261"/>
              <a:gd name="connsiteX179" fmla="*/ 2021581 w 4872429"/>
              <a:gd name="connsiteY179" fmla="*/ 2172924 h 3744261"/>
              <a:gd name="connsiteX180" fmla="*/ 2000068 w 4872429"/>
              <a:gd name="connsiteY180" fmla="*/ 2277539 h 3744261"/>
              <a:gd name="connsiteX181" fmla="*/ 2005820 w 4872429"/>
              <a:gd name="connsiteY181" fmla="*/ 2430266 h 3744261"/>
              <a:gd name="connsiteX182" fmla="*/ 2011323 w 4872429"/>
              <a:gd name="connsiteY182" fmla="*/ 2706068 h 3744261"/>
              <a:gd name="connsiteX183" fmla="*/ 1968983 w 4872429"/>
              <a:gd name="connsiteY183" fmla="*/ 2840834 h 3744261"/>
              <a:gd name="connsiteX184" fmla="*/ 1931627 w 4872429"/>
              <a:gd name="connsiteY184" fmla="*/ 2956371 h 3744261"/>
              <a:gd name="connsiteX185" fmla="*/ 1927868 w 4872429"/>
              <a:gd name="connsiteY185" fmla="*/ 2990363 h 3744261"/>
              <a:gd name="connsiteX186" fmla="*/ 1921140 w 4872429"/>
              <a:gd name="connsiteY186" fmla="*/ 2991152 h 3744261"/>
              <a:gd name="connsiteX187" fmla="*/ 1916738 w 4872429"/>
              <a:gd name="connsiteY187" fmla="*/ 2973066 h 3744261"/>
              <a:gd name="connsiteX188" fmla="*/ 1919126 w 4872429"/>
              <a:gd name="connsiteY188" fmla="*/ 2955374 h 3744261"/>
              <a:gd name="connsiteX189" fmla="*/ 1911235 w 4872429"/>
              <a:gd name="connsiteY189" fmla="*/ 2893162 h 3744261"/>
              <a:gd name="connsiteX190" fmla="*/ 1862396 w 4872429"/>
              <a:gd name="connsiteY190" fmla="*/ 2843845 h 3744261"/>
              <a:gd name="connsiteX191" fmla="*/ 1767458 w 4872429"/>
              <a:gd name="connsiteY191" fmla="*/ 2831572 h 3744261"/>
              <a:gd name="connsiteX192" fmla="*/ 1779252 w 4872429"/>
              <a:gd name="connsiteY192" fmla="*/ 2859584 h 3744261"/>
              <a:gd name="connsiteX193" fmla="*/ 1878177 w 4872429"/>
              <a:gd name="connsiteY193" fmla="*/ 3000164 h 3744261"/>
              <a:gd name="connsiteX194" fmla="*/ 1821218 w 4872429"/>
              <a:gd name="connsiteY194" fmla="*/ 3192553 h 3744261"/>
              <a:gd name="connsiteX195" fmla="*/ 1716355 w 4872429"/>
              <a:gd name="connsiteY195" fmla="*/ 3376095 h 3744261"/>
              <a:gd name="connsiteX196" fmla="*/ 1690689 w 4872429"/>
              <a:gd name="connsiteY196" fmla="*/ 3379314 h 3744261"/>
              <a:gd name="connsiteX197" fmla="*/ 1690212 w 4872429"/>
              <a:gd name="connsiteY197" fmla="*/ 3379065 h 3744261"/>
              <a:gd name="connsiteX198" fmla="*/ 1665252 w 4872429"/>
              <a:gd name="connsiteY198" fmla="*/ 3357469 h 3744261"/>
              <a:gd name="connsiteX199" fmla="*/ 1650301 w 4872429"/>
              <a:gd name="connsiteY199" fmla="*/ 3389323 h 3744261"/>
              <a:gd name="connsiteX200" fmla="*/ 1457227 w 4872429"/>
              <a:gd name="connsiteY200" fmla="*/ 3500084 h 3744261"/>
              <a:gd name="connsiteX201" fmla="*/ 1450915 w 4872429"/>
              <a:gd name="connsiteY201" fmla="*/ 3498589 h 3744261"/>
              <a:gd name="connsiteX202" fmla="*/ 1449357 w 4872429"/>
              <a:gd name="connsiteY202" fmla="*/ 3492297 h 3744261"/>
              <a:gd name="connsiteX203" fmla="*/ 1467942 w 4872429"/>
              <a:gd name="connsiteY203" fmla="*/ 3379916 h 3744261"/>
              <a:gd name="connsiteX204" fmla="*/ 1451683 w 4872429"/>
              <a:gd name="connsiteY204" fmla="*/ 3407638 h 3744261"/>
              <a:gd name="connsiteX205" fmla="*/ 1441570 w 4872429"/>
              <a:gd name="connsiteY205" fmla="*/ 3411915 h 3744261"/>
              <a:gd name="connsiteX206" fmla="*/ 1420390 w 4872429"/>
              <a:gd name="connsiteY206" fmla="*/ 3365630 h 3744261"/>
              <a:gd name="connsiteX207" fmla="*/ 1419040 w 4872429"/>
              <a:gd name="connsiteY207" fmla="*/ 3360335 h 3744261"/>
              <a:gd name="connsiteX208" fmla="*/ 1435216 w 4872429"/>
              <a:gd name="connsiteY208" fmla="*/ 3497156 h 3744261"/>
              <a:gd name="connsiteX209" fmla="*/ 1520685 w 4872429"/>
              <a:gd name="connsiteY209" fmla="*/ 3509428 h 3744261"/>
              <a:gd name="connsiteX210" fmla="*/ 1555238 w 4872429"/>
              <a:gd name="connsiteY210" fmla="*/ 3503033 h 3744261"/>
              <a:gd name="connsiteX211" fmla="*/ 1566368 w 4872429"/>
              <a:gd name="connsiteY211" fmla="*/ 3510342 h 3744261"/>
              <a:gd name="connsiteX212" fmla="*/ 1540474 w 4872429"/>
              <a:gd name="connsiteY212" fmla="*/ 3549173 h 3744261"/>
              <a:gd name="connsiteX213" fmla="*/ 1494542 w 4872429"/>
              <a:gd name="connsiteY213" fmla="*/ 3602975 h 3744261"/>
              <a:gd name="connsiteX214" fmla="*/ 1211514 w 4872429"/>
              <a:gd name="connsiteY214" fmla="*/ 3721523 h 3744261"/>
              <a:gd name="connsiteX215" fmla="*/ 1188132 w 4872429"/>
              <a:gd name="connsiteY215" fmla="*/ 3720256 h 3744261"/>
              <a:gd name="connsiteX216" fmla="*/ 981789 w 4872429"/>
              <a:gd name="connsiteY216" fmla="*/ 3524047 h 3744261"/>
              <a:gd name="connsiteX217" fmla="*/ 934113 w 4872429"/>
              <a:gd name="connsiteY217" fmla="*/ 3517984 h 3744261"/>
              <a:gd name="connsiteX218" fmla="*/ 908364 w 4872429"/>
              <a:gd name="connsiteY218" fmla="*/ 3507518 h 3744261"/>
              <a:gd name="connsiteX219" fmla="*/ 791436 w 4872429"/>
              <a:gd name="connsiteY219" fmla="*/ 3370863 h 3744261"/>
              <a:gd name="connsiteX220" fmla="*/ 800697 w 4872429"/>
              <a:gd name="connsiteY220" fmla="*/ 3265314 h 3744261"/>
              <a:gd name="connsiteX221" fmla="*/ 799721 w 4872429"/>
              <a:gd name="connsiteY221" fmla="*/ 3264566 h 3744261"/>
              <a:gd name="connsiteX222" fmla="*/ 797520 w 4872429"/>
              <a:gd name="connsiteY222" fmla="*/ 3241932 h 3744261"/>
              <a:gd name="connsiteX223" fmla="*/ 810477 w 4872429"/>
              <a:gd name="connsiteY223" fmla="*/ 3220524 h 3744261"/>
              <a:gd name="connsiteX224" fmla="*/ 853316 w 4872429"/>
              <a:gd name="connsiteY224" fmla="*/ 3118837 h 3744261"/>
              <a:gd name="connsiteX225" fmla="*/ 936501 w 4872429"/>
              <a:gd name="connsiteY225" fmla="*/ 3105962 h 3744261"/>
              <a:gd name="connsiteX226" fmla="*/ 942813 w 4872429"/>
              <a:gd name="connsiteY226" fmla="*/ 3114663 h 3744261"/>
              <a:gd name="connsiteX227" fmla="*/ 923585 w 4872429"/>
              <a:gd name="connsiteY227" fmla="*/ 3189542 h 3744261"/>
              <a:gd name="connsiteX228" fmla="*/ 979900 w 4872429"/>
              <a:gd name="connsiteY228" fmla="*/ 3101747 h 3744261"/>
              <a:gd name="connsiteX229" fmla="*/ 1134953 w 4872429"/>
              <a:gd name="connsiteY229" fmla="*/ 2984341 h 3744261"/>
              <a:gd name="connsiteX230" fmla="*/ 1266230 w 4872429"/>
              <a:gd name="connsiteY230" fmla="*/ 2971072 h 3744261"/>
              <a:gd name="connsiteX231" fmla="*/ 1338679 w 4872429"/>
              <a:gd name="connsiteY231" fmla="*/ 2982846 h 3744261"/>
              <a:gd name="connsiteX232" fmla="*/ 1339447 w 4872429"/>
              <a:gd name="connsiteY232" fmla="*/ 2982452 h 3744261"/>
              <a:gd name="connsiteX233" fmla="*/ 1371924 w 4872429"/>
              <a:gd name="connsiteY233" fmla="*/ 2972339 h 3744261"/>
              <a:gd name="connsiteX234" fmla="*/ 1323168 w 4872429"/>
              <a:gd name="connsiteY234" fmla="*/ 2957845 h 3744261"/>
              <a:gd name="connsiteX235" fmla="*/ 1163484 w 4872429"/>
              <a:gd name="connsiteY235" fmla="*/ 2925078 h 3744261"/>
              <a:gd name="connsiteX236" fmla="*/ 1000083 w 4872429"/>
              <a:gd name="connsiteY236" fmla="*/ 3004193 h 3744261"/>
              <a:gd name="connsiteX237" fmla="*/ 998879 w 4872429"/>
              <a:gd name="connsiteY237" fmla="*/ 3014908 h 3744261"/>
              <a:gd name="connsiteX238" fmla="*/ 959405 w 4872429"/>
              <a:gd name="connsiteY238" fmla="*/ 3058701 h 3744261"/>
              <a:gd name="connsiteX239" fmla="*/ 920366 w 4872429"/>
              <a:gd name="connsiteY239" fmla="*/ 3088084 h 3744261"/>
              <a:gd name="connsiteX240" fmla="*/ 914552 w 4872429"/>
              <a:gd name="connsiteY240" fmla="*/ 3084014 h 3744261"/>
              <a:gd name="connsiteX241" fmla="*/ 929316 w 4872429"/>
              <a:gd name="connsiteY241" fmla="*/ 3062065 h 3744261"/>
              <a:gd name="connsiteX242" fmla="*/ 955335 w 4872429"/>
              <a:gd name="connsiteY242" fmla="*/ 3033991 h 3744261"/>
              <a:gd name="connsiteX243" fmla="*/ 986358 w 4872429"/>
              <a:gd name="connsiteY243" fmla="*/ 3000455 h 3744261"/>
              <a:gd name="connsiteX244" fmla="*/ 971511 w 4872429"/>
              <a:gd name="connsiteY244" fmla="*/ 2973710 h 3744261"/>
              <a:gd name="connsiteX245" fmla="*/ 837929 w 4872429"/>
              <a:gd name="connsiteY245" fmla="*/ 2879872 h 3744261"/>
              <a:gd name="connsiteX246" fmla="*/ 826196 w 4872429"/>
              <a:gd name="connsiteY246" fmla="*/ 2887181 h 3744261"/>
              <a:gd name="connsiteX247" fmla="*/ 886540 w 4872429"/>
              <a:gd name="connsiteY247" fmla="*/ 3085093 h 3744261"/>
              <a:gd name="connsiteX248" fmla="*/ 886353 w 4872429"/>
              <a:gd name="connsiteY248" fmla="*/ 3091198 h 3744261"/>
              <a:gd name="connsiteX249" fmla="*/ 881016 w 4872429"/>
              <a:gd name="connsiteY249" fmla="*/ 3094209 h 3744261"/>
              <a:gd name="connsiteX250" fmla="*/ 870821 w 4872429"/>
              <a:gd name="connsiteY250" fmla="*/ 3081750 h 3744261"/>
              <a:gd name="connsiteX251" fmla="*/ 815233 w 4872429"/>
              <a:gd name="connsiteY251" fmla="*/ 2881222 h 3744261"/>
              <a:gd name="connsiteX252" fmla="*/ 836766 w 4872429"/>
              <a:gd name="connsiteY252" fmla="*/ 2867455 h 3744261"/>
              <a:gd name="connsiteX253" fmla="*/ 981685 w 4872429"/>
              <a:gd name="connsiteY253" fmla="*/ 2966546 h 3744261"/>
              <a:gd name="connsiteX254" fmla="*/ 995972 w 4872429"/>
              <a:gd name="connsiteY254" fmla="*/ 2990841 h 3744261"/>
              <a:gd name="connsiteX255" fmla="*/ 1163152 w 4872429"/>
              <a:gd name="connsiteY255" fmla="*/ 2912639 h 3744261"/>
              <a:gd name="connsiteX256" fmla="*/ 1327155 w 4872429"/>
              <a:gd name="connsiteY256" fmla="*/ 2946050 h 3744261"/>
              <a:gd name="connsiteX257" fmla="*/ 1388038 w 4872429"/>
              <a:gd name="connsiteY257" fmla="*/ 2959735 h 3744261"/>
              <a:gd name="connsiteX258" fmla="*/ 1389533 w 4872429"/>
              <a:gd name="connsiteY258" fmla="*/ 2955000 h 3744261"/>
              <a:gd name="connsiteX259" fmla="*/ 1396510 w 4872429"/>
              <a:gd name="connsiteY259" fmla="*/ 2841540 h 3744261"/>
              <a:gd name="connsiteX260" fmla="*/ 1431499 w 4872429"/>
              <a:gd name="connsiteY260" fmla="*/ 2742469 h 3744261"/>
              <a:gd name="connsiteX261" fmla="*/ 1460383 w 4872429"/>
              <a:gd name="connsiteY261" fmla="*/ 2758625 h 3744261"/>
              <a:gd name="connsiteX262" fmla="*/ 1529905 w 4872429"/>
              <a:gd name="connsiteY262" fmla="*/ 2965404 h 3744261"/>
              <a:gd name="connsiteX263" fmla="*/ 1519149 w 4872429"/>
              <a:gd name="connsiteY263" fmla="*/ 2977323 h 3744261"/>
              <a:gd name="connsiteX264" fmla="*/ 1584330 w 4872429"/>
              <a:gd name="connsiteY264" fmla="*/ 3026951 h 3744261"/>
              <a:gd name="connsiteX265" fmla="*/ 1605407 w 4872429"/>
              <a:gd name="connsiteY265" fmla="*/ 3044705 h 3744261"/>
              <a:gd name="connsiteX266" fmla="*/ 1660331 w 4872429"/>
              <a:gd name="connsiteY266" fmla="*/ 2959610 h 3744261"/>
              <a:gd name="connsiteX267" fmla="*/ 1737743 w 4872429"/>
              <a:gd name="connsiteY267" fmla="*/ 2839754 h 3744261"/>
              <a:gd name="connsiteX268" fmla="*/ 1797546 w 4872429"/>
              <a:gd name="connsiteY268" fmla="*/ 2732149 h 3744261"/>
              <a:gd name="connsiteX269" fmla="*/ 1814927 w 4872429"/>
              <a:gd name="connsiteY269" fmla="*/ 2688356 h 3744261"/>
              <a:gd name="connsiteX270" fmla="*/ 1862935 w 4872429"/>
              <a:gd name="connsiteY270" fmla="*/ 2244107 h 3744261"/>
              <a:gd name="connsiteX271" fmla="*/ 1857557 w 4872429"/>
              <a:gd name="connsiteY271" fmla="*/ 2209575 h 3744261"/>
              <a:gd name="connsiteX272" fmla="*/ 1851639 w 4872429"/>
              <a:gd name="connsiteY272" fmla="*/ 2181500 h 3744261"/>
              <a:gd name="connsiteX273" fmla="*/ 1895682 w 4872429"/>
              <a:gd name="connsiteY273" fmla="*/ 2098398 h 3744261"/>
              <a:gd name="connsiteX274" fmla="*/ 1904217 w 4872429"/>
              <a:gd name="connsiteY274" fmla="*/ 2097651 h 3744261"/>
              <a:gd name="connsiteX275" fmla="*/ 1905442 w 4872429"/>
              <a:gd name="connsiteY275" fmla="*/ 2106123 h 3744261"/>
              <a:gd name="connsiteX276" fmla="*/ 1879901 w 4872429"/>
              <a:gd name="connsiteY276" fmla="*/ 2176683 h 3744261"/>
              <a:gd name="connsiteX277" fmla="*/ 1888020 w 4872429"/>
              <a:gd name="connsiteY277" fmla="*/ 2145411 h 3744261"/>
              <a:gd name="connsiteX278" fmla="*/ 1927411 w 4872429"/>
              <a:gd name="connsiteY278" fmla="*/ 2096426 h 3744261"/>
              <a:gd name="connsiteX279" fmla="*/ 1943525 w 4872429"/>
              <a:gd name="connsiteY279" fmla="*/ 2072567 h 3744261"/>
              <a:gd name="connsiteX280" fmla="*/ 1937275 w 4872429"/>
              <a:gd name="connsiteY280" fmla="*/ 2058529 h 3744261"/>
              <a:gd name="connsiteX281" fmla="*/ 1887085 w 4872429"/>
              <a:gd name="connsiteY281" fmla="*/ 2039488 h 3744261"/>
              <a:gd name="connsiteX282" fmla="*/ 1903905 w 4872429"/>
              <a:gd name="connsiteY282" fmla="*/ 2078817 h 3744261"/>
              <a:gd name="connsiteX283" fmla="*/ 1750410 w 4872429"/>
              <a:gd name="connsiteY283" fmla="*/ 2147861 h 3744261"/>
              <a:gd name="connsiteX284" fmla="*/ 1557377 w 4872429"/>
              <a:gd name="connsiteY284" fmla="*/ 2221826 h 3744261"/>
              <a:gd name="connsiteX285" fmla="*/ 1483640 w 4872429"/>
              <a:gd name="connsiteY285" fmla="*/ 2253036 h 3744261"/>
              <a:gd name="connsiteX286" fmla="*/ 1453489 w 4872429"/>
              <a:gd name="connsiteY286" fmla="*/ 2287942 h 3744261"/>
              <a:gd name="connsiteX287" fmla="*/ 1436462 w 4872429"/>
              <a:gd name="connsiteY287" fmla="*/ 2295833 h 3744261"/>
              <a:gd name="connsiteX288" fmla="*/ 1376077 w 4872429"/>
              <a:gd name="connsiteY288" fmla="*/ 2310659 h 3744261"/>
              <a:gd name="connsiteX289" fmla="*/ 1364013 w 4872429"/>
              <a:gd name="connsiteY289" fmla="*/ 2298823 h 3744261"/>
              <a:gd name="connsiteX290" fmla="*/ 1334734 w 4872429"/>
              <a:gd name="connsiteY290" fmla="*/ 2303059 h 3744261"/>
              <a:gd name="connsiteX291" fmla="*/ 1330020 w 4872429"/>
              <a:gd name="connsiteY291" fmla="*/ 2303724 h 3744261"/>
              <a:gd name="connsiteX292" fmla="*/ 1245091 w 4872429"/>
              <a:gd name="connsiteY292" fmla="*/ 2321187 h 3744261"/>
              <a:gd name="connsiteX293" fmla="*/ 1233857 w 4872429"/>
              <a:gd name="connsiteY293" fmla="*/ 2340644 h 3744261"/>
              <a:gd name="connsiteX294" fmla="*/ 1084888 w 4872429"/>
              <a:gd name="connsiteY294" fmla="*/ 2441209 h 3744261"/>
              <a:gd name="connsiteX295" fmla="*/ 938162 w 4872429"/>
              <a:gd name="connsiteY295" fmla="*/ 2490526 h 3744261"/>
              <a:gd name="connsiteX296" fmla="*/ 913763 w 4872429"/>
              <a:gd name="connsiteY296" fmla="*/ 2472357 h 3744261"/>
              <a:gd name="connsiteX297" fmla="*/ 849287 w 4872429"/>
              <a:gd name="connsiteY297" fmla="*/ 2490526 h 3744261"/>
              <a:gd name="connsiteX298" fmla="*/ 749968 w 4872429"/>
              <a:gd name="connsiteY298" fmla="*/ 2448975 h 3744261"/>
              <a:gd name="connsiteX299" fmla="*/ 690704 w 4872429"/>
              <a:gd name="connsiteY299" fmla="*/ 2387718 h 3744261"/>
              <a:gd name="connsiteX300" fmla="*/ 691929 w 4872429"/>
              <a:gd name="connsiteY300" fmla="*/ 2375695 h 3744261"/>
              <a:gd name="connsiteX301" fmla="*/ 700464 w 4872429"/>
              <a:gd name="connsiteY301" fmla="*/ 2368843 h 3744261"/>
              <a:gd name="connsiteX302" fmla="*/ 693154 w 4872429"/>
              <a:gd name="connsiteY302" fmla="*/ 2367389 h 3744261"/>
              <a:gd name="connsiteX303" fmla="*/ 402796 w 4872429"/>
              <a:gd name="connsiteY303" fmla="*/ 2247201 h 3744261"/>
              <a:gd name="connsiteX304" fmla="*/ 280614 w 4872429"/>
              <a:gd name="connsiteY304" fmla="*/ 2167068 h 3744261"/>
              <a:gd name="connsiteX305" fmla="*/ 192570 w 4872429"/>
              <a:gd name="connsiteY305" fmla="*/ 2113723 h 3744261"/>
              <a:gd name="connsiteX306" fmla="*/ 27072 w 4872429"/>
              <a:gd name="connsiteY306" fmla="*/ 1882524 h 3744261"/>
              <a:gd name="connsiteX307" fmla="*/ 3961 w 4872429"/>
              <a:gd name="connsiteY307" fmla="*/ 1670430 h 3744261"/>
              <a:gd name="connsiteX308" fmla="*/ 134303 w 4872429"/>
              <a:gd name="connsiteY308" fmla="*/ 1531490 h 3744261"/>
              <a:gd name="connsiteX309" fmla="*/ 330575 w 4872429"/>
              <a:gd name="connsiteY309" fmla="*/ 1549120 h 3744261"/>
              <a:gd name="connsiteX310" fmla="*/ 350987 w 4872429"/>
              <a:gd name="connsiteY310" fmla="*/ 1565919 h 3744261"/>
              <a:gd name="connsiteX311" fmla="*/ 403398 w 4872429"/>
              <a:gd name="connsiteY311" fmla="*/ 1548954 h 3744261"/>
              <a:gd name="connsiteX312" fmla="*/ 406056 w 4872429"/>
              <a:gd name="connsiteY312" fmla="*/ 1548850 h 3744261"/>
              <a:gd name="connsiteX313" fmla="*/ 456744 w 4872429"/>
              <a:gd name="connsiteY313" fmla="*/ 1558236 h 3744261"/>
              <a:gd name="connsiteX314" fmla="*/ 487102 w 4872429"/>
              <a:gd name="connsiteY314" fmla="*/ 1553169 h 3744261"/>
              <a:gd name="connsiteX315" fmla="*/ 642488 w 4872429"/>
              <a:gd name="connsiteY315" fmla="*/ 1570259 h 3744261"/>
              <a:gd name="connsiteX316" fmla="*/ 716930 w 4872429"/>
              <a:gd name="connsiteY316" fmla="*/ 1625743 h 3744261"/>
              <a:gd name="connsiteX317" fmla="*/ 718758 w 4872429"/>
              <a:gd name="connsiteY317" fmla="*/ 1638182 h 3744261"/>
              <a:gd name="connsiteX318" fmla="*/ 839175 w 4872429"/>
              <a:gd name="connsiteY318" fmla="*/ 1847182 h 3744261"/>
              <a:gd name="connsiteX319" fmla="*/ 725008 w 4872429"/>
              <a:gd name="connsiteY319" fmla="*/ 1995985 h 3744261"/>
              <a:gd name="connsiteX320" fmla="*/ 634721 w 4872429"/>
              <a:gd name="connsiteY320" fmla="*/ 2003398 h 3744261"/>
              <a:gd name="connsiteX321" fmla="*/ 641948 w 4872429"/>
              <a:gd name="connsiteY321" fmla="*/ 2009648 h 3744261"/>
              <a:gd name="connsiteX322" fmla="*/ 646869 w 4872429"/>
              <a:gd name="connsiteY322" fmla="*/ 2013864 h 3744261"/>
              <a:gd name="connsiteX323" fmla="*/ 649008 w 4872429"/>
              <a:gd name="connsiteY323" fmla="*/ 2024329 h 3744261"/>
              <a:gd name="connsiteX324" fmla="*/ 591426 w 4872429"/>
              <a:gd name="connsiteY324" fmla="*/ 2023021 h 3744261"/>
              <a:gd name="connsiteX325" fmla="*/ 491359 w 4872429"/>
              <a:gd name="connsiteY325" fmla="*/ 1991271 h 3744261"/>
              <a:gd name="connsiteX326" fmla="*/ 475474 w 4872429"/>
              <a:gd name="connsiteY326" fmla="*/ 1983401 h 3744261"/>
              <a:gd name="connsiteX327" fmla="*/ 404042 w 4872429"/>
              <a:gd name="connsiteY327" fmla="*/ 1958089 h 3744261"/>
              <a:gd name="connsiteX328" fmla="*/ 329038 w 4872429"/>
              <a:gd name="connsiteY328" fmla="*/ 1859392 h 3744261"/>
              <a:gd name="connsiteX329" fmla="*/ 309602 w 4872429"/>
              <a:gd name="connsiteY329" fmla="*/ 1832771 h 3744261"/>
              <a:gd name="connsiteX330" fmla="*/ 311803 w 4872429"/>
              <a:gd name="connsiteY330" fmla="*/ 1931468 h 3744261"/>
              <a:gd name="connsiteX331" fmla="*/ 412660 w 4872429"/>
              <a:gd name="connsiteY331" fmla="*/ 2024392 h 3744261"/>
              <a:gd name="connsiteX332" fmla="*/ 619542 w 4872429"/>
              <a:gd name="connsiteY332" fmla="*/ 2058467 h 3744261"/>
              <a:gd name="connsiteX333" fmla="*/ 736055 w 4872429"/>
              <a:gd name="connsiteY333" fmla="*/ 2031410 h 3744261"/>
              <a:gd name="connsiteX334" fmla="*/ 721810 w 4872429"/>
              <a:gd name="connsiteY334" fmla="*/ 2023623 h 3744261"/>
              <a:gd name="connsiteX335" fmla="*/ 718633 w 4872429"/>
              <a:gd name="connsiteY335" fmla="*/ 2013864 h 3744261"/>
              <a:gd name="connsiteX336" fmla="*/ 756031 w 4872429"/>
              <a:gd name="connsiteY336" fmla="*/ 1988323 h 3744261"/>
              <a:gd name="connsiteX337" fmla="*/ 795111 w 4872429"/>
              <a:gd name="connsiteY337" fmla="*/ 1973787 h 3744261"/>
              <a:gd name="connsiteX338" fmla="*/ 801465 w 4872429"/>
              <a:gd name="connsiteY338" fmla="*/ 1978625 h 3744261"/>
              <a:gd name="connsiteX339" fmla="*/ 794883 w 4872429"/>
              <a:gd name="connsiteY339" fmla="*/ 1988676 h 3744261"/>
              <a:gd name="connsiteX340" fmla="*/ 782320 w 4872429"/>
              <a:gd name="connsiteY340" fmla="*/ 2003398 h 3744261"/>
              <a:gd name="connsiteX341" fmla="*/ 760786 w 4872429"/>
              <a:gd name="connsiteY341" fmla="*/ 2029354 h 3744261"/>
              <a:gd name="connsiteX342" fmla="*/ 880061 w 4872429"/>
              <a:gd name="connsiteY342" fmla="*/ 2069452 h 3744261"/>
              <a:gd name="connsiteX343" fmla="*/ 890817 w 4872429"/>
              <a:gd name="connsiteY343" fmla="*/ 2065236 h 3744261"/>
              <a:gd name="connsiteX344" fmla="*/ 890963 w 4872429"/>
              <a:gd name="connsiteY344" fmla="*/ 2038595 h 3744261"/>
              <a:gd name="connsiteX345" fmla="*/ 888741 w 4872429"/>
              <a:gd name="connsiteY345" fmla="*/ 2020716 h 3744261"/>
              <a:gd name="connsiteX346" fmla="*/ 892541 w 4872429"/>
              <a:gd name="connsiteY346" fmla="*/ 2012576 h 3744261"/>
              <a:gd name="connsiteX347" fmla="*/ 919079 w 4872429"/>
              <a:gd name="connsiteY347" fmla="*/ 2014217 h 3744261"/>
              <a:gd name="connsiteX348" fmla="*/ 968334 w 4872429"/>
              <a:gd name="connsiteY348" fmla="*/ 2015816 h 3744261"/>
              <a:gd name="connsiteX349" fmla="*/ 981769 w 4872429"/>
              <a:gd name="connsiteY349" fmla="*/ 1989693 h 3744261"/>
              <a:gd name="connsiteX350" fmla="*/ 913618 w 4872429"/>
              <a:gd name="connsiteY350" fmla="*/ 1880116 h 3744261"/>
              <a:gd name="connsiteX351" fmla="*/ 867436 w 4872429"/>
              <a:gd name="connsiteY351" fmla="*/ 1817550 h 3744261"/>
              <a:gd name="connsiteX352" fmla="*/ 863034 w 4872429"/>
              <a:gd name="connsiteY352" fmla="*/ 1795498 h 3744261"/>
              <a:gd name="connsiteX353" fmla="*/ 882117 w 4872429"/>
              <a:gd name="connsiteY353" fmla="*/ 1800087 h 3744261"/>
              <a:gd name="connsiteX354" fmla="*/ 906080 w 4872429"/>
              <a:gd name="connsiteY354" fmla="*/ 1818755 h 3744261"/>
              <a:gd name="connsiteX355" fmla="*/ 965842 w 4872429"/>
              <a:gd name="connsiteY355" fmla="*/ 1878247 h 3744261"/>
              <a:gd name="connsiteX356" fmla="*/ 1083372 w 4872429"/>
              <a:gd name="connsiteY356" fmla="*/ 2085005 h 3744261"/>
              <a:gd name="connsiteX357" fmla="*/ 1088730 w 4872429"/>
              <a:gd name="connsiteY357" fmla="*/ 2084673 h 3744261"/>
              <a:gd name="connsiteX358" fmla="*/ 1203394 w 4872429"/>
              <a:gd name="connsiteY358" fmla="*/ 2080893 h 3744261"/>
              <a:gd name="connsiteX359" fmla="*/ 1259294 w 4872429"/>
              <a:gd name="connsiteY359" fmla="*/ 2084382 h 3744261"/>
              <a:gd name="connsiteX360" fmla="*/ 1261454 w 4872429"/>
              <a:gd name="connsiteY360" fmla="*/ 2091234 h 3744261"/>
              <a:gd name="connsiteX361" fmla="*/ 1248247 w 4872429"/>
              <a:gd name="connsiteY361" fmla="*/ 2097152 h 3744261"/>
              <a:gd name="connsiteX362" fmla="*/ 1101770 w 4872429"/>
              <a:gd name="connsiteY362" fmla="*/ 2118520 h 3744261"/>
              <a:gd name="connsiteX363" fmla="*/ 1075606 w 4872429"/>
              <a:gd name="connsiteY363" fmla="*/ 2097962 h 3744261"/>
              <a:gd name="connsiteX364" fmla="*/ 869056 w 4872429"/>
              <a:gd name="connsiteY364" fmla="*/ 2136046 h 3744261"/>
              <a:gd name="connsiteX365" fmla="*/ 824058 w 4872429"/>
              <a:gd name="connsiteY365" fmla="*/ 2200625 h 3744261"/>
              <a:gd name="connsiteX366" fmla="*/ 886831 w 4872429"/>
              <a:gd name="connsiteY366" fmla="*/ 2347974 h 3744261"/>
              <a:gd name="connsiteX367" fmla="*/ 1217702 w 4872429"/>
              <a:gd name="connsiteY367" fmla="*/ 2314750 h 3744261"/>
              <a:gd name="connsiteX368" fmla="*/ 1234833 w 4872429"/>
              <a:gd name="connsiteY368" fmla="*/ 2310784 h 3744261"/>
              <a:gd name="connsiteX369" fmla="*/ 1234272 w 4872429"/>
              <a:gd name="connsiteY369" fmla="*/ 2303724 h 3744261"/>
              <a:gd name="connsiteX370" fmla="*/ 1231490 w 4872429"/>
              <a:gd name="connsiteY370" fmla="*/ 2296622 h 3744261"/>
              <a:gd name="connsiteX371" fmla="*/ 1224201 w 4872429"/>
              <a:gd name="connsiteY371" fmla="*/ 2297183 h 3744261"/>
              <a:gd name="connsiteX372" fmla="*/ 1167201 w 4872429"/>
              <a:gd name="connsiteY372" fmla="*/ 2285180 h 3744261"/>
              <a:gd name="connsiteX373" fmla="*/ 1187634 w 4872429"/>
              <a:gd name="connsiteY373" fmla="*/ 2267800 h 3744261"/>
              <a:gd name="connsiteX374" fmla="*/ 1237968 w 4872429"/>
              <a:gd name="connsiteY374" fmla="*/ 2283581 h 3744261"/>
              <a:gd name="connsiteX375" fmla="*/ 1358261 w 4872429"/>
              <a:gd name="connsiteY375" fmla="*/ 2270271 h 3744261"/>
              <a:gd name="connsiteX376" fmla="*/ 1358448 w 4872429"/>
              <a:gd name="connsiteY376" fmla="*/ 2250960 h 3744261"/>
              <a:gd name="connsiteX377" fmla="*/ 1351990 w 4872429"/>
              <a:gd name="connsiteY377" fmla="*/ 2164680 h 3744261"/>
              <a:gd name="connsiteX378" fmla="*/ 1340236 w 4872429"/>
              <a:gd name="connsiteY378" fmla="*/ 2112290 h 3744261"/>
              <a:gd name="connsiteX379" fmla="*/ 1351554 w 4872429"/>
              <a:gd name="connsiteY379" fmla="*/ 2034753 h 3744261"/>
              <a:gd name="connsiteX380" fmla="*/ 1373357 w 4872429"/>
              <a:gd name="connsiteY380" fmla="*/ 2021277 h 3744261"/>
              <a:gd name="connsiteX381" fmla="*/ 1407640 w 4872429"/>
              <a:gd name="connsiteY381" fmla="*/ 2008776 h 3744261"/>
              <a:gd name="connsiteX382" fmla="*/ 1428281 w 4872429"/>
              <a:gd name="connsiteY382" fmla="*/ 2043412 h 3744261"/>
              <a:gd name="connsiteX383" fmla="*/ 1439556 w 4872429"/>
              <a:gd name="connsiteY383" fmla="*/ 2085711 h 3744261"/>
              <a:gd name="connsiteX384" fmla="*/ 1447301 w 4872429"/>
              <a:gd name="connsiteY384" fmla="*/ 2152346 h 3744261"/>
              <a:gd name="connsiteX385" fmla="*/ 1428011 w 4872429"/>
              <a:gd name="connsiteY385" fmla="*/ 2143645 h 3744261"/>
              <a:gd name="connsiteX386" fmla="*/ 1399853 w 4872429"/>
              <a:gd name="connsiteY386" fmla="*/ 2102198 h 3744261"/>
              <a:gd name="connsiteX387" fmla="*/ 1405667 w 4872429"/>
              <a:gd name="connsiteY387" fmla="*/ 2137208 h 3744261"/>
              <a:gd name="connsiteX388" fmla="*/ 1405211 w 4872429"/>
              <a:gd name="connsiteY388" fmla="*/ 2249465 h 3744261"/>
              <a:gd name="connsiteX389" fmla="*/ 1401037 w 4872429"/>
              <a:gd name="connsiteY389" fmla="*/ 2262546 h 3744261"/>
              <a:gd name="connsiteX390" fmla="*/ 1473901 w 4872429"/>
              <a:gd name="connsiteY390" fmla="*/ 2243173 h 3744261"/>
              <a:gd name="connsiteX391" fmla="*/ 1478034 w 4872429"/>
              <a:gd name="connsiteY391" fmla="*/ 2174980 h 3744261"/>
              <a:gd name="connsiteX392" fmla="*/ 1449502 w 4872429"/>
              <a:gd name="connsiteY392" fmla="*/ 2053774 h 3744261"/>
              <a:gd name="connsiteX393" fmla="*/ 1451475 w 4872429"/>
              <a:gd name="connsiteY393" fmla="*/ 2046610 h 3744261"/>
              <a:gd name="connsiteX394" fmla="*/ 1458909 w 4872429"/>
              <a:gd name="connsiteY394" fmla="*/ 2046444 h 3744261"/>
              <a:gd name="connsiteX395" fmla="*/ 1504925 w 4872429"/>
              <a:gd name="connsiteY395" fmla="*/ 2058467 h 3744261"/>
              <a:gd name="connsiteX396" fmla="*/ 1782284 w 4872429"/>
              <a:gd name="connsiteY396" fmla="*/ 1986204 h 3744261"/>
              <a:gd name="connsiteX397" fmla="*/ 1788887 w 4872429"/>
              <a:gd name="connsiteY397" fmla="*/ 1988281 h 3744261"/>
              <a:gd name="connsiteX398" fmla="*/ 1849895 w 4872429"/>
              <a:gd name="connsiteY398" fmla="*/ 2016978 h 3744261"/>
              <a:gd name="connsiteX399" fmla="*/ 1850227 w 4872429"/>
              <a:gd name="connsiteY399" fmla="*/ 2017082 h 3744261"/>
              <a:gd name="connsiteX400" fmla="*/ 1795054 w 4872429"/>
              <a:gd name="connsiteY400" fmla="*/ 1971025 h 3744261"/>
              <a:gd name="connsiteX401" fmla="*/ 1794390 w 4872429"/>
              <a:gd name="connsiteY401" fmla="*/ 1970527 h 3744261"/>
              <a:gd name="connsiteX402" fmla="*/ 1315713 w 4872429"/>
              <a:gd name="connsiteY402" fmla="*/ 1579686 h 3744261"/>
              <a:gd name="connsiteX403" fmla="*/ 1153600 w 4872429"/>
              <a:gd name="connsiteY403" fmla="*/ 1494882 h 3744261"/>
              <a:gd name="connsiteX404" fmla="*/ 1047926 w 4872429"/>
              <a:gd name="connsiteY404" fmla="*/ 1425796 h 3744261"/>
              <a:gd name="connsiteX405" fmla="*/ 1054592 w 4872429"/>
              <a:gd name="connsiteY405" fmla="*/ 1396746 h 3744261"/>
              <a:gd name="connsiteX406" fmla="*/ 1118673 w 4872429"/>
              <a:gd name="connsiteY406" fmla="*/ 1334430 h 3744261"/>
              <a:gd name="connsiteX407" fmla="*/ 1165581 w 4872429"/>
              <a:gd name="connsiteY407" fmla="*/ 1273837 h 3744261"/>
              <a:gd name="connsiteX408" fmla="*/ 1156050 w 4872429"/>
              <a:gd name="connsiteY408" fmla="*/ 1254131 h 3744261"/>
              <a:gd name="connsiteX409" fmla="*/ 1149343 w 4872429"/>
              <a:gd name="connsiteY409" fmla="*/ 1273463 h 3744261"/>
              <a:gd name="connsiteX410" fmla="*/ 1138566 w 4872429"/>
              <a:gd name="connsiteY410" fmla="*/ 1287937 h 3744261"/>
              <a:gd name="connsiteX411" fmla="*/ 1030483 w 4872429"/>
              <a:gd name="connsiteY411" fmla="*/ 1395354 h 3744261"/>
              <a:gd name="connsiteX412" fmla="*/ 1012148 w 4872429"/>
              <a:gd name="connsiteY412" fmla="*/ 1390765 h 3744261"/>
              <a:gd name="connsiteX413" fmla="*/ 1010902 w 4872429"/>
              <a:gd name="connsiteY413" fmla="*/ 1389810 h 3744261"/>
              <a:gd name="connsiteX414" fmla="*/ 794094 w 4872429"/>
              <a:gd name="connsiteY414" fmla="*/ 1123166 h 3744261"/>
              <a:gd name="connsiteX415" fmla="*/ 811952 w 4872429"/>
              <a:gd name="connsiteY415" fmla="*/ 915971 h 3744261"/>
              <a:gd name="connsiteX416" fmla="*/ 789068 w 4872429"/>
              <a:gd name="connsiteY416" fmla="*/ 889288 h 3744261"/>
              <a:gd name="connsiteX417" fmla="*/ 768303 w 4872429"/>
              <a:gd name="connsiteY417" fmla="*/ 717042 h 3744261"/>
              <a:gd name="connsiteX418" fmla="*/ 808193 w 4872429"/>
              <a:gd name="connsiteY418" fmla="*/ 541286 h 3744261"/>
              <a:gd name="connsiteX419" fmla="*/ 931123 w 4872429"/>
              <a:gd name="connsiteY419" fmla="*/ 473758 h 3744261"/>
              <a:gd name="connsiteX420" fmla="*/ 1122660 w 4872429"/>
              <a:gd name="connsiteY420" fmla="*/ 489186 h 3744261"/>
              <a:gd name="connsiteX421" fmla="*/ 1251424 w 4872429"/>
              <a:gd name="connsiteY421" fmla="*/ 639173 h 3744261"/>
              <a:gd name="connsiteX422" fmla="*/ 1284441 w 4872429"/>
              <a:gd name="connsiteY422" fmla="*/ 699371 h 3744261"/>
              <a:gd name="connsiteX423" fmla="*/ 1269407 w 4872429"/>
              <a:gd name="connsiteY423" fmla="*/ 655868 h 3744261"/>
              <a:gd name="connsiteX424" fmla="*/ 1275408 w 4872429"/>
              <a:gd name="connsiteY424" fmla="*/ 637615 h 3744261"/>
              <a:gd name="connsiteX425" fmla="*/ 1329127 w 4872429"/>
              <a:gd name="connsiteY425" fmla="*/ 677256 h 3744261"/>
              <a:gd name="connsiteX426" fmla="*/ 1374271 w 4872429"/>
              <a:gd name="connsiteY426" fmla="*/ 742479 h 3744261"/>
              <a:gd name="connsiteX427" fmla="*/ 1379794 w 4872429"/>
              <a:gd name="connsiteY427" fmla="*/ 781040 h 3744261"/>
              <a:gd name="connsiteX428" fmla="*/ 1381808 w 4872429"/>
              <a:gd name="connsiteY428" fmla="*/ 780915 h 3744261"/>
              <a:gd name="connsiteX429" fmla="*/ 1398773 w 4872429"/>
              <a:gd name="connsiteY429" fmla="*/ 838476 h 3744261"/>
              <a:gd name="connsiteX430" fmla="*/ 1404525 w 4872429"/>
              <a:gd name="connsiteY430" fmla="*/ 876912 h 3744261"/>
              <a:gd name="connsiteX431" fmla="*/ 1395638 w 4872429"/>
              <a:gd name="connsiteY431" fmla="*/ 977914 h 3744261"/>
              <a:gd name="connsiteX432" fmla="*/ 1401888 w 4872429"/>
              <a:gd name="connsiteY432" fmla="*/ 1020129 h 3744261"/>
              <a:gd name="connsiteX433" fmla="*/ 1332969 w 4872429"/>
              <a:gd name="connsiteY433" fmla="*/ 1209465 h 3744261"/>
              <a:gd name="connsiteX434" fmla="*/ 1369931 w 4872429"/>
              <a:gd name="connsiteY434" fmla="*/ 1221737 h 3744261"/>
              <a:gd name="connsiteX435" fmla="*/ 1379317 w 4872429"/>
              <a:gd name="connsiteY435" fmla="*/ 1230646 h 3744261"/>
              <a:gd name="connsiteX436" fmla="*/ 1427990 w 4872429"/>
              <a:gd name="connsiteY436" fmla="*/ 1300292 h 3744261"/>
              <a:gd name="connsiteX437" fmla="*/ 1416133 w 4872429"/>
              <a:gd name="connsiteY437" fmla="*/ 1323798 h 3744261"/>
              <a:gd name="connsiteX438" fmla="*/ 1295384 w 4872429"/>
              <a:gd name="connsiteY438" fmla="*/ 1319230 h 3744261"/>
              <a:gd name="connsiteX439" fmla="*/ 1259003 w 4872429"/>
              <a:gd name="connsiteY439" fmla="*/ 1296243 h 3744261"/>
              <a:gd name="connsiteX440" fmla="*/ 1256802 w 4872429"/>
              <a:gd name="connsiteY440" fmla="*/ 1298132 h 3744261"/>
              <a:gd name="connsiteX441" fmla="*/ 1248891 w 4872429"/>
              <a:gd name="connsiteY441" fmla="*/ 1310384 h 3744261"/>
              <a:gd name="connsiteX442" fmla="*/ 1244883 w 4872429"/>
              <a:gd name="connsiteY442" fmla="*/ 1318648 h 3744261"/>
              <a:gd name="connsiteX443" fmla="*/ 1229122 w 4872429"/>
              <a:gd name="connsiteY443" fmla="*/ 1321908 h 3744261"/>
              <a:gd name="connsiteX444" fmla="*/ 1342645 w 4872429"/>
              <a:gd name="connsiteY444" fmla="*/ 1396434 h 3744261"/>
              <a:gd name="connsiteX445" fmla="*/ 1520810 w 4872429"/>
              <a:gd name="connsiteY445" fmla="*/ 1562077 h 3744261"/>
              <a:gd name="connsiteX446" fmla="*/ 1718473 w 4872429"/>
              <a:gd name="connsiteY446" fmla="*/ 1729756 h 3744261"/>
              <a:gd name="connsiteX447" fmla="*/ 1885154 w 4872429"/>
              <a:gd name="connsiteY447" fmla="*/ 1883500 h 3744261"/>
              <a:gd name="connsiteX448" fmla="*/ 1939476 w 4872429"/>
              <a:gd name="connsiteY448" fmla="*/ 2032282 h 3744261"/>
              <a:gd name="connsiteX449" fmla="*/ 1947699 w 4872429"/>
              <a:gd name="connsiteY449" fmla="*/ 2051490 h 3744261"/>
              <a:gd name="connsiteX450" fmla="*/ 1955548 w 4872429"/>
              <a:gd name="connsiteY450" fmla="*/ 2068247 h 3744261"/>
              <a:gd name="connsiteX451" fmla="*/ 1955693 w 4872429"/>
              <a:gd name="connsiteY451" fmla="*/ 2069410 h 3744261"/>
              <a:gd name="connsiteX452" fmla="*/ 1990309 w 4872429"/>
              <a:gd name="connsiteY452" fmla="*/ 2132370 h 3744261"/>
              <a:gd name="connsiteX453" fmla="*/ 1990433 w 4872429"/>
              <a:gd name="connsiteY453" fmla="*/ 2131311 h 3744261"/>
              <a:gd name="connsiteX454" fmla="*/ 1977102 w 4872429"/>
              <a:gd name="connsiteY454" fmla="*/ 2009898 h 3744261"/>
              <a:gd name="connsiteX455" fmla="*/ 1981691 w 4872429"/>
              <a:gd name="connsiteY455" fmla="*/ 2002069 h 3744261"/>
              <a:gd name="connsiteX456" fmla="*/ 1989187 w 4872429"/>
              <a:gd name="connsiteY456" fmla="*/ 2006845 h 3744261"/>
              <a:gd name="connsiteX457" fmla="*/ 1989187 w 4872429"/>
              <a:gd name="connsiteY457" fmla="*/ 2006845 h 3744261"/>
              <a:gd name="connsiteX458" fmla="*/ 1989250 w 4872429"/>
              <a:gd name="connsiteY458" fmla="*/ 2007136 h 3744261"/>
              <a:gd name="connsiteX459" fmla="*/ 1991721 w 4872429"/>
              <a:gd name="connsiteY459" fmla="*/ 2017186 h 3744261"/>
              <a:gd name="connsiteX460" fmla="*/ 2024986 w 4872429"/>
              <a:gd name="connsiteY460" fmla="*/ 2093186 h 3744261"/>
              <a:gd name="connsiteX461" fmla="*/ 2059145 w 4872429"/>
              <a:gd name="connsiteY461" fmla="*/ 2144538 h 3744261"/>
              <a:gd name="connsiteX462" fmla="*/ 2058709 w 4872429"/>
              <a:gd name="connsiteY462" fmla="*/ 2132619 h 3744261"/>
              <a:gd name="connsiteX463" fmla="*/ 2044443 w 4872429"/>
              <a:gd name="connsiteY463" fmla="*/ 2063679 h 3744261"/>
              <a:gd name="connsiteX464" fmla="*/ 2028911 w 4872429"/>
              <a:gd name="connsiteY464" fmla="*/ 2026364 h 3744261"/>
              <a:gd name="connsiteX465" fmla="*/ 2028433 w 4872429"/>
              <a:gd name="connsiteY465" fmla="*/ 2010790 h 3744261"/>
              <a:gd name="connsiteX466" fmla="*/ 2034995 w 4872429"/>
              <a:gd name="connsiteY466" fmla="*/ 2009420 h 3744261"/>
              <a:gd name="connsiteX467" fmla="*/ 2053310 w 4872429"/>
              <a:gd name="connsiteY467" fmla="*/ 2050036 h 3744261"/>
              <a:gd name="connsiteX468" fmla="*/ 2056300 w 4872429"/>
              <a:gd name="connsiteY468" fmla="*/ 2059838 h 3744261"/>
              <a:gd name="connsiteX469" fmla="*/ 2101277 w 4872429"/>
              <a:gd name="connsiteY469" fmla="*/ 2139223 h 3744261"/>
              <a:gd name="connsiteX470" fmla="*/ 2099741 w 4872429"/>
              <a:gd name="connsiteY470" fmla="*/ 2127200 h 3744261"/>
              <a:gd name="connsiteX471" fmla="*/ 2070337 w 4872429"/>
              <a:gd name="connsiteY471" fmla="*/ 2015940 h 3744261"/>
              <a:gd name="connsiteX472" fmla="*/ 2070047 w 4872429"/>
              <a:gd name="connsiteY472" fmla="*/ 2015255 h 3744261"/>
              <a:gd name="connsiteX473" fmla="*/ 2069569 w 4872429"/>
              <a:gd name="connsiteY473" fmla="*/ 2004499 h 3744261"/>
              <a:gd name="connsiteX474" fmla="*/ 2075923 w 4872429"/>
              <a:gd name="connsiteY474" fmla="*/ 2002692 h 3744261"/>
              <a:gd name="connsiteX475" fmla="*/ 2080097 w 4872429"/>
              <a:gd name="connsiteY475" fmla="*/ 2006845 h 3744261"/>
              <a:gd name="connsiteX476" fmla="*/ 2080139 w 4872429"/>
              <a:gd name="connsiteY476" fmla="*/ 2006845 h 3744261"/>
              <a:gd name="connsiteX477" fmla="*/ 2080242 w 4872429"/>
              <a:gd name="connsiteY477" fmla="*/ 2007136 h 3744261"/>
              <a:gd name="connsiteX478" fmla="*/ 2082776 w 4872429"/>
              <a:gd name="connsiteY478" fmla="*/ 2013220 h 3744261"/>
              <a:gd name="connsiteX479" fmla="*/ 2128002 w 4872429"/>
              <a:gd name="connsiteY479" fmla="*/ 2082492 h 3744261"/>
              <a:gd name="connsiteX480" fmla="*/ 2075446 w 4872429"/>
              <a:gd name="connsiteY480" fmla="*/ 1945380 h 3744261"/>
              <a:gd name="connsiteX481" fmla="*/ 2076276 w 4872429"/>
              <a:gd name="connsiteY481" fmla="*/ 1939545 h 3744261"/>
              <a:gd name="connsiteX482" fmla="*/ 2081592 w 4872429"/>
              <a:gd name="connsiteY482" fmla="*/ 1937012 h 3744261"/>
              <a:gd name="connsiteX483" fmla="*/ 2118325 w 4872429"/>
              <a:gd name="connsiteY483" fmla="*/ 1926982 h 3744261"/>
              <a:gd name="connsiteX484" fmla="*/ 2116706 w 4872429"/>
              <a:gd name="connsiteY484" fmla="*/ 1911222 h 3744261"/>
              <a:gd name="connsiteX485" fmla="*/ 2070524 w 4872429"/>
              <a:gd name="connsiteY485" fmla="*/ 1876876 h 3744261"/>
              <a:gd name="connsiteX486" fmla="*/ 1994005 w 4872429"/>
              <a:gd name="connsiteY486" fmla="*/ 1815868 h 3744261"/>
              <a:gd name="connsiteX487" fmla="*/ 1990060 w 4872429"/>
              <a:gd name="connsiteY487" fmla="*/ 1809244 h 3744261"/>
              <a:gd name="connsiteX488" fmla="*/ 1961798 w 4872429"/>
              <a:gd name="connsiteY488" fmla="*/ 1804032 h 3744261"/>
              <a:gd name="connsiteX489" fmla="*/ 1932789 w 4872429"/>
              <a:gd name="connsiteY489" fmla="*/ 1765991 h 3744261"/>
              <a:gd name="connsiteX490" fmla="*/ 1890636 w 4872429"/>
              <a:gd name="connsiteY490" fmla="*/ 1690572 h 3744261"/>
              <a:gd name="connsiteX491" fmla="*/ 1811085 w 4872429"/>
              <a:gd name="connsiteY491" fmla="*/ 1763021 h 3744261"/>
              <a:gd name="connsiteX492" fmla="*/ 1786271 w 4872429"/>
              <a:gd name="connsiteY492" fmla="*/ 1748880 h 3744261"/>
              <a:gd name="connsiteX493" fmla="*/ 1758404 w 4872429"/>
              <a:gd name="connsiteY493" fmla="*/ 1709115 h 3744261"/>
              <a:gd name="connsiteX494" fmla="*/ 1736767 w 4872429"/>
              <a:gd name="connsiteY494" fmla="*/ 1636126 h 3744261"/>
              <a:gd name="connsiteX495" fmla="*/ 1811729 w 4872429"/>
              <a:gd name="connsiteY495" fmla="*/ 1580247 h 3744261"/>
              <a:gd name="connsiteX496" fmla="*/ 1831310 w 4872429"/>
              <a:gd name="connsiteY496" fmla="*/ 1571567 h 3744261"/>
              <a:gd name="connsiteX497" fmla="*/ 1788617 w 4872429"/>
              <a:gd name="connsiteY497" fmla="*/ 1472331 h 3744261"/>
              <a:gd name="connsiteX498" fmla="*/ 1692600 w 4872429"/>
              <a:gd name="connsiteY498" fmla="*/ 923987 h 3744261"/>
              <a:gd name="connsiteX499" fmla="*/ 1707094 w 4872429"/>
              <a:gd name="connsiteY499" fmla="*/ 829319 h 3744261"/>
              <a:gd name="connsiteX500" fmla="*/ 1636201 w 4872429"/>
              <a:gd name="connsiteY500" fmla="*/ 698644 h 3744261"/>
              <a:gd name="connsiteX501" fmla="*/ 1536716 w 4872429"/>
              <a:gd name="connsiteY501" fmla="*/ 614524 h 3744261"/>
              <a:gd name="connsiteX502" fmla="*/ 1508226 w 4872429"/>
              <a:gd name="connsiteY502" fmla="*/ 615583 h 3744261"/>
              <a:gd name="connsiteX503" fmla="*/ 1523073 w 4872429"/>
              <a:gd name="connsiteY503" fmla="*/ 673477 h 3744261"/>
              <a:gd name="connsiteX504" fmla="*/ 1529905 w 4872429"/>
              <a:gd name="connsiteY504" fmla="*/ 699786 h 3744261"/>
              <a:gd name="connsiteX505" fmla="*/ 1543818 w 4872429"/>
              <a:gd name="connsiteY505" fmla="*/ 1016599 h 3744261"/>
              <a:gd name="connsiteX506" fmla="*/ 1670194 w 4872429"/>
              <a:gd name="connsiteY506" fmla="*/ 1432420 h 3744261"/>
              <a:gd name="connsiteX507" fmla="*/ 1724079 w 4872429"/>
              <a:gd name="connsiteY507" fmla="*/ 1582365 h 3744261"/>
              <a:gd name="connsiteX508" fmla="*/ 1716417 w 4872429"/>
              <a:gd name="connsiteY508" fmla="*/ 1604480 h 3744261"/>
              <a:gd name="connsiteX509" fmla="*/ 1671585 w 4872429"/>
              <a:gd name="connsiteY509" fmla="*/ 1558111 h 3744261"/>
              <a:gd name="connsiteX510" fmla="*/ 1608314 w 4872429"/>
              <a:gd name="connsiteY510" fmla="*/ 1448596 h 3744261"/>
              <a:gd name="connsiteX511" fmla="*/ 1509618 w 4872429"/>
              <a:gd name="connsiteY511" fmla="*/ 1198169 h 3744261"/>
              <a:gd name="connsiteX512" fmla="*/ 1506835 w 4872429"/>
              <a:gd name="connsiteY512" fmla="*/ 1180498 h 3744261"/>
              <a:gd name="connsiteX513" fmla="*/ 1486859 w 4872429"/>
              <a:gd name="connsiteY513" fmla="*/ 615064 h 3744261"/>
              <a:gd name="connsiteX514" fmla="*/ 1496349 w 4872429"/>
              <a:gd name="connsiteY514" fmla="*/ 607693 h 3744261"/>
              <a:gd name="connsiteX515" fmla="*/ 1498757 w 4872429"/>
              <a:gd name="connsiteY515" fmla="*/ 592181 h 3744261"/>
              <a:gd name="connsiteX516" fmla="*/ 1595751 w 4872429"/>
              <a:gd name="connsiteY516" fmla="*/ 380356 h 3744261"/>
              <a:gd name="connsiteX517" fmla="*/ 1725782 w 4872429"/>
              <a:gd name="connsiteY517" fmla="*/ 271610 h 3744261"/>
              <a:gd name="connsiteX518" fmla="*/ 1732136 w 4872429"/>
              <a:gd name="connsiteY518" fmla="*/ 271713 h 3744261"/>
              <a:gd name="connsiteX519" fmla="*/ 1732822 w 4872429"/>
              <a:gd name="connsiteY519" fmla="*/ 272191 h 3744261"/>
              <a:gd name="connsiteX520" fmla="*/ 1736746 w 4872429"/>
              <a:gd name="connsiteY520" fmla="*/ 242808 h 3744261"/>
              <a:gd name="connsiteX521" fmla="*/ 1747586 w 4872429"/>
              <a:gd name="connsiteY521" fmla="*/ 235333 h 3744261"/>
              <a:gd name="connsiteX522" fmla="*/ 1764364 w 4872429"/>
              <a:gd name="connsiteY522" fmla="*/ 274787 h 3744261"/>
              <a:gd name="connsiteX523" fmla="*/ 1766710 w 4872429"/>
              <a:gd name="connsiteY523" fmla="*/ 262639 h 3744261"/>
              <a:gd name="connsiteX524" fmla="*/ 1765360 w 4872429"/>
              <a:gd name="connsiteY524" fmla="*/ 185808 h 3744261"/>
              <a:gd name="connsiteX525" fmla="*/ 1826098 w 4872429"/>
              <a:gd name="connsiteY525" fmla="*/ 48613 h 3744261"/>
              <a:gd name="connsiteX526" fmla="*/ 1945830 w 4872429"/>
              <a:gd name="connsiteY526" fmla="*/ 106 h 3744261"/>
              <a:gd name="connsiteX527" fmla="*/ 2065105 w 4872429"/>
              <a:gd name="connsiteY527" fmla="*/ 39124 h 3744261"/>
              <a:gd name="connsiteX528" fmla="*/ 2142538 w 4872429"/>
              <a:gd name="connsiteY528" fmla="*/ 42841 h 3744261"/>
              <a:gd name="connsiteX529" fmla="*/ 2281331 w 4872429"/>
              <a:gd name="connsiteY529" fmla="*/ 406458 h 3744261"/>
              <a:gd name="connsiteX530" fmla="*/ 2264844 w 4872429"/>
              <a:gd name="connsiteY530" fmla="*/ 652338 h 3744261"/>
              <a:gd name="connsiteX531" fmla="*/ 2250828 w 4872429"/>
              <a:gd name="connsiteY531" fmla="*/ 671525 h 3744261"/>
              <a:gd name="connsiteX532" fmla="*/ 2193329 w 4872429"/>
              <a:gd name="connsiteY532" fmla="*/ 655099 h 3744261"/>
              <a:gd name="connsiteX533" fmla="*/ 2186601 w 4872429"/>
              <a:gd name="connsiteY533" fmla="*/ 663551 h 3744261"/>
              <a:gd name="connsiteX534" fmla="*/ 2200514 w 4872429"/>
              <a:gd name="connsiteY534" fmla="*/ 722814 h 3744261"/>
              <a:gd name="connsiteX535" fmla="*/ 2208072 w 4872429"/>
              <a:gd name="connsiteY535" fmla="*/ 800164 h 3744261"/>
              <a:gd name="connsiteX536" fmla="*/ 2194222 w 4872429"/>
              <a:gd name="connsiteY536" fmla="*/ 808616 h 3744261"/>
              <a:gd name="connsiteX537" fmla="*/ 2171276 w 4872429"/>
              <a:gd name="connsiteY537" fmla="*/ 804878 h 3744261"/>
              <a:gd name="connsiteX538" fmla="*/ 2171339 w 4872429"/>
              <a:gd name="connsiteY538" fmla="*/ 780687 h 3744261"/>
              <a:gd name="connsiteX539" fmla="*/ 2176198 w 4872429"/>
              <a:gd name="connsiteY539" fmla="*/ 739364 h 3744261"/>
              <a:gd name="connsiteX540" fmla="*/ 2175679 w 4872429"/>
              <a:gd name="connsiteY540" fmla="*/ 735710 h 3744261"/>
              <a:gd name="connsiteX541" fmla="*/ 2175014 w 4872429"/>
              <a:gd name="connsiteY541" fmla="*/ 736810 h 3744261"/>
              <a:gd name="connsiteX542" fmla="*/ 2159565 w 4872429"/>
              <a:gd name="connsiteY542" fmla="*/ 749851 h 3744261"/>
              <a:gd name="connsiteX543" fmla="*/ 2148954 w 4872429"/>
              <a:gd name="connsiteY543" fmla="*/ 734111 h 3744261"/>
              <a:gd name="connsiteX544" fmla="*/ 2173374 w 4872429"/>
              <a:gd name="connsiteY544" fmla="*/ 660436 h 3744261"/>
              <a:gd name="connsiteX545" fmla="*/ 2168016 w 4872429"/>
              <a:gd name="connsiteY545" fmla="*/ 612053 h 3744261"/>
              <a:gd name="connsiteX546" fmla="*/ 2152671 w 4872429"/>
              <a:gd name="connsiteY546" fmla="*/ 659522 h 3744261"/>
              <a:gd name="connsiteX547" fmla="*/ 2069611 w 4872429"/>
              <a:gd name="connsiteY547" fmla="*/ 810921 h 3744261"/>
              <a:gd name="connsiteX548" fmla="*/ 2082277 w 4872429"/>
              <a:gd name="connsiteY548" fmla="*/ 828758 h 3744261"/>
              <a:gd name="connsiteX549" fmla="*/ 2091622 w 4872429"/>
              <a:gd name="connsiteY549" fmla="*/ 806747 h 3744261"/>
              <a:gd name="connsiteX550" fmla="*/ 2097041 w 4872429"/>
              <a:gd name="connsiteY550" fmla="*/ 802054 h 3744261"/>
              <a:gd name="connsiteX551" fmla="*/ 2103291 w 4872429"/>
              <a:gd name="connsiteY551" fmla="*/ 805543 h 3744261"/>
              <a:gd name="connsiteX552" fmla="*/ 2105181 w 4872429"/>
              <a:gd name="connsiteY552" fmla="*/ 809529 h 3744261"/>
              <a:gd name="connsiteX553" fmla="*/ 2105846 w 4872429"/>
              <a:gd name="connsiteY553" fmla="*/ 808201 h 3744261"/>
              <a:gd name="connsiteX554" fmla="*/ 2119011 w 4872429"/>
              <a:gd name="connsiteY554" fmla="*/ 799562 h 3744261"/>
              <a:gd name="connsiteX555" fmla="*/ 2119551 w 4872429"/>
              <a:gd name="connsiteY555" fmla="*/ 821926 h 3744261"/>
              <a:gd name="connsiteX556" fmla="*/ 2115771 w 4872429"/>
              <a:gd name="connsiteY556" fmla="*/ 832952 h 3744261"/>
              <a:gd name="connsiteX557" fmla="*/ 2161164 w 4872429"/>
              <a:gd name="connsiteY557" fmla="*/ 995045 h 3744261"/>
              <a:gd name="connsiteX558" fmla="*/ 2144739 w 4872429"/>
              <a:gd name="connsiteY558" fmla="*/ 1013505 h 3744261"/>
              <a:gd name="connsiteX559" fmla="*/ 2139360 w 4872429"/>
              <a:gd name="connsiteY559" fmla="*/ 1014024 h 3744261"/>
              <a:gd name="connsiteX560" fmla="*/ 2009662 w 4872429"/>
              <a:gd name="connsiteY560" fmla="*/ 926250 h 3744261"/>
              <a:gd name="connsiteX561" fmla="*/ 1986052 w 4872429"/>
              <a:gd name="connsiteY561" fmla="*/ 934390 h 3744261"/>
              <a:gd name="connsiteX562" fmla="*/ 1941677 w 4872429"/>
              <a:gd name="connsiteY562" fmla="*/ 947472 h 3744261"/>
              <a:gd name="connsiteX563" fmla="*/ 1933163 w 4872429"/>
              <a:gd name="connsiteY563" fmla="*/ 956650 h 3744261"/>
              <a:gd name="connsiteX564" fmla="*/ 1881479 w 4872429"/>
              <a:gd name="connsiteY564" fmla="*/ 1002686 h 3744261"/>
              <a:gd name="connsiteX565" fmla="*/ 1849085 w 4872429"/>
              <a:gd name="connsiteY565" fmla="*/ 1074534 h 3744261"/>
              <a:gd name="connsiteX566" fmla="*/ 1786935 w 4872429"/>
              <a:gd name="connsiteY566" fmla="*/ 1177279 h 3744261"/>
              <a:gd name="connsiteX567" fmla="*/ 1758591 w 4872429"/>
              <a:gd name="connsiteY567" fmla="*/ 1158092 h 3744261"/>
              <a:gd name="connsiteX568" fmla="*/ 1744658 w 4872429"/>
              <a:gd name="connsiteY568" fmla="*/ 1052087 h 3744261"/>
              <a:gd name="connsiteX569" fmla="*/ 1745073 w 4872429"/>
              <a:gd name="connsiteY569" fmla="*/ 1041413 h 3744261"/>
              <a:gd name="connsiteX570" fmla="*/ 1743308 w 4872429"/>
              <a:gd name="connsiteY570" fmla="*/ 1161996 h 3744261"/>
              <a:gd name="connsiteX571" fmla="*/ 1804295 w 4872429"/>
              <a:gd name="connsiteY571" fmla="*/ 1421768 h 3744261"/>
              <a:gd name="connsiteX572" fmla="*/ 1872737 w 4872429"/>
              <a:gd name="connsiteY572" fmla="*/ 1556263 h 3744261"/>
              <a:gd name="connsiteX573" fmla="*/ 1879755 w 4872429"/>
              <a:gd name="connsiteY573" fmla="*/ 1554976 h 3744261"/>
              <a:gd name="connsiteX574" fmla="*/ 1885403 w 4872429"/>
              <a:gd name="connsiteY574" fmla="*/ 1560229 h 3744261"/>
              <a:gd name="connsiteX575" fmla="*/ 1879070 w 4872429"/>
              <a:gd name="connsiteY575" fmla="*/ 1568598 h 3744261"/>
              <a:gd name="connsiteX576" fmla="*/ 1872051 w 4872429"/>
              <a:gd name="connsiteY576" fmla="*/ 1569324 h 3744261"/>
              <a:gd name="connsiteX577" fmla="*/ 1848234 w 4872429"/>
              <a:gd name="connsiteY577" fmla="*/ 1578087 h 3744261"/>
              <a:gd name="connsiteX578" fmla="*/ 1891965 w 4872429"/>
              <a:gd name="connsiteY578" fmla="*/ 1666027 h 3744261"/>
              <a:gd name="connsiteX579" fmla="*/ 1903261 w 4872429"/>
              <a:gd name="connsiteY579" fmla="*/ 1645283 h 3744261"/>
              <a:gd name="connsiteX580" fmla="*/ 1910259 w 4872429"/>
              <a:gd name="connsiteY580" fmla="*/ 1639282 h 3744261"/>
              <a:gd name="connsiteX581" fmla="*/ 1956192 w 4872429"/>
              <a:gd name="connsiteY581" fmla="*/ 1714680 h 3744261"/>
              <a:gd name="connsiteX582" fmla="*/ 1996808 w 4872429"/>
              <a:gd name="connsiteY582" fmla="*/ 1795830 h 3744261"/>
              <a:gd name="connsiteX583" fmla="*/ 2002186 w 4872429"/>
              <a:gd name="connsiteY583" fmla="*/ 1794252 h 3744261"/>
              <a:gd name="connsiteX584" fmla="*/ 2029949 w 4872429"/>
              <a:gd name="connsiteY584" fmla="*/ 1764412 h 3744261"/>
              <a:gd name="connsiteX585" fmla="*/ 2267544 w 4872429"/>
              <a:gd name="connsiteY585" fmla="*/ 1248774 h 3744261"/>
              <a:gd name="connsiteX586" fmla="*/ 2441306 w 4872429"/>
              <a:gd name="connsiteY586" fmla="*/ 985348 h 3744261"/>
              <a:gd name="connsiteX587" fmla="*/ 2656079 w 4872429"/>
              <a:gd name="connsiteY587" fmla="*/ 779898 h 3744261"/>
              <a:gd name="connsiteX588" fmla="*/ 2669556 w 4872429"/>
              <a:gd name="connsiteY588" fmla="*/ 778673 h 3744261"/>
              <a:gd name="connsiteX589" fmla="*/ 2710131 w 4872429"/>
              <a:gd name="connsiteY589" fmla="*/ 723707 h 3744261"/>
              <a:gd name="connsiteX590" fmla="*/ 2848219 w 4872429"/>
              <a:gd name="connsiteY590" fmla="*/ 668534 h 3744261"/>
              <a:gd name="connsiteX591" fmla="*/ 2965292 w 4872429"/>
              <a:gd name="connsiteY591" fmla="*/ 650490 h 3744261"/>
              <a:gd name="connsiteX592" fmla="*/ 2967265 w 4872429"/>
              <a:gd name="connsiteY592" fmla="*/ 650074 h 3744261"/>
              <a:gd name="connsiteX593" fmla="*/ 2982818 w 4872429"/>
              <a:gd name="connsiteY593" fmla="*/ 632964 h 3744261"/>
              <a:gd name="connsiteX594" fmla="*/ 3204610 w 4872429"/>
              <a:gd name="connsiteY594" fmla="*/ 522597 h 3744261"/>
              <a:gd name="connsiteX595" fmla="*/ 3327789 w 4872429"/>
              <a:gd name="connsiteY595" fmla="*/ 578746 h 3744261"/>
              <a:gd name="connsiteX596" fmla="*/ 3336697 w 4872429"/>
              <a:gd name="connsiteY596" fmla="*/ 584602 h 3744261"/>
              <a:gd name="connsiteX597" fmla="*/ 3414442 w 4872429"/>
              <a:gd name="connsiteY597" fmla="*/ 735710 h 3744261"/>
              <a:gd name="connsiteX598" fmla="*/ 3416954 w 4872429"/>
              <a:gd name="connsiteY598" fmla="*/ 772921 h 3744261"/>
              <a:gd name="connsiteX599" fmla="*/ 3418740 w 4872429"/>
              <a:gd name="connsiteY599" fmla="*/ 776845 h 3744261"/>
              <a:gd name="connsiteX600" fmla="*/ 3442724 w 4872429"/>
              <a:gd name="connsiteY600" fmla="*/ 880255 h 3744261"/>
              <a:gd name="connsiteX601" fmla="*/ 3381238 w 4872429"/>
              <a:gd name="connsiteY601" fmla="*/ 1080514 h 3744261"/>
              <a:gd name="connsiteX602" fmla="*/ 3336925 w 4872429"/>
              <a:gd name="connsiteY602" fmla="*/ 1129665 h 3744261"/>
              <a:gd name="connsiteX603" fmla="*/ 3029311 w 4872429"/>
              <a:gd name="connsiteY603" fmla="*/ 1328553 h 3744261"/>
              <a:gd name="connsiteX604" fmla="*/ 2886364 w 4872429"/>
              <a:gd name="connsiteY604" fmla="*/ 1415995 h 3744261"/>
              <a:gd name="connsiteX605" fmla="*/ 2848073 w 4872429"/>
              <a:gd name="connsiteY605" fmla="*/ 1419317 h 3744261"/>
              <a:gd name="connsiteX606" fmla="*/ 2601322 w 4872429"/>
              <a:gd name="connsiteY606" fmla="*/ 1308847 h 3744261"/>
              <a:gd name="connsiteX607" fmla="*/ 2592351 w 4872429"/>
              <a:gd name="connsiteY607" fmla="*/ 1301849 h 3744261"/>
              <a:gd name="connsiteX608" fmla="*/ 2577214 w 4872429"/>
              <a:gd name="connsiteY608" fmla="*/ 1249002 h 3744261"/>
              <a:gd name="connsiteX609" fmla="*/ 2612888 w 4872429"/>
              <a:gd name="connsiteY609" fmla="*/ 1209258 h 3744261"/>
              <a:gd name="connsiteX610" fmla="*/ 2634131 w 4872429"/>
              <a:gd name="connsiteY610" fmla="*/ 1188742 h 3744261"/>
              <a:gd name="connsiteX611" fmla="*/ 2682472 w 4872429"/>
              <a:gd name="connsiteY611" fmla="*/ 1071336 h 3744261"/>
              <a:gd name="connsiteX612" fmla="*/ 2618453 w 4872429"/>
              <a:gd name="connsiteY612" fmla="*/ 1154998 h 3744261"/>
              <a:gd name="connsiteX613" fmla="*/ 2535995 w 4872429"/>
              <a:gd name="connsiteY613" fmla="*/ 1264514 h 3744261"/>
              <a:gd name="connsiteX614" fmla="*/ 2551340 w 4872429"/>
              <a:gd name="connsiteY614" fmla="*/ 1309989 h 3744261"/>
              <a:gd name="connsiteX615" fmla="*/ 2533108 w 4872429"/>
              <a:gd name="connsiteY615" fmla="*/ 1382355 h 3744261"/>
              <a:gd name="connsiteX616" fmla="*/ 2582301 w 4872429"/>
              <a:gd name="connsiteY616" fmla="*/ 1407253 h 3744261"/>
              <a:gd name="connsiteX617" fmla="*/ 2600782 w 4872429"/>
              <a:gd name="connsiteY617" fmla="*/ 1382418 h 3744261"/>
              <a:gd name="connsiteX618" fmla="*/ 2685836 w 4872429"/>
              <a:gd name="connsiteY618" fmla="*/ 1407149 h 3744261"/>
              <a:gd name="connsiteX619" fmla="*/ 2755773 w 4872429"/>
              <a:gd name="connsiteY619" fmla="*/ 1449281 h 3744261"/>
              <a:gd name="connsiteX620" fmla="*/ 2779216 w 4872429"/>
              <a:gd name="connsiteY620" fmla="*/ 1465146 h 3744261"/>
              <a:gd name="connsiteX621" fmla="*/ 2816884 w 4872429"/>
              <a:gd name="connsiteY621" fmla="*/ 1466932 h 3744261"/>
              <a:gd name="connsiteX622" fmla="*/ 2895459 w 4872429"/>
              <a:gd name="connsiteY622" fmla="*/ 1438068 h 3744261"/>
              <a:gd name="connsiteX623" fmla="*/ 2928247 w 4872429"/>
              <a:gd name="connsiteY623" fmla="*/ 1427603 h 3744261"/>
              <a:gd name="connsiteX624" fmla="*/ 2938256 w 4872429"/>
              <a:gd name="connsiteY624" fmla="*/ 1450008 h 3744261"/>
              <a:gd name="connsiteX625" fmla="*/ 2943198 w 4872429"/>
              <a:gd name="connsiteY625" fmla="*/ 1485537 h 3744261"/>
              <a:gd name="connsiteX626" fmla="*/ 2955200 w 4872429"/>
              <a:gd name="connsiteY626" fmla="*/ 1610979 h 3744261"/>
              <a:gd name="connsiteX627" fmla="*/ 3235114 w 4872429"/>
              <a:gd name="connsiteY627" fmla="*/ 1579063 h 3744261"/>
              <a:gd name="connsiteX628" fmla="*/ 3357960 w 4872429"/>
              <a:gd name="connsiteY628" fmla="*/ 1627840 h 3744261"/>
              <a:gd name="connsiteX629" fmla="*/ 3418699 w 4872429"/>
              <a:gd name="connsiteY629" fmla="*/ 1628484 h 3744261"/>
              <a:gd name="connsiteX630" fmla="*/ 3767968 w 4872429"/>
              <a:gd name="connsiteY630" fmla="*/ 1788998 h 3744261"/>
              <a:gd name="connsiteX631" fmla="*/ 3775235 w 4872429"/>
              <a:gd name="connsiteY631" fmla="*/ 1804967 h 3744261"/>
              <a:gd name="connsiteX632" fmla="*/ 3751501 w 4872429"/>
              <a:gd name="connsiteY632" fmla="*/ 1826168 h 3744261"/>
              <a:gd name="connsiteX633" fmla="*/ 3826691 w 4872429"/>
              <a:gd name="connsiteY633" fmla="*/ 1828764 h 3744261"/>
              <a:gd name="connsiteX634" fmla="*/ 4002509 w 4872429"/>
              <a:gd name="connsiteY634" fmla="*/ 2053297 h 3744261"/>
              <a:gd name="connsiteX635" fmla="*/ 4008324 w 4872429"/>
              <a:gd name="connsiteY635" fmla="*/ 2100516 h 3744261"/>
              <a:gd name="connsiteX636" fmla="*/ 4008884 w 4872429"/>
              <a:gd name="connsiteY636" fmla="*/ 2101617 h 3744261"/>
              <a:gd name="connsiteX637" fmla="*/ 4059426 w 4872429"/>
              <a:gd name="connsiteY637" fmla="*/ 2257085 h 3744261"/>
              <a:gd name="connsiteX638" fmla="*/ 3935376 w 4872429"/>
              <a:gd name="connsiteY638" fmla="*/ 2471173 h 3744261"/>
              <a:gd name="connsiteX639" fmla="*/ 3816059 w 4872429"/>
              <a:gd name="connsiteY639" fmla="*/ 2521487 h 3744261"/>
              <a:gd name="connsiteX640" fmla="*/ 3748510 w 4872429"/>
              <a:gd name="connsiteY640" fmla="*/ 2526388 h 3744261"/>
              <a:gd name="connsiteX641" fmla="*/ 3747950 w 4872429"/>
              <a:gd name="connsiteY641" fmla="*/ 2535171 h 3744261"/>
              <a:gd name="connsiteX642" fmla="*/ 3736820 w 4872429"/>
              <a:gd name="connsiteY642" fmla="*/ 2543477 h 3744261"/>
              <a:gd name="connsiteX643" fmla="*/ 3639867 w 4872429"/>
              <a:gd name="connsiteY643" fmla="*/ 2522712 h 3744261"/>
              <a:gd name="connsiteX644" fmla="*/ 3615655 w 4872429"/>
              <a:gd name="connsiteY644" fmla="*/ 2524270 h 3744261"/>
              <a:gd name="connsiteX645" fmla="*/ 3607931 w 4872429"/>
              <a:gd name="connsiteY645" fmla="*/ 2522733 h 3744261"/>
              <a:gd name="connsiteX646" fmla="*/ 3491584 w 4872429"/>
              <a:gd name="connsiteY646" fmla="*/ 2482760 h 3744261"/>
              <a:gd name="connsiteX647" fmla="*/ 3492913 w 4872429"/>
              <a:gd name="connsiteY647" fmla="*/ 2470758 h 3744261"/>
              <a:gd name="connsiteX648" fmla="*/ 3585899 w 4872429"/>
              <a:gd name="connsiteY648" fmla="*/ 2443930 h 3744261"/>
              <a:gd name="connsiteX649" fmla="*/ 3740973 w 4872429"/>
              <a:gd name="connsiteY649" fmla="*/ 2405390 h 3744261"/>
              <a:gd name="connsiteX650" fmla="*/ 3870547 w 4872429"/>
              <a:gd name="connsiteY650" fmla="*/ 2286385 h 3744261"/>
              <a:gd name="connsiteX651" fmla="*/ 3658701 w 4872429"/>
              <a:gd name="connsiteY651" fmla="*/ 2335017 h 3744261"/>
              <a:gd name="connsiteX652" fmla="*/ 3593333 w 4872429"/>
              <a:gd name="connsiteY652" fmla="*/ 2301211 h 3744261"/>
              <a:gd name="connsiteX653" fmla="*/ 3566068 w 4872429"/>
              <a:gd name="connsiteY653" fmla="*/ 2282855 h 3744261"/>
              <a:gd name="connsiteX654" fmla="*/ 3526905 w 4872429"/>
              <a:gd name="connsiteY654" fmla="*/ 2284578 h 3744261"/>
              <a:gd name="connsiteX655" fmla="*/ 3439422 w 4872429"/>
              <a:gd name="connsiteY655" fmla="*/ 2308873 h 3744261"/>
              <a:gd name="connsiteX656" fmla="*/ 3439277 w 4872429"/>
              <a:gd name="connsiteY656" fmla="*/ 2363714 h 3744261"/>
              <a:gd name="connsiteX657" fmla="*/ 3478855 w 4872429"/>
              <a:gd name="connsiteY657" fmla="*/ 2400427 h 3744261"/>
              <a:gd name="connsiteX658" fmla="*/ 3471628 w 4872429"/>
              <a:gd name="connsiteY658" fmla="*/ 2418513 h 3744261"/>
              <a:gd name="connsiteX659" fmla="*/ 3462970 w 4872429"/>
              <a:gd name="connsiteY659" fmla="*/ 2436246 h 3744261"/>
              <a:gd name="connsiteX660" fmla="*/ 3457010 w 4872429"/>
              <a:gd name="connsiteY660" fmla="*/ 2448643 h 3744261"/>
              <a:gd name="connsiteX661" fmla="*/ 3448932 w 4872429"/>
              <a:gd name="connsiteY661" fmla="*/ 2446775 h 3744261"/>
              <a:gd name="connsiteX662" fmla="*/ 3427524 w 4872429"/>
              <a:gd name="connsiteY662" fmla="*/ 2371044 h 3744261"/>
              <a:gd name="connsiteX663" fmla="*/ 3363401 w 4872429"/>
              <a:gd name="connsiteY663" fmla="*/ 2334269 h 3744261"/>
              <a:gd name="connsiteX664" fmla="*/ 3138120 w 4872429"/>
              <a:gd name="connsiteY664" fmla="*/ 2111813 h 3744261"/>
              <a:gd name="connsiteX665" fmla="*/ 3155210 w 4872429"/>
              <a:gd name="connsiteY665" fmla="*/ 1998227 h 3744261"/>
              <a:gd name="connsiteX666" fmla="*/ 3165260 w 4872429"/>
              <a:gd name="connsiteY666" fmla="*/ 1935787 h 3744261"/>
              <a:gd name="connsiteX667" fmla="*/ 3124706 w 4872429"/>
              <a:gd name="connsiteY667" fmla="*/ 2016771 h 3744261"/>
              <a:gd name="connsiteX668" fmla="*/ 3114344 w 4872429"/>
              <a:gd name="connsiteY668" fmla="*/ 2048894 h 3744261"/>
              <a:gd name="connsiteX669" fmla="*/ 3104647 w 4872429"/>
              <a:gd name="connsiteY669" fmla="*/ 2077052 h 3744261"/>
              <a:gd name="connsiteX670" fmla="*/ 3114282 w 4872429"/>
              <a:gd name="connsiteY670" fmla="*/ 2088805 h 3744261"/>
              <a:gd name="connsiteX671" fmla="*/ 3115382 w 4872429"/>
              <a:gd name="connsiteY671" fmla="*/ 2148442 h 3744261"/>
              <a:gd name="connsiteX672" fmla="*/ 3121695 w 4872429"/>
              <a:gd name="connsiteY672" fmla="*/ 2164514 h 3744261"/>
              <a:gd name="connsiteX673" fmla="*/ 3235508 w 4872429"/>
              <a:gd name="connsiteY673" fmla="*/ 2301273 h 3744261"/>
              <a:gd name="connsiteX674" fmla="*/ 3250667 w 4872429"/>
              <a:gd name="connsiteY674" fmla="*/ 2314355 h 3744261"/>
              <a:gd name="connsiteX675" fmla="*/ 3343632 w 4872429"/>
              <a:gd name="connsiteY675" fmla="*/ 2370047 h 3744261"/>
              <a:gd name="connsiteX676" fmla="*/ 3343819 w 4872429"/>
              <a:gd name="connsiteY676" fmla="*/ 2381738 h 3744261"/>
              <a:gd name="connsiteX677" fmla="*/ 3334787 w 4872429"/>
              <a:gd name="connsiteY677" fmla="*/ 2385144 h 3744261"/>
              <a:gd name="connsiteX678" fmla="*/ 3245683 w 4872429"/>
              <a:gd name="connsiteY678" fmla="*/ 2326399 h 3744261"/>
              <a:gd name="connsiteX679" fmla="*/ 3193189 w 4872429"/>
              <a:gd name="connsiteY679" fmla="*/ 2334560 h 3744261"/>
              <a:gd name="connsiteX680" fmla="*/ 3145492 w 4872429"/>
              <a:gd name="connsiteY680" fmla="*/ 2359416 h 3744261"/>
              <a:gd name="connsiteX681" fmla="*/ 3048623 w 4872429"/>
              <a:gd name="connsiteY681" fmla="*/ 2391290 h 3744261"/>
              <a:gd name="connsiteX682" fmla="*/ 3022542 w 4872429"/>
              <a:gd name="connsiteY682" fmla="*/ 2367244 h 3744261"/>
              <a:gd name="connsiteX683" fmla="*/ 3065546 w 4872429"/>
              <a:gd name="connsiteY683" fmla="*/ 2239373 h 3744261"/>
              <a:gd name="connsiteX684" fmla="*/ 3094410 w 4872429"/>
              <a:gd name="connsiteY684" fmla="*/ 2192776 h 3744261"/>
              <a:gd name="connsiteX685" fmla="*/ 3102633 w 4872429"/>
              <a:gd name="connsiteY685" fmla="*/ 2149854 h 3744261"/>
              <a:gd name="connsiteX686" fmla="*/ 3090901 w 4872429"/>
              <a:gd name="connsiteY686" fmla="*/ 2090030 h 3744261"/>
              <a:gd name="connsiteX687" fmla="*/ 3042725 w 4872429"/>
              <a:gd name="connsiteY687" fmla="*/ 2050410 h 3744261"/>
              <a:gd name="connsiteX688" fmla="*/ 3039839 w 4872429"/>
              <a:gd name="connsiteY688" fmla="*/ 2032137 h 3744261"/>
              <a:gd name="connsiteX689" fmla="*/ 2994135 w 4872429"/>
              <a:gd name="connsiteY689" fmla="*/ 2044243 h 3744261"/>
              <a:gd name="connsiteX690" fmla="*/ 2849402 w 4872429"/>
              <a:gd name="connsiteY690" fmla="*/ 1980702 h 3744261"/>
              <a:gd name="connsiteX691" fmla="*/ 2858601 w 4872429"/>
              <a:gd name="connsiteY691" fmla="*/ 1951174 h 3744261"/>
              <a:gd name="connsiteX692" fmla="*/ 2947289 w 4872429"/>
              <a:gd name="connsiteY692" fmla="*/ 1896499 h 3744261"/>
              <a:gd name="connsiteX693" fmla="*/ 2899882 w 4872429"/>
              <a:gd name="connsiteY693" fmla="*/ 1893468 h 3744261"/>
              <a:gd name="connsiteX694" fmla="*/ 2848759 w 4872429"/>
              <a:gd name="connsiteY694" fmla="*/ 1886989 h 3744261"/>
              <a:gd name="connsiteX695" fmla="*/ 2765781 w 4872429"/>
              <a:gd name="connsiteY695" fmla="*/ 1884372 h 3744261"/>
              <a:gd name="connsiteX696" fmla="*/ 2679253 w 4872429"/>
              <a:gd name="connsiteY696" fmla="*/ 1947768 h 3744261"/>
              <a:gd name="connsiteX697" fmla="*/ 2645738 w 4872429"/>
              <a:gd name="connsiteY697" fmla="*/ 1950634 h 3744261"/>
              <a:gd name="connsiteX698" fmla="*/ 2616958 w 4872429"/>
              <a:gd name="connsiteY698" fmla="*/ 1902957 h 3744261"/>
              <a:gd name="connsiteX699" fmla="*/ 2612722 w 4872429"/>
              <a:gd name="connsiteY699" fmla="*/ 1891474 h 3744261"/>
              <a:gd name="connsiteX700" fmla="*/ 2415433 w 4872429"/>
              <a:gd name="connsiteY700" fmla="*/ 1936970 h 3744261"/>
              <a:gd name="connsiteX701" fmla="*/ 2238015 w 4872429"/>
              <a:gd name="connsiteY701" fmla="*/ 1996504 h 3744261"/>
              <a:gd name="connsiteX702" fmla="*/ 2166646 w 4872429"/>
              <a:gd name="connsiteY702" fmla="*/ 2036767 h 3744261"/>
              <a:gd name="connsiteX703" fmla="*/ 2212454 w 4872429"/>
              <a:gd name="connsiteY703" fmla="*/ 2069867 h 3744261"/>
              <a:gd name="connsiteX704" fmla="*/ 2316487 w 4872429"/>
              <a:gd name="connsiteY704" fmla="*/ 2126494 h 3744261"/>
              <a:gd name="connsiteX705" fmla="*/ 2472993 w 4872429"/>
              <a:gd name="connsiteY705" fmla="*/ 2213645 h 3744261"/>
              <a:gd name="connsiteX706" fmla="*/ 2473201 w 4872429"/>
              <a:gd name="connsiteY706" fmla="*/ 2213790 h 3744261"/>
              <a:gd name="connsiteX707" fmla="*/ 2658239 w 4872429"/>
              <a:gd name="connsiteY707" fmla="*/ 2375218 h 3744261"/>
              <a:gd name="connsiteX708" fmla="*/ 2772758 w 4872429"/>
              <a:gd name="connsiteY708" fmla="*/ 2510212 h 3744261"/>
              <a:gd name="connsiteX709" fmla="*/ 2823695 w 4872429"/>
              <a:gd name="connsiteY709" fmla="*/ 2594394 h 3744261"/>
              <a:gd name="connsiteX710" fmla="*/ 2817133 w 4872429"/>
              <a:gd name="connsiteY710" fmla="*/ 2599626 h 3744261"/>
              <a:gd name="connsiteX711" fmla="*/ 2702469 w 4872429"/>
              <a:gd name="connsiteY711" fmla="*/ 2635155 h 3744261"/>
              <a:gd name="connsiteX712" fmla="*/ 2730958 w 4872429"/>
              <a:gd name="connsiteY712" fmla="*/ 2674277 h 3744261"/>
              <a:gd name="connsiteX713" fmla="*/ 2802930 w 4872429"/>
              <a:gd name="connsiteY713" fmla="*/ 2785162 h 3744261"/>
              <a:gd name="connsiteX714" fmla="*/ 2807561 w 4872429"/>
              <a:gd name="connsiteY714" fmla="*/ 2841145 h 3744261"/>
              <a:gd name="connsiteX715" fmla="*/ 2867447 w 4872429"/>
              <a:gd name="connsiteY715" fmla="*/ 2912723 h 3744261"/>
              <a:gd name="connsiteX716" fmla="*/ 3062182 w 4872429"/>
              <a:gd name="connsiteY716" fmla="*/ 3009280 h 3744261"/>
              <a:gd name="connsiteX717" fmla="*/ 3045009 w 4872429"/>
              <a:gd name="connsiteY717" fmla="*/ 2894512 h 3744261"/>
              <a:gd name="connsiteX718" fmla="*/ 2980908 w 4872429"/>
              <a:gd name="connsiteY718" fmla="*/ 2804017 h 3744261"/>
              <a:gd name="connsiteX719" fmla="*/ 2864789 w 4872429"/>
              <a:gd name="connsiteY719" fmla="*/ 2603489 h 3744261"/>
              <a:gd name="connsiteX720" fmla="*/ 2878390 w 4872429"/>
              <a:gd name="connsiteY720" fmla="*/ 2596158 h 3744261"/>
              <a:gd name="connsiteX721" fmla="*/ 3015731 w 4872429"/>
              <a:gd name="connsiteY721" fmla="*/ 2767574 h 3744261"/>
              <a:gd name="connsiteX722" fmla="*/ 3118871 w 4872429"/>
              <a:gd name="connsiteY722" fmla="*/ 2986522 h 3744261"/>
              <a:gd name="connsiteX723" fmla="*/ 3102612 w 4872429"/>
              <a:gd name="connsiteY723" fmla="*/ 3018728 h 3744261"/>
              <a:gd name="connsiteX724" fmla="*/ 3075119 w 4872429"/>
              <a:gd name="connsiteY724" fmla="*/ 3023317 h 3744261"/>
              <a:gd name="connsiteX725" fmla="*/ 3076427 w 4872429"/>
              <a:gd name="connsiteY725" fmla="*/ 3054839 h 3744261"/>
              <a:gd name="connsiteX726" fmla="*/ 3333520 w 4872429"/>
              <a:gd name="connsiteY726" fmla="*/ 3043231 h 3744261"/>
              <a:gd name="connsiteX727" fmla="*/ 3961976 w 4872429"/>
              <a:gd name="connsiteY727" fmla="*/ 3036752 h 3744261"/>
              <a:gd name="connsiteX728" fmla="*/ 4872421 w 4872429"/>
              <a:gd name="connsiteY728" fmla="*/ 3038683 h 3744261"/>
              <a:gd name="connsiteX729" fmla="*/ 3978297 w 4872429"/>
              <a:gd name="connsiteY729" fmla="*/ 3049170 h 3744261"/>
              <a:gd name="connsiteX730" fmla="*/ 3352458 w 4872429"/>
              <a:gd name="connsiteY730" fmla="*/ 3055275 h 3744261"/>
              <a:gd name="connsiteX731" fmla="*/ 3077133 w 4872429"/>
              <a:gd name="connsiteY731" fmla="*/ 3067173 h 3744261"/>
              <a:gd name="connsiteX732" fmla="*/ 3080103 w 4872429"/>
              <a:gd name="connsiteY732" fmla="*/ 3103159 h 3744261"/>
              <a:gd name="connsiteX733" fmla="*/ 3086498 w 4872429"/>
              <a:gd name="connsiteY733" fmla="*/ 3211221 h 3744261"/>
              <a:gd name="connsiteX734" fmla="*/ 3077382 w 4872429"/>
              <a:gd name="connsiteY734" fmla="*/ 3263528 h 3744261"/>
              <a:gd name="connsiteX735" fmla="*/ 3068619 w 4872429"/>
              <a:gd name="connsiteY735" fmla="*/ 3263383 h 3744261"/>
              <a:gd name="connsiteX736" fmla="*/ 3067581 w 4872429"/>
              <a:gd name="connsiteY736" fmla="*/ 3262697 h 3744261"/>
              <a:gd name="connsiteX737" fmla="*/ 3068121 w 4872429"/>
              <a:gd name="connsiteY737" fmla="*/ 3277399 h 3744261"/>
              <a:gd name="connsiteX738" fmla="*/ 3069408 w 4872429"/>
              <a:gd name="connsiteY738" fmla="*/ 3315482 h 3744261"/>
              <a:gd name="connsiteX739" fmla="*/ 3102716 w 4872429"/>
              <a:gd name="connsiteY739" fmla="*/ 3345924 h 3744261"/>
              <a:gd name="connsiteX740" fmla="*/ 3097898 w 4872429"/>
              <a:gd name="connsiteY740" fmla="*/ 3527805 h 3744261"/>
              <a:gd name="connsiteX741" fmla="*/ 3089488 w 4872429"/>
              <a:gd name="connsiteY741" fmla="*/ 3552288 h 3744261"/>
              <a:gd name="connsiteX742" fmla="*/ 3070883 w 4872429"/>
              <a:gd name="connsiteY742" fmla="*/ 3594524 h 3744261"/>
              <a:gd name="connsiteX743" fmla="*/ 3078961 w 4872429"/>
              <a:gd name="connsiteY743" fmla="*/ 3601708 h 3744261"/>
              <a:gd name="connsiteX744" fmla="*/ 3074019 w 4872429"/>
              <a:gd name="connsiteY744" fmla="*/ 3617033 h 3744261"/>
              <a:gd name="connsiteX745" fmla="*/ 3069741 w 4872429"/>
              <a:gd name="connsiteY745" fmla="*/ 3621228 h 3744261"/>
              <a:gd name="connsiteX746" fmla="*/ 3092126 w 4872429"/>
              <a:gd name="connsiteY746" fmla="*/ 3634787 h 3744261"/>
              <a:gd name="connsiteX747" fmla="*/ 3092832 w 4872429"/>
              <a:gd name="connsiteY747" fmla="*/ 3685849 h 3744261"/>
              <a:gd name="connsiteX748" fmla="*/ 2995381 w 4872429"/>
              <a:gd name="connsiteY748" fmla="*/ 3744261 h 3744261"/>
              <a:gd name="connsiteX749" fmla="*/ 2995402 w 4872429"/>
              <a:gd name="connsiteY749" fmla="*/ 3743887 h 3744261"/>
              <a:gd name="connsiteX750" fmla="*/ 2933709 w 4872429"/>
              <a:gd name="connsiteY750" fmla="*/ 3676712 h 3744261"/>
              <a:gd name="connsiteX751" fmla="*/ 2941101 w 4872429"/>
              <a:gd name="connsiteY751" fmla="*/ 3710331 h 3744261"/>
              <a:gd name="connsiteX752" fmla="*/ 2987262 w 4872429"/>
              <a:gd name="connsiteY752" fmla="*/ 3731096 h 3744261"/>
              <a:gd name="connsiteX753" fmla="*/ 3081722 w 4872429"/>
              <a:gd name="connsiteY753" fmla="*/ 3679868 h 3744261"/>
              <a:gd name="connsiteX754" fmla="*/ 3082761 w 4872429"/>
              <a:gd name="connsiteY754" fmla="*/ 3642616 h 3744261"/>
              <a:gd name="connsiteX755" fmla="*/ 3057406 w 4872429"/>
              <a:gd name="connsiteY755" fmla="*/ 3629887 h 3744261"/>
              <a:gd name="connsiteX756" fmla="*/ 3011349 w 4872429"/>
              <a:gd name="connsiteY756" fmla="*/ 3651129 h 3744261"/>
              <a:gd name="connsiteX757" fmla="*/ 2967950 w 4872429"/>
              <a:gd name="connsiteY757" fmla="*/ 3677626 h 3744261"/>
              <a:gd name="connsiteX758" fmla="*/ 2933709 w 4872429"/>
              <a:gd name="connsiteY758" fmla="*/ 3676691 h 3744261"/>
              <a:gd name="connsiteX759" fmla="*/ 2933709 w 4872429"/>
              <a:gd name="connsiteY759" fmla="*/ 3676712 h 3744261"/>
              <a:gd name="connsiteX760" fmla="*/ 992919 w 4872429"/>
              <a:gd name="connsiteY760" fmla="*/ 3516488 h 3744261"/>
              <a:gd name="connsiteX761" fmla="*/ 993605 w 4872429"/>
              <a:gd name="connsiteY761" fmla="*/ 3519935 h 3744261"/>
              <a:gd name="connsiteX762" fmla="*/ 1058683 w 4872429"/>
              <a:gd name="connsiteY762" fmla="*/ 3634787 h 3744261"/>
              <a:gd name="connsiteX763" fmla="*/ 1189482 w 4872429"/>
              <a:gd name="connsiteY763" fmla="*/ 3707776 h 3744261"/>
              <a:gd name="connsiteX764" fmla="*/ 1483993 w 4872429"/>
              <a:gd name="connsiteY764" fmla="*/ 3596123 h 3744261"/>
              <a:gd name="connsiteX765" fmla="*/ 1531483 w 4872429"/>
              <a:gd name="connsiteY765" fmla="*/ 3540389 h 3744261"/>
              <a:gd name="connsiteX766" fmla="*/ 1553702 w 4872429"/>
              <a:gd name="connsiteY766" fmla="*/ 3515346 h 3744261"/>
              <a:gd name="connsiteX767" fmla="*/ 1553702 w 4872429"/>
              <a:gd name="connsiteY767" fmla="*/ 3515346 h 3744261"/>
              <a:gd name="connsiteX768" fmla="*/ 1524049 w 4872429"/>
              <a:gd name="connsiteY768" fmla="*/ 3521327 h 3744261"/>
              <a:gd name="connsiteX769" fmla="*/ 1424252 w 4872429"/>
              <a:gd name="connsiteY769" fmla="*/ 3503116 h 3744261"/>
              <a:gd name="connsiteX770" fmla="*/ 1409447 w 4872429"/>
              <a:gd name="connsiteY770" fmla="*/ 3342207 h 3744261"/>
              <a:gd name="connsiteX771" fmla="*/ 1417586 w 4872429"/>
              <a:gd name="connsiteY771" fmla="*/ 3332759 h 3744261"/>
              <a:gd name="connsiteX772" fmla="*/ 1417794 w 4872429"/>
              <a:gd name="connsiteY772" fmla="*/ 3332759 h 3744261"/>
              <a:gd name="connsiteX773" fmla="*/ 1432413 w 4872429"/>
              <a:gd name="connsiteY773" fmla="*/ 3362515 h 3744261"/>
              <a:gd name="connsiteX774" fmla="*/ 1443398 w 4872429"/>
              <a:gd name="connsiteY774" fmla="*/ 3397837 h 3744261"/>
              <a:gd name="connsiteX775" fmla="*/ 1467111 w 4872429"/>
              <a:gd name="connsiteY775" fmla="*/ 3336413 h 3744261"/>
              <a:gd name="connsiteX776" fmla="*/ 1463290 w 4872429"/>
              <a:gd name="connsiteY776" fmla="*/ 3308505 h 3744261"/>
              <a:gd name="connsiteX777" fmla="*/ 1455504 w 4872429"/>
              <a:gd name="connsiteY777" fmla="*/ 3265937 h 3744261"/>
              <a:gd name="connsiteX778" fmla="*/ 1408055 w 4872429"/>
              <a:gd name="connsiteY778" fmla="*/ 3153639 h 3744261"/>
              <a:gd name="connsiteX779" fmla="*/ 1385442 w 4872429"/>
              <a:gd name="connsiteY779" fmla="*/ 3145644 h 3744261"/>
              <a:gd name="connsiteX780" fmla="*/ 1255972 w 4872429"/>
              <a:gd name="connsiteY780" fmla="*/ 3141533 h 3744261"/>
              <a:gd name="connsiteX781" fmla="*/ 1140040 w 4872429"/>
              <a:gd name="connsiteY781" fmla="*/ 3241995 h 3744261"/>
              <a:gd name="connsiteX782" fmla="*/ 1113918 w 4872429"/>
              <a:gd name="connsiteY782" fmla="*/ 3264566 h 3744261"/>
              <a:gd name="connsiteX783" fmla="*/ 1108851 w 4872429"/>
              <a:gd name="connsiteY783" fmla="*/ 3256156 h 3744261"/>
              <a:gd name="connsiteX784" fmla="*/ 1107584 w 4872429"/>
              <a:gd name="connsiteY784" fmla="*/ 3219464 h 3744261"/>
              <a:gd name="connsiteX785" fmla="*/ 1010757 w 4872429"/>
              <a:gd name="connsiteY785" fmla="*/ 3413037 h 3744261"/>
              <a:gd name="connsiteX786" fmla="*/ 1010113 w 4872429"/>
              <a:gd name="connsiteY786" fmla="*/ 3432244 h 3744261"/>
              <a:gd name="connsiteX787" fmla="*/ 992940 w 4872429"/>
              <a:gd name="connsiteY787" fmla="*/ 3516530 h 3744261"/>
              <a:gd name="connsiteX788" fmla="*/ 992919 w 4872429"/>
              <a:gd name="connsiteY788" fmla="*/ 3516488 h 3744261"/>
              <a:gd name="connsiteX789" fmla="*/ 2421704 w 4872429"/>
              <a:gd name="connsiteY789" fmla="*/ 3452386 h 3744261"/>
              <a:gd name="connsiteX790" fmla="*/ 2428452 w 4872429"/>
              <a:gd name="connsiteY790" fmla="*/ 3478737 h 3744261"/>
              <a:gd name="connsiteX791" fmla="*/ 2658799 w 4872429"/>
              <a:gd name="connsiteY791" fmla="*/ 3671521 h 3744261"/>
              <a:gd name="connsiteX792" fmla="*/ 2748754 w 4872429"/>
              <a:gd name="connsiteY792" fmla="*/ 3640082 h 3744261"/>
              <a:gd name="connsiteX793" fmla="*/ 2758285 w 4872429"/>
              <a:gd name="connsiteY793" fmla="*/ 3628890 h 3744261"/>
              <a:gd name="connsiteX794" fmla="*/ 2749024 w 4872429"/>
              <a:gd name="connsiteY794" fmla="*/ 3622494 h 3744261"/>
              <a:gd name="connsiteX795" fmla="*/ 2748837 w 4872429"/>
              <a:gd name="connsiteY795" fmla="*/ 3615310 h 3744261"/>
              <a:gd name="connsiteX796" fmla="*/ 2758617 w 4872429"/>
              <a:gd name="connsiteY796" fmla="*/ 3611738 h 3744261"/>
              <a:gd name="connsiteX797" fmla="*/ 2771596 w 4872429"/>
              <a:gd name="connsiteY797" fmla="*/ 3619296 h 3744261"/>
              <a:gd name="connsiteX798" fmla="*/ 2772385 w 4872429"/>
              <a:gd name="connsiteY798" fmla="*/ 3621788 h 3744261"/>
              <a:gd name="connsiteX799" fmla="*/ 2785757 w 4872429"/>
              <a:gd name="connsiteY799" fmla="*/ 3626896 h 3744261"/>
              <a:gd name="connsiteX800" fmla="*/ 2728280 w 4872429"/>
              <a:gd name="connsiteY800" fmla="*/ 3555278 h 3744261"/>
              <a:gd name="connsiteX801" fmla="*/ 2695886 w 4872429"/>
              <a:gd name="connsiteY801" fmla="*/ 3458097 h 3744261"/>
              <a:gd name="connsiteX802" fmla="*/ 2701409 w 4872429"/>
              <a:gd name="connsiteY802" fmla="*/ 3444724 h 3744261"/>
              <a:gd name="connsiteX803" fmla="*/ 2726099 w 4872429"/>
              <a:gd name="connsiteY803" fmla="*/ 3463454 h 3744261"/>
              <a:gd name="connsiteX804" fmla="*/ 2728363 w 4872429"/>
              <a:gd name="connsiteY804" fmla="*/ 3440779 h 3744261"/>
              <a:gd name="connsiteX805" fmla="*/ 2759199 w 4872429"/>
              <a:gd name="connsiteY805" fmla="*/ 3311558 h 3744261"/>
              <a:gd name="connsiteX806" fmla="*/ 2971356 w 4872429"/>
              <a:gd name="connsiteY806" fmla="*/ 3291042 h 3744261"/>
              <a:gd name="connsiteX807" fmla="*/ 3009252 w 4872429"/>
              <a:gd name="connsiteY807" fmla="*/ 3300780 h 3744261"/>
              <a:gd name="connsiteX808" fmla="*/ 3007529 w 4872429"/>
              <a:gd name="connsiteY808" fmla="*/ 3287906 h 3744261"/>
              <a:gd name="connsiteX809" fmla="*/ 3003770 w 4872429"/>
              <a:gd name="connsiteY809" fmla="*/ 3260164 h 3744261"/>
              <a:gd name="connsiteX810" fmla="*/ 3003126 w 4872429"/>
              <a:gd name="connsiteY810" fmla="*/ 3252502 h 3744261"/>
              <a:gd name="connsiteX811" fmla="*/ 2942845 w 4872429"/>
              <a:gd name="connsiteY811" fmla="*/ 3193197 h 3744261"/>
              <a:gd name="connsiteX812" fmla="*/ 2768418 w 4872429"/>
              <a:gd name="connsiteY812" fmla="*/ 3152518 h 3744261"/>
              <a:gd name="connsiteX813" fmla="*/ 2766030 w 4872429"/>
              <a:gd name="connsiteY813" fmla="*/ 3154553 h 3744261"/>
              <a:gd name="connsiteX814" fmla="*/ 2747633 w 4872429"/>
              <a:gd name="connsiteY814" fmla="*/ 3170521 h 3744261"/>
              <a:gd name="connsiteX815" fmla="*/ 2720866 w 4872429"/>
              <a:gd name="connsiteY815" fmla="*/ 3271377 h 3744261"/>
              <a:gd name="connsiteX816" fmla="*/ 2722777 w 4872429"/>
              <a:gd name="connsiteY816" fmla="*/ 3361394 h 3744261"/>
              <a:gd name="connsiteX817" fmla="*/ 2722216 w 4872429"/>
              <a:gd name="connsiteY817" fmla="*/ 3372316 h 3744261"/>
              <a:gd name="connsiteX818" fmla="*/ 2688784 w 4872429"/>
              <a:gd name="connsiteY818" fmla="*/ 3358258 h 3744261"/>
              <a:gd name="connsiteX819" fmla="*/ 2643018 w 4872429"/>
              <a:gd name="connsiteY819" fmla="*/ 3319531 h 3744261"/>
              <a:gd name="connsiteX820" fmla="*/ 2615940 w 4872429"/>
              <a:gd name="connsiteY820" fmla="*/ 3249719 h 3744261"/>
              <a:gd name="connsiteX821" fmla="*/ 2683053 w 4872429"/>
              <a:gd name="connsiteY821" fmla="*/ 3213277 h 3744261"/>
              <a:gd name="connsiteX822" fmla="*/ 2711335 w 4872429"/>
              <a:gd name="connsiteY822" fmla="*/ 3200215 h 3744261"/>
              <a:gd name="connsiteX823" fmla="*/ 2738060 w 4872429"/>
              <a:gd name="connsiteY823" fmla="*/ 3162319 h 3744261"/>
              <a:gd name="connsiteX824" fmla="*/ 2741756 w 4872429"/>
              <a:gd name="connsiteY824" fmla="*/ 3157211 h 3744261"/>
              <a:gd name="connsiteX825" fmla="*/ 2761691 w 4872429"/>
              <a:gd name="connsiteY825" fmla="*/ 3141865 h 3744261"/>
              <a:gd name="connsiteX826" fmla="*/ 2788706 w 4872429"/>
              <a:gd name="connsiteY826" fmla="*/ 3117591 h 3744261"/>
              <a:gd name="connsiteX827" fmla="*/ 2811132 w 4872429"/>
              <a:gd name="connsiteY827" fmla="*/ 3074150 h 3744261"/>
              <a:gd name="connsiteX828" fmla="*/ 2826914 w 4872429"/>
              <a:gd name="connsiteY828" fmla="*/ 3048609 h 3744261"/>
              <a:gd name="connsiteX829" fmla="*/ 2841719 w 4872429"/>
              <a:gd name="connsiteY829" fmla="*/ 3053531 h 3744261"/>
              <a:gd name="connsiteX830" fmla="*/ 2867385 w 4872429"/>
              <a:gd name="connsiteY830" fmla="*/ 3080795 h 3744261"/>
              <a:gd name="connsiteX831" fmla="*/ 2909330 w 4872429"/>
              <a:gd name="connsiteY831" fmla="*/ 3123364 h 3744261"/>
              <a:gd name="connsiteX832" fmla="*/ 2972519 w 4872429"/>
              <a:gd name="connsiteY832" fmla="*/ 3148323 h 3744261"/>
              <a:gd name="connsiteX833" fmla="*/ 2973017 w 4872429"/>
              <a:gd name="connsiteY833" fmla="*/ 3132147 h 3744261"/>
              <a:gd name="connsiteX834" fmla="*/ 2884308 w 4872429"/>
              <a:gd name="connsiteY834" fmla="*/ 2998088 h 3744261"/>
              <a:gd name="connsiteX835" fmla="*/ 2758285 w 4872429"/>
              <a:gd name="connsiteY835" fmla="*/ 2881035 h 3744261"/>
              <a:gd name="connsiteX836" fmla="*/ 2614819 w 4872429"/>
              <a:gd name="connsiteY836" fmla="*/ 2902444 h 3744261"/>
              <a:gd name="connsiteX837" fmla="*/ 2610791 w 4872429"/>
              <a:gd name="connsiteY837" fmla="*/ 2904458 h 3744261"/>
              <a:gd name="connsiteX838" fmla="*/ 2537677 w 4872429"/>
              <a:gd name="connsiteY838" fmla="*/ 2930996 h 3744261"/>
              <a:gd name="connsiteX839" fmla="*/ 2492201 w 4872429"/>
              <a:gd name="connsiteY839" fmla="*/ 2927569 h 3744261"/>
              <a:gd name="connsiteX840" fmla="*/ 2512593 w 4872429"/>
              <a:gd name="connsiteY840" fmla="*/ 2896733 h 3744261"/>
              <a:gd name="connsiteX841" fmla="*/ 2664717 w 4872429"/>
              <a:gd name="connsiteY841" fmla="*/ 2837096 h 3744261"/>
              <a:gd name="connsiteX842" fmla="*/ 2751474 w 4872429"/>
              <a:gd name="connsiteY842" fmla="*/ 2804619 h 3744261"/>
              <a:gd name="connsiteX843" fmla="*/ 2758534 w 4872429"/>
              <a:gd name="connsiteY843" fmla="*/ 2793635 h 3744261"/>
              <a:gd name="connsiteX844" fmla="*/ 2767692 w 4872429"/>
              <a:gd name="connsiteY844" fmla="*/ 2773119 h 3744261"/>
              <a:gd name="connsiteX845" fmla="*/ 2728986 w 4872429"/>
              <a:gd name="connsiteY845" fmla="*/ 2764044 h 3744261"/>
              <a:gd name="connsiteX846" fmla="*/ 2525425 w 4872429"/>
              <a:gd name="connsiteY846" fmla="*/ 2822644 h 3744261"/>
              <a:gd name="connsiteX847" fmla="*/ 2393712 w 4872429"/>
              <a:gd name="connsiteY847" fmla="*/ 2958530 h 3744261"/>
              <a:gd name="connsiteX848" fmla="*/ 2382956 w 4872429"/>
              <a:gd name="connsiteY848" fmla="*/ 3165268 h 3744261"/>
              <a:gd name="connsiteX849" fmla="*/ 2434827 w 4872429"/>
              <a:gd name="connsiteY849" fmla="*/ 3318846 h 3744261"/>
              <a:gd name="connsiteX850" fmla="*/ 2530056 w 4872429"/>
              <a:gd name="connsiteY850" fmla="*/ 3373002 h 3744261"/>
              <a:gd name="connsiteX851" fmla="*/ 2564900 w 4872429"/>
              <a:gd name="connsiteY851" fmla="*/ 3397816 h 3744261"/>
              <a:gd name="connsiteX852" fmla="*/ 2552960 w 4872429"/>
              <a:gd name="connsiteY852" fmla="*/ 3404045 h 3744261"/>
              <a:gd name="connsiteX853" fmla="*/ 2371514 w 4872429"/>
              <a:gd name="connsiteY853" fmla="*/ 3302442 h 3744261"/>
              <a:gd name="connsiteX854" fmla="*/ 2341862 w 4872429"/>
              <a:gd name="connsiteY854" fmla="*/ 3221894 h 3744261"/>
              <a:gd name="connsiteX855" fmla="*/ 2330503 w 4872429"/>
              <a:gd name="connsiteY855" fmla="*/ 3186510 h 3744261"/>
              <a:gd name="connsiteX856" fmla="*/ 2328676 w 4872429"/>
              <a:gd name="connsiteY856" fmla="*/ 3211470 h 3744261"/>
              <a:gd name="connsiteX857" fmla="*/ 2328676 w 4872429"/>
              <a:gd name="connsiteY857" fmla="*/ 3229743 h 3744261"/>
              <a:gd name="connsiteX858" fmla="*/ 2324315 w 4872429"/>
              <a:gd name="connsiteY858" fmla="*/ 3238548 h 3744261"/>
              <a:gd name="connsiteX859" fmla="*/ 2318003 w 4872429"/>
              <a:gd name="connsiteY859" fmla="*/ 3237676 h 3744261"/>
              <a:gd name="connsiteX860" fmla="*/ 2316155 w 4872429"/>
              <a:gd name="connsiteY860" fmla="*/ 3211491 h 3744261"/>
              <a:gd name="connsiteX861" fmla="*/ 2312126 w 4872429"/>
              <a:gd name="connsiteY861" fmla="*/ 3182170 h 3744261"/>
              <a:gd name="connsiteX862" fmla="*/ 2322446 w 4872429"/>
              <a:gd name="connsiteY862" fmla="*/ 3302899 h 3744261"/>
              <a:gd name="connsiteX863" fmla="*/ 2412131 w 4872429"/>
              <a:gd name="connsiteY863" fmla="*/ 3434674 h 3744261"/>
              <a:gd name="connsiteX864" fmla="*/ 2439499 w 4872429"/>
              <a:gd name="connsiteY864" fmla="*/ 3383800 h 3744261"/>
              <a:gd name="connsiteX865" fmla="*/ 2453765 w 4872429"/>
              <a:gd name="connsiteY865" fmla="*/ 3378027 h 3744261"/>
              <a:gd name="connsiteX866" fmla="*/ 2451668 w 4872429"/>
              <a:gd name="connsiteY866" fmla="*/ 3409299 h 3744261"/>
              <a:gd name="connsiteX867" fmla="*/ 2434121 w 4872429"/>
              <a:gd name="connsiteY867" fmla="*/ 3446614 h 3744261"/>
              <a:gd name="connsiteX868" fmla="*/ 2421641 w 4872429"/>
              <a:gd name="connsiteY868" fmla="*/ 3452470 h 3744261"/>
              <a:gd name="connsiteX869" fmla="*/ 2421704 w 4872429"/>
              <a:gd name="connsiteY869" fmla="*/ 3452386 h 3744261"/>
              <a:gd name="connsiteX870" fmla="*/ 2948929 w 4872429"/>
              <a:gd name="connsiteY870" fmla="*/ 3665437 h 3744261"/>
              <a:gd name="connsiteX871" fmla="*/ 2966808 w 4872429"/>
              <a:gd name="connsiteY871" fmla="*/ 3665229 h 3744261"/>
              <a:gd name="connsiteX872" fmla="*/ 2982943 w 4872429"/>
              <a:gd name="connsiteY872" fmla="*/ 3659311 h 3744261"/>
              <a:gd name="connsiteX873" fmla="*/ 2948929 w 4872429"/>
              <a:gd name="connsiteY873" fmla="*/ 3665416 h 3744261"/>
              <a:gd name="connsiteX874" fmla="*/ 2948929 w 4872429"/>
              <a:gd name="connsiteY874" fmla="*/ 3665437 h 3744261"/>
              <a:gd name="connsiteX875" fmla="*/ 2709155 w 4872429"/>
              <a:gd name="connsiteY875" fmla="*/ 3462188 h 3744261"/>
              <a:gd name="connsiteX876" fmla="*/ 2858414 w 4872429"/>
              <a:gd name="connsiteY876" fmla="*/ 3648907 h 3744261"/>
              <a:gd name="connsiteX877" fmla="*/ 2924178 w 4872429"/>
              <a:gd name="connsiteY877" fmla="*/ 3654992 h 3744261"/>
              <a:gd name="connsiteX878" fmla="*/ 2930449 w 4872429"/>
              <a:gd name="connsiteY878" fmla="*/ 3630572 h 3744261"/>
              <a:gd name="connsiteX879" fmla="*/ 3038032 w 4872429"/>
              <a:gd name="connsiteY879" fmla="*/ 3590495 h 3744261"/>
              <a:gd name="connsiteX880" fmla="*/ 3067706 w 4872429"/>
              <a:gd name="connsiteY880" fmla="*/ 3523985 h 3744261"/>
              <a:gd name="connsiteX881" fmla="*/ 3083072 w 4872429"/>
              <a:gd name="connsiteY881" fmla="*/ 3418622 h 3744261"/>
              <a:gd name="connsiteX882" fmla="*/ 3066169 w 4872429"/>
              <a:gd name="connsiteY882" fmla="*/ 3412185 h 3744261"/>
              <a:gd name="connsiteX883" fmla="*/ 3059109 w 4872429"/>
              <a:gd name="connsiteY883" fmla="*/ 3414864 h 3744261"/>
              <a:gd name="connsiteX884" fmla="*/ 3055371 w 4872429"/>
              <a:gd name="connsiteY884" fmla="*/ 3420325 h 3744261"/>
              <a:gd name="connsiteX885" fmla="*/ 3041438 w 4872429"/>
              <a:gd name="connsiteY885" fmla="*/ 3428631 h 3744261"/>
              <a:gd name="connsiteX886" fmla="*/ 3037098 w 4872429"/>
              <a:gd name="connsiteY886" fmla="*/ 3422713 h 3744261"/>
              <a:gd name="connsiteX887" fmla="*/ 3049578 w 4872429"/>
              <a:gd name="connsiteY887" fmla="*/ 3406226 h 3744261"/>
              <a:gd name="connsiteX888" fmla="*/ 3057261 w 4872429"/>
              <a:gd name="connsiteY888" fmla="*/ 3338967 h 3744261"/>
              <a:gd name="connsiteX889" fmla="*/ 3055600 w 4872429"/>
              <a:gd name="connsiteY889" fmla="*/ 3341979 h 3744261"/>
              <a:gd name="connsiteX890" fmla="*/ 3052174 w 4872429"/>
              <a:gd name="connsiteY890" fmla="*/ 3365858 h 3744261"/>
              <a:gd name="connsiteX891" fmla="*/ 3041417 w 4872429"/>
              <a:gd name="connsiteY891" fmla="*/ 3372690 h 3744261"/>
              <a:gd name="connsiteX892" fmla="*/ 3036143 w 4872429"/>
              <a:gd name="connsiteY892" fmla="*/ 3363574 h 3744261"/>
              <a:gd name="connsiteX893" fmla="*/ 3042746 w 4872429"/>
              <a:gd name="connsiteY893" fmla="*/ 3339985 h 3744261"/>
              <a:gd name="connsiteX894" fmla="*/ 3022147 w 4872429"/>
              <a:gd name="connsiteY894" fmla="*/ 3283587 h 3744261"/>
              <a:gd name="connsiteX895" fmla="*/ 3017994 w 4872429"/>
              <a:gd name="connsiteY895" fmla="*/ 3275987 h 3744261"/>
              <a:gd name="connsiteX896" fmla="*/ 3019739 w 4872429"/>
              <a:gd name="connsiteY896" fmla="*/ 3285456 h 3744261"/>
              <a:gd name="connsiteX897" fmla="*/ 3017641 w 4872429"/>
              <a:gd name="connsiteY897" fmla="*/ 3310104 h 3744261"/>
              <a:gd name="connsiteX898" fmla="*/ 2967286 w 4872429"/>
              <a:gd name="connsiteY898" fmla="*/ 3302753 h 3744261"/>
              <a:gd name="connsiteX899" fmla="*/ 2768917 w 4872429"/>
              <a:gd name="connsiteY899" fmla="*/ 3319282 h 3744261"/>
              <a:gd name="connsiteX900" fmla="*/ 2740759 w 4872429"/>
              <a:gd name="connsiteY900" fmla="*/ 3441859 h 3744261"/>
              <a:gd name="connsiteX901" fmla="*/ 2730335 w 4872429"/>
              <a:gd name="connsiteY901" fmla="*/ 3483015 h 3744261"/>
              <a:gd name="connsiteX902" fmla="*/ 2722071 w 4872429"/>
              <a:gd name="connsiteY902" fmla="*/ 3479402 h 3744261"/>
              <a:gd name="connsiteX903" fmla="*/ 2709134 w 4872429"/>
              <a:gd name="connsiteY903" fmla="*/ 3462167 h 3744261"/>
              <a:gd name="connsiteX904" fmla="*/ 2709155 w 4872429"/>
              <a:gd name="connsiteY904" fmla="*/ 3462188 h 3744261"/>
              <a:gd name="connsiteX905" fmla="*/ 3025615 w 4872429"/>
              <a:gd name="connsiteY905" fmla="*/ 3602663 h 3744261"/>
              <a:gd name="connsiteX906" fmla="*/ 2942389 w 4872429"/>
              <a:gd name="connsiteY906" fmla="*/ 3634123 h 3744261"/>
              <a:gd name="connsiteX907" fmla="*/ 2937073 w 4872429"/>
              <a:gd name="connsiteY907" fmla="*/ 3654223 h 3744261"/>
              <a:gd name="connsiteX908" fmla="*/ 3004310 w 4872429"/>
              <a:gd name="connsiteY908" fmla="*/ 3640498 h 3744261"/>
              <a:gd name="connsiteX909" fmla="*/ 3016997 w 4872429"/>
              <a:gd name="connsiteY909" fmla="*/ 3624446 h 3744261"/>
              <a:gd name="connsiteX910" fmla="*/ 2988238 w 4872429"/>
              <a:gd name="connsiteY910" fmla="*/ 3624176 h 3744261"/>
              <a:gd name="connsiteX911" fmla="*/ 2968615 w 4872429"/>
              <a:gd name="connsiteY911" fmla="*/ 3617178 h 3744261"/>
              <a:gd name="connsiteX912" fmla="*/ 2972186 w 4872429"/>
              <a:gd name="connsiteY912" fmla="*/ 3610180 h 3744261"/>
              <a:gd name="connsiteX913" fmla="*/ 3023933 w 4872429"/>
              <a:gd name="connsiteY913" fmla="*/ 3611177 h 3744261"/>
              <a:gd name="connsiteX914" fmla="*/ 3026155 w 4872429"/>
              <a:gd name="connsiteY914" fmla="*/ 3610783 h 3744261"/>
              <a:gd name="connsiteX915" fmla="*/ 3031076 w 4872429"/>
              <a:gd name="connsiteY915" fmla="*/ 3602726 h 3744261"/>
              <a:gd name="connsiteX916" fmla="*/ 3025615 w 4872429"/>
              <a:gd name="connsiteY916" fmla="*/ 3602663 h 3744261"/>
              <a:gd name="connsiteX917" fmla="*/ 3031990 w 4872429"/>
              <a:gd name="connsiteY917" fmla="*/ 3624716 h 3744261"/>
              <a:gd name="connsiteX918" fmla="*/ 3027089 w 4872429"/>
              <a:gd name="connsiteY918" fmla="*/ 3631735 h 3744261"/>
              <a:gd name="connsiteX919" fmla="*/ 3039320 w 4872429"/>
              <a:gd name="connsiteY919" fmla="*/ 3625879 h 3744261"/>
              <a:gd name="connsiteX920" fmla="*/ 3031969 w 4872429"/>
              <a:gd name="connsiteY920" fmla="*/ 3624716 h 3744261"/>
              <a:gd name="connsiteX921" fmla="*/ 3031990 w 4872429"/>
              <a:gd name="connsiteY921" fmla="*/ 3624716 h 3744261"/>
              <a:gd name="connsiteX922" fmla="*/ 2756271 w 4872429"/>
              <a:gd name="connsiteY922" fmla="*/ 3624135 h 3744261"/>
              <a:gd name="connsiteX923" fmla="*/ 2756271 w 4872429"/>
              <a:gd name="connsiteY923" fmla="*/ 3624135 h 3744261"/>
              <a:gd name="connsiteX924" fmla="*/ 3049661 w 4872429"/>
              <a:gd name="connsiteY924" fmla="*/ 3615268 h 3744261"/>
              <a:gd name="connsiteX925" fmla="*/ 3055101 w 4872429"/>
              <a:gd name="connsiteY925" fmla="*/ 3616493 h 3744261"/>
              <a:gd name="connsiteX926" fmla="*/ 3066668 w 4872429"/>
              <a:gd name="connsiteY926" fmla="*/ 3605882 h 3744261"/>
              <a:gd name="connsiteX927" fmla="*/ 3065173 w 4872429"/>
              <a:gd name="connsiteY927" fmla="*/ 3605571 h 3744261"/>
              <a:gd name="connsiteX928" fmla="*/ 3062349 w 4872429"/>
              <a:gd name="connsiteY928" fmla="*/ 3605135 h 3744261"/>
              <a:gd name="connsiteX929" fmla="*/ 3049682 w 4872429"/>
              <a:gd name="connsiteY929" fmla="*/ 3615268 h 3744261"/>
              <a:gd name="connsiteX930" fmla="*/ 3049661 w 4872429"/>
              <a:gd name="connsiteY930" fmla="*/ 3615268 h 3744261"/>
              <a:gd name="connsiteX931" fmla="*/ 3045197 w 4872429"/>
              <a:gd name="connsiteY931" fmla="*/ 3603349 h 3744261"/>
              <a:gd name="connsiteX932" fmla="*/ 3045155 w 4872429"/>
              <a:gd name="connsiteY932" fmla="*/ 3603411 h 3744261"/>
              <a:gd name="connsiteX933" fmla="*/ 3045238 w 4872429"/>
              <a:gd name="connsiteY933" fmla="*/ 3603349 h 3744261"/>
              <a:gd name="connsiteX934" fmla="*/ 3045197 w 4872429"/>
              <a:gd name="connsiteY934" fmla="*/ 3603349 h 3744261"/>
              <a:gd name="connsiteX935" fmla="*/ 3051737 w 4872429"/>
              <a:gd name="connsiteY935" fmla="*/ 3591388 h 3744261"/>
              <a:gd name="connsiteX936" fmla="*/ 3057344 w 4872429"/>
              <a:gd name="connsiteY936" fmla="*/ 3591949 h 3744261"/>
              <a:gd name="connsiteX937" fmla="*/ 3077652 w 4872429"/>
              <a:gd name="connsiteY937" fmla="*/ 3548093 h 3744261"/>
              <a:gd name="connsiteX938" fmla="*/ 3086145 w 4872429"/>
              <a:gd name="connsiteY938" fmla="*/ 3523320 h 3744261"/>
              <a:gd name="connsiteX939" fmla="*/ 3091544 w 4872429"/>
              <a:gd name="connsiteY939" fmla="*/ 3351115 h 3744261"/>
              <a:gd name="connsiteX940" fmla="*/ 3069658 w 4872429"/>
              <a:gd name="connsiteY940" fmla="*/ 3327651 h 3744261"/>
              <a:gd name="connsiteX941" fmla="*/ 3064695 w 4872429"/>
              <a:gd name="connsiteY941" fmla="*/ 3399789 h 3744261"/>
              <a:gd name="connsiteX942" fmla="*/ 3091835 w 4872429"/>
              <a:gd name="connsiteY942" fmla="*/ 3409777 h 3744261"/>
              <a:gd name="connsiteX943" fmla="*/ 3079417 w 4872429"/>
              <a:gd name="connsiteY943" fmla="*/ 3528200 h 3744261"/>
              <a:gd name="connsiteX944" fmla="*/ 3051758 w 4872429"/>
              <a:gd name="connsiteY944" fmla="*/ 3591388 h 3744261"/>
              <a:gd name="connsiteX945" fmla="*/ 3051737 w 4872429"/>
              <a:gd name="connsiteY945" fmla="*/ 3591388 h 3744261"/>
              <a:gd name="connsiteX946" fmla="*/ 812803 w 4872429"/>
              <a:gd name="connsiteY946" fmla="*/ 3268138 h 3744261"/>
              <a:gd name="connsiteX947" fmla="*/ 803791 w 4872429"/>
              <a:gd name="connsiteY947" fmla="*/ 3370406 h 3744261"/>
              <a:gd name="connsiteX948" fmla="*/ 912870 w 4872429"/>
              <a:gd name="connsiteY948" fmla="*/ 3495827 h 3744261"/>
              <a:gd name="connsiteX949" fmla="*/ 938909 w 4872429"/>
              <a:gd name="connsiteY949" fmla="*/ 3506417 h 3744261"/>
              <a:gd name="connsiteX950" fmla="*/ 979360 w 4872429"/>
              <a:gd name="connsiteY950" fmla="*/ 3511339 h 3744261"/>
              <a:gd name="connsiteX951" fmla="*/ 1009947 w 4872429"/>
              <a:gd name="connsiteY951" fmla="*/ 3272146 h 3744261"/>
              <a:gd name="connsiteX952" fmla="*/ 1102476 w 4872429"/>
              <a:gd name="connsiteY952" fmla="*/ 3150691 h 3744261"/>
              <a:gd name="connsiteX953" fmla="*/ 1116742 w 4872429"/>
              <a:gd name="connsiteY953" fmla="*/ 3184662 h 3744261"/>
              <a:gd name="connsiteX954" fmla="*/ 1223806 w 4872429"/>
              <a:gd name="connsiteY954" fmla="*/ 3086838 h 3744261"/>
              <a:gd name="connsiteX955" fmla="*/ 1371322 w 4872429"/>
              <a:gd name="connsiteY955" fmla="*/ 3033119 h 3744261"/>
              <a:gd name="connsiteX956" fmla="*/ 1484118 w 4872429"/>
              <a:gd name="connsiteY956" fmla="*/ 3255928 h 3744261"/>
              <a:gd name="connsiteX957" fmla="*/ 1479695 w 4872429"/>
              <a:gd name="connsiteY957" fmla="*/ 3337348 h 3744261"/>
              <a:gd name="connsiteX958" fmla="*/ 1464453 w 4872429"/>
              <a:gd name="connsiteY958" fmla="*/ 3484261 h 3744261"/>
              <a:gd name="connsiteX959" fmla="*/ 1640022 w 4872429"/>
              <a:gd name="connsiteY959" fmla="*/ 3382055 h 3744261"/>
              <a:gd name="connsiteX960" fmla="*/ 1655118 w 4872429"/>
              <a:gd name="connsiteY960" fmla="*/ 3344387 h 3744261"/>
              <a:gd name="connsiteX961" fmla="*/ 1621209 w 4872429"/>
              <a:gd name="connsiteY961" fmla="*/ 3275115 h 3744261"/>
              <a:gd name="connsiteX962" fmla="*/ 1603081 w 4872429"/>
              <a:gd name="connsiteY962" fmla="*/ 3175899 h 3744261"/>
              <a:gd name="connsiteX963" fmla="*/ 1611678 w 4872429"/>
              <a:gd name="connsiteY963" fmla="*/ 3165558 h 3744261"/>
              <a:gd name="connsiteX964" fmla="*/ 1630782 w 4872429"/>
              <a:gd name="connsiteY964" fmla="*/ 3183935 h 3744261"/>
              <a:gd name="connsiteX965" fmla="*/ 1631197 w 4872429"/>
              <a:gd name="connsiteY965" fmla="*/ 3184953 h 3744261"/>
              <a:gd name="connsiteX966" fmla="*/ 1642286 w 4872429"/>
              <a:gd name="connsiteY966" fmla="*/ 3216329 h 3744261"/>
              <a:gd name="connsiteX967" fmla="*/ 1668242 w 4872429"/>
              <a:gd name="connsiteY967" fmla="*/ 3341231 h 3744261"/>
              <a:gd name="connsiteX968" fmla="*/ 1696213 w 4872429"/>
              <a:gd name="connsiteY968" fmla="*/ 3368080 h 3744261"/>
              <a:gd name="connsiteX969" fmla="*/ 1709627 w 4872429"/>
              <a:gd name="connsiteY969" fmla="*/ 3365464 h 3744261"/>
              <a:gd name="connsiteX970" fmla="*/ 1809548 w 4872429"/>
              <a:gd name="connsiteY970" fmla="*/ 3187881 h 3744261"/>
              <a:gd name="connsiteX971" fmla="*/ 1865656 w 4872429"/>
              <a:gd name="connsiteY971" fmla="*/ 3000060 h 3744261"/>
              <a:gd name="connsiteX972" fmla="*/ 1771839 w 4872429"/>
              <a:gd name="connsiteY972" fmla="*/ 2869552 h 3744261"/>
              <a:gd name="connsiteX973" fmla="*/ 1754708 w 4872429"/>
              <a:gd name="connsiteY973" fmla="*/ 2839235 h 3744261"/>
              <a:gd name="connsiteX974" fmla="*/ 1748520 w 4872429"/>
              <a:gd name="connsiteY974" fmla="*/ 2846025 h 3744261"/>
              <a:gd name="connsiteX975" fmla="*/ 1686619 w 4872429"/>
              <a:gd name="connsiteY975" fmla="*/ 2994454 h 3744261"/>
              <a:gd name="connsiteX976" fmla="*/ 1653644 w 4872429"/>
              <a:gd name="connsiteY976" fmla="*/ 3074939 h 3744261"/>
              <a:gd name="connsiteX977" fmla="*/ 1617762 w 4872429"/>
              <a:gd name="connsiteY977" fmla="*/ 3116490 h 3744261"/>
              <a:gd name="connsiteX978" fmla="*/ 1562153 w 4872429"/>
              <a:gd name="connsiteY978" fmla="*/ 3070641 h 3744261"/>
              <a:gd name="connsiteX979" fmla="*/ 1518713 w 4872429"/>
              <a:gd name="connsiteY979" fmla="*/ 3019413 h 3744261"/>
              <a:gd name="connsiteX980" fmla="*/ 1344659 w 4872429"/>
              <a:gd name="connsiteY980" fmla="*/ 2993623 h 3744261"/>
              <a:gd name="connsiteX981" fmla="*/ 1258817 w 4872429"/>
              <a:gd name="connsiteY981" fmla="*/ 2981019 h 3744261"/>
              <a:gd name="connsiteX982" fmla="*/ 1139936 w 4872429"/>
              <a:gd name="connsiteY982" fmla="*/ 2995617 h 3744261"/>
              <a:gd name="connsiteX983" fmla="*/ 989555 w 4872429"/>
              <a:gd name="connsiteY983" fmla="*/ 3109430 h 3744261"/>
              <a:gd name="connsiteX984" fmla="*/ 918373 w 4872429"/>
              <a:gd name="connsiteY984" fmla="*/ 3255097 h 3744261"/>
              <a:gd name="connsiteX985" fmla="*/ 911230 w 4872429"/>
              <a:gd name="connsiteY985" fmla="*/ 3288238 h 3744261"/>
              <a:gd name="connsiteX986" fmla="*/ 898667 w 4872429"/>
              <a:gd name="connsiteY986" fmla="*/ 3302442 h 3744261"/>
              <a:gd name="connsiteX987" fmla="*/ 890901 w 4872429"/>
              <a:gd name="connsiteY987" fmla="*/ 3272706 h 3744261"/>
              <a:gd name="connsiteX988" fmla="*/ 892126 w 4872429"/>
              <a:gd name="connsiteY988" fmla="*/ 3236326 h 3744261"/>
              <a:gd name="connsiteX989" fmla="*/ 864695 w 4872429"/>
              <a:gd name="connsiteY989" fmla="*/ 3250550 h 3744261"/>
              <a:gd name="connsiteX990" fmla="*/ 812865 w 4872429"/>
              <a:gd name="connsiteY990" fmla="*/ 3268159 h 3744261"/>
              <a:gd name="connsiteX991" fmla="*/ 812803 w 4872429"/>
              <a:gd name="connsiteY991" fmla="*/ 3268138 h 3744261"/>
              <a:gd name="connsiteX992" fmla="*/ 1098635 w 4872429"/>
              <a:gd name="connsiteY992" fmla="*/ 3162693 h 3744261"/>
              <a:gd name="connsiteX993" fmla="*/ 1021721 w 4872429"/>
              <a:gd name="connsiteY993" fmla="*/ 3276215 h 3744261"/>
              <a:gd name="connsiteX994" fmla="*/ 990054 w 4872429"/>
              <a:gd name="connsiteY994" fmla="*/ 3497924 h 3744261"/>
              <a:gd name="connsiteX995" fmla="*/ 997633 w 4872429"/>
              <a:gd name="connsiteY995" fmla="*/ 3431829 h 3744261"/>
              <a:gd name="connsiteX996" fmla="*/ 998277 w 4872429"/>
              <a:gd name="connsiteY996" fmla="*/ 3412497 h 3744261"/>
              <a:gd name="connsiteX997" fmla="*/ 1103660 w 4872429"/>
              <a:gd name="connsiteY997" fmla="*/ 3203330 h 3744261"/>
              <a:gd name="connsiteX998" fmla="*/ 1105965 w 4872429"/>
              <a:gd name="connsiteY998" fmla="*/ 3200049 h 3744261"/>
              <a:gd name="connsiteX999" fmla="*/ 1098655 w 4872429"/>
              <a:gd name="connsiteY999" fmla="*/ 3162693 h 3744261"/>
              <a:gd name="connsiteX1000" fmla="*/ 1098635 w 4872429"/>
              <a:gd name="connsiteY1000" fmla="*/ 3162693 h 3744261"/>
              <a:gd name="connsiteX1001" fmla="*/ 2440184 w 4872429"/>
              <a:gd name="connsiteY1001" fmla="*/ 3404481 h 3744261"/>
              <a:gd name="connsiteX1002" fmla="*/ 2423676 w 4872429"/>
              <a:gd name="connsiteY1002" fmla="*/ 3439782 h 3744261"/>
              <a:gd name="connsiteX1003" fmla="*/ 2423884 w 4872429"/>
              <a:gd name="connsiteY1003" fmla="*/ 3439491 h 3744261"/>
              <a:gd name="connsiteX1004" fmla="*/ 2440184 w 4872429"/>
              <a:gd name="connsiteY1004" fmla="*/ 3404481 h 3744261"/>
              <a:gd name="connsiteX1005" fmla="*/ 3040047 w 4872429"/>
              <a:gd name="connsiteY1005" fmla="*/ 3361664 h 3744261"/>
              <a:gd name="connsiteX1006" fmla="*/ 3040047 w 4872429"/>
              <a:gd name="connsiteY1006" fmla="*/ 3361664 h 3744261"/>
              <a:gd name="connsiteX1007" fmla="*/ 2718915 w 4872429"/>
              <a:gd name="connsiteY1007" fmla="*/ 3210909 h 3744261"/>
              <a:gd name="connsiteX1008" fmla="*/ 2686895 w 4872429"/>
              <a:gd name="connsiteY1008" fmla="*/ 3225133 h 3744261"/>
              <a:gd name="connsiteX1009" fmla="*/ 2625555 w 4872429"/>
              <a:gd name="connsiteY1009" fmla="*/ 3257693 h 3744261"/>
              <a:gd name="connsiteX1010" fmla="*/ 2624516 w 4872429"/>
              <a:gd name="connsiteY1010" fmla="*/ 3273059 h 3744261"/>
              <a:gd name="connsiteX1011" fmla="*/ 2708096 w 4872429"/>
              <a:gd name="connsiteY1011" fmla="*/ 3356327 h 3744261"/>
              <a:gd name="connsiteX1012" fmla="*/ 2708490 w 4872429"/>
              <a:gd name="connsiteY1012" fmla="*/ 3270007 h 3744261"/>
              <a:gd name="connsiteX1013" fmla="*/ 2718935 w 4872429"/>
              <a:gd name="connsiteY1013" fmla="*/ 3210930 h 3744261"/>
              <a:gd name="connsiteX1014" fmla="*/ 2718915 w 4872429"/>
              <a:gd name="connsiteY1014" fmla="*/ 3210909 h 3744261"/>
              <a:gd name="connsiteX1015" fmla="*/ 3015087 w 4872429"/>
              <a:gd name="connsiteY1015" fmla="*/ 3247892 h 3744261"/>
              <a:gd name="connsiteX1016" fmla="*/ 3033173 w 4872429"/>
              <a:gd name="connsiteY1016" fmla="*/ 3277794 h 3744261"/>
              <a:gd name="connsiteX1017" fmla="*/ 3052256 w 4872429"/>
              <a:gd name="connsiteY1017" fmla="*/ 3324640 h 3744261"/>
              <a:gd name="connsiteX1018" fmla="*/ 3057053 w 4872429"/>
              <a:gd name="connsiteY1018" fmla="*/ 3320071 h 3744261"/>
              <a:gd name="connsiteX1019" fmla="*/ 3055662 w 4872429"/>
              <a:gd name="connsiteY1019" fmla="*/ 3277544 h 3744261"/>
              <a:gd name="connsiteX1020" fmla="*/ 3054769 w 4872429"/>
              <a:gd name="connsiteY1020" fmla="*/ 3253166 h 3744261"/>
              <a:gd name="connsiteX1021" fmla="*/ 3005805 w 4872429"/>
              <a:gd name="connsiteY1021" fmla="*/ 3216537 h 3744261"/>
              <a:gd name="connsiteX1022" fmla="*/ 3015066 w 4872429"/>
              <a:gd name="connsiteY1022" fmla="*/ 3247871 h 3744261"/>
              <a:gd name="connsiteX1023" fmla="*/ 3015087 w 4872429"/>
              <a:gd name="connsiteY1023" fmla="*/ 3247892 h 3744261"/>
              <a:gd name="connsiteX1024" fmla="*/ 1614855 w 4872429"/>
              <a:gd name="connsiteY1024" fmla="*/ 3181381 h 3744261"/>
              <a:gd name="connsiteX1025" fmla="*/ 1630782 w 4872429"/>
              <a:gd name="connsiteY1025" fmla="*/ 3264504 h 3744261"/>
              <a:gd name="connsiteX1026" fmla="*/ 1656551 w 4872429"/>
              <a:gd name="connsiteY1026" fmla="*/ 3323373 h 3744261"/>
              <a:gd name="connsiteX1027" fmla="*/ 1630616 w 4872429"/>
              <a:gd name="connsiteY1027" fmla="*/ 3220669 h 3744261"/>
              <a:gd name="connsiteX1028" fmla="*/ 1619506 w 4872429"/>
              <a:gd name="connsiteY1028" fmla="*/ 3189230 h 3744261"/>
              <a:gd name="connsiteX1029" fmla="*/ 1614855 w 4872429"/>
              <a:gd name="connsiteY1029" fmla="*/ 3181381 h 3744261"/>
              <a:gd name="connsiteX1030" fmla="*/ 1317312 w 4872429"/>
              <a:gd name="connsiteY1030" fmla="*/ 3117716 h 3744261"/>
              <a:gd name="connsiteX1031" fmla="*/ 1389865 w 4872429"/>
              <a:gd name="connsiteY1031" fmla="*/ 3133975 h 3744261"/>
              <a:gd name="connsiteX1032" fmla="*/ 1411668 w 4872429"/>
              <a:gd name="connsiteY1032" fmla="*/ 3141699 h 3744261"/>
              <a:gd name="connsiteX1033" fmla="*/ 1467755 w 4872429"/>
              <a:gd name="connsiteY1033" fmla="*/ 3263756 h 3744261"/>
              <a:gd name="connsiteX1034" fmla="*/ 1471763 w 4872429"/>
              <a:gd name="connsiteY1034" fmla="*/ 3286183 h 3744261"/>
              <a:gd name="connsiteX1035" fmla="*/ 1471680 w 4872429"/>
              <a:gd name="connsiteY1035" fmla="*/ 3256281 h 3744261"/>
              <a:gd name="connsiteX1036" fmla="*/ 1369017 w 4872429"/>
              <a:gd name="connsiteY1036" fmla="*/ 3045328 h 3744261"/>
              <a:gd name="connsiteX1037" fmla="*/ 1125858 w 4872429"/>
              <a:gd name="connsiteY1037" fmla="*/ 3193342 h 3744261"/>
              <a:gd name="connsiteX1038" fmla="*/ 1118839 w 4872429"/>
              <a:gd name="connsiteY1038" fmla="*/ 3203392 h 3744261"/>
              <a:gd name="connsiteX1039" fmla="*/ 1121144 w 4872429"/>
              <a:gd name="connsiteY1039" fmla="*/ 3245566 h 3744261"/>
              <a:gd name="connsiteX1040" fmla="*/ 1130281 w 4872429"/>
              <a:gd name="connsiteY1040" fmla="*/ 3234187 h 3744261"/>
              <a:gd name="connsiteX1041" fmla="*/ 1251943 w 4872429"/>
              <a:gd name="connsiteY1041" fmla="*/ 3129676 h 3744261"/>
              <a:gd name="connsiteX1042" fmla="*/ 1317312 w 4872429"/>
              <a:gd name="connsiteY1042" fmla="*/ 3117674 h 3744261"/>
              <a:gd name="connsiteX1043" fmla="*/ 1317312 w 4872429"/>
              <a:gd name="connsiteY1043" fmla="*/ 3117716 h 3744261"/>
              <a:gd name="connsiteX1044" fmla="*/ 904917 w 4872429"/>
              <a:gd name="connsiteY1044" fmla="*/ 3229058 h 3744261"/>
              <a:gd name="connsiteX1045" fmla="*/ 904917 w 4872429"/>
              <a:gd name="connsiteY1045" fmla="*/ 3229224 h 3744261"/>
              <a:gd name="connsiteX1046" fmla="*/ 903401 w 4872429"/>
              <a:gd name="connsiteY1046" fmla="*/ 3268802 h 3744261"/>
              <a:gd name="connsiteX1047" fmla="*/ 906038 w 4872429"/>
              <a:gd name="connsiteY1047" fmla="*/ 3253166 h 3744261"/>
              <a:gd name="connsiteX1048" fmla="*/ 911209 w 4872429"/>
              <a:gd name="connsiteY1048" fmla="*/ 3225362 h 3744261"/>
              <a:gd name="connsiteX1049" fmla="*/ 904917 w 4872429"/>
              <a:gd name="connsiteY1049" fmla="*/ 3229058 h 3744261"/>
              <a:gd name="connsiteX1050" fmla="*/ 821940 w 4872429"/>
              <a:gd name="connsiteY1050" fmla="*/ 3226026 h 3744261"/>
              <a:gd name="connsiteX1051" fmla="*/ 815274 w 4872429"/>
              <a:gd name="connsiteY1051" fmla="*/ 3255450 h 3744261"/>
              <a:gd name="connsiteX1052" fmla="*/ 859171 w 4872429"/>
              <a:gd name="connsiteY1052" fmla="*/ 3239357 h 3744261"/>
              <a:gd name="connsiteX1053" fmla="*/ 892790 w 4872429"/>
              <a:gd name="connsiteY1053" fmla="*/ 3221665 h 3744261"/>
              <a:gd name="connsiteX1054" fmla="*/ 893392 w 4872429"/>
              <a:gd name="connsiteY1054" fmla="*/ 3204929 h 3744261"/>
              <a:gd name="connsiteX1055" fmla="*/ 886561 w 4872429"/>
              <a:gd name="connsiteY1055" fmla="*/ 3201129 h 3744261"/>
              <a:gd name="connsiteX1056" fmla="*/ 821960 w 4872429"/>
              <a:gd name="connsiteY1056" fmla="*/ 3226047 h 3744261"/>
              <a:gd name="connsiteX1057" fmla="*/ 821940 w 4872429"/>
              <a:gd name="connsiteY1057" fmla="*/ 3226026 h 3744261"/>
              <a:gd name="connsiteX1058" fmla="*/ 3067041 w 4872429"/>
              <a:gd name="connsiteY1058" fmla="*/ 3246708 h 3744261"/>
              <a:gd name="connsiteX1059" fmla="*/ 3071298 w 4872429"/>
              <a:gd name="connsiteY1059" fmla="*/ 3249781 h 3744261"/>
              <a:gd name="connsiteX1060" fmla="*/ 3067685 w 4872429"/>
              <a:gd name="connsiteY1060" fmla="*/ 3104114 h 3744261"/>
              <a:gd name="connsiteX1061" fmla="*/ 3064716 w 4872429"/>
              <a:gd name="connsiteY1061" fmla="*/ 3068336 h 3744261"/>
              <a:gd name="connsiteX1062" fmla="*/ 3048373 w 4872429"/>
              <a:gd name="connsiteY1062" fmla="*/ 3071908 h 3744261"/>
              <a:gd name="connsiteX1063" fmla="*/ 3054167 w 4872429"/>
              <a:gd name="connsiteY1063" fmla="*/ 3133393 h 3744261"/>
              <a:gd name="connsiteX1064" fmla="*/ 3066543 w 4872429"/>
              <a:gd name="connsiteY1064" fmla="*/ 3218717 h 3744261"/>
              <a:gd name="connsiteX1065" fmla="*/ 3067021 w 4872429"/>
              <a:gd name="connsiteY1065" fmla="*/ 3246708 h 3744261"/>
              <a:gd name="connsiteX1066" fmla="*/ 3067041 w 4872429"/>
              <a:gd name="connsiteY1066" fmla="*/ 3246708 h 3744261"/>
              <a:gd name="connsiteX1067" fmla="*/ 879293 w 4872429"/>
              <a:gd name="connsiteY1067" fmla="*/ 3188047 h 3744261"/>
              <a:gd name="connsiteX1068" fmla="*/ 888845 w 4872429"/>
              <a:gd name="connsiteY1068" fmla="*/ 3188878 h 3744261"/>
              <a:gd name="connsiteX1069" fmla="*/ 905851 w 4872429"/>
              <a:gd name="connsiteY1069" fmla="*/ 3204929 h 3744261"/>
              <a:gd name="connsiteX1070" fmla="*/ 905851 w 4872429"/>
              <a:gd name="connsiteY1070" fmla="*/ 3205573 h 3744261"/>
              <a:gd name="connsiteX1071" fmla="*/ 929980 w 4872429"/>
              <a:gd name="connsiteY1071" fmla="*/ 3116573 h 3744261"/>
              <a:gd name="connsiteX1072" fmla="*/ 860999 w 4872429"/>
              <a:gd name="connsiteY1072" fmla="*/ 3128472 h 3744261"/>
              <a:gd name="connsiteX1073" fmla="*/ 827567 w 4872429"/>
              <a:gd name="connsiteY1073" fmla="*/ 3205178 h 3744261"/>
              <a:gd name="connsiteX1074" fmla="*/ 879314 w 4872429"/>
              <a:gd name="connsiteY1074" fmla="*/ 3188068 h 3744261"/>
              <a:gd name="connsiteX1075" fmla="*/ 879293 w 4872429"/>
              <a:gd name="connsiteY1075" fmla="*/ 3188047 h 3744261"/>
              <a:gd name="connsiteX1076" fmla="*/ 2315075 w 4872429"/>
              <a:gd name="connsiteY1076" fmla="*/ 3174446 h 3744261"/>
              <a:gd name="connsiteX1077" fmla="*/ 2315075 w 4872429"/>
              <a:gd name="connsiteY1077" fmla="*/ 3174446 h 3744261"/>
              <a:gd name="connsiteX1078" fmla="*/ 1484014 w 4872429"/>
              <a:gd name="connsiteY1078" fmla="*/ 2979648 h 3744261"/>
              <a:gd name="connsiteX1079" fmla="*/ 1527766 w 4872429"/>
              <a:gd name="connsiteY1079" fmla="*/ 3010879 h 3744261"/>
              <a:gd name="connsiteX1080" fmla="*/ 1571892 w 4872429"/>
              <a:gd name="connsiteY1080" fmla="*/ 3062875 h 3744261"/>
              <a:gd name="connsiteX1081" fmla="*/ 1616225 w 4872429"/>
              <a:gd name="connsiteY1081" fmla="*/ 3104114 h 3744261"/>
              <a:gd name="connsiteX1082" fmla="*/ 1642286 w 4872429"/>
              <a:gd name="connsiteY1082" fmla="*/ 3069790 h 3744261"/>
              <a:gd name="connsiteX1083" fmla="*/ 1675032 w 4872429"/>
              <a:gd name="connsiteY1083" fmla="*/ 2989865 h 3744261"/>
              <a:gd name="connsiteX1084" fmla="*/ 1711807 w 4872429"/>
              <a:gd name="connsiteY1084" fmla="*/ 2898747 h 3744261"/>
              <a:gd name="connsiteX1085" fmla="*/ 1670921 w 4872429"/>
              <a:gd name="connsiteY1085" fmla="*/ 2965881 h 3744261"/>
              <a:gd name="connsiteX1086" fmla="*/ 1604120 w 4872429"/>
              <a:gd name="connsiteY1086" fmla="*/ 3057351 h 3744261"/>
              <a:gd name="connsiteX1087" fmla="*/ 1575775 w 4872429"/>
              <a:gd name="connsiteY1087" fmla="*/ 3036005 h 3744261"/>
              <a:gd name="connsiteX1088" fmla="*/ 1494667 w 4872429"/>
              <a:gd name="connsiteY1088" fmla="*/ 2980271 h 3744261"/>
              <a:gd name="connsiteX1089" fmla="*/ 1483972 w 4872429"/>
              <a:gd name="connsiteY1089" fmla="*/ 2979628 h 3744261"/>
              <a:gd name="connsiteX1090" fmla="*/ 1484014 w 4872429"/>
              <a:gd name="connsiteY1090" fmla="*/ 2979648 h 3744261"/>
              <a:gd name="connsiteX1091" fmla="*/ 2397429 w 4872429"/>
              <a:gd name="connsiteY1091" fmla="*/ 2873123 h 3744261"/>
              <a:gd name="connsiteX1092" fmla="*/ 2346160 w 4872429"/>
              <a:gd name="connsiteY1092" fmla="*/ 2984570 h 3744261"/>
              <a:gd name="connsiteX1093" fmla="*/ 2352805 w 4872429"/>
              <a:gd name="connsiteY1093" fmla="*/ 3062543 h 3744261"/>
              <a:gd name="connsiteX1094" fmla="*/ 2374795 w 4872429"/>
              <a:gd name="connsiteY1094" fmla="*/ 2971654 h 3744261"/>
              <a:gd name="connsiteX1095" fmla="*/ 2381918 w 4872429"/>
              <a:gd name="connsiteY1095" fmla="*/ 2954377 h 3744261"/>
              <a:gd name="connsiteX1096" fmla="*/ 2398447 w 4872429"/>
              <a:gd name="connsiteY1096" fmla="*/ 2873248 h 3744261"/>
              <a:gd name="connsiteX1097" fmla="*/ 2397429 w 4872429"/>
              <a:gd name="connsiteY1097" fmla="*/ 2873144 h 3744261"/>
              <a:gd name="connsiteX1098" fmla="*/ 2397429 w 4872429"/>
              <a:gd name="connsiteY1098" fmla="*/ 2873123 h 3744261"/>
              <a:gd name="connsiteX1099" fmla="*/ 3074704 w 4872429"/>
              <a:gd name="connsiteY1099" fmla="*/ 3010754 h 3744261"/>
              <a:gd name="connsiteX1100" fmla="*/ 3096590 w 4872429"/>
              <a:gd name="connsiteY1100" fmla="*/ 3007473 h 3744261"/>
              <a:gd name="connsiteX1101" fmla="*/ 3106391 w 4872429"/>
              <a:gd name="connsiteY1101" fmla="*/ 2986169 h 3744261"/>
              <a:gd name="connsiteX1102" fmla="*/ 2891348 w 4872429"/>
              <a:gd name="connsiteY1102" fmla="*/ 2618917 h 3744261"/>
              <a:gd name="connsiteX1103" fmla="*/ 2876210 w 4872429"/>
              <a:gd name="connsiteY1103" fmla="*/ 2608078 h 3744261"/>
              <a:gd name="connsiteX1104" fmla="*/ 2907939 w 4872429"/>
              <a:gd name="connsiteY1104" fmla="*/ 2681960 h 3744261"/>
              <a:gd name="connsiteX1105" fmla="*/ 2990813 w 4872429"/>
              <a:gd name="connsiteY1105" fmla="*/ 2796085 h 3744261"/>
              <a:gd name="connsiteX1106" fmla="*/ 3056285 w 4872429"/>
              <a:gd name="connsiteY1106" fmla="*/ 2888822 h 3744261"/>
              <a:gd name="connsiteX1107" fmla="*/ 3074704 w 4872429"/>
              <a:gd name="connsiteY1107" fmla="*/ 3010713 h 3744261"/>
              <a:gd name="connsiteX1108" fmla="*/ 3074704 w 4872429"/>
              <a:gd name="connsiteY1108" fmla="*/ 3010754 h 3744261"/>
              <a:gd name="connsiteX1109" fmla="*/ 1419642 w 4872429"/>
              <a:gd name="connsiteY1109" fmla="*/ 2966608 h 3744261"/>
              <a:gd name="connsiteX1110" fmla="*/ 1458784 w 4872429"/>
              <a:gd name="connsiteY1110" fmla="*/ 2971072 h 3744261"/>
              <a:gd name="connsiteX1111" fmla="*/ 1459303 w 4872429"/>
              <a:gd name="connsiteY1111" fmla="*/ 2963950 h 3744261"/>
              <a:gd name="connsiteX1112" fmla="*/ 1493732 w 4872429"/>
              <a:gd name="connsiteY1112" fmla="*/ 2966961 h 3744261"/>
              <a:gd name="connsiteX1113" fmla="*/ 1496743 w 4872429"/>
              <a:gd name="connsiteY1113" fmla="*/ 2967854 h 3744261"/>
              <a:gd name="connsiteX1114" fmla="*/ 1496743 w 4872429"/>
              <a:gd name="connsiteY1114" fmla="*/ 2967854 h 3744261"/>
              <a:gd name="connsiteX1115" fmla="*/ 1510967 w 4872429"/>
              <a:gd name="connsiteY1115" fmla="*/ 2966815 h 3744261"/>
              <a:gd name="connsiteX1116" fmla="*/ 1518339 w 4872429"/>
              <a:gd name="connsiteY1116" fmla="*/ 2960420 h 3744261"/>
              <a:gd name="connsiteX1117" fmla="*/ 1450105 w 4872429"/>
              <a:gd name="connsiteY1117" fmla="*/ 2765706 h 3744261"/>
              <a:gd name="connsiteX1118" fmla="*/ 1435174 w 4872429"/>
              <a:gd name="connsiteY1118" fmla="*/ 2754222 h 3744261"/>
              <a:gd name="connsiteX1119" fmla="*/ 1408782 w 4872429"/>
              <a:gd name="connsiteY1119" fmla="*/ 2842890 h 3744261"/>
              <a:gd name="connsiteX1120" fmla="*/ 1401888 w 4872429"/>
              <a:gd name="connsiteY1120" fmla="*/ 2954896 h 3744261"/>
              <a:gd name="connsiteX1121" fmla="*/ 1397361 w 4872429"/>
              <a:gd name="connsiteY1121" fmla="*/ 2967895 h 3744261"/>
              <a:gd name="connsiteX1122" fmla="*/ 1405501 w 4872429"/>
              <a:gd name="connsiteY1122" fmla="*/ 2967148 h 3744261"/>
              <a:gd name="connsiteX1123" fmla="*/ 1419642 w 4872429"/>
              <a:gd name="connsiteY1123" fmla="*/ 2966629 h 3744261"/>
              <a:gd name="connsiteX1124" fmla="*/ 1419642 w 4872429"/>
              <a:gd name="connsiteY1124" fmla="*/ 2966608 h 3744261"/>
              <a:gd name="connsiteX1125" fmla="*/ 2263328 w 4872429"/>
              <a:gd name="connsiteY1125" fmla="*/ 2840045 h 3744261"/>
              <a:gd name="connsiteX1126" fmla="*/ 2230104 w 4872429"/>
              <a:gd name="connsiteY1126" fmla="*/ 2850614 h 3744261"/>
              <a:gd name="connsiteX1127" fmla="*/ 2224165 w 4872429"/>
              <a:gd name="connsiteY1127" fmla="*/ 2882779 h 3744261"/>
              <a:gd name="connsiteX1128" fmla="*/ 2307952 w 4872429"/>
              <a:gd name="connsiteY1128" fmla="*/ 2961500 h 3744261"/>
              <a:gd name="connsiteX1129" fmla="*/ 2339785 w 4872429"/>
              <a:gd name="connsiteY1129" fmla="*/ 2919346 h 3744261"/>
              <a:gd name="connsiteX1130" fmla="*/ 2371058 w 4872429"/>
              <a:gd name="connsiteY1130" fmla="*/ 2866209 h 3744261"/>
              <a:gd name="connsiteX1131" fmla="*/ 2358391 w 4872429"/>
              <a:gd name="connsiteY1131" fmla="*/ 2862035 h 3744261"/>
              <a:gd name="connsiteX1132" fmla="*/ 2263328 w 4872429"/>
              <a:gd name="connsiteY1132" fmla="*/ 2840065 h 3744261"/>
              <a:gd name="connsiteX1133" fmla="*/ 2263328 w 4872429"/>
              <a:gd name="connsiteY1133" fmla="*/ 2840045 h 3744261"/>
              <a:gd name="connsiteX1134" fmla="*/ 1792147 w 4872429"/>
              <a:gd name="connsiteY1134" fmla="*/ 2815874 h 3744261"/>
              <a:gd name="connsiteX1135" fmla="*/ 1867462 w 4872429"/>
              <a:gd name="connsiteY1135" fmla="*/ 2832403 h 3744261"/>
              <a:gd name="connsiteX1136" fmla="*/ 1923300 w 4872429"/>
              <a:gd name="connsiteY1136" fmla="*/ 2890213 h 3744261"/>
              <a:gd name="connsiteX1137" fmla="*/ 1928699 w 4872429"/>
              <a:gd name="connsiteY1137" fmla="*/ 2920032 h 3744261"/>
              <a:gd name="connsiteX1138" fmla="*/ 1957168 w 4872429"/>
              <a:gd name="connsiteY1138" fmla="*/ 2836577 h 3744261"/>
              <a:gd name="connsiteX1139" fmla="*/ 1998988 w 4872429"/>
              <a:gd name="connsiteY1139" fmla="*/ 2703763 h 3744261"/>
              <a:gd name="connsiteX1140" fmla="*/ 1993320 w 4872429"/>
              <a:gd name="connsiteY1140" fmla="*/ 2430806 h 3744261"/>
              <a:gd name="connsiteX1141" fmla="*/ 1987547 w 4872429"/>
              <a:gd name="connsiteY1141" fmla="*/ 2276833 h 3744261"/>
              <a:gd name="connsiteX1142" fmla="*/ 2006423 w 4872429"/>
              <a:gd name="connsiteY1142" fmla="*/ 2180379 h 3744261"/>
              <a:gd name="connsiteX1143" fmla="*/ 1948301 w 4872429"/>
              <a:gd name="connsiteY1143" fmla="*/ 2253036 h 3744261"/>
              <a:gd name="connsiteX1144" fmla="*/ 1939808 w 4872429"/>
              <a:gd name="connsiteY1144" fmla="*/ 2246329 h 3744261"/>
              <a:gd name="connsiteX1145" fmla="*/ 1942030 w 4872429"/>
              <a:gd name="connsiteY1145" fmla="*/ 2210696 h 3744261"/>
              <a:gd name="connsiteX1146" fmla="*/ 1898693 w 4872429"/>
              <a:gd name="connsiteY1146" fmla="*/ 2248509 h 3744261"/>
              <a:gd name="connsiteX1147" fmla="*/ 1894125 w 4872429"/>
              <a:gd name="connsiteY1147" fmla="*/ 2227640 h 3744261"/>
              <a:gd name="connsiteX1148" fmla="*/ 1908079 w 4872429"/>
              <a:gd name="connsiteY1148" fmla="*/ 2182269 h 3744261"/>
              <a:gd name="connsiteX1149" fmla="*/ 1889307 w 4872429"/>
              <a:gd name="connsiteY1149" fmla="*/ 2197448 h 3744261"/>
              <a:gd name="connsiteX1150" fmla="*/ 1880918 w 4872429"/>
              <a:gd name="connsiteY1150" fmla="*/ 2536044 h 3744261"/>
              <a:gd name="connsiteX1151" fmla="*/ 1880897 w 4872429"/>
              <a:gd name="connsiteY1151" fmla="*/ 2536750 h 3744261"/>
              <a:gd name="connsiteX1152" fmla="*/ 1907580 w 4872429"/>
              <a:gd name="connsiteY1152" fmla="*/ 2679489 h 3744261"/>
              <a:gd name="connsiteX1153" fmla="*/ 1914745 w 4872429"/>
              <a:gd name="connsiteY1153" fmla="*/ 2686840 h 3744261"/>
              <a:gd name="connsiteX1154" fmla="*/ 1917901 w 4872429"/>
              <a:gd name="connsiteY1154" fmla="*/ 2697264 h 3744261"/>
              <a:gd name="connsiteX1155" fmla="*/ 1908473 w 4872429"/>
              <a:gd name="connsiteY1155" fmla="*/ 2699050 h 3744261"/>
              <a:gd name="connsiteX1156" fmla="*/ 1832868 w 4872429"/>
              <a:gd name="connsiteY1156" fmla="*/ 2712983 h 3744261"/>
              <a:gd name="connsiteX1157" fmla="*/ 1808137 w 4872429"/>
              <a:gd name="connsiteY1157" fmla="*/ 2738420 h 3744261"/>
              <a:gd name="connsiteX1158" fmla="*/ 1795241 w 4872429"/>
              <a:gd name="connsiteY1158" fmla="*/ 2763276 h 3744261"/>
              <a:gd name="connsiteX1159" fmla="*/ 1770178 w 4872429"/>
              <a:gd name="connsiteY1159" fmla="*/ 2817867 h 3744261"/>
              <a:gd name="connsiteX1160" fmla="*/ 1792106 w 4872429"/>
              <a:gd name="connsiteY1160" fmla="*/ 2815853 h 3744261"/>
              <a:gd name="connsiteX1161" fmla="*/ 1792147 w 4872429"/>
              <a:gd name="connsiteY1161" fmla="*/ 2815874 h 3744261"/>
              <a:gd name="connsiteX1162" fmla="*/ 2391636 w 4872429"/>
              <a:gd name="connsiteY1162" fmla="*/ 2859335 h 3744261"/>
              <a:gd name="connsiteX1163" fmla="*/ 2394252 w 4872429"/>
              <a:gd name="connsiteY1163" fmla="*/ 2859979 h 3744261"/>
              <a:gd name="connsiteX1164" fmla="*/ 2399838 w 4872429"/>
              <a:gd name="connsiteY1164" fmla="*/ 2856594 h 3744261"/>
              <a:gd name="connsiteX1165" fmla="*/ 2404988 w 4872429"/>
              <a:gd name="connsiteY1165" fmla="*/ 2855598 h 3744261"/>
              <a:gd name="connsiteX1166" fmla="*/ 2414228 w 4872429"/>
              <a:gd name="connsiteY1166" fmla="*/ 2838570 h 3744261"/>
              <a:gd name="connsiteX1167" fmla="*/ 2422140 w 4872429"/>
              <a:gd name="connsiteY1167" fmla="*/ 2828208 h 3744261"/>
              <a:gd name="connsiteX1168" fmla="*/ 2419440 w 4872429"/>
              <a:gd name="connsiteY1168" fmla="*/ 2830430 h 3744261"/>
              <a:gd name="connsiteX1169" fmla="*/ 2391615 w 4872429"/>
              <a:gd name="connsiteY1169" fmla="*/ 2859335 h 3744261"/>
              <a:gd name="connsiteX1170" fmla="*/ 2391636 w 4872429"/>
              <a:gd name="connsiteY1170" fmla="*/ 2859335 h 3744261"/>
              <a:gd name="connsiteX1171" fmla="*/ 2494797 w 4872429"/>
              <a:gd name="connsiteY1171" fmla="*/ 2753890 h 3744261"/>
              <a:gd name="connsiteX1172" fmla="*/ 2547914 w 4872429"/>
              <a:gd name="connsiteY1172" fmla="*/ 2740123 h 3744261"/>
              <a:gd name="connsiteX1173" fmla="*/ 2564297 w 4872429"/>
              <a:gd name="connsiteY1173" fmla="*/ 2733416 h 3744261"/>
              <a:gd name="connsiteX1174" fmla="*/ 2568638 w 4872429"/>
              <a:gd name="connsiteY1174" fmla="*/ 2733395 h 3744261"/>
              <a:gd name="connsiteX1175" fmla="*/ 2611247 w 4872429"/>
              <a:gd name="connsiteY1175" fmla="*/ 2718839 h 3744261"/>
              <a:gd name="connsiteX1176" fmla="*/ 2649538 w 4872429"/>
              <a:gd name="connsiteY1176" fmla="*/ 2686009 h 3744261"/>
              <a:gd name="connsiteX1177" fmla="*/ 2659236 w 4872429"/>
              <a:gd name="connsiteY1177" fmla="*/ 2660634 h 3744261"/>
              <a:gd name="connsiteX1178" fmla="*/ 2593265 w 4872429"/>
              <a:gd name="connsiteY1178" fmla="*/ 2662212 h 3744261"/>
              <a:gd name="connsiteX1179" fmla="*/ 2568866 w 4872429"/>
              <a:gd name="connsiteY1179" fmla="*/ 2694170 h 3744261"/>
              <a:gd name="connsiteX1180" fmla="*/ 2538902 w 4872429"/>
              <a:gd name="connsiteY1180" fmla="*/ 2716160 h 3744261"/>
              <a:gd name="connsiteX1181" fmla="*/ 2529433 w 4872429"/>
              <a:gd name="connsiteY1181" fmla="*/ 2700565 h 3744261"/>
              <a:gd name="connsiteX1182" fmla="*/ 2527066 w 4872429"/>
              <a:gd name="connsiteY1182" fmla="*/ 2693215 h 3744261"/>
              <a:gd name="connsiteX1183" fmla="*/ 2507401 w 4872429"/>
              <a:gd name="connsiteY1183" fmla="*/ 2728224 h 3744261"/>
              <a:gd name="connsiteX1184" fmla="*/ 2496333 w 4872429"/>
              <a:gd name="connsiteY1184" fmla="*/ 2750609 h 3744261"/>
              <a:gd name="connsiteX1185" fmla="*/ 2494776 w 4872429"/>
              <a:gd name="connsiteY1185" fmla="*/ 2753870 h 3744261"/>
              <a:gd name="connsiteX1186" fmla="*/ 2494797 w 4872429"/>
              <a:gd name="connsiteY1186" fmla="*/ 2753890 h 3744261"/>
              <a:gd name="connsiteX1187" fmla="*/ 2545152 w 4872429"/>
              <a:gd name="connsiteY1187" fmla="*/ 2705632 h 3744261"/>
              <a:gd name="connsiteX1188" fmla="*/ 2545152 w 4872429"/>
              <a:gd name="connsiteY1188" fmla="*/ 2705632 h 3744261"/>
              <a:gd name="connsiteX1189" fmla="*/ 1869207 w 4872429"/>
              <a:gd name="connsiteY1189" fmla="*/ 2329369 h 3744261"/>
              <a:gd name="connsiteX1190" fmla="*/ 1826846 w 4872429"/>
              <a:gd name="connsiteY1190" fmla="*/ 2691366 h 3744261"/>
              <a:gd name="connsiteX1191" fmla="*/ 1822651 w 4872429"/>
              <a:gd name="connsiteY1191" fmla="*/ 2705072 h 3744261"/>
              <a:gd name="connsiteX1192" fmla="*/ 1825766 w 4872429"/>
              <a:gd name="connsiteY1192" fmla="*/ 2702787 h 3744261"/>
              <a:gd name="connsiteX1193" fmla="*/ 1893564 w 4872429"/>
              <a:gd name="connsiteY1193" fmla="*/ 2682583 h 3744261"/>
              <a:gd name="connsiteX1194" fmla="*/ 1868459 w 4872429"/>
              <a:gd name="connsiteY1194" fmla="*/ 2535940 h 3744261"/>
              <a:gd name="connsiteX1195" fmla="*/ 1869207 w 4872429"/>
              <a:gd name="connsiteY1195" fmla="*/ 2329369 h 3744261"/>
              <a:gd name="connsiteX1196" fmla="*/ 2537033 w 4872429"/>
              <a:gd name="connsiteY1196" fmla="*/ 2683102 h 3744261"/>
              <a:gd name="connsiteX1197" fmla="*/ 2543470 w 4872429"/>
              <a:gd name="connsiteY1197" fmla="*/ 2702621 h 3744261"/>
              <a:gd name="connsiteX1198" fmla="*/ 2575718 w 4872429"/>
              <a:gd name="connsiteY1198" fmla="*/ 2665119 h 3744261"/>
              <a:gd name="connsiteX1199" fmla="*/ 2537033 w 4872429"/>
              <a:gd name="connsiteY1199" fmla="*/ 2683102 h 3744261"/>
              <a:gd name="connsiteX1200" fmla="*/ 2539961 w 4872429"/>
              <a:gd name="connsiteY1200" fmla="*/ 2497026 h 3744261"/>
              <a:gd name="connsiteX1201" fmla="*/ 2521605 w 4872429"/>
              <a:gd name="connsiteY1201" fmla="*/ 2507637 h 3744261"/>
              <a:gd name="connsiteX1202" fmla="*/ 2522539 w 4872429"/>
              <a:gd name="connsiteY1202" fmla="*/ 2615345 h 3744261"/>
              <a:gd name="connsiteX1203" fmla="*/ 2533565 w 4872429"/>
              <a:gd name="connsiteY1203" fmla="*/ 2669833 h 3744261"/>
              <a:gd name="connsiteX1204" fmla="*/ 2584980 w 4872429"/>
              <a:gd name="connsiteY1204" fmla="*/ 2650771 h 3744261"/>
              <a:gd name="connsiteX1205" fmla="*/ 2585852 w 4872429"/>
              <a:gd name="connsiteY1205" fmla="*/ 2650646 h 3744261"/>
              <a:gd name="connsiteX1206" fmla="*/ 2621298 w 4872429"/>
              <a:gd name="connsiteY1206" fmla="*/ 2581436 h 3744261"/>
              <a:gd name="connsiteX1207" fmla="*/ 2622730 w 4872429"/>
              <a:gd name="connsiteY1207" fmla="*/ 2576764 h 3744261"/>
              <a:gd name="connsiteX1208" fmla="*/ 2543948 w 4872429"/>
              <a:gd name="connsiteY1208" fmla="*/ 2497275 h 3744261"/>
              <a:gd name="connsiteX1209" fmla="*/ 2539982 w 4872429"/>
              <a:gd name="connsiteY1209" fmla="*/ 2497026 h 3744261"/>
              <a:gd name="connsiteX1210" fmla="*/ 2539961 w 4872429"/>
              <a:gd name="connsiteY1210" fmla="*/ 2497026 h 3744261"/>
              <a:gd name="connsiteX1211" fmla="*/ 2628815 w 4872429"/>
              <a:gd name="connsiteY1211" fmla="*/ 2597757 h 3744261"/>
              <a:gd name="connsiteX1212" fmla="*/ 2602215 w 4872429"/>
              <a:gd name="connsiteY1212" fmla="*/ 2648694 h 3744261"/>
              <a:gd name="connsiteX1213" fmla="*/ 2652176 w 4872429"/>
              <a:gd name="connsiteY1213" fmla="*/ 2647552 h 3744261"/>
              <a:gd name="connsiteX1214" fmla="*/ 2628815 w 4872429"/>
              <a:gd name="connsiteY1214" fmla="*/ 2597757 h 3744261"/>
              <a:gd name="connsiteX1215" fmla="*/ 2635750 w 4872429"/>
              <a:gd name="connsiteY1215" fmla="*/ 2576868 h 3744261"/>
              <a:gd name="connsiteX1216" fmla="*/ 2636394 w 4872429"/>
              <a:gd name="connsiteY1216" fmla="*/ 2579193 h 3744261"/>
              <a:gd name="connsiteX1217" fmla="*/ 2662994 w 4872429"/>
              <a:gd name="connsiteY1217" fmla="*/ 2641136 h 3744261"/>
              <a:gd name="connsiteX1218" fmla="*/ 2653484 w 4872429"/>
              <a:gd name="connsiteY1218" fmla="*/ 2537373 h 3744261"/>
              <a:gd name="connsiteX1219" fmla="*/ 2547914 w 4872429"/>
              <a:gd name="connsiteY1219" fmla="*/ 2371210 h 3744261"/>
              <a:gd name="connsiteX1220" fmla="*/ 2521708 w 4872429"/>
              <a:gd name="connsiteY1220" fmla="*/ 2366434 h 3744261"/>
              <a:gd name="connsiteX1221" fmla="*/ 2499656 w 4872429"/>
              <a:gd name="connsiteY1221" fmla="*/ 2353684 h 3744261"/>
              <a:gd name="connsiteX1222" fmla="*/ 2487986 w 4872429"/>
              <a:gd name="connsiteY1222" fmla="*/ 2336989 h 3744261"/>
              <a:gd name="connsiteX1223" fmla="*/ 2500964 w 4872429"/>
              <a:gd name="connsiteY1223" fmla="*/ 2332379 h 3744261"/>
              <a:gd name="connsiteX1224" fmla="*/ 2477500 w 4872429"/>
              <a:gd name="connsiteY1224" fmla="*/ 2314127 h 3744261"/>
              <a:gd name="connsiteX1225" fmla="*/ 2171069 w 4872429"/>
              <a:gd name="connsiteY1225" fmla="*/ 2156977 h 3744261"/>
              <a:gd name="connsiteX1226" fmla="*/ 2331126 w 4872429"/>
              <a:gd name="connsiteY1226" fmla="*/ 2266575 h 3744261"/>
              <a:gd name="connsiteX1227" fmla="*/ 2631805 w 4872429"/>
              <a:gd name="connsiteY1227" fmla="*/ 2519888 h 3744261"/>
              <a:gd name="connsiteX1228" fmla="*/ 2635771 w 4872429"/>
              <a:gd name="connsiteY1228" fmla="*/ 2576888 h 3744261"/>
              <a:gd name="connsiteX1229" fmla="*/ 2635750 w 4872429"/>
              <a:gd name="connsiteY1229" fmla="*/ 2576868 h 3744261"/>
              <a:gd name="connsiteX1230" fmla="*/ 2876418 w 4872429"/>
              <a:gd name="connsiteY1230" fmla="*/ 2607517 h 3744261"/>
              <a:gd name="connsiteX1231" fmla="*/ 2876418 w 4872429"/>
              <a:gd name="connsiteY1231" fmla="*/ 2607517 h 3744261"/>
              <a:gd name="connsiteX1232" fmla="*/ 3650063 w 4872429"/>
              <a:gd name="connsiteY1232" fmla="*/ 2515112 h 3744261"/>
              <a:gd name="connsiteX1233" fmla="*/ 3734369 w 4872429"/>
              <a:gd name="connsiteY1233" fmla="*/ 2530998 h 3744261"/>
              <a:gd name="connsiteX1234" fmla="*/ 3736301 w 4872429"/>
              <a:gd name="connsiteY1234" fmla="*/ 2530312 h 3744261"/>
              <a:gd name="connsiteX1235" fmla="*/ 3730839 w 4872429"/>
              <a:gd name="connsiteY1235" fmla="*/ 2516566 h 3744261"/>
              <a:gd name="connsiteX1236" fmla="*/ 3721329 w 4872429"/>
              <a:gd name="connsiteY1236" fmla="*/ 2502342 h 3744261"/>
              <a:gd name="connsiteX1237" fmla="*/ 3715515 w 4872429"/>
              <a:gd name="connsiteY1237" fmla="*/ 2494264 h 3744261"/>
              <a:gd name="connsiteX1238" fmla="*/ 3693234 w 4872429"/>
              <a:gd name="connsiteY1238" fmla="*/ 2451239 h 3744261"/>
              <a:gd name="connsiteX1239" fmla="*/ 3700086 w 4872429"/>
              <a:gd name="connsiteY1239" fmla="*/ 2442434 h 3744261"/>
              <a:gd name="connsiteX1240" fmla="*/ 3718754 w 4872429"/>
              <a:gd name="connsiteY1240" fmla="*/ 2467955 h 3744261"/>
              <a:gd name="connsiteX1241" fmla="*/ 3731794 w 4872429"/>
              <a:gd name="connsiteY1241" fmla="*/ 2495489 h 3744261"/>
              <a:gd name="connsiteX1242" fmla="*/ 3741056 w 4872429"/>
              <a:gd name="connsiteY1242" fmla="*/ 2509277 h 3744261"/>
              <a:gd name="connsiteX1243" fmla="*/ 3742343 w 4872429"/>
              <a:gd name="connsiteY1243" fmla="*/ 2510565 h 3744261"/>
              <a:gd name="connsiteX1244" fmla="*/ 3928274 w 4872429"/>
              <a:gd name="connsiteY1244" fmla="*/ 2460645 h 3744261"/>
              <a:gd name="connsiteX1245" fmla="*/ 4046926 w 4872429"/>
              <a:gd name="connsiteY1245" fmla="*/ 2257687 h 3744261"/>
              <a:gd name="connsiteX1246" fmla="*/ 4006288 w 4872429"/>
              <a:gd name="connsiteY1246" fmla="*/ 2124355 h 3744261"/>
              <a:gd name="connsiteX1247" fmla="*/ 3993705 w 4872429"/>
              <a:gd name="connsiteY1247" fmla="*/ 2145805 h 3744261"/>
              <a:gd name="connsiteX1248" fmla="*/ 3978588 w 4872429"/>
              <a:gd name="connsiteY1248" fmla="*/ 2194395 h 3744261"/>
              <a:gd name="connsiteX1249" fmla="*/ 3872084 w 4872429"/>
              <a:gd name="connsiteY1249" fmla="*/ 2247263 h 3744261"/>
              <a:gd name="connsiteX1250" fmla="*/ 3814440 w 4872429"/>
              <a:gd name="connsiteY1250" fmla="*/ 2266097 h 3744261"/>
              <a:gd name="connsiteX1251" fmla="*/ 3704634 w 4872429"/>
              <a:gd name="connsiteY1251" fmla="*/ 2279283 h 3744261"/>
              <a:gd name="connsiteX1252" fmla="*/ 3687710 w 4872429"/>
              <a:gd name="connsiteY1252" fmla="*/ 2279470 h 3744261"/>
              <a:gd name="connsiteX1253" fmla="*/ 3621906 w 4872429"/>
              <a:gd name="connsiteY1253" fmla="*/ 2295148 h 3744261"/>
              <a:gd name="connsiteX1254" fmla="*/ 3615178 w 4872429"/>
              <a:gd name="connsiteY1254" fmla="*/ 2289001 h 3744261"/>
              <a:gd name="connsiteX1255" fmla="*/ 3635694 w 4872429"/>
              <a:gd name="connsiteY1255" fmla="*/ 2276002 h 3744261"/>
              <a:gd name="connsiteX1256" fmla="*/ 3641155 w 4872429"/>
              <a:gd name="connsiteY1256" fmla="*/ 2274424 h 3744261"/>
              <a:gd name="connsiteX1257" fmla="*/ 3431531 w 4872429"/>
              <a:gd name="connsiteY1257" fmla="*/ 2154527 h 3744261"/>
              <a:gd name="connsiteX1258" fmla="*/ 3410205 w 4872429"/>
              <a:gd name="connsiteY1258" fmla="*/ 2088929 h 3744261"/>
              <a:gd name="connsiteX1259" fmla="*/ 3506722 w 4872429"/>
              <a:gd name="connsiteY1259" fmla="*/ 1906965 h 3744261"/>
              <a:gd name="connsiteX1260" fmla="*/ 3708060 w 4872429"/>
              <a:gd name="connsiteY1260" fmla="*/ 1829158 h 3744261"/>
              <a:gd name="connsiteX1261" fmla="*/ 3762942 w 4872429"/>
              <a:gd name="connsiteY1261" fmla="*/ 1802413 h 3744261"/>
              <a:gd name="connsiteX1262" fmla="*/ 3760035 w 4872429"/>
              <a:gd name="connsiteY1262" fmla="*/ 1798405 h 3744261"/>
              <a:gd name="connsiteX1263" fmla="*/ 3417328 w 4872429"/>
              <a:gd name="connsiteY1263" fmla="*/ 1640632 h 3744261"/>
              <a:gd name="connsiteX1264" fmla="*/ 3363982 w 4872429"/>
              <a:gd name="connsiteY1264" fmla="*/ 1639531 h 3744261"/>
              <a:gd name="connsiteX1265" fmla="*/ 3367408 w 4872429"/>
              <a:gd name="connsiteY1265" fmla="*/ 1659113 h 3744261"/>
              <a:gd name="connsiteX1266" fmla="*/ 3265992 w 4872429"/>
              <a:gd name="connsiteY1266" fmla="*/ 1794709 h 3744261"/>
              <a:gd name="connsiteX1267" fmla="*/ 3087931 w 4872429"/>
              <a:gd name="connsiteY1267" fmla="*/ 1896333 h 3744261"/>
              <a:gd name="connsiteX1268" fmla="*/ 3096133 w 4872429"/>
              <a:gd name="connsiteY1268" fmla="*/ 1915499 h 3744261"/>
              <a:gd name="connsiteX1269" fmla="*/ 3075140 w 4872429"/>
              <a:gd name="connsiteY1269" fmla="*/ 2002754 h 3744261"/>
              <a:gd name="connsiteX1270" fmla="*/ 3051654 w 4872429"/>
              <a:gd name="connsiteY1270" fmla="*/ 2024433 h 3744261"/>
              <a:gd name="connsiteX1271" fmla="*/ 3054852 w 4872429"/>
              <a:gd name="connsiteY1271" fmla="*/ 2047295 h 3744261"/>
              <a:gd name="connsiteX1272" fmla="*/ 3089738 w 4872429"/>
              <a:gd name="connsiteY1272" fmla="*/ 2077301 h 3744261"/>
              <a:gd name="connsiteX1273" fmla="*/ 3091959 w 4872429"/>
              <a:gd name="connsiteY1273" fmla="*/ 2076886 h 3744261"/>
              <a:gd name="connsiteX1274" fmla="*/ 3102944 w 4872429"/>
              <a:gd name="connsiteY1274" fmla="*/ 2043578 h 3744261"/>
              <a:gd name="connsiteX1275" fmla="*/ 3112309 w 4872429"/>
              <a:gd name="connsiteY1275" fmla="*/ 2015006 h 3744261"/>
              <a:gd name="connsiteX1276" fmla="*/ 3166444 w 4872429"/>
              <a:gd name="connsiteY1276" fmla="*/ 1921833 h 3744261"/>
              <a:gd name="connsiteX1277" fmla="*/ 3174148 w 4872429"/>
              <a:gd name="connsiteY1277" fmla="*/ 1924262 h 3744261"/>
              <a:gd name="connsiteX1278" fmla="*/ 3167399 w 4872429"/>
              <a:gd name="connsiteY1278" fmla="*/ 2000429 h 3744261"/>
              <a:gd name="connsiteX1279" fmla="*/ 3150538 w 4872429"/>
              <a:gd name="connsiteY1279" fmla="*/ 2112020 h 3744261"/>
              <a:gd name="connsiteX1280" fmla="*/ 3369360 w 4872429"/>
              <a:gd name="connsiteY1280" fmla="*/ 2323097 h 3744261"/>
              <a:gd name="connsiteX1281" fmla="*/ 3425551 w 4872429"/>
              <a:gd name="connsiteY1281" fmla="*/ 2355034 h 3744261"/>
              <a:gd name="connsiteX1282" fmla="*/ 3427586 w 4872429"/>
              <a:gd name="connsiteY1282" fmla="*/ 2304637 h 3744261"/>
              <a:gd name="connsiteX1283" fmla="*/ 3526801 w 4872429"/>
              <a:gd name="connsiteY1283" fmla="*/ 2271849 h 3744261"/>
              <a:gd name="connsiteX1284" fmla="*/ 3564283 w 4872429"/>
              <a:gd name="connsiteY1284" fmla="*/ 2270250 h 3744261"/>
              <a:gd name="connsiteX1285" fmla="*/ 3603528 w 4872429"/>
              <a:gd name="connsiteY1285" fmla="*/ 2293881 h 3744261"/>
              <a:gd name="connsiteX1286" fmla="*/ 3657580 w 4872429"/>
              <a:gd name="connsiteY1286" fmla="*/ 2322350 h 3744261"/>
              <a:gd name="connsiteX1287" fmla="*/ 3871502 w 4872429"/>
              <a:gd name="connsiteY1287" fmla="*/ 2271268 h 3744261"/>
              <a:gd name="connsiteX1288" fmla="*/ 3883504 w 4872429"/>
              <a:gd name="connsiteY1288" fmla="*/ 2269108 h 3744261"/>
              <a:gd name="connsiteX1289" fmla="*/ 3887325 w 4872429"/>
              <a:gd name="connsiteY1289" fmla="*/ 2276874 h 3744261"/>
              <a:gd name="connsiteX1290" fmla="*/ 3745728 w 4872429"/>
              <a:gd name="connsiteY1290" fmla="*/ 2416624 h 3744261"/>
              <a:gd name="connsiteX1291" fmla="*/ 3653801 w 4872429"/>
              <a:gd name="connsiteY1291" fmla="*/ 2443265 h 3744261"/>
              <a:gd name="connsiteX1292" fmla="*/ 3659033 w 4872429"/>
              <a:gd name="connsiteY1292" fmla="*/ 2453482 h 3744261"/>
              <a:gd name="connsiteX1293" fmla="*/ 3650063 w 4872429"/>
              <a:gd name="connsiteY1293" fmla="*/ 2515091 h 3744261"/>
              <a:gd name="connsiteX1294" fmla="*/ 3650063 w 4872429"/>
              <a:gd name="connsiteY1294" fmla="*/ 2515112 h 3744261"/>
              <a:gd name="connsiteX1295" fmla="*/ 3642505 w 4872429"/>
              <a:gd name="connsiteY1295" fmla="*/ 2445653 h 3744261"/>
              <a:gd name="connsiteX1296" fmla="*/ 3588059 w 4872429"/>
              <a:gd name="connsiteY1296" fmla="*/ 2455953 h 3744261"/>
              <a:gd name="connsiteX1297" fmla="*/ 3503192 w 4872429"/>
              <a:gd name="connsiteY1297" fmla="*/ 2477465 h 3744261"/>
              <a:gd name="connsiteX1298" fmla="*/ 3502984 w 4872429"/>
              <a:gd name="connsiteY1298" fmla="*/ 2477839 h 3744261"/>
              <a:gd name="connsiteX1299" fmla="*/ 3541129 w 4872429"/>
              <a:gd name="connsiteY1299" fmla="*/ 2494742 h 3744261"/>
              <a:gd name="connsiteX1300" fmla="*/ 3610277 w 4872429"/>
              <a:gd name="connsiteY1300" fmla="*/ 2510253 h 3744261"/>
              <a:gd name="connsiteX1301" fmla="*/ 3618022 w 4872429"/>
              <a:gd name="connsiteY1301" fmla="*/ 2511790 h 3744261"/>
              <a:gd name="connsiteX1302" fmla="*/ 3635860 w 4872429"/>
              <a:gd name="connsiteY1302" fmla="*/ 2510523 h 3744261"/>
              <a:gd name="connsiteX1303" fmla="*/ 3642505 w 4872429"/>
              <a:gd name="connsiteY1303" fmla="*/ 2445653 h 3744261"/>
              <a:gd name="connsiteX1304" fmla="*/ 3648464 w 4872429"/>
              <a:gd name="connsiteY1304" fmla="*/ 2466314 h 3744261"/>
              <a:gd name="connsiteX1305" fmla="*/ 3646595 w 4872429"/>
              <a:gd name="connsiteY1305" fmla="*/ 2496050 h 3744261"/>
              <a:gd name="connsiteX1306" fmla="*/ 3648464 w 4872429"/>
              <a:gd name="connsiteY1306" fmla="*/ 2466314 h 3744261"/>
              <a:gd name="connsiteX1307" fmla="*/ 702063 w 4872429"/>
              <a:gd name="connsiteY1307" fmla="*/ 2382714 h 3744261"/>
              <a:gd name="connsiteX1308" fmla="*/ 702187 w 4872429"/>
              <a:gd name="connsiteY1308" fmla="*/ 2383088 h 3744261"/>
              <a:gd name="connsiteX1309" fmla="*/ 849599 w 4872429"/>
              <a:gd name="connsiteY1309" fmla="*/ 2478005 h 3744261"/>
              <a:gd name="connsiteX1310" fmla="*/ 916608 w 4872429"/>
              <a:gd name="connsiteY1310" fmla="*/ 2456929 h 3744261"/>
              <a:gd name="connsiteX1311" fmla="*/ 1003717 w 4872429"/>
              <a:gd name="connsiteY1311" fmla="*/ 2381364 h 3744261"/>
              <a:gd name="connsiteX1312" fmla="*/ 1015782 w 4872429"/>
              <a:gd name="connsiteY1312" fmla="*/ 2385372 h 3744261"/>
              <a:gd name="connsiteX1313" fmla="*/ 1015117 w 4872429"/>
              <a:gd name="connsiteY1313" fmla="*/ 2397353 h 3744261"/>
              <a:gd name="connsiteX1314" fmla="*/ 926658 w 4872429"/>
              <a:gd name="connsiteY1314" fmla="*/ 2465608 h 3744261"/>
              <a:gd name="connsiteX1315" fmla="*/ 926014 w 4872429"/>
              <a:gd name="connsiteY1315" fmla="*/ 2470716 h 3744261"/>
              <a:gd name="connsiteX1316" fmla="*/ 938515 w 4872429"/>
              <a:gd name="connsiteY1316" fmla="*/ 2477984 h 3744261"/>
              <a:gd name="connsiteX1317" fmla="*/ 1223910 w 4872429"/>
              <a:gd name="connsiteY1317" fmla="*/ 2332878 h 3744261"/>
              <a:gd name="connsiteX1318" fmla="*/ 1229579 w 4872429"/>
              <a:gd name="connsiteY1318" fmla="*/ 2324634 h 3744261"/>
              <a:gd name="connsiteX1319" fmla="*/ 1220380 w 4872429"/>
              <a:gd name="connsiteY1319" fmla="*/ 2326752 h 3744261"/>
              <a:gd name="connsiteX1320" fmla="*/ 878172 w 4872429"/>
              <a:gd name="connsiteY1320" fmla="*/ 2356903 h 3744261"/>
              <a:gd name="connsiteX1321" fmla="*/ 811557 w 4872429"/>
              <a:gd name="connsiteY1321" fmla="*/ 2198943 h 3744261"/>
              <a:gd name="connsiteX1322" fmla="*/ 862868 w 4872429"/>
              <a:gd name="connsiteY1322" fmla="*/ 2125019 h 3744261"/>
              <a:gd name="connsiteX1323" fmla="*/ 1070062 w 4872429"/>
              <a:gd name="connsiteY1323" fmla="*/ 2085773 h 3744261"/>
              <a:gd name="connsiteX1324" fmla="*/ 956290 w 4872429"/>
              <a:gd name="connsiteY1324" fmla="*/ 1886283 h 3744261"/>
              <a:gd name="connsiteX1325" fmla="*/ 879002 w 4872429"/>
              <a:gd name="connsiteY1325" fmla="*/ 1813003 h 3744261"/>
              <a:gd name="connsiteX1326" fmla="*/ 879106 w 4872429"/>
              <a:gd name="connsiteY1326" fmla="*/ 1813356 h 3744261"/>
              <a:gd name="connsiteX1327" fmla="*/ 922567 w 4872429"/>
              <a:gd name="connsiteY1327" fmla="*/ 1871477 h 3744261"/>
              <a:gd name="connsiteX1328" fmla="*/ 994124 w 4872429"/>
              <a:gd name="connsiteY1328" fmla="*/ 1989465 h 3744261"/>
              <a:gd name="connsiteX1329" fmla="*/ 994082 w 4872429"/>
              <a:gd name="connsiteY1329" fmla="*/ 1990710 h 3744261"/>
              <a:gd name="connsiteX1330" fmla="*/ 975041 w 4872429"/>
              <a:gd name="connsiteY1330" fmla="*/ 2026136 h 3744261"/>
              <a:gd name="connsiteX1331" fmla="*/ 915653 w 4872429"/>
              <a:gd name="connsiteY1331" fmla="*/ 2026136 h 3744261"/>
              <a:gd name="connsiteX1332" fmla="*/ 901179 w 4872429"/>
              <a:gd name="connsiteY1332" fmla="*/ 2022730 h 3744261"/>
              <a:gd name="connsiteX1333" fmla="*/ 903131 w 4872429"/>
              <a:gd name="connsiteY1333" fmla="*/ 2036269 h 3744261"/>
              <a:gd name="connsiteX1334" fmla="*/ 900556 w 4872429"/>
              <a:gd name="connsiteY1334" fmla="*/ 2072753 h 3744261"/>
              <a:gd name="connsiteX1335" fmla="*/ 880829 w 4872429"/>
              <a:gd name="connsiteY1335" fmla="*/ 2081745 h 3744261"/>
              <a:gd name="connsiteX1336" fmla="*/ 749469 w 4872429"/>
              <a:gd name="connsiteY1336" fmla="*/ 2037743 h 3744261"/>
              <a:gd name="connsiteX1337" fmla="*/ 620311 w 4872429"/>
              <a:gd name="connsiteY1337" fmla="*/ 2070760 h 3744261"/>
              <a:gd name="connsiteX1338" fmla="*/ 407489 w 4872429"/>
              <a:gd name="connsiteY1338" fmla="*/ 2035625 h 3744261"/>
              <a:gd name="connsiteX1339" fmla="*/ 299552 w 4872429"/>
              <a:gd name="connsiteY1339" fmla="*/ 1934105 h 3744261"/>
              <a:gd name="connsiteX1340" fmla="*/ 307256 w 4872429"/>
              <a:gd name="connsiteY1340" fmla="*/ 1816491 h 3744261"/>
              <a:gd name="connsiteX1341" fmla="*/ 319715 w 4872429"/>
              <a:gd name="connsiteY1341" fmla="*/ 1825067 h 3744261"/>
              <a:gd name="connsiteX1342" fmla="*/ 319902 w 4872429"/>
              <a:gd name="connsiteY1342" fmla="*/ 1825566 h 3744261"/>
              <a:gd name="connsiteX1343" fmla="*/ 313859 w 4872429"/>
              <a:gd name="connsiteY1343" fmla="*/ 1743377 h 3744261"/>
              <a:gd name="connsiteX1344" fmla="*/ 343574 w 4872429"/>
              <a:gd name="connsiteY1344" fmla="*/ 1667086 h 3744261"/>
              <a:gd name="connsiteX1345" fmla="*/ 368305 w 4872429"/>
              <a:gd name="connsiteY1345" fmla="*/ 1615672 h 3744261"/>
              <a:gd name="connsiteX1346" fmla="*/ 432033 w 4872429"/>
              <a:gd name="connsiteY1346" fmla="*/ 1566147 h 3744261"/>
              <a:gd name="connsiteX1347" fmla="*/ 405101 w 4872429"/>
              <a:gd name="connsiteY1347" fmla="*/ 1561205 h 3744261"/>
              <a:gd name="connsiteX1348" fmla="*/ 352399 w 4872429"/>
              <a:gd name="connsiteY1348" fmla="*/ 1578544 h 3744261"/>
              <a:gd name="connsiteX1349" fmla="*/ 321978 w 4872429"/>
              <a:gd name="connsiteY1349" fmla="*/ 1632720 h 3744261"/>
              <a:gd name="connsiteX1350" fmla="*/ 294631 w 4872429"/>
              <a:gd name="connsiteY1350" fmla="*/ 1674001 h 3744261"/>
              <a:gd name="connsiteX1351" fmla="*/ 272287 w 4872429"/>
              <a:gd name="connsiteY1351" fmla="*/ 1693957 h 3744261"/>
              <a:gd name="connsiteX1352" fmla="*/ 272101 w 4872429"/>
              <a:gd name="connsiteY1352" fmla="*/ 1693957 h 3744261"/>
              <a:gd name="connsiteX1353" fmla="*/ 255987 w 4872429"/>
              <a:gd name="connsiteY1353" fmla="*/ 1681311 h 3744261"/>
              <a:gd name="connsiteX1354" fmla="*/ 267698 w 4872429"/>
              <a:gd name="connsiteY1354" fmla="*/ 1614530 h 3744261"/>
              <a:gd name="connsiteX1355" fmla="*/ 339234 w 4872429"/>
              <a:gd name="connsiteY1355" fmla="*/ 1570300 h 3744261"/>
              <a:gd name="connsiteX1356" fmla="*/ 326256 w 4872429"/>
              <a:gd name="connsiteY1356" fmla="*/ 1560665 h 3744261"/>
              <a:gd name="connsiteX1357" fmla="*/ 137958 w 4872429"/>
              <a:gd name="connsiteY1357" fmla="*/ 1543140 h 3744261"/>
              <a:gd name="connsiteX1358" fmla="*/ 16088 w 4872429"/>
              <a:gd name="connsiteY1358" fmla="*/ 1672215 h 3744261"/>
              <a:gd name="connsiteX1359" fmla="*/ 38452 w 4872429"/>
              <a:gd name="connsiteY1359" fmla="*/ 1877582 h 3744261"/>
              <a:gd name="connsiteX1360" fmla="*/ 199610 w 4872429"/>
              <a:gd name="connsiteY1360" fmla="*/ 2103320 h 3744261"/>
              <a:gd name="connsiteX1361" fmla="*/ 286574 w 4872429"/>
              <a:gd name="connsiteY1361" fmla="*/ 2155980 h 3744261"/>
              <a:gd name="connsiteX1362" fmla="*/ 411144 w 4872429"/>
              <a:gd name="connsiteY1362" fmla="*/ 2237857 h 3744261"/>
              <a:gd name="connsiteX1363" fmla="*/ 695542 w 4872429"/>
              <a:gd name="connsiteY1363" fmla="*/ 2354951 h 3744261"/>
              <a:gd name="connsiteX1364" fmla="*/ 730366 w 4872429"/>
              <a:gd name="connsiteY1364" fmla="*/ 2360807 h 3744261"/>
              <a:gd name="connsiteX1365" fmla="*/ 821234 w 4872429"/>
              <a:gd name="connsiteY1365" fmla="*/ 2355678 h 3744261"/>
              <a:gd name="connsiteX1366" fmla="*/ 846609 w 4872429"/>
              <a:gd name="connsiteY1366" fmla="*/ 2354868 h 3744261"/>
              <a:gd name="connsiteX1367" fmla="*/ 856327 w 4872429"/>
              <a:gd name="connsiteY1367" fmla="*/ 2358087 h 3744261"/>
              <a:gd name="connsiteX1368" fmla="*/ 855953 w 4872429"/>
              <a:gd name="connsiteY1368" fmla="*/ 2365105 h 3744261"/>
              <a:gd name="connsiteX1369" fmla="*/ 806303 w 4872429"/>
              <a:gd name="connsiteY1369" fmla="*/ 2375779 h 3744261"/>
              <a:gd name="connsiteX1370" fmla="*/ 730532 w 4872429"/>
              <a:gd name="connsiteY1370" fmla="*/ 2373390 h 3744261"/>
              <a:gd name="connsiteX1371" fmla="*/ 702021 w 4872429"/>
              <a:gd name="connsiteY1371" fmla="*/ 2382610 h 3744261"/>
              <a:gd name="connsiteX1372" fmla="*/ 702021 w 4872429"/>
              <a:gd name="connsiteY1372" fmla="*/ 2382610 h 3744261"/>
              <a:gd name="connsiteX1373" fmla="*/ 702063 w 4872429"/>
              <a:gd name="connsiteY1373" fmla="*/ 2382714 h 3744261"/>
              <a:gd name="connsiteX1374" fmla="*/ 3705776 w 4872429"/>
              <a:gd name="connsiteY1374" fmla="*/ 2451945 h 3744261"/>
              <a:gd name="connsiteX1375" fmla="*/ 3705776 w 4872429"/>
              <a:gd name="connsiteY1375" fmla="*/ 2451945 h 3744261"/>
              <a:gd name="connsiteX1376" fmla="*/ 1002451 w 4872429"/>
              <a:gd name="connsiteY1376" fmla="*/ 2394197 h 3744261"/>
              <a:gd name="connsiteX1377" fmla="*/ 938453 w 4872429"/>
              <a:gd name="connsiteY1377" fmla="*/ 2444386 h 3744261"/>
              <a:gd name="connsiteX1378" fmla="*/ 1002451 w 4872429"/>
              <a:gd name="connsiteY1378" fmla="*/ 2394197 h 3744261"/>
              <a:gd name="connsiteX1379" fmla="*/ 3441852 w 4872429"/>
              <a:gd name="connsiteY1379" fmla="*/ 2380056 h 3744261"/>
              <a:gd name="connsiteX1380" fmla="*/ 3452525 w 4872429"/>
              <a:gd name="connsiteY1380" fmla="*/ 2425407 h 3744261"/>
              <a:gd name="connsiteX1381" fmla="*/ 3462056 w 4872429"/>
              <a:gd name="connsiteY1381" fmla="*/ 2410290 h 3744261"/>
              <a:gd name="connsiteX1382" fmla="*/ 3466583 w 4872429"/>
              <a:gd name="connsiteY1382" fmla="*/ 2402524 h 3744261"/>
              <a:gd name="connsiteX1383" fmla="*/ 3441872 w 4872429"/>
              <a:gd name="connsiteY1383" fmla="*/ 2380077 h 3744261"/>
              <a:gd name="connsiteX1384" fmla="*/ 3441852 w 4872429"/>
              <a:gd name="connsiteY1384" fmla="*/ 2380056 h 3744261"/>
              <a:gd name="connsiteX1385" fmla="*/ 3111686 w 4872429"/>
              <a:gd name="connsiteY1385" fmla="*/ 2172675 h 3744261"/>
              <a:gd name="connsiteX1386" fmla="*/ 3106412 w 4872429"/>
              <a:gd name="connsiteY1386" fmla="*/ 2195766 h 3744261"/>
              <a:gd name="connsiteX1387" fmla="*/ 3075534 w 4872429"/>
              <a:gd name="connsiteY1387" fmla="*/ 2246537 h 3744261"/>
              <a:gd name="connsiteX1388" fmla="*/ 3033672 w 4872429"/>
              <a:gd name="connsiteY1388" fmla="*/ 2361513 h 3744261"/>
              <a:gd name="connsiteX1389" fmla="*/ 3052215 w 4872429"/>
              <a:gd name="connsiteY1389" fmla="*/ 2379163 h 3744261"/>
              <a:gd name="connsiteX1390" fmla="*/ 3139262 w 4872429"/>
              <a:gd name="connsiteY1390" fmla="*/ 2348389 h 3744261"/>
              <a:gd name="connsiteX1391" fmla="*/ 3188330 w 4872429"/>
              <a:gd name="connsiteY1391" fmla="*/ 2322869 h 3744261"/>
              <a:gd name="connsiteX1392" fmla="*/ 3230774 w 4872429"/>
              <a:gd name="connsiteY1392" fmla="*/ 2313587 h 3744261"/>
              <a:gd name="connsiteX1393" fmla="*/ 3225334 w 4872429"/>
              <a:gd name="connsiteY1393" fmla="*/ 2308790 h 3744261"/>
              <a:gd name="connsiteX1394" fmla="*/ 3111666 w 4872429"/>
              <a:gd name="connsiteY1394" fmla="*/ 2172696 h 3744261"/>
              <a:gd name="connsiteX1395" fmla="*/ 3111686 w 4872429"/>
              <a:gd name="connsiteY1395" fmla="*/ 2172675 h 3744261"/>
              <a:gd name="connsiteX1396" fmla="*/ 3271058 w 4872429"/>
              <a:gd name="connsiteY1396" fmla="*/ 2330760 h 3744261"/>
              <a:gd name="connsiteX1397" fmla="*/ 3329699 w 4872429"/>
              <a:gd name="connsiteY1397" fmla="*/ 2370338 h 3744261"/>
              <a:gd name="connsiteX1398" fmla="*/ 3271058 w 4872429"/>
              <a:gd name="connsiteY1398" fmla="*/ 2330760 h 3744261"/>
              <a:gd name="connsiteX1399" fmla="*/ 1244530 w 4872429"/>
              <a:gd name="connsiteY1399" fmla="*/ 2295459 h 3744261"/>
              <a:gd name="connsiteX1400" fmla="*/ 1246108 w 4872429"/>
              <a:gd name="connsiteY1400" fmla="*/ 2300111 h 3744261"/>
              <a:gd name="connsiteX1401" fmla="*/ 1247292 w 4872429"/>
              <a:gd name="connsiteY1401" fmla="*/ 2307794 h 3744261"/>
              <a:gd name="connsiteX1402" fmla="*/ 1328151 w 4872429"/>
              <a:gd name="connsiteY1402" fmla="*/ 2291306 h 3744261"/>
              <a:gd name="connsiteX1403" fmla="*/ 1332865 w 4872429"/>
              <a:gd name="connsiteY1403" fmla="*/ 2290642 h 3744261"/>
              <a:gd name="connsiteX1404" fmla="*/ 1360088 w 4872429"/>
              <a:gd name="connsiteY1404" fmla="*/ 2286696 h 3744261"/>
              <a:gd name="connsiteX1405" fmla="*/ 1359299 w 4872429"/>
              <a:gd name="connsiteY1405" fmla="*/ 2282626 h 3744261"/>
              <a:gd name="connsiteX1406" fmla="*/ 1244509 w 4872429"/>
              <a:gd name="connsiteY1406" fmla="*/ 2295438 h 3744261"/>
              <a:gd name="connsiteX1407" fmla="*/ 1244530 w 4872429"/>
              <a:gd name="connsiteY1407" fmla="*/ 2295459 h 3744261"/>
              <a:gd name="connsiteX1408" fmla="*/ 1377115 w 4872429"/>
              <a:gd name="connsiteY1408" fmla="*/ 2296456 h 3744261"/>
              <a:gd name="connsiteX1409" fmla="*/ 1380749 w 4872429"/>
              <a:gd name="connsiteY1409" fmla="*/ 2299072 h 3744261"/>
              <a:gd name="connsiteX1410" fmla="*/ 1430876 w 4872429"/>
              <a:gd name="connsiteY1410" fmla="*/ 2284537 h 3744261"/>
              <a:gd name="connsiteX1411" fmla="*/ 1448630 w 4872429"/>
              <a:gd name="connsiteY1411" fmla="*/ 2276314 h 3744261"/>
              <a:gd name="connsiteX1412" fmla="*/ 1467817 w 4872429"/>
              <a:gd name="connsiteY1412" fmla="*/ 2258061 h 3744261"/>
              <a:gd name="connsiteX1413" fmla="*/ 1399729 w 4872429"/>
              <a:gd name="connsiteY1413" fmla="*/ 2275421 h 3744261"/>
              <a:gd name="connsiteX1414" fmla="*/ 1388100 w 4872429"/>
              <a:gd name="connsiteY1414" fmla="*/ 2293632 h 3744261"/>
              <a:gd name="connsiteX1415" fmla="*/ 1377115 w 4872429"/>
              <a:gd name="connsiteY1415" fmla="*/ 2296456 h 3744261"/>
              <a:gd name="connsiteX1416" fmla="*/ 1181197 w 4872429"/>
              <a:gd name="connsiteY1416" fmla="*/ 2283145 h 3744261"/>
              <a:gd name="connsiteX1417" fmla="*/ 1221211 w 4872429"/>
              <a:gd name="connsiteY1417" fmla="*/ 2284807 h 3744261"/>
              <a:gd name="connsiteX1418" fmla="*/ 1206281 w 4872429"/>
              <a:gd name="connsiteY1418" fmla="*/ 2279262 h 3744261"/>
              <a:gd name="connsiteX1419" fmla="*/ 1181197 w 4872429"/>
              <a:gd name="connsiteY1419" fmla="*/ 2283145 h 3744261"/>
              <a:gd name="connsiteX1420" fmla="*/ 1371613 w 4872429"/>
              <a:gd name="connsiteY1420" fmla="*/ 2280633 h 3744261"/>
              <a:gd name="connsiteX1421" fmla="*/ 1372402 w 4872429"/>
              <a:gd name="connsiteY1421" fmla="*/ 2284661 h 3744261"/>
              <a:gd name="connsiteX1422" fmla="*/ 1383864 w 4872429"/>
              <a:gd name="connsiteY1422" fmla="*/ 2281900 h 3744261"/>
              <a:gd name="connsiteX1423" fmla="*/ 1387228 w 4872429"/>
              <a:gd name="connsiteY1423" fmla="*/ 2277850 h 3744261"/>
              <a:gd name="connsiteX1424" fmla="*/ 1371592 w 4872429"/>
              <a:gd name="connsiteY1424" fmla="*/ 2280633 h 3744261"/>
              <a:gd name="connsiteX1425" fmla="*/ 1371613 w 4872429"/>
              <a:gd name="connsiteY1425" fmla="*/ 2280633 h 3744261"/>
              <a:gd name="connsiteX1426" fmla="*/ 1401203 w 4872429"/>
              <a:gd name="connsiteY1426" fmla="*/ 2020052 h 3744261"/>
              <a:gd name="connsiteX1427" fmla="*/ 1380500 w 4872429"/>
              <a:gd name="connsiteY1427" fmla="*/ 2031306 h 3744261"/>
              <a:gd name="connsiteX1428" fmla="*/ 1356267 w 4872429"/>
              <a:gd name="connsiteY1428" fmla="*/ 2046153 h 3744261"/>
              <a:gd name="connsiteX1429" fmla="*/ 1352176 w 4872429"/>
              <a:gd name="connsiteY1429" fmla="*/ 2109217 h 3744261"/>
              <a:gd name="connsiteX1430" fmla="*/ 1364075 w 4872429"/>
              <a:gd name="connsiteY1430" fmla="*/ 2162293 h 3744261"/>
              <a:gd name="connsiteX1431" fmla="*/ 1370741 w 4872429"/>
              <a:gd name="connsiteY1431" fmla="*/ 2251250 h 3744261"/>
              <a:gd name="connsiteX1432" fmla="*/ 1370512 w 4872429"/>
              <a:gd name="connsiteY1432" fmla="*/ 2268153 h 3744261"/>
              <a:gd name="connsiteX1433" fmla="*/ 1387809 w 4872429"/>
              <a:gd name="connsiteY1433" fmla="*/ 2265038 h 3744261"/>
              <a:gd name="connsiteX1434" fmla="*/ 1393561 w 4872429"/>
              <a:gd name="connsiteY1434" fmla="*/ 2244502 h 3744261"/>
              <a:gd name="connsiteX1435" fmla="*/ 1393250 w 4872429"/>
              <a:gd name="connsiteY1435" fmla="*/ 2139347 h 3744261"/>
              <a:gd name="connsiteX1436" fmla="*/ 1386937 w 4872429"/>
              <a:gd name="connsiteY1436" fmla="*/ 2100475 h 3744261"/>
              <a:gd name="connsiteX1437" fmla="*/ 1390903 w 4872429"/>
              <a:gd name="connsiteY1437" fmla="*/ 2074165 h 3744261"/>
              <a:gd name="connsiteX1438" fmla="*/ 1408367 w 4872429"/>
              <a:gd name="connsiteY1438" fmla="*/ 2092003 h 3744261"/>
              <a:gd name="connsiteX1439" fmla="*/ 1436919 w 4872429"/>
              <a:gd name="connsiteY1439" fmla="*/ 2135007 h 3744261"/>
              <a:gd name="connsiteX1440" fmla="*/ 1439348 w 4872429"/>
              <a:gd name="connsiteY1440" fmla="*/ 2137478 h 3744261"/>
              <a:gd name="connsiteX1441" fmla="*/ 1427388 w 4872429"/>
              <a:gd name="connsiteY1441" fmla="*/ 2088950 h 3744261"/>
              <a:gd name="connsiteX1442" fmla="*/ 1416008 w 4872429"/>
              <a:gd name="connsiteY1442" fmla="*/ 2046278 h 3744261"/>
              <a:gd name="connsiteX1443" fmla="*/ 1403176 w 4872429"/>
              <a:gd name="connsiteY1443" fmla="*/ 2020384 h 3744261"/>
              <a:gd name="connsiteX1444" fmla="*/ 1401203 w 4872429"/>
              <a:gd name="connsiteY1444" fmla="*/ 2020052 h 3744261"/>
              <a:gd name="connsiteX1445" fmla="*/ 3614617 w 4872429"/>
              <a:gd name="connsiteY1445" fmla="*/ 1861510 h 3744261"/>
              <a:gd name="connsiteX1446" fmla="*/ 3515132 w 4872429"/>
              <a:gd name="connsiteY1446" fmla="*/ 1916143 h 3744261"/>
              <a:gd name="connsiteX1447" fmla="*/ 3422644 w 4872429"/>
              <a:gd name="connsiteY1447" fmla="*/ 2089386 h 3744261"/>
              <a:gd name="connsiteX1448" fmla="*/ 3440585 w 4872429"/>
              <a:gd name="connsiteY1448" fmla="*/ 2145992 h 3744261"/>
              <a:gd name="connsiteX1449" fmla="*/ 3642816 w 4872429"/>
              <a:gd name="connsiteY1449" fmla="*/ 2262027 h 3744261"/>
              <a:gd name="connsiteX1450" fmla="*/ 3700688 w 4872429"/>
              <a:gd name="connsiteY1450" fmla="*/ 2260429 h 3744261"/>
              <a:gd name="connsiteX1451" fmla="*/ 3729635 w 4872429"/>
              <a:gd name="connsiteY1451" fmla="*/ 2236196 h 3744261"/>
              <a:gd name="connsiteX1452" fmla="*/ 3730424 w 4872429"/>
              <a:gd name="connsiteY1452" fmla="*/ 2228056 h 3744261"/>
              <a:gd name="connsiteX1453" fmla="*/ 3693981 w 4872429"/>
              <a:gd name="connsiteY1453" fmla="*/ 2233288 h 3744261"/>
              <a:gd name="connsiteX1454" fmla="*/ 3628571 w 4872429"/>
              <a:gd name="connsiteY1454" fmla="*/ 2241428 h 3744261"/>
              <a:gd name="connsiteX1455" fmla="*/ 3613787 w 4872429"/>
              <a:gd name="connsiteY1455" fmla="*/ 2238521 h 3744261"/>
              <a:gd name="connsiteX1456" fmla="*/ 3604608 w 4872429"/>
              <a:gd name="connsiteY1456" fmla="*/ 2231233 h 3744261"/>
              <a:gd name="connsiteX1457" fmla="*/ 3613433 w 4872429"/>
              <a:gd name="connsiteY1457" fmla="*/ 2222574 h 3744261"/>
              <a:gd name="connsiteX1458" fmla="*/ 3642421 w 4872429"/>
              <a:gd name="connsiteY1458" fmla="*/ 2201912 h 3744261"/>
              <a:gd name="connsiteX1459" fmla="*/ 3674628 w 4872429"/>
              <a:gd name="connsiteY1459" fmla="*/ 2156603 h 3744261"/>
              <a:gd name="connsiteX1460" fmla="*/ 3671825 w 4872429"/>
              <a:gd name="connsiteY1460" fmla="*/ 2156125 h 3744261"/>
              <a:gd name="connsiteX1461" fmla="*/ 3580728 w 4872429"/>
              <a:gd name="connsiteY1461" fmla="*/ 2128508 h 3744261"/>
              <a:gd name="connsiteX1462" fmla="*/ 3532304 w 4872429"/>
              <a:gd name="connsiteY1462" fmla="*/ 2032282 h 3744261"/>
              <a:gd name="connsiteX1463" fmla="*/ 3595825 w 4872429"/>
              <a:gd name="connsiteY1463" fmla="*/ 1870356 h 3744261"/>
              <a:gd name="connsiteX1464" fmla="*/ 3614638 w 4872429"/>
              <a:gd name="connsiteY1464" fmla="*/ 1861489 h 3744261"/>
              <a:gd name="connsiteX1465" fmla="*/ 3614617 w 4872429"/>
              <a:gd name="connsiteY1465" fmla="*/ 1861510 h 3744261"/>
              <a:gd name="connsiteX1466" fmla="*/ 3725358 w 4872429"/>
              <a:gd name="connsiteY1466" fmla="*/ 2214579 h 3744261"/>
              <a:gd name="connsiteX1467" fmla="*/ 3739436 w 4872429"/>
              <a:gd name="connsiteY1467" fmla="*/ 2219459 h 3744261"/>
              <a:gd name="connsiteX1468" fmla="*/ 3741492 w 4872429"/>
              <a:gd name="connsiteY1468" fmla="*/ 2239892 h 3744261"/>
              <a:gd name="connsiteX1469" fmla="*/ 3727766 w 4872429"/>
              <a:gd name="connsiteY1469" fmla="*/ 2258144 h 3744261"/>
              <a:gd name="connsiteX1470" fmla="*/ 3868823 w 4872429"/>
              <a:gd name="connsiteY1470" fmla="*/ 2235116 h 3744261"/>
              <a:gd name="connsiteX1471" fmla="*/ 3943806 w 4872429"/>
              <a:gd name="connsiteY1471" fmla="*/ 2161753 h 3744261"/>
              <a:gd name="connsiteX1472" fmla="*/ 3946921 w 4872429"/>
              <a:gd name="connsiteY1472" fmla="*/ 2155585 h 3744261"/>
              <a:gd name="connsiteX1473" fmla="*/ 3970323 w 4872429"/>
              <a:gd name="connsiteY1473" fmla="*/ 2141880 h 3744261"/>
              <a:gd name="connsiteX1474" fmla="*/ 3982097 w 4872429"/>
              <a:gd name="connsiteY1474" fmla="*/ 2138496 h 3744261"/>
              <a:gd name="connsiteX1475" fmla="*/ 3983925 w 4872429"/>
              <a:gd name="connsiteY1475" fmla="*/ 2093207 h 3744261"/>
              <a:gd name="connsiteX1476" fmla="*/ 3989676 w 4872429"/>
              <a:gd name="connsiteY1476" fmla="*/ 2073688 h 3744261"/>
              <a:gd name="connsiteX1477" fmla="*/ 3993352 w 4872429"/>
              <a:gd name="connsiteY1477" fmla="*/ 2073937 h 3744261"/>
              <a:gd name="connsiteX1478" fmla="*/ 3990216 w 4872429"/>
              <a:gd name="connsiteY1478" fmla="*/ 2055415 h 3744261"/>
              <a:gd name="connsiteX1479" fmla="*/ 3825237 w 4872429"/>
              <a:gd name="connsiteY1479" fmla="*/ 1840911 h 3744261"/>
              <a:gd name="connsiteX1480" fmla="*/ 3711133 w 4872429"/>
              <a:gd name="connsiteY1480" fmla="*/ 1841264 h 3744261"/>
              <a:gd name="connsiteX1481" fmla="*/ 3687108 w 4872429"/>
              <a:gd name="connsiteY1481" fmla="*/ 1849134 h 3744261"/>
              <a:gd name="connsiteX1482" fmla="*/ 3601618 w 4872429"/>
              <a:gd name="connsiteY1482" fmla="*/ 1881382 h 3744261"/>
              <a:gd name="connsiteX1483" fmla="*/ 3544722 w 4872429"/>
              <a:gd name="connsiteY1483" fmla="*/ 2031846 h 3744261"/>
              <a:gd name="connsiteX1484" fmla="*/ 3585712 w 4872429"/>
              <a:gd name="connsiteY1484" fmla="*/ 2117128 h 3744261"/>
              <a:gd name="connsiteX1485" fmla="*/ 3673881 w 4872429"/>
              <a:gd name="connsiteY1485" fmla="*/ 2143874 h 3744261"/>
              <a:gd name="connsiteX1486" fmla="*/ 3690846 w 4872429"/>
              <a:gd name="connsiteY1486" fmla="*/ 2151515 h 3744261"/>
              <a:gd name="connsiteX1487" fmla="*/ 3688437 w 4872429"/>
              <a:gd name="connsiteY1487" fmla="*/ 2160029 h 3744261"/>
              <a:gd name="connsiteX1488" fmla="*/ 3653074 w 4872429"/>
              <a:gd name="connsiteY1488" fmla="*/ 2208329 h 3744261"/>
              <a:gd name="connsiteX1489" fmla="*/ 3630170 w 4872429"/>
              <a:gd name="connsiteY1489" fmla="*/ 2229073 h 3744261"/>
              <a:gd name="connsiteX1490" fmla="*/ 3630814 w 4872429"/>
              <a:gd name="connsiteY1490" fmla="*/ 2229198 h 3744261"/>
              <a:gd name="connsiteX1491" fmla="*/ 3690804 w 4872429"/>
              <a:gd name="connsiteY1491" fmla="*/ 2221245 h 3744261"/>
              <a:gd name="connsiteX1492" fmla="*/ 3725316 w 4872429"/>
              <a:gd name="connsiteY1492" fmla="*/ 2214600 h 3744261"/>
              <a:gd name="connsiteX1493" fmla="*/ 3725358 w 4872429"/>
              <a:gd name="connsiteY1493" fmla="*/ 2214579 h 3744261"/>
              <a:gd name="connsiteX1494" fmla="*/ 1466239 w 4872429"/>
              <a:gd name="connsiteY1494" fmla="*/ 2063866 h 3744261"/>
              <a:gd name="connsiteX1495" fmla="*/ 1490306 w 4872429"/>
              <a:gd name="connsiteY1495" fmla="*/ 2174004 h 3744261"/>
              <a:gd name="connsiteX1496" fmla="*/ 1487544 w 4872429"/>
              <a:gd name="connsiteY1496" fmla="*/ 2238293 h 3744261"/>
              <a:gd name="connsiteX1497" fmla="*/ 1551563 w 4872429"/>
              <a:gd name="connsiteY1497" fmla="*/ 2210613 h 3744261"/>
              <a:gd name="connsiteX1498" fmla="*/ 1746257 w 4872429"/>
              <a:gd name="connsiteY1498" fmla="*/ 2135962 h 3744261"/>
              <a:gd name="connsiteX1499" fmla="*/ 1847570 w 4872429"/>
              <a:gd name="connsiteY1499" fmla="*/ 2100018 h 3744261"/>
              <a:gd name="connsiteX1500" fmla="*/ 1891467 w 4872429"/>
              <a:gd name="connsiteY1500" fmla="*/ 2076636 h 3744261"/>
              <a:gd name="connsiteX1501" fmla="*/ 1866673 w 4872429"/>
              <a:gd name="connsiteY1501" fmla="*/ 2034400 h 3744261"/>
              <a:gd name="connsiteX1502" fmla="*/ 1846178 w 4872429"/>
              <a:gd name="connsiteY1502" fmla="*/ 2028794 h 3744261"/>
              <a:gd name="connsiteX1503" fmla="*/ 1782097 w 4872429"/>
              <a:gd name="connsiteY1503" fmla="*/ 1999079 h 3744261"/>
              <a:gd name="connsiteX1504" fmla="*/ 1504758 w 4872429"/>
              <a:gd name="connsiteY1504" fmla="*/ 2070801 h 3744261"/>
              <a:gd name="connsiteX1505" fmla="*/ 1466239 w 4872429"/>
              <a:gd name="connsiteY1505" fmla="*/ 2063866 h 3744261"/>
              <a:gd name="connsiteX1506" fmla="*/ 1867961 w 4872429"/>
              <a:gd name="connsiteY1506" fmla="*/ 2161462 h 3744261"/>
              <a:gd name="connsiteX1507" fmla="*/ 1863870 w 4872429"/>
              <a:gd name="connsiteY1507" fmla="*/ 2180109 h 3744261"/>
              <a:gd name="connsiteX1508" fmla="*/ 1869373 w 4872429"/>
              <a:gd name="connsiteY1508" fmla="*/ 2205982 h 3744261"/>
              <a:gd name="connsiteX1509" fmla="*/ 1874149 w 4872429"/>
              <a:gd name="connsiteY1509" fmla="*/ 2226581 h 3744261"/>
              <a:gd name="connsiteX1510" fmla="*/ 1876911 w 4872429"/>
              <a:gd name="connsiteY1510" fmla="*/ 2197510 h 3744261"/>
              <a:gd name="connsiteX1511" fmla="*/ 1868667 w 4872429"/>
              <a:gd name="connsiteY1511" fmla="*/ 2185321 h 3744261"/>
              <a:gd name="connsiteX1512" fmla="*/ 1867982 w 4872429"/>
              <a:gd name="connsiteY1512" fmla="*/ 2161462 h 3744261"/>
              <a:gd name="connsiteX1513" fmla="*/ 1867961 w 4872429"/>
              <a:gd name="connsiteY1513" fmla="*/ 2161462 h 3744261"/>
              <a:gd name="connsiteX1514" fmla="*/ 3979937 w 4872429"/>
              <a:gd name="connsiteY1514" fmla="*/ 2152346 h 3744261"/>
              <a:gd name="connsiteX1515" fmla="*/ 3972898 w 4872429"/>
              <a:gd name="connsiteY1515" fmla="*/ 2154070 h 3744261"/>
              <a:gd name="connsiteX1516" fmla="*/ 3957989 w 4872429"/>
              <a:gd name="connsiteY1516" fmla="*/ 2161358 h 3744261"/>
              <a:gd name="connsiteX1517" fmla="*/ 3954998 w 4872429"/>
              <a:gd name="connsiteY1517" fmla="*/ 2167297 h 3744261"/>
              <a:gd name="connsiteX1518" fmla="*/ 3913510 w 4872429"/>
              <a:gd name="connsiteY1518" fmla="*/ 2221992 h 3744261"/>
              <a:gd name="connsiteX1519" fmla="*/ 3967645 w 4872429"/>
              <a:gd name="connsiteY1519" fmla="*/ 2188415 h 3744261"/>
              <a:gd name="connsiteX1520" fmla="*/ 3979937 w 4872429"/>
              <a:gd name="connsiteY1520" fmla="*/ 2152325 h 3744261"/>
              <a:gd name="connsiteX1521" fmla="*/ 3979937 w 4872429"/>
              <a:gd name="connsiteY1521" fmla="*/ 2152346 h 3744261"/>
              <a:gd name="connsiteX1522" fmla="*/ 1090121 w 4872429"/>
              <a:gd name="connsiteY1522" fmla="*/ 2096882 h 3744261"/>
              <a:gd name="connsiteX1523" fmla="*/ 1105861 w 4872429"/>
              <a:gd name="connsiteY1523" fmla="*/ 2106684 h 3744261"/>
              <a:gd name="connsiteX1524" fmla="*/ 1226340 w 4872429"/>
              <a:gd name="connsiteY1524" fmla="*/ 2093249 h 3744261"/>
              <a:gd name="connsiteX1525" fmla="*/ 1090121 w 4872429"/>
              <a:gd name="connsiteY1525" fmla="*/ 2096903 h 3744261"/>
              <a:gd name="connsiteX1526" fmla="*/ 1090121 w 4872429"/>
              <a:gd name="connsiteY1526" fmla="*/ 2096882 h 3744261"/>
              <a:gd name="connsiteX1527" fmla="*/ 1873443 w 4872429"/>
              <a:gd name="connsiteY1527" fmla="*/ 2023270 h 3744261"/>
              <a:gd name="connsiteX1528" fmla="*/ 1885528 w 4872429"/>
              <a:gd name="connsiteY1528" fmla="*/ 2026240 h 3744261"/>
              <a:gd name="connsiteX1529" fmla="*/ 1928719 w 4872429"/>
              <a:gd name="connsiteY1529" fmla="*/ 2038927 h 3744261"/>
              <a:gd name="connsiteX1530" fmla="*/ 1873048 w 4872429"/>
              <a:gd name="connsiteY1530" fmla="*/ 1886698 h 3744261"/>
              <a:gd name="connsiteX1531" fmla="*/ 1711101 w 4872429"/>
              <a:gd name="connsiteY1531" fmla="*/ 1739744 h 3744261"/>
              <a:gd name="connsiteX1532" fmla="*/ 1510759 w 4872429"/>
              <a:gd name="connsiteY1532" fmla="*/ 1569470 h 3744261"/>
              <a:gd name="connsiteX1533" fmla="*/ 1196397 w 4872429"/>
              <a:gd name="connsiteY1533" fmla="*/ 1318897 h 3744261"/>
              <a:gd name="connsiteX1534" fmla="*/ 1187488 w 4872429"/>
              <a:gd name="connsiteY1534" fmla="*/ 1314973 h 3744261"/>
              <a:gd name="connsiteX1535" fmla="*/ 1181737 w 4872429"/>
              <a:gd name="connsiteY1535" fmla="*/ 1305898 h 3744261"/>
              <a:gd name="connsiteX1536" fmla="*/ 1197705 w 4872429"/>
              <a:gd name="connsiteY1536" fmla="*/ 1303510 h 3744261"/>
              <a:gd name="connsiteX1537" fmla="*/ 1236369 w 4872429"/>
              <a:gd name="connsiteY1537" fmla="*/ 1309055 h 3744261"/>
              <a:gd name="connsiteX1538" fmla="*/ 1248642 w 4872429"/>
              <a:gd name="connsiteY1538" fmla="*/ 1288497 h 3744261"/>
              <a:gd name="connsiteX1539" fmla="*/ 1255598 w 4872429"/>
              <a:gd name="connsiteY1539" fmla="*/ 1276806 h 3744261"/>
              <a:gd name="connsiteX1540" fmla="*/ 1254850 w 4872429"/>
              <a:gd name="connsiteY1540" fmla="*/ 1272031 h 3744261"/>
              <a:gd name="connsiteX1541" fmla="*/ 1254747 w 4872429"/>
              <a:gd name="connsiteY1541" fmla="*/ 1271387 h 3744261"/>
              <a:gd name="connsiteX1542" fmla="*/ 1254394 w 4872429"/>
              <a:gd name="connsiteY1542" fmla="*/ 1269206 h 3744261"/>
              <a:gd name="connsiteX1543" fmla="*/ 1254518 w 4872429"/>
              <a:gd name="connsiteY1543" fmla="*/ 1269206 h 3744261"/>
              <a:gd name="connsiteX1544" fmla="*/ 1259585 w 4872429"/>
              <a:gd name="connsiteY1544" fmla="*/ 1262063 h 3744261"/>
              <a:gd name="connsiteX1545" fmla="*/ 1266624 w 4872429"/>
              <a:gd name="connsiteY1545" fmla="*/ 1267296 h 3744261"/>
              <a:gd name="connsiteX1546" fmla="*/ 1266707 w 4872429"/>
              <a:gd name="connsiteY1546" fmla="*/ 1267296 h 3744261"/>
              <a:gd name="connsiteX1547" fmla="*/ 1266936 w 4872429"/>
              <a:gd name="connsiteY1547" fmla="*/ 1268750 h 3744261"/>
              <a:gd name="connsiteX1548" fmla="*/ 1266977 w 4872429"/>
              <a:gd name="connsiteY1548" fmla="*/ 1268957 h 3744261"/>
              <a:gd name="connsiteX1549" fmla="*/ 1267849 w 4872429"/>
              <a:gd name="connsiteY1549" fmla="*/ 1274481 h 3744261"/>
              <a:gd name="connsiteX1550" fmla="*/ 1267932 w 4872429"/>
              <a:gd name="connsiteY1550" fmla="*/ 1275041 h 3744261"/>
              <a:gd name="connsiteX1551" fmla="*/ 1270549 w 4872429"/>
              <a:gd name="connsiteY1551" fmla="*/ 1291716 h 3744261"/>
              <a:gd name="connsiteX1552" fmla="*/ 1329106 w 4872429"/>
              <a:gd name="connsiteY1552" fmla="*/ 1316115 h 3744261"/>
              <a:gd name="connsiteX1553" fmla="*/ 1407848 w 4872429"/>
              <a:gd name="connsiteY1553" fmla="*/ 1314267 h 3744261"/>
              <a:gd name="connsiteX1554" fmla="*/ 1415427 w 4872429"/>
              <a:gd name="connsiteY1554" fmla="*/ 1299918 h 3744261"/>
              <a:gd name="connsiteX1555" fmla="*/ 1370657 w 4872429"/>
              <a:gd name="connsiteY1555" fmla="*/ 1239575 h 3744261"/>
              <a:gd name="connsiteX1556" fmla="*/ 1361168 w 4872429"/>
              <a:gd name="connsiteY1556" fmla="*/ 1230563 h 3744261"/>
              <a:gd name="connsiteX1557" fmla="*/ 1328213 w 4872429"/>
              <a:gd name="connsiteY1557" fmla="*/ 1221904 h 3744261"/>
              <a:gd name="connsiteX1558" fmla="*/ 1321569 w 4872429"/>
              <a:gd name="connsiteY1558" fmla="*/ 1222443 h 3744261"/>
              <a:gd name="connsiteX1559" fmla="*/ 1289424 w 4872429"/>
              <a:gd name="connsiteY1559" fmla="*/ 1240987 h 3744261"/>
              <a:gd name="connsiteX1560" fmla="*/ 1271400 w 4872429"/>
              <a:gd name="connsiteY1560" fmla="*/ 1234819 h 3744261"/>
              <a:gd name="connsiteX1561" fmla="*/ 1278190 w 4872429"/>
              <a:gd name="connsiteY1561" fmla="*/ 1222817 h 3744261"/>
              <a:gd name="connsiteX1562" fmla="*/ 1315464 w 4872429"/>
              <a:gd name="connsiteY1562" fmla="*/ 1210628 h 3744261"/>
              <a:gd name="connsiteX1563" fmla="*/ 1353069 w 4872429"/>
              <a:gd name="connsiteY1563" fmla="*/ 1150804 h 3744261"/>
              <a:gd name="connsiteX1564" fmla="*/ 1389325 w 4872429"/>
              <a:gd name="connsiteY1564" fmla="*/ 1019963 h 3744261"/>
              <a:gd name="connsiteX1565" fmla="*/ 1386044 w 4872429"/>
              <a:gd name="connsiteY1565" fmla="*/ 992740 h 3744261"/>
              <a:gd name="connsiteX1566" fmla="*/ 1378299 w 4872429"/>
              <a:gd name="connsiteY1566" fmla="*/ 993176 h 3744261"/>
              <a:gd name="connsiteX1567" fmla="*/ 1372942 w 4872429"/>
              <a:gd name="connsiteY1567" fmla="*/ 979305 h 3744261"/>
              <a:gd name="connsiteX1568" fmla="*/ 1360192 w 4872429"/>
              <a:gd name="connsiteY1568" fmla="*/ 938086 h 3744261"/>
              <a:gd name="connsiteX1569" fmla="*/ 1344306 w 4872429"/>
              <a:gd name="connsiteY1569" fmla="*/ 1096628 h 3744261"/>
              <a:gd name="connsiteX1570" fmla="*/ 1283382 w 4872429"/>
              <a:gd name="connsiteY1570" fmla="*/ 1171943 h 3744261"/>
              <a:gd name="connsiteX1571" fmla="*/ 1233711 w 4872429"/>
              <a:gd name="connsiteY1571" fmla="*/ 1219017 h 3744261"/>
              <a:gd name="connsiteX1572" fmla="*/ 1191808 w 4872429"/>
              <a:gd name="connsiteY1572" fmla="*/ 1236169 h 3744261"/>
              <a:gd name="connsiteX1573" fmla="*/ 1193739 w 4872429"/>
              <a:gd name="connsiteY1573" fmla="*/ 1216712 h 3744261"/>
              <a:gd name="connsiteX1574" fmla="*/ 1243347 w 4872429"/>
              <a:gd name="connsiteY1574" fmla="*/ 1181079 h 3744261"/>
              <a:gd name="connsiteX1575" fmla="*/ 1274930 w 4872429"/>
              <a:gd name="connsiteY1575" fmla="*/ 1162536 h 3744261"/>
              <a:gd name="connsiteX1576" fmla="*/ 1275885 w 4872429"/>
              <a:gd name="connsiteY1576" fmla="*/ 1161290 h 3744261"/>
              <a:gd name="connsiteX1577" fmla="*/ 1269905 w 4872429"/>
              <a:gd name="connsiteY1577" fmla="*/ 1065895 h 3744261"/>
              <a:gd name="connsiteX1578" fmla="*/ 1253044 w 4872429"/>
              <a:gd name="connsiteY1578" fmla="*/ 1024697 h 3744261"/>
              <a:gd name="connsiteX1579" fmla="*/ 1229558 w 4872429"/>
              <a:gd name="connsiteY1579" fmla="*/ 938315 h 3744261"/>
              <a:gd name="connsiteX1580" fmla="*/ 1218449 w 4872429"/>
              <a:gd name="connsiteY1580" fmla="*/ 987071 h 3744261"/>
              <a:gd name="connsiteX1581" fmla="*/ 1156195 w 4872429"/>
              <a:gd name="connsiteY1581" fmla="*/ 1017056 h 3744261"/>
              <a:gd name="connsiteX1582" fmla="*/ 990469 w 4872429"/>
              <a:gd name="connsiteY1582" fmla="*/ 994090 h 3744261"/>
              <a:gd name="connsiteX1583" fmla="*/ 989036 w 4872429"/>
              <a:gd name="connsiteY1583" fmla="*/ 998616 h 3744261"/>
              <a:gd name="connsiteX1584" fmla="*/ 993210 w 4872429"/>
              <a:gd name="connsiteY1584" fmla="*/ 1051214 h 3744261"/>
              <a:gd name="connsiteX1585" fmla="*/ 1075855 w 4872429"/>
              <a:gd name="connsiteY1585" fmla="*/ 1080472 h 3744261"/>
              <a:gd name="connsiteX1586" fmla="*/ 1082126 w 4872429"/>
              <a:gd name="connsiteY1586" fmla="*/ 1085622 h 3744261"/>
              <a:gd name="connsiteX1587" fmla="*/ 1077994 w 4872429"/>
              <a:gd name="connsiteY1587" fmla="*/ 1092599 h 3744261"/>
              <a:gd name="connsiteX1588" fmla="*/ 900930 w 4872429"/>
              <a:gd name="connsiteY1588" fmla="*/ 1051526 h 3744261"/>
              <a:gd name="connsiteX1589" fmla="*/ 813571 w 4872429"/>
              <a:gd name="connsiteY1589" fmla="*/ 959578 h 3744261"/>
              <a:gd name="connsiteX1590" fmla="*/ 811391 w 4872429"/>
              <a:gd name="connsiteY1590" fmla="*/ 950109 h 3744261"/>
              <a:gd name="connsiteX1591" fmla="*/ 806158 w 4872429"/>
              <a:gd name="connsiteY1591" fmla="*/ 1120030 h 3744261"/>
              <a:gd name="connsiteX1592" fmla="*/ 1018481 w 4872429"/>
              <a:gd name="connsiteY1592" fmla="*/ 1379801 h 3744261"/>
              <a:gd name="connsiteX1593" fmla="*/ 1019727 w 4872429"/>
              <a:gd name="connsiteY1593" fmla="*/ 1380757 h 3744261"/>
              <a:gd name="connsiteX1594" fmla="*/ 1028718 w 4872429"/>
              <a:gd name="connsiteY1594" fmla="*/ 1382875 h 3744261"/>
              <a:gd name="connsiteX1595" fmla="*/ 1128495 w 4872429"/>
              <a:gd name="connsiteY1595" fmla="*/ 1280399 h 3744261"/>
              <a:gd name="connsiteX1596" fmla="*/ 1139334 w 4872429"/>
              <a:gd name="connsiteY1596" fmla="*/ 1265822 h 3744261"/>
              <a:gd name="connsiteX1597" fmla="*/ 1143113 w 4872429"/>
              <a:gd name="connsiteY1597" fmla="*/ 1248275 h 3744261"/>
              <a:gd name="connsiteX1598" fmla="*/ 1133831 w 4872429"/>
              <a:gd name="connsiteY1598" fmla="*/ 1226555 h 3744261"/>
              <a:gd name="connsiteX1599" fmla="*/ 1047532 w 4872429"/>
              <a:gd name="connsiteY1599" fmla="*/ 1146713 h 3744261"/>
              <a:gd name="connsiteX1600" fmla="*/ 1046410 w 4872429"/>
              <a:gd name="connsiteY1600" fmla="*/ 1138179 h 3744261"/>
              <a:gd name="connsiteX1601" fmla="*/ 1054903 w 4872429"/>
              <a:gd name="connsiteY1601" fmla="*/ 1136684 h 3744261"/>
              <a:gd name="connsiteX1602" fmla="*/ 1143217 w 4872429"/>
              <a:gd name="connsiteY1602" fmla="*/ 1218436 h 3744261"/>
              <a:gd name="connsiteX1603" fmla="*/ 1177729 w 4872429"/>
              <a:gd name="connsiteY1603" fmla="*/ 1271241 h 3744261"/>
              <a:gd name="connsiteX1604" fmla="*/ 1126397 w 4872429"/>
              <a:gd name="connsiteY1604" fmla="*/ 1344002 h 3744261"/>
              <a:gd name="connsiteX1605" fmla="*/ 1064704 w 4872429"/>
              <a:gd name="connsiteY1605" fmla="*/ 1403785 h 3744261"/>
              <a:gd name="connsiteX1606" fmla="*/ 1059866 w 4872429"/>
              <a:gd name="connsiteY1606" fmla="*/ 1422328 h 3744261"/>
              <a:gd name="connsiteX1607" fmla="*/ 1158583 w 4872429"/>
              <a:gd name="connsiteY1607" fmla="*/ 1483336 h 3744261"/>
              <a:gd name="connsiteX1608" fmla="*/ 1322607 w 4872429"/>
              <a:gd name="connsiteY1608" fmla="*/ 1569200 h 3744261"/>
              <a:gd name="connsiteX1609" fmla="*/ 1802239 w 4872429"/>
              <a:gd name="connsiteY1609" fmla="*/ 1960726 h 3744261"/>
              <a:gd name="connsiteX1610" fmla="*/ 1873526 w 4872429"/>
              <a:gd name="connsiteY1610" fmla="*/ 2023229 h 3744261"/>
              <a:gd name="connsiteX1611" fmla="*/ 1873443 w 4872429"/>
              <a:gd name="connsiteY1611" fmla="*/ 2023270 h 3744261"/>
              <a:gd name="connsiteX1612" fmla="*/ 2977481 w 4872429"/>
              <a:gd name="connsiteY1612" fmla="*/ 1897371 h 3744261"/>
              <a:gd name="connsiteX1613" fmla="*/ 2867115 w 4872429"/>
              <a:gd name="connsiteY1613" fmla="*/ 1959999 h 3744261"/>
              <a:gd name="connsiteX1614" fmla="*/ 2861114 w 4872429"/>
              <a:gd name="connsiteY1614" fmla="*/ 1976258 h 3744261"/>
              <a:gd name="connsiteX1615" fmla="*/ 2994945 w 4872429"/>
              <a:gd name="connsiteY1615" fmla="*/ 2031576 h 3744261"/>
              <a:gd name="connsiteX1616" fmla="*/ 3039008 w 4872429"/>
              <a:gd name="connsiteY1616" fmla="*/ 2017934 h 3744261"/>
              <a:gd name="connsiteX1617" fmla="*/ 3044906 w 4872429"/>
              <a:gd name="connsiteY1617" fmla="*/ 1954122 h 3744261"/>
              <a:gd name="connsiteX1618" fmla="*/ 3064799 w 4872429"/>
              <a:gd name="connsiteY1618" fmla="*/ 1898576 h 3744261"/>
              <a:gd name="connsiteX1619" fmla="*/ 3061663 w 4872429"/>
              <a:gd name="connsiteY1619" fmla="*/ 1898617 h 3744261"/>
              <a:gd name="connsiteX1620" fmla="*/ 2977481 w 4872429"/>
              <a:gd name="connsiteY1620" fmla="*/ 1897413 h 3744261"/>
              <a:gd name="connsiteX1621" fmla="*/ 2977481 w 4872429"/>
              <a:gd name="connsiteY1621" fmla="*/ 1897371 h 3744261"/>
              <a:gd name="connsiteX1622" fmla="*/ 732525 w 4872429"/>
              <a:gd name="connsiteY1622" fmla="*/ 2015566 h 3744261"/>
              <a:gd name="connsiteX1623" fmla="*/ 747995 w 4872429"/>
              <a:gd name="connsiteY1623" fmla="*/ 2023395 h 3744261"/>
              <a:gd name="connsiteX1624" fmla="*/ 771813 w 4872429"/>
              <a:gd name="connsiteY1624" fmla="*/ 1996421 h 3744261"/>
              <a:gd name="connsiteX1625" fmla="*/ 773391 w 4872429"/>
              <a:gd name="connsiteY1625" fmla="*/ 1994054 h 3744261"/>
              <a:gd name="connsiteX1626" fmla="*/ 732525 w 4872429"/>
              <a:gd name="connsiteY1626" fmla="*/ 2015546 h 3744261"/>
              <a:gd name="connsiteX1627" fmla="*/ 732525 w 4872429"/>
              <a:gd name="connsiteY1627" fmla="*/ 2015566 h 3744261"/>
              <a:gd name="connsiteX1628" fmla="*/ 534987 w 4872429"/>
              <a:gd name="connsiteY1628" fmla="*/ 1994780 h 3744261"/>
              <a:gd name="connsiteX1629" fmla="*/ 630548 w 4872429"/>
              <a:gd name="connsiteY1629" fmla="*/ 2016293 h 3744261"/>
              <a:gd name="connsiteX1630" fmla="*/ 615285 w 4872429"/>
              <a:gd name="connsiteY1630" fmla="*/ 2002650 h 3744261"/>
              <a:gd name="connsiteX1631" fmla="*/ 535007 w 4872429"/>
              <a:gd name="connsiteY1631" fmla="*/ 1994780 h 3744261"/>
              <a:gd name="connsiteX1632" fmla="*/ 534987 w 4872429"/>
              <a:gd name="connsiteY1632" fmla="*/ 1994780 h 3744261"/>
              <a:gd name="connsiteX1633" fmla="*/ 3077445 w 4872429"/>
              <a:gd name="connsiteY1633" fmla="*/ 1903331 h 3744261"/>
              <a:gd name="connsiteX1634" fmla="*/ 3051322 w 4872429"/>
              <a:gd name="connsiteY1634" fmla="*/ 2009046 h 3744261"/>
              <a:gd name="connsiteX1635" fmla="*/ 3065567 w 4872429"/>
              <a:gd name="connsiteY1635" fmla="*/ 1994822 h 3744261"/>
              <a:gd name="connsiteX1636" fmla="*/ 3084048 w 4872429"/>
              <a:gd name="connsiteY1636" fmla="*/ 1918593 h 3744261"/>
              <a:gd name="connsiteX1637" fmla="*/ 3077445 w 4872429"/>
              <a:gd name="connsiteY1637" fmla="*/ 1903352 h 3744261"/>
              <a:gd name="connsiteX1638" fmla="*/ 3077445 w 4872429"/>
              <a:gd name="connsiteY1638" fmla="*/ 1903331 h 3744261"/>
              <a:gd name="connsiteX1639" fmla="*/ 620435 w 4872429"/>
              <a:gd name="connsiteY1639" fmla="*/ 1990295 h 3744261"/>
              <a:gd name="connsiteX1640" fmla="*/ 658020 w 4872429"/>
              <a:gd name="connsiteY1640" fmla="*/ 1990835 h 3744261"/>
              <a:gd name="connsiteX1641" fmla="*/ 651250 w 4872429"/>
              <a:gd name="connsiteY1641" fmla="*/ 1982591 h 3744261"/>
              <a:gd name="connsiteX1642" fmla="*/ 613396 w 4872429"/>
              <a:gd name="connsiteY1642" fmla="*/ 1965356 h 3744261"/>
              <a:gd name="connsiteX1643" fmla="*/ 602577 w 4872429"/>
              <a:gd name="connsiteY1643" fmla="*/ 1966685 h 3744261"/>
              <a:gd name="connsiteX1644" fmla="*/ 620435 w 4872429"/>
              <a:gd name="connsiteY1644" fmla="*/ 1990295 h 3744261"/>
              <a:gd name="connsiteX1645" fmla="*/ 479544 w 4872429"/>
              <a:gd name="connsiteY1645" fmla="*/ 1971420 h 3744261"/>
              <a:gd name="connsiteX1646" fmla="*/ 602183 w 4872429"/>
              <a:gd name="connsiteY1646" fmla="*/ 1989278 h 3744261"/>
              <a:gd name="connsiteX1647" fmla="*/ 591011 w 4872429"/>
              <a:gd name="connsiteY1647" fmla="*/ 1962013 h 3744261"/>
              <a:gd name="connsiteX1648" fmla="*/ 613977 w 4872429"/>
              <a:gd name="connsiteY1648" fmla="*/ 1952897 h 3744261"/>
              <a:gd name="connsiteX1649" fmla="*/ 661550 w 4872429"/>
              <a:gd name="connsiteY1649" fmla="*/ 1975573 h 3744261"/>
              <a:gd name="connsiteX1650" fmla="*/ 670936 w 4872429"/>
              <a:gd name="connsiteY1650" fmla="*/ 1983816 h 3744261"/>
              <a:gd name="connsiteX1651" fmla="*/ 729660 w 4872429"/>
              <a:gd name="connsiteY1651" fmla="*/ 1944612 h 3744261"/>
              <a:gd name="connsiteX1652" fmla="*/ 783254 w 4872429"/>
              <a:gd name="connsiteY1652" fmla="*/ 1823780 h 3744261"/>
              <a:gd name="connsiteX1653" fmla="*/ 708292 w 4872429"/>
              <a:gd name="connsiteY1653" fmla="*/ 1710963 h 3744261"/>
              <a:gd name="connsiteX1654" fmla="*/ 673615 w 4872429"/>
              <a:gd name="connsiteY1654" fmla="*/ 1667356 h 3744261"/>
              <a:gd name="connsiteX1655" fmla="*/ 696165 w 4872429"/>
              <a:gd name="connsiteY1655" fmla="*/ 1642895 h 3744261"/>
              <a:gd name="connsiteX1656" fmla="*/ 702603 w 4872429"/>
              <a:gd name="connsiteY1656" fmla="*/ 1641504 h 3744261"/>
              <a:gd name="connsiteX1657" fmla="*/ 665225 w 4872429"/>
              <a:gd name="connsiteY1657" fmla="*/ 1620053 h 3744261"/>
              <a:gd name="connsiteX1658" fmla="*/ 456785 w 4872429"/>
              <a:gd name="connsiteY1658" fmla="*/ 1570903 h 3744261"/>
              <a:gd name="connsiteX1659" fmla="*/ 378667 w 4872429"/>
              <a:gd name="connsiteY1659" fmla="*/ 1622691 h 3744261"/>
              <a:gd name="connsiteX1660" fmla="*/ 355161 w 4872429"/>
              <a:gd name="connsiteY1660" fmla="*/ 1672485 h 3744261"/>
              <a:gd name="connsiteX1661" fmla="*/ 351112 w 4872429"/>
              <a:gd name="connsiteY1661" fmla="*/ 1677220 h 3744261"/>
              <a:gd name="connsiteX1662" fmla="*/ 326297 w 4872429"/>
              <a:gd name="connsiteY1662" fmla="*/ 1744250 h 3744261"/>
              <a:gd name="connsiteX1663" fmla="*/ 340044 w 4872429"/>
              <a:gd name="connsiteY1663" fmla="*/ 1853162 h 3744261"/>
              <a:gd name="connsiteX1664" fmla="*/ 479523 w 4872429"/>
              <a:gd name="connsiteY1664" fmla="*/ 1971441 h 3744261"/>
              <a:gd name="connsiteX1665" fmla="*/ 479544 w 4872429"/>
              <a:gd name="connsiteY1665" fmla="*/ 1971420 h 3744261"/>
              <a:gd name="connsiteX1666" fmla="*/ 713214 w 4872429"/>
              <a:gd name="connsiteY1666" fmla="*/ 1649748 h 3744261"/>
              <a:gd name="connsiteX1667" fmla="*/ 698325 w 4872429"/>
              <a:gd name="connsiteY1667" fmla="*/ 1655167 h 3744261"/>
              <a:gd name="connsiteX1668" fmla="*/ 686074 w 4872429"/>
              <a:gd name="connsiteY1668" fmla="*/ 1666526 h 3744261"/>
              <a:gd name="connsiteX1669" fmla="*/ 716515 w 4872429"/>
              <a:gd name="connsiteY1669" fmla="*/ 1701598 h 3744261"/>
              <a:gd name="connsiteX1670" fmla="*/ 795609 w 4872429"/>
              <a:gd name="connsiteY1670" fmla="*/ 1822098 h 3744261"/>
              <a:gd name="connsiteX1671" fmla="*/ 731155 w 4872429"/>
              <a:gd name="connsiteY1671" fmla="*/ 1960352 h 3744261"/>
              <a:gd name="connsiteX1672" fmla="*/ 692116 w 4872429"/>
              <a:gd name="connsiteY1672" fmla="*/ 1988987 h 3744261"/>
              <a:gd name="connsiteX1673" fmla="*/ 721623 w 4872429"/>
              <a:gd name="connsiteY1673" fmla="*/ 1983900 h 3744261"/>
              <a:gd name="connsiteX1674" fmla="*/ 826612 w 4872429"/>
              <a:gd name="connsiteY1674" fmla="*/ 1847099 h 3744261"/>
              <a:gd name="connsiteX1675" fmla="*/ 769238 w 4872429"/>
              <a:gd name="connsiteY1675" fmla="*/ 1708098 h 3744261"/>
              <a:gd name="connsiteX1676" fmla="*/ 713214 w 4872429"/>
              <a:gd name="connsiteY1676" fmla="*/ 1649768 h 3744261"/>
              <a:gd name="connsiteX1677" fmla="*/ 713214 w 4872429"/>
              <a:gd name="connsiteY1677" fmla="*/ 1649748 h 3744261"/>
              <a:gd name="connsiteX1678" fmla="*/ 790605 w 4872429"/>
              <a:gd name="connsiteY1678" fmla="*/ 1976403 h 3744261"/>
              <a:gd name="connsiteX1679" fmla="*/ 790605 w 4872429"/>
              <a:gd name="connsiteY1679" fmla="*/ 1976403 h 3744261"/>
              <a:gd name="connsiteX1680" fmla="*/ 353604 w 4872429"/>
              <a:gd name="connsiteY1680" fmla="*/ 1886158 h 3744261"/>
              <a:gd name="connsiteX1681" fmla="*/ 409939 w 4872429"/>
              <a:gd name="connsiteY1681" fmla="*/ 1947062 h 3744261"/>
              <a:gd name="connsiteX1682" fmla="*/ 437557 w 4872429"/>
              <a:gd name="connsiteY1682" fmla="*/ 1959168 h 3744261"/>
              <a:gd name="connsiteX1683" fmla="*/ 353604 w 4872429"/>
              <a:gd name="connsiteY1683" fmla="*/ 1886158 h 3744261"/>
              <a:gd name="connsiteX1684" fmla="*/ 2625555 w 4872429"/>
              <a:gd name="connsiteY1684" fmla="*/ 1889875 h 3744261"/>
              <a:gd name="connsiteX1685" fmla="*/ 2628690 w 4872429"/>
              <a:gd name="connsiteY1685" fmla="*/ 1898410 h 3744261"/>
              <a:gd name="connsiteX1686" fmla="*/ 2650847 w 4872429"/>
              <a:gd name="connsiteY1686" fmla="*/ 1939005 h 3744261"/>
              <a:gd name="connsiteX1687" fmla="*/ 2674664 w 4872429"/>
              <a:gd name="connsiteY1687" fmla="*/ 1935953 h 3744261"/>
              <a:gd name="connsiteX1688" fmla="*/ 2753198 w 4872429"/>
              <a:gd name="connsiteY1688" fmla="*/ 1883957 h 3744261"/>
              <a:gd name="connsiteX1689" fmla="*/ 2695408 w 4872429"/>
              <a:gd name="connsiteY1689" fmla="*/ 1884871 h 3744261"/>
              <a:gd name="connsiteX1690" fmla="*/ 2625555 w 4872429"/>
              <a:gd name="connsiteY1690" fmla="*/ 1889896 h 3744261"/>
              <a:gd name="connsiteX1691" fmla="*/ 2625555 w 4872429"/>
              <a:gd name="connsiteY1691" fmla="*/ 1889875 h 3744261"/>
              <a:gd name="connsiteX1692" fmla="*/ 3018929 w 4872429"/>
              <a:gd name="connsiteY1692" fmla="*/ 1885826 h 3744261"/>
              <a:gd name="connsiteX1693" fmla="*/ 3061705 w 4872429"/>
              <a:gd name="connsiteY1693" fmla="*/ 1886117 h 3744261"/>
              <a:gd name="connsiteX1694" fmla="*/ 3354991 w 4872429"/>
              <a:gd name="connsiteY1694" fmla="*/ 1659113 h 3744261"/>
              <a:gd name="connsiteX1695" fmla="*/ 3351087 w 4872429"/>
              <a:gd name="connsiteY1695" fmla="*/ 1640881 h 3744261"/>
              <a:gd name="connsiteX1696" fmla="*/ 3189680 w 4872429"/>
              <a:gd name="connsiteY1696" fmla="*/ 1750957 h 3744261"/>
              <a:gd name="connsiteX1697" fmla="*/ 3161876 w 4872429"/>
              <a:gd name="connsiteY1697" fmla="*/ 1784036 h 3744261"/>
              <a:gd name="connsiteX1698" fmla="*/ 3003251 w 4872429"/>
              <a:gd name="connsiteY1698" fmla="*/ 1824880 h 3744261"/>
              <a:gd name="connsiteX1699" fmla="*/ 2849693 w 4872429"/>
              <a:gd name="connsiteY1699" fmla="*/ 1845999 h 3744261"/>
              <a:gd name="connsiteX1700" fmla="*/ 2820331 w 4872429"/>
              <a:gd name="connsiteY1700" fmla="*/ 1863400 h 3744261"/>
              <a:gd name="connsiteX1701" fmla="*/ 2850212 w 4872429"/>
              <a:gd name="connsiteY1701" fmla="*/ 1874301 h 3744261"/>
              <a:gd name="connsiteX1702" fmla="*/ 2903994 w 4872429"/>
              <a:gd name="connsiteY1702" fmla="*/ 1876669 h 3744261"/>
              <a:gd name="connsiteX1703" fmla="*/ 2990667 w 4872429"/>
              <a:gd name="connsiteY1703" fmla="*/ 1879929 h 3744261"/>
              <a:gd name="connsiteX1704" fmla="*/ 3017184 w 4872429"/>
              <a:gd name="connsiteY1704" fmla="*/ 1879825 h 3744261"/>
              <a:gd name="connsiteX1705" fmla="*/ 3018929 w 4872429"/>
              <a:gd name="connsiteY1705" fmla="*/ 1885805 h 3744261"/>
              <a:gd name="connsiteX1706" fmla="*/ 3018929 w 4872429"/>
              <a:gd name="connsiteY1706" fmla="*/ 1885826 h 3744261"/>
              <a:gd name="connsiteX1707" fmla="*/ 2568928 w 4872429"/>
              <a:gd name="connsiteY1707" fmla="*/ 1717899 h 3744261"/>
              <a:gd name="connsiteX1708" fmla="*/ 2576237 w 4872429"/>
              <a:gd name="connsiteY1708" fmla="*/ 1719290 h 3744261"/>
              <a:gd name="connsiteX1709" fmla="*/ 2603274 w 4872429"/>
              <a:gd name="connsiteY1709" fmla="*/ 1793110 h 3744261"/>
              <a:gd name="connsiteX1710" fmla="*/ 2618225 w 4872429"/>
              <a:gd name="connsiteY1710" fmla="*/ 1870834 h 3744261"/>
              <a:gd name="connsiteX1711" fmla="*/ 2620986 w 4872429"/>
              <a:gd name="connsiteY1711" fmla="*/ 1877811 h 3744261"/>
              <a:gd name="connsiteX1712" fmla="*/ 2694702 w 4872429"/>
              <a:gd name="connsiteY1712" fmla="*/ 1872433 h 3744261"/>
              <a:gd name="connsiteX1713" fmla="*/ 2751869 w 4872429"/>
              <a:gd name="connsiteY1713" fmla="*/ 1871498 h 3744261"/>
              <a:gd name="connsiteX1714" fmla="*/ 2738205 w 4872429"/>
              <a:gd name="connsiteY1714" fmla="*/ 1842635 h 3744261"/>
              <a:gd name="connsiteX1715" fmla="*/ 2707037 w 4872429"/>
              <a:gd name="connsiteY1715" fmla="*/ 1764703 h 3744261"/>
              <a:gd name="connsiteX1716" fmla="*/ 2698689 w 4872429"/>
              <a:gd name="connsiteY1716" fmla="*/ 1709219 h 3744261"/>
              <a:gd name="connsiteX1717" fmla="*/ 2693228 w 4872429"/>
              <a:gd name="connsiteY1717" fmla="*/ 1681913 h 3744261"/>
              <a:gd name="connsiteX1718" fmla="*/ 2690819 w 4872429"/>
              <a:gd name="connsiteY1718" fmla="*/ 1681747 h 3744261"/>
              <a:gd name="connsiteX1719" fmla="*/ 2679399 w 4872429"/>
              <a:gd name="connsiteY1719" fmla="*/ 1682141 h 3744261"/>
              <a:gd name="connsiteX1720" fmla="*/ 2672234 w 4872429"/>
              <a:gd name="connsiteY1720" fmla="*/ 1682743 h 3744261"/>
              <a:gd name="connsiteX1721" fmla="*/ 2672816 w 4872429"/>
              <a:gd name="connsiteY1721" fmla="*/ 1715843 h 3744261"/>
              <a:gd name="connsiteX1722" fmla="*/ 2686791 w 4872429"/>
              <a:gd name="connsiteY1722" fmla="*/ 1778014 h 3744261"/>
              <a:gd name="connsiteX1723" fmla="*/ 2696114 w 4872429"/>
              <a:gd name="connsiteY1723" fmla="*/ 1864749 h 3744261"/>
              <a:gd name="connsiteX1724" fmla="*/ 2671861 w 4872429"/>
              <a:gd name="connsiteY1724" fmla="*/ 1846538 h 3744261"/>
              <a:gd name="connsiteX1725" fmla="*/ 2653110 w 4872429"/>
              <a:gd name="connsiteY1725" fmla="*/ 1820499 h 3744261"/>
              <a:gd name="connsiteX1726" fmla="*/ 2606741 w 4872429"/>
              <a:gd name="connsiteY1726" fmla="*/ 1719331 h 3744261"/>
              <a:gd name="connsiteX1727" fmla="*/ 2635044 w 4872429"/>
              <a:gd name="connsiteY1727" fmla="*/ 1683989 h 3744261"/>
              <a:gd name="connsiteX1728" fmla="*/ 2668663 w 4872429"/>
              <a:gd name="connsiteY1728" fmla="*/ 1670679 h 3744261"/>
              <a:gd name="connsiteX1729" fmla="*/ 2669514 w 4872429"/>
              <a:gd name="connsiteY1729" fmla="*/ 1670409 h 3744261"/>
              <a:gd name="connsiteX1730" fmla="*/ 2842384 w 4872429"/>
              <a:gd name="connsiteY1730" fmla="*/ 1630727 h 3744261"/>
              <a:gd name="connsiteX1731" fmla="*/ 2801373 w 4872429"/>
              <a:gd name="connsiteY1731" fmla="*/ 1541001 h 3744261"/>
              <a:gd name="connsiteX1732" fmla="*/ 2772821 w 4872429"/>
              <a:gd name="connsiteY1732" fmla="*/ 1476504 h 3744261"/>
              <a:gd name="connsiteX1733" fmla="*/ 2646216 w 4872429"/>
              <a:gd name="connsiteY1733" fmla="*/ 1444962 h 3744261"/>
              <a:gd name="connsiteX1734" fmla="*/ 2587679 w 4872429"/>
              <a:gd name="connsiteY1734" fmla="*/ 1422930 h 3744261"/>
              <a:gd name="connsiteX1735" fmla="*/ 2557383 w 4872429"/>
              <a:gd name="connsiteY1735" fmla="*/ 1484644 h 3744261"/>
              <a:gd name="connsiteX1736" fmla="*/ 2491121 w 4872429"/>
              <a:gd name="connsiteY1736" fmla="*/ 1588698 h 3744261"/>
              <a:gd name="connsiteX1737" fmla="*/ 2489149 w 4872429"/>
              <a:gd name="connsiteY1737" fmla="*/ 1588532 h 3744261"/>
              <a:gd name="connsiteX1738" fmla="*/ 2475111 w 4872429"/>
              <a:gd name="connsiteY1738" fmla="*/ 1559316 h 3744261"/>
              <a:gd name="connsiteX1739" fmla="*/ 2513921 w 4872429"/>
              <a:gd name="connsiteY1739" fmla="*/ 1395790 h 3744261"/>
              <a:gd name="connsiteX1740" fmla="*/ 2517534 w 4872429"/>
              <a:gd name="connsiteY1740" fmla="*/ 1387152 h 3744261"/>
              <a:gd name="connsiteX1741" fmla="*/ 2493966 w 4872429"/>
              <a:gd name="connsiteY1741" fmla="*/ 1368962 h 3744261"/>
              <a:gd name="connsiteX1742" fmla="*/ 2513402 w 4872429"/>
              <a:gd name="connsiteY1742" fmla="*/ 1275934 h 3744261"/>
              <a:gd name="connsiteX1743" fmla="*/ 2516268 w 4872429"/>
              <a:gd name="connsiteY1743" fmla="*/ 1271366 h 3744261"/>
              <a:gd name="connsiteX1744" fmla="*/ 2473679 w 4872429"/>
              <a:gd name="connsiteY1744" fmla="*/ 1313810 h 3744261"/>
              <a:gd name="connsiteX1745" fmla="*/ 2386673 w 4872429"/>
              <a:gd name="connsiteY1745" fmla="*/ 1416286 h 3744261"/>
              <a:gd name="connsiteX1746" fmla="*/ 2342028 w 4872429"/>
              <a:gd name="connsiteY1746" fmla="*/ 1503354 h 3744261"/>
              <a:gd name="connsiteX1747" fmla="*/ 2278736 w 4872429"/>
              <a:gd name="connsiteY1747" fmla="*/ 1640715 h 3744261"/>
              <a:gd name="connsiteX1748" fmla="*/ 2236604 w 4872429"/>
              <a:gd name="connsiteY1748" fmla="*/ 1735383 h 3744261"/>
              <a:gd name="connsiteX1749" fmla="*/ 2181888 w 4872429"/>
              <a:gd name="connsiteY1749" fmla="*/ 1768067 h 3744261"/>
              <a:gd name="connsiteX1750" fmla="*/ 2151280 w 4872429"/>
              <a:gd name="connsiteY1750" fmla="*/ 1755442 h 3744261"/>
              <a:gd name="connsiteX1751" fmla="*/ 2151384 w 4872429"/>
              <a:gd name="connsiteY1751" fmla="*/ 1831733 h 3744261"/>
              <a:gd name="connsiteX1752" fmla="*/ 2151384 w 4872429"/>
              <a:gd name="connsiteY1752" fmla="*/ 1876752 h 3744261"/>
              <a:gd name="connsiteX1753" fmla="*/ 2158568 w 4872429"/>
              <a:gd name="connsiteY1753" fmla="*/ 1874696 h 3744261"/>
              <a:gd name="connsiteX1754" fmla="*/ 2159939 w 4872429"/>
              <a:gd name="connsiteY1754" fmla="*/ 1873865 h 3744261"/>
              <a:gd name="connsiteX1755" fmla="*/ 2354134 w 4872429"/>
              <a:gd name="connsiteY1755" fmla="*/ 1791366 h 3744261"/>
              <a:gd name="connsiteX1756" fmla="*/ 2568949 w 4872429"/>
              <a:gd name="connsiteY1756" fmla="*/ 1717899 h 3744261"/>
              <a:gd name="connsiteX1757" fmla="*/ 2568928 w 4872429"/>
              <a:gd name="connsiteY1757" fmla="*/ 1717899 h 3744261"/>
              <a:gd name="connsiteX1758" fmla="*/ 2764785 w 4872429"/>
              <a:gd name="connsiteY1758" fmla="*/ 1871643 h 3744261"/>
              <a:gd name="connsiteX1759" fmla="*/ 2811963 w 4872429"/>
              <a:gd name="connsiteY1759" fmla="*/ 1872869 h 3744261"/>
              <a:gd name="connsiteX1760" fmla="*/ 2808101 w 4872429"/>
              <a:gd name="connsiteY1760" fmla="*/ 1865663 h 3744261"/>
              <a:gd name="connsiteX1761" fmla="*/ 2845125 w 4872429"/>
              <a:gd name="connsiteY1761" fmla="*/ 1834412 h 3744261"/>
              <a:gd name="connsiteX1762" fmla="*/ 3003023 w 4872429"/>
              <a:gd name="connsiteY1762" fmla="*/ 1812421 h 3744261"/>
              <a:gd name="connsiteX1763" fmla="*/ 3152635 w 4872429"/>
              <a:gd name="connsiteY1763" fmla="*/ 1775688 h 3744261"/>
              <a:gd name="connsiteX1764" fmla="*/ 3180024 w 4872429"/>
              <a:gd name="connsiteY1764" fmla="*/ 1743107 h 3744261"/>
              <a:gd name="connsiteX1765" fmla="*/ 3343778 w 4872429"/>
              <a:gd name="connsiteY1765" fmla="*/ 1629460 h 3744261"/>
              <a:gd name="connsiteX1766" fmla="*/ 3234304 w 4872429"/>
              <a:gd name="connsiteY1766" fmla="*/ 1591294 h 3744261"/>
              <a:gd name="connsiteX1767" fmla="*/ 2954453 w 4872429"/>
              <a:gd name="connsiteY1767" fmla="*/ 1623459 h 3744261"/>
              <a:gd name="connsiteX1768" fmla="*/ 2934249 w 4872429"/>
              <a:gd name="connsiteY1768" fmla="*/ 1672236 h 3744261"/>
              <a:gd name="connsiteX1769" fmla="*/ 2886510 w 4872429"/>
              <a:gd name="connsiteY1769" fmla="*/ 1668166 h 3744261"/>
              <a:gd name="connsiteX1770" fmla="*/ 2851790 w 4872429"/>
              <a:gd name="connsiteY1770" fmla="*/ 1641545 h 3744261"/>
              <a:gd name="connsiteX1771" fmla="*/ 2702801 w 4872429"/>
              <a:gd name="connsiteY1771" fmla="*/ 1673877 h 3744261"/>
              <a:gd name="connsiteX1772" fmla="*/ 2711128 w 4872429"/>
              <a:gd name="connsiteY1772" fmla="*/ 1707973 h 3744261"/>
              <a:gd name="connsiteX1773" fmla="*/ 2719267 w 4872429"/>
              <a:gd name="connsiteY1773" fmla="*/ 1762149 h 3744261"/>
              <a:gd name="connsiteX1774" fmla="*/ 2749169 w 4872429"/>
              <a:gd name="connsiteY1774" fmla="*/ 1836675 h 3744261"/>
              <a:gd name="connsiteX1775" fmla="*/ 2764805 w 4872429"/>
              <a:gd name="connsiteY1775" fmla="*/ 1871706 h 3744261"/>
              <a:gd name="connsiteX1776" fmla="*/ 2764785 w 4872429"/>
              <a:gd name="connsiteY1776" fmla="*/ 1871643 h 3744261"/>
              <a:gd name="connsiteX1777" fmla="*/ 2658363 w 4872429"/>
              <a:gd name="connsiteY1777" fmla="*/ 1687166 h 3744261"/>
              <a:gd name="connsiteX1778" fmla="*/ 2641481 w 4872429"/>
              <a:gd name="connsiteY1778" fmla="*/ 1694642 h 3744261"/>
              <a:gd name="connsiteX1779" fmla="*/ 2618972 w 4872429"/>
              <a:gd name="connsiteY1779" fmla="*/ 1721761 h 3744261"/>
              <a:gd name="connsiteX1780" fmla="*/ 2663181 w 4872429"/>
              <a:gd name="connsiteY1780" fmla="*/ 1813107 h 3744261"/>
              <a:gd name="connsiteX1781" fmla="*/ 2682098 w 4872429"/>
              <a:gd name="connsiteY1781" fmla="*/ 1839395 h 3744261"/>
              <a:gd name="connsiteX1782" fmla="*/ 2689324 w 4872429"/>
              <a:gd name="connsiteY1782" fmla="*/ 1848947 h 3744261"/>
              <a:gd name="connsiteX1783" fmla="*/ 2674706 w 4872429"/>
              <a:gd name="connsiteY1783" fmla="*/ 1781025 h 3744261"/>
              <a:gd name="connsiteX1784" fmla="*/ 2660502 w 4872429"/>
              <a:gd name="connsiteY1784" fmla="*/ 1717670 h 3744261"/>
              <a:gd name="connsiteX1785" fmla="*/ 2658363 w 4872429"/>
              <a:gd name="connsiteY1785" fmla="*/ 1687187 h 3744261"/>
              <a:gd name="connsiteX1786" fmla="*/ 2658363 w 4872429"/>
              <a:gd name="connsiteY1786" fmla="*/ 1687166 h 3744261"/>
              <a:gd name="connsiteX1787" fmla="*/ 1965931 w 4872429"/>
              <a:gd name="connsiteY1787" fmla="*/ 1792072 h 3744261"/>
              <a:gd name="connsiteX1788" fmla="*/ 1966512 w 4872429"/>
              <a:gd name="connsiteY1788" fmla="*/ 1792321 h 3744261"/>
              <a:gd name="connsiteX1789" fmla="*/ 1982958 w 4872429"/>
              <a:gd name="connsiteY1789" fmla="*/ 1796453 h 3744261"/>
              <a:gd name="connsiteX1790" fmla="*/ 1944896 w 4872429"/>
              <a:gd name="connsiteY1790" fmla="*/ 1719892 h 3744261"/>
              <a:gd name="connsiteX1791" fmla="*/ 1912149 w 4872429"/>
              <a:gd name="connsiteY1791" fmla="*/ 1655417 h 3744261"/>
              <a:gd name="connsiteX1792" fmla="*/ 1898527 w 4872429"/>
              <a:gd name="connsiteY1792" fmla="*/ 1678507 h 3744261"/>
              <a:gd name="connsiteX1793" fmla="*/ 1965951 w 4872429"/>
              <a:gd name="connsiteY1793" fmla="*/ 1792092 h 3744261"/>
              <a:gd name="connsiteX1794" fmla="*/ 1965931 w 4872429"/>
              <a:gd name="connsiteY1794" fmla="*/ 1792072 h 3744261"/>
              <a:gd name="connsiteX1795" fmla="*/ 1966138 w 4872429"/>
              <a:gd name="connsiteY1795" fmla="*/ 1792217 h 3744261"/>
              <a:gd name="connsiteX1796" fmla="*/ 1966138 w 4872429"/>
              <a:gd name="connsiteY1796" fmla="*/ 1792217 h 3744261"/>
              <a:gd name="connsiteX1797" fmla="*/ 1965079 w 4872429"/>
              <a:gd name="connsiteY1797" fmla="*/ 1791822 h 3744261"/>
              <a:gd name="connsiteX1798" fmla="*/ 1965079 w 4872429"/>
              <a:gd name="connsiteY1798" fmla="*/ 1791822 h 3744261"/>
              <a:gd name="connsiteX1799" fmla="*/ 1836605 w 4872429"/>
              <a:gd name="connsiteY1799" fmla="*/ 1582676 h 3744261"/>
              <a:gd name="connsiteX1800" fmla="*/ 1748291 w 4872429"/>
              <a:gd name="connsiteY1800" fmla="*/ 1640590 h 3744261"/>
              <a:gd name="connsiteX1801" fmla="*/ 1768101 w 4872429"/>
              <a:gd name="connsiteY1801" fmla="*/ 1701141 h 3744261"/>
              <a:gd name="connsiteX1802" fmla="*/ 1797131 w 4872429"/>
              <a:gd name="connsiteY1802" fmla="*/ 1742651 h 3744261"/>
              <a:gd name="connsiteX1803" fmla="*/ 1809777 w 4872429"/>
              <a:gd name="connsiteY1803" fmla="*/ 1750438 h 3744261"/>
              <a:gd name="connsiteX1804" fmla="*/ 1884012 w 4872429"/>
              <a:gd name="connsiteY1804" fmla="*/ 1677926 h 3744261"/>
              <a:gd name="connsiteX1805" fmla="*/ 1836585 w 4872429"/>
              <a:gd name="connsiteY1805" fmla="*/ 1582697 h 3744261"/>
              <a:gd name="connsiteX1806" fmla="*/ 1836605 w 4872429"/>
              <a:gd name="connsiteY1806" fmla="*/ 1582676 h 3744261"/>
              <a:gd name="connsiteX1807" fmla="*/ 338258 w 4872429"/>
              <a:gd name="connsiteY1807" fmla="*/ 1584358 h 3744261"/>
              <a:gd name="connsiteX1808" fmla="*/ 277396 w 4872429"/>
              <a:gd name="connsiteY1808" fmla="*/ 1622566 h 3744261"/>
              <a:gd name="connsiteX1809" fmla="*/ 267408 w 4872429"/>
              <a:gd name="connsiteY1809" fmla="*/ 1676161 h 3744261"/>
              <a:gd name="connsiteX1810" fmla="*/ 272370 w 4872429"/>
              <a:gd name="connsiteY1810" fmla="*/ 1681560 h 3744261"/>
              <a:gd name="connsiteX1811" fmla="*/ 272391 w 4872429"/>
              <a:gd name="connsiteY1811" fmla="*/ 1681560 h 3744261"/>
              <a:gd name="connsiteX1812" fmla="*/ 283563 w 4872429"/>
              <a:gd name="connsiteY1812" fmla="*/ 1668561 h 3744261"/>
              <a:gd name="connsiteX1813" fmla="*/ 312094 w 4872429"/>
              <a:gd name="connsiteY1813" fmla="*/ 1625349 h 3744261"/>
              <a:gd name="connsiteX1814" fmla="*/ 338279 w 4872429"/>
              <a:gd name="connsiteY1814" fmla="*/ 1584358 h 3744261"/>
              <a:gd name="connsiteX1815" fmla="*/ 338258 w 4872429"/>
              <a:gd name="connsiteY1815" fmla="*/ 1584358 h 3744261"/>
              <a:gd name="connsiteX1816" fmla="*/ 2866804 w 4872429"/>
              <a:gd name="connsiteY1816" fmla="*/ 1638701 h 3744261"/>
              <a:gd name="connsiteX1817" fmla="*/ 2892532 w 4872429"/>
              <a:gd name="connsiteY1817" fmla="*/ 1657244 h 3744261"/>
              <a:gd name="connsiteX1818" fmla="*/ 2927105 w 4872429"/>
              <a:gd name="connsiteY1818" fmla="*/ 1661999 h 3744261"/>
              <a:gd name="connsiteX1819" fmla="*/ 2941807 w 4872429"/>
              <a:gd name="connsiteY1819" fmla="*/ 1625556 h 3744261"/>
              <a:gd name="connsiteX1820" fmla="*/ 2927853 w 4872429"/>
              <a:gd name="connsiteY1820" fmla="*/ 1627903 h 3744261"/>
              <a:gd name="connsiteX1821" fmla="*/ 2866804 w 4872429"/>
              <a:gd name="connsiteY1821" fmla="*/ 1638701 h 3744261"/>
              <a:gd name="connsiteX1822" fmla="*/ 2789620 w 4872429"/>
              <a:gd name="connsiteY1822" fmla="*/ 1478415 h 3744261"/>
              <a:gd name="connsiteX1823" fmla="*/ 2813292 w 4872429"/>
              <a:gd name="connsiteY1823" fmla="*/ 1537242 h 3744261"/>
              <a:gd name="connsiteX1824" fmla="*/ 2856504 w 4872429"/>
              <a:gd name="connsiteY1824" fmla="*/ 1628027 h 3744261"/>
              <a:gd name="connsiteX1825" fmla="*/ 2942721 w 4872429"/>
              <a:gd name="connsiteY1825" fmla="*/ 1612806 h 3744261"/>
              <a:gd name="connsiteX1826" fmla="*/ 2930885 w 4872429"/>
              <a:gd name="connsiteY1826" fmla="*/ 1487198 h 3744261"/>
              <a:gd name="connsiteX1827" fmla="*/ 2925839 w 4872429"/>
              <a:gd name="connsiteY1827" fmla="*/ 1450839 h 3744261"/>
              <a:gd name="connsiteX1828" fmla="*/ 2922620 w 4872429"/>
              <a:gd name="connsiteY1828" fmla="*/ 1438483 h 3744261"/>
              <a:gd name="connsiteX1829" fmla="*/ 2901938 w 4872429"/>
              <a:gd name="connsiteY1829" fmla="*/ 1448451 h 3744261"/>
              <a:gd name="connsiteX1830" fmla="*/ 2817611 w 4872429"/>
              <a:gd name="connsiteY1830" fmla="*/ 1479121 h 3744261"/>
              <a:gd name="connsiteX1831" fmla="*/ 2789620 w 4872429"/>
              <a:gd name="connsiteY1831" fmla="*/ 1478394 h 3744261"/>
              <a:gd name="connsiteX1832" fmla="*/ 2789620 w 4872429"/>
              <a:gd name="connsiteY1832" fmla="*/ 1478415 h 3744261"/>
              <a:gd name="connsiteX1833" fmla="*/ 492439 w 4872429"/>
              <a:gd name="connsiteY1833" fmla="*/ 1565109 h 3744261"/>
              <a:gd name="connsiteX1834" fmla="*/ 669690 w 4872429"/>
              <a:gd name="connsiteY1834" fmla="*/ 1608384 h 3744261"/>
              <a:gd name="connsiteX1835" fmla="*/ 704305 w 4872429"/>
              <a:gd name="connsiteY1835" fmla="*/ 1627301 h 3744261"/>
              <a:gd name="connsiteX1836" fmla="*/ 638272 w 4872429"/>
              <a:gd name="connsiteY1836" fmla="*/ 1581908 h 3744261"/>
              <a:gd name="connsiteX1837" fmla="*/ 492439 w 4872429"/>
              <a:gd name="connsiteY1837" fmla="*/ 1565109 h 3744261"/>
              <a:gd name="connsiteX1838" fmla="*/ 1495684 w 4872429"/>
              <a:gd name="connsiteY1838" fmla="*/ 623703 h 3744261"/>
              <a:gd name="connsiteX1839" fmla="*/ 1495539 w 4872429"/>
              <a:gd name="connsiteY1839" fmla="*/ 623848 h 3744261"/>
              <a:gd name="connsiteX1840" fmla="*/ 1519169 w 4872429"/>
              <a:gd name="connsiteY1840" fmla="*/ 1178380 h 3744261"/>
              <a:gd name="connsiteX1841" fmla="*/ 1521952 w 4872429"/>
              <a:gd name="connsiteY1841" fmla="*/ 1196072 h 3744261"/>
              <a:gd name="connsiteX1842" fmla="*/ 1616516 w 4872429"/>
              <a:gd name="connsiteY1842" fmla="*/ 1437113 h 3744261"/>
              <a:gd name="connsiteX1843" fmla="*/ 1712409 w 4872429"/>
              <a:gd name="connsiteY1843" fmla="*/ 1590173 h 3744261"/>
              <a:gd name="connsiteX1844" fmla="*/ 1711807 w 4872429"/>
              <a:gd name="connsiteY1844" fmla="*/ 1584047 h 3744261"/>
              <a:gd name="connsiteX1845" fmla="*/ 1658752 w 4872429"/>
              <a:gd name="connsiteY1845" fmla="*/ 1437051 h 3744261"/>
              <a:gd name="connsiteX1846" fmla="*/ 1531483 w 4872429"/>
              <a:gd name="connsiteY1846" fmla="*/ 1017700 h 3744261"/>
              <a:gd name="connsiteX1847" fmla="*/ 1518069 w 4872429"/>
              <a:gd name="connsiteY1847" fmla="*/ 695882 h 3744261"/>
              <a:gd name="connsiteX1848" fmla="*/ 1512172 w 4872429"/>
              <a:gd name="connsiteY1848" fmla="*/ 679228 h 3744261"/>
              <a:gd name="connsiteX1849" fmla="*/ 1495726 w 4872429"/>
              <a:gd name="connsiteY1849" fmla="*/ 623703 h 3744261"/>
              <a:gd name="connsiteX1850" fmla="*/ 1495684 w 4872429"/>
              <a:gd name="connsiteY1850" fmla="*/ 623703 h 3744261"/>
              <a:gd name="connsiteX1851" fmla="*/ 2528312 w 4872429"/>
              <a:gd name="connsiteY1851" fmla="*/ 1393756 h 3744261"/>
              <a:gd name="connsiteX1852" fmla="*/ 2525446 w 4872429"/>
              <a:gd name="connsiteY1852" fmla="*/ 1400587 h 3744261"/>
              <a:gd name="connsiteX1853" fmla="*/ 2487550 w 4872429"/>
              <a:gd name="connsiteY1853" fmla="*/ 1558236 h 3744261"/>
              <a:gd name="connsiteX1854" fmla="*/ 2491537 w 4872429"/>
              <a:gd name="connsiteY1854" fmla="*/ 1576052 h 3744261"/>
              <a:gd name="connsiteX1855" fmla="*/ 2512883 w 4872429"/>
              <a:gd name="connsiteY1855" fmla="*/ 1546566 h 3744261"/>
              <a:gd name="connsiteX1856" fmla="*/ 2546128 w 4872429"/>
              <a:gd name="connsiteY1856" fmla="*/ 1479329 h 3744261"/>
              <a:gd name="connsiteX1857" fmla="*/ 2576196 w 4872429"/>
              <a:gd name="connsiteY1857" fmla="*/ 1417968 h 3744261"/>
              <a:gd name="connsiteX1858" fmla="*/ 2528291 w 4872429"/>
              <a:gd name="connsiteY1858" fmla="*/ 1393776 h 3744261"/>
              <a:gd name="connsiteX1859" fmla="*/ 2528312 w 4872429"/>
              <a:gd name="connsiteY1859" fmla="*/ 1393756 h 3744261"/>
              <a:gd name="connsiteX1860" fmla="*/ 1714548 w 4872429"/>
              <a:gd name="connsiteY1860" fmla="*/ 850104 h 3744261"/>
              <a:gd name="connsiteX1861" fmla="*/ 1705038 w 4872429"/>
              <a:gd name="connsiteY1861" fmla="*/ 924547 h 3744261"/>
              <a:gd name="connsiteX1862" fmla="*/ 1800267 w 4872429"/>
              <a:gd name="connsiteY1862" fmla="*/ 1467679 h 3744261"/>
              <a:gd name="connsiteX1863" fmla="*/ 1842877 w 4872429"/>
              <a:gd name="connsiteY1863" fmla="*/ 1566625 h 3744261"/>
              <a:gd name="connsiteX1864" fmla="*/ 1859364 w 4872429"/>
              <a:gd name="connsiteY1864" fmla="*/ 1560395 h 3744261"/>
              <a:gd name="connsiteX1865" fmla="*/ 1789697 w 4872429"/>
              <a:gd name="connsiteY1865" fmla="*/ 1418009 h 3744261"/>
              <a:gd name="connsiteX1866" fmla="*/ 1730849 w 4872429"/>
              <a:gd name="connsiteY1866" fmla="*/ 1162578 h 3744261"/>
              <a:gd name="connsiteX1867" fmla="*/ 1735147 w 4872429"/>
              <a:gd name="connsiteY1867" fmla="*/ 1019049 h 3744261"/>
              <a:gd name="connsiteX1868" fmla="*/ 1717455 w 4872429"/>
              <a:gd name="connsiteY1868" fmla="*/ 859220 h 3744261"/>
              <a:gd name="connsiteX1869" fmla="*/ 1714548 w 4872429"/>
              <a:gd name="connsiteY1869" fmla="*/ 850084 h 3744261"/>
              <a:gd name="connsiteX1870" fmla="*/ 1714548 w 4872429"/>
              <a:gd name="connsiteY1870" fmla="*/ 850104 h 3744261"/>
              <a:gd name="connsiteX1871" fmla="*/ 2593805 w 4872429"/>
              <a:gd name="connsiteY1871" fmla="*/ 1412008 h 3744261"/>
              <a:gd name="connsiteX1872" fmla="*/ 2750415 w 4872429"/>
              <a:gd name="connsiteY1872" fmla="*/ 1460328 h 3744261"/>
              <a:gd name="connsiteX1873" fmla="*/ 2678526 w 4872429"/>
              <a:gd name="connsiteY1873" fmla="*/ 1417012 h 3744261"/>
              <a:gd name="connsiteX1874" fmla="*/ 2608527 w 4872429"/>
              <a:gd name="connsiteY1874" fmla="*/ 1391949 h 3744261"/>
              <a:gd name="connsiteX1875" fmla="*/ 2593805 w 4872429"/>
              <a:gd name="connsiteY1875" fmla="*/ 1412008 h 3744261"/>
              <a:gd name="connsiteX1876" fmla="*/ 2360197 w 4872429"/>
              <a:gd name="connsiteY1876" fmla="*/ 1329591 h 3744261"/>
              <a:gd name="connsiteX1877" fmla="*/ 2353262 w 4872429"/>
              <a:gd name="connsiteY1877" fmla="*/ 1339559 h 3744261"/>
              <a:gd name="connsiteX1878" fmla="*/ 2346887 w 4872429"/>
              <a:gd name="connsiteY1878" fmla="*/ 1407440 h 3744261"/>
              <a:gd name="connsiteX1879" fmla="*/ 2355941 w 4872429"/>
              <a:gd name="connsiteY1879" fmla="*/ 1416867 h 3744261"/>
              <a:gd name="connsiteX1880" fmla="*/ 2374588 w 4872429"/>
              <a:gd name="connsiteY1880" fmla="*/ 1409890 h 3744261"/>
              <a:gd name="connsiteX1881" fmla="*/ 2371743 w 4872429"/>
              <a:gd name="connsiteY1881" fmla="*/ 1394399 h 3744261"/>
              <a:gd name="connsiteX1882" fmla="*/ 2364600 w 4872429"/>
              <a:gd name="connsiteY1882" fmla="*/ 1351270 h 3744261"/>
              <a:gd name="connsiteX1883" fmla="*/ 2360218 w 4872429"/>
              <a:gd name="connsiteY1883" fmla="*/ 1329571 h 3744261"/>
              <a:gd name="connsiteX1884" fmla="*/ 2360197 w 4872429"/>
              <a:gd name="connsiteY1884" fmla="*/ 1329591 h 3744261"/>
              <a:gd name="connsiteX1885" fmla="*/ 2705189 w 4872429"/>
              <a:gd name="connsiteY1885" fmla="*/ 1034499 h 3744261"/>
              <a:gd name="connsiteX1886" fmla="*/ 2643205 w 4872429"/>
              <a:gd name="connsiteY1886" fmla="*/ 1197027 h 3744261"/>
              <a:gd name="connsiteX1887" fmla="*/ 2621339 w 4872429"/>
              <a:gd name="connsiteY1887" fmla="*/ 1218166 h 3744261"/>
              <a:gd name="connsiteX1888" fmla="*/ 2588177 w 4872429"/>
              <a:gd name="connsiteY1888" fmla="*/ 1254671 h 3744261"/>
              <a:gd name="connsiteX1889" fmla="*/ 2599972 w 4872429"/>
              <a:gd name="connsiteY1889" fmla="*/ 1291757 h 3744261"/>
              <a:gd name="connsiteX1890" fmla="*/ 2609005 w 4872429"/>
              <a:gd name="connsiteY1890" fmla="*/ 1298797 h 3744261"/>
              <a:gd name="connsiteX1891" fmla="*/ 2884205 w 4872429"/>
              <a:gd name="connsiteY1891" fmla="*/ 1403494 h 3744261"/>
              <a:gd name="connsiteX1892" fmla="*/ 3013384 w 4872429"/>
              <a:gd name="connsiteY1892" fmla="*/ 1329301 h 3744261"/>
              <a:gd name="connsiteX1893" fmla="*/ 3010664 w 4872429"/>
              <a:gd name="connsiteY1893" fmla="*/ 1329010 h 3744261"/>
              <a:gd name="connsiteX1894" fmla="*/ 2996606 w 4872429"/>
              <a:gd name="connsiteY1894" fmla="*/ 1318233 h 3744261"/>
              <a:gd name="connsiteX1895" fmla="*/ 3035395 w 4872429"/>
              <a:gd name="connsiteY1895" fmla="*/ 1266403 h 3744261"/>
              <a:gd name="connsiteX1896" fmla="*/ 3063241 w 4872429"/>
              <a:gd name="connsiteY1896" fmla="*/ 1244309 h 3744261"/>
              <a:gd name="connsiteX1897" fmla="*/ 3109651 w 4872429"/>
              <a:gd name="connsiteY1897" fmla="*/ 1204731 h 3744261"/>
              <a:gd name="connsiteX1898" fmla="*/ 3116358 w 4872429"/>
              <a:gd name="connsiteY1898" fmla="*/ 1201948 h 3744261"/>
              <a:gd name="connsiteX1899" fmla="*/ 3134819 w 4872429"/>
              <a:gd name="connsiteY1899" fmla="*/ 1131243 h 3744261"/>
              <a:gd name="connsiteX1900" fmla="*/ 3175186 w 4872429"/>
              <a:gd name="connsiteY1900" fmla="*/ 1058524 h 3744261"/>
              <a:gd name="connsiteX1901" fmla="*/ 3193127 w 4872429"/>
              <a:gd name="connsiteY1901" fmla="*/ 1025902 h 3744261"/>
              <a:gd name="connsiteX1902" fmla="*/ 3130313 w 4872429"/>
              <a:gd name="connsiteY1902" fmla="*/ 1071855 h 3744261"/>
              <a:gd name="connsiteX1903" fmla="*/ 2944091 w 4872429"/>
              <a:gd name="connsiteY1903" fmla="*/ 1069965 h 3744261"/>
              <a:gd name="connsiteX1904" fmla="*/ 2938983 w 4872429"/>
              <a:gd name="connsiteY1904" fmla="*/ 874254 h 3744261"/>
              <a:gd name="connsiteX1905" fmla="*/ 3143914 w 4872429"/>
              <a:gd name="connsiteY1905" fmla="*/ 802490 h 3744261"/>
              <a:gd name="connsiteX1906" fmla="*/ 3196242 w 4872429"/>
              <a:gd name="connsiteY1906" fmla="*/ 793748 h 3744261"/>
              <a:gd name="connsiteX1907" fmla="*/ 3193729 w 4872429"/>
              <a:gd name="connsiteY1907" fmla="*/ 759444 h 3744261"/>
              <a:gd name="connsiteX1908" fmla="*/ 3196076 w 4872429"/>
              <a:gd name="connsiteY1908" fmla="*/ 754066 h 3744261"/>
              <a:gd name="connsiteX1909" fmla="*/ 3201869 w 4872429"/>
              <a:gd name="connsiteY1909" fmla="*/ 753028 h 3744261"/>
              <a:gd name="connsiteX1910" fmla="*/ 3236900 w 4872429"/>
              <a:gd name="connsiteY1910" fmla="*/ 782120 h 3744261"/>
              <a:gd name="connsiteX1911" fmla="*/ 3209428 w 4872429"/>
              <a:gd name="connsiteY1911" fmla="*/ 803113 h 3744261"/>
              <a:gd name="connsiteX1912" fmla="*/ 3214681 w 4872429"/>
              <a:gd name="connsiteY1912" fmla="*/ 980779 h 3744261"/>
              <a:gd name="connsiteX1913" fmla="*/ 3214536 w 4872429"/>
              <a:gd name="connsiteY1913" fmla="*/ 982752 h 3744261"/>
              <a:gd name="connsiteX1914" fmla="*/ 3232747 w 4872429"/>
              <a:gd name="connsiteY1914" fmla="*/ 971020 h 3744261"/>
              <a:gd name="connsiteX1915" fmla="*/ 3235841 w 4872429"/>
              <a:gd name="connsiteY1915" fmla="*/ 990560 h 3744261"/>
              <a:gd name="connsiteX1916" fmla="*/ 3246473 w 4872429"/>
              <a:gd name="connsiteY1916" fmla="*/ 1053872 h 3744261"/>
              <a:gd name="connsiteX1917" fmla="*/ 3267258 w 4872429"/>
              <a:gd name="connsiteY1917" fmla="*/ 1039856 h 3744261"/>
              <a:gd name="connsiteX1918" fmla="*/ 3285968 w 4872429"/>
              <a:gd name="connsiteY1918" fmla="*/ 1016744 h 3744261"/>
              <a:gd name="connsiteX1919" fmla="*/ 3402149 w 4872429"/>
              <a:gd name="connsiteY1919" fmla="*/ 737288 h 3744261"/>
              <a:gd name="connsiteX1920" fmla="*/ 3330613 w 4872429"/>
              <a:gd name="connsiteY1920" fmla="*/ 595171 h 3744261"/>
              <a:gd name="connsiteX1921" fmla="*/ 3318714 w 4872429"/>
              <a:gd name="connsiteY1921" fmla="*/ 586990 h 3744261"/>
              <a:gd name="connsiteX1922" fmla="*/ 3203780 w 4872429"/>
              <a:gd name="connsiteY1922" fmla="*/ 534724 h 3744261"/>
              <a:gd name="connsiteX1923" fmla="*/ 2991872 w 4872429"/>
              <a:gd name="connsiteY1923" fmla="*/ 641208 h 3744261"/>
              <a:gd name="connsiteX1924" fmla="*/ 2987885 w 4872429"/>
              <a:gd name="connsiteY1924" fmla="*/ 645485 h 3744261"/>
              <a:gd name="connsiteX1925" fmla="*/ 3020465 w 4872429"/>
              <a:gd name="connsiteY1925" fmla="*/ 647936 h 3744261"/>
              <a:gd name="connsiteX1926" fmla="*/ 2977918 w 4872429"/>
              <a:gd name="connsiteY1926" fmla="*/ 687389 h 3744261"/>
              <a:gd name="connsiteX1927" fmla="*/ 2891099 w 4872429"/>
              <a:gd name="connsiteY1927" fmla="*/ 1010224 h 3744261"/>
              <a:gd name="connsiteX1928" fmla="*/ 2891514 w 4872429"/>
              <a:gd name="connsiteY1928" fmla="*/ 1039108 h 3744261"/>
              <a:gd name="connsiteX1929" fmla="*/ 2890767 w 4872429"/>
              <a:gd name="connsiteY1929" fmla="*/ 1057963 h 3744261"/>
              <a:gd name="connsiteX1930" fmla="*/ 2882710 w 4872429"/>
              <a:gd name="connsiteY1930" fmla="*/ 1069114 h 3744261"/>
              <a:gd name="connsiteX1931" fmla="*/ 2871310 w 4872429"/>
              <a:gd name="connsiteY1931" fmla="*/ 1048702 h 3744261"/>
              <a:gd name="connsiteX1932" fmla="*/ 2865059 w 4872429"/>
              <a:gd name="connsiteY1932" fmla="*/ 1009186 h 3744261"/>
              <a:gd name="connsiteX1933" fmla="*/ 2857792 w 4872429"/>
              <a:gd name="connsiteY1933" fmla="*/ 903533 h 3744261"/>
              <a:gd name="connsiteX1934" fmla="*/ 2890434 w 4872429"/>
              <a:gd name="connsiteY1934" fmla="*/ 764303 h 3744261"/>
              <a:gd name="connsiteX1935" fmla="*/ 2954059 w 4872429"/>
              <a:gd name="connsiteY1935" fmla="*/ 665337 h 3744261"/>
              <a:gd name="connsiteX1936" fmla="*/ 2848696 w 4872429"/>
              <a:gd name="connsiteY1936" fmla="*/ 680724 h 3744261"/>
              <a:gd name="connsiteX1937" fmla="*/ 2681890 w 4872429"/>
              <a:gd name="connsiteY1937" fmla="*/ 780957 h 3744261"/>
              <a:gd name="connsiteX1938" fmla="*/ 2691214 w 4872429"/>
              <a:gd name="connsiteY1938" fmla="*/ 786293 h 3744261"/>
              <a:gd name="connsiteX1939" fmla="*/ 2724397 w 4872429"/>
              <a:gd name="connsiteY1939" fmla="*/ 868108 h 3744261"/>
              <a:gd name="connsiteX1940" fmla="*/ 2713702 w 4872429"/>
              <a:gd name="connsiteY1940" fmla="*/ 995606 h 3744261"/>
              <a:gd name="connsiteX1941" fmla="*/ 2712851 w 4872429"/>
              <a:gd name="connsiteY1941" fmla="*/ 1012820 h 3744261"/>
              <a:gd name="connsiteX1942" fmla="*/ 2705168 w 4872429"/>
              <a:gd name="connsiteY1942" fmla="*/ 1034436 h 3744261"/>
              <a:gd name="connsiteX1943" fmla="*/ 2705189 w 4872429"/>
              <a:gd name="connsiteY1943" fmla="*/ 1034499 h 3744261"/>
              <a:gd name="connsiteX1944" fmla="*/ 2528955 w 4872429"/>
              <a:gd name="connsiteY1944" fmla="*/ 1274979 h 3744261"/>
              <a:gd name="connsiteX1945" fmla="*/ 2502708 w 4872429"/>
              <a:gd name="connsiteY1945" fmla="*/ 1360012 h 3744261"/>
              <a:gd name="connsiteX1946" fmla="*/ 2522394 w 4872429"/>
              <a:gd name="connsiteY1946" fmla="*/ 1375420 h 3744261"/>
              <a:gd name="connsiteX1947" fmla="*/ 2538923 w 4872429"/>
              <a:gd name="connsiteY1947" fmla="*/ 1310737 h 3744261"/>
              <a:gd name="connsiteX1948" fmla="*/ 2528955 w 4872429"/>
              <a:gd name="connsiteY1948" fmla="*/ 1274979 h 3744261"/>
              <a:gd name="connsiteX1949" fmla="*/ 3008795 w 4872429"/>
              <a:gd name="connsiteY1949" fmla="*/ 1315616 h 3744261"/>
              <a:gd name="connsiteX1950" fmla="*/ 3012429 w 4872429"/>
              <a:gd name="connsiteY1950" fmla="*/ 1316696 h 3744261"/>
              <a:gd name="connsiteX1951" fmla="*/ 3021836 w 4872429"/>
              <a:gd name="connsiteY1951" fmla="*/ 1316821 h 3744261"/>
              <a:gd name="connsiteX1952" fmla="*/ 3041023 w 4872429"/>
              <a:gd name="connsiteY1952" fmla="*/ 1282725 h 3744261"/>
              <a:gd name="connsiteX1953" fmla="*/ 3045549 w 4872429"/>
              <a:gd name="connsiteY1953" fmla="*/ 1274169 h 3744261"/>
              <a:gd name="connsiteX1954" fmla="*/ 3008795 w 4872429"/>
              <a:gd name="connsiteY1954" fmla="*/ 1315616 h 3744261"/>
              <a:gd name="connsiteX1955" fmla="*/ 3008795 w 4872429"/>
              <a:gd name="connsiteY1955" fmla="*/ 1315616 h 3744261"/>
              <a:gd name="connsiteX1956" fmla="*/ 3072336 w 4872429"/>
              <a:gd name="connsiteY1956" fmla="*/ 1253072 h 3744261"/>
              <a:gd name="connsiteX1957" fmla="*/ 3052028 w 4872429"/>
              <a:gd name="connsiteY1957" fmla="*/ 1288539 h 3744261"/>
              <a:gd name="connsiteX1958" fmla="*/ 3038219 w 4872429"/>
              <a:gd name="connsiteY1958" fmla="*/ 1313851 h 3744261"/>
              <a:gd name="connsiteX1959" fmla="*/ 3185257 w 4872429"/>
              <a:gd name="connsiteY1959" fmla="*/ 1240758 h 3744261"/>
              <a:gd name="connsiteX1960" fmla="*/ 3318361 w 4872429"/>
              <a:gd name="connsiteY1960" fmla="*/ 1134586 h 3744261"/>
              <a:gd name="connsiteX1961" fmla="*/ 3304532 w 4872429"/>
              <a:gd name="connsiteY1961" fmla="*/ 1117829 h 3744261"/>
              <a:gd name="connsiteX1962" fmla="*/ 3316368 w 4872429"/>
              <a:gd name="connsiteY1962" fmla="*/ 1086307 h 3744261"/>
              <a:gd name="connsiteX1963" fmla="*/ 3338877 w 4872429"/>
              <a:gd name="connsiteY1963" fmla="*/ 1084958 h 3744261"/>
              <a:gd name="connsiteX1964" fmla="*/ 3344754 w 4872429"/>
              <a:gd name="connsiteY1964" fmla="*/ 1105100 h 3744261"/>
              <a:gd name="connsiteX1965" fmla="*/ 3371375 w 4872429"/>
              <a:gd name="connsiteY1965" fmla="*/ 1072706 h 3744261"/>
              <a:gd name="connsiteX1966" fmla="*/ 3430908 w 4872429"/>
              <a:gd name="connsiteY1966" fmla="*/ 884014 h 3744261"/>
              <a:gd name="connsiteX1967" fmla="*/ 3414857 w 4872429"/>
              <a:gd name="connsiteY1967" fmla="*/ 827616 h 3744261"/>
              <a:gd name="connsiteX1968" fmla="*/ 3332004 w 4872429"/>
              <a:gd name="connsiteY1968" fmla="*/ 1025341 h 3744261"/>
              <a:gd name="connsiteX1969" fmla="*/ 3216903 w 4872429"/>
              <a:gd name="connsiteY1969" fmla="*/ 1131035 h 3744261"/>
              <a:gd name="connsiteX1970" fmla="*/ 3168998 w 4872429"/>
              <a:gd name="connsiteY1970" fmla="*/ 1175120 h 3744261"/>
              <a:gd name="connsiteX1971" fmla="*/ 3216779 w 4872429"/>
              <a:gd name="connsiteY1971" fmla="*/ 1150202 h 3744261"/>
              <a:gd name="connsiteX1972" fmla="*/ 3275980 w 4872429"/>
              <a:gd name="connsiteY1972" fmla="*/ 1138096 h 3744261"/>
              <a:gd name="connsiteX1973" fmla="*/ 3283393 w 4872429"/>
              <a:gd name="connsiteY1973" fmla="*/ 1152735 h 3744261"/>
              <a:gd name="connsiteX1974" fmla="*/ 3213913 w 4872429"/>
              <a:gd name="connsiteY1974" fmla="*/ 1184049 h 3744261"/>
              <a:gd name="connsiteX1975" fmla="*/ 3142398 w 4872429"/>
              <a:gd name="connsiteY1975" fmla="*/ 1205499 h 3744261"/>
              <a:gd name="connsiteX1976" fmla="*/ 3103837 w 4872429"/>
              <a:gd name="connsiteY1976" fmla="*/ 1230625 h 3744261"/>
              <a:gd name="connsiteX1977" fmla="*/ 3072316 w 4872429"/>
              <a:gd name="connsiteY1977" fmla="*/ 1253051 h 3744261"/>
              <a:gd name="connsiteX1978" fmla="*/ 3072336 w 4872429"/>
              <a:gd name="connsiteY1978" fmla="*/ 1253072 h 3744261"/>
              <a:gd name="connsiteX1979" fmla="*/ 1243201 w 4872429"/>
              <a:gd name="connsiteY1979" fmla="*/ 1195490 h 3744261"/>
              <a:gd name="connsiteX1980" fmla="*/ 1204744 w 4872429"/>
              <a:gd name="connsiteY1980" fmla="*/ 1222817 h 3744261"/>
              <a:gd name="connsiteX1981" fmla="*/ 1243201 w 4872429"/>
              <a:gd name="connsiteY1981" fmla="*/ 1195490 h 3744261"/>
              <a:gd name="connsiteX1982" fmla="*/ 3211795 w 4872429"/>
              <a:gd name="connsiteY1982" fmla="*/ 1005552 h 3744261"/>
              <a:gd name="connsiteX1983" fmla="*/ 3185818 w 4872429"/>
              <a:gd name="connsiteY1983" fmla="*/ 1065065 h 3744261"/>
              <a:gd name="connsiteX1984" fmla="*/ 3145990 w 4872429"/>
              <a:gd name="connsiteY1984" fmla="*/ 1136787 h 3744261"/>
              <a:gd name="connsiteX1985" fmla="*/ 3127260 w 4872429"/>
              <a:gd name="connsiteY1985" fmla="*/ 1195885 h 3744261"/>
              <a:gd name="connsiteX1986" fmla="*/ 3156497 w 4872429"/>
              <a:gd name="connsiteY1986" fmla="*/ 1171216 h 3744261"/>
              <a:gd name="connsiteX1987" fmla="*/ 3209012 w 4872429"/>
              <a:gd name="connsiteY1987" fmla="*/ 1121401 h 3744261"/>
              <a:gd name="connsiteX1988" fmla="*/ 3322951 w 4872429"/>
              <a:gd name="connsiteY1988" fmla="*/ 1016807 h 3744261"/>
              <a:gd name="connsiteX1989" fmla="*/ 3391911 w 4872429"/>
              <a:gd name="connsiteY1989" fmla="*/ 880152 h 3744261"/>
              <a:gd name="connsiteX1990" fmla="*/ 3295520 w 4872429"/>
              <a:gd name="connsiteY1990" fmla="*/ 1024780 h 3744261"/>
              <a:gd name="connsiteX1991" fmla="*/ 3277184 w 4872429"/>
              <a:gd name="connsiteY1991" fmla="*/ 1047414 h 3744261"/>
              <a:gd name="connsiteX1992" fmla="*/ 3241406 w 4872429"/>
              <a:gd name="connsiteY1992" fmla="*/ 1065335 h 3744261"/>
              <a:gd name="connsiteX1993" fmla="*/ 3222883 w 4872429"/>
              <a:gd name="connsiteY1993" fmla="*/ 992221 h 3744261"/>
              <a:gd name="connsiteX1994" fmla="*/ 3221077 w 4872429"/>
              <a:gd name="connsiteY1994" fmla="*/ 994401 h 3744261"/>
              <a:gd name="connsiteX1995" fmla="*/ 3211753 w 4872429"/>
              <a:gd name="connsiteY1995" fmla="*/ 1005573 h 3744261"/>
              <a:gd name="connsiteX1996" fmla="*/ 3211795 w 4872429"/>
              <a:gd name="connsiteY1996" fmla="*/ 1005552 h 3744261"/>
              <a:gd name="connsiteX1997" fmla="*/ 3264974 w 4872429"/>
              <a:gd name="connsiteY1997" fmla="*/ 1147461 h 3744261"/>
              <a:gd name="connsiteX1998" fmla="*/ 3209843 w 4872429"/>
              <a:gd name="connsiteY1998" fmla="*/ 1167374 h 3744261"/>
              <a:gd name="connsiteX1999" fmla="*/ 3189929 w 4872429"/>
              <a:gd name="connsiteY1999" fmla="*/ 1177757 h 3744261"/>
              <a:gd name="connsiteX2000" fmla="*/ 3210674 w 4872429"/>
              <a:gd name="connsiteY2000" fmla="*/ 1172047 h 3744261"/>
              <a:gd name="connsiteX2001" fmla="*/ 3271079 w 4872429"/>
              <a:gd name="connsiteY2001" fmla="*/ 1150575 h 3744261"/>
              <a:gd name="connsiteX2002" fmla="*/ 3268483 w 4872429"/>
              <a:gd name="connsiteY2002" fmla="*/ 1148042 h 3744261"/>
              <a:gd name="connsiteX2003" fmla="*/ 3264995 w 4872429"/>
              <a:gd name="connsiteY2003" fmla="*/ 1147461 h 3744261"/>
              <a:gd name="connsiteX2004" fmla="*/ 3264974 w 4872429"/>
              <a:gd name="connsiteY2004" fmla="*/ 1147461 h 3744261"/>
              <a:gd name="connsiteX2005" fmla="*/ 1766025 w 4872429"/>
              <a:gd name="connsiteY2005" fmla="*/ 980011 h 3744261"/>
              <a:gd name="connsiteX2006" fmla="*/ 1770718 w 4872429"/>
              <a:gd name="connsiteY2006" fmla="*/ 1154147 h 3744261"/>
              <a:gd name="connsiteX2007" fmla="*/ 1785565 w 4872429"/>
              <a:gd name="connsiteY2007" fmla="*/ 1164696 h 3744261"/>
              <a:gd name="connsiteX2008" fmla="*/ 1837145 w 4872429"/>
              <a:gd name="connsiteY2008" fmla="*/ 1070817 h 3744261"/>
              <a:gd name="connsiteX2009" fmla="*/ 1876765 w 4872429"/>
              <a:gd name="connsiteY2009" fmla="*/ 990933 h 3744261"/>
              <a:gd name="connsiteX2010" fmla="*/ 1919292 w 4872429"/>
              <a:gd name="connsiteY2010" fmla="*/ 953079 h 3744261"/>
              <a:gd name="connsiteX2011" fmla="*/ 1766025 w 4872429"/>
              <a:gd name="connsiteY2011" fmla="*/ 979990 h 3744261"/>
              <a:gd name="connsiteX2012" fmla="*/ 1766025 w 4872429"/>
              <a:gd name="connsiteY2012" fmla="*/ 980011 h 3744261"/>
              <a:gd name="connsiteX2013" fmla="*/ 1232590 w 4872429"/>
              <a:gd name="connsiteY2013" fmla="*/ 889309 h 3744261"/>
              <a:gd name="connsiteX2014" fmla="*/ 1264984 w 4872429"/>
              <a:gd name="connsiteY2014" fmla="*/ 1020980 h 3744261"/>
              <a:gd name="connsiteX2015" fmla="*/ 1281284 w 4872429"/>
              <a:gd name="connsiteY2015" fmla="*/ 1060704 h 3744261"/>
              <a:gd name="connsiteX2016" fmla="*/ 1298083 w 4872429"/>
              <a:gd name="connsiteY2016" fmla="*/ 1145841 h 3744261"/>
              <a:gd name="connsiteX2017" fmla="*/ 1332159 w 4872429"/>
              <a:gd name="connsiteY2017" fmla="*/ 1094219 h 3744261"/>
              <a:gd name="connsiteX2018" fmla="*/ 1345365 w 4872429"/>
              <a:gd name="connsiteY2018" fmla="*/ 906689 h 3744261"/>
              <a:gd name="connsiteX2019" fmla="*/ 1342728 w 4872429"/>
              <a:gd name="connsiteY2019" fmla="*/ 901436 h 3744261"/>
              <a:gd name="connsiteX2020" fmla="*/ 1336042 w 4872429"/>
              <a:gd name="connsiteY2020" fmla="*/ 887835 h 3744261"/>
              <a:gd name="connsiteX2021" fmla="*/ 1336374 w 4872429"/>
              <a:gd name="connsiteY2021" fmla="*/ 874420 h 3744261"/>
              <a:gd name="connsiteX2022" fmla="*/ 1348543 w 4872429"/>
              <a:gd name="connsiteY2022" fmla="*/ 879549 h 3744261"/>
              <a:gd name="connsiteX2023" fmla="*/ 1357285 w 4872429"/>
              <a:gd name="connsiteY2023" fmla="*/ 902682 h 3744261"/>
              <a:gd name="connsiteX2024" fmla="*/ 1366940 w 4872429"/>
              <a:gd name="connsiteY2024" fmla="*/ 922616 h 3744261"/>
              <a:gd name="connsiteX2025" fmla="*/ 1325701 w 4872429"/>
              <a:gd name="connsiteY2025" fmla="*/ 806789 h 3744261"/>
              <a:gd name="connsiteX2026" fmla="*/ 1263426 w 4872429"/>
              <a:gd name="connsiteY2026" fmla="*/ 929386 h 3744261"/>
              <a:gd name="connsiteX2027" fmla="*/ 1250469 w 4872429"/>
              <a:gd name="connsiteY2027" fmla="*/ 929489 h 3744261"/>
              <a:gd name="connsiteX2028" fmla="*/ 1250573 w 4872429"/>
              <a:gd name="connsiteY2028" fmla="*/ 910178 h 3744261"/>
              <a:gd name="connsiteX2029" fmla="*/ 1136074 w 4872429"/>
              <a:gd name="connsiteY2029" fmla="*/ 778776 h 3744261"/>
              <a:gd name="connsiteX2030" fmla="*/ 1015969 w 4872429"/>
              <a:gd name="connsiteY2030" fmla="*/ 752052 h 3744261"/>
              <a:gd name="connsiteX2031" fmla="*/ 1017381 w 4872429"/>
              <a:gd name="connsiteY2031" fmla="*/ 847239 h 3744261"/>
              <a:gd name="connsiteX2032" fmla="*/ 994103 w 4872429"/>
              <a:gd name="connsiteY2032" fmla="*/ 981984 h 3744261"/>
              <a:gd name="connsiteX2033" fmla="*/ 1155489 w 4872429"/>
              <a:gd name="connsiteY2033" fmla="*/ 1004680 h 3744261"/>
              <a:gd name="connsiteX2034" fmla="*/ 1206738 w 4872429"/>
              <a:gd name="connsiteY2034" fmla="*/ 983146 h 3744261"/>
              <a:gd name="connsiteX2035" fmla="*/ 1220173 w 4872429"/>
              <a:gd name="connsiteY2035" fmla="*/ 890223 h 3744261"/>
              <a:gd name="connsiteX2036" fmla="*/ 1217369 w 4872429"/>
              <a:gd name="connsiteY2036" fmla="*/ 866592 h 3744261"/>
              <a:gd name="connsiteX2037" fmla="*/ 1220733 w 4872429"/>
              <a:gd name="connsiteY2037" fmla="*/ 851247 h 3744261"/>
              <a:gd name="connsiteX2038" fmla="*/ 1227710 w 4872429"/>
              <a:gd name="connsiteY2038" fmla="*/ 852139 h 3744261"/>
              <a:gd name="connsiteX2039" fmla="*/ 1231697 w 4872429"/>
              <a:gd name="connsiteY2039" fmla="*/ 868668 h 3744261"/>
              <a:gd name="connsiteX2040" fmla="*/ 1232632 w 4872429"/>
              <a:gd name="connsiteY2040" fmla="*/ 889350 h 3744261"/>
              <a:gd name="connsiteX2041" fmla="*/ 1232590 w 4872429"/>
              <a:gd name="connsiteY2041" fmla="*/ 889309 h 3744261"/>
              <a:gd name="connsiteX2042" fmla="*/ 3329533 w 4872429"/>
              <a:gd name="connsiteY2042" fmla="*/ 1094281 h 3744261"/>
              <a:gd name="connsiteX2043" fmla="*/ 3323449 w 4872429"/>
              <a:gd name="connsiteY2043" fmla="*/ 1096586 h 3744261"/>
              <a:gd name="connsiteX2044" fmla="*/ 3316451 w 4872429"/>
              <a:gd name="connsiteY2044" fmla="*/ 1114091 h 3744261"/>
              <a:gd name="connsiteX2045" fmla="*/ 3321767 w 4872429"/>
              <a:gd name="connsiteY2045" fmla="*/ 1122563 h 3744261"/>
              <a:gd name="connsiteX2046" fmla="*/ 3327394 w 4872429"/>
              <a:gd name="connsiteY2046" fmla="*/ 1120861 h 3744261"/>
              <a:gd name="connsiteX2047" fmla="*/ 3328017 w 4872429"/>
              <a:gd name="connsiteY2047" fmla="*/ 1119407 h 3744261"/>
              <a:gd name="connsiteX2048" fmla="*/ 3331153 w 4872429"/>
              <a:gd name="connsiteY2048" fmla="*/ 1094697 h 3744261"/>
              <a:gd name="connsiteX2049" fmla="*/ 3329533 w 4872429"/>
              <a:gd name="connsiteY2049" fmla="*/ 1094261 h 3744261"/>
              <a:gd name="connsiteX2050" fmla="*/ 3329533 w 4872429"/>
              <a:gd name="connsiteY2050" fmla="*/ 1094281 h 3744261"/>
              <a:gd name="connsiteX2051" fmla="*/ 3197135 w 4872429"/>
              <a:gd name="connsiteY2051" fmla="*/ 806539 h 3744261"/>
              <a:gd name="connsiteX2052" fmla="*/ 3145409 w 4872429"/>
              <a:gd name="connsiteY2052" fmla="*/ 814908 h 3744261"/>
              <a:gd name="connsiteX2053" fmla="*/ 2950674 w 4872429"/>
              <a:gd name="connsiteY2053" fmla="*/ 878698 h 3744261"/>
              <a:gd name="connsiteX2054" fmla="*/ 2954079 w 4872429"/>
              <a:gd name="connsiteY2054" fmla="*/ 1062531 h 3744261"/>
              <a:gd name="connsiteX2055" fmla="*/ 3125017 w 4872429"/>
              <a:gd name="connsiteY2055" fmla="*/ 1060642 h 3744261"/>
              <a:gd name="connsiteX2056" fmla="*/ 3200146 w 4872429"/>
              <a:gd name="connsiteY2056" fmla="*/ 1000028 h 3744261"/>
              <a:gd name="connsiteX2057" fmla="*/ 3202243 w 4872429"/>
              <a:gd name="connsiteY2057" fmla="*/ 980011 h 3744261"/>
              <a:gd name="connsiteX2058" fmla="*/ 3197135 w 4872429"/>
              <a:gd name="connsiteY2058" fmla="*/ 806539 h 3744261"/>
              <a:gd name="connsiteX2059" fmla="*/ 823331 w 4872429"/>
              <a:gd name="connsiteY2059" fmla="*/ 924443 h 3744261"/>
              <a:gd name="connsiteX2060" fmla="*/ 906910 w 4872429"/>
              <a:gd name="connsiteY2060" fmla="*/ 1040603 h 3744261"/>
              <a:gd name="connsiteX2061" fmla="*/ 1010092 w 4872429"/>
              <a:gd name="connsiteY2061" fmla="*/ 1079746 h 3744261"/>
              <a:gd name="connsiteX2062" fmla="*/ 983264 w 4872429"/>
              <a:gd name="connsiteY2062" fmla="*/ 1058690 h 3744261"/>
              <a:gd name="connsiteX2063" fmla="*/ 977221 w 4872429"/>
              <a:gd name="connsiteY2063" fmla="*/ 994796 h 3744261"/>
              <a:gd name="connsiteX2064" fmla="*/ 978488 w 4872429"/>
              <a:gd name="connsiteY2064" fmla="*/ 990767 h 3744261"/>
              <a:gd name="connsiteX2065" fmla="*/ 943997 w 4872429"/>
              <a:gd name="connsiteY2065" fmla="*/ 980094 h 3744261"/>
              <a:gd name="connsiteX2066" fmla="*/ 823310 w 4872429"/>
              <a:gd name="connsiteY2066" fmla="*/ 924423 h 3744261"/>
              <a:gd name="connsiteX2067" fmla="*/ 823331 w 4872429"/>
              <a:gd name="connsiteY2067" fmla="*/ 924443 h 3744261"/>
              <a:gd name="connsiteX2068" fmla="*/ 2910182 w 4872429"/>
              <a:gd name="connsiteY2068" fmla="*/ 752862 h 3744261"/>
              <a:gd name="connsiteX2069" fmla="*/ 2901772 w 4872429"/>
              <a:gd name="connsiteY2069" fmla="*/ 769661 h 3744261"/>
              <a:gd name="connsiteX2070" fmla="*/ 2870313 w 4872429"/>
              <a:gd name="connsiteY2070" fmla="*/ 903595 h 3744261"/>
              <a:gd name="connsiteX2071" fmla="*/ 2878868 w 4872429"/>
              <a:gd name="connsiteY2071" fmla="*/ 1018219 h 3744261"/>
              <a:gd name="connsiteX2072" fmla="*/ 2878723 w 4872429"/>
              <a:gd name="connsiteY2072" fmla="*/ 1010536 h 3744261"/>
              <a:gd name="connsiteX2073" fmla="*/ 2910203 w 4872429"/>
              <a:gd name="connsiteY2073" fmla="*/ 752862 h 3744261"/>
              <a:gd name="connsiteX2074" fmla="*/ 2910182 w 4872429"/>
              <a:gd name="connsiteY2074" fmla="*/ 752862 h 3744261"/>
              <a:gd name="connsiteX2075" fmla="*/ 2021955 w 4872429"/>
              <a:gd name="connsiteY2075" fmla="*/ 921370 h 3744261"/>
              <a:gd name="connsiteX2076" fmla="*/ 2142226 w 4872429"/>
              <a:gd name="connsiteY2076" fmla="*/ 1001108 h 3744261"/>
              <a:gd name="connsiteX2077" fmla="*/ 2148913 w 4872429"/>
              <a:gd name="connsiteY2077" fmla="*/ 992802 h 3744261"/>
              <a:gd name="connsiteX2078" fmla="*/ 2111452 w 4872429"/>
              <a:gd name="connsiteY2078" fmla="*/ 854341 h 3744261"/>
              <a:gd name="connsiteX2079" fmla="*/ 2059893 w 4872429"/>
              <a:gd name="connsiteY2079" fmla="*/ 903409 h 3744261"/>
              <a:gd name="connsiteX2080" fmla="*/ 2021955 w 4872429"/>
              <a:gd name="connsiteY2080" fmla="*/ 921370 h 3744261"/>
              <a:gd name="connsiteX2081" fmla="*/ 1720342 w 4872429"/>
              <a:gd name="connsiteY2081" fmla="*/ 828758 h 3744261"/>
              <a:gd name="connsiteX2082" fmla="*/ 1729416 w 4872429"/>
              <a:gd name="connsiteY2082" fmla="*/ 855545 h 3744261"/>
              <a:gd name="connsiteX2083" fmla="*/ 1751012 w 4872429"/>
              <a:gd name="connsiteY2083" fmla="*/ 988005 h 3744261"/>
              <a:gd name="connsiteX2084" fmla="*/ 1757823 w 4872429"/>
              <a:gd name="connsiteY2084" fmla="*/ 969919 h 3744261"/>
              <a:gd name="connsiteX2085" fmla="*/ 1766648 w 4872429"/>
              <a:gd name="connsiteY2085" fmla="*/ 967676 h 3744261"/>
              <a:gd name="connsiteX2086" fmla="*/ 1934928 w 4872429"/>
              <a:gd name="connsiteY2086" fmla="*/ 936259 h 3744261"/>
              <a:gd name="connsiteX2087" fmla="*/ 1993610 w 4872429"/>
              <a:gd name="connsiteY2087" fmla="*/ 895663 h 3744261"/>
              <a:gd name="connsiteX2088" fmla="*/ 2010036 w 4872429"/>
              <a:gd name="connsiteY2088" fmla="*/ 906233 h 3744261"/>
              <a:gd name="connsiteX2089" fmla="*/ 2013586 w 4872429"/>
              <a:gd name="connsiteY2089" fmla="*/ 911258 h 3744261"/>
              <a:gd name="connsiteX2090" fmla="*/ 2053559 w 4872429"/>
              <a:gd name="connsiteY2090" fmla="*/ 892652 h 3744261"/>
              <a:gd name="connsiteX2091" fmla="*/ 2097415 w 4872429"/>
              <a:gd name="connsiteY2091" fmla="*/ 854943 h 3744261"/>
              <a:gd name="connsiteX2092" fmla="*/ 2095048 w 4872429"/>
              <a:gd name="connsiteY2092" fmla="*/ 854548 h 3744261"/>
              <a:gd name="connsiteX2093" fmla="*/ 2084375 w 4872429"/>
              <a:gd name="connsiteY2093" fmla="*/ 848381 h 3744261"/>
              <a:gd name="connsiteX2094" fmla="*/ 2044402 w 4872429"/>
              <a:gd name="connsiteY2094" fmla="*/ 880816 h 3744261"/>
              <a:gd name="connsiteX2095" fmla="*/ 1972181 w 4872429"/>
              <a:gd name="connsiteY2095" fmla="*/ 887855 h 3744261"/>
              <a:gd name="connsiteX2096" fmla="*/ 1946764 w 4872429"/>
              <a:gd name="connsiteY2096" fmla="*/ 898093 h 3744261"/>
              <a:gd name="connsiteX2097" fmla="*/ 1904279 w 4872429"/>
              <a:gd name="connsiteY2097" fmla="*/ 911984 h 3744261"/>
              <a:gd name="connsiteX2098" fmla="*/ 1809382 w 4872429"/>
              <a:gd name="connsiteY2098" fmla="*/ 937796 h 3744261"/>
              <a:gd name="connsiteX2099" fmla="*/ 1755580 w 4872429"/>
              <a:gd name="connsiteY2099" fmla="*/ 937796 h 3744261"/>
              <a:gd name="connsiteX2100" fmla="*/ 1766191 w 4872429"/>
              <a:gd name="connsiteY2100" fmla="*/ 919128 h 3744261"/>
              <a:gd name="connsiteX2101" fmla="*/ 1842191 w 4872429"/>
              <a:gd name="connsiteY2101" fmla="*/ 893524 h 3744261"/>
              <a:gd name="connsiteX2102" fmla="*/ 1919853 w 4872429"/>
              <a:gd name="connsiteY2102" fmla="*/ 871679 h 3744261"/>
              <a:gd name="connsiteX2103" fmla="*/ 1895371 w 4872429"/>
              <a:gd name="connsiteY2103" fmla="*/ 859989 h 3744261"/>
              <a:gd name="connsiteX2104" fmla="*/ 1784153 w 4872429"/>
              <a:gd name="connsiteY2104" fmla="*/ 775516 h 3744261"/>
              <a:gd name="connsiteX2105" fmla="*/ 1754397 w 4872429"/>
              <a:gd name="connsiteY2105" fmla="*/ 731619 h 3744261"/>
              <a:gd name="connsiteX2106" fmla="*/ 1754189 w 4872429"/>
              <a:gd name="connsiteY2106" fmla="*/ 733322 h 3744261"/>
              <a:gd name="connsiteX2107" fmla="*/ 1735396 w 4872429"/>
              <a:gd name="connsiteY2107" fmla="*/ 792523 h 3744261"/>
              <a:gd name="connsiteX2108" fmla="*/ 1720300 w 4872429"/>
              <a:gd name="connsiteY2108" fmla="*/ 828758 h 3744261"/>
              <a:gd name="connsiteX2109" fmla="*/ 1720342 w 4872429"/>
              <a:gd name="connsiteY2109" fmla="*/ 828758 h 3744261"/>
              <a:gd name="connsiteX2110" fmla="*/ 1762142 w 4872429"/>
              <a:gd name="connsiteY2110" fmla="*/ 979284 h 3744261"/>
              <a:gd name="connsiteX2111" fmla="*/ 1762142 w 4872429"/>
              <a:gd name="connsiteY2111" fmla="*/ 979284 h 3744261"/>
              <a:gd name="connsiteX2112" fmla="*/ 1761996 w 4872429"/>
              <a:gd name="connsiteY2112" fmla="*/ 979222 h 3744261"/>
              <a:gd name="connsiteX2113" fmla="*/ 1762142 w 4872429"/>
              <a:gd name="connsiteY2113" fmla="*/ 979284 h 3744261"/>
              <a:gd name="connsiteX2114" fmla="*/ 1761996 w 4872429"/>
              <a:gd name="connsiteY2114" fmla="*/ 979222 h 3744261"/>
              <a:gd name="connsiteX2115" fmla="*/ 910420 w 4872429"/>
              <a:gd name="connsiteY2115" fmla="*/ 483953 h 3744261"/>
              <a:gd name="connsiteX2116" fmla="*/ 819406 w 4872429"/>
              <a:gd name="connsiteY2116" fmla="*/ 546581 h 3744261"/>
              <a:gd name="connsiteX2117" fmla="*/ 800282 w 4872429"/>
              <a:gd name="connsiteY2117" fmla="*/ 883682 h 3744261"/>
              <a:gd name="connsiteX2118" fmla="*/ 982101 w 4872429"/>
              <a:gd name="connsiteY2118" fmla="*/ 978620 h 3744261"/>
              <a:gd name="connsiteX2119" fmla="*/ 1005669 w 4872429"/>
              <a:gd name="connsiteY2119" fmla="*/ 759236 h 3744261"/>
              <a:gd name="connsiteX2120" fmla="*/ 999627 w 4872429"/>
              <a:gd name="connsiteY2120" fmla="*/ 755561 h 3744261"/>
              <a:gd name="connsiteX2121" fmla="*/ 1001371 w 4872429"/>
              <a:gd name="connsiteY2121" fmla="*/ 746300 h 3744261"/>
              <a:gd name="connsiteX2122" fmla="*/ 1141701 w 4872429"/>
              <a:gd name="connsiteY2122" fmla="*/ 767646 h 3744261"/>
              <a:gd name="connsiteX2123" fmla="*/ 1250594 w 4872429"/>
              <a:gd name="connsiteY2123" fmla="*/ 842193 h 3744261"/>
              <a:gd name="connsiteX2124" fmla="*/ 1262118 w 4872429"/>
              <a:gd name="connsiteY2124" fmla="*/ 914912 h 3744261"/>
              <a:gd name="connsiteX2125" fmla="*/ 1261931 w 4872429"/>
              <a:gd name="connsiteY2125" fmla="*/ 915348 h 3744261"/>
              <a:gd name="connsiteX2126" fmla="*/ 1313034 w 4872429"/>
              <a:gd name="connsiteY2126" fmla="*/ 806166 h 3744261"/>
              <a:gd name="connsiteX2127" fmla="*/ 1116846 w 4872429"/>
              <a:gd name="connsiteY2127" fmla="*/ 500026 h 3744261"/>
              <a:gd name="connsiteX2128" fmla="*/ 932929 w 4872429"/>
              <a:gd name="connsiteY2128" fmla="*/ 486009 h 3744261"/>
              <a:gd name="connsiteX2129" fmla="*/ 929690 w 4872429"/>
              <a:gd name="connsiteY2129" fmla="*/ 486009 h 3744261"/>
              <a:gd name="connsiteX2130" fmla="*/ 910440 w 4872429"/>
              <a:gd name="connsiteY2130" fmla="*/ 483933 h 3744261"/>
              <a:gd name="connsiteX2131" fmla="*/ 910420 w 4872429"/>
              <a:gd name="connsiteY2131" fmla="*/ 483953 h 3744261"/>
              <a:gd name="connsiteX2132" fmla="*/ 1766772 w 4872429"/>
              <a:gd name="connsiteY2132" fmla="*/ 967718 h 3744261"/>
              <a:gd name="connsiteX2133" fmla="*/ 1766876 w 4872429"/>
              <a:gd name="connsiteY2133" fmla="*/ 967760 h 3744261"/>
              <a:gd name="connsiteX2134" fmla="*/ 1766772 w 4872429"/>
              <a:gd name="connsiteY2134" fmla="*/ 967718 h 3744261"/>
              <a:gd name="connsiteX2135" fmla="*/ 2676948 w 4872429"/>
              <a:gd name="connsiteY2135" fmla="*/ 792440 h 3744261"/>
              <a:gd name="connsiteX2136" fmla="*/ 2666234 w 4872429"/>
              <a:gd name="connsiteY2136" fmla="*/ 849378 h 3744261"/>
              <a:gd name="connsiteX2137" fmla="*/ 2693851 w 4872429"/>
              <a:gd name="connsiteY2137" fmla="*/ 942530 h 3744261"/>
              <a:gd name="connsiteX2138" fmla="*/ 2706414 w 4872429"/>
              <a:gd name="connsiteY2138" fmla="*/ 965122 h 3744261"/>
              <a:gd name="connsiteX2139" fmla="*/ 2712062 w 4872429"/>
              <a:gd name="connsiteY2139" fmla="*/ 869084 h 3744261"/>
              <a:gd name="connsiteX2140" fmla="*/ 2683614 w 4872429"/>
              <a:gd name="connsiteY2140" fmla="*/ 796136 h 3744261"/>
              <a:gd name="connsiteX2141" fmla="*/ 2676948 w 4872429"/>
              <a:gd name="connsiteY2141" fmla="*/ 792419 h 3744261"/>
              <a:gd name="connsiteX2142" fmla="*/ 2676948 w 4872429"/>
              <a:gd name="connsiteY2142" fmla="*/ 792440 h 3744261"/>
              <a:gd name="connsiteX2143" fmla="*/ 1363286 w 4872429"/>
              <a:gd name="connsiteY2143" fmla="*/ 872801 h 3744261"/>
              <a:gd name="connsiteX2144" fmla="*/ 1389616 w 4872429"/>
              <a:gd name="connsiteY2144" fmla="*/ 954304 h 3744261"/>
              <a:gd name="connsiteX2145" fmla="*/ 1392253 w 4872429"/>
              <a:gd name="connsiteY2145" fmla="*/ 878677 h 3744261"/>
              <a:gd name="connsiteX2146" fmla="*/ 1386480 w 4872429"/>
              <a:gd name="connsiteY2146" fmla="*/ 840096 h 3744261"/>
              <a:gd name="connsiteX2147" fmla="*/ 1380915 w 4872429"/>
              <a:gd name="connsiteY2147" fmla="*/ 804172 h 3744261"/>
              <a:gd name="connsiteX2148" fmla="*/ 1376223 w 4872429"/>
              <a:gd name="connsiteY2148" fmla="*/ 823089 h 3744261"/>
              <a:gd name="connsiteX2149" fmla="*/ 1368955 w 4872429"/>
              <a:gd name="connsiteY2149" fmla="*/ 858826 h 3744261"/>
              <a:gd name="connsiteX2150" fmla="*/ 1363286 w 4872429"/>
              <a:gd name="connsiteY2150" fmla="*/ 872821 h 3744261"/>
              <a:gd name="connsiteX2151" fmla="*/ 1363286 w 4872429"/>
              <a:gd name="connsiteY2151" fmla="*/ 872801 h 3744261"/>
              <a:gd name="connsiteX2152" fmla="*/ 1937005 w 4872429"/>
              <a:gd name="connsiteY2152" fmla="*/ 878407 h 3744261"/>
              <a:gd name="connsiteX2153" fmla="*/ 1845119 w 4872429"/>
              <a:gd name="connsiteY2153" fmla="*/ 905651 h 3744261"/>
              <a:gd name="connsiteX2154" fmla="*/ 1773563 w 4872429"/>
              <a:gd name="connsiteY2154" fmla="*/ 929199 h 3744261"/>
              <a:gd name="connsiteX2155" fmla="*/ 1770863 w 4872429"/>
              <a:gd name="connsiteY2155" fmla="*/ 931275 h 3744261"/>
              <a:gd name="connsiteX2156" fmla="*/ 1900583 w 4872429"/>
              <a:gd name="connsiteY2156" fmla="*/ 900107 h 3744261"/>
              <a:gd name="connsiteX2157" fmla="*/ 1942715 w 4872429"/>
              <a:gd name="connsiteY2157" fmla="*/ 886340 h 3744261"/>
              <a:gd name="connsiteX2158" fmla="*/ 1951561 w 4872429"/>
              <a:gd name="connsiteY2158" fmla="*/ 883100 h 3744261"/>
              <a:gd name="connsiteX2159" fmla="*/ 1937005 w 4872429"/>
              <a:gd name="connsiteY2159" fmla="*/ 878428 h 3744261"/>
              <a:gd name="connsiteX2160" fmla="*/ 1937005 w 4872429"/>
              <a:gd name="connsiteY2160" fmla="*/ 878407 h 3744261"/>
              <a:gd name="connsiteX2161" fmla="*/ 1991721 w 4872429"/>
              <a:gd name="connsiteY2161" fmla="*/ 908039 h 3744261"/>
              <a:gd name="connsiteX2162" fmla="*/ 1959016 w 4872429"/>
              <a:gd name="connsiteY2162" fmla="*/ 929489 h 3744261"/>
              <a:gd name="connsiteX2163" fmla="*/ 1982231 w 4872429"/>
              <a:gd name="connsiteY2163" fmla="*/ 922325 h 3744261"/>
              <a:gd name="connsiteX2164" fmla="*/ 2001480 w 4872429"/>
              <a:gd name="connsiteY2164" fmla="*/ 915764 h 3744261"/>
              <a:gd name="connsiteX2165" fmla="*/ 1999611 w 4872429"/>
              <a:gd name="connsiteY2165" fmla="*/ 913023 h 3744261"/>
              <a:gd name="connsiteX2166" fmla="*/ 1992593 w 4872429"/>
              <a:gd name="connsiteY2166" fmla="*/ 908060 h 3744261"/>
              <a:gd name="connsiteX2167" fmla="*/ 1991741 w 4872429"/>
              <a:gd name="connsiteY2167" fmla="*/ 908018 h 3744261"/>
              <a:gd name="connsiteX2168" fmla="*/ 1991721 w 4872429"/>
              <a:gd name="connsiteY2168" fmla="*/ 908039 h 3744261"/>
              <a:gd name="connsiteX2169" fmla="*/ 1336561 w 4872429"/>
              <a:gd name="connsiteY2169" fmla="*/ 884782 h 3744261"/>
              <a:gd name="connsiteX2170" fmla="*/ 1336561 w 4872429"/>
              <a:gd name="connsiteY2170" fmla="*/ 884782 h 3744261"/>
              <a:gd name="connsiteX2171" fmla="*/ 1991928 w 4872429"/>
              <a:gd name="connsiteY2171" fmla="*/ 877618 h 3744261"/>
              <a:gd name="connsiteX2172" fmla="*/ 2039128 w 4872429"/>
              <a:gd name="connsiteY2172" fmla="*/ 869520 h 3744261"/>
              <a:gd name="connsiteX2173" fmla="*/ 2075342 w 4872429"/>
              <a:gd name="connsiteY2173" fmla="*/ 839452 h 3744261"/>
              <a:gd name="connsiteX2174" fmla="*/ 2061159 w 4872429"/>
              <a:gd name="connsiteY2174" fmla="*/ 820597 h 3744261"/>
              <a:gd name="connsiteX2175" fmla="*/ 1991928 w 4872429"/>
              <a:gd name="connsiteY2175" fmla="*/ 877618 h 3744261"/>
              <a:gd name="connsiteX2176" fmla="*/ 1953638 w 4872429"/>
              <a:gd name="connsiteY2176" fmla="*/ 870745 h 3744261"/>
              <a:gd name="connsiteX2177" fmla="*/ 1970436 w 4872429"/>
              <a:gd name="connsiteY2177" fmla="*/ 874898 h 3744261"/>
              <a:gd name="connsiteX2178" fmla="*/ 2054307 w 4872429"/>
              <a:gd name="connsiteY2178" fmla="*/ 809467 h 3744261"/>
              <a:gd name="connsiteX2179" fmla="*/ 2025921 w 4872429"/>
              <a:gd name="connsiteY2179" fmla="*/ 720946 h 3744261"/>
              <a:gd name="connsiteX2180" fmla="*/ 2025506 w 4872429"/>
              <a:gd name="connsiteY2180" fmla="*/ 685043 h 3744261"/>
              <a:gd name="connsiteX2181" fmla="*/ 2025049 w 4872429"/>
              <a:gd name="connsiteY2181" fmla="*/ 649493 h 3744261"/>
              <a:gd name="connsiteX2182" fmla="*/ 1989707 w 4872429"/>
              <a:gd name="connsiteY2182" fmla="*/ 621564 h 3744261"/>
              <a:gd name="connsiteX2183" fmla="*/ 1984391 w 4872429"/>
              <a:gd name="connsiteY2183" fmla="*/ 615750 h 3744261"/>
              <a:gd name="connsiteX2184" fmla="*/ 1995458 w 4872429"/>
              <a:gd name="connsiteY2184" fmla="*/ 642121 h 3744261"/>
              <a:gd name="connsiteX2185" fmla="*/ 2019110 w 4872429"/>
              <a:gd name="connsiteY2185" fmla="*/ 794828 h 3744261"/>
              <a:gd name="connsiteX2186" fmla="*/ 1953638 w 4872429"/>
              <a:gd name="connsiteY2186" fmla="*/ 870745 h 3744261"/>
              <a:gd name="connsiteX2187" fmla="*/ 1751385 w 4872429"/>
              <a:gd name="connsiteY2187" fmla="*/ 704728 h 3744261"/>
              <a:gd name="connsiteX2188" fmla="*/ 1759961 w 4872429"/>
              <a:gd name="connsiteY2188" fmla="*/ 714135 h 3744261"/>
              <a:gd name="connsiteX2189" fmla="*/ 1901164 w 4872429"/>
              <a:gd name="connsiteY2189" fmla="*/ 848962 h 3744261"/>
              <a:gd name="connsiteX2190" fmla="*/ 1936527 w 4872429"/>
              <a:gd name="connsiteY2190" fmla="*/ 864993 h 3744261"/>
              <a:gd name="connsiteX2191" fmla="*/ 2006921 w 4872429"/>
              <a:gd name="connsiteY2191" fmla="*/ 792232 h 3744261"/>
              <a:gd name="connsiteX2192" fmla="*/ 1984245 w 4872429"/>
              <a:gd name="connsiteY2192" fmla="*/ 647603 h 3744261"/>
              <a:gd name="connsiteX2193" fmla="*/ 1971267 w 4872429"/>
              <a:gd name="connsiteY2193" fmla="*/ 610641 h 3744261"/>
              <a:gd name="connsiteX2194" fmla="*/ 1977081 w 4872429"/>
              <a:gd name="connsiteY2194" fmla="*/ 598909 h 3744261"/>
              <a:gd name="connsiteX2195" fmla="*/ 1998947 w 4872429"/>
              <a:gd name="connsiteY2195" fmla="*/ 613237 h 3744261"/>
              <a:gd name="connsiteX2196" fmla="*/ 2025049 w 4872429"/>
              <a:gd name="connsiteY2196" fmla="*/ 636432 h 3744261"/>
              <a:gd name="connsiteX2197" fmla="*/ 2037529 w 4872429"/>
              <a:gd name="connsiteY2197" fmla="*/ 546830 h 3744261"/>
              <a:gd name="connsiteX2198" fmla="*/ 2038837 w 4872429"/>
              <a:gd name="connsiteY2198" fmla="*/ 544463 h 3744261"/>
              <a:gd name="connsiteX2199" fmla="*/ 2006900 w 4872429"/>
              <a:gd name="connsiteY2199" fmla="*/ 564252 h 3744261"/>
              <a:gd name="connsiteX2200" fmla="*/ 1942964 w 4872429"/>
              <a:gd name="connsiteY2200" fmla="*/ 557275 h 3744261"/>
              <a:gd name="connsiteX2201" fmla="*/ 1783073 w 4872429"/>
              <a:gd name="connsiteY2201" fmla="*/ 342543 h 3744261"/>
              <a:gd name="connsiteX2202" fmla="*/ 1774373 w 4872429"/>
              <a:gd name="connsiteY2202" fmla="*/ 309527 h 3744261"/>
              <a:gd name="connsiteX2203" fmla="*/ 1774684 w 4872429"/>
              <a:gd name="connsiteY2203" fmla="*/ 336334 h 3744261"/>
              <a:gd name="connsiteX2204" fmla="*/ 1780436 w 4872429"/>
              <a:gd name="connsiteY2204" fmla="*/ 388953 h 3744261"/>
              <a:gd name="connsiteX2205" fmla="*/ 1774352 w 4872429"/>
              <a:gd name="connsiteY2205" fmla="*/ 394788 h 3744261"/>
              <a:gd name="connsiteX2206" fmla="*/ 1766482 w 4872429"/>
              <a:gd name="connsiteY2206" fmla="*/ 382350 h 3744261"/>
              <a:gd name="connsiteX2207" fmla="*/ 1762266 w 4872429"/>
              <a:gd name="connsiteY2207" fmla="*/ 337373 h 3744261"/>
              <a:gd name="connsiteX2208" fmla="*/ 1746610 w 4872429"/>
              <a:gd name="connsiteY2208" fmla="*/ 254292 h 3744261"/>
              <a:gd name="connsiteX2209" fmla="*/ 1753566 w 4872429"/>
              <a:gd name="connsiteY2209" fmla="*/ 390075 h 3744261"/>
              <a:gd name="connsiteX2210" fmla="*/ 1796508 w 4872429"/>
              <a:gd name="connsiteY2210" fmla="*/ 467300 h 3744261"/>
              <a:gd name="connsiteX2211" fmla="*/ 1895371 w 4872429"/>
              <a:gd name="connsiteY2211" fmla="*/ 561428 h 3744261"/>
              <a:gd name="connsiteX2212" fmla="*/ 1898880 w 4872429"/>
              <a:gd name="connsiteY2212" fmla="*/ 565789 h 3744261"/>
              <a:gd name="connsiteX2213" fmla="*/ 1897489 w 4872429"/>
              <a:gd name="connsiteY2213" fmla="*/ 571208 h 3744261"/>
              <a:gd name="connsiteX2214" fmla="*/ 1815840 w 4872429"/>
              <a:gd name="connsiteY2214" fmla="*/ 615127 h 3744261"/>
              <a:gd name="connsiteX2215" fmla="*/ 1780477 w 4872429"/>
              <a:gd name="connsiteY2215" fmla="*/ 581010 h 3744261"/>
              <a:gd name="connsiteX2216" fmla="*/ 1741834 w 4872429"/>
              <a:gd name="connsiteY2216" fmla="*/ 397322 h 3744261"/>
              <a:gd name="connsiteX2217" fmla="*/ 1741377 w 4872429"/>
              <a:gd name="connsiteY2217" fmla="*/ 393625 h 3744261"/>
              <a:gd name="connsiteX2218" fmla="*/ 1722584 w 4872429"/>
              <a:gd name="connsiteY2218" fmla="*/ 287973 h 3744261"/>
              <a:gd name="connsiteX2219" fmla="*/ 1605241 w 4872429"/>
              <a:gd name="connsiteY2219" fmla="*/ 388247 h 3744261"/>
              <a:gd name="connsiteX2220" fmla="*/ 1511009 w 4872429"/>
              <a:gd name="connsiteY2220" fmla="*/ 594445 h 3744261"/>
              <a:gd name="connsiteX2221" fmla="*/ 1509700 w 4872429"/>
              <a:gd name="connsiteY2221" fmla="*/ 601775 h 3744261"/>
              <a:gd name="connsiteX2222" fmla="*/ 1539893 w 4872429"/>
              <a:gd name="connsiteY2222" fmla="*/ 602232 h 3744261"/>
              <a:gd name="connsiteX2223" fmla="*/ 1713427 w 4872429"/>
              <a:gd name="connsiteY2223" fmla="*/ 811004 h 3744261"/>
              <a:gd name="connsiteX2224" fmla="*/ 1724225 w 4872429"/>
              <a:gd name="connsiteY2224" fmla="*/ 787082 h 3744261"/>
              <a:gd name="connsiteX2225" fmla="*/ 1741854 w 4872429"/>
              <a:gd name="connsiteY2225" fmla="*/ 731806 h 3744261"/>
              <a:gd name="connsiteX2226" fmla="*/ 1743183 w 4872429"/>
              <a:gd name="connsiteY2226" fmla="*/ 719990 h 3744261"/>
              <a:gd name="connsiteX2227" fmla="*/ 1750140 w 4872429"/>
              <a:gd name="connsiteY2227" fmla="*/ 704832 h 3744261"/>
              <a:gd name="connsiteX2228" fmla="*/ 1751365 w 4872429"/>
              <a:gd name="connsiteY2228" fmla="*/ 704728 h 3744261"/>
              <a:gd name="connsiteX2229" fmla="*/ 1751385 w 4872429"/>
              <a:gd name="connsiteY2229" fmla="*/ 704728 h 3744261"/>
              <a:gd name="connsiteX2230" fmla="*/ 1281014 w 4872429"/>
              <a:gd name="connsiteY2230" fmla="*/ 650386 h 3744261"/>
              <a:gd name="connsiteX2231" fmla="*/ 1281513 w 4872429"/>
              <a:gd name="connsiteY2231" fmla="*/ 652670 h 3744261"/>
              <a:gd name="connsiteX2232" fmla="*/ 1314301 w 4872429"/>
              <a:gd name="connsiteY2232" fmla="*/ 742230 h 3744261"/>
              <a:gd name="connsiteX2233" fmla="*/ 1356516 w 4872429"/>
              <a:gd name="connsiteY2233" fmla="*/ 853884 h 3744261"/>
              <a:gd name="connsiteX2234" fmla="*/ 1359797 w 4872429"/>
              <a:gd name="connsiteY2234" fmla="*/ 839016 h 3744261"/>
              <a:gd name="connsiteX2235" fmla="*/ 1364013 w 4872429"/>
              <a:gd name="connsiteY2235" fmla="*/ 820577 h 3744261"/>
              <a:gd name="connsiteX2236" fmla="*/ 1362414 w 4872429"/>
              <a:gd name="connsiteY2236" fmla="*/ 746051 h 3744261"/>
              <a:gd name="connsiteX2237" fmla="*/ 1281035 w 4872429"/>
              <a:gd name="connsiteY2237" fmla="*/ 650407 h 3744261"/>
              <a:gd name="connsiteX2238" fmla="*/ 1281014 w 4872429"/>
              <a:gd name="connsiteY2238" fmla="*/ 650386 h 3744261"/>
              <a:gd name="connsiteX2239" fmla="*/ 2091310 w 4872429"/>
              <a:gd name="connsiteY2239" fmla="*/ 838102 h 3744261"/>
              <a:gd name="connsiteX2240" fmla="*/ 2097872 w 4872429"/>
              <a:gd name="connsiteY2240" fmla="*/ 842442 h 3744261"/>
              <a:gd name="connsiteX2241" fmla="*/ 2102274 w 4872429"/>
              <a:gd name="connsiteY2241" fmla="*/ 833036 h 3744261"/>
              <a:gd name="connsiteX2242" fmla="*/ 2098412 w 4872429"/>
              <a:gd name="connsiteY2242" fmla="*/ 824397 h 3744261"/>
              <a:gd name="connsiteX2243" fmla="*/ 2091310 w 4872429"/>
              <a:gd name="connsiteY2243" fmla="*/ 838102 h 3744261"/>
              <a:gd name="connsiteX2244" fmla="*/ 2037508 w 4872429"/>
              <a:gd name="connsiteY2244" fmla="*/ 648828 h 3744261"/>
              <a:gd name="connsiteX2245" fmla="*/ 2037965 w 4872429"/>
              <a:gd name="connsiteY2245" fmla="*/ 684856 h 3744261"/>
              <a:gd name="connsiteX2246" fmla="*/ 2038380 w 4872429"/>
              <a:gd name="connsiteY2246" fmla="*/ 720966 h 3744261"/>
              <a:gd name="connsiteX2247" fmla="*/ 2062883 w 4872429"/>
              <a:gd name="connsiteY2247" fmla="*/ 799230 h 3744261"/>
              <a:gd name="connsiteX2248" fmla="*/ 2141043 w 4872429"/>
              <a:gd name="connsiteY2248" fmla="*/ 654892 h 3744261"/>
              <a:gd name="connsiteX2249" fmla="*/ 2167871 w 4872429"/>
              <a:gd name="connsiteY2249" fmla="*/ 545480 h 3744261"/>
              <a:gd name="connsiteX2250" fmla="*/ 2159503 w 4872429"/>
              <a:gd name="connsiteY2250" fmla="*/ 382038 h 3744261"/>
              <a:gd name="connsiteX2251" fmla="*/ 2158070 w 4872429"/>
              <a:gd name="connsiteY2251" fmla="*/ 359986 h 3744261"/>
              <a:gd name="connsiteX2252" fmla="*/ 2157738 w 4872429"/>
              <a:gd name="connsiteY2252" fmla="*/ 353839 h 3744261"/>
              <a:gd name="connsiteX2253" fmla="*/ 2163427 w 4872429"/>
              <a:gd name="connsiteY2253" fmla="*/ 345284 h 3744261"/>
              <a:gd name="connsiteX2254" fmla="*/ 2170778 w 4872429"/>
              <a:gd name="connsiteY2254" fmla="*/ 354359 h 3744261"/>
              <a:gd name="connsiteX2255" fmla="*/ 2172169 w 4872429"/>
              <a:gd name="connsiteY2255" fmla="*/ 366132 h 3744261"/>
              <a:gd name="connsiteX2256" fmla="*/ 2174993 w 4872429"/>
              <a:gd name="connsiteY2256" fmla="*/ 389555 h 3744261"/>
              <a:gd name="connsiteX2257" fmla="*/ 2180330 w 4872429"/>
              <a:gd name="connsiteY2257" fmla="*/ 546394 h 3744261"/>
              <a:gd name="connsiteX2258" fmla="*/ 2180413 w 4872429"/>
              <a:gd name="connsiteY2258" fmla="*/ 596313 h 3744261"/>
              <a:gd name="connsiteX2259" fmla="*/ 2183839 w 4872429"/>
              <a:gd name="connsiteY2259" fmla="*/ 646814 h 3744261"/>
              <a:gd name="connsiteX2260" fmla="*/ 2188781 w 4872429"/>
              <a:gd name="connsiteY2260" fmla="*/ 641208 h 3744261"/>
              <a:gd name="connsiteX2261" fmla="*/ 2193599 w 4872429"/>
              <a:gd name="connsiteY2261" fmla="*/ 639256 h 3744261"/>
              <a:gd name="connsiteX2262" fmla="*/ 2198230 w 4872429"/>
              <a:gd name="connsiteY2262" fmla="*/ 641644 h 3744261"/>
              <a:gd name="connsiteX2263" fmla="*/ 2245034 w 4872429"/>
              <a:gd name="connsiteY2263" fmla="*/ 660311 h 3744261"/>
              <a:gd name="connsiteX2264" fmla="*/ 2253382 w 4872429"/>
              <a:gd name="connsiteY2264" fmla="*/ 647396 h 3744261"/>
              <a:gd name="connsiteX2265" fmla="*/ 2269163 w 4872429"/>
              <a:gd name="connsiteY2265" fmla="*/ 408638 h 3744261"/>
              <a:gd name="connsiteX2266" fmla="*/ 2134813 w 4872429"/>
              <a:gd name="connsiteY2266" fmla="*/ 52372 h 3744261"/>
              <a:gd name="connsiteX2267" fmla="*/ 2075882 w 4872429"/>
              <a:gd name="connsiteY2267" fmla="*/ 46765 h 3744261"/>
              <a:gd name="connsiteX2268" fmla="*/ 2150574 w 4872429"/>
              <a:gd name="connsiteY2268" fmla="*/ 208151 h 3744261"/>
              <a:gd name="connsiteX2269" fmla="*/ 2150366 w 4872429"/>
              <a:gd name="connsiteY2269" fmla="*/ 218762 h 3744261"/>
              <a:gd name="connsiteX2270" fmla="*/ 2143161 w 4872429"/>
              <a:gd name="connsiteY2270" fmla="*/ 243058 h 3744261"/>
              <a:gd name="connsiteX2271" fmla="*/ 2113716 w 4872429"/>
              <a:gd name="connsiteY2271" fmla="*/ 241396 h 3744261"/>
              <a:gd name="connsiteX2272" fmla="*/ 2108607 w 4872429"/>
              <a:gd name="connsiteY2272" fmla="*/ 239881 h 3744261"/>
              <a:gd name="connsiteX2273" fmla="*/ 2108670 w 4872429"/>
              <a:gd name="connsiteY2273" fmla="*/ 262888 h 3744261"/>
              <a:gd name="connsiteX2274" fmla="*/ 2118969 w 4872429"/>
              <a:gd name="connsiteY2274" fmla="*/ 256036 h 3744261"/>
              <a:gd name="connsiteX2275" fmla="*/ 2136620 w 4872429"/>
              <a:gd name="connsiteY2275" fmla="*/ 284505 h 3744261"/>
              <a:gd name="connsiteX2276" fmla="*/ 2107278 w 4872429"/>
              <a:gd name="connsiteY2276" fmla="*/ 431792 h 3744261"/>
              <a:gd name="connsiteX2277" fmla="*/ 2046312 w 4872429"/>
              <a:gd name="connsiteY2277" fmla="*/ 537216 h 3744261"/>
              <a:gd name="connsiteX2278" fmla="*/ 2049925 w 4872429"/>
              <a:gd name="connsiteY2278" fmla="*/ 536531 h 3744261"/>
              <a:gd name="connsiteX2279" fmla="*/ 2059851 w 4872429"/>
              <a:gd name="connsiteY2279" fmla="*/ 544089 h 3744261"/>
              <a:gd name="connsiteX2280" fmla="*/ 2047973 w 4872429"/>
              <a:gd name="connsiteY2280" fmla="*/ 640564 h 3744261"/>
              <a:gd name="connsiteX2281" fmla="*/ 2037466 w 4872429"/>
              <a:gd name="connsiteY2281" fmla="*/ 648828 h 3744261"/>
              <a:gd name="connsiteX2282" fmla="*/ 2037508 w 4872429"/>
              <a:gd name="connsiteY2282" fmla="*/ 648828 h 3744261"/>
              <a:gd name="connsiteX2283" fmla="*/ 2180725 w 4872429"/>
              <a:gd name="connsiteY2283" fmla="*/ 796385 h 3744261"/>
              <a:gd name="connsiteX2284" fmla="*/ 2192374 w 4872429"/>
              <a:gd name="connsiteY2284" fmla="*/ 796074 h 3744261"/>
              <a:gd name="connsiteX2285" fmla="*/ 2197690 w 4872429"/>
              <a:gd name="connsiteY2285" fmla="*/ 793084 h 3744261"/>
              <a:gd name="connsiteX2286" fmla="*/ 2188470 w 4872429"/>
              <a:gd name="connsiteY2286" fmla="*/ 725742 h 3744261"/>
              <a:gd name="connsiteX2287" fmla="*/ 2176758 w 4872429"/>
              <a:gd name="connsiteY2287" fmla="*/ 677567 h 3744261"/>
              <a:gd name="connsiteX2288" fmla="*/ 2161143 w 4872429"/>
              <a:gd name="connsiteY2288" fmla="*/ 731245 h 3744261"/>
              <a:gd name="connsiteX2289" fmla="*/ 2161891 w 4872429"/>
              <a:gd name="connsiteY2289" fmla="*/ 734256 h 3744261"/>
              <a:gd name="connsiteX2290" fmla="*/ 2164299 w 4872429"/>
              <a:gd name="connsiteY2290" fmla="*/ 730290 h 3744261"/>
              <a:gd name="connsiteX2291" fmla="*/ 2178877 w 4872429"/>
              <a:gd name="connsiteY2291" fmla="*/ 718308 h 3744261"/>
              <a:gd name="connsiteX2292" fmla="*/ 2188574 w 4872429"/>
              <a:gd name="connsiteY2292" fmla="*/ 737599 h 3744261"/>
              <a:gd name="connsiteX2293" fmla="*/ 2183341 w 4872429"/>
              <a:gd name="connsiteY2293" fmla="*/ 783843 h 3744261"/>
              <a:gd name="connsiteX2294" fmla="*/ 2180725 w 4872429"/>
              <a:gd name="connsiteY2294" fmla="*/ 796406 h 3744261"/>
              <a:gd name="connsiteX2295" fmla="*/ 2180725 w 4872429"/>
              <a:gd name="connsiteY2295" fmla="*/ 796385 h 3744261"/>
              <a:gd name="connsiteX2296" fmla="*/ 3206936 w 4872429"/>
              <a:gd name="connsiteY2296" fmla="*/ 768311 h 3744261"/>
              <a:gd name="connsiteX2297" fmla="*/ 3208535 w 4872429"/>
              <a:gd name="connsiteY2297" fmla="*/ 790301 h 3744261"/>
              <a:gd name="connsiteX2298" fmla="*/ 3224503 w 4872429"/>
              <a:gd name="connsiteY2298" fmla="*/ 780936 h 3744261"/>
              <a:gd name="connsiteX2299" fmla="*/ 3206936 w 4872429"/>
              <a:gd name="connsiteY2299" fmla="*/ 768311 h 3744261"/>
              <a:gd name="connsiteX2300" fmla="*/ 2973931 w 4872429"/>
              <a:gd name="connsiteY2300" fmla="*/ 661163 h 3744261"/>
              <a:gd name="connsiteX2301" fmla="*/ 2940893 w 4872429"/>
              <a:gd name="connsiteY2301" fmla="*/ 703191 h 3744261"/>
              <a:gd name="connsiteX2302" fmla="*/ 2971252 w 4872429"/>
              <a:gd name="connsiteY2302" fmla="*/ 676924 h 3744261"/>
              <a:gd name="connsiteX2303" fmla="*/ 3002379 w 4872429"/>
              <a:gd name="connsiteY2303" fmla="*/ 655660 h 3744261"/>
              <a:gd name="connsiteX2304" fmla="*/ 2973931 w 4872429"/>
              <a:gd name="connsiteY2304" fmla="*/ 661163 h 3744261"/>
              <a:gd name="connsiteX2305" fmla="*/ 2049365 w 4872429"/>
              <a:gd name="connsiteY2305" fmla="*/ 551087 h 3744261"/>
              <a:gd name="connsiteX2306" fmla="*/ 2048576 w 4872429"/>
              <a:gd name="connsiteY2306" fmla="*/ 552520 h 3744261"/>
              <a:gd name="connsiteX2307" fmla="*/ 2037529 w 4872429"/>
              <a:gd name="connsiteY2307" fmla="*/ 633670 h 3744261"/>
              <a:gd name="connsiteX2308" fmla="*/ 2038110 w 4872429"/>
              <a:gd name="connsiteY2308" fmla="*/ 632964 h 3744261"/>
              <a:gd name="connsiteX2309" fmla="*/ 2049365 w 4872429"/>
              <a:gd name="connsiteY2309" fmla="*/ 551108 h 3744261"/>
              <a:gd name="connsiteX2310" fmla="*/ 2049365 w 4872429"/>
              <a:gd name="connsiteY2310" fmla="*/ 551087 h 3744261"/>
              <a:gd name="connsiteX2311" fmla="*/ 1759816 w 4872429"/>
              <a:gd name="connsiteY2311" fmla="*/ 435342 h 3744261"/>
              <a:gd name="connsiteX2312" fmla="*/ 1792044 w 4872429"/>
              <a:gd name="connsiteY2312" fmla="*/ 576379 h 3744261"/>
              <a:gd name="connsiteX2313" fmla="*/ 1817938 w 4872429"/>
              <a:gd name="connsiteY2313" fmla="*/ 602813 h 3744261"/>
              <a:gd name="connsiteX2314" fmla="*/ 1882870 w 4872429"/>
              <a:gd name="connsiteY2314" fmla="*/ 568530 h 3744261"/>
              <a:gd name="connsiteX2315" fmla="*/ 1786956 w 4872429"/>
              <a:gd name="connsiteY2315" fmla="*/ 475253 h 3744261"/>
              <a:gd name="connsiteX2316" fmla="*/ 1759816 w 4872429"/>
              <a:gd name="connsiteY2316" fmla="*/ 435322 h 3744261"/>
              <a:gd name="connsiteX2317" fmla="*/ 1759816 w 4872429"/>
              <a:gd name="connsiteY2317" fmla="*/ 435342 h 3744261"/>
              <a:gd name="connsiteX2318" fmla="*/ 1779460 w 4872429"/>
              <a:gd name="connsiteY2318" fmla="*/ 263241 h 3744261"/>
              <a:gd name="connsiteX2319" fmla="*/ 1794930 w 4872429"/>
              <a:gd name="connsiteY2319" fmla="*/ 338785 h 3744261"/>
              <a:gd name="connsiteX2320" fmla="*/ 1948509 w 4872429"/>
              <a:gd name="connsiteY2320" fmla="*/ 546103 h 3744261"/>
              <a:gd name="connsiteX2321" fmla="*/ 2002705 w 4872429"/>
              <a:gd name="connsiteY2321" fmla="*/ 552478 h 3744261"/>
              <a:gd name="connsiteX2322" fmla="*/ 2124306 w 4872429"/>
              <a:gd name="connsiteY2322" fmla="*/ 286498 h 3744261"/>
              <a:gd name="connsiteX2323" fmla="*/ 2119426 w 4872429"/>
              <a:gd name="connsiteY2323" fmla="*/ 269201 h 3744261"/>
              <a:gd name="connsiteX2324" fmla="*/ 2112075 w 4872429"/>
              <a:gd name="connsiteY2324" fmla="*/ 285647 h 3744261"/>
              <a:gd name="connsiteX2325" fmla="*/ 2108587 w 4872429"/>
              <a:gd name="connsiteY2325" fmla="*/ 291959 h 3744261"/>
              <a:gd name="connsiteX2326" fmla="*/ 2102066 w 4872429"/>
              <a:gd name="connsiteY2326" fmla="*/ 291669 h 3744261"/>
              <a:gd name="connsiteX2327" fmla="*/ 2096211 w 4872429"/>
              <a:gd name="connsiteY2327" fmla="*/ 263885 h 3744261"/>
              <a:gd name="connsiteX2328" fmla="*/ 2096211 w 4872429"/>
              <a:gd name="connsiteY2328" fmla="*/ 236475 h 3744261"/>
              <a:gd name="connsiteX2329" fmla="*/ 2082859 w 4872429"/>
              <a:gd name="connsiteY2329" fmla="*/ 233568 h 3744261"/>
              <a:gd name="connsiteX2330" fmla="*/ 2024260 w 4872429"/>
              <a:gd name="connsiteY2330" fmla="*/ 273167 h 3744261"/>
              <a:gd name="connsiteX2331" fmla="*/ 1915866 w 4872429"/>
              <a:gd name="connsiteY2331" fmla="*/ 346779 h 3744261"/>
              <a:gd name="connsiteX2332" fmla="*/ 1811542 w 4872429"/>
              <a:gd name="connsiteY2332" fmla="*/ 293309 h 3744261"/>
              <a:gd name="connsiteX2333" fmla="*/ 1792210 w 4872429"/>
              <a:gd name="connsiteY2333" fmla="*/ 260230 h 3744261"/>
              <a:gd name="connsiteX2334" fmla="*/ 1784547 w 4872429"/>
              <a:gd name="connsiteY2334" fmla="*/ 253316 h 3744261"/>
              <a:gd name="connsiteX2335" fmla="*/ 1784547 w 4872429"/>
              <a:gd name="connsiteY2335" fmla="*/ 253316 h 3744261"/>
              <a:gd name="connsiteX2336" fmla="*/ 1779460 w 4872429"/>
              <a:gd name="connsiteY2336" fmla="*/ 263262 h 3744261"/>
              <a:gd name="connsiteX2337" fmla="*/ 1779460 w 4872429"/>
              <a:gd name="connsiteY2337" fmla="*/ 263241 h 3744261"/>
              <a:gd name="connsiteX2338" fmla="*/ 1784630 w 4872429"/>
              <a:gd name="connsiteY2338" fmla="*/ 240773 h 3744261"/>
              <a:gd name="connsiteX2339" fmla="*/ 1802177 w 4872429"/>
              <a:gd name="connsiteY2339" fmla="*/ 252713 h 3744261"/>
              <a:gd name="connsiteX2340" fmla="*/ 1822672 w 4872429"/>
              <a:gd name="connsiteY2340" fmla="*/ 287661 h 3744261"/>
              <a:gd name="connsiteX2341" fmla="*/ 1913436 w 4872429"/>
              <a:gd name="connsiteY2341" fmla="*/ 334528 h 3744261"/>
              <a:gd name="connsiteX2342" fmla="*/ 2015165 w 4872429"/>
              <a:gd name="connsiteY2342" fmla="*/ 264633 h 3744261"/>
              <a:gd name="connsiteX2343" fmla="*/ 2085164 w 4872429"/>
              <a:gd name="connsiteY2343" fmla="*/ 221296 h 3744261"/>
              <a:gd name="connsiteX2344" fmla="*/ 2096688 w 4872429"/>
              <a:gd name="connsiteY2344" fmla="*/ 223746 h 3744261"/>
              <a:gd name="connsiteX2345" fmla="*/ 2099678 w 4872429"/>
              <a:gd name="connsiteY2345" fmla="*/ 180409 h 3744261"/>
              <a:gd name="connsiteX2346" fmla="*/ 2055760 w 4872429"/>
              <a:gd name="connsiteY2346" fmla="*/ 75400 h 3744261"/>
              <a:gd name="connsiteX2347" fmla="*/ 2044381 w 4872429"/>
              <a:gd name="connsiteY2347" fmla="*/ 61093 h 3744261"/>
              <a:gd name="connsiteX2348" fmla="*/ 2046727 w 4872429"/>
              <a:gd name="connsiteY2348" fmla="*/ 54780 h 3744261"/>
              <a:gd name="connsiteX2349" fmla="*/ 2054847 w 4872429"/>
              <a:gd name="connsiteY2349" fmla="*/ 46890 h 3744261"/>
              <a:gd name="connsiteX2350" fmla="*/ 1833864 w 4872429"/>
              <a:gd name="connsiteY2350" fmla="*/ 58144 h 3744261"/>
              <a:gd name="connsiteX2351" fmla="*/ 1777674 w 4872429"/>
              <a:gd name="connsiteY2351" fmla="*/ 242871 h 3744261"/>
              <a:gd name="connsiteX2352" fmla="*/ 1779667 w 4872429"/>
              <a:gd name="connsiteY2352" fmla="*/ 241832 h 3744261"/>
              <a:gd name="connsiteX2353" fmla="*/ 1784693 w 4872429"/>
              <a:gd name="connsiteY2353" fmla="*/ 240773 h 3744261"/>
              <a:gd name="connsiteX2354" fmla="*/ 1784630 w 4872429"/>
              <a:gd name="connsiteY2354" fmla="*/ 240773 h 3744261"/>
              <a:gd name="connsiteX2355" fmla="*/ 2109002 w 4872429"/>
              <a:gd name="connsiteY2355" fmla="*/ 226985 h 3744261"/>
              <a:gd name="connsiteX2356" fmla="*/ 2117246 w 4872429"/>
              <a:gd name="connsiteY2356" fmla="*/ 229394 h 3744261"/>
              <a:gd name="connsiteX2357" fmla="*/ 2135685 w 4872429"/>
              <a:gd name="connsiteY2357" fmla="*/ 233007 h 3744261"/>
              <a:gd name="connsiteX2358" fmla="*/ 2137886 w 4872429"/>
              <a:gd name="connsiteY2358" fmla="*/ 218700 h 3744261"/>
              <a:gd name="connsiteX2359" fmla="*/ 2138094 w 4872429"/>
              <a:gd name="connsiteY2359" fmla="*/ 207736 h 3744261"/>
              <a:gd name="connsiteX2360" fmla="*/ 2066600 w 4872429"/>
              <a:gd name="connsiteY2360" fmla="*/ 55300 h 3744261"/>
              <a:gd name="connsiteX2361" fmla="*/ 2065250 w 4872429"/>
              <a:gd name="connsiteY2361" fmla="*/ 54282 h 3744261"/>
              <a:gd name="connsiteX2362" fmla="*/ 2058086 w 4872429"/>
              <a:gd name="connsiteY2362" fmla="*/ 60906 h 3744261"/>
              <a:gd name="connsiteX2363" fmla="*/ 2063755 w 4872429"/>
              <a:gd name="connsiteY2363" fmla="*/ 65848 h 3744261"/>
              <a:gd name="connsiteX2364" fmla="*/ 2112075 w 4872429"/>
              <a:gd name="connsiteY2364" fmla="*/ 181489 h 3744261"/>
              <a:gd name="connsiteX2365" fmla="*/ 2109023 w 4872429"/>
              <a:gd name="connsiteY2365" fmla="*/ 226965 h 3744261"/>
              <a:gd name="connsiteX2366" fmla="*/ 2109002 w 4872429"/>
              <a:gd name="connsiteY2366" fmla="*/ 226985 h 3744261"/>
              <a:gd name="connsiteX0" fmla="*/ 2995402 w 4059768"/>
              <a:gd name="connsiteY0" fmla="*/ 3743887 h 3744261"/>
              <a:gd name="connsiteX1" fmla="*/ 2986244 w 4059768"/>
              <a:gd name="connsiteY1" fmla="*/ 3743513 h 3744261"/>
              <a:gd name="connsiteX2" fmla="*/ 2930801 w 4059768"/>
              <a:gd name="connsiteY2" fmla="*/ 3717370 h 3744261"/>
              <a:gd name="connsiteX3" fmla="*/ 2921333 w 4059768"/>
              <a:gd name="connsiteY3" fmla="*/ 3675134 h 3744261"/>
              <a:gd name="connsiteX4" fmla="*/ 2838355 w 4059768"/>
              <a:gd name="connsiteY4" fmla="*/ 3656611 h 3744261"/>
              <a:gd name="connsiteX5" fmla="*/ 2769727 w 4059768"/>
              <a:gd name="connsiteY5" fmla="*/ 3633977 h 3744261"/>
              <a:gd name="connsiteX6" fmla="*/ 2764930 w 4059768"/>
              <a:gd name="connsiteY6" fmla="*/ 3640996 h 3744261"/>
              <a:gd name="connsiteX7" fmla="*/ 2656266 w 4059768"/>
              <a:gd name="connsiteY7" fmla="*/ 3683730 h 3744261"/>
              <a:gd name="connsiteX8" fmla="*/ 2521708 w 4059768"/>
              <a:gd name="connsiteY8" fmla="*/ 3592240 h 3744261"/>
              <a:gd name="connsiteX9" fmla="*/ 2417987 w 4059768"/>
              <a:gd name="connsiteY9" fmla="*/ 3485507 h 3744261"/>
              <a:gd name="connsiteX10" fmla="*/ 2409556 w 4059768"/>
              <a:gd name="connsiteY10" fmla="*/ 3447631 h 3744261"/>
              <a:gd name="connsiteX11" fmla="*/ 2310942 w 4059768"/>
              <a:gd name="connsiteY11" fmla="*/ 3307467 h 3744261"/>
              <a:gd name="connsiteX12" fmla="*/ 2301100 w 4059768"/>
              <a:gd name="connsiteY12" fmla="*/ 3175692 h 3744261"/>
              <a:gd name="connsiteX13" fmla="*/ 2313891 w 4059768"/>
              <a:gd name="connsiteY13" fmla="*/ 3163191 h 3744261"/>
              <a:gd name="connsiteX14" fmla="*/ 2320287 w 4059768"/>
              <a:gd name="connsiteY14" fmla="*/ 3168133 h 3744261"/>
              <a:gd name="connsiteX15" fmla="*/ 2327389 w 4059768"/>
              <a:gd name="connsiteY15" fmla="*/ 3160388 h 3744261"/>
              <a:gd name="connsiteX16" fmla="*/ 2353802 w 4059768"/>
              <a:gd name="connsiteY16" fmla="*/ 3218094 h 3744261"/>
              <a:gd name="connsiteX17" fmla="*/ 2381980 w 4059768"/>
              <a:gd name="connsiteY17" fmla="*/ 3295548 h 3744261"/>
              <a:gd name="connsiteX18" fmla="*/ 2508398 w 4059768"/>
              <a:gd name="connsiteY18" fmla="*/ 3376365 h 3744261"/>
              <a:gd name="connsiteX19" fmla="*/ 2427082 w 4059768"/>
              <a:gd name="connsiteY19" fmla="*/ 3328523 h 3744261"/>
              <a:gd name="connsiteX20" fmla="*/ 2370518 w 4059768"/>
              <a:gd name="connsiteY20" fmla="*/ 3165205 h 3744261"/>
              <a:gd name="connsiteX21" fmla="*/ 2376124 w 4059768"/>
              <a:gd name="connsiteY21" fmla="*/ 3010401 h 3744261"/>
              <a:gd name="connsiteX22" fmla="*/ 2361194 w 4059768"/>
              <a:gd name="connsiteY22" fmla="*/ 3092631 h 3744261"/>
              <a:gd name="connsiteX23" fmla="*/ 2362232 w 4059768"/>
              <a:gd name="connsiteY23" fmla="*/ 3127953 h 3744261"/>
              <a:gd name="connsiteX24" fmla="*/ 2352057 w 4059768"/>
              <a:gd name="connsiteY24" fmla="*/ 3130590 h 3744261"/>
              <a:gd name="connsiteX25" fmla="*/ 2348486 w 4059768"/>
              <a:gd name="connsiteY25" fmla="*/ 3093566 h 3744261"/>
              <a:gd name="connsiteX26" fmla="*/ 2347925 w 4059768"/>
              <a:gd name="connsiteY26" fmla="*/ 3091655 h 3744261"/>
              <a:gd name="connsiteX27" fmla="*/ 2333743 w 4059768"/>
              <a:gd name="connsiteY27" fmla="*/ 2983656 h 3744261"/>
              <a:gd name="connsiteX28" fmla="*/ 2341696 w 4059768"/>
              <a:gd name="connsiteY28" fmla="*/ 2941918 h 3744261"/>
              <a:gd name="connsiteX29" fmla="*/ 2306104 w 4059768"/>
              <a:gd name="connsiteY29" fmla="*/ 2973793 h 3744261"/>
              <a:gd name="connsiteX30" fmla="*/ 2212350 w 4059768"/>
              <a:gd name="connsiteY30" fmla="*/ 2886683 h 3744261"/>
              <a:gd name="connsiteX31" fmla="*/ 2221258 w 4059768"/>
              <a:gd name="connsiteY31" fmla="*/ 2841830 h 3744261"/>
              <a:gd name="connsiteX32" fmla="*/ 2362315 w 4059768"/>
              <a:gd name="connsiteY32" fmla="*/ 2850178 h 3744261"/>
              <a:gd name="connsiteX33" fmla="*/ 2378761 w 4059768"/>
              <a:gd name="connsiteY33" fmla="*/ 2855535 h 3744261"/>
              <a:gd name="connsiteX34" fmla="*/ 2411466 w 4059768"/>
              <a:gd name="connsiteY34" fmla="*/ 2820837 h 3744261"/>
              <a:gd name="connsiteX35" fmla="*/ 2493862 w 4059768"/>
              <a:gd name="connsiteY35" fmla="*/ 2766225 h 3744261"/>
              <a:gd name="connsiteX36" fmla="*/ 2484809 w 4059768"/>
              <a:gd name="connsiteY36" fmla="*/ 2761989 h 3744261"/>
              <a:gd name="connsiteX37" fmla="*/ 2485618 w 4059768"/>
              <a:gd name="connsiteY37" fmla="*/ 2744276 h 3744261"/>
              <a:gd name="connsiteX38" fmla="*/ 2496063 w 4059768"/>
              <a:gd name="connsiteY38" fmla="*/ 2723096 h 3744261"/>
              <a:gd name="connsiteX39" fmla="*/ 2523120 w 4059768"/>
              <a:gd name="connsiteY39" fmla="*/ 2678824 h 3744261"/>
              <a:gd name="connsiteX40" fmla="*/ 2510724 w 4059768"/>
              <a:gd name="connsiteY40" fmla="*/ 2501615 h 3744261"/>
              <a:gd name="connsiteX41" fmla="*/ 2545484 w 4059768"/>
              <a:gd name="connsiteY41" fmla="*/ 2484837 h 3744261"/>
              <a:gd name="connsiteX42" fmla="*/ 2627008 w 4059768"/>
              <a:gd name="connsiteY42" fmla="*/ 2554192 h 3744261"/>
              <a:gd name="connsiteX43" fmla="*/ 2621319 w 4059768"/>
              <a:gd name="connsiteY43" fmla="*/ 2526429 h 3744261"/>
              <a:gd name="connsiteX44" fmla="*/ 2325540 w 4059768"/>
              <a:gd name="connsiteY44" fmla="*/ 2277601 h 3744261"/>
              <a:gd name="connsiteX45" fmla="*/ 2134834 w 4059768"/>
              <a:gd name="connsiteY45" fmla="*/ 2145327 h 3744261"/>
              <a:gd name="connsiteX46" fmla="*/ 2132986 w 4059768"/>
              <a:gd name="connsiteY46" fmla="*/ 2137624 h 3744261"/>
              <a:gd name="connsiteX47" fmla="*/ 2140191 w 4059768"/>
              <a:gd name="connsiteY47" fmla="*/ 2134343 h 3744261"/>
              <a:gd name="connsiteX48" fmla="*/ 2485120 w 4059768"/>
              <a:gd name="connsiteY48" fmla="*/ 2304139 h 3744261"/>
              <a:gd name="connsiteX49" fmla="*/ 2536784 w 4059768"/>
              <a:gd name="connsiteY49" fmla="*/ 2346334 h 3744261"/>
              <a:gd name="connsiteX50" fmla="*/ 2539753 w 4059768"/>
              <a:gd name="connsiteY50" fmla="*/ 2349179 h 3744261"/>
              <a:gd name="connsiteX51" fmla="*/ 2665465 w 4059768"/>
              <a:gd name="connsiteY51" fmla="*/ 2533614 h 3744261"/>
              <a:gd name="connsiteX52" fmla="*/ 2674415 w 4059768"/>
              <a:gd name="connsiteY52" fmla="*/ 2650002 h 3744261"/>
              <a:gd name="connsiteX53" fmla="*/ 2695284 w 4059768"/>
              <a:gd name="connsiteY53" fmla="*/ 2660800 h 3744261"/>
              <a:gd name="connsiteX54" fmla="*/ 2687559 w 4059768"/>
              <a:gd name="connsiteY54" fmla="*/ 2669231 h 3744261"/>
              <a:gd name="connsiteX55" fmla="*/ 2670947 w 4059768"/>
              <a:gd name="connsiteY55" fmla="*/ 2665472 h 3744261"/>
              <a:gd name="connsiteX56" fmla="*/ 2660585 w 4059768"/>
              <a:gd name="connsiteY56" fmla="*/ 2691886 h 3744261"/>
              <a:gd name="connsiteX57" fmla="*/ 2614778 w 4059768"/>
              <a:gd name="connsiteY57" fmla="*/ 2730779 h 3744261"/>
              <a:gd name="connsiteX58" fmla="*/ 2424507 w 4059768"/>
              <a:gd name="connsiteY58" fmla="*/ 2845672 h 3744261"/>
              <a:gd name="connsiteX59" fmla="*/ 2399194 w 4059768"/>
              <a:gd name="connsiteY59" fmla="*/ 2922731 h 3744261"/>
              <a:gd name="connsiteX60" fmla="*/ 2518552 w 4059768"/>
              <a:gd name="connsiteY60" fmla="*/ 2812240 h 3744261"/>
              <a:gd name="connsiteX61" fmla="*/ 2729401 w 4059768"/>
              <a:gd name="connsiteY61" fmla="*/ 2751523 h 3744261"/>
              <a:gd name="connsiteX62" fmla="*/ 2778884 w 4059768"/>
              <a:gd name="connsiteY62" fmla="*/ 2767450 h 3744261"/>
              <a:gd name="connsiteX63" fmla="*/ 2768813 w 4059768"/>
              <a:gd name="connsiteY63" fmla="*/ 2800715 h 3744261"/>
              <a:gd name="connsiteX64" fmla="*/ 2762542 w 4059768"/>
              <a:gd name="connsiteY64" fmla="*/ 2810392 h 3744261"/>
              <a:gd name="connsiteX65" fmla="*/ 2668518 w 4059768"/>
              <a:gd name="connsiteY65" fmla="*/ 2848911 h 3744261"/>
              <a:gd name="connsiteX66" fmla="*/ 2519777 w 4059768"/>
              <a:gd name="connsiteY66" fmla="*/ 2906887 h 3744261"/>
              <a:gd name="connsiteX67" fmla="*/ 2503705 w 4059768"/>
              <a:gd name="connsiteY67" fmla="*/ 2921278 h 3744261"/>
              <a:gd name="connsiteX68" fmla="*/ 2605288 w 4059768"/>
              <a:gd name="connsiteY68" fmla="*/ 2893265 h 3744261"/>
              <a:gd name="connsiteX69" fmla="*/ 2609316 w 4059768"/>
              <a:gd name="connsiteY69" fmla="*/ 2891251 h 3744261"/>
              <a:gd name="connsiteX70" fmla="*/ 2762085 w 4059768"/>
              <a:gd name="connsiteY70" fmla="*/ 2869095 h 3744261"/>
              <a:gd name="connsiteX71" fmla="*/ 2894110 w 4059768"/>
              <a:gd name="connsiteY71" fmla="*/ 2990239 h 3744261"/>
              <a:gd name="connsiteX72" fmla="*/ 2984999 w 4059768"/>
              <a:gd name="connsiteY72" fmla="*/ 3128347 h 3744261"/>
              <a:gd name="connsiteX73" fmla="*/ 2979599 w 4059768"/>
              <a:gd name="connsiteY73" fmla="*/ 3158581 h 3744261"/>
              <a:gd name="connsiteX74" fmla="*/ 2901543 w 4059768"/>
              <a:gd name="connsiteY74" fmla="*/ 3132978 h 3744261"/>
              <a:gd name="connsiteX75" fmla="*/ 2857958 w 4059768"/>
              <a:gd name="connsiteY75" fmla="*/ 3088831 h 3744261"/>
              <a:gd name="connsiteX76" fmla="*/ 2833600 w 4059768"/>
              <a:gd name="connsiteY76" fmla="*/ 3062875 h 3744261"/>
              <a:gd name="connsiteX77" fmla="*/ 2830236 w 4059768"/>
              <a:gd name="connsiteY77" fmla="*/ 3060653 h 3744261"/>
              <a:gd name="connsiteX78" fmla="*/ 2823031 w 4059768"/>
              <a:gd name="connsiteY78" fmla="*/ 3077971 h 3744261"/>
              <a:gd name="connsiteX79" fmla="*/ 2797531 w 4059768"/>
              <a:gd name="connsiteY79" fmla="*/ 3126416 h 3744261"/>
              <a:gd name="connsiteX80" fmla="*/ 2788519 w 4059768"/>
              <a:gd name="connsiteY80" fmla="*/ 3134971 h 3744261"/>
              <a:gd name="connsiteX81" fmla="*/ 2949366 w 4059768"/>
              <a:gd name="connsiteY81" fmla="*/ 3182523 h 3744261"/>
              <a:gd name="connsiteX82" fmla="*/ 2994073 w 4059768"/>
              <a:gd name="connsiteY82" fmla="*/ 3220897 h 3744261"/>
              <a:gd name="connsiteX83" fmla="*/ 2976609 w 4059768"/>
              <a:gd name="connsiteY83" fmla="*/ 3194339 h 3744261"/>
              <a:gd name="connsiteX84" fmla="*/ 2976298 w 4059768"/>
              <a:gd name="connsiteY84" fmla="*/ 3185825 h 3744261"/>
              <a:gd name="connsiteX85" fmla="*/ 2984749 w 4059768"/>
              <a:gd name="connsiteY85" fmla="*/ 3184953 h 3744261"/>
              <a:gd name="connsiteX86" fmla="*/ 3054395 w 4059768"/>
              <a:gd name="connsiteY86" fmla="*/ 3237343 h 3744261"/>
              <a:gd name="connsiteX87" fmla="*/ 3054167 w 4059768"/>
              <a:gd name="connsiteY87" fmla="*/ 3218717 h 3744261"/>
              <a:gd name="connsiteX88" fmla="*/ 3042144 w 4059768"/>
              <a:gd name="connsiteY88" fmla="*/ 3136321 h 3744261"/>
              <a:gd name="connsiteX89" fmla="*/ 3037036 w 4059768"/>
              <a:gd name="connsiteY89" fmla="*/ 3066613 h 3744261"/>
              <a:gd name="connsiteX90" fmla="*/ 3064093 w 4059768"/>
              <a:gd name="connsiteY90" fmla="*/ 3056064 h 3744261"/>
              <a:gd name="connsiteX91" fmla="*/ 3062660 w 4059768"/>
              <a:gd name="connsiteY91" fmla="*/ 3021386 h 3744261"/>
              <a:gd name="connsiteX92" fmla="*/ 2860844 w 4059768"/>
              <a:gd name="connsiteY92" fmla="*/ 2922897 h 3744261"/>
              <a:gd name="connsiteX93" fmla="*/ 2795247 w 4059768"/>
              <a:gd name="connsiteY93" fmla="*/ 2839546 h 3744261"/>
              <a:gd name="connsiteX94" fmla="*/ 2791052 w 4059768"/>
              <a:gd name="connsiteY94" fmla="*/ 2788277 h 3744261"/>
              <a:gd name="connsiteX95" fmla="*/ 2721759 w 4059768"/>
              <a:gd name="connsiteY95" fmla="*/ 2682250 h 3744261"/>
              <a:gd name="connsiteX96" fmla="*/ 2690134 w 4059768"/>
              <a:gd name="connsiteY96" fmla="*/ 2633743 h 3744261"/>
              <a:gd name="connsiteX97" fmla="*/ 2749730 w 4059768"/>
              <a:gd name="connsiteY97" fmla="*/ 2599938 h 3744261"/>
              <a:gd name="connsiteX98" fmla="*/ 2811049 w 4059768"/>
              <a:gd name="connsiteY98" fmla="*/ 2587582 h 3744261"/>
              <a:gd name="connsiteX99" fmla="*/ 2649144 w 4059768"/>
              <a:gd name="connsiteY99" fmla="*/ 2383316 h 3744261"/>
              <a:gd name="connsiteX100" fmla="*/ 2466328 w 4059768"/>
              <a:gd name="connsiteY100" fmla="*/ 2223799 h 3744261"/>
              <a:gd name="connsiteX101" fmla="*/ 2310735 w 4059768"/>
              <a:gd name="connsiteY101" fmla="*/ 2137187 h 3744261"/>
              <a:gd name="connsiteX102" fmla="*/ 2154540 w 4059768"/>
              <a:gd name="connsiteY102" fmla="*/ 2039010 h 3744261"/>
              <a:gd name="connsiteX103" fmla="*/ 2411819 w 4059768"/>
              <a:gd name="connsiteY103" fmla="*/ 1924781 h 3744261"/>
              <a:gd name="connsiteX104" fmla="*/ 2608216 w 4059768"/>
              <a:gd name="connsiteY104" fmla="*/ 1879160 h 3744261"/>
              <a:gd name="connsiteX105" fmla="*/ 2606741 w 4059768"/>
              <a:gd name="connsiteY105" fmla="*/ 1875444 h 3744261"/>
              <a:gd name="connsiteX106" fmla="*/ 2590960 w 4059768"/>
              <a:gd name="connsiteY106" fmla="*/ 1794273 h 3744261"/>
              <a:gd name="connsiteX107" fmla="*/ 2571275 w 4059768"/>
              <a:gd name="connsiteY107" fmla="*/ 1730648 h 3744261"/>
              <a:gd name="connsiteX108" fmla="*/ 2358225 w 4059768"/>
              <a:gd name="connsiteY108" fmla="*/ 1803139 h 3744261"/>
              <a:gd name="connsiteX109" fmla="*/ 2165732 w 4059768"/>
              <a:gd name="connsiteY109" fmla="*/ 1884912 h 3744261"/>
              <a:gd name="connsiteX110" fmla="*/ 2144406 w 4059768"/>
              <a:gd name="connsiteY110" fmla="*/ 1886989 h 3744261"/>
              <a:gd name="connsiteX111" fmla="*/ 2139568 w 4059768"/>
              <a:gd name="connsiteY111" fmla="*/ 1827974 h 3744261"/>
              <a:gd name="connsiteX112" fmla="*/ 2134668 w 4059768"/>
              <a:gd name="connsiteY112" fmla="*/ 1745807 h 3744261"/>
              <a:gd name="connsiteX113" fmla="*/ 2093906 w 4059768"/>
              <a:gd name="connsiteY113" fmla="*/ 1707080 h 3744261"/>
              <a:gd name="connsiteX114" fmla="*/ 2096875 w 4059768"/>
              <a:gd name="connsiteY114" fmla="*/ 1699459 h 3744261"/>
              <a:gd name="connsiteX115" fmla="*/ 2114422 w 4059768"/>
              <a:gd name="connsiteY115" fmla="*/ 1702346 h 3744261"/>
              <a:gd name="connsiteX116" fmla="*/ 2144842 w 4059768"/>
              <a:gd name="connsiteY116" fmla="*/ 1737480 h 3744261"/>
              <a:gd name="connsiteX117" fmla="*/ 2185584 w 4059768"/>
              <a:gd name="connsiteY117" fmla="*/ 1756106 h 3744261"/>
              <a:gd name="connsiteX118" fmla="*/ 2267211 w 4059768"/>
              <a:gd name="connsiteY118" fmla="*/ 1636146 h 3744261"/>
              <a:gd name="connsiteX119" fmla="*/ 2331562 w 4059768"/>
              <a:gd name="connsiteY119" fmla="*/ 1496709 h 3744261"/>
              <a:gd name="connsiteX120" fmla="*/ 2371452 w 4059768"/>
              <a:gd name="connsiteY120" fmla="*/ 1425775 h 3744261"/>
              <a:gd name="connsiteX121" fmla="*/ 2354466 w 4059768"/>
              <a:gd name="connsiteY121" fmla="*/ 1429243 h 3744261"/>
              <a:gd name="connsiteX122" fmla="*/ 2335279 w 4059768"/>
              <a:gd name="connsiteY122" fmla="*/ 1411842 h 3744261"/>
              <a:gd name="connsiteX123" fmla="*/ 2350438 w 4059768"/>
              <a:gd name="connsiteY123" fmla="*/ 1321659 h 3744261"/>
              <a:gd name="connsiteX124" fmla="*/ 2364475 w 4059768"/>
              <a:gd name="connsiteY124" fmla="*/ 1317485 h 3744261"/>
              <a:gd name="connsiteX125" fmla="*/ 2377100 w 4059768"/>
              <a:gd name="connsiteY125" fmla="*/ 1350543 h 3744261"/>
              <a:gd name="connsiteX126" fmla="*/ 2383828 w 4059768"/>
              <a:gd name="connsiteY126" fmla="*/ 1391201 h 3744261"/>
              <a:gd name="connsiteX127" fmla="*/ 2386133 w 4059768"/>
              <a:gd name="connsiteY127" fmla="*/ 1400836 h 3744261"/>
              <a:gd name="connsiteX128" fmla="*/ 2463545 w 4059768"/>
              <a:gd name="connsiteY128" fmla="*/ 1306708 h 3744261"/>
              <a:gd name="connsiteX129" fmla="*/ 2524782 w 4059768"/>
              <a:gd name="connsiteY129" fmla="*/ 1258492 h 3744261"/>
              <a:gd name="connsiteX130" fmla="*/ 2608776 w 4059768"/>
              <a:gd name="connsiteY130" fmla="*/ 1147025 h 3744261"/>
              <a:gd name="connsiteX131" fmla="*/ 2693353 w 4059768"/>
              <a:gd name="connsiteY131" fmla="*/ 1030491 h 3744261"/>
              <a:gd name="connsiteX132" fmla="*/ 2701285 w 4059768"/>
              <a:gd name="connsiteY132" fmla="*/ 994339 h 3744261"/>
              <a:gd name="connsiteX133" fmla="*/ 2683261 w 4059768"/>
              <a:gd name="connsiteY133" fmla="*/ 949050 h 3744261"/>
              <a:gd name="connsiteX134" fmla="*/ 2653795 w 4059768"/>
              <a:gd name="connsiteY134" fmla="*/ 849378 h 3744261"/>
              <a:gd name="connsiteX135" fmla="*/ 2664323 w 4059768"/>
              <a:gd name="connsiteY135" fmla="*/ 791028 h 3744261"/>
              <a:gd name="connsiteX136" fmla="*/ 2658737 w 4059768"/>
              <a:gd name="connsiteY136" fmla="*/ 791879 h 3744261"/>
              <a:gd name="connsiteX137" fmla="*/ 2278611 w 4059768"/>
              <a:gd name="connsiteY137" fmla="*/ 1254401 h 3744261"/>
              <a:gd name="connsiteX138" fmla="*/ 2041412 w 4059768"/>
              <a:gd name="connsiteY138" fmla="*/ 1769209 h 3744261"/>
              <a:gd name="connsiteX139" fmla="*/ 2006443 w 4059768"/>
              <a:gd name="connsiteY139" fmla="*/ 1805818 h 3744261"/>
              <a:gd name="connsiteX140" fmla="*/ 2003308 w 4059768"/>
              <a:gd name="connsiteY140" fmla="*/ 1806877 h 3744261"/>
              <a:gd name="connsiteX141" fmla="*/ 2004699 w 4059768"/>
              <a:gd name="connsiteY141" fmla="*/ 1809203 h 3744261"/>
              <a:gd name="connsiteX142" fmla="*/ 2076110 w 4059768"/>
              <a:gd name="connsiteY142" fmla="*/ 1865539 h 3744261"/>
              <a:gd name="connsiteX143" fmla="*/ 2127857 w 4059768"/>
              <a:gd name="connsiteY143" fmla="*/ 1905428 h 3744261"/>
              <a:gd name="connsiteX144" fmla="*/ 2128812 w 4059768"/>
              <a:gd name="connsiteY144" fmla="*/ 1933606 h 3744261"/>
              <a:gd name="connsiteX145" fmla="*/ 2090251 w 4059768"/>
              <a:gd name="connsiteY145" fmla="*/ 1949243 h 3744261"/>
              <a:gd name="connsiteX146" fmla="*/ 2141728 w 4059768"/>
              <a:gd name="connsiteY146" fmla="*/ 2083011 h 3744261"/>
              <a:gd name="connsiteX147" fmla="*/ 2142392 w 4059768"/>
              <a:gd name="connsiteY147" fmla="*/ 2108885 h 3744261"/>
              <a:gd name="connsiteX148" fmla="*/ 2123330 w 4059768"/>
              <a:gd name="connsiteY148" fmla="*/ 2096405 h 3744261"/>
              <a:gd name="connsiteX149" fmla="*/ 2102793 w 4059768"/>
              <a:gd name="connsiteY149" fmla="*/ 2068642 h 3744261"/>
              <a:gd name="connsiteX150" fmla="*/ 2097768 w 4059768"/>
              <a:gd name="connsiteY150" fmla="*/ 2061270 h 3744261"/>
              <a:gd name="connsiteX151" fmla="*/ 2112013 w 4059768"/>
              <a:gd name="connsiteY151" fmla="*/ 2124915 h 3744261"/>
              <a:gd name="connsiteX152" fmla="*/ 2106427 w 4059768"/>
              <a:gd name="connsiteY152" fmla="*/ 2154879 h 3744261"/>
              <a:gd name="connsiteX153" fmla="*/ 2068074 w 4059768"/>
              <a:gd name="connsiteY153" fmla="*/ 2110027 h 3744261"/>
              <a:gd name="connsiteX154" fmla="*/ 2071106 w 4059768"/>
              <a:gd name="connsiteY154" fmla="*/ 2131103 h 3744261"/>
              <a:gd name="connsiteX155" fmla="*/ 2062737 w 4059768"/>
              <a:gd name="connsiteY155" fmla="*/ 2158160 h 3744261"/>
              <a:gd name="connsiteX156" fmla="*/ 2015974 w 4059768"/>
              <a:gd name="connsiteY156" fmla="*/ 2102593 h 3744261"/>
              <a:gd name="connsiteX157" fmla="*/ 2000608 w 4059768"/>
              <a:gd name="connsiteY157" fmla="*/ 2072629 h 3744261"/>
              <a:gd name="connsiteX158" fmla="*/ 2002809 w 4059768"/>
              <a:gd name="connsiteY158" fmla="*/ 2132432 h 3744261"/>
              <a:gd name="connsiteX159" fmla="*/ 1992884 w 4059768"/>
              <a:gd name="connsiteY159" fmla="*/ 2146677 h 3744261"/>
              <a:gd name="connsiteX160" fmla="*/ 1951291 w 4059768"/>
              <a:gd name="connsiteY160" fmla="*/ 2089428 h 3744261"/>
              <a:gd name="connsiteX161" fmla="*/ 1935510 w 4059768"/>
              <a:gd name="connsiteY161" fmla="*/ 2105832 h 3744261"/>
              <a:gd name="connsiteX162" fmla="*/ 1899129 w 4059768"/>
              <a:gd name="connsiteY162" fmla="*/ 2150913 h 3744261"/>
              <a:gd name="connsiteX163" fmla="*/ 1891529 w 4059768"/>
              <a:gd name="connsiteY163" fmla="*/ 2181376 h 3744261"/>
              <a:gd name="connsiteX164" fmla="*/ 1898548 w 4059768"/>
              <a:gd name="connsiteY164" fmla="*/ 2174440 h 3744261"/>
              <a:gd name="connsiteX165" fmla="*/ 1920870 w 4059768"/>
              <a:gd name="connsiteY165" fmla="*/ 2146033 h 3744261"/>
              <a:gd name="connsiteX166" fmla="*/ 1929758 w 4059768"/>
              <a:gd name="connsiteY166" fmla="*/ 2134447 h 3744261"/>
              <a:gd name="connsiteX167" fmla="*/ 1939289 w 4059768"/>
              <a:gd name="connsiteY167" fmla="*/ 2132474 h 3744261"/>
              <a:gd name="connsiteX168" fmla="*/ 1937565 w 4059768"/>
              <a:gd name="connsiteY168" fmla="*/ 2148442 h 3744261"/>
              <a:gd name="connsiteX169" fmla="*/ 1906376 w 4059768"/>
              <a:gd name="connsiteY169" fmla="*/ 2230360 h 3744261"/>
              <a:gd name="connsiteX170" fmla="*/ 1905670 w 4059768"/>
              <a:gd name="connsiteY170" fmla="*/ 2234306 h 3744261"/>
              <a:gd name="connsiteX171" fmla="*/ 1963106 w 4059768"/>
              <a:gd name="connsiteY171" fmla="*/ 2159386 h 3744261"/>
              <a:gd name="connsiteX172" fmla="*/ 1971454 w 4059768"/>
              <a:gd name="connsiteY172" fmla="*/ 2157433 h 3744261"/>
              <a:gd name="connsiteX173" fmla="*/ 1973842 w 4059768"/>
              <a:gd name="connsiteY173" fmla="*/ 2165677 h 3744261"/>
              <a:gd name="connsiteX174" fmla="*/ 1950772 w 4059768"/>
              <a:gd name="connsiteY174" fmla="*/ 2239643 h 3744261"/>
              <a:gd name="connsiteX175" fmla="*/ 1998739 w 4059768"/>
              <a:gd name="connsiteY175" fmla="*/ 2169145 h 3744261"/>
              <a:gd name="connsiteX176" fmla="*/ 2014355 w 4059768"/>
              <a:gd name="connsiteY176" fmla="*/ 2143978 h 3744261"/>
              <a:gd name="connsiteX177" fmla="*/ 2024135 w 4059768"/>
              <a:gd name="connsiteY177" fmla="*/ 2140406 h 3744261"/>
              <a:gd name="connsiteX178" fmla="*/ 2026565 w 4059768"/>
              <a:gd name="connsiteY178" fmla="*/ 2154755 h 3744261"/>
              <a:gd name="connsiteX179" fmla="*/ 2021581 w 4059768"/>
              <a:gd name="connsiteY179" fmla="*/ 2172924 h 3744261"/>
              <a:gd name="connsiteX180" fmla="*/ 2000068 w 4059768"/>
              <a:gd name="connsiteY180" fmla="*/ 2277539 h 3744261"/>
              <a:gd name="connsiteX181" fmla="*/ 2005820 w 4059768"/>
              <a:gd name="connsiteY181" fmla="*/ 2430266 h 3744261"/>
              <a:gd name="connsiteX182" fmla="*/ 2011323 w 4059768"/>
              <a:gd name="connsiteY182" fmla="*/ 2706068 h 3744261"/>
              <a:gd name="connsiteX183" fmla="*/ 1968983 w 4059768"/>
              <a:gd name="connsiteY183" fmla="*/ 2840834 h 3744261"/>
              <a:gd name="connsiteX184" fmla="*/ 1931627 w 4059768"/>
              <a:gd name="connsiteY184" fmla="*/ 2956371 h 3744261"/>
              <a:gd name="connsiteX185" fmla="*/ 1927868 w 4059768"/>
              <a:gd name="connsiteY185" fmla="*/ 2990363 h 3744261"/>
              <a:gd name="connsiteX186" fmla="*/ 1921140 w 4059768"/>
              <a:gd name="connsiteY186" fmla="*/ 2991152 h 3744261"/>
              <a:gd name="connsiteX187" fmla="*/ 1916738 w 4059768"/>
              <a:gd name="connsiteY187" fmla="*/ 2973066 h 3744261"/>
              <a:gd name="connsiteX188" fmla="*/ 1919126 w 4059768"/>
              <a:gd name="connsiteY188" fmla="*/ 2955374 h 3744261"/>
              <a:gd name="connsiteX189" fmla="*/ 1911235 w 4059768"/>
              <a:gd name="connsiteY189" fmla="*/ 2893162 h 3744261"/>
              <a:gd name="connsiteX190" fmla="*/ 1862396 w 4059768"/>
              <a:gd name="connsiteY190" fmla="*/ 2843845 h 3744261"/>
              <a:gd name="connsiteX191" fmla="*/ 1767458 w 4059768"/>
              <a:gd name="connsiteY191" fmla="*/ 2831572 h 3744261"/>
              <a:gd name="connsiteX192" fmla="*/ 1779252 w 4059768"/>
              <a:gd name="connsiteY192" fmla="*/ 2859584 h 3744261"/>
              <a:gd name="connsiteX193" fmla="*/ 1878177 w 4059768"/>
              <a:gd name="connsiteY193" fmla="*/ 3000164 h 3744261"/>
              <a:gd name="connsiteX194" fmla="*/ 1821218 w 4059768"/>
              <a:gd name="connsiteY194" fmla="*/ 3192553 h 3744261"/>
              <a:gd name="connsiteX195" fmla="*/ 1716355 w 4059768"/>
              <a:gd name="connsiteY195" fmla="*/ 3376095 h 3744261"/>
              <a:gd name="connsiteX196" fmla="*/ 1690689 w 4059768"/>
              <a:gd name="connsiteY196" fmla="*/ 3379314 h 3744261"/>
              <a:gd name="connsiteX197" fmla="*/ 1690212 w 4059768"/>
              <a:gd name="connsiteY197" fmla="*/ 3379065 h 3744261"/>
              <a:gd name="connsiteX198" fmla="*/ 1665252 w 4059768"/>
              <a:gd name="connsiteY198" fmla="*/ 3357469 h 3744261"/>
              <a:gd name="connsiteX199" fmla="*/ 1650301 w 4059768"/>
              <a:gd name="connsiteY199" fmla="*/ 3389323 h 3744261"/>
              <a:gd name="connsiteX200" fmla="*/ 1457227 w 4059768"/>
              <a:gd name="connsiteY200" fmla="*/ 3500084 h 3744261"/>
              <a:gd name="connsiteX201" fmla="*/ 1450915 w 4059768"/>
              <a:gd name="connsiteY201" fmla="*/ 3498589 h 3744261"/>
              <a:gd name="connsiteX202" fmla="*/ 1449357 w 4059768"/>
              <a:gd name="connsiteY202" fmla="*/ 3492297 h 3744261"/>
              <a:gd name="connsiteX203" fmla="*/ 1467942 w 4059768"/>
              <a:gd name="connsiteY203" fmla="*/ 3379916 h 3744261"/>
              <a:gd name="connsiteX204" fmla="*/ 1451683 w 4059768"/>
              <a:gd name="connsiteY204" fmla="*/ 3407638 h 3744261"/>
              <a:gd name="connsiteX205" fmla="*/ 1441570 w 4059768"/>
              <a:gd name="connsiteY205" fmla="*/ 3411915 h 3744261"/>
              <a:gd name="connsiteX206" fmla="*/ 1420390 w 4059768"/>
              <a:gd name="connsiteY206" fmla="*/ 3365630 h 3744261"/>
              <a:gd name="connsiteX207" fmla="*/ 1419040 w 4059768"/>
              <a:gd name="connsiteY207" fmla="*/ 3360335 h 3744261"/>
              <a:gd name="connsiteX208" fmla="*/ 1435216 w 4059768"/>
              <a:gd name="connsiteY208" fmla="*/ 3497156 h 3744261"/>
              <a:gd name="connsiteX209" fmla="*/ 1520685 w 4059768"/>
              <a:gd name="connsiteY209" fmla="*/ 3509428 h 3744261"/>
              <a:gd name="connsiteX210" fmla="*/ 1555238 w 4059768"/>
              <a:gd name="connsiteY210" fmla="*/ 3503033 h 3744261"/>
              <a:gd name="connsiteX211" fmla="*/ 1566368 w 4059768"/>
              <a:gd name="connsiteY211" fmla="*/ 3510342 h 3744261"/>
              <a:gd name="connsiteX212" fmla="*/ 1540474 w 4059768"/>
              <a:gd name="connsiteY212" fmla="*/ 3549173 h 3744261"/>
              <a:gd name="connsiteX213" fmla="*/ 1494542 w 4059768"/>
              <a:gd name="connsiteY213" fmla="*/ 3602975 h 3744261"/>
              <a:gd name="connsiteX214" fmla="*/ 1211514 w 4059768"/>
              <a:gd name="connsiteY214" fmla="*/ 3721523 h 3744261"/>
              <a:gd name="connsiteX215" fmla="*/ 1188132 w 4059768"/>
              <a:gd name="connsiteY215" fmla="*/ 3720256 h 3744261"/>
              <a:gd name="connsiteX216" fmla="*/ 981789 w 4059768"/>
              <a:gd name="connsiteY216" fmla="*/ 3524047 h 3744261"/>
              <a:gd name="connsiteX217" fmla="*/ 934113 w 4059768"/>
              <a:gd name="connsiteY217" fmla="*/ 3517984 h 3744261"/>
              <a:gd name="connsiteX218" fmla="*/ 908364 w 4059768"/>
              <a:gd name="connsiteY218" fmla="*/ 3507518 h 3744261"/>
              <a:gd name="connsiteX219" fmla="*/ 791436 w 4059768"/>
              <a:gd name="connsiteY219" fmla="*/ 3370863 h 3744261"/>
              <a:gd name="connsiteX220" fmla="*/ 800697 w 4059768"/>
              <a:gd name="connsiteY220" fmla="*/ 3265314 h 3744261"/>
              <a:gd name="connsiteX221" fmla="*/ 799721 w 4059768"/>
              <a:gd name="connsiteY221" fmla="*/ 3264566 h 3744261"/>
              <a:gd name="connsiteX222" fmla="*/ 797520 w 4059768"/>
              <a:gd name="connsiteY222" fmla="*/ 3241932 h 3744261"/>
              <a:gd name="connsiteX223" fmla="*/ 810477 w 4059768"/>
              <a:gd name="connsiteY223" fmla="*/ 3220524 h 3744261"/>
              <a:gd name="connsiteX224" fmla="*/ 853316 w 4059768"/>
              <a:gd name="connsiteY224" fmla="*/ 3118837 h 3744261"/>
              <a:gd name="connsiteX225" fmla="*/ 936501 w 4059768"/>
              <a:gd name="connsiteY225" fmla="*/ 3105962 h 3744261"/>
              <a:gd name="connsiteX226" fmla="*/ 942813 w 4059768"/>
              <a:gd name="connsiteY226" fmla="*/ 3114663 h 3744261"/>
              <a:gd name="connsiteX227" fmla="*/ 923585 w 4059768"/>
              <a:gd name="connsiteY227" fmla="*/ 3189542 h 3744261"/>
              <a:gd name="connsiteX228" fmla="*/ 979900 w 4059768"/>
              <a:gd name="connsiteY228" fmla="*/ 3101747 h 3744261"/>
              <a:gd name="connsiteX229" fmla="*/ 1134953 w 4059768"/>
              <a:gd name="connsiteY229" fmla="*/ 2984341 h 3744261"/>
              <a:gd name="connsiteX230" fmla="*/ 1266230 w 4059768"/>
              <a:gd name="connsiteY230" fmla="*/ 2971072 h 3744261"/>
              <a:gd name="connsiteX231" fmla="*/ 1338679 w 4059768"/>
              <a:gd name="connsiteY231" fmla="*/ 2982846 h 3744261"/>
              <a:gd name="connsiteX232" fmla="*/ 1339447 w 4059768"/>
              <a:gd name="connsiteY232" fmla="*/ 2982452 h 3744261"/>
              <a:gd name="connsiteX233" fmla="*/ 1371924 w 4059768"/>
              <a:gd name="connsiteY233" fmla="*/ 2972339 h 3744261"/>
              <a:gd name="connsiteX234" fmla="*/ 1323168 w 4059768"/>
              <a:gd name="connsiteY234" fmla="*/ 2957845 h 3744261"/>
              <a:gd name="connsiteX235" fmla="*/ 1163484 w 4059768"/>
              <a:gd name="connsiteY235" fmla="*/ 2925078 h 3744261"/>
              <a:gd name="connsiteX236" fmla="*/ 1000083 w 4059768"/>
              <a:gd name="connsiteY236" fmla="*/ 3004193 h 3744261"/>
              <a:gd name="connsiteX237" fmla="*/ 998879 w 4059768"/>
              <a:gd name="connsiteY237" fmla="*/ 3014908 h 3744261"/>
              <a:gd name="connsiteX238" fmla="*/ 959405 w 4059768"/>
              <a:gd name="connsiteY238" fmla="*/ 3058701 h 3744261"/>
              <a:gd name="connsiteX239" fmla="*/ 920366 w 4059768"/>
              <a:gd name="connsiteY239" fmla="*/ 3088084 h 3744261"/>
              <a:gd name="connsiteX240" fmla="*/ 914552 w 4059768"/>
              <a:gd name="connsiteY240" fmla="*/ 3084014 h 3744261"/>
              <a:gd name="connsiteX241" fmla="*/ 929316 w 4059768"/>
              <a:gd name="connsiteY241" fmla="*/ 3062065 h 3744261"/>
              <a:gd name="connsiteX242" fmla="*/ 955335 w 4059768"/>
              <a:gd name="connsiteY242" fmla="*/ 3033991 h 3744261"/>
              <a:gd name="connsiteX243" fmla="*/ 986358 w 4059768"/>
              <a:gd name="connsiteY243" fmla="*/ 3000455 h 3744261"/>
              <a:gd name="connsiteX244" fmla="*/ 971511 w 4059768"/>
              <a:gd name="connsiteY244" fmla="*/ 2973710 h 3744261"/>
              <a:gd name="connsiteX245" fmla="*/ 837929 w 4059768"/>
              <a:gd name="connsiteY245" fmla="*/ 2879872 h 3744261"/>
              <a:gd name="connsiteX246" fmla="*/ 826196 w 4059768"/>
              <a:gd name="connsiteY246" fmla="*/ 2887181 h 3744261"/>
              <a:gd name="connsiteX247" fmla="*/ 886540 w 4059768"/>
              <a:gd name="connsiteY247" fmla="*/ 3085093 h 3744261"/>
              <a:gd name="connsiteX248" fmla="*/ 886353 w 4059768"/>
              <a:gd name="connsiteY248" fmla="*/ 3091198 h 3744261"/>
              <a:gd name="connsiteX249" fmla="*/ 881016 w 4059768"/>
              <a:gd name="connsiteY249" fmla="*/ 3094209 h 3744261"/>
              <a:gd name="connsiteX250" fmla="*/ 870821 w 4059768"/>
              <a:gd name="connsiteY250" fmla="*/ 3081750 h 3744261"/>
              <a:gd name="connsiteX251" fmla="*/ 815233 w 4059768"/>
              <a:gd name="connsiteY251" fmla="*/ 2881222 h 3744261"/>
              <a:gd name="connsiteX252" fmla="*/ 836766 w 4059768"/>
              <a:gd name="connsiteY252" fmla="*/ 2867455 h 3744261"/>
              <a:gd name="connsiteX253" fmla="*/ 981685 w 4059768"/>
              <a:gd name="connsiteY253" fmla="*/ 2966546 h 3744261"/>
              <a:gd name="connsiteX254" fmla="*/ 995972 w 4059768"/>
              <a:gd name="connsiteY254" fmla="*/ 2990841 h 3744261"/>
              <a:gd name="connsiteX255" fmla="*/ 1163152 w 4059768"/>
              <a:gd name="connsiteY255" fmla="*/ 2912639 h 3744261"/>
              <a:gd name="connsiteX256" fmla="*/ 1327155 w 4059768"/>
              <a:gd name="connsiteY256" fmla="*/ 2946050 h 3744261"/>
              <a:gd name="connsiteX257" fmla="*/ 1388038 w 4059768"/>
              <a:gd name="connsiteY257" fmla="*/ 2959735 h 3744261"/>
              <a:gd name="connsiteX258" fmla="*/ 1389533 w 4059768"/>
              <a:gd name="connsiteY258" fmla="*/ 2955000 h 3744261"/>
              <a:gd name="connsiteX259" fmla="*/ 1396510 w 4059768"/>
              <a:gd name="connsiteY259" fmla="*/ 2841540 h 3744261"/>
              <a:gd name="connsiteX260" fmla="*/ 1431499 w 4059768"/>
              <a:gd name="connsiteY260" fmla="*/ 2742469 h 3744261"/>
              <a:gd name="connsiteX261" fmla="*/ 1460383 w 4059768"/>
              <a:gd name="connsiteY261" fmla="*/ 2758625 h 3744261"/>
              <a:gd name="connsiteX262" fmla="*/ 1529905 w 4059768"/>
              <a:gd name="connsiteY262" fmla="*/ 2965404 h 3744261"/>
              <a:gd name="connsiteX263" fmla="*/ 1519149 w 4059768"/>
              <a:gd name="connsiteY263" fmla="*/ 2977323 h 3744261"/>
              <a:gd name="connsiteX264" fmla="*/ 1584330 w 4059768"/>
              <a:gd name="connsiteY264" fmla="*/ 3026951 h 3744261"/>
              <a:gd name="connsiteX265" fmla="*/ 1605407 w 4059768"/>
              <a:gd name="connsiteY265" fmla="*/ 3044705 h 3744261"/>
              <a:gd name="connsiteX266" fmla="*/ 1660331 w 4059768"/>
              <a:gd name="connsiteY266" fmla="*/ 2959610 h 3744261"/>
              <a:gd name="connsiteX267" fmla="*/ 1737743 w 4059768"/>
              <a:gd name="connsiteY267" fmla="*/ 2839754 h 3744261"/>
              <a:gd name="connsiteX268" fmla="*/ 1797546 w 4059768"/>
              <a:gd name="connsiteY268" fmla="*/ 2732149 h 3744261"/>
              <a:gd name="connsiteX269" fmla="*/ 1814927 w 4059768"/>
              <a:gd name="connsiteY269" fmla="*/ 2688356 h 3744261"/>
              <a:gd name="connsiteX270" fmla="*/ 1862935 w 4059768"/>
              <a:gd name="connsiteY270" fmla="*/ 2244107 h 3744261"/>
              <a:gd name="connsiteX271" fmla="*/ 1857557 w 4059768"/>
              <a:gd name="connsiteY271" fmla="*/ 2209575 h 3744261"/>
              <a:gd name="connsiteX272" fmla="*/ 1851639 w 4059768"/>
              <a:gd name="connsiteY272" fmla="*/ 2181500 h 3744261"/>
              <a:gd name="connsiteX273" fmla="*/ 1895682 w 4059768"/>
              <a:gd name="connsiteY273" fmla="*/ 2098398 h 3744261"/>
              <a:gd name="connsiteX274" fmla="*/ 1904217 w 4059768"/>
              <a:gd name="connsiteY274" fmla="*/ 2097651 h 3744261"/>
              <a:gd name="connsiteX275" fmla="*/ 1905442 w 4059768"/>
              <a:gd name="connsiteY275" fmla="*/ 2106123 h 3744261"/>
              <a:gd name="connsiteX276" fmla="*/ 1879901 w 4059768"/>
              <a:gd name="connsiteY276" fmla="*/ 2176683 h 3744261"/>
              <a:gd name="connsiteX277" fmla="*/ 1888020 w 4059768"/>
              <a:gd name="connsiteY277" fmla="*/ 2145411 h 3744261"/>
              <a:gd name="connsiteX278" fmla="*/ 1927411 w 4059768"/>
              <a:gd name="connsiteY278" fmla="*/ 2096426 h 3744261"/>
              <a:gd name="connsiteX279" fmla="*/ 1943525 w 4059768"/>
              <a:gd name="connsiteY279" fmla="*/ 2072567 h 3744261"/>
              <a:gd name="connsiteX280" fmla="*/ 1937275 w 4059768"/>
              <a:gd name="connsiteY280" fmla="*/ 2058529 h 3744261"/>
              <a:gd name="connsiteX281" fmla="*/ 1887085 w 4059768"/>
              <a:gd name="connsiteY281" fmla="*/ 2039488 h 3744261"/>
              <a:gd name="connsiteX282" fmla="*/ 1903905 w 4059768"/>
              <a:gd name="connsiteY282" fmla="*/ 2078817 h 3744261"/>
              <a:gd name="connsiteX283" fmla="*/ 1750410 w 4059768"/>
              <a:gd name="connsiteY283" fmla="*/ 2147861 h 3744261"/>
              <a:gd name="connsiteX284" fmla="*/ 1557377 w 4059768"/>
              <a:gd name="connsiteY284" fmla="*/ 2221826 h 3744261"/>
              <a:gd name="connsiteX285" fmla="*/ 1483640 w 4059768"/>
              <a:gd name="connsiteY285" fmla="*/ 2253036 h 3744261"/>
              <a:gd name="connsiteX286" fmla="*/ 1453489 w 4059768"/>
              <a:gd name="connsiteY286" fmla="*/ 2287942 h 3744261"/>
              <a:gd name="connsiteX287" fmla="*/ 1436462 w 4059768"/>
              <a:gd name="connsiteY287" fmla="*/ 2295833 h 3744261"/>
              <a:gd name="connsiteX288" fmla="*/ 1376077 w 4059768"/>
              <a:gd name="connsiteY288" fmla="*/ 2310659 h 3744261"/>
              <a:gd name="connsiteX289" fmla="*/ 1364013 w 4059768"/>
              <a:gd name="connsiteY289" fmla="*/ 2298823 h 3744261"/>
              <a:gd name="connsiteX290" fmla="*/ 1334734 w 4059768"/>
              <a:gd name="connsiteY290" fmla="*/ 2303059 h 3744261"/>
              <a:gd name="connsiteX291" fmla="*/ 1330020 w 4059768"/>
              <a:gd name="connsiteY291" fmla="*/ 2303724 h 3744261"/>
              <a:gd name="connsiteX292" fmla="*/ 1245091 w 4059768"/>
              <a:gd name="connsiteY292" fmla="*/ 2321187 h 3744261"/>
              <a:gd name="connsiteX293" fmla="*/ 1233857 w 4059768"/>
              <a:gd name="connsiteY293" fmla="*/ 2340644 h 3744261"/>
              <a:gd name="connsiteX294" fmla="*/ 1084888 w 4059768"/>
              <a:gd name="connsiteY294" fmla="*/ 2441209 h 3744261"/>
              <a:gd name="connsiteX295" fmla="*/ 938162 w 4059768"/>
              <a:gd name="connsiteY295" fmla="*/ 2490526 h 3744261"/>
              <a:gd name="connsiteX296" fmla="*/ 913763 w 4059768"/>
              <a:gd name="connsiteY296" fmla="*/ 2472357 h 3744261"/>
              <a:gd name="connsiteX297" fmla="*/ 849287 w 4059768"/>
              <a:gd name="connsiteY297" fmla="*/ 2490526 h 3744261"/>
              <a:gd name="connsiteX298" fmla="*/ 749968 w 4059768"/>
              <a:gd name="connsiteY298" fmla="*/ 2448975 h 3744261"/>
              <a:gd name="connsiteX299" fmla="*/ 690704 w 4059768"/>
              <a:gd name="connsiteY299" fmla="*/ 2387718 h 3744261"/>
              <a:gd name="connsiteX300" fmla="*/ 691929 w 4059768"/>
              <a:gd name="connsiteY300" fmla="*/ 2375695 h 3744261"/>
              <a:gd name="connsiteX301" fmla="*/ 700464 w 4059768"/>
              <a:gd name="connsiteY301" fmla="*/ 2368843 h 3744261"/>
              <a:gd name="connsiteX302" fmla="*/ 693154 w 4059768"/>
              <a:gd name="connsiteY302" fmla="*/ 2367389 h 3744261"/>
              <a:gd name="connsiteX303" fmla="*/ 402796 w 4059768"/>
              <a:gd name="connsiteY303" fmla="*/ 2247201 h 3744261"/>
              <a:gd name="connsiteX304" fmla="*/ 280614 w 4059768"/>
              <a:gd name="connsiteY304" fmla="*/ 2167068 h 3744261"/>
              <a:gd name="connsiteX305" fmla="*/ 192570 w 4059768"/>
              <a:gd name="connsiteY305" fmla="*/ 2113723 h 3744261"/>
              <a:gd name="connsiteX306" fmla="*/ 27072 w 4059768"/>
              <a:gd name="connsiteY306" fmla="*/ 1882524 h 3744261"/>
              <a:gd name="connsiteX307" fmla="*/ 3961 w 4059768"/>
              <a:gd name="connsiteY307" fmla="*/ 1670430 h 3744261"/>
              <a:gd name="connsiteX308" fmla="*/ 134303 w 4059768"/>
              <a:gd name="connsiteY308" fmla="*/ 1531490 h 3744261"/>
              <a:gd name="connsiteX309" fmla="*/ 330575 w 4059768"/>
              <a:gd name="connsiteY309" fmla="*/ 1549120 h 3744261"/>
              <a:gd name="connsiteX310" fmla="*/ 350987 w 4059768"/>
              <a:gd name="connsiteY310" fmla="*/ 1565919 h 3744261"/>
              <a:gd name="connsiteX311" fmla="*/ 403398 w 4059768"/>
              <a:gd name="connsiteY311" fmla="*/ 1548954 h 3744261"/>
              <a:gd name="connsiteX312" fmla="*/ 406056 w 4059768"/>
              <a:gd name="connsiteY312" fmla="*/ 1548850 h 3744261"/>
              <a:gd name="connsiteX313" fmla="*/ 456744 w 4059768"/>
              <a:gd name="connsiteY313" fmla="*/ 1558236 h 3744261"/>
              <a:gd name="connsiteX314" fmla="*/ 487102 w 4059768"/>
              <a:gd name="connsiteY314" fmla="*/ 1553169 h 3744261"/>
              <a:gd name="connsiteX315" fmla="*/ 642488 w 4059768"/>
              <a:gd name="connsiteY315" fmla="*/ 1570259 h 3744261"/>
              <a:gd name="connsiteX316" fmla="*/ 716930 w 4059768"/>
              <a:gd name="connsiteY316" fmla="*/ 1625743 h 3744261"/>
              <a:gd name="connsiteX317" fmla="*/ 718758 w 4059768"/>
              <a:gd name="connsiteY317" fmla="*/ 1638182 h 3744261"/>
              <a:gd name="connsiteX318" fmla="*/ 839175 w 4059768"/>
              <a:gd name="connsiteY318" fmla="*/ 1847182 h 3744261"/>
              <a:gd name="connsiteX319" fmla="*/ 725008 w 4059768"/>
              <a:gd name="connsiteY319" fmla="*/ 1995985 h 3744261"/>
              <a:gd name="connsiteX320" fmla="*/ 634721 w 4059768"/>
              <a:gd name="connsiteY320" fmla="*/ 2003398 h 3744261"/>
              <a:gd name="connsiteX321" fmla="*/ 641948 w 4059768"/>
              <a:gd name="connsiteY321" fmla="*/ 2009648 h 3744261"/>
              <a:gd name="connsiteX322" fmla="*/ 646869 w 4059768"/>
              <a:gd name="connsiteY322" fmla="*/ 2013864 h 3744261"/>
              <a:gd name="connsiteX323" fmla="*/ 649008 w 4059768"/>
              <a:gd name="connsiteY323" fmla="*/ 2024329 h 3744261"/>
              <a:gd name="connsiteX324" fmla="*/ 591426 w 4059768"/>
              <a:gd name="connsiteY324" fmla="*/ 2023021 h 3744261"/>
              <a:gd name="connsiteX325" fmla="*/ 491359 w 4059768"/>
              <a:gd name="connsiteY325" fmla="*/ 1991271 h 3744261"/>
              <a:gd name="connsiteX326" fmla="*/ 475474 w 4059768"/>
              <a:gd name="connsiteY326" fmla="*/ 1983401 h 3744261"/>
              <a:gd name="connsiteX327" fmla="*/ 404042 w 4059768"/>
              <a:gd name="connsiteY327" fmla="*/ 1958089 h 3744261"/>
              <a:gd name="connsiteX328" fmla="*/ 329038 w 4059768"/>
              <a:gd name="connsiteY328" fmla="*/ 1859392 h 3744261"/>
              <a:gd name="connsiteX329" fmla="*/ 309602 w 4059768"/>
              <a:gd name="connsiteY329" fmla="*/ 1832771 h 3744261"/>
              <a:gd name="connsiteX330" fmla="*/ 311803 w 4059768"/>
              <a:gd name="connsiteY330" fmla="*/ 1931468 h 3744261"/>
              <a:gd name="connsiteX331" fmla="*/ 412660 w 4059768"/>
              <a:gd name="connsiteY331" fmla="*/ 2024392 h 3744261"/>
              <a:gd name="connsiteX332" fmla="*/ 619542 w 4059768"/>
              <a:gd name="connsiteY332" fmla="*/ 2058467 h 3744261"/>
              <a:gd name="connsiteX333" fmla="*/ 736055 w 4059768"/>
              <a:gd name="connsiteY333" fmla="*/ 2031410 h 3744261"/>
              <a:gd name="connsiteX334" fmla="*/ 721810 w 4059768"/>
              <a:gd name="connsiteY334" fmla="*/ 2023623 h 3744261"/>
              <a:gd name="connsiteX335" fmla="*/ 718633 w 4059768"/>
              <a:gd name="connsiteY335" fmla="*/ 2013864 h 3744261"/>
              <a:gd name="connsiteX336" fmla="*/ 756031 w 4059768"/>
              <a:gd name="connsiteY336" fmla="*/ 1988323 h 3744261"/>
              <a:gd name="connsiteX337" fmla="*/ 795111 w 4059768"/>
              <a:gd name="connsiteY337" fmla="*/ 1973787 h 3744261"/>
              <a:gd name="connsiteX338" fmla="*/ 801465 w 4059768"/>
              <a:gd name="connsiteY338" fmla="*/ 1978625 h 3744261"/>
              <a:gd name="connsiteX339" fmla="*/ 794883 w 4059768"/>
              <a:gd name="connsiteY339" fmla="*/ 1988676 h 3744261"/>
              <a:gd name="connsiteX340" fmla="*/ 782320 w 4059768"/>
              <a:gd name="connsiteY340" fmla="*/ 2003398 h 3744261"/>
              <a:gd name="connsiteX341" fmla="*/ 760786 w 4059768"/>
              <a:gd name="connsiteY341" fmla="*/ 2029354 h 3744261"/>
              <a:gd name="connsiteX342" fmla="*/ 880061 w 4059768"/>
              <a:gd name="connsiteY342" fmla="*/ 2069452 h 3744261"/>
              <a:gd name="connsiteX343" fmla="*/ 890817 w 4059768"/>
              <a:gd name="connsiteY343" fmla="*/ 2065236 h 3744261"/>
              <a:gd name="connsiteX344" fmla="*/ 890963 w 4059768"/>
              <a:gd name="connsiteY344" fmla="*/ 2038595 h 3744261"/>
              <a:gd name="connsiteX345" fmla="*/ 888741 w 4059768"/>
              <a:gd name="connsiteY345" fmla="*/ 2020716 h 3744261"/>
              <a:gd name="connsiteX346" fmla="*/ 892541 w 4059768"/>
              <a:gd name="connsiteY346" fmla="*/ 2012576 h 3744261"/>
              <a:gd name="connsiteX347" fmla="*/ 919079 w 4059768"/>
              <a:gd name="connsiteY347" fmla="*/ 2014217 h 3744261"/>
              <a:gd name="connsiteX348" fmla="*/ 968334 w 4059768"/>
              <a:gd name="connsiteY348" fmla="*/ 2015816 h 3744261"/>
              <a:gd name="connsiteX349" fmla="*/ 981769 w 4059768"/>
              <a:gd name="connsiteY349" fmla="*/ 1989693 h 3744261"/>
              <a:gd name="connsiteX350" fmla="*/ 913618 w 4059768"/>
              <a:gd name="connsiteY350" fmla="*/ 1880116 h 3744261"/>
              <a:gd name="connsiteX351" fmla="*/ 867436 w 4059768"/>
              <a:gd name="connsiteY351" fmla="*/ 1817550 h 3744261"/>
              <a:gd name="connsiteX352" fmla="*/ 863034 w 4059768"/>
              <a:gd name="connsiteY352" fmla="*/ 1795498 h 3744261"/>
              <a:gd name="connsiteX353" fmla="*/ 882117 w 4059768"/>
              <a:gd name="connsiteY353" fmla="*/ 1800087 h 3744261"/>
              <a:gd name="connsiteX354" fmla="*/ 906080 w 4059768"/>
              <a:gd name="connsiteY354" fmla="*/ 1818755 h 3744261"/>
              <a:gd name="connsiteX355" fmla="*/ 965842 w 4059768"/>
              <a:gd name="connsiteY355" fmla="*/ 1878247 h 3744261"/>
              <a:gd name="connsiteX356" fmla="*/ 1083372 w 4059768"/>
              <a:gd name="connsiteY356" fmla="*/ 2085005 h 3744261"/>
              <a:gd name="connsiteX357" fmla="*/ 1088730 w 4059768"/>
              <a:gd name="connsiteY357" fmla="*/ 2084673 h 3744261"/>
              <a:gd name="connsiteX358" fmla="*/ 1203394 w 4059768"/>
              <a:gd name="connsiteY358" fmla="*/ 2080893 h 3744261"/>
              <a:gd name="connsiteX359" fmla="*/ 1259294 w 4059768"/>
              <a:gd name="connsiteY359" fmla="*/ 2084382 h 3744261"/>
              <a:gd name="connsiteX360" fmla="*/ 1261454 w 4059768"/>
              <a:gd name="connsiteY360" fmla="*/ 2091234 h 3744261"/>
              <a:gd name="connsiteX361" fmla="*/ 1248247 w 4059768"/>
              <a:gd name="connsiteY361" fmla="*/ 2097152 h 3744261"/>
              <a:gd name="connsiteX362" fmla="*/ 1101770 w 4059768"/>
              <a:gd name="connsiteY362" fmla="*/ 2118520 h 3744261"/>
              <a:gd name="connsiteX363" fmla="*/ 1075606 w 4059768"/>
              <a:gd name="connsiteY363" fmla="*/ 2097962 h 3744261"/>
              <a:gd name="connsiteX364" fmla="*/ 869056 w 4059768"/>
              <a:gd name="connsiteY364" fmla="*/ 2136046 h 3744261"/>
              <a:gd name="connsiteX365" fmla="*/ 824058 w 4059768"/>
              <a:gd name="connsiteY365" fmla="*/ 2200625 h 3744261"/>
              <a:gd name="connsiteX366" fmla="*/ 886831 w 4059768"/>
              <a:gd name="connsiteY366" fmla="*/ 2347974 h 3744261"/>
              <a:gd name="connsiteX367" fmla="*/ 1217702 w 4059768"/>
              <a:gd name="connsiteY367" fmla="*/ 2314750 h 3744261"/>
              <a:gd name="connsiteX368" fmla="*/ 1234833 w 4059768"/>
              <a:gd name="connsiteY368" fmla="*/ 2310784 h 3744261"/>
              <a:gd name="connsiteX369" fmla="*/ 1234272 w 4059768"/>
              <a:gd name="connsiteY369" fmla="*/ 2303724 h 3744261"/>
              <a:gd name="connsiteX370" fmla="*/ 1231490 w 4059768"/>
              <a:gd name="connsiteY370" fmla="*/ 2296622 h 3744261"/>
              <a:gd name="connsiteX371" fmla="*/ 1224201 w 4059768"/>
              <a:gd name="connsiteY371" fmla="*/ 2297183 h 3744261"/>
              <a:gd name="connsiteX372" fmla="*/ 1167201 w 4059768"/>
              <a:gd name="connsiteY372" fmla="*/ 2285180 h 3744261"/>
              <a:gd name="connsiteX373" fmla="*/ 1187634 w 4059768"/>
              <a:gd name="connsiteY373" fmla="*/ 2267800 h 3744261"/>
              <a:gd name="connsiteX374" fmla="*/ 1237968 w 4059768"/>
              <a:gd name="connsiteY374" fmla="*/ 2283581 h 3744261"/>
              <a:gd name="connsiteX375" fmla="*/ 1358261 w 4059768"/>
              <a:gd name="connsiteY375" fmla="*/ 2270271 h 3744261"/>
              <a:gd name="connsiteX376" fmla="*/ 1358448 w 4059768"/>
              <a:gd name="connsiteY376" fmla="*/ 2250960 h 3744261"/>
              <a:gd name="connsiteX377" fmla="*/ 1351990 w 4059768"/>
              <a:gd name="connsiteY377" fmla="*/ 2164680 h 3744261"/>
              <a:gd name="connsiteX378" fmla="*/ 1340236 w 4059768"/>
              <a:gd name="connsiteY378" fmla="*/ 2112290 h 3744261"/>
              <a:gd name="connsiteX379" fmla="*/ 1351554 w 4059768"/>
              <a:gd name="connsiteY379" fmla="*/ 2034753 h 3744261"/>
              <a:gd name="connsiteX380" fmla="*/ 1373357 w 4059768"/>
              <a:gd name="connsiteY380" fmla="*/ 2021277 h 3744261"/>
              <a:gd name="connsiteX381" fmla="*/ 1407640 w 4059768"/>
              <a:gd name="connsiteY381" fmla="*/ 2008776 h 3744261"/>
              <a:gd name="connsiteX382" fmla="*/ 1428281 w 4059768"/>
              <a:gd name="connsiteY382" fmla="*/ 2043412 h 3744261"/>
              <a:gd name="connsiteX383" fmla="*/ 1439556 w 4059768"/>
              <a:gd name="connsiteY383" fmla="*/ 2085711 h 3744261"/>
              <a:gd name="connsiteX384" fmla="*/ 1447301 w 4059768"/>
              <a:gd name="connsiteY384" fmla="*/ 2152346 h 3744261"/>
              <a:gd name="connsiteX385" fmla="*/ 1428011 w 4059768"/>
              <a:gd name="connsiteY385" fmla="*/ 2143645 h 3744261"/>
              <a:gd name="connsiteX386" fmla="*/ 1399853 w 4059768"/>
              <a:gd name="connsiteY386" fmla="*/ 2102198 h 3744261"/>
              <a:gd name="connsiteX387" fmla="*/ 1405667 w 4059768"/>
              <a:gd name="connsiteY387" fmla="*/ 2137208 h 3744261"/>
              <a:gd name="connsiteX388" fmla="*/ 1405211 w 4059768"/>
              <a:gd name="connsiteY388" fmla="*/ 2249465 h 3744261"/>
              <a:gd name="connsiteX389" fmla="*/ 1401037 w 4059768"/>
              <a:gd name="connsiteY389" fmla="*/ 2262546 h 3744261"/>
              <a:gd name="connsiteX390" fmla="*/ 1473901 w 4059768"/>
              <a:gd name="connsiteY390" fmla="*/ 2243173 h 3744261"/>
              <a:gd name="connsiteX391" fmla="*/ 1478034 w 4059768"/>
              <a:gd name="connsiteY391" fmla="*/ 2174980 h 3744261"/>
              <a:gd name="connsiteX392" fmla="*/ 1449502 w 4059768"/>
              <a:gd name="connsiteY392" fmla="*/ 2053774 h 3744261"/>
              <a:gd name="connsiteX393" fmla="*/ 1451475 w 4059768"/>
              <a:gd name="connsiteY393" fmla="*/ 2046610 h 3744261"/>
              <a:gd name="connsiteX394" fmla="*/ 1458909 w 4059768"/>
              <a:gd name="connsiteY394" fmla="*/ 2046444 h 3744261"/>
              <a:gd name="connsiteX395" fmla="*/ 1504925 w 4059768"/>
              <a:gd name="connsiteY395" fmla="*/ 2058467 h 3744261"/>
              <a:gd name="connsiteX396" fmla="*/ 1782284 w 4059768"/>
              <a:gd name="connsiteY396" fmla="*/ 1986204 h 3744261"/>
              <a:gd name="connsiteX397" fmla="*/ 1788887 w 4059768"/>
              <a:gd name="connsiteY397" fmla="*/ 1988281 h 3744261"/>
              <a:gd name="connsiteX398" fmla="*/ 1849895 w 4059768"/>
              <a:gd name="connsiteY398" fmla="*/ 2016978 h 3744261"/>
              <a:gd name="connsiteX399" fmla="*/ 1850227 w 4059768"/>
              <a:gd name="connsiteY399" fmla="*/ 2017082 h 3744261"/>
              <a:gd name="connsiteX400" fmla="*/ 1795054 w 4059768"/>
              <a:gd name="connsiteY400" fmla="*/ 1971025 h 3744261"/>
              <a:gd name="connsiteX401" fmla="*/ 1794390 w 4059768"/>
              <a:gd name="connsiteY401" fmla="*/ 1970527 h 3744261"/>
              <a:gd name="connsiteX402" fmla="*/ 1315713 w 4059768"/>
              <a:gd name="connsiteY402" fmla="*/ 1579686 h 3744261"/>
              <a:gd name="connsiteX403" fmla="*/ 1153600 w 4059768"/>
              <a:gd name="connsiteY403" fmla="*/ 1494882 h 3744261"/>
              <a:gd name="connsiteX404" fmla="*/ 1047926 w 4059768"/>
              <a:gd name="connsiteY404" fmla="*/ 1425796 h 3744261"/>
              <a:gd name="connsiteX405" fmla="*/ 1054592 w 4059768"/>
              <a:gd name="connsiteY405" fmla="*/ 1396746 h 3744261"/>
              <a:gd name="connsiteX406" fmla="*/ 1118673 w 4059768"/>
              <a:gd name="connsiteY406" fmla="*/ 1334430 h 3744261"/>
              <a:gd name="connsiteX407" fmla="*/ 1165581 w 4059768"/>
              <a:gd name="connsiteY407" fmla="*/ 1273837 h 3744261"/>
              <a:gd name="connsiteX408" fmla="*/ 1156050 w 4059768"/>
              <a:gd name="connsiteY408" fmla="*/ 1254131 h 3744261"/>
              <a:gd name="connsiteX409" fmla="*/ 1149343 w 4059768"/>
              <a:gd name="connsiteY409" fmla="*/ 1273463 h 3744261"/>
              <a:gd name="connsiteX410" fmla="*/ 1138566 w 4059768"/>
              <a:gd name="connsiteY410" fmla="*/ 1287937 h 3744261"/>
              <a:gd name="connsiteX411" fmla="*/ 1030483 w 4059768"/>
              <a:gd name="connsiteY411" fmla="*/ 1395354 h 3744261"/>
              <a:gd name="connsiteX412" fmla="*/ 1012148 w 4059768"/>
              <a:gd name="connsiteY412" fmla="*/ 1390765 h 3744261"/>
              <a:gd name="connsiteX413" fmla="*/ 1010902 w 4059768"/>
              <a:gd name="connsiteY413" fmla="*/ 1389810 h 3744261"/>
              <a:gd name="connsiteX414" fmla="*/ 794094 w 4059768"/>
              <a:gd name="connsiteY414" fmla="*/ 1123166 h 3744261"/>
              <a:gd name="connsiteX415" fmla="*/ 811952 w 4059768"/>
              <a:gd name="connsiteY415" fmla="*/ 915971 h 3744261"/>
              <a:gd name="connsiteX416" fmla="*/ 789068 w 4059768"/>
              <a:gd name="connsiteY416" fmla="*/ 889288 h 3744261"/>
              <a:gd name="connsiteX417" fmla="*/ 768303 w 4059768"/>
              <a:gd name="connsiteY417" fmla="*/ 717042 h 3744261"/>
              <a:gd name="connsiteX418" fmla="*/ 808193 w 4059768"/>
              <a:gd name="connsiteY418" fmla="*/ 541286 h 3744261"/>
              <a:gd name="connsiteX419" fmla="*/ 931123 w 4059768"/>
              <a:gd name="connsiteY419" fmla="*/ 473758 h 3744261"/>
              <a:gd name="connsiteX420" fmla="*/ 1122660 w 4059768"/>
              <a:gd name="connsiteY420" fmla="*/ 489186 h 3744261"/>
              <a:gd name="connsiteX421" fmla="*/ 1251424 w 4059768"/>
              <a:gd name="connsiteY421" fmla="*/ 639173 h 3744261"/>
              <a:gd name="connsiteX422" fmla="*/ 1284441 w 4059768"/>
              <a:gd name="connsiteY422" fmla="*/ 699371 h 3744261"/>
              <a:gd name="connsiteX423" fmla="*/ 1269407 w 4059768"/>
              <a:gd name="connsiteY423" fmla="*/ 655868 h 3744261"/>
              <a:gd name="connsiteX424" fmla="*/ 1275408 w 4059768"/>
              <a:gd name="connsiteY424" fmla="*/ 637615 h 3744261"/>
              <a:gd name="connsiteX425" fmla="*/ 1329127 w 4059768"/>
              <a:gd name="connsiteY425" fmla="*/ 677256 h 3744261"/>
              <a:gd name="connsiteX426" fmla="*/ 1374271 w 4059768"/>
              <a:gd name="connsiteY426" fmla="*/ 742479 h 3744261"/>
              <a:gd name="connsiteX427" fmla="*/ 1379794 w 4059768"/>
              <a:gd name="connsiteY427" fmla="*/ 781040 h 3744261"/>
              <a:gd name="connsiteX428" fmla="*/ 1381808 w 4059768"/>
              <a:gd name="connsiteY428" fmla="*/ 780915 h 3744261"/>
              <a:gd name="connsiteX429" fmla="*/ 1398773 w 4059768"/>
              <a:gd name="connsiteY429" fmla="*/ 838476 h 3744261"/>
              <a:gd name="connsiteX430" fmla="*/ 1404525 w 4059768"/>
              <a:gd name="connsiteY430" fmla="*/ 876912 h 3744261"/>
              <a:gd name="connsiteX431" fmla="*/ 1395638 w 4059768"/>
              <a:gd name="connsiteY431" fmla="*/ 977914 h 3744261"/>
              <a:gd name="connsiteX432" fmla="*/ 1401888 w 4059768"/>
              <a:gd name="connsiteY432" fmla="*/ 1020129 h 3744261"/>
              <a:gd name="connsiteX433" fmla="*/ 1332969 w 4059768"/>
              <a:gd name="connsiteY433" fmla="*/ 1209465 h 3744261"/>
              <a:gd name="connsiteX434" fmla="*/ 1369931 w 4059768"/>
              <a:gd name="connsiteY434" fmla="*/ 1221737 h 3744261"/>
              <a:gd name="connsiteX435" fmla="*/ 1379317 w 4059768"/>
              <a:gd name="connsiteY435" fmla="*/ 1230646 h 3744261"/>
              <a:gd name="connsiteX436" fmla="*/ 1427990 w 4059768"/>
              <a:gd name="connsiteY436" fmla="*/ 1300292 h 3744261"/>
              <a:gd name="connsiteX437" fmla="*/ 1416133 w 4059768"/>
              <a:gd name="connsiteY437" fmla="*/ 1323798 h 3744261"/>
              <a:gd name="connsiteX438" fmla="*/ 1295384 w 4059768"/>
              <a:gd name="connsiteY438" fmla="*/ 1319230 h 3744261"/>
              <a:gd name="connsiteX439" fmla="*/ 1259003 w 4059768"/>
              <a:gd name="connsiteY439" fmla="*/ 1296243 h 3744261"/>
              <a:gd name="connsiteX440" fmla="*/ 1256802 w 4059768"/>
              <a:gd name="connsiteY440" fmla="*/ 1298132 h 3744261"/>
              <a:gd name="connsiteX441" fmla="*/ 1248891 w 4059768"/>
              <a:gd name="connsiteY441" fmla="*/ 1310384 h 3744261"/>
              <a:gd name="connsiteX442" fmla="*/ 1244883 w 4059768"/>
              <a:gd name="connsiteY442" fmla="*/ 1318648 h 3744261"/>
              <a:gd name="connsiteX443" fmla="*/ 1229122 w 4059768"/>
              <a:gd name="connsiteY443" fmla="*/ 1321908 h 3744261"/>
              <a:gd name="connsiteX444" fmla="*/ 1342645 w 4059768"/>
              <a:gd name="connsiteY444" fmla="*/ 1396434 h 3744261"/>
              <a:gd name="connsiteX445" fmla="*/ 1520810 w 4059768"/>
              <a:gd name="connsiteY445" fmla="*/ 1562077 h 3744261"/>
              <a:gd name="connsiteX446" fmla="*/ 1718473 w 4059768"/>
              <a:gd name="connsiteY446" fmla="*/ 1729756 h 3744261"/>
              <a:gd name="connsiteX447" fmla="*/ 1885154 w 4059768"/>
              <a:gd name="connsiteY447" fmla="*/ 1883500 h 3744261"/>
              <a:gd name="connsiteX448" fmla="*/ 1939476 w 4059768"/>
              <a:gd name="connsiteY448" fmla="*/ 2032282 h 3744261"/>
              <a:gd name="connsiteX449" fmla="*/ 1947699 w 4059768"/>
              <a:gd name="connsiteY449" fmla="*/ 2051490 h 3744261"/>
              <a:gd name="connsiteX450" fmla="*/ 1955548 w 4059768"/>
              <a:gd name="connsiteY450" fmla="*/ 2068247 h 3744261"/>
              <a:gd name="connsiteX451" fmla="*/ 1955693 w 4059768"/>
              <a:gd name="connsiteY451" fmla="*/ 2069410 h 3744261"/>
              <a:gd name="connsiteX452" fmla="*/ 1990309 w 4059768"/>
              <a:gd name="connsiteY452" fmla="*/ 2132370 h 3744261"/>
              <a:gd name="connsiteX453" fmla="*/ 1990433 w 4059768"/>
              <a:gd name="connsiteY453" fmla="*/ 2131311 h 3744261"/>
              <a:gd name="connsiteX454" fmla="*/ 1977102 w 4059768"/>
              <a:gd name="connsiteY454" fmla="*/ 2009898 h 3744261"/>
              <a:gd name="connsiteX455" fmla="*/ 1981691 w 4059768"/>
              <a:gd name="connsiteY455" fmla="*/ 2002069 h 3744261"/>
              <a:gd name="connsiteX456" fmla="*/ 1989187 w 4059768"/>
              <a:gd name="connsiteY456" fmla="*/ 2006845 h 3744261"/>
              <a:gd name="connsiteX457" fmla="*/ 1989187 w 4059768"/>
              <a:gd name="connsiteY457" fmla="*/ 2006845 h 3744261"/>
              <a:gd name="connsiteX458" fmla="*/ 1989250 w 4059768"/>
              <a:gd name="connsiteY458" fmla="*/ 2007136 h 3744261"/>
              <a:gd name="connsiteX459" fmla="*/ 1991721 w 4059768"/>
              <a:gd name="connsiteY459" fmla="*/ 2017186 h 3744261"/>
              <a:gd name="connsiteX460" fmla="*/ 2024986 w 4059768"/>
              <a:gd name="connsiteY460" fmla="*/ 2093186 h 3744261"/>
              <a:gd name="connsiteX461" fmla="*/ 2059145 w 4059768"/>
              <a:gd name="connsiteY461" fmla="*/ 2144538 h 3744261"/>
              <a:gd name="connsiteX462" fmla="*/ 2058709 w 4059768"/>
              <a:gd name="connsiteY462" fmla="*/ 2132619 h 3744261"/>
              <a:gd name="connsiteX463" fmla="*/ 2044443 w 4059768"/>
              <a:gd name="connsiteY463" fmla="*/ 2063679 h 3744261"/>
              <a:gd name="connsiteX464" fmla="*/ 2028911 w 4059768"/>
              <a:gd name="connsiteY464" fmla="*/ 2026364 h 3744261"/>
              <a:gd name="connsiteX465" fmla="*/ 2028433 w 4059768"/>
              <a:gd name="connsiteY465" fmla="*/ 2010790 h 3744261"/>
              <a:gd name="connsiteX466" fmla="*/ 2034995 w 4059768"/>
              <a:gd name="connsiteY466" fmla="*/ 2009420 h 3744261"/>
              <a:gd name="connsiteX467" fmla="*/ 2053310 w 4059768"/>
              <a:gd name="connsiteY467" fmla="*/ 2050036 h 3744261"/>
              <a:gd name="connsiteX468" fmla="*/ 2056300 w 4059768"/>
              <a:gd name="connsiteY468" fmla="*/ 2059838 h 3744261"/>
              <a:gd name="connsiteX469" fmla="*/ 2101277 w 4059768"/>
              <a:gd name="connsiteY469" fmla="*/ 2139223 h 3744261"/>
              <a:gd name="connsiteX470" fmla="*/ 2099741 w 4059768"/>
              <a:gd name="connsiteY470" fmla="*/ 2127200 h 3744261"/>
              <a:gd name="connsiteX471" fmla="*/ 2070337 w 4059768"/>
              <a:gd name="connsiteY471" fmla="*/ 2015940 h 3744261"/>
              <a:gd name="connsiteX472" fmla="*/ 2070047 w 4059768"/>
              <a:gd name="connsiteY472" fmla="*/ 2015255 h 3744261"/>
              <a:gd name="connsiteX473" fmla="*/ 2069569 w 4059768"/>
              <a:gd name="connsiteY473" fmla="*/ 2004499 h 3744261"/>
              <a:gd name="connsiteX474" fmla="*/ 2075923 w 4059768"/>
              <a:gd name="connsiteY474" fmla="*/ 2002692 h 3744261"/>
              <a:gd name="connsiteX475" fmla="*/ 2080097 w 4059768"/>
              <a:gd name="connsiteY475" fmla="*/ 2006845 h 3744261"/>
              <a:gd name="connsiteX476" fmla="*/ 2080139 w 4059768"/>
              <a:gd name="connsiteY476" fmla="*/ 2006845 h 3744261"/>
              <a:gd name="connsiteX477" fmla="*/ 2080242 w 4059768"/>
              <a:gd name="connsiteY477" fmla="*/ 2007136 h 3744261"/>
              <a:gd name="connsiteX478" fmla="*/ 2082776 w 4059768"/>
              <a:gd name="connsiteY478" fmla="*/ 2013220 h 3744261"/>
              <a:gd name="connsiteX479" fmla="*/ 2128002 w 4059768"/>
              <a:gd name="connsiteY479" fmla="*/ 2082492 h 3744261"/>
              <a:gd name="connsiteX480" fmla="*/ 2075446 w 4059768"/>
              <a:gd name="connsiteY480" fmla="*/ 1945380 h 3744261"/>
              <a:gd name="connsiteX481" fmla="*/ 2076276 w 4059768"/>
              <a:gd name="connsiteY481" fmla="*/ 1939545 h 3744261"/>
              <a:gd name="connsiteX482" fmla="*/ 2081592 w 4059768"/>
              <a:gd name="connsiteY482" fmla="*/ 1937012 h 3744261"/>
              <a:gd name="connsiteX483" fmla="*/ 2118325 w 4059768"/>
              <a:gd name="connsiteY483" fmla="*/ 1926982 h 3744261"/>
              <a:gd name="connsiteX484" fmla="*/ 2116706 w 4059768"/>
              <a:gd name="connsiteY484" fmla="*/ 1911222 h 3744261"/>
              <a:gd name="connsiteX485" fmla="*/ 2070524 w 4059768"/>
              <a:gd name="connsiteY485" fmla="*/ 1876876 h 3744261"/>
              <a:gd name="connsiteX486" fmla="*/ 1994005 w 4059768"/>
              <a:gd name="connsiteY486" fmla="*/ 1815868 h 3744261"/>
              <a:gd name="connsiteX487" fmla="*/ 1990060 w 4059768"/>
              <a:gd name="connsiteY487" fmla="*/ 1809244 h 3744261"/>
              <a:gd name="connsiteX488" fmla="*/ 1961798 w 4059768"/>
              <a:gd name="connsiteY488" fmla="*/ 1804032 h 3744261"/>
              <a:gd name="connsiteX489" fmla="*/ 1932789 w 4059768"/>
              <a:gd name="connsiteY489" fmla="*/ 1765991 h 3744261"/>
              <a:gd name="connsiteX490" fmla="*/ 1890636 w 4059768"/>
              <a:gd name="connsiteY490" fmla="*/ 1690572 h 3744261"/>
              <a:gd name="connsiteX491" fmla="*/ 1811085 w 4059768"/>
              <a:gd name="connsiteY491" fmla="*/ 1763021 h 3744261"/>
              <a:gd name="connsiteX492" fmla="*/ 1786271 w 4059768"/>
              <a:gd name="connsiteY492" fmla="*/ 1748880 h 3744261"/>
              <a:gd name="connsiteX493" fmla="*/ 1758404 w 4059768"/>
              <a:gd name="connsiteY493" fmla="*/ 1709115 h 3744261"/>
              <a:gd name="connsiteX494" fmla="*/ 1736767 w 4059768"/>
              <a:gd name="connsiteY494" fmla="*/ 1636126 h 3744261"/>
              <a:gd name="connsiteX495" fmla="*/ 1811729 w 4059768"/>
              <a:gd name="connsiteY495" fmla="*/ 1580247 h 3744261"/>
              <a:gd name="connsiteX496" fmla="*/ 1831310 w 4059768"/>
              <a:gd name="connsiteY496" fmla="*/ 1571567 h 3744261"/>
              <a:gd name="connsiteX497" fmla="*/ 1788617 w 4059768"/>
              <a:gd name="connsiteY497" fmla="*/ 1472331 h 3744261"/>
              <a:gd name="connsiteX498" fmla="*/ 1692600 w 4059768"/>
              <a:gd name="connsiteY498" fmla="*/ 923987 h 3744261"/>
              <a:gd name="connsiteX499" fmla="*/ 1707094 w 4059768"/>
              <a:gd name="connsiteY499" fmla="*/ 829319 h 3744261"/>
              <a:gd name="connsiteX500" fmla="*/ 1636201 w 4059768"/>
              <a:gd name="connsiteY500" fmla="*/ 698644 h 3744261"/>
              <a:gd name="connsiteX501" fmla="*/ 1536716 w 4059768"/>
              <a:gd name="connsiteY501" fmla="*/ 614524 h 3744261"/>
              <a:gd name="connsiteX502" fmla="*/ 1508226 w 4059768"/>
              <a:gd name="connsiteY502" fmla="*/ 615583 h 3744261"/>
              <a:gd name="connsiteX503" fmla="*/ 1523073 w 4059768"/>
              <a:gd name="connsiteY503" fmla="*/ 673477 h 3744261"/>
              <a:gd name="connsiteX504" fmla="*/ 1529905 w 4059768"/>
              <a:gd name="connsiteY504" fmla="*/ 699786 h 3744261"/>
              <a:gd name="connsiteX505" fmla="*/ 1543818 w 4059768"/>
              <a:gd name="connsiteY505" fmla="*/ 1016599 h 3744261"/>
              <a:gd name="connsiteX506" fmla="*/ 1670194 w 4059768"/>
              <a:gd name="connsiteY506" fmla="*/ 1432420 h 3744261"/>
              <a:gd name="connsiteX507" fmla="*/ 1724079 w 4059768"/>
              <a:gd name="connsiteY507" fmla="*/ 1582365 h 3744261"/>
              <a:gd name="connsiteX508" fmla="*/ 1716417 w 4059768"/>
              <a:gd name="connsiteY508" fmla="*/ 1604480 h 3744261"/>
              <a:gd name="connsiteX509" fmla="*/ 1671585 w 4059768"/>
              <a:gd name="connsiteY509" fmla="*/ 1558111 h 3744261"/>
              <a:gd name="connsiteX510" fmla="*/ 1608314 w 4059768"/>
              <a:gd name="connsiteY510" fmla="*/ 1448596 h 3744261"/>
              <a:gd name="connsiteX511" fmla="*/ 1509618 w 4059768"/>
              <a:gd name="connsiteY511" fmla="*/ 1198169 h 3744261"/>
              <a:gd name="connsiteX512" fmla="*/ 1506835 w 4059768"/>
              <a:gd name="connsiteY512" fmla="*/ 1180498 h 3744261"/>
              <a:gd name="connsiteX513" fmla="*/ 1486859 w 4059768"/>
              <a:gd name="connsiteY513" fmla="*/ 615064 h 3744261"/>
              <a:gd name="connsiteX514" fmla="*/ 1496349 w 4059768"/>
              <a:gd name="connsiteY514" fmla="*/ 607693 h 3744261"/>
              <a:gd name="connsiteX515" fmla="*/ 1498757 w 4059768"/>
              <a:gd name="connsiteY515" fmla="*/ 592181 h 3744261"/>
              <a:gd name="connsiteX516" fmla="*/ 1595751 w 4059768"/>
              <a:gd name="connsiteY516" fmla="*/ 380356 h 3744261"/>
              <a:gd name="connsiteX517" fmla="*/ 1725782 w 4059768"/>
              <a:gd name="connsiteY517" fmla="*/ 271610 h 3744261"/>
              <a:gd name="connsiteX518" fmla="*/ 1732136 w 4059768"/>
              <a:gd name="connsiteY518" fmla="*/ 271713 h 3744261"/>
              <a:gd name="connsiteX519" fmla="*/ 1732822 w 4059768"/>
              <a:gd name="connsiteY519" fmla="*/ 272191 h 3744261"/>
              <a:gd name="connsiteX520" fmla="*/ 1736746 w 4059768"/>
              <a:gd name="connsiteY520" fmla="*/ 242808 h 3744261"/>
              <a:gd name="connsiteX521" fmla="*/ 1747586 w 4059768"/>
              <a:gd name="connsiteY521" fmla="*/ 235333 h 3744261"/>
              <a:gd name="connsiteX522" fmla="*/ 1764364 w 4059768"/>
              <a:gd name="connsiteY522" fmla="*/ 274787 h 3744261"/>
              <a:gd name="connsiteX523" fmla="*/ 1766710 w 4059768"/>
              <a:gd name="connsiteY523" fmla="*/ 262639 h 3744261"/>
              <a:gd name="connsiteX524" fmla="*/ 1765360 w 4059768"/>
              <a:gd name="connsiteY524" fmla="*/ 185808 h 3744261"/>
              <a:gd name="connsiteX525" fmla="*/ 1826098 w 4059768"/>
              <a:gd name="connsiteY525" fmla="*/ 48613 h 3744261"/>
              <a:gd name="connsiteX526" fmla="*/ 1945830 w 4059768"/>
              <a:gd name="connsiteY526" fmla="*/ 106 h 3744261"/>
              <a:gd name="connsiteX527" fmla="*/ 2065105 w 4059768"/>
              <a:gd name="connsiteY527" fmla="*/ 39124 h 3744261"/>
              <a:gd name="connsiteX528" fmla="*/ 2142538 w 4059768"/>
              <a:gd name="connsiteY528" fmla="*/ 42841 h 3744261"/>
              <a:gd name="connsiteX529" fmla="*/ 2281331 w 4059768"/>
              <a:gd name="connsiteY529" fmla="*/ 406458 h 3744261"/>
              <a:gd name="connsiteX530" fmla="*/ 2264844 w 4059768"/>
              <a:gd name="connsiteY530" fmla="*/ 652338 h 3744261"/>
              <a:gd name="connsiteX531" fmla="*/ 2250828 w 4059768"/>
              <a:gd name="connsiteY531" fmla="*/ 671525 h 3744261"/>
              <a:gd name="connsiteX532" fmla="*/ 2193329 w 4059768"/>
              <a:gd name="connsiteY532" fmla="*/ 655099 h 3744261"/>
              <a:gd name="connsiteX533" fmla="*/ 2186601 w 4059768"/>
              <a:gd name="connsiteY533" fmla="*/ 663551 h 3744261"/>
              <a:gd name="connsiteX534" fmla="*/ 2200514 w 4059768"/>
              <a:gd name="connsiteY534" fmla="*/ 722814 h 3744261"/>
              <a:gd name="connsiteX535" fmla="*/ 2208072 w 4059768"/>
              <a:gd name="connsiteY535" fmla="*/ 800164 h 3744261"/>
              <a:gd name="connsiteX536" fmla="*/ 2194222 w 4059768"/>
              <a:gd name="connsiteY536" fmla="*/ 808616 h 3744261"/>
              <a:gd name="connsiteX537" fmla="*/ 2171276 w 4059768"/>
              <a:gd name="connsiteY537" fmla="*/ 804878 h 3744261"/>
              <a:gd name="connsiteX538" fmla="*/ 2171339 w 4059768"/>
              <a:gd name="connsiteY538" fmla="*/ 780687 h 3744261"/>
              <a:gd name="connsiteX539" fmla="*/ 2176198 w 4059768"/>
              <a:gd name="connsiteY539" fmla="*/ 739364 h 3744261"/>
              <a:gd name="connsiteX540" fmla="*/ 2175679 w 4059768"/>
              <a:gd name="connsiteY540" fmla="*/ 735710 h 3744261"/>
              <a:gd name="connsiteX541" fmla="*/ 2175014 w 4059768"/>
              <a:gd name="connsiteY541" fmla="*/ 736810 h 3744261"/>
              <a:gd name="connsiteX542" fmla="*/ 2159565 w 4059768"/>
              <a:gd name="connsiteY542" fmla="*/ 749851 h 3744261"/>
              <a:gd name="connsiteX543" fmla="*/ 2148954 w 4059768"/>
              <a:gd name="connsiteY543" fmla="*/ 734111 h 3744261"/>
              <a:gd name="connsiteX544" fmla="*/ 2173374 w 4059768"/>
              <a:gd name="connsiteY544" fmla="*/ 660436 h 3744261"/>
              <a:gd name="connsiteX545" fmla="*/ 2168016 w 4059768"/>
              <a:gd name="connsiteY545" fmla="*/ 612053 h 3744261"/>
              <a:gd name="connsiteX546" fmla="*/ 2152671 w 4059768"/>
              <a:gd name="connsiteY546" fmla="*/ 659522 h 3744261"/>
              <a:gd name="connsiteX547" fmla="*/ 2069611 w 4059768"/>
              <a:gd name="connsiteY547" fmla="*/ 810921 h 3744261"/>
              <a:gd name="connsiteX548" fmla="*/ 2082277 w 4059768"/>
              <a:gd name="connsiteY548" fmla="*/ 828758 h 3744261"/>
              <a:gd name="connsiteX549" fmla="*/ 2091622 w 4059768"/>
              <a:gd name="connsiteY549" fmla="*/ 806747 h 3744261"/>
              <a:gd name="connsiteX550" fmla="*/ 2097041 w 4059768"/>
              <a:gd name="connsiteY550" fmla="*/ 802054 h 3744261"/>
              <a:gd name="connsiteX551" fmla="*/ 2103291 w 4059768"/>
              <a:gd name="connsiteY551" fmla="*/ 805543 h 3744261"/>
              <a:gd name="connsiteX552" fmla="*/ 2105181 w 4059768"/>
              <a:gd name="connsiteY552" fmla="*/ 809529 h 3744261"/>
              <a:gd name="connsiteX553" fmla="*/ 2105846 w 4059768"/>
              <a:gd name="connsiteY553" fmla="*/ 808201 h 3744261"/>
              <a:gd name="connsiteX554" fmla="*/ 2119011 w 4059768"/>
              <a:gd name="connsiteY554" fmla="*/ 799562 h 3744261"/>
              <a:gd name="connsiteX555" fmla="*/ 2119551 w 4059768"/>
              <a:gd name="connsiteY555" fmla="*/ 821926 h 3744261"/>
              <a:gd name="connsiteX556" fmla="*/ 2115771 w 4059768"/>
              <a:gd name="connsiteY556" fmla="*/ 832952 h 3744261"/>
              <a:gd name="connsiteX557" fmla="*/ 2161164 w 4059768"/>
              <a:gd name="connsiteY557" fmla="*/ 995045 h 3744261"/>
              <a:gd name="connsiteX558" fmla="*/ 2144739 w 4059768"/>
              <a:gd name="connsiteY558" fmla="*/ 1013505 h 3744261"/>
              <a:gd name="connsiteX559" fmla="*/ 2139360 w 4059768"/>
              <a:gd name="connsiteY559" fmla="*/ 1014024 h 3744261"/>
              <a:gd name="connsiteX560" fmla="*/ 2009662 w 4059768"/>
              <a:gd name="connsiteY560" fmla="*/ 926250 h 3744261"/>
              <a:gd name="connsiteX561" fmla="*/ 1986052 w 4059768"/>
              <a:gd name="connsiteY561" fmla="*/ 934390 h 3744261"/>
              <a:gd name="connsiteX562" fmla="*/ 1941677 w 4059768"/>
              <a:gd name="connsiteY562" fmla="*/ 947472 h 3744261"/>
              <a:gd name="connsiteX563" fmla="*/ 1933163 w 4059768"/>
              <a:gd name="connsiteY563" fmla="*/ 956650 h 3744261"/>
              <a:gd name="connsiteX564" fmla="*/ 1881479 w 4059768"/>
              <a:gd name="connsiteY564" fmla="*/ 1002686 h 3744261"/>
              <a:gd name="connsiteX565" fmla="*/ 1849085 w 4059768"/>
              <a:gd name="connsiteY565" fmla="*/ 1074534 h 3744261"/>
              <a:gd name="connsiteX566" fmla="*/ 1786935 w 4059768"/>
              <a:gd name="connsiteY566" fmla="*/ 1177279 h 3744261"/>
              <a:gd name="connsiteX567" fmla="*/ 1758591 w 4059768"/>
              <a:gd name="connsiteY567" fmla="*/ 1158092 h 3744261"/>
              <a:gd name="connsiteX568" fmla="*/ 1744658 w 4059768"/>
              <a:gd name="connsiteY568" fmla="*/ 1052087 h 3744261"/>
              <a:gd name="connsiteX569" fmla="*/ 1745073 w 4059768"/>
              <a:gd name="connsiteY569" fmla="*/ 1041413 h 3744261"/>
              <a:gd name="connsiteX570" fmla="*/ 1743308 w 4059768"/>
              <a:gd name="connsiteY570" fmla="*/ 1161996 h 3744261"/>
              <a:gd name="connsiteX571" fmla="*/ 1804295 w 4059768"/>
              <a:gd name="connsiteY571" fmla="*/ 1421768 h 3744261"/>
              <a:gd name="connsiteX572" fmla="*/ 1872737 w 4059768"/>
              <a:gd name="connsiteY572" fmla="*/ 1556263 h 3744261"/>
              <a:gd name="connsiteX573" fmla="*/ 1879755 w 4059768"/>
              <a:gd name="connsiteY573" fmla="*/ 1554976 h 3744261"/>
              <a:gd name="connsiteX574" fmla="*/ 1885403 w 4059768"/>
              <a:gd name="connsiteY574" fmla="*/ 1560229 h 3744261"/>
              <a:gd name="connsiteX575" fmla="*/ 1879070 w 4059768"/>
              <a:gd name="connsiteY575" fmla="*/ 1568598 h 3744261"/>
              <a:gd name="connsiteX576" fmla="*/ 1872051 w 4059768"/>
              <a:gd name="connsiteY576" fmla="*/ 1569324 h 3744261"/>
              <a:gd name="connsiteX577" fmla="*/ 1848234 w 4059768"/>
              <a:gd name="connsiteY577" fmla="*/ 1578087 h 3744261"/>
              <a:gd name="connsiteX578" fmla="*/ 1891965 w 4059768"/>
              <a:gd name="connsiteY578" fmla="*/ 1666027 h 3744261"/>
              <a:gd name="connsiteX579" fmla="*/ 1903261 w 4059768"/>
              <a:gd name="connsiteY579" fmla="*/ 1645283 h 3744261"/>
              <a:gd name="connsiteX580" fmla="*/ 1910259 w 4059768"/>
              <a:gd name="connsiteY580" fmla="*/ 1639282 h 3744261"/>
              <a:gd name="connsiteX581" fmla="*/ 1956192 w 4059768"/>
              <a:gd name="connsiteY581" fmla="*/ 1714680 h 3744261"/>
              <a:gd name="connsiteX582" fmla="*/ 1996808 w 4059768"/>
              <a:gd name="connsiteY582" fmla="*/ 1795830 h 3744261"/>
              <a:gd name="connsiteX583" fmla="*/ 2002186 w 4059768"/>
              <a:gd name="connsiteY583" fmla="*/ 1794252 h 3744261"/>
              <a:gd name="connsiteX584" fmla="*/ 2029949 w 4059768"/>
              <a:gd name="connsiteY584" fmla="*/ 1764412 h 3744261"/>
              <a:gd name="connsiteX585" fmla="*/ 2267544 w 4059768"/>
              <a:gd name="connsiteY585" fmla="*/ 1248774 h 3744261"/>
              <a:gd name="connsiteX586" fmla="*/ 2441306 w 4059768"/>
              <a:gd name="connsiteY586" fmla="*/ 985348 h 3744261"/>
              <a:gd name="connsiteX587" fmla="*/ 2656079 w 4059768"/>
              <a:gd name="connsiteY587" fmla="*/ 779898 h 3744261"/>
              <a:gd name="connsiteX588" fmla="*/ 2669556 w 4059768"/>
              <a:gd name="connsiteY588" fmla="*/ 778673 h 3744261"/>
              <a:gd name="connsiteX589" fmla="*/ 2710131 w 4059768"/>
              <a:gd name="connsiteY589" fmla="*/ 723707 h 3744261"/>
              <a:gd name="connsiteX590" fmla="*/ 2848219 w 4059768"/>
              <a:gd name="connsiteY590" fmla="*/ 668534 h 3744261"/>
              <a:gd name="connsiteX591" fmla="*/ 2965292 w 4059768"/>
              <a:gd name="connsiteY591" fmla="*/ 650490 h 3744261"/>
              <a:gd name="connsiteX592" fmla="*/ 2967265 w 4059768"/>
              <a:gd name="connsiteY592" fmla="*/ 650074 h 3744261"/>
              <a:gd name="connsiteX593" fmla="*/ 2982818 w 4059768"/>
              <a:gd name="connsiteY593" fmla="*/ 632964 h 3744261"/>
              <a:gd name="connsiteX594" fmla="*/ 3204610 w 4059768"/>
              <a:gd name="connsiteY594" fmla="*/ 522597 h 3744261"/>
              <a:gd name="connsiteX595" fmla="*/ 3327789 w 4059768"/>
              <a:gd name="connsiteY595" fmla="*/ 578746 h 3744261"/>
              <a:gd name="connsiteX596" fmla="*/ 3336697 w 4059768"/>
              <a:gd name="connsiteY596" fmla="*/ 584602 h 3744261"/>
              <a:gd name="connsiteX597" fmla="*/ 3414442 w 4059768"/>
              <a:gd name="connsiteY597" fmla="*/ 735710 h 3744261"/>
              <a:gd name="connsiteX598" fmla="*/ 3416954 w 4059768"/>
              <a:gd name="connsiteY598" fmla="*/ 772921 h 3744261"/>
              <a:gd name="connsiteX599" fmla="*/ 3418740 w 4059768"/>
              <a:gd name="connsiteY599" fmla="*/ 776845 h 3744261"/>
              <a:gd name="connsiteX600" fmla="*/ 3442724 w 4059768"/>
              <a:gd name="connsiteY600" fmla="*/ 880255 h 3744261"/>
              <a:gd name="connsiteX601" fmla="*/ 3381238 w 4059768"/>
              <a:gd name="connsiteY601" fmla="*/ 1080514 h 3744261"/>
              <a:gd name="connsiteX602" fmla="*/ 3336925 w 4059768"/>
              <a:gd name="connsiteY602" fmla="*/ 1129665 h 3744261"/>
              <a:gd name="connsiteX603" fmla="*/ 3029311 w 4059768"/>
              <a:gd name="connsiteY603" fmla="*/ 1328553 h 3744261"/>
              <a:gd name="connsiteX604" fmla="*/ 2886364 w 4059768"/>
              <a:gd name="connsiteY604" fmla="*/ 1415995 h 3744261"/>
              <a:gd name="connsiteX605" fmla="*/ 2848073 w 4059768"/>
              <a:gd name="connsiteY605" fmla="*/ 1419317 h 3744261"/>
              <a:gd name="connsiteX606" fmla="*/ 2601322 w 4059768"/>
              <a:gd name="connsiteY606" fmla="*/ 1308847 h 3744261"/>
              <a:gd name="connsiteX607" fmla="*/ 2592351 w 4059768"/>
              <a:gd name="connsiteY607" fmla="*/ 1301849 h 3744261"/>
              <a:gd name="connsiteX608" fmla="*/ 2577214 w 4059768"/>
              <a:gd name="connsiteY608" fmla="*/ 1249002 h 3744261"/>
              <a:gd name="connsiteX609" fmla="*/ 2612888 w 4059768"/>
              <a:gd name="connsiteY609" fmla="*/ 1209258 h 3744261"/>
              <a:gd name="connsiteX610" fmla="*/ 2634131 w 4059768"/>
              <a:gd name="connsiteY610" fmla="*/ 1188742 h 3744261"/>
              <a:gd name="connsiteX611" fmla="*/ 2682472 w 4059768"/>
              <a:gd name="connsiteY611" fmla="*/ 1071336 h 3744261"/>
              <a:gd name="connsiteX612" fmla="*/ 2618453 w 4059768"/>
              <a:gd name="connsiteY612" fmla="*/ 1154998 h 3744261"/>
              <a:gd name="connsiteX613" fmla="*/ 2535995 w 4059768"/>
              <a:gd name="connsiteY613" fmla="*/ 1264514 h 3744261"/>
              <a:gd name="connsiteX614" fmla="*/ 2551340 w 4059768"/>
              <a:gd name="connsiteY614" fmla="*/ 1309989 h 3744261"/>
              <a:gd name="connsiteX615" fmla="*/ 2533108 w 4059768"/>
              <a:gd name="connsiteY615" fmla="*/ 1382355 h 3744261"/>
              <a:gd name="connsiteX616" fmla="*/ 2582301 w 4059768"/>
              <a:gd name="connsiteY616" fmla="*/ 1407253 h 3744261"/>
              <a:gd name="connsiteX617" fmla="*/ 2600782 w 4059768"/>
              <a:gd name="connsiteY617" fmla="*/ 1382418 h 3744261"/>
              <a:gd name="connsiteX618" fmla="*/ 2685836 w 4059768"/>
              <a:gd name="connsiteY618" fmla="*/ 1407149 h 3744261"/>
              <a:gd name="connsiteX619" fmla="*/ 2755773 w 4059768"/>
              <a:gd name="connsiteY619" fmla="*/ 1449281 h 3744261"/>
              <a:gd name="connsiteX620" fmla="*/ 2779216 w 4059768"/>
              <a:gd name="connsiteY620" fmla="*/ 1465146 h 3744261"/>
              <a:gd name="connsiteX621" fmla="*/ 2816884 w 4059768"/>
              <a:gd name="connsiteY621" fmla="*/ 1466932 h 3744261"/>
              <a:gd name="connsiteX622" fmla="*/ 2895459 w 4059768"/>
              <a:gd name="connsiteY622" fmla="*/ 1438068 h 3744261"/>
              <a:gd name="connsiteX623" fmla="*/ 2928247 w 4059768"/>
              <a:gd name="connsiteY623" fmla="*/ 1427603 h 3744261"/>
              <a:gd name="connsiteX624" fmla="*/ 2938256 w 4059768"/>
              <a:gd name="connsiteY624" fmla="*/ 1450008 h 3744261"/>
              <a:gd name="connsiteX625" fmla="*/ 2943198 w 4059768"/>
              <a:gd name="connsiteY625" fmla="*/ 1485537 h 3744261"/>
              <a:gd name="connsiteX626" fmla="*/ 2955200 w 4059768"/>
              <a:gd name="connsiteY626" fmla="*/ 1610979 h 3744261"/>
              <a:gd name="connsiteX627" fmla="*/ 3235114 w 4059768"/>
              <a:gd name="connsiteY627" fmla="*/ 1579063 h 3744261"/>
              <a:gd name="connsiteX628" fmla="*/ 3357960 w 4059768"/>
              <a:gd name="connsiteY628" fmla="*/ 1627840 h 3744261"/>
              <a:gd name="connsiteX629" fmla="*/ 3418699 w 4059768"/>
              <a:gd name="connsiteY629" fmla="*/ 1628484 h 3744261"/>
              <a:gd name="connsiteX630" fmla="*/ 3767968 w 4059768"/>
              <a:gd name="connsiteY630" fmla="*/ 1788998 h 3744261"/>
              <a:gd name="connsiteX631" fmla="*/ 3775235 w 4059768"/>
              <a:gd name="connsiteY631" fmla="*/ 1804967 h 3744261"/>
              <a:gd name="connsiteX632" fmla="*/ 3751501 w 4059768"/>
              <a:gd name="connsiteY632" fmla="*/ 1826168 h 3744261"/>
              <a:gd name="connsiteX633" fmla="*/ 3826691 w 4059768"/>
              <a:gd name="connsiteY633" fmla="*/ 1828764 h 3744261"/>
              <a:gd name="connsiteX634" fmla="*/ 4002509 w 4059768"/>
              <a:gd name="connsiteY634" fmla="*/ 2053297 h 3744261"/>
              <a:gd name="connsiteX635" fmla="*/ 4008324 w 4059768"/>
              <a:gd name="connsiteY635" fmla="*/ 2100516 h 3744261"/>
              <a:gd name="connsiteX636" fmla="*/ 4008884 w 4059768"/>
              <a:gd name="connsiteY636" fmla="*/ 2101617 h 3744261"/>
              <a:gd name="connsiteX637" fmla="*/ 4059426 w 4059768"/>
              <a:gd name="connsiteY637" fmla="*/ 2257085 h 3744261"/>
              <a:gd name="connsiteX638" fmla="*/ 3935376 w 4059768"/>
              <a:gd name="connsiteY638" fmla="*/ 2471173 h 3744261"/>
              <a:gd name="connsiteX639" fmla="*/ 3816059 w 4059768"/>
              <a:gd name="connsiteY639" fmla="*/ 2521487 h 3744261"/>
              <a:gd name="connsiteX640" fmla="*/ 3748510 w 4059768"/>
              <a:gd name="connsiteY640" fmla="*/ 2526388 h 3744261"/>
              <a:gd name="connsiteX641" fmla="*/ 3747950 w 4059768"/>
              <a:gd name="connsiteY641" fmla="*/ 2535171 h 3744261"/>
              <a:gd name="connsiteX642" fmla="*/ 3736820 w 4059768"/>
              <a:gd name="connsiteY642" fmla="*/ 2543477 h 3744261"/>
              <a:gd name="connsiteX643" fmla="*/ 3639867 w 4059768"/>
              <a:gd name="connsiteY643" fmla="*/ 2522712 h 3744261"/>
              <a:gd name="connsiteX644" fmla="*/ 3615655 w 4059768"/>
              <a:gd name="connsiteY644" fmla="*/ 2524270 h 3744261"/>
              <a:gd name="connsiteX645" fmla="*/ 3607931 w 4059768"/>
              <a:gd name="connsiteY645" fmla="*/ 2522733 h 3744261"/>
              <a:gd name="connsiteX646" fmla="*/ 3491584 w 4059768"/>
              <a:gd name="connsiteY646" fmla="*/ 2482760 h 3744261"/>
              <a:gd name="connsiteX647" fmla="*/ 3492913 w 4059768"/>
              <a:gd name="connsiteY647" fmla="*/ 2470758 h 3744261"/>
              <a:gd name="connsiteX648" fmla="*/ 3585899 w 4059768"/>
              <a:gd name="connsiteY648" fmla="*/ 2443930 h 3744261"/>
              <a:gd name="connsiteX649" fmla="*/ 3740973 w 4059768"/>
              <a:gd name="connsiteY649" fmla="*/ 2405390 h 3744261"/>
              <a:gd name="connsiteX650" fmla="*/ 3870547 w 4059768"/>
              <a:gd name="connsiteY650" fmla="*/ 2286385 h 3744261"/>
              <a:gd name="connsiteX651" fmla="*/ 3658701 w 4059768"/>
              <a:gd name="connsiteY651" fmla="*/ 2335017 h 3744261"/>
              <a:gd name="connsiteX652" fmla="*/ 3593333 w 4059768"/>
              <a:gd name="connsiteY652" fmla="*/ 2301211 h 3744261"/>
              <a:gd name="connsiteX653" fmla="*/ 3566068 w 4059768"/>
              <a:gd name="connsiteY653" fmla="*/ 2282855 h 3744261"/>
              <a:gd name="connsiteX654" fmla="*/ 3526905 w 4059768"/>
              <a:gd name="connsiteY654" fmla="*/ 2284578 h 3744261"/>
              <a:gd name="connsiteX655" fmla="*/ 3439422 w 4059768"/>
              <a:gd name="connsiteY655" fmla="*/ 2308873 h 3744261"/>
              <a:gd name="connsiteX656" fmla="*/ 3439277 w 4059768"/>
              <a:gd name="connsiteY656" fmla="*/ 2363714 h 3744261"/>
              <a:gd name="connsiteX657" fmla="*/ 3478855 w 4059768"/>
              <a:gd name="connsiteY657" fmla="*/ 2400427 h 3744261"/>
              <a:gd name="connsiteX658" fmla="*/ 3471628 w 4059768"/>
              <a:gd name="connsiteY658" fmla="*/ 2418513 h 3744261"/>
              <a:gd name="connsiteX659" fmla="*/ 3462970 w 4059768"/>
              <a:gd name="connsiteY659" fmla="*/ 2436246 h 3744261"/>
              <a:gd name="connsiteX660" fmla="*/ 3457010 w 4059768"/>
              <a:gd name="connsiteY660" fmla="*/ 2448643 h 3744261"/>
              <a:gd name="connsiteX661" fmla="*/ 3448932 w 4059768"/>
              <a:gd name="connsiteY661" fmla="*/ 2446775 h 3744261"/>
              <a:gd name="connsiteX662" fmla="*/ 3427524 w 4059768"/>
              <a:gd name="connsiteY662" fmla="*/ 2371044 h 3744261"/>
              <a:gd name="connsiteX663" fmla="*/ 3363401 w 4059768"/>
              <a:gd name="connsiteY663" fmla="*/ 2334269 h 3744261"/>
              <a:gd name="connsiteX664" fmla="*/ 3138120 w 4059768"/>
              <a:gd name="connsiteY664" fmla="*/ 2111813 h 3744261"/>
              <a:gd name="connsiteX665" fmla="*/ 3155210 w 4059768"/>
              <a:gd name="connsiteY665" fmla="*/ 1998227 h 3744261"/>
              <a:gd name="connsiteX666" fmla="*/ 3165260 w 4059768"/>
              <a:gd name="connsiteY666" fmla="*/ 1935787 h 3744261"/>
              <a:gd name="connsiteX667" fmla="*/ 3124706 w 4059768"/>
              <a:gd name="connsiteY667" fmla="*/ 2016771 h 3744261"/>
              <a:gd name="connsiteX668" fmla="*/ 3114344 w 4059768"/>
              <a:gd name="connsiteY668" fmla="*/ 2048894 h 3744261"/>
              <a:gd name="connsiteX669" fmla="*/ 3104647 w 4059768"/>
              <a:gd name="connsiteY669" fmla="*/ 2077052 h 3744261"/>
              <a:gd name="connsiteX670" fmla="*/ 3114282 w 4059768"/>
              <a:gd name="connsiteY670" fmla="*/ 2088805 h 3744261"/>
              <a:gd name="connsiteX671" fmla="*/ 3115382 w 4059768"/>
              <a:gd name="connsiteY671" fmla="*/ 2148442 h 3744261"/>
              <a:gd name="connsiteX672" fmla="*/ 3121695 w 4059768"/>
              <a:gd name="connsiteY672" fmla="*/ 2164514 h 3744261"/>
              <a:gd name="connsiteX673" fmla="*/ 3235508 w 4059768"/>
              <a:gd name="connsiteY673" fmla="*/ 2301273 h 3744261"/>
              <a:gd name="connsiteX674" fmla="*/ 3250667 w 4059768"/>
              <a:gd name="connsiteY674" fmla="*/ 2314355 h 3744261"/>
              <a:gd name="connsiteX675" fmla="*/ 3343632 w 4059768"/>
              <a:gd name="connsiteY675" fmla="*/ 2370047 h 3744261"/>
              <a:gd name="connsiteX676" fmla="*/ 3343819 w 4059768"/>
              <a:gd name="connsiteY676" fmla="*/ 2381738 h 3744261"/>
              <a:gd name="connsiteX677" fmla="*/ 3334787 w 4059768"/>
              <a:gd name="connsiteY677" fmla="*/ 2385144 h 3744261"/>
              <a:gd name="connsiteX678" fmla="*/ 3245683 w 4059768"/>
              <a:gd name="connsiteY678" fmla="*/ 2326399 h 3744261"/>
              <a:gd name="connsiteX679" fmla="*/ 3193189 w 4059768"/>
              <a:gd name="connsiteY679" fmla="*/ 2334560 h 3744261"/>
              <a:gd name="connsiteX680" fmla="*/ 3145492 w 4059768"/>
              <a:gd name="connsiteY680" fmla="*/ 2359416 h 3744261"/>
              <a:gd name="connsiteX681" fmla="*/ 3048623 w 4059768"/>
              <a:gd name="connsiteY681" fmla="*/ 2391290 h 3744261"/>
              <a:gd name="connsiteX682" fmla="*/ 3022542 w 4059768"/>
              <a:gd name="connsiteY682" fmla="*/ 2367244 h 3744261"/>
              <a:gd name="connsiteX683" fmla="*/ 3065546 w 4059768"/>
              <a:gd name="connsiteY683" fmla="*/ 2239373 h 3744261"/>
              <a:gd name="connsiteX684" fmla="*/ 3094410 w 4059768"/>
              <a:gd name="connsiteY684" fmla="*/ 2192776 h 3744261"/>
              <a:gd name="connsiteX685" fmla="*/ 3102633 w 4059768"/>
              <a:gd name="connsiteY685" fmla="*/ 2149854 h 3744261"/>
              <a:gd name="connsiteX686" fmla="*/ 3090901 w 4059768"/>
              <a:gd name="connsiteY686" fmla="*/ 2090030 h 3744261"/>
              <a:gd name="connsiteX687" fmla="*/ 3042725 w 4059768"/>
              <a:gd name="connsiteY687" fmla="*/ 2050410 h 3744261"/>
              <a:gd name="connsiteX688" fmla="*/ 3039839 w 4059768"/>
              <a:gd name="connsiteY688" fmla="*/ 2032137 h 3744261"/>
              <a:gd name="connsiteX689" fmla="*/ 2994135 w 4059768"/>
              <a:gd name="connsiteY689" fmla="*/ 2044243 h 3744261"/>
              <a:gd name="connsiteX690" fmla="*/ 2849402 w 4059768"/>
              <a:gd name="connsiteY690" fmla="*/ 1980702 h 3744261"/>
              <a:gd name="connsiteX691" fmla="*/ 2858601 w 4059768"/>
              <a:gd name="connsiteY691" fmla="*/ 1951174 h 3744261"/>
              <a:gd name="connsiteX692" fmla="*/ 2947289 w 4059768"/>
              <a:gd name="connsiteY692" fmla="*/ 1896499 h 3744261"/>
              <a:gd name="connsiteX693" fmla="*/ 2899882 w 4059768"/>
              <a:gd name="connsiteY693" fmla="*/ 1893468 h 3744261"/>
              <a:gd name="connsiteX694" fmla="*/ 2848759 w 4059768"/>
              <a:gd name="connsiteY694" fmla="*/ 1886989 h 3744261"/>
              <a:gd name="connsiteX695" fmla="*/ 2765781 w 4059768"/>
              <a:gd name="connsiteY695" fmla="*/ 1884372 h 3744261"/>
              <a:gd name="connsiteX696" fmla="*/ 2679253 w 4059768"/>
              <a:gd name="connsiteY696" fmla="*/ 1947768 h 3744261"/>
              <a:gd name="connsiteX697" fmla="*/ 2645738 w 4059768"/>
              <a:gd name="connsiteY697" fmla="*/ 1950634 h 3744261"/>
              <a:gd name="connsiteX698" fmla="*/ 2616958 w 4059768"/>
              <a:gd name="connsiteY698" fmla="*/ 1902957 h 3744261"/>
              <a:gd name="connsiteX699" fmla="*/ 2612722 w 4059768"/>
              <a:gd name="connsiteY699" fmla="*/ 1891474 h 3744261"/>
              <a:gd name="connsiteX700" fmla="*/ 2415433 w 4059768"/>
              <a:gd name="connsiteY700" fmla="*/ 1936970 h 3744261"/>
              <a:gd name="connsiteX701" fmla="*/ 2238015 w 4059768"/>
              <a:gd name="connsiteY701" fmla="*/ 1996504 h 3744261"/>
              <a:gd name="connsiteX702" fmla="*/ 2166646 w 4059768"/>
              <a:gd name="connsiteY702" fmla="*/ 2036767 h 3744261"/>
              <a:gd name="connsiteX703" fmla="*/ 2212454 w 4059768"/>
              <a:gd name="connsiteY703" fmla="*/ 2069867 h 3744261"/>
              <a:gd name="connsiteX704" fmla="*/ 2316487 w 4059768"/>
              <a:gd name="connsiteY704" fmla="*/ 2126494 h 3744261"/>
              <a:gd name="connsiteX705" fmla="*/ 2472993 w 4059768"/>
              <a:gd name="connsiteY705" fmla="*/ 2213645 h 3744261"/>
              <a:gd name="connsiteX706" fmla="*/ 2473201 w 4059768"/>
              <a:gd name="connsiteY706" fmla="*/ 2213790 h 3744261"/>
              <a:gd name="connsiteX707" fmla="*/ 2658239 w 4059768"/>
              <a:gd name="connsiteY707" fmla="*/ 2375218 h 3744261"/>
              <a:gd name="connsiteX708" fmla="*/ 2772758 w 4059768"/>
              <a:gd name="connsiteY708" fmla="*/ 2510212 h 3744261"/>
              <a:gd name="connsiteX709" fmla="*/ 2823695 w 4059768"/>
              <a:gd name="connsiteY709" fmla="*/ 2594394 h 3744261"/>
              <a:gd name="connsiteX710" fmla="*/ 2817133 w 4059768"/>
              <a:gd name="connsiteY710" fmla="*/ 2599626 h 3744261"/>
              <a:gd name="connsiteX711" fmla="*/ 2702469 w 4059768"/>
              <a:gd name="connsiteY711" fmla="*/ 2635155 h 3744261"/>
              <a:gd name="connsiteX712" fmla="*/ 2730958 w 4059768"/>
              <a:gd name="connsiteY712" fmla="*/ 2674277 h 3744261"/>
              <a:gd name="connsiteX713" fmla="*/ 2802930 w 4059768"/>
              <a:gd name="connsiteY713" fmla="*/ 2785162 h 3744261"/>
              <a:gd name="connsiteX714" fmla="*/ 2807561 w 4059768"/>
              <a:gd name="connsiteY714" fmla="*/ 2841145 h 3744261"/>
              <a:gd name="connsiteX715" fmla="*/ 2867447 w 4059768"/>
              <a:gd name="connsiteY715" fmla="*/ 2912723 h 3744261"/>
              <a:gd name="connsiteX716" fmla="*/ 3062182 w 4059768"/>
              <a:gd name="connsiteY716" fmla="*/ 3009280 h 3744261"/>
              <a:gd name="connsiteX717" fmla="*/ 3045009 w 4059768"/>
              <a:gd name="connsiteY717" fmla="*/ 2894512 h 3744261"/>
              <a:gd name="connsiteX718" fmla="*/ 2980908 w 4059768"/>
              <a:gd name="connsiteY718" fmla="*/ 2804017 h 3744261"/>
              <a:gd name="connsiteX719" fmla="*/ 2864789 w 4059768"/>
              <a:gd name="connsiteY719" fmla="*/ 2603489 h 3744261"/>
              <a:gd name="connsiteX720" fmla="*/ 2878390 w 4059768"/>
              <a:gd name="connsiteY720" fmla="*/ 2596158 h 3744261"/>
              <a:gd name="connsiteX721" fmla="*/ 3015731 w 4059768"/>
              <a:gd name="connsiteY721" fmla="*/ 2767574 h 3744261"/>
              <a:gd name="connsiteX722" fmla="*/ 3118871 w 4059768"/>
              <a:gd name="connsiteY722" fmla="*/ 2986522 h 3744261"/>
              <a:gd name="connsiteX723" fmla="*/ 3102612 w 4059768"/>
              <a:gd name="connsiteY723" fmla="*/ 3018728 h 3744261"/>
              <a:gd name="connsiteX724" fmla="*/ 3075119 w 4059768"/>
              <a:gd name="connsiteY724" fmla="*/ 3023317 h 3744261"/>
              <a:gd name="connsiteX725" fmla="*/ 3076427 w 4059768"/>
              <a:gd name="connsiteY725" fmla="*/ 3054839 h 3744261"/>
              <a:gd name="connsiteX726" fmla="*/ 3333520 w 4059768"/>
              <a:gd name="connsiteY726" fmla="*/ 3043231 h 3744261"/>
              <a:gd name="connsiteX727" fmla="*/ 3961976 w 4059768"/>
              <a:gd name="connsiteY727" fmla="*/ 3036752 h 3744261"/>
              <a:gd name="connsiteX728" fmla="*/ 3978297 w 4059768"/>
              <a:gd name="connsiteY728" fmla="*/ 3049170 h 3744261"/>
              <a:gd name="connsiteX729" fmla="*/ 3352458 w 4059768"/>
              <a:gd name="connsiteY729" fmla="*/ 3055275 h 3744261"/>
              <a:gd name="connsiteX730" fmla="*/ 3077133 w 4059768"/>
              <a:gd name="connsiteY730" fmla="*/ 3067173 h 3744261"/>
              <a:gd name="connsiteX731" fmla="*/ 3080103 w 4059768"/>
              <a:gd name="connsiteY731" fmla="*/ 3103159 h 3744261"/>
              <a:gd name="connsiteX732" fmla="*/ 3086498 w 4059768"/>
              <a:gd name="connsiteY732" fmla="*/ 3211221 h 3744261"/>
              <a:gd name="connsiteX733" fmla="*/ 3077382 w 4059768"/>
              <a:gd name="connsiteY733" fmla="*/ 3263528 h 3744261"/>
              <a:gd name="connsiteX734" fmla="*/ 3068619 w 4059768"/>
              <a:gd name="connsiteY734" fmla="*/ 3263383 h 3744261"/>
              <a:gd name="connsiteX735" fmla="*/ 3067581 w 4059768"/>
              <a:gd name="connsiteY735" fmla="*/ 3262697 h 3744261"/>
              <a:gd name="connsiteX736" fmla="*/ 3068121 w 4059768"/>
              <a:gd name="connsiteY736" fmla="*/ 3277399 h 3744261"/>
              <a:gd name="connsiteX737" fmla="*/ 3069408 w 4059768"/>
              <a:gd name="connsiteY737" fmla="*/ 3315482 h 3744261"/>
              <a:gd name="connsiteX738" fmla="*/ 3102716 w 4059768"/>
              <a:gd name="connsiteY738" fmla="*/ 3345924 h 3744261"/>
              <a:gd name="connsiteX739" fmla="*/ 3097898 w 4059768"/>
              <a:gd name="connsiteY739" fmla="*/ 3527805 h 3744261"/>
              <a:gd name="connsiteX740" fmla="*/ 3089488 w 4059768"/>
              <a:gd name="connsiteY740" fmla="*/ 3552288 h 3744261"/>
              <a:gd name="connsiteX741" fmla="*/ 3070883 w 4059768"/>
              <a:gd name="connsiteY741" fmla="*/ 3594524 h 3744261"/>
              <a:gd name="connsiteX742" fmla="*/ 3078961 w 4059768"/>
              <a:gd name="connsiteY742" fmla="*/ 3601708 h 3744261"/>
              <a:gd name="connsiteX743" fmla="*/ 3074019 w 4059768"/>
              <a:gd name="connsiteY743" fmla="*/ 3617033 h 3744261"/>
              <a:gd name="connsiteX744" fmla="*/ 3069741 w 4059768"/>
              <a:gd name="connsiteY744" fmla="*/ 3621228 h 3744261"/>
              <a:gd name="connsiteX745" fmla="*/ 3092126 w 4059768"/>
              <a:gd name="connsiteY745" fmla="*/ 3634787 h 3744261"/>
              <a:gd name="connsiteX746" fmla="*/ 3092832 w 4059768"/>
              <a:gd name="connsiteY746" fmla="*/ 3685849 h 3744261"/>
              <a:gd name="connsiteX747" fmla="*/ 2995381 w 4059768"/>
              <a:gd name="connsiteY747" fmla="*/ 3744261 h 3744261"/>
              <a:gd name="connsiteX748" fmla="*/ 2995402 w 4059768"/>
              <a:gd name="connsiteY748" fmla="*/ 3743887 h 3744261"/>
              <a:gd name="connsiteX749" fmla="*/ 2933709 w 4059768"/>
              <a:gd name="connsiteY749" fmla="*/ 3676712 h 3744261"/>
              <a:gd name="connsiteX750" fmla="*/ 2941101 w 4059768"/>
              <a:gd name="connsiteY750" fmla="*/ 3710331 h 3744261"/>
              <a:gd name="connsiteX751" fmla="*/ 2987262 w 4059768"/>
              <a:gd name="connsiteY751" fmla="*/ 3731096 h 3744261"/>
              <a:gd name="connsiteX752" fmla="*/ 3081722 w 4059768"/>
              <a:gd name="connsiteY752" fmla="*/ 3679868 h 3744261"/>
              <a:gd name="connsiteX753" fmla="*/ 3082761 w 4059768"/>
              <a:gd name="connsiteY753" fmla="*/ 3642616 h 3744261"/>
              <a:gd name="connsiteX754" fmla="*/ 3057406 w 4059768"/>
              <a:gd name="connsiteY754" fmla="*/ 3629887 h 3744261"/>
              <a:gd name="connsiteX755" fmla="*/ 3011349 w 4059768"/>
              <a:gd name="connsiteY755" fmla="*/ 3651129 h 3744261"/>
              <a:gd name="connsiteX756" fmla="*/ 2967950 w 4059768"/>
              <a:gd name="connsiteY756" fmla="*/ 3677626 h 3744261"/>
              <a:gd name="connsiteX757" fmla="*/ 2933709 w 4059768"/>
              <a:gd name="connsiteY757" fmla="*/ 3676691 h 3744261"/>
              <a:gd name="connsiteX758" fmla="*/ 2933709 w 4059768"/>
              <a:gd name="connsiteY758" fmla="*/ 3676712 h 3744261"/>
              <a:gd name="connsiteX759" fmla="*/ 992919 w 4059768"/>
              <a:gd name="connsiteY759" fmla="*/ 3516488 h 3744261"/>
              <a:gd name="connsiteX760" fmla="*/ 993605 w 4059768"/>
              <a:gd name="connsiteY760" fmla="*/ 3519935 h 3744261"/>
              <a:gd name="connsiteX761" fmla="*/ 1058683 w 4059768"/>
              <a:gd name="connsiteY761" fmla="*/ 3634787 h 3744261"/>
              <a:gd name="connsiteX762" fmla="*/ 1189482 w 4059768"/>
              <a:gd name="connsiteY762" fmla="*/ 3707776 h 3744261"/>
              <a:gd name="connsiteX763" fmla="*/ 1483993 w 4059768"/>
              <a:gd name="connsiteY763" fmla="*/ 3596123 h 3744261"/>
              <a:gd name="connsiteX764" fmla="*/ 1531483 w 4059768"/>
              <a:gd name="connsiteY764" fmla="*/ 3540389 h 3744261"/>
              <a:gd name="connsiteX765" fmla="*/ 1553702 w 4059768"/>
              <a:gd name="connsiteY765" fmla="*/ 3515346 h 3744261"/>
              <a:gd name="connsiteX766" fmla="*/ 1553702 w 4059768"/>
              <a:gd name="connsiteY766" fmla="*/ 3515346 h 3744261"/>
              <a:gd name="connsiteX767" fmla="*/ 1524049 w 4059768"/>
              <a:gd name="connsiteY767" fmla="*/ 3521327 h 3744261"/>
              <a:gd name="connsiteX768" fmla="*/ 1424252 w 4059768"/>
              <a:gd name="connsiteY768" fmla="*/ 3503116 h 3744261"/>
              <a:gd name="connsiteX769" fmla="*/ 1409447 w 4059768"/>
              <a:gd name="connsiteY769" fmla="*/ 3342207 h 3744261"/>
              <a:gd name="connsiteX770" fmla="*/ 1417586 w 4059768"/>
              <a:gd name="connsiteY770" fmla="*/ 3332759 h 3744261"/>
              <a:gd name="connsiteX771" fmla="*/ 1417794 w 4059768"/>
              <a:gd name="connsiteY771" fmla="*/ 3332759 h 3744261"/>
              <a:gd name="connsiteX772" fmla="*/ 1432413 w 4059768"/>
              <a:gd name="connsiteY772" fmla="*/ 3362515 h 3744261"/>
              <a:gd name="connsiteX773" fmla="*/ 1443398 w 4059768"/>
              <a:gd name="connsiteY773" fmla="*/ 3397837 h 3744261"/>
              <a:gd name="connsiteX774" fmla="*/ 1467111 w 4059768"/>
              <a:gd name="connsiteY774" fmla="*/ 3336413 h 3744261"/>
              <a:gd name="connsiteX775" fmla="*/ 1463290 w 4059768"/>
              <a:gd name="connsiteY775" fmla="*/ 3308505 h 3744261"/>
              <a:gd name="connsiteX776" fmla="*/ 1455504 w 4059768"/>
              <a:gd name="connsiteY776" fmla="*/ 3265937 h 3744261"/>
              <a:gd name="connsiteX777" fmla="*/ 1408055 w 4059768"/>
              <a:gd name="connsiteY777" fmla="*/ 3153639 h 3744261"/>
              <a:gd name="connsiteX778" fmla="*/ 1385442 w 4059768"/>
              <a:gd name="connsiteY778" fmla="*/ 3145644 h 3744261"/>
              <a:gd name="connsiteX779" fmla="*/ 1255972 w 4059768"/>
              <a:gd name="connsiteY779" fmla="*/ 3141533 h 3744261"/>
              <a:gd name="connsiteX780" fmla="*/ 1140040 w 4059768"/>
              <a:gd name="connsiteY780" fmla="*/ 3241995 h 3744261"/>
              <a:gd name="connsiteX781" fmla="*/ 1113918 w 4059768"/>
              <a:gd name="connsiteY781" fmla="*/ 3264566 h 3744261"/>
              <a:gd name="connsiteX782" fmla="*/ 1108851 w 4059768"/>
              <a:gd name="connsiteY782" fmla="*/ 3256156 h 3744261"/>
              <a:gd name="connsiteX783" fmla="*/ 1107584 w 4059768"/>
              <a:gd name="connsiteY783" fmla="*/ 3219464 h 3744261"/>
              <a:gd name="connsiteX784" fmla="*/ 1010757 w 4059768"/>
              <a:gd name="connsiteY784" fmla="*/ 3413037 h 3744261"/>
              <a:gd name="connsiteX785" fmla="*/ 1010113 w 4059768"/>
              <a:gd name="connsiteY785" fmla="*/ 3432244 h 3744261"/>
              <a:gd name="connsiteX786" fmla="*/ 992940 w 4059768"/>
              <a:gd name="connsiteY786" fmla="*/ 3516530 h 3744261"/>
              <a:gd name="connsiteX787" fmla="*/ 992919 w 4059768"/>
              <a:gd name="connsiteY787" fmla="*/ 3516488 h 3744261"/>
              <a:gd name="connsiteX788" fmla="*/ 2421704 w 4059768"/>
              <a:gd name="connsiteY788" fmla="*/ 3452386 h 3744261"/>
              <a:gd name="connsiteX789" fmla="*/ 2428452 w 4059768"/>
              <a:gd name="connsiteY789" fmla="*/ 3478737 h 3744261"/>
              <a:gd name="connsiteX790" fmla="*/ 2658799 w 4059768"/>
              <a:gd name="connsiteY790" fmla="*/ 3671521 h 3744261"/>
              <a:gd name="connsiteX791" fmla="*/ 2748754 w 4059768"/>
              <a:gd name="connsiteY791" fmla="*/ 3640082 h 3744261"/>
              <a:gd name="connsiteX792" fmla="*/ 2758285 w 4059768"/>
              <a:gd name="connsiteY792" fmla="*/ 3628890 h 3744261"/>
              <a:gd name="connsiteX793" fmla="*/ 2749024 w 4059768"/>
              <a:gd name="connsiteY793" fmla="*/ 3622494 h 3744261"/>
              <a:gd name="connsiteX794" fmla="*/ 2748837 w 4059768"/>
              <a:gd name="connsiteY794" fmla="*/ 3615310 h 3744261"/>
              <a:gd name="connsiteX795" fmla="*/ 2758617 w 4059768"/>
              <a:gd name="connsiteY795" fmla="*/ 3611738 h 3744261"/>
              <a:gd name="connsiteX796" fmla="*/ 2771596 w 4059768"/>
              <a:gd name="connsiteY796" fmla="*/ 3619296 h 3744261"/>
              <a:gd name="connsiteX797" fmla="*/ 2772385 w 4059768"/>
              <a:gd name="connsiteY797" fmla="*/ 3621788 h 3744261"/>
              <a:gd name="connsiteX798" fmla="*/ 2785757 w 4059768"/>
              <a:gd name="connsiteY798" fmla="*/ 3626896 h 3744261"/>
              <a:gd name="connsiteX799" fmla="*/ 2728280 w 4059768"/>
              <a:gd name="connsiteY799" fmla="*/ 3555278 h 3744261"/>
              <a:gd name="connsiteX800" fmla="*/ 2695886 w 4059768"/>
              <a:gd name="connsiteY800" fmla="*/ 3458097 h 3744261"/>
              <a:gd name="connsiteX801" fmla="*/ 2701409 w 4059768"/>
              <a:gd name="connsiteY801" fmla="*/ 3444724 h 3744261"/>
              <a:gd name="connsiteX802" fmla="*/ 2726099 w 4059768"/>
              <a:gd name="connsiteY802" fmla="*/ 3463454 h 3744261"/>
              <a:gd name="connsiteX803" fmla="*/ 2728363 w 4059768"/>
              <a:gd name="connsiteY803" fmla="*/ 3440779 h 3744261"/>
              <a:gd name="connsiteX804" fmla="*/ 2759199 w 4059768"/>
              <a:gd name="connsiteY804" fmla="*/ 3311558 h 3744261"/>
              <a:gd name="connsiteX805" fmla="*/ 2971356 w 4059768"/>
              <a:gd name="connsiteY805" fmla="*/ 3291042 h 3744261"/>
              <a:gd name="connsiteX806" fmla="*/ 3009252 w 4059768"/>
              <a:gd name="connsiteY806" fmla="*/ 3300780 h 3744261"/>
              <a:gd name="connsiteX807" fmla="*/ 3007529 w 4059768"/>
              <a:gd name="connsiteY807" fmla="*/ 3287906 h 3744261"/>
              <a:gd name="connsiteX808" fmla="*/ 3003770 w 4059768"/>
              <a:gd name="connsiteY808" fmla="*/ 3260164 h 3744261"/>
              <a:gd name="connsiteX809" fmla="*/ 3003126 w 4059768"/>
              <a:gd name="connsiteY809" fmla="*/ 3252502 h 3744261"/>
              <a:gd name="connsiteX810" fmla="*/ 2942845 w 4059768"/>
              <a:gd name="connsiteY810" fmla="*/ 3193197 h 3744261"/>
              <a:gd name="connsiteX811" fmla="*/ 2768418 w 4059768"/>
              <a:gd name="connsiteY811" fmla="*/ 3152518 h 3744261"/>
              <a:gd name="connsiteX812" fmla="*/ 2766030 w 4059768"/>
              <a:gd name="connsiteY812" fmla="*/ 3154553 h 3744261"/>
              <a:gd name="connsiteX813" fmla="*/ 2747633 w 4059768"/>
              <a:gd name="connsiteY813" fmla="*/ 3170521 h 3744261"/>
              <a:gd name="connsiteX814" fmla="*/ 2720866 w 4059768"/>
              <a:gd name="connsiteY814" fmla="*/ 3271377 h 3744261"/>
              <a:gd name="connsiteX815" fmla="*/ 2722777 w 4059768"/>
              <a:gd name="connsiteY815" fmla="*/ 3361394 h 3744261"/>
              <a:gd name="connsiteX816" fmla="*/ 2722216 w 4059768"/>
              <a:gd name="connsiteY816" fmla="*/ 3372316 h 3744261"/>
              <a:gd name="connsiteX817" fmla="*/ 2688784 w 4059768"/>
              <a:gd name="connsiteY817" fmla="*/ 3358258 h 3744261"/>
              <a:gd name="connsiteX818" fmla="*/ 2643018 w 4059768"/>
              <a:gd name="connsiteY818" fmla="*/ 3319531 h 3744261"/>
              <a:gd name="connsiteX819" fmla="*/ 2615940 w 4059768"/>
              <a:gd name="connsiteY819" fmla="*/ 3249719 h 3744261"/>
              <a:gd name="connsiteX820" fmla="*/ 2683053 w 4059768"/>
              <a:gd name="connsiteY820" fmla="*/ 3213277 h 3744261"/>
              <a:gd name="connsiteX821" fmla="*/ 2711335 w 4059768"/>
              <a:gd name="connsiteY821" fmla="*/ 3200215 h 3744261"/>
              <a:gd name="connsiteX822" fmla="*/ 2738060 w 4059768"/>
              <a:gd name="connsiteY822" fmla="*/ 3162319 h 3744261"/>
              <a:gd name="connsiteX823" fmla="*/ 2741756 w 4059768"/>
              <a:gd name="connsiteY823" fmla="*/ 3157211 h 3744261"/>
              <a:gd name="connsiteX824" fmla="*/ 2761691 w 4059768"/>
              <a:gd name="connsiteY824" fmla="*/ 3141865 h 3744261"/>
              <a:gd name="connsiteX825" fmla="*/ 2788706 w 4059768"/>
              <a:gd name="connsiteY825" fmla="*/ 3117591 h 3744261"/>
              <a:gd name="connsiteX826" fmla="*/ 2811132 w 4059768"/>
              <a:gd name="connsiteY826" fmla="*/ 3074150 h 3744261"/>
              <a:gd name="connsiteX827" fmla="*/ 2826914 w 4059768"/>
              <a:gd name="connsiteY827" fmla="*/ 3048609 h 3744261"/>
              <a:gd name="connsiteX828" fmla="*/ 2841719 w 4059768"/>
              <a:gd name="connsiteY828" fmla="*/ 3053531 h 3744261"/>
              <a:gd name="connsiteX829" fmla="*/ 2867385 w 4059768"/>
              <a:gd name="connsiteY829" fmla="*/ 3080795 h 3744261"/>
              <a:gd name="connsiteX830" fmla="*/ 2909330 w 4059768"/>
              <a:gd name="connsiteY830" fmla="*/ 3123364 h 3744261"/>
              <a:gd name="connsiteX831" fmla="*/ 2972519 w 4059768"/>
              <a:gd name="connsiteY831" fmla="*/ 3148323 h 3744261"/>
              <a:gd name="connsiteX832" fmla="*/ 2973017 w 4059768"/>
              <a:gd name="connsiteY832" fmla="*/ 3132147 h 3744261"/>
              <a:gd name="connsiteX833" fmla="*/ 2884308 w 4059768"/>
              <a:gd name="connsiteY833" fmla="*/ 2998088 h 3744261"/>
              <a:gd name="connsiteX834" fmla="*/ 2758285 w 4059768"/>
              <a:gd name="connsiteY834" fmla="*/ 2881035 h 3744261"/>
              <a:gd name="connsiteX835" fmla="*/ 2614819 w 4059768"/>
              <a:gd name="connsiteY835" fmla="*/ 2902444 h 3744261"/>
              <a:gd name="connsiteX836" fmla="*/ 2610791 w 4059768"/>
              <a:gd name="connsiteY836" fmla="*/ 2904458 h 3744261"/>
              <a:gd name="connsiteX837" fmla="*/ 2537677 w 4059768"/>
              <a:gd name="connsiteY837" fmla="*/ 2930996 h 3744261"/>
              <a:gd name="connsiteX838" fmla="*/ 2492201 w 4059768"/>
              <a:gd name="connsiteY838" fmla="*/ 2927569 h 3744261"/>
              <a:gd name="connsiteX839" fmla="*/ 2512593 w 4059768"/>
              <a:gd name="connsiteY839" fmla="*/ 2896733 h 3744261"/>
              <a:gd name="connsiteX840" fmla="*/ 2664717 w 4059768"/>
              <a:gd name="connsiteY840" fmla="*/ 2837096 h 3744261"/>
              <a:gd name="connsiteX841" fmla="*/ 2751474 w 4059768"/>
              <a:gd name="connsiteY841" fmla="*/ 2804619 h 3744261"/>
              <a:gd name="connsiteX842" fmla="*/ 2758534 w 4059768"/>
              <a:gd name="connsiteY842" fmla="*/ 2793635 h 3744261"/>
              <a:gd name="connsiteX843" fmla="*/ 2767692 w 4059768"/>
              <a:gd name="connsiteY843" fmla="*/ 2773119 h 3744261"/>
              <a:gd name="connsiteX844" fmla="*/ 2728986 w 4059768"/>
              <a:gd name="connsiteY844" fmla="*/ 2764044 h 3744261"/>
              <a:gd name="connsiteX845" fmla="*/ 2525425 w 4059768"/>
              <a:gd name="connsiteY845" fmla="*/ 2822644 h 3744261"/>
              <a:gd name="connsiteX846" fmla="*/ 2393712 w 4059768"/>
              <a:gd name="connsiteY846" fmla="*/ 2958530 h 3744261"/>
              <a:gd name="connsiteX847" fmla="*/ 2382956 w 4059768"/>
              <a:gd name="connsiteY847" fmla="*/ 3165268 h 3744261"/>
              <a:gd name="connsiteX848" fmla="*/ 2434827 w 4059768"/>
              <a:gd name="connsiteY848" fmla="*/ 3318846 h 3744261"/>
              <a:gd name="connsiteX849" fmla="*/ 2530056 w 4059768"/>
              <a:gd name="connsiteY849" fmla="*/ 3373002 h 3744261"/>
              <a:gd name="connsiteX850" fmla="*/ 2564900 w 4059768"/>
              <a:gd name="connsiteY850" fmla="*/ 3397816 h 3744261"/>
              <a:gd name="connsiteX851" fmla="*/ 2552960 w 4059768"/>
              <a:gd name="connsiteY851" fmla="*/ 3404045 h 3744261"/>
              <a:gd name="connsiteX852" fmla="*/ 2371514 w 4059768"/>
              <a:gd name="connsiteY852" fmla="*/ 3302442 h 3744261"/>
              <a:gd name="connsiteX853" fmla="*/ 2341862 w 4059768"/>
              <a:gd name="connsiteY853" fmla="*/ 3221894 h 3744261"/>
              <a:gd name="connsiteX854" fmla="*/ 2330503 w 4059768"/>
              <a:gd name="connsiteY854" fmla="*/ 3186510 h 3744261"/>
              <a:gd name="connsiteX855" fmla="*/ 2328676 w 4059768"/>
              <a:gd name="connsiteY855" fmla="*/ 3211470 h 3744261"/>
              <a:gd name="connsiteX856" fmla="*/ 2328676 w 4059768"/>
              <a:gd name="connsiteY856" fmla="*/ 3229743 h 3744261"/>
              <a:gd name="connsiteX857" fmla="*/ 2324315 w 4059768"/>
              <a:gd name="connsiteY857" fmla="*/ 3238548 h 3744261"/>
              <a:gd name="connsiteX858" fmla="*/ 2318003 w 4059768"/>
              <a:gd name="connsiteY858" fmla="*/ 3237676 h 3744261"/>
              <a:gd name="connsiteX859" fmla="*/ 2316155 w 4059768"/>
              <a:gd name="connsiteY859" fmla="*/ 3211491 h 3744261"/>
              <a:gd name="connsiteX860" fmla="*/ 2312126 w 4059768"/>
              <a:gd name="connsiteY860" fmla="*/ 3182170 h 3744261"/>
              <a:gd name="connsiteX861" fmla="*/ 2322446 w 4059768"/>
              <a:gd name="connsiteY861" fmla="*/ 3302899 h 3744261"/>
              <a:gd name="connsiteX862" fmla="*/ 2412131 w 4059768"/>
              <a:gd name="connsiteY862" fmla="*/ 3434674 h 3744261"/>
              <a:gd name="connsiteX863" fmla="*/ 2439499 w 4059768"/>
              <a:gd name="connsiteY863" fmla="*/ 3383800 h 3744261"/>
              <a:gd name="connsiteX864" fmla="*/ 2453765 w 4059768"/>
              <a:gd name="connsiteY864" fmla="*/ 3378027 h 3744261"/>
              <a:gd name="connsiteX865" fmla="*/ 2451668 w 4059768"/>
              <a:gd name="connsiteY865" fmla="*/ 3409299 h 3744261"/>
              <a:gd name="connsiteX866" fmla="*/ 2434121 w 4059768"/>
              <a:gd name="connsiteY866" fmla="*/ 3446614 h 3744261"/>
              <a:gd name="connsiteX867" fmla="*/ 2421641 w 4059768"/>
              <a:gd name="connsiteY867" fmla="*/ 3452470 h 3744261"/>
              <a:gd name="connsiteX868" fmla="*/ 2421704 w 4059768"/>
              <a:gd name="connsiteY868" fmla="*/ 3452386 h 3744261"/>
              <a:gd name="connsiteX869" fmla="*/ 2948929 w 4059768"/>
              <a:gd name="connsiteY869" fmla="*/ 3665437 h 3744261"/>
              <a:gd name="connsiteX870" fmla="*/ 2966808 w 4059768"/>
              <a:gd name="connsiteY870" fmla="*/ 3665229 h 3744261"/>
              <a:gd name="connsiteX871" fmla="*/ 2982943 w 4059768"/>
              <a:gd name="connsiteY871" fmla="*/ 3659311 h 3744261"/>
              <a:gd name="connsiteX872" fmla="*/ 2948929 w 4059768"/>
              <a:gd name="connsiteY872" fmla="*/ 3665416 h 3744261"/>
              <a:gd name="connsiteX873" fmla="*/ 2948929 w 4059768"/>
              <a:gd name="connsiteY873" fmla="*/ 3665437 h 3744261"/>
              <a:gd name="connsiteX874" fmla="*/ 2709155 w 4059768"/>
              <a:gd name="connsiteY874" fmla="*/ 3462188 h 3744261"/>
              <a:gd name="connsiteX875" fmla="*/ 2858414 w 4059768"/>
              <a:gd name="connsiteY875" fmla="*/ 3648907 h 3744261"/>
              <a:gd name="connsiteX876" fmla="*/ 2924178 w 4059768"/>
              <a:gd name="connsiteY876" fmla="*/ 3654992 h 3744261"/>
              <a:gd name="connsiteX877" fmla="*/ 2930449 w 4059768"/>
              <a:gd name="connsiteY877" fmla="*/ 3630572 h 3744261"/>
              <a:gd name="connsiteX878" fmla="*/ 3038032 w 4059768"/>
              <a:gd name="connsiteY878" fmla="*/ 3590495 h 3744261"/>
              <a:gd name="connsiteX879" fmla="*/ 3067706 w 4059768"/>
              <a:gd name="connsiteY879" fmla="*/ 3523985 h 3744261"/>
              <a:gd name="connsiteX880" fmla="*/ 3083072 w 4059768"/>
              <a:gd name="connsiteY880" fmla="*/ 3418622 h 3744261"/>
              <a:gd name="connsiteX881" fmla="*/ 3066169 w 4059768"/>
              <a:gd name="connsiteY881" fmla="*/ 3412185 h 3744261"/>
              <a:gd name="connsiteX882" fmla="*/ 3059109 w 4059768"/>
              <a:gd name="connsiteY882" fmla="*/ 3414864 h 3744261"/>
              <a:gd name="connsiteX883" fmla="*/ 3055371 w 4059768"/>
              <a:gd name="connsiteY883" fmla="*/ 3420325 h 3744261"/>
              <a:gd name="connsiteX884" fmla="*/ 3041438 w 4059768"/>
              <a:gd name="connsiteY884" fmla="*/ 3428631 h 3744261"/>
              <a:gd name="connsiteX885" fmla="*/ 3037098 w 4059768"/>
              <a:gd name="connsiteY885" fmla="*/ 3422713 h 3744261"/>
              <a:gd name="connsiteX886" fmla="*/ 3049578 w 4059768"/>
              <a:gd name="connsiteY886" fmla="*/ 3406226 h 3744261"/>
              <a:gd name="connsiteX887" fmla="*/ 3057261 w 4059768"/>
              <a:gd name="connsiteY887" fmla="*/ 3338967 h 3744261"/>
              <a:gd name="connsiteX888" fmla="*/ 3055600 w 4059768"/>
              <a:gd name="connsiteY888" fmla="*/ 3341979 h 3744261"/>
              <a:gd name="connsiteX889" fmla="*/ 3052174 w 4059768"/>
              <a:gd name="connsiteY889" fmla="*/ 3365858 h 3744261"/>
              <a:gd name="connsiteX890" fmla="*/ 3041417 w 4059768"/>
              <a:gd name="connsiteY890" fmla="*/ 3372690 h 3744261"/>
              <a:gd name="connsiteX891" fmla="*/ 3036143 w 4059768"/>
              <a:gd name="connsiteY891" fmla="*/ 3363574 h 3744261"/>
              <a:gd name="connsiteX892" fmla="*/ 3042746 w 4059768"/>
              <a:gd name="connsiteY892" fmla="*/ 3339985 h 3744261"/>
              <a:gd name="connsiteX893" fmla="*/ 3022147 w 4059768"/>
              <a:gd name="connsiteY893" fmla="*/ 3283587 h 3744261"/>
              <a:gd name="connsiteX894" fmla="*/ 3017994 w 4059768"/>
              <a:gd name="connsiteY894" fmla="*/ 3275987 h 3744261"/>
              <a:gd name="connsiteX895" fmla="*/ 3019739 w 4059768"/>
              <a:gd name="connsiteY895" fmla="*/ 3285456 h 3744261"/>
              <a:gd name="connsiteX896" fmla="*/ 3017641 w 4059768"/>
              <a:gd name="connsiteY896" fmla="*/ 3310104 h 3744261"/>
              <a:gd name="connsiteX897" fmla="*/ 2967286 w 4059768"/>
              <a:gd name="connsiteY897" fmla="*/ 3302753 h 3744261"/>
              <a:gd name="connsiteX898" fmla="*/ 2768917 w 4059768"/>
              <a:gd name="connsiteY898" fmla="*/ 3319282 h 3744261"/>
              <a:gd name="connsiteX899" fmla="*/ 2740759 w 4059768"/>
              <a:gd name="connsiteY899" fmla="*/ 3441859 h 3744261"/>
              <a:gd name="connsiteX900" fmla="*/ 2730335 w 4059768"/>
              <a:gd name="connsiteY900" fmla="*/ 3483015 h 3744261"/>
              <a:gd name="connsiteX901" fmla="*/ 2722071 w 4059768"/>
              <a:gd name="connsiteY901" fmla="*/ 3479402 h 3744261"/>
              <a:gd name="connsiteX902" fmla="*/ 2709134 w 4059768"/>
              <a:gd name="connsiteY902" fmla="*/ 3462167 h 3744261"/>
              <a:gd name="connsiteX903" fmla="*/ 2709155 w 4059768"/>
              <a:gd name="connsiteY903" fmla="*/ 3462188 h 3744261"/>
              <a:gd name="connsiteX904" fmla="*/ 3025615 w 4059768"/>
              <a:gd name="connsiteY904" fmla="*/ 3602663 h 3744261"/>
              <a:gd name="connsiteX905" fmla="*/ 2942389 w 4059768"/>
              <a:gd name="connsiteY905" fmla="*/ 3634123 h 3744261"/>
              <a:gd name="connsiteX906" fmla="*/ 2937073 w 4059768"/>
              <a:gd name="connsiteY906" fmla="*/ 3654223 h 3744261"/>
              <a:gd name="connsiteX907" fmla="*/ 3004310 w 4059768"/>
              <a:gd name="connsiteY907" fmla="*/ 3640498 h 3744261"/>
              <a:gd name="connsiteX908" fmla="*/ 3016997 w 4059768"/>
              <a:gd name="connsiteY908" fmla="*/ 3624446 h 3744261"/>
              <a:gd name="connsiteX909" fmla="*/ 2988238 w 4059768"/>
              <a:gd name="connsiteY909" fmla="*/ 3624176 h 3744261"/>
              <a:gd name="connsiteX910" fmla="*/ 2968615 w 4059768"/>
              <a:gd name="connsiteY910" fmla="*/ 3617178 h 3744261"/>
              <a:gd name="connsiteX911" fmla="*/ 2972186 w 4059768"/>
              <a:gd name="connsiteY911" fmla="*/ 3610180 h 3744261"/>
              <a:gd name="connsiteX912" fmla="*/ 3023933 w 4059768"/>
              <a:gd name="connsiteY912" fmla="*/ 3611177 h 3744261"/>
              <a:gd name="connsiteX913" fmla="*/ 3026155 w 4059768"/>
              <a:gd name="connsiteY913" fmla="*/ 3610783 h 3744261"/>
              <a:gd name="connsiteX914" fmla="*/ 3031076 w 4059768"/>
              <a:gd name="connsiteY914" fmla="*/ 3602726 h 3744261"/>
              <a:gd name="connsiteX915" fmla="*/ 3025615 w 4059768"/>
              <a:gd name="connsiteY915" fmla="*/ 3602663 h 3744261"/>
              <a:gd name="connsiteX916" fmla="*/ 3031990 w 4059768"/>
              <a:gd name="connsiteY916" fmla="*/ 3624716 h 3744261"/>
              <a:gd name="connsiteX917" fmla="*/ 3027089 w 4059768"/>
              <a:gd name="connsiteY917" fmla="*/ 3631735 h 3744261"/>
              <a:gd name="connsiteX918" fmla="*/ 3039320 w 4059768"/>
              <a:gd name="connsiteY918" fmla="*/ 3625879 h 3744261"/>
              <a:gd name="connsiteX919" fmla="*/ 3031969 w 4059768"/>
              <a:gd name="connsiteY919" fmla="*/ 3624716 h 3744261"/>
              <a:gd name="connsiteX920" fmla="*/ 3031990 w 4059768"/>
              <a:gd name="connsiteY920" fmla="*/ 3624716 h 3744261"/>
              <a:gd name="connsiteX921" fmla="*/ 2756271 w 4059768"/>
              <a:gd name="connsiteY921" fmla="*/ 3624135 h 3744261"/>
              <a:gd name="connsiteX922" fmla="*/ 2756271 w 4059768"/>
              <a:gd name="connsiteY922" fmla="*/ 3624135 h 3744261"/>
              <a:gd name="connsiteX923" fmla="*/ 3049661 w 4059768"/>
              <a:gd name="connsiteY923" fmla="*/ 3615268 h 3744261"/>
              <a:gd name="connsiteX924" fmla="*/ 3055101 w 4059768"/>
              <a:gd name="connsiteY924" fmla="*/ 3616493 h 3744261"/>
              <a:gd name="connsiteX925" fmla="*/ 3066668 w 4059768"/>
              <a:gd name="connsiteY925" fmla="*/ 3605882 h 3744261"/>
              <a:gd name="connsiteX926" fmla="*/ 3065173 w 4059768"/>
              <a:gd name="connsiteY926" fmla="*/ 3605571 h 3744261"/>
              <a:gd name="connsiteX927" fmla="*/ 3062349 w 4059768"/>
              <a:gd name="connsiteY927" fmla="*/ 3605135 h 3744261"/>
              <a:gd name="connsiteX928" fmla="*/ 3049682 w 4059768"/>
              <a:gd name="connsiteY928" fmla="*/ 3615268 h 3744261"/>
              <a:gd name="connsiteX929" fmla="*/ 3049661 w 4059768"/>
              <a:gd name="connsiteY929" fmla="*/ 3615268 h 3744261"/>
              <a:gd name="connsiteX930" fmla="*/ 3045197 w 4059768"/>
              <a:gd name="connsiteY930" fmla="*/ 3603349 h 3744261"/>
              <a:gd name="connsiteX931" fmla="*/ 3045155 w 4059768"/>
              <a:gd name="connsiteY931" fmla="*/ 3603411 h 3744261"/>
              <a:gd name="connsiteX932" fmla="*/ 3045238 w 4059768"/>
              <a:gd name="connsiteY932" fmla="*/ 3603349 h 3744261"/>
              <a:gd name="connsiteX933" fmla="*/ 3045197 w 4059768"/>
              <a:gd name="connsiteY933" fmla="*/ 3603349 h 3744261"/>
              <a:gd name="connsiteX934" fmla="*/ 3051737 w 4059768"/>
              <a:gd name="connsiteY934" fmla="*/ 3591388 h 3744261"/>
              <a:gd name="connsiteX935" fmla="*/ 3057344 w 4059768"/>
              <a:gd name="connsiteY935" fmla="*/ 3591949 h 3744261"/>
              <a:gd name="connsiteX936" fmla="*/ 3077652 w 4059768"/>
              <a:gd name="connsiteY936" fmla="*/ 3548093 h 3744261"/>
              <a:gd name="connsiteX937" fmla="*/ 3086145 w 4059768"/>
              <a:gd name="connsiteY937" fmla="*/ 3523320 h 3744261"/>
              <a:gd name="connsiteX938" fmla="*/ 3091544 w 4059768"/>
              <a:gd name="connsiteY938" fmla="*/ 3351115 h 3744261"/>
              <a:gd name="connsiteX939" fmla="*/ 3069658 w 4059768"/>
              <a:gd name="connsiteY939" fmla="*/ 3327651 h 3744261"/>
              <a:gd name="connsiteX940" fmla="*/ 3064695 w 4059768"/>
              <a:gd name="connsiteY940" fmla="*/ 3399789 h 3744261"/>
              <a:gd name="connsiteX941" fmla="*/ 3091835 w 4059768"/>
              <a:gd name="connsiteY941" fmla="*/ 3409777 h 3744261"/>
              <a:gd name="connsiteX942" fmla="*/ 3079417 w 4059768"/>
              <a:gd name="connsiteY942" fmla="*/ 3528200 h 3744261"/>
              <a:gd name="connsiteX943" fmla="*/ 3051758 w 4059768"/>
              <a:gd name="connsiteY943" fmla="*/ 3591388 h 3744261"/>
              <a:gd name="connsiteX944" fmla="*/ 3051737 w 4059768"/>
              <a:gd name="connsiteY944" fmla="*/ 3591388 h 3744261"/>
              <a:gd name="connsiteX945" fmla="*/ 812803 w 4059768"/>
              <a:gd name="connsiteY945" fmla="*/ 3268138 h 3744261"/>
              <a:gd name="connsiteX946" fmla="*/ 803791 w 4059768"/>
              <a:gd name="connsiteY946" fmla="*/ 3370406 h 3744261"/>
              <a:gd name="connsiteX947" fmla="*/ 912870 w 4059768"/>
              <a:gd name="connsiteY947" fmla="*/ 3495827 h 3744261"/>
              <a:gd name="connsiteX948" fmla="*/ 938909 w 4059768"/>
              <a:gd name="connsiteY948" fmla="*/ 3506417 h 3744261"/>
              <a:gd name="connsiteX949" fmla="*/ 979360 w 4059768"/>
              <a:gd name="connsiteY949" fmla="*/ 3511339 h 3744261"/>
              <a:gd name="connsiteX950" fmla="*/ 1009947 w 4059768"/>
              <a:gd name="connsiteY950" fmla="*/ 3272146 h 3744261"/>
              <a:gd name="connsiteX951" fmla="*/ 1102476 w 4059768"/>
              <a:gd name="connsiteY951" fmla="*/ 3150691 h 3744261"/>
              <a:gd name="connsiteX952" fmla="*/ 1116742 w 4059768"/>
              <a:gd name="connsiteY952" fmla="*/ 3184662 h 3744261"/>
              <a:gd name="connsiteX953" fmla="*/ 1223806 w 4059768"/>
              <a:gd name="connsiteY953" fmla="*/ 3086838 h 3744261"/>
              <a:gd name="connsiteX954" fmla="*/ 1371322 w 4059768"/>
              <a:gd name="connsiteY954" fmla="*/ 3033119 h 3744261"/>
              <a:gd name="connsiteX955" fmla="*/ 1484118 w 4059768"/>
              <a:gd name="connsiteY955" fmla="*/ 3255928 h 3744261"/>
              <a:gd name="connsiteX956" fmla="*/ 1479695 w 4059768"/>
              <a:gd name="connsiteY956" fmla="*/ 3337348 h 3744261"/>
              <a:gd name="connsiteX957" fmla="*/ 1464453 w 4059768"/>
              <a:gd name="connsiteY957" fmla="*/ 3484261 h 3744261"/>
              <a:gd name="connsiteX958" fmla="*/ 1640022 w 4059768"/>
              <a:gd name="connsiteY958" fmla="*/ 3382055 h 3744261"/>
              <a:gd name="connsiteX959" fmla="*/ 1655118 w 4059768"/>
              <a:gd name="connsiteY959" fmla="*/ 3344387 h 3744261"/>
              <a:gd name="connsiteX960" fmla="*/ 1621209 w 4059768"/>
              <a:gd name="connsiteY960" fmla="*/ 3275115 h 3744261"/>
              <a:gd name="connsiteX961" fmla="*/ 1603081 w 4059768"/>
              <a:gd name="connsiteY961" fmla="*/ 3175899 h 3744261"/>
              <a:gd name="connsiteX962" fmla="*/ 1611678 w 4059768"/>
              <a:gd name="connsiteY962" fmla="*/ 3165558 h 3744261"/>
              <a:gd name="connsiteX963" fmla="*/ 1630782 w 4059768"/>
              <a:gd name="connsiteY963" fmla="*/ 3183935 h 3744261"/>
              <a:gd name="connsiteX964" fmla="*/ 1631197 w 4059768"/>
              <a:gd name="connsiteY964" fmla="*/ 3184953 h 3744261"/>
              <a:gd name="connsiteX965" fmla="*/ 1642286 w 4059768"/>
              <a:gd name="connsiteY965" fmla="*/ 3216329 h 3744261"/>
              <a:gd name="connsiteX966" fmla="*/ 1668242 w 4059768"/>
              <a:gd name="connsiteY966" fmla="*/ 3341231 h 3744261"/>
              <a:gd name="connsiteX967" fmla="*/ 1696213 w 4059768"/>
              <a:gd name="connsiteY967" fmla="*/ 3368080 h 3744261"/>
              <a:gd name="connsiteX968" fmla="*/ 1709627 w 4059768"/>
              <a:gd name="connsiteY968" fmla="*/ 3365464 h 3744261"/>
              <a:gd name="connsiteX969" fmla="*/ 1809548 w 4059768"/>
              <a:gd name="connsiteY969" fmla="*/ 3187881 h 3744261"/>
              <a:gd name="connsiteX970" fmla="*/ 1865656 w 4059768"/>
              <a:gd name="connsiteY970" fmla="*/ 3000060 h 3744261"/>
              <a:gd name="connsiteX971" fmla="*/ 1771839 w 4059768"/>
              <a:gd name="connsiteY971" fmla="*/ 2869552 h 3744261"/>
              <a:gd name="connsiteX972" fmla="*/ 1754708 w 4059768"/>
              <a:gd name="connsiteY972" fmla="*/ 2839235 h 3744261"/>
              <a:gd name="connsiteX973" fmla="*/ 1748520 w 4059768"/>
              <a:gd name="connsiteY973" fmla="*/ 2846025 h 3744261"/>
              <a:gd name="connsiteX974" fmla="*/ 1686619 w 4059768"/>
              <a:gd name="connsiteY974" fmla="*/ 2994454 h 3744261"/>
              <a:gd name="connsiteX975" fmla="*/ 1653644 w 4059768"/>
              <a:gd name="connsiteY975" fmla="*/ 3074939 h 3744261"/>
              <a:gd name="connsiteX976" fmla="*/ 1617762 w 4059768"/>
              <a:gd name="connsiteY976" fmla="*/ 3116490 h 3744261"/>
              <a:gd name="connsiteX977" fmla="*/ 1562153 w 4059768"/>
              <a:gd name="connsiteY977" fmla="*/ 3070641 h 3744261"/>
              <a:gd name="connsiteX978" fmla="*/ 1518713 w 4059768"/>
              <a:gd name="connsiteY978" fmla="*/ 3019413 h 3744261"/>
              <a:gd name="connsiteX979" fmla="*/ 1344659 w 4059768"/>
              <a:gd name="connsiteY979" fmla="*/ 2993623 h 3744261"/>
              <a:gd name="connsiteX980" fmla="*/ 1258817 w 4059768"/>
              <a:gd name="connsiteY980" fmla="*/ 2981019 h 3744261"/>
              <a:gd name="connsiteX981" fmla="*/ 1139936 w 4059768"/>
              <a:gd name="connsiteY981" fmla="*/ 2995617 h 3744261"/>
              <a:gd name="connsiteX982" fmla="*/ 989555 w 4059768"/>
              <a:gd name="connsiteY982" fmla="*/ 3109430 h 3744261"/>
              <a:gd name="connsiteX983" fmla="*/ 918373 w 4059768"/>
              <a:gd name="connsiteY983" fmla="*/ 3255097 h 3744261"/>
              <a:gd name="connsiteX984" fmla="*/ 911230 w 4059768"/>
              <a:gd name="connsiteY984" fmla="*/ 3288238 h 3744261"/>
              <a:gd name="connsiteX985" fmla="*/ 898667 w 4059768"/>
              <a:gd name="connsiteY985" fmla="*/ 3302442 h 3744261"/>
              <a:gd name="connsiteX986" fmla="*/ 890901 w 4059768"/>
              <a:gd name="connsiteY986" fmla="*/ 3272706 h 3744261"/>
              <a:gd name="connsiteX987" fmla="*/ 892126 w 4059768"/>
              <a:gd name="connsiteY987" fmla="*/ 3236326 h 3744261"/>
              <a:gd name="connsiteX988" fmla="*/ 864695 w 4059768"/>
              <a:gd name="connsiteY988" fmla="*/ 3250550 h 3744261"/>
              <a:gd name="connsiteX989" fmla="*/ 812865 w 4059768"/>
              <a:gd name="connsiteY989" fmla="*/ 3268159 h 3744261"/>
              <a:gd name="connsiteX990" fmla="*/ 812803 w 4059768"/>
              <a:gd name="connsiteY990" fmla="*/ 3268138 h 3744261"/>
              <a:gd name="connsiteX991" fmla="*/ 1098635 w 4059768"/>
              <a:gd name="connsiteY991" fmla="*/ 3162693 h 3744261"/>
              <a:gd name="connsiteX992" fmla="*/ 1021721 w 4059768"/>
              <a:gd name="connsiteY992" fmla="*/ 3276215 h 3744261"/>
              <a:gd name="connsiteX993" fmla="*/ 990054 w 4059768"/>
              <a:gd name="connsiteY993" fmla="*/ 3497924 h 3744261"/>
              <a:gd name="connsiteX994" fmla="*/ 997633 w 4059768"/>
              <a:gd name="connsiteY994" fmla="*/ 3431829 h 3744261"/>
              <a:gd name="connsiteX995" fmla="*/ 998277 w 4059768"/>
              <a:gd name="connsiteY995" fmla="*/ 3412497 h 3744261"/>
              <a:gd name="connsiteX996" fmla="*/ 1103660 w 4059768"/>
              <a:gd name="connsiteY996" fmla="*/ 3203330 h 3744261"/>
              <a:gd name="connsiteX997" fmla="*/ 1105965 w 4059768"/>
              <a:gd name="connsiteY997" fmla="*/ 3200049 h 3744261"/>
              <a:gd name="connsiteX998" fmla="*/ 1098655 w 4059768"/>
              <a:gd name="connsiteY998" fmla="*/ 3162693 h 3744261"/>
              <a:gd name="connsiteX999" fmla="*/ 1098635 w 4059768"/>
              <a:gd name="connsiteY999" fmla="*/ 3162693 h 3744261"/>
              <a:gd name="connsiteX1000" fmla="*/ 2440184 w 4059768"/>
              <a:gd name="connsiteY1000" fmla="*/ 3404481 h 3744261"/>
              <a:gd name="connsiteX1001" fmla="*/ 2423676 w 4059768"/>
              <a:gd name="connsiteY1001" fmla="*/ 3439782 h 3744261"/>
              <a:gd name="connsiteX1002" fmla="*/ 2423884 w 4059768"/>
              <a:gd name="connsiteY1002" fmla="*/ 3439491 h 3744261"/>
              <a:gd name="connsiteX1003" fmla="*/ 2440184 w 4059768"/>
              <a:gd name="connsiteY1003" fmla="*/ 3404481 h 3744261"/>
              <a:gd name="connsiteX1004" fmla="*/ 3040047 w 4059768"/>
              <a:gd name="connsiteY1004" fmla="*/ 3361664 h 3744261"/>
              <a:gd name="connsiteX1005" fmla="*/ 3040047 w 4059768"/>
              <a:gd name="connsiteY1005" fmla="*/ 3361664 h 3744261"/>
              <a:gd name="connsiteX1006" fmla="*/ 2718915 w 4059768"/>
              <a:gd name="connsiteY1006" fmla="*/ 3210909 h 3744261"/>
              <a:gd name="connsiteX1007" fmla="*/ 2686895 w 4059768"/>
              <a:gd name="connsiteY1007" fmla="*/ 3225133 h 3744261"/>
              <a:gd name="connsiteX1008" fmla="*/ 2625555 w 4059768"/>
              <a:gd name="connsiteY1008" fmla="*/ 3257693 h 3744261"/>
              <a:gd name="connsiteX1009" fmla="*/ 2624516 w 4059768"/>
              <a:gd name="connsiteY1009" fmla="*/ 3273059 h 3744261"/>
              <a:gd name="connsiteX1010" fmla="*/ 2708096 w 4059768"/>
              <a:gd name="connsiteY1010" fmla="*/ 3356327 h 3744261"/>
              <a:gd name="connsiteX1011" fmla="*/ 2708490 w 4059768"/>
              <a:gd name="connsiteY1011" fmla="*/ 3270007 h 3744261"/>
              <a:gd name="connsiteX1012" fmla="*/ 2718935 w 4059768"/>
              <a:gd name="connsiteY1012" fmla="*/ 3210930 h 3744261"/>
              <a:gd name="connsiteX1013" fmla="*/ 2718915 w 4059768"/>
              <a:gd name="connsiteY1013" fmla="*/ 3210909 h 3744261"/>
              <a:gd name="connsiteX1014" fmla="*/ 3015087 w 4059768"/>
              <a:gd name="connsiteY1014" fmla="*/ 3247892 h 3744261"/>
              <a:gd name="connsiteX1015" fmla="*/ 3033173 w 4059768"/>
              <a:gd name="connsiteY1015" fmla="*/ 3277794 h 3744261"/>
              <a:gd name="connsiteX1016" fmla="*/ 3052256 w 4059768"/>
              <a:gd name="connsiteY1016" fmla="*/ 3324640 h 3744261"/>
              <a:gd name="connsiteX1017" fmla="*/ 3057053 w 4059768"/>
              <a:gd name="connsiteY1017" fmla="*/ 3320071 h 3744261"/>
              <a:gd name="connsiteX1018" fmla="*/ 3055662 w 4059768"/>
              <a:gd name="connsiteY1018" fmla="*/ 3277544 h 3744261"/>
              <a:gd name="connsiteX1019" fmla="*/ 3054769 w 4059768"/>
              <a:gd name="connsiteY1019" fmla="*/ 3253166 h 3744261"/>
              <a:gd name="connsiteX1020" fmla="*/ 3005805 w 4059768"/>
              <a:gd name="connsiteY1020" fmla="*/ 3216537 h 3744261"/>
              <a:gd name="connsiteX1021" fmla="*/ 3015066 w 4059768"/>
              <a:gd name="connsiteY1021" fmla="*/ 3247871 h 3744261"/>
              <a:gd name="connsiteX1022" fmla="*/ 3015087 w 4059768"/>
              <a:gd name="connsiteY1022" fmla="*/ 3247892 h 3744261"/>
              <a:gd name="connsiteX1023" fmla="*/ 1614855 w 4059768"/>
              <a:gd name="connsiteY1023" fmla="*/ 3181381 h 3744261"/>
              <a:gd name="connsiteX1024" fmla="*/ 1630782 w 4059768"/>
              <a:gd name="connsiteY1024" fmla="*/ 3264504 h 3744261"/>
              <a:gd name="connsiteX1025" fmla="*/ 1656551 w 4059768"/>
              <a:gd name="connsiteY1025" fmla="*/ 3323373 h 3744261"/>
              <a:gd name="connsiteX1026" fmla="*/ 1630616 w 4059768"/>
              <a:gd name="connsiteY1026" fmla="*/ 3220669 h 3744261"/>
              <a:gd name="connsiteX1027" fmla="*/ 1619506 w 4059768"/>
              <a:gd name="connsiteY1027" fmla="*/ 3189230 h 3744261"/>
              <a:gd name="connsiteX1028" fmla="*/ 1614855 w 4059768"/>
              <a:gd name="connsiteY1028" fmla="*/ 3181381 h 3744261"/>
              <a:gd name="connsiteX1029" fmla="*/ 1317312 w 4059768"/>
              <a:gd name="connsiteY1029" fmla="*/ 3117716 h 3744261"/>
              <a:gd name="connsiteX1030" fmla="*/ 1389865 w 4059768"/>
              <a:gd name="connsiteY1030" fmla="*/ 3133975 h 3744261"/>
              <a:gd name="connsiteX1031" fmla="*/ 1411668 w 4059768"/>
              <a:gd name="connsiteY1031" fmla="*/ 3141699 h 3744261"/>
              <a:gd name="connsiteX1032" fmla="*/ 1467755 w 4059768"/>
              <a:gd name="connsiteY1032" fmla="*/ 3263756 h 3744261"/>
              <a:gd name="connsiteX1033" fmla="*/ 1471763 w 4059768"/>
              <a:gd name="connsiteY1033" fmla="*/ 3286183 h 3744261"/>
              <a:gd name="connsiteX1034" fmla="*/ 1471680 w 4059768"/>
              <a:gd name="connsiteY1034" fmla="*/ 3256281 h 3744261"/>
              <a:gd name="connsiteX1035" fmla="*/ 1369017 w 4059768"/>
              <a:gd name="connsiteY1035" fmla="*/ 3045328 h 3744261"/>
              <a:gd name="connsiteX1036" fmla="*/ 1125858 w 4059768"/>
              <a:gd name="connsiteY1036" fmla="*/ 3193342 h 3744261"/>
              <a:gd name="connsiteX1037" fmla="*/ 1118839 w 4059768"/>
              <a:gd name="connsiteY1037" fmla="*/ 3203392 h 3744261"/>
              <a:gd name="connsiteX1038" fmla="*/ 1121144 w 4059768"/>
              <a:gd name="connsiteY1038" fmla="*/ 3245566 h 3744261"/>
              <a:gd name="connsiteX1039" fmla="*/ 1130281 w 4059768"/>
              <a:gd name="connsiteY1039" fmla="*/ 3234187 h 3744261"/>
              <a:gd name="connsiteX1040" fmla="*/ 1251943 w 4059768"/>
              <a:gd name="connsiteY1040" fmla="*/ 3129676 h 3744261"/>
              <a:gd name="connsiteX1041" fmla="*/ 1317312 w 4059768"/>
              <a:gd name="connsiteY1041" fmla="*/ 3117674 h 3744261"/>
              <a:gd name="connsiteX1042" fmla="*/ 1317312 w 4059768"/>
              <a:gd name="connsiteY1042" fmla="*/ 3117716 h 3744261"/>
              <a:gd name="connsiteX1043" fmla="*/ 904917 w 4059768"/>
              <a:gd name="connsiteY1043" fmla="*/ 3229058 h 3744261"/>
              <a:gd name="connsiteX1044" fmla="*/ 904917 w 4059768"/>
              <a:gd name="connsiteY1044" fmla="*/ 3229224 h 3744261"/>
              <a:gd name="connsiteX1045" fmla="*/ 903401 w 4059768"/>
              <a:gd name="connsiteY1045" fmla="*/ 3268802 h 3744261"/>
              <a:gd name="connsiteX1046" fmla="*/ 906038 w 4059768"/>
              <a:gd name="connsiteY1046" fmla="*/ 3253166 h 3744261"/>
              <a:gd name="connsiteX1047" fmla="*/ 911209 w 4059768"/>
              <a:gd name="connsiteY1047" fmla="*/ 3225362 h 3744261"/>
              <a:gd name="connsiteX1048" fmla="*/ 904917 w 4059768"/>
              <a:gd name="connsiteY1048" fmla="*/ 3229058 h 3744261"/>
              <a:gd name="connsiteX1049" fmla="*/ 821940 w 4059768"/>
              <a:gd name="connsiteY1049" fmla="*/ 3226026 h 3744261"/>
              <a:gd name="connsiteX1050" fmla="*/ 815274 w 4059768"/>
              <a:gd name="connsiteY1050" fmla="*/ 3255450 h 3744261"/>
              <a:gd name="connsiteX1051" fmla="*/ 859171 w 4059768"/>
              <a:gd name="connsiteY1051" fmla="*/ 3239357 h 3744261"/>
              <a:gd name="connsiteX1052" fmla="*/ 892790 w 4059768"/>
              <a:gd name="connsiteY1052" fmla="*/ 3221665 h 3744261"/>
              <a:gd name="connsiteX1053" fmla="*/ 893392 w 4059768"/>
              <a:gd name="connsiteY1053" fmla="*/ 3204929 h 3744261"/>
              <a:gd name="connsiteX1054" fmla="*/ 886561 w 4059768"/>
              <a:gd name="connsiteY1054" fmla="*/ 3201129 h 3744261"/>
              <a:gd name="connsiteX1055" fmla="*/ 821960 w 4059768"/>
              <a:gd name="connsiteY1055" fmla="*/ 3226047 h 3744261"/>
              <a:gd name="connsiteX1056" fmla="*/ 821940 w 4059768"/>
              <a:gd name="connsiteY1056" fmla="*/ 3226026 h 3744261"/>
              <a:gd name="connsiteX1057" fmla="*/ 3067041 w 4059768"/>
              <a:gd name="connsiteY1057" fmla="*/ 3246708 h 3744261"/>
              <a:gd name="connsiteX1058" fmla="*/ 3071298 w 4059768"/>
              <a:gd name="connsiteY1058" fmla="*/ 3249781 h 3744261"/>
              <a:gd name="connsiteX1059" fmla="*/ 3067685 w 4059768"/>
              <a:gd name="connsiteY1059" fmla="*/ 3104114 h 3744261"/>
              <a:gd name="connsiteX1060" fmla="*/ 3064716 w 4059768"/>
              <a:gd name="connsiteY1060" fmla="*/ 3068336 h 3744261"/>
              <a:gd name="connsiteX1061" fmla="*/ 3048373 w 4059768"/>
              <a:gd name="connsiteY1061" fmla="*/ 3071908 h 3744261"/>
              <a:gd name="connsiteX1062" fmla="*/ 3054167 w 4059768"/>
              <a:gd name="connsiteY1062" fmla="*/ 3133393 h 3744261"/>
              <a:gd name="connsiteX1063" fmla="*/ 3066543 w 4059768"/>
              <a:gd name="connsiteY1063" fmla="*/ 3218717 h 3744261"/>
              <a:gd name="connsiteX1064" fmla="*/ 3067021 w 4059768"/>
              <a:gd name="connsiteY1064" fmla="*/ 3246708 h 3744261"/>
              <a:gd name="connsiteX1065" fmla="*/ 3067041 w 4059768"/>
              <a:gd name="connsiteY1065" fmla="*/ 3246708 h 3744261"/>
              <a:gd name="connsiteX1066" fmla="*/ 879293 w 4059768"/>
              <a:gd name="connsiteY1066" fmla="*/ 3188047 h 3744261"/>
              <a:gd name="connsiteX1067" fmla="*/ 888845 w 4059768"/>
              <a:gd name="connsiteY1067" fmla="*/ 3188878 h 3744261"/>
              <a:gd name="connsiteX1068" fmla="*/ 905851 w 4059768"/>
              <a:gd name="connsiteY1068" fmla="*/ 3204929 h 3744261"/>
              <a:gd name="connsiteX1069" fmla="*/ 905851 w 4059768"/>
              <a:gd name="connsiteY1069" fmla="*/ 3205573 h 3744261"/>
              <a:gd name="connsiteX1070" fmla="*/ 929980 w 4059768"/>
              <a:gd name="connsiteY1070" fmla="*/ 3116573 h 3744261"/>
              <a:gd name="connsiteX1071" fmla="*/ 860999 w 4059768"/>
              <a:gd name="connsiteY1071" fmla="*/ 3128472 h 3744261"/>
              <a:gd name="connsiteX1072" fmla="*/ 827567 w 4059768"/>
              <a:gd name="connsiteY1072" fmla="*/ 3205178 h 3744261"/>
              <a:gd name="connsiteX1073" fmla="*/ 879314 w 4059768"/>
              <a:gd name="connsiteY1073" fmla="*/ 3188068 h 3744261"/>
              <a:gd name="connsiteX1074" fmla="*/ 879293 w 4059768"/>
              <a:gd name="connsiteY1074" fmla="*/ 3188047 h 3744261"/>
              <a:gd name="connsiteX1075" fmla="*/ 2315075 w 4059768"/>
              <a:gd name="connsiteY1075" fmla="*/ 3174446 h 3744261"/>
              <a:gd name="connsiteX1076" fmla="*/ 2315075 w 4059768"/>
              <a:gd name="connsiteY1076" fmla="*/ 3174446 h 3744261"/>
              <a:gd name="connsiteX1077" fmla="*/ 1484014 w 4059768"/>
              <a:gd name="connsiteY1077" fmla="*/ 2979648 h 3744261"/>
              <a:gd name="connsiteX1078" fmla="*/ 1527766 w 4059768"/>
              <a:gd name="connsiteY1078" fmla="*/ 3010879 h 3744261"/>
              <a:gd name="connsiteX1079" fmla="*/ 1571892 w 4059768"/>
              <a:gd name="connsiteY1079" fmla="*/ 3062875 h 3744261"/>
              <a:gd name="connsiteX1080" fmla="*/ 1616225 w 4059768"/>
              <a:gd name="connsiteY1080" fmla="*/ 3104114 h 3744261"/>
              <a:gd name="connsiteX1081" fmla="*/ 1642286 w 4059768"/>
              <a:gd name="connsiteY1081" fmla="*/ 3069790 h 3744261"/>
              <a:gd name="connsiteX1082" fmla="*/ 1675032 w 4059768"/>
              <a:gd name="connsiteY1082" fmla="*/ 2989865 h 3744261"/>
              <a:gd name="connsiteX1083" fmla="*/ 1711807 w 4059768"/>
              <a:gd name="connsiteY1083" fmla="*/ 2898747 h 3744261"/>
              <a:gd name="connsiteX1084" fmla="*/ 1670921 w 4059768"/>
              <a:gd name="connsiteY1084" fmla="*/ 2965881 h 3744261"/>
              <a:gd name="connsiteX1085" fmla="*/ 1604120 w 4059768"/>
              <a:gd name="connsiteY1085" fmla="*/ 3057351 h 3744261"/>
              <a:gd name="connsiteX1086" fmla="*/ 1575775 w 4059768"/>
              <a:gd name="connsiteY1086" fmla="*/ 3036005 h 3744261"/>
              <a:gd name="connsiteX1087" fmla="*/ 1494667 w 4059768"/>
              <a:gd name="connsiteY1087" fmla="*/ 2980271 h 3744261"/>
              <a:gd name="connsiteX1088" fmla="*/ 1483972 w 4059768"/>
              <a:gd name="connsiteY1088" fmla="*/ 2979628 h 3744261"/>
              <a:gd name="connsiteX1089" fmla="*/ 1484014 w 4059768"/>
              <a:gd name="connsiteY1089" fmla="*/ 2979648 h 3744261"/>
              <a:gd name="connsiteX1090" fmla="*/ 2397429 w 4059768"/>
              <a:gd name="connsiteY1090" fmla="*/ 2873123 h 3744261"/>
              <a:gd name="connsiteX1091" fmla="*/ 2346160 w 4059768"/>
              <a:gd name="connsiteY1091" fmla="*/ 2984570 h 3744261"/>
              <a:gd name="connsiteX1092" fmla="*/ 2352805 w 4059768"/>
              <a:gd name="connsiteY1092" fmla="*/ 3062543 h 3744261"/>
              <a:gd name="connsiteX1093" fmla="*/ 2374795 w 4059768"/>
              <a:gd name="connsiteY1093" fmla="*/ 2971654 h 3744261"/>
              <a:gd name="connsiteX1094" fmla="*/ 2381918 w 4059768"/>
              <a:gd name="connsiteY1094" fmla="*/ 2954377 h 3744261"/>
              <a:gd name="connsiteX1095" fmla="*/ 2398447 w 4059768"/>
              <a:gd name="connsiteY1095" fmla="*/ 2873248 h 3744261"/>
              <a:gd name="connsiteX1096" fmla="*/ 2397429 w 4059768"/>
              <a:gd name="connsiteY1096" fmla="*/ 2873144 h 3744261"/>
              <a:gd name="connsiteX1097" fmla="*/ 2397429 w 4059768"/>
              <a:gd name="connsiteY1097" fmla="*/ 2873123 h 3744261"/>
              <a:gd name="connsiteX1098" fmla="*/ 3074704 w 4059768"/>
              <a:gd name="connsiteY1098" fmla="*/ 3010754 h 3744261"/>
              <a:gd name="connsiteX1099" fmla="*/ 3096590 w 4059768"/>
              <a:gd name="connsiteY1099" fmla="*/ 3007473 h 3744261"/>
              <a:gd name="connsiteX1100" fmla="*/ 3106391 w 4059768"/>
              <a:gd name="connsiteY1100" fmla="*/ 2986169 h 3744261"/>
              <a:gd name="connsiteX1101" fmla="*/ 2891348 w 4059768"/>
              <a:gd name="connsiteY1101" fmla="*/ 2618917 h 3744261"/>
              <a:gd name="connsiteX1102" fmla="*/ 2876210 w 4059768"/>
              <a:gd name="connsiteY1102" fmla="*/ 2608078 h 3744261"/>
              <a:gd name="connsiteX1103" fmla="*/ 2907939 w 4059768"/>
              <a:gd name="connsiteY1103" fmla="*/ 2681960 h 3744261"/>
              <a:gd name="connsiteX1104" fmla="*/ 2990813 w 4059768"/>
              <a:gd name="connsiteY1104" fmla="*/ 2796085 h 3744261"/>
              <a:gd name="connsiteX1105" fmla="*/ 3056285 w 4059768"/>
              <a:gd name="connsiteY1105" fmla="*/ 2888822 h 3744261"/>
              <a:gd name="connsiteX1106" fmla="*/ 3074704 w 4059768"/>
              <a:gd name="connsiteY1106" fmla="*/ 3010713 h 3744261"/>
              <a:gd name="connsiteX1107" fmla="*/ 3074704 w 4059768"/>
              <a:gd name="connsiteY1107" fmla="*/ 3010754 h 3744261"/>
              <a:gd name="connsiteX1108" fmla="*/ 1419642 w 4059768"/>
              <a:gd name="connsiteY1108" fmla="*/ 2966608 h 3744261"/>
              <a:gd name="connsiteX1109" fmla="*/ 1458784 w 4059768"/>
              <a:gd name="connsiteY1109" fmla="*/ 2971072 h 3744261"/>
              <a:gd name="connsiteX1110" fmla="*/ 1459303 w 4059768"/>
              <a:gd name="connsiteY1110" fmla="*/ 2963950 h 3744261"/>
              <a:gd name="connsiteX1111" fmla="*/ 1493732 w 4059768"/>
              <a:gd name="connsiteY1111" fmla="*/ 2966961 h 3744261"/>
              <a:gd name="connsiteX1112" fmla="*/ 1496743 w 4059768"/>
              <a:gd name="connsiteY1112" fmla="*/ 2967854 h 3744261"/>
              <a:gd name="connsiteX1113" fmla="*/ 1496743 w 4059768"/>
              <a:gd name="connsiteY1113" fmla="*/ 2967854 h 3744261"/>
              <a:gd name="connsiteX1114" fmla="*/ 1510967 w 4059768"/>
              <a:gd name="connsiteY1114" fmla="*/ 2966815 h 3744261"/>
              <a:gd name="connsiteX1115" fmla="*/ 1518339 w 4059768"/>
              <a:gd name="connsiteY1115" fmla="*/ 2960420 h 3744261"/>
              <a:gd name="connsiteX1116" fmla="*/ 1450105 w 4059768"/>
              <a:gd name="connsiteY1116" fmla="*/ 2765706 h 3744261"/>
              <a:gd name="connsiteX1117" fmla="*/ 1435174 w 4059768"/>
              <a:gd name="connsiteY1117" fmla="*/ 2754222 h 3744261"/>
              <a:gd name="connsiteX1118" fmla="*/ 1408782 w 4059768"/>
              <a:gd name="connsiteY1118" fmla="*/ 2842890 h 3744261"/>
              <a:gd name="connsiteX1119" fmla="*/ 1401888 w 4059768"/>
              <a:gd name="connsiteY1119" fmla="*/ 2954896 h 3744261"/>
              <a:gd name="connsiteX1120" fmla="*/ 1397361 w 4059768"/>
              <a:gd name="connsiteY1120" fmla="*/ 2967895 h 3744261"/>
              <a:gd name="connsiteX1121" fmla="*/ 1405501 w 4059768"/>
              <a:gd name="connsiteY1121" fmla="*/ 2967148 h 3744261"/>
              <a:gd name="connsiteX1122" fmla="*/ 1419642 w 4059768"/>
              <a:gd name="connsiteY1122" fmla="*/ 2966629 h 3744261"/>
              <a:gd name="connsiteX1123" fmla="*/ 1419642 w 4059768"/>
              <a:gd name="connsiteY1123" fmla="*/ 2966608 h 3744261"/>
              <a:gd name="connsiteX1124" fmla="*/ 2263328 w 4059768"/>
              <a:gd name="connsiteY1124" fmla="*/ 2840045 h 3744261"/>
              <a:gd name="connsiteX1125" fmla="*/ 2230104 w 4059768"/>
              <a:gd name="connsiteY1125" fmla="*/ 2850614 h 3744261"/>
              <a:gd name="connsiteX1126" fmla="*/ 2224165 w 4059768"/>
              <a:gd name="connsiteY1126" fmla="*/ 2882779 h 3744261"/>
              <a:gd name="connsiteX1127" fmla="*/ 2307952 w 4059768"/>
              <a:gd name="connsiteY1127" fmla="*/ 2961500 h 3744261"/>
              <a:gd name="connsiteX1128" fmla="*/ 2339785 w 4059768"/>
              <a:gd name="connsiteY1128" fmla="*/ 2919346 h 3744261"/>
              <a:gd name="connsiteX1129" fmla="*/ 2371058 w 4059768"/>
              <a:gd name="connsiteY1129" fmla="*/ 2866209 h 3744261"/>
              <a:gd name="connsiteX1130" fmla="*/ 2358391 w 4059768"/>
              <a:gd name="connsiteY1130" fmla="*/ 2862035 h 3744261"/>
              <a:gd name="connsiteX1131" fmla="*/ 2263328 w 4059768"/>
              <a:gd name="connsiteY1131" fmla="*/ 2840065 h 3744261"/>
              <a:gd name="connsiteX1132" fmla="*/ 2263328 w 4059768"/>
              <a:gd name="connsiteY1132" fmla="*/ 2840045 h 3744261"/>
              <a:gd name="connsiteX1133" fmla="*/ 1792147 w 4059768"/>
              <a:gd name="connsiteY1133" fmla="*/ 2815874 h 3744261"/>
              <a:gd name="connsiteX1134" fmla="*/ 1867462 w 4059768"/>
              <a:gd name="connsiteY1134" fmla="*/ 2832403 h 3744261"/>
              <a:gd name="connsiteX1135" fmla="*/ 1923300 w 4059768"/>
              <a:gd name="connsiteY1135" fmla="*/ 2890213 h 3744261"/>
              <a:gd name="connsiteX1136" fmla="*/ 1928699 w 4059768"/>
              <a:gd name="connsiteY1136" fmla="*/ 2920032 h 3744261"/>
              <a:gd name="connsiteX1137" fmla="*/ 1957168 w 4059768"/>
              <a:gd name="connsiteY1137" fmla="*/ 2836577 h 3744261"/>
              <a:gd name="connsiteX1138" fmla="*/ 1998988 w 4059768"/>
              <a:gd name="connsiteY1138" fmla="*/ 2703763 h 3744261"/>
              <a:gd name="connsiteX1139" fmla="*/ 1993320 w 4059768"/>
              <a:gd name="connsiteY1139" fmla="*/ 2430806 h 3744261"/>
              <a:gd name="connsiteX1140" fmla="*/ 1987547 w 4059768"/>
              <a:gd name="connsiteY1140" fmla="*/ 2276833 h 3744261"/>
              <a:gd name="connsiteX1141" fmla="*/ 2006423 w 4059768"/>
              <a:gd name="connsiteY1141" fmla="*/ 2180379 h 3744261"/>
              <a:gd name="connsiteX1142" fmla="*/ 1948301 w 4059768"/>
              <a:gd name="connsiteY1142" fmla="*/ 2253036 h 3744261"/>
              <a:gd name="connsiteX1143" fmla="*/ 1939808 w 4059768"/>
              <a:gd name="connsiteY1143" fmla="*/ 2246329 h 3744261"/>
              <a:gd name="connsiteX1144" fmla="*/ 1942030 w 4059768"/>
              <a:gd name="connsiteY1144" fmla="*/ 2210696 h 3744261"/>
              <a:gd name="connsiteX1145" fmla="*/ 1898693 w 4059768"/>
              <a:gd name="connsiteY1145" fmla="*/ 2248509 h 3744261"/>
              <a:gd name="connsiteX1146" fmla="*/ 1894125 w 4059768"/>
              <a:gd name="connsiteY1146" fmla="*/ 2227640 h 3744261"/>
              <a:gd name="connsiteX1147" fmla="*/ 1908079 w 4059768"/>
              <a:gd name="connsiteY1147" fmla="*/ 2182269 h 3744261"/>
              <a:gd name="connsiteX1148" fmla="*/ 1889307 w 4059768"/>
              <a:gd name="connsiteY1148" fmla="*/ 2197448 h 3744261"/>
              <a:gd name="connsiteX1149" fmla="*/ 1880918 w 4059768"/>
              <a:gd name="connsiteY1149" fmla="*/ 2536044 h 3744261"/>
              <a:gd name="connsiteX1150" fmla="*/ 1880897 w 4059768"/>
              <a:gd name="connsiteY1150" fmla="*/ 2536750 h 3744261"/>
              <a:gd name="connsiteX1151" fmla="*/ 1907580 w 4059768"/>
              <a:gd name="connsiteY1151" fmla="*/ 2679489 h 3744261"/>
              <a:gd name="connsiteX1152" fmla="*/ 1914745 w 4059768"/>
              <a:gd name="connsiteY1152" fmla="*/ 2686840 h 3744261"/>
              <a:gd name="connsiteX1153" fmla="*/ 1917901 w 4059768"/>
              <a:gd name="connsiteY1153" fmla="*/ 2697264 h 3744261"/>
              <a:gd name="connsiteX1154" fmla="*/ 1908473 w 4059768"/>
              <a:gd name="connsiteY1154" fmla="*/ 2699050 h 3744261"/>
              <a:gd name="connsiteX1155" fmla="*/ 1832868 w 4059768"/>
              <a:gd name="connsiteY1155" fmla="*/ 2712983 h 3744261"/>
              <a:gd name="connsiteX1156" fmla="*/ 1808137 w 4059768"/>
              <a:gd name="connsiteY1156" fmla="*/ 2738420 h 3744261"/>
              <a:gd name="connsiteX1157" fmla="*/ 1795241 w 4059768"/>
              <a:gd name="connsiteY1157" fmla="*/ 2763276 h 3744261"/>
              <a:gd name="connsiteX1158" fmla="*/ 1770178 w 4059768"/>
              <a:gd name="connsiteY1158" fmla="*/ 2817867 h 3744261"/>
              <a:gd name="connsiteX1159" fmla="*/ 1792106 w 4059768"/>
              <a:gd name="connsiteY1159" fmla="*/ 2815853 h 3744261"/>
              <a:gd name="connsiteX1160" fmla="*/ 1792147 w 4059768"/>
              <a:gd name="connsiteY1160" fmla="*/ 2815874 h 3744261"/>
              <a:gd name="connsiteX1161" fmla="*/ 2391636 w 4059768"/>
              <a:gd name="connsiteY1161" fmla="*/ 2859335 h 3744261"/>
              <a:gd name="connsiteX1162" fmla="*/ 2394252 w 4059768"/>
              <a:gd name="connsiteY1162" fmla="*/ 2859979 h 3744261"/>
              <a:gd name="connsiteX1163" fmla="*/ 2399838 w 4059768"/>
              <a:gd name="connsiteY1163" fmla="*/ 2856594 h 3744261"/>
              <a:gd name="connsiteX1164" fmla="*/ 2404988 w 4059768"/>
              <a:gd name="connsiteY1164" fmla="*/ 2855598 h 3744261"/>
              <a:gd name="connsiteX1165" fmla="*/ 2414228 w 4059768"/>
              <a:gd name="connsiteY1165" fmla="*/ 2838570 h 3744261"/>
              <a:gd name="connsiteX1166" fmla="*/ 2422140 w 4059768"/>
              <a:gd name="connsiteY1166" fmla="*/ 2828208 h 3744261"/>
              <a:gd name="connsiteX1167" fmla="*/ 2419440 w 4059768"/>
              <a:gd name="connsiteY1167" fmla="*/ 2830430 h 3744261"/>
              <a:gd name="connsiteX1168" fmla="*/ 2391615 w 4059768"/>
              <a:gd name="connsiteY1168" fmla="*/ 2859335 h 3744261"/>
              <a:gd name="connsiteX1169" fmla="*/ 2391636 w 4059768"/>
              <a:gd name="connsiteY1169" fmla="*/ 2859335 h 3744261"/>
              <a:gd name="connsiteX1170" fmla="*/ 2494797 w 4059768"/>
              <a:gd name="connsiteY1170" fmla="*/ 2753890 h 3744261"/>
              <a:gd name="connsiteX1171" fmla="*/ 2547914 w 4059768"/>
              <a:gd name="connsiteY1171" fmla="*/ 2740123 h 3744261"/>
              <a:gd name="connsiteX1172" fmla="*/ 2564297 w 4059768"/>
              <a:gd name="connsiteY1172" fmla="*/ 2733416 h 3744261"/>
              <a:gd name="connsiteX1173" fmla="*/ 2568638 w 4059768"/>
              <a:gd name="connsiteY1173" fmla="*/ 2733395 h 3744261"/>
              <a:gd name="connsiteX1174" fmla="*/ 2611247 w 4059768"/>
              <a:gd name="connsiteY1174" fmla="*/ 2718839 h 3744261"/>
              <a:gd name="connsiteX1175" fmla="*/ 2649538 w 4059768"/>
              <a:gd name="connsiteY1175" fmla="*/ 2686009 h 3744261"/>
              <a:gd name="connsiteX1176" fmla="*/ 2659236 w 4059768"/>
              <a:gd name="connsiteY1176" fmla="*/ 2660634 h 3744261"/>
              <a:gd name="connsiteX1177" fmla="*/ 2593265 w 4059768"/>
              <a:gd name="connsiteY1177" fmla="*/ 2662212 h 3744261"/>
              <a:gd name="connsiteX1178" fmla="*/ 2568866 w 4059768"/>
              <a:gd name="connsiteY1178" fmla="*/ 2694170 h 3744261"/>
              <a:gd name="connsiteX1179" fmla="*/ 2538902 w 4059768"/>
              <a:gd name="connsiteY1179" fmla="*/ 2716160 h 3744261"/>
              <a:gd name="connsiteX1180" fmla="*/ 2529433 w 4059768"/>
              <a:gd name="connsiteY1180" fmla="*/ 2700565 h 3744261"/>
              <a:gd name="connsiteX1181" fmla="*/ 2527066 w 4059768"/>
              <a:gd name="connsiteY1181" fmla="*/ 2693215 h 3744261"/>
              <a:gd name="connsiteX1182" fmla="*/ 2507401 w 4059768"/>
              <a:gd name="connsiteY1182" fmla="*/ 2728224 h 3744261"/>
              <a:gd name="connsiteX1183" fmla="*/ 2496333 w 4059768"/>
              <a:gd name="connsiteY1183" fmla="*/ 2750609 h 3744261"/>
              <a:gd name="connsiteX1184" fmla="*/ 2494776 w 4059768"/>
              <a:gd name="connsiteY1184" fmla="*/ 2753870 h 3744261"/>
              <a:gd name="connsiteX1185" fmla="*/ 2494797 w 4059768"/>
              <a:gd name="connsiteY1185" fmla="*/ 2753890 h 3744261"/>
              <a:gd name="connsiteX1186" fmla="*/ 2545152 w 4059768"/>
              <a:gd name="connsiteY1186" fmla="*/ 2705632 h 3744261"/>
              <a:gd name="connsiteX1187" fmla="*/ 2545152 w 4059768"/>
              <a:gd name="connsiteY1187" fmla="*/ 2705632 h 3744261"/>
              <a:gd name="connsiteX1188" fmla="*/ 1869207 w 4059768"/>
              <a:gd name="connsiteY1188" fmla="*/ 2329369 h 3744261"/>
              <a:gd name="connsiteX1189" fmla="*/ 1826846 w 4059768"/>
              <a:gd name="connsiteY1189" fmla="*/ 2691366 h 3744261"/>
              <a:gd name="connsiteX1190" fmla="*/ 1822651 w 4059768"/>
              <a:gd name="connsiteY1190" fmla="*/ 2705072 h 3744261"/>
              <a:gd name="connsiteX1191" fmla="*/ 1825766 w 4059768"/>
              <a:gd name="connsiteY1191" fmla="*/ 2702787 h 3744261"/>
              <a:gd name="connsiteX1192" fmla="*/ 1893564 w 4059768"/>
              <a:gd name="connsiteY1192" fmla="*/ 2682583 h 3744261"/>
              <a:gd name="connsiteX1193" fmla="*/ 1868459 w 4059768"/>
              <a:gd name="connsiteY1193" fmla="*/ 2535940 h 3744261"/>
              <a:gd name="connsiteX1194" fmla="*/ 1869207 w 4059768"/>
              <a:gd name="connsiteY1194" fmla="*/ 2329369 h 3744261"/>
              <a:gd name="connsiteX1195" fmla="*/ 2537033 w 4059768"/>
              <a:gd name="connsiteY1195" fmla="*/ 2683102 h 3744261"/>
              <a:gd name="connsiteX1196" fmla="*/ 2543470 w 4059768"/>
              <a:gd name="connsiteY1196" fmla="*/ 2702621 h 3744261"/>
              <a:gd name="connsiteX1197" fmla="*/ 2575718 w 4059768"/>
              <a:gd name="connsiteY1197" fmla="*/ 2665119 h 3744261"/>
              <a:gd name="connsiteX1198" fmla="*/ 2537033 w 4059768"/>
              <a:gd name="connsiteY1198" fmla="*/ 2683102 h 3744261"/>
              <a:gd name="connsiteX1199" fmla="*/ 2539961 w 4059768"/>
              <a:gd name="connsiteY1199" fmla="*/ 2497026 h 3744261"/>
              <a:gd name="connsiteX1200" fmla="*/ 2521605 w 4059768"/>
              <a:gd name="connsiteY1200" fmla="*/ 2507637 h 3744261"/>
              <a:gd name="connsiteX1201" fmla="*/ 2522539 w 4059768"/>
              <a:gd name="connsiteY1201" fmla="*/ 2615345 h 3744261"/>
              <a:gd name="connsiteX1202" fmla="*/ 2533565 w 4059768"/>
              <a:gd name="connsiteY1202" fmla="*/ 2669833 h 3744261"/>
              <a:gd name="connsiteX1203" fmla="*/ 2584980 w 4059768"/>
              <a:gd name="connsiteY1203" fmla="*/ 2650771 h 3744261"/>
              <a:gd name="connsiteX1204" fmla="*/ 2585852 w 4059768"/>
              <a:gd name="connsiteY1204" fmla="*/ 2650646 h 3744261"/>
              <a:gd name="connsiteX1205" fmla="*/ 2621298 w 4059768"/>
              <a:gd name="connsiteY1205" fmla="*/ 2581436 h 3744261"/>
              <a:gd name="connsiteX1206" fmla="*/ 2622730 w 4059768"/>
              <a:gd name="connsiteY1206" fmla="*/ 2576764 h 3744261"/>
              <a:gd name="connsiteX1207" fmla="*/ 2543948 w 4059768"/>
              <a:gd name="connsiteY1207" fmla="*/ 2497275 h 3744261"/>
              <a:gd name="connsiteX1208" fmla="*/ 2539982 w 4059768"/>
              <a:gd name="connsiteY1208" fmla="*/ 2497026 h 3744261"/>
              <a:gd name="connsiteX1209" fmla="*/ 2539961 w 4059768"/>
              <a:gd name="connsiteY1209" fmla="*/ 2497026 h 3744261"/>
              <a:gd name="connsiteX1210" fmla="*/ 2628815 w 4059768"/>
              <a:gd name="connsiteY1210" fmla="*/ 2597757 h 3744261"/>
              <a:gd name="connsiteX1211" fmla="*/ 2602215 w 4059768"/>
              <a:gd name="connsiteY1211" fmla="*/ 2648694 h 3744261"/>
              <a:gd name="connsiteX1212" fmla="*/ 2652176 w 4059768"/>
              <a:gd name="connsiteY1212" fmla="*/ 2647552 h 3744261"/>
              <a:gd name="connsiteX1213" fmla="*/ 2628815 w 4059768"/>
              <a:gd name="connsiteY1213" fmla="*/ 2597757 h 3744261"/>
              <a:gd name="connsiteX1214" fmla="*/ 2635750 w 4059768"/>
              <a:gd name="connsiteY1214" fmla="*/ 2576868 h 3744261"/>
              <a:gd name="connsiteX1215" fmla="*/ 2636394 w 4059768"/>
              <a:gd name="connsiteY1215" fmla="*/ 2579193 h 3744261"/>
              <a:gd name="connsiteX1216" fmla="*/ 2662994 w 4059768"/>
              <a:gd name="connsiteY1216" fmla="*/ 2641136 h 3744261"/>
              <a:gd name="connsiteX1217" fmla="*/ 2653484 w 4059768"/>
              <a:gd name="connsiteY1217" fmla="*/ 2537373 h 3744261"/>
              <a:gd name="connsiteX1218" fmla="*/ 2547914 w 4059768"/>
              <a:gd name="connsiteY1218" fmla="*/ 2371210 h 3744261"/>
              <a:gd name="connsiteX1219" fmla="*/ 2521708 w 4059768"/>
              <a:gd name="connsiteY1219" fmla="*/ 2366434 h 3744261"/>
              <a:gd name="connsiteX1220" fmla="*/ 2499656 w 4059768"/>
              <a:gd name="connsiteY1220" fmla="*/ 2353684 h 3744261"/>
              <a:gd name="connsiteX1221" fmla="*/ 2487986 w 4059768"/>
              <a:gd name="connsiteY1221" fmla="*/ 2336989 h 3744261"/>
              <a:gd name="connsiteX1222" fmla="*/ 2500964 w 4059768"/>
              <a:gd name="connsiteY1222" fmla="*/ 2332379 h 3744261"/>
              <a:gd name="connsiteX1223" fmla="*/ 2477500 w 4059768"/>
              <a:gd name="connsiteY1223" fmla="*/ 2314127 h 3744261"/>
              <a:gd name="connsiteX1224" fmla="*/ 2171069 w 4059768"/>
              <a:gd name="connsiteY1224" fmla="*/ 2156977 h 3744261"/>
              <a:gd name="connsiteX1225" fmla="*/ 2331126 w 4059768"/>
              <a:gd name="connsiteY1225" fmla="*/ 2266575 h 3744261"/>
              <a:gd name="connsiteX1226" fmla="*/ 2631805 w 4059768"/>
              <a:gd name="connsiteY1226" fmla="*/ 2519888 h 3744261"/>
              <a:gd name="connsiteX1227" fmla="*/ 2635771 w 4059768"/>
              <a:gd name="connsiteY1227" fmla="*/ 2576888 h 3744261"/>
              <a:gd name="connsiteX1228" fmla="*/ 2635750 w 4059768"/>
              <a:gd name="connsiteY1228" fmla="*/ 2576868 h 3744261"/>
              <a:gd name="connsiteX1229" fmla="*/ 2876418 w 4059768"/>
              <a:gd name="connsiteY1229" fmla="*/ 2607517 h 3744261"/>
              <a:gd name="connsiteX1230" fmla="*/ 2876418 w 4059768"/>
              <a:gd name="connsiteY1230" fmla="*/ 2607517 h 3744261"/>
              <a:gd name="connsiteX1231" fmla="*/ 3650063 w 4059768"/>
              <a:gd name="connsiteY1231" fmla="*/ 2515112 h 3744261"/>
              <a:gd name="connsiteX1232" fmla="*/ 3734369 w 4059768"/>
              <a:gd name="connsiteY1232" fmla="*/ 2530998 h 3744261"/>
              <a:gd name="connsiteX1233" fmla="*/ 3736301 w 4059768"/>
              <a:gd name="connsiteY1233" fmla="*/ 2530312 h 3744261"/>
              <a:gd name="connsiteX1234" fmla="*/ 3730839 w 4059768"/>
              <a:gd name="connsiteY1234" fmla="*/ 2516566 h 3744261"/>
              <a:gd name="connsiteX1235" fmla="*/ 3721329 w 4059768"/>
              <a:gd name="connsiteY1235" fmla="*/ 2502342 h 3744261"/>
              <a:gd name="connsiteX1236" fmla="*/ 3715515 w 4059768"/>
              <a:gd name="connsiteY1236" fmla="*/ 2494264 h 3744261"/>
              <a:gd name="connsiteX1237" fmla="*/ 3693234 w 4059768"/>
              <a:gd name="connsiteY1237" fmla="*/ 2451239 h 3744261"/>
              <a:gd name="connsiteX1238" fmla="*/ 3700086 w 4059768"/>
              <a:gd name="connsiteY1238" fmla="*/ 2442434 h 3744261"/>
              <a:gd name="connsiteX1239" fmla="*/ 3718754 w 4059768"/>
              <a:gd name="connsiteY1239" fmla="*/ 2467955 h 3744261"/>
              <a:gd name="connsiteX1240" fmla="*/ 3731794 w 4059768"/>
              <a:gd name="connsiteY1240" fmla="*/ 2495489 h 3744261"/>
              <a:gd name="connsiteX1241" fmla="*/ 3741056 w 4059768"/>
              <a:gd name="connsiteY1241" fmla="*/ 2509277 h 3744261"/>
              <a:gd name="connsiteX1242" fmla="*/ 3742343 w 4059768"/>
              <a:gd name="connsiteY1242" fmla="*/ 2510565 h 3744261"/>
              <a:gd name="connsiteX1243" fmla="*/ 3928274 w 4059768"/>
              <a:gd name="connsiteY1243" fmla="*/ 2460645 h 3744261"/>
              <a:gd name="connsiteX1244" fmla="*/ 4046926 w 4059768"/>
              <a:gd name="connsiteY1244" fmla="*/ 2257687 h 3744261"/>
              <a:gd name="connsiteX1245" fmla="*/ 4006288 w 4059768"/>
              <a:gd name="connsiteY1245" fmla="*/ 2124355 h 3744261"/>
              <a:gd name="connsiteX1246" fmla="*/ 3993705 w 4059768"/>
              <a:gd name="connsiteY1246" fmla="*/ 2145805 h 3744261"/>
              <a:gd name="connsiteX1247" fmla="*/ 3978588 w 4059768"/>
              <a:gd name="connsiteY1247" fmla="*/ 2194395 h 3744261"/>
              <a:gd name="connsiteX1248" fmla="*/ 3872084 w 4059768"/>
              <a:gd name="connsiteY1248" fmla="*/ 2247263 h 3744261"/>
              <a:gd name="connsiteX1249" fmla="*/ 3814440 w 4059768"/>
              <a:gd name="connsiteY1249" fmla="*/ 2266097 h 3744261"/>
              <a:gd name="connsiteX1250" fmla="*/ 3704634 w 4059768"/>
              <a:gd name="connsiteY1250" fmla="*/ 2279283 h 3744261"/>
              <a:gd name="connsiteX1251" fmla="*/ 3687710 w 4059768"/>
              <a:gd name="connsiteY1251" fmla="*/ 2279470 h 3744261"/>
              <a:gd name="connsiteX1252" fmla="*/ 3621906 w 4059768"/>
              <a:gd name="connsiteY1252" fmla="*/ 2295148 h 3744261"/>
              <a:gd name="connsiteX1253" fmla="*/ 3615178 w 4059768"/>
              <a:gd name="connsiteY1253" fmla="*/ 2289001 h 3744261"/>
              <a:gd name="connsiteX1254" fmla="*/ 3635694 w 4059768"/>
              <a:gd name="connsiteY1254" fmla="*/ 2276002 h 3744261"/>
              <a:gd name="connsiteX1255" fmla="*/ 3641155 w 4059768"/>
              <a:gd name="connsiteY1255" fmla="*/ 2274424 h 3744261"/>
              <a:gd name="connsiteX1256" fmla="*/ 3431531 w 4059768"/>
              <a:gd name="connsiteY1256" fmla="*/ 2154527 h 3744261"/>
              <a:gd name="connsiteX1257" fmla="*/ 3410205 w 4059768"/>
              <a:gd name="connsiteY1257" fmla="*/ 2088929 h 3744261"/>
              <a:gd name="connsiteX1258" fmla="*/ 3506722 w 4059768"/>
              <a:gd name="connsiteY1258" fmla="*/ 1906965 h 3744261"/>
              <a:gd name="connsiteX1259" fmla="*/ 3708060 w 4059768"/>
              <a:gd name="connsiteY1259" fmla="*/ 1829158 h 3744261"/>
              <a:gd name="connsiteX1260" fmla="*/ 3762942 w 4059768"/>
              <a:gd name="connsiteY1260" fmla="*/ 1802413 h 3744261"/>
              <a:gd name="connsiteX1261" fmla="*/ 3760035 w 4059768"/>
              <a:gd name="connsiteY1261" fmla="*/ 1798405 h 3744261"/>
              <a:gd name="connsiteX1262" fmla="*/ 3417328 w 4059768"/>
              <a:gd name="connsiteY1262" fmla="*/ 1640632 h 3744261"/>
              <a:gd name="connsiteX1263" fmla="*/ 3363982 w 4059768"/>
              <a:gd name="connsiteY1263" fmla="*/ 1639531 h 3744261"/>
              <a:gd name="connsiteX1264" fmla="*/ 3367408 w 4059768"/>
              <a:gd name="connsiteY1264" fmla="*/ 1659113 h 3744261"/>
              <a:gd name="connsiteX1265" fmla="*/ 3265992 w 4059768"/>
              <a:gd name="connsiteY1265" fmla="*/ 1794709 h 3744261"/>
              <a:gd name="connsiteX1266" fmla="*/ 3087931 w 4059768"/>
              <a:gd name="connsiteY1266" fmla="*/ 1896333 h 3744261"/>
              <a:gd name="connsiteX1267" fmla="*/ 3096133 w 4059768"/>
              <a:gd name="connsiteY1267" fmla="*/ 1915499 h 3744261"/>
              <a:gd name="connsiteX1268" fmla="*/ 3075140 w 4059768"/>
              <a:gd name="connsiteY1268" fmla="*/ 2002754 h 3744261"/>
              <a:gd name="connsiteX1269" fmla="*/ 3051654 w 4059768"/>
              <a:gd name="connsiteY1269" fmla="*/ 2024433 h 3744261"/>
              <a:gd name="connsiteX1270" fmla="*/ 3054852 w 4059768"/>
              <a:gd name="connsiteY1270" fmla="*/ 2047295 h 3744261"/>
              <a:gd name="connsiteX1271" fmla="*/ 3089738 w 4059768"/>
              <a:gd name="connsiteY1271" fmla="*/ 2077301 h 3744261"/>
              <a:gd name="connsiteX1272" fmla="*/ 3091959 w 4059768"/>
              <a:gd name="connsiteY1272" fmla="*/ 2076886 h 3744261"/>
              <a:gd name="connsiteX1273" fmla="*/ 3102944 w 4059768"/>
              <a:gd name="connsiteY1273" fmla="*/ 2043578 h 3744261"/>
              <a:gd name="connsiteX1274" fmla="*/ 3112309 w 4059768"/>
              <a:gd name="connsiteY1274" fmla="*/ 2015006 h 3744261"/>
              <a:gd name="connsiteX1275" fmla="*/ 3166444 w 4059768"/>
              <a:gd name="connsiteY1275" fmla="*/ 1921833 h 3744261"/>
              <a:gd name="connsiteX1276" fmla="*/ 3174148 w 4059768"/>
              <a:gd name="connsiteY1276" fmla="*/ 1924262 h 3744261"/>
              <a:gd name="connsiteX1277" fmla="*/ 3167399 w 4059768"/>
              <a:gd name="connsiteY1277" fmla="*/ 2000429 h 3744261"/>
              <a:gd name="connsiteX1278" fmla="*/ 3150538 w 4059768"/>
              <a:gd name="connsiteY1278" fmla="*/ 2112020 h 3744261"/>
              <a:gd name="connsiteX1279" fmla="*/ 3369360 w 4059768"/>
              <a:gd name="connsiteY1279" fmla="*/ 2323097 h 3744261"/>
              <a:gd name="connsiteX1280" fmla="*/ 3425551 w 4059768"/>
              <a:gd name="connsiteY1280" fmla="*/ 2355034 h 3744261"/>
              <a:gd name="connsiteX1281" fmla="*/ 3427586 w 4059768"/>
              <a:gd name="connsiteY1281" fmla="*/ 2304637 h 3744261"/>
              <a:gd name="connsiteX1282" fmla="*/ 3526801 w 4059768"/>
              <a:gd name="connsiteY1282" fmla="*/ 2271849 h 3744261"/>
              <a:gd name="connsiteX1283" fmla="*/ 3564283 w 4059768"/>
              <a:gd name="connsiteY1283" fmla="*/ 2270250 h 3744261"/>
              <a:gd name="connsiteX1284" fmla="*/ 3603528 w 4059768"/>
              <a:gd name="connsiteY1284" fmla="*/ 2293881 h 3744261"/>
              <a:gd name="connsiteX1285" fmla="*/ 3657580 w 4059768"/>
              <a:gd name="connsiteY1285" fmla="*/ 2322350 h 3744261"/>
              <a:gd name="connsiteX1286" fmla="*/ 3871502 w 4059768"/>
              <a:gd name="connsiteY1286" fmla="*/ 2271268 h 3744261"/>
              <a:gd name="connsiteX1287" fmla="*/ 3883504 w 4059768"/>
              <a:gd name="connsiteY1287" fmla="*/ 2269108 h 3744261"/>
              <a:gd name="connsiteX1288" fmla="*/ 3887325 w 4059768"/>
              <a:gd name="connsiteY1288" fmla="*/ 2276874 h 3744261"/>
              <a:gd name="connsiteX1289" fmla="*/ 3745728 w 4059768"/>
              <a:gd name="connsiteY1289" fmla="*/ 2416624 h 3744261"/>
              <a:gd name="connsiteX1290" fmla="*/ 3653801 w 4059768"/>
              <a:gd name="connsiteY1290" fmla="*/ 2443265 h 3744261"/>
              <a:gd name="connsiteX1291" fmla="*/ 3659033 w 4059768"/>
              <a:gd name="connsiteY1291" fmla="*/ 2453482 h 3744261"/>
              <a:gd name="connsiteX1292" fmla="*/ 3650063 w 4059768"/>
              <a:gd name="connsiteY1292" fmla="*/ 2515091 h 3744261"/>
              <a:gd name="connsiteX1293" fmla="*/ 3650063 w 4059768"/>
              <a:gd name="connsiteY1293" fmla="*/ 2515112 h 3744261"/>
              <a:gd name="connsiteX1294" fmla="*/ 3642505 w 4059768"/>
              <a:gd name="connsiteY1294" fmla="*/ 2445653 h 3744261"/>
              <a:gd name="connsiteX1295" fmla="*/ 3588059 w 4059768"/>
              <a:gd name="connsiteY1295" fmla="*/ 2455953 h 3744261"/>
              <a:gd name="connsiteX1296" fmla="*/ 3503192 w 4059768"/>
              <a:gd name="connsiteY1296" fmla="*/ 2477465 h 3744261"/>
              <a:gd name="connsiteX1297" fmla="*/ 3502984 w 4059768"/>
              <a:gd name="connsiteY1297" fmla="*/ 2477839 h 3744261"/>
              <a:gd name="connsiteX1298" fmla="*/ 3541129 w 4059768"/>
              <a:gd name="connsiteY1298" fmla="*/ 2494742 h 3744261"/>
              <a:gd name="connsiteX1299" fmla="*/ 3610277 w 4059768"/>
              <a:gd name="connsiteY1299" fmla="*/ 2510253 h 3744261"/>
              <a:gd name="connsiteX1300" fmla="*/ 3618022 w 4059768"/>
              <a:gd name="connsiteY1300" fmla="*/ 2511790 h 3744261"/>
              <a:gd name="connsiteX1301" fmla="*/ 3635860 w 4059768"/>
              <a:gd name="connsiteY1301" fmla="*/ 2510523 h 3744261"/>
              <a:gd name="connsiteX1302" fmla="*/ 3642505 w 4059768"/>
              <a:gd name="connsiteY1302" fmla="*/ 2445653 h 3744261"/>
              <a:gd name="connsiteX1303" fmla="*/ 3648464 w 4059768"/>
              <a:gd name="connsiteY1303" fmla="*/ 2466314 h 3744261"/>
              <a:gd name="connsiteX1304" fmla="*/ 3646595 w 4059768"/>
              <a:gd name="connsiteY1304" fmla="*/ 2496050 h 3744261"/>
              <a:gd name="connsiteX1305" fmla="*/ 3648464 w 4059768"/>
              <a:gd name="connsiteY1305" fmla="*/ 2466314 h 3744261"/>
              <a:gd name="connsiteX1306" fmla="*/ 702063 w 4059768"/>
              <a:gd name="connsiteY1306" fmla="*/ 2382714 h 3744261"/>
              <a:gd name="connsiteX1307" fmla="*/ 702187 w 4059768"/>
              <a:gd name="connsiteY1307" fmla="*/ 2383088 h 3744261"/>
              <a:gd name="connsiteX1308" fmla="*/ 849599 w 4059768"/>
              <a:gd name="connsiteY1308" fmla="*/ 2478005 h 3744261"/>
              <a:gd name="connsiteX1309" fmla="*/ 916608 w 4059768"/>
              <a:gd name="connsiteY1309" fmla="*/ 2456929 h 3744261"/>
              <a:gd name="connsiteX1310" fmla="*/ 1003717 w 4059768"/>
              <a:gd name="connsiteY1310" fmla="*/ 2381364 h 3744261"/>
              <a:gd name="connsiteX1311" fmla="*/ 1015782 w 4059768"/>
              <a:gd name="connsiteY1311" fmla="*/ 2385372 h 3744261"/>
              <a:gd name="connsiteX1312" fmla="*/ 1015117 w 4059768"/>
              <a:gd name="connsiteY1312" fmla="*/ 2397353 h 3744261"/>
              <a:gd name="connsiteX1313" fmla="*/ 926658 w 4059768"/>
              <a:gd name="connsiteY1313" fmla="*/ 2465608 h 3744261"/>
              <a:gd name="connsiteX1314" fmla="*/ 926014 w 4059768"/>
              <a:gd name="connsiteY1314" fmla="*/ 2470716 h 3744261"/>
              <a:gd name="connsiteX1315" fmla="*/ 938515 w 4059768"/>
              <a:gd name="connsiteY1315" fmla="*/ 2477984 h 3744261"/>
              <a:gd name="connsiteX1316" fmla="*/ 1223910 w 4059768"/>
              <a:gd name="connsiteY1316" fmla="*/ 2332878 h 3744261"/>
              <a:gd name="connsiteX1317" fmla="*/ 1229579 w 4059768"/>
              <a:gd name="connsiteY1317" fmla="*/ 2324634 h 3744261"/>
              <a:gd name="connsiteX1318" fmla="*/ 1220380 w 4059768"/>
              <a:gd name="connsiteY1318" fmla="*/ 2326752 h 3744261"/>
              <a:gd name="connsiteX1319" fmla="*/ 878172 w 4059768"/>
              <a:gd name="connsiteY1319" fmla="*/ 2356903 h 3744261"/>
              <a:gd name="connsiteX1320" fmla="*/ 811557 w 4059768"/>
              <a:gd name="connsiteY1320" fmla="*/ 2198943 h 3744261"/>
              <a:gd name="connsiteX1321" fmla="*/ 862868 w 4059768"/>
              <a:gd name="connsiteY1321" fmla="*/ 2125019 h 3744261"/>
              <a:gd name="connsiteX1322" fmla="*/ 1070062 w 4059768"/>
              <a:gd name="connsiteY1322" fmla="*/ 2085773 h 3744261"/>
              <a:gd name="connsiteX1323" fmla="*/ 956290 w 4059768"/>
              <a:gd name="connsiteY1323" fmla="*/ 1886283 h 3744261"/>
              <a:gd name="connsiteX1324" fmla="*/ 879002 w 4059768"/>
              <a:gd name="connsiteY1324" fmla="*/ 1813003 h 3744261"/>
              <a:gd name="connsiteX1325" fmla="*/ 879106 w 4059768"/>
              <a:gd name="connsiteY1325" fmla="*/ 1813356 h 3744261"/>
              <a:gd name="connsiteX1326" fmla="*/ 922567 w 4059768"/>
              <a:gd name="connsiteY1326" fmla="*/ 1871477 h 3744261"/>
              <a:gd name="connsiteX1327" fmla="*/ 994124 w 4059768"/>
              <a:gd name="connsiteY1327" fmla="*/ 1989465 h 3744261"/>
              <a:gd name="connsiteX1328" fmla="*/ 994082 w 4059768"/>
              <a:gd name="connsiteY1328" fmla="*/ 1990710 h 3744261"/>
              <a:gd name="connsiteX1329" fmla="*/ 975041 w 4059768"/>
              <a:gd name="connsiteY1329" fmla="*/ 2026136 h 3744261"/>
              <a:gd name="connsiteX1330" fmla="*/ 915653 w 4059768"/>
              <a:gd name="connsiteY1330" fmla="*/ 2026136 h 3744261"/>
              <a:gd name="connsiteX1331" fmla="*/ 901179 w 4059768"/>
              <a:gd name="connsiteY1331" fmla="*/ 2022730 h 3744261"/>
              <a:gd name="connsiteX1332" fmla="*/ 903131 w 4059768"/>
              <a:gd name="connsiteY1332" fmla="*/ 2036269 h 3744261"/>
              <a:gd name="connsiteX1333" fmla="*/ 900556 w 4059768"/>
              <a:gd name="connsiteY1333" fmla="*/ 2072753 h 3744261"/>
              <a:gd name="connsiteX1334" fmla="*/ 880829 w 4059768"/>
              <a:gd name="connsiteY1334" fmla="*/ 2081745 h 3744261"/>
              <a:gd name="connsiteX1335" fmla="*/ 749469 w 4059768"/>
              <a:gd name="connsiteY1335" fmla="*/ 2037743 h 3744261"/>
              <a:gd name="connsiteX1336" fmla="*/ 620311 w 4059768"/>
              <a:gd name="connsiteY1336" fmla="*/ 2070760 h 3744261"/>
              <a:gd name="connsiteX1337" fmla="*/ 407489 w 4059768"/>
              <a:gd name="connsiteY1337" fmla="*/ 2035625 h 3744261"/>
              <a:gd name="connsiteX1338" fmla="*/ 299552 w 4059768"/>
              <a:gd name="connsiteY1338" fmla="*/ 1934105 h 3744261"/>
              <a:gd name="connsiteX1339" fmla="*/ 307256 w 4059768"/>
              <a:gd name="connsiteY1339" fmla="*/ 1816491 h 3744261"/>
              <a:gd name="connsiteX1340" fmla="*/ 319715 w 4059768"/>
              <a:gd name="connsiteY1340" fmla="*/ 1825067 h 3744261"/>
              <a:gd name="connsiteX1341" fmla="*/ 319902 w 4059768"/>
              <a:gd name="connsiteY1341" fmla="*/ 1825566 h 3744261"/>
              <a:gd name="connsiteX1342" fmla="*/ 313859 w 4059768"/>
              <a:gd name="connsiteY1342" fmla="*/ 1743377 h 3744261"/>
              <a:gd name="connsiteX1343" fmla="*/ 343574 w 4059768"/>
              <a:gd name="connsiteY1343" fmla="*/ 1667086 h 3744261"/>
              <a:gd name="connsiteX1344" fmla="*/ 368305 w 4059768"/>
              <a:gd name="connsiteY1344" fmla="*/ 1615672 h 3744261"/>
              <a:gd name="connsiteX1345" fmla="*/ 432033 w 4059768"/>
              <a:gd name="connsiteY1345" fmla="*/ 1566147 h 3744261"/>
              <a:gd name="connsiteX1346" fmla="*/ 405101 w 4059768"/>
              <a:gd name="connsiteY1346" fmla="*/ 1561205 h 3744261"/>
              <a:gd name="connsiteX1347" fmla="*/ 352399 w 4059768"/>
              <a:gd name="connsiteY1347" fmla="*/ 1578544 h 3744261"/>
              <a:gd name="connsiteX1348" fmla="*/ 321978 w 4059768"/>
              <a:gd name="connsiteY1348" fmla="*/ 1632720 h 3744261"/>
              <a:gd name="connsiteX1349" fmla="*/ 294631 w 4059768"/>
              <a:gd name="connsiteY1349" fmla="*/ 1674001 h 3744261"/>
              <a:gd name="connsiteX1350" fmla="*/ 272287 w 4059768"/>
              <a:gd name="connsiteY1350" fmla="*/ 1693957 h 3744261"/>
              <a:gd name="connsiteX1351" fmla="*/ 272101 w 4059768"/>
              <a:gd name="connsiteY1351" fmla="*/ 1693957 h 3744261"/>
              <a:gd name="connsiteX1352" fmla="*/ 255987 w 4059768"/>
              <a:gd name="connsiteY1352" fmla="*/ 1681311 h 3744261"/>
              <a:gd name="connsiteX1353" fmla="*/ 267698 w 4059768"/>
              <a:gd name="connsiteY1353" fmla="*/ 1614530 h 3744261"/>
              <a:gd name="connsiteX1354" fmla="*/ 339234 w 4059768"/>
              <a:gd name="connsiteY1354" fmla="*/ 1570300 h 3744261"/>
              <a:gd name="connsiteX1355" fmla="*/ 326256 w 4059768"/>
              <a:gd name="connsiteY1355" fmla="*/ 1560665 h 3744261"/>
              <a:gd name="connsiteX1356" fmla="*/ 137958 w 4059768"/>
              <a:gd name="connsiteY1356" fmla="*/ 1543140 h 3744261"/>
              <a:gd name="connsiteX1357" fmla="*/ 16088 w 4059768"/>
              <a:gd name="connsiteY1357" fmla="*/ 1672215 h 3744261"/>
              <a:gd name="connsiteX1358" fmla="*/ 38452 w 4059768"/>
              <a:gd name="connsiteY1358" fmla="*/ 1877582 h 3744261"/>
              <a:gd name="connsiteX1359" fmla="*/ 199610 w 4059768"/>
              <a:gd name="connsiteY1359" fmla="*/ 2103320 h 3744261"/>
              <a:gd name="connsiteX1360" fmla="*/ 286574 w 4059768"/>
              <a:gd name="connsiteY1360" fmla="*/ 2155980 h 3744261"/>
              <a:gd name="connsiteX1361" fmla="*/ 411144 w 4059768"/>
              <a:gd name="connsiteY1361" fmla="*/ 2237857 h 3744261"/>
              <a:gd name="connsiteX1362" fmla="*/ 695542 w 4059768"/>
              <a:gd name="connsiteY1362" fmla="*/ 2354951 h 3744261"/>
              <a:gd name="connsiteX1363" fmla="*/ 730366 w 4059768"/>
              <a:gd name="connsiteY1363" fmla="*/ 2360807 h 3744261"/>
              <a:gd name="connsiteX1364" fmla="*/ 821234 w 4059768"/>
              <a:gd name="connsiteY1364" fmla="*/ 2355678 h 3744261"/>
              <a:gd name="connsiteX1365" fmla="*/ 846609 w 4059768"/>
              <a:gd name="connsiteY1365" fmla="*/ 2354868 h 3744261"/>
              <a:gd name="connsiteX1366" fmla="*/ 856327 w 4059768"/>
              <a:gd name="connsiteY1366" fmla="*/ 2358087 h 3744261"/>
              <a:gd name="connsiteX1367" fmla="*/ 855953 w 4059768"/>
              <a:gd name="connsiteY1367" fmla="*/ 2365105 h 3744261"/>
              <a:gd name="connsiteX1368" fmla="*/ 806303 w 4059768"/>
              <a:gd name="connsiteY1368" fmla="*/ 2375779 h 3744261"/>
              <a:gd name="connsiteX1369" fmla="*/ 730532 w 4059768"/>
              <a:gd name="connsiteY1369" fmla="*/ 2373390 h 3744261"/>
              <a:gd name="connsiteX1370" fmla="*/ 702021 w 4059768"/>
              <a:gd name="connsiteY1370" fmla="*/ 2382610 h 3744261"/>
              <a:gd name="connsiteX1371" fmla="*/ 702021 w 4059768"/>
              <a:gd name="connsiteY1371" fmla="*/ 2382610 h 3744261"/>
              <a:gd name="connsiteX1372" fmla="*/ 702063 w 4059768"/>
              <a:gd name="connsiteY1372" fmla="*/ 2382714 h 3744261"/>
              <a:gd name="connsiteX1373" fmla="*/ 3705776 w 4059768"/>
              <a:gd name="connsiteY1373" fmla="*/ 2451945 h 3744261"/>
              <a:gd name="connsiteX1374" fmla="*/ 3705776 w 4059768"/>
              <a:gd name="connsiteY1374" fmla="*/ 2451945 h 3744261"/>
              <a:gd name="connsiteX1375" fmla="*/ 1002451 w 4059768"/>
              <a:gd name="connsiteY1375" fmla="*/ 2394197 h 3744261"/>
              <a:gd name="connsiteX1376" fmla="*/ 938453 w 4059768"/>
              <a:gd name="connsiteY1376" fmla="*/ 2444386 h 3744261"/>
              <a:gd name="connsiteX1377" fmla="*/ 1002451 w 4059768"/>
              <a:gd name="connsiteY1377" fmla="*/ 2394197 h 3744261"/>
              <a:gd name="connsiteX1378" fmla="*/ 3441852 w 4059768"/>
              <a:gd name="connsiteY1378" fmla="*/ 2380056 h 3744261"/>
              <a:gd name="connsiteX1379" fmla="*/ 3452525 w 4059768"/>
              <a:gd name="connsiteY1379" fmla="*/ 2425407 h 3744261"/>
              <a:gd name="connsiteX1380" fmla="*/ 3462056 w 4059768"/>
              <a:gd name="connsiteY1380" fmla="*/ 2410290 h 3744261"/>
              <a:gd name="connsiteX1381" fmla="*/ 3466583 w 4059768"/>
              <a:gd name="connsiteY1381" fmla="*/ 2402524 h 3744261"/>
              <a:gd name="connsiteX1382" fmla="*/ 3441872 w 4059768"/>
              <a:gd name="connsiteY1382" fmla="*/ 2380077 h 3744261"/>
              <a:gd name="connsiteX1383" fmla="*/ 3441852 w 4059768"/>
              <a:gd name="connsiteY1383" fmla="*/ 2380056 h 3744261"/>
              <a:gd name="connsiteX1384" fmla="*/ 3111686 w 4059768"/>
              <a:gd name="connsiteY1384" fmla="*/ 2172675 h 3744261"/>
              <a:gd name="connsiteX1385" fmla="*/ 3106412 w 4059768"/>
              <a:gd name="connsiteY1385" fmla="*/ 2195766 h 3744261"/>
              <a:gd name="connsiteX1386" fmla="*/ 3075534 w 4059768"/>
              <a:gd name="connsiteY1386" fmla="*/ 2246537 h 3744261"/>
              <a:gd name="connsiteX1387" fmla="*/ 3033672 w 4059768"/>
              <a:gd name="connsiteY1387" fmla="*/ 2361513 h 3744261"/>
              <a:gd name="connsiteX1388" fmla="*/ 3052215 w 4059768"/>
              <a:gd name="connsiteY1388" fmla="*/ 2379163 h 3744261"/>
              <a:gd name="connsiteX1389" fmla="*/ 3139262 w 4059768"/>
              <a:gd name="connsiteY1389" fmla="*/ 2348389 h 3744261"/>
              <a:gd name="connsiteX1390" fmla="*/ 3188330 w 4059768"/>
              <a:gd name="connsiteY1390" fmla="*/ 2322869 h 3744261"/>
              <a:gd name="connsiteX1391" fmla="*/ 3230774 w 4059768"/>
              <a:gd name="connsiteY1391" fmla="*/ 2313587 h 3744261"/>
              <a:gd name="connsiteX1392" fmla="*/ 3225334 w 4059768"/>
              <a:gd name="connsiteY1392" fmla="*/ 2308790 h 3744261"/>
              <a:gd name="connsiteX1393" fmla="*/ 3111666 w 4059768"/>
              <a:gd name="connsiteY1393" fmla="*/ 2172696 h 3744261"/>
              <a:gd name="connsiteX1394" fmla="*/ 3111686 w 4059768"/>
              <a:gd name="connsiteY1394" fmla="*/ 2172675 h 3744261"/>
              <a:gd name="connsiteX1395" fmla="*/ 3271058 w 4059768"/>
              <a:gd name="connsiteY1395" fmla="*/ 2330760 h 3744261"/>
              <a:gd name="connsiteX1396" fmla="*/ 3329699 w 4059768"/>
              <a:gd name="connsiteY1396" fmla="*/ 2370338 h 3744261"/>
              <a:gd name="connsiteX1397" fmla="*/ 3271058 w 4059768"/>
              <a:gd name="connsiteY1397" fmla="*/ 2330760 h 3744261"/>
              <a:gd name="connsiteX1398" fmla="*/ 1244530 w 4059768"/>
              <a:gd name="connsiteY1398" fmla="*/ 2295459 h 3744261"/>
              <a:gd name="connsiteX1399" fmla="*/ 1246108 w 4059768"/>
              <a:gd name="connsiteY1399" fmla="*/ 2300111 h 3744261"/>
              <a:gd name="connsiteX1400" fmla="*/ 1247292 w 4059768"/>
              <a:gd name="connsiteY1400" fmla="*/ 2307794 h 3744261"/>
              <a:gd name="connsiteX1401" fmla="*/ 1328151 w 4059768"/>
              <a:gd name="connsiteY1401" fmla="*/ 2291306 h 3744261"/>
              <a:gd name="connsiteX1402" fmla="*/ 1332865 w 4059768"/>
              <a:gd name="connsiteY1402" fmla="*/ 2290642 h 3744261"/>
              <a:gd name="connsiteX1403" fmla="*/ 1360088 w 4059768"/>
              <a:gd name="connsiteY1403" fmla="*/ 2286696 h 3744261"/>
              <a:gd name="connsiteX1404" fmla="*/ 1359299 w 4059768"/>
              <a:gd name="connsiteY1404" fmla="*/ 2282626 h 3744261"/>
              <a:gd name="connsiteX1405" fmla="*/ 1244509 w 4059768"/>
              <a:gd name="connsiteY1405" fmla="*/ 2295438 h 3744261"/>
              <a:gd name="connsiteX1406" fmla="*/ 1244530 w 4059768"/>
              <a:gd name="connsiteY1406" fmla="*/ 2295459 h 3744261"/>
              <a:gd name="connsiteX1407" fmla="*/ 1377115 w 4059768"/>
              <a:gd name="connsiteY1407" fmla="*/ 2296456 h 3744261"/>
              <a:gd name="connsiteX1408" fmla="*/ 1380749 w 4059768"/>
              <a:gd name="connsiteY1408" fmla="*/ 2299072 h 3744261"/>
              <a:gd name="connsiteX1409" fmla="*/ 1430876 w 4059768"/>
              <a:gd name="connsiteY1409" fmla="*/ 2284537 h 3744261"/>
              <a:gd name="connsiteX1410" fmla="*/ 1448630 w 4059768"/>
              <a:gd name="connsiteY1410" fmla="*/ 2276314 h 3744261"/>
              <a:gd name="connsiteX1411" fmla="*/ 1467817 w 4059768"/>
              <a:gd name="connsiteY1411" fmla="*/ 2258061 h 3744261"/>
              <a:gd name="connsiteX1412" fmla="*/ 1399729 w 4059768"/>
              <a:gd name="connsiteY1412" fmla="*/ 2275421 h 3744261"/>
              <a:gd name="connsiteX1413" fmla="*/ 1388100 w 4059768"/>
              <a:gd name="connsiteY1413" fmla="*/ 2293632 h 3744261"/>
              <a:gd name="connsiteX1414" fmla="*/ 1377115 w 4059768"/>
              <a:gd name="connsiteY1414" fmla="*/ 2296456 h 3744261"/>
              <a:gd name="connsiteX1415" fmla="*/ 1181197 w 4059768"/>
              <a:gd name="connsiteY1415" fmla="*/ 2283145 h 3744261"/>
              <a:gd name="connsiteX1416" fmla="*/ 1221211 w 4059768"/>
              <a:gd name="connsiteY1416" fmla="*/ 2284807 h 3744261"/>
              <a:gd name="connsiteX1417" fmla="*/ 1206281 w 4059768"/>
              <a:gd name="connsiteY1417" fmla="*/ 2279262 h 3744261"/>
              <a:gd name="connsiteX1418" fmla="*/ 1181197 w 4059768"/>
              <a:gd name="connsiteY1418" fmla="*/ 2283145 h 3744261"/>
              <a:gd name="connsiteX1419" fmla="*/ 1371613 w 4059768"/>
              <a:gd name="connsiteY1419" fmla="*/ 2280633 h 3744261"/>
              <a:gd name="connsiteX1420" fmla="*/ 1372402 w 4059768"/>
              <a:gd name="connsiteY1420" fmla="*/ 2284661 h 3744261"/>
              <a:gd name="connsiteX1421" fmla="*/ 1383864 w 4059768"/>
              <a:gd name="connsiteY1421" fmla="*/ 2281900 h 3744261"/>
              <a:gd name="connsiteX1422" fmla="*/ 1387228 w 4059768"/>
              <a:gd name="connsiteY1422" fmla="*/ 2277850 h 3744261"/>
              <a:gd name="connsiteX1423" fmla="*/ 1371592 w 4059768"/>
              <a:gd name="connsiteY1423" fmla="*/ 2280633 h 3744261"/>
              <a:gd name="connsiteX1424" fmla="*/ 1371613 w 4059768"/>
              <a:gd name="connsiteY1424" fmla="*/ 2280633 h 3744261"/>
              <a:gd name="connsiteX1425" fmla="*/ 1401203 w 4059768"/>
              <a:gd name="connsiteY1425" fmla="*/ 2020052 h 3744261"/>
              <a:gd name="connsiteX1426" fmla="*/ 1380500 w 4059768"/>
              <a:gd name="connsiteY1426" fmla="*/ 2031306 h 3744261"/>
              <a:gd name="connsiteX1427" fmla="*/ 1356267 w 4059768"/>
              <a:gd name="connsiteY1427" fmla="*/ 2046153 h 3744261"/>
              <a:gd name="connsiteX1428" fmla="*/ 1352176 w 4059768"/>
              <a:gd name="connsiteY1428" fmla="*/ 2109217 h 3744261"/>
              <a:gd name="connsiteX1429" fmla="*/ 1364075 w 4059768"/>
              <a:gd name="connsiteY1429" fmla="*/ 2162293 h 3744261"/>
              <a:gd name="connsiteX1430" fmla="*/ 1370741 w 4059768"/>
              <a:gd name="connsiteY1430" fmla="*/ 2251250 h 3744261"/>
              <a:gd name="connsiteX1431" fmla="*/ 1370512 w 4059768"/>
              <a:gd name="connsiteY1431" fmla="*/ 2268153 h 3744261"/>
              <a:gd name="connsiteX1432" fmla="*/ 1387809 w 4059768"/>
              <a:gd name="connsiteY1432" fmla="*/ 2265038 h 3744261"/>
              <a:gd name="connsiteX1433" fmla="*/ 1393561 w 4059768"/>
              <a:gd name="connsiteY1433" fmla="*/ 2244502 h 3744261"/>
              <a:gd name="connsiteX1434" fmla="*/ 1393250 w 4059768"/>
              <a:gd name="connsiteY1434" fmla="*/ 2139347 h 3744261"/>
              <a:gd name="connsiteX1435" fmla="*/ 1386937 w 4059768"/>
              <a:gd name="connsiteY1435" fmla="*/ 2100475 h 3744261"/>
              <a:gd name="connsiteX1436" fmla="*/ 1390903 w 4059768"/>
              <a:gd name="connsiteY1436" fmla="*/ 2074165 h 3744261"/>
              <a:gd name="connsiteX1437" fmla="*/ 1408367 w 4059768"/>
              <a:gd name="connsiteY1437" fmla="*/ 2092003 h 3744261"/>
              <a:gd name="connsiteX1438" fmla="*/ 1436919 w 4059768"/>
              <a:gd name="connsiteY1438" fmla="*/ 2135007 h 3744261"/>
              <a:gd name="connsiteX1439" fmla="*/ 1439348 w 4059768"/>
              <a:gd name="connsiteY1439" fmla="*/ 2137478 h 3744261"/>
              <a:gd name="connsiteX1440" fmla="*/ 1427388 w 4059768"/>
              <a:gd name="connsiteY1440" fmla="*/ 2088950 h 3744261"/>
              <a:gd name="connsiteX1441" fmla="*/ 1416008 w 4059768"/>
              <a:gd name="connsiteY1441" fmla="*/ 2046278 h 3744261"/>
              <a:gd name="connsiteX1442" fmla="*/ 1403176 w 4059768"/>
              <a:gd name="connsiteY1442" fmla="*/ 2020384 h 3744261"/>
              <a:gd name="connsiteX1443" fmla="*/ 1401203 w 4059768"/>
              <a:gd name="connsiteY1443" fmla="*/ 2020052 h 3744261"/>
              <a:gd name="connsiteX1444" fmla="*/ 3614617 w 4059768"/>
              <a:gd name="connsiteY1444" fmla="*/ 1861510 h 3744261"/>
              <a:gd name="connsiteX1445" fmla="*/ 3515132 w 4059768"/>
              <a:gd name="connsiteY1445" fmla="*/ 1916143 h 3744261"/>
              <a:gd name="connsiteX1446" fmla="*/ 3422644 w 4059768"/>
              <a:gd name="connsiteY1446" fmla="*/ 2089386 h 3744261"/>
              <a:gd name="connsiteX1447" fmla="*/ 3440585 w 4059768"/>
              <a:gd name="connsiteY1447" fmla="*/ 2145992 h 3744261"/>
              <a:gd name="connsiteX1448" fmla="*/ 3642816 w 4059768"/>
              <a:gd name="connsiteY1448" fmla="*/ 2262027 h 3744261"/>
              <a:gd name="connsiteX1449" fmla="*/ 3700688 w 4059768"/>
              <a:gd name="connsiteY1449" fmla="*/ 2260429 h 3744261"/>
              <a:gd name="connsiteX1450" fmla="*/ 3729635 w 4059768"/>
              <a:gd name="connsiteY1450" fmla="*/ 2236196 h 3744261"/>
              <a:gd name="connsiteX1451" fmla="*/ 3730424 w 4059768"/>
              <a:gd name="connsiteY1451" fmla="*/ 2228056 h 3744261"/>
              <a:gd name="connsiteX1452" fmla="*/ 3693981 w 4059768"/>
              <a:gd name="connsiteY1452" fmla="*/ 2233288 h 3744261"/>
              <a:gd name="connsiteX1453" fmla="*/ 3628571 w 4059768"/>
              <a:gd name="connsiteY1453" fmla="*/ 2241428 h 3744261"/>
              <a:gd name="connsiteX1454" fmla="*/ 3613787 w 4059768"/>
              <a:gd name="connsiteY1454" fmla="*/ 2238521 h 3744261"/>
              <a:gd name="connsiteX1455" fmla="*/ 3604608 w 4059768"/>
              <a:gd name="connsiteY1455" fmla="*/ 2231233 h 3744261"/>
              <a:gd name="connsiteX1456" fmla="*/ 3613433 w 4059768"/>
              <a:gd name="connsiteY1456" fmla="*/ 2222574 h 3744261"/>
              <a:gd name="connsiteX1457" fmla="*/ 3642421 w 4059768"/>
              <a:gd name="connsiteY1457" fmla="*/ 2201912 h 3744261"/>
              <a:gd name="connsiteX1458" fmla="*/ 3674628 w 4059768"/>
              <a:gd name="connsiteY1458" fmla="*/ 2156603 h 3744261"/>
              <a:gd name="connsiteX1459" fmla="*/ 3671825 w 4059768"/>
              <a:gd name="connsiteY1459" fmla="*/ 2156125 h 3744261"/>
              <a:gd name="connsiteX1460" fmla="*/ 3580728 w 4059768"/>
              <a:gd name="connsiteY1460" fmla="*/ 2128508 h 3744261"/>
              <a:gd name="connsiteX1461" fmla="*/ 3532304 w 4059768"/>
              <a:gd name="connsiteY1461" fmla="*/ 2032282 h 3744261"/>
              <a:gd name="connsiteX1462" fmla="*/ 3595825 w 4059768"/>
              <a:gd name="connsiteY1462" fmla="*/ 1870356 h 3744261"/>
              <a:gd name="connsiteX1463" fmla="*/ 3614638 w 4059768"/>
              <a:gd name="connsiteY1463" fmla="*/ 1861489 h 3744261"/>
              <a:gd name="connsiteX1464" fmla="*/ 3614617 w 4059768"/>
              <a:gd name="connsiteY1464" fmla="*/ 1861510 h 3744261"/>
              <a:gd name="connsiteX1465" fmla="*/ 3725358 w 4059768"/>
              <a:gd name="connsiteY1465" fmla="*/ 2214579 h 3744261"/>
              <a:gd name="connsiteX1466" fmla="*/ 3739436 w 4059768"/>
              <a:gd name="connsiteY1466" fmla="*/ 2219459 h 3744261"/>
              <a:gd name="connsiteX1467" fmla="*/ 3741492 w 4059768"/>
              <a:gd name="connsiteY1467" fmla="*/ 2239892 h 3744261"/>
              <a:gd name="connsiteX1468" fmla="*/ 3727766 w 4059768"/>
              <a:gd name="connsiteY1468" fmla="*/ 2258144 h 3744261"/>
              <a:gd name="connsiteX1469" fmla="*/ 3868823 w 4059768"/>
              <a:gd name="connsiteY1469" fmla="*/ 2235116 h 3744261"/>
              <a:gd name="connsiteX1470" fmla="*/ 3943806 w 4059768"/>
              <a:gd name="connsiteY1470" fmla="*/ 2161753 h 3744261"/>
              <a:gd name="connsiteX1471" fmla="*/ 3946921 w 4059768"/>
              <a:gd name="connsiteY1471" fmla="*/ 2155585 h 3744261"/>
              <a:gd name="connsiteX1472" fmla="*/ 3970323 w 4059768"/>
              <a:gd name="connsiteY1472" fmla="*/ 2141880 h 3744261"/>
              <a:gd name="connsiteX1473" fmla="*/ 3982097 w 4059768"/>
              <a:gd name="connsiteY1473" fmla="*/ 2138496 h 3744261"/>
              <a:gd name="connsiteX1474" fmla="*/ 3983925 w 4059768"/>
              <a:gd name="connsiteY1474" fmla="*/ 2093207 h 3744261"/>
              <a:gd name="connsiteX1475" fmla="*/ 3989676 w 4059768"/>
              <a:gd name="connsiteY1475" fmla="*/ 2073688 h 3744261"/>
              <a:gd name="connsiteX1476" fmla="*/ 3993352 w 4059768"/>
              <a:gd name="connsiteY1476" fmla="*/ 2073937 h 3744261"/>
              <a:gd name="connsiteX1477" fmla="*/ 3990216 w 4059768"/>
              <a:gd name="connsiteY1477" fmla="*/ 2055415 h 3744261"/>
              <a:gd name="connsiteX1478" fmla="*/ 3825237 w 4059768"/>
              <a:gd name="connsiteY1478" fmla="*/ 1840911 h 3744261"/>
              <a:gd name="connsiteX1479" fmla="*/ 3711133 w 4059768"/>
              <a:gd name="connsiteY1479" fmla="*/ 1841264 h 3744261"/>
              <a:gd name="connsiteX1480" fmla="*/ 3687108 w 4059768"/>
              <a:gd name="connsiteY1480" fmla="*/ 1849134 h 3744261"/>
              <a:gd name="connsiteX1481" fmla="*/ 3601618 w 4059768"/>
              <a:gd name="connsiteY1481" fmla="*/ 1881382 h 3744261"/>
              <a:gd name="connsiteX1482" fmla="*/ 3544722 w 4059768"/>
              <a:gd name="connsiteY1482" fmla="*/ 2031846 h 3744261"/>
              <a:gd name="connsiteX1483" fmla="*/ 3585712 w 4059768"/>
              <a:gd name="connsiteY1483" fmla="*/ 2117128 h 3744261"/>
              <a:gd name="connsiteX1484" fmla="*/ 3673881 w 4059768"/>
              <a:gd name="connsiteY1484" fmla="*/ 2143874 h 3744261"/>
              <a:gd name="connsiteX1485" fmla="*/ 3690846 w 4059768"/>
              <a:gd name="connsiteY1485" fmla="*/ 2151515 h 3744261"/>
              <a:gd name="connsiteX1486" fmla="*/ 3688437 w 4059768"/>
              <a:gd name="connsiteY1486" fmla="*/ 2160029 h 3744261"/>
              <a:gd name="connsiteX1487" fmla="*/ 3653074 w 4059768"/>
              <a:gd name="connsiteY1487" fmla="*/ 2208329 h 3744261"/>
              <a:gd name="connsiteX1488" fmla="*/ 3630170 w 4059768"/>
              <a:gd name="connsiteY1488" fmla="*/ 2229073 h 3744261"/>
              <a:gd name="connsiteX1489" fmla="*/ 3630814 w 4059768"/>
              <a:gd name="connsiteY1489" fmla="*/ 2229198 h 3744261"/>
              <a:gd name="connsiteX1490" fmla="*/ 3690804 w 4059768"/>
              <a:gd name="connsiteY1490" fmla="*/ 2221245 h 3744261"/>
              <a:gd name="connsiteX1491" fmla="*/ 3725316 w 4059768"/>
              <a:gd name="connsiteY1491" fmla="*/ 2214600 h 3744261"/>
              <a:gd name="connsiteX1492" fmla="*/ 3725358 w 4059768"/>
              <a:gd name="connsiteY1492" fmla="*/ 2214579 h 3744261"/>
              <a:gd name="connsiteX1493" fmla="*/ 1466239 w 4059768"/>
              <a:gd name="connsiteY1493" fmla="*/ 2063866 h 3744261"/>
              <a:gd name="connsiteX1494" fmla="*/ 1490306 w 4059768"/>
              <a:gd name="connsiteY1494" fmla="*/ 2174004 h 3744261"/>
              <a:gd name="connsiteX1495" fmla="*/ 1487544 w 4059768"/>
              <a:gd name="connsiteY1495" fmla="*/ 2238293 h 3744261"/>
              <a:gd name="connsiteX1496" fmla="*/ 1551563 w 4059768"/>
              <a:gd name="connsiteY1496" fmla="*/ 2210613 h 3744261"/>
              <a:gd name="connsiteX1497" fmla="*/ 1746257 w 4059768"/>
              <a:gd name="connsiteY1497" fmla="*/ 2135962 h 3744261"/>
              <a:gd name="connsiteX1498" fmla="*/ 1847570 w 4059768"/>
              <a:gd name="connsiteY1498" fmla="*/ 2100018 h 3744261"/>
              <a:gd name="connsiteX1499" fmla="*/ 1891467 w 4059768"/>
              <a:gd name="connsiteY1499" fmla="*/ 2076636 h 3744261"/>
              <a:gd name="connsiteX1500" fmla="*/ 1866673 w 4059768"/>
              <a:gd name="connsiteY1500" fmla="*/ 2034400 h 3744261"/>
              <a:gd name="connsiteX1501" fmla="*/ 1846178 w 4059768"/>
              <a:gd name="connsiteY1501" fmla="*/ 2028794 h 3744261"/>
              <a:gd name="connsiteX1502" fmla="*/ 1782097 w 4059768"/>
              <a:gd name="connsiteY1502" fmla="*/ 1999079 h 3744261"/>
              <a:gd name="connsiteX1503" fmla="*/ 1504758 w 4059768"/>
              <a:gd name="connsiteY1503" fmla="*/ 2070801 h 3744261"/>
              <a:gd name="connsiteX1504" fmla="*/ 1466239 w 4059768"/>
              <a:gd name="connsiteY1504" fmla="*/ 2063866 h 3744261"/>
              <a:gd name="connsiteX1505" fmla="*/ 1867961 w 4059768"/>
              <a:gd name="connsiteY1505" fmla="*/ 2161462 h 3744261"/>
              <a:gd name="connsiteX1506" fmla="*/ 1863870 w 4059768"/>
              <a:gd name="connsiteY1506" fmla="*/ 2180109 h 3744261"/>
              <a:gd name="connsiteX1507" fmla="*/ 1869373 w 4059768"/>
              <a:gd name="connsiteY1507" fmla="*/ 2205982 h 3744261"/>
              <a:gd name="connsiteX1508" fmla="*/ 1874149 w 4059768"/>
              <a:gd name="connsiteY1508" fmla="*/ 2226581 h 3744261"/>
              <a:gd name="connsiteX1509" fmla="*/ 1876911 w 4059768"/>
              <a:gd name="connsiteY1509" fmla="*/ 2197510 h 3744261"/>
              <a:gd name="connsiteX1510" fmla="*/ 1868667 w 4059768"/>
              <a:gd name="connsiteY1510" fmla="*/ 2185321 h 3744261"/>
              <a:gd name="connsiteX1511" fmla="*/ 1867982 w 4059768"/>
              <a:gd name="connsiteY1511" fmla="*/ 2161462 h 3744261"/>
              <a:gd name="connsiteX1512" fmla="*/ 1867961 w 4059768"/>
              <a:gd name="connsiteY1512" fmla="*/ 2161462 h 3744261"/>
              <a:gd name="connsiteX1513" fmla="*/ 3979937 w 4059768"/>
              <a:gd name="connsiteY1513" fmla="*/ 2152346 h 3744261"/>
              <a:gd name="connsiteX1514" fmla="*/ 3972898 w 4059768"/>
              <a:gd name="connsiteY1514" fmla="*/ 2154070 h 3744261"/>
              <a:gd name="connsiteX1515" fmla="*/ 3957989 w 4059768"/>
              <a:gd name="connsiteY1515" fmla="*/ 2161358 h 3744261"/>
              <a:gd name="connsiteX1516" fmla="*/ 3954998 w 4059768"/>
              <a:gd name="connsiteY1516" fmla="*/ 2167297 h 3744261"/>
              <a:gd name="connsiteX1517" fmla="*/ 3913510 w 4059768"/>
              <a:gd name="connsiteY1517" fmla="*/ 2221992 h 3744261"/>
              <a:gd name="connsiteX1518" fmla="*/ 3967645 w 4059768"/>
              <a:gd name="connsiteY1518" fmla="*/ 2188415 h 3744261"/>
              <a:gd name="connsiteX1519" fmla="*/ 3979937 w 4059768"/>
              <a:gd name="connsiteY1519" fmla="*/ 2152325 h 3744261"/>
              <a:gd name="connsiteX1520" fmla="*/ 3979937 w 4059768"/>
              <a:gd name="connsiteY1520" fmla="*/ 2152346 h 3744261"/>
              <a:gd name="connsiteX1521" fmla="*/ 1090121 w 4059768"/>
              <a:gd name="connsiteY1521" fmla="*/ 2096882 h 3744261"/>
              <a:gd name="connsiteX1522" fmla="*/ 1105861 w 4059768"/>
              <a:gd name="connsiteY1522" fmla="*/ 2106684 h 3744261"/>
              <a:gd name="connsiteX1523" fmla="*/ 1226340 w 4059768"/>
              <a:gd name="connsiteY1523" fmla="*/ 2093249 h 3744261"/>
              <a:gd name="connsiteX1524" fmla="*/ 1090121 w 4059768"/>
              <a:gd name="connsiteY1524" fmla="*/ 2096903 h 3744261"/>
              <a:gd name="connsiteX1525" fmla="*/ 1090121 w 4059768"/>
              <a:gd name="connsiteY1525" fmla="*/ 2096882 h 3744261"/>
              <a:gd name="connsiteX1526" fmla="*/ 1873443 w 4059768"/>
              <a:gd name="connsiteY1526" fmla="*/ 2023270 h 3744261"/>
              <a:gd name="connsiteX1527" fmla="*/ 1885528 w 4059768"/>
              <a:gd name="connsiteY1527" fmla="*/ 2026240 h 3744261"/>
              <a:gd name="connsiteX1528" fmla="*/ 1928719 w 4059768"/>
              <a:gd name="connsiteY1528" fmla="*/ 2038927 h 3744261"/>
              <a:gd name="connsiteX1529" fmla="*/ 1873048 w 4059768"/>
              <a:gd name="connsiteY1529" fmla="*/ 1886698 h 3744261"/>
              <a:gd name="connsiteX1530" fmla="*/ 1711101 w 4059768"/>
              <a:gd name="connsiteY1530" fmla="*/ 1739744 h 3744261"/>
              <a:gd name="connsiteX1531" fmla="*/ 1510759 w 4059768"/>
              <a:gd name="connsiteY1531" fmla="*/ 1569470 h 3744261"/>
              <a:gd name="connsiteX1532" fmla="*/ 1196397 w 4059768"/>
              <a:gd name="connsiteY1532" fmla="*/ 1318897 h 3744261"/>
              <a:gd name="connsiteX1533" fmla="*/ 1187488 w 4059768"/>
              <a:gd name="connsiteY1533" fmla="*/ 1314973 h 3744261"/>
              <a:gd name="connsiteX1534" fmla="*/ 1181737 w 4059768"/>
              <a:gd name="connsiteY1534" fmla="*/ 1305898 h 3744261"/>
              <a:gd name="connsiteX1535" fmla="*/ 1197705 w 4059768"/>
              <a:gd name="connsiteY1535" fmla="*/ 1303510 h 3744261"/>
              <a:gd name="connsiteX1536" fmla="*/ 1236369 w 4059768"/>
              <a:gd name="connsiteY1536" fmla="*/ 1309055 h 3744261"/>
              <a:gd name="connsiteX1537" fmla="*/ 1248642 w 4059768"/>
              <a:gd name="connsiteY1537" fmla="*/ 1288497 h 3744261"/>
              <a:gd name="connsiteX1538" fmla="*/ 1255598 w 4059768"/>
              <a:gd name="connsiteY1538" fmla="*/ 1276806 h 3744261"/>
              <a:gd name="connsiteX1539" fmla="*/ 1254850 w 4059768"/>
              <a:gd name="connsiteY1539" fmla="*/ 1272031 h 3744261"/>
              <a:gd name="connsiteX1540" fmla="*/ 1254747 w 4059768"/>
              <a:gd name="connsiteY1540" fmla="*/ 1271387 h 3744261"/>
              <a:gd name="connsiteX1541" fmla="*/ 1254394 w 4059768"/>
              <a:gd name="connsiteY1541" fmla="*/ 1269206 h 3744261"/>
              <a:gd name="connsiteX1542" fmla="*/ 1254518 w 4059768"/>
              <a:gd name="connsiteY1542" fmla="*/ 1269206 h 3744261"/>
              <a:gd name="connsiteX1543" fmla="*/ 1259585 w 4059768"/>
              <a:gd name="connsiteY1543" fmla="*/ 1262063 h 3744261"/>
              <a:gd name="connsiteX1544" fmla="*/ 1266624 w 4059768"/>
              <a:gd name="connsiteY1544" fmla="*/ 1267296 h 3744261"/>
              <a:gd name="connsiteX1545" fmla="*/ 1266707 w 4059768"/>
              <a:gd name="connsiteY1545" fmla="*/ 1267296 h 3744261"/>
              <a:gd name="connsiteX1546" fmla="*/ 1266936 w 4059768"/>
              <a:gd name="connsiteY1546" fmla="*/ 1268750 h 3744261"/>
              <a:gd name="connsiteX1547" fmla="*/ 1266977 w 4059768"/>
              <a:gd name="connsiteY1547" fmla="*/ 1268957 h 3744261"/>
              <a:gd name="connsiteX1548" fmla="*/ 1267849 w 4059768"/>
              <a:gd name="connsiteY1548" fmla="*/ 1274481 h 3744261"/>
              <a:gd name="connsiteX1549" fmla="*/ 1267932 w 4059768"/>
              <a:gd name="connsiteY1549" fmla="*/ 1275041 h 3744261"/>
              <a:gd name="connsiteX1550" fmla="*/ 1270549 w 4059768"/>
              <a:gd name="connsiteY1550" fmla="*/ 1291716 h 3744261"/>
              <a:gd name="connsiteX1551" fmla="*/ 1329106 w 4059768"/>
              <a:gd name="connsiteY1551" fmla="*/ 1316115 h 3744261"/>
              <a:gd name="connsiteX1552" fmla="*/ 1407848 w 4059768"/>
              <a:gd name="connsiteY1552" fmla="*/ 1314267 h 3744261"/>
              <a:gd name="connsiteX1553" fmla="*/ 1415427 w 4059768"/>
              <a:gd name="connsiteY1553" fmla="*/ 1299918 h 3744261"/>
              <a:gd name="connsiteX1554" fmla="*/ 1370657 w 4059768"/>
              <a:gd name="connsiteY1554" fmla="*/ 1239575 h 3744261"/>
              <a:gd name="connsiteX1555" fmla="*/ 1361168 w 4059768"/>
              <a:gd name="connsiteY1555" fmla="*/ 1230563 h 3744261"/>
              <a:gd name="connsiteX1556" fmla="*/ 1328213 w 4059768"/>
              <a:gd name="connsiteY1556" fmla="*/ 1221904 h 3744261"/>
              <a:gd name="connsiteX1557" fmla="*/ 1321569 w 4059768"/>
              <a:gd name="connsiteY1557" fmla="*/ 1222443 h 3744261"/>
              <a:gd name="connsiteX1558" fmla="*/ 1289424 w 4059768"/>
              <a:gd name="connsiteY1558" fmla="*/ 1240987 h 3744261"/>
              <a:gd name="connsiteX1559" fmla="*/ 1271400 w 4059768"/>
              <a:gd name="connsiteY1559" fmla="*/ 1234819 h 3744261"/>
              <a:gd name="connsiteX1560" fmla="*/ 1278190 w 4059768"/>
              <a:gd name="connsiteY1560" fmla="*/ 1222817 h 3744261"/>
              <a:gd name="connsiteX1561" fmla="*/ 1315464 w 4059768"/>
              <a:gd name="connsiteY1561" fmla="*/ 1210628 h 3744261"/>
              <a:gd name="connsiteX1562" fmla="*/ 1353069 w 4059768"/>
              <a:gd name="connsiteY1562" fmla="*/ 1150804 h 3744261"/>
              <a:gd name="connsiteX1563" fmla="*/ 1389325 w 4059768"/>
              <a:gd name="connsiteY1563" fmla="*/ 1019963 h 3744261"/>
              <a:gd name="connsiteX1564" fmla="*/ 1386044 w 4059768"/>
              <a:gd name="connsiteY1564" fmla="*/ 992740 h 3744261"/>
              <a:gd name="connsiteX1565" fmla="*/ 1378299 w 4059768"/>
              <a:gd name="connsiteY1565" fmla="*/ 993176 h 3744261"/>
              <a:gd name="connsiteX1566" fmla="*/ 1372942 w 4059768"/>
              <a:gd name="connsiteY1566" fmla="*/ 979305 h 3744261"/>
              <a:gd name="connsiteX1567" fmla="*/ 1360192 w 4059768"/>
              <a:gd name="connsiteY1567" fmla="*/ 938086 h 3744261"/>
              <a:gd name="connsiteX1568" fmla="*/ 1344306 w 4059768"/>
              <a:gd name="connsiteY1568" fmla="*/ 1096628 h 3744261"/>
              <a:gd name="connsiteX1569" fmla="*/ 1283382 w 4059768"/>
              <a:gd name="connsiteY1569" fmla="*/ 1171943 h 3744261"/>
              <a:gd name="connsiteX1570" fmla="*/ 1233711 w 4059768"/>
              <a:gd name="connsiteY1570" fmla="*/ 1219017 h 3744261"/>
              <a:gd name="connsiteX1571" fmla="*/ 1191808 w 4059768"/>
              <a:gd name="connsiteY1571" fmla="*/ 1236169 h 3744261"/>
              <a:gd name="connsiteX1572" fmla="*/ 1193739 w 4059768"/>
              <a:gd name="connsiteY1572" fmla="*/ 1216712 h 3744261"/>
              <a:gd name="connsiteX1573" fmla="*/ 1243347 w 4059768"/>
              <a:gd name="connsiteY1573" fmla="*/ 1181079 h 3744261"/>
              <a:gd name="connsiteX1574" fmla="*/ 1274930 w 4059768"/>
              <a:gd name="connsiteY1574" fmla="*/ 1162536 h 3744261"/>
              <a:gd name="connsiteX1575" fmla="*/ 1275885 w 4059768"/>
              <a:gd name="connsiteY1575" fmla="*/ 1161290 h 3744261"/>
              <a:gd name="connsiteX1576" fmla="*/ 1269905 w 4059768"/>
              <a:gd name="connsiteY1576" fmla="*/ 1065895 h 3744261"/>
              <a:gd name="connsiteX1577" fmla="*/ 1253044 w 4059768"/>
              <a:gd name="connsiteY1577" fmla="*/ 1024697 h 3744261"/>
              <a:gd name="connsiteX1578" fmla="*/ 1229558 w 4059768"/>
              <a:gd name="connsiteY1578" fmla="*/ 938315 h 3744261"/>
              <a:gd name="connsiteX1579" fmla="*/ 1218449 w 4059768"/>
              <a:gd name="connsiteY1579" fmla="*/ 987071 h 3744261"/>
              <a:gd name="connsiteX1580" fmla="*/ 1156195 w 4059768"/>
              <a:gd name="connsiteY1580" fmla="*/ 1017056 h 3744261"/>
              <a:gd name="connsiteX1581" fmla="*/ 990469 w 4059768"/>
              <a:gd name="connsiteY1581" fmla="*/ 994090 h 3744261"/>
              <a:gd name="connsiteX1582" fmla="*/ 989036 w 4059768"/>
              <a:gd name="connsiteY1582" fmla="*/ 998616 h 3744261"/>
              <a:gd name="connsiteX1583" fmla="*/ 993210 w 4059768"/>
              <a:gd name="connsiteY1583" fmla="*/ 1051214 h 3744261"/>
              <a:gd name="connsiteX1584" fmla="*/ 1075855 w 4059768"/>
              <a:gd name="connsiteY1584" fmla="*/ 1080472 h 3744261"/>
              <a:gd name="connsiteX1585" fmla="*/ 1082126 w 4059768"/>
              <a:gd name="connsiteY1585" fmla="*/ 1085622 h 3744261"/>
              <a:gd name="connsiteX1586" fmla="*/ 1077994 w 4059768"/>
              <a:gd name="connsiteY1586" fmla="*/ 1092599 h 3744261"/>
              <a:gd name="connsiteX1587" fmla="*/ 900930 w 4059768"/>
              <a:gd name="connsiteY1587" fmla="*/ 1051526 h 3744261"/>
              <a:gd name="connsiteX1588" fmla="*/ 813571 w 4059768"/>
              <a:gd name="connsiteY1588" fmla="*/ 959578 h 3744261"/>
              <a:gd name="connsiteX1589" fmla="*/ 811391 w 4059768"/>
              <a:gd name="connsiteY1589" fmla="*/ 950109 h 3744261"/>
              <a:gd name="connsiteX1590" fmla="*/ 806158 w 4059768"/>
              <a:gd name="connsiteY1590" fmla="*/ 1120030 h 3744261"/>
              <a:gd name="connsiteX1591" fmla="*/ 1018481 w 4059768"/>
              <a:gd name="connsiteY1591" fmla="*/ 1379801 h 3744261"/>
              <a:gd name="connsiteX1592" fmla="*/ 1019727 w 4059768"/>
              <a:gd name="connsiteY1592" fmla="*/ 1380757 h 3744261"/>
              <a:gd name="connsiteX1593" fmla="*/ 1028718 w 4059768"/>
              <a:gd name="connsiteY1593" fmla="*/ 1382875 h 3744261"/>
              <a:gd name="connsiteX1594" fmla="*/ 1128495 w 4059768"/>
              <a:gd name="connsiteY1594" fmla="*/ 1280399 h 3744261"/>
              <a:gd name="connsiteX1595" fmla="*/ 1139334 w 4059768"/>
              <a:gd name="connsiteY1595" fmla="*/ 1265822 h 3744261"/>
              <a:gd name="connsiteX1596" fmla="*/ 1143113 w 4059768"/>
              <a:gd name="connsiteY1596" fmla="*/ 1248275 h 3744261"/>
              <a:gd name="connsiteX1597" fmla="*/ 1133831 w 4059768"/>
              <a:gd name="connsiteY1597" fmla="*/ 1226555 h 3744261"/>
              <a:gd name="connsiteX1598" fmla="*/ 1047532 w 4059768"/>
              <a:gd name="connsiteY1598" fmla="*/ 1146713 h 3744261"/>
              <a:gd name="connsiteX1599" fmla="*/ 1046410 w 4059768"/>
              <a:gd name="connsiteY1599" fmla="*/ 1138179 h 3744261"/>
              <a:gd name="connsiteX1600" fmla="*/ 1054903 w 4059768"/>
              <a:gd name="connsiteY1600" fmla="*/ 1136684 h 3744261"/>
              <a:gd name="connsiteX1601" fmla="*/ 1143217 w 4059768"/>
              <a:gd name="connsiteY1601" fmla="*/ 1218436 h 3744261"/>
              <a:gd name="connsiteX1602" fmla="*/ 1177729 w 4059768"/>
              <a:gd name="connsiteY1602" fmla="*/ 1271241 h 3744261"/>
              <a:gd name="connsiteX1603" fmla="*/ 1126397 w 4059768"/>
              <a:gd name="connsiteY1603" fmla="*/ 1344002 h 3744261"/>
              <a:gd name="connsiteX1604" fmla="*/ 1064704 w 4059768"/>
              <a:gd name="connsiteY1604" fmla="*/ 1403785 h 3744261"/>
              <a:gd name="connsiteX1605" fmla="*/ 1059866 w 4059768"/>
              <a:gd name="connsiteY1605" fmla="*/ 1422328 h 3744261"/>
              <a:gd name="connsiteX1606" fmla="*/ 1158583 w 4059768"/>
              <a:gd name="connsiteY1606" fmla="*/ 1483336 h 3744261"/>
              <a:gd name="connsiteX1607" fmla="*/ 1322607 w 4059768"/>
              <a:gd name="connsiteY1607" fmla="*/ 1569200 h 3744261"/>
              <a:gd name="connsiteX1608" fmla="*/ 1802239 w 4059768"/>
              <a:gd name="connsiteY1608" fmla="*/ 1960726 h 3744261"/>
              <a:gd name="connsiteX1609" fmla="*/ 1873526 w 4059768"/>
              <a:gd name="connsiteY1609" fmla="*/ 2023229 h 3744261"/>
              <a:gd name="connsiteX1610" fmla="*/ 1873443 w 4059768"/>
              <a:gd name="connsiteY1610" fmla="*/ 2023270 h 3744261"/>
              <a:gd name="connsiteX1611" fmla="*/ 2977481 w 4059768"/>
              <a:gd name="connsiteY1611" fmla="*/ 1897371 h 3744261"/>
              <a:gd name="connsiteX1612" fmla="*/ 2867115 w 4059768"/>
              <a:gd name="connsiteY1612" fmla="*/ 1959999 h 3744261"/>
              <a:gd name="connsiteX1613" fmla="*/ 2861114 w 4059768"/>
              <a:gd name="connsiteY1613" fmla="*/ 1976258 h 3744261"/>
              <a:gd name="connsiteX1614" fmla="*/ 2994945 w 4059768"/>
              <a:gd name="connsiteY1614" fmla="*/ 2031576 h 3744261"/>
              <a:gd name="connsiteX1615" fmla="*/ 3039008 w 4059768"/>
              <a:gd name="connsiteY1615" fmla="*/ 2017934 h 3744261"/>
              <a:gd name="connsiteX1616" fmla="*/ 3044906 w 4059768"/>
              <a:gd name="connsiteY1616" fmla="*/ 1954122 h 3744261"/>
              <a:gd name="connsiteX1617" fmla="*/ 3064799 w 4059768"/>
              <a:gd name="connsiteY1617" fmla="*/ 1898576 h 3744261"/>
              <a:gd name="connsiteX1618" fmla="*/ 3061663 w 4059768"/>
              <a:gd name="connsiteY1618" fmla="*/ 1898617 h 3744261"/>
              <a:gd name="connsiteX1619" fmla="*/ 2977481 w 4059768"/>
              <a:gd name="connsiteY1619" fmla="*/ 1897413 h 3744261"/>
              <a:gd name="connsiteX1620" fmla="*/ 2977481 w 4059768"/>
              <a:gd name="connsiteY1620" fmla="*/ 1897371 h 3744261"/>
              <a:gd name="connsiteX1621" fmla="*/ 732525 w 4059768"/>
              <a:gd name="connsiteY1621" fmla="*/ 2015566 h 3744261"/>
              <a:gd name="connsiteX1622" fmla="*/ 747995 w 4059768"/>
              <a:gd name="connsiteY1622" fmla="*/ 2023395 h 3744261"/>
              <a:gd name="connsiteX1623" fmla="*/ 771813 w 4059768"/>
              <a:gd name="connsiteY1623" fmla="*/ 1996421 h 3744261"/>
              <a:gd name="connsiteX1624" fmla="*/ 773391 w 4059768"/>
              <a:gd name="connsiteY1624" fmla="*/ 1994054 h 3744261"/>
              <a:gd name="connsiteX1625" fmla="*/ 732525 w 4059768"/>
              <a:gd name="connsiteY1625" fmla="*/ 2015546 h 3744261"/>
              <a:gd name="connsiteX1626" fmla="*/ 732525 w 4059768"/>
              <a:gd name="connsiteY1626" fmla="*/ 2015566 h 3744261"/>
              <a:gd name="connsiteX1627" fmla="*/ 534987 w 4059768"/>
              <a:gd name="connsiteY1627" fmla="*/ 1994780 h 3744261"/>
              <a:gd name="connsiteX1628" fmla="*/ 630548 w 4059768"/>
              <a:gd name="connsiteY1628" fmla="*/ 2016293 h 3744261"/>
              <a:gd name="connsiteX1629" fmla="*/ 615285 w 4059768"/>
              <a:gd name="connsiteY1629" fmla="*/ 2002650 h 3744261"/>
              <a:gd name="connsiteX1630" fmla="*/ 535007 w 4059768"/>
              <a:gd name="connsiteY1630" fmla="*/ 1994780 h 3744261"/>
              <a:gd name="connsiteX1631" fmla="*/ 534987 w 4059768"/>
              <a:gd name="connsiteY1631" fmla="*/ 1994780 h 3744261"/>
              <a:gd name="connsiteX1632" fmla="*/ 3077445 w 4059768"/>
              <a:gd name="connsiteY1632" fmla="*/ 1903331 h 3744261"/>
              <a:gd name="connsiteX1633" fmla="*/ 3051322 w 4059768"/>
              <a:gd name="connsiteY1633" fmla="*/ 2009046 h 3744261"/>
              <a:gd name="connsiteX1634" fmla="*/ 3065567 w 4059768"/>
              <a:gd name="connsiteY1634" fmla="*/ 1994822 h 3744261"/>
              <a:gd name="connsiteX1635" fmla="*/ 3084048 w 4059768"/>
              <a:gd name="connsiteY1635" fmla="*/ 1918593 h 3744261"/>
              <a:gd name="connsiteX1636" fmla="*/ 3077445 w 4059768"/>
              <a:gd name="connsiteY1636" fmla="*/ 1903352 h 3744261"/>
              <a:gd name="connsiteX1637" fmla="*/ 3077445 w 4059768"/>
              <a:gd name="connsiteY1637" fmla="*/ 1903331 h 3744261"/>
              <a:gd name="connsiteX1638" fmla="*/ 620435 w 4059768"/>
              <a:gd name="connsiteY1638" fmla="*/ 1990295 h 3744261"/>
              <a:gd name="connsiteX1639" fmla="*/ 658020 w 4059768"/>
              <a:gd name="connsiteY1639" fmla="*/ 1990835 h 3744261"/>
              <a:gd name="connsiteX1640" fmla="*/ 651250 w 4059768"/>
              <a:gd name="connsiteY1640" fmla="*/ 1982591 h 3744261"/>
              <a:gd name="connsiteX1641" fmla="*/ 613396 w 4059768"/>
              <a:gd name="connsiteY1641" fmla="*/ 1965356 h 3744261"/>
              <a:gd name="connsiteX1642" fmla="*/ 602577 w 4059768"/>
              <a:gd name="connsiteY1642" fmla="*/ 1966685 h 3744261"/>
              <a:gd name="connsiteX1643" fmla="*/ 620435 w 4059768"/>
              <a:gd name="connsiteY1643" fmla="*/ 1990295 h 3744261"/>
              <a:gd name="connsiteX1644" fmla="*/ 479544 w 4059768"/>
              <a:gd name="connsiteY1644" fmla="*/ 1971420 h 3744261"/>
              <a:gd name="connsiteX1645" fmla="*/ 602183 w 4059768"/>
              <a:gd name="connsiteY1645" fmla="*/ 1989278 h 3744261"/>
              <a:gd name="connsiteX1646" fmla="*/ 591011 w 4059768"/>
              <a:gd name="connsiteY1646" fmla="*/ 1962013 h 3744261"/>
              <a:gd name="connsiteX1647" fmla="*/ 613977 w 4059768"/>
              <a:gd name="connsiteY1647" fmla="*/ 1952897 h 3744261"/>
              <a:gd name="connsiteX1648" fmla="*/ 661550 w 4059768"/>
              <a:gd name="connsiteY1648" fmla="*/ 1975573 h 3744261"/>
              <a:gd name="connsiteX1649" fmla="*/ 670936 w 4059768"/>
              <a:gd name="connsiteY1649" fmla="*/ 1983816 h 3744261"/>
              <a:gd name="connsiteX1650" fmla="*/ 729660 w 4059768"/>
              <a:gd name="connsiteY1650" fmla="*/ 1944612 h 3744261"/>
              <a:gd name="connsiteX1651" fmla="*/ 783254 w 4059768"/>
              <a:gd name="connsiteY1651" fmla="*/ 1823780 h 3744261"/>
              <a:gd name="connsiteX1652" fmla="*/ 708292 w 4059768"/>
              <a:gd name="connsiteY1652" fmla="*/ 1710963 h 3744261"/>
              <a:gd name="connsiteX1653" fmla="*/ 673615 w 4059768"/>
              <a:gd name="connsiteY1653" fmla="*/ 1667356 h 3744261"/>
              <a:gd name="connsiteX1654" fmla="*/ 696165 w 4059768"/>
              <a:gd name="connsiteY1654" fmla="*/ 1642895 h 3744261"/>
              <a:gd name="connsiteX1655" fmla="*/ 702603 w 4059768"/>
              <a:gd name="connsiteY1655" fmla="*/ 1641504 h 3744261"/>
              <a:gd name="connsiteX1656" fmla="*/ 665225 w 4059768"/>
              <a:gd name="connsiteY1656" fmla="*/ 1620053 h 3744261"/>
              <a:gd name="connsiteX1657" fmla="*/ 456785 w 4059768"/>
              <a:gd name="connsiteY1657" fmla="*/ 1570903 h 3744261"/>
              <a:gd name="connsiteX1658" fmla="*/ 378667 w 4059768"/>
              <a:gd name="connsiteY1658" fmla="*/ 1622691 h 3744261"/>
              <a:gd name="connsiteX1659" fmla="*/ 355161 w 4059768"/>
              <a:gd name="connsiteY1659" fmla="*/ 1672485 h 3744261"/>
              <a:gd name="connsiteX1660" fmla="*/ 351112 w 4059768"/>
              <a:gd name="connsiteY1660" fmla="*/ 1677220 h 3744261"/>
              <a:gd name="connsiteX1661" fmla="*/ 326297 w 4059768"/>
              <a:gd name="connsiteY1661" fmla="*/ 1744250 h 3744261"/>
              <a:gd name="connsiteX1662" fmla="*/ 340044 w 4059768"/>
              <a:gd name="connsiteY1662" fmla="*/ 1853162 h 3744261"/>
              <a:gd name="connsiteX1663" fmla="*/ 479523 w 4059768"/>
              <a:gd name="connsiteY1663" fmla="*/ 1971441 h 3744261"/>
              <a:gd name="connsiteX1664" fmla="*/ 479544 w 4059768"/>
              <a:gd name="connsiteY1664" fmla="*/ 1971420 h 3744261"/>
              <a:gd name="connsiteX1665" fmla="*/ 713214 w 4059768"/>
              <a:gd name="connsiteY1665" fmla="*/ 1649748 h 3744261"/>
              <a:gd name="connsiteX1666" fmla="*/ 698325 w 4059768"/>
              <a:gd name="connsiteY1666" fmla="*/ 1655167 h 3744261"/>
              <a:gd name="connsiteX1667" fmla="*/ 686074 w 4059768"/>
              <a:gd name="connsiteY1667" fmla="*/ 1666526 h 3744261"/>
              <a:gd name="connsiteX1668" fmla="*/ 716515 w 4059768"/>
              <a:gd name="connsiteY1668" fmla="*/ 1701598 h 3744261"/>
              <a:gd name="connsiteX1669" fmla="*/ 795609 w 4059768"/>
              <a:gd name="connsiteY1669" fmla="*/ 1822098 h 3744261"/>
              <a:gd name="connsiteX1670" fmla="*/ 731155 w 4059768"/>
              <a:gd name="connsiteY1670" fmla="*/ 1960352 h 3744261"/>
              <a:gd name="connsiteX1671" fmla="*/ 692116 w 4059768"/>
              <a:gd name="connsiteY1671" fmla="*/ 1988987 h 3744261"/>
              <a:gd name="connsiteX1672" fmla="*/ 721623 w 4059768"/>
              <a:gd name="connsiteY1672" fmla="*/ 1983900 h 3744261"/>
              <a:gd name="connsiteX1673" fmla="*/ 826612 w 4059768"/>
              <a:gd name="connsiteY1673" fmla="*/ 1847099 h 3744261"/>
              <a:gd name="connsiteX1674" fmla="*/ 769238 w 4059768"/>
              <a:gd name="connsiteY1674" fmla="*/ 1708098 h 3744261"/>
              <a:gd name="connsiteX1675" fmla="*/ 713214 w 4059768"/>
              <a:gd name="connsiteY1675" fmla="*/ 1649768 h 3744261"/>
              <a:gd name="connsiteX1676" fmla="*/ 713214 w 4059768"/>
              <a:gd name="connsiteY1676" fmla="*/ 1649748 h 3744261"/>
              <a:gd name="connsiteX1677" fmla="*/ 790605 w 4059768"/>
              <a:gd name="connsiteY1677" fmla="*/ 1976403 h 3744261"/>
              <a:gd name="connsiteX1678" fmla="*/ 790605 w 4059768"/>
              <a:gd name="connsiteY1678" fmla="*/ 1976403 h 3744261"/>
              <a:gd name="connsiteX1679" fmla="*/ 353604 w 4059768"/>
              <a:gd name="connsiteY1679" fmla="*/ 1886158 h 3744261"/>
              <a:gd name="connsiteX1680" fmla="*/ 409939 w 4059768"/>
              <a:gd name="connsiteY1680" fmla="*/ 1947062 h 3744261"/>
              <a:gd name="connsiteX1681" fmla="*/ 437557 w 4059768"/>
              <a:gd name="connsiteY1681" fmla="*/ 1959168 h 3744261"/>
              <a:gd name="connsiteX1682" fmla="*/ 353604 w 4059768"/>
              <a:gd name="connsiteY1682" fmla="*/ 1886158 h 3744261"/>
              <a:gd name="connsiteX1683" fmla="*/ 2625555 w 4059768"/>
              <a:gd name="connsiteY1683" fmla="*/ 1889875 h 3744261"/>
              <a:gd name="connsiteX1684" fmla="*/ 2628690 w 4059768"/>
              <a:gd name="connsiteY1684" fmla="*/ 1898410 h 3744261"/>
              <a:gd name="connsiteX1685" fmla="*/ 2650847 w 4059768"/>
              <a:gd name="connsiteY1685" fmla="*/ 1939005 h 3744261"/>
              <a:gd name="connsiteX1686" fmla="*/ 2674664 w 4059768"/>
              <a:gd name="connsiteY1686" fmla="*/ 1935953 h 3744261"/>
              <a:gd name="connsiteX1687" fmla="*/ 2753198 w 4059768"/>
              <a:gd name="connsiteY1687" fmla="*/ 1883957 h 3744261"/>
              <a:gd name="connsiteX1688" fmla="*/ 2695408 w 4059768"/>
              <a:gd name="connsiteY1688" fmla="*/ 1884871 h 3744261"/>
              <a:gd name="connsiteX1689" fmla="*/ 2625555 w 4059768"/>
              <a:gd name="connsiteY1689" fmla="*/ 1889896 h 3744261"/>
              <a:gd name="connsiteX1690" fmla="*/ 2625555 w 4059768"/>
              <a:gd name="connsiteY1690" fmla="*/ 1889875 h 3744261"/>
              <a:gd name="connsiteX1691" fmla="*/ 3018929 w 4059768"/>
              <a:gd name="connsiteY1691" fmla="*/ 1885826 h 3744261"/>
              <a:gd name="connsiteX1692" fmla="*/ 3061705 w 4059768"/>
              <a:gd name="connsiteY1692" fmla="*/ 1886117 h 3744261"/>
              <a:gd name="connsiteX1693" fmla="*/ 3354991 w 4059768"/>
              <a:gd name="connsiteY1693" fmla="*/ 1659113 h 3744261"/>
              <a:gd name="connsiteX1694" fmla="*/ 3351087 w 4059768"/>
              <a:gd name="connsiteY1694" fmla="*/ 1640881 h 3744261"/>
              <a:gd name="connsiteX1695" fmla="*/ 3189680 w 4059768"/>
              <a:gd name="connsiteY1695" fmla="*/ 1750957 h 3744261"/>
              <a:gd name="connsiteX1696" fmla="*/ 3161876 w 4059768"/>
              <a:gd name="connsiteY1696" fmla="*/ 1784036 h 3744261"/>
              <a:gd name="connsiteX1697" fmla="*/ 3003251 w 4059768"/>
              <a:gd name="connsiteY1697" fmla="*/ 1824880 h 3744261"/>
              <a:gd name="connsiteX1698" fmla="*/ 2849693 w 4059768"/>
              <a:gd name="connsiteY1698" fmla="*/ 1845999 h 3744261"/>
              <a:gd name="connsiteX1699" fmla="*/ 2820331 w 4059768"/>
              <a:gd name="connsiteY1699" fmla="*/ 1863400 h 3744261"/>
              <a:gd name="connsiteX1700" fmla="*/ 2850212 w 4059768"/>
              <a:gd name="connsiteY1700" fmla="*/ 1874301 h 3744261"/>
              <a:gd name="connsiteX1701" fmla="*/ 2903994 w 4059768"/>
              <a:gd name="connsiteY1701" fmla="*/ 1876669 h 3744261"/>
              <a:gd name="connsiteX1702" fmla="*/ 2990667 w 4059768"/>
              <a:gd name="connsiteY1702" fmla="*/ 1879929 h 3744261"/>
              <a:gd name="connsiteX1703" fmla="*/ 3017184 w 4059768"/>
              <a:gd name="connsiteY1703" fmla="*/ 1879825 h 3744261"/>
              <a:gd name="connsiteX1704" fmla="*/ 3018929 w 4059768"/>
              <a:gd name="connsiteY1704" fmla="*/ 1885805 h 3744261"/>
              <a:gd name="connsiteX1705" fmla="*/ 3018929 w 4059768"/>
              <a:gd name="connsiteY1705" fmla="*/ 1885826 h 3744261"/>
              <a:gd name="connsiteX1706" fmla="*/ 2568928 w 4059768"/>
              <a:gd name="connsiteY1706" fmla="*/ 1717899 h 3744261"/>
              <a:gd name="connsiteX1707" fmla="*/ 2576237 w 4059768"/>
              <a:gd name="connsiteY1707" fmla="*/ 1719290 h 3744261"/>
              <a:gd name="connsiteX1708" fmla="*/ 2603274 w 4059768"/>
              <a:gd name="connsiteY1708" fmla="*/ 1793110 h 3744261"/>
              <a:gd name="connsiteX1709" fmla="*/ 2618225 w 4059768"/>
              <a:gd name="connsiteY1709" fmla="*/ 1870834 h 3744261"/>
              <a:gd name="connsiteX1710" fmla="*/ 2620986 w 4059768"/>
              <a:gd name="connsiteY1710" fmla="*/ 1877811 h 3744261"/>
              <a:gd name="connsiteX1711" fmla="*/ 2694702 w 4059768"/>
              <a:gd name="connsiteY1711" fmla="*/ 1872433 h 3744261"/>
              <a:gd name="connsiteX1712" fmla="*/ 2751869 w 4059768"/>
              <a:gd name="connsiteY1712" fmla="*/ 1871498 h 3744261"/>
              <a:gd name="connsiteX1713" fmla="*/ 2738205 w 4059768"/>
              <a:gd name="connsiteY1713" fmla="*/ 1842635 h 3744261"/>
              <a:gd name="connsiteX1714" fmla="*/ 2707037 w 4059768"/>
              <a:gd name="connsiteY1714" fmla="*/ 1764703 h 3744261"/>
              <a:gd name="connsiteX1715" fmla="*/ 2698689 w 4059768"/>
              <a:gd name="connsiteY1715" fmla="*/ 1709219 h 3744261"/>
              <a:gd name="connsiteX1716" fmla="*/ 2693228 w 4059768"/>
              <a:gd name="connsiteY1716" fmla="*/ 1681913 h 3744261"/>
              <a:gd name="connsiteX1717" fmla="*/ 2690819 w 4059768"/>
              <a:gd name="connsiteY1717" fmla="*/ 1681747 h 3744261"/>
              <a:gd name="connsiteX1718" fmla="*/ 2679399 w 4059768"/>
              <a:gd name="connsiteY1718" fmla="*/ 1682141 h 3744261"/>
              <a:gd name="connsiteX1719" fmla="*/ 2672234 w 4059768"/>
              <a:gd name="connsiteY1719" fmla="*/ 1682743 h 3744261"/>
              <a:gd name="connsiteX1720" fmla="*/ 2672816 w 4059768"/>
              <a:gd name="connsiteY1720" fmla="*/ 1715843 h 3744261"/>
              <a:gd name="connsiteX1721" fmla="*/ 2686791 w 4059768"/>
              <a:gd name="connsiteY1721" fmla="*/ 1778014 h 3744261"/>
              <a:gd name="connsiteX1722" fmla="*/ 2696114 w 4059768"/>
              <a:gd name="connsiteY1722" fmla="*/ 1864749 h 3744261"/>
              <a:gd name="connsiteX1723" fmla="*/ 2671861 w 4059768"/>
              <a:gd name="connsiteY1723" fmla="*/ 1846538 h 3744261"/>
              <a:gd name="connsiteX1724" fmla="*/ 2653110 w 4059768"/>
              <a:gd name="connsiteY1724" fmla="*/ 1820499 h 3744261"/>
              <a:gd name="connsiteX1725" fmla="*/ 2606741 w 4059768"/>
              <a:gd name="connsiteY1725" fmla="*/ 1719331 h 3744261"/>
              <a:gd name="connsiteX1726" fmla="*/ 2635044 w 4059768"/>
              <a:gd name="connsiteY1726" fmla="*/ 1683989 h 3744261"/>
              <a:gd name="connsiteX1727" fmla="*/ 2668663 w 4059768"/>
              <a:gd name="connsiteY1727" fmla="*/ 1670679 h 3744261"/>
              <a:gd name="connsiteX1728" fmla="*/ 2669514 w 4059768"/>
              <a:gd name="connsiteY1728" fmla="*/ 1670409 h 3744261"/>
              <a:gd name="connsiteX1729" fmla="*/ 2842384 w 4059768"/>
              <a:gd name="connsiteY1729" fmla="*/ 1630727 h 3744261"/>
              <a:gd name="connsiteX1730" fmla="*/ 2801373 w 4059768"/>
              <a:gd name="connsiteY1730" fmla="*/ 1541001 h 3744261"/>
              <a:gd name="connsiteX1731" fmla="*/ 2772821 w 4059768"/>
              <a:gd name="connsiteY1731" fmla="*/ 1476504 h 3744261"/>
              <a:gd name="connsiteX1732" fmla="*/ 2646216 w 4059768"/>
              <a:gd name="connsiteY1732" fmla="*/ 1444962 h 3744261"/>
              <a:gd name="connsiteX1733" fmla="*/ 2587679 w 4059768"/>
              <a:gd name="connsiteY1733" fmla="*/ 1422930 h 3744261"/>
              <a:gd name="connsiteX1734" fmla="*/ 2557383 w 4059768"/>
              <a:gd name="connsiteY1734" fmla="*/ 1484644 h 3744261"/>
              <a:gd name="connsiteX1735" fmla="*/ 2491121 w 4059768"/>
              <a:gd name="connsiteY1735" fmla="*/ 1588698 h 3744261"/>
              <a:gd name="connsiteX1736" fmla="*/ 2489149 w 4059768"/>
              <a:gd name="connsiteY1736" fmla="*/ 1588532 h 3744261"/>
              <a:gd name="connsiteX1737" fmla="*/ 2475111 w 4059768"/>
              <a:gd name="connsiteY1737" fmla="*/ 1559316 h 3744261"/>
              <a:gd name="connsiteX1738" fmla="*/ 2513921 w 4059768"/>
              <a:gd name="connsiteY1738" fmla="*/ 1395790 h 3744261"/>
              <a:gd name="connsiteX1739" fmla="*/ 2517534 w 4059768"/>
              <a:gd name="connsiteY1739" fmla="*/ 1387152 h 3744261"/>
              <a:gd name="connsiteX1740" fmla="*/ 2493966 w 4059768"/>
              <a:gd name="connsiteY1740" fmla="*/ 1368962 h 3744261"/>
              <a:gd name="connsiteX1741" fmla="*/ 2513402 w 4059768"/>
              <a:gd name="connsiteY1741" fmla="*/ 1275934 h 3744261"/>
              <a:gd name="connsiteX1742" fmla="*/ 2516268 w 4059768"/>
              <a:gd name="connsiteY1742" fmla="*/ 1271366 h 3744261"/>
              <a:gd name="connsiteX1743" fmla="*/ 2473679 w 4059768"/>
              <a:gd name="connsiteY1743" fmla="*/ 1313810 h 3744261"/>
              <a:gd name="connsiteX1744" fmla="*/ 2386673 w 4059768"/>
              <a:gd name="connsiteY1744" fmla="*/ 1416286 h 3744261"/>
              <a:gd name="connsiteX1745" fmla="*/ 2342028 w 4059768"/>
              <a:gd name="connsiteY1745" fmla="*/ 1503354 h 3744261"/>
              <a:gd name="connsiteX1746" fmla="*/ 2278736 w 4059768"/>
              <a:gd name="connsiteY1746" fmla="*/ 1640715 h 3744261"/>
              <a:gd name="connsiteX1747" fmla="*/ 2236604 w 4059768"/>
              <a:gd name="connsiteY1747" fmla="*/ 1735383 h 3744261"/>
              <a:gd name="connsiteX1748" fmla="*/ 2181888 w 4059768"/>
              <a:gd name="connsiteY1748" fmla="*/ 1768067 h 3744261"/>
              <a:gd name="connsiteX1749" fmla="*/ 2151280 w 4059768"/>
              <a:gd name="connsiteY1749" fmla="*/ 1755442 h 3744261"/>
              <a:gd name="connsiteX1750" fmla="*/ 2151384 w 4059768"/>
              <a:gd name="connsiteY1750" fmla="*/ 1831733 h 3744261"/>
              <a:gd name="connsiteX1751" fmla="*/ 2151384 w 4059768"/>
              <a:gd name="connsiteY1751" fmla="*/ 1876752 h 3744261"/>
              <a:gd name="connsiteX1752" fmla="*/ 2158568 w 4059768"/>
              <a:gd name="connsiteY1752" fmla="*/ 1874696 h 3744261"/>
              <a:gd name="connsiteX1753" fmla="*/ 2159939 w 4059768"/>
              <a:gd name="connsiteY1753" fmla="*/ 1873865 h 3744261"/>
              <a:gd name="connsiteX1754" fmla="*/ 2354134 w 4059768"/>
              <a:gd name="connsiteY1754" fmla="*/ 1791366 h 3744261"/>
              <a:gd name="connsiteX1755" fmla="*/ 2568949 w 4059768"/>
              <a:gd name="connsiteY1755" fmla="*/ 1717899 h 3744261"/>
              <a:gd name="connsiteX1756" fmla="*/ 2568928 w 4059768"/>
              <a:gd name="connsiteY1756" fmla="*/ 1717899 h 3744261"/>
              <a:gd name="connsiteX1757" fmla="*/ 2764785 w 4059768"/>
              <a:gd name="connsiteY1757" fmla="*/ 1871643 h 3744261"/>
              <a:gd name="connsiteX1758" fmla="*/ 2811963 w 4059768"/>
              <a:gd name="connsiteY1758" fmla="*/ 1872869 h 3744261"/>
              <a:gd name="connsiteX1759" fmla="*/ 2808101 w 4059768"/>
              <a:gd name="connsiteY1759" fmla="*/ 1865663 h 3744261"/>
              <a:gd name="connsiteX1760" fmla="*/ 2845125 w 4059768"/>
              <a:gd name="connsiteY1760" fmla="*/ 1834412 h 3744261"/>
              <a:gd name="connsiteX1761" fmla="*/ 3003023 w 4059768"/>
              <a:gd name="connsiteY1761" fmla="*/ 1812421 h 3744261"/>
              <a:gd name="connsiteX1762" fmla="*/ 3152635 w 4059768"/>
              <a:gd name="connsiteY1762" fmla="*/ 1775688 h 3744261"/>
              <a:gd name="connsiteX1763" fmla="*/ 3180024 w 4059768"/>
              <a:gd name="connsiteY1763" fmla="*/ 1743107 h 3744261"/>
              <a:gd name="connsiteX1764" fmla="*/ 3343778 w 4059768"/>
              <a:gd name="connsiteY1764" fmla="*/ 1629460 h 3744261"/>
              <a:gd name="connsiteX1765" fmla="*/ 3234304 w 4059768"/>
              <a:gd name="connsiteY1765" fmla="*/ 1591294 h 3744261"/>
              <a:gd name="connsiteX1766" fmla="*/ 2954453 w 4059768"/>
              <a:gd name="connsiteY1766" fmla="*/ 1623459 h 3744261"/>
              <a:gd name="connsiteX1767" fmla="*/ 2934249 w 4059768"/>
              <a:gd name="connsiteY1767" fmla="*/ 1672236 h 3744261"/>
              <a:gd name="connsiteX1768" fmla="*/ 2886510 w 4059768"/>
              <a:gd name="connsiteY1768" fmla="*/ 1668166 h 3744261"/>
              <a:gd name="connsiteX1769" fmla="*/ 2851790 w 4059768"/>
              <a:gd name="connsiteY1769" fmla="*/ 1641545 h 3744261"/>
              <a:gd name="connsiteX1770" fmla="*/ 2702801 w 4059768"/>
              <a:gd name="connsiteY1770" fmla="*/ 1673877 h 3744261"/>
              <a:gd name="connsiteX1771" fmla="*/ 2711128 w 4059768"/>
              <a:gd name="connsiteY1771" fmla="*/ 1707973 h 3744261"/>
              <a:gd name="connsiteX1772" fmla="*/ 2719267 w 4059768"/>
              <a:gd name="connsiteY1772" fmla="*/ 1762149 h 3744261"/>
              <a:gd name="connsiteX1773" fmla="*/ 2749169 w 4059768"/>
              <a:gd name="connsiteY1773" fmla="*/ 1836675 h 3744261"/>
              <a:gd name="connsiteX1774" fmla="*/ 2764805 w 4059768"/>
              <a:gd name="connsiteY1774" fmla="*/ 1871706 h 3744261"/>
              <a:gd name="connsiteX1775" fmla="*/ 2764785 w 4059768"/>
              <a:gd name="connsiteY1775" fmla="*/ 1871643 h 3744261"/>
              <a:gd name="connsiteX1776" fmla="*/ 2658363 w 4059768"/>
              <a:gd name="connsiteY1776" fmla="*/ 1687166 h 3744261"/>
              <a:gd name="connsiteX1777" fmla="*/ 2641481 w 4059768"/>
              <a:gd name="connsiteY1777" fmla="*/ 1694642 h 3744261"/>
              <a:gd name="connsiteX1778" fmla="*/ 2618972 w 4059768"/>
              <a:gd name="connsiteY1778" fmla="*/ 1721761 h 3744261"/>
              <a:gd name="connsiteX1779" fmla="*/ 2663181 w 4059768"/>
              <a:gd name="connsiteY1779" fmla="*/ 1813107 h 3744261"/>
              <a:gd name="connsiteX1780" fmla="*/ 2682098 w 4059768"/>
              <a:gd name="connsiteY1780" fmla="*/ 1839395 h 3744261"/>
              <a:gd name="connsiteX1781" fmla="*/ 2689324 w 4059768"/>
              <a:gd name="connsiteY1781" fmla="*/ 1848947 h 3744261"/>
              <a:gd name="connsiteX1782" fmla="*/ 2674706 w 4059768"/>
              <a:gd name="connsiteY1782" fmla="*/ 1781025 h 3744261"/>
              <a:gd name="connsiteX1783" fmla="*/ 2660502 w 4059768"/>
              <a:gd name="connsiteY1783" fmla="*/ 1717670 h 3744261"/>
              <a:gd name="connsiteX1784" fmla="*/ 2658363 w 4059768"/>
              <a:gd name="connsiteY1784" fmla="*/ 1687187 h 3744261"/>
              <a:gd name="connsiteX1785" fmla="*/ 2658363 w 4059768"/>
              <a:gd name="connsiteY1785" fmla="*/ 1687166 h 3744261"/>
              <a:gd name="connsiteX1786" fmla="*/ 1965931 w 4059768"/>
              <a:gd name="connsiteY1786" fmla="*/ 1792072 h 3744261"/>
              <a:gd name="connsiteX1787" fmla="*/ 1966512 w 4059768"/>
              <a:gd name="connsiteY1787" fmla="*/ 1792321 h 3744261"/>
              <a:gd name="connsiteX1788" fmla="*/ 1982958 w 4059768"/>
              <a:gd name="connsiteY1788" fmla="*/ 1796453 h 3744261"/>
              <a:gd name="connsiteX1789" fmla="*/ 1944896 w 4059768"/>
              <a:gd name="connsiteY1789" fmla="*/ 1719892 h 3744261"/>
              <a:gd name="connsiteX1790" fmla="*/ 1912149 w 4059768"/>
              <a:gd name="connsiteY1790" fmla="*/ 1655417 h 3744261"/>
              <a:gd name="connsiteX1791" fmla="*/ 1898527 w 4059768"/>
              <a:gd name="connsiteY1791" fmla="*/ 1678507 h 3744261"/>
              <a:gd name="connsiteX1792" fmla="*/ 1965951 w 4059768"/>
              <a:gd name="connsiteY1792" fmla="*/ 1792092 h 3744261"/>
              <a:gd name="connsiteX1793" fmla="*/ 1965931 w 4059768"/>
              <a:gd name="connsiteY1793" fmla="*/ 1792072 h 3744261"/>
              <a:gd name="connsiteX1794" fmla="*/ 1966138 w 4059768"/>
              <a:gd name="connsiteY1794" fmla="*/ 1792217 h 3744261"/>
              <a:gd name="connsiteX1795" fmla="*/ 1966138 w 4059768"/>
              <a:gd name="connsiteY1795" fmla="*/ 1792217 h 3744261"/>
              <a:gd name="connsiteX1796" fmla="*/ 1965079 w 4059768"/>
              <a:gd name="connsiteY1796" fmla="*/ 1791822 h 3744261"/>
              <a:gd name="connsiteX1797" fmla="*/ 1965079 w 4059768"/>
              <a:gd name="connsiteY1797" fmla="*/ 1791822 h 3744261"/>
              <a:gd name="connsiteX1798" fmla="*/ 1836605 w 4059768"/>
              <a:gd name="connsiteY1798" fmla="*/ 1582676 h 3744261"/>
              <a:gd name="connsiteX1799" fmla="*/ 1748291 w 4059768"/>
              <a:gd name="connsiteY1799" fmla="*/ 1640590 h 3744261"/>
              <a:gd name="connsiteX1800" fmla="*/ 1768101 w 4059768"/>
              <a:gd name="connsiteY1800" fmla="*/ 1701141 h 3744261"/>
              <a:gd name="connsiteX1801" fmla="*/ 1797131 w 4059768"/>
              <a:gd name="connsiteY1801" fmla="*/ 1742651 h 3744261"/>
              <a:gd name="connsiteX1802" fmla="*/ 1809777 w 4059768"/>
              <a:gd name="connsiteY1802" fmla="*/ 1750438 h 3744261"/>
              <a:gd name="connsiteX1803" fmla="*/ 1884012 w 4059768"/>
              <a:gd name="connsiteY1803" fmla="*/ 1677926 h 3744261"/>
              <a:gd name="connsiteX1804" fmla="*/ 1836585 w 4059768"/>
              <a:gd name="connsiteY1804" fmla="*/ 1582697 h 3744261"/>
              <a:gd name="connsiteX1805" fmla="*/ 1836605 w 4059768"/>
              <a:gd name="connsiteY1805" fmla="*/ 1582676 h 3744261"/>
              <a:gd name="connsiteX1806" fmla="*/ 338258 w 4059768"/>
              <a:gd name="connsiteY1806" fmla="*/ 1584358 h 3744261"/>
              <a:gd name="connsiteX1807" fmla="*/ 277396 w 4059768"/>
              <a:gd name="connsiteY1807" fmla="*/ 1622566 h 3744261"/>
              <a:gd name="connsiteX1808" fmla="*/ 267408 w 4059768"/>
              <a:gd name="connsiteY1808" fmla="*/ 1676161 h 3744261"/>
              <a:gd name="connsiteX1809" fmla="*/ 272370 w 4059768"/>
              <a:gd name="connsiteY1809" fmla="*/ 1681560 h 3744261"/>
              <a:gd name="connsiteX1810" fmla="*/ 272391 w 4059768"/>
              <a:gd name="connsiteY1810" fmla="*/ 1681560 h 3744261"/>
              <a:gd name="connsiteX1811" fmla="*/ 283563 w 4059768"/>
              <a:gd name="connsiteY1811" fmla="*/ 1668561 h 3744261"/>
              <a:gd name="connsiteX1812" fmla="*/ 312094 w 4059768"/>
              <a:gd name="connsiteY1812" fmla="*/ 1625349 h 3744261"/>
              <a:gd name="connsiteX1813" fmla="*/ 338279 w 4059768"/>
              <a:gd name="connsiteY1813" fmla="*/ 1584358 h 3744261"/>
              <a:gd name="connsiteX1814" fmla="*/ 338258 w 4059768"/>
              <a:gd name="connsiteY1814" fmla="*/ 1584358 h 3744261"/>
              <a:gd name="connsiteX1815" fmla="*/ 2866804 w 4059768"/>
              <a:gd name="connsiteY1815" fmla="*/ 1638701 h 3744261"/>
              <a:gd name="connsiteX1816" fmla="*/ 2892532 w 4059768"/>
              <a:gd name="connsiteY1816" fmla="*/ 1657244 h 3744261"/>
              <a:gd name="connsiteX1817" fmla="*/ 2927105 w 4059768"/>
              <a:gd name="connsiteY1817" fmla="*/ 1661999 h 3744261"/>
              <a:gd name="connsiteX1818" fmla="*/ 2941807 w 4059768"/>
              <a:gd name="connsiteY1818" fmla="*/ 1625556 h 3744261"/>
              <a:gd name="connsiteX1819" fmla="*/ 2927853 w 4059768"/>
              <a:gd name="connsiteY1819" fmla="*/ 1627903 h 3744261"/>
              <a:gd name="connsiteX1820" fmla="*/ 2866804 w 4059768"/>
              <a:gd name="connsiteY1820" fmla="*/ 1638701 h 3744261"/>
              <a:gd name="connsiteX1821" fmla="*/ 2789620 w 4059768"/>
              <a:gd name="connsiteY1821" fmla="*/ 1478415 h 3744261"/>
              <a:gd name="connsiteX1822" fmla="*/ 2813292 w 4059768"/>
              <a:gd name="connsiteY1822" fmla="*/ 1537242 h 3744261"/>
              <a:gd name="connsiteX1823" fmla="*/ 2856504 w 4059768"/>
              <a:gd name="connsiteY1823" fmla="*/ 1628027 h 3744261"/>
              <a:gd name="connsiteX1824" fmla="*/ 2942721 w 4059768"/>
              <a:gd name="connsiteY1824" fmla="*/ 1612806 h 3744261"/>
              <a:gd name="connsiteX1825" fmla="*/ 2930885 w 4059768"/>
              <a:gd name="connsiteY1825" fmla="*/ 1487198 h 3744261"/>
              <a:gd name="connsiteX1826" fmla="*/ 2925839 w 4059768"/>
              <a:gd name="connsiteY1826" fmla="*/ 1450839 h 3744261"/>
              <a:gd name="connsiteX1827" fmla="*/ 2922620 w 4059768"/>
              <a:gd name="connsiteY1827" fmla="*/ 1438483 h 3744261"/>
              <a:gd name="connsiteX1828" fmla="*/ 2901938 w 4059768"/>
              <a:gd name="connsiteY1828" fmla="*/ 1448451 h 3744261"/>
              <a:gd name="connsiteX1829" fmla="*/ 2817611 w 4059768"/>
              <a:gd name="connsiteY1829" fmla="*/ 1479121 h 3744261"/>
              <a:gd name="connsiteX1830" fmla="*/ 2789620 w 4059768"/>
              <a:gd name="connsiteY1830" fmla="*/ 1478394 h 3744261"/>
              <a:gd name="connsiteX1831" fmla="*/ 2789620 w 4059768"/>
              <a:gd name="connsiteY1831" fmla="*/ 1478415 h 3744261"/>
              <a:gd name="connsiteX1832" fmla="*/ 492439 w 4059768"/>
              <a:gd name="connsiteY1832" fmla="*/ 1565109 h 3744261"/>
              <a:gd name="connsiteX1833" fmla="*/ 669690 w 4059768"/>
              <a:gd name="connsiteY1833" fmla="*/ 1608384 h 3744261"/>
              <a:gd name="connsiteX1834" fmla="*/ 704305 w 4059768"/>
              <a:gd name="connsiteY1834" fmla="*/ 1627301 h 3744261"/>
              <a:gd name="connsiteX1835" fmla="*/ 638272 w 4059768"/>
              <a:gd name="connsiteY1835" fmla="*/ 1581908 h 3744261"/>
              <a:gd name="connsiteX1836" fmla="*/ 492439 w 4059768"/>
              <a:gd name="connsiteY1836" fmla="*/ 1565109 h 3744261"/>
              <a:gd name="connsiteX1837" fmla="*/ 1495684 w 4059768"/>
              <a:gd name="connsiteY1837" fmla="*/ 623703 h 3744261"/>
              <a:gd name="connsiteX1838" fmla="*/ 1495539 w 4059768"/>
              <a:gd name="connsiteY1838" fmla="*/ 623848 h 3744261"/>
              <a:gd name="connsiteX1839" fmla="*/ 1519169 w 4059768"/>
              <a:gd name="connsiteY1839" fmla="*/ 1178380 h 3744261"/>
              <a:gd name="connsiteX1840" fmla="*/ 1521952 w 4059768"/>
              <a:gd name="connsiteY1840" fmla="*/ 1196072 h 3744261"/>
              <a:gd name="connsiteX1841" fmla="*/ 1616516 w 4059768"/>
              <a:gd name="connsiteY1841" fmla="*/ 1437113 h 3744261"/>
              <a:gd name="connsiteX1842" fmla="*/ 1712409 w 4059768"/>
              <a:gd name="connsiteY1842" fmla="*/ 1590173 h 3744261"/>
              <a:gd name="connsiteX1843" fmla="*/ 1711807 w 4059768"/>
              <a:gd name="connsiteY1843" fmla="*/ 1584047 h 3744261"/>
              <a:gd name="connsiteX1844" fmla="*/ 1658752 w 4059768"/>
              <a:gd name="connsiteY1844" fmla="*/ 1437051 h 3744261"/>
              <a:gd name="connsiteX1845" fmla="*/ 1531483 w 4059768"/>
              <a:gd name="connsiteY1845" fmla="*/ 1017700 h 3744261"/>
              <a:gd name="connsiteX1846" fmla="*/ 1518069 w 4059768"/>
              <a:gd name="connsiteY1846" fmla="*/ 695882 h 3744261"/>
              <a:gd name="connsiteX1847" fmla="*/ 1512172 w 4059768"/>
              <a:gd name="connsiteY1847" fmla="*/ 679228 h 3744261"/>
              <a:gd name="connsiteX1848" fmla="*/ 1495726 w 4059768"/>
              <a:gd name="connsiteY1848" fmla="*/ 623703 h 3744261"/>
              <a:gd name="connsiteX1849" fmla="*/ 1495684 w 4059768"/>
              <a:gd name="connsiteY1849" fmla="*/ 623703 h 3744261"/>
              <a:gd name="connsiteX1850" fmla="*/ 2528312 w 4059768"/>
              <a:gd name="connsiteY1850" fmla="*/ 1393756 h 3744261"/>
              <a:gd name="connsiteX1851" fmla="*/ 2525446 w 4059768"/>
              <a:gd name="connsiteY1851" fmla="*/ 1400587 h 3744261"/>
              <a:gd name="connsiteX1852" fmla="*/ 2487550 w 4059768"/>
              <a:gd name="connsiteY1852" fmla="*/ 1558236 h 3744261"/>
              <a:gd name="connsiteX1853" fmla="*/ 2491537 w 4059768"/>
              <a:gd name="connsiteY1853" fmla="*/ 1576052 h 3744261"/>
              <a:gd name="connsiteX1854" fmla="*/ 2512883 w 4059768"/>
              <a:gd name="connsiteY1854" fmla="*/ 1546566 h 3744261"/>
              <a:gd name="connsiteX1855" fmla="*/ 2546128 w 4059768"/>
              <a:gd name="connsiteY1855" fmla="*/ 1479329 h 3744261"/>
              <a:gd name="connsiteX1856" fmla="*/ 2576196 w 4059768"/>
              <a:gd name="connsiteY1856" fmla="*/ 1417968 h 3744261"/>
              <a:gd name="connsiteX1857" fmla="*/ 2528291 w 4059768"/>
              <a:gd name="connsiteY1857" fmla="*/ 1393776 h 3744261"/>
              <a:gd name="connsiteX1858" fmla="*/ 2528312 w 4059768"/>
              <a:gd name="connsiteY1858" fmla="*/ 1393756 h 3744261"/>
              <a:gd name="connsiteX1859" fmla="*/ 1714548 w 4059768"/>
              <a:gd name="connsiteY1859" fmla="*/ 850104 h 3744261"/>
              <a:gd name="connsiteX1860" fmla="*/ 1705038 w 4059768"/>
              <a:gd name="connsiteY1860" fmla="*/ 924547 h 3744261"/>
              <a:gd name="connsiteX1861" fmla="*/ 1800267 w 4059768"/>
              <a:gd name="connsiteY1861" fmla="*/ 1467679 h 3744261"/>
              <a:gd name="connsiteX1862" fmla="*/ 1842877 w 4059768"/>
              <a:gd name="connsiteY1862" fmla="*/ 1566625 h 3744261"/>
              <a:gd name="connsiteX1863" fmla="*/ 1859364 w 4059768"/>
              <a:gd name="connsiteY1863" fmla="*/ 1560395 h 3744261"/>
              <a:gd name="connsiteX1864" fmla="*/ 1789697 w 4059768"/>
              <a:gd name="connsiteY1864" fmla="*/ 1418009 h 3744261"/>
              <a:gd name="connsiteX1865" fmla="*/ 1730849 w 4059768"/>
              <a:gd name="connsiteY1865" fmla="*/ 1162578 h 3744261"/>
              <a:gd name="connsiteX1866" fmla="*/ 1735147 w 4059768"/>
              <a:gd name="connsiteY1866" fmla="*/ 1019049 h 3744261"/>
              <a:gd name="connsiteX1867" fmla="*/ 1717455 w 4059768"/>
              <a:gd name="connsiteY1867" fmla="*/ 859220 h 3744261"/>
              <a:gd name="connsiteX1868" fmla="*/ 1714548 w 4059768"/>
              <a:gd name="connsiteY1868" fmla="*/ 850084 h 3744261"/>
              <a:gd name="connsiteX1869" fmla="*/ 1714548 w 4059768"/>
              <a:gd name="connsiteY1869" fmla="*/ 850104 h 3744261"/>
              <a:gd name="connsiteX1870" fmla="*/ 2593805 w 4059768"/>
              <a:gd name="connsiteY1870" fmla="*/ 1412008 h 3744261"/>
              <a:gd name="connsiteX1871" fmla="*/ 2750415 w 4059768"/>
              <a:gd name="connsiteY1871" fmla="*/ 1460328 h 3744261"/>
              <a:gd name="connsiteX1872" fmla="*/ 2678526 w 4059768"/>
              <a:gd name="connsiteY1872" fmla="*/ 1417012 h 3744261"/>
              <a:gd name="connsiteX1873" fmla="*/ 2608527 w 4059768"/>
              <a:gd name="connsiteY1873" fmla="*/ 1391949 h 3744261"/>
              <a:gd name="connsiteX1874" fmla="*/ 2593805 w 4059768"/>
              <a:gd name="connsiteY1874" fmla="*/ 1412008 h 3744261"/>
              <a:gd name="connsiteX1875" fmla="*/ 2360197 w 4059768"/>
              <a:gd name="connsiteY1875" fmla="*/ 1329591 h 3744261"/>
              <a:gd name="connsiteX1876" fmla="*/ 2353262 w 4059768"/>
              <a:gd name="connsiteY1876" fmla="*/ 1339559 h 3744261"/>
              <a:gd name="connsiteX1877" fmla="*/ 2346887 w 4059768"/>
              <a:gd name="connsiteY1877" fmla="*/ 1407440 h 3744261"/>
              <a:gd name="connsiteX1878" fmla="*/ 2355941 w 4059768"/>
              <a:gd name="connsiteY1878" fmla="*/ 1416867 h 3744261"/>
              <a:gd name="connsiteX1879" fmla="*/ 2374588 w 4059768"/>
              <a:gd name="connsiteY1879" fmla="*/ 1409890 h 3744261"/>
              <a:gd name="connsiteX1880" fmla="*/ 2371743 w 4059768"/>
              <a:gd name="connsiteY1880" fmla="*/ 1394399 h 3744261"/>
              <a:gd name="connsiteX1881" fmla="*/ 2364600 w 4059768"/>
              <a:gd name="connsiteY1881" fmla="*/ 1351270 h 3744261"/>
              <a:gd name="connsiteX1882" fmla="*/ 2360218 w 4059768"/>
              <a:gd name="connsiteY1882" fmla="*/ 1329571 h 3744261"/>
              <a:gd name="connsiteX1883" fmla="*/ 2360197 w 4059768"/>
              <a:gd name="connsiteY1883" fmla="*/ 1329591 h 3744261"/>
              <a:gd name="connsiteX1884" fmla="*/ 2705189 w 4059768"/>
              <a:gd name="connsiteY1884" fmla="*/ 1034499 h 3744261"/>
              <a:gd name="connsiteX1885" fmla="*/ 2643205 w 4059768"/>
              <a:gd name="connsiteY1885" fmla="*/ 1197027 h 3744261"/>
              <a:gd name="connsiteX1886" fmla="*/ 2621339 w 4059768"/>
              <a:gd name="connsiteY1886" fmla="*/ 1218166 h 3744261"/>
              <a:gd name="connsiteX1887" fmla="*/ 2588177 w 4059768"/>
              <a:gd name="connsiteY1887" fmla="*/ 1254671 h 3744261"/>
              <a:gd name="connsiteX1888" fmla="*/ 2599972 w 4059768"/>
              <a:gd name="connsiteY1888" fmla="*/ 1291757 h 3744261"/>
              <a:gd name="connsiteX1889" fmla="*/ 2609005 w 4059768"/>
              <a:gd name="connsiteY1889" fmla="*/ 1298797 h 3744261"/>
              <a:gd name="connsiteX1890" fmla="*/ 2884205 w 4059768"/>
              <a:gd name="connsiteY1890" fmla="*/ 1403494 h 3744261"/>
              <a:gd name="connsiteX1891" fmla="*/ 3013384 w 4059768"/>
              <a:gd name="connsiteY1891" fmla="*/ 1329301 h 3744261"/>
              <a:gd name="connsiteX1892" fmla="*/ 3010664 w 4059768"/>
              <a:gd name="connsiteY1892" fmla="*/ 1329010 h 3744261"/>
              <a:gd name="connsiteX1893" fmla="*/ 2996606 w 4059768"/>
              <a:gd name="connsiteY1893" fmla="*/ 1318233 h 3744261"/>
              <a:gd name="connsiteX1894" fmla="*/ 3035395 w 4059768"/>
              <a:gd name="connsiteY1894" fmla="*/ 1266403 h 3744261"/>
              <a:gd name="connsiteX1895" fmla="*/ 3063241 w 4059768"/>
              <a:gd name="connsiteY1895" fmla="*/ 1244309 h 3744261"/>
              <a:gd name="connsiteX1896" fmla="*/ 3109651 w 4059768"/>
              <a:gd name="connsiteY1896" fmla="*/ 1204731 h 3744261"/>
              <a:gd name="connsiteX1897" fmla="*/ 3116358 w 4059768"/>
              <a:gd name="connsiteY1897" fmla="*/ 1201948 h 3744261"/>
              <a:gd name="connsiteX1898" fmla="*/ 3134819 w 4059768"/>
              <a:gd name="connsiteY1898" fmla="*/ 1131243 h 3744261"/>
              <a:gd name="connsiteX1899" fmla="*/ 3175186 w 4059768"/>
              <a:gd name="connsiteY1899" fmla="*/ 1058524 h 3744261"/>
              <a:gd name="connsiteX1900" fmla="*/ 3193127 w 4059768"/>
              <a:gd name="connsiteY1900" fmla="*/ 1025902 h 3744261"/>
              <a:gd name="connsiteX1901" fmla="*/ 3130313 w 4059768"/>
              <a:gd name="connsiteY1901" fmla="*/ 1071855 h 3744261"/>
              <a:gd name="connsiteX1902" fmla="*/ 2944091 w 4059768"/>
              <a:gd name="connsiteY1902" fmla="*/ 1069965 h 3744261"/>
              <a:gd name="connsiteX1903" fmla="*/ 2938983 w 4059768"/>
              <a:gd name="connsiteY1903" fmla="*/ 874254 h 3744261"/>
              <a:gd name="connsiteX1904" fmla="*/ 3143914 w 4059768"/>
              <a:gd name="connsiteY1904" fmla="*/ 802490 h 3744261"/>
              <a:gd name="connsiteX1905" fmla="*/ 3196242 w 4059768"/>
              <a:gd name="connsiteY1905" fmla="*/ 793748 h 3744261"/>
              <a:gd name="connsiteX1906" fmla="*/ 3193729 w 4059768"/>
              <a:gd name="connsiteY1906" fmla="*/ 759444 h 3744261"/>
              <a:gd name="connsiteX1907" fmla="*/ 3196076 w 4059768"/>
              <a:gd name="connsiteY1907" fmla="*/ 754066 h 3744261"/>
              <a:gd name="connsiteX1908" fmla="*/ 3201869 w 4059768"/>
              <a:gd name="connsiteY1908" fmla="*/ 753028 h 3744261"/>
              <a:gd name="connsiteX1909" fmla="*/ 3236900 w 4059768"/>
              <a:gd name="connsiteY1909" fmla="*/ 782120 h 3744261"/>
              <a:gd name="connsiteX1910" fmla="*/ 3209428 w 4059768"/>
              <a:gd name="connsiteY1910" fmla="*/ 803113 h 3744261"/>
              <a:gd name="connsiteX1911" fmla="*/ 3214681 w 4059768"/>
              <a:gd name="connsiteY1911" fmla="*/ 980779 h 3744261"/>
              <a:gd name="connsiteX1912" fmla="*/ 3214536 w 4059768"/>
              <a:gd name="connsiteY1912" fmla="*/ 982752 h 3744261"/>
              <a:gd name="connsiteX1913" fmla="*/ 3232747 w 4059768"/>
              <a:gd name="connsiteY1913" fmla="*/ 971020 h 3744261"/>
              <a:gd name="connsiteX1914" fmla="*/ 3235841 w 4059768"/>
              <a:gd name="connsiteY1914" fmla="*/ 990560 h 3744261"/>
              <a:gd name="connsiteX1915" fmla="*/ 3246473 w 4059768"/>
              <a:gd name="connsiteY1915" fmla="*/ 1053872 h 3744261"/>
              <a:gd name="connsiteX1916" fmla="*/ 3267258 w 4059768"/>
              <a:gd name="connsiteY1916" fmla="*/ 1039856 h 3744261"/>
              <a:gd name="connsiteX1917" fmla="*/ 3285968 w 4059768"/>
              <a:gd name="connsiteY1917" fmla="*/ 1016744 h 3744261"/>
              <a:gd name="connsiteX1918" fmla="*/ 3402149 w 4059768"/>
              <a:gd name="connsiteY1918" fmla="*/ 737288 h 3744261"/>
              <a:gd name="connsiteX1919" fmla="*/ 3330613 w 4059768"/>
              <a:gd name="connsiteY1919" fmla="*/ 595171 h 3744261"/>
              <a:gd name="connsiteX1920" fmla="*/ 3318714 w 4059768"/>
              <a:gd name="connsiteY1920" fmla="*/ 586990 h 3744261"/>
              <a:gd name="connsiteX1921" fmla="*/ 3203780 w 4059768"/>
              <a:gd name="connsiteY1921" fmla="*/ 534724 h 3744261"/>
              <a:gd name="connsiteX1922" fmla="*/ 2991872 w 4059768"/>
              <a:gd name="connsiteY1922" fmla="*/ 641208 h 3744261"/>
              <a:gd name="connsiteX1923" fmla="*/ 2987885 w 4059768"/>
              <a:gd name="connsiteY1923" fmla="*/ 645485 h 3744261"/>
              <a:gd name="connsiteX1924" fmla="*/ 3020465 w 4059768"/>
              <a:gd name="connsiteY1924" fmla="*/ 647936 h 3744261"/>
              <a:gd name="connsiteX1925" fmla="*/ 2977918 w 4059768"/>
              <a:gd name="connsiteY1925" fmla="*/ 687389 h 3744261"/>
              <a:gd name="connsiteX1926" fmla="*/ 2891099 w 4059768"/>
              <a:gd name="connsiteY1926" fmla="*/ 1010224 h 3744261"/>
              <a:gd name="connsiteX1927" fmla="*/ 2891514 w 4059768"/>
              <a:gd name="connsiteY1927" fmla="*/ 1039108 h 3744261"/>
              <a:gd name="connsiteX1928" fmla="*/ 2890767 w 4059768"/>
              <a:gd name="connsiteY1928" fmla="*/ 1057963 h 3744261"/>
              <a:gd name="connsiteX1929" fmla="*/ 2882710 w 4059768"/>
              <a:gd name="connsiteY1929" fmla="*/ 1069114 h 3744261"/>
              <a:gd name="connsiteX1930" fmla="*/ 2871310 w 4059768"/>
              <a:gd name="connsiteY1930" fmla="*/ 1048702 h 3744261"/>
              <a:gd name="connsiteX1931" fmla="*/ 2865059 w 4059768"/>
              <a:gd name="connsiteY1931" fmla="*/ 1009186 h 3744261"/>
              <a:gd name="connsiteX1932" fmla="*/ 2857792 w 4059768"/>
              <a:gd name="connsiteY1932" fmla="*/ 903533 h 3744261"/>
              <a:gd name="connsiteX1933" fmla="*/ 2890434 w 4059768"/>
              <a:gd name="connsiteY1933" fmla="*/ 764303 h 3744261"/>
              <a:gd name="connsiteX1934" fmla="*/ 2954059 w 4059768"/>
              <a:gd name="connsiteY1934" fmla="*/ 665337 h 3744261"/>
              <a:gd name="connsiteX1935" fmla="*/ 2848696 w 4059768"/>
              <a:gd name="connsiteY1935" fmla="*/ 680724 h 3744261"/>
              <a:gd name="connsiteX1936" fmla="*/ 2681890 w 4059768"/>
              <a:gd name="connsiteY1936" fmla="*/ 780957 h 3744261"/>
              <a:gd name="connsiteX1937" fmla="*/ 2691214 w 4059768"/>
              <a:gd name="connsiteY1937" fmla="*/ 786293 h 3744261"/>
              <a:gd name="connsiteX1938" fmla="*/ 2724397 w 4059768"/>
              <a:gd name="connsiteY1938" fmla="*/ 868108 h 3744261"/>
              <a:gd name="connsiteX1939" fmla="*/ 2713702 w 4059768"/>
              <a:gd name="connsiteY1939" fmla="*/ 995606 h 3744261"/>
              <a:gd name="connsiteX1940" fmla="*/ 2712851 w 4059768"/>
              <a:gd name="connsiteY1940" fmla="*/ 1012820 h 3744261"/>
              <a:gd name="connsiteX1941" fmla="*/ 2705168 w 4059768"/>
              <a:gd name="connsiteY1941" fmla="*/ 1034436 h 3744261"/>
              <a:gd name="connsiteX1942" fmla="*/ 2705189 w 4059768"/>
              <a:gd name="connsiteY1942" fmla="*/ 1034499 h 3744261"/>
              <a:gd name="connsiteX1943" fmla="*/ 2528955 w 4059768"/>
              <a:gd name="connsiteY1943" fmla="*/ 1274979 h 3744261"/>
              <a:gd name="connsiteX1944" fmla="*/ 2502708 w 4059768"/>
              <a:gd name="connsiteY1944" fmla="*/ 1360012 h 3744261"/>
              <a:gd name="connsiteX1945" fmla="*/ 2522394 w 4059768"/>
              <a:gd name="connsiteY1945" fmla="*/ 1375420 h 3744261"/>
              <a:gd name="connsiteX1946" fmla="*/ 2538923 w 4059768"/>
              <a:gd name="connsiteY1946" fmla="*/ 1310737 h 3744261"/>
              <a:gd name="connsiteX1947" fmla="*/ 2528955 w 4059768"/>
              <a:gd name="connsiteY1947" fmla="*/ 1274979 h 3744261"/>
              <a:gd name="connsiteX1948" fmla="*/ 3008795 w 4059768"/>
              <a:gd name="connsiteY1948" fmla="*/ 1315616 h 3744261"/>
              <a:gd name="connsiteX1949" fmla="*/ 3012429 w 4059768"/>
              <a:gd name="connsiteY1949" fmla="*/ 1316696 h 3744261"/>
              <a:gd name="connsiteX1950" fmla="*/ 3021836 w 4059768"/>
              <a:gd name="connsiteY1950" fmla="*/ 1316821 h 3744261"/>
              <a:gd name="connsiteX1951" fmla="*/ 3041023 w 4059768"/>
              <a:gd name="connsiteY1951" fmla="*/ 1282725 h 3744261"/>
              <a:gd name="connsiteX1952" fmla="*/ 3045549 w 4059768"/>
              <a:gd name="connsiteY1952" fmla="*/ 1274169 h 3744261"/>
              <a:gd name="connsiteX1953" fmla="*/ 3008795 w 4059768"/>
              <a:gd name="connsiteY1953" fmla="*/ 1315616 h 3744261"/>
              <a:gd name="connsiteX1954" fmla="*/ 3008795 w 4059768"/>
              <a:gd name="connsiteY1954" fmla="*/ 1315616 h 3744261"/>
              <a:gd name="connsiteX1955" fmla="*/ 3072336 w 4059768"/>
              <a:gd name="connsiteY1955" fmla="*/ 1253072 h 3744261"/>
              <a:gd name="connsiteX1956" fmla="*/ 3052028 w 4059768"/>
              <a:gd name="connsiteY1956" fmla="*/ 1288539 h 3744261"/>
              <a:gd name="connsiteX1957" fmla="*/ 3038219 w 4059768"/>
              <a:gd name="connsiteY1957" fmla="*/ 1313851 h 3744261"/>
              <a:gd name="connsiteX1958" fmla="*/ 3185257 w 4059768"/>
              <a:gd name="connsiteY1958" fmla="*/ 1240758 h 3744261"/>
              <a:gd name="connsiteX1959" fmla="*/ 3318361 w 4059768"/>
              <a:gd name="connsiteY1959" fmla="*/ 1134586 h 3744261"/>
              <a:gd name="connsiteX1960" fmla="*/ 3304532 w 4059768"/>
              <a:gd name="connsiteY1960" fmla="*/ 1117829 h 3744261"/>
              <a:gd name="connsiteX1961" fmla="*/ 3316368 w 4059768"/>
              <a:gd name="connsiteY1961" fmla="*/ 1086307 h 3744261"/>
              <a:gd name="connsiteX1962" fmla="*/ 3338877 w 4059768"/>
              <a:gd name="connsiteY1962" fmla="*/ 1084958 h 3744261"/>
              <a:gd name="connsiteX1963" fmla="*/ 3344754 w 4059768"/>
              <a:gd name="connsiteY1963" fmla="*/ 1105100 h 3744261"/>
              <a:gd name="connsiteX1964" fmla="*/ 3371375 w 4059768"/>
              <a:gd name="connsiteY1964" fmla="*/ 1072706 h 3744261"/>
              <a:gd name="connsiteX1965" fmla="*/ 3430908 w 4059768"/>
              <a:gd name="connsiteY1965" fmla="*/ 884014 h 3744261"/>
              <a:gd name="connsiteX1966" fmla="*/ 3414857 w 4059768"/>
              <a:gd name="connsiteY1966" fmla="*/ 827616 h 3744261"/>
              <a:gd name="connsiteX1967" fmla="*/ 3332004 w 4059768"/>
              <a:gd name="connsiteY1967" fmla="*/ 1025341 h 3744261"/>
              <a:gd name="connsiteX1968" fmla="*/ 3216903 w 4059768"/>
              <a:gd name="connsiteY1968" fmla="*/ 1131035 h 3744261"/>
              <a:gd name="connsiteX1969" fmla="*/ 3168998 w 4059768"/>
              <a:gd name="connsiteY1969" fmla="*/ 1175120 h 3744261"/>
              <a:gd name="connsiteX1970" fmla="*/ 3216779 w 4059768"/>
              <a:gd name="connsiteY1970" fmla="*/ 1150202 h 3744261"/>
              <a:gd name="connsiteX1971" fmla="*/ 3275980 w 4059768"/>
              <a:gd name="connsiteY1971" fmla="*/ 1138096 h 3744261"/>
              <a:gd name="connsiteX1972" fmla="*/ 3283393 w 4059768"/>
              <a:gd name="connsiteY1972" fmla="*/ 1152735 h 3744261"/>
              <a:gd name="connsiteX1973" fmla="*/ 3213913 w 4059768"/>
              <a:gd name="connsiteY1973" fmla="*/ 1184049 h 3744261"/>
              <a:gd name="connsiteX1974" fmla="*/ 3142398 w 4059768"/>
              <a:gd name="connsiteY1974" fmla="*/ 1205499 h 3744261"/>
              <a:gd name="connsiteX1975" fmla="*/ 3103837 w 4059768"/>
              <a:gd name="connsiteY1975" fmla="*/ 1230625 h 3744261"/>
              <a:gd name="connsiteX1976" fmla="*/ 3072316 w 4059768"/>
              <a:gd name="connsiteY1976" fmla="*/ 1253051 h 3744261"/>
              <a:gd name="connsiteX1977" fmla="*/ 3072336 w 4059768"/>
              <a:gd name="connsiteY1977" fmla="*/ 1253072 h 3744261"/>
              <a:gd name="connsiteX1978" fmla="*/ 1243201 w 4059768"/>
              <a:gd name="connsiteY1978" fmla="*/ 1195490 h 3744261"/>
              <a:gd name="connsiteX1979" fmla="*/ 1204744 w 4059768"/>
              <a:gd name="connsiteY1979" fmla="*/ 1222817 h 3744261"/>
              <a:gd name="connsiteX1980" fmla="*/ 1243201 w 4059768"/>
              <a:gd name="connsiteY1980" fmla="*/ 1195490 h 3744261"/>
              <a:gd name="connsiteX1981" fmla="*/ 3211795 w 4059768"/>
              <a:gd name="connsiteY1981" fmla="*/ 1005552 h 3744261"/>
              <a:gd name="connsiteX1982" fmla="*/ 3185818 w 4059768"/>
              <a:gd name="connsiteY1982" fmla="*/ 1065065 h 3744261"/>
              <a:gd name="connsiteX1983" fmla="*/ 3145990 w 4059768"/>
              <a:gd name="connsiteY1983" fmla="*/ 1136787 h 3744261"/>
              <a:gd name="connsiteX1984" fmla="*/ 3127260 w 4059768"/>
              <a:gd name="connsiteY1984" fmla="*/ 1195885 h 3744261"/>
              <a:gd name="connsiteX1985" fmla="*/ 3156497 w 4059768"/>
              <a:gd name="connsiteY1985" fmla="*/ 1171216 h 3744261"/>
              <a:gd name="connsiteX1986" fmla="*/ 3209012 w 4059768"/>
              <a:gd name="connsiteY1986" fmla="*/ 1121401 h 3744261"/>
              <a:gd name="connsiteX1987" fmla="*/ 3322951 w 4059768"/>
              <a:gd name="connsiteY1987" fmla="*/ 1016807 h 3744261"/>
              <a:gd name="connsiteX1988" fmla="*/ 3391911 w 4059768"/>
              <a:gd name="connsiteY1988" fmla="*/ 880152 h 3744261"/>
              <a:gd name="connsiteX1989" fmla="*/ 3295520 w 4059768"/>
              <a:gd name="connsiteY1989" fmla="*/ 1024780 h 3744261"/>
              <a:gd name="connsiteX1990" fmla="*/ 3277184 w 4059768"/>
              <a:gd name="connsiteY1990" fmla="*/ 1047414 h 3744261"/>
              <a:gd name="connsiteX1991" fmla="*/ 3241406 w 4059768"/>
              <a:gd name="connsiteY1991" fmla="*/ 1065335 h 3744261"/>
              <a:gd name="connsiteX1992" fmla="*/ 3222883 w 4059768"/>
              <a:gd name="connsiteY1992" fmla="*/ 992221 h 3744261"/>
              <a:gd name="connsiteX1993" fmla="*/ 3221077 w 4059768"/>
              <a:gd name="connsiteY1993" fmla="*/ 994401 h 3744261"/>
              <a:gd name="connsiteX1994" fmla="*/ 3211753 w 4059768"/>
              <a:gd name="connsiteY1994" fmla="*/ 1005573 h 3744261"/>
              <a:gd name="connsiteX1995" fmla="*/ 3211795 w 4059768"/>
              <a:gd name="connsiteY1995" fmla="*/ 1005552 h 3744261"/>
              <a:gd name="connsiteX1996" fmla="*/ 3264974 w 4059768"/>
              <a:gd name="connsiteY1996" fmla="*/ 1147461 h 3744261"/>
              <a:gd name="connsiteX1997" fmla="*/ 3209843 w 4059768"/>
              <a:gd name="connsiteY1997" fmla="*/ 1167374 h 3744261"/>
              <a:gd name="connsiteX1998" fmla="*/ 3189929 w 4059768"/>
              <a:gd name="connsiteY1998" fmla="*/ 1177757 h 3744261"/>
              <a:gd name="connsiteX1999" fmla="*/ 3210674 w 4059768"/>
              <a:gd name="connsiteY1999" fmla="*/ 1172047 h 3744261"/>
              <a:gd name="connsiteX2000" fmla="*/ 3271079 w 4059768"/>
              <a:gd name="connsiteY2000" fmla="*/ 1150575 h 3744261"/>
              <a:gd name="connsiteX2001" fmla="*/ 3268483 w 4059768"/>
              <a:gd name="connsiteY2001" fmla="*/ 1148042 h 3744261"/>
              <a:gd name="connsiteX2002" fmla="*/ 3264995 w 4059768"/>
              <a:gd name="connsiteY2002" fmla="*/ 1147461 h 3744261"/>
              <a:gd name="connsiteX2003" fmla="*/ 3264974 w 4059768"/>
              <a:gd name="connsiteY2003" fmla="*/ 1147461 h 3744261"/>
              <a:gd name="connsiteX2004" fmla="*/ 1766025 w 4059768"/>
              <a:gd name="connsiteY2004" fmla="*/ 980011 h 3744261"/>
              <a:gd name="connsiteX2005" fmla="*/ 1770718 w 4059768"/>
              <a:gd name="connsiteY2005" fmla="*/ 1154147 h 3744261"/>
              <a:gd name="connsiteX2006" fmla="*/ 1785565 w 4059768"/>
              <a:gd name="connsiteY2006" fmla="*/ 1164696 h 3744261"/>
              <a:gd name="connsiteX2007" fmla="*/ 1837145 w 4059768"/>
              <a:gd name="connsiteY2007" fmla="*/ 1070817 h 3744261"/>
              <a:gd name="connsiteX2008" fmla="*/ 1876765 w 4059768"/>
              <a:gd name="connsiteY2008" fmla="*/ 990933 h 3744261"/>
              <a:gd name="connsiteX2009" fmla="*/ 1919292 w 4059768"/>
              <a:gd name="connsiteY2009" fmla="*/ 953079 h 3744261"/>
              <a:gd name="connsiteX2010" fmla="*/ 1766025 w 4059768"/>
              <a:gd name="connsiteY2010" fmla="*/ 979990 h 3744261"/>
              <a:gd name="connsiteX2011" fmla="*/ 1766025 w 4059768"/>
              <a:gd name="connsiteY2011" fmla="*/ 980011 h 3744261"/>
              <a:gd name="connsiteX2012" fmla="*/ 1232590 w 4059768"/>
              <a:gd name="connsiteY2012" fmla="*/ 889309 h 3744261"/>
              <a:gd name="connsiteX2013" fmla="*/ 1264984 w 4059768"/>
              <a:gd name="connsiteY2013" fmla="*/ 1020980 h 3744261"/>
              <a:gd name="connsiteX2014" fmla="*/ 1281284 w 4059768"/>
              <a:gd name="connsiteY2014" fmla="*/ 1060704 h 3744261"/>
              <a:gd name="connsiteX2015" fmla="*/ 1298083 w 4059768"/>
              <a:gd name="connsiteY2015" fmla="*/ 1145841 h 3744261"/>
              <a:gd name="connsiteX2016" fmla="*/ 1332159 w 4059768"/>
              <a:gd name="connsiteY2016" fmla="*/ 1094219 h 3744261"/>
              <a:gd name="connsiteX2017" fmla="*/ 1345365 w 4059768"/>
              <a:gd name="connsiteY2017" fmla="*/ 906689 h 3744261"/>
              <a:gd name="connsiteX2018" fmla="*/ 1342728 w 4059768"/>
              <a:gd name="connsiteY2018" fmla="*/ 901436 h 3744261"/>
              <a:gd name="connsiteX2019" fmla="*/ 1336042 w 4059768"/>
              <a:gd name="connsiteY2019" fmla="*/ 887835 h 3744261"/>
              <a:gd name="connsiteX2020" fmla="*/ 1336374 w 4059768"/>
              <a:gd name="connsiteY2020" fmla="*/ 874420 h 3744261"/>
              <a:gd name="connsiteX2021" fmla="*/ 1348543 w 4059768"/>
              <a:gd name="connsiteY2021" fmla="*/ 879549 h 3744261"/>
              <a:gd name="connsiteX2022" fmla="*/ 1357285 w 4059768"/>
              <a:gd name="connsiteY2022" fmla="*/ 902682 h 3744261"/>
              <a:gd name="connsiteX2023" fmla="*/ 1366940 w 4059768"/>
              <a:gd name="connsiteY2023" fmla="*/ 922616 h 3744261"/>
              <a:gd name="connsiteX2024" fmla="*/ 1325701 w 4059768"/>
              <a:gd name="connsiteY2024" fmla="*/ 806789 h 3744261"/>
              <a:gd name="connsiteX2025" fmla="*/ 1263426 w 4059768"/>
              <a:gd name="connsiteY2025" fmla="*/ 929386 h 3744261"/>
              <a:gd name="connsiteX2026" fmla="*/ 1250469 w 4059768"/>
              <a:gd name="connsiteY2026" fmla="*/ 929489 h 3744261"/>
              <a:gd name="connsiteX2027" fmla="*/ 1250573 w 4059768"/>
              <a:gd name="connsiteY2027" fmla="*/ 910178 h 3744261"/>
              <a:gd name="connsiteX2028" fmla="*/ 1136074 w 4059768"/>
              <a:gd name="connsiteY2028" fmla="*/ 778776 h 3744261"/>
              <a:gd name="connsiteX2029" fmla="*/ 1015969 w 4059768"/>
              <a:gd name="connsiteY2029" fmla="*/ 752052 h 3744261"/>
              <a:gd name="connsiteX2030" fmla="*/ 1017381 w 4059768"/>
              <a:gd name="connsiteY2030" fmla="*/ 847239 h 3744261"/>
              <a:gd name="connsiteX2031" fmla="*/ 994103 w 4059768"/>
              <a:gd name="connsiteY2031" fmla="*/ 981984 h 3744261"/>
              <a:gd name="connsiteX2032" fmla="*/ 1155489 w 4059768"/>
              <a:gd name="connsiteY2032" fmla="*/ 1004680 h 3744261"/>
              <a:gd name="connsiteX2033" fmla="*/ 1206738 w 4059768"/>
              <a:gd name="connsiteY2033" fmla="*/ 983146 h 3744261"/>
              <a:gd name="connsiteX2034" fmla="*/ 1220173 w 4059768"/>
              <a:gd name="connsiteY2034" fmla="*/ 890223 h 3744261"/>
              <a:gd name="connsiteX2035" fmla="*/ 1217369 w 4059768"/>
              <a:gd name="connsiteY2035" fmla="*/ 866592 h 3744261"/>
              <a:gd name="connsiteX2036" fmla="*/ 1220733 w 4059768"/>
              <a:gd name="connsiteY2036" fmla="*/ 851247 h 3744261"/>
              <a:gd name="connsiteX2037" fmla="*/ 1227710 w 4059768"/>
              <a:gd name="connsiteY2037" fmla="*/ 852139 h 3744261"/>
              <a:gd name="connsiteX2038" fmla="*/ 1231697 w 4059768"/>
              <a:gd name="connsiteY2038" fmla="*/ 868668 h 3744261"/>
              <a:gd name="connsiteX2039" fmla="*/ 1232632 w 4059768"/>
              <a:gd name="connsiteY2039" fmla="*/ 889350 h 3744261"/>
              <a:gd name="connsiteX2040" fmla="*/ 1232590 w 4059768"/>
              <a:gd name="connsiteY2040" fmla="*/ 889309 h 3744261"/>
              <a:gd name="connsiteX2041" fmla="*/ 3329533 w 4059768"/>
              <a:gd name="connsiteY2041" fmla="*/ 1094281 h 3744261"/>
              <a:gd name="connsiteX2042" fmla="*/ 3323449 w 4059768"/>
              <a:gd name="connsiteY2042" fmla="*/ 1096586 h 3744261"/>
              <a:gd name="connsiteX2043" fmla="*/ 3316451 w 4059768"/>
              <a:gd name="connsiteY2043" fmla="*/ 1114091 h 3744261"/>
              <a:gd name="connsiteX2044" fmla="*/ 3321767 w 4059768"/>
              <a:gd name="connsiteY2044" fmla="*/ 1122563 h 3744261"/>
              <a:gd name="connsiteX2045" fmla="*/ 3327394 w 4059768"/>
              <a:gd name="connsiteY2045" fmla="*/ 1120861 h 3744261"/>
              <a:gd name="connsiteX2046" fmla="*/ 3328017 w 4059768"/>
              <a:gd name="connsiteY2046" fmla="*/ 1119407 h 3744261"/>
              <a:gd name="connsiteX2047" fmla="*/ 3331153 w 4059768"/>
              <a:gd name="connsiteY2047" fmla="*/ 1094697 h 3744261"/>
              <a:gd name="connsiteX2048" fmla="*/ 3329533 w 4059768"/>
              <a:gd name="connsiteY2048" fmla="*/ 1094261 h 3744261"/>
              <a:gd name="connsiteX2049" fmla="*/ 3329533 w 4059768"/>
              <a:gd name="connsiteY2049" fmla="*/ 1094281 h 3744261"/>
              <a:gd name="connsiteX2050" fmla="*/ 3197135 w 4059768"/>
              <a:gd name="connsiteY2050" fmla="*/ 806539 h 3744261"/>
              <a:gd name="connsiteX2051" fmla="*/ 3145409 w 4059768"/>
              <a:gd name="connsiteY2051" fmla="*/ 814908 h 3744261"/>
              <a:gd name="connsiteX2052" fmla="*/ 2950674 w 4059768"/>
              <a:gd name="connsiteY2052" fmla="*/ 878698 h 3744261"/>
              <a:gd name="connsiteX2053" fmla="*/ 2954079 w 4059768"/>
              <a:gd name="connsiteY2053" fmla="*/ 1062531 h 3744261"/>
              <a:gd name="connsiteX2054" fmla="*/ 3125017 w 4059768"/>
              <a:gd name="connsiteY2054" fmla="*/ 1060642 h 3744261"/>
              <a:gd name="connsiteX2055" fmla="*/ 3200146 w 4059768"/>
              <a:gd name="connsiteY2055" fmla="*/ 1000028 h 3744261"/>
              <a:gd name="connsiteX2056" fmla="*/ 3202243 w 4059768"/>
              <a:gd name="connsiteY2056" fmla="*/ 980011 h 3744261"/>
              <a:gd name="connsiteX2057" fmla="*/ 3197135 w 4059768"/>
              <a:gd name="connsiteY2057" fmla="*/ 806539 h 3744261"/>
              <a:gd name="connsiteX2058" fmla="*/ 823331 w 4059768"/>
              <a:gd name="connsiteY2058" fmla="*/ 924443 h 3744261"/>
              <a:gd name="connsiteX2059" fmla="*/ 906910 w 4059768"/>
              <a:gd name="connsiteY2059" fmla="*/ 1040603 h 3744261"/>
              <a:gd name="connsiteX2060" fmla="*/ 1010092 w 4059768"/>
              <a:gd name="connsiteY2060" fmla="*/ 1079746 h 3744261"/>
              <a:gd name="connsiteX2061" fmla="*/ 983264 w 4059768"/>
              <a:gd name="connsiteY2061" fmla="*/ 1058690 h 3744261"/>
              <a:gd name="connsiteX2062" fmla="*/ 977221 w 4059768"/>
              <a:gd name="connsiteY2062" fmla="*/ 994796 h 3744261"/>
              <a:gd name="connsiteX2063" fmla="*/ 978488 w 4059768"/>
              <a:gd name="connsiteY2063" fmla="*/ 990767 h 3744261"/>
              <a:gd name="connsiteX2064" fmla="*/ 943997 w 4059768"/>
              <a:gd name="connsiteY2064" fmla="*/ 980094 h 3744261"/>
              <a:gd name="connsiteX2065" fmla="*/ 823310 w 4059768"/>
              <a:gd name="connsiteY2065" fmla="*/ 924423 h 3744261"/>
              <a:gd name="connsiteX2066" fmla="*/ 823331 w 4059768"/>
              <a:gd name="connsiteY2066" fmla="*/ 924443 h 3744261"/>
              <a:gd name="connsiteX2067" fmla="*/ 2910182 w 4059768"/>
              <a:gd name="connsiteY2067" fmla="*/ 752862 h 3744261"/>
              <a:gd name="connsiteX2068" fmla="*/ 2901772 w 4059768"/>
              <a:gd name="connsiteY2068" fmla="*/ 769661 h 3744261"/>
              <a:gd name="connsiteX2069" fmla="*/ 2870313 w 4059768"/>
              <a:gd name="connsiteY2069" fmla="*/ 903595 h 3744261"/>
              <a:gd name="connsiteX2070" fmla="*/ 2878868 w 4059768"/>
              <a:gd name="connsiteY2070" fmla="*/ 1018219 h 3744261"/>
              <a:gd name="connsiteX2071" fmla="*/ 2878723 w 4059768"/>
              <a:gd name="connsiteY2071" fmla="*/ 1010536 h 3744261"/>
              <a:gd name="connsiteX2072" fmla="*/ 2910203 w 4059768"/>
              <a:gd name="connsiteY2072" fmla="*/ 752862 h 3744261"/>
              <a:gd name="connsiteX2073" fmla="*/ 2910182 w 4059768"/>
              <a:gd name="connsiteY2073" fmla="*/ 752862 h 3744261"/>
              <a:gd name="connsiteX2074" fmla="*/ 2021955 w 4059768"/>
              <a:gd name="connsiteY2074" fmla="*/ 921370 h 3744261"/>
              <a:gd name="connsiteX2075" fmla="*/ 2142226 w 4059768"/>
              <a:gd name="connsiteY2075" fmla="*/ 1001108 h 3744261"/>
              <a:gd name="connsiteX2076" fmla="*/ 2148913 w 4059768"/>
              <a:gd name="connsiteY2076" fmla="*/ 992802 h 3744261"/>
              <a:gd name="connsiteX2077" fmla="*/ 2111452 w 4059768"/>
              <a:gd name="connsiteY2077" fmla="*/ 854341 h 3744261"/>
              <a:gd name="connsiteX2078" fmla="*/ 2059893 w 4059768"/>
              <a:gd name="connsiteY2078" fmla="*/ 903409 h 3744261"/>
              <a:gd name="connsiteX2079" fmla="*/ 2021955 w 4059768"/>
              <a:gd name="connsiteY2079" fmla="*/ 921370 h 3744261"/>
              <a:gd name="connsiteX2080" fmla="*/ 1720342 w 4059768"/>
              <a:gd name="connsiteY2080" fmla="*/ 828758 h 3744261"/>
              <a:gd name="connsiteX2081" fmla="*/ 1729416 w 4059768"/>
              <a:gd name="connsiteY2081" fmla="*/ 855545 h 3744261"/>
              <a:gd name="connsiteX2082" fmla="*/ 1751012 w 4059768"/>
              <a:gd name="connsiteY2082" fmla="*/ 988005 h 3744261"/>
              <a:gd name="connsiteX2083" fmla="*/ 1757823 w 4059768"/>
              <a:gd name="connsiteY2083" fmla="*/ 969919 h 3744261"/>
              <a:gd name="connsiteX2084" fmla="*/ 1766648 w 4059768"/>
              <a:gd name="connsiteY2084" fmla="*/ 967676 h 3744261"/>
              <a:gd name="connsiteX2085" fmla="*/ 1934928 w 4059768"/>
              <a:gd name="connsiteY2085" fmla="*/ 936259 h 3744261"/>
              <a:gd name="connsiteX2086" fmla="*/ 1993610 w 4059768"/>
              <a:gd name="connsiteY2086" fmla="*/ 895663 h 3744261"/>
              <a:gd name="connsiteX2087" fmla="*/ 2010036 w 4059768"/>
              <a:gd name="connsiteY2087" fmla="*/ 906233 h 3744261"/>
              <a:gd name="connsiteX2088" fmla="*/ 2013586 w 4059768"/>
              <a:gd name="connsiteY2088" fmla="*/ 911258 h 3744261"/>
              <a:gd name="connsiteX2089" fmla="*/ 2053559 w 4059768"/>
              <a:gd name="connsiteY2089" fmla="*/ 892652 h 3744261"/>
              <a:gd name="connsiteX2090" fmla="*/ 2097415 w 4059768"/>
              <a:gd name="connsiteY2090" fmla="*/ 854943 h 3744261"/>
              <a:gd name="connsiteX2091" fmla="*/ 2095048 w 4059768"/>
              <a:gd name="connsiteY2091" fmla="*/ 854548 h 3744261"/>
              <a:gd name="connsiteX2092" fmla="*/ 2084375 w 4059768"/>
              <a:gd name="connsiteY2092" fmla="*/ 848381 h 3744261"/>
              <a:gd name="connsiteX2093" fmla="*/ 2044402 w 4059768"/>
              <a:gd name="connsiteY2093" fmla="*/ 880816 h 3744261"/>
              <a:gd name="connsiteX2094" fmla="*/ 1972181 w 4059768"/>
              <a:gd name="connsiteY2094" fmla="*/ 887855 h 3744261"/>
              <a:gd name="connsiteX2095" fmla="*/ 1946764 w 4059768"/>
              <a:gd name="connsiteY2095" fmla="*/ 898093 h 3744261"/>
              <a:gd name="connsiteX2096" fmla="*/ 1904279 w 4059768"/>
              <a:gd name="connsiteY2096" fmla="*/ 911984 h 3744261"/>
              <a:gd name="connsiteX2097" fmla="*/ 1809382 w 4059768"/>
              <a:gd name="connsiteY2097" fmla="*/ 937796 h 3744261"/>
              <a:gd name="connsiteX2098" fmla="*/ 1755580 w 4059768"/>
              <a:gd name="connsiteY2098" fmla="*/ 937796 h 3744261"/>
              <a:gd name="connsiteX2099" fmla="*/ 1766191 w 4059768"/>
              <a:gd name="connsiteY2099" fmla="*/ 919128 h 3744261"/>
              <a:gd name="connsiteX2100" fmla="*/ 1842191 w 4059768"/>
              <a:gd name="connsiteY2100" fmla="*/ 893524 h 3744261"/>
              <a:gd name="connsiteX2101" fmla="*/ 1919853 w 4059768"/>
              <a:gd name="connsiteY2101" fmla="*/ 871679 h 3744261"/>
              <a:gd name="connsiteX2102" fmla="*/ 1895371 w 4059768"/>
              <a:gd name="connsiteY2102" fmla="*/ 859989 h 3744261"/>
              <a:gd name="connsiteX2103" fmla="*/ 1784153 w 4059768"/>
              <a:gd name="connsiteY2103" fmla="*/ 775516 h 3744261"/>
              <a:gd name="connsiteX2104" fmla="*/ 1754397 w 4059768"/>
              <a:gd name="connsiteY2104" fmla="*/ 731619 h 3744261"/>
              <a:gd name="connsiteX2105" fmla="*/ 1754189 w 4059768"/>
              <a:gd name="connsiteY2105" fmla="*/ 733322 h 3744261"/>
              <a:gd name="connsiteX2106" fmla="*/ 1735396 w 4059768"/>
              <a:gd name="connsiteY2106" fmla="*/ 792523 h 3744261"/>
              <a:gd name="connsiteX2107" fmla="*/ 1720300 w 4059768"/>
              <a:gd name="connsiteY2107" fmla="*/ 828758 h 3744261"/>
              <a:gd name="connsiteX2108" fmla="*/ 1720342 w 4059768"/>
              <a:gd name="connsiteY2108" fmla="*/ 828758 h 3744261"/>
              <a:gd name="connsiteX2109" fmla="*/ 1762142 w 4059768"/>
              <a:gd name="connsiteY2109" fmla="*/ 979284 h 3744261"/>
              <a:gd name="connsiteX2110" fmla="*/ 1762142 w 4059768"/>
              <a:gd name="connsiteY2110" fmla="*/ 979284 h 3744261"/>
              <a:gd name="connsiteX2111" fmla="*/ 1761996 w 4059768"/>
              <a:gd name="connsiteY2111" fmla="*/ 979222 h 3744261"/>
              <a:gd name="connsiteX2112" fmla="*/ 1762142 w 4059768"/>
              <a:gd name="connsiteY2112" fmla="*/ 979284 h 3744261"/>
              <a:gd name="connsiteX2113" fmla="*/ 1761996 w 4059768"/>
              <a:gd name="connsiteY2113" fmla="*/ 979222 h 3744261"/>
              <a:gd name="connsiteX2114" fmla="*/ 910420 w 4059768"/>
              <a:gd name="connsiteY2114" fmla="*/ 483953 h 3744261"/>
              <a:gd name="connsiteX2115" fmla="*/ 819406 w 4059768"/>
              <a:gd name="connsiteY2115" fmla="*/ 546581 h 3744261"/>
              <a:gd name="connsiteX2116" fmla="*/ 800282 w 4059768"/>
              <a:gd name="connsiteY2116" fmla="*/ 883682 h 3744261"/>
              <a:gd name="connsiteX2117" fmla="*/ 982101 w 4059768"/>
              <a:gd name="connsiteY2117" fmla="*/ 978620 h 3744261"/>
              <a:gd name="connsiteX2118" fmla="*/ 1005669 w 4059768"/>
              <a:gd name="connsiteY2118" fmla="*/ 759236 h 3744261"/>
              <a:gd name="connsiteX2119" fmla="*/ 999627 w 4059768"/>
              <a:gd name="connsiteY2119" fmla="*/ 755561 h 3744261"/>
              <a:gd name="connsiteX2120" fmla="*/ 1001371 w 4059768"/>
              <a:gd name="connsiteY2120" fmla="*/ 746300 h 3744261"/>
              <a:gd name="connsiteX2121" fmla="*/ 1141701 w 4059768"/>
              <a:gd name="connsiteY2121" fmla="*/ 767646 h 3744261"/>
              <a:gd name="connsiteX2122" fmla="*/ 1250594 w 4059768"/>
              <a:gd name="connsiteY2122" fmla="*/ 842193 h 3744261"/>
              <a:gd name="connsiteX2123" fmla="*/ 1262118 w 4059768"/>
              <a:gd name="connsiteY2123" fmla="*/ 914912 h 3744261"/>
              <a:gd name="connsiteX2124" fmla="*/ 1261931 w 4059768"/>
              <a:gd name="connsiteY2124" fmla="*/ 915348 h 3744261"/>
              <a:gd name="connsiteX2125" fmla="*/ 1313034 w 4059768"/>
              <a:gd name="connsiteY2125" fmla="*/ 806166 h 3744261"/>
              <a:gd name="connsiteX2126" fmla="*/ 1116846 w 4059768"/>
              <a:gd name="connsiteY2126" fmla="*/ 500026 h 3744261"/>
              <a:gd name="connsiteX2127" fmla="*/ 932929 w 4059768"/>
              <a:gd name="connsiteY2127" fmla="*/ 486009 h 3744261"/>
              <a:gd name="connsiteX2128" fmla="*/ 929690 w 4059768"/>
              <a:gd name="connsiteY2128" fmla="*/ 486009 h 3744261"/>
              <a:gd name="connsiteX2129" fmla="*/ 910440 w 4059768"/>
              <a:gd name="connsiteY2129" fmla="*/ 483933 h 3744261"/>
              <a:gd name="connsiteX2130" fmla="*/ 910420 w 4059768"/>
              <a:gd name="connsiteY2130" fmla="*/ 483953 h 3744261"/>
              <a:gd name="connsiteX2131" fmla="*/ 1766772 w 4059768"/>
              <a:gd name="connsiteY2131" fmla="*/ 967718 h 3744261"/>
              <a:gd name="connsiteX2132" fmla="*/ 1766876 w 4059768"/>
              <a:gd name="connsiteY2132" fmla="*/ 967760 h 3744261"/>
              <a:gd name="connsiteX2133" fmla="*/ 1766772 w 4059768"/>
              <a:gd name="connsiteY2133" fmla="*/ 967718 h 3744261"/>
              <a:gd name="connsiteX2134" fmla="*/ 2676948 w 4059768"/>
              <a:gd name="connsiteY2134" fmla="*/ 792440 h 3744261"/>
              <a:gd name="connsiteX2135" fmla="*/ 2666234 w 4059768"/>
              <a:gd name="connsiteY2135" fmla="*/ 849378 h 3744261"/>
              <a:gd name="connsiteX2136" fmla="*/ 2693851 w 4059768"/>
              <a:gd name="connsiteY2136" fmla="*/ 942530 h 3744261"/>
              <a:gd name="connsiteX2137" fmla="*/ 2706414 w 4059768"/>
              <a:gd name="connsiteY2137" fmla="*/ 965122 h 3744261"/>
              <a:gd name="connsiteX2138" fmla="*/ 2712062 w 4059768"/>
              <a:gd name="connsiteY2138" fmla="*/ 869084 h 3744261"/>
              <a:gd name="connsiteX2139" fmla="*/ 2683614 w 4059768"/>
              <a:gd name="connsiteY2139" fmla="*/ 796136 h 3744261"/>
              <a:gd name="connsiteX2140" fmla="*/ 2676948 w 4059768"/>
              <a:gd name="connsiteY2140" fmla="*/ 792419 h 3744261"/>
              <a:gd name="connsiteX2141" fmla="*/ 2676948 w 4059768"/>
              <a:gd name="connsiteY2141" fmla="*/ 792440 h 3744261"/>
              <a:gd name="connsiteX2142" fmla="*/ 1363286 w 4059768"/>
              <a:gd name="connsiteY2142" fmla="*/ 872801 h 3744261"/>
              <a:gd name="connsiteX2143" fmla="*/ 1389616 w 4059768"/>
              <a:gd name="connsiteY2143" fmla="*/ 954304 h 3744261"/>
              <a:gd name="connsiteX2144" fmla="*/ 1392253 w 4059768"/>
              <a:gd name="connsiteY2144" fmla="*/ 878677 h 3744261"/>
              <a:gd name="connsiteX2145" fmla="*/ 1386480 w 4059768"/>
              <a:gd name="connsiteY2145" fmla="*/ 840096 h 3744261"/>
              <a:gd name="connsiteX2146" fmla="*/ 1380915 w 4059768"/>
              <a:gd name="connsiteY2146" fmla="*/ 804172 h 3744261"/>
              <a:gd name="connsiteX2147" fmla="*/ 1376223 w 4059768"/>
              <a:gd name="connsiteY2147" fmla="*/ 823089 h 3744261"/>
              <a:gd name="connsiteX2148" fmla="*/ 1368955 w 4059768"/>
              <a:gd name="connsiteY2148" fmla="*/ 858826 h 3744261"/>
              <a:gd name="connsiteX2149" fmla="*/ 1363286 w 4059768"/>
              <a:gd name="connsiteY2149" fmla="*/ 872821 h 3744261"/>
              <a:gd name="connsiteX2150" fmla="*/ 1363286 w 4059768"/>
              <a:gd name="connsiteY2150" fmla="*/ 872801 h 3744261"/>
              <a:gd name="connsiteX2151" fmla="*/ 1937005 w 4059768"/>
              <a:gd name="connsiteY2151" fmla="*/ 878407 h 3744261"/>
              <a:gd name="connsiteX2152" fmla="*/ 1845119 w 4059768"/>
              <a:gd name="connsiteY2152" fmla="*/ 905651 h 3744261"/>
              <a:gd name="connsiteX2153" fmla="*/ 1773563 w 4059768"/>
              <a:gd name="connsiteY2153" fmla="*/ 929199 h 3744261"/>
              <a:gd name="connsiteX2154" fmla="*/ 1770863 w 4059768"/>
              <a:gd name="connsiteY2154" fmla="*/ 931275 h 3744261"/>
              <a:gd name="connsiteX2155" fmla="*/ 1900583 w 4059768"/>
              <a:gd name="connsiteY2155" fmla="*/ 900107 h 3744261"/>
              <a:gd name="connsiteX2156" fmla="*/ 1942715 w 4059768"/>
              <a:gd name="connsiteY2156" fmla="*/ 886340 h 3744261"/>
              <a:gd name="connsiteX2157" fmla="*/ 1951561 w 4059768"/>
              <a:gd name="connsiteY2157" fmla="*/ 883100 h 3744261"/>
              <a:gd name="connsiteX2158" fmla="*/ 1937005 w 4059768"/>
              <a:gd name="connsiteY2158" fmla="*/ 878428 h 3744261"/>
              <a:gd name="connsiteX2159" fmla="*/ 1937005 w 4059768"/>
              <a:gd name="connsiteY2159" fmla="*/ 878407 h 3744261"/>
              <a:gd name="connsiteX2160" fmla="*/ 1991721 w 4059768"/>
              <a:gd name="connsiteY2160" fmla="*/ 908039 h 3744261"/>
              <a:gd name="connsiteX2161" fmla="*/ 1959016 w 4059768"/>
              <a:gd name="connsiteY2161" fmla="*/ 929489 h 3744261"/>
              <a:gd name="connsiteX2162" fmla="*/ 1982231 w 4059768"/>
              <a:gd name="connsiteY2162" fmla="*/ 922325 h 3744261"/>
              <a:gd name="connsiteX2163" fmla="*/ 2001480 w 4059768"/>
              <a:gd name="connsiteY2163" fmla="*/ 915764 h 3744261"/>
              <a:gd name="connsiteX2164" fmla="*/ 1999611 w 4059768"/>
              <a:gd name="connsiteY2164" fmla="*/ 913023 h 3744261"/>
              <a:gd name="connsiteX2165" fmla="*/ 1992593 w 4059768"/>
              <a:gd name="connsiteY2165" fmla="*/ 908060 h 3744261"/>
              <a:gd name="connsiteX2166" fmla="*/ 1991741 w 4059768"/>
              <a:gd name="connsiteY2166" fmla="*/ 908018 h 3744261"/>
              <a:gd name="connsiteX2167" fmla="*/ 1991721 w 4059768"/>
              <a:gd name="connsiteY2167" fmla="*/ 908039 h 3744261"/>
              <a:gd name="connsiteX2168" fmla="*/ 1336561 w 4059768"/>
              <a:gd name="connsiteY2168" fmla="*/ 884782 h 3744261"/>
              <a:gd name="connsiteX2169" fmla="*/ 1336561 w 4059768"/>
              <a:gd name="connsiteY2169" fmla="*/ 884782 h 3744261"/>
              <a:gd name="connsiteX2170" fmla="*/ 1991928 w 4059768"/>
              <a:gd name="connsiteY2170" fmla="*/ 877618 h 3744261"/>
              <a:gd name="connsiteX2171" fmla="*/ 2039128 w 4059768"/>
              <a:gd name="connsiteY2171" fmla="*/ 869520 h 3744261"/>
              <a:gd name="connsiteX2172" fmla="*/ 2075342 w 4059768"/>
              <a:gd name="connsiteY2172" fmla="*/ 839452 h 3744261"/>
              <a:gd name="connsiteX2173" fmla="*/ 2061159 w 4059768"/>
              <a:gd name="connsiteY2173" fmla="*/ 820597 h 3744261"/>
              <a:gd name="connsiteX2174" fmla="*/ 1991928 w 4059768"/>
              <a:gd name="connsiteY2174" fmla="*/ 877618 h 3744261"/>
              <a:gd name="connsiteX2175" fmla="*/ 1953638 w 4059768"/>
              <a:gd name="connsiteY2175" fmla="*/ 870745 h 3744261"/>
              <a:gd name="connsiteX2176" fmla="*/ 1970436 w 4059768"/>
              <a:gd name="connsiteY2176" fmla="*/ 874898 h 3744261"/>
              <a:gd name="connsiteX2177" fmla="*/ 2054307 w 4059768"/>
              <a:gd name="connsiteY2177" fmla="*/ 809467 h 3744261"/>
              <a:gd name="connsiteX2178" fmla="*/ 2025921 w 4059768"/>
              <a:gd name="connsiteY2178" fmla="*/ 720946 h 3744261"/>
              <a:gd name="connsiteX2179" fmla="*/ 2025506 w 4059768"/>
              <a:gd name="connsiteY2179" fmla="*/ 685043 h 3744261"/>
              <a:gd name="connsiteX2180" fmla="*/ 2025049 w 4059768"/>
              <a:gd name="connsiteY2180" fmla="*/ 649493 h 3744261"/>
              <a:gd name="connsiteX2181" fmla="*/ 1989707 w 4059768"/>
              <a:gd name="connsiteY2181" fmla="*/ 621564 h 3744261"/>
              <a:gd name="connsiteX2182" fmla="*/ 1984391 w 4059768"/>
              <a:gd name="connsiteY2182" fmla="*/ 615750 h 3744261"/>
              <a:gd name="connsiteX2183" fmla="*/ 1995458 w 4059768"/>
              <a:gd name="connsiteY2183" fmla="*/ 642121 h 3744261"/>
              <a:gd name="connsiteX2184" fmla="*/ 2019110 w 4059768"/>
              <a:gd name="connsiteY2184" fmla="*/ 794828 h 3744261"/>
              <a:gd name="connsiteX2185" fmla="*/ 1953638 w 4059768"/>
              <a:gd name="connsiteY2185" fmla="*/ 870745 h 3744261"/>
              <a:gd name="connsiteX2186" fmla="*/ 1751385 w 4059768"/>
              <a:gd name="connsiteY2186" fmla="*/ 704728 h 3744261"/>
              <a:gd name="connsiteX2187" fmla="*/ 1759961 w 4059768"/>
              <a:gd name="connsiteY2187" fmla="*/ 714135 h 3744261"/>
              <a:gd name="connsiteX2188" fmla="*/ 1901164 w 4059768"/>
              <a:gd name="connsiteY2188" fmla="*/ 848962 h 3744261"/>
              <a:gd name="connsiteX2189" fmla="*/ 1936527 w 4059768"/>
              <a:gd name="connsiteY2189" fmla="*/ 864993 h 3744261"/>
              <a:gd name="connsiteX2190" fmla="*/ 2006921 w 4059768"/>
              <a:gd name="connsiteY2190" fmla="*/ 792232 h 3744261"/>
              <a:gd name="connsiteX2191" fmla="*/ 1984245 w 4059768"/>
              <a:gd name="connsiteY2191" fmla="*/ 647603 h 3744261"/>
              <a:gd name="connsiteX2192" fmla="*/ 1971267 w 4059768"/>
              <a:gd name="connsiteY2192" fmla="*/ 610641 h 3744261"/>
              <a:gd name="connsiteX2193" fmla="*/ 1977081 w 4059768"/>
              <a:gd name="connsiteY2193" fmla="*/ 598909 h 3744261"/>
              <a:gd name="connsiteX2194" fmla="*/ 1998947 w 4059768"/>
              <a:gd name="connsiteY2194" fmla="*/ 613237 h 3744261"/>
              <a:gd name="connsiteX2195" fmla="*/ 2025049 w 4059768"/>
              <a:gd name="connsiteY2195" fmla="*/ 636432 h 3744261"/>
              <a:gd name="connsiteX2196" fmla="*/ 2037529 w 4059768"/>
              <a:gd name="connsiteY2196" fmla="*/ 546830 h 3744261"/>
              <a:gd name="connsiteX2197" fmla="*/ 2038837 w 4059768"/>
              <a:gd name="connsiteY2197" fmla="*/ 544463 h 3744261"/>
              <a:gd name="connsiteX2198" fmla="*/ 2006900 w 4059768"/>
              <a:gd name="connsiteY2198" fmla="*/ 564252 h 3744261"/>
              <a:gd name="connsiteX2199" fmla="*/ 1942964 w 4059768"/>
              <a:gd name="connsiteY2199" fmla="*/ 557275 h 3744261"/>
              <a:gd name="connsiteX2200" fmla="*/ 1783073 w 4059768"/>
              <a:gd name="connsiteY2200" fmla="*/ 342543 h 3744261"/>
              <a:gd name="connsiteX2201" fmla="*/ 1774373 w 4059768"/>
              <a:gd name="connsiteY2201" fmla="*/ 309527 h 3744261"/>
              <a:gd name="connsiteX2202" fmla="*/ 1774684 w 4059768"/>
              <a:gd name="connsiteY2202" fmla="*/ 336334 h 3744261"/>
              <a:gd name="connsiteX2203" fmla="*/ 1780436 w 4059768"/>
              <a:gd name="connsiteY2203" fmla="*/ 388953 h 3744261"/>
              <a:gd name="connsiteX2204" fmla="*/ 1774352 w 4059768"/>
              <a:gd name="connsiteY2204" fmla="*/ 394788 h 3744261"/>
              <a:gd name="connsiteX2205" fmla="*/ 1766482 w 4059768"/>
              <a:gd name="connsiteY2205" fmla="*/ 382350 h 3744261"/>
              <a:gd name="connsiteX2206" fmla="*/ 1762266 w 4059768"/>
              <a:gd name="connsiteY2206" fmla="*/ 337373 h 3744261"/>
              <a:gd name="connsiteX2207" fmla="*/ 1746610 w 4059768"/>
              <a:gd name="connsiteY2207" fmla="*/ 254292 h 3744261"/>
              <a:gd name="connsiteX2208" fmla="*/ 1753566 w 4059768"/>
              <a:gd name="connsiteY2208" fmla="*/ 390075 h 3744261"/>
              <a:gd name="connsiteX2209" fmla="*/ 1796508 w 4059768"/>
              <a:gd name="connsiteY2209" fmla="*/ 467300 h 3744261"/>
              <a:gd name="connsiteX2210" fmla="*/ 1895371 w 4059768"/>
              <a:gd name="connsiteY2210" fmla="*/ 561428 h 3744261"/>
              <a:gd name="connsiteX2211" fmla="*/ 1898880 w 4059768"/>
              <a:gd name="connsiteY2211" fmla="*/ 565789 h 3744261"/>
              <a:gd name="connsiteX2212" fmla="*/ 1897489 w 4059768"/>
              <a:gd name="connsiteY2212" fmla="*/ 571208 h 3744261"/>
              <a:gd name="connsiteX2213" fmla="*/ 1815840 w 4059768"/>
              <a:gd name="connsiteY2213" fmla="*/ 615127 h 3744261"/>
              <a:gd name="connsiteX2214" fmla="*/ 1780477 w 4059768"/>
              <a:gd name="connsiteY2214" fmla="*/ 581010 h 3744261"/>
              <a:gd name="connsiteX2215" fmla="*/ 1741834 w 4059768"/>
              <a:gd name="connsiteY2215" fmla="*/ 397322 h 3744261"/>
              <a:gd name="connsiteX2216" fmla="*/ 1741377 w 4059768"/>
              <a:gd name="connsiteY2216" fmla="*/ 393625 h 3744261"/>
              <a:gd name="connsiteX2217" fmla="*/ 1722584 w 4059768"/>
              <a:gd name="connsiteY2217" fmla="*/ 287973 h 3744261"/>
              <a:gd name="connsiteX2218" fmla="*/ 1605241 w 4059768"/>
              <a:gd name="connsiteY2218" fmla="*/ 388247 h 3744261"/>
              <a:gd name="connsiteX2219" fmla="*/ 1511009 w 4059768"/>
              <a:gd name="connsiteY2219" fmla="*/ 594445 h 3744261"/>
              <a:gd name="connsiteX2220" fmla="*/ 1509700 w 4059768"/>
              <a:gd name="connsiteY2220" fmla="*/ 601775 h 3744261"/>
              <a:gd name="connsiteX2221" fmla="*/ 1539893 w 4059768"/>
              <a:gd name="connsiteY2221" fmla="*/ 602232 h 3744261"/>
              <a:gd name="connsiteX2222" fmla="*/ 1713427 w 4059768"/>
              <a:gd name="connsiteY2222" fmla="*/ 811004 h 3744261"/>
              <a:gd name="connsiteX2223" fmla="*/ 1724225 w 4059768"/>
              <a:gd name="connsiteY2223" fmla="*/ 787082 h 3744261"/>
              <a:gd name="connsiteX2224" fmla="*/ 1741854 w 4059768"/>
              <a:gd name="connsiteY2224" fmla="*/ 731806 h 3744261"/>
              <a:gd name="connsiteX2225" fmla="*/ 1743183 w 4059768"/>
              <a:gd name="connsiteY2225" fmla="*/ 719990 h 3744261"/>
              <a:gd name="connsiteX2226" fmla="*/ 1750140 w 4059768"/>
              <a:gd name="connsiteY2226" fmla="*/ 704832 h 3744261"/>
              <a:gd name="connsiteX2227" fmla="*/ 1751365 w 4059768"/>
              <a:gd name="connsiteY2227" fmla="*/ 704728 h 3744261"/>
              <a:gd name="connsiteX2228" fmla="*/ 1751385 w 4059768"/>
              <a:gd name="connsiteY2228" fmla="*/ 704728 h 3744261"/>
              <a:gd name="connsiteX2229" fmla="*/ 1281014 w 4059768"/>
              <a:gd name="connsiteY2229" fmla="*/ 650386 h 3744261"/>
              <a:gd name="connsiteX2230" fmla="*/ 1281513 w 4059768"/>
              <a:gd name="connsiteY2230" fmla="*/ 652670 h 3744261"/>
              <a:gd name="connsiteX2231" fmla="*/ 1314301 w 4059768"/>
              <a:gd name="connsiteY2231" fmla="*/ 742230 h 3744261"/>
              <a:gd name="connsiteX2232" fmla="*/ 1356516 w 4059768"/>
              <a:gd name="connsiteY2232" fmla="*/ 853884 h 3744261"/>
              <a:gd name="connsiteX2233" fmla="*/ 1359797 w 4059768"/>
              <a:gd name="connsiteY2233" fmla="*/ 839016 h 3744261"/>
              <a:gd name="connsiteX2234" fmla="*/ 1364013 w 4059768"/>
              <a:gd name="connsiteY2234" fmla="*/ 820577 h 3744261"/>
              <a:gd name="connsiteX2235" fmla="*/ 1362414 w 4059768"/>
              <a:gd name="connsiteY2235" fmla="*/ 746051 h 3744261"/>
              <a:gd name="connsiteX2236" fmla="*/ 1281035 w 4059768"/>
              <a:gd name="connsiteY2236" fmla="*/ 650407 h 3744261"/>
              <a:gd name="connsiteX2237" fmla="*/ 1281014 w 4059768"/>
              <a:gd name="connsiteY2237" fmla="*/ 650386 h 3744261"/>
              <a:gd name="connsiteX2238" fmla="*/ 2091310 w 4059768"/>
              <a:gd name="connsiteY2238" fmla="*/ 838102 h 3744261"/>
              <a:gd name="connsiteX2239" fmla="*/ 2097872 w 4059768"/>
              <a:gd name="connsiteY2239" fmla="*/ 842442 h 3744261"/>
              <a:gd name="connsiteX2240" fmla="*/ 2102274 w 4059768"/>
              <a:gd name="connsiteY2240" fmla="*/ 833036 h 3744261"/>
              <a:gd name="connsiteX2241" fmla="*/ 2098412 w 4059768"/>
              <a:gd name="connsiteY2241" fmla="*/ 824397 h 3744261"/>
              <a:gd name="connsiteX2242" fmla="*/ 2091310 w 4059768"/>
              <a:gd name="connsiteY2242" fmla="*/ 838102 h 3744261"/>
              <a:gd name="connsiteX2243" fmla="*/ 2037508 w 4059768"/>
              <a:gd name="connsiteY2243" fmla="*/ 648828 h 3744261"/>
              <a:gd name="connsiteX2244" fmla="*/ 2037965 w 4059768"/>
              <a:gd name="connsiteY2244" fmla="*/ 684856 h 3744261"/>
              <a:gd name="connsiteX2245" fmla="*/ 2038380 w 4059768"/>
              <a:gd name="connsiteY2245" fmla="*/ 720966 h 3744261"/>
              <a:gd name="connsiteX2246" fmla="*/ 2062883 w 4059768"/>
              <a:gd name="connsiteY2246" fmla="*/ 799230 h 3744261"/>
              <a:gd name="connsiteX2247" fmla="*/ 2141043 w 4059768"/>
              <a:gd name="connsiteY2247" fmla="*/ 654892 h 3744261"/>
              <a:gd name="connsiteX2248" fmla="*/ 2167871 w 4059768"/>
              <a:gd name="connsiteY2248" fmla="*/ 545480 h 3744261"/>
              <a:gd name="connsiteX2249" fmla="*/ 2159503 w 4059768"/>
              <a:gd name="connsiteY2249" fmla="*/ 382038 h 3744261"/>
              <a:gd name="connsiteX2250" fmla="*/ 2158070 w 4059768"/>
              <a:gd name="connsiteY2250" fmla="*/ 359986 h 3744261"/>
              <a:gd name="connsiteX2251" fmla="*/ 2157738 w 4059768"/>
              <a:gd name="connsiteY2251" fmla="*/ 353839 h 3744261"/>
              <a:gd name="connsiteX2252" fmla="*/ 2163427 w 4059768"/>
              <a:gd name="connsiteY2252" fmla="*/ 345284 h 3744261"/>
              <a:gd name="connsiteX2253" fmla="*/ 2170778 w 4059768"/>
              <a:gd name="connsiteY2253" fmla="*/ 354359 h 3744261"/>
              <a:gd name="connsiteX2254" fmla="*/ 2172169 w 4059768"/>
              <a:gd name="connsiteY2254" fmla="*/ 366132 h 3744261"/>
              <a:gd name="connsiteX2255" fmla="*/ 2174993 w 4059768"/>
              <a:gd name="connsiteY2255" fmla="*/ 389555 h 3744261"/>
              <a:gd name="connsiteX2256" fmla="*/ 2180330 w 4059768"/>
              <a:gd name="connsiteY2256" fmla="*/ 546394 h 3744261"/>
              <a:gd name="connsiteX2257" fmla="*/ 2180413 w 4059768"/>
              <a:gd name="connsiteY2257" fmla="*/ 596313 h 3744261"/>
              <a:gd name="connsiteX2258" fmla="*/ 2183839 w 4059768"/>
              <a:gd name="connsiteY2258" fmla="*/ 646814 h 3744261"/>
              <a:gd name="connsiteX2259" fmla="*/ 2188781 w 4059768"/>
              <a:gd name="connsiteY2259" fmla="*/ 641208 h 3744261"/>
              <a:gd name="connsiteX2260" fmla="*/ 2193599 w 4059768"/>
              <a:gd name="connsiteY2260" fmla="*/ 639256 h 3744261"/>
              <a:gd name="connsiteX2261" fmla="*/ 2198230 w 4059768"/>
              <a:gd name="connsiteY2261" fmla="*/ 641644 h 3744261"/>
              <a:gd name="connsiteX2262" fmla="*/ 2245034 w 4059768"/>
              <a:gd name="connsiteY2262" fmla="*/ 660311 h 3744261"/>
              <a:gd name="connsiteX2263" fmla="*/ 2253382 w 4059768"/>
              <a:gd name="connsiteY2263" fmla="*/ 647396 h 3744261"/>
              <a:gd name="connsiteX2264" fmla="*/ 2269163 w 4059768"/>
              <a:gd name="connsiteY2264" fmla="*/ 408638 h 3744261"/>
              <a:gd name="connsiteX2265" fmla="*/ 2134813 w 4059768"/>
              <a:gd name="connsiteY2265" fmla="*/ 52372 h 3744261"/>
              <a:gd name="connsiteX2266" fmla="*/ 2075882 w 4059768"/>
              <a:gd name="connsiteY2266" fmla="*/ 46765 h 3744261"/>
              <a:gd name="connsiteX2267" fmla="*/ 2150574 w 4059768"/>
              <a:gd name="connsiteY2267" fmla="*/ 208151 h 3744261"/>
              <a:gd name="connsiteX2268" fmla="*/ 2150366 w 4059768"/>
              <a:gd name="connsiteY2268" fmla="*/ 218762 h 3744261"/>
              <a:gd name="connsiteX2269" fmla="*/ 2143161 w 4059768"/>
              <a:gd name="connsiteY2269" fmla="*/ 243058 h 3744261"/>
              <a:gd name="connsiteX2270" fmla="*/ 2113716 w 4059768"/>
              <a:gd name="connsiteY2270" fmla="*/ 241396 h 3744261"/>
              <a:gd name="connsiteX2271" fmla="*/ 2108607 w 4059768"/>
              <a:gd name="connsiteY2271" fmla="*/ 239881 h 3744261"/>
              <a:gd name="connsiteX2272" fmla="*/ 2108670 w 4059768"/>
              <a:gd name="connsiteY2272" fmla="*/ 262888 h 3744261"/>
              <a:gd name="connsiteX2273" fmla="*/ 2118969 w 4059768"/>
              <a:gd name="connsiteY2273" fmla="*/ 256036 h 3744261"/>
              <a:gd name="connsiteX2274" fmla="*/ 2136620 w 4059768"/>
              <a:gd name="connsiteY2274" fmla="*/ 284505 h 3744261"/>
              <a:gd name="connsiteX2275" fmla="*/ 2107278 w 4059768"/>
              <a:gd name="connsiteY2275" fmla="*/ 431792 h 3744261"/>
              <a:gd name="connsiteX2276" fmla="*/ 2046312 w 4059768"/>
              <a:gd name="connsiteY2276" fmla="*/ 537216 h 3744261"/>
              <a:gd name="connsiteX2277" fmla="*/ 2049925 w 4059768"/>
              <a:gd name="connsiteY2277" fmla="*/ 536531 h 3744261"/>
              <a:gd name="connsiteX2278" fmla="*/ 2059851 w 4059768"/>
              <a:gd name="connsiteY2278" fmla="*/ 544089 h 3744261"/>
              <a:gd name="connsiteX2279" fmla="*/ 2047973 w 4059768"/>
              <a:gd name="connsiteY2279" fmla="*/ 640564 h 3744261"/>
              <a:gd name="connsiteX2280" fmla="*/ 2037466 w 4059768"/>
              <a:gd name="connsiteY2280" fmla="*/ 648828 h 3744261"/>
              <a:gd name="connsiteX2281" fmla="*/ 2037508 w 4059768"/>
              <a:gd name="connsiteY2281" fmla="*/ 648828 h 3744261"/>
              <a:gd name="connsiteX2282" fmla="*/ 2180725 w 4059768"/>
              <a:gd name="connsiteY2282" fmla="*/ 796385 h 3744261"/>
              <a:gd name="connsiteX2283" fmla="*/ 2192374 w 4059768"/>
              <a:gd name="connsiteY2283" fmla="*/ 796074 h 3744261"/>
              <a:gd name="connsiteX2284" fmla="*/ 2197690 w 4059768"/>
              <a:gd name="connsiteY2284" fmla="*/ 793084 h 3744261"/>
              <a:gd name="connsiteX2285" fmla="*/ 2188470 w 4059768"/>
              <a:gd name="connsiteY2285" fmla="*/ 725742 h 3744261"/>
              <a:gd name="connsiteX2286" fmla="*/ 2176758 w 4059768"/>
              <a:gd name="connsiteY2286" fmla="*/ 677567 h 3744261"/>
              <a:gd name="connsiteX2287" fmla="*/ 2161143 w 4059768"/>
              <a:gd name="connsiteY2287" fmla="*/ 731245 h 3744261"/>
              <a:gd name="connsiteX2288" fmla="*/ 2161891 w 4059768"/>
              <a:gd name="connsiteY2288" fmla="*/ 734256 h 3744261"/>
              <a:gd name="connsiteX2289" fmla="*/ 2164299 w 4059768"/>
              <a:gd name="connsiteY2289" fmla="*/ 730290 h 3744261"/>
              <a:gd name="connsiteX2290" fmla="*/ 2178877 w 4059768"/>
              <a:gd name="connsiteY2290" fmla="*/ 718308 h 3744261"/>
              <a:gd name="connsiteX2291" fmla="*/ 2188574 w 4059768"/>
              <a:gd name="connsiteY2291" fmla="*/ 737599 h 3744261"/>
              <a:gd name="connsiteX2292" fmla="*/ 2183341 w 4059768"/>
              <a:gd name="connsiteY2292" fmla="*/ 783843 h 3744261"/>
              <a:gd name="connsiteX2293" fmla="*/ 2180725 w 4059768"/>
              <a:gd name="connsiteY2293" fmla="*/ 796406 h 3744261"/>
              <a:gd name="connsiteX2294" fmla="*/ 2180725 w 4059768"/>
              <a:gd name="connsiteY2294" fmla="*/ 796385 h 3744261"/>
              <a:gd name="connsiteX2295" fmla="*/ 3206936 w 4059768"/>
              <a:gd name="connsiteY2295" fmla="*/ 768311 h 3744261"/>
              <a:gd name="connsiteX2296" fmla="*/ 3208535 w 4059768"/>
              <a:gd name="connsiteY2296" fmla="*/ 790301 h 3744261"/>
              <a:gd name="connsiteX2297" fmla="*/ 3224503 w 4059768"/>
              <a:gd name="connsiteY2297" fmla="*/ 780936 h 3744261"/>
              <a:gd name="connsiteX2298" fmla="*/ 3206936 w 4059768"/>
              <a:gd name="connsiteY2298" fmla="*/ 768311 h 3744261"/>
              <a:gd name="connsiteX2299" fmla="*/ 2973931 w 4059768"/>
              <a:gd name="connsiteY2299" fmla="*/ 661163 h 3744261"/>
              <a:gd name="connsiteX2300" fmla="*/ 2940893 w 4059768"/>
              <a:gd name="connsiteY2300" fmla="*/ 703191 h 3744261"/>
              <a:gd name="connsiteX2301" fmla="*/ 2971252 w 4059768"/>
              <a:gd name="connsiteY2301" fmla="*/ 676924 h 3744261"/>
              <a:gd name="connsiteX2302" fmla="*/ 3002379 w 4059768"/>
              <a:gd name="connsiteY2302" fmla="*/ 655660 h 3744261"/>
              <a:gd name="connsiteX2303" fmla="*/ 2973931 w 4059768"/>
              <a:gd name="connsiteY2303" fmla="*/ 661163 h 3744261"/>
              <a:gd name="connsiteX2304" fmla="*/ 2049365 w 4059768"/>
              <a:gd name="connsiteY2304" fmla="*/ 551087 h 3744261"/>
              <a:gd name="connsiteX2305" fmla="*/ 2048576 w 4059768"/>
              <a:gd name="connsiteY2305" fmla="*/ 552520 h 3744261"/>
              <a:gd name="connsiteX2306" fmla="*/ 2037529 w 4059768"/>
              <a:gd name="connsiteY2306" fmla="*/ 633670 h 3744261"/>
              <a:gd name="connsiteX2307" fmla="*/ 2038110 w 4059768"/>
              <a:gd name="connsiteY2307" fmla="*/ 632964 h 3744261"/>
              <a:gd name="connsiteX2308" fmla="*/ 2049365 w 4059768"/>
              <a:gd name="connsiteY2308" fmla="*/ 551108 h 3744261"/>
              <a:gd name="connsiteX2309" fmla="*/ 2049365 w 4059768"/>
              <a:gd name="connsiteY2309" fmla="*/ 551087 h 3744261"/>
              <a:gd name="connsiteX2310" fmla="*/ 1759816 w 4059768"/>
              <a:gd name="connsiteY2310" fmla="*/ 435342 h 3744261"/>
              <a:gd name="connsiteX2311" fmla="*/ 1792044 w 4059768"/>
              <a:gd name="connsiteY2311" fmla="*/ 576379 h 3744261"/>
              <a:gd name="connsiteX2312" fmla="*/ 1817938 w 4059768"/>
              <a:gd name="connsiteY2312" fmla="*/ 602813 h 3744261"/>
              <a:gd name="connsiteX2313" fmla="*/ 1882870 w 4059768"/>
              <a:gd name="connsiteY2313" fmla="*/ 568530 h 3744261"/>
              <a:gd name="connsiteX2314" fmla="*/ 1786956 w 4059768"/>
              <a:gd name="connsiteY2314" fmla="*/ 475253 h 3744261"/>
              <a:gd name="connsiteX2315" fmla="*/ 1759816 w 4059768"/>
              <a:gd name="connsiteY2315" fmla="*/ 435322 h 3744261"/>
              <a:gd name="connsiteX2316" fmla="*/ 1759816 w 4059768"/>
              <a:gd name="connsiteY2316" fmla="*/ 435342 h 3744261"/>
              <a:gd name="connsiteX2317" fmla="*/ 1779460 w 4059768"/>
              <a:gd name="connsiteY2317" fmla="*/ 263241 h 3744261"/>
              <a:gd name="connsiteX2318" fmla="*/ 1794930 w 4059768"/>
              <a:gd name="connsiteY2318" fmla="*/ 338785 h 3744261"/>
              <a:gd name="connsiteX2319" fmla="*/ 1948509 w 4059768"/>
              <a:gd name="connsiteY2319" fmla="*/ 546103 h 3744261"/>
              <a:gd name="connsiteX2320" fmla="*/ 2002705 w 4059768"/>
              <a:gd name="connsiteY2320" fmla="*/ 552478 h 3744261"/>
              <a:gd name="connsiteX2321" fmla="*/ 2124306 w 4059768"/>
              <a:gd name="connsiteY2321" fmla="*/ 286498 h 3744261"/>
              <a:gd name="connsiteX2322" fmla="*/ 2119426 w 4059768"/>
              <a:gd name="connsiteY2322" fmla="*/ 269201 h 3744261"/>
              <a:gd name="connsiteX2323" fmla="*/ 2112075 w 4059768"/>
              <a:gd name="connsiteY2323" fmla="*/ 285647 h 3744261"/>
              <a:gd name="connsiteX2324" fmla="*/ 2108587 w 4059768"/>
              <a:gd name="connsiteY2324" fmla="*/ 291959 h 3744261"/>
              <a:gd name="connsiteX2325" fmla="*/ 2102066 w 4059768"/>
              <a:gd name="connsiteY2325" fmla="*/ 291669 h 3744261"/>
              <a:gd name="connsiteX2326" fmla="*/ 2096211 w 4059768"/>
              <a:gd name="connsiteY2326" fmla="*/ 263885 h 3744261"/>
              <a:gd name="connsiteX2327" fmla="*/ 2096211 w 4059768"/>
              <a:gd name="connsiteY2327" fmla="*/ 236475 h 3744261"/>
              <a:gd name="connsiteX2328" fmla="*/ 2082859 w 4059768"/>
              <a:gd name="connsiteY2328" fmla="*/ 233568 h 3744261"/>
              <a:gd name="connsiteX2329" fmla="*/ 2024260 w 4059768"/>
              <a:gd name="connsiteY2329" fmla="*/ 273167 h 3744261"/>
              <a:gd name="connsiteX2330" fmla="*/ 1915866 w 4059768"/>
              <a:gd name="connsiteY2330" fmla="*/ 346779 h 3744261"/>
              <a:gd name="connsiteX2331" fmla="*/ 1811542 w 4059768"/>
              <a:gd name="connsiteY2331" fmla="*/ 293309 h 3744261"/>
              <a:gd name="connsiteX2332" fmla="*/ 1792210 w 4059768"/>
              <a:gd name="connsiteY2332" fmla="*/ 260230 h 3744261"/>
              <a:gd name="connsiteX2333" fmla="*/ 1784547 w 4059768"/>
              <a:gd name="connsiteY2333" fmla="*/ 253316 h 3744261"/>
              <a:gd name="connsiteX2334" fmla="*/ 1784547 w 4059768"/>
              <a:gd name="connsiteY2334" fmla="*/ 253316 h 3744261"/>
              <a:gd name="connsiteX2335" fmla="*/ 1779460 w 4059768"/>
              <a:gd name="connsiteY2335" fmla="*/ 263262 h 3744261"/>
              <a:gd name="connsiteX2336" fmla="*/ 1779460 w 4059768"/>
              <a:gd name="connsiteY2336" fmla="*/ 263241 h 3744261"/>
              <a:gd name="connsiteX2337" fmla="*/ 1784630 w 4059768"/>
              <a:gd name="connsiteY2337" fmla="*/ 240773 h 3744261"/>
              <a:gd name="connsiteX2338" fmla="*/ 1802177 w 4059768"/>
              <a:gd name="connsiteY2338" fmla="*/ 252713 h 3744261"/>
              <a:gd name="connsiteX2339" fmla="*/ 1822672 w 4059768"/>
              <a:gd name="connsiteY2339" fmla="*/ 287661 h 3744261"/>
              <a:gd name="connsiteX2340" fmla="*/ 1913436 w 4059768"/>
              <a:gd name="connsiteY2340" fmla="*/ 334528 h 3744261"/>
              <a:gd name="connsiteX2341" fmla="*/ 2015165 w 4059768"/>
              <a:gd name="connsiteY2341" fmla="*/ 264633 h 3744261"/>
              <a:gd name="connsiteX2342" fmla="*/ 2085164 w 4059768"/>
              <a:gd name="connsiteY2342" fmla="*/ 221296 h 3744261"/>
              <a:gd name="connsiteX2343" fmla="*/ 2096688 w 4059768"/>
              <a:gd name="connsiteY2343" fmla="*/ 223746 h 3744261"/>
              <a:gd name="connsiteX2344" fmla="*/ 2099678 w 4059768"/>
              <a:gd name="connsiteY2344" fmla="*/ 180409 h 3744261"/>
              <a:gd name="connsiteX2345" fmla="*/ 2055760 w 4059768"/>
              <a:gd name="connsiteY2345" fmla="*/ 75400 h 3744261"/>
              <a:gd name="connsiteX2346" fmla="*/ 2044381 w 4059768"/>
              <a:gd name="connsiteY2346" fmla="*/ 61093 h 3744261"/>
              <a:gd name="connsiteX2347" fmla="*/ 2046727 w 4059768"/>
              <a:gd name="connsiteY2347" fmla="*/ 54780 h 3744261"/>
              <a:gd name="connsiteX2348" fmla="*/ 2054847 w 4059768"/>
              <a:gd name="connsiteY2348" fmla="*/ 46890 h 3744261"/>
              <a:gd name="connsiteX2349" fmla="*/ 1833864 w 4059768"/>
              <a:gd name="connsiteY2349" fmla="*/ 58144 h 3744261"/>
              <a:gd name="connsiteX2350" fmla="*/ 1777674 w 4059768"/>
              <a:gd name="connsiteY2350" fmla="*/ 242871 h 3744261"/>
              <a:gd name="connsiteX2351" fmla="*/ 1779667 w 4059768"/>
              <a:gd name="connsiteY2351" fmla="*/ 241832 h 3744261"/>
              <a:gd name="connsiteX2352" fmla="*/ 1784693 w 4059768"/>
              <a:gd name="connsiteY2352" fmla="*/ 240773 h 3744261"/>
              <a:gd name="connsiteX2353" fmla="*/ 1784630 w 4059768"/>
              <a:gd name="connsiteY2353" fmla="*/ 240773 h 3744261"/>
              <a:gd name="connsiteX2354" fmla="*/ 2109002 w 4059768"/>
              <a:gd name="connsiteY2354" fmla="*/ 226985 h 3744261"/>
              <a:gd name="connsiteX2355" fmla="*/ 2117246 w 4059768"/>
              <a:gd name="connsiteY2355" fmla="*/ 229394 h 3744261"/>
              <a:gd name="connsiteX2356" fmla="*/ 2135685 w 4059768"/>
              <a:gd name="connsiteY2356" fmla="*/ 233007 h 3744261"/>
              <a:gd name="connsiteX2357" fmla="*/ 2137886 w 4059768"/>
              <a:gd name="connsiteY2357" fmla="*/ 218700 h 3744261"/>
              <a:gd name="connsiteX2358" fmla="*/ 2138094 w 4059768"/>
              <a:gd name="connsiteY2358" fmla="*/ 207736 h 3744261"/>
              <a:gd name="connsiteX2359" fmla="*/ 2066600 w 4059768"/>
              <a:gd name="connsiteY2359" fmla="*/ 55300 h 3744261"/>
              <a:gd name="connsiteX2360" fmla="*/ 2065250 w 4059768"/>
              <a:gd name="connsiteY2360" fmla="*/ 54282 h 3744261"/>
              <a:gd name="connsiteX2361" fmla="*/ 2058086 w 4059768"/>
              <a:gd name="connsiteY2361" fmla="*/ 60906 h 3744261"/>
              <a:gd name="connsiteX2362" fmla="*/ 2063755 w 4059768"/>
              <a:gd name="connsiteY2362" fmla="*/ 65848 h 3744261"/>
              <a:gd name="connsiteX2363" fmla="*/ 2112075 w 4059768"/>
              <a:gd name="connsiteY2363" fmla="*/ 181489 h 3744261"/>
              <a:gd name="connsiteX2364" fmla="*/ 2109023 w 4059768"/>
              <a:gd name="connsiteY2364" fmla="*/ 226965 h 3744261"/>
              <a:gd name="connsiteX2365" fmla="*/ 2109002 w 4059768"/>
              <a:gd name="connsiteY2365" fmla="*/ 226985 h 3744261"/>
              <a:gd name="connsiteX0" fmla="*/ 2995402 w 4059768"/>
              <a:gd name="connsiteY0" fmla="*/ 3743887 h 3744261"/>
              <a:gd name="connsiteX1" fmla="*/ 2986244 w 4059768"/>
              <a:gd name="connsiteY1" fmla="*/ 3743513 h 3744261"/>
              <a:gd name="connsiteX2" fmla="*/ 2930801 w 4059768"/>
              <a:gd name="connsiteY2" fmla="*/ 3717370 h 3744261"/>
              <a:gd name="connsiteX3" fmla="*/ 2921333 w 4059768"/>
              <a:gd name="connsiteY3" fmla="*/ 3675134 h 3744261"/>
              <a:gd name="connsiteX4" fmla="*/ 2838355 w 4059768"/>
              <a:gd name="connsiteY4" fmla="*/ 3656611 h 3744261"/>
              <a:gd name="connsiteX5" fmla="*/ 2769727 w 4059768"/>
              <a:gd name="connsiteY5" fmla="*/ 3633977 h 3744261"/>
              <a:gd name="connsiteX6" fmla="*/ 2764930 w 4059768"/>
              <a:gd name="connsiteY6" fmla="*/ 3640996 h 3744261"/>
              <a:gd name="connsiteX7" fmla="*/ 2656266 w 4059768"/>
              <a:gd name="connsiteY7" fmla="*/ 3683730 h 3744261"/>
              <a:gd name="connsiteX8" fmla="*/ 2521708 w 4059768"/>
              <a:gd name="connsiteY8" fmla="*/ 3592240 h 3744261"/>
              <a:gd name="connsiteX9" fmla="*/ 2417987 w 4059768"/>
              <a:gd name="connsiteY9" fmla="*/ 3485507 h 3744261"/>
              <a:gd name="connsiteX10" fmla="*/ 2409556 w 4059768"/>
              <a:gd name="connsiteY10" fmla="*/ 3447631 h 3744261"/>
              <a:gd name="connsiteX11" fmla="*/ 2310942 w 4059768"/>
              <a:gd name="connsiteY11" fmla="*/ 3307467 h 3744261"/>
              <a:gd name="connsiteX12" fmla="*/ 2301100 w 4059768"/>
              <a:gd name="connsiteY12" fmla="*/ 3175692 h 3744261"/>
              <a:gd name="connsiteX13" fmla="*/ 2313891 w 4059768"/>
              <a:gd name="connsiteY13" fmla="*/ 3163191 h 3744261"/>
              <a:gd name="connsiteX14" fmla="*/ 2320287 w 4059768"/>
              <a:gd name="connsiteY14" fmla="*/ 3168133 h 3744261"/>
              <a:gd name="connsiteX15" fmla="*/ 2327389 w 4059768"/>
              <a:gd name="connsiteY15" fmla="*/ 3160388 h 3744261"/>
              <a:gd name="connsiteX16" fmla="*/ 2353802 w 4059768"/>
              <a:gd name="connsiteY16" fmla="*/ 3218094 h 3744261"/>
              <a:gd name="connsiteX17" fmla="*/ 2381980 w 4059768"/>
              <a:gd name="connsiteY17" fmla="*/ 3295548 h 3744261"/>
              <a:gd name="connsiteX18" fmla="*/ 2508398 w 4059768"/>
              <a:gd name="connsiteY18" fmla="*/ 3376365 h 3744261"/>
              <a:gd name="connsiteX19" fmla="*/ 2427082 w 4059768"/>
              <a:gd name="connsiteY19" fmla="*/ 3328523 h 3744261"/>
              <a:gd name="connsiteX20" fmla="*/ 2370518 w 4059768"/>
              <a:gd name="connsiteY20" fmla="*/ 3165205 h 3744261"/>
              <a:gd name="connsiteX21" fmla="*/ 2376124 w 4059768"/>
              <a:gd name="connsiteY21" fmla="*/ 3010401 h 3744261"/>
              <a:gd name="connsiteX22" fmla="*/ 2361194 w 4059768"/>
              <a:gd name="connsiteY22" fmla="*/ 3092631 h 3744261"/>
              <a:gd name="connsiteX23" fmla="*/ 2362232 w 4059768"/>
              <a:gd name="connsiteY23" fmla="*/ 3127953 h 3744261"/>
              <a:gd name="connsiteX24" fmla="*/ 2352057 w 4059768"/>
              <a:gd name="connsiteY24" fmla="*/ 3130590 h 3744261"/>
              <a:gd name="connsiteX25" fmla="*/ 2348486 w 4059768"/>
              <a:gd name="connsiteY25" fmla="*/ 3093566 h 3744261"/>
              <a:gd name="connsiteX26" fmla="*/ 2347925 w 4059768"/>
              <a:gd name="connsiteY26" fmla="*/ 3091655 h 3744261"/>
              <a:gd name="connsiteX27" fmla="*/ 2333743 w 4059768"/>
              <a:gd name="connsiteY27" fmla="*/ 2983656 h 3744261"/>
              <a:gd name="connsiteX28" fmla="*/ 2341696 w 4059768"/>
              <a:gd name="connsiteY28" fmla="*/ 2941918 h 3744261"/>
              <a:gd name="connsiteX29" fmla="*/ 2306104 w 4059768"/>
              <a:gd name="connsiteY29" fmla="*/ 2973793 h 3744261"/>
              <a:gd name="connsiteX30" fmla="*/ 2212350 w 4059768"/>
              <a:gd name="connsiteY30" fmla="*/ 2886683 h 3744261"/>
              <a:gd name="connsiteX31" fmla="*/ 2221258 w 4059768"/>
              <a:gd name="connsiteY31" fmla="*/ 2841830 h 3744261"/>
              <a:gd name="connsiteX32" fmla="*/ 2362315 w 4059768"/>
              <a:gd name="connsiteY32" fmla="*/ 2850178 h 3744261"/>
              <a:gd name="connsiteX33" fmla="*/ 2378761 w 4059768"/>
              <a:gd name="connsiteY33" fmla="*/ 2855535 h 3744261"/>
              <a:gd name="connsiteX34" fmla="*/ 2411466 w 4059768"/>
              <a:gd name="connsiteY34" fmla="*/ 2820837 h 3744261"/>
              <a:gd name="connsiteX35" fmla="*/ 2493862 w 4059768"/>
              <a:gd name="connsiteY35" fmla="*/ 2766225 h 3744261"/>
              <a:gd name="connsiteX36" fmla="*/ 2484809 w 4059768"/>
              <a:gd name="connsiteY36" fmla="*/ 2761989 h 3744261"/>
              <a:gd name="connsiteX37" fmla="*/ 2485618 w 4059768"/>
              <a:gd name="connsiteY37" fmla="*/ 2744276 h 3744261"/>
              <a:gd name="connsiteX38" fmla="*/ 2496063 w 4059768"/>
              <a:gd name="connsiteY38" fmla="*/ 2723096 h 3744261"/>
              <a:gd name="connsiteX39" fmla="*/ 2523120 w 4059768"/>
              <a:gd name="connsiteY39" fmla="*/ 2678824 h 3744261"/>
              <a:gd name="connsiteX40" fmla="*/ 2510724 w 4059768"/>
              <a:gd name="connsiteY40" fmla="*/ 2501615 h 3744261"/>
              <a:gd name="connsiteX41" fmla="*/ 2545484 w 4059768"/>
              <a:gd name="connsiteY41" fmla="*/ 2484837 h 3744261"/>
              <a:gd name="connsiteX42" fmla="*/ 2627008 w 4059768"/>
              <a:gd name="connsiteY42" fmla="*/ 2554192 h 3744261"/>
              <a:gd name="connsiteX43" fmla="*/ 2621319 w 4059768"/>
              <a:gd name="connsiteY43" fmla="*/ 2526429 h 3744261"/>
              <a:gd name="connsiteX44" fmla="*/ 2325540 w 4059768"/>
              <a:gd name="connsiteY44" fmla="*/ 2277601 h 3744261"/>
              <a:gd name="connsiteX45" fmla="*/ 2134834 w 4059768"/>
              <a:gd name="connsiteY45" fmla="*/ 2145327 h 3744261"/>
              <a:gd name="connsiteX46" fmla="*/ 2132986 w 4059768"/>
              <a:gd name="connsiteY46" fmla="*/ 2137624 h 3744261"/>
              <a:gd name="connsiteX47" fmla="*/ 2140191 w 4059768"/>
              <a:gd name="connsiteY47" fmla="*/ 2134343 h 3744261"/>
              <a:gd name="connsiteX48" fmla="*/ 2485120 w 4059768"/>
              <a:gd name="connsiteY48" fmla="*/ 2304139 h 3744261"/>
              <a:gd name="connsiteX49" fmla="*/ 2536784 w 4059768"/>
              <a:gd name="connsiteY49" fmla="*/ 2346334 h 3744261"/>
              <a:gd name="connsiteX50" fmla="*/ 2539753 w 4059768"/>
              <a:gd name="connsiteY50" fmla="*/ 2349179 h 3744261"/>
              <a:gd name="connsiteX51" fmla="*/ 2665465 w 4059768"/>
              <a:gd name="connsiteY51" fmla="*/ 2533614 h 3744261"/>
              <a:gd name="connsiteX52" fmla="*/ 2674415 w 4059768"/>
              <a:gd name="connsiteY52" fmla="*/ 2650002 h 3744261"/>
              <a:gd name="connsiteX53" fmla="*/ 2695284 w 4059768"/>
              <a:gd name="connsiteY53" fmla="*/ 2660800 h 3744261"/>
              <a:gd name="connsiteX54" fmla="*/ 2687559 w 4059768"/>
              <a:gd name="connsiteY54" fmla="*/ 2669231 h 3744261"/>
              <a:gd name="connsiteX55" fmla="*/ 2670947 w 4059768"/>
              <a:gd name="connsiteY55" fmla="*/ 2665472 h 3744261"/>
              <a:gd name="connsiteX56" fmla="*/ 2660585 w 4059768"/>
              <a:gd name="connsiteY56" fmla="*/ 2691886 h 3744261"/>
              <a:gd name="connsiteX57" fmla="*/ 2614778 w 4059768"/>
              <a:gd name="connsiteY57" fmla="*/ 2730779 h 3744261"/>
              <a:gd name="connsiteX58" fmla="*/ 2424507 w 4059768"/>
              <a:gd name="connsiteY58" fmla="*/ 2845672 h 3744261"/>
              <a:gd name="connsiteX59" fmla="*/ 2399194 w 4059768"/>
              <a:gd name="connsiteY59" fmla="*/ 2922731 h 3744261"/>
              <a:gd name="connsiteX60" fmla="*/ 2518552 w 4059768"/>
              <a:gd name="connsiteY60" fmla="*/ 2812240 h 3744261"/>
              <a:gd name="connsiteX61" fmla="*/ 2729401 w 4059768"/>
              <a:gd name="connsiteY61" fmla="*/ 2751523 h 3744261"/>
              <a:gd name="connsiteX62" fmla="*/ 2778884 w 4059768"/>
              <a:gd name="connsiteY62" fmla="*/ 2767450 h 3744261"/>
              <a:gd name="connsiteX63" fmla="*/ 2768813 w 4059768"/>
              <a:gd name="connsiteY63" fmla="*/ 2800715 h 3744261"/>
              <a:gd name="connsiteX64" fmla="*/ 2762542 w 4059768"/>
              <a:gd name="connsiteY64" fmla="*/ 2810392 h 3744261"/>
              <a:gd name="connsiteX65" fmla="*/ 2668518 w 4059768"/>
              <a:gd name="connsiteY65" fmla="*/ 2848911 h 3744261"/>
              <a:gd name="connsiteX66" fmla="*/ 2519777 w 4059768"/>
              <a:gd name="connsiteY66" fmla="*/ 2906887 h 3744261"/>
              <a:gd name="connsiteX67" fmla="*/ 2503705 w 4059768"/>
              <a:gd name="connsiteY67" fmla="*/ 2921278 h 3744261"/>
              <a:gd name="connsiteX68" fmla="*/ 2605288 w 4059768"/>
              <a:gd name="connsiteY68" fmla="*/ 2893265 h 3744261"/>
              <a:gd name="connsiteX69" fmla="*/ 2609316 w 4059768"/>
              <a:gd name="connsiteY69" fmla="*/ 2891251 h 3744261"/>
              <a:gd name="connsiteX70" fmla="*/ 2762085 w 4059768"/>
              <a:gd name="connsiteY70" fmla="*/ 2869095 h 3744261"/>
              <a:gd name="connsiteX71" fmla="*/ 2894110 w 4059768"/>
              <a:gd name="connsiteY71" fmla="*/ 2990239 h 3744261"/>
              <a:gd name="connsiteX72" fmla="*/ 2984999 w 4059768"/>
              <a:gd name="connsiteY72" fmla="*/ 3128347 h 3744261"/>
              <a:gd name="connsiteX73" fmla="*/ 2979599 w 4059768"/>
              <a:gd name="connsiteY73" fmla="*/ 3158581 h 3744261"/>
              <a:gd name="connsiteX74" fmla="*/ 2901543 w 4059768"/>
              <a:gd name="connsiteY74" fmla="*/ 3132978 h 3744261"/>
              <a:gd name="connsiteX75" fmla="*/ 2857958 w 4059768"/>
              <a:gd name="connsiteY75" fmla="*/ 3088831 h 3744261"/>
              <a:gd name="connsiteX76" fmla="*/ 2833600 w 4059768"/>
              <a:gd name="connsiteY76" fmla="*/ 3062875 h 3744261"/>
              <a:gd name="connsiteX77" fmla="*/ 2830236 w 4059768"/>
              <a:gd name="connsiteY77" fmla="*/ 3060653 h 3744261"/>
              <a:gd name="connsiteX78" fmla="*/ 2823031 w 4059768"/>
              <a:gd name="connsiteY78" fmla="*/ 3077971 h 3744261"/>
              <a:gd name="connsiteX79" fmla="*/ 2797531 w 4059768"/>
              <a:gd name="connsiteY79" fmla="*/ 3126416 h 3744261"/>
              <a:gd name="connsiteX80" fmla="*/ 2788519 w 4059768"/>
              <a:gd name="connsiteY80" fmla="*/ 3134971 h 3744261"/>
              <a:gd name="connsiteX81" fmla="*/ 2949366 w 4059768"/>
              <a:gd name="connsiteY81" fmla="*/ 3182523 h 3744261"/>
              <a:gd name="connsiteX82" fmla="*/ 2994073 w 4059768"/>
              <a:gd name="connsiteY82" fmla="*/ 3220897 h 3744261"/>
              <a:gd name="connsiteX83" fmla="*/ 2976609 w 4059768"/>
              <a:gd name="connsiteY83" fmla="*/ 3194339 h 3744261"/>
              <a:gd name="connsiteX84" fmla="*/ 2976298 w 4059768"/>
              <a:gd name="connsiteY84" fmla="*/ 3185825 h 3744261"/>
              <a:gd name="connsiteX85" fmla="*/ 2984749 w 4059768"/>
              <a:gd name="connsiteY85" fmla="*/ 3184953 h 3744261"/>
              <a:gd name="connsiteX86" fmla="*/ 3054395 w 4059768"/>
              <a:gd name="connsiteY86" fmla="*/ 3237343 h 3744261"/>
              <a:gd name="connsiteX87" fmla="*/ 3054167 w 4059768"/>
              <a:gd name="connsiteY87" fmla="*/ 3218717 h 3744261"/>
              <a:gd name="connsiteX88" fmla="*/ 3042144 w 4059768"/>
              <a:gd name="connsiteY88" fmla="*/ 3136321 h 3744261"/>
              <a:gd name="connsiteX89" fmla="*/ 3037036 w 4059768"/>
              <a:gd name="connsiteY89" fmla="*/ 3066613 h 3744261"/>
              <a:gd name="connsiteX90" fmla="*/ 3064093 w 4059768"/>
              <a:gd name="connsiteY90" fmla="*/ 3056064 h 3744261"/>
              <a:gd name="connsiteX91" fmla="*/ 3062660 w 4059768"/>
              <a:gd name="connsiteY91" fmla="*/ 3021386 h 3744261"/>
              <a:gd name="connsiteX92" fmla="*/ 2860844 w 4059768"/>
              <a:gd name="connsiteY92" fmla="*/ 2922897 h 3744261"/>
              <a:gd name="connsiteX93" fmla="*/ 2795247 w 4059768"/>
              <a:gd name="connsiteY93" fmla="*/ 2839546 h 3744261"/>
              <a:gd name="connsiteX94" fmla="*/ 2791052 w 4059768"/>
              <a:gd name="connsiteY94" fmla="*/ 2788277 h 3744261"/>
              <a:gd name="connsiteX95" fmla="*/ 2721759 w 4059768"/>
              <a:gd name="connsiteY95" fmla="*/ 2682250 h 3744261"/>
              <a:gd name="connsiteX96" fmla="*/ 2690134 w 4059768"/>
              <a:gd name="connsiteY96" fmla="*/ 2633743 h 3744261"/>
              <a:gd name="connsiteX97" fmla="*/ 2749730 w 4059768"/>
              <a:gd name="connsiteY97" fmla="*/ 2599938 h 3744261"/>
              <a:gd name="connsiteX98" fmla="*/ 2811049 w 4059768"/>
              <a:gd name="connsiteY98" fmla="*/ 2587582 h 3744261"/>
              <a:gd name="connsiteX99" fmla="*/ 2649144 w 4059768"/>
              <a:gd name="connsiteY99" fmla="*/ 2383316 h 3744261"/>
              <a:gd name="connsiteX100" fmla="*/ 2466328 w 4059768"/>
              <a:gd name="connsiteY100" fmla="*/ 2223799 h 3744261"/>
              <a:gd name="connsiteX101" fmla="*/ 2310735 w 4059768"/>
              <a:gd name="connsiteY101" fmla="*/ 2137187 h 3744261"/>
              <a:gd name="connsiteX102" fmla="*/ 2154540 w 4059768"/>
              <a:gd name="connsiteY102" fmla="*/ 2039010 h 3744261"/>
              <a:gd name="connsiteX103" fmla="*/ 2411819 w 4059768"/>
              <a:gd name="connsiteY103" fmla="*/ 1924781 h 3744261"/>
              <a:gd name="connsiteX104" fmla="*/ 2608216 w 4059768"/>
              <a:gd name="connsiteY104" fmla="*/ 1879160 h 3744261"/>
              <a:gd name="connsiteX105" fmla="*/ 2606741 w 4059768"/>
              <a:gd name="connsiteY105" fmla="*/ 1875444 h 3744261"/>
              <a:gd name="connsiteX106" fmla="*/ 2590960 w 4059768"/>
              <a:gd name="connsiteY106" fmla="*/ 1794273 h 3744261"/>
              <a:gd name="connsiteX107" fmla="*/ 2571275 w 4059768"/>
              <a:gd name="connsiteY107" fmla="*/ 1730648 h 3744261"/>
              <a:gd name="connsiteX108" fmla="*/ 2358225 w 4059768"/>
              <a:gd name="connsiteY108" fmla="*/ 1803139 h 3744261"/>
              <a:gd name="connsiteX109" fmla="*/ 2165732 w 4059768"/>
              <a:gd name="connsiteY109" fmla="*/ 1884912 h 3744261"/>
              <a:gd name="connsiteX110" fmla="*/ 2144406 w 4059768"/>
              <a:gd name="connsiteY110" fmla="*/ 1886989 h 3744261"/>
              <a:gd name="connsiteX111" fmla="*/ 2139568 w 4059768"/>
              <a:gd name="connsiteY111" fmla="*/ 1827974 h 3744261"/>
              <a:gd name="connsiteX112" fmla="*/ 2134668 w 4059768"/>
              <a:gd name="connsiteY112" fmla="*/ 1745807 h 3744261"/>
              <a:gd name="connsiteX113" fmla="*/ 2093906 w 4059768"/>
              <a:gd name="connsiteY113" fmla="*/ 1707080 h 3744261"/>
              <a:gd name="connsiteX114" fmla="*/ 2096875 w 4059768"/>
              <a:gd name="connsiteY114" fmla="*/ 1699459 h 3744261"/>
              <a:gd name="connsiteX115" fmla="*/ 2114422 w 4059768"/>
              <a:gd name="connsiteY115" fmla="*/ 1702346 h 3744261"/>
              <a:gd name="connsiteX116" fmla="*/ 2144842 w 4059768"/>
              <a:gd name="connsiteY116" fmla="*/ 1737480 h 3744261"/>
              <a:gd name="connsiteX117" fmla="*/ 2185584 w 4059768"/>
              <a:gd name="connsiteY117" fmla="*/ 1756106 h 3744261"/>
              <a:gd name="connsiteX118" fmla="*/ 2267211 w 4059768"/>
              <a:gd name="connsiteY118" fmla="*/ 1636146 h 3744261"/>
              <a:gd name="connsiteX119" fmla="*/ 2331562 w 4059768"/>
              <a:gd name="connsiteY119" fmla="*/ 1496709 h 3744261"/>
              <a:gd name="connsiteX120" fmla="*/ 2371452 w 4059768"/>
              <a:gd name="connsiteY120" fmla="*/ 1425775 h 3744261"/>
              <a:gd name="connsiteX121" fmla="*/ 2354466 w 4059768"/>
              <a:gd name="connsiteY121" fmla="*/ 1429243 h 3744261"/>
              <a:gd name="connsiteX122" fmla="*/ 2335279 w 4059768"/>
              <a:gd name="connsiteY122" fmla="*/ 1411842 h 3744261"/>
              <a:gd name="connsiteX123" fmla="*/ 2350438 w 4059768"/>
              <a:gd name="connsiteY123" fmla="*/ 1321659 h 3744261"/>
              <a:gd name="connsiteX124" fmla="*/ 2364475 w 4059768"/>
              <a:gd name="connsiteY124" fmla="*/ 1317485 h 3744261"/>
              <a:gd name="connsiteX125" fmla="*/ 2377100 w 4059768"/>
              <a:gd name="connsiteY125" fmla="*/ 1350543 h 3744261"/>
              <a:gd name="connsiteX126" fmla="*/ 2383828 w 4059768"/>
              <a:gd name="connsiteY126" fmla="*/ 1391201 h 3744261"/>
              <a:gd name="connsiteX127" fmla="*/ 2386133 w 4059768"/>
              <a:gd name="connsiteY127" fmla="*/ 1400836 h 3744261"/>
              <a:gd name="connsiteX128" fmla="*/ 2463545 w 4059768"/>
              <a:gd name="connsiteY128" fmla="*/ 1306708 h 3744261"/>
              <a:gd name="connsiteX129" fmla="*/ 2524782 w 4059768"/>
              <a:gd name="connsiteY129" fmla="*/ 1258492 h 3744261"/>
              <a:gd name="connsiteX130" fmla="*/ 2608776 w 4059768"/>
              <a:gd name="connsiteY130" fmla="*/ 1147025 h 3744261"/>
              <a:gd name="connsiteX131" fmla="*/ 2693353 w 4059768"/>
              <a:gd name="connsiteY131" fmla="*/ 1030491 h 3744261"/>
              <a:gd name="connsiteX132" fmla="*/ 2701285 w 4059768"/>
              <a:gd name="connsiteY132" fmla="*/ 994339 h 3744261"/>
              <a:gd name="connsiteX133" fmla="*/ 2683261 w 4059768"/>
              <a:gd name="connsiteY133" fmla="*/ 949050 h 3744261"/>
              <a:gd name="connsiteX134" fmla="*/ 2653795 w 4059768"/>
              <a:gd name="connsiteY134" fmla="*/ 849378 h 3744261"/>
              <a:gd name="connsiteX135" fmla="*/ 2664323 w 4059768"/>
              <a:gd name="connsiteY135" fmla="*/ 791028 h 3744261"/>
              <a:gd name="connsiteX136" fmla="*/ 2658737 w 4059768"/>
              <a:gd name="connsiteY136" fmla="*/ 791879 h 3744261"/>
              <a:gd name="connsiteX137" fmla="*/ 2278611 w 4059768"/>
              <a:gd name="connsiteY137" fmla="*/ 1254401 h 3744261"/>
              <a:gd name="connsiteX138" fmla="*/ 2041412 w 4059768"/>
              <a:gd name="connsiteY138" fmla="*/ 1769209 h 3744261"/>
              <a:gd name="connsiteX139" fmla="*/ 2006443 w 4059768"/>
              <a:gd name="connsiteY139" fmla="*/ 1805818 h 3744261"/>
              <a:gd name="connsiteX140" fmla="*/ 2003308 w 4059768"/>
              <a:gd name="connsiteY140" fmla="*/ 1806877 h 3744261"/>
              <a:gd name="connsiteX141" fmla="*/ 2004699 w 4059768"/>
              <a:gd name="connsiteY141" fmla="*/ 1809203 h 3744261"/>
              <a:gd name="connsiteX142" fmla="*/ 2076110 w 4059768"/>
              <a:gd name="connsiteY142" fmla="*/ 1865539 h 3744261"/>
              <a:gd name="connsiteX143" fmla="*/ 2127857 w 4059768"/>
              <a:gd name="connsiteY143" fmla="*/ 1905428 h 3744261"/>
              <a:gd name="connsiteX144" fmla="*/ 2128812 w 4059768"/>
              <a:gd name="connsiteY144" fmla="*/ 1933606 h 3744261"/>
              <a:gd name="connsiteX145" fmla="*/ 2090251 w 4059768"/>
              <a:gd name="connsiteY145" fmla="*/ 1949243 h 3744261"/>
              <a:gd name="connsiteX146" fmla="*/ 2141728 w 4059768"/>
              <a:gd name="connsiteY146" fmla="*/ 2083011 h 3744261"/>
              <a:gd name="connsiteX147" fmla="*/ 2142392 w 4059768"/>
              <a:gd name="connsiteY147" fmla="*/ 2108885 h 3744261"/>
              <a:gd name="connsiteX148" fmla="*/ 2123330 w 4059768"/>
              <a:gd name="connsiteY148" fmla="*/ 2096405 h 3744261"/>
              <a:gd name="connsiteX149" fmla="*/ 2102793 w 4059768"/>
              <a:gd name="connsiteY149" fmla="*/ 2068642 h 3744261"/>
              <a:gd name="connsiteX150" fmla="*/ 2097768 w 4059768"/>
              <a:gd name="connsiteY150" fmla="*/ 2061270 h 3744261"/>
              <a:gd name="connsiteX151" fmla="*/ 2112013 w 4059768"/>
              <a:gd name="connsiteY151" fmla="*/ 2124915 h 3744261"/>
              <a:gd name="connsiteX152" fmla="*/ 2106427 w 4059768"/>
              <a:gd name="connsiteY152" fmla="*/ 2154879 h 3744261"/>
              <a:gd name="connsiteX153" fmla="*/ 2068074 w 4059768"/>
              <a:gd name="connsiteY153" fmla="*/ 2110027 h 3744261"/>
              <a:gd name="connsiteX154" fmla="*/ 2071106 w 4059768"/>
              <a:gd name="connsiteY154" fmla="*/ 2131103 h 3744261"/>
              <a:gd name="connsiteX155" fmla="*/ 2062737 w 4059768"/>
              <a:gd name="connsiteY155" fmla="*/ 2158160 h 3744261"/>
              <a:gd name="connsiteX156" fmla="*/ 2015974 w 4059768"/>
              <a:gd name="connsiteY156" fmla="*/ 2102593 h 3744261"/>
              <a:gd name="connsiteX157" fmla="*/ 2000608 w 4059768"/>
              <a:gd name="connsiteY157" fmla="*/ 2072629 h 3744261"/>
              <a:gd name="connsiteX158" fmla="*/ 2002809 w 4059768"/>
              <a:gd name="connsiteY158" fmla="*/ 2132432 h 3744261"/>
              <a:gd name="connsiteX159" fmla="*/ 1992884 w 4059768"/>
              <a:gd name="connsiteY159" fmla="*/ 2146677 h 3744261"/>
              <a:gd name="connsiteX160" fmla="*/ 1951291 w 4059768"/>
              <a:gd name="connsiteY160" fmla="*/ 2089428 h 3744261"/>
              <a:gd name="connsiteX161" fmla="*/ 1935510 w 4059768"/>
              <a:gd name="connsiteY161" fmla="*/ 2105832 h 3744261"/>
              <a:gd name="connsiteX162" fmla="*/ 1899129 w 4059768"/>
              <a:gd name="connsiteY162" fmla="*/ 2150913 h 3744261"/>
              <a:gd name="connsiteX163" fmla="*/ 1891529 w 4059768"/>
              <a:gd name="connsiteY163" fmla="*/ 2181376 h 3744261"/>
              <a:gd name="connsiteX164" fmla="*/ 1898548 w 4059768"/>
              <a:gd name="connsiteY164" fmla="*/ 2174440 h 3744261"/>
              <a:gd name="connsiteX165" fmla="*/ 1920870 w 4059768"/>
              <a:gd name="connsiteY165" fmla="*/ 2146033 h 3744261"/>
              <a:gd name="connsiteX166" fmla="*/ 1929758 w 4059768"/>
              <a:gd name="connsiteY166" fmla="*/ 2134447 h 3744261"/>
              <a:gd name="connsiteX167" fmla="*/ 1939289 w 4059768"/>
              <a:gd name="connsiteY167" fmla="*/ 2132474 h 3744261"/>
              <a:gd name="connsiteX168" fmla="*/ 1937565 w 4059768"/>
              <a:gd name="connsiteY168" fmla="*/ 2148442 h 3744261"/>
              <a:gd name="connsiteX169" fmla="*/ 1906376 w 4059768"/>
              <a:gd name="connsiteY169" fmla="*/ 2230360 h 3744261"/>
              <a:gd name="connsiteX170" fmla="*/ 1905670 w 4059768"/>
              <a:gd name="connsiteY170" fmla="*/ 2234306 h 3744261"/>
              <a:gd name="connsiteX171" fmla="*/ 1963106 w 4059768"/>
              <a:gd name="connsiteY171" fmla="*/ 2159386 h 3744261"/>
              <a:gd name="connsiteX172" fmla="*/ 1971454 w 4059768"/>
              <a:gd name="connsiteY172" fmla="*/ 2157433 h 3744261"/>
              <a:gd name="connsiteX173" fmla="*/ 1973842 w 4059768"/>
              <a:gd name="connsiteY173" fmla="*/ 2165677 h 3744261"/>
              <a:gd name="connsiteX174" fmla="*/ 1950772 w 4059768"/>
              <a:gd name="connsiteY174" fmla="*/ 2239643 h 3744261"/>
              <a:gd name="connsiteX175" fmla="*/ 1998739 w 4059768"/>
              <a:gd name="connsiteY175" fmla="*/ 2169145 h 3744261"/>
              <a:gd name="connsiteX176" fmla="*/ 2014355 w 4059768"/>
              <a:gd name="connsiteY176" fmla="*/ 2143978 h 3744261"/>
              <a:gd name="connsiteX177" fmla="*/ 2024135 w 4059768"/>
              <a:gd name="connsiteY177" fmla="*/ 2140406 h 3744261"/>
              <a:gd name="connsiteX178" fmla="*/ 2026565 w 4059768"/>
              <a:gd name="connsiteY178" fmla="*/ 2154755 h 3744261"/>
              <a:gd name="connsiteX179" fmla="*/ 2021581 w 4059768"/>
              <a:gd name="connsiteY179" fmla="*/ 2172924 h 3744261"/>
              <a:gd name="connsiteX180" fmla="*/ 2000068 w 4059768"/>
              <a:gd name="connsiteY180" fmla="*/ 2277539 h 3744261"/>
              <a:gd name="connsiteX181" fmla="*/ 2005820 w 4059768"/>
              <a:gd name="connsiteY181" fmla="*/ 2430266 h 3744261"/>
              <a:gd name="connsiteX182" fmla="*/ 2011323 w 4059768"/>
              <a:gd name="connsiteY182" fmla="*/ 2706068 h 3744261"/>
              <a:gd name="connsiteX183" fmla="*/ 1968983 w 4059768"/>
              <a:gd name="connsiteY183" fmla="*/ 2840834 h 3744261"/>
              <a:gd name="connsiteX184" fmla="*/ 1931627 w 4059768"/>
              <a:gd name="connsiteY184" fmla="*/ 2956371 h 3744261"/>
              <a:gd name="connsiteX185" fmla="*/ 1927868 w 4059768"/>
              <a:gd name="connsiteY185" fmla="*/ 2990363 h 3744261"/>
              <a:gd name="connsiteX186" fmla="*/ 1921140 w 4059768"/>
              <a:gd name="connsiteY186" fmla="*/ 2991152 h 3744261"/>
              <a:gd name="connsiteX187" fmla="*/ 1916738 w 4059768"/>
              <a:gd name="connsiteY187" fmla="*/ 2973066 h 3744261"/>
              <a:gd name="connsiteX188" fmla="*/ 1919126 w 4059768"/>
              <a:gd name="connsiteY188" fmla="*/ 2955374 h 3744261"/>
              <a:gd name="connsiteX189" fmla="*/ 1911235 w 4059768"/>
              <a:gd name="connsiteY189" fmla="*/ 2893162 h 3744261"/>
              <a:gd name="connsiteX190" fmla="*/ 1862396 w 4059768"/>
              <a:gd name="connsiteY190" fmla="*/ 2843845 h 3744261"/>
              <a:gd name="connsiteX191" fmla="*/ 1767458 w 4059768"/>
              <a:gd name="connsiteY191" fmla="*/ 2831572 h 3744261"/>
              <a:gd name="connsiteX192" fmla="*/ 1779252 w 4059768"/>
              <a:gd name="connsiteY192" fmla="*/ 2859584 h 3744261"/>
              <a:gd name="connsiteX193" fmla="*/ 1878177 w 4059768"/>
              <a:gd name="connsiteY193" fmla="*/ 3000164 h 3744261"/>
              <a:gd name="connsiteX194" fmla="*/ 1821218 w 4059768"/>
              <a:gd name="connsiteY194" fmla="*/ 3192553 h 3744261"/>
              <a:gd name="connsiteX195" fmla="*/ 1716355 w 4059768"/>
              <a:gd name="connsiteY195" fmla="*/ 3376095 h 3744261"/>
              <a:gd name="connsiteX196" fmla="*/ 1690689 w 4059768"/>
              <a:gd name="connsiteY196" fmla="*/ 3379314 h 3744261"/>
              <a:gd name="connsiteX197" fmla="*/ 1690212 w 4059768"/>
              <a:gd name="connsiteY197" fmla="*/ 3379065 h 3744261"/>
              <a:gd name="connsiteX198" fmla="*/ 1665252 w 4059768"/>
              <a:gd name="connsiteY198" fmla="*/ 3357469 h 3744261"/>
              <a:gd name="connsiteX199" fmla="*/ 1650301 w 4059768"/>
              <a:gd name="connsiteY199" fmla="*/ 3389323 h 3744261"/>
              <a:gd name="connsiteX200" fmla="*/ 1457227 w 4059768"/>
              <a:gd name="connsiteY200" fmla="*/ 3500084 h 3744261"/>
              <a:gd name="connsiteX201" fmla="*/ 1450915 w 4059768"/>
              <a:gd name="connsiteY201" fmla="*/ 3498589 h 3744261"/>
              <a:gd name="connsiteX202" fmla="*/ 1449357 w 4059768"/>
              <a:gd name="connsiteY202" fmla="*/ 3492297 h 3744261"/>
              <a:gd name="connsiteX203" fmla="*/ 1467942 w 4059768"/>
              <a:gd name="connsiteY203" fmla="*/ 3379916 h 3744261"/>
              <a:gd name="connsiteX204" fmla="*/ 1451683 w 4059768"/>
              <a:gd name="connsiteY204" fmla="*/ 3407638 h 3744261"/>
              <a:gd name="connsiteX205" fmla="*/ 1441570 w 4059768"/>
              <a:gd name="connsiteY205" fmla="*/ 3411915 h 3744261"/>
              <a:gd name="connsiteX206" fmla="*/ 1420390 w 4059768"/>
              <a:gd name="connsiteY206" fmla="*/ 3365630 h 3744261"/>
              <a:gd name="connsiteX207" fmla="*/ 1419040 w 4059768"/>
              <a:gd name="connsiteY207" fmla="*/ 3360335 h 3744261"/>
              <a:gd name="connsiteX208" fmla="*/ 1435216 w 4059768"/>
              <a:gd name="connsiteY208" fmla="*/ 3497156 h 3744261"/>
              <a:gd name="connsiteX209" fmla="*/ 1520685 w 4059768"/>
              <a:gd name="connsiteY209" fmla="*/ 3509428 h 3744261"/>
              <a:gd name="connsiteX210" fmla="*/ 1555238 w 4059768"/>
              <a:gd name="connsiteY210" fmla="*/ 3503033 h 3744261"/>
              <a:gd name="connsiteX211" fmla="*/ 1566368 w 4059768"/>
              <a:gd name="connsiteY211" fmla="*/ 3510342 h 3744261"/>
              <a:gd name="connsiteX212" fmla="*/ 1540474 w 4059768"/>
              <a:gd name="connsiteY212" fmla="*/ 3549173 h 3744261"/>
              <a:gd name="connsiteX213" fmla="*/ 1494542 w 4059768"/>
              <a:gd name="connsiteY213" fmla="*/ 3602975 h 3744261"/>
              <a:gd name="connsiteX214" fmla="*/ 1211514 w 4059768"/>
              <a:gd name="connsiteY214" fmla="*/ 3721523 h 3744261"/>
              <a:gd name="connsiteX215" fmla="*/ 1188132 w 4059768"/>
              <a:gd name="connsiteY215" fmla="*/ 3720256 h 3744261"/>
              <a:gd name="connsiteX216" fmla="*/ 981789 w 4059768"/>
              <a:gd name="connsiteY216" fmla="*/ 3524047 h 3744261"/>
              <a:gd name="connsiteX217" fmla="*/ 934113 w 4059768"/>
              <a:gd name="connsiteY217" fmla="*/ 3517984 h 3744261"/>
              <a:gd name="connsiteX218" fmla="*/ 908364 w 4059768"/>
              <a:gd name="connsiteY218" fmla="*/ 3507518 h 3744261"/>
              <a:gd name="connsiteX219" fmla="*/ 791436 w 4059768"/>
              <a:gd name="connsiteY219" fmla="*/ 3370863 h 3744261"/>
              <a:gd name="connsiteX220" fmla="*/ 800697 w 4059768"/>
              <a:gd name="connsiteY220" fmla="*/ 3265314 h 3744261"/>
              <a:gd name="connsiteX221" fmla="*/ 799721 w 4059768"/>
              <a:gd name="connsiteY221" fmla="*/ 3264566 h 3744261"/>
              <a:gd name="connsiteX222" fmla="*/ 797520 w 4059768"/>
              <a:gd name="connsiteY222" fmla="*/ 3241932 h 3744261"/>
              <a:gd name="connsiteX223" fmla="*/ 810477 w 4059768"/>
              <a:gd name="connsiteY223" fmla="*/ 3220524 h 3744261"/>
              <a:gd name="connsiteX224" fmla="*/ 853316 w 4059768"/>
              <a:gd name="connsiteY224" fmla="*/ 3118837 h 3744261"/>
              <a:gd name="connsiteX225" fmla="*/ 936501 w 4059768"/>
              <a:gd name="connsiteY225" fmla="*/ 3105962 h 3744261"/>
              <a:gd name="connsiteX226" fmla="*/ 942813 w 4059768"/>
              <a:gd name="connsiteY226" fmla="*/ 3114663 h 3744261"/>
              <a:gd name="connsiteX227" fmla="*/ 923585 w 4059768"/>
              <a:gd name="connsiteY227" fmla="*/ 3189542 h 3744261"/>
              <a:gd name="connsiteX228" fmla="*/ 979900 w 4059768"/>
              <a:gd name="connsiteY228" fmla="*/ 3101747 h 3744261"/>
              <a:gd name="connsiteX229" fmla="*/ 1134953 w 4059768"/>
              <a:gd name="connsiteY229" fmla="*/ 2984341 h 3744261"/>
              <a:gd name="connsiteX230" fmla="*/ 1266230 w 4059768"/>
              <a:gd name="connsiteY230" fmla="*/ 2971072 h 3744261"/>
              <a:gd name="connsiteX231" fmla="*/ 1338679 w 4059768"/>
              <a:gd name="connsiteY231" fmla="*/ 2982846 h 3744261"/>
              <a:gd name="connsiteX232" fmla="*/ 1339447 w 4059768"/>
              <a:gd name="connsiteY232" fmla="*/ 2982452 h 3744261"/>
              <a:gd name="connsiteX233" fmla="*/ 1371924 w 4059768"/>
              <a:gd name="connsiteY233" fmla="*/ 2972339 h 3744261"/>
              <a:gd name="connsiteX234" fmla="*/ 1323168 w 4059768"/>
              <a:gd name="connsiteY234" fmla="*/ 2957845 h 3744261"/>
              <a:gd name="connsiteX235" fmla="*/ 1163484 w 4059768"/>
              <a:gd name="connsiteY235" fmla="*/ 2925078 h 3744261"/>
              <a:gd name="connsiteX236" fmla="*/ 1000083 w 4059768"/>
              <a:gd name="connsiteY236" fmla="*/ 3004193 h 3744261"/>
              <a:gd name="connsiteX237" fmla="*/ 998879 w 4059768"/>
              <a:gd name="connsiteY237" fmla="*/ 3014908 h 3744261"/>
              <a:gd name="connsiteX238" fmla="*/ 959405 w 4059768"/>
              <a:gd name="connsiteY238" fmla="*/ 3058701 h 3744261"/>
              <a:gd name="connsiteX239" fmla="*/ 920366 w 4059768"/>
              <a:gd name="connsiteY239" fmla="*/ 3088084 h 3744261"/>
              <a:gd name="connsiteX240" fmla="*/ 914552 w 4059768"/>
              <a:gd name="connsiteY240" fmla="*/ 3084014 h 3744261"/>
              <a:gd name="connsiteX241" fmla="*/ 929316 w 4059768"/>
              <a:gd name="connsiteY241" fmla="*/ 3062065 h 3744261"/>
              <a:gd name="connsiteX242" fmla="*/ 955335 w 4059768"/>
              <a:gd name="connsiteY242" fmla="*/ 3033991 h 3744261"/>
              <a:gd name="connsiteX243" fmla="*/ 986358 w 4059768"/>
              <a:gd name="connsiteY243" fmla="*/ 3000455 h 3744261"/>
              <a:gd name="connsiteX244" fmla="*/ 971511 w 4059768"/>
              <a:gd name="connsiteY244" fmla="*/ 2973710 h 3744261"/>
              <a:gd name="connsiteX245" fmla="*/ 837929 w 4059768"/>
              <a:gd name="connsiteY245" fmla="*/ 2879872 h 3744261"/>
              <a:gd name="connsiteX246" fmla="*/ 826196 w 4059768"/>
              <a:gd name="connsiteY246" fmla="*/ 2887181 h 3744261"/>
              <a:gd name="connsiteX247" fmla="*/ 886540 w 4059768"/>
              <a:gd name="connsiteY247" fmla="*/ 3085093 h 3744261"/>
              <a:gd name="connsiteX248" fmla="*/ 886353 w 4059768"/>
              <a:gd name="connsiteY248" fmla="*/ 3091198 h 3744261"/>
              <a:gd name="connsiteX249" fmla="*/ 881016 w 4059768"/>
              <a:gd name="connsiteY249" fmla="*/ 3094209 h 3744261"/>
              <a:gd name="connsiteX250" fmla="*/ 870821 w 4059768"/>
              <a:gd name="connsiteY250" fmla="*/ 3081750 h 3744261"/>
              <a:gd name="connsiteX251" fmla="*/ 815233 w 4059768"/>
              <a:gd name="connsiteY251" fmla="*/ 2881222 h 3744261"/>
              <a:gd name="connsiteX252" fmla="*/ 836766 w 4059768"/>
              <a:gd name="connsiteY252" fmla="*/ 2867455 h 3744261"/>
              <a:gd name="connsiteX253" fmla="*/ 981685 w 4059768"/>
              <a:gd name="connsiteY253" fmla="*/ 2966546 h 3744261"/>
              <a:gd name="connsiteX254" fmla="*/ 995972 w 4059768"/>
              <a:gd name="connsiteY254" fmla="*/ 2990841 h 3744261"/>
              <a:gd name="connsiteX255" fmla="*/ 1163152 w 4059768"/>
              <a:gd name="connsiteY255" fmla="*/ 2912639 h 3744261"/>
              <a:gd name="connsiteX256" fmla="*/ 1327155 w 4059768"/>
              <a:gd name="connsiteY256" fmla="*/ 2946050 h 3744261"/>
              <a:gd name="connsiteX257" fmla="*/ 1388038 w 4059768"/>
              <a:gd name="connsiteY257" fmla="*/ 2959735 h 3744261"/>
              <a:gd name="connsiteX258" fmla="*/ 1389533 w 4059768"/>
              <a:gd name="connsiteY258" fmla="*/ 2955000 h 3744261"/>
              <a:gd name="connsiteX259" fmla="*/ 1396510 w 4059768"/>
              <a:gd name="connsiteY259" fmla="*/ 2841540 h 3744261"/>
              <a:gd name="connsiteX260" fmla="*/ 1431499 w 4059768"/>
              <a:gd name="connsiteY260" fmla="*/ 2742469 h 3744261"/>
              <a:gd name="connsiteX261" fmla="*/ 1460383 w 4059768"/>
              <a:gd name="connsiteY261" fmla="*/ 2758625 h 3744261"/>
              <a:gd name="connsiteX262" fmla="*/ 1529905 w 4059768"/>
              <a:gd name="connsiteY262" fmla="*/ 2965404 h 3744261"/>
              <a:gd name="connsiteX263" fmla="*/ 1519149 w 4059768"/>
              <a:gd name="connsiteY263" fmla="*/ 2977323 h 3744261"/>
              <a:gd name="connsiteX264" fmla="*/ 1584330 w 4059768"/>
              <a:gd name="connsiteY264" fmla="*/ 3026951 h 3744261"/>
              <a:gd name="connsiteX265" fmla="*/ 1605407 w 4059768"/>
              <a:gd name="connsiteY265" fmla="*/ 3044705 h 3744261"/>
              <a:gd name="connsiteX266" fmla="*/ 1660331 w 4059768"/>
              <a:gd name="connsiteY266" fmla="*/ 2959610 h 3744261"/>
              <a:gd name="connsiteX267" fmla="*/ 1737743 w 4059768"/>
              <a:gd name="connsiteY267" fmla="*/ 2839754 h 3744261"/>
              <a:gd name="connsiteX268" fmla="*/ 1797546 w 4059768"/>
              <a:gd name="connsiteY268" fmla="*/ 2732149 h 3744261"/>
              <a:gd name="connsiteX269" fmla="*/ 1814927 w 4059768"/>
              <a:gd name="connsiteY269" fmla="*/ 2688356 h 3744261"/>
              <a:gd name="connsiteX270" fmla="*/ 1862935 w 4059768"/>
              <a:gd name="connsiteY270" fmla="*/ 2244107 h 3744261"/>
              <a:gd name="connsiteX271" fmla="*/ 1857557 w 4059768"/>
              <a:gd name="connsiteY271" fmla="*/ 2209575 h 3744261"/>
              <a:gd name="connsiteX272" fmla="*/ 1851639 w 4059768"/>
              <a:gd name="connsiteY272" fmla="*/ 2181500 h 3744261"/>
              <a:gd name="connsiteX273" fmla="*/ 1895682 w 4059768"/>
              <a:gd name="connsiteY273" fmla="*/ 2098398 h 3744261"/>
              <a:gd name="connsiteX274" fmla="*/ 1904217 w 4059768"/>
              <a:gd name="connsiteY274" fmla="*/ 2097651 h 3744261"/>
              <a:gd name="connsiteX275" fmla="*/ 1905442 w 4059768"/>
              <a:gd name="connsiteY275" fmla="*/ 2106123 h 3744261"/>
              <a:gd name="connsiteX276" fmla="*/ 1879901 w 4059768"/>
              <a:gd name="connsiteY276" fmla="*/ 2176683 h 3744261"/>
              <a:gd name="connsiteX277" fmla="*/ 1888020 w 4059768"/>
              <a:gd name="connsiteY277" fmla="*/ 2145411 h 3744261"/>
              <a:gd name="connsiteX278" fmla="*/ 1927411 w 4059768"/>
              <a:gd name="connsiteY278" fmla="*/ 2096426 h 3744261"/>
              <a:gd name="connsiteX279" fmla="*/ 1943525 w 4059768"/>
              <a:gd name="connsiteY279" fmla="*/ 2072567 h 3744261"/>
              <a:gd name="connsiteX280" fmla="*/ 1937275 w 4059768"/>
              <a:gd name="connsiteY280" fmla="*/ 2058529 h 3744261"/>
              <a:gd name="connsiteX281" fmla="*/ 1887085 w 4059768"/>
              <a:gd name="connsiteY281" fmla="*/ 2039488 h 3744261"/>
              <a:gd name="connsiteX282" fmla="*/ 1903905 w 4059768"/>
              <a:gd name="connsiteY282" fmla="*/ 2078817 h 3744261"/>
              <a:gd name="connsiteX283" fmla="*/ 1750410 w 4059768"/>
              <a:gd name="connsiteY283" fmla="*/ 2147861 h 3744261"/>
              <a:gd name="connsiteX284" fmla="*/ 1557377 w 4059768"/>
              <a:gd name="connsiteY284" fmla="*/ 2221826 h 3744261"/>
              <a:gd name="connsiteX285" fmla="*/ 1483640 w 4059768"/>
              <a:gd name="connsiteY285" fmla="*/ 2253036 h 3744261"/>
              <a:gd name="connsiteX286" fmla="*/ 1453489 w 4059768"/>
              <a:gd name="connsiteY286" fmla="*/ 2287942 h 3744261"/>
              <a:gd name="connsiteX287" fmla="*/ 1436462 w 4059768"/>
              <a:gd name="connsiteY287" fmla="*/ 2295833 h 3744261"/>
              <a:gd name="connsiteX288" fmla="*/ 1376077 w 4059768"/>
              <a:gd name="connsiteY288" fmla="*/ 2310659 h 3744261"/>
              <a:gd name="connsiteX289" fmla="*/ 1364013 w 4059768"/>
              <a:gd name="connsiteY289" fmla="*/ 2298823 h 3744261"/>
              <a:gd name="connsiteX290" fmla="*/ 1334734 w 4059768"/>
              <a:gd name="connsiteY290" fmla="*/ 2303059 h 3744261"/>
              <a:gd name="connsiteX291" fmla="*/ 1330020 w 4059768"/>
              <a:gd name="connsiteY291" fmla="*/ 2303724 h 3744261"/>
              <a:gd name="connsiteX292" fmla="*/ 1245091 w 4059768"/>
              <a:gd name="connsiteY292" fmla="*/ 2321187 h 3744261"/>
              <a:gd name="connsiteX293" fmla="*/ 1233857 w 4059768"/>
              <a:gd name="connsiteY293" fmla="*/ 2340644 h 3744261"/>
              <a:gd name="connsiteX294" fmla="*/ 1084888 w 4059768"/>
              <a:gd name="connsiteY294" fmla="*/ 2441209 h 3744261"/>
              <a:gd name="connsiteX295" fmla="*/ 938162 w 4059768"/>
              <a:gd name="connsiteY295" fmla="*/ 2490526 h 3744261"/>
              <a:gd name="connsiteX296" fmla="*/ 913763 w 4059768"/>
              <a:gd name="connsiteY296" fmla="*/ 2472357 h 3744261"/>
              <a:gd name="connsiteX297" fmla="*/ 849287 w 4059768"/>
              <a:gd name="connsiteY297" fmla="*/ 2490526 h 3744261"/>
              <a:gd name="connsiteX298" fmla="*/ 749968 w 4059768"/>
              <a:gd name="connsiteY298" fmla="*/ 2448975 h 3744261"/>
              <a:gd name="connsiteX299" fmla="*/ 690704 w 4059768"/>
              <a:gd name="connsiteY299" fmla="*/ 2387718 h 3744261"/>
              <a:gd name="connsiteX300" fmla="*/ 691929 w 4059768"/>
              <a:gd name="connsiteY300" fmla="*/ 2375695 h 3744261"/>
              <a:gd name="connsiteX301" fmla="*/ 700464 w 4059768"/>
              <a:gd name="connsiteY301" fmla="*/ 2368843 h 3744261"/>
              <a:gd name="connsiteX302" fmla="*/ 693154 w 4059768"/>
              <a:gd name="connsiteY302" fmla="*/ 2367389 h 3744261"/>
              <a:gd name="connsiteX303" fmla="*/ 402796 w 4059768"/>
              <a:gd name="connsiteY303" fmla="*/ 2247201 h 3744261"/>
              <a:gd name="connsiteX304" fmla="*/ 280614 w 4059768"/>
              <a:gd name="connsiteY304" fmla="*/ 2167068 h 3744261"/>
              <a:gd name="connsiteX305" fmla="*/ 192570 w 4059768"/>
              <a:gd name="connsiteY305" fmla="*/ 2113723 h 3744261"/>
              <a:gd name="connsiteX306" fmla="*/ 27072 w 4059768"/>
              <a:gd name="connsiteY306" fmla="*/ 1882524 h 3744261"/>
              <a:gd name="connsiteX307" fmla="*/ 3961 w 4059768"/>
              <a:gd name="connsiteY307" fmla="*/ 1670430 h 3744261"/>
              <a:gd name="connsiteX308" fmla="*/ 134303 w 4059768"/>
              <a:gd name="connsiteY308" fmla="*/ 1531490 h 3744261"/>
              <a:gd name="connsiteX309" fmla="*/ 330575 w 4059768"/>
              <a:gd name="connsiteY309" fmla="*/ 1549120 h 3744261"/>
              <a:gd name="connsiteX310" fmla="*/ 350987 w 4059768"/>
              <a:gd name="connsiteY310" fmla="*/ 1565919 h 3744261"/>
              <a:gd name="connsiteX311" fmla="*/ 403398 w 4059768"/>
              <a:gd name="connsiteY311" fmla="*/ 1548954 h 3744261"/>
              <a:gd name="connsiteX312" fmla="*/ 406056 w 4059768"/>
              <a:gd name="connsiteY312" fmla="*/ 1548850 h 3744261"/>
              <a:gd name="connsiteX313" fmla="*/ 456744 w 4059768"/>
              <a:gd name="connsiteY313" fmla="*/ 1558236 h 3744261"/>
              <a:gd name="connsiteX314" fmla="*/ 487102 w 4059768"/>
              <a:gd name="connsiteY314" fmla="*/ 1553169 h 3744261"/>
              <a:gd name="connsiteX315" fmla="*/ 642488 w 4059768"/>
              <a:gd name="connsiteY315" fmla="*/ 1570259 h 3744261"/>
              <a:gd name="connsiteX316" fmla="*/ 716930 w 4059768"/>
              <a:gd name="connsiteY316" fmla="*/ 1625743 h 3744261"/>
              <a:gd name="connsiteX317" fmla="*/ 718758 w 4059768"/>
              <a:gd name="connsiteY317" fmla="*/ 1638182 h 3744261"/>
              <a:gd name="connsiteX318" fmla="*/ 839175 w 4059768"/>
              <a:gd name="connsiteY318" fmla="*/ 1847182 h 3744261"/>
              <a:gd name="connsiteX319" fmla="*/ 725008 w 4059768"/>
              <a:gd name="connsiteY319" fmla="*/ 1995985 h 3744261"/>
              <a:gd name="connsiteX320" fmla="*/ 634721 w 4059768"/>
              <a:gd name="connsiteY320" fmla="*/ 2003398 h 3744261"/>
              <a:gd name="connsiteX321" fmla="*/ 641948 w 4059768"/>
              <a:gd name="connsiteY321" fmla="*/ 2009648 h 3744261"/>
              <a:gd name="connsiteX322" fmla="*/ 646869 w 4059768"/>
              <a:gd name="connsiteY322" fmla="*/ 2013864 h 3744261"/>
              <a:gd name="connsiteX323" fmla="*/ 649008 w 4059768"/>
              <a:gd name="connsiteY323" fmla="*/ 2024329 h 3744261"/>
              <a:gd name="connsiteX324" fmla="*/ 591426 w 4059768"/>
              <a:gd name="connsiteY324" fmla="*/ 2023021 h 3744261"/>
              <a:gd name="connsiteX325" fmla="*/ 491359 w 4059768"/>
              <a:gd name="connsiteY325" fmla="*/ 1991271 h 3744261"/>
              <a:gd name="connsiteX326" fmla="*/ 475474 w 4059768"/>
              <a:gd name="connsiteY326" fmla="*/ 1983401 h 3744261"/>
              <a:gd name="connsiteX327" fmla="*/ 404042 w 4059768"/>
              <a:gd name="connsiteY327" fmla="*/ 1958089 h 3744261"/>
              <a:gd name="connsiteX328" fmla="*/ 329038 w 4059768"/>
              <a:gd name="connsiteY328" fmla="*/ 1859392 h 3744261"/>
              <a:gd name="connsiteX329" fmla="*/ 309602 w 4059768"/>
              <a:gd name="connsiteY329" fmla="*/ 1832771 h 3744261"/>
              <a:gd name="connsiteX330" fmla="*/ 311803 w 4059768"/>
              <a:gd name="connsiteY330" fmla="*/ 1931468 h 3744261"/>
              <a:gd name="connsiteX331" fmla="*/ 412660 w 4059768"/>
              <a:gd name="connsiteY331" fmla="*/ 2024392 h 3744261"/>
              <a:gd name="connsiteX332" fmla="*/ 619542 w 4059768"/>
              <a:gd name="connsiteY332" fmla="*/ 2058467 h 3744261"/>
              <a:gd name="connsiteX333" fmla="*/ 736055 w 4059768"/>
              <a:gd name="connsiteY333" fmla="*/ 2031410 h 3744261"/>
              <a:gd name="connsiteX334" fmla="*/ 721810 w 4059768"/>
              <a:gd name="connsiteY334" fmla="*/ 2023623 h 3744261"/>
              <a:gd name="connsiteX335" fmla="*/ 718633 w 4059768"/>
              <a:gd name="connsiteY335" fmla="*/ 2013864 h 3744261"/>
              <a:gd name="connsiteX336" fmla="*/ 756031 w 4059768"/>
              <a:gd name="connsiteY336" fmla="*/ 1988323 h 3744261"/>
              <a:gd name="connsiteX337" fmla="*/ 795111 w 4059768"/>
              <a:gd name="connsiteY337" fmla="*/ 1973787 h 3744261"/>
              <a:gd name="connsiteX338" fmla="*/ 801465 w 4059768"/>
              <a:gd name="connsiteY338" fmla="*/ 1978625 h 3744261"/>
              <a:gd name="connsiteX339" fmla="*/ 794883 w 4059768"/>
              <a:gd name="connsiteY339" fmla="*/ 1988676 h 3744261"/>
              <a:gd name="connsiteX340" fmla="*/ 782320 w 4059768"/>
              <a:gd name="connsiteY340" fmla="*/ 2003398 h 3744261"/>
              <a:gd name="connsiteX341" fmla="*/ 760786 w 4059768"/>
              <a:gd name="connsiteY341" fmla="*/ 2029354 h 3744261"/>
              <a:gd name="connsiteX342" fmla="*/ 880061 w 4059768"/>
              <a:gd name="connsiteY342" fmla="*/ 2069452 h 3744261"/>
              <a:gd name="connsiteX343" fmla="*/ 890817 w 4059768"/>
              <a:gd name="connsiteY343" fmla="*/ 2065236 h 3744261"/>
              <a:gd name="connsiteX344" fmla="*/ 890963 w 4059768"/>
              <a:gd name="connsiteY344" fmla="*/ 2038595 h 3744261"/>
              <a:gd name="connsiteX345" fmla="*/ 888741 w 4059768"/>
              <a:gd name="connsiteY345" fmla="*/ 2020716 h 3744261"/>
              <a:gd name="connsiteX346" fmla="*/ 892541 w 4059768"/>
              <a:gd name="connsiteY346" fmla="*/ 2012576 h 3744261"/>
              <a:gd name="connsiteX347" fmla="*/ 919079 w 4059768"/>
              <a:gd name="connsiteY347" fmla="*/ 2014217 h 3744261"/>
              <a:gd name="connsiteX348" fmla="*/ 968334 w 4059768"/>
              <a:gd name="connsiteY348" fmla="*/ 2015816 h 3744261"/>
              <a:gd name="connsiteX349" fmla="*/ 981769 w 4059768"/>
              <a:gd name="connsiteY349" fmla="*/ 1989693 h 3744261"/>
              <a:gd name="connsiteX350" fmla="*/ 913618 w 4059768"/>
              <a:gd name="connsiteY350" fmla="*/ 1880116 h 3744261"/>
              <a:gd name="connsiteX351" fmla="*/ 867436 w 4059768"/>
              <a:gd name="connsiteY351" fmla="*/ 1817550 h 3744261"/>
              <a:gd name="connsiteX352" fmla="*/ 863034 w 4059768"/>
              <a:gd name="connsiteY352" fmla="*/ 1795498 h 3744261"/>
              <a:gd name="connsiteX353" fmla="*/ 882117 w 4059768"/>
              <a:gd name="connsiteY353" fmla="*/ 1800087 h 3744261"/>
              <a:gd name="connsiteX354" fmla="*/ 906080 w 4059768"/>
              <a:gd name="connsiteY354" fmla="*/ 1818755 h 3744261"/>
              <a:gd name="connsiteX355" fmla="*/ 965842 w 4059768"/>
              <a:gd name="connsiteY355" fmla="*/ 1878247 h 3744261"/>
              <a:gd name="connsiteX356" fmla="*/ 1083372 w 4059768"/>
              <a:gd name="connsiteY356" fmla="*/ 2085005 h 3744261"/>
              <a:gd name="connsiteX357" fmla="*/ 1088730 w 4059768"/>
              <a:gd name="connsiteY357" fmla="*/ 2084673 h 3744261"/>
              <a:gd name="connsiteX358" fmla="*/ 1203394 w 4059768"/>
              <a:gd name="connsiteY358" fmla="*/ 2080893 h 3744261"/>
              <a:gd name="connsiteX359" fmla="*/ 1259294 w 4059768"/>
              <a:gd name="connsiteY359" fmla="*/ 2084382 h 3744261"/>
              <a:gd name="connsiteX360" fmla="*/ 1261454 w 4059768"/>
              <a:gd name="connsiteY360" fmla="*/ 2091234 h 3744261"/>
              <a:gd name="connsiteX361" fmla="*/ 1248247 w 4059768"/>
              <a:gd name="connsiteY361" fmla="*/ 2097152 h 3744261"/>
              <a:gd name="connsiteX362" fmla="*/ 1101770 w 4059768"/>
              <a:gd name="connsiteY362" fmla="*/ 2118520 h 3744261"/>
              <a:gd name="connsiteX363" fmla="*/ 1075606 w 4059768"/>
              <a:gd name="connsiteY363" fmla="*/ 2097962 h 3744261"/>
              <a:gd name="connsiteX364" fmla="*/ 869056 w 4059768"/>
              <a:gd name="connsiteY364" fmla="*/ 2136046 h 3744261"/>
              <a:gd name="connsiteX365" fmla="*/ 824058 w 4059768"/>
              <a:gd name="connsiteY365" fmla="*/ 2200625 h 3744261"/>
              <a:gd name="connsiteX366" fmla="*/ 886831 w 4059768"/>
              <a:gd name="connsiteY366" fmla="*/ 2347974 h 3744261"/>
              <a:gd name="connsiteX367" fmla="*/ 1217702 w 4059768"/>
              <a:gd name="connsiteY367" fmla="*/ 2314750 h 3744261"/>
              <a:gd name="connsiteX368" fmla="*/ 1234833 w 4059768"/>
              <a:gd name="connsiteY368" fmla="*/ 2310784 h 3744261"/>
              <a:gd name="connsiteX369" fmla="*/ 1234272 w 4059768"/>
              <a:gd name="connsiteY369" fmla="*/ 2303724 h 3744261"/>
              <a:gd name="connsiteX370" fmla="*/ 1231490 w 4059768"/>
              <a:gd name="connsiteY370" fmla="*/ 2296622 h 3744261"/>
              <a:gd name="connsiteX371" fmla="*/ 1224201 w 4059768"/>
              <a:gd name="connsiteY371" fmla="*/ 2297183 h 3744261"/>
              <a:gd name="connsiteX372" fmla="*/ 1167201 w 4059768"/>
              <a:gd name="connsiteY372" fmla="*/ 2285180 h 3744261"/>
              <a:gd name="connsiteX373" fmla="*/ 1187634 w 4059768"/>
              <a:gd name="connsiteY373" fmla="*/ 2267800 h 3744261"/>
              <a:gd name="connsiteX374" fmla="*/ 1237968 w 4059768"/>
              <a:gd name="connsiteY374" fmla="*/ 2283581 h 3744261"/>
              <a:gd name="connsiteX375" fmla="*/ 1358261 w 4059768"/>
              <a:gd name="connsiteY375" fmla="*/ 2270271 h 3744261"/>
              <a:gd name="connsiteX376" fmla="*/ 1358448 w 4059768"/>
              <a:gd name="connsiteY376" fmla="*/ 2250960 h 3744261"/>
              <a:gd name="connsiteX377" fmla="*/ 1351990 w 4059768"/>
              <a:gd name="connsiteY377" fmla="*/ 2164680 h 3744261"/>
              <a:gd name="connsiteX378" fmla="*/ 1340236 w 4059768"/>
              <a:gd name="connsiteY378" fmla="*/ 2112290 h 3744261"/>
              <a:gd name="connsiteX379" fmla="*/ 1351554 w 4059768"/>
              <a:gd name="connsiteY379" fmla="*/ 2034753 h 3744261"/>
              <a:gd name="connsiteX380" fmla="*/ 1373357 w 4059768"/>
              <a:gd name="connsiteY380" fmla="*/ 2021277 h 3744261"/>
              <a:gd name="connsiteX381" fmla="*/ 1407640 w 4059768"/>
              <a:gd name="connsiteY381" fmla="*/ 2008776 h 3744261"/>
              <a:gd name="connsiteX382" fmla="*/ 1428281 w 4059768"/>
              <a:gd name="connsiteY382" fmla="*/ 2043412 h 3744261"/>
              <a:gd name="connsiteX383" fmla="*/ 1439556 w 4059768"/>
              <a:gd name="connsiteY383" fmla="*/ 2085711 h 3744261"/>
              <a:gd name="connsiteX384" fmla="*/ 1447301 w 4059768"/>
              <a:gd name="connsiteY384" fmla="*/ 2152346 h 3744261"/>
              <a:gd name="connsiteX385" fmla="*/ 1428011 w 4059768"/>
              <a:gd name="connsiteY385" fmla="*/ 2143645 h 3744261"/>
              <a:gd name="connsiteX386" fmla="*/ 1399853 w 4059768"/>
              <a:gd name="connsiteY386" fmla="*/ 2102198 h 3744261"/>
              <a:gd name="connsiteX387" fmla="*/ 1405667 w 4059768"/>
              <a:gd name="connsiteY387" fmla="*/ 2137208 h 3744261"/>
              <a:gd name="connsiteX388" fmla="*/ 1405211 w 4059768"/>
              <a:gd name="connsiteY388" fmla="*/ 2249465 h 3744261"/>
              <a:gd name="connsiteX389" fmla="*/ 1401037 w 4059768"/>
              <a:gd name="connsiteY389" fmla="*/ 2262546 h 3744261"/>
              <a:gd name="connsiteX390" fmla="*/ 1473901 w 4059768"/>
              <a:gd name="connsiteY390" fmla="*/ 2243173 h 3744261"/>
              <a:gd name="connsiteX391" fmla="*/ 1478034 w 4059768"/>
              <a:gd name="connsiteY391" fmla="*/ 2174980 h 3744261"/>
              <a:gd name="connsiteX392" fmla="*/ 1449502 w 4059768"/>
              <a:gd name="connsiteY392" fmla="*/ 2053774 h 3744261"/>
              <a:gd name="connsiteX393" fmla="*/ 1451475 w 4059768"/>
              <a:gd name="connsiteY393" fmla="*/ 2046610 h 3744261"/>
              <a:gd name="connsiteX394" fmla="*/ 1458909 w 4059768"/>
              <a:gd name="connsiteY394" fmla="*/ 2046444 h 3744261"/>
              <a:gd name="connsiteX395" fmla="*/ 1504925 w 4059768"/>
              <a:gd name="connsiteY395" fmla="*/ 2058467 h 3744261"/>
              <a:gd name="connsiteX396" fmla="*/ 1782284 w 4059768"/>
              <a:gd name="connsiteY396" fmla="*/ 1986204 h 3744261"/>
              <a:gd name="connsiteX397" fmla="*/ 1788887 w 4059768"/>
              <a:gd name="connsiteY397" fmla="*/ 1988281 h 3744261"/>
              <a:gd name="connsiteX398" fmla="*/ 1849895 w 4059768"/>
              <a:gd name="connsiteY398" fmla="*/ 2016978 h 3744261"/>
              <a:gd name="connsiteX399" fmla="*/ 1850227 w 4059768"/>
              <a:gd name="connsiteY399" fmla="*/ 2017082 h 3744261"/>
              <a:gd name="connsiteX400" fmla="*/ 1795054 w 4059768"/>
              <a:gd name="connsiteY400" fmla="*/ 1971025 h 3744261"/>
              <a:gd name="connsiteX401" fmla="*/ 1794390 w 4059768"/>
              <a:gd name="connsiteY401" fmla="*/ 1970527 h 3744261"/>
              <a:gd name="connsiteX402" fmla="*/ 1315713 w 4059768"/>
              <a:gd name="connsiteY402" fmla="*/ 1579686 h 3744261"/>
              <a:gd name="connsiteX403" fmla="*/ 1153600 w 4059768"/>
              <a:gd name="connsiteY403" fmla="*/ 1494882 h 3744261"/>
              <a:gd name="connsiteX404" fmla="*/ 1047926 w 4059768"/>
              <a:gd name="connsiteY404" fmla="*/ 1425796 h 3744261"/>
              <a:gd name="connsiteX405" fmla="*/ 1054592 w 4059768"/>
              <a:gd name="connsiteY405" fmla="*/ 1396746 h 3744261"/>
              <a:gd name="connsiteX406" fmla="*/ 1118673 w 4059768"/>
              <a:gd name="connsiteY406" fmla="*/ 1334430 h 3744261"/>
              <a:gd name="connsiteX407" fmla="*/ 1165581 w 4059768"/>
              <a:gd name="connsiteY407" fmla="*/ 1273837 h 3744261"/>
              <a:gd name="connsiteX408" fmla="*/ 1156050 w 4059768"/>
              <a:gd name="connsiteY408" fmla="*/ 1254131 h 3744261"/>
              <a:gd name="connsiteX409" fmla="*/ 1149343 w 4059768"/>
              <a:gd name="connsiteY409" fmla="*/ 1273463 h 3744261"/>
              <a:gd name="connsiteX410" fmla="*/ 1138566 w 4059768"/>
              <a:gd name="connsiteY410" fmla="*/ 1287937 h 3744261"/>
              <a:gd name="connsiteX411" fmla="*/ 1030483 w 4059768"/>
              <a:gd name="connsiteY411" fmla="*/ 1395354 h 3744261"/>
              <a:gd name="connsiteX412" fmla="*/ 1012148 w 4059768"/>
              <a:gd name="connsiteY412" fmla="*/ 1390765 h 3744261"/>
              <a:gd name="connsiteX413" fmla="*/ 1010902 w 4059768"/>
              <a:gd name="connsiteY413" fmla="*/ 1389810 h 3744261"/>
              <a:gd name="connsiteX414" fmla="*/ 794094 w 4059768"/>
              <a:gd name="connsiteY414" fmla="*/ 1123166 h 3744261"/>
              <a:gd name="connsiteX415" fmla="*/ 811952 w 4059768"/>
              <a:gd name="connsiteY415" fmla="*/ 915971 h 3744261"/>
              <a:gd name="connsiteX416" fmla="*/ 789068 w 4059768"/>
              <a:gd name="connsiteY416" fmla="*/ 889288 h 3744261"/>
              <a:gd name="connsiteX417" fmla="*/ 768303 w 4059768"/>
              <a:gd name="connsiteY417" fmla="*/ 717042 h 3744261"/>
              <a:gd name="connsiteX418" fmla="*/ 808193 w 4059768"/>
              <a:gd name="connsiteY418" fmla="*/ 541286 h 3744261"/>
              <a:gd name="connsiteX419" fmla="*/ 931123 w 4059768"/>
              <a:gd name="connsiteY419" fmla="*/ 473758 h 3744261"/>
              <a:gd name="connsiteX420" fmla="*/ 1122660 w 4059768"/>
              <a:gd name="connsiteY420" fmla="*/ 489186 h 3744261"/>
              <a:gd name="connsiteX421" fmla="*/ 1251424 w 4059768"/>
              <a:gd name="connsiteY421" fmla="*/ 639173 h 3744261"/>
              <a:gd name="connsiteX422" fmla="*/ 1284441 w 4059768"/>
              <a:gd name="connsiteY422" fmla="*/ 699371 h 3744261"/>
              <a:gd name="connsiteX423" fmla="*/ 1269407 w 4059768"/>
              <a:gd name="connsiteY423" fmla="*/ 655868 h 3744261"/>
              <a:gd name="connsiteX424" fmla="*/ 1275408 w 4059768"/>
              <a:gd name="connsiteY424" fmla="*/ 637615 h 3744261"/>
              <a:gd name="connsiteX425" fmla="*/ 1329127 w 4059768"/>
              <a:gd name="connsiteY425" fmla="*/ 677256 h 3744261"/>
              <a:gd name="connsiteX426" fmla="*/ 1374271 w 4059768"/>
              <a:gd name="connsiteY426" fmla="*/ 742479 h 3744261"/>
              <a:gd name="connsiteX427" fmla="*/ 1379794 w 4059768"/>
              <a:gd name="connsiteY427" fmla="*/ 781040 h 3744261"/>
              <a:gd name="connsiteX428" fmla="*/ 1381808 w 4059768"/>
              <a:gd name="connsiteY428" fmla="*/ 780915 h 3744261"/>
              <a:gd name="connsiteX429" fmla="*/ 1398773 w 4059768"/>
              <a:gd name="connsiteY429" fmla="*/ 838476 h 3744261"/>
              <a:gd name="connsiteX430" fmla="*/ 1404525 w 4059768"/>
              <a:gd name="connsiteY430" fmla="*/ 876912 h 3744261"/>
              <a:gd name="connsiteX431" fmla="*/ 1395638 w 4059768"/>
              <a:gd name="connsiteY431" fmla="*/ 977914 h 3744261"/>
              <a:gd name="connsiteX432" fmla="*/ 1401888 w 4059768"/>
              <a:gd name="connsiteY432" fmla="*/ 1020129 h 3744261"/>
              <a:gd name="connsiteX433" fmla="*/ 1332969 w 4059768"/>
              <a:gd name="connsiteY433" fmla="*/ 1209465 h 3744261"/>
              <a:gd name="connsiteX434" fmla="*/ 1369931 w 4059768"/>
              <a:gd name="connsiteY434" fmla="*/ 1221737 h 3744261"/>
              <a:gd name="connsiteX435" fmla="*/ 1379317 w 4059768"/>
              <a:gd name="connsiteY435" fmla="*/ 1230646 h 3744261"/>
              <a:gd name="connsiteX436" fmla="*/ 1427990 w 4059768"/>
              <a:gd name="connsiteY436" fmla="*/ 1300292 h 3744261"/>
              <a:gd name="connsiteX437" fmla="*/ 1416133 w 4059768"/>
              <a:gd name="connsiteY437" fmla="*/ 1323798 h 3744261"/>
              <a:gd name="connsiteX438" fmla="*/ 1295384 w 4059768"/>
              <a:gd name="connsiteY438" fmla="*/ 1319230 h 3744261"/>
              <a:gd name="connsiteX439" fmla="*/ 1259003 w 4059768"/>
              <a:gd name="connsiteY439" fmla="*/ 1296243 h 3744261"/>
              <a:gd name="connsiteX440" fmla="*/ 1256802 w 4059768"/>
              <a:gd name="connsiteY440" fmla="*/ 1298132 h 3744261"/>
              <a:gd name="connsiteX441" fmla="*/ 1248891 w 4059768"/>
              <a:gd name="connsiteY441" fmla="*/ 1310384 h 3744261"/>
              <a:gd name="connsiteX442" fmla="*/ 1244883 w 4059768"/>
              <a:gd name="connsiteY442" fmla="*/ 1318648 h 3744261"/>
              <a:gd name="connsiteX443" fmla="*/ 1229122 w 4059768"/>
              <a:gd name="connsiteY443" fmla="*/ 1321908 h 3744261"/>
              <a:gd name="connsiteX444" fmla="*/ 1342645 w 4059768"/>
              <a:gd name="connsiteY444" fmla="*/ 1396434 h 3744261"/>
              <a:gd name="connsiteX445" fmla="*/ 1520810 w 4059768"/>
              <a:gd name="connsiteY445" fmla="*/ 1562077 h 3744261"/>
              <a:gd name="connsiteX446" fmla="*/ 1718473 w 4059768"/>
              <a:gd name="connsiteY446" fmla="*/ 1729756 h 3744261"/>
              <a:gd name="connsiteX447" fmla="*/ 1885154 w 4059768"/>
              <a:gd name="connsiteY447" fmla="*/ 1883500 h 3744261"/>
              <a:gd name="connsiteX448" fmla="*/ 1939476 w 4059768"/>
              <a:gd name="connsiteY448" fmla="*/ 2032282 h 3744261"/>
              <a:gd name="connsiteX449" fmla="*/ 1947699 w 4059768"/>
              <a:gd name="connsiteY449" fmla="*/ 2051490 h 3744261"/>
              <a:gd name="connsiteX450" fmla="*/ 1955548 w 4059768"/>
              <a:gd name="connsiteY450" fmla="*/ 2068247 h 3744261"/>
              <a:gd name="connsiteX451" fmla="*/ 1955693 w 4059768"/>
              <a:gd name="connsiteY451" fmla="*/ 2069410 h 3744261"/>
              <a:gd name="connsiteX452" fmla="*/ 1990309 w 4059768"/>
              <a:gd name="connsiteY452" fmla="*/ 2132370 h 3744261"/>
              <a:gd name="connsiteX453" fmla="*/ 1990433 w 4059768"/>
              <a:gd name="connsiteY453" fmla="*/ 2131311 h 3744261"/>
              <a:gd name="connsiteX454" fmla="*/ 1977102 w 4059768"/>
              <a:gd name="connsiteY454" fmla="*/ 2009898 h 3744261"/>
              <a:gd name="connsiteX455" fmla="*/ 1981691 w 4059768"/>
              <a:gd name="connsiteY455" fmla="*/ 2002069 h 3744261"/>
              <a:gd name="connsiteX456" fmla="*/ 1989187 w 4059768"/>
              <a:gd name="connsiteY456" fmla="*/ 2006845 h 3744261"/>
              <a:gd name="connsiteX457" fmla="*/ 1989187 w 4059768"/>
              <a:gd name="connsiteY457" fmla="*/ 2006845 h 3744261"/>
              <a:gd name="connsiteX458" fmla="*/ 1989250 w 4059768"/>
              <a:gd name="connsiteY458" fmla="*/ 2007136 h 3744261"/>
              <a:gd name="connsiteX459" fmla="*/ 1991721 w 4059768"/>
              <a:gd name="connsiteY459" fmla="*/ 2017186 h 3744261"/>
              <a:gd name="connsiteX460" fmla="*/ 2024986 w 4059768"/>
              <a:gd name="connsiteY460" fmla="*/ 2093186 h 3744261"/>
              <a:gd name="connsiteX461" fmla="*/ 2059145 w 4059768"/>
              <a:gd name="connsiteY461" fmla="*/ 2144538 h 3744261"/>
              <a:gd name="connsiteX462" fmla="*/ 2058709 w 4059768"/>
              <a:gd name="connsiteY462" fmla="*/ 2132619 h 3744261"/>
              <a:gd name="connsiteX463" fmla="*/ 2044443 w 4059768"/>
              <a:gd name="connsiteY463" fmla="*/ 2063679 h 3744261"/>
              <a:gd name="connsiteX464" fmla="*/ 2028911 w 4059768"/>
              <a:gd name="connsiteY464" fmla="*/ 2026364 h 3744261"/>
              <a:gd name="connsiteX465" fmla="*/ 2028433 w 4059768"/>
              <a:gd name="connsiteY465" fmla="*/ 2010790 h 3744261"/>
              <a:gd name="connsiteX466" fmla="*/ 2034995 w 4059768"/>
              <a:gd name="connsiteY466" fmla="*/ 2009420 h 3744261"/>
              <a:gd name="connsiteX467" fmla="*/ 2053310 w 4059768"/>
              <a:gd name="connsiteY467" fmla="*/ 2050036 h 3744261"/>
              <a:gd name="connsiteX468" fmla="*/ 2056300 w 4059768"/>
              <a:gd name="connsiteY468" fmla="*/ 2059838 h 3744261"/>
              <a:gd name="connsiteX469" fmla="*/ 2101277 w 4059768"/>
              <a:gd name="connsiteY469" fmla="*/ 2139223 h 3744261"/>
              <a:gd name="connsiteX470" fmla="*/ 2099741 w 4059768"/>
              <a:gd name="connsiteY470" fmla="*/ 2127200 h 3744261"/>
              <a:gd name="connsiteX471" fmla="*/ 2070337 w 4059768"/>
              <a:gd name="connsiteY471" fmla="*/ 2015940 h 3744261"/>
              <a:gd name="connsiteX472" fmla="*/ 2070047 w 4059768"/>
              <a:gd name="connsiteY472" fmla="*/ 2015255 h 3744261"/>
              <a:gd name="connsiteX473" fmla="*/ 2069569 w 4059768"/>
              <a:gd name="connsiteY473" fmla="*/ 2004499 h 3744261"/>
              <a:gd name="connsiteX474" fmla="*/ 2075923 w 4059768"/>
              <a:gd name="connsiteY474" fmla="*/ 2002692 h 3744261"/>
              <a:gd name="connsiteX475" fmla="*/ 2080097 w 4059768"/>
              <a:gd name="connsiteY475" fmla="*/ 2006845 h 3744261"/>
              <a:gd name="connsiteX476" fmla="*/ 2080139 w 4059768"/>
              <a:gd name="connsiteY476" fmla="*/ 2006845 h 3744261"/>
              <a:gd name="connsiteX477" fmla="*/ 2080242 w 4059768"/>
              <a:gd name="connsiteY477" fmla="*/ 2007136 h 3744261"/>
              <a:gd name="connsiteX478" fmla="*/ 2082776 w 4059768"/>
              <a:gd name="connsiteY478" fmla="*/ 2013220 h 3744261"/>
              <a:gd name="connsiteX479" fmla="*/ 2128002 w 4059768"/>
              <a:gd name="connsiteY479" fmla="*/ 2082492 h 3744261"/>
              <a:gd name="connsiteX480" fmla="*/ 2075446 w 4059768"/>
              <a:gd name="connsiteY480" fmla="*/ 1945380 h 3744261"/>
              <a:gd name="connsiteX481" fmla="*/ 2076276 w 4059768"/>
              <a:gd name="connsiteY481" fmla="*/ 1939545 h 3744261"/>
              <a:gd name="connsiteX482" fmla="*/ 2081592 w 4059768"/>
              <a:gd name="connsiteY482" fmla="*/ 1937012 h 3744261"/>
              <a:gd name="connsiteX483" fmla="*/ 2118325 w 4059768"/>
              <a:gd name="connsiteY483" fmla="*/ 1926982 h 3744261"/>
              <a:gd name="connsiteX484" fmla="*/ 2116706 w 4059768"/>
              <a:gd name="connsiteY484" fmla="*/ 1911222 h 3744261"/>
              <a:gd name="connsiteX485" fmla="*/ 2070524 w 4059768"/>
              <a:gd name="connsiteY485" fmla="*/ 1876876 h 3744261"/>
              <a:gd name="connsiteX486" fmla="*/ 1994005 w 4059768"/>
              <a:gd name="connsiteY486" fmla="*/ 1815868 h 3744261"/>
              <a:gd name="connsiteX487" fmla="*/ 1990060 w 4059768"/>
              <a:gd name="connsiteY487" fmla="*/ 1809244 h 3744261"/>
              <a:gd name="connsiteX488" fmla="*/ 1961798 w 4059768"/>
              <a:gd name="connsiteY488" fmla="*/ 1804032 h 3744261"/>
              <a:gd name="connsiteX489" fmla="*/ 1932789 w 4059768"/>
              <a:gd name="connsiteY489" fmla="*/ 1765991 h 3744261"/>
              <a:gd name="connsiteX490" fmla="*/ 1890636 w 4059768"/>
              <a:gd name="connsiteY490" fmla="*/ 1690572 h 3744261"/>
              <a:gd name="connsiteX491" fmla="*/ 1811085 w 4059768"/>
              <a:gd name="connsiteY491" fmla="*/ 1763021 h 3744261"/>
              <a:gd name="connsiteX492" fmla="*/ 1786271 w 4059768"/>
              <a:gd name="connsiteY492" fmla="*/ 1748880 h 3744261"/>
              <a:gd name="connsiteX493" fmla="*/ 1758404 w 4059768"/>
              <a:gd name="connsiteY493" fmla="*/ 1709115 h 3744261"/>
              <a:gd name="connsiteX494" fmla="*/ 1736767 w 4059768"/>
              <a:gd name="connsiteY494" fmla="*/ 1636126 h 3744261"/>
              <a:gd name="connsiteX495" fmla="*/ 1811729 w 4059768"/>
              <a:gd name="connsiteY495" fmla="*/ 1580247 h 3744261"/>
              <a:gd name="connsiteX496" fmla="*/ 1831310 w 4059768"/>
              <a:gd name="connsiteY496" fmla="*/ 1571567 h 3744261"/>
              <a:gd name="connsiteX497" fmla="*/ 1788617 w 4059768"/>
              <a:gd name="connsiteY497" fmla="*/ 1472331 h 3744261"/>
              <a:gd name="connsiteX498" fmla="*/ 1692600 w 4059768"/>
              <a:gd name="connsiteY498" fmla="*/ 923987 h 3744261"/>
              <a:gd name="connsiteX499" fmla="*/ 1707094 w 4059768"/>
              <a:gd name="connsiteY499" fmla="*/ 829319 h 3744261"/>
              <a:gd name="connsiteX500" fmla="*/ 1636201 w 4059768"/>
              <a:gd name="connsiteY500" fmla="*/ 698644 h 3744261"/>
              <a:gd name="connsiteX501" fmla="*/ 1536716 w 4059768"/>
              <a:gd name="connsiteY501" fmla="*/ 614524 h 3744261"/>
              <a:gd name="connsiteX502" fmla="*/ 1508226 w 4059768"/>
              <a:gd name="connsiteY502" fmla="*/ 615583 h 3744261"/>
              <a:gd name="connsiteX503" fmla="*/ 1523073 w 4059768"/>
              <a:gd name="connsiteY503" fmla="*/ 673477 h 3744261"/>
              <a:gd name="connsiteX504" fmla="*/ 1529905 w 4059768"/>
              <a:gd name="connsiteY504" fmla="*/ 699786 h 3744261"/>
              <a:gd name="connsiteX505" fmla="*/ 1543818 w 4059768"/>
              <a:gd name="connsiteY505" fmla="*/ 1016599 h 3744261"/>
              <a:gd name="connsiteX506" fmla="*/ 1670194 w 4059768"/>
              <a:gd name="connsiteY506" fmla="*/ 1432420 h 3744261"/>
              <a:gd name="connsiteX507" fmla="*/ 1724079 w 4059768"/>
              <a:gd name="connsiteY507" fmla="*/ 1582365 h 3744261"/>
              <a:gd name="connsiteX508" fmla="*/ 1716417 w 4059768"/>
              <a:gd name="connsiteY508" fmla="*/ 1604480 h 3744261"/>
              <a:gd name="connsiteX509" fmla="*/ 1671585 w 4059768"/>
              <a:gd name="connsiteY509" fmla="*/ 1558111 h 3744261"/>
              <a:gd name="connsiteX510" fmla="*/ 1608314 w 4059768"/>
              <a:gd name="connsiteY510" fmla="*/ 1448596 h 3744261"/>
              <a:gd name="connsiteX511" fmla="*/ 1509618 w 4059768"/>
              <a:gd name="connsiteY511" fmla="*/ 1198169 h 3744261"/>
              <a:gd name="connsiteX512" fmla="*/ 1506835 w 4059768"/>
              <a:gd name="connsiteY512" fmla="*/ 1180498 h 3744261"/>
              <a:gd name="connsiteX513" fmla="*/ 1486859 w 4059768"/>
              <a:gd name="connsiteY513" fmla="*/ 615064 h 3744261"/>
              <a:gd name="connsiteX514" fmla="*/ 1496349 w 4059768"/>
              <a:gd name="connsiteY514" fmla="*/ 607693 h 3744261"/>
              <a:gd name="connsiteX515" fmla="*/ 1498757 w 4059768"/>
              <a:gd name="connsiteY515" fmla="*/ 592181 h 3744261"/>
              <a:gd name="connsiteX516" fmla="*/ 1595751 w 4059768"/>
              <a:gd name="connsiteY516" fmla="*/ 380356 h 3744261"/>
              <a:gd name="connsiteX517" fmla="*/ 1725782 w 4059768"/>
              <a:gd name="connsiteY517" fmla="*/ 271610 h 3744261"/>
              <a:gd name="connsiteX518" fmla="*/ 1732136 w 4059768"/>
              <a:gd name="connsiteY518" fmla="*/ 271713 h 3744261"/>
              <a:gd name="connsiteX519" fmla="*/ 1732822 w 4059768"/>
              <a:gd name="connsiteY519" fmla="*/ 272191 h 3744261"/>
              <a:gd name="connsiteX520" fmla="*/ 1736746 w 4059768"/>
              <a:gd name="connsiteY520" fmla="*/ 242808 h 3744261"/>
              <a:gd name="connsiteX521" fmla="*/ 1747586 w 4059768"/>
              <a:gd name="connsiteY521" fmla="*/ 235333 h 3744261"/>
              <a:gd name="connsiteX522" fmla="*/ 1764364 w 4059768"/>
              <a:gd name="connsiteY522" fmla="*/ 274787 h 3744261"/>
              <a:gd name="connsiteX523" fmla="*/ 1766710 w 4059768"/>
              <a:gd name="connsiteY523" fmla="*/ 262639 h 3744261"/>
              <a:gd name="connsiteX524" fmla="*/ 1765360 w 4059768"/>
              <a:gd name="connsiteY524" fmla="*/ 185808 h 3744261"/>
              <a:gd name="connsiteX525" fmla="*/ 1826098 w 4059768"/>
              <a:gd name="connsiteY525" fmla="*/ 48613 h 3744261"/>
              <a:gd name="connsiteX526" fmla="*/ 1945830 w 4059768"/>
              <a:gd name="connsiteY526" fmla="*/ 106 h 3744261"/>
              <a:gd name="connsiteX527" fmla="*/ 2065105 w 4059768"/>
              <a:gd name="connsiteY527" fmla="*/ 39124 h 3744261"/>
              <a:gd name="connsiteX528" fmla="*/ 2142538 w 4059768"/>
              <a:gd name="connsiteY528" fmla="*/ 42841 h 3744261"/>
              <a:gd name="connsiteX529" fmla="*/ 2281331 w 4059768"/>
              <a:gd name="connsiteY529" fmla="*/ 406458 h 3744261"/>
              <a:gd name="connsiteX530" fmla="*/ 2264844 w 4059768"/>
              <a:gd name="connsiteY530" fmla="*/ 652338 h 3744261"/>
              <a:gd name="connsiteX531" fmla="*/ 2250828 w 4059768"/>
              <a:gd name="connsiteY531" fmla="*/ 671525 h 3744261"/>
              <a:gd name="connsiteX532" fmla="*/ 2193329 w 4059768"/>
              <a:gd name="connsiteY532" fmla="*/ 655099 h 3744261"/>
              <a:gd name="connsiteX533" fmla="*/ 2186601 w 4059768"/>
              <a:gd name="connsiteY533" fmla="*/ 663551 h 3744261"/>
              <a:gd name="connsiteX534" fmla="*/ 2200514 w 4059768"/>
              <a:gd name="connsiteY534" fmla="*/ 722814 h 3744261"/>
              <a:gd name="connsiteX535" fmla="*/ 2208072 w 4059768"/>
              <a:gd name="connsiteY535" fmla="*/ 800164 h 3744261"/>
              <a:gd name="connsiteX536" fmla="*/ 2194222 w 4059768"/>
              <a:gd name="connsiteY536" fmla="*/ 808616 h 3744261"/>
              <a:gd name="connsiteX537" fmla="*/ 2171276 w 4059768"/>
              <a:gd name="connsiteY537" fmla="*/ 804878 h 3744261"/>
              <a:gd name="connsiteX538" fmla="*/ 2171339 w 4059768"/>
              <a:gd name="connsiteY538" fmla="*/ 780687 h 3744261"/>
              <a:gd name="connsiteX539" fmla="*/ 2176198 w 4059768"/>
              <a:gd name="connsiteY539" fmla="*/ 739364 h 3744261"/>
              <a:gd name="connsiteX540" fmla="*/ 2175679 w 4059768"/>
              <a:gd name="connsiteY540" fmla="*/ 735710 h 3744261"/>
              <a:gd name="connsiteX541" fmla="*/ 2175014 w 4059768"/>
              <a:gd name="connsiteY541" fmla="*/ 736810 h 3744261"/>
              <a:gd name="connsiteX542" fmla="*/ 2159565 w 4059768"/>
              <a:gd name="connsiteY542" fmla="*/ 749851 h 3744261"/>
              <a:gd name="connsiteX543" fmla="*/ 2148954 w 4059768"/>
              <a:gd name="connsiteY543" fmla="*/ 734111 h 3744261"/>
              <a:gd name="connsiteX544" fmla="*/ 2173374 w 4059768"/>
              <a:gd name="connsiteY544" fmla="*/ 660436 h 3744261"/>
              <a:gd name="connsiteX545" fmla="*/ 2168016 w 4059768"/>
              <a:gd name="connsiteY545" fmla="*/ 612053 h 3744261"/>
              <a:gd name="connsiteX546" fmla="*/ 2152671 w 4059768"/>
              <a:gd name="connsiteY546" fmla="*/ 659522 h 3744261"/>
              <a:gd name="connsiteX547" fmla="*/ 2069611 w 4059768"/>
              <a:gd name="connsiteY547" fmla="*/ 810921 h 3744261"/>
              <a:gd name="connsiteX548" fmla="*/ 2082277 w 4059768"/>
              <a:gd name="connsiteY548" fmla="*/ 828758 h 3744261"/>
              <a:gd name="connsiteX549" fmla="*/ 2091622 w 4059768"/>
              <a:gd name="connsiteY549" fmla="*/ 806747 h 3744261"/>
              <a:gd name="connsiteX550" fmla="*/ 2097041 w 4059768"/>
              <a:gd name="connsiteY550" fmla="*/ 802054 h 3744261"/>
              <a:gd name="connsiteX551" fmla="*/ 2103291 w 4059768"/>
              <a:gd name="connsiteY551" fmla="*/ 805543 h 3744261"/>
              <a:gd name="connsiteX552" fmla="*/ 2105181 w 4059768"/>
              <a:gd name="connsiteY552" fmla="*/ 809529 h 3744261"/>
              <a:gd name="connsiteX553" fmla="*/ 2105846 w 4059768"/>
              <a:gd name="connsiteY553" fmla="*/ 808201 h 3744261"/>
              <a:gd name="connsiteX554" fmla="*/ 2119011 w 4059768"/>
              <a:gd name="connsiteY554" fmla="*/ 799562 h 3744261"/>
              <a:gd name="connsiteX555" fmla="*/ 2119551 w 4059768"/>
              <a:gd name="connsiteY555" fmla="*/ 821926 h 3744261"/>
              <a:gd name="connsiteX556" fmla="*/ 2115771 w 4059768"/>
              <a:gd name="connsiteY556" fmla="*/ 832952 h 3744261"/>
              <a:gd name="connsiteX557" fmla="*/ 2161164 w 4059768"/>
              <a:gd name="connsiteY557" fmla="*/ 995045 h 3744261"/>
              <a:gd name="connsiteX558" fmla="*/ 2144739 w 4059768"/>
              <a:gd name="connsiteY558" fmla="*/ 1013505 h 3744261"/>
              <a:gd name="connsiteX559" fmla="*/ 2139360 w 4059768"/>
              <a:gd name="connsiteY559" fmla="*/ 1014024 h 3744261"/>
              <a:gd name="connsiteX560" fmla="*/ 2009662 w 4059768"/>
              <a:gd name="connsiteY560" fmla="*/ 926250 h 3744261"/>
              <a:gd name="connsiteX561" fmla="*/ 1986052 w 4059768"/>
              <a:gd name="connsiteY561" fmla="*/ 934390 h 3744261"/>
              <a:gd name="connsiteX562" fmla="*/ 1941677 w 4059768"/>
              <a:gd name="connsiteY562" fmla="*/ 947472 h 3744261"/>
              <a:gd name="connsiteX563" fmla="*/ 1933163 w 4059768"/>
              <a:gd name="connsiteY563" fmla="*/ 956650 h 3744261"/>
              <a:gd name="connsiteX564" fmla="*/ 1881479 w 4059768"/>
              <a:gd name="connsiteY564" fmla="*/ 1002686 h 3744261"/>
              <a:gd name="connsiteX565" fmla="*/ 1849085 w 4059768"/>
              <a:gd name="connsiteY565" fmla="*/ 1074534 h 3744261"/>
              <a:gd name="connsiteX566" fmla="*/ 1786935 w 4059768"/>
              <a:gd name="connsiteY566" fmla="*/ 1177279 h 3744261"/>
              <a:gd name="connsiteX567" fmla="*/ 1758591 w 4059768"/>
              <a:gd name="connsiteY567" fmla="*/ 1158092 h 3744261"/>
              <a:gd name="connsiteX568" fmla="*/ 1744658 w 4059768"/>
              <a:gd name="connsiteY568" fmla="*/ 1052087 h 3744261"/>
              <a:gd name="connsiteX569" fmla="*/ 1745073 w 4059768"/>
              <a:gd name="connsiteY569" fmla="*/ 1041413 h 3744261"/>
              <a:gd name="connsiteX570" fmla="*/ 1743308 w 4059768"/>
              <a:gd name="connsiteY570" fmla="*/ 1161996 h 3744261"/>
              <a:gd name="connsiteX571" fmla="*/ 1804295 w 4059768"/>
              <a:gd name="connsiteY571" fmla="*/ 1421768 h 3744261"/>
              <a:gd name="connsiteX572" fmla="*/ 1872737 w 4059768"/>
              <a:gd name="connsiteY572" fmla="*/ 1556263 h 3744261"/>
              <a:gd name="connsiteX573" fmla="*/ 1879755 w 4059768"/>
              <a:gd name="connsiteY573" fmla="*/ 1554976 h 3744261"/>
              <a:gd name="connsiteX574" fmla="*/ 1885403 w 4059768"/>
              <a:gd name="connsiteY574" fmla="*/ 1560229 h 3744261"/>
              <a:gd name="connsiteX575" fmla="*/ 1879070 w 4059768"/>
              <a:gd name="connsiteY575" fmla="*/ 1568598 h 3744261"/>
              <a:gd name="connsiteX576" fmla="*/ 1872051 w 4059768"/>
              <a:gd name="connsiteY576" fmla="*/ 1569324 h 3744261"/>
              <a:gd name="connsiteX577" fmla="*/ 1848234 w 4059768"/>
              <a:gd name="connsiteY577" fmla="*/ 1578087 h 3744261"/>
              <a:gd name="connsiteX578" fmla="*/ 1891965 w 4059768"/>
              <a:gd name="connsiteY578" fmla="*/ 1666027 h 3744261"/>
              <a:gd name="connsiteX579" fmla="*/ 1903261 w 4059768"/>
              <a:gd name="connsiteY579" fmla="*/ 1645283 h 3744261"/>
              <a:gd name="connsiteX580" fmla="*/ 1910259 w 4059768"/>
              <a:gd name="connsiteY580" fmla="*/ 1639282 h 3744261"/>
              <a:gd name="connsiteX581" fmla="*/ 1956192 w 4059768"/>
              <a:gd name="connsiteY581" fmla="*/ 1714680 h 3744261"/>
              <a:gd name="connsiteX582" fmla="*/ 1996808 w 4059768"/>
              <a:gd name="connsiteY582" fmla="*/ 1795830 h 3744261"/>
              <a:gd name="connsiteX583" fmla="*/ 2002186 w 4059768"/>
              <a:gd name="connsiteY583" fmla="*/ 1794252 h 3744261"/>
              <a:gd name="connsiteX584" fmla="*/ 2029949 w 4059768"/>
              <a:gd name="connsiteY584" fmla="*/ 1764412 h 3744261"/>
              <a:gd name="connsiteX585" fmla="*/ 2267544 w 4059768"/>
              <a:gd name="connsiteY585" fmla="*/ 1248774 h 3744261"/>
              <a:gd name="connsiteX586" fmla="*/ 2441306 w 4059768"/>
              <a:gd name="connsiteY586" fmla="*/ 985348 h 3744261"/>
              <a:gd name="connsiteX587" fmla="*/ 2656079 w 4059768"/>
              <a:gd name="connsiteY587" fmla="*/ 779898 h 3744261"/>
              <a:gd name="connsiteX588" fmla="*/ 2669556 w 4059768"/>
              <a:gd name="connsiteY588" fmla="*/ 778673 h 3744261"/>
              <a:gd name="connsiteX589" fmla="*/ 2710131 w 4059768"/>
              <a:gd name="connsiteY589" fmla="*/ 723707 h 3744261"/>
              <a:gd name="connsiteX590" fmla="*/ 2848219 w 4059768"/>
              <a:gd name="connsiteY590" fmla="*/ 668534 h 3744261"/>
              <a:gd name="connsiteX591" fmla="*/ 2965292 w 4059768"/>
              <a:gd name="connsiteY591" fmla="*/ 650490 h 3744261"/>
              <a:gd name="connsiteX592" fmla="*/ 2967265 w 4059768"/>
              <a:gd name="connsiteY592" fmla="*/ 650074 h 3744261"/>
              <a:gd name="connsiteX593" fmla="*/ 2982818 w 4059768"/>
              <a:gd name="connsiteY593" fmla="*/ 632964 h 3744261"/>
              <a:gd name="connsiteX594" fmla="*/ 3204610 w 4059768"/>
              <a:gd name="connsiteY594" fmla="*/ 522597 h 3744261"/>
              <a:gd name="connsiteX595" fmla="*/ 3327789 w 4059768"/>
              <a:gd name="connsiteY595" fmla="*/ 578746 h 3744261"/>
              <a:gd name="connsiteX596" fmla="*/ 3336697 w 4059768"/>
              <a:gd name="connsiteY596" fmla="*/ 584602 h 3744261"/>
              <a:gd name="connsiteX597" fmla="*/ 3414442 w 4059768"/>
              <a:gd name="connsiteY597" fmla="*/ 735710 h 3744261"/>
              <a:gd name="connsiteX598" fmla="*/ 3416954 w 4059768"/>
              <a:gd name="connsiteY598" fmla="*/ 772921 h 3744261"/>
              <a:gd name="connsiteX599" fmla="*/ 3418740 w 4059768"/>
              <a:gd name="connsiteY599" fmla="*/ 776845 h 3744261"/>
              <a:gd name="connsiteX600" fmla="*/ 3442724 w 4059768"/>
              <a:gd name="connsiteY600" fmla="*/ 880255 h 3744261"/>
              <a:gd name="connsiteX601" fmla="*/ 3381238 w 4059768"/>
              <a:gd name="connsiteY601" fmla="*/ 1080514 h 3744261"/>
              <a:gd name="connsiteX602" fmla="*/ 3336925 w 4059768"/>
              <a:gd name="connsiteY602" fmla="*/ 1129665 h 3744261"/>
              <a:gd name="connsiteX603" fmla="*/ 3029311 w 4059768"/>
              <a:gd name="connsiteY603" fmla="*/ 1328553 h 3744261"/>
              <a:gd name="connsiteX604" fmla="*/ 2886364 w 4059768"/>
              <a:gd name="connsiteY604" fmla="*/ 1415995 h 3744261"/>
              <a:gd name="connsiteX605" fmla="*/ 2848073 w 4059768"/>
              <a:gd name="connsiteY605" fmla="*/ 1419317 h 3744261"/>
              <a:gd name="connsiteX606" fmla="*/ 2601322 w 4059768"/>
              <a:gd name="connsiteY606" fmla="*/ 1308847 h 3744261"/>
              <a:gd name="connsiteX607" fmla="*/ 2592351 w 4059768"/>
              <a:gd name="connsiteY607" fmla="*/ 1301849 h 3744261"/>
              <a:gd name="connsiteX608" fmla="*/ 2577214 w 4059768"/>
              <a:gd name="connsiteY608" fmla="*/ 1249002 h 3744261"/>
              <a:gd name="connsiteX609" fmla="*/ 2612888 w 4059768"/>
              <a:gd name="connsiteY609" fmla="*/ 1209258 h 3744261"/>
              <a:gd name="connsiteX610" fmla="*/ 2634131 w 4059768"/>
              <a:gd name="connsiteY610" fmla="*/ 1188742 h 3744261"/>
              <a:gd name="connsiteX611" fmla="*/ 2682472 w 4059768"/>
              <a:gd name="connsiteY611" fmla="*/ 1071336 h 3744261"/>
              <a:gd name="connsiteX612" fmla="*/ 2618453 w 4059768"/>
              <a:gd name="connsiteY612" fmla="*/ 1154998 h 3744261"/>
              <a:gd name="connsiteX613" fmla="*/ 2535995 w 4059768"/>
              <a:gd name="connsiteY613" fmla="*/ 1264514 h 3744261"/>
              <a:gd name="connsiteX614" fmla="*/ 2551340 w 4059768"/>
              <a:gd name="connsiteY614" fmla="*/ 1309989 h 3744261"/>
              <a:gd name="connsiteX615" fmla="*/ 2533108 w 4059768"/>
              <a:gd name="connsiteY615" fmla="*/ 1382355 h 3744261"/>
              <a:gd name="connsiteX616" fmla="*/ 2582301 w 4059768"/>
              <a:gd name="connsiteY616" fmla="*/ 1407253 h 3744261"/>
              <a:gd name="connsiteX617" fmla="*/ 2600782 w 4059768"/>
              <a:gd name="connsiteY617" fmla="*/ 1382418 h 3744261"/>
              <a:gd name="connsiteX618" fmla="*/ 2685836 w 4059768"/>
              <a:gd name="connsiteY618" fmla="*/ 1407149 h 3744261"/>
              <a:gd name="connsiteX619" fmla="*/ 2755773 w 4059768"/>
              <a:gd name="connsiteY619" fmla="*/ 1449281 h 3744261"/>
              <a:gd name="connsiteX620" fmla="*/ 2779216 w 4059768"/>
              <a:gd name="connsiteY620" fmla="*/ 1465146 h 3744261"/>
              <a:gd name="connsiteX621" fmla="*/ 2816884 w 4059768"/>
              <a:gd name="connsiteY621" fmla="*/ 1466932 h 3744261"/>
              <a:gd name="connsiteX622" fmla="*/ 2895459 w 4059768"/>
              <a:gd name="connsiteY622" fmla="*/ 1438068 h 3744261"/>
              <a:gd name="connsiteX623" fmla="*/ 2928247 w 4059768"/>
              <a:gd name="connsiteY623" fmla="*/ 1427603 h 3744261"/>
              <a:gd name="connsiteX624" fmla="*/ 2938256 w 4059768"/>
              <a:gd name="connsiteY624" fmla="*/ 1450008 h 3744261"/>
              <a:gd name="connsiteX625" fmla="*/ 2943198 w 4059768"/>
              <a:gd name="connsiteY625" fmla="*/ 1485537 h 3744261"/>
              <a:gd name="connsiteX626" fmla="*/ 2955200 w 4059768"/>
              <a:gd name="connsiteY626" fmla="*/ 1610979 h 3744261"/>
              <a:gd name="connsiteX627" fmla="*/ 3235114 w 4059768"/>
              <a:gd name="connsiteY627" fmla="*/ 1579063 h 3744261"/>
              <a:gd name="connsiteX628" fmla="*/ 3357960 w 4059768"/>
              <a:gd name="connsiteY628" fmla="*/ 1627840 h 3744261"/>
              <a:gd name="connsiteX629" fmla="*/ 3418699 w 4059768"/>
              <a:gd name="connsiteY629" fmla="*/ 1628484 h 3744261"/>
              <a:gd name="connsiteX630" fmla="*/ 3767968 w 4059768"/>
              <a:gd name="connsiteY630" fmla="*/ 1788998 h 3744261"/>
              <a:gd name="connsiteX631" fmla="*/ 3775235 w 4059768"/>
              <a:gd name="connsiteY631" fmla="*/ 1804967 h 3744261"/>
              <a:gd name="connsiteX632" fmla="*/ 3751501 w 4059768"/>
              <a:gd name="connsiteY632" fmla="*/ 1826168 h 3744261"/>
              <a:gd name="connsiteX633" fmla="*/ 3826691 w 4059768"/>
              <a:gd name="connsiteY633" fmla="*/ 1828764 h 3744261"/>
              <a:gd name="connsiteX634" fmla="*/ 4002509 w 4059768"/>
              <a:gd name="connsiteY634" fmla="*/ 2053297 h 3744261"/>
              <a:gd name="connsiteX635" fmla="*/ 4008324 w 4059768"/>
              <a:gd name="connsiteY635" fmla="*/ 2100516 h 3744261"/>
              <a:gd name="connsiteX636" fmla="*/ 4008884 w 4059768"/>
              <a:gd name="connsiteY636" fmla="*/ 2101617 h 3744261"/>
              <a:gd name="connsiteX637" fmla="*/ 4059426 w 4059768"/>
              <a:gd name="connsiteY637" fmla="*/ 2257085 h 3744261"/>
              <a:gd name="connsiteX638" fmla="*/ 3935376 w 4059768"/>
              <a:gd name="connsiteY638" fmla="*/ 2471173 h 3744261"/>
              <a:gd name="connsiteX639" fmla="*/ 3816059 w 4059768"/>
              <a:gd name="connsiteY639" fmla="*/ 2521487 h 3744261"/>
              <a:gd name="connsiteX640" fmla="*/ 3748510 w 4059768"/>
              <a:gd name="connsiteY640" fmla="*/ 2526388 h 3744261"/>
              <a:gd name="connsiteX641" fmla="*/ 3747950 w 4059768"/>
              <a:gd name="connsiteY641" fmla="*/ 2535171 h 3744261"/>
              <a:gd name="connsiteX642" fmla="*/ 3736820 w 4059768"/>
              <a:gd name="connsiteY642" fmla="*/ 2543477 h 3744261"/>
              <a:gd name="connsiteX643" fmla="*/ 3639867 w 4059768"/>
              <a:gd name="connsiteY643" fmla="*/ 2522712 h 3744261"/>
              <a:gd name="connsiteX644" fmla="*/ 3615655 w 4059768"/>
              <a:gd name="connsiteY644" fmla="*/ 2524270 h 3744261"/>
              <a:gd name="connsiteX645" fmla="*/ 3607931 w 4059768"/>
              <a:gd name="connsiteY645" fmla="*/ 2522733 h 3744261"/>
              <a:gd name="connsiteX646" fmla="*/ 3491584 w 4059768"/>
              <a:gd name="connsiteY646" fmla="*/ 2482760 h 3744261"/>
              <a:gd name="connsiteX647" fmla="*/ 3492913 w 4059768"/>
              <a:gd name="connsiteY647" fmla="*/ 2470758 h 3744261"/>
              <a:gd name="connsiteX648" fmla="*/ 3585899 w 4059768"/>
              <a:gd name="connsiteY648" fmla="*/ 2443930 h 3744261"/>
              <a:gd name="connsiteX649" fmla="*/ 3740973 w 4059768"/>
              <a:gd name="connsiteY649" fmla="*/ 2405390 h 3744261"/>
              <a:gd name="connsiteX650" fmla="*/ 3870547 w 4059768"/>
              <a:gd name="connsiteY650" fmla="*/ 2286385 h 3744261"/>
              <a:gd name="connsiteX651" fmla="*/ 3658701 w 4059768"/>
              <a:gd name="connsiteY651" fmla="*/ 2335017 h 3744261"/>
              <a:gd name="connsiteX652" fmla="*/ 3593333 w 4059768"/>
              <a:gd name="connsiteY652" fmla="*/ 2301211 h 3744261"/>
              <a:gd name="connsiteX653" fmla="*/ 3566068 w 4059768"/>
              <a:gd name="connsiteY653" fmla="*/ 2282855 h 3744261"/>
              <a:gd name="connsiteX654" fmla="*/ 3526905 w 4059768"/>
              <a:gd name="connsiteY654" fmla="*/ 2284578 h 3744261"/>
              <a:gd name="connsiteX655" fmla="*/ 3439422 w 4059768"/>
              <a:gd name="connsiteY655" fmla="*/ 2308873 h 3744261"/>
              <a:gd name="connsiteX656" fmla="*/ 3439277 w 4059768"/>
              <a:gd name="connsiteY656" fmla="*/ 2363714 h 3744261"/>
              <a:gd name="connsiteX657" fmla="*/ 3478855 w 4059768"/>
              <a:gd name="connsiteY657" fmla="*/ 2400427 h 3744261"/>
              <a:gd name="connsiteX658" fmla="*/ 3471628 w 4059768"/>
              <a:gd name="connsiteY658" fmla="*/ 2418513 h 3744261"/>
              <a:gd name="connsiteX659" fmla="*/ 3462970 w 4059768"/>
              <a:gd name="connsiteY659" fmla="*/ 2436246 h 3744261"/>
              <a:gd name="connsiteX660" fmla="*/ 3457010 w 4059768"/>
              <a:gd name="connsiteY660" fmla="*/ 2448643 h 3744261"/>
              <a:gd name="connsiteX661" fmla="*/ 3448932 w 4059768"/>
              <a:gd name="connsiteY661" fmla="*/ 2446775 h 3744261"/>
              <a:gd name="connsiteX662" fmla="*/ 3427524 w 4059768"/>
              <a:gd name="connsiteY662" fmla="*/ 2371044 h 3744261"/>
              <a:gd name="connsiteX663" fmla="*/ 3363401 w 4059768"/>
              <a:gd name="connsiteY663" fmla="*/ 2334269 h 3744261"/>
              <a:gd name="connsiteX664" fmla="*/ 3138120 w 4059768"/>
              <a:gd name="connsiteY664" fmla="*/ 2111813 h 3744261"/>
              <a:gd name="connsiteX665" fmla="*/ 3155210 w 4059768"/>
              <a:gd name="connsiteY665" fmla="*/ 1998227 h 3744261"/>
              <a:gd name="connsiteX666" fmla="*/ 3165260 w 4059768"/>
              <a:gd name="connsiteY666" fmla="*/ 1935787 h 3744261"/>
              <a:gd name="connsiteX667" fmla="*/ 3124706 w 4059768"/>
              <a:gd name="connsiteY667" fmla="*/ 2016771 h 3744261"/>
              <a:gd name="connsiteX668" fmla="*/ 3114344 w 4059768"/>
              <a:gd name="connsiteY668" fmla="*/ 2048894 h 3744261"/>
              <a:gd name="connsiteX669" fmla="*/ 3104647 w 4059768"/>
              <a:gd name="connsiteY669" fmla="*/ 2077052 h 3744261"/>
              <a:gd name="connsiteX670" fmla="*/ 3114282 w 4059768"/>
              <a:gd name="connsiteY670" fmla="*/ 2088805 h 3744261"/>
              <a:gd name="connsiteX671" fmla="*/ 3115382 w 4059768"/>
              <a:gd name="connsiteY671" fmla="*/ 2148442 h 3744261"/>
              <a:gd name="connsiteX672" fmla="*/ 3121695 w 4059768"/>
              <a:gd name="connsiteY672" fmla="*/ 2164514 h 3744261"/>
              <a:gd name="connsiteX673" fmla="*/ 3235508 w 4059768"/>
              <a:gd name="connsiteY673" fmla="*/ 2301273 h 3744261"/>
              <a:gd name="connsiteX674" fmla="*/ 3250667 w 4059768"/>
              <a:gd name="connsiteY674" fmla="*/ 2314355 h 3744261"/>
              <a:gd name="connsiteX675" fmla="*/ 3343632 w 4059768"/>
              <a:gd name="connsiteY675" fmla="*/ 2370047 h 3744261"/>
              <a:gd name="connsiteX676" fmla="*/ 3343819 w 4059768"/>
              <a:gd name="connsiteY676" fmla="*/ 2381738 h 3744261"/>
              <a:gd name="connsiteX677" fmla="*/ 3334787 w 4059768"/>
              <a:gd name="connsiteY677" fmla="*/ 2385144 h 3744261"/>
              <a:gd name="connsiteX678" fmla="*/ 3245683 w 4059768"/>
              <a:gd name="connsiteY678" fmla="*/ 2326399 h 3744261"/>
              <a:gd name="connsiteX679" fmla="*/ 3193189 w 4059768"/>
              <a:gd name="connsiteY679" fmla="*/ 2334560 h 3744261"/>
              <a:gd name="connsiteX680" fmla="*/ 3145492 w 4059768"/>
              <a:gd name="connsiteY680" fmla="*/ 2359416 h 3744261"/>
              <a:gd name="connsiteX681" fmla="*/ 3048623 w 4059768"/>
              <a:gd name="connsiteY681" fmla="*/ 2391290 h 3744261"/>
              <a:gd name="connsiteX682" fmla="*/ 3022542 w 4059768"/>
              <a:gd name="connsiteY682" fmla="*/ 2367244 h 3744261"/>
              <a:gd name="connsiteX683" fmla="*/ 3065546 w 4059768"/>
              <a:gd name="connsiteY683" fmla="*/ 2239373 h 3744261"/>
              <a:gd name="connsiteX684" fmla="*/ 3094410 w 4059768"/>
              <a:gd name="connsiteY684" fmla="*/ 2192776 h 3744261"/>
              <a:gd name="connsiteX685" fmla="*/ 3102633 w 4059768"/>
              <a:gd name="connsiteY685" fmla="*/ 2149854 h 3744261"/>
              <a:gd name="connsiteX686" fmla="*/ 3090901 w 4059768"/>
              <a:gd name="connsiteY686" fmla="*/ 2090030 h 3744261"/>
              <a:gd name="connsiteX687" fmla="*/ 3042725 w 4059768"/>
              <a:gd name="connsiteY687" fmla="*/ 2050410 h 3744261"/>
              <a:gd name="connsiteX688" fmla="*/ 3039839 w 4059768"/>
              <a:gd name="connsiteY688" fmla="*/ 2032137 h 3744261"/>
              <a:gd name="connsiteX689" fmla="*/ 2994135 w 4059768"/>
              <a:gd name="connsiteY689" fmla="*/ 2044243 h 3744261"/>
              <a:gd name="connsiteX690" fmla="*/ 2849402 w 4059768"/>
              <a:gd name="connsiteY690" fmla="*/ 1980702 h 3744261"/>
              <a:gd name="connsiteX691" fmla="*/ 2858601 w 4059768"/>
              <a:gd name="connsiteY691" fmla="*/ 1951174 h 3744261"/>
              <a:gd name="connsiteX692" fmla="*/ 2947289 w 4059768"/>
              <a:gd name="connsiteY692" fmla="*/ 1896499 h 3744261"/>
              <a:gd name="connsiteX693" fmla="*/ 2899882 w 4059768"/>
              <a:gd name="connsiteY693" fmla="*/ 1893468 h 3744261"/>
              <a:gd name="connsiteX694" fmla="*/ 2848759 w 4059768"/>
              <a:gd name="connsiteY694" fmla="*/ 1886989 h 3744261"/>
              <a:gd name="connsiteX695" fmla="*/ 2765781 w 4059768"/>
              <a:gd name="connsiteY695" fmla="*/ 1884372 h 3744261"/>
              <a:gd name="connsiteX696" fmla="*/ 2679253 w 4059768"/>
              <a:gd name="connsiteY696" fmla="*/ 1947768 h 3744261"/>
              <a:gd name="connsiteX697" fmla="*/ 2645738 w 4059768"/>
              <a:gd name="connsiteY697" fmla="*/ 1950634 h 3744261"/>
              <a:gd name="connsiteX698" fmla="*/ 2616958 w 4059768"/>
              <a:gd name="connsiteY698" fmla="*/ 1902957 h 3744261"/>
              <a:gd name="connsiteX699" fmla="*/ 2612722 w 4059768"/>
              <a:gd name="connsiteY699" fmla="*/ 1891474 h 3744261"/>
              <a:gd name="connsiteX700" fmla="*/ 2415433 w 4059768"/>
              <a:gd name="connsiteY700" fmla="*/ 1936970 h 3744261"/>
              <a:gd name="connsiteX701" fmla="*/ 2238015 w 4059768"/>
              <a:gd name="connsiteY701" fmla="*/ 1996504 h 3744261"/>
              <a:gd name="connsiteX702" fmla="*/ 2166646 w 4059768"/>
              <a:gd name="connsiteY702" fmla="*/ 2036767 h 3744261"/>
              <a:gd name="connsiteX703" fmla="*/ 2212454 w 4059768"/>
              <a:gd name="connsiteY703" fmla="*/ 2069867 h 3744261"/>
              <a:gd name="connsiteX704" fmla="*/ 2316487 w 4059768"/>
              <a:gd name="connsiteY704" fmla="*/ 2126494 h 3744261"/>
              <a:gd name="connsiteX705" fmla="*/ 2472993 w 4059768"/>
              <a:gd name="connsiteY705" fmla="*/ 2213645 h 3744261"/>
              <a:gd name="connsiteX706" fmla="*/ 2473201 w 4059768"/>
              <a:gd name="connsiteY706" fmla="*/ 2213790 h 3744261"/>
              <a:gd name="connsiteX707" fmla="*/ 2658239 w 4059768"/>
              <a:gd name="connsiteY707" fmla="*/ 2375218 h 3744261"/>
              <a:gd name="connsiteX708" fmla="*/ 2772758 w 4059768"/>
              <a:gd name="connsiteY708" fmla="*/ 2510212 h 3744261"/>
              <a:gd name="connsiteX709" fmla="*/ 2823695 w 4059768"/>
              <a:gd name="connsiteY709" fmla="*/ 2594394 h 3744261"/>
              <a:gd name="connsiteX710" fmla="*/ 2817133 w 4059768"/>
              <a:gd name="connsiteY710" fmla="*/ 2599626 h 3744261"/>
              <a:gd name="connsiteX711" fmla="*/ 2702469 w 4059768"/>
              <a:gd name="connsiteY711" fmla="*/ 2635155 h 3744261"/>
              <a:gd name="connsiteX712" fmla="*/ 2730958 w 4059768"/>
              <a:gd name="connsiteY712" fmla="*/ 2674277 h 3744261"/>
              <a:gd name="connsiteX713" fmla="*/ 2802930 w 4059768"/>
              <a:gd name="connsiteY713" fmla="*/ 2785162 h 3744261"/>
              <a:gd name="connsiteX714" fmla="*/ 2807561 w 4059768"/>
              <a:gd name="connsiteY714" fmla="*/ 2841145 h 3744261"/>
              <a:gd name="connsiteX715" fmla="*/ 2867447 w 4059768"/>
              <a:gd name="connsiteY715" fmla="*/ 2912723 h 3744261"/>
              <a:gd name="connsiteX716" fmla="*/ 3062182 w 4059768"/>
              <a:gd name="connsiteY716" fmla="*/ 3009280 h 3744261"/>
              <a:gd name="connsiteX717" fmla="*/ 3045009 w 4059768"/>
              <a:gd name="connsiteY717" fmla="*/ 2894512 h 3744261"/>
              <a:gd name="connsiteX718" fmla="*/ 2980908 w 4059768"/>
              <a:gd name="connsiteY718" fmla="*/ 2804017 h 3744261"/>
              <a:gd name="connsiteX719" fmla="*/ 2864789 w 4059768"/>
              <a:gd name="connsiteY719" fmla="*/ 2603489 h 3744261"/>
              <a:gd name="connsiteX720" fmla="*/ 2878390 w 4059768"/>
              <a:gd name="connsiteY720" fmla="*/ 2596158 h 3744261"/>
              <a:gd name="connsiteX721" fmla="*/ 3015731 w 4059768"/>
              <a:gd name="connsiteY721" fmla="*/ 2767574 h 3744261"/>
              <a:gd name="connsiteX722" fmla="*/ 3118871 w 4059768"/>
              <a:gd name="connsiteY722" fmla="*/ 2986522 h 3744261"/>
              <a:gd name="connsiteX723" fmla="*/ 3102612 w 4059768"/>
              <a:gd name="connsiteY723" fmla="*/ 3018728 h 3744261"/>
              <a:gd name="connsiteX724" fmla="*/ 3075119 w 4059768"/>
              <a:gd name="connsiteY724" fmla="*/ 3023317 h 3744261"/>
              <a:gd name="connsiteX725" fmla="*/ 3076427 w 4059768"/>
              <a:gd name="connsiteY725" fmla="*/ 3054839 h 3744261"/>
              <a:gd name="connsiteX726" fmla="*/ 3333520 w 4059768"/>
              <a:gd name="connsiteY726" fmla="*/ 3043231 h 3744261"/>
              <a:gd name="connsiteX727" fmla="*/ 3961976 w 4059768"/>
              <a:gd name="connsiteY727" fmla="*/ 3036752 h 3744261"/>
              <a:gd name="connsiteX728" fmla="*/ 3352458 w 4059768"/>
              <a:gd name="connsiteY728" fmla="*/ 3055275 h 3744261"/>
              <a:gd name="connsiteX729" fmla="*/ 3077133 w 4059768"/>
              <a:gd name="connsiteY729" fmla="*/ 3067173 h 3744261"/>
              <a:gd name="connsiteX730" fmla="*/ 3080103 w 4059768"/>
              <a:gd name="connsiteY730" fmla="*/ 3103159 h 3744261"/>
              <a:gd name="connsiteX731" fmla="*/ 3086498 w 4059768"/>
              <a:gd name="connsiteY731" fmla="*/ 3211221 h 3744261"/>
              <a:gd name="connsiteX732" fmla="*/ 3077382 w 4059768"/>
              <a:gd name="connsiteY732" fmla="*/ 3263528 h 3744261"/>
              <a:gd name="connsiteX733" fmla="*/ 3068619 w 4059768"/>
              <a:gd name="connsiteY733" fmla="*/ 3263383 h 3744261"/>
              <a:gd name="connsiteX734" fmla="*/ 3067581 w 4059768"/>
              <a:gd name="connsiteY734" fmla="*/ 3262697 h 3744261"/>
              <a:gd name="connsiteX735" fmla="*/ 3068121 w 4059768"/>
              <a:gd name="connsiteY735" fmla="*/ 3277399 h 3744261"/>
              <a:gd name="connsiteX736" fmla="*/ 3069408 w 4059768"/>
              <a:gd name="connsiteY736" fmla="*/ 3315482 h 3744261"/>
              <a:gd name="connsiteX737" fmla="*/ 3102716 w 4059768"/>
              <a:gd name="connsiteY737" fmla="*/ 3345924 h 3744261"/>
              <a:gd name="connsiteX738" fmla="*/ 3097898 w 4059768"/>
              <a:gd name="connsiteY738" fmla="*/ 3527805 h 3744261"/>
              <a:gd name="connsiteX739" fmla="*/ 3089488 w 4059768"/>
              <a:gd name="connsiteY739" fmla="*/ 3552288 h 3744261"/>
              <a:gd name="connsiteX740" fmla="*/ 3070883 w 4059768"/>
              <a:gd name="connsiteY740" fmla="*/ 3594524 h 3744261"/>
              <a:gd name="connsiteX741" fmla="*/ 3078961 w 4059768"/>
              <a:gd name="connsiteY741" fmla="*/ 3601708 h 3744261"/>
              <a:gd name="connsiteX742" fmla="*/ 3074019 w 4059768"/>
              <a:gd name="connsiteY742" fmla="*/ 3617033 h 3744261"/>
              <a:gd name="connsiteX743" fmla="*/ 3069741 w 4059768"/>
              <a:gd name="connsiteY743" fmla="*/ 3621228 h 3744261"/>
              <a:gd name="connsiteX744" fmla="*/ 3092126 w 4059768"/>
              <a:gd name="connsiteY744" fmla="*/ 3634787 h 3744261"/>
              <a:gd name="connsiteX745" fmla="*/ 3092832 w 4059768"/>
              <a:gd name="connsiteY745" fmla="*/ 3685849 h 3744261"/>
              <a:gd name="connsiteX746" fmla="*/ 2995381 w 4059768"/>
              <a:gd name="connsiteY746" fmla="*/ 3744261 h 3744261"/>
              <a:gd name="connsiteX747" fmla="*/ 2995402 w 4059768"/>
              <a:gd name="connsiteY747" fmla="*/ 3743887 h 3744261"/>
              <a:gd name="connsiteX748" fmla="*/ 2933709 w 4059768"/>
              <a:gd name="connsiteY748" fmla="*/ 3676712 h 3744261"/>
              <a:gd name="connsiteX749" fmla="*/ 2941101 w 4059768"/>
              <a:gd name="connsiteY749" fmla="*/ 3710331 h 3744261"/>
              <a:gd name="connsiteX750" fmla="*/ 2987262 w 4059768"/>
              <a:gd name="connsiteY750" fmla="*/ 3731096 h 3744261"/>
              <a:gd name="connsiteX751" fmla="*/ 3081722 w 4059768"/>
              <a:gd name="connsiteY751" fmla="*/ 3679868 h 3744261"/>
              <a:gd name="connsiteX752" fmla="*/ 3082761 w 4059768"/>
              <a:gd name="connsiteY752" fmla="*/ 3642616 h 3744261"/>
              <a:gd name="connsiteX753" fmla="*/ 3057406 w 4059768"/>
              <a:gd name="connsiteY753" fmla="*/ 3629887 h 3744261"/>
              <a:gd name="connsiteX754" fmla="*/ 3011349 w 4059768"/>
              <a:gd name="connsiteY754" fmla="*/ 3651129 h 3744261"/>
              <a:gd name="connsiteX755" fmla="*/ 2967950 w 4059768"/>
              <a:gd name="connsiteY755" fmla="*/ 3677626 h 3744261"/>
              <a:gd name="connsiteX756" fmla="*/ 2933709 w 4059768"/>
              <a:gd name="connsiteY756" fmla="*/ 3676691 h 3744261"/>
              <a:gd name="connsiteX757" fmla="*/ 2933709 w 4059768"/>
              <a:gd name="connsiteY757" fmla="*/ 3676712 h 3744261"/>
              <a:gd name="connsiteX758" fmla="*/ 992919 w 4059768"/>
              <a:gd name="connsiteY758" fmla="*/ 3516488 h 3744261"/>
              <a:gd name="connsiteX759" fmla="*/ 993605 w 4059768"/>
              <a:gd name="connsiteY759" fmla="*/ 3519935 h 3744261"/>
              <a:gd name="connsiteX760" fmla="*/ 1058683 w 4059768"/>
              <a:gd name="connsiteY760" fmla="*/ 3634787 h 3744261"/>
              <a:gd name="connsiteX761" fmla="*/ 1189482 w 4059768"/>
              <a:gd name="connsiteY761" fmla="*/ 3707776 h 3744261"/>
              <a:gd name="connsiteX762" fmla="*/ 1483993 w 4059768"/>
              <a:gd name="connsiteY762" fmla="*/ 3596123 h 3744261"/>
              <a:gd name="connsiteX763" fmla="*/ 1531483 w 4059768"/>
              <a:gd name="connsiteY763" fmla="*/ 3540389 h 3744261"/>
              <a:gd name="connsiteX764" fmla="*/ 1553702 w 4059768"/>
              <a:gd name="connsiteY764" fmla="*/ 3515346 h 3744261"/>
              <a:gd name="connsiteX765" fmla="*/ 1553702 w 4059768"/>
              <a:gd name="connsiteY765" fmla="*/ 3515346 h 3744261"/>
              <a:gd name="connsiteX766" fmla="*/ 1524049 w 4059768"/>
              <a:gd name="connsiteY766" fmla="*/ 3521327 h 3744261"/>
              <a:gd name="connsiteX767" fmla="*/ 1424252 w 4059768"/>
              <a:gd name="connsiteY767" fmla="*/ 3503116 h 3744261"/>
              <a:gd name="connsiteX768" fmla="*/ 1409447 w 4059768"/>
              <a:gd name="connsiteY768" fmla="*/ 3342207 h 3744261"/>
              <a:gd name="connsiteX769" fmla="*/ 1417586 w 4059768"/>
              <a:gd name="connsiteY769" fmla="*/ 3332759 h 3744261"/>
              <a:gd name="connsiteX770" fmla="*/ 1417794 w 4059768"/>
              <a:gd name="connsiteY770" fmla="*/ 3332759 h 3744261"/>
              <a:gd name="connsiteX771" fmla="*/ 1432413 w 4059768"/>
              <a:gd name="connsiteY771" fmla="*/ 3362515 h 3744261"/>
              <a:gd name="connsiteX772" fmla="*/ 1443398 w 4059768"/>
              <a:gd name="connsiteY772" fmla="*/ 3397837 h 3744261"/>
              <a:gd name="connsiteX773" fmla="*/ 1467111 w 4059768"/>
              <a:gd name="connsiteY773" fmla="*/ 3336413 h 3744261"/>
              <a:gd name="connsiteX774" fmla="*/ 1463290 w 4059768"/>
              <a:gd name="connsiteY774" fmla="*/ 3308505 h 3744261"/>
              <a:gd name="connsiteX775" fmla="*/ 1455504 w 4059768"/>
              <a:gd name="connsiteY775" fmla="*/ 3265937 h 3744261"/>
              <a:gd name="connsiteX776" fmla="*/ 1408055 w 4059768"/>
              <a:gd name="connsiteY776" fmla="*/ 3153639 h 3744261"/>
              <a:gd name="connsiteX777" fmla="*/ 1385442 w 4059768"/>
              <a:gd name="connsiteY777" fmla="*/ 3145644 h 3744261"/>
              <a:gd name="connsiteX778" fmla="*/ 1255972 w 4059768"/>
              <a:gd name="connsiteY778" fmla="*/ 3141533 h 3744261"/>
              <a:gd name="connsiteX779" fmla="*/ 1140040 w 4059768"/>
              <a:gd name="connsiteY779" fmla="*/ 3241995 h 3744261"/>
              <a:gd name="connsiteX780" fmla="*/ 1113918 w 4059768"/>
              <a:gd name="connsiteY780" fmla="*/ 3264566 h 3744261"/>
              <a:gd name="connsiteX781" fmla="*/ 1108851 w 4059768"/>
              <a:gd name="connsiteY781" fmla="*/ 3256156 h 3744261"/>
              <a:gd name="connsiteX782" fmla="*/ 1107584 w 4059768"/>
              <a:gd name="connsiteY782" fmla="*/ 3219464 h 3744261"/>
              <a:gd name="connsiteX783" fmla="*/ 1010757 w 4059768"/>
              <a:gd name="connsiteY783" fmla="*/ 3413037 h 3744261"/>
              <a:gd name="connsiteX784" fmla="*/ 1010113 w 4059768"/>
              <a:gd name="connsiteY784" fmla="*/ 3432244 h 3744261"/>
              <a:gd name="connsiteX785" fmla="*/ 992940 w 4059768"/>
              <a:gd name="connsiteY785" fmla="*/ 3516530 h 3744261"/>
              <a:gd name="connsiteX786" fmla="*/ 992919 w 4059768"/>
              <a:gd name="connsiteY786" fmla="*/ 3516488 h 3744261"/>
              <a:gd name="connsiteX787" fmla="*/ 2421704 w 4059768"/>
              <a:gd name="connsiteY787" fmla="*/ 3452386 h 3744261"/>
              <a:gd name="connsiteX788" fmla="*/ 2428452 w 4059768"/>
              <a:gd name="connsiteY788" fmla="*/ 3478737 h 3744261"/>
              <a:gd name="connsiteX789" fmla="*/ 2658799 w 4059768"/>
              <a:gd name="connsiteY789" fmla="*/ 3671521 h 3744261"/>
              <a:gd name="connsiteX790" fmla="*/ 2748754 w 4059768"/>
              <a:gd name="connsiteY790" fmla="*/ 3640082 h 3744261"/>
              <a:gd name="connsiteX791" fmla="*/ 2758285 w 4059768"/>
              <a:gd name="connsiteY791" fmla="*/ 3628890 h 3744261"/>
              <a:gd name="connsiteX792" fmla="*/ 2749024 w 4059768"/>
              <a:gd name="connsiteY792" fmla="*/ 3622494 h 3744261"/>
              <a:gd name="connsiteX793" fmla="*/ 2748837 w 4059768"/>
              <a:gd name="connsiteY793" fmla="*/ 3615310 h 3744261"/>
              <a:gd name="connsiteX794" fmla="*/ 2758617 w 4059768"/>
              <a:gd name="connsiteY794" fmla="*/ 3611738 h 3744261"/>
              <a:gd name="connsiteX795" fmla="*/ 2771596 w 4059768"/>
              <a:gd name="connsiteY795" fmla="*/ 3619296 h 3744261"/>
              <a:gd name="connsiteX796" fmla="*/ 2772385 w 4059768"/>
              <a:gd name="connsiteY796" fmla="*/ 3621788 h 3744261"/>
              <a:gd name="connsiteX797" fmla="*/ 2785757 w 4059768"/>
              <a:gd name="connsiteY797" fmla="*/ 3626896 h 3744261"/>
              <a:gd name="connsiteX798" fmla="*/ 2728280 w 4059768"/>
              <a:gd name="connsiteY798" fmla="*/ 3555278 h 3744261"/>
              <a:gd name="connsiteX799" fmla="*/ 2695886 w 4059768"/>
              <a:gd name="connsiteY799" fmla="*/ 3458097 h 3744261"/>
              <a:gd name="connsiteX800" fmla="*/ 2701409 w 4059768"/>
              <a:gd name="connsiteY800" fmla="*/ 3444724 h 3744261"/>
              <a:gd name="connsiteX801" fmla="*/ 2726099 w 4059768"/>
              <a:gd name="connsiteY801" fmla="*/ 3463454 h 3744261"/>
              <a:gd name="connsiteX802" fmla="*/ 2728363 w 4059768"/>
              <a:gd name="connsiteY802" fmla="*/ 3440779 h 3744261"/>
              <a:gd name="connsiteX803" fmla="*/ 2759199 w 4059768"/>
              <a:gd name="connsiteY803" fmla="*/ 3311558 h 3744261"/>
              <a:gd name="connsiteX804" fmla="*/ 2971356 w 4059768"/>
              <a:gd name="connsiteY804" fmla="*/ 3291042 h 3744261"/>
              <a:gd name="connsiteX805" fmla="*/ 3009252 w 4059768"/>
              <a:gd name="connsiteY805" fmla="*/ 3300780 h 3744261"/>
              <a:gd name="connsiteX806" fmla="*/ 3007529 w 4059768"/>
              <a:gd name="connsiteY806" fmla="*/ 3287906 h 3744261"/>
              <a:gd name="connsiteX807" fmla="*/ 3003770 w 4059768"/>
              <a:gd name="connsiteY807" fmla="*/ 3260164 h 3744261"/>
              <a:gd name="connsiteX808" fmla="*/ 3003126 w 4059768"/>
              <a:gd name="connsiteY808" fmla="*/ 3252502 h 3744261"/>
              <a:gd name="connsiteX809" fmla="*/ 2942845 w 4059768"/>
              <a:gd name="connsiteY809" fmla="*/ 3193197 h 3744261"/>
              <a:gd name="connsiteX810" fmla="*/ 2768418 w 4059768"/>
              <a:gd name="connsiteY810" fmla="*/ 3152518 h 3744261"/>
              <a:gd name="connsiteX811" fmla="*/ 2766030 w 4059768"/>
              <a:gd name="connsiteY811" fmla="*/ 3154553 h 3744261"/>
              <a:gd name="connsiteX812" fmla="*/ 2747633 w 4059768"/>
              <a:gd name="connsiteY812" fmla="*/ 3170521 h 3744261"/>
              <a:gd name="connsiteX813" fmla="*/ 2720866 w 4059768"/>
              <a:gd name="connsiteY813" fmla="*/ 3271377 h 3744261"/>
              <a:gd name="connsiteX814" fmla="*/ 2722777 w 4059768"/>
              <a:gd name="connsiteY814" fmla="*/ 3361394 h 3744261"/>
              <a:gd name="connsiteX815" fmla="*/ 2722216 w 4059768"/>
              <a:gd name="connsiteY815" fmla="*/ 3372316 h 3744261"/>
              <a:gd name="connsiteX816" fmla="*/ 2688784 w 4059768"/>
              <a:gd name="connsiteY816" fmla="*/ 3358258 h 3744261"/>
              <a:gd name="connsiteX817" fmla="*/ 2643018 w 4059768"/>
              <a:gd name="connsiteY817" fmla="*/ 3319531 h 3744261"/>
              <a:gd name="connsiteX818" fmla="*/ 2615940 w 4059768"/>
              <a:gd name="connsiteY818" fmla="*/ 3249719 h 3744261"/>
              <a:gd name="connsiteX819" fmla="*/ 2683053 w 4059768"/>
              <a:gd name="connsiteY819" fmla="*/ 3213277 h 3744261"/>
              <a:gd name="connsiteX820" fmla="*/ 2711335 w 4059768"/>
              <a:gd name="connsiteY820" fmla="*/ 3200215 h 3744261"/>
              <a:gd name="connsiteX821" fmla="*/ 2738060 w 4059768"/>
              <a:gd name="connsiteY821" fmla="*/ 3162319 h 3744261"/>
              <a:gd name="connsiteX822" fmla="*/ 2741756 w 4059768"/>
              <a:gd name="connsiteY822" fmla="*/ 3157211 h 3744261"/>
              <a:gd name="connsiteX823" fmla="*/ 2761691 w 4059768"/>
              <a:gd name="connsiteY823" fmla="*/ 3141865 h 3744261"/>
              <a:gd name="connsiteX824" fmla="*/ 2788706 w 4059768"/>
              <a:gd name="connsiteY824" fmla="*/ 3117591 h 3744261"/>
              <a:gd name="connsiteX825" fmla="*/ 2811132 w 4059768"/>
              <a:gd name="connsiteY825" fmla="*/ 3074150 h 3744261"/>
              <a:gd name="connsiteX826" fmla="*/ 2826914 w 4059768"/>
              <a:gd name="connsiteY826" fmla="*/ 3048609 h 3744261"/>
              <a:gd name="connsiteX827" fmla="*/ 2841719 w 4059768"/>
              <a:gd name="connsiteY827" fmla="*/ 3053531 h 3744261"/>
              <a:gd name="connsiteX828" fmla="*/ 2867385 w 4059768"/>
              <a:gd name="connsiteY828" fmla="*/ 3080795 h 3744261"/>
              <a:gd name="connsiteX829" fmla="*/ 2909330 w 4059768"/>
              <a:gd name="connsiteY829" fmla="*/ 3123364 h 3744261"/>
              <a:gd name="connsiteX830" fmla="*/ 2972519 w 4059768"/>
              <a:gd name="connsiteY830" fmla="*/ 3148323 h 3744261"/>
              <a:gd name="connsiteX831" fmla="*/ 2973017 w 4059768"/>
              <a:gd name="connsiteY831" fmla="*/ 3132147 h 3744261"/>
              <a:gd name="connsiteX832" fmla="*/ 2884308 w 4059768"/>
              <a:gd name="connsiteY832" fmla="*/ 2998088 h 3744261"/>
              <a:gd name="connsiteX833" fmla="*/ 2758285 w 4059768"/>
              <a:gd name="connsiteY833" fmla="*/ 2881035 h 3744261"/>
              <a:gd name="connsiteX834" fmla="*/ 2614819 w 4059768"/>
              <a:gd name="connsiteY834" fmla="*/ 2902444 h 3744261"/>
              <a:gd name="connsiteX835" fmla="*/ 2610791 w 4059768"/>
              <a:gd name="connsiteY835" fmla="*/ 2904458 h 3744261"/>
              <a:gd name="connsiteX836" fmla="*/ 2537677 w 4059768"/>
              <a:gd name="connsiteY836" fmla="*/ 2930996 h 3744261"/>
              <a:gd name="connsiteX837" fmla="*/ 2492201 w 4059768"/>
              <a:gd name="connsiteY837" fmla="*/ 2927569 h 3744261"/>
              <a:gd name="connsiteX838" fmla="*/ 2512593 w 4059768"/>
              <a:gd name="connsiteY838" fmla="*/ 2896733 h 3744261"/>
              <a:gd name="connsiteX839" fmla="*/ 2664717 w 4059768"/>
              <a:gd name="connsiteY839" fmla="*/ 2837096 h 3744261"/>
              <a:gd name="connsiteX840" fmla="*/ 2751474 w 4059768"/>
              <a:gd name="connsiteY840" fmla="*/ 2804619 h 3744261"/>
              <a:gd name="connsiteX841" fmla="*/ 2758534 w 4059768"/>
              <a:gd name="connsiteY841" fmla="*/ 2793635 h 3744261"/>
              <a:gd name="connsiteX842" fmla="*/ 2767692 w 4059768"/>
              <a:gd name="connsiteY842" fmla="*/ 2773119 h 3744261"/>
              <a:gd name="connsiteX843" fmla="*/ 2728986 w 4059768"/>
              <a:gd name="connsiteY843" fmla="*/ 2764044 h 3744261"/>
              <a:gd name="connsiteX844" fmla="*/ 2525425 w 4059768"/>
              <a:gd name="connsiteY844" fmla="*/ 2822644 h 3744261"/>
              <a:gd name="connsiteX845" fmla="*/ 2393712 w 4059768"/>
              <a:gd name="connsiteY845" fmla="*/ 2958530 h 3744261"/>
              <a:gd name="connsiteX846" fmla="*/ 2382956 w 4059768"/>
              <a:gd name="connsiteY846" fmla="*/ 3165268 h 3744261"/>
              <a:gd name="connsiteX847" fmla="*/ 2434827 w 4059768"/>
              <a:gd name="connsiteY847" fmla="*/ 3318846 h 3744261"/>
              <a:gd name="connsiteX848" fmla="*/ 2530056 w 4059768"/>
              <a:gd name="connsiteY848" fmla="*/ 3373002 h 3744261"/>
              <a:gd name="connsiteX849" fmla="*/ 2564900 w 4059768"/>
              <a:gd name="connsiteY849" fmla="*/ 3397816 h 3744261"/>
              <a:gd name="connsiteX850" fmla="*/ 2552960 w 4059768"/>
              <a:gd name="connsiteY850" fmla="*/ 3404045 h 3744261"/>
              <a:gd name="connsiteX851" fmla="*/ 2371514 w 4059768"/>
              <a:gd name="connsiteY851" fmla="*/ 3302442 h 3744261"/>
              <a:gd name="connsiteX852" fmla="*/ 2341862 w 4059768"/>
              <a:gd name="connsiteY852" fmla="*/ 3221894 h 3744261"/>
              <a:gd name="connsiteX853" fmla="*/ 2330503 w 4059768"/>
              <a:gd name="connsiteY853" fmla="*/ 3186510 h 3744261"/>
              <a:gd name="connsiteX854" fmla="*/ 2328676 w 4059768"/>
              <a:gd name="connsiteY854" fmla="*/ 3211470 h 3744261"/>
              <a:gd name="connsiteX855" fmla="*/ 2328676 w 4059768"/>
              <a:gd name="connsiteY855" fmla="*/ 3229743 h 3744261"/>
              <a:gd name="connsiteX856" fmla="*/ 2324315 w 4059768"/>
              <a:gd name="connsiteY856" fmla="*/ 3238548 h 3744261"/>
              <a:gd name="connsiteX857" fmla="*/ 2318003 w 4059768"/>
              <a:gd name="connsiteY857" fmla="*/ 3237676 h 3744261"/>
              <a:gd name="connsiteX858" fmla="*/ 2316155 w 4059768"/>
              <a:gd name="connsiteY858" fmla="*/ 3211491 h 3744261"/>
              <a:gd name="connsiteX859" fmla="*/ 2312126 w 4059768"/>
              <a:gd name="connsiteY859" fmla="*/ 3182170 h 3744261"/>
              <a:gd name="connsiteX860" fmla="*/ 2322446 w 4059768"/>
              <a:gd name="connsiteY860" fmla="*/ 3302899 h 3744261"/>
              <a:gd name="connsiteX861" fmla="*/ 2412131 w 4059768"/>
              <a:gd name="connsiteY861" fmla="*/ 3434674 h 3744261"/>
              <a:gd name="connsiteX862" fmla="*/ 2439499 w 4059768"/>
              <a:gd name="connsiteY862" fmla="*/ 3383800 h 3744261"/>
              <a:gd name="connsiteX863" fmla="*/ 2453765 w 4059768"/>
              <a:gd name="connsiteY863" fmla="*/ 3378027 h 3744261"/>
              <a:gd name="connsiteX864" fmla="*/ 2451668 w 4059768"/>
              <a:gd name="connsiteY864" fmla="*/ 3409299 h 3744261"/>
              <a:gd name="connsiteX865" fmla="*/ 2434121 w 4059768"/>
              <a:gd name="connsiteY865" fmla="*/ 3446614 h 3744261"/>
              <a:gd name="connsiteX866" fmla="*/ 2421641 w 4059768"/>
              <a:gd name="connsiteY866" fmla="*/ 3452470 h 3744261"/>
              <a:gd name="connsiteX867" fmla="*/ 2421704 w 4059768"/>
              <a:gd name="connsiteY867" fmla="*/ 3452386 h 3744261"/>
              <a:gd name="connsiteX868" fmla="*/ 2948929 w 4059768"/>
              <a:gd name="connsiteY868" fmla="*/ 3665437 h 3744261"/>
              <a:gd name="connsiteX869" fmla="*/ 2966808 w 4059768"/>
              <a:gd name="connsiteY869" fmla="*/ 3665229 h 3744261"/>
              <a:gd name="connsiteX870" fmla="*/ 2982943 w 4059768"/>
              <a:gd name="connsiteY870" fmla="*/ 3659311 h 3744261"/>
              <a:gd name="connsiteX871" fmla="*/ 2948929 w 4059768"/>
              <a:gd name="connsiteY871" fmla="*/ 3665416 h 3744261"/>
              <a:gd name="connsiteX872" fmla="*/ 2948929 w 4059768"/>
              <a:gd name="connsiteY872" fmla="*/ 3665437 h 3744261"/>
              <a:gd name="connsiteX873" fmla="*/ 2709155 w 4059768"/>
              <a:gd name="connsiteY873" fmla="*/ 3462188 h 3744261"/>
              <a:gd name="connsiteX874" fmla="*/ 2858414 w 4059768"/>
              <a:gd name="connsiteY874" fmla="*/ 3648907 h 3744261"/>
              <a:gd name="connsiteX875" fmla="*/ 2924178 w 4059768"/>
              <a:gd name="connsiteY875" fmla="*/ 3654992 h 3744261"/>
              <a:gd name="connsiteX876" fmla="*/ 2930449 w 4059768"/>
              <a:gd name="connsiteY876" fmla="*/ 3630572 h 3744261"/>
              <a:gd name="connsiteX877" fmla="*/ 3038032 w 4059768"/>
              <a:gd name="connsiteY877" fmla="*/ 3590495 h 3744261"/>
              <a:gd name="connsiteX878" fmla="*/ 3067706 w 4059768"/>
              <a:gd name="connsiteY878" fmla="*/ 3523985 h 3744261"/>
              <a:gd name="connsiteX879" fmla="*/ 3083072 w 4059768"/>
              <a:gd name="connsiteY879" fmla="*/ 3418622 h 3744261"/>
              <a:gd name="connsiteX880" fmla="*/ 3066169 w 4059768"/>
              <a:gd name="connsiteY880" fmla="*/ 3412185 h 3744261"/>
              <a:gd name="connsiteX881" fmla="*/ 3059109 w 4059768"/>
              <a:gd name="connsiteY881" fmla="*/ 3414864 h 3744261"/>
              <a:gd name="connsiteX882" fmla="*/ 3055371 w 4059768"/>
              <a:gd name="connsiteY882" fmla="*/ 3420325 h 3744261"/>
              <a:gd name="connsiteX883" fmla="*/ 3041438 w 4059768"/>
              <a:gd name="connsiteY883" fmla="*/ 3428631 h 3744261"/>
              <a:gd name="connsiteX884" fmla="*/ 3037098 w 4059768"/>
              <a:gd name="connsiteY884" fmla="*/ 3422713 h 3744261"/>
              <a:gd name="connsiteX885" fmla="*/ 3049578 w 4059768"/>
              <a:gd name="connsiteY885" fmla="*/ 3406226 h 3744261"/>
              <a:gd name="connsiteX886" fmla="*/ 3057261 w 4059768"/>
              <a:gd name="connsiteY886" fmla="*/ 3338967 h 3744261"/>
              <a:gd name="connsiteX887" fmla="*/ 3055600 w 4059768"/>
              <a:gd name="connsiteY887" fmla="*/ 3341979 h 3744261"/>
              <a:gd name="connsiteX888" fmla="*/ 3052174 w 4059768"/>
              <a:gd name="connsiteY888" fmla="*/ 3365858 h 3744261"/>
              <a:gd name="connsiteX889" fmla="*/ 3041417 w 4059768"/>
              <a:gd name="connsiteY889" fmla="*/ 3372690 h 3744261"/>
              <a:gd name="connsiteX890" fmla="*/ 3036143 w 4059768"/>
              <a:gd name="connsiteY890" fmla="*/ 3363574 h 3744261"/>
              <a:gd name="connsiteX891" fmla="*/ 3042746 w 4059768"/>
              <a:gd name="connsiteY891" fmla="*/ 3339985 h 3744261"/>
              <a:gd name="connsiteX892" fmla="*/ 3022147 w 4059768"/>
              <a:gd name="connsiteY892" fmla="*/ 3283587 h 3744261"/>
              <a:gd name="connsiteX893" fmla="*/ 3017994 w 4059768"/>
              <a:gd name="connsiteY893" fmla="*/ 3275987 h 3744261"/>
              <a:gd name="connsiteX894" fmla="*/ 3019739 w 4059768"/>
              <a:gd name="connsiteY894" fmla="*/ 3285456 h 3744261"/>
              <a:gd name="connsiteX895" fmla="*/ 3017641 w 4059768"/>
              <a:gd name="connsiteY895" fmla="*/ 3310104 h 3744261"/>
              <a:gd name="connsiteX896" fmla="*/ 2967286 w 4059768"/>
              <a:gd name="connsiteY896" fmla="*/ 3302753 h 3744261"/>
              <a:gd name="connsiteX897" fmla="*/ 2768917 w 4059768"/>
              <a:gd name="connsiteY897" fmla="*/ 3319282 h 3744261"/>
              <a:gd name="connsiteX898" fmla="*/ 2740759 w 4059768"/>
              <a:gd name="connsiteY898" fmla="*/ 3441859 h 3744261"/>
              <a:gd name="connsiteX899" fmla="*/ 2730335 w 4059768"/>
              <a:gd name="connsiteY899" fmla="*/ 3483015 h 3744261"/>
              <a:gd name="connsiteX900" fmla="*/ 2722071 w 4059768"/>
              <a:gd name="connsiteY900" fmla="*/ 3479402 h 3744261"/>
              <a:gd name="connsiteX901" fmla="*/ 2709134 w 4059768"/>
              <a:gd name="connsiteY901" fmla="*/ 3462167 h 3744261"/>
              <a:gd name="connsiteX902" fmla="*/ 2709155 w 4059768"/>
              <a:gd name="connsiteY902" fmla="*/ 3462188 h 3744261"/>
              <a:gd name="connsiteX903" fmla="*/ 3025615 w 4059768"/>
              <a:gd name="connsiteY903" fmla="*/ 3602663 h 3744261"/>
              <a:gd name="connsiteX904" fmla="*/ 2942389 w 4059768"/>
              <a:gd name="connsiteY904" fmla="*/ 3634123 h 3744261"/>
              <a:gd name="connsiteX905" fmla="*/ 2937073 w 4059768"/>
              <a:gd name="connsiteY905" fmla="*/ 3654223 h 3744261"/>
              <a:gd name="connsiteX906" fmla="*/ 3004310 w 4059768"/>
              <a:gd name="connsiteY906" fmla="*/ 3640498 h 3744261"/>
              <a:gd name="connsiteX907" fmla="*/ 3016997 w 4059768"/>
              <a:gd name="connsiteY907" fmla="*/ 3624446 h 3744261"/>
              <a:gd name="connsiteX908" fmla="*/ 2988238 w 4059768"/>
              <a:gd name="connsiteY908" fmla="*/ 3624176 h 3744261"/>
              <a:gd name="connsiteX909" fmla="*/ 2968615 w 4059768"/>
              <a:gd name="connsiteY909" fmla="*/ 3617178 h 3744261"/>
              <a:gd name="connsiteX910" fmla="*/ 2972186 w 4059768"/>
              <a:gd name="connsiteY910" fmla="*/ 3610180 h 3744261"/>
              <a:gd name="connsiteX911" fmla="*/ 3023933 w 4059768"/>
              <a:gd name="connsiteY911" fmla="*/ 3611177 h 3744261"/>
              <a:gd name="connsiteX912" fmla="*/ 3026155 w 4059768"/>
              <a:gd name="connsiteY912" fmla="*/ 3610783 h 3744261"/>
              <a:gd name="connsiteX913" fmla="*/ 3031076 w 4059768"/>
              <a:gd name="connsiteY913" fmla="*/ 3602726 h 3744261"/>
              <a:gd name="connsiteX914" fmla="*/ 3025615 w 4059768"/>
              <a:gd name="connsiteY914" fmla="*/ 3602663 h 3744261"/>
              <a:gd name="connsiteX915" fmla="*/ 3031990 w 4059768"/>
              <a:gd name="connsiteY915" fmla="*/ 3624716 h 3744261"/>
              <a:gd name="connsiteX916" fmla="*/ 3027089 w 4059768"/>
              <a:gd name="connsiteY916" fmla="*/ 3631735 h 3744261"/>
              <a:gd name="connsiteX917" fmla="*/ 3039320 w 4059768"/>
              <a:gd name="connsiteY917" fmla="*/ 3625879 h 3744261"/>
              <a:gd name="connsiteX918" fmla="*/ 3031969 w 4059768"/>
              <a:gd name="connsiteY918" fmla="*/ 3624716 h 3744261"/>
              <a:gd name="connsiteX919" fmla="*/ 3031990 w 4059768"/>
              <a:gd name="connsiteY919" fmla="*/ 3624716 h 3744261"/>
              <a:gd name="connsiteX920" fmla="*/ 2756271 w 4059768"/>
              <a:gd name="connsiteY920" fmla="*/ 3624135 h 3744261"/>
              <a:gd name="connsiteX921" fmla="*/ 2756271 w 4059768"/>
              <a:gd name="connsiteY921" fmla="*/ 3624135 h 3744261"/>
              <a:gd name="connsiteX922" fmla="*/ 3049661 w 4059768"/>
              <a:gd name="connsiteY922" fmla="*/ 3615268 h 3744261"/>
              <a:gd name="connsiteX923" fmla="*/ 3055101 w 4059768"/>
              <a:gd name="connsiteY923" fmla="*/ 3616493 h 3744261"/>
              <a:gd name="connsiteX924" fmla="*/ 3066668 w 4059768"/>
              <a:gd name="connsiteY924" fmla="*/ 3605882 h 3744261"/>
              <a:gd name="connsiteX925" fmla="*/ 3065173 w 4059768"/>
              <a:gd name="connsiteY925" fmla="*/ 3605571 h 3744261"/>
              <a:gd name="connsiteX926" fmla="*/ 3062349 w 4059768"/>
              <a:gd name="connsiteY926" fmla="*/ 3605135 h 3744261"/>
              <a:gd name="connsiteX927" fmla="*/ 3049682 w 4059768"/>
              <a:gd name="connsiteY927" fmla="*/ 3615268 h 3744261"/>
              <a:gd name="connsiteX928" fmla="*/ 3049661 w 4059768"/>
              <a:gd name="connsiteY928" fmla="*/ 3615268 h 3744261"/>
              <a:gd name="connsiteX929" fmla="*/ 3045197 w 4059768"/>
              <a:gd name="connsiteY929" fmla="*/ 3603349 h 3744261"/>
              <a:gd name="connsiteX930" fmla="*/ 3045155 w 4059768"/>
              <a:gd name="connsiteY930" fmla="*/ 3603411 h 3744261"/>
              <a:gd name="connsiteX931" fmla="*/ 3045238 w 4059768"/>
              <a:gd name="connsiteY931" fmla="*/ 3603349 h 3744261"/>
              <a:gd name="connsiteX932" fmla="*/ 3045197 w 4059768"/>
              <a:gd name="connsiteY932" fmla="*/ 3603349 h 3744261"/>
              <a:gd name="connsiteX933" fmla="*/ 3051737 w 4059768"/>
              <a:gd name="connsiteY933" fmla="*/ 3591388 h 3744261"/>
              <a:gd name="connsiteX934" fmla="*/ 3057344 w 4059768"/>
              <a:gd name="connsiteY934" fmla="*/ 3591949 h 3744261"/>
              <a:gd name="connsiteX935" fmla="*/ 3077652 w 4059768"/>
              <a:gd name="connsiteY935" fmla="*/ 3548093 h 3744261"/>
              <a:gd name="connsiteX936" fmla="*/ 3086145 w 4059768"/>
              <a:gd name="connsiteY936" fmla="*/ 3523320 h 3744261"/>
              <a:gd name="connsiteX937" fmla="*/ 3091544 w 4059768"/>
              <a:gd name="connsiteY937" fmla="*/ 3351115 h 3744261"/>
              <a:gd name="connsiteX938" fmla="*/ 3069658 w 4059768"/>
              <a:gd name="connsiteY938" fmla="*/ 3327651 h 3744261"/>
              <a:gd name="connsiteX939" fmla="*/ 3064695 w 4059768"/>
              <a:gd name="connsiteY939" fmla="*/ 3399789 h 3744261"/>
              <a:gd name="connsiteX940" fmla="*/ 3091835 w 4059768"/>
              <a:gd name="connsiteY940" fmla="*/ 3409777 h 3744261"/>
              <a:gd name="connsiteX941" fmla="*/ 3079417 w 4059768"/>
              <a:gd name="connsiteY941" fmla="*/ 3528200 h 3744261"/>
              <a:gd name="connsiteX942" fmla="*/ 3051758 w 4059768"/>
              <a:gd name="connsiteY942" fmla="*/ 3591388 h 3744261"/>
              <a:gd name="connsiteX943" fmla="*/ 3051737 w 4059768"/>
              <a:gd name="connsiteY943" fmla="*/ 3591388 h 3744261"/>
              <a:gd name="connsiteX944" fmla="*/ 812803 w 4059768"/>
              <a:gd name="connsiteY944" fmla="*/ 3268138 h 3744261"/>
              <a:gd name="connsiteX945" fmla="*/ 803791 w 4059768"/>
              <a:gd name="connsiteY945" fmla="*/ 3370406 h 3744261"/>
              <a:gd name="connsiteX946" fmla="*/ 912870 w 4059768"/>
              <a:gd name="connsiteY946" fmla="*/ 3495827 h 3744261"/>
              <a:gd name="connsiteX947" fmla="*/ 938909 w 4059768"/>
              <a:gd name="connsiteY947" fmla="*/ 3506417 h 3744261"/>
              <a:gd name="connsiteX948" fmla="*/ 979360 w 4059768"/>
              <a:gd name="connsiteY948" fmla="*/ 3511339 h 3744261"/>
              <a:gd name="connsiteX949" fmla="*/ 1009947 w 4059768"/>
              <a:gd name="connsiteY949" fmla="*/ 3272146 h 3744261"/>
              <a:gd name="connsiteX950" fmla="*/ 1102476 w 4059768"/>
              <a:gd name="connsiteY950" fmla="*/ 3150691 h 3744261"/>
              <a:gd name="connsiteX951" fmla="*/ 1116742 w 4059768"/>
              <a:gd name="connsiteY951" fmla="*/ 3184662 h 3744261"/>
              <a:gd name="connsiteX952" fmla="*/ 1223806 w 4059768"/>
              <a:gd name="connsiteY952" fmla="*/ 3086838 h 3744261"/>
              <a:gd name="connsiteX953" fmla="*/ 1371322 w 4059768"/>
              <a:gd name="connsiteY953" fmla="*/ 3033119 h 3744261"/>
              <a:gd name="connsiteX954" fmla="*/ 1484118 w 4059768"/>
              <a:gd name="connsiteY954" fmla="*/ 3255928 h 3744261"/>
              <a:gd name="connsiteX955" fmla="*/ 1479695 w 4059768"/>
              <a:gd name="connsiteY955" fmla="*/ 3337348 h 3744261"/>
              <a:gd name="connsiteX956" fmla="*/ 1464453 w 4059768"/>
              <a:gd name="connsiteY956" fmla="*/ 3484261 h 3744261"/>
              <a:gd name="connsiteX957" fmla="*/ 1640022 w 4059768"/>
              <a:gd name="connsiteY957" fmla="*/ 3382055 h 3744261"/>
              <a:gd name="connsiteX958" fmla="*/ 1655118 w 4059768"/>
              <a:gd name="connsiteY958" fmla="*/ 3344387 h 3744261"/>
              <a:gd name="connsiteX959" fmla="*/ 1621209 w 4059768"/>
              <a:gd name="connsiteY959" fmla="*/ 3275115 h 3744261"/>
              <a:gd name="connsiteX960" fmla="*/ 1603081 w 4059768"/>
              <a:gd name="connsiteY960" fmla="*/ 3175899 h 3744261"/>
              <a:gd name="connsiteX961" fmla="*/ 1611678 w 4059768"/>
              <a:gd name="connsiteY961" fmla="*/ 3165558 h 3744261"/>
              <a:gd name="connsiteX962" fmla="*/ 1630782 w 4059768"/>
              <a:gd name="connsiteY962" fmla="*/ 3183935 h 3744261"/>
              <a:gd name="connsiteX963" fmla="*/ 1631197 w 4059768"/>
              <a:gd name="connsiteY963" fmla="*/ 3184953 h 3744261"/>
              <a:gd name="connsiteX964" fmla="*/ 1642286 w 4059768"/>
              <a:gd name="connsiteY964" fmla="*/ 3216329 h 3744261"/>
              <a:gd name="connsiteX965" fmla="*/ 1668242 w 4059768"/>
              <a:gd name="connsiteY965" fmla="*/ 3341231 h 3744261"/>
              <a:gd name="connsiteX966" fmla="*/ 1696213 w 4059768"/>
              <a:gd name="connsiteY966" fmla="*/ 3368080 h 3744261"/>
              <a:gd name="connsiteX967" fmla="*/ 1709627 w 4059768"/>
              <a:gd name="connsiteY967" fmla="*/ 3365464 h 3744261"/>
              <a:gd name="connsiteX968" fmla="*/ 1809548 w 4059768"/>
              <a:gd name="connsiteY968" fmla="*/ 3187881 h 3744261"/>
              <a:gd name="connsiteX969" fmla="*/ 1865656 w 4059768"/>
              <a:gd name="connsiteY969" fmla="*/ 3000060 h 3744261"/>
              <a:gd name="connsiteX970" fmla="*/ 1771839 w 4059768"/>
              <a:gd name="connsiteY970" fmla="*/ 2869552 h 3744261"/>
              <a:gd name="connsiteX971" fmla="*/ 1754708 w 4059768"/>
              <a:gd name="connsiteY971" fmla="*/ 2839235 h 3744261"/>
              <a:gd name="connsiteX972" fmla="*/ 1748520 w 4059768"/>
              <a:gd name="connsiteY972" fmla="*/ 2846025 h 3744261"/>
              <a:gd name="connsiteX973" fmla="*/ 1686619 w 4059768"/>
              <a:gd name="connsiteY973" fmla="*/ 2994454 h 3744261"/>
              <a:gd name="connsiteX974" fmla="*/ 1653644 w 4059768"/>
              <a:gd name="connsiteY974" fmla="*/ 3074939 h 3744261"/>
              <a:gd name="connsiteX975" fmla="*/ 1617762 w 4059768"/>
              <a:gd name="connsiteY975" fmla="*/ 3116490 h 3744261"/>
              <a:gd name="connsiteX976" fmla="*/ 1562153 w 4059768"/>
              <a:gd name="connsiteY976" fmla="*/ 3070641 h 3744261"/>
              <a:gd name="connsiteX977" fmla="*/ 1518713 w 4059768"/>
              <a:gd name="connsiteY977" fmla="*/ 3019413 h 3744261"/>
              <a:gd name="connsiteX978" fmla="*/ 1344659 w 4059768"/>
              <a:gd name="connsiteY978" fmla="*/ 2993623 h 3744261"/>
              <a:gd name="connsiteX979" fmla="*/ 1258817 w 4059768"/>
              <a:gd name="connsiteY979" fmla="*/ 2981019 h 3744261"/>
              <a:gd name="connsiteX980" fmla="*/ 1139936 w 4059768"/>
              <a:gd name="connsiteY980" fmla="*/ 2995617 h 3744261"/>
              <a:gd name="connsiteX981" fmla="*/ 989555 w 4059768"/>
              <a:gd name="connsiteY981" fmla="*/ 3109430 h 3744261"/>
              <a:gd name="connsiteX982" fmla="*/ 918373 w 4059768"/>
              <a:gd name="connsiteY982" fmla="*/ 3255097 h 3744261"/>
              <a:gd name="connsiteX983" fmla="*/ 911230 w 4059768"/>
              <a:gd name="connsiteY983" fmla="*/ 3288238 h 3744261"/>
              <a:gd name="connsiteX984" fmla="*/ 898667 w 4059768"/>
              <a:gd name="connsiteY984" fmla="*/ 3302442 h 3744261"/>
              <a:gd name="connsiteX985" fmla="*/ 890901 w 4059768"/>
              <a:gd name="connsiteY985" fmla="*/ 3272706 h 3744261"/>
              <a:gd name="connsiteX986" fmla="*/ 892126 w 4059768"/>
              <a:gd name="connsiteY986" fmla="*/ 3236326 h 3744261"/>
              <a:gd name="connsiteX987" fmla="*/ 864695 w 4059768"/>
              <a:gd name="connsiteY987" fmla="*/ 3250550 h 3744261"/>
              <a:gd name="connsiteX988" fmla="*/ 812865 w 4059768"/>
              <a:gd name="connsiteY988" fmla="*/ 3268159 h 3744261"/>
              <a:gd name="connsiteX989" fmla="*/ 812803 w 4059768"/>
              <a:gd name="connsiteY989" fmla="*/ 3268138 h 3744261"/>
              <a:gd name="connsiteX990" fmla="*/ 1098635 w 4059768"/>
              <a:gd name="connsiteY990" fmla="*/ 3162693 h 3744261"/>
              <a:gd name="connsiteX991" fmla="*/ 1021721 w 4059768"/>
              <a:gd name="connsiteY991" fmla="*/ 3276215 h 3744261"/>
              <a:gd name="connsiteX992" fmla="*/ 990054 w 4059768"/>
              <a:gd name="connsiteY992" fmla="*/ 3497924 h 3744261"/>
              <a:gd name="connsiteX993" fmla="*/ 997633 w 4059768"/>
              <a:gd name="connsiteY993" fmla="*/ 3431829 h 3744261"/>
              <a:gd name="connsiteX994" fmla="*/ 998277 w 4059768"/>
              <a:gd name="connsiteY994" fmla="*/ 3412497 h 3744261"/>
              <a:gd name="connsiteX995" fmla="*/ 1103660 w 4059768"/>
              <a:gd name="connsiteY995" fmla="*/ 3203330 h 3744261"/>
              <a:gd name="connsiteX996" fmla="*/ 1105965 w 4059768"/>
              <a:gd name="connsiteY996" fmla="*/ 3200049 h 3744261"/>
              <a:gd name="connsiteX997" fmla="*/ 1098655 w 4059768"/>
              <a:gd name="connsiteY997" fmla="*/ 3162693 h 3744261"/>
              <a:gd name="connsiteX998" fmla="*/ 1098635 w 4059768"/>
              <a:gd name="connsiteY998" fmla="*/ 3162693 h 3744261"/>
              <a:gd name="connsiteX999" fmla="*/ 2440184 w 4059768"/>
              <a:gd name="connsiteY999" fmla="*/ 3404481 h 3744261"/>
              <a:gd name="connsiteX1000" fmla="*/ 2423676 w 4059768"/>
              <a:gd name="connsiteY1000" fmla="*/ 3439782 h 3744261"/>
              <a:gd name="connsiteX1001" fmla="*/ 2423884 w 4059768"/>
              <a:gd name="connsiteY1001" fmla="*/ 3439491 h 3744261"/>
              <a:gd name="connsiteX1002" fmla="*/ 2440184 w 4059768"/>
              <a:gd name="connsiteY1002" fmla="*/ 3404481 h 3744261"/>
              <a:gd name="connsiteX1003" fmla="*/ 3040047 w 4059768"/>
              <a:gd name="connsiteY1003" fmla="*/ 3361664 h 3744261"/>
              <a:gd name="connsiteX1004" fmla="*/ 3040047 w 4059768"/>
              <a:gd name="connsiteY1004" fmla="*/ 3361664 h 3744261"/>
              <a:gd name="connsiteX1005" fmla="*/ 2718915 w 4059768"/>
              <a:gd name="connsiteY1005" fmla="*/ 3210909 h 3744261"/>
              <a:gd name="connsiteX1006" fmla="*/ 2686895 w 4059768"/>
              <a:gd name="connsiteY1006" fmla="*/ 3225133 h 3744261"/>
              <a:gd name="connsiteX1007" fmla="*/ 2625555 w 4059768"/>
              <a:gd name="connsiteY1007" fmla="*/ 3257693 h 3744261"/>
              <a:gd name="connsiteX1008" fmla="*/ 2624516 w 4059768"/>
              <a:gd name="connsiteY1008" fmla="*/ 3273059 h 3744261"/>
              <a:gd name="connsiteX1009" fmla="*/ 2708096 w 4059768"/>
              <a:gd name="connsiteY1009" fmla="*/ 3356327 h 3744261"/>
              <a:gd name="connsiteX1010" fmla="*/ 2708490 w 4059768"/>
              <a:gd name="connsiteY1010" fmla="*/ 3270007 h 3744261"/>
              <a:gd name="connsiteX1011" fmla="*/ 2718935 w 4059768"/>
              <a:gd name="connsiteY1011" fmla="*/ 3210930 h 3744261"/>
              <a:gd name="connsiteX1012" fmla="*/ 2718915 w 4059768"/>
              <a:gd name="connsiteY1012" fmla="*/ 3210909 h 3744261"/>
              <a:gd name="connsiteX1013" fmla="*/ 3015087 w 4059768"/>
              <a:gd name="connsiteY1013" fmla="*/ 3247892 h 3744261"/>
              <a:gd name="connsiteX1014" fmla="*/ 3033173 w 4059768"/>
              <a:gd name="connsiteY1014" fmla="*/ 3277794 h 3744261"/>
              <a:gd name="connsiteX1015" fmla="*/ 3052256 w 4059768"/>
              <a:gd name="connsiteY1015" fmla="*/ 3324640 h 3744261"/>
              <a:gd name="connsiteX1016" fmla="*/ 3057053 w 4059768"/>
              <a:gd name="connsiteY1016" fmla="*/ 3320071 h 3744261"/>
              <a:gd name="connsiteX1017" fmla="*/ 3055662 w 4059768"/>
              <a:gd name="connsiteY1017" fmla="*/ 3277544 h 3744261"/>
              <a:gd name="connsiteX1018" fmla="*/ 3054769 w 4059768"/>
              <a:gd name="connsiteY1018" fmla="*/ 3253166 h 3744261"/>
              <a:gd name="connsiteX1019" fmla="*/ 3005805 w 4059768"/>
              <a:gd name="connsiteY1019" fmla="*/ 3216537 h 3744261"/>
              <a:gd name="connsiteX1020" fmla="*/ 3015066 w 4059768"/>
              <a:gd name="connsiteY1020" fmla="*/ 3247871 h 3744261"/>
              <a:gd name="connsiteX1021" fmla="*/ 3015087 w 4059768"/>
              <a:gd name="connsiteY1021" fmla="*/ 3247892 h 3744261"/>
              <a:gd name="connsiteX1022" fmla="*/ 1614855 w 4059768"/>
              <a:gd name="connsiteY1022" fmla="*/ 3181381 h 3744261"/>
              <a:gd name="connsiteX1023" fmla="*/ 1630782 w 4059768"/>
              <a:gd name="connsiteY1023" fmla="*/ 3264504 h 3744261"/>
              <a:gd name="connsiteX1024" fmla="*/ 1656551 w 4059768"/>
              <a:gd name="connsiteY1024" fmla="*/ 3323373 h 3744261"/>
              <a:gd name="connsiteX1025" fmla="*/ 1630616 w 4059768"/>
              <a:gd name="connsiteY1025" fmla="*/ 3220669 h 3744261"/>
              <a:gd name="connsiteX1026" fmla="*/ 1619506 w 4059768"/>
              <a:gd name="connsiteY1026" fmla="*/ 3189230 h 3744261"/>
              <a:gd name="connsiteX1027" fmla="*/ 1614855 w 4059768"/>
              <a:gd name="connsiteY1027" fmla="*/ 3181381 h 3744261"/>
              <a:gd name="connsiteX1028" fmla="*/ 1317312 w 4059768"/>
              <a:gd name="connsiteY1028" fmla="*/ 3117716 h 3744261"/>
              <a:gd name="connsiteX1029" fmla="*/ 1389865 w 4059768"/>
              <a:gd name="connsiteY1029" fmla="*/ 3133975 h 3744261"/>
              <a:gd name="connsiteX1030" fmla="*/ 1411668 w 4059768"/>
              <a:gd name="connsiteY1030" fmla="*/ 3141699 h 3744261"/>
              <a:gd name="connsiteX1031" fmla="*/ 1467755 w 4059768"/>
              <a:gd name="connsiteY1031" fmla="*/ 3263756 h 3744261"/>
              <a:gd name="connsiteX1032" fmla="*/ 1471763 w 4059768"/>
              <a:gd name="connsiteY1032" fmla="*/ 3286183 h 3744261"/>
              <a:gd name="connsiteX1033" fmla="*/ 1471680 w 4059768"/>
              <a:gd name="connsiteY1033" fmla="*/ 3256281 h 3744261"/>
              <a:gd name="connsiteX1034" fmla="*/ 1369017 w 4059768"/>
              <a:gd name="connsiteY1034" fmla="*/ 3045328 h 3744261"/>
              <a:gd name="connsiteX1035" fmla="*/ 1125858 w 4059768"/>
              <a:gd name="connsiteY1035" fmla="*/ 3193342 h 3744261"/>
              <a:gd name="connsiteX1036" fmla="*/ 1118839 w 4059768"/>
              <a:gd name="connsiteY1036" fmla="*/ 3203392 h 3744261"/>
              <a:gd name="connsiteX1037" fmla="*/ 1121144 w 4059768"/>
              <a:gd name="connsiteY1037" fmla="*/ 3245566 h 3744261"/>
              <a:gd name="connsiteX1038" fmla="*/ 1130281 w 4059768"/>
              <a:gd name="connsiteY1038" fmla="*/ 3234187 h 3744261"/>
              <a:gd name="connsiteX1039" fmla="*/ 1251943 w 4059768"/>
              <a:gd name="connsiteY1039" fmla="*/ 3129676 h 3744261"/>
              <a:gd name="connsiteX1040" fmla="*/ 1317312 w 4059768"/>
              <a:gd name="connsiteY1040" fmla="*/ 3117674 h 3744261"/>
              <a:gd name="connsiteX1041" fmla="*/ 1317312 w 4059768"/>
              <a:gd name="connsiteY1041" fmla="*/ 3117716 h 3744261"/>
              <a:gd name="connsiteX1042" fmla="*/ 904917 w 4059768"/>
              <a:gd name="connsiteY1042" fmla="*/ 3229058 h 3744261"/>
              <a:gd name="connsiteX1043" fmla="*/ 904917 w 4059768"/>
              <a:gd name="connsiteY1043" fmla="*/ 3229224 h 3744261"/>
              <a:gd name="connsiteX1044" fmla="*/ 903401 w 4059768"/>
              <a:gd name="connsiteY1044" fmla="*/ 3268802 h 3744261"/>
              <a:gd name="connsiteX1045" fmla="*/ 906038 w 4059768"/>
              <a:gd name="connsiteY1045" fmla="*/ 3253166 h 3744261"/>
              <a:gd name="connsiteX1046" fmla="*/ 911209 w 4059768"/>
              <a:gd name="connsiteY1046" fmla="*/ 3225362 h 3744261"/>
              <a:gd name="connsiteX1047" fmla="*/ 904917 w 4059768"/>
              <a:gd name="connsiteY1047" fmla="*/ 3229058 h 3744261"/>
              <a:gd name="connsiteX1048" fmla="*/ 821940 w 4059768"/>
              <a:gd name="connsiteY1048" fmla="*/ 3226026 h 3744261"/>
              <a:gd name="connsiteX1049" fmla="*/ 815274 w 4059768"/>
              <a:gd name="connsiteY1049" fmla="*/ 3255450 h 3744261"/>
              <a:gd name="connsiteX1050" fmla="*/ 859171 w 4059768"/>
              <a:gd name="connsiteY1050" fmla="*/ 3239357 h 3744261"/>
              <a:gd name="connsiteX1051" fmla="*/ 892790 w 4059768"/>
              <a:gd name="connsiteY1051" fmla="*/ 3221665 h 3744261"/>
              <a:gd name="connsiteX1052" fmla="*/ 893392 w 4059768"/>
              <a:gd name="connsiteY1052" fmla="*/ 3204929 h 3744261"/>
              <a:gd name="connsiteX1053" fmla="*/ 886561 w 4059768"/>
              <a:gd name="connsiteY1053" fmla="*/ 3201129 h 3744261"/>
              <a:gd name="connsiteX1054" fmla="*/ 821960 w 4059768"/>
              <a:gd name="connsiteY1054" fmla="*/ 3226047 h 3744261"/>
              <a:gd name="connsiteX1055" fmla="*/ 821940 w 4059768"/>
              <a:gd name="connsiteY1055" fmla="*/ 3226026 h 3744261"/>
              <a:gd name="connsiteX1056" fmla="*/ 3067041 w 4059768"/>
              <a:gd name="connsiteY1056" fmla="*/ 3246708 h 3744261"/>
              <a:gd name="connsiteX1057" fmla="*/ 3071298 w 4059768"/>
              <a:gd name="connsiteY1057" fmla="*/ 3249781 h 3744261"/>
              <a:gd name="connsiteX1058" fmla="*/ 3067685 w 4059768"/>
              <a:gd name="connsiteY1058" fmla="*/ 3104114 h 3744261"/>
              <a:gd name="connsiteX1059" fmla="*/ 3064716 w 4059768"/>
              <a:gd name="connsiteY1059" fmla="*/ 3068336 h 3744261"/>
              <a:gd name="connsiteX1060" fmla="*/ 3048373 w 4059768"/>
              <a:gd name="connsiteY1060" fmla="*/ 3071908 h 3744261"/>
              <a:gd name="connsiteX1061" fmla="*/ 3054167 w 4059768"/>
              <a:gd name="connsiteY1061" fmla="*/ 3133393 h 3744261"/>
              <a:gd name="connsiteX1062" fmla="*/ 3066543 w 4059768"/>
              <a:gd name="connsiteY1062" fmla="*/ 3218717 h 3744261"/>
              <a:gd name="connsiteX1063" fmla="*/ 3067021 w 4059768"/>
              <a:gd name="connsiteY1063" fmla="*/ 3246708 h 3744261"/>
              <a:gd name="connsiteX1064" fmla="*/ 3067041 w 4059768"/>
              <a:gd name="connsiteY1064" fmla="*/ 3246708 h 3744261"/>
              <a:gd name="connsiteX1065" fmla="*/ 879293 w 4059768"/>
              <a:gd name="connsiteY1065" fmla="*/ 3188047 h 3744261"/>
              <a:gd name="connsiteX1066" fmla="*/ 888845 w 4059768"/>
              <a:gd name="connsiteY1066" fmla="*/ 3188878 h 3744261"/>
              <a:gd name="connsiteX1067" fmla="*/ 905851 w 4059768"/>
              <a:gd name="connsiteY1067" fmla="*/ 3204929 h 3744261"/>
              <a:gd name="connsiteX1068" fmla="*/ 905851 w 4059768"/>
              <a:gd name="connsiteY1068" fmla="*/ 3205573 h 3744261"/>
              <a:gd name="connsiteX1069" fmla="*/ 929980 w 4059768"/>
              <a:gd name="connsiteY1069" fmla="*/ 3116573 h 3744261"/>
              <a:gd name="connsiteX1070" fmla="*/ 860999 w 4059768"/>
              <a:gd name="connsiteY1070" fmla="*/ 3128472 h 3744261"/>
              <a:gd name="connsiteX1071" fmla="*/ 827567 w 4059768"/>
              <a:gd name="connsiteY1071" fmla="*/ 3205178 h 3744261"/>
              <a:gd name="connsiteX1072" fmla="*/ 879314 w 4059768"/>
              <a:gd name="connsiteY1072" fmla="*/ 3188068 h 3744261"/>
              <a:gd name="connsiteX1073" fmla="*/ 879293 w 4059768"/>
              <a:gd name="connsiteY1073" fmla="*/ 3188047 h 3744261"/>
              <a:gd name="connsiteX1074" fmla="*/ 2315075 w 4059768"/>
              <a:gd name="connsiteY1074" fmla="*/ 3174446 h 3744261"/>
              <a:gd name="connsiteX1075" fmla="*/ 2315075 w 4059768"/>
              <a:gd name="connsiteY1075" fmla="*/ 3174446 h 3744261"/>
              <a:gd name="connsiteX1076" fmla="*/ 1484014 w 4059768"/>
              <a:gd name="connsiteY1076" fmla="*/ 2979648 h 3744261"/>
              <a:gd name="connsiteX1077" fmla="*/ 1527766 w 4059768"/>
              <a:gd name="connsiteY1077" fmla="*/ 3010879 h 3744261"/>
              <a:gd name="connsiteX1078" fmla="*/ 1571892 w 4059768"/>
              <a:gd name="connsiteY1078" fmla="*/ 3062875 h 3744261"/>
              <a:gd name="connsiteX1079" fmla="*/ 1616225 w 4059768"/>
              <a:gd name="connsiteY1079" fmla="*/ 3104114 h 3744261"/>
              <a:gd name="connsiteX1080" fmla="*/ 1642286 w 4059768"/>
              <a:gd name="connsiteY1080" fmla="*/ 3069790 h 3744261"/>
              <a:gd name="connsiteX1081" fmla="*/ 1675032 w 4059768"/>
              <a:gd name="connsiteY1081" fmla="*/ 2989865 h 3744261"/>
              <a:gd name="connsiteX1082" fmla="*/ 1711807 w 4059768"/>
              <a:gd name="connsiteY1082" fmla="*/ 2898747 h 3744261"/>
              <a:gd name="connsiteX1083" fmla="*/ 1670921 w 4059768"/>
              <a:gd name="connsiteY1083" fmla="*/ 2965881 h 3744261"/>
              <a:gd name="connsiteX1084" fmla="*/ 1604120 w 4059768"/>
              <a:gd name="connsiteY1084" fmla="*/ 3057351 h 3744261"/>
              <a:gd name="connsiteX1085" fmla="*/ 1575775 w 4059768"/>
              <a:gd name="connsiteY1085" fmla="*/ 3036005 h 3744261"/>
              <a:gd name="connsiteX1086" fmla="*/ 1494667 w 4059768"/>
              <a:gd name="connsiteY1086" fmla="*/ 2980271 h 3744261"/>
              <a:gd name="connsiteX1087" fmla="*/ 1483972 w 4059768"/>
              <a:gd name="connsiteY1087" fmla="*/ 2979628 h 3744261"/>
              <a:gd name="connsiteX1088" fmla="*/ 1484014 w 4059768"/>
              <a:gd name="connsiteY1088" fmla="*/ 2979648 h 3744261"/>
              <a:gd name="connsiteX1089" fmla="*/ 2397429 w 4059768"/>
              <a:gd name="connsiteY1089" fmla="*/ 2873123 h 3744261"/>
              <a:gd name="connsiteX1090" fmla="*/ 2346160 w 4059768"/>
              <a:gd name="connsiteY1090" fmla="*/ 2984570 h 3744261"/>
              <a:gd name="connsiteX1091" fmla="*/ 2352805 w 4059768"/>
              <a:gd name="connsiteY1091" fmla="*/ 3062543 h 3744261"/>
              <a:gd name="connsiteX1092" fmla="*/ 2374795 w 4059768"/>
              <a:gd name="connsiteY1092" fmla="*/ 2971654 h 3744261"/>
              <a:gd name="connsiteX1093" fmla="*/ 2381918 w 4059768"/>
              <a:gd name="connsiteY1093" fmla="*/ 2954377 h 3744261"/>
              <a:gd name="connsiteX1094" fmla="*/ 2398447 w 4059768"/>
              <a:gd name="connsiteY1094" fmla="*/ 2873248 h 3744261"/>
              <a:gd name="connsiteX1095" fmla="*/ 2397429 w 4059768"/>
              <a:gd name="connsiteY1095" fmla="*/ 2873144 h 3744261"/>
              <a:gd name="connsiteX1096" fmla="*/ 2397429 w 4059768"/>
              <a:gd name="connsiteY1096" fmla="*/ 2873123 h 3744261"/>
              <a:gd name="connsiteX1097" fmla="*/ 3074704 w 4059768"/>
              <a:gd name="connsiteY1097" fmla="*/ 3010754 h 3744261"/>
              <a:gd name="connsiteX1098" fmla="*/ 3096590 w 4059768"/>
              <a:gd name="connsiteY1098" fmla="*/ 3007473 h 3744261"/>
              <a:gd name="connsiteX1099" fmla="*/ 3106391 w 4059768"/>
              <a:gd name="connsiteY1099" fmla="*/ 2986169 h 3744261"/>
              <a:gd name="connsiteX1100" fmla="*/ 2891348 w 4059768"/>
              <a:gd name="connsiteY1100" fmla="*/ 2618917 h 3744261"/>
              <a:gd name="connsiteX1101" fmla="*/ 2876210 w 4059768"/>
              <a:gd name="connsiteY1101" fmla="*/ 2608078 h 3744261"/>
              <a:gd name="connsiteX1102" fmla="*/ 2907939 w 4059768"/>
              <a:gd name="connsiteY1102" fmla="*/ 2681960 h 3744261"/>
              <a:gd name="connsiteX1103" fmla="*/ 2990813 w 4059768"/>
              <a:gd name="connsiteY1103" fmla="*/ 2796085 h 3744261"/>
              <a:gd name="connsiteX1104" fmla="*/ 3056285 w 4059768"/>
              <a:gd name="connsiteY1104" fmla="*/ 2888822 h 3744261"/>
              <a:gd name="connsiteX1105" fmla="*/ 3074704 w 4059768"/>
              <a:gd name="connsiteY1105" fmla="*/ 3010713 h 3744261"/>
              <a:gd name="connsiteX1106" fmla="*/ 3074704 w 4059768"/>
              <a:gd name="connsiteY1106" fmla="*/ 3010754 h 3744261"/>
              <a:gd name="connsiteX1107" fmla="*/ 1419642 w 4059768"/>
              <a:gd name="connsiteY1107" fmla="*/ 2966608 h 3744261"/>
              <a:gd name="connsiteX1108" fmla="*/ 1458784 w 4059768"/>
              <a:gd name="connsiteY1108" fmla="*/ 2971072 h 3744261"/>
              <a:gd name="connsiteX1109" fmla="*/ 1459303 w 4059768"/>
              <a:gd name="connsiteY1109" fmla="*/ 2963950 h 3744261"/>
              <a:gd name="connsiteX1110" fmla="*/ 1493732 w 4059768"/>
              <a:gd name="connsiteY1110" fmla="*/ 2966961 h 3744261"/>
              <a:gd name="connsiteX1111" fmla="*/ 1496743 w 4059768"/>
              <a:gd name="connsiteY1111" fmla="*/ 2967854 h 3744261"/>
              <a:gd name="connsiteX1112" fmla="*/ 1496743 w 4059768"/>
              <a:gd name="connsiteY1112" fmla="*/ 2967854 h 3744261"/>
              <a:gd name="connsiteX1113" fmla="*/ 1510967 w 4059768"/>
              <a:gd name="connsiteY1113" fmla="*/ 2966815 h 3744261"/>
              <a:gd name="connsiteX1114" fmla="*/ 1518339 w 4059768"/>
              <a:gd name="connsiteY1114" fmla="*/ 2960420 h 3744261"/>
              <a:gd name="connsiteX1115" fmla="*/ 1450105 w 4059768"/>
              <a:gd name="connsiteY1115" fmla="*/ 2765706 h 3744261"/>
              <a:gd name="connsiteX1116" fmla="*/ 1435174 w 4059768"/>
              <a:gd name="connsiteY1116" fmla="*/ 2754222 h 3744261"/>
              <a:gd name="connsiteX1117" fmla="*/ 1408782 w 4059768"/>
              <a:gd name="connsiteY1117" fmla="*/ 2842890 h 3744261"/>
              <a:gd name="connsiteX1118" fmla="*/ 1401888 w 4059768"/>
              <a:gd name="connsiteY1118" fmla="*/ 2954896 h 3744261"/>
              <a:gd name="connsiteX1119" fmla="*/ 1397361 w 4059768"/>
              <a:gd name="connsiteY1119" fmla="*/ 2967895 h 3744261"/>
              <a:gd name="connsiteX1120" fmla="*/ 1405501 w 4059768"/>
              <a:gd name="connsiteY1120" fmla="*/ 2967148 h 3744261"/>
              <a:gd name="connsiteX1121" fmla="*/ 1419642 w 4059768"/>
              <a:gd name="connsiteY1121" fmla="*/ 2966629 h 3744261"/>
              <a:gd name="connsiteX1122" fmla="*/ 1419642 w 4059768"/>
              <a:gd name="connsiteY1122" fmla="*/ 2966608 h 3744261"/>
              <a:gd name="connsiteX1123" fmla="*/ 2263328 w 4059768"/>
              <a:gd name="connsiteY1123" fmla="*/ 2840045 h 3744261"/>
              <a:gd name="connsiteX1124" fmla="*/ 2230104 w 4059768"/>
              <a:gd name="connsiteY1124" fmla="*/ 2850614 h 3744261"/>
              <a:gd name="connsiteX1125" fmla="*/ 2224165 w 4059768"/>
              <a:gd name="connsiteY1125" fmla="*/ 2882779 h 3744261"/>
              <a:gd name="connsiteX1126" fmla="*/ 2307952 w 4059768"/>
              <a:gd name="connsiteY1126" fmla="*/ 2961500 h 3744261"/>
              <a:gd name="connsiteX1127" fmla="*/ 2339785 w 4059768"/>
              <a:gd name="connsiteY1127" fmla="*/ 2919346 h 3744261"/>
              <a:gd name="connsiteX1128" fmla="*/ 2371058 w 4059768"/>
              <a:gd name="connsiteY1128" fmla="*/ 2866209 h 3744261"/>
              <a:gd name="connsiteX1129" fmla="*/ 2358391 w 4059768"/>
              <a:gd name="connsiteY1129" fmla="*/ 2862035 h 3744261"/>
              <a:gd name="connsiteX1130" fmla="*/ 2263328 w 4059768"/>
              <a:gd name="connsiteY1130" fmla="*/ 2840065 h 3744261"/>
              <a:gd name="connsiteX1131" fmla="*/ 2263328 w 4059768"/>
              <a:gd name="connsiteY1131" fmla="*/ 2840045 h 3744261"/>
              <a:gd name="connsiteX1132" fmla="*/ 1792147 w 4059768"/>
              <a:gd name="connsiteY1132" fmla="*/ 2815874 h 3744261"/>
              <a:gd name="connsiteX1133" fmla="*/ 1867462 w 4059768"/>
              <a:gd name="connsiteY1133" fmla="*/ 2832403 h 3744261"/>
              <a:gd name="connsiteX1134" fmla="*/ 1923300 w 4059768"/>
              <a:gd name="connsiteY1134" fmla="*/ 2890213 h 3744261"/>
              <a:gd name="connsiteX1135" fmla="*/ 1928699 w 4059768"/>
              <a:gd name="connsiteY1135" fmla="*/ 2920032 h 3744261"/>
              <a:gd name="connsiteX1136" fmla="*/ 1957168 w 4059768"/>
              <a:gd name="connsiteY1136" fmla="*/ 2836577 h 3744261"/>
              <a:gd name="connsiteX1137" fmla="*/ 1998988 w 4059768"/>
              <a:gd name="connsiteY1137" fmla="*/ 2703763 h 3744261"/>
              <a:gd name="connsiteX1138" fmla="*/ 1993320 w 4059768"/>
              <a:gd name="connsiteY1138" fmla="*/ 2430806 h 3744261"/>
              <a:gd name="connsiteX1139" fmla="*/ 1987547 w 4059768"/>
              <a:gd name="connsiteY1139" fmla="*/ 2276833 h 3744261"/>
              <a:gd name="connsiteX1140" fmla="*/ 2006423 w 4059768"/>
              <a:gd name="connsiteY1140" fmla="*/ 2180379 h 3744261"/>
              <a:gd name="connsiteX1141" fmla="*/ 1948301 w 4059768"/>
              <a:gd name="connsiteY1141" fmla="*/ 2253036 h 3744261"/>
              <a:gd name="connsiteX1142" fmla="*/ 1939808 w 4059768"/>
              <a:gd name="connsiteY1142" fmla="*/ 2246329 h 3744261"/>
              <a:gd name="connsiteX1143" fmla="*/ 1942030 w 4059768"/>
              <a:gd name="connsiteY1143" fmla="*/ 2210696 h 3744261"/>
              <a:gd name="connsiteX1144" fmla="*/ 1898693 w 4059768"/>
              <a:gd name="connsiteY1144" fmla="*/ 2248509 h 3744261"/>
              <a:gd name="connsiteX1145" fmla="*/ 1894125 w 4059768"/>
              <a:gd name="connsiteY1145" fmla="*/ 2227640 h 3744261"/>
              <a:gd name="connsiteX1146" fmla="*/ 1908079 w 4059768"/>
              <a:gd name="connsiteY1146" fmla="*/ 2182269 h 3744261"/>
              <a:gd name="connsiteX1147" fmla="*/ 1889307 w 4059768"/>
              <a:gd name="connsiteY1147" fmla="*/ 2197448 h 3744261"/>
              <a:gd name="connsiteX1148" fmla="*/ 1880918 w 4059768"/>
              <a:gd name="connsiteY1148" fmla="*/ 2536044 h 3744261"/>
              <a:gd name="connsiteX1149" fmla="*/ 1880897 w 4059768"/>
              <a:gd name="connsiteY1149" fmla="*/ 2536750 h 3744261"/>
              <a:gd name="connsiteX1150" fmla="*/ 1907580 w 4059768"/>
              <a:gd name="connsiteY1150" fmla="*/ 2679489 h 3744261"/>
              <a:gd name="connsiteX1151" fmla="*/ 1914745 w 4059768"/>
              <a:gd name="connsiteY1151" fmla="*/ 2686840 h 3744261"/>
              <a:gd name="connsiteX1152" fmla="*/ 1917901 w 4059768"/>
              <a:gd name="connsiteY1152" fmla="*/ 2697264 h 3744261"/>
              <a:gd name="connsiteX1153" fmla="*/ 1908473 w 4059768"/>
              <a:gd name="connsiteY1153" fmla="*/ 2699050 h 3744261"/>
              <a:gd name="connsiteX1154" fmla="*/ 1832868 w 4059768"/>
              <a:gd name="connsiteY1154" fmla="*/ 2712983 h 3744261"/>
              <a:gd name="connsiteX1155" fmla="*/ 1808137 w 4059768"/>
              <a:gd name="connsiteY1155" fmla="*/ 2738420 h 3744261"/>
              <a:gd name="connsiteX1156" fmla="*/ 1795241 w 4059768"/>
              <a:gd name="connsiteY1156" fmla="*/ 2763276 h 3744261"/>
              <a:gd name="connsiteX1157" fmla="*/ 1770178 w 4059768"/>
              <a:gd name="connsiteY1157" fmla="*/ 2817867 h 3744261"/>
              <a:gd name="connsiteX1158" fmla="*/ 1792106 w 4059768"/>
              <a:gd name="connsiteY1158" fmla="*/ 2815853 h 3744261"/>
              <a:gd name="connsiteX1159" fmla="*/ 1792147 w 4059768"/>
              <a:gd name="connsiteY1159" fmla="*/ 2815874 h 3744261"/>
              <a:gd name="connsiteX1160" fmla="*/ 2391636 w 4059768"/>
              <a:gd name="connsiteY1160" fmla="*/ 2859335 h 3744261"/>
              <a:gd name="connsiteX1161" fmla="*/ 2394252 w 4059768"/>
              <a:gd name="connsiteY1161" fmla="*/ 2859979 h 3744261"/>
              <a:gd name="connsiteX1162" fmla="*/ 2399838 w 4059768"/>
              <a:gd name="connsiteY1162" fmla="*/ 2856594 h 3744261"/>
              <a:gd name="connsiteX1163" fmla="*/ 2404988 w 4059768"/>
              <a:gd name="connsiteY1163" fmla="*/ 2855598 h 3744261"/>
              <a:gd name="connsiteX1164" fmla="*/ 2414228 w 4059768"/>
              <a:gd name="connsiteY1164" fmla="*/ 2838570 h 3744261"/>
              <a:gd name="connsiteX1165" fmla="*/ 2422140 w 4059768"/>
              <a:gd name="connsiteY1165" fmla="*/ 2828208 h 3744261"/>
              <a:gd name="connsiteX1166" fmla="*/ 2419440 w 4059768"/>
              <a:gd name="connsiteY1166" fmla="*/ 2830430 h 3744261"/>
              <a:gd name="connsiteX1167" fmla="*/ 2391615 w 4059768"/>
              <a:gd name="connsiteY1167" fmla="*/ 2859335 h 3744261"/>
              <a:gd name="connsiteX1168" fmla="*/ 2391636 w 4059768"/>
              <a:gd name="connsiteY1168" fmla="*/ 2859335 h 3744261"/>
              <a:gd name="connsiteX1169" fmla="*/ 2494797 w 4059768"/>
              <a:gd name="connsiteY1169" fmla="*/ 2753890 h 3744261"/>
              <a:gd name="connsiteX1170" fmla="*/ 2547914 w 4059768"/>
              <a:gd name="connsiteY1170" fmla="*/ 2740123 h 3744261"/>
              <a:gd name="connsiteX1171" fmla="*/ 2564297 w 4059768"/>
              <a:gd name="connsiteY1171" fmla="*/ 2733416 h 3744261"/>
              <a:gd name="connsiteX1172" fmla="*/ 2568638 w 4059768"/>
              <a:gd name="connsiteY1172" fmla="*/ 2733395 h 3744261"/>
              <a:gd name="connsiteX1173" fmla="*/ 2611247 w 4059768"/>
              <a:gd name="connsiteY1173" fmla="*/ 2718839 h 3744261"/>
              <a:gd name="connsiteX1174" fmla="*/ 2649538 w 4059768"/>
              <a:gd name="connsiteY1174" fmla="*/ 2686009 h 3744261"/>
              <a:gd name="connsiteX1175" fmla="*/ 2659236 w 4059768"/>
              <a:gd name="connsiteY1175" fmla="*/ 2660634 h 3744261"/>
              <a:gd name="connsiteX1176" fmla="*/ 2593265 w 4059768"/>
              <a:gd name="connsiteY1176" fmla="*/ 2662212 h 3744261"/>
              <a:gd name="connsiteX1177" fmla="*/ 2568866 w 4059768"/>
              <a:gd name="connsiteY1177" fmla="*/ 2694170 h 3744261"/>
              <a:gd name="connsiteX1178" fmla="*/ 2538902 w 4059768"/>
              <a:gd name="connsiteY1178" fmla="*/ 2716160 h 3744261"/>
              <a:gd name="connsiteX1179" fmla="*/ 2529433 w 4059768"/>
              <a:gd name="connsiteY1179" fmla="*/ 2700565 h 3744261"/>
              <a:gd name="connsiteX1180" fmla="*/ 2527066 w 4059768"/>
              <a:gd name="connsiteY1180" fmla="*/ 2693215 h 3744261"/>
              <a:gd name="connsiteX1181" fmla="*/ 2507401 w 4059768"/>
              <a:gd name="connsiteY1181" fmla="*/ 2728224 h 3744261"/>
              <a:gd name="connsiteX1182" fmla="*/ 2496333 w 4059768"/>
              <a:gd name="connsiteY1182" fmla="*/ 2750609 h 3744261"/>
              <a:gd name="connsiteX1183" fmla="*/ 2494776 w 4059768"/>
              <a:gd name="connsiteY1183" fmla="*/ 2753870 h 3744261"/>
              <a:gd name="connsiteX1184" fmla="*/ 2494797 w 4059768"/>
              <a:gd name="connsiteY1184" fmla="*/ 2753890 h 3744261"/>
              <a:gd name="connsiteX1185" fmla="*/ 2545152 w 4059768"/>
              <a:gd name="connsiteY1185" fmla="*/ 2705632 h 3744261"/>
              <a:gd name="connsiteX1186" fmla="*/ 2545152 w 4059768"/>
              <a:gd name="connsiteY1186" fmla="*/ 2705632 h 3744261"/>
              <a:gd name="connsiteX1187" fmla="*/ 1869207 w 4059768"/>
              <a:gd name="connsiteY1187" fmla="*/ 2329369 h 3744261"/>
              <a:gd name="connsiteX1188" fmla="*/ 1826846 w 4059768"/>
              <a:gd name="connsiteY1188" fmla="*/ 2691366 h 3744261"/>
              <a:gd name="connsiteX1189" fmla="*/ 1822651 w 4059768"/>
              <a:gd name="connsiteY1189" fmla="*/ 2705072 h 3744261"/>
              <a:gd name="connsiteX1190" fmla="*/ 1825766 w 4059768"/>
              <a:gd name="connsiteY1190" fmla="*/ 2702787 h 3744261"/>
              <a:gd name="connsiteX1191" fmla="*/ 1893564 w 4059768"/>
              <a:gd name="connsiteY1191" fmla="*/ 2682583 h 3744261"/>
              <a:gd name="connsiteX1192" fmla="*/ 1868459 w 4059768"/>
              <a:gd name="connsiteY1192" fmla="*/ 2535940 h 3744261"/>
              <a:gd name="connsiteX1193" fmla="*/ 1869207 w 4059768"/>
              <a:gd name="connsiteY1193" fmla="*/ 2329369 h 3744261"/>
              <a:gd name="connsiteX1194" fmla="*/ 2537033 w 4059768"/>
              <a:gd name="connsiteY1194" fmla="*/ 2683102 h 3744261"/>
              <a:gd name="connsiteX1195" fmla="*/ 2543470 w 4059768"/>
              <a:gd name="connsiteY1195" fmla="*/ 2702621 h 3744261"/>
              <a:gd name="connsiteX1196" fmla="*/ 2575718 w 4059768"/>
              <a:gd name="connsiteY1196" fmla="*/ 2665119 h 3744261"/>
              <a:gd name="connsiteX1197" fmla="*/ 2537033 w 4059768"/>
              <a:gd name="connsiteY1197" fmla="*/ 2683102 h 3744261"/>
              <a:gd name="connsiteX1198" fmla="*/ 2539961 w 4059768"/>
              <a:gd name="connsiteY1198" fmla="*/ 2497026 h 3744261"/>
              <a:gd name="connsiteX1199" fmla="*/ 2521605 w 4059768"/>
              <a:gd name="connsiteY1199" fmla="*/ 2507637 h 3744261"/>
              <a:gd name="connsiteX1200" fmla="*/ 2522539 w 4059768"/>
              <a:gd name="connsiteY1200" fmla="*/ 2615345 h 3744261"/>
              <a:gd name="connsiteX1201" fmla="*/ 2533565 w 4059768"/>
              <a:gd name="connsiteY1201" fmla="*/ 2669833 h 3744261"/>
              <a:gd name="connsiteX1202" fmla="*/ 2584980 w 4059768"/>
              <a:gd name="connsiteY1202" fmla="*/ 2650771 h 3744261"/>
              <a:gd name="connsiteX1203" fmla="*/ 2585852 w 4059768"/>
              <a:gd name="connsiteY1203" fmla="*/ 2650646 h 3744261"/>
              <a:gd name="connsiteX1204" fmla="*/ 2621298 w 4059768"/>
              <a:gd name="connsiteY1204" fmla="*/ 2581436 h 3744261"/>
              <a:gd name="connsiteX1205" fmla="*/ 2622730 w 4059768"/>
              <a:gd name="connsiteY1205" fmla="*/ 2576764 h 3744261"/>
              <a:gd name="connsiteX1206" fmla="*/ 2543948 w 4059768"/>
              <a:gd name="connsiteY1206" fmla="*/ 2497275 h 3744261"/>
              <a:gd name="connsiteX1207" fmla="*/ 2539982 w 4059768"/>
              <a:gd name="connsiteY1207" fmla="*/ 2497026 h 3744261"/>
              <a:gd name="connsiteX1208" fmla="*/ 2539961 w 4059768"/>
              <a:gd name="connsiteY1208" fmla="*/ 2497026 h 3744261"/>
              <a:gd name="connsiteX1209" fmla="*/ 2628815 w 4059768"/>
              <a:gd name="connsiteY1209" fmla="*/ 2597757 h 3744261"/>
              <a:gd name="connsiteX1210" fmla="*/ 2602215 w 4059768"/>
              <a:gd name="connsiteY1210" fmla="*/ 2648694 h 3744261"/>
              <a:gd name="connsiteX1211" fmla="*/ 2652176 w 4059768"/>
              <a:gd name="connsiteY1211" fmla="*/ 2647552 h 3744261"/>
              <a:gd name="connsiteX1212" fmla="*/ 2628815 w 4059768"/>
              <a:gd name="connsiteY1212" fmla="*/ 2597757 h 3744261"/>
              <a:gd name="connsiteX1213" fmla="*/ 2635750 w 4059768"/>
              <a:gd name="connsiteY1213" fmla="*/ 2576868 h 3744261"/>
              <a:gd name="connsiteX1214" fmla="*/ 2636394 w 4059768"/>
              <a:gd name="connsiteY1214" fmla="*/ 2579193 h 3744261"/>
              <a:gd name="connsiteX1215" fmla="*/ 2662994 w 4059768"/>
              <a:gd name="connsiteY1215" fmla="*/ 2641136 h 3744261"/>
              <a:gd name="connsiteX1216" fmla="*/ 2653484 w 4059768"/>
              <a:gd name="connsiteY1216" fmla="*/ 2537373 h 3744261"/>
              <a:gd name="connsiteX1217" fmla="*/ 2547914 w 4059768"/>
              <a:gd name="connsiteY1217" fmla="*/ 2371210 h 3744261"/>
              <a:gd name="connsiteX1218" fmla="*/ 2521708 w 4059768"/>
              <a:gd name="connsiteY1218" fmla="*/ 2366434 h 3744261"/>
              <a:gd name="connsiteX1219" fmla="*/ 2499656 w 4059768"/>
              <a:gd name="connsiteY1219" fmla="*/ 2353684 h 3744261"/>
              <a:gd name="connsiteX1220" fmla="*/ 2487986 w 4059768"/>
              <a:gd name="connsiteY1220" fmla="*/ 2336989 h 3744261"/>
              <a:gd name="connsiteX1221" fmla="*/ 2500964 w 4059768"/>
              <a:gd name="connsiteY1221" fmla="*/ 2332379 h 3744261"/>
              <a:gd name="connsiteX1222" fmla="*/ 2477500 w 4059768"/>
              <a:gd name="connsiteY1222" fmla="*/ 2314127 h 3744261"/>
              <a:gd name="connsiteX1223" fmla="*/ 2171069 w 4059768"/>
              <a:gd name="connsiteY1223" fmla="*/ 2156977 h 3744261"/>
              <a:gd name="connsiteX1224" fmla="*/ 2331126 w 4059768"/>
              <a:gd name="connsiteY1224" fmla="*/ 2266575 h 3744261"/>
              <a:gd name="connsiteX1225" fmla="*/ 2631805 w 4059768"/>
              <a:gd name="connsiteY1225" fmla="*/ 2519888 h 3744261"/>
              <a:gd name="connsiteX1226" fmla="*/ 2635771 w 4059768"/>
              <a:gd name="connsiteY1226" fmla="*/ 2576888 h 3744261"/>
              <a:gd name="connsiteX1227" fmla="*/ 2635750 w 4059768"/>
              <a:gd name="connsiteY1227" fmla="*/ 2576868 h 3744261"/>
              <a:gd name="connsiteX1228" fmla="*/ 2876418 w 4059768"/>
              <a:gd name="connsiteY1228" fmla="*/ 2607517 h 3744261"/>
              <a:gd name="connsiteX1229" fmla="*/ 2876418 w 4059768"/>
              <a:gd name="connsiteY1229" fmla="*/ 2607517 h 3744261"/>
              <a:gd name="connsiteX1230" fmla="*/ 3650063 w 4059768"/>
              <a:gd name="connsiteY1230" fmla="*/ 2515112 h 3744261"/>
              <a:gd name="connsiteX1231" fmla="*/ 3734369 w 4059768"/>
              <a:gd name="connsiteY1231" fmla="*/ 2530998 h 3744261"/>
              <a:gd name="connsiteX1232" fmla="*/ 3736301 w 4059768"/>
              <a:gd name="connsiteY1232" fmla="*/ 2530312 h 3744261"/>
              <a:gd name="connsiteX1233" fmla="*/ 3730839 w 4059768"/>
              <a:gd name="connsiteY1233" fmla="*/ 2516566 h 3744261"/>
              <a:gd name="connsiteX1234" fmla="*/ 3721329 w 4059768"/>
              <a:gd name="connsiteY1234" fmla="*/ 2502342 h 3744261"/>
              <a:gd name="connsiteX1235" fmla="*/ 3715515 w 4059768"/>
              <a:gd name="connsiteY1235" fmla="*/ 2494264 h 3744261"/>
              <a:gd name="connsiteX1236" fmla="*/ 3693234 w 4059768"/>
              <a:gd name="connsiteY1236" fmla="*/ 2451239 h 3744261"/>
              <a:gd name="connsiteX1237" fmla="*/ 3700086 w 4059768"/>
              <a:gd name="connsiteY1237" fmla="*/ 2442434 h 3744261"/>
              <a:gd name="connsiteX1238" fmla="*/ 3718754 w 4059768"/>
              <a:gd name="connsiteY1238" fmla="*/ 2467955 h 3744261"/>
              <a:gd name="connsiteX1239" fmla="*/ 3731794 w 4059768"/>
              <a:gd name="connsiteY1239" fmla="*/ 2495489 h 3744261"/>
              <a:gd name="connsiteX1240" fmla="*/ 3741056 w 4059768"/>
              <a:gd name="connsiteY1240" fmla="*/ 2509277 h 3744261"/>
              <a:gd name="connsiteX1241" fmla="*/ 3742343 w 4059768"/>
              <a:gd name="connsiteY1241" fmla="*/ 2510565 h 3744261"/>
              <a:gd name="connsiteX1242" fmla="*/ 3928274 w 4059768"/>
              <a:gd name="connsiteY1242" fmla="*/ 2460645 h 3744261"/>
              <a:gd name="connsiteX1243" fmla="*/ 4046926 w 4059768"/>
              <a:gd name="connsiteY1243" fmla="*/ 2257687 h 3744261"/>
              <a:gd name="connsiteX1244" fmla="*/ 4006288 w 4059768"/>
              <a:gd name="connsiteY1244" fmla="*/ 2124355 h 3744261"/>
              <a:gd name="connsiteX1245" fmla="*/ 3993705 w 4059768"/>
              <a:gd name="connsiteY1245" fmla="*/ 2145805 h 3744261"/>
              <a:gd name="connsiteX1246" fmla="*/ 3978588 w 4059768"/>
              <a:gd name="connsiteY1246" fmla="*/ 2194395 h 3744261"/>
              <a:gd name="connsiteX1247" fmla="*/ 3872084 w 4059768"/>
              <a:gd name="connsiteY1247" fmla="*/ 2247263 h 3744261"/>
              <a:gd name="connsiteX1248" fmla="*/ 3814440 w 4059768"/>
              <a:gd name="connsiteY1248" fmla="*/ 2266097 h 3744261"/>
              <a:gd name="connsiteX1249" fmla="*/ 3704634 w 4059768"/>
              <a:gd name="connsiteY1249" fmla="*/ 2279283 h 3744261"/>
              <a:gd name="connsiteX1250" fmla="*/ 3687710 w 4059768"/>
              <a:gd name="connsiteY1250" fmla="*/ 2279470 h 3744261"/>
              <a:gd name="connsiteX1251" fmla="*/ 3621906 w 4059768"/>
              <a:gd name="connsiteY1251" fmla="*/ 2295148 h 3744261"/>
              <a:gd name="connsiteX1252" fmla="*/ 3615178 w 4059768"/>
              <a:gd name="connsiteY1252" fmla="*/ 2289001 h 3744261"/>
              <a:gd name="connsiteX1253" fmla="*/ 3635694 w 4059768"/>
              <a:gd name="connsiteY1253" fmla="*/ 2276002 h 3744261"/>
              <a:gd name="connsiteX1254" fmla="*/ 3641155 w 4059768"/>
              <a:gd name="connsiteY1254" fmla="*/ 2274424 h 3744261"/>
              <a:gd name="connsiteX1255" fmla="*/ 3431531 w 4059768"/>
              <a:gd name="connsiteY1255" fmla="*/ 2154527 h 3744261"/>
              <a:gd name="connsiteX1256" fmla="*/ 3410205 w 4059768"/>
              <a:gd name="connsiteY1256" fmla="*/ 2088929 h 3744261"/>
              <a:gd name="connsiteX1257" fmla="*/ 3506722 w 4059768"/>
              <a:gd name="connsiteY1257" fmla="*/ 1906965 h 3744261"/>
              <a:gd name="connsiteX1258" fmla="*/ 3708060 w 4059768"/>
              <a:gd name="connsiteY1258" fmla="*/ 1829158 h 3744261"/>
              <a:gd name="connsiteX1259" fmla="*/ 3762942 w 4059768"/>
              <a:gd name="connsiteY1259" fmla="*/ 1802413 h 3744261"/>
              <a:gd name="connsiteX1260" fmla="*/ 3760035 w 4059768"/>
              <a:gd name="connsiteY1260" fmla="*/ 1798405 h 3744261"/>
              <a:gd name="connsiteX1261" fmla="*/ 3417328 w 4059768"/>
              <a:gd name="connsiteY1261" fmla="*/ 1640632 h 3744261"/>
              <a:gd name="connsiteX1262" fmla="*/ 3363982 w 4059768"/>
              <a:gd name="connsiteY1262" fmla="*/ 1639531 h 3744261"/>
              <a:gd name="connsiteX1263" fmla="*/ 3367408 w 4059768"/>
              <a:gd name="connsiteY1263" fmla="*/ 1659113 h 3744261"/>
              <a:gd name="connsiteX1264" fmla="*/ 3265992 w 4059768"/>
              <a:gd name="connsiteY1264" fmla="*/ 1794709 h 3744261"/>
              <a:gd name="connsiteX1265" fmla="*/ 3087931 w 4059768"/>
              <a:gd name="connsiteY1265" fmla="*/ 1896333 h 3744261"/>
              <a:gd name="connsiteX1266" fmla="*/ 3096133 w 4059768"/>
              <a:gd name="connsiteY1266" fmla="*/ 1915499 h 3744261"/>
              <a:gd name="connsiteX1267" fmla="*/ 3075140 w 4059768"/>
              <a:gd name="connsiteY1267" fmla="*/ 2002754 h 3744261"/>
              <a:gd name="connsiteX1268" fmla="*/ 3051654 w 4059768"/>
              <a:gd name="connsiteY1268" fmla="*/ 2024433 h 3744261"/>
              <a:gd name="connsiteX1269" fmla="*/ 3054852 w 4059768"/>
              <a:gd name="connsiteY1269" fmla="*/ 2047295 h 3744261"/>
              <a:gd name="connsiteX1270" fmla="*/ 3089738 w 4059768"/>
              <a:gd name="connsiteY1270" fmla="*/ 2077301 h 3744261"/>
              <a:gd name="connsiteX1271" fmla="*/ 3091959 w 4059768"/>
              <a:gd name="connsiteY1271" fmla="*/ 2076886 h 3744261"/>
              <a:gd name="connsiteX1272" fmla="*/ 3102944 w 4059768"/>
              <a:gd name="connsiteY1272" fmla="*/ 2043578 h 3744261"/>
              <a:gd name="connsiteX1273" fmla="*/ 3112309 w 4059768"/>
              <a:gd name="connsiteY1273" fmla="*/ 2015006 h 3744261"/>
              <a:gd name="connsiteX1274" fmla="*/ 3166444 w 4059768"/>
              <a:gd name="connsiteY1274" fmla="*/ 1921833 h 3744261"/>
              <a:gd name="connsiteX1275" fmla="*/ 3174148 w 4059768"/>
              <a:gd name="connsiteY1275" fmla="*/ 1924262 h 3744261"/>
              <a:gd name="connsiteX1276" fmla="*/ 3167399 w 4059768"/>
              <a:gd name="connsiteY1276" fmla="*/ 2000429 h 3744261"/>
              <a:gd name="connsiteX1277" fmla="*/ 3150538 w 4059768"/>
              <a:gd name="connsiteY1277" fmla="*/ 2112020 h 3744261"/>
              <a:gd name="connsiteX1278" fmla="*/ 3369360 w 4059768"/>
              <a:gd name="connsiteY1278" fmla="*/ 2323097 h 3744261"/>
              <a:gd name="connsiteX1279" fmla="*/ 3425551 w 4059768"/>
              <a:gd name="connsiteY1279" fmla="*/ 2355034 h 3744261"/>
              <a:gd name="connsiteX1280" fmla="*/ 3427586 w 4059768"/>
              <a:gd name="connsiteY1280" fmla="*/ 2304637 h 3744261"/>
              <a:gd name="connsiteX1281" fmla="*/ 3526801 w 4059768"/>
              <a:gd name="connsiteY1281" fmla="*/ 2271849 h 3744261"/>
              <a:gd name="connsiteX1282" fmla="*/ 3564283 w 4059768"/>
              <a:gd name="connsiteY1282" fmla="*/ 2270250 h 3744261"/>
              <a:gd name="connsiteX1283" fmla="*/ 3603528 w 4059768"/>
              <a:gd name="connsiteY1283" fmla="*/ 2293881 h 3744261"/>
              <a:gd name="connsiteX1284" fmla="*/ 3657580 w 4059768"/>
              <a:gd name="connsiteY1284" fmla="*/ 2322350 h 3744261"/>
              <a:gd name="connsiteX1285" fmla="*/ 3871502 w 4059768"/>
              <a:gd name="connsiteY1285" fmla="*/ 2271268 h 3744261"/>
              <a:gd name="connsiteX1286" fmla="*/ 3883504 w 4059768"/>
              <a:gd name="connsiteY1286" fmla="*/ 2269108 h 3744261"/>
              <a:gd name="connsiteX1287" fmla="*/ 3887325 w 4059768"/>
              <a:gd name="connsiteY1287" fmla="*/ 2276874 h 3744261"/>
              <a:gd name="connsiteX1288" fmla="*/ 3745728 w 4059768"/>
              <a:gd name="connsiteY1288" fmla="*/ 2416624 h 3744261"/>
              <a:gd name="connsiteX1289" fmla="*/ 3653801 w 4059768"/>
              <a:gd name="connsiteY1289" fmla="*/ 2443265 h 3744261"/>
              <a:gd name="connsiteX1290" fmla="*/ 3659033 w 4059768"/>
              <a:gd name="connsiteY1290" fmla="*/ 2453482 h 3744261"/>
              <a:gd name="connsiteX1291" fmla="*/ 3650063 w 4059768"/>
              <a:gd name="connsiteY1291" fmla="*/ 2515091 h 3744261"/>
              <a:gd name="connsiteX1292" fmla="*/ 3650063 w 4059768"/>
              <a:gd name="connsiteY1292" fmla="*/ 2515112 h 3744261"/>
              <a:gd name="connsiteX1293" fmla="*/ 3642505 w 4059768"/>
              <a:gd name="connsiteY1293" fmla="*/ 2445653 h 3744261"/>
              <a:gd name="connsiteX1294" fmla="*/ 3588059 w 4059768"/>
              <a:gd name="connsiteY1294" fmla="*/ 2455953 h 3744261"/>
              <a:gd name="connsiteX1295" fmla="*/ 3503192 w 4059768"/>
              <a:gd name="connsiteY1295" fmla="*/ 2477465 h 3744261"/>
              <a:gd name="connsiteX1296" fmla="*/ 3502984 w 4059768"/>
              <a:gd name="connsiteY1296" fmla="*/ 2477839 h 3744261"/>
              <a:gd name="connsiteX1297" fmla="*/ 3541129 w 4059768"/>
              <a:gd name="connsiteY1297" fmla="*/ 2494742 h 3744261"/>
              <a:gd name="connsiteX1298" fmla="*/ 3610277 w 4059768"/>
              <a:gd name="connsiteY1298" fmla="*/ 2510253 h 3744261"/>
              <a:gd name="connsiteX1299" fmla="*/ 3618022 w 4059768"/>
              <a:gd name="connsiteY1299" fmla="*/ 2511790 h 3744261"/>
              <a:gd name="connsiteX1300" fmla="*/ 3635860 w 4059768"/>
              <a:gd name="connsiteY1300" fmla="*/ 2510523 h 3744261"/>
              <a:gd name="connsiteX1301" fmla="*/ 3642505 w 4059768"/>
              <a:gd name="connsiteY1301" fmla="*/ 2445653 h 3744261"/>
              <a:gd name="connsiteX1302" fmla="*/ 3648464 w 4059768"/>
              <a:gd name="connsiteY1302" fmla="*/ 2466314 h 3744261"/>
              <a:gd name="connsiteX1303" fmla="*/ 3646595 w 4059768"/>
              <a:gd name="connsiteY1303" fmla="*/ 2496050 h 3744261"/>
              <a:gd name="connsiteX1304" fmla="*/ 3648464 w 4059768"/>
              <a:gd name="connsiteY1304" fmla="*/ 2466314 h 3744261"/>
              <a:gd name="connsiteX1305" fmla="*/ 702063 w 4059768"/>
              <a:gd name="connsiteY1305" fmla="*/ 2382714 h 3744261"/>
              <a:gd name="connsiteX1306" fmla="*/ 702187 w 4059768"/>
              <a:gd name="connsiteY1306" fmla="*/ 2383088 h 3744261"/>
              <a:gd name="connsiteX1307" fmla="*/ 849599 w 4059768"/>
              <a:gd name="connsiteY1307" fmla="*/ 2478005 h 3744261"/>
              <a:gd name="connsiteX1308" fmla="*/ 916608 w 4059768"/>
              <a:gd name="connsiteY1308" fmla="*/ 2456929 h 3744261"/>
              <a:gd name="connsiteX1309" fmla="*/ 1003717 w 4059768"/>
              <a:gd name="connsiteY1309" fmla="*/ 2381364 h 3744261"/>
              <a:gd name="connsiteX1310" fmla="*/ 1015782 w 4059768"/>
              <a:gd name="connsiteY1310" fmla="*/ 2385372 h 3744261"/>
              <a:gd name="connsiteX1311" fmla="*/ 1015117 w 4059768"/>
              <a:gd name="connsiteY1311" fmla="*/ 2397353 h 3744261"/>
              <a:gd name="connsiteX1312" fmla="*/ 926658 w 4059768"/>
              <a:gd name="connsiteY1312" fmla="*/ 2465608 h 3744261"/>
              <a:gd name="connsiteX1313" fmla="*/ 926014 w 4059768"/>
              <a:gd name="connsiteY1313" fmla="*/ 2470716 h 3744261"/>
              <a:gd name="connsiteX1314" fmla="*/ 938515 w 4059768"/>
              <a:gd name="connsiteY1314" fmla="*/ 2477984 h 3744261"/>
              <a:gd name="connsiteX1315" fmla="*/ 1223910 w 4059768"/>
              <a:gd name="connsiteY1315" fmla="*/ 2332878 h 3744261"/>
              <a:gd name="connsiteX1316" fmla="*/ 1229579 w 4059768"/>
              <a:gd name="connsiteY1316" fmla="*/ 2324634 h 3744261"/>
              <a:gd name="connsiteX1317" fmla="*/ 1220380 w 4059768"/>
              <a:gd name="connsiteY1317" fmla="*/ 2326752 h 3744261"/>
              <a:gd name="connsiteX1318" fmla="*/ 878172 w 4059768"/>
              <a:gd name="connsiteY1318" fmla="*/ 2356903 h 3744261"/>
              <a:gd name="connsiteX1319" fmla="*/ 811557 w 4059768"/>
              <a:gd name="connsiteY1319" fmla="*/ 2198943 h 3744261"/>
              <a:gd name="connsiteX1320" fmla="*/ 862868 w 4059768"/>
              <a:gd name="connsiteY1320" fmla="*/ 2125019 h 3744261"/>
              <a:gd name="connsiteX1321" fmla="*/ 1070062 w 4059768"/>
              <a:gd name="connsiteY1321" fmla="*/ 2085773 h 3744261"/>
              <a:gd name="connsiteX1322" fmla="*/ 956290 w 4059768"/>
              <a:gd name="connsiteY1322" fmla="*/ 1886283 h 3744261"/>
              <a:gd name="connsiteX1323" fmla="*/ 879002 w 4059768"/>
              <a:gd name="connsiteY1323" fmla="*/ 1813003 h 3744261"/>
              <a:gd name="connsiteX1324" fmla="*/ 879106 w 4059768"/>
              <a:gd name="connsiteY1324" fmla="*/ 1813356 h 3744261"/>
              <a:gd name="connsiteX1325" fmla="*/ 922567 w 4059768"/>
              <a:gd name="connsiteY1325" fmla="*/ 1871477 h 3744261"/>
              <a:gd name="connsiteX1326" fmla="*/ 994124 w 4059768"/>
              <a:gd name="connsiteY1326" fmla="*/ 1989465 h 3744261"/>
              <a:gd name="connsiteX1327" fmla="*/ 994082 w 4059768"/>
              <a:gd name="connsiteY1327" fmla="*/ 1990710 h 3744261"/>
              <a:gd name="connsiteX1328" fmla="*/ 975041 w 4059768"/>
              <a:gd name="connsiteY1328" fmla="*/ 2026136 h 3744261"/>
              <a:gd name="connsiteX1329" fmla="*/ 915653 w 4059768"/>
              <a:gd name="connsiteY1329" fmla="*/ 2026136 h 3744261"/>
              <a:gd name="connsiteX1330" fmla="*/ 901179 w 4059768"/>
              <a:gd name="connsiteY1330" fmla="*/ 2022730 h 3744261"/>
              <a:gd name="connsiteX1331" fmla="*/ 903131 w 4059768"/>
              <a:gd name="connsiteY1331" fmla="*/ 2036269 h 3744261"/>
              <a:gd name="connsiteX1332" fmla="*/ 900556 w 4059768"/>
              <a:gd name="connsiteY1332" fmla="*/ 2072753 h 3744261"/>
              <a:gd name="connsiteX1333" fmla="*/ 880829 w 4059768"/>
              <a:gd name="connsiteY1333" fmla="*/ 2081745 h 3744261"/>
              <a:gd name="connsiteX1334" fmla="*/ 749469 w 4059768"/>
              <a:gd name="connsiteY1334" fmla="*/ 2037743 h 3744261"/>
              <a:gd name="connsiteX1335" fmla="*/ 620311 w 4059768"/>
              <a:gd name="connsiteY1335" fmla="*/ 2070760 h 3744261"/>
              <a:gd name="connsiteX1336" fmla="*/ 407489 w 4059768"/>
              <a:gd name="connsiteY1336" fmla="*/ 2035625 h 3744261"/>
              <a:gd name="connsiteX1337" fmla="*/ 299552 w 4059768"/>
              <a:gd name="connsiteY1337" fmla="*/ 1934105 h 3744261"/>
              <a:gd name="connsiteX1338" fmla="*/ 307256 w 4059768"/>
              <a:gd name="connsiteY1338" fmla="*/ 1816491 h 3744261"/>
              <a:gd name="connsiteX1339" fmla="*/ 319715 w 4059768"/>
              <a:gd name="connsiteY1339" fmla="*/ 1825067 h 3744261"/>
              <a:gd name="connsiteX1340" fmla="*/ 319902 w 4059768"/>
              <a:gd name="connsiteY1340" fmla="*/ 1825566 h 3744261"/>
              <a:gd name="connsiteX1341" fmla="*/ 313859 w 4059768"/>
              <a:gd name="connsiteY1341" fmla="*/ 1743377 h 3744261"/>
              <a:gd name="connsiteX1342" fmla="*/ 343574 w 4059768"/>
              <a:gd name="connsiteY1342" fmla="*/ 1667086 h 3744261"/>
              <a:gd name="connsiteX1343" fmla="*/ 368305 w 4059768"/>
              <a:gd name="connsiteY1343" fmla="*/ 1615672 h 3744261"/>
              <a:gd name="connsiteX1344" fmla="*/ 432033 w 4059768"/>
              <a:gd name="connsiteY1344" fmla="*/ 1566147 h 3744261"/>
              <a:gd name="connsiteX1345" fmla="*/ 405101 w 4059768"/>
              <a:gd name="connsiteY1345" fmla="*/ 1561205 h 3744261"/>
              <a:gd name="connsiteX1346" fmla="*/ 352399 w 4059768"/>
              <a:gd name="connsiteY1346" fmla="*/ 1578544 h 3744261"/>
              <a:gd name="connsiteX1347" fmla="*/ 321978 w 4059768"/>
              <a:gd name="connsiteY1347" fmla="*/ 1632720 h 3744261"/>
              <a:gd name="connsiteX1348" fmla="*/ 294631 w 4059768"/>
              <a:gd name="connsiteY1348" fmla="*/ 1674001 h 3744261"/>
              <a:gd name="connsiteX1349" fmla="*/ 272287 w 4059768"/>
              <a:gd name="connsiteY1349" fmla="*/ 1693957 h 3744261"/>
              <a:gd name="connsiteX1350" fmla="*/ 272101 w 4059768"/>
              <a:gd name="connsiteY1350" fmla="*/ 1693957 h 3744261"/>
              <a:gd name="connsiteX1351" fmla="*/ 255987 w 4059768"/>
              <a:gd name="connsiteY1351" fmla="*/ 1681311 h 3744261"/>
              <a:gd name="connsiteX1352" fmla="*/ 267698 w 4059768"/>
              <a:gd name="connsiteY1352" fmla="*/ 1614530 h 3744261"/>
              <a:gd name="connsiteX1353" fmla="*/ 339234 w 4059768"/>
              <a:gd name="connsiteY1353" fmla="*/ 1570300 h 3744261"/>
              <a:gd name="connsiteX1354" fmla="*/ 326256 w 4059768"/>
              <a:gd name="connsiteY1354" fmla="*/ 1560665 h 3744261"/>
              <a:gd name="connsiteX1355" fmla="*/ 137958 w 4059768"/>
              <a:gd name="connsiteY1355" fmla="*/ 1543140 h 3744261"/>
              <a:gd name="connsiteX1356" fmla="*/ 16088 w 4059768"/>
              <a:gd name="connsiteY1356" fmla="*/ 1672215 h 3744261"/>
              <a:gd name="connsiteX1357" fmla="*/ 38452 w 4059768"/>
              <a:gd name="connsiteY1357" fmla="*/ 1877582 h 3744261"/>
              <a:gd name="connsiteX1358" fmla="*/ 199610 w 4059768"/>
              <a:gd name="connsiteY1358" fmla="*/ 2103320 h 3744261"/>
              <a:gd name="connsiteX1359" fmla="*/ 286574 w 4059768"/>
              <a:gd name="connsiteY1359" fmla="*/ 2155980 h 3744261"/>
              <a:gd name="connsiteX1360" fmla="*/ 411144 w 4059768"/>
              <a:gd name="connsiteY1360" fmla="*/ 2237857 h 3744261"/>
              <a:gd name="connsiteX1361" fmla="*/ 695542 w 4059768"/>
              <a:gd name="connsiteY1361" fmla="*/ 2354951 h 3744261"/>
              <a:gd name="connsiteX1362" fmla="*/ 730366 w 4059768"/>
              <a:gd name="connsiteY1362" fmla="*/ 2360807 h 3744261"/>
              <a:gd name="connsiteX1363" fmla="*/ 821234 w 4059768"/>
              <a:gd name="connsiteY1363" fmla="*/ 2355678 h 3744261"/>
              <a:gd name="connsiteX1364" fmla="*/ 846609 w 4059768"/>
              <a:gd name="connsiteY1364" fmla="*/ 2354868 h 3744261"/>
              <a:gd name="connsiteX1365" fmla="*/ 856327 w 4059768"/>
              <a:gd name="connsiteY1365" fmla="*/ 2358087 h 3744261"/>
              <a:gd name="connsiteX1366" fmla="*/ 855953 w 4059768"/>
              <a:gd name="connsiteY1366" fmla="*/ 2365105 h 3744261"/>
              <a:gd name="connsiteX1367" fmla="*/ 806303 w 4059768"/>
              <a:gd name="connsiteY1367" fmla="*/ 2375779 h 3744261"/>
              <a:gd name="connsiteX1368" fmla="*/ 730532 w 4059768"/>
              <a:gd name="connsiteY1368" fmla="*/ 2373390 h 3744261"/>
              <a:gd name="connsiteX1369" fmla="*/ 702021 w 4059768"/>
              <a:gd name="connsiteY1369" fmla="*/ 2382610 h 3744261"/>
              <a:gd name="connsiteX1370" fmla="*/ 702021 w 4059768"/>
              <a:gd name="connsiteY1370" fmla="*/ 2382610 h 3744261"/>
              <a:gd name="connsiteX1371" fmla="*/ 702063 w 4059768"/>
              <a:gd name="connsiteY1371" fmla="*/ 2382714 h 3744261"/>
              <a:gd name="connsiteX1372" fmla="*/ 3705776 w 4059768"/>
              <a:gd name="connsiteY1372" fmla="*/ 2451945 h 3744261"/>
              <a:gd name="connsiteX1373" fmla="*/ 3705776 w 4059768"/>
              <a:gd name="connsiteY1373" fmla="*/ 2451945 h 3744261"/>
              <a:gd name="connsiteX1374" fmla="*/ 1002451 w 4059768"/>
              <a:gd name="connsiteY1374" fmla="*/ 2394197 h 3744261"/>
              <a:gd name="connsiteX1375" fmla="*/ 938453 w 4059768"/>
              <a:gd name="connsiteY1375" fmla="*/ 2444386 h 3744261"/>
              <a:gd name="connsiteX1376" fmla="*/ 1002451 w 4059768"/>
              <a:gd name="connsiteY1376" fmla="*/ 2394197 h 3744261"/>
              <a:gd name="connsiteX1377" fmla="*/ 3441852 w 4059768"/>
              <a:gd name="connsiteY1377" fmla="*/ 2380056 h 3744261"/>
              <a:gd name="connsiteX1378" fmla="*/ 3452525 w 4059768"/>
              <a:gd name="connsiteY1378" fmla="*/ 2425407 h 3744261"/>
              <a:gd name="connsiteX1379" fmla="*/ 3462056 w 4059768"/>
              <a:gd name="connsiteY1379" fmla="*/ 2410290 h 3744261"/>
              <a:gd name="connsiteX1380" fmla="*/ 3466583 w 4059768"/>
              <a:gd name="connsiteY1380" fmla="*/ 2402524 h 3744261"/>
              <a:gd name="connsiteX1381" fmla="*/ 3441872 w 4059768"/>
              <a:gd name="connsiteY1381" fmla="*/ 2380077 h 3744261"/>
              <a:gd name="connsiteX1382" fmla="*/ 3441852 w 4059768"/>
              <a:gd name="connsiteY1382" fmla="*/ 2380056 h 3744261"/>
              <a:gd name="connsiteX1383" fmla="*/ 3111686 w 4059768"/>
              <a:gd name="connsiteY1383" fmla="*/ 2172675 h 3744261"/>
              <a:gd name="connsiteX1384" fmla="*/ 3106412 w 4059768"/>
              <a:gd name="connsiteY1384" fmla="*/ 2195766 h 3744261"/>
              <a:gd name="connsiteX1385" fmla="*/ 3075534 w 4059768"/>
              <a:gd name="connsiteY1385" fmla="*/ 2246537 h 3744261"/>
              <a:gd name="connsiteX1386" fmla="*/ 3033672 w 4059768"/>
              <a:gd name="connsiteY1386" fmla="*/ 2361513 h 3744261"/>
              <a:gd name="connsiteX1387" fmla="*/ 3052215 w 4059768"/>
              <a:gd name="connsiteY1387" fmla="*/ 2379163 h 3744261"/>
              <a:gd name="connsiteX1388" fmla="*/ 3139262 w 4059768"/>
              <a:gd name="connsiteY1388" fmla="*/ 2348389 h 3744261"/>
              <a:gd name="connsiteX1389" fmla="*/ 3188330 w 4059768"/>
              <a:gd name="connsiteY1389" fmla="*/ 2322869 h 3744261"/>
              <a:gd name="connsiteX1390" fmla="*/ 3230774 w 4059768"/>
              <a:gd name="connsiteY1390" fmla="*/ 2313587 h 3744261"/>
              <a:gd name="connsiteX1391" fmla="*/ 3225334 w 4059768"/>
              <a:gd name="connsiteY1391" fmla="*/ 2308790 h 3744261"/>
              <a:gd name="connsiteX1392" fmla="*/ 3111666 w 4059768"/>
              <a:gd name="connsiteY1392" fmla="*/ 2172696 h 3744261"/>
              <a:gd name="connsiteX1393" fmla="*/ 3111686 w 4059768"/>
              <a:gd name="connsiteY1393" fmla="*/ 2172675 h 3744261"/>
              <a:gd name="connsiteX1394" fmla="*/ 3271058 w 4059768"/>
              <a:gd name="connsiteY1394" fmla="*/ 2330760 h 3744261"/>
              <a:gd name="connsiteX1395" fmla="*/ 3329699 w 4059768"/>
              <a:gd name="connsiteY1395" fmla="*/ 2370338 h 3744261"/>
              <a:gd name="connsiteX1396" fmla="*/ 3271058 w 4059768"/>
              <a:gd name="connsiteY1396" fmla="*/ 2330760 h 3744261"/>
              <a:gd name="connsiteX1397" fmla="*/ 1244530 w 4059768"/>
              <a:gd name="connsiteY1397" fmla="*/ 2295459 h 3744261"/>
              <a:gd name="connsiteX1398" fmla="*/ 1246108 w 4059768"/>
              <a:gd name="connsiteY1398" fmla="*/ 2300111 h 3744261"/>
              <a:gd name="connsiteX1399" fmla="*/ 1247292 w 4059768"/>
              <a:gd name="connsiteY1399" fmla="*/ 2307794 h 3744261"/>
              <a:gd name="connsiteX1400" fmla="*/ 1328151 w 4059768"/>
              <a:gd name="connsiteY1400" fmla="*/ 2291306 h 3744261"/>
              <a:gd name="connsiteX1401" fmla="*/ 1332865 w 4059768"/>
              <a:gd name="connsiteY1401" fmla="*/ 2290642 h 3744261"/>
              <a:gd name="connsiteX1402" fmla="*/ 1360088 w 4059768"/>
              <a:gd name="connsiteY1402" fmla="*/ 2286696 h 3744261"/>
              <a:gd name="connsiteX1403" fmla="*/ 1359299 w 4059768"/>
              <a:gd name="connsiteY1403" fmla="*/ 2282626 h 3744261"/>
              <a:gd name="connsiteX1404" fmla="*/ 1244509 w 4059768"/>
              <a:gd name="connsiteY1404" fmla="*/ 2295438 h 3744261"/>
              <a:gd name="connsiteX1405" fmla="*/ 1244530 w 4059768"/>
              <a:gd name="connsiteY1405" fmla="*/ 2295459 h 3744261"/>
              <a:gd name="connsiteX1406" fmla="*/ 1377115 w 4059768"/>
              <a:gd name="connsiteY1406" fmla="*/ 2296456 h 3744261"/>
              <a:gd name="connsiteX1407" fmla="*/ 1380749 w 4059768"/>
              <a:gd name="connsiteY1407" fmla="*/ 2299072 h 3744261"/>
              <a:gd name="connsiteX1408" fmla="*/ 1430876 w 4059768"/>
              <a:gd name="connsiteY1408" fmla="*/ 2284537 h 3744261"/>
              <a:gd name="connsiteX1409" fmla="*/ 1448630 w 4059768"/>
              <a:gd name="connsiteY1409" fmla="*/ 2276314 h 3744261"/>
              <a:gd name="connsiteX1410" fmla="*/ 1467817 w 4059768"/>
              <a:gd name="connsiteY1410" fmla="*/ 2258061 h 3744261"/>
              <a:gd name="connsiteX1411" fmla="*/ 1399729 w 4059768"/>
              <a:gd name="connsiteY1411" fmla="*/ 2275421 h 3744261"/>
              <a:gd name="connsiteX1412" fmla="*/ 1388100 w 4059768"/>
              <a:gd name="connsiteY1412" fmla="*/ 2293632 h 3744261"/>
              <a:gd name="connsiteX1413" fmla="*/ 1377115 w 4059768"/>
              <a:gd name="connsiteY1413" fmla="*/ 2296456 h 3744261"/>
              <a:gd name="connsiteX1414" fmla="*/ 1181197 w 4059768"/>
              <a:gd name="connsiteY1414" fmla="*/ 2283145 h 3744261"/>
              <a:gd name="connsiteX1415" fmla="*/ 1221211 w 4059768"/>
              <a:gd name="connsiteY1415" fmla="*/ 2284807 h 3744261"/>
              <a:gd name="connsiteX1416" fmla="*/ 1206281 w 4059768"/>
              <a:gd name="connsiteY1416" fmla="*/ 2279262 h 3744261"/>
              <a:gd name="connsiteX1417" fmla="*/ 1181197 w 4059768"/>
              <a:gd name="connsiteY1417" fmla="*/ 2283145 h 3744261"/>
              <a:gd name="connsiteX1418" fmla="*/ 1371613 w 4059768"/>
              <a:gd name="connsiteY1418" fmla="*/ 2280633 h 3744261"/>
              <a:gd name="connsiteX1419" fmla="*/ 1372402 w 4059768"/>
              <a:gd name="connsiteY1419" fmla="*/ 2284661 h 3744261"/>
              <a:gd name="connsiteX1420" fmla="*/ 1383864 w 4059768"/>
              <a:gd name="connsiteY1420" fmla="*/ 2281900 h 3744261"/>
              <a:gd name="connsiteX1421" fmla="*/ 1387228 w 4059768"/>
              <a:gd name="connsiteY1421" fmla="*/ 2277850 h 3744261"/>
              <a:gd name="connsiteX1422" fmla="*/ 1371592 w 4059768"/>
              <a:gd name="connsiteY1422" fmla="*/ 2280633 h 3744261"/>
              <a:gd name="connsiteX1423" fmla="*/ 1371613 w 4059768"/>
              <a:gd name="connsiteY1423" fmla="*/ 2280633 h 3744261"/>
              <a:gd name="connsiteX1424" fmla="*/ 1401203 w 4059768"/>
              <a:gd name="connsiteY1424" fmla="*/ 2020052 h 3744261"/>
              <a:gd name="connsiteX1425" fmla="*/ 1380500 w 4059768"/>
              <a:gd name="connsiteY1425" fmla="*/ 2031306 h 3744261"/>
              <a:gd name="connsiteX1426" fmla="*/ 1356267 w 4059768"/>
              <a:gd name="connsiteY1426" fmla="*/ 2046153 h 3744261"/>
              <a:gd name="connsiteX1427" fmla="*/ 1352176 w 4059768"/>
              <a:gd name="connsiteY1427" fmla="*/ 2109217 h 3744261"/>
              <a:gd name="connsiteX1428" fmla="*/ 1364075 w 4059768"/>
              <a:gd name="connsiteY1428" fmla="*/ 2162293 h 3744261"/>
              <a:gd name="connsiteX1429" fmla="*/ 1370741 w 4059768"/>
              <a:gd name="connsiteY1429" fmla="*/ 2251250 h 3744261"/>
              <a:gd name="connsiteX1430" fmla="*/ 1370512 w 4059768"/>
              <a:gd name="connsiteY1430" fmla="*/ 2268153 h 3744261"/>
              <a:gd name="connsiteX1431" fmla="*/ 1387809 w 4059768"/>
              <a:gd name="connsiteY1431" fmla="*/ 2265038 h 3744261"/>
              <a:gd name="connsiteX1432" fmla="*/ 1393561 w 4059768"/>
              <a:gd name="connsiteY1432" fmla="*/ 2244502 h 3744261"/>
              <a:gd name="connsiteX1433" fmla="*/ 1393250 w 4059768"/>
              <a:gd name="connsiteY1433" fmla="*/ 2139347 h 3744261"/>
              <a:gd name="connsiteX1434" fmla="*/ 1386937 w 4059768"/>
              <a:gd name="connsiteY1434" fmla="*/ 2100475 h 3744261"/>
              <a:gd name="connsiteX1435" fmla="*/ 1390903 w 4059768"/>
              <a:gd name="connsiteY1435" fmla="*/ 2074165 h 3744261"/>
              <a:gd name="connsiteX1436" fmla="*/ 1408367 w 4059768"/>
              <a:gd name="connsiteY1436" fmla="*/ 2092003 h 3744261"/>
              <a:gd name="connsiteX1437" fmla="*/ 1436919 w 4059768"/>
              <a:gd name="connsiteY1437" fmla="*/ 2135007 h 3744261"/>
              <a:gd name="connsiteX1438" fmla="*/ 1439348 w 4059768"/>
              <a:gd name="connsiteY1438" fmla="*/ 2137478 h 3744261"/>
              <a:gd name="connsiteX1439" fmla="*/ 1427388 w 4059768"/>
              <a:gd name="connsiteY1439" fmla="*/ 2088950 h 3744261"/>
              <a:gd name="connsiteX1440" fmla="*/ 1416008 w 4059768"/>
              <a:gd name="connsiteY1440" fmla="*/ 2046278 h 3744261"/>
              <a:gd name="connsiteX1441" fmla="*/ 1403176 w 4059768"/>
              <a:gd name="connsiteY1441" fmla="*/ 2020384 h 3744261"/>
              <a:gd name="connsiteX1442" fmla="*/ 1401203 w 4059768"/>
              <a:gd name="connsiteY1442" fmla="*/ 2020052 h 3744261"/>
              <a:gd name="connsiteX1443" fmla="*/ 3614617 w 4059768"/>
              <a:gd name="connsiteY1443" fmla="*/ 1861510 h 3744261"/>
              <a:gd name="connsiteX1444" fmla="*/ 3515132 w 4059768"/>
              <a:gd name="connsiteY1444" fmla="*/ 1916143 h 3744261"/>
              <a:gd name="connsiteX1445" fmla="*/ 3422644 w 4059768"/>
              <a:gd name="connsiteY1445" fmla="*/ 2089386 h 3744261"/>
              <a:gd name="connsiteX1446" fmla="*/ 3440585 w 4059768"/>
              <a:gd name="connsiteY1446" fmla="*/ 2145992 h 3744261"/>
              <a:gd name="connsiteX1447" fmla="*/ 3642816 w 4059768"/>
              <a:gd name="connsiteY1447" fmla="*/ 2262027 h 3744261"/>
              <a:gd name="connsiteX1448" fmla="*/ 3700688 w 4059768"/>
              <a:gd name="connsiteY1448" fmla="*/ 2260429 h 3744261"/>
              <a:gd name="connsiteX1449" fmla="*/ 3729635 w 4059768"/>
              <a:gd name="connsiteY1449" fmla="*/ 2236196 h 3744261"/>
              <a:gd name="connsiteX1450" fmla="*/ 3730424 w 4059768"/>
              <a:gd name="connsiteY1450" fmla="*/ 2228056 h 3744261"/>
              <a:gd name="connsiteX1451" fmla="*/ 3693981 w 4059768"/>
              <a:gd name="connsiteY1451" fmla="*/ 2233288 h 3744261"/>
              <a:gd name="connsiteX1452" fmla="*/ 3628571 w 4059768"/>
              <a:gd name="connsiteY1452" fmla="*/ 2241428 h 3744261"/>
              <a:gd name="connsiteX1453" fmla="*/ 3613787 w 4059768"/>
              <a:gd name="connsiteY1453" fmla="*/ 2238521 h 3744261"/>
              <a:gd name="connsiteX1454" fmla="*/ 3604608 w 4059768"/>
              <a:gd name="connsiteY1454" fmla="*/ 2231233 h 3744261"/>
              <a:gd name="connsiteX1455" fmla="*/ 3613433 w 4059768"/>
              <a:gd name="connsiteY1455" fmla="*/ 2222574 h 3744261"/>
              <a:gd name="connsiteX1456" fmla="*/ 3642421 w 4059768"/>
              <a:gd name="connsiteY1456" fmla="*/ 2201912 h 3744261"/>
              <a:gd name="connsiteX1457" fmla="*/ 3674628 w 4059768"/>
              <a:gd name="connsiteY1457" fmla="*/ 2156603 h 3744261"/>
              <a:gd name="connsiteX1458" fmla="*/ 3671825 w 4059768"/>
              <a:gd name="connsiteY1458" fmla="*/ 2156125 h 3744261"/>
              <a:gd name="connsiteX1459" fmla="*/ 3580728 w 4059768"/>
              <a:gd name="connsiteY1459" fmla="*/ 2128508 h 3744261"/>
              <a:gd name="connsiteX1460" fmla="*/ 3532304 w 4059768"/>
              <a:gd name="connsiteY1460" fmla="*/ 2032282 h 3744261"/>
              <a:gd name="connsiteX1461" fmla="*/ 3595825 w 4059768"/>
              <a:gd name="connsiteY1461" fmla="*/ 1870356 h 3744261"/>
              <a:gd name="connsiteX1462" fmla="*/ 3614638 w 4059768"/>
              <a:gd name="connsiteY1462" fmla="*/ 1861489 h 3744261"/>
              <a:gd name="connsiteX1463" fmla="*/ 3614617 w 4059768"/>
              <a:gd name="connsiteY1463" fmla="*/ 1861510 h 3744261"/>
              <a:gd name="connsiteX1464" fmla="*/ 3725358 w 4059768"/>
              <a:gd name="connsiteY1464" fmla="*/ 2214579 h 3744261"/>
              <a:gd name="connsiteX1465" fmla="*/ 3739436 w 4059768"/>
              <a:gd name="connsiteY1465" fmla="*/ 2219459 h 3744261"/>
              <a:gd name="connsiteX1466" fmla="*/ 3741492 w 4059768"/>
              <a:gd name="connsiteY1466" fmla="*/ 2239892 h 3744261"/>
              <a:gd name="connsiteX1467" fmla="*/ 3727766 w 4059768"/>
              <a:gd name="connsiteY1467" fmla="*/ 2258144 h 3744261"/>
              <a:gd name="connsiteX1468" fmla="*/ 3868823 w 4059768"/>
              <a:gd name="connsiteY1468" fmla="*/ 2235116 h 3744261"/>
              <a:gd name="connsiteX1469" fmla="*/ 3943806 w 4059768"/>
              <a:gd name="connsiteY1469" fmla="*/ 2161753 h 3744261"/>
              <a:gd name="connsiteX1470" fmla="*/ 3946921 w 4059768"/>
              <a:gd name="connsiteY1470" fmla="*/ 2155585 h 3744261"/>
              <a:gd name="connsiteX1471" fmla="*/ 3970323 w 4059768"/>
              <a:gd name="connsiteY1471" fmla="*/ 2141880 h 3744261"/>
              <a:gd name="connsiteX1472" fmla="*/ 3982097 w 4059768"/>
              <a:gd name="connsiteY1472" fmla="*/ 2138496 h 3744261"/>
              <a:gd name="connsiteX1473" fmla="*/ 3983925 w 4059768"/>
              <a:gd name="connsiteY1473" fmla="*/ 2093207 h 3744261"/>
              <a:gd name="connsiteX1474" fmla="*/ 3989676 w 4059768"/>
              <a:gd name="connsiteY1474" fmla="*/ 2073688 h 3744261"/>
              <a:gd name="connsiteX1475" fmla="*/ 3993352 w 4059768"/>
              <a:gd name="connsiteY1475" fmla="*/ 2073937 h 3744261"/>
              <a:gd name="connsiteX1476" fmla="*/ 3990216 w 4059768"/>
              <a:gd name="connsiteY1476" fmla="*/ 2055415 h 3744261"/>
              <a:gd name="connsiteX1477" fmla="*/ 3825237 w 4059768"/>
              <a:gd name="connsiteY1477" fmla="*/ 1840911 h 3744261"/>
              <a:gd name="connsiteX1478" fmla="*/ 3711133 w 4059768"/>
              <a:gd name="connsiteY1478" fmla="*/ 1841264 h 3744261"/>
              <a:gd name="connsiteX1479" fmla="*/ 3687108 w 4059768"/>
              <a:gd name="connsiteY1479" fmla="*/ 1849134 h 3744261"/>
              <a:gd name="connsiteX1480" fmla="*/ 3601618 w 4059768"/>
              <a:gd name="connsiteY1480" fmla="*/ 1881382 h 3744261"/>
              <a:gd name="connsiteX1481" fmla="*/ 3544722 w 4059768"/>
              <a:gd name="connsiteY1481" fmla="*/ 2031846 h 3744261"/>
              <a:gd name="connsiteX1482" fmla="*/ 3585712 w 4059768"/>
              <a:gd name="connsiteY1482" fmla="*/ 2117128 h 3744261"/>
              <a:gd name="connsiteX1483" fmla="*/ 3673881 w 4059768"/>
              <a:gd name="connsiteY1483" fmla="*/ 2143874 h 3744261"/>
              <a:gd name="connsiteX1484" fmla="*/ 3690846 w 4059768"/>
              <a:gd name="connsiteY1484" fmla="*/ 2151515 h 3744261"/>
              <a:gd name="connsiteX1485" fmla="*/ 3688437 w 4059768"/>
              <a:gd name="connsiteY1485" fmla="*/ 2160029 h 3744261"/>
              <a:gd name="connsiteX1486" fmla="*/ 3653074 w 4059768"/>
              <a:gd name="connsiteY1486" fmla="*/ 2208329 h 3744261"/>
              <a:gd name="connsiteX1487" fmla="*/ 3630170 w 4059768"/>
              <a:gd name="connsiteY1487" fmla="*/ 2229073 h 3744261"/>
              <a:gd name="connsiteX1488" fmla="*/ 3630814 w 4059768"/>
              <a:gd name="connsiteY1488" fmla="*/ 2229198 h 3744261"/>
              <a:gd name="connsiteX1489" fmla="*/ 3690804 w 4059768"/>
              <a:gd name="connsiteY1489" fmla="*/ 2221245 h 3744261"/>
              <a:gd name="connsiteX1490" fmla="*/ 3725316 w 4059768"/>
              <a:gd name="connsiteY1490" fmla="*/ 2214600 h 3744261"/>
              <a:gd name="connsiteX1491" fmla="*/ 3725358 w 4059768"/>
              <a:gd name="connsiteY1491" fmla="*/ 2214579 h 3744261"/>
              <a:gd name="connsiteX1492" fmla="*/ 1466239 w 4059768"/>
              <a:gd name="connsiteY1492" fmla="*/ 2063866 h 3744261"/>
              <a:gd name="connsiteX1493" fmla="*/ 1490306 w 4059768"/>
              <a:gd name="connsiteY1493" fmla="*/ 2174004 h 3744261"/>
              <a:gd name="connsiteX1494" fmla="*/ 1487544 w 4059768"/>
              <a:gd name="connsiteY1494" fmla="*/ 2238293 h 3744261"/>
              <a:gd name="connsiteX1495" fmla="*/ 1551563 w 4059768"/>
              <a:gd name="connsiteY1495" fmla="*/ 2210613 h 3744261"/>
              <a:gd name="connsiteX1496" fmla="*/ 1746257 w 4059768"/>
              <a:gd name="connsiteY1496" fmla="*/ 2135962 h 3744261"/>
              <a:gd name="connsiteX1497" fmla="*/ 1847570 w 4059768"/>
              <a:gd name="connsiteY1497" fmla="*/ 2100018 h 3744261"/>
              <a:gd name="connsiteX1498" fmla="*/ 1891467 w 4059768"/>
              <a:gd name="connsiteY1498" fmla="*/ 2076636 h 3744261"/>
              <a:gd name="connsiteX1499" fmla="*/ 1866673 w 4059768"/>
              <a:gd name="connsiteY1499" fmla="*/ 2034400 h 3744261"/>
              <a:gd name="connsiteX1500" fmla="*/ 1846178 w 4059768"/>
              <a:gd name="connsiteY1500" fmla="*/ 2028794 h 3744261"/>
              <a:gd name="connsiteX1501" fmla="*/ 1782097 w 4059768"/>
              <a:gd name="connsiteY1501" fmla="*/ 1999079 h 3744261"/>
              <a:gd name="connsiteX1502" fmla="*/ 1504758 w 4059768"/>
              <a:gd name="connsiteY1502" fmla="*/ 2070801 h 3744261"/>
              <a:gd name="connsiteX1503" fmla="*/ 1466239 w 4059768"/>
              <a:gd name="connsiteY1503" fmla="*/ 2063866 h 3744261"/>
              <a:gd name="connsiteX1504" fmla="*/ 1867961 w 4059768"/>
              <a:gd name="connsiteY1504" fmla="*/ 2161462 h 3744261"/>
              <a:gd name="connsiteX1505" fmla="*/ 1863870 w 4059768"/>
              <a:gd name="connsiteY1505" fmla="*/ 2180109 h 3744261"/>
              <a:gd name="connsiteX1506" fmla="*/ 1869373 w 4059768"/>
              <a:gd name="connsiteY1506" fmla="*/ 2205982 h 3744261"/>
              <a:gd name="connsiteX1507" fmla="*/ 1874149 w 4059768"/>
              <a:gd name="connsiteY1507" fmla="*/ 2226581 h 3744261"/>
              <a:gd name="connsiteX1508" fmla="*/ 1876911 w 4059768"/>
              <a:gd name="connsiteY1508" fmla="*/ 2197510 h 3744261"/>
              <a:gd name="connsiteX1509" fmla="*/ 1868667 w 4059768"/>
              <a:gd name="connsiteY1509" fmla="*/ 2185321 h 3744261"/>
              <a:gd name="connsiteX1510" fmla="*/ 1867982 w 4059768"/>
              <a:gd name="connsiteY1510" fmla="*/ 2161462 h 3744261"/>
              <a:gd name="connsiteX1511" fmla="*/ 1867961 w 4059768"/>
              <a:gd name="connsiteY1511" fmla="*/ 2161462 h 3744261"/>
              <a:gd name="connsiteX1512" fmla="*/ 3979937 w 4059768"/>
              <a:gd name="connsiteY1512" fmla="*/ 2152346 h 3744261"/>
              <a:gd name="connsiteX1513" fmla="*/ 3972898 w 4059768"/>
              <a:gd name="connsiteY1513" fmla="*/ 2154070 h 3744261"/>
              <a:gd name="connsiteX1514" fmla="*/ 3957989 w 4059768"/>
              <a:gd name="connsiteY1514" fmla="*/ 2161358 h 3744261"/>
              <a:gd name="connsiteX1515" fmla="*/ 3954998 w 4059768"/>
              <a:gd name="connsiteY1515" fmla="*/ 2167297 h 3744261"/>
              <a:gd name="connsiteX1516" fmla="*/ 3913510 w 4059768"/>
              <a:gd name="connsiteY1516" fmla="*/ 2221992 h 3744261"/>
              <a:gd name="connsiteX1517" fmla="*/ 3967645 w 4059768"/>
              <a:gd name="connsiteY1517" fmla="*/ 2188415 h 3744261"/>
              <a:gd name="connsiteX1518" fmla="*/ 3979937 w 4059768"/>
              <a:gd name="connsiteY1518" fmla="*/ 2152325 h 3744261"/>
              <a:gd name="connsiteX1519" fmla="*/ 3979937 w 4059768"/>
              <a:gd name="connsiteY1519" fmla="*/ 2152346 h 3744261"/>
              <a:gd name="connsiteX1520" fmla="*/ 1090121 w 4059768"/>
              <a:gd name="connsiteY1520" fmla="*/ 2096882 h 3744261"/>
              <a:gd name="connsiteX1521" fmla="*/ 1105861 w 4059768"/>
              <a:gd name="connsiteY1521" fmla="*/ 2106684 h 3744261"/>
              <a:gd name="connsiteX1522" fmla="*/ 1226340 w 4059768"/>
              <a:gd name="connsiteY1522" fmla="*/ 2093249 h 3744261"/>
              <a:gd name="connsiteX1523" fmla="*/ 1090121 w 4059768"/>
              <a:gd name="connsiteY1523" fmla="*/ 2096903 h 3744261"/>
              <a:gd name="connsiteX1524" fmla="*/ 1090121 w 4059768"/>
              <a:gd name="connsiteY1524" fmla="*/ 2096882 h 3744261"/>
              <a:gd name="connsiteX1525" fmla="*/ 1873443 w 4059768"/>
              <a:gd name="connsiteY1525" fmla="*/ 2023270 h 3744261"/>
              <a:gd name="connsiteX1526" fmla="*/ 1885528 w 4059768"/>
              <a:gd name="connsiteY1526" fmla="*/ 2026240 h 3744261"/>
              <a:gd name="connsiteX1527" fmla="*/ 1928719 w 4059768"/>
              <a:gd name="connsiteY1527" fmla="*/ 2038927 h 3744261"/>
              <a:gd name="connsiteX1528" fmla="*/ 1873048 w 4059768"/>
              <a:gd name="connsiteY1528" fmla="*/ 1886698 h 3744261"/>
              <a:gd name="connsiteX1529" fmla="*/ 1711101 w 4059768"/>
              <a:gd name="connsiteY1529" fmla="*/ 1739744 h 3744261"/>
              <a:gd name="connsiteX1530" fmla="*/ 1510759 w 4059768"/>
              <a:gd name="connsiteY1530" fmla="*/ 1569470 h 3744261"/>
              <a:gd name="connsiteX1531" fmla="*/ 1196397 w 4059768"/>
              <a:gd name="connsiteY1531" fmla="*/ 1318897 h 3744261"/>
              <a:gd name="connsiteX1532" fmla="*/ 1187488 w 4059768"/>
              <a:gd name="connsiteY1532" fmla="*/ 1314973 h 3744261"/>
              <a:gd name="connsiteX1533" fmla="*/ 1181737 w 4059768"/>
              <a:gd name="connsiteY1533" fmla="*/ 1305898 h 3744261"/>
              <a:gd name="connsiteX1534" fmla="*/ 1197705 w 4059768"/>
              <a:gd name="connsiteY1534" fmla="*/ 1303510 h 3744261"/>
              <a:gd name="connsiteX1535" fmla="*/ 1236369 w 4059768"/>
              <a:gd name="connsiteY1535" fmla="*/ 1309055 h 3744261"/>
              <a:gd name="connsiteX1536" fmla="*/ 1248642 w 4059768"/>
              <a:gd name="connsiteY1536" fmla="*/ 1288497 h 3744261"/>
              <a:gd name="connsiteX1537" fmla="*/ 1255598 w 4059768"/>
              <a:gd name="connsiteY1537" fmla="*/ 1276806 h 3744261"/>
              <a:gd name="connsiteX1538" fmla="*/ 1254850 w 4059768"/>
              <a:gd name="connsiteY1538" fmla="*/ 1272031 h 3744261"/>
              <a:gd name="connsiteX1539" fmla="*/ 1254747 w 4059768"/>
              <a:gd name="connsiteY1539" fmla="*/ 1271387 h 3744261"/>
              <a:gd name="connsiteX1540" fmla="*/ 1254394 w 4059768"/>
              <a:gd name="connsiteY1540" fmla="*/ 1269206 h 3744261"/>
              <a:gd name="connsiteX1541" fmla="*/ 1254518 w 4059768"/>
              <a:gd name="connsiteY1541" fmla="*/ 1269206 h 3744261"/>
              <a:gd name="connsiteX1542" fmla="*/ 1259585 w 4059768"/>
              <a:gd name="connsiteY1542" fmla="*/ 1262063 h 3744261"/>
              <a:gd name="connsiteX1543" fmla="*/ 1266624 w 4059768"/>
              <a:gd name="connsiteY1543" fmla="*/ 1267296 h 3744261"/>
              <a:gd name="connsiteX1544" fmla="*/ 1266707 w 4059768"/>
              <a:gd name="connsiteY1544" fmla="*/ 1267296 h 3744261"/>
              <a:gd name="connsiteX1545" fmla="*/ 1266936 w 4059768"/>
              <a:gd name="connsiteY1545" fmla="*/ 1268750 h 3744261"/>
              <a:gd name="connsiteX1546" fmla="*/ 1266977 w 4059768"/>
              <a:gd name="connsiteY1546" fmla="*/ 1268957 h 3744261"/>
              <a:gd name="connsiteX1547" fmla="*/ 1267849 w 4059768"/>
              <a:gd name="connsiteY1547" fmla="*/ 1274481 h 3744261"/>
              <a:gd name="connsiteX1548" fmla="*/ 1267932 w 4059768"/>
              <a:gd name="connsiteY1548" fmla="*/ 1275041 h 3744261"/>
              <a:gd name="connsiteX1549" fmla="*/ 1270549 w 4059768"/>
              <a:gd name="connsiteY1549" fmla="*/ 1291716 h 3744261"/>
              <a:gd name="connsiteX1550" fmla="*/ 1329106 w 4059768"/>
              <a:gd name="connsiteY1550" fmla="*/ 1316115 h 3744261"/>
              <a:gd name="connsiteX1551" fmla="*/ 1407848 w 4059768"/>
              <a:gd name="connsiteY1551" fmla="*/ 1314267 h 3744261"/>
              <a:gd name="connsiteX1552" fmla="*/ 1415427 w 4059768"/>
              <a:gd name="connsiteY1552" fmla="*/ 1299918 h 3744261"/>
              <a:gd name="connsiteX1553" fmla="*/ 1370657 w 4059768"/>
              <a:gd name="connsiteY1553" fmla="*/ 1239575 h 3744261"/>
              <a:gd name="connsiteX1554" fmla="*/ 1361168 w 4059768"/>
              <a:gd name="connsiteY1554" fmla="*/ 1230563 h 3744261"/>
              <a:gd name="connsiteX1555" fmla="*/ 1328213 w 4059768"/>
              <a:gd name="connsiteY1555" fmla="*/ 1221904 h 3744261"/>
              <a:gd name="connsiteX1556" fmla="*/ 1321569 w 4059768"/>
              <a:gd name="connsiteY1556" fmla="*/ 1222443 h 3744261"/>
              <a:gd name="connsiteX1557" fmla="*/ 1289424 w 4059768"/>
              <a:gd name="connsiteY1557" fmla="*/ 1240987 h 3744261"/>
              <a:gd name="connsiteX1558" fmla="*/ 1271400 w 4059768"/>
              <a:gd name="connsiteY1558" fmla="*/ 1234819 h 3744261"/>
              <a:gd name="connsiteX1559" fmla="*/ 1278190 w 4059768"/>
              <a:gd name="connsiteY1559" fmla="*/ 1222817 h 3744261"/>
              <a:gd name="connsiteX1560" fmla="*/ 1315464 w 4059768"/>
              <a:gd name="connsiteY1560" fmla="*/ 1210628 h 3744261"/>
              <a:gd name="connsiteX1561" fmla="*/ 1353069 w 4059768"/>
              <a:gd name="connsiteY1561" fmla="*/ 1150804 h 3744261"/>
              <a:gd name="connsiteX1562" fmla="*/ 1389325 w 4059768"/>
              <a:gd name="connsiteY1562" fmla="*/ 1019963 h 3744261"/>
              <a:gd name="connsiteX1563" fmla="*/ 1386044 w 4059768"/>
              <a:gd name="connsiteY1563" fmla="*/ 992740 h 3744261"/>
              <a:gd name="connsiteX1564" fmla="*/ 1378299 w 4059768"/>
              <a:gd name="connsiteY1564" fmla="*/ 993176 h 3744261"/>
              <a:gd name="connsiteX1565" fmla="*/ 1372942 w 4059768"/>
              <a:gd name="connsiteY1565" fmla="*/ 979305 h 3744261"/>
              <a:gd name="connsiteX1566" fmla="*/ 1360192 w 4059768"/>
              <a:gd name="connsiteY1566" fmla="*/ 938086 h 3744261"/>
              <a:gd name="connsiteX1567" fmla="*/ 1344306 w 4059768"/>
              <a:gd name="connsiteY1567" fmla="*/ 1096628 h 3744261"/>
              <a:gd name="connsiteX1568" fmla="*/ 1283382 w 4059768"/>
              <a:gd name="connsiteY1568" fmla="*/ 1171943 h 3744261"/>
              <a:gd name="connsiteX1569" fmla="*/ 1233711 w 4059768"/>
              <a:gd name="connsiteY1569" fmla="*/ 1219017 h 3744261"/>
              <a:gd name="connsiteX1570" fmla="*/ 1191808 w 4059768"/>
              <a:gd name="connsiteY1570" fmla="*/ 1236169 h 3744261"/>
              <a:gd name="connsiteX1571" fmla="*/ 1193739 w 4059768"/>
              <a:gd name="connsiteY1571" fmla="*/ 1216712 h 3744261"/>
              <a:gd name="connsiteX1572" fmla="*/ 1243347 w 4059768"/>
              <a:gd name="connsiteY1572" fmla="*/ 1181079 h 3744261"/>
              <a:gd name="connsiteX1573" fmla="*/ 1274930 w 4059768"/>
              <a:gd name="connsiteY1573" fmla="*/ 1162536 h 3744261"/>
              <a:gd name="connsiteX1574" fmla="*/ 1275885 w 4059768"/>
              <a:gd name="connsiteY1574" fmla="*/ 1161290 h 3744261"/>
              <a:gd name="connsiteX1575" fmla="*/ 1269905 w 4059768"/>
              <a:gd name="connsiteY1575" fmla="*/ 1065895 h 3744261"/>
              <a:gd name="connsiteX1576" fmla="*/ 1253044 w 4059768"/>
              <a:gd name="connsiteY1576" fmla="*/ 1024697 h 3744261"/>
              <a:gd name="connsiteX1577" fmla="*/ 1229558 w 4059768"/>
              <a:gd name="connsiteY1577" fmla="*/ 938315 h 3744261"/>
              <a:gd name="connsiteX1578" fmla="*/ 1218449 w 4059768"/>
              <a:gd name="connsiteY1578" fmla="*/ 987071 h 3744261"/>
              <a:gd name="connsiteX1579" fmla="*/ 1156195 w 4059768"/>
              <a:gd name="connsiteY1579" fmla="*/ 1017056 h 3744261"/>
              <a:gd name="connsiteX1580" fmla="*/ 990469 w 4059768"/>
              <a:gd name="connsiteY1580" fmla="*/ 994090 h 3744261"/>
              <a:gd name="connsiteX1581" fmla="*/ 989036 w 4059768"/>
              <a:gd name="connsiteY1581" fmla="*/ 998616 h 3744261"/>
              <a:gd name="connsiteX1582" fmla="*/ 993210 w 4059768"/>
              <a:gd name="connsiteY1582" fmla="*/ 1051214 h 3744261"/>
              <a:gd name="connsiteX1583" fmla="*/ 1075855 w 4059768"/>
              <a:gd name="connsiteY1583" fmla="*/ 1080472 h 3744261"/>
              <a:gd name="connsiteX1584" fmla="*/ 1082126 w 4059768"/>
              <a:gd name="connsiteY1584" fmla="*/ 1085622 h 3744261"/>
              <a:gd name="connsiteX1585" fmla="*/ 1077994 w 4059768"/>
              <a:gd name="connsiteY1585" fmla="*/ 1092599 h 3744261"/>
              <a:gd name="connsiteX1586" fmla="*/ 900930 w 4059768"/>
              <a:gd name="connsiteY1586" fmla="*/ 1051526 h 3744261"/>
              <a:gd name="connsiteX1587" fmla="*/ 813571 w 4059768"/>
              <a:gd name="connsiteY1587" fmla="*/ 959578 h 3744261"/>
              <a:gd name="connsiteX1588" fmla="*/ 811391 w 4059768"/>
              <a:gd name="connsiteY1588" fmla="*/ 950109 h 3744261"/>
              <a:gd name="connsiteX1589" fmla="*/ 806158 w 4059768"/>
              <a:gd name="connsiteY1589" fmla="*/ 1120030 h 3744261"/>
              <a:gd name="connsiteX1590" fmla="*/ 1018481 w 4059768"/>
              <a:gd name="connsiteY1590" fmla="*/ 1379801 h 3744261"/>
              <a:gd name="connsiteX1591" fmla="*/ 1019727 w 4059768"/>
              <a:gd name="connsiteY1591" fmla="*/ 1380757 h 3744261"/>
              <a:gd name="connsiteX1592" fmla="*/ 1028718 w 4059768"/>
              <a:gd name="connsiteY1592" fmla="*/ 1382875 h 3744261"/>
              <a:gd name="connsiteX1593" fmla="*/ 1128495 w 4059768"/>
              <a:gd name="connsiteY1593" fmla="*/ 1280399 h 3744261"/>
              <a:gd name="connsiteX1594" fmla="*/ 1139334 w 4059768"/>
              <a:gd name="connsiteY1594" fmla="*/ 1265822 h 3744261"/>
              <a:gd name="connsiteX1595" fmla="*/ 1143113 w 4059768"/>
              <a:gd name="connsiteY1595" fmla="*/ 1248275 h 3744261"/>
              <a:gd name="connsiteX1596" fmla="*/ 1133831 w 4059768"/>
              <a:gd name="connsiteY1596" fmla="*/ 1226555 h 3744261"/>
              <a:gd name="connsiteX1597" fmla="*/ 1047532 w 4059768"/>
              <a:gd name="connsiteY1597" fmla="*/ 1146713 h 3744261"/>
              <a:gd name="connsiteX1598" fmla="*/ 1046410 w 4059768"/>
              <a:gd name="connsiteY1598" fmla="*/ 1138179 h 3744261"/>
              <a:gd name="connsiteX1599" fmla="*/ 1054903 w 4059768"/>
              <a:gd name="connsiteY1599" fmla="*/ 1136684 h 3744261"/>
              <a:gd name="connsiteX1600" fmla="*/ 1143217 w 4059768"/>
              <a:gd name="connsiteY1600" fmla="*/ 1218436 h 3744261"/>
              <a:gd name="connsiteX1601" fmla="*/ 1177729 w 4059768"/>
              <a:gd name="connsiteY1601" fmla="*/ 1271241 h 3744261"/>
              <a:gd name="connsiteX1602" fmla="*/ 1126397 w 4059768"/>
              <a:gd name="connsiteY1602" fmla="*/ 1344002 h 3744261"/>
              <a:gd name="connsiteX1603" fmla="*/ 1064704 w 4059768"/>
              <a:gd name="connsiteY1603" fmla="*/ 1403785 h 3744261"/>
              <a:gd name="connsiteX1604" fmla="*/ 1059866 w 4059768"/>
              <a:gd name="connsiteY1604" fmla="*/ 1422328 h 3744261"/>
              <a:gd name="connsiteX1605" fmla="*/ 1158583 w 4059768"/>
              <a:gd name="connsiteY1605" fmla="*/ 1483336 h 3744261"/>
              <a:gd name="connsiteX1606" fmla="*/ 1322607 w 4059768"/>
              <a:gd name="connsiteY1606" fmla="*/ 1569200 h 3744261"/>
              <a:gd name="connsiteX1607" fmla="*/ 1802239 w 4059768"/>
              <a:gd name="connsiteY1607" fmla="*/ 1960726 h 3744261"/>
              <a:gd name="connsiteX1608" fmla="*/ 1873526 w 4059768"/>
              <a:gd name="connsiteY1608" fmla="*/ 2023229 h 3744261"/>
              <a:gd name="connsiteX1609" fmla="*/ 1873443 w 4059768"/>
              <a:gd name="connsiteY1609" fmla="*/ 2023270 h 3744261"/>
              <a:gd name="connsiteX1610" fmla="*/ 2977481 w 4059768"/>
              <a:gd name="connsiteY1610" fmla="*/ 1897371 h 3744261"/>
              <a:gd name="connsiteX1611" fmla="*/ 2867115 w 4059768"/>
              <a:gd name="connsiteY1611" fmla="*/ 1959999 h 3744261"/>
              <a:gd name="connsiteX1612" fmla="*/ 2861114 w 4059768"/>
              <a:gd name="connsiteY1612" fmla="*/ 1976258 h 3744261"/>
              <a:gd name="connsiteX1613" fmla="*/ 2994945 w 4059768"/>
              <a:gd name="connsiteY1613" fmla="*/ 2031576 h 3744261"/>
              <a:gd name="connsiteX1614" fmla="*/ 3039008 w 4059768"/>
              <a:gd name="connsiteY1614" fmla="*/ 2017934 h 3744261"/>
              <a:gd name="connsiteX1615" fmla="*/ 3044906 w 4059768"/>
              <a:gd name="connsiteY1615" fmla="*/ 1954122 h 3744261"/>
              <a:gd name="connsiteX1616" fmla="*/ 3064799 w 4059768"/>
              <a:gd name="connsiteY1616" fmla="*/ 1898576 h 3744261"/>
              <a:gd name="connsiteX1617" fmla="*/ 3061663 w 4059768"/>
              <a:gd name="connsiteY1617" fmla="*/ 1898617 h 3744261"/>
              <a:gd name="connsiteX1618" fmla="*/ 2977481 w 4059768"/>
              <a:gd name="connsiteY1618" fmla="*/ 1897413 h 3744261"/>
              <a:gd name="connsiteX1619" fmla="*/ 2977481 w 4059768"/>
              <a:gd name="connsiteY1619" fmla="*/ 1897371 h 3744261"/>
              <a:gd name="connsiteX1620" fmla="*/ 732525 w 4059768"/>
              <a:gd name="connsiteY1620" fmla="*/ 2015566 h 3744261"/>
              <a:gd name="connsiteX1621" fmla="*/ 747995 w 4059768"/>
              <a:gd name="connsiteY1621" fmla="*/ 2023395 h 3744261"/>
              <a:gd name="connsiteX1622" fmla="*/ 771813 w 4059768"/>
              <a:gd name="connsiteY1622" fmla="*/ 1996421 h 3744261"/>
              <a:gd name="connsiteX1623" fmla="*/ 773391 w 4059768"/>
              <a:gd name="connsiteY1623" fmla="*/ 1994054 h 3744261"/>
              <a:gd name="connsiteX1624" fmla="*/ 732525 w 4059768"/>
              <a:gd name="connsiteY1624" fmla="*/ 2015546 h 3744261"/>
              <a:gd name="connsiteX1625" fmla="*/ 732525 w 4059768"/>
              <a:gd name="connsiteY1625" fmla="*/ 2015566 h 3744261"/>
              <a:gd name="connsiteX1626" fmla="*/ 534987 w 4059768"/>
              <a:gd name="connsiteY1626" fmla="*/ 1994780 h 3744261"/>
              <a:gd name="connsiteX1627" fmla="*/ 630548 w 4059768"/>
              <a:gd name="connsiteY1627" fmla="*/ 2016293 h 3744261"/>
              <a:gd name="connsiteX1628" fmla="*/ 615285 w 4059768"/>
              <a:gd name="connsiteY1628" fmla="*/ 2002650 h 3744261"/>
              <a:gd name="connsiteX1629" fmla="*/ 535007 w 4059768"/>
              <a:gd name="connsiteY1629" fmla="*/ 1994780 h 3744261"/>
              <a:gd name="connsiteX1630" fmla="*/ 534987 w 4059768"/>
              <a:gd name="connsiteY1630" fmla="*/ 1994780 h 3744261"/>
              <a:gd name="connsiteX1631" fmla="*/ 3077445 w 4059768"/>
              <a:gd name="connsiteY1631" fmla="*/ 1903331 h 3744261"/>
              <a:gd name="connsiteX1632" fmla="*/ 3051322 w 4059768"/>
              <a:gd name="connsiteY1632" fmla="*/ 2009046 h 3744261"/>
              <a:gd name="connsiteX1633" fmla="*/ 3065567 w 4059768"/>
              <a:gd name="connsiteY1633" fmla="*/ 1994822 h 3744261"/>
              <a:gd name="connsiteX1634" fmla="*/ 3084048 w 4059768"/>
              <a:gd name="connsiteY1634" fmla="*/ 1918593 h 3744261"/>
              <a:gd name="connsiteX1635" fmla="*/ 3077445 w 4059768"/>
              <a:gd name="connsiteY1635" fmla="*/ 1903352 h 3744261"/>
              <a:gd name="connsiteX1636" fmla="*/ 3077445 w 4059768"/>
              <a:gd name="connsiteY1636" fmla="*/ 1903331 h 3744261"/>
              <a:gd name="connsiteX1637" fmla="*/ 620435 w 4059768"/>
              <a:gd name="connsiteY1637" fmla="*/ 1990295 h 3744261"/>
              <a:gd name="connsiteX1638" fmla="*/ 658020 w 4059768"/>
              <a:gd name="connsiteY1638" fmla="*/ 1990835 h 3744261"/>
              <a:gd name="connsiteX1639" fmla="*/ 651250 w 4059768"/>
              <a:gd name="connsiteY1639" fmla="*/ 1982591 h 3744261"/>
              <a:gd name="connsiteX1640" fmla="*/ 613396 w 4059768"/>
              <a:gd name="connsiteY1640" fmla="*/ 1965356 h 3744261"/>
              <a:gd name="connsiteX1641" fmla="*/ 602577 w 4059768"/>
              <a:gd name="connsiteY1641" fmla="*/ 1966685 h 3744261"/>
              <a:gd name="connsiteX1642" fmla="*/ 620435 w 4059768"/>
              <a:gd name="connsiteY1642" fmla="*/ 1990295 h 3744261"/>
              <a:gd name="connsiteX1643" fmla="*/ 479544 w 4059768"/>
              <a:gd name="connsiteY1643" fmla="*/ 1971420 h 3744261"/>
              <a:gd name="connsiteX1644" fmla="*/ 602183 w 4059768"/>
              <a:gd name="connsiteY1644" fmla="*/ 1989278 h 3744261"/>
              <a:gd name="connsiteX1645" fmla="*/ 591011 w 4059768"/>
              <a:gd name="connsiteY1645" fmla="*/ 1962013 h 3744261"/>
              <a:gd name="connsiteX1646" fmla="*/ 613977 w 4059768"/>
              <a:gd name="connsiteY1646" fmla="*/ 1952897 h 3744261"/>
              <a:gd name="connsiteX1647" fmla="*/ 661550 w 4059768"/>
              <a:gd name="connsiteY1647" fmla="*/ 1975573 h 3744261"/>
              <a:gd name="connsiteX1648" fmla="*/ 670936 w 4059768"/>
              <a:gd name="connsiteY1648" fmla="*/ 1983816 h 3744261"/>
              <a:gd name="connsiteX1649" fmla="*/ 729660 w 4059768"/>
              <a:gd name="connsiteY1649" fmla="*/ 1944612 h 3744261"/>
              <a:gd name="connsiteX1650" fmla="*/ 783254 w 4059768"/>
              <a:gd name="connsiteY1650" fmla="*/ 1823780 h 3744261"/>
              <a:gd name="connsiteX1651" fmla="*/ 708292 w 4059768"/>
              <a:gd name="connsiteY1651" fmla="*/ 1710963 h 3744261"/>
              <a:gd name="connsiteX1652" fmla="*/ 673615 w 4059768"/>
              <a:gd name="connsiteY1652" fmla="*/ 1667356 h 3744261"/>
              <a:gd name="connsiteX1653" fmla="*/ 696165 w 4059768"/>
              <a:gd name="connsiteY1653" fmla="*/ 1642895 h 3744261"/>
              <a:gd name="connsiteX1654" fmla="*/ 702603 w 4059768"/>
              <a:gd name="connsiteY1654" fmla="*/ 1641504 h 3744261"/>
              <a:gd name="connsiteX1655" fmla="*/ 665225 w 4059768"/>
              <a:gd name="connsiteY1655" fmla="*/ 1620053 h 3744261"/>
              <a:gd name="connsiteX1656" fmla="*/ 456785 w 4059768"/>
              <a:gd name="connsiteY1656" fmla="*/ 1570903 h 3744261"/>
              <a:gd name="connsiteX1657" fmla="*/ 378667 w 4059768"/>
              <a:gd name="connsiteY1657" fmla="*/ 1622691 h 3744261"/>
              <a:gd name="connsiteX1658" fmla="*/ 355161 w 4059768"/>
              <a:gd name="connsiteY1658" fmla="*/ 1672485 h 3744261"/>
              <a:gd name="connsiteX1659" fmla="*/ 351112 w 4059768"/>
              <a:gd name="connsiteY1659" fmla="*/ 1677220 h 3744261"/>
              <a:gd name="connsiteX1660" fmla="*/ 326297 w 4059768"/>
              <a:gd name="connsiteY1660" fmla="*/ 1744250 h 3744261"/>
              <a:gd name="connsiteX1661" fmla="*/ 340044 w 4059768"/>
              <a:gd name="connsiteY1661" fmla="*/ 1853162 h 3744261"/>
              <a:gd name="connsiteX1662" fmla="*/ 479523 w 4059768"/>
              <a:gd name="connsiteY1662" fmla="*/ 1971441 h 3744261"/>
              <a:gd name="connsiteX1663" fmla="*/ 479544 w 4059768"/>
              <a:gd name="connsiteY1663" fmla="*/ 1971420 h 3744261"/>
              <a:gd name="connsiteX1664" fmla="*/ 713214 w 4059768"/>
              <a:gd name="connsiteY1664" fmla="*/ 1649748 h 3744261"/>
              <a:gd name="connsiteX1665" fmla="*/ 698325 w 4059768"/>
              <a:gd name="connsiteY1665" fmla="*/ 1655167 h 3744261"/>
              <a:gd name="connsiteX1666" fmla="*/ 686074 w 4059768"/>
              <a:gd name="connsiteY1666" fmla="*/ 1666526 h 3744261"/>
              <a:gd name="connsiteX1667" fmla="*/ 716515 w 4059768"/>
              <a:gd name="connsiteY1667" fmla="*/ 1701598 h 3744261"/>
              <a:gd name="connsiteX1668" fmla="*/ 795609 w 4059768"/>
              <a:gd name="connsiteY1668" fmla="*/ 1822098 h 3744261"/>
              <a:gd name="connsiteX1669" fmla="*/ 731155 w 4059768"/>
              <a:gd name="connsiteY1669" fmla="*/ 1960352 h 3744261"/>
              <a:gd name="connsiteX1670" fmla="*/ 692116 w 4059768"/>
              <a:gd name="connsiteY1670" fmla="*/ 1988987 h 3744261"/>
              <a:gd name="connsiteX1671" fmla="*/ 721623 w 4059768"/>
              <a:gd name="connsiteY1671" fmla="*/ 1983900 h 3744261"/>
              <a:gd name="connsiteX1672" fmla="*/ 826612 w 4059768"/>
              <a:gd name="connsiteY1672" fmla="*/ 1847099 h 3744261"/>
              <a:gd name="connsiteX1673" fmla="*/ 769238 w 4059768"/>
              <a:gd name="connsiteY1673" fmla="*/ 1708098 h 3744261"/>
              <a:gd name="connsiteX1674" fmla="*/ 713214 w 4059768"/>
              <a:gd name="connsiteY1674" fmla="*/ 1649768 h 3744261"/>
              <a:gd name="connsiteX1675" fmla="*/ 713214 w 4059768"/>
              <a:gd name="connsiteY1675" fmla="*/ 1649748 h 3744261"/>
              <a:gd name="connsiteX1676" fmla="*/ 790605 w 4059768"/>
              <a:gd name="connsiteY1676" fmla="*/ 1976403 h 3744261"/>
              <a:gd name="connsiteX1677" fmla="*/ 790605 w 4059768"/>
              <a:gd name="connsiteY1677" fmla="*/ 1976403 h 3744261"/>
              <a:gd name="connsiteX1678" fmla="*/ 353604 w 4059768"/>
              <a:gd name="connsiteY1678" fmla="*/ 1886158 h 3744261"/>
              <a:gd name="connsiteX1679" fmla="*/ 409939 w 4059768"/>
              <a:gd name="connsiteY1679" fmla="*/ 1947062 h 3744261"/>
              <a:gd name="connsiteX1680" fmla="*/ 437557 w 4059768"/>
              <a:gd name="connsiteY1680" fmla="*/ 1959168 h 3744261"/>
              <a:gd name="connsiteX1681" fmla="*/ 353604 w 4059768"/>
              <a:gd name="connsiteY1681" fmla="*/ 1886158 h 3744261"/>
              <a:gd name="connsiteX1682" fmla="*/ 2625555 w 4059768"/>
              <a:gd name="connsiteY1682" fmla="*/ 1889875 h 3744261"/>
              <a:gd name="connsiteX1683" fmla="*/ 2628690 w 4059768"/>
              <a:gd name="connsiteY1683" fmla="*/ 1898410 h 3744261"/>
              <a:gd name="connsiteX1684" fmla="*/ 2650847 w 4059768"/>
              <a:gd name="connsiteY1684" fmla="*/ 1939005 h 3744261"/>
              <a:gd name="connsiteX1685" fmla="*/ 2674664 w 4059768"/>
              <a:gd name="connsiteY1685" fmla="*/ 1935953 h 3744261"/>
              <a:gd name="connsiteX1686" fmla="*/ 2753198 w 4059768"/>
              <a:gd name="connsiteY1686" fmla="*/ 1883957 h 3744261"/>
              <a:gd name="connsiteX1687" fmla="*/ 2695408 w 4059768"/>
              <a:gd name="connsiteY1687" fmla="*/ 1884871 h 3744261"/>
              <a:gd name="connsiteX1688" fmla="*/ 2625555 w 4059768"/>
              <a:gd name="connsiteY1688" fmla="*/ 1889896 h 3744261"/>
              <a:gd name="connsiteX1689" fmla="*/ 2625555 w 4059768"/>
              <a:gd name="connsiteY1689" fmla="*/ 1889875 h 3744261"/>
              <a:gd name="connsiteX1690" fmla="*/ 3018929 w 4059768"/>
              <a:gd name="connsiteY1690" fmla="*/ 1885826 h 3744261"/>
              <a:gd name="connsiteX1691" fmla="*/ 3061705 w 4059768"/>
              <a:gd name="connsiteY1691" fmla="*/ 1886117 h 3744261"/>
              <a:gd name="connsiteX1692" fmla="*/ 3354991 w 4059768"/>
              <a:gd name="connsiteY1692" fmla="*/ 1659113 h 3744261"/>
              <a:gd name="connsiteX1693" fmla="*/ 3351087 w 4059768"/>
              <a:gd name="connsiteY1693" fmla="*/ 1640881 h 3744261"/>
              <a:gd name="connsiteX1694" fmla="*/ 3189680 w 4059768"/>
              <a:gd name="connsiteY1694" fmla="*/ 1750957 h 3744261"/>
              <a:gd name="connsiteX1695" fmla="*/ 3161876 w 4059768"/>
              <a:gd name="connsiteY1695" fmla="*/ 1784036 h 3744261"/>
              <a:gd name="connsiteX1696" fmla="*/ 3003251 w 4059768"/>
              <a:gd name="connsiteY1696" fmla="*/ 1824880 h 3744261"/>
              <a:gd name="connsiteX1697" fmla="*/ 2849693 w 4059768"/>
              <a:gd name="connsiteY1697" fmla="*/ 1845999 h 3744261"/>
              <a:gd name="connsiteX1698" fmla="*/ 2820331 w 4059768"/>
              <a:gd name="connsiteY1698" fmla="*/ 1863400 h 3744261"/>
              <a:gd name="connsiteX1699" fmla="*/ 2850212 w 4059768"/>
              <a:gd name="connsiteY1699" fmla="*/ 1874301 h 3744261"/>
              <a:gd name="connsiteX1700" fmla="*/ 2903994 w 4059768"/>
              <a:gd name="connsiteY1700" fmla="*/ 1876669 h 3744261"/>
              <a:gd name="connsiteX1701" fmla="*/ 2990667 w 4059768"/>
              <a:gd name="connsiteY1701" fmla="*/ 1879929 h 3744261"/>
              <a:gd name="connsiteX1702" fmla="*/ 3017184 w 4059768"/>
              <a:gd name="connsiteY1702" fmla="*/ 1879825 h 3744261"/>
              <a:gd name="connsiteX1703" fmla="*/ 3018929 w 4059768"/>
              <a:gd name="connsiteY1703" fmla="*/ 1885805 h 3744261"/>
              <a:gd name="connsiteX1704" fmla="*/ 3018929 w 4059768"/>
              <a:gd name="connsiteY1704" fmla="*/ 1885826 h 3744261"/>
              <a:gd name="connsiteX1705" fmla="*/ 2568928 w 4059768"/>
              <a:gd name="connsiteY1705" fmla="*/ 1717899 h 3744261"/>
              <a:gd name="connsiteX1706" fmla="*/ 2576237 w 4059768"/>
              <a:gd name="connsiteY1706" fmla="*/ 1719290 h 3744261"/>
              <a:gd name="connsiteX1707" fmla="*/ 2603274 w 4059768"/>
              <a:gd name="connsiteY1707" fmla="*/ 1793110 h 3744261"/>
              <a:gd name="connsiteX1708" fmla="*/ 2618225 w 4059768"/>
              <a:gd name="connsiteY1708" fmla="*/ 1870834 h 3744261"/>
              <a:gd name="connsiteX1709" fmla="*/ 2620986 w 4059768"/>
              <a:gd name="connsiteY1709" fmla="*/ 1877811 h 3744261"/>
              <a:gd name="connsiteX1710" fmla="*/ 2694702 w 4059768"/>
              <a:gd name="connsiteY1710" fmla="*/ 1872433 h 3744261"/>
              <a:gd name="connsiteX1711" fmla="*/ 2751869 w 4059768"/>
              <a:gd name="connsiteY1711" fmla="*/ 1871498 h 3744261"/>
              <a:gd name="connsiteX1712" fmla="*/ 2738205 w 4059768"/>
              <a:gd name="connsiteY1712" fmla="*/ 1842635 h 3744261"/>
              <a:gd name="connsiteX1713" fmla="*/ 2707037 w 4059768"/>
              <a:gd name="connsiteY1713" fmla="*/ 1764703 h 3744261"/>
              <a:gd name="connsiteX1714" fmla="*/ 2698689 w 4059768"/>
              <a:gd name="connsiteY1714" fmla="*/ 1709219 h 3744261"/>
              <a:gd name="connsiteX1715" fmla="*/ 2693228 w 4059768"/>
              <a:gd name="connsiteY1715" fmla="*/ 1681913 h 3744261"/>
              <a:gd name="connsiteX1716" fmla="*/ 2690819 w 4059768"/>
              <a:gd name="connsiteY1716" fmla="*/ 1681747 h 3744261"/>
              <a:gd name="connsiteX1717" fmla="*/ 2679399 w 4059768"/>
              <a:gd name="connsiteY1717" fmla="*/ 1682141 h 3744261"/>
              <a:gd name="connsiteX1718" fmla="*/ 2672234 w 4059768"/>
              <a:gd name="connsiteY1718" fmla="*/ 1682743 h 3744261"/>
              <a:gd name="connsiteX1719" fmla="*/ 2672816 w 4059768"/>
              <a:gd name="connsiteY1719" fmla="*/ 1715843 h 3744261"/>
              <a:gd name="connsiteX1720" fmla="*/ 2686791 w 4059768"/>
              <a:gd name="connsiteY1720" fmla="*/ 1778014 h 3744261"/>
              <a:gd name="connsiteX1721" fmla="*/ 2696114 w 4059768"/>
              <a:gd name="connsiteY1721" fmla="*/ 1864749 h 3744261"/>
              <a:gd name="connsiteX1722" fmla="*/ 2671861 w 4059768"/>
              <a:gd name="connsiteY1722" fmla="*/ 1846538 h 3744261"/>
              <a:gd name="connsiteX1723" fmla="*/ 2653110 w 4059768"/>
              <a:gd name="connsiteY1723" fmla="*/ 1820499 h 3744261"/>
              <a:gd name="connsiteX1724" fmla="*/ 2606741 w 4059768"/>
              <a:gd name="connsiteY1724" fmla="*/ 1719331 h 3744261"/>
              <a:gd name="connsiteX1725" fmla="*/ 2635044 w 4059768"/>
              <a:gd name="connsiteY1725" fmla="*/ 1683989 h 3744261"/>
              <a:gd name="connsiteX1726" fmla="*/ 2668663 w 4059768"/>
              <a:gd name="connsiteY1726" fmla="*/ 1670679 h 3744261"/>
              <a:gd name="connsiteX1727" fmla="*/ 2669514 w 4059768"/>
              <a:gd name="connsiteY1727" fmla="*/ 1670409 h 3744261"/>
              <a:gd name="connsiteX1728" fmla="*/ 2842384 w 4059768"/>
              <a:gd name="connsiteY1728" fmla="*/ 1630727 h 3744261"/>
              <a:gd name="connsiteX1729" fmla="*/ 2801373 w 4059768"/>
              <a:gd name="connsiteY1729" fmla="*/ 1541001 h 3744261"/>
              <a:gd name="connsiteX1730" fmla="*/ 2772821 w 4059768"/>
              <a:gd name="connsiteY1730" fmla="*/ 1476504 h 3744261"/>
              <a:gd name="connsiteX1731" fmla="*/ 2646216 w 4059768"/>
              <a:gd name="connsiteY1731" fmla="*/ 1444962 h 3744261"/>
              <a:gd name="connsiteX1732" fmla="*/ 2587679 w 4059768"/>
              <a:gd name="connsiteY1732" fmla="*/ 1422930 h 3744261"/>
              <a:gd name="connsiteX1733" fmla="*/ 2557383 w 4059768"/>
              <a:gd name="connsiteY1733" fmla="*/ 1484644 h 3744261"/>
              <a:gd name="connsiteX1734" fmla="*/ 2491121 w 4059768"/>
              <a:gd name="connsiteY1734" fmla="*/ 1588698 h 3744261"/>
              <a:gd name="connsiteX1735" fmla="*/ 2489149 w 4059768"/>
              <a:gd name="connsiteY1735" fmla="*/ 1588532 h 3744261"/>
              <a:gd name="connsiteX1736" fmla="*/ 2475111 w 4059768"/>
              <a:gd name="connsiteY1736" fmla="*/ 1559316 h 3744261"/>
              <a:gd name="connsiteX1737" fmla="*/ 2513921 w 4059768"/>
              <a:gd name="connsiteY1737" fmla="*/ 1395790 h 3744261"/>
              <a:gd name="connsiteX1738" fmla="*/ 2517534 w 4059768"/>
              <a:gd name="connsiteY1738" fmla="*/ 1387152 h 3744261"/>
              <a:gd name="connsiteX1739" fmla="*/ 2493966 w 4059768"/>
              <a:gd name="connsiteY1739" fmla="*/ 1368962 h 3744261"/>
              <a:gd name="connsiteX1740" fmla="*/ 2513402 w 4059768"/>
              <a:gd name="connsiteY1740" fmla="*/ 1275934 h 3744261"/>
              <a:gd name="connsiteX1741" fmla="*/ 2516268 w 4059768"/>
              <a:gd name="connsiteY1741" fmla="*/ 1271366 h 3744261"/>
              <a:gd name="connsiteX1742" fmla="*/ 2473679 w 4059768"/>
              <a:gd name="connsiteY1742" fmla="*/ 1313810 h 3744261"/>
              <a:gd name="connsiteX1743" fmla="*/ 2386673 w 4059768"/>
              <a:gd name="connsiteY1743" fmla="*/ 1416286 h 3744261"/>
              <a:gd name="connsiteX1744" fmla="*/ 2342028 w 4059768"/>
              <a:gd name="connsiteY1744" fmla="*/ 1503354 h 3744261"/>
              <a:gd name="connsiteX1745" fmla="*/ 2278736 w 4059768"/>
              <a:gd name="connsiteY1745" fmla="*/ 1640715 h 3744261"/>
              <a:gd name="connsiteX1746" fmla="*/ 2236604 w 4059768"/>
              <a:gd name="connsiteY1746" fmla="*/ 1735383 h 3744261"/>
              <a:gd name="connsiteX1747" fmla="*/ 2181888 w 4059768"/>
              <a:gd name="connsiteY1747" fmla="*/ 1768067 h 3744261"/>
              <a:gd name="connsiteX1748" fmla="*/ 2151280 w 4059768"/>
              <a:gd name="connsiteY1748" fmla="*/ 1755442 h 3744261"/>
              <a:gd name="connsiteX1749" fmla="*/ 2151384 w 4059768"/>
              <a:gd name="connsiteY1749" fmla="*/ 1831733 h 3744261"/>
              <a:gd name="connsiteX1750" fmla="*/ 2151384 w 4059768"/>
              <a:gd name="connsiteY1750" fmla="*/ 1876752 h 3744261"/>
              <a:gd name="connsiteX1751" fmla="*/ 2158568 w 4059768"/>
              <a:gd name="connsiteY1751" fmla="*/ 1874696 h 3744261"/>
              <a:gd name="connsiteX1752" fmla="*/ 2159939 w 4059768"/>
              <a:gd name="connsiteY1752" fmla="*/ 1873865 h 3744261"/>
              <a:gd name="connsiteX1753" fmla="*/ 2354134 w 4059768"/>
              <a:gd name="connsiteY1753" fmla="*/ 1791366 h 3744261"/>
              <a:gd name="connsiteX1754" fmla="*/ 2568949 w 4059768"/>
              <a:gd name="connsiteY1754" fmla="*/ 1717899 h 3744261"/>
              <a:gd name="connsiteX1755" fmla="*/ 2568928 w 4059768"/>
              <a:gd name="connsiteY1755" fmla="*/ 1717899 h 3744261"/>
              <a:gd name="connsiteX1756" fmla="*/ 2764785 w 4059768"/>
              <a:gd name="connsiteY1756" fmla="*/ 1871643 h 3744261"/>
              <a:gd name="connsiteX1757" fmla="*/ 2811963 w 4059768"/>
              <a:gd name="connsiteY1757" fmla="*/ 1872869 h 3744261"/>
              <a:gd name="connsiteX1758" fmla="*/ 2808101 w 4059768"/>
              <a:gd name="connsiteY1758" fmla="*/ 1865663 h 3744261"/>
              <a:gd name="connsiteX1759" fmla="*/ 2845125 w 4059768"/>
              <a:gd name="connsiteY1759" fmla="*/ 1834412 h 3744261"/>
              <a:gd name="connsiteX1760" fmla="*/ 3003023 w 4059768"/>
              <a:gd name="connsiteY1760" fmla="*/ 1812421 h 3744261"/>
              <a:gd name="connsiteX1761" fmla="*/ 3152635 w 4059768"/>
              <a:gd name="connsiteY1761" fmla="*/ 1775688 h 3744261"/>
              <a:gd name="connsiteX1762" fmla="*/ 3180024 w 4059768"/>
              <a:gd name="connsiteY1762" fmla="*/ 1743107 h 3744261"/>
              <a:gd name="connsiteX1763" fmla="*/ 3343778 w 4059768"/>
              <a:gd name="connsiteY1763" fmla="*/ 1629460 h 3744261"/>
              <a:gd name="connsiteX1764" fmla="*/ 3234304 w 4059768"/>
              <a:gd name="connsiteY1764" fmla="*/ 1591294 h 3744261"/>
              <a:gd name="connsiteX1765" fmla="*/ 2954453 w 4059768"/>
              <a:gd name="connsiteY1765" fmla="*/ 1623459 h 3744261"/>
              <a:gd name="connsiteX1766" fmla="*/ 2934249 w 4059768"/>
              <a:gd name="connsiteY1766" fmla="*/ 1672236 h 3744261"/>
              <a:gd name="connsiteX1767" fmla="*/ 2886510 w 4059768"/>
              <a:gd name="connsiteY1767" fmla="*/ 1668166 h 3744261"/>
              <a:gd name="connsiteX1768" fmla="*/ 2851790 w 4059768"/>
              <a:gd name="connsiteY1768" fmla="*/ 1641545 h 3744261"/>
              <a:gd name="connsiteX1769" fmla="*/ 2702801 w 4059768"/>
              <a:gd name="connsiteY1769" fmla="*/ 1673877 h 3744261"/>
              <a:gd name="connsiteX1770" fmla="*/ 2711128 w 4059768"/>
              <a:gd name="connsiteY1770" fmla="*/ 1707973 h 3744261"/>
              <a:gd name="connsiteX1771" fmla="*/ 2719267 w 4059768"/>
              <a:gd name="connsiteY1771" fmla="*/ 1762149 h 3744261"/>
              <a:gd name="connsiteX1772" fmla="*/ 2749169 w 4059768"/>
              <a:gd name="connsiteY1772" fmla="*/ 1836675 h 3744261"/>
              <a:gd name="connsiteX1773" fmla="*/ 2764805 w 4059768"/>
              <a:gd name="connsiteY1773" fmla="*/ 1871706 h 3744261"/>
              <a:gd name="connsiteX1774" fmla="*/ 2764785 w 4059768"/>
              <a:gd name="connsiteY1774" fmla="*/ 1871643 h 3744261"/>
              <a:gd name="connsiteX1775" fmla="*/ 2658363 w 4059768"/>
              <a:gd name="connsiteY1775" fmla="*/ 1687166 h 3744261"/>
              <a:gd name="connsiteX1776" fmla="*/ 2641481 w 4059768"/>
              <a:gd name="connsiteY1776" fmla="*/ 1694642 h 3744261"/>
              <a:gd name="connsiteX1777" fmla="*/ 2618972 w 4059768"/>
              <a:gd name="connsiteY1777" fmla="*/ 1721761 h 3744261"/>
              <a:gd name="connsiteX1778" fmla="*/ 2663181 w 4059768"/>
              <a:gd name="connsiteY1778" fmla="*/ 1813107 h 3744261"/>
              <a:gd name="connsiteX1779" fmla="*/ 2682098 w 4059768"/>
              <a:gd name="connsiteY1779" fmla="*/ 1839395 h 3744261"/>
              <a:gd name="connsiteX1780" fmla="*/ 2689324 w 4059768"/>
              <a:gd name="connsiteY1780" fmla="*/ 1848947 h 3744261"/>
              <a:gd name="connsiteX1781" fmla="*/ 2674706 w 4059768"/>
              <a:gd name="connsiteY1781" fmla="*/ 1781025 h 3744261"/>
              <a:gd name="connsiteX1782" fmla="*/ 2660502 w 4059768"/>
              <a:gd name="connsiteY1782" fmla="*/ 1717670 h 3744261"/>
              <a:gd name="connsiteX1783" fmla="*/ 2658363 w 4059768"/>
              <a:gd name="connsiteY1783" fmla="*/ 1687187 h 3744261"/>
              <a:gd name="connsiteX1784" fmla="*/ 2658363 w 4059768"/>
              <a:gd name="connsiteY1784" fmla="*/ 1687166 h 3744261"/>
              <a:gd name="connsiteX1785" fmla="*/ 1965931 w 4059768"/>
              <a:gd name="connsiteY1785" fmla="*/ 1792072 h 3744261"/>
              <a:gd name="connsiteX1786" fmla="*/ 1966512 w 4059768"/>
              <a:gd name="connsiteY1786" fmla="*/ 1792321 h 3744261"/>
              <a:gd name="connsiteX1787" fmla="*/ 1982958 w 4059768"/>
              <a:gd name="connsiteY1787" fmla="*/ 1796453 h 3744261"/>
              <a:gd name="connsiteX1788" fmla="*/ 1944896 w 4059768"/>
              <a:gd name="connsiteY1788" fmla="*/ 1719892 h 3744261"/>
              <a:gd name="connsiteX1789" fmla="*/ 1912149 w 4059768"/>
              <a:gd name="connsiteY1789" fmla="*/ 1655417 h 3744261"/>
              <a:gd name="connsiteX1790" fmla="*/ 1898527 w 4059768"/>
              <a:gd name="connsiteY1790" fmla="*/ 1678507 h 3744261"/>
              <a:gd name="connsiteX1791" fmla="*/ 1965951 w 4059768"/>
              <a:gd name="connsiteY1791" fmla="*/ 1792092 h 3744261"/>
              <a:gd name="connsiteX1792" fmla="*/ 1965931 w 4059768"/>
              <a:gd name="connsiteY1792" fmla="*/ 1792072 h 3744261"/>
              <a:gd name="connsiteX1793" fmla="*/ 1966138 w 4059768"/>
              <a:gd name="connsiteY1793" fmla="*/ 1792217 h 3744261"/>
              <a:gd name="connsiteX1794" fmla="*/ 1966138 w 4059768"/>
              <a:gd name="connsiteY1794" fmla="*/ 1792217 h 3744261"/>
              <a:gd name="connsiteX1795" fmla="*/ 1965079 w 4059768"/>
              <a:gd name="connsiteY1795" fmla="*/ 1791822 h 3744261"/>
              <a:gd name="connsiteX1796" fmla="*/ 1965079 w 4059768"/>
              <a:gd name="connsiteY1796" fmla="*/ 1791822 h 3744261"/>
              <a:gd name="connsiteX1797" fmla="*/ 1836605 w 4059768"/>
              <a:gd name="connsiteY1797" fmla="*/ 1582676 h 3744261"/>
              <a:gd name="connsiteX1798" fmla="*/ 1748291 w 4059768"/>
              <a:gd name="connsiteY1798" fmla="*/ 1640590 h 3744261"/>
              <a:gd name="connsiteX1799" fmla="*/ 1768101 w 4059768"/>
              <a:gd name="connsiteY1799" fmla="*/ 1701141 h 3744261"/>
              <a:gd name="connsiteX1800" fmla="*/ 1797131 w 4059768"/>
              <a:gd name="connsiteY1800" fmla="*/ 1742651 h 3744261"/>
              <a:gd name="connsiteX1801" fmla="*/ 1809777 w 4059768"/>
              <a:gd name="connsiteY1801" fmla="*/ 1750438 h 3744261"/>
              <a:gd name="connsiteX1802" fmla="*/ 1884012 w 4059768"/>
              <a:gd name="connsiteY1802" fmla="*/ 1677926 h 3744261"/>
              <a:gd name="connsiteX1803" fmla="*/ 1836585 w 4059768"/>
              <a:gd name="connsiteY1803" fmla="*/ 1582697 h 3744261"/>
              <a:gd name="connsiteX1804" fmla="*/ 1836605 w 4059768"/>
              <a:gd name="connsiteY1804" fmla="*/ 1582676 h 3744261"/>
              <a:gd name="connsiteX1805" fmla="*/ 338258 w 4059768"/>
              <a:gd name="connsiteY1805" fmla="*/ 1584358 h 3744261"/>
              <a:gd name="connsiteX1806" fmla="*/ 277396 w 4059768"/>
              <a:gd name="connsiteY1806" fmla="*/ 1622566 h 3744261"/>
              <a:gd name="connsiteX1807" fmla="*/ 267408 w 4059768"/>
              <a:gd name="connsiteY1807" fmla="*/ 1676161 h 3744261"/>
              <a:gd name="connsiteX1808" fmla="*/ 272370 w 4059768"/>
              <a:gd name="connsiteY1808" fmla="*/ 1681560 h 3744261"/>
              <a:gd name="connsiteX1809" fmla="*/ 272391 w 4059768"/>
              <a:gd name="connsiteY1809" fmla="*/ 1681560 h 3744261"/>
              <a:gd name="connsiteX1810" fmla="*/ 283563 w 4059768"/>
              <a:gd name="connsiteY1810" fmla="*/ 1668561 h 3744261"/>
              <a:gd name="connsiteX1811" fmla="*/ 312094 w 4059768"/>
              <a:gd name="connsiteY1811" fmla="*/ 1625349 h 3744261"/>
              <a:gd name="connsiteX1812" fmla="*/ 338279 w 4059768"/>
              <a:gd name="connsiteY1812" fmla="*/ 1584358 h 3744261"/>
              <a:gd name="connsiteX1813" fmla="*/ 338258 w 4059768"/>
              <a:gd name="connsiteY1813" fmla="*/ 1584358 h 3744261"/>
              <a:gd name="connsiteX1814" fmla="*/ 2866804 w 4059768"/>
              <a:gd name="connsiteY1814" fmla="*/ 1638701 h 3744261"/>
              <a:gd name="connsiteX1815" fmla="*/ 2892532 w 4059768"/>
              <a:gd name="connsiteY1815" fmla="*/ 1657244 h 3744261"/>
              <a:gd name="connsiteX1816" fmla="*/ 2927105 w 4059768"/>
              <a:gd name="connsiteY1816" fmla="*/ 1661999 h 3744261"/>
              <a:gd name="connsiteX1817" fmla="*/ 2941807 w 4059768"/>
              <a:gd name="connsiteY1817" fmla="*/ 1625556 h 3744261"/>
              <a:gd name="connsiteX1818" fmla="*/ 2927853 w 4059768"/>
              <a:gd name="connsiteY1818" fmla="*/ 1627903 h 3744261"/>
              <a:gd name="connsiteX1819" fmla="*/ 2866804 w 4059768"/>
              <a:gd name="connsiteY1819" fmla="*/ 1638701 h 3744261"/>
              <a:gd name="connsiteX1820" fmla="*/ 2789620 w 4059768"/>
              <a:gd name="connsiteY1820" fmla="*/ 1478415 h 3744261"/>
              <a:gd name="connsiteX1821" fmla="*/ 2813292 w 4059768"/>
              <a:gd name="connsiteY1821" fmla="*/ 1537242 h 3744261"/>
              <a:gd name="connsiteX1822" fmla="*/ 2856504 w 4059768"/>
              <a:gd name="connsiteY1822" fmla="*/ 1628027 h 3744261"/>
              <a:gd name="connsiteX1823" fmla="*/ 2942721 w 4059768"/>
              <a:gd name="connsiteY1823" fmla="*/ 1612806 h 3744261"/>
              <a:gd name="connsiteX1824" fmla="*/ 2930885 w 4059768"/>
              <a:gd name="connsiteY1824" fmla="*/ 1487198 h 3744261"/>
              <a:gd name="connsiteX1825" fmla="*/ 2925839 w 4059768"/>
              <a:gd name="connsiteY1825" fmla="*/ 1450839 h 3744261"/>
              <a:gd name="connsiteX1826" fmla="*/ 2922620 w 4059768"/>
              <a:gd name="connsiteY1826" fmla="*/ 1438483 h 3744261"/>
              <a:gd name="connsiteX1827" fmla="*/ 2901938 w 4059768"/>
              <a:gd name="connsiteY1827" fmla="*/ 1448451 h 3744261"/>
              <a:gd name="connsiteX1828" fmla="*/ 2817611 w 4059768"/>
              <a:gd name="connsiteY1828" fmla="*/ 1479121 h 3744261"/>
              <a:gd name="connsiteX1829" fmla="*/ 2789620 w 4059768"/>
              <a:gd name="connsiteY1829" fmla="*/ 1478394 h 3744261"/>
              <a:gd name="connsiteX1830" fmla="*/ 2789620 w 4059768"/>
              <a:gd name="connsiteY1830" fmla="*/ 1478415 h 3744261"/>
              <a:gd name="connsiteX1831" fmla="*/ 492439 w 4059768"/>
              <a:gd name="connsiteY1831" fmla="*/ 1565109 h 3744261"/>
              <a:gd name="connsiteX1832" fmla="*/ 669690 w 4059768"/>
              <a:gd name="connsiteY1832" fmla="*/ 1608384 h 3744261"/>
              <a:gd name="connsiteX1833" fmla="*/ 704305 w 4059768"/>
              <a:gd name="connsiteY1833" fmla="*/ 1627301 h 3744261"/>
              <a:gd name="connsiteX1834" fmla="*/ 638272 w 4059768"/>
              <a:gd name="connsiteY1834" fmla="*/ 1581908 h 3744261"/>
              <a:gd name="connsiteX1835" fmla="*/ 492439 w 4059768"/>
              <a:gd name="connsiteY1835" fmla="*/ 1565109 h 3744261"/>
              <a:gd name="connsiteX1836" fmla="*/ 1495684 w 4059768"/>
              <a:gd name="connsiteY1836" fmla="*/ 623703 h 3744261"/>
              <a:gd name="connsiteX1837" fmla="*/ 1495539 w 4059768"/>
              <a:gd name="connsiteY1837" fmla="*/ 623848 h 3744261"/>
              <a:gd name="connsiteX1838" fmla="*/ 1519169 w 4059768"/>
              <a:gd name="connsiteY1838" fmla="*/ 1178380 h 3744261"/>
              <a:gd name="connsiteX1839" fmla="*/ 1521952 w 4059768"/>
              <a:gd name="connsiteY1839" fmla="*/ 1196072 h 3744261"/>
              <a:gd name="connsiteX1840" fmla="*/ 1616516 w 4059768"/>
              <a:gd name="connsiteY1840" fmla="*/ 1437113 h 3744261"/>
              <a:gd name="connsiteX1841" fmla="*/ 1712409 w 4059768"/>
              <a:gd name="connsiteY1841" fmla="*/ 1590173 h 3744261"/>
              <a:gd name="connsiteX1842" fmla="*/ 1711807 w 4059768"/>
              <a:gd name="connsiteY1842" fmla="*/ 1584047 h 3744261"/>
              <a:gd name="connsiteX1843" fmla="*/ 1658752 w 4059768"/>
              <a:gd name="connsiteY1843" fmla="*/ 1437051 h 3744261"/>
              <a:gd name="connsiteX1844" fmla="*/ 1531483 w 4059768"/>
              <a:gd name="connsiteY1844" fmla="*/ 1017700 h 3744261"/>
              <a:gd name="connsiteX1845" fmla="*/ 1518069 w 4059768"/>
              <a:gd name="connsiteY1845" fmla="*/ 695882 h 3744261"/>
              <a:gd name="connsiteX1846" fmla="*/ 1512172 w 4059768"/>
              <a:gd name="connsiteY1846" fmla="*/ 679228 h 3744261"/>
              <a:gd name="connsiteX1847" fmla="*/ 1495726 w 4059768"/>
              <a:gd name="connsiteY1847" fmla="*/ 623703 h 3744261"/>
              <a:gd name="connsiteX1848" fmla="*/ 1495684 w 4059768"/>
              <a:gd name="connsiteY1848" fmla="*/ 623703 h 3744261"/>
              <a:gd name="connsiteX1849" fmla="*/ 2528312 w 4059768"/>
              <a:gd name="connsiteY1849" fmla="*/ 1393756 h 3744261"/>
              <a:gd name="connsiteX1850" fmla="*/ 2525446 w 4059768"/>
              <a:gd name="connsiteY1850" fmla="*/ 1400587 h 3744261"/>
              <a:gd name="connsiteX1851" fmla="*/ 2487550 w 4059768"/>
              <a:gd name="connsiteY1851" fmla="*/ 1558236 h 3744261"/>
              <a:gd name="connsiteX1852" fmla="*/ 2491537 w 4059768"/>
              <a:gd name="connsiteY1852" fmla="*/ 1576052 h 3744261"/>
              <a:gd name="connsiteX1853" fmla="*/ 2512883 w 4059768"/>
              <a:gd name="connsiteY1853" fmla="*/ 1546566 h 3744261"/>
              <a:gd name="connsiteX1854" fmla="*/ 2546128 w 4059768"/>
              <a:gd name="connsiteY1854" fmla="*/ 1479329 h 3744261"/>
              <a:gd name="connsiteX1855" fmla="*/ 2576196 w 4059768"/>
              <a:gd name="connsiteY1855" fmla="*/ 1417968 h 3744261"/>
              <a:gd name="connsiteX1856" fmla="*/ 2528291 w 4059768"/>
              <a:gd name="connsiteY1856" fmla="*/ 1393776 h 3744261"/>
              <a:gd name="connsiteX1857" fmla="*/ 2528312 w 4059768"/>
              <a:gd name="connsiteY1857" fmla="*/ 1393756 h 3744261"/>
              <a:gd name="connsiteX1858" fmla="*/ 1714548 w 4059768"/>
              <a:gd name="connsiteY1858" fmla="*/ 850104 h 3744261"/>
              <a:gd name="connsiteX1859" fmla="*/ 1705038 w 4059768"/>
              <a:gd name="connsiteY1859" fmla="*/ 924547 h 3744261"/>
              <a:gd name="connsiteX1860" fmla="*/ 1800267 w 4059768"/>
              <a:gd name="connsiteY1860" fmla="*/ 1467679 h 3744261"/>
              <a:gd name="connsiteX1861" fmla="*/ 1842877 w 4059768"/>
              <a:gd name="connsiteY1861" fmla="*/ 1566625 h 3744261"/>
              <a:gd name="connsiteX1862" fmla="*/ 1859364 w 4059768"/>
              <a:gd name="connsiteY1862" fmla="*/ 1560395 h 3744261"/>
              <a:gd name="connsiteX1863" fmla="*/ 1789697 w 4059768"/>
              <a:gd name="connsiteY1863" fmla="*/ 1418009 h 3744261"/>
              <a:gd name="connsiteX1864" fmla="*/ 1730849 w 4059768"/>
              <a:gd name="connsiteY1864" fmla="*/ 1162578 h 3744261"/>
              <a:gd name="connsiteX1865" fmla="*/ 1735147 w 4059768"/>
              <a:gd name="connsiteY1865" fmla="*/ 1019049 h 3744261"/>
              <a:gd name="connsiteX1866" fmla="*/ 1717455 w 4059768"/>
              <a:gd name="connsiteY1866" fmla="*/ 859220 h 3744261"/>
              <a:gd name="connsiteX1867" fmla="*/ 1714548 w 4059768"/>
              <a:gd name="connsiteY1867" fmla="*/ 850084 h 3744261"/>
              <a:gd name="connsiteX1868" fmla="*/ 1714548 w 4059768"/>
              <a:gd name="connsiteY1868" fmla="*/ 850104 h 3744261"/>
              <a:gd name="connsiteX1869" fmla="*/ 2593805 w 4059768"/>
              <a:gd name="connsiteY1869" fmla="*/ 1412008 h 3744261"/>
              <a:gd name="connsiteX1870" fmla="*/ 2750415 w 4059768"/>
              <a:gd name="connsiteY1870" fmla="*/ 1460328 h 3744261"/>
              <a:gd name="connsiteX1871" fmla="*/ 2678526 w 4059768"/>
              <a:gd name="connsiteY1871" fmla="*/ 1417012 h 3744261"/>
              <a:gd name="connsiteX1872" fmla="*/ 2608527 w 4059768"/>
              <a:gd name="connsiteY1872" fmla="*/ 1391949 h 3744261"/>
              <a:gd name="connsiteX1873" fmla="*/ 2593805 w 4059768"/>
              <a:gd name="connsiteY1873" fmla="*/ 1412008 h 3744261"/>
              <a:gd name="connsiteX1874" fmla="*/ 2360197 w 4059768"/>
              <a:gd name="connsiteY1874" fmla="*/ 1329591 h 3744261"/>
              <a:gd name="connsiteX1875" fmla="*/ 2353262 w 4059768"/>
              <a:gd name="connsiteY1875" fmla="*/ 1339559 h 3744261"/>
              <a:gd name="connsiteX1876" fmla="*/ 2346887 w 4059768"/>
              <a:gd name="connsiteY1876" fmla="*/ 1407440 h 3744261"/>
              <a:gd name="connsiteX1877" fmla="*/ 2355941 w 4059768"/>
              <a:gd name="connsiteY1877" fmla="*/ 1416867 h 3744261"/>
              <a:gd name="connsiteX1878" fmla="*/ 2374588 w 4059768"/>
              <a:gd name="connsiteY1878" fmla="*/ 1409890 h 3744261"/>
              <a:gd name="connsiteX1879" fmla="*/ 2371743 w 4059768"/>
              <a:gd name="connsiteY1879" fmla="*/ 1394399 h 3744261"/>
              <a:gd name="connsiteX1880" fmla="*/ 2364600 w 4059768"/>
              <a:gd name="connsiteY1880" fmla="*/ 1351270 h 3744261"/>
              <a:gd name="connsiteX1881" fmla="*/ 2360218 w 4059768"/>
              <a:gd name="connsiteY1881" fmla="*/ 1329571 h 3744261"/>
              <a:gd name="connsiteX1882" fmla="*/ 2360197 w 4059768"/>
              <a:gd name="connsiteY1882" fmla="*/ 1329591 h 3744261"/>
              <a:gd name="connsiteX1883" fmla="*/ 2705189 w 4059768"/>
              <a:gd name="connsiteY1883" fmla="*/ 1034499 h 3744261"/>
              <a:gd name="connsiteX1884" fmla="*/ 2643205 w 4059768"/>
              <a:gd name="connsiteY1884" fmla="*/ 1197027 h 3744261"/>
              <a:gd name="connsiteX1885" fmla="*/ 2621339 w 4059768"/>
              <a:gd name="connsiteY1885" fmla="*/ 1218166 h 3744261"/>
              <a:gd name="connsiteX1886" fmla="*/ 2588177 w 4059768"/>
              <a:gd name="connsiteY1886" fmla="*/ 1254671 h 3744261"/>
              <a:gd name="connsiteX1887" fmla="*/ 2599972 w 4059768"/>
              <a:gd name="connsiteY1887" fmla="*/ 1291757 h 3744261"/>
              <a:gd name="connsiteX1888" fmla="*/ 2609005 w 4059768"/>
              <a:gd name="connsiteY1888" fmla="*/ 1298797 h 3744261"/>
              <a:gd name="connsiteX1889" fmla="*/ 2884205 w 4059768"/>
              <a:gd name="connsiteY1889" fmla="*/ 1403494 h 3744261"/>
              <a:gd name="connsiteX1890" fmla="*/ 3013384 w 4059768"/>
              <a:gd name="connsiteY1890" fmla="*/ 1329301 h 3744261"/>
              <a:gd name="connsiteX1891" fmla="*/ 3010664 w 4059768"/>
              <a:gd name="connsiteY1891" fmla="*/ 1329010 h 3744261"/>
              <a:gd name="connsiteX1892" fmla="*/ 2996606 w 4059768"/>
              <a:gd name="connsiteY1892" fmla="*/ 1318233 h 3744261"/>
              <a:gd name="connsiteX1893" fmla="*/ 3035395 w 4059768"/>
              <a:gd name="connsiteY1893" fmla="*/ 1266403 h 3744261"/>
              <a:gd name="connsiteX1894" fmla="*/ 3063241 w 4059768"/>
              <a:gd name="connsiteY1894" fmla="*/ 1244309 h 3744261"/>
              <a:gd name="connsiteX1895" fmla="*/ 3109651 w 4059768"/>
              <a:gd name="connsiteY1895" fmla="*/ 1204731 h 3744261"/>
              <a:gd name="connsiteX1896" fmla="*/ 3116358 w 4059768"/>
              <a:gd name="connsiteY1896" fmla="*/ 1201948 h 3744261"/>
              <a:gd name="connsiteX1897" fmla="*/ 3134819 w 4059768"/>
              <a:gd name="connsiteY1897" fmla="*/ 1131243 h 3744261"/>
              <a:gd name="connsiteX1898" fmla="*/ 3175186 w 4059768"/>
              <a:gd name="connsiteY1898" fmla="*/ 1058524 h 3744261"/>
              <a:gd name="connsiteX1899" fmla="*/ 3193127 w 4059768"/>
              <a:gd name="connsiteY1899" fmla="*/ 1025902 h 3744261"/>
              <a:gd name="connsiteX1900" fmla="*/ 3130313 w 4059768"/>
              <a:gd name="connsiteY1900" fmla="*/ 1071855 h 3744261"/>
              <a:gd name="connsiteX1901" fmla="*/ 2944091 w 4059768"/>
              <a:gd name="connsiteY1901" fmla="*/ 1069965 h 3744261"/>
              <a:gd name="connsiteX1902" fmla="*/ 2938983 w 4059768"/>
              <a:gd name="connsiteY1902" fmla="*/ 874254 h 3744261"/>
              <a:gd name="connsiteX1903" fmla="*/ 3143914 w 4059768"/>
              <a:gd name="connsiteY1903" fmla="*/ 802490 h 3744261"/>
              <a:gd name="connsiteX1904" fmla="*/ 3196242 w 4059768"/>
              <a:gd name="connsiteY1904" fmla="*/ 793748 h 3744261"/>
              <a:gd name="connsiteX1905" fmla="*/ 3193729 w 4059768"/>
              <a:gd name="connsiteY1905" fmla="*/ 759444 h 3744261"/>
              <a:gd name="connsiteX1906" fmla="*/ 3196076 w 4059768"/>
              <a:gd name="connsiteY1906" fmla="*/ 754066 h 3744261"/>
              <a:gd name="connsiteX1907" fmla="*/ 3201869 w 4059768"/>
              <a:gd name="connsiteY1907" fmla="*/ 753028 h 3744261"/>
              <a:gd name="connsiteX1908" fmla="*/ 3236900 w 4059768"/>
              <a:gd name="connsiteY1908" fmla="*/ 782120 h 3744261"/>
              <a:gd name="connsiteX1909" fmla="*/ 3209428 w 4059768"/>
              <a:gd name="connsiteY1909" fmla="*/ 803113 h 3744261"/>
              <a:gd name="connsiteX1910" fmla="*/ 3214681 w 4059768"/>
              <a:gd name="connsiteY1910" fmla="*/ 980779 h 3744261"/>
              <a:gd name="connsiteX1911" fmla="*/ 3214536 w 4059768"/>
              <a:gd name="connsiteY1911" fmla="*/ 982752 h 3744261"/>
              <a:gd name="connsiteX1912" fmla="*/ 3232747 w 4059768"/>
              <a:gd name="connsiteY1912" fmla="*/ 971020 h 3744261"/>
              <a:gd name="connsiteX1913" fmla="*/ 3235841 w 4059768"/>
              <a:gd name="connsiteY1913" fmla="*/ 990560 h 3744261"/>
              <a:gd name="connsiteX1914" fmla="*/ 3246473 w 4059768"/>
              <a:gd name="connsiteY1914" fmla="*/ 1053872 h 3744261"/>
              <a:gd name="connsiteX1915" fmla="*/ 3267258 w 4059768"/>
              <a:gd name="connsiteY1915" fmla="*/ 1039856 h 3744261"/>
              <a:gd name="connsiteX1916" fmla="*/ 3285968 w 4059768"/>
              <a:gd name="connsiteY1916" fmla="*/ 1016744 h 3744261"/>
              <a:gd name="connsiteX1917" fmla="*/ 3402149 w 4059768"/>
              <a:gd name="connsiteY1917" fmla="*/ 737288 h 3744261"/>
              <a:gd name="connsiteX1918" fmla="*/ 3330613 w 4059768"/>
              <a:gd name="connsiteY1918" fmla="*/ 595171 h 3744261"/>
              <a:gd name="connsiteX1919" fmla="*/ 3318714 w 4059768"/>
              <a:gd name="connsiteY1919" fmla="*/ 586990 h 3744261"/>
              <a:gd name="connsiteX1920" fmla="*/ 3203780 w 4059768"/>
              <a:gd name="connsiteY1920" fmla="*/ 534724 h 3744261"/>
              <a:gd name="connsiteX1921" fmla="*/ 2991872 w 4059768"/>
              <a:gd name="connsiteY1921" fmla="*/ 641208 h 3744261"/>
              <a:gd name="connsiteX1922" fmla="*/ 2987885 w 4059768"/>
              <a:gd name="connsiteY1922" fmla="*/ 645485 h 3744261"/>
              <a:gd name="connsiteX1923" fmla="*/ 3020465 w 4059768"/>
              <a:gd name="connsiteY1923" fmla="*/ 647936 h 3744261"/>
              <a:gd name="connsiteX1924" fmla="*/ 2977918 w 4059768"/>
              <a:gd name="connsiteY1924" fmla="*/ 687389 h 3744261"/>
              <a:gd name="connsiteX1925" fmla="*/ 2891099 w 4059768"/>
              <a:gd name="connsiteY1925" fmla="*/ 1010224 h 3744261"/>
              <a:gd name="connsiteX1926" fmla="*/ 2891514 w 4059768"/>
              <a:gd name="connsiteY1926" fmla="*/ 1039108 h 3744261"/>
              <a:gd name="connsiteX1927" fmla="*/ 2890767 w 4059768"/>
              <a:gd name="connsiteY1927" fmla="*/ 1057963 h 3744261"/>
              <a:gd name="connsiteX1928" fmla="*/ 2882710 w 4059768"/>
              <a:gd name="connsiteY1928" fmla="*/ 1069114 h 3744261"/>
              <a:gd name="connsiteX1929" fmla="*/ 2871310 w 4059768"/>
              <a:gd name="connsiteY1929" fmla="*/ 1048702 h 3744261"/>
              <a:gd name="connsiteX1930" fmla="*/ 2865059 w 4059768"/>
              <a:gd name="connsiteY1930" fmla="*/ 1009186 h 3744261"/>
              <a:gd name="connsiteX1931" fmla="*/ 2857792 w 4059768"/>
              <a:gd name="connsiteY1931" fmla="*/ 903533 h 3744261"/>
              <a:gd name="connsiteX1932" fmla="*/ 2890434 w 4059768"/>
              <a:gd name="connsiteY1932" fmla="*/ 764303 h 3744261"/>
              <a:gd name="connsiteX1933" fmla="*/ 2954059 w 4059768"/>
              <a:gd name="connsiteY1933" fmla="*/ 665337 h 3744261"/>
              <a:gd name="connsiteX1934" fmla="*/ 2848696 w 4059768"/>
              <a:gd name="connsiteY1934" fmla="*/ 680724 h 3744261"/>
              <a:gd name="connsiteX1935" fmla="*/ 2681890 w 4059768"/>
              <a:gd name="connsiteY1935" fmla="*/ 780957 h 3744261"/>
              <a:gd name="connsiteX1936" fmla="*/ 2691214 w 4059768"/>
              <a:gd name="connsiteY1936" fmla="*/ 786293 h 3744261"/>
              <a:gd name="connsiteX1937" fmla="*/ 2724397 w 4059768"/>
              <a:gd name="connsiteY1937" fmla="*/ 868108 h 3744261"/>
              <a:gd name="connsiteX1938" fmla="*/ 2713702 w 4059768"/>
              <a:gd name="connsiteY1938" fmla="*/ 995606 h 3744261"/>
              <a:gd name="connsiteX1939" fmla="*/ 2712851 w 4059768"/>
              <a:gd name="connsiteY1939" fmla="*/ 1012820 h 3744261"/>
              <a:gd name="connsiteX1940" fmla="*/ 2705168 w 4059768"/>
              <a:gd name="connsiteY1940" fmla="*/ 1034436 h 3744261"/>
              <a:gd name="connsiteX1941" fmla="*/ 2705189 w 4059768"/>
              <a:gd name="connsiteY1941" fmla="*/ 1034499 h 3744261"/>
              <a:gd name="connsiteX1942" fmla="*/ 2528955 w 4059768"/>
              <a:gd name="connsiteY1942" fmla="*/ 1274979 h 3744261"/>
              <a:gd name="connsiteX1943" fmla="*/ 2502708 w 4059768"/>
              <a:gd name="connsiteY1943" fmla="*/ 1360012 h 3744261"/>
              <a:gd name="connsiteX1944" fmla="*/ 2522394 w 4059768"/>
              <a:gd name="connsiteY1944" fmla="*/ 1375420 h 3744261"/>
              <a:gd name="connsiteX1945" fmla="*/ 2538923 w 4059768"/>
              <a:gd name="connsiteY1945" fmla="*/ 1310737 h 3744261"/>
              <a:gd name="connsiteX1946" fmla="*/ 2528955 w 4059768"/>
              <a:gd name="connsiteY1946" fmla="*/ 1274979 h 3744261"/>
              <a:gd name="connsiteX1947" fmla="*/ 3008795 w 4059768"/>
              <a:gd name="connsiteY1947" fmla="*/ 1315616 h 3744261"/>
              <a:gd name="connsiteX1948" fmla="*/ 3012429 w 4059768"/>
              <a:gd name="connsiteY1948" fmla="*/ 1316696 h 3744261"/>
              <a:gd name="connsiteX1949" fmla="*/ 3021836 w 4059768"/>
              <a:gd name="connsiteY1949" fmla="*/ 1316821 h 3744261"/>
              <a:gd name="connsiteX1950" fmla="*/ 3041023 w 4059768"/>
              <a:gd name="connsiteY1950" fmla="*/ 1282725 h 3744261"/>
              <a:gd name="connsiteX1951" fmla="*/ 3045549 w 4059768"/>
              <a:gd name="connsiteY1951" fmla="*/ 1274169 h 3744261"/>
              <a:gd name="connsiteX1952" fmla="*/ 3008795 w 4059768"/>
              <a:gd name="connsiteY1952" fmla="*/ 1315616 h 3744261"/>
              <a:gd name="connsiteX1953" fmla="*/ 3008795 w 4059768"/>
              <a:gd name="connsiteY1953" fmla="*/ 1315616 h 3744261"/>
              <a:gd name="connsiteX1954" fmla="*/ 3072336 w 4059768"/>
              <a:gd name="connsiteY1954" fmla="*/ 1253072 h 3744261"/>
              <a:gd name="connsiteX1955" fmla="*/ 3052028 w 4059768"/>
              <a:gd name="connsiteY1955" fmla="*/ 1288539 h 3744261"/>
              <a:gd name="connsiteX1956" fmla="*/ 3038219 w 4059768"/>
              <a:gd name="connsiteY1956" fmla="*/ 1313851 h 3744261"/>
              <a:gd name="connsiteX1957" fmla="*/ 3185257 w 4059768"/>
              <a:gd name="connsiteY1957" fmla="*/ 1240758 h 3744261"/>
              <a:gd name="connsiteX1958" fmla="*/ 3318361 w 4059768"/>
              <a:gd name="connsiteY1958" fmla="*/ 1134586 h 3744261"/>
              <a:gd name="connsiteX1959" fmla="*/ 3304532 w 4059768"/>
              <a:gd name="connsiteY1959" fmla="*/ 1117829 h 3744261"/>
              <a:gd name="connsiteX1960" fmla="*/ 3316368 w 4059768"/>
              <a:gd name="connsiteY1960" fmla="*/ 1086307 h 3744261"/>
              <a:gd name="connsiteX1961" fmla="*/ 3338877 w 4059768"/>
              <a:gd name="connsiteY1961" fmla="*/ 1084958 h 3744261"/>
              <a:gd name="connsiteX1962" fmla="*/ 3344754 w 4059768"/>
              <a:gd name="connsiteY1962" fmla="*/ 1105100 h 3744261"/>
              <a:gd name="connsiteX1963" fmla="*/ 3371375 w 4059768"/>
              <a:gd name="connsiteY1963" fmla="*/ 1072706 h 3744261"/>
              <a:gd name="connsiteX1964" fmla="*/ 3430908 w 4059768"/>
              <a:gd name="connsiteY1964" fmla="*/ 884014 h 3744261"/>
              <a:gd name="connsiteX1965" fmla="*/ 3414857 w 4059768"/>
              <a:gd name="connsiteY1965" fmla="*/ 827616 h 3744261"/>
              <a:gd name="connsiteX1966" fmla="*/ 3332004 w 4059768"/>
              <a:gd name="connsiteY1966" fmla="*/ 1025341 h 3744261"/>
              <a:gd name="connsiteX1967" fmla="*/ 3216903 w 4059768"/>
              <a:gd name="connsiteY1967" fmla="*/ 1131035 h 3744261"/>
              <a:gd name="connsiteX1968" fmla="*/ 3168998 w 4059768"/>
              <a:gd name="connsiteY1968" fmla="*/ 1175120 h 3744261"/>
              <a:gd name="connsiteX1969" fmla="*/ 3216779 w 4059768"/>
              <a:gd name="connsiteY1969" fmla="*/ 1150202 h 3744261"/>
              <a:gd name="connsiteX1970" fmla="*/ 3275980 w 4059768"/>
              <a:gd name="connsiteY1970" fmla="*/ 1138096 h 3744261"/>
              <a:gd name="connsiteX1971" fmla="*/ 3283393 w 4059768"/>
              <a:gd name="connsiteY1971" fmla="*/ 1152735 h 3744261"/>
              <a:gd name="connsiteX1972" fmla="*/ 3213913 w 4059768"/>
              <a:gd name="connsiteY1972" fmla="*/ 1184049 h 3744261"/>
              <a:gd name="connsiteX1973" fmla="*/ 3142398 w 4059768"/>
              <a:gd name="connsiteY1973" fmla="*/ 1205499 h 3744261"/>
              <a:gd name="connsiteX1974" fmla="*/ 3103837 w 4059768"/>
              <a:gd name="connsiteY1974" fmla="*/ 1230625 h 3744261"/>
              <a:gd name="connsiteX1975" fmla="*/ 3072316 w 4059768"/>
              <a:gd name="connsiteY1975" fmla="*/ 1253051 h 3744261"/>
              <a:gd name="connsiteX1976" fmla="*/ 3072336 w 4059768"/>
              <a:gd name="connsiteY1976" fmla="*/ 1253072 h 3744261"/>
              <a:gd name="connsiteX1977" fmla="*/ 1243201 w 4059768"/>
              <a:gd name="connsiteY1977" fmla="*/ 1195490 h 3744261"/>
              <a:gd name="connsiteX1978" fmla="*/ 1204744 w 4059768"/>
              <a:gd name="connsiteY1978" fmla="*/ 1222817 h 3744261"/>
              <a:gd name="connsiteX1979" fmla="*/ 1243201 w 4059768"/>
              <a:gd name="connsiteY1979" fmla="*/ 1195490 h 3744261"/>
              <a:gd name="connsiteX1980" fmla="*/ 3211795 w 4059768"/>
              <a:gd name="connsiteY1980" fmla="*/ 1005552 h 3744261"/>
              <a:gd name="connsiteX1981" fmla="*/ 3185818 w 4059768"/>
              <a:gd name="connsiteY1981" fmla="*/ 1065065 h 3744261"/>
              <a:gd name="connsiteX1982" fmla="*/ 3145990 w 4059768"/>
              <a:gd name="connsiteY1982" fmla="*/ 1136787 h 3744261"/>
              <a:gd name="connsiteX1983" fmla="*/ 3127260 w 4059768"/>
              <a:gd name="connsiteY1983" fmla="*/ 1195885 h 3744261"/>
              <a:gd name="connsiteX1984" fmla="*/ 3156497 w 4059768"/>
              <a:gd name="connsiteY1984" fmla="*/ 1171216 h 3744261"/>
              <a:gd name="connsiteX1985" fmla="*/ 3209012 w 4059768"/>
              <a:gd name="connsiteY1985" fmla="*/ 1121401 h 3744261"/>
              <a:gd name="connsiteX1986" fmla="*/ 3322951 w 4059768"/>
              <a:gd name="connsiteY1986" fmla="*/ 1016807 h 3744261"/>
              <a:gd name="connsiteX1987" fmla="*/ 3391911 w 4059768"/>
              <a:gd name="connsiteY1987" fmla="*/ 880152 h 3744261"/>
              <a:gd name="connsiteX1988" fmla="*/ 3295520 w 4059768"/>
              <a:gd name="connsiteY1988" fmla="*/ 1024780 h 3744261"/>
              <a:gd name="connsiteX1989" fmla="*/ 3277184 w 4059768"/>
              <a:gd name="connsiteY1989" fmla="*/ 1047414 h 3744261"/>
              <a:gd name="connsiteX1990" fmla="*/ 3241406 w 4059768"/>
              <a:gd name="connsiteY1990" fmla="*/ 1065335 h 3744261"/>
              <a:gd name="connsiteX1991" fmla="*/ 3222883 w 4059768"/>
              <a:gd name="connsiteY1991" fmla="*/ 992221 h 3744261"/>
              <a:gd name="connsiteX1992" fmla="*/ 3221077 w 4059768"/>
              <a:gd name="connsiteY1992" fmla="*/ 994401 h 3744261"/>
              <a:gd name="connsiteX1993" fmla="*/ 3211753 w 4059768"/>
              <a:gd name="connsiteY1993" fmla="*/ 1005573 h 3744261"/>
              <a:gd name="connsiteX1994" fmla="*/ 3211795 w 4059768"/>
              <a:gd name="connsiteY1994" fmla="*/ 1005552 h 3744261"/>
              <a:gd name="connsiteX1995" fmla="*/ 3264974 w 4059768"/>
              <a:gd name="connsiteY1995" fmla="*/ 1147461 h 3744261"/>
              <a:gd name="connsiteX1996" fmla="*/ 3209843 w 4059768"/>
              <a:gd name="connsiteY1996" fmla="*/ 1167374 h 3744261"/>
              <a:gd name="connsiteX1997" fmla="*/ 3189929 w 4059768"/>
              <a:gd name="connsiteY1997" fmla="*/ 1177757 h 3744261"/>
              <a:gd name="connsiteX1998" fmla="*/ 3210674 w 4059768"/>
              <a:gd name="connsiteY1998" fmla="*/ 1172047 h 3744261"/>
              <a:gd name="connsiteX1999" fmla="*/ 3271079 w 4059768"/>
              <a:gd name="connsiteY1999" fmla="*/ 1150575 h 3744261"/>
              <a:gd name="connsiteX2000" fmla="*/ 3268483 w 4059768"/>
              <a:gd name="connsiteY2000" fmla="*/ 1148042 h 3744261"/>
              <a:gd name="connsiteX2001" fmla="*/ 3264995 w 4059768"/>
              <a:gd name="connsiteY2001" fmla="*/ 1147461 h 3744261"/>
              <a:gd name="connsiteX2002" fmla="*/ 3264974 w 4059768"/>
              <a:gd name="connsiteY2002" fmla="*/ 1147461 h 3744261"/>
              <a:gd name="connsiteX2003" fmla="*/ 1766025 w 4059768"/>
              <a:gd name="connsiteY2003" fmla="*/ 980011 h 3744261"/>
              <a:gd name="connsiteX2004" fmla="*/ 1770718 w 4059768"/>
              <a:gd name="connsiteY2004" fmla="*/ 1154147 h 3744261"/>
              <a:gd name="connsiteX2005" fmla="*/ 1785565 w 4059768"/>
              <a:gd name="connsiteY2005" fmla="*/ 1164696 h 3744261"/>
              <a:gd name="connsiteX2006" fmla="*/ 1837145 w 4059768"/>
              <a:gd name="connsiteY2006" fmla="*/ 1070817 h 3744261"/>
              <a:gd name="connsiteX2007" fmla="*/ 1876765 w 4059768"/>
              <a:gd name="connsiteY2007" fmla="*/ 990933 h 3744261"/>
              <a:gd name="connsiteX2008" fmla="*/ 1919292 w 4059768"/>
              <a:gd name="connsiteY2008" fmla="*/ 953079 h 3744261"/>
              <a:gd name="connsiteX2009" fmla="*/ 1766025 w 4059768"/>
              <a:gd name="connsiteY2009" fmla="*/ 979990 h 3744261"/>
              <a:gd name="connsiteX2010" fmla="*/ 1766025 w 4059768"/>
              <a:gd name="connsiteY2010" fmla="*/ 980011 h 3744261"/>
              <a:gd name="connsiteX2011" fmla="*/ 1232590 w 4059768"/>
              <a:gd name="connsiteY2011" fmla="*/ 889309 h 3744261"/>
              <a:gd name="connsiteX2012" fmla="*/ 1264984 w 4059768"/>
              <a:gd name="connsiteY2012" fmla="*/ 1020980 h 3744261"/>
              <a:gd name="connsiteX2013" fmla="*/ 1281284 w 4059768"/>
              <a:gd name="connsiteY2013" fmla="*/ 1060704 h 3744261"/>
              <a:gd name="connsiteX2014" fmla="*/ 1298083 w 4059768"/>
              <a:gd name="connsiteY2014" fmla="*/ 1145841 h 3744261"/>
              <a:gd name="connsiteX2015" fmla="*/ 1332159 w 4059768"/>
              <a:gd name="connsiteY2015" fmla="*/ 1094219 h 3744261"/>
              <a:gd name="connsiteX2016" fmla="*/ 1345365 w 4059768"/>
              <a:gd name="connsiteY2016" fmla="*/ 906689 h 3744261"/>
              <a:gd name="connsiteX2017" fmla="*/ 1342728 w 4059768"/>
              <a:gd name="connsiteY2017" fmla="*/ 901436 h 3744261"/>
              <a:gd name="connsiteX2018" fmla="*/ 1336042 w 4059768"/>
              <a:gd name="connsiteY2018" fmla="*/ 887835 h 3744261"/>
              <a:gd name="connsiteX2019" fmla="*/ 1336374 w 4059768"/>
              <a:gd name="connsiteY2019" fmla="*/ 874420 h 3744261"/>
              <a:gd name="connsiteX2020" fmla="*/ 1348543 w 4059768"/>
              <a:gd name="connsiteY2020" fmla="*/ 879549 h 3744261"/>
              <a:gd name="connsiteX2021" fmla="*/ 1357285 w 4059768"/>
              <a:gd name="connsiteY2021" fmla="*/ 902682 h 3744261"/>
              <a:gd name="connsiteX2022" fmla="*/ 1366940 w 4059768"/>
              <a:gd name="connsiteY2022" fmla="*/ 922616 h 3744261"/>
              <a:gd name="connsiteX2023" fmla="*/ 1325701 w 4059768"/>
              <a:gd name="connsiteY2023" fmla="*/ 806789 h 3744261"/>
              <a:gd name="connsiteX2024" fmla="*/ 1263426 w 4059768"/>
              <a:gd name="connsiteY2024" fmla="*/ 929386 h 3744261"/>
              <a:gd name="connsiteX2025" fmla="*/ 1250469 w 4059768"/>
              <a:gd name="connsiteY2025" fmla="*/ 929489 h 3744261"/>
              <a:gd name="connsiteX2026" fmla="*/ 1250573 w 4059768"/>
              <a:gd name="connsiteY2026" fmla="*/ 910178 h 3744261"/>
              <a:gd name="connsiteX2027" fmla="*/ 1136074 w 4059768"/>
              <a:gd name="connsiteY2027" fmla="*/ 778776 h 3744261"/>
              <a:gd name="connsiteX2028" fmla="*/ 1015969 w 4059768"/>
              <a:gd name="connsiteY2028" fmla="*/ 752052 h 3744261"/>
              <a:gd name="connsiteX2029" fmla="*/ 1017381 w 4059768"/>
              <a:gd name="connsiteY2029" fmla="*/ 847239 h 3744261"/>
              <a:gd name="connsiteX2030" fmla="*/ 994103 w 4059768"/>
              <a:gd name="connsiteY2030" fmla="*/ 981984 h 3744261"/>
              <a:gd name="connsiteX2031" fmla="*/ 1155489 w 4059768"/>
              <a:gd name="connsiteY2031" fmla="*/ 1004680 h 3744261"/>
              <a:gd name="connsiteX2032" fmla="*/ 1206738 w 4059768"/>
              <a:gd name="connsiteY2032" fmla="*/ 983146 h 3744261"/>
              <a:gd name="connsiteX2033" fmla="*/ 1220173 w 4059768"/>
              <a:gd name="connsiteY2033" fmla="*/ 890223 h 3744261"/>
              <a:gd name="connsiteX2034" fmla="*/ 1217369 w 4059768"/>
              <a:gd name="connsiteY2034" fmla="*/ 866592 h 3744261"/>
              <a:gd name="connsiteX2035" fmla="*/ 1220733 w 4059768"/>
              <a:gd name="connsiteY2035" fmla="*/ 851247 h 3744261"/>
              <a:gd name="connsiteX2036" fmla="*/ 1227710 w 4059768"/>
              <a:gd name="connsiteY2036" fmla="*/ 852139 h 3744261"/>
              <a:gd name="connsiteX2037" fmla="*/ 1231697 w 4059768"/>
              <a:gd name="connsiteY2037" fmla="*/ 868668 h 3744261"/>
              <a:gd name="connsiteX2038" fmla="*/ 1232632 w 4059768"/>
              <a:gd name="connsiteY2038" fmla="*/ 889350 h 3744261"/>
              <a:gd name="connsiteX2039" fmla="*/ 1232590 w 4059768"/>
              <a:gd name="connsiteY2039" fmla="*/ 889309 h 3744261"/>
              <a:gd name="connsiteX2040" fmla="*/ 3329533 w 4059768"/>
              <a:gd name="connsiteY2040" fmla="*/ 1094281 h 3744261"/>
              <a:gd name="connsiteX2041" fmla="*/ 3323449 w 4059768"/>
              <a:gd name="connsiteY2041" fmla="*/ 1096586 h 3744261"/>
              <a:gd name="connsiteX2042" fmla="*/ 3316451 w 4059768"/>
              <a:gd name="connsiteY2042" fmla="*/ 1114091 h 3744261"/>
              <a:gd name="connsiteX2043" fmla="*/ 3321767 w 4059768"/>
              <a:gd name="connsiteY2043" fmla="*/ 1122563 h 3744261"/>
              <a:gd name="connsiteX2044" fmla="*/ 3327394 w 4059768"/>
              <a:gd name="connsiteY2044" fmla="*/ 1120861 h 3744261"/>
              <a:gd name="connsiteX2045" fmla="*/ 3328017 w 4059768"/>
              <a:gd name="connsiteY2045" fmla="*/ 1119407 h 3744261"/>
              <a:gd name="connsiteX2046" fmla="*/ 3331153 w 4059768"/>
              <a:gd name="connsiteY2046" fmla="*/ 1094697 h 3744261"/>
              <a:gd name="connsiteX2047" fmla="*/ 3329533 w 4059768"/>
              <a:gd name="connsiteY2047" fmla="*/ 1094261 h 3744261"/>
              <a:gd name="connsiteX2048" fmla="*/ 3329533 w 4059768"/>
              <a:gd name="connsiteY2048" fmla="*/ 1094281 h 3744261"/>
              <a:gd name="connsiteX2049" fmla="*/ 3197135 w 4059768"/>
              <a:gd name="connsiteY2049" fmla="*/ 806539 h 3744261"/>
              <a:gd name="connsiteX2050" fmla="*/ 3145409 w 4059768"/>
              <a:gd name="connsiteY2050" fmla="*/ 814908 h 3744261"/>
              <a:gd name="connsiteX2051" fmla="*/ 2950674 w 4059768"/>
              <a:gd name="connsiteY2051" fmla="*/ 878698 h 3744261"/>
              <a:gd name="connsiteX2052" fmla="*/ 2954079 w 4059768"/>
              <a:gd name="connsiteY2052" fmla="*/ 1062531 h 3744261"/>
              <a:gd name="connsiteX2053" fmla="*/ 3125017 w 4059768"/>
              <a:gd name="connsiteY2053" fmla="*/ 1060642 h 3744261"/>
              <a:gd name="connsiteX2054" fmla="*/ 3200146 w 4059768"/>
              <a:gd name="connsiteY2054" fmla="*/ 1000028 h 3744261"/>
              <a:gd name="connsiteX2055" fmla="*/ 3202243 w 4059768"/>
              <a:gd name="connsiteY2055" fmla="*/ 980011 h 3744261"/>
              <a:gd name="connsiteX2056" fmla="*/ 3197135 w 4059768"/>
              <a:gd name="connsiteY2056" fmla="*/ 806539 h 3744261"/>
              <a:gd name="connsiteX2057" fmla="*/ 823331 w 4059768"/>
              <a:gd name="connsiteY2057" fmla="*/ 924443 h 3744261"/>
              <a:gd name="connsiteX2058" fmla="*/ 906910 w 4059768"/>
              <a:gd name="connsiteY2058" fmla="*/ 1040603 h 3744261"/>
              <a:gd name="connsiteX2059" fmla="*/ 1010092 w 4059768"/>
              <a:gd name="connsiteY2059" fmla="*/ 1079746 h 3744261"/>
              <a:gd name="connsiteX2060" fmla="*/ 983264 w 4059768"/>
              <a:gd name="connsiteY2060" fmla="*/ 1058690 h 3744261"/>
              <a:gd name="connsiteX2061" fmla="*/ 977221 w 4059768"/>
              <a:gd name="connsiteY2061" fmla="*/ 994796 h 3744261"/>
              <a:gd name="connsiteX2062" fmla="*/ 978488 w 4059768"/>
              <a:gd name="connsiteY2062" fmla="*/ 990767 h 3744261"/>
              <a:gd name="connsiteX2063" fmla="*/ 943997 w 4059768"/>
              <a:gd name="connsiteY2063" fmla="*/ 980094 h 3744261"/>
              <a:gd name="connsiteX2064" fmla="*/ 823310 w 4059768"/>
              <a:gd name="connsiteY2064" fmla="*/ 924423 h 3744261"/>
              <a:gd name="connsiteX2065" fmla="*/ 823331 w 4059768"/>
              <a:gd name="connsiteY2065" fmla="*/ 924443 h 3744261"/>
              <a:gd name="connsiteX2066" fmla="*/ 2910182 w 4059768"/>
              <a:gd name="connsiteY2066" fmla="*/ 752862 h 3744261"/>
              <a:gd name="connsiteX2067" fmla="*/ 2901772 w 4059768"/>
              <a:gd name="connsiteY2067" fmla="*/ 769661 h 3744261"/>
              <a:gd name="connsiteX2068" fmla="*/ 2870313 w 4059768"/>
              <a:gd name="connsiteY2068" fmla="*/ 903595 h 3744261"/>
              <a:gd name="connsiteX2069" fmla="*/ 2878868 w 4059768"/>
              <a:gd name="connsiteY2069" fmla="*/ 1018219 h 3744261"/>
              <a:gd name="connsiteX2070" fmla="*/ 2878723 w 4059768"/>
              <a:gd name="connsiteY2070" fmla="*/ 1010536 h 3744261"/>
              <a:gd name="connsiteX2071" fmla="*/ 2910203 w 4059768"/>
              <a:gd name="connsiteY2071" fmla="*/ 752862 h 3744261"/>
              <a:gd name="connsiteX2072" fmla="*/ 2910182 w 4059768"/>
              <a:gd name="connsiteY2072" fmla="*/ 752862 h 3744261"/>
              <a:gd name="connsiteX2073" fmla="*/ 2021955 w 4059768"/>
              <a:gd name="connsiteY2073" fmla="*/ 921370 h 3744261"/>
              <a:gd name="connsiteX2074" fmla="*/ 2142226 w 4059768"/>
              <a:gd name="connsiteY2074" fmla="*/ 1001108 h 3744261"/>
              <a:gd name="connsiteX2075" fmla="*/ 2148913 w 4059768"/>
              <a:gd name="connsiteY2075" fmla="*/ 992802 h 3744261"/>
              <a:gd name="connsiteX2076" fmla="*/ 2111452 w 4059768"/>
              <a:gd name="connsiteY2076" fmla="*/ 854341 h 3744261"/>
              <a:gd name="connsiteX2077" fmla="*/ 2059893 w 4059768"/>
              <a:gd name="connsiteY2077" fmla="*/ 903409 h 3744261"/>
              <a:gd name="connsiteX2078" fmla="*/ 2021955 w 4059768"/>
              <a:gd name="connsiteY2078" fmla="*/ 921370 h 3744261"/>
              <a:gd name="connsiteX2079" fmla="*/ 1720342 w 4059768"/>
              <a:gd name="connsiteY2079" fmla="*/ 828758 h 3744261"/>
              <a:gd name="connsiteX2080" fmla="*/ 1729416 w 4059768"/>
              <a:gd name="connsiteY2080" fmla="*/ 855545 h 3744261"/>
              <a:gd name="connsiteX2081" fmla="*/ 1751012 w 4059768"/>
              <a:gd name="connsiteY2081" fmla="*/ 988005 h 3744261"/>
              <a:gd name="connsiteX2082" fmla="*/ 1757823 w 4059768"/>
              <a:gd name="connsiteY2082" fmla="*/ 969919 h 3744261"/>
              <a:gd name="connsiteX2083" fmla="*/ 1766648 w 4059768"/>
              <a:gd name="connsiteY2083" fmla="*/ 967676 h 3744261"/>
              <a:gd name="connsiteX2084" fmla="*/ 1934928 w 4059768"/>
              <a:gd name="connsiteY2084" fmla="*/ 936259 h 3744261"/>
              <a:gd name="connsiteX2085" fmla="*/ 1993610 w 4059768"/>
              <a:gd name="connsiteY2085" fmla="*/ 895663 h 3744261"/>
              <a:gd name="connsiteX2086" fmla="*/ 2010036 w 4059768"/>
              <a:gd name="connsiteY2086" fmla="*/ 906233 h 3744261"/>
              <a:gd name="connsiteX2087" fmla="*/ 2013586 w 4059768"/>
              <a:gd name="connsiteY2087" fmla="*/ 911258 h 3744261"/>
              <a:gd name="connsiteX2088" fmla="*/ 2053559 w 4059768"/>
              <a:gd name="connsiteY2088" fmla="*/ 892652 h 3744261"/>
              <a:gd name="connsiteX2089" fmla="*/ 2097415 w 4059768"/>
              <a:gd name="connsiteY2089" fmla="*/ 854943 h 3744261"/>
              <a:gd name="connsiteX2090" fmla="*/ 2095048 w 4059768"/>
              <a:gd name="connsiteY2090" fmla="*/ 854548 h 3744261"/>
              <a:gd name="connsiteX2091" fmla="*/ 2084375 w 4059768"/>
              <a:gd name="connsiteY2091" fmla="*/ 848381 h 3744261"/>
              <a:gd name="connsiteX2092" fmla="*/ 2044402 w 4059768"/>
              <a:gd name="connsiteY2092" fmla="*/ 880816 h 3744261"/>
              <a:gd name="connsiteX2093" fmla="*/ 1972181 w 4059768"/>
              <a:gd name="connsiteY2093" fmla="*/ 887855 h 3744261"/>
              <a:gd name="connsiteX2094" fmla="*/ 1946764 w 4059768"/>
              <a:gd name="connsiteY2094" fmla="*/ 898093 h 3744261"/>
              <a:gd name="connsiteX2095" fmla="*/ 1904279 w 4059768"/>
              <a:gd name="connsiteY2095" fmla="*/ 911984 h 3744261"/>
              <a:gd name="connsiteX2096" fmla="*/ 1809382 w 4059768"/>
              <a:gd name="connsiteY2096" fmla="*/ 937796 h 3744261"/>
              <a:gd name="connsiteX2097" fmla="*/ 1755580 w 4059768"/>
              <a:gd name="connsiteY2097" fmla="*/ 937796 h 3744261"/>
              <a:gd name="connsiteX2098" fmla="*/ 1766191 w 4059768"/>
              <a:gd name="connsiteY2098" fmla="*/ 919128 h 3744261"/>
              <a:gd name="connsiteX2099" fmla="*/ 1842191 w 4059768"/>
              <a:gd name="connsiteY2099" fmla="*/ 893524 h 3744261"/>
              <a:gd name="connsiteX2100" fmla="*/ 1919853 w 4059768"/>
              <a:gd name="connsiteY2100" fmla="*/ 871679 h 3744261"/>
              <a:gd name="connsiteX2101" fmla="*/ 1895371 w 4059768"/>
              <a:gd name="connsiteY2101" fmla="*/ 859989 h 3744261"/>
              <a:gd name="connsiteX2102" fmla="*/ 1784153 w 4059768"/>
              <a:gd name="connsiteY2102" fmla="*/ 775516 h 3744261"/>
              <a:gd name="connsiteX2103" fmla="*/ 1754397 w 4059768"/>
              <a:gd name="connsiteY2103" fmla="*/ 731619 h 3744261"/>
              <a:gd name="connsiteX2104" fmla="*/ 1754189 w 4059768"/>
              <a:gd name="connsiteY2104" fmla="*/ 733322 h 3744261"/>
              <a:gd name="connsiteX2105" fmla="*/ 1735396 w 4059768"/>
              <a:gd name="connsiteY2105" fmla="*/ 792523 h 3744261"/>
              <a:gd name="connsiteX2106" fmla="*/ 1720300 w 4059768"/>
              <a:gd name="connsiteY2106" fmla="*/ 828758 h 3744261"/>
              <a:gd name="connsiteX2107" fmla="*/ 1720342 w 4059768"/>
              <a:gd name="connsiteY2107" fmla="*/ 828758 h 3744261"/>
              <a:gd name="connsiteX2108" fmla="*/ 1762142 w 4059768"/>
              <a:gd name="connsiteY2108" fmla="*/ 979284 h 3744261"/>
              <a:gd name="connsiteX2109" fmla="*/ 1762142 w 4059768"/>
              <a:gd name="connsiteY2109" fmla="*/ 979284 h 3744261"/>
              <a:gd name="connsiteX2110" fmla="*/ 1761996 w 4059768"/>
              <a:gd name="connsiteY2110" fmla="*/ 979222 h 3744261"/>
              <a:gd name="connsiteX2111" fmla="*/ 1762142 w 4059768"/>
              <a:gd name="connsiteY2111" fmla="*/ 979284 h 3744261"/>
              <a:gd name="connsiteX2112" fmla="*/ 1761996 w 4059768"/>
              <a:gd name="connsiteY2112" fmla="*/ 979222 h 3744261"/>
              <a:gd name="connsiteX2113" fmla="*/ 910420 w 4059768"/>
              <a:gd name="connsiteY2113" fmla="*/ 483953 h 3744261"/>
              <a:gd name="connsiteX2114" fmla="*/ 819406 w 4059768"/>
              <a:gd name="connsiteY2114" fmla="*/ 546581 h 3744261"/>
              <a:gd name="connsiteX2115" fmla="*/ 800282 w 4059768"/>
              <a:gd name="connsiteY2115" fmla="*/ 883682 h 3744261"/>
              <a:gd name="connsiteX2116" fmla="*/ 982101 w 4059768"/>
              <a:gd name="connsiteY2116" fmla="*/ 978620 h 3744261"/>
              <a:gd name="connsiteX2117" fmla="*/ 1005669 w 4059768"/>
              <a:gd name="connsiteY2117" fmla="*/ 759236 h 3744261"/>
              <a:gd name="connsiteX2118" fmla="*/ 999627 w 4059768"/>
              <a:gd name="connsiteY2118" fmla="*/ 755561 h 3744261"/>
              <a:gd name="connsiteX2119" fmla="*/ 1001371 w 4059768"/>
              <a:gd name="connsiteY2119" fmla="*/ 746300 h 3744261"/>
              <a:gd name="connsiteX2120" fmla="*/ 1141701 w 4059768"/>
              <a:gd name="connsiteY2120" fmla="*/ 767646 h 3744261"/>
              <a:gd name="connsiteX2121" fmla="*/ 1250594 w 4059768"/>
              <a:gd name="connsiteY2121" fmla="*/ 842193 h 3744261"/>
              <a:gd name="connsiteX2122" fmla="*/ 1262118 w 4059768"/>
              <a:gd name="connsiteY2122" fmla="*/ 914912 h 3744261"/>
              <a:gd name="connsiteX2123" fmla="*/ 1261931 w 4059768"/>
              <a:gd name="connsiteY2123" fmla="*/ 915348 h 3744261"/>
              <a:gd name="connsiteX2124" fmla="*/ 1313034 w 4059768"/>
              <a:gd name="connsiteY2124" fmla="*/ 806166 h 3744261"/>
              <a:gd name="connsiteX2125" fmla="*/ 1116846 w 4059768"/>
              <a:gd name="connsiteY2125" fmla="*/ 500026 h 3744261"/>
              <a:gd name="connsiteX2126" fmla="*/ 932929 w 4059768"/>
              <a:gd name="connsiteY2126" fmla="*/ 486009 h 3744261"/>
              <a:gd name="connsiteX2127" fmla="*/ 929690 w 4059768"/>
              <a:gd name="connsiteY2127" fmla="*/ 486009 h 3744261"/>
              <a:gd name="connsiteX2128" fmla="*/ 910440 w 4059768"/>
              <a:gd name="connsiteY2128" fmla="*/ 483933 h 3744261"/>
              <a:gd name="connsiteX2129" fmla="*/ 910420 w 4059768"/>
              <a:gd name="connsiteY2129" fmla="*/ 483953 h 3744261"/>
              <a:gd name="connsiteX2130" fmla="*/ 1766772 w 4059768"/>
              <a:gd name="connsiteY2130" fmla="*/ 967718 h 3744261"/>
              <a:gd name="connsiteX2131" fmla="*/ 1766876 w 4059768"/>
              <a:gd name="connsiteY2131" fmla="*/ 967760 h 3744261"/>
              <a:gd name="connsiteX2132" fmla="*/ 1766772 w 4059768"/>
              <a:gd name="connsiteY2132" fmla="*/ 967718 h 3744261"/>
              <a:gd name="connsiteX2133" fmla="*/ 2676948 w 4059768"/>
              <a:gd name="connsiteY2133" fmla="*/ 792440 h 3744261"/>
              <a:gd name="connsiteX2134" fmla="*/ 2666234 w 4059768"/>
              <a:gd name="connsiteY2134" fmla="*/ 849378 h 3744261"/>
              <a:gd name="connsiteX2135" fmla="*/ 2693851 w 4059768"/>
              <a:gd name="connsiteY2135" fmla="*/ 942530 h 3744261"/>
              <a:gd name="connsiteX2136" fmla="*/ 2706414 w 4059768"/>
              <a:gd name="connsiteY2136" fmla="*/ 965122 h 3744261"/>
              <a:gd name="connsiteX2137" fmla="*/ 2712062 w 4059768"/>
              <a:gd name="connsiteY2137" fmla="*/ 869084 h 3744261"/>
              <a:gd name="connsiteX2138" fmla="*/ 2683614 w 4059768"/>
              <a:gd name="connsiteY2138" fmla="*/ 796136 h 3744261"/>
              <a:gd name="connsiteX2139" fmla="*/ 2676948 w 4059768"/>
              <a:gd name="connsiteY2139" fmla="*/ 792419 h 3744261"/>
              <a:gd name="connsiteX2140" fmla="*/ 2676948 w 4059768"/>
              <a:gd name="connsiteY2140" fmla="*/ 792440 h 3744261"/>
              <a:gd name="connsiteX2141" fmla="*/ 1363286 w 4059768"/>
              <a:gd name="connsiteY2141" fmla="*/ 872801 h 3744261"/>
              <a:gd name="connsiteX2142" fmla="*/ 1389616 w 4059768"/>
              <a:gd name="connsiteY2142" fmla="*/ 954304 h 3744261"/>
              <a:gd name="connsiteX2143" fmla="*/ 1392253 w 4059768"/>
              <a:gd name="connsiteY2143" fmla="*/ 878677 h 3744261"/>
              <a:gd name="connsiteX2144" fmla="*/ 1386480 w 4059768"/>
              <a:gd name="connsiteY2144" fmla="*/ 840096 h 3744261"/>
              <a:gd name="connsiteX2145" fmla="*/ 1380915 w 4059768"/>
              <a:gd name="connsiteY2145" fmla="*/ 804172 h 3744261"/>
              <a:gd name="connsiteX2146" fmla="*/ 1376223 w 4059768"/>
              <a:gd name="connsiteY2146" fmla="*/ 823089 h 3744261"/>
              <a:gd name="connsiteX2147" fmla="*/ 1368955 w 4059768"/>
              <a:gd name="connsiteY2147" fmla="*/ 858826 h 3744261"/>
              <a:gd name="connsiteX2148" fmla="*/ 1363286 w 4059768"/>
              <a:gd name="connsiteY2148" fmla="*/ 872821 h 3744261"/>
              <a:gd name="connsiteX2149" fmla="*/ 1363286 w 4059768"/>
              <a:gd name="connsiteY2149" fmla="*/ 872801 h 3744261"/>
              <a:gd name="connsiteX2150" fmla="*/ 1937005 w 4059768"/>
              <a:gd name="connsiteY2150" fmla="*/ 878407 h 3744261"/>
              <a:gd name="connsiteX2151" fmla="*/ 1845119 w 4059768"/>
              <a:gd name="connsiteY2151" fmla="*/ 905651 h 3744261"/>
              <a:gd name="connsiteX2152" fmla="*/ 1773563 w 4059768"/>
              <a:gd name="connsiteY2152" fmla="*/ 929199 h 3744261"/>
              <a:gd name="connsiteX2153" fmla="*/ 1770863 w 4059768"/>
              <a:gd name="connsiteY2153" fmla="*/ 931275 h 3744261"/>
              <a:gd name="connsiteX2154" fmla="*/ 1900583 w 4059768"/>
              <a:gd name="connsiteY2154" fmla="*/ 900107 h 3744261"/>
              <a:gd name="connsiteX2155" fmla="*/ 1942715 w 4059768"/>
              <a:gd name="connsiteY2155" fmla="*/ 886340 h 3744261"/>
              <a:gd name="connsiteX2156" fmla="*/ 1951561 w 4059768"/>
              <a:gd name="connsiteY2156" fmla="*/ 883100 h 3744261"/>
              <a:gd name="connsiteX2157" fmla="*/ 1937005 w 4059768"/>
              <a:gd name="connsiteY2157" fmla="*/ 878428 h 3744261"/>
              <a:gd name="connsiteX2158" fmla="*/ 1937005 w 4059768"/>
              <a:gd name="connsiteY2158" fmla="*/ 878407 h 3744261"/>
              <a:gd name="connsiteX2159" fmla="*/ 1991721 w 4059768"/>
              <a:gd name="connsiteY2159" fmla="*/ 908039 h 3744261"/>
              <a:gd name="connsiteX2160" fmla="*/ 1959016 w 4059768"/>
              <a:gd name="connsiteY2160" fmla="*/ 929489 h 3744261"/>
              <a:gd name="connsiteX2161" fmla="*/ 1982231 w 4059768"/>
              <a:gd name="connsiteY2161" fmla="*/ 922325 h 3744261"/>
              <a:gd name="connsiteX2162" fmla="*/ 2001480 w 4059768"/>
              <a:gd name="connsiteY2162" fmla="*/ 915764 h 3744261"/>
              <a:gd name="connsiteX2163" fmla="*/ 1999611 w 4059768"/>
              <a:gd name="connsiteY2163" fmla="*/ 913023 h 3744261"/>
              <a:gd name="connsiteX2164" fmla="*/ 1992593 w 4059768"/>
              <a:gd name="connsiteY2164" fmla="*/ 908060 h 3744261"/>
              <a:gd name="connsiteX2165" fmla="*/ 1991741 w 4059768"/>
              <a:gd name="connsiteY2165" fmla="*/ 908018 h 3744261"/>
              <a:gd name="connsiteX2166" fmla="*/ 1991721 w 4059768"/>
              <a:gd name="connsiteY2166" fmla="*/ 908039 h 3744261"/>
              <a:gd name="connsiteX2167" fmla="*/ 1336561 w 4059768"/>
              <a:gd name="connsiteY2167" fmla="*/ 884782 h 3744261"/>
              <a:gd name="connsiteX2168" fmla="*/ 1336561 w 4059768"/>
              <a:gd name="connsiteY2168" fmla="*/ 884782 h 3744261"/>
              <a:gd name="connsiteX2169" fmla="*/ 1991928 w 4059768"/>
              <a:gd name="connsiteY2169" fmla="*/ 877618 h 3744261"/>
              <a:gd name="connsiteX2170" fmla="*/ 2039128 w 4059768"/>
              <a:gd name="connsiteY2170" fmla="*/ 869520 h 3744261"/>
              <a:gd name="connsiteX2171" fmla="*/ 2075342 w 4059768"/>
              <a:gd name="connsiteY2171" fmla="*/ 839452 h 3744261"/>
              <a:gd name="connsiteX2172" fmla="*/ 2061159 w 4059768"/>
              <a:gd name="connsiteY2172" fmla="*/ 820597 h 3744261"/>
              <a:gd name="connsiteX2173" fmla="*/ 1991928 w 4059768"/>
              <a:gd name="connsiteY2173" fmla="*/ 877618 h 3744261"/>
              <a:gd name="connsiteX2174" fmla="*/ 1953638 w 4059768"/>
              <a:gd name="connsiteY2174" fmla="*/ 870745 h 3744261"/>
              <a:gd name="connsiteX2175" fmla="*/ 1970436 w 4059768"/>
              <a:gd name="connsiteY2175" fmla="*/ 874898 h 3744261"/>
              <a:gd name="connsiteX2176" fmla="*/ 2054307 w 4059768"/>
              <a:gd name="connsiteY2176" fmla="*/ 809467 h 3744261"/>
              <a:gd name="connsiteX2177" fmla="*/ 2025921 w 4059768"/>
              <a:gd name="connsiteY2177" fmla="*/ 720946 h 3744261"/>
              <a:gd name="connsiteX2178" fmla="*/ 2025506 w 4059768"/>
              <a:gd name="connsiteY2178" fmla="*/ 685043 h 3744261"/>
              <a:gd name="connsiteX2179" fmla="*/ 2025049 w 4059768"/>
              <a:gd name="connsiteY2179" fmla="*/ 649493 h 3744261"/>
              <a:gd name="connsiteX2180" fmla="*/ 1989707 w 4059768"/>
              <a:gd name="connsiteY2180" fmla="*/ 621564 h 3744261"/>
              <a:gd name="connsiteX2181" fmla="*/ 1984391 w 4059768"/>
              <a:gd name="connsiteY2181" fmla="*/ 615750 h 3744261"/>
              <a:gd name="connsiteX2182" fmla="*/ 1995458 w 4059768"/>
              <a:gd name="connsiteY2182" fmla="*/ 642121 h 3744261"/>
              <a:gd name="connsiteX2183" fmla="*/ 2019110 w 4059768"/>
              <a:gd name="connsiteY2183" fmla="*/ 794828 h 3744261"/>
              <a:gd name="connsiteX2184" fmla="*/ 1953638 w 4059768"/>
              <a:gd name="connsiteY2184" fmla="*/ 870745 h 3744261"/>
              <a:gd name="connsiteX2185" fmla="*/ 1751385 w 4059768"/>
              <a:gd name="connsiteY2185" fmla="*/ 704728 h 3744261"/>
              <a:gd name="connsiteX2186" fmla="*/ 1759961 w 4059768"/>
              <a:gd name="connsiteY2186" fmla="*/ 714135 h 3744261"/>
              <a:gd name="connsiteX2187" fmla="*/ 1901164 w 4059768"/>
              <a:gd name="connsiteY2187" fmla="*/ 848962 h 3744261"/>
              <a:gd name="connsiteX2188" fmla="*/ 1936527 w 4059768"/>
              <a:gd name="connsiteY2188" fmla="*/ 864993 h 3744261"/>
              <a:gd name="connsiteX2189" fmla="*/ 2006921 w 4059768"/>
              <a:gd name="connsiteY2189" fmla="*/ 792232 h 3744261"/>
              <a:gd name="connsiteX2190" fmla="*/ 1984245 w 4059768"/>
              <a:gd name="connsiteY2190" fmla="*/ 647603 h 3744261"/>
              <a:gd name="connsiteX2191" fmla="*/ 1971267 w 4059768"/>
              <a:gd name="connsiteY2191" fmla="*/ 610641 h 3744261"/>
              <a:gd name="connsiteX2192" fmla="*/ 1977081 w 4059768"/>
              <a:gd name="connsiteY2192" fmla="*/ 598909 h 3744261"/>
              <a:gd name="connsiteX2193" fmla="*/ 1998947 w 4059768"/>
              <a:gd name="connsiteY2193" fmla="*/ 613237 h 3744261"/>
              <a:gd name="connsiteX2194" fmla="*/ 2025049 w 4059768"/>
              <a:gd name="connsiteY2194" fmla="*/ 636432 h 3744261"/>
              <a:gd name="connsiteX2195" fmla="*/ 2037529 w 4059768"/>
              <a:gd name="connsiteY2195" fmla="*/ 546830 h 3744261"/>
              <a:gd name="connsiteX2196" fmla="*/ 2038837 w 4059768"/>
              <a:gd name="connsiteY2196" fmla="*/ 544463 h 3744261"/>
              <a:gd name="connsiteX2197" fmla="*/ 2006900 w 4059768"/>
              <a:gd name="connsiteY2197" fmla="*/ 564252 h 3744261"/>
              <a:gd name="connsiteX2198" fmla="*/ 1942964 w 4059768"/>
              <a:gd name="connsiteY2198" fmla="*/ 557275 h 3744261"/>
              <a:gd name="connsiteX2199" fmla="*/ 1783073 w 4059768"/>
              <a:gd name="connsiteY2199" fmla="*/ 342543 h 3744261"/>
              <a:gd name="connsiteX2200" fmla="*/ 1774373 w 4059768"/>
              <a:gd name="connsiteY2200" fmla="*/ 309527 h 3744261"/>
              <a:gd name="connsiteX2201" fmla="*/ 1774684 w 4059768"/>
              <a:gd name="connsiteY2201" fmla="*/ 336334 h 3744261"/>
              <a:gd name="connsiteX2202" fmla="*/ 1780436 w 4059768"/>
              <a:gd name="connsiteY2202" fmla="*/ 388953 h 3744261"/>
              <a:gd name="connsiteX2203" fmla="*/ 1774352 w 4059768"/>
              <a:gd name="connsiteY2203" fmla="*/ 394788 h 3744261"/>
              <a:gd name="connsiteX2204" fmla="*/ 1766482 w 4059768"/>
              <a:gd name="connsiteY2204" fmla="*/ 382350 h 3744261"/>
              <a:gd name="connsiteX2205" fmla="*/ 1762266 w 4059768"/>
              <a:gd name="connsiteY2205" fmla="*/ 337373 h 3744261"/>
              <a:gd name="connsiteX2206" fmla="*/ 1746610 w 4059768"/>
              <a:gd name="connsiteY2206" fmla="*/ 254292 h 3744261"/>
              <a:gd name="connsiteX2207" fmla="*/ 1753566 w 4059768"/>
              <a:gd name="connsiteY2207" fmla="*/ 390075 h 3744261"/>
              <a:gd name="connsiteX2208" fmla="*/ 1796508 w 4059768"/>
              <a:gd name="connsiteY2208" fmla="*/ 467300 h 3744261"/>
              <a:gd name="connsiteX2209" fmla="*/ 1895371 w 4059768"/>
              <a:gd name="connsiteY2209" fmla="*/ 561428 h 3744261"/>
              <a:gd name="connsiteX2210" fmla="*/ 1898880 w 4059768"/>
              <a:gd name="connsiteY2210" fmla="*/ 565789 h 3744261"/>
              <a:gd name="connsiteX2211" fmla="*/ 1897489 w 4059768"/>
              <a:gd name="connsiteY2211" fmla="*/ 571208 h 3744261"/>
              <a:gd name="connsiteX2212" fmla="*/ 1815840 w 4059768"/>
              <a:gd name="connsiteY2212" fmla="*/ 615127 h 3744261"/>
              <a:gd name="connsiteX2213" fmla="*/ 1780477 w 4059768"/>
              <a:gd name="connsiteY2213" fmla="*/ 581010 h 3744261"/>
              <a:gd name="connsiteX2214" fmla="*/ 1741834 w 4059768"/>
              <a:gd name="connsiteY2214" fmla="*/ 397322 h 3744261"/>
              <a:gd name="connsiteX2215" fmla="*/ 1741377 w 4059768"/>
              <a:gd name="connsiteY2215" fmla="*/ 393625 h 3744261"/>
              <a:gd name="connsiteX2216" fmla="*/ 1722584 w 4059768"/>
              <a:gd name="connsiteY2216" fmla="*/ 287973 h 3744261"/>
              <a:gd name="connsiteX2217" fmla="*/ 1605241 w 4059768"/>
              <a:gd name="connsiteY2217" fmla="*/ 388247 h 3744261"/>
              <a:gd name="connsiteX2218" fmla="*/ 1511009 w 4059768"/>
              <a:gd name="connsiteY2218" fmla="*/ 594445 h 3744261"/>
              <a:gd name="connsiteX2219" fmla="*/ 1509700 w 4059768"/>
              <a:gd name="connsiteY2219" fmla="*/ 601775 h 3744261"/>
              <a:gd name="connsiteX2220" fmla="*/ 1539893 w 4059768"/>
              <a:gd name="connsiteY2220" fmla="*/ 602232 h 3744261"/>
              <a:gd name="connsiteX2221" fmla="*/ 1713427 w 4059768"/>
              <a:gd name="connsiteY2221" fmla="*/ 811004 h 3744261"/>
              <a:gd name="connsiteX2222" fmla="*/ 1724225 w 4059768"/>
              <a:gd name="connsiteY2222" fmla="*/ 787082 h 3744261"/>
              <a:gd name="connsiteX2223" fmla="*/ 1741854 w 4059768"/>
              <a:gd name="connsiteY2223" fmla="*/ 731806 h 3744261"/>
              <a:gd name="connsiteX2224" fmla="*/ 1743183 w 4059768"/>
              <a:gd name="connsiteY2224" fmla="*/ 719990 h 3744261"/>
              <a:gd name="connsiteX2225" fmla="*/ 1750140 w 4059768"/>
              <a:gd name="connsiteY2225" fmla="*/ 704832 h 3744261"/>
              <a:gd name="connsiteX2226" fmla="*/ 1751365 w 4059768"/>
              <a:gd name="connsiteY2226" fmla="*/ 704728 h 3744261"/>
              <a:gd name="connsiteX2227" fmla="*/ 1751385 w 4059768"/>
              <a:gd name="connsiteY2227" fmla="*/ 704728 h 3744261"/>
              <a:gd name="connsiteX2228" fmla="*/ 1281014 w 4059768"/>
              <a:gd name="connsiteY2228" fmla="*/ 650386 h 3744261"/>
              <a:gd name="connsiteX2229" fmla="*/ 1281513 w 4059768"/>
              <a:gd name="connsiteY2229" fmla="*/ 652670 h 3744261"/>
              <a:gd name="connsiteX2230" fmla="*/ 1314301 w 4059768"/>
              <a:gd name="connsiteY2230" fmla="*/ 742230 h 3744261"/>
              <a:gd name="connsiteX2231" fmla="*/ 1356516 w 4059768"/>
              <a:gd name="connsiteY2231" fmla="*/ 853884 h 3744261"/>
              <a:gd name="connsiteX2232" fmla="*/ 1359797 w 4059768"/>
              <a:gd name="connsiteY2232" fmla="*/ 839016 h 3744261"/>
              <a:gd name="connsiteX2233" fmla="*/ 1364013 w 4059768"/>
              <a:gd name="connsiteY2233" fmla="*/ 820577 h 3744261"/>
              <a:gd name="connsiteX2234" fmla="*/ 1362414 w 4059768"/>
              <a:gd name="connsiteY2234" fmla="*/ 746051 h 3744261"/>
              <a:gd name="connsiteX2235" fmla="*/ 1281035 w 4059768"/>
              <a:gd name="connsiteY2235" fmla="*/ 650407 h 3744261"/>
              <a:gd name="connsiteX2236" fmla="*/ 1281014 w 4059768"/>
              <a:gd name="connsiteY2236" fmla="*/ 650386 h 3744261"/>
              <a:gd name="connsiteX2237" fmla="*/ 2091310 w 4059768"/>
              <a:gd name="connsiteY2237" fmla="*/ 838102 h 3744261"/>
              <a:gd name="connsiteX2238" fmla="*/ 2097872 w 4059768"/>
              <a:gd name="connsiteY2238" fmla="*/ 842442 h 3744261"/>
              <a:gd name="connsiteX2239" fmla="*/ 2102274 w 4059768"/>
              <a:gd name="connsiteY2239" fmla="*/ 833036 h 3744261"/>
              <a:gd name="connsiteX2240" fmla="*/ 2098412 w 4059768"/>
              <a:gd name="connsiteY2240" fmla="*/ 824397 h 3744261"/>
              <a:gd name="connsiteX2241" fmla="*/ 2091310 w 4059768"/>
              <a:gd name="connsiteY2241" fmla="*/ 838102 h 3744261"/>
              <a:gd name="connsiteX2242" fmla="*/ 2037508 w 4059768"/>
              <a:gd name="connsiteY2242" fmla="*/ 648828 h 3744261"/>
              <a:gd name="connsiteX2243" fmla="*/ 2037965 w 4059768"/>
              <a:gd name="connsiteY2243" fmla="*/ 684856 h 3744261"/>
              <a:gd name="connsiteX2244" fmla="*/ 2038380 w 4059768"/>
              <a:gd name="connsiteY2244" fmla="*/ 720966 h 3744261"/>
              <a:gd name="connsiteX2245" fmla="*/ 2062883 w 4059768"/>
              <a:gd name="connsiteY2245" fmla="*/ 799230 h 3744261"/>
              <a:gd name="connsiteX2246" fmla="*/ 2141043 w 4059768"/>
              <a:gd name="connsiteY2246" fmla="*/ 654892 h 3744261"/>
              <a:gd name="connsiteX2247" fmla="*/ 2167871 w 4059768"/>
              <a:gd name="connsiteY2247" fmla="*/ 545480 h 3744261"/>
              <a:gd name="connsiteX2248" fmla="*/ 2159503 w 4059768"/>
              <a:gd name="connsiteY2248" fmla="*/ 382038 h 3744261"/>
              <a:gd name="connsiteX2249" fmla="*/ 2158070 w 4059768"/>
              <a:gd name="connsiteY2249" fmla="*/ 359986 h 3744261"/>
              <a:gd name="connsiteX2250" fmla="*/ 2157738 w 4059768"/>
              <a:gd name="connsiteY2250" fmla="*/ 353839 h 3744261"/>
              <a:gd name="connsiteX2251" fmla="*/ 2163427 w 4059768"/>
              <a:gd name="connsiteY2251" fmla="*/ 345284 h 3744261"/>
              <a:gd name="connsiteX2252" fmla="*/ 2170778 w 4059768"/>
              <a:gd name="connsiteY2252" fmla="*/ 354359 h 3744261"/>
              <a:gd name="connsiteX2253" fmla="*/ 2172169 w 4059768"/>
              <a:gd name="connsiteY2253" fmla="*/ 366132 h 3744261"/>
              <a:gd name="connsiteX2254" fmla="*/ 2174993 w 4059768"/>
              <a:gd name="connsiteY2254" fmla="*/ 389555 h 3744261"/>
              <a:gd name="connsiteX2255" fmla="*/ 2180330 w 4059768"/>
              <a:gd name="connsiteY2255" fmla="*/ 546394 h 3744261"/>
              <a:gd name="connsiteX2256" fmla="*/ 2180413 w 4059768"/>
              <a:gd name="connsiteY2256" fmla="*/ 596313 h 3744261"/>
              <a:gd name="connsiteX2257" fmla="*/ 2183839 w 4059768"/>
              <a:gd name="connsiteY2257" fmla="*/ 646814 h 3744261"/>
              <a:gd name="connsiteX2258" fmla="*/ 2188781 w 4059768"/>
              <a:gd name="connsiteY2258" fmla="*/ 641208 h 3744261"/>
              <a:gd name="connsiteX2259" fmla="*/ 2193599 w 4059768"/>
              <a:gd name="connsiteY2259" fmla="*/ 639256 h 3744261"/>
              <a:gd name="connsiteX2260" fmla="*/ 2198230 w 4059768"/>
              <a:gd name="connsiteY2260" fmla="*/ 641644 h 3744261"/>
              <a:gd name="connsiteX2261" fmla="*/ 2245034 w 4059768"/>
              <a:gd name="connsiteY2261" fmla="*/ 660311 h 3744261"/>
              <a:gd name="connsiteX2262" fmla="*/ 2253382 w 4059768"/>
              <a:gd name="connsiteY2262" fmla="*/ 647396 h 3744261"/>
              <a:gd name="connsiteX2263" fmla="*/ 2269163 w 4059768"/>
              <a:gd name="connsiteY2263" fmla="*/ 408638 h 3744261"/>
              <a:gd name="connsiteX2264" fmla="*/ 2134813 w 4059768"/>
              <a:gd name="connsiteY2264" fmla="*/ 52372 h 3744261"/>
              <a:gd name="connsiteX2265" fmla="*/ 2075882 w 4059768"/>
              <a:gd name="connsiteY2265" fmla="*/ 46765 h 3744261"/>
              <a:gd name="connsiteX2266" fmla="*/ 2150574 w 4059768"/>
              <a:gd name="connsiteY2266" fmla="*/ 208151 h 3744261"/>
              <a:gd name="connsiteX2267" fmla="*/ 2150366 w 4059768"/>
              <a:gd name="connsiteY2267" fmla="*/ 218762 h 3744261"/>
              <a:gd name="connsiteX2268" fmla="*/ 2143161 w 4059768"/>
              <a:gd name="connsiteY2268" fmla="*/ 243058 h 3744261"/>
              <a:gd name="connsiteX2269" fmla="*/ 2113716 w 4059768"/>
              <a:gd name="connsiteY2269" fmla="*/ 241396 h 3744261"/>
              <a:gd name="connsiteX2270" fmla="*/ 2108607 w 4059768"/>
              <a:gd name="connsiteY2270" fmla="*/ 239881 h 3744261"/>
              <a:gd name="connsiteX2271" fmla="*/ 2108670 w 4059768"/>
              <a:gd name="connsiteY2271" fmla="*/ 262888 h 3744261"/>
              <a:gd name="connsiteX2272" fmla="*/ 2118969 w 4059768"/>
              <a:gd name="connsiteY2272" fmla="*/ 256036 h 3744261"/>
              <a:gd name="connsiteX2273" fmla="*/ 2136620 w 4059768"/>
              <a:gd name="connsiteY2273" fmla="*/ 284505 h 3744261"/>
              <a:gd name="connsiteX2274" fmla="*/ 2107278 w 4059768"/>
              <a:gd name="connsiteY2274" fmla="*/ 431792 h 3744261"/>
              <a:gd name="connsiteX2275" fmla="*/ 2046312 w 4059768"/>
              <a:gd name="connsiteY2275" fmla="*/ 537216 h 3744261"/>
              <a:gd name="connsiteX2276" fmla="*/ 2049925 w 4059768"/>
              <a:gd name="connsiteY2276" fmla="*/ 536531 h 3744261"/>
              <a:gd name="connsiteX2277" fmla="*/ 2059851 w 4059768"/>
              <a:gd name="connsiteY2277" fmla="*/ 544089 h 3744261"/>
              <a:gd name="connsiteX2278" fmla="*/ 2047973 w 4059768"/>
              <a:gd name="connsiteY2278" fmla="*/ 640564 h 3744261"/>
              <a:gd name="connsiteX2279" fmla="*/ 2037466 w 4059768"/>
              <a:gd name="connsiteY2279" fmla="*/ 648828 h 3744261"/>
              <a:gd name="connsiteX2280" fmla="*/ 2037508 w 4059768"/>
              <a:gd name="connsiteY2280" fmla="*/ 648828 h 3744261"/>
              <a:gd name="connsiteX2281" fmla="*/ 2180725 w 4059768"/>
              <a:gd name="connsiteY2281" fmla="*/ 796385 h 3744261"/>
              <a:gd name="connsiteX2282" fmla="*/ 2192374 w 4059768"/>
              <a:gd name="connsiteY2282" fmla="*/ 796074 h 3744261"/>
              <a:gd name="connsiteX2283" fmla="*/ 2197690 w 4059768"/>
              <a:gd name="connsiteY2283" fmla="*/ 793084 h 3744261"/>
              <a:gd name="connsiteX2284" fmla="*/ 2188470 w 4059768"/>
              <a:gd name="connsiteY2284" fmla="*/ 725742 h 3744261"/>
              <a:gd name="connsiteX2285" fmla="*/ 2176758 w 4059768"/>
              <a:gd name="connsiteY2285" fmla="*/ 677567 h 3744261"/>
              <a:gd name="connsiteX2286" fmla="*/ 2161143 w 4059768"/>
              <a:gd name="connsiteY2286" fmla="*/ 731245 h 3744261"/>
              <a:gd name="connsiteX2287" fmla="*/ 2161891 w 4059768"/>
              <a:gd name="connsiteY2287" fmla="*/ 734256 h 3744261"/>
              <a:gd name="connsiteX2288" fmla="*/ 2164299 w 4059768"/>
              <a:gd name="connsiteY2288" fmla="*/ 730290 h 3744261"/>
              <a:gd name="connsiteX2289" fmla="*/ 2178877 w 4059768"/>
              <a:gd name="connsiteY2289" fmla="*/ 718308 h 3744261"/>
              <a:gd name="connsiteX2290" fmla="*/ 2188574 w 4059768"/>
              <a:gd name="connsiteY2290" fmla="*/ 737599 h 3744261"/>
              <a:gd name="connsiteX2291" fmla="*/ 2183341 w 4059768"/>
              <a:gd name="connsiteY2291" fmla="*/ 783843 h 3744261"/>
              <a:gd name="connsiteX2292" fmla="*/ 2180725 w 4059768"/>
              <a:gd name="connsiteY2292" fmla="*/ 796406 h 3744261"/>
              <a:gd name="connsiteX2293" fmla="*/ 2180725 w 4059768"/>
              <a:gd name="connsiteY2293" fmla="*/ 796385 h 3744261"/>
              <a:gd name="connsiteX2294" fmla="*/ 3206936 w 4059768"/>
              <a:gd name="connsiteY2294" fmla="*/ 768311 h 3744261"/>
              <a:gd name="connsiteX2295" fmla="*/ 3208535 w 4059768"/>
              <a:gd name="connsiteY2295" fmla="*/ 790301 h 3744261"/>
              <a:gd name="connsiteX2296" fmla="*/ 3224503 w 4059768"/>
              <a:gd name="connsiteY2296" fmla="*/ 780936 h 3744261"/>
              <a:gd name="connsiteX2297" fmla="*/ 3206936 w 4059768"/>
              <a:gd name="connsiteY2297" fmla="*/ 768311 h 3744261"/>
              <a:gd name="connsiteX2298" fmla="*/ 2973931 w 4059768"/>
              <a:gd name="connsiteY2298" fmla="*/ 661163 h 3744261"/>
              <a:gd name="connsiteX2299" fmla="*/ 2940893 w 4059768"/>
              <a:gd name="connsiteY2299" fmla="*/ 703191 h 3744261"/>
              <a:gd name="connsiteX2300" fmla="*/ 2971252 w 4059768"/>
              <a:gd name="connsiteY2300" fmla="*/ 676924 h 3744261"/>
              <a:gd name="connsiteX2301" fmla="*/ 3002379 w 4059768"/>
              <a:gd name="connsiteY2301" fmla="*/ 655660 h 3744261"/>
              <a:gd name="connsiteX2302" fmla="*/ 2973931 w 4059768"/>
              <a:gd name="connsiteY2302" fmla="*/ 661163 h 3744261"/>
              <a:gd name="connsiteX2303" fmla="*/ 2049365 w 4059768"/>
              <a:gd name="connsiteY2303" fmla="*/ 551087 h 3744261"/>
              <a:gd name="connsiteX2304" fmla="*/ 2048576 w 4059768"/>
              <a:gd name="connsiteY2304" fmla="*/ 552520 h 3744261"/>
              <a:gd name="connsiteX2305" fmla="*/ 2037529 w 4059768"/>
              <a:gd name="connsiteY2305" fmla="*/ 633670 h 3744261"/>
              <a:gd name="connsiteX2306" fmla="*/ 2038110 w 4059768"/>
              <a:gd name="connsiteY2306" fmla="*/ 632964 h 3744261"/>
              <a:gd name="connsiteX2307" fmla="*/ 2049365 w 4059768"/>
              <a:gd name="connsiteY2307" fmla="*/ 551108 h 3744261"/>
              <a:gd name="connsiteX2308" fmla="*/ 2049365 w 4059768"/>
              <a:gd name="connsiteY2308" fmla="*/ 551087 h 3744261"/>
              <a:gd name="connsiteX2309" fmla="*/ 1759816 w 4059768"/>
              <a:gd name="connsiteY2309" fmla="*/ 435342 h 3744261"/>
              <a:gd name="connsiteX2310" fmla="*/ 1792044 w 4059768"/>
              <a:gd name="connsiteY2310" fmla="*/ 576379 h 3744261"/>
              <a:gd name="connsiteX2311" fmla="*/ 1817938 w 4059768"/>
              <a:gd name="connsiteY2311" fmla="*/ 602813 h 3744261"/>
              <a:gd name="connsiteX2312" fmla="*/ 1882870 w 4059768"/>
              <a:gd name="connsiteY2312" fmla="*/ 568530 h 3744261"/>
              <a:gd name="connsiteX2313" fmla="*/ 1786956 w 4059768"/>
              <a:gd name="connsiteY2313" fmla="*/ 475253 h 3744261"/>
              <a:gd name="connsiteX2314" fmla="*/ 1759816 w 4059768"/>
              <a:gd name="connsiteY2314" fmla="*/ 435322 h 3744261"/>
              <a:gd name="connsiteX2315" fmla="*/ 1759816 w 4059768"/>
              <a:gd name="connsiteY2315" fmla="*/ 435342 h 3744261"/>
              <a:gd name="connsiteX2316" fmla="*/ 1779460 w 4059768"/>
              <a:gd name="connsiteY2316" fmla="*/ 263241 h 3744261"/>
              <a:gd name="connsiteX2317" fmla="*/ 1794930 w 4059768"/>
              <a:gd name="connsiteY2317" fmla="*/ 338785 h 3744261"/>
              <a:gd name="connsiteX2318" fmla="*/ 1948509 w 4059768"/>
              <a:gd name="connsiteY2318" fmla="*/ 546103 h 3744261"/>
              <a:gd name="connsiteX2319" fmla="*/ 2002705 w 4059768"/>
              <a:gd name="connsiteY2319" fmla="*/ 552478 h 3744261"/>
              <a:gd name="connsiteX2320" fmla="*/ 2124306 w 4059768"/>
              <a:gd name="connsiteY2320" fmla="*/ 286498 h 3744261"/>
              <a:gd name="connsiteX2321" fmla="*/ 2119426 w 4059768"/>
              <a:gd name="connsiteY2321" fmla="*/ 269201 h 3744261"/>
              <a:gd name="connsiteX2322" fmla="*/ 2112075 w 4059768"/>
              <a:gd name="connsiteY2322" fmla="*/ 285647 h 3744261"/>
              <a:gd name="connsiteX2323" fmla="*/ 2108587 w 4059768"/>
              <a:gd name="connsiteY2323" fmla="*/ 291959 h 3744261"/>
              <a:gd name="connsiteX2324" fmla="*/ 2102066 w 4059768"/>
              <a:gd name="connsiteY2324" fmla="*/ 291669 h 3744261"/>
              <a:gd name="connsiteX2325" fmla="*/ 2096211 w 4059768"/>
              <a:gd name="connsiteY2325" fmla="*/ 263885 h 3744261"/>
              <a:gd name="connsiteX2326" fmla="*/ 2096211 w 4059768"/>
              <a:gd name="connsiteY2326" fmla="*/ 236475 h 3744261"/>
              <a:gd name="connsiteX2327" fmla="*/ 2082859 w 4059768"/>
              <a:gd name="connsiteY2327" fmla="*/ 233568 h 3744261"/>
              <a:gd name="connsiteX2328" fmla="*/ 2024260 w 4059768"/>
              <a:gd name="connsiteY2328" fmla="*/ 273167 h 3744261"/>
              <a:gd name="connsiteX2329" fmla="*/ 1915866 w 4059768"/>
              <a:gd name="connsiteY2329" fmla="*/ 346779 h 3744261"/>
              <a:gd name="connsiteX2330" fmla="*/ 1811542 w 4059768"/>
              <a:gd name="connsiteY2330" fmla="*/ 293309 h 3744261"/>
              <a:gd name="connsiteX2331" fmla="*/ 1792210 w 4059768"/>
              <a:gd name="connsiteY2331" fmla="*/ 260230 h 3744261"/>
              <a:gd name="connsiteX2332" fmla="*/ 1784547 w 4059768"/>
              <a:gd name="connsiteY2332" fmla="*/ 253316 h 3744261"/>
              <a:gd name="connsiteX2333" fmla="*/ 1784547 w 4059768"/>
              <a:gd name="connsiteY2333" fmla="*/ 253316 h 3744261"/>
              <a:gd name="connsiteX2334" fmla="*/ 1779460 w 4059768"/>
              <a:gd name="connsiteY2334" fmla="*/ 263262 h 3744261"/>
              <a:gd name="connsiteX2335" fmla="*/ 1779460 w 4059768"/>
              <a:gd name="connsiteY2335" fmla="*/ 263241 h 3744261"/>
              <a:gd name="connsiteX2336" fmla="*/ 1784630 w 4059768"/>
              <a:gd name="connsiteY2336" fmla="*/ 240773 h 3744261"/>
              <a:gd name="connsiteX2337" fmla="*/ 1802177 w 4059768"/>
              <a:gd name="connsiteY2337" fmla="*/ 252713 h 3744261"/>
              <a:gd name="connsiteX2338" fmla="*/ 1822672 w 4059768"/>
              <a:gd name="connsiteY2338" fmla="*/ 287661 h 3744261"/>
              <a:gd name="connsiteX2339" fmla="*/ 1913436 w 4059768"/>
              <a:gd name="connsiteY2339" fmla="*/ 334528 h 3744261"/>
              <a:gd name="connsiteX2340" fmla="*/ 2015165 w 4059768"/>
              <a:gd name="connsiteY2340" fmla="*/ 264633 h 3744261"/>
              <a:gd name="connsiteX2341" fmla="*/ 2085164 w 4059768"/>
              <a:gd name="connsiteY2341" fmla="*/ 221296 h 3744261"/>
              <a:gd name="connsiteX2342" fmla="*/ 2096688 w 4059768"/>
              <a:gd name="connsiteY2342" fmla="*/ 223746 h 3744261"/>
              <a:gd name="connsiteX2343" fmla="*/ 2099678 w 4059768"/>
              <a:gd name="connsiteY2343" fmla="*/ 180409 h 3744261"/>
              <a:gd name="connsiteX2344" fmla="*/ 2055760 w 4059768"/>
              <a:gd name="connsiteY2344" fmla="*/ 75400 h 3744261"/>
              <a:gd name="connsiteX2345" fmla="*/ 2044381 w 4059768"/>
              <a:gd name="connsiteY2345" fmla="*/ 61093 h 3744261"/>
              <a:gd name="connsiteX2346" fmla="*/ 2046727 w 4059768"/>
              <a:gd name="connsiteY2346" fmla="*/ 54780 h 3744261"/>
              <a:gd name="connsiteX2347" fmla="*/ 2054847 w 4059768"/>
              <a:gd name="connsiteY2347" fmla="*/ 46890 h 3744261"/>
              <a:gd name="connsiteX2348" fmla="*/ 1833864 w 4059768"/>
              <a:gd name="connsiteY2348" fmla="*/ 58144 h 3744261"/>
              <a:gd name="connsiteX2349" fmla="*/ 1777674 w 4059768"/>
              <a:gd name="connsiteY2349" fmla="*/ 242871 h 3744261"/>
              <a:gd name="connsiteX2350" fmla="*/ 1779667 w 4059768"/>
              <a:gd name="connsiteY2350" fmla="*/ 241832 h 3744261"/>
              <a:gd name="connsiteX2351" fmla="*/ 1784693 w 4059768"/>
              <a:gd name="connsiteY2351" fmla="*/ 240773 h 3744261"/>
              <a:gd name="connsiteX2352" fmla="*/ 1784630 w 4059768"/>
              <a:gd name="connsiteY2352" fmla="*/ 240773 h 3744261"/>
              <a:gd name="connsiteX2353" fmla="*/ 2109002 w 4059768"/>
              <a:gd name="connsiteY2353" fmla="*/ 226985 h 3744261"/>
              <a:gd name="connsiteX2354" fmla="*/ 2117246 w 4059768"/>
              <a:gd name="connsiteY2354" fmla="*/ 229394 h 3744261"/>
              <a:gd name="connsiteX2355" fmla="*/ 2135685 w 4059768"/>
              <a:gd name="connsiteY2355" fmla="*/ 233007 h 3744261"/>
              <a:gd name="connsiteX2356" fmla="*/ 2137886 w 4059768"/>
              <a:gd name="connsiteY2356" fmla="*/ 218700 h 3744261"/>
              <a:gd name="connsiteX2357" fmla="*/ 2138094 w 4059768"/>
              <a:gd name="connsiteY2357" fmla="*/ 207736 h 3744261"/>
              <a:gd name="connsiteX2358" fmla="*/ 2066600 w 4059768"/>
              <a:gd name="connsiteY2358" fmla="*/ 55300 h 3744261"/>
              <a:gd name="connsiteX2359" fmla="*/ 2065250 w 4059768"/>
              <a:gd name="connsiteY2359" fmla="*/ 54282 h 3744261"/>
              <a:gd name="connsiteX2360" fmla="*/ 2058086 w 4059768"/>
              <a:gd name="connsiteY2360" fmla="*/ 60906 h 3744261"/>
              <a:gd name="connsiteX2361" fmla="*/ 2063755 w 4059768"/>
              <a:gd name="connsiteY2361" fmla="*/ 65848 h 3744261"/>
              <a:gd name="connsiteX2362" fmla="*/ 2112075 w 4059768"/>
              <a:gd name="connsiteY2362" fmla="*/ 181489 h 3744261"/>
              <a:gd name="connsiteX2363" fmla="*/ 2109023 w 4059768"/>
              <a:gd name="connsiteY2363" fmla="*/ 226965 h 3744261"/>
              <a:gd name="connsiteX2364" fmla="*/ 2109002 w 4059768"/>
              <a:gd name="connsiteY2364" fmla="*/ 226985 h 3744261"/>
              <a:gd name="connsiteX0" fmla="*/ 2995402 w 4059768"/>
              <a:gd name="connsiteY0" fmla="*/ 3743887 h 3744261"/>
              <a:gd name="connsiteX1" fmla="*/ 2986244 w 4059768"/>
              <a:gd name="connsiteY1" fmla="*/ 3743513 h 3744261"/>
              <a:gd name="connsiteX2" fmla="*/ 2930801 w 4059768"/>
              <a:gd name="connsiteY2" fmla="*/ 3717370 h 3744261"/>
              <a:gd name="connsiteX3" fmla="*/ 2921333 w 4059768"/>
              <a:gd name="connsiteY3" fmla="*/ 3675134 h 3744261"/>
              <a:gd name="connsiteX4" fmla="*/ 2838355 w 4059768"/>
              <a:gd name="connsiteY4" fmla="*/ 3656611 h 3744261"/>
              <a:gd name="connsiteX5" fmla="*/ 2769727 w 4059768"/>
              <a:gd name="connsiteY5" fmla="*/ 3633977 h 3744261"/>
              <a:gd name="connsiteX6" fmla="*/ 2764930 w 4059768"/>
              <a:gd name="connsiteY6" fmla="*/ 3640996 h 3744261"/>
              <a:gd name="connsiteX7" fmla="*/ 2656266 w 4059768"/>
              <a:gd name="connsiteY7" fmla="*/ 3683730 h 3744261"/>
              <a:gd name="connsiteX8" fmla="*/ 2521708 w 4059768"/>
              <a:gd name="connsiteY8" fmla="*/ 3592240 h 3744261"/>
              <a:gd name="connsiteX9" fmla="*/ 2417987 w 4059768"/>
              <a:gd name="connsiteY9" fmla="*/ 3485507 h 3744261"/>
              <a:gd name="connsiteX10" fmla="*/ 2409556 w 4059768"/>
              <a:gd name="connsiteY10" fmla="*/ 3447631 h 3744261"/>
              <a:gd name="connsiteX11" fmla="*/ 2310942 w 4059768"/>
              <a:gd name="connsiteY11" fmla="*/ 3307467 h 3744261"/>
              <a:gd name="connsiteX12" fmla="*/ 2301100 w 4059768"/>
              <a:gd name="connsiteY12" fmla="*/ 3175692 h 3744261"/>
              <a:gd name="connsiteX13" fmla="*/ 2313891 w 4059768"/>
              <a:gd name="connsiteY13" fmla="*/ 3163191 h 3744261"/>
              <a:gd name="connsiteX14" fmla="*/ 2320287 w 4059768"/>
              <a:gd name="connsiteY14" fmla="*/ 3168133 h 3744261"/>
              <a:gd name="connsiteX15" fmla="*/ 2327389 w 4059768"/>
              <a:gd name="connsiteY15" fmla="*/ 3160388 h 3744261"/>
              <a:gd name="connsiteX16" fmla="*/ 2353802 w 4059768"/>
              <a:gd name="connsiteY16" fmla="*/ 3218094 h 3744261"/>
              <a:gd name="connsiteX17" fmla="*/ 2381980 w 4059768"/>
              <a:gd name="connsiteY17" fmla="*/ 3295548 h 3744261"/>
              <a:gd name="connsiteX18" fmla="*/ 2508398 w 4059768"/>
              <a:gd name="connsiteY18" fmla="*/ 3376365 h 3744261"/>
              <a:gd name="connsiteX19" fmla="*/ 2427082 w 4059768"/>
              <a:gd name="connsiteY19" fmla="*/ 3328523 h 3744261"/>
              <a:gd name="connsiteX20" fmla="*/ 2370518 w 4059768"/>
              <a:gd name="connsiteY20" fmla="*/ 3165205 h 3744261"/>
              <a:gd name="connsiteX21" fmla="*/ 2376124 w 4059768"/>
              <a:gd name="connsiteY21" fmla="*/ 3010401 h 3744261"/>
              <a:gd name="connsiteX22" fmla="*/ 2361194 w 4059768"/>
              <a:gd name="connsiteY22" fmla="*/ 3092631 h 3744261"/>
              <a:gd name="connsiteX23" fmla="*/ 2362232 w 4059768"/>
              <a:gd name="connsiteY23" fmla="*/ 3127953 h 3744261"/>
              <a:gd name="connsiteX24" fmla="*/ 2352057 w 4059768"/>
              <a:gd name="connsiteY24" fmla="*/ 3130590 h 3744261"/>
              <a:gd name="connsiteX25" fmla="*/ 2348486 w 4059768"/>
              <a:gd name="connsiteY25" fmla="*/ 3093566 h 3744261"/>
              <a:gd name="connsiteX26" fmla="*/ 2347925 w 4059768"/>
              <a:gd name="connsiteY26" fmla="*/ 3091655 h 3744261"/>
              <a:gd name="connsiteX27" fmla="*/ 2333743 w 4059768"/>
              <a:gd name="connsiteY27" fmla="*/ 2983656 h 3744261"/>
              <a:gd name="connsiteX28" fmla="*/ 2341696 w 4059768"/>
              <a:gd name="connsiteY28" fmla="*/ 2941918 h 3744261"/>
              <a:gd name="connsiteX29" fmla="*/ 2306104 w 4059768"/>
              <a:gd name="connsiteY29" fmla="*/ 2973793 h 3744261"/>
              <a:gd name="connsiteX30" fmla="*/ 2212350 w 4059768"/>
              <a:gd name="connsiteY30" fmla="*/ 2886683 h 3744261"/>
              <a:gd name="connsiteX31" fmla="*/ 2221258 w 4059768"/>
              <a:gd name="connsiteY31" fmla="*/ 2841830 h 3744261"/>
              <a:gd name="connsiteX32" fmla="*/ 2362315 w 4059768"/>
              <a:gd name="connsiteY32" fmla="*/ 2850178 h 3744261"/>
              <a:gd name="connsiteX33" fmla="*/ 2378761 w 4059768"/>
              <a:gd name="connsiteY33" fmla="*/ 2855535 h 3744261"/>
              <a:gd name="connsiteX34" fmla="*/ 2411466 w 4059768"/>
              <a:gd name="connsiteY34" fmla="*/ 2820837 h 3744261"/>
              <a:gd name="connsiteX35" fmla="*/ 2493862 w 4059768"/>
              <a:gd name="connsiteY35" fmla="*/ 2766225 h 3744261"/>
              <a:gd name="connsiteX36" fmla="*/ 2484809 w 4059768"/>
              <a:gd name="connsiteY36" fmla="*/ 2761989 h 3744261"/>
              <a:gd name="connsiteX37" fmla="*/ 2485618 w 4059768"/>
              <a:gd name="connsiteY37" fmla="*/ 2744276 h 3744261"/>
              <a:gd name="connsiteX38" fmla="*/ 2496063 w 4059768"/>
              <a:gd name="connsiteY38" fmla="*/ 2723096 h 3744261"/>
              <a:gd name="connsiteX39" fmla="*/ 2523120 w 4059768"/>
              <a:gd name="connsiteY39" fmla="*/ 2678824 h 3744261"/>
              <a:gd name="connsiteX40" fmla="*/ 2510724 w 4059768"/>
              <a:gd name="connsiteY40" fmla="*/ 2501615 h 3744261"/>
              <a:gd name="connsiteX41" fmla="*/ 2545484 w 4059768"/>
              <a:gd name="connsiteY41" fmla="*/ 2484837 h 3744261"/>
              <a:gd name="connsiteX42" fmla="*/ 2627008 w 4059768"/>
              <a:gd name="connsiteY42" fmla="*/ 2554192 h 3744261"/>
              <a:gd name="connsiteX43" fmla="*/ 2621319 w 4059768"/>
              <a:gd name="connsiteY43" fmla="*/ 2526429 h 3744261"/>
              <a:gd name="connsiteX44" fmla="*/ 2325540 w 4059768"/>
              <a:gd name="connsiteY44" fmla="*/ 2277601 h 3744261"/>
              <a:gd name="connsiteX45" fmla="*/ 2134834 w 4059768"/>
              <a:gd name="connsiteY45" fmla="*/ 2145327 h 3744261"/>
              <a:gd name="connsiteX46" fmla="*/ 2132986 w 4059768"/>
              <a:gd name="connsiteY46" fmla="*/ 2137624 h 3744261"/>
              <a:gd name="connsiteX47" fmla="*/ 2140191 w 4059768"/>
              <a:gd name="connsiteY47" fmla="*/ 2134343 h 3744261"/>
              <a:gd name="connsiteX48" fmla="*/ 2485120 w 4059768"/>
              <a:gd name="connsiteY48" fmla="*/ 2304139 h 3744261"/>
              <a:gd name="connsiteX49" fmla="*/ 2536784 w 4059768"/>
              <a:gd name="connsiteY49" fmla="*/ 2346334 h 3744261"/>
              <a:gd name="connsiteX50" fmla="*/ 2539753 w 4059768"/>
              <a:gd name="connsiteY50" fmla="*/ 2349179 h 3744261"/>
              <a:gd name="connsiteX51" fmla="*/ 2665465 w 4059768"/>
              <a:gd name="connsiteY51" fmla="*/ 2533614 h 3744261"/>
              <a:gd name="connsiteX52" fmla="*/ 2674415 w 4059768"/>
              <a:gd name="connsiteY52" fmla="*/ 2650002 h 3744261"/>
              <a:gd name="connsiteX53" fmla="*/ 2695284 w 4059768"/>
              <a:gd name="connsiteY53" fmla="*/ 2660800 h 3744261"/>
              <a:gd name="connsiteX54" fmla="*/ 2687559 w 4059768"/>
              <a:gd name="connsiteY54" fmla="*/ 2669231 h 3744261"/>
              <a:gd name="connsiteX55" fmla="*/ 2670947 w 4059768"/>
              <a:gd name="connsiteY55" fmla="*/ 2665472 h 3744261"/>
              <a:gd name="connsiteX56" fmla="*/ 2660585 w 4059768"/>
              <a:gd name="connsiteY56" fmla="*/ 2691886 h 3744261"/>
              <a:gd name="connsiteX57" fmla="*/ 2614778 w 4059768"/>
              <a:gd name="connsiteY57" fmla="*/ 2730779 h 3744261"/>
              <a:gd name="connsiteX58" fmla="*/ 2424507 w 4059768"/>
              <a:gd name="connsiteY58" fmla="*/ 2845672 h 3744261"/>
              <a:gd name="connsiteX59" fmla="*/ 2399194 w 4059768"/>
              <a:gd name="connsiteY59" fmla="*/ 2922731 h 3744261"/>
              <a:gd name="connsiteX60" fmla="*/ 2518552 w 4059768"/>
              <a:gd name="connsiteY60" fmla="*/ 2812240 h 3744261"/>
              <a:gd name="connsiteX61" fmla="*/ 2729401 w 4059768"/>
              <a:gd name="connsiteY61" fmla="*/ 2751523 h 3744261"/>
              <a:gd name="connsiteX62" fmla="*/ 2778884 w 4059768"/>
              <a:gd name="connsiteY62" fmla="*/ 2767450 h 3744261"/>
              <a:gd name="connsiteX63" fmla="*/ 2768813 w 4059768"/>
              <a:gd name="connsiteY63" fmla="*/ 2800715 h 3744261"/>
              <a:gd name="connsiteX64" fmla="*/ 2762542 w 4059768"/>
              <a:gd name="connsiteY64" fmla="*/ 2810392 h 3744261"/>
              <a:gd name="connsiteX65" fmla="*/ 2668518 w 4059768"/>
              <a:gd name="connsiteY65" fmla="*/ 2848911 h 3744261"/>
              <a:gd name="connsiteX66" fmla="*/ 2519777 w 4059768"/>
              <a:gd name="connsiteY66" fmla="*/ 2906887 h 3744261"/>
              <a:gd name="connsiteX67" fmla="*/ 2503705 w 4059768"/>
              <a:gd name="connsiteY67" fmla="*/ 2921278 h 3744261"/>
              <a:gd name="connsiteX68" fmla="*/ 2605288 w 4059768"/>
              <a:gd name="connsiteY68" fmla="*/ 2893265 h 3744261"/>
              <a:gd name="connsiteX69" fmla="*/ 2609316 w 4059768"/>
              <a:gd name="connsiteY69" fmla="*/ 2891251 h 3744261"/>
              <a:gd name="connsiteX70" fmla="*/ 2762085 w 4059768"/>
              <a:gd name="connsiteY70" fmla="*/ 2869095 h 3744261"/>
              <a:gd name="connsiteX71" fmla="*/ 2894110 w 4059768"/>
              <a:gd name="connsiteY71" fmla="*/ 2990239 h 3744261"/>
              <a:gd name="connsiteX72" fmla="*/ 2984999 w 4059768"/>
              <a:gd name="connsiteY72" fmla="*/ 3128347 h 3744261"/>
              <a:gd name="connsiteX73" fmla="*/ 2979599 w 4059768"/>
              <a:gd name="connsiteY73" fmla="*/ 3158581 h 3744261"/>
              <a:gd name="connsiteX74" fmla="*/ 2901543 w 4059768"/>
              <a:gd name="connsiteY74" fmla="*/ 3132978 h 3744261"/>
              <a:gd name="connsiteX75" fmla="*/ 2857958 w 4059768"/>
              <a:gd name="connsiteY75" fmla="*/ 3088831 h 3744261"/>
              <a:gd name="connsiteX76" fmla="*/ 2833600 w 4059768"/>
              <a:gd name="connsiteY76" fmla="*/ 3062875 h 3744261"/>
              <a:gd name="connsiteX77" fmla="*/ 2830236 w 4059768"/>
              <a:gd name="connsiteY77" fmla="*/ 3060653 h 3744261"/>
              <a:gd name="connsiteX78" fmla="*/ 2823031 w 4059768"/>
              <a:gd name="connsiteY78" fmla="*/ 3077971 h 3744261"/>
              <a:gd name="connsiteX79" fmla="*/ 2797531 w 4059768"/>
              <a:gd name="connsiteY79" fmla="*/ 3126416 h 3744261"/>
              <a:gd name="connsiteX80" fmla="*/ 2788519 w 4059768"/>
              <a:gd name="connsiteY80" fmla="*/ 3134971 h 3744261"/>
              <a:gd name="connsiteX81" fmla="*/ 2949366 w 4059768"/>
              <a:gd name="connsiteY81" fmla="*/ 3182523 h 3744261"/>
              <a:gd name="connsiteX82" fmla="*/ 2994073 w 4059768"/>
              <a:gd name="connsiteY82" fmla="*/ 3220897 h 3744261"/>
              <a:gd name="connsiteX83" fmla="*/ 2976609 w 4059768"/>
              <a:gd name="connsiteY83" fmla="*/ 3194339 h 3744261"/>
              <a:gd name="connsiteX84" fmla="*/ 2976298 w 4059768"/>
              <a:gd name="connsiteY84" fmla="*/ 3185825 h 3744261"/>
              <a:gd name="connsiteX85" fmla="*/ 2984749 w 4059768"/>
              <a:gd name="connsiteY85" fmla="*/ 3184953 h 3744261"/>
              <a:gd name="connsiteX86" fmla="*/ 3054395 w 4059768"/>
              <a:gd name="connsiteY86" fmla="*/ 3237343 h 3744261"/>
              <a:gd name="connsiteX87" fmla="*/ 3054167 w 4059768"/>
              <a:gd name="connsiteY87" fmla="*/ 3218717 h 3744261"/>
              <a:gd name="connsiteX88" fmla="*/ 3042144 w 4059768"/>
              <a:gd name="connsiteY88" fmla="*/ 3136321 h 3744261"/>
              <a:gd name="connsiteX89" fmla="*/ 3037036 w 4059768"/>
              <a:gd name="connsiteY89" fmla="*/ 3066613 h 3744261"/>
              <a:gd name="connsiteX90" fmla="*/ 3064093 w 4059768"/>
              <a:gd name="connsiteY90" fmla="*/ 3056064 h 3744261"/>
              <a:gd name="connsiteX91" fmla="*/ 3062660 w 4059768"/>
              <a:gd name="connsiteY91" fmla="*/ 3021386 h 3744261"/>
              <a:gd name="connsiteX92" fmla="*/ 2860844 w 4059768"/>
              <a:gd name="connsiteY92" fmla="*/ 2922897 h 3744261"/>
              <a:gd name="connsiteX93" fmla="*/ 2795247 w 4059768"/>
              <a:gd name="connsiteY93" fmla="*/ 2839546 h 3744261"/>
              <a:gd name="connsiteX94" fmla="*/ 2791052 w 4059768"/>
              <a:gd name="connsiteY94" fmla="*/ 2788277 h 3744261"/>
              <a:gd name="connsiteX95" fmla="*/ 2721759 w 4059768"/>
              <a:gd name="connsiteY95" fmla="*/ 2682250 h 3744261"/>
              <a:gd name="connsiteX96" fmla="*/ 2690134 w 4059768"/>
              <a:gd name="connsiteY96" fmla="*/ 2633743 h 3744261"/>
              <a:gd name="connsiteX97" fmla="*/ 2749730 w 4059768"/>
              <a:gd name="connsiteY97" fmla="*/ 2599938 h 3744261"/>
              <a:gd name="connsiteX98" fmla="*/ 2811049 w 4059768"/>
              <a:gd name="connsiteY98" fmla="*/ 2587582 h 3744261"/>
              <a:gd name="connsiteX99" fmla="*/ 2649144 w 4059768"/>
              <a:gd name="connsiteY99" fmla="*/ 2383316 h 3744261"/>
              <a:gd name="connsiteX100" fmla="*/ 2466328 w 4059768"/>
              <a:gd name="connsiteY100" fmla="*/ 2223799 h 3744261"/>
              <a:gd name="connsiteX101" fmla="*/ 2310735 w 4059768"/>
              <a:gd name="connsiteY101" fmla="*/ 2137187 h 3744261"/>
              <a:gd name="connsiteX102" fmla="*/ 2154540 w 4059768"/>
              <a:gd name="connsiteY102" fmla="*/ 2039010 h 3744261"/>
              <a:gd name="connsiteX103" fmla="*/ 2411819 w 4059768"/>
              <a:gd name="connsiteY103" fmla="*/ 1924781 h 3744261"/>
              <a:gd name="connsiteX104" fmla="*/ 2608216 w 4059768"/>
              <a:gd name="connsiteY104" fmla="*/ 1879160 h 3744261"/>
              <a:gd name="connsiteX105" fmla="*/ 2606741 w 4059768"/>
              <a:gd name="connsiteY105" fmla="*/ 1875444 h 3744261"/>
              <a:gd name="connsiteX106" fmla="*/ 2590960 w 4059768"/>
              <a:gd name="connsiteY106" fmla="*/ 1794273 h 3744261"/>
              <a:gd name="connsiteX107" fmla="*/ 2571275 w 4059768"/>
              <a:gd name="connsiteY107" fmla="*/ 1730648 h 3744261"/>
              <a:gd name="connsiteX108" fmla="*/ 2358225 w 4059768"/>
              <a:gd name="connsiteY108" fmla="*/ 1803139 h 3744261"/>
              <a:gd name="connsiteX109" fmla="*/ 2165732 w 4059768"/>
              <a:gd name="connsiteY109" fmla="*/ 1884912 h 3744261"/>
              <a:gd name="connsiteX110" fmla="*/ 2144406 w 4059768"/>
              <a:gd name="connsiteY110" fmla="*/ 1886989 h 3744261"/>
              <a:gd name="connsiteX111" fmla="*/ 2139568 w 4059768"/>
              <a:gd name="connsiteY111" fmla="*/ 1827974 h 3744261"/>
              <a:gd name="connsiteX112" fmla="*/ 2134668 w 4059768"/>
              <a:gd name="connsiteY112" fmla="*/ 1745807 h 3744261"/>
              <a:gd name="connsiteX113" fmla="*/ 2093906 w 4059768"/>
              <a:gd name="connsiteY113" fmla="*/ 1707080 h 3744261"/>
              <a:gd name="connsiteX114" fmla="*/ 2096875 w 4059768"/>
              <a:gd name="connsiteY114" fmla="*/ 1699459 h 3744261"/>
              <a:gd name="connsiteX115" fmla="*/ 2114422 w 4059768"/>
              <a:gd name="connsiteY115" fmla="*/ 1702346 h 3744261"/>
              <a:gd name="connsiteX116" fmla="*/ 2144842 w 4059768"/>
              <a:gd name="connsiteY116" fmla="*/ 1737480 h 3744261"/>
              <a:gd name="connsiteX117" fmla="*/ 2185584 w 4059768"/>
              <a:gd name="connsiteY117" fmla="*/ 1756106 h 3744261"/>
              <a:gd name="connsiteX118" fmla="*/ 2267211 w 4059768"/>
              <a:gd name="connsiteY118" fmla="*/ 1636146 h 3744261"/>
              <a:gd name="connsiteX119" fmla="*/ 2331562 w 4059768"/>
              <a:gd name="connsiteY119" fmla="*/ 1496709 h 3744261"/>
              <a:gd name="connsiteX120" fmla="*/ 2371452 w 4059768"/>
              <a:gd name="connsiteY120" fmla="*/ 1425775 h 3744261"/>
              <a:gd name="connsiteX121" fmla="*/ 2354466 w 4059768"/>
              <a:gd name="connsiteY121" fmla="*/ 1429243 h 3744261"/>
              <a:gd name="connsiteX122" fmla="*/ 2335279 w 4059768"/>
              <a:gd name="connsiteY122" fmla="*/ 1411842 h 3744261"/>
              <a:gd name="connsiteX123" fmla="*/ 2350438 w 4059768"/>
              <a:gd name="connsiteY123" fmla="*/ 1321659 h 3744261"/>
              <a:gd name="connsiteX124" fmla="*/ 2364475 w 4059768"/>
              <a:gd name="connsiteY124" fmla="*/ 1317485 h 3744261"/>
              <a:gd name="connsiteX125" fmla="*/ 2377100 w 4059768"/>
              <a:gd name="connsiteY125" fmla="*/ 1350543 h 3744261"/>
              <a:gd name="connsiteX126" fmla="*/ 2383828 w 4059768"/>
              <a:gd name="connsiteY126" fmla="*/ 1391201 h 3744261"/>
              <a:gd name="connsiteX127" fmla="*/ 2386133 w 4059768"/>
              <a:gd name="connsiteY127" fmla="*/ 1400836 h 3744261"/>
              <a:gd name="connsiteX128" fmla="*/ 2463545 w 4059768"/>
              <a:gd name="connsiteY128" fmla="*/ 1306708 h 3744261"/>
              <a:gd name="connsiteX129" fmla="*/ 2524782 w 4059768"/>
              <a:gd name="connsiteY129" fmla="*/ 1258492 h 3744261"/>
              <a:gd name="connsiteX130" fmla="*/ 2608776 w 4059768"/>
              <a:gd name="connsiteY130" fmla="*/ 1147025 h 3744261"/>
              <a:gd name="connsiteX131" fmla="*/ 2693353 w 4059768"/>
              <a:gd name="connsiteY131" fmla="*/ 1030491 h 3744261"/>
              <a:gd name="connsiteX132" fmla="*/ 2701285 w 4059768"/>
              <a:gd name="connsiteY132" fmla="*/ 994339 h 3744261"/>
              <a:gd name="connsiteX133" fmla="*/ 2683261 w 4059768"/>
              <a:gd name="connsiteY133" fmla="*/ 949050 h 3744261"/>
              <a:gd name="connsiteX134" fmla="*/ 2653795 w 4059768"/>
              <a:gd name="connsiteY134" fmla="*/ 849378 h 3744261"/>
              <a:gd name="connsiteX135" fmla="*/ 2664323 w 4059768"/>
              <a:gd name="connsiteY135" fmla="*/ 791028 h 3744261"/>
              <a:gd name="connsiteX136" fmla="*/ 2658737 w 4059768"/>
              <a:gd name="connsiteY136" fmla="*/ 791879 h 3744261"/>
              <a:gd name="connsiteX137" fmla="*/ 2278611 w 4059768"/>
              <a:gd name="connsiteY137" fmla="*/ 1254401 h 3744261"/>
              <a:gd name="connsiteX138" fmla="*/ 2041412 w 4059768"/>
              <a:gd name="connsiteY138" fmla="*/ 1769209 h 3744261"/>
              <a:gd name="connsiteX139" fmla="*/ 2006443 w 4059768"/>
              <a:gd name="connsiteY139" fmla="*/ 1805818 h 3744261"/>
              <a:gd name="connsiteX140" fmla="*/ 2003308 w 4059768"/>
              <a:gd name="connsiteY140" fmla="*/ 1806877 h 3744261"/>
              <a:gd name="connsiteX141" fmla="*/ 2004699 w 4059768"/>
              <a:gd name="connsiteY141" fmla="*/ 1809203 h 3744261"/>
              <a:gd name="connsiteX142" fmla="*/ 2076110 w 4059768"/>
              <a:gd name="connsiteY142" fmla="*/ 1865539 h 3744261"/>
              <a:gd name="connsiteX143" fmla="*/ 2127857 w 4059768"/>
              <a:gd name="connsiteY143" fmla="*/ 1905428 h 3744261"/>
              <a:gd name="connsiteX144" fmla="*/ 2128812 w 4059768"/>
              <a:gd name="connsiteY144" fmla="*/ 1933606 h 3744261"/>
              <a:gd name="connsiteX145" fmla="*/ 2090251 w 4059768"/>
              <a:gd name="connsiteY145" fmla="*/ 1949243 h 3744261"/>
              <a:gd name="connsiteX146" fmla="*/ 2141728 w 4059768"/>
              <a:gd name="connsiteY146" fmla="*/ 2083011 h 3744261"/>
              <a:gd name="connsiteX147" fmla="*/ 2142392 w 4059768"/>
              <a:gd name="connsiteY147" fmla="*/ 2108885 h 3744261"/>
              <a:gd name="connsiteX148" fmla="*/ 2123330 w 4059768"/>
              <a:gd name="connsiteY148" fmla="*/ 2096405 h 3744261"/>
              <a:gd name="connsiteX149" fmla="*/ 2102793 w 4059768"/>
              <a:gd name="connsiteY149" fmla="*/ 2068642 h 3744261"/>
              <a:gd name="connsiteX150" fmla="*/ 2097768 w 4059768"/>
              <a:gd name="connsiteY150" fmla="*/ 2061270 h 3744261"/>
              <a:gd name="connsiteX151" fmla="*/ 2112013 w 4059768"/>
              <a:gd name="connsiteY151" fmla="*/ 2124915 h 3744261"/>
              <a:gd name="connsiteX152" fmla="*/ 2106427 w 4059768"/>
              <a:gd name="connsiteY152" fmla="*/ 2154879 h 3744261"/>
              <a:gd name="connsiteX153" fmla="*/ 2068074 w 4059768"/>
              <a:gd name="connsiteY153" fmla="*/ 2110027 h 3744261"/>
              <a:gd name="connsiteX154" fmla="*/ 2071106 w 4059768"/>
              <a:gd name="connsiteY154" fmla="*/ 2131103 h 3744261"/>
              <a:gd name="connsiteX155" fmla="*/ 2062737 w 4059768"/>
              <a:gd name="connsiteY155" fmla="*/ 2158160 h 3744261"/>
              <a:gd name="connsiteX156" fmla="*/ 2015974 w 4059768"/>
              <a:gd name="connsiteY156" fmla="*/ 2102593 h 3744261"/>
              <a:gd name="connsiteX157" fmla="*/ 2000608 w 4059768"/>
              <a:gd name="connsiteY157" fmla="*/ 2072629 h 3744261"/>
              <a:gd name="connsiteX158" fmla="*/ 2002809 w 4059768"/>
              <a:gd name="connsiteY158" fmla="*/ 2132432 h 3744261"/>
              <a:gd name="connsiteX159" fmla="*/ 1992884 w 4059768"/>
              <a:gd name="connsiteY159" fmla="*/ 2146677 h 3744261"/>
              <a:gd name="connsiteX160" fmla="*/ 1951291 w 4059768"/>
              <a:gd name="connsiteY160" fmla="*/ 2089428 h 3744261"/>
              <a:gd name="connsiteX161" fmla="*/ 1935510 w 4059768"/>
              <a:gd name="connsiteY161" fmla="*/ 2105832 h 3744261"/>
              <a:gd name="connsiteX162" fmla="*/ 1899129 w 4059768"/>
              <a:gd name="connsiteY162" fmla="*/ 2150913 h 3744261"/>
              <a:gd name="connsiteX163" fmla="*/ 1891529 w 4059768"/>
              <a:gd name="connsiteY163" fmla="*/ 2181376 h 3744261"/>
              <a:gd name="connsiteX164" fmla="*/ 1898548 w 4059768"/>
              <a:gd name="connsiteY164" fmla="*/ 2174440 h 3744261"/>
              <a:gd name="connsiteX165" fmla="*/ 1920870 w 4059768"/>
              <a:gd name="connsiteY165" fmla="*/ 2146033 h 3744261"/>
              <a:gd name="connsiteX166" fmla="*/ 1929758 w 4059768"/>
              <a:gd name="connsiteY166" fmla="*/ 2134447 h 3744261"/>
              <a:gd name="connsiteX167" fmla="*/ 1939289 w 4059768"/>
              <a:gd name="connsiteY167" fmla="*/ 2132474 h 3744261"/>
              <a:gd name="connsiteX168" fmla="*/ 1937565 w 4059768"/>
              <a:gd name="connsiteY168" fmla="*/ 2148442 h 3744261"/>
              <a:gd name="connsiteX169" fmla="*/ 1906376 w 4059768"/>
              <a:gd name="connsiteY169" fmla="*/ 2230360 h 3744261"/>
              <a:gd name="connsiteX170" fmla="*/ 1905670 w 4059768"/>
              <a:gd name="connsiteY170" fmla="*/ 2234306 h 3744261"/>
              <a:gd name="connsiteX171" fmla="*/ 1963106 w 4059768"/>
              <a:gd name="connsiteY171" fmla="*/ 2159386 h 3744261"/>
              <a:gd name="connsiteX172" fmla="*/ 1971454 w 4059768"/>
              <a:gd name="connsiteY172" fmla="*/ 2157433 h 3744261"/>
              <a:gd name="connsiteX173" fmla="*/ 1973842 w 4059768"/>
              <a:gd name="connsiteY173" fmla="*/ 2165677 h 3744261"/>
              <a:gd name="connsiteX174" fmla="*/ 1950772 w 4059768"/>
              <a:gd name="connsiteY174" fmla="*/ 2239643 h 3744261"/>
              <a:gd name="connsiteX175" fmla="*/ 1998739 w 4059768"/>
              <a:gd name="connsiteY175" fmla="*/ 2169145 h 3744261"/>
              <a:gd name="connsiteX176" fmla="*/ 2014355 w 4059768"/>
              <a:gd name="connsiteY176" fmla="*/ 2143978 h 3744261"/>
              <a:gd name="connsiteX177" fmla="*/ 2024135 w 4059768"/>
              <a:gd name="connsiteY177" fmla="*/ 2140406 h 3744261"/>
              <a:gd name="connsiteX178" fmla="*/ 2026565 w 4059768"/>
              <a:gd name="connsiteY178" fmla="*/ 2154755 h 3744261"/>
              <a:gd name="connsiteX179" fmla="*/ 2021581 w 4059768"/>
              <a:gd name="connsiteY179" fmla="*/ 2172924 h 3744261"/>
              <a:gd name="connsiteX180" fmla="*/ 2000068 w 4059768"/>
              <a:gd name="connsiteY180" fmla="*/ 2277539 h 3744261"/>
              <a:gd name="connsiteX181" fmla="*/ 2005820 w 4059768"/>
              <a:gd name="connsiteY181" fmla="*/ 2430266 h 3744261"/>
              <a:gd name="connsiteX182" fmla="*/ 2011323 w 4059768"/>
              <a:gd name="connsiteY182" fmla="*/ 2706068 h 3744261"/>
              <a:gd name="connsiteX183" fmla="*/ 1968983 w 4059768"/>
              <a:gd name="connsiteY183" fmla="*/ 2840834 h 3744261"/>
              <a:gd name="connsiteX184" fmla="*/ 1931627 w 4059768"/>
              <a:gd name="connsiteY184" fmla="*/ 2956371 h 3744261"/>
              <a:gd name="connsiteX185" fmla="*/ 1927868 w 4059768"/>
              <a:gd name="connsiteY185" fmla="*/ 2990363 h 3744261"/>
              <a:gd name="connsiteX186" fmla="*/ 1921140 w 4059768"/>
              <a:gd name="connsiteY186" fmla="*/ 2991152 h 3744261"/>
              <a:gd name="connsiteX187" fmla="*/ 1916738 w 4059768"/>
              <a:gd name="connsiteY187" fmla="*/ 2973066 h 3744261"/>
              <a:gd name="connsiteX188" fmla="*/ 1919126 w 4059768"/>
              <a:gd name="connsiteY188" fmla="*/ 2955374 h 3744261"/>
              <a:gd name="connsiteX189" fmla="*/ 1911235 w 4059768"/>
              <a:gd name="connsiteY189" fmla="*/ 2893162 h 3744261"/>
              <a:gd name="connsiteX190" fmla="*/ 1862396 w 4059768"/>
              <a:gd name="connsiteY190" fmla="*/ 2843845 h 3744261"/>
              <a:gd name="connsiteX191" fmla="*/ 1767458 w 4059768"/>
              <a:gd name="connsiteY191" fmla="*/ 2831572 h 3744261"/>
              <a:gd name="connsiteX192" fmla="*/ 1779252 w 4059768"/>
              <a:gd name="connsiteY192" fmla="*/ 2859584 h 3744261"/>
              <a:gd name="connsiteX193" fmla="*/ 1878177 w 4059768"/>
              <a:gd name="connsiteY193" fmla="*/ 3000164 h 3744261"/>
              <a:gd name="connsiteX194" fmla="*/ 1821218 w 4059768"/>
              <a:gd name="connsiteY194" fmla="*/ 3192553 h 3744261"/>
              <a:gd name="connsiteX195" fmla="*/ 1716355 w 4059768"/>
              <a:gd name="connsiteY195" fmla="*/ 3376095 h 3744261"/>
              <a:gd name="connsiteX196" fmla="*/ 1690689 w 4059768"/>
              <a:gd name="connsiteY196" fmla="*/ 3379314 h 3744261"/>
              <a:gd name="connsiteX197" fmla="*/ 1690212 w 4059768"/>
              <a:gd name="connsiteY197" fmla="*/ 3379065 h 3744261"/>
              <a:gd name="connsiteX198" fmla="*/ 1665252 w 4059768"/>
              <a:gd name="connsiteY198" fmla="*/ 3357469 h 3744261"/>
              <a:gd name="connsiteX199" fmla="*/ 1650301 w 4059768"/>
              <a:gd name="connsiteY199" fmla="*/ 3389323 h 3744261"/>
              <a:gd name="connsiteX200" fmla="*/ 1457227 w 4059768"/>
              <a:gd name="connsiteY200" fmla="*/ 3500084 h 3744261"/>
              <a:gd name="connsiteX201" fmla="*/ 1450915 w 4059768"/>
              <a:gd name="connsiteY201" fmla="*/ 3498589 h 3744261"/>
              <a:gd name="connsiteX202" fmla="*/ 1449357 w 4059768"/>
              <a:gd name="connsiteY202" fmla="*/ 3492297 h 3744261"/>
              <a:gd name="connsiteX203" fmla="*/ 1467942 w 4059768"/>
              <a:gd name="connsiteY203" fmla="*/ 3379916 h 3744261"/>
              <a:gd name="connsiteX204" fmla="*/ 1451683 w 4059768"/>
              <a:gd name="connsiteY204" fmla="*/ 3407638 h 3744261"/>
              <a:gd name="connsiteX205" fmla="*/ 1441570 w 4059768"/>
              <a:gd name="connsiteY205" fmla="*/ 3411915 h 3744261"/>
              <a:gd name="connsiteX206" fmla="*/ 1420390 w 4059768"/>
              <a:gd name="connsiteY206" fmla="*/ 3365630 h 3744261"/>
              <a:gd name="connsiteX207" fmla="*/ 1419040 w 4059768"/>
              <a:gd name="connsiteY207" fmla="*/ 3360335 h 3744261"/>
              <a:gd name="connsiteX208" fmla="*/ 1435216 w 4059768"/>
              <a:gd name="connsiteY208" fmla="*/ 3497156 h 3744261"/>
              <a:gd name="connsiteX209" fmla="*/ 1520685 w 4059768"/>
              <a:gd name="connsiteY209" fmla="*/ 3509428 h 3744261"/>
              <a:gd name="connsiteX210" fmla="*/ 1555238 w 4059768"/>
              <a:gd name="connsiteY210" fmla="*/ 3503033 h 3744261"/>
              <a:gd name="connsiteX211" fmla="*/ 1566368 w 4059768"/>
              <a:gd name="connsiteY211" fmla="*/ 3510342 h 3744261"/>
              <a:gd name="connsiteX212" fmla="*/ 1540474 w 4059768"/>
              <a:gd name="connsiteY212" fmla="*/ 3549173 h 3744261"/>
              <a:gd name="connsiteX213" fmla="*/ 1494542 w 4059768"/>
              <a:gd name="connsiteY213" fmla="*/ 3602975 h 3744261"/>
              <a:gd name="connsiteX214" fmla="*/ 1211514 w 4059768"/>
              <a:gd name="connsiteY214" fmla="*/ 3721523 h 3744261"/>
              <a:gd name="connsiteX215" fmla="*/ 1188132 w 4059768"/>
              <a:gd name="connsiteY215" fmla="*/ 3720256 h 3744261"/>
              <a:gd name="connsiteX216" fmla="*/ 981789 w 4059768"/>
              <a:gd name="connsiteY216" fmla="*/ 3524047 h 3744261"/>
              <a:gd name="connsiteX217" fmla="*/ 934113 w 4059768"/>
              <a:gd name="connsiteY217" fmla="*/ 3517984 h 3744261"/>
              <a:gd name="connsiteX218" fmla="*/ 908364 w 4059768"/>
              <a:gd name="connsiteY218" fmla="*/ 3507518 h 3744261"/>
              <a:gd name="connsiteX219" fmla="*/ 791436 w 4059768"/>
              <a:gd name="connsiteY219" fmla="*/ 3370863 h 3744261"/>
              <a:gd name="connsiteX220" fmla="*/ 800697 w 4059768"/>
              <a:gd name="connsiteY220" fmla="*/ 3265314 h 3744261"/>
              <a:gd name="connsiteX221" fmla="*/ 799721 w 4059768"/>
              <a:gd name="connsiteY221" fmla="*/ 3264566 h 3744261"/>
              <a:gd name="connsiteX222" fmla="*/ 797520 w 4059768"/>
              <a:gd name="connsiteY222" fmla="*/ 3241932 h 3744261"/>
              <a:gd name="connsiteX223" fmla="*/ 810477 w 4059768"/>
              <a:gd name="connsiteY223" fmla="*/ 3220524 h 3744261"/>
              <a:gd name="connsiteX224" fmla="*/ 853316 w 4059768"/>
              <a:gd name="connsiteY224" fmla="*/ 3118837 h 3744261"/>
              <a:gd name="connsiteX225" fmla="*/ 936501 w 4059768"/>
              <a:gd name="connsiteY225" fmla="*/ 3105962 h 3744261"/>
              <a:gd name="connsiteX226" fmla="*/ 942813 w 4059768"/>
              <a:gd name="connsiteY226" fmla="*/ 3114663 h 3744261"/>
              <a:gd name="connsiteX227" fmla="*/ 923585 w 4059768"/>
              <a:gd name="connsiteY227" fmla="*/ 3189542 h 3744261"/>
              <a:gd name="connsiteX228" fmla="*/ 979900 w 4059768"/>
              <a:gd name="connsiteY228" fmla="*/ 3101747 h 3744261"/>
              <a:gd name="connsiteX229" fmla="*/ 1134953 w 4059768"/>
              <a:gd name="connsiteY229" fmla="*/ 2984341 h 3744261"/>
              <a:gd name="connsiteX230" fmla="*/ 1266230 w 4059768"/>
              <a:gd name="connsiteY230" fmla="*/ 2971072 h 3744261"/>
              <a:gd name="connsiteX231" fmla="*/ 1338679 w 4059768"/>
              <a:gd name="connsiteY231" fmla="*/ 2982846 h 3744261"/>
              <a:gd name="connsiteX232" fmla="*/ 1339447 w 4059768"/>
              <a:gd name="connsiteY232" fmla="*/ 2982452 h 3744261"/>
              <a:gd name="connsiteX233" fmla="*/ 1371924 w 4059768"/>
              <a:gd name="connsiteY233" fmla="*/ 2972339 h 3744261"/>
              <a:gd name="connsiteX234" fmla="*/ 1323168 w 4059768"/>
              <a:gd name="connsiteY234" fmla="*/ 2957845 h 3744261"/>
              <a:gd name="connsiteX235" fmla="*/ 1163484 w 4059768"/>
              <a:gd name="connsiteY235" fmla="*/ 2925078 h 3744261"/>
              <a:gd name="connsiteX236" fmla="*/ 1000083 w 4059768"/>
              <a:gd name="connsiteY236" fmla="*/ 3004193 h 3744261"/>
              <a:gd name="connsiteX237" fmla="*/ 998879 w 4059768"/>
              <a:gd name="connsiteY237" fmla="*/ 3014908 h 3744261"/>
              <a:gd name="connsiteX238" fmla="*/ 959405 w 4059768"/>
              <a:gd name="connsiteY238" fmla="*/ 3058701 h 3744261"/>
              <a:gd name="connsiteX239" fmla="*/ 920366 w 4059768"/>
              <a:gd name="connsiteY239" fmla="*/ 3088084 h 3744261"/>
              <a:gd name="connsiteX240" fmla="*/ 914552 w 4059768"/>
              <a:gd name="connsiteY240" fmla="*/ 3084014 h 3744261"/>
              <a:gd name="connsiteX241" fmla="*/ 929316 w 4059768"/>
              <a:gd name="connsiteY241" fmla="*/ 3062065 h 3744261"/>
              <a:gd name="connsiteX242" fmla="*/ 955335 w 4059768"/>
              <a:gd name="connsiteY242" fmla="*/ 3033991 h 3744261"/>
              <a:gd name="connsiteX243" fmla="*/ 986358 w 4059768"/>
              <a:gd name="connsiteY243" fmla="*/ 3000455 h 3744261"/>
              <a:gd name="connsiteX244" fmla="*/ 971511 w 4059768"/>
              <a:gd name="connsiteY244" fmla="*/ 2973710 h 3744261"/>
              <a:gd name="connsiteX245" fmla="*/ 837929 w 4059768"/>
              <a:gd name="connsiteY245" fmla="*/ 2879872 h 3744261"/>
              <a:gd name="connsiteX246" fmla="*/ 826196 w 4059768"/>
              <a:gd name="connsiteY246" fmla="*/ 2887181 h 3744261"/>
              <a:gd name="connsiteX247" fmla="*/ 886540 w 4059768"/>
              <a:gd name="connsiteY247" fmla="*/ 3085093 h 3744261"/>
              <a:gd name="connsiteX248" fmla="*/ 886353 w 4059768"/>
              <a:gd name="connsiteY248" fmla="*/ 3091198 h 3744261"/>
              <a:gd name="connsiteX249" fmla="*/ 881016 w 4059768"/>
              <a:gd name="connsiteY249" fmla="*/ 3094209 h 3744261"/>
              <a:gd name="connsiteX250" fmla="*/ 870821 w 4059768"/>
              <a:gd name="connsiteY250" fmla="*/ 3081750 h 3744261"/>
              <a:gd name="connsiteX251" fmla="*/ 815233 w 4059768"/>
              <a:gd name="connsiteY251" fmla="*/ 2881222 h 3744261"/>
              <a:gd name="connsiteX252" fmla="*/ 836766 w 4059768"/>
              <a:gd name="connsiteY252" fmla="*/ 2867455 h 3744261"/>
              <a:gd name="connsiteX253" fmla="*/ 981685 w 4059768"/>
              <a:gd name="connsiteY253" fmla="*/ 2966546 h 3744261"/>
              <a:gd name="connsiteX254" fmla="*/ 995972 w 4059768"/>
              <a:gd name="connsiteY254" fmla="*/ 2990841 h 3744261"/>
              <a:gd name="connsiteX255" fmla="*/ 1163152 w 4059768"/>
              <a:gd name="connsiteY255" fmla="*/ 2912639 h 3744261"/>
              <a:gd name="connsiteX256" fmla="*/ 1327155 w 4059768"/>
              <a:gd name="connsiteY256" fmla="*/ 2946050 h 3744261"/>
              <a:gd name="connsiteX257" fmla="*/ 1388038 w 4059768"/>
              <a:gd name="connsiteY257" fmla="*/ 2959735 h 3744261"/>
              <a:gd name="connsiteX258" fmla="*/ 1389533 w 4059768"/>
              <a:gd name="connsiteY258" fmla="*/ 2955000 h 3744261"/>
              <a:gd name="connsiteX259" fmla="*/ 1396510 w 4059768"/>
              <a:gd name="connsiteY259" fmla="*/ 2841540 h 3744261"/>
              <a:gd name="connsiteX260" fmla="*/ 1431499 w 4059768"/>
              <a:gd name="connsiteY260" fmla="*/ 2742469 h 3744261"/>
              <a:gd name="connsiteX261" fmla="*/ 1460383 w 4059768"/>
              <a:gd name="connsiteY261" fmla="*/ 2758625 h 3744261"/>
              <a:gd name="connsiteX262" fmla="*/ 1529905 w 4059768"/>
              <a:gd name="connsiteY262" fmla="*/ 2965404 h 3744261"/>
              <a:gd name="connsiteX263" fmla="*/ 1519149 w 4059768"/>
              <a:gd name="connsiteY263" fmla="*/ 2977323 h 3744261"/>
              <a:gd name="connsiteX264" fmla="*/ 1584330 w 4059768"/>
              <a:gd name="connsiteY264" fmla="*/ 3026951 h 3744261"/>
              <a:gd name="connsiteX265" fmla="*/ 1605407 w 4059768"/>
              <a:gd name="connsiteY265" fmla="*/ 3044705 h 3744261"/>
              <a:gd name="connsiteX266" fmla="*/ 1660331 w 4059768"/>
              <a:gd name="connsiteY266" fmla="*/ 2959610 h 3744261"/>
              <a:gd name="connsiteX267" fmla="*/ 1737743 w 4059768"/>
              <a:gd name="connsiteY267" fmla="*/ 2839754 h 3744261"/>
              <a:gd name="connsiteX268" fmla="*/ 1797546 w 4059768"/>
              <a:gd name="connsiteY268" fmla="*/ 2732149 h 3744261"/>
              <a:gd name="connsiteX269" fmla="*/ 1814927 w 4059768"/>
              <a:gd name="connsiteY269" fmla="*/ 2688356 h 3744261"/>
              <a:gd name="connsiteX270" fmla="*/ 1862935 w 4059768"/>
              <a:gd name="connsiteY270" fmla="*/ 2244107 h 3744261"/>
              <a:gd name="connsiteX271" fmla="*/ 1857557 w 4059768"/>
              <a:gd name="connsiteY271" fmla="*/ 2209575 h 3744261"/>
              <a:gd name="connsiteX272" fmla="*/ 1851639 w 4059768"/>
              <a:gd name="connsiteY272" fmla="*/ 2181500 h 3744261"/>
              <a:gd name="connsiteX273" fmla="*/ 1895682 w 4059768"/>
              <a:gd name="connsiteY273" fmla="*/ 2098398 h 3744261"/>
              <a:gd name="connsiteX274" fmla="*/ 1904217 w 4059768"/>
              <a:gd name="connsiteY274" fmla="*/ 2097651 h 3744261"/>
              <a:gd name="connsiteX275" fmla="*/ 1905442 w 4059768"/>
              <a:gd name="connsiteY275" fmla="*/ 2106123 h 3744261"/>
              <a:gd name="connsiteX276" fmla="*/ 1879901 w 4059768"/>
              <a:gd name="connsiteY276" fmla="*/ 2176683 h 3744261"/>
              <a:gd name="connsiteX277" fmla="*/ 1888020 w 4059768"/>
              <a:gd name="connsiteY277" fmla="*/ 2145411 h 3744261"/>
              <a:gd name="connsiteX278" fmla="*/ 1927411 w 4059768"/>
              <a:gd name="connsiteY278" fmla="*/ 2096426 h 3744261"/>
              <a:gd name="connsiteX279" fmla="*/ 1943525 w 4059768"/>
              <a:gd name="connsiteY279" fmla="*/ 2072567 h 3744261"/>
              <a:gd name="connsiteX280" fmla="*/ 1937275 w 4059768"/>
              <a:gd name="connsiteY280" fmla="*/ 2058529 h 3744261"/>
              <a:gd name="connsiteX281" fmla="*/ 1887085 w 4059768"/>
              <a:gd name="connsiteY281" fmla="*/ 2039488 h 3744261"/>
              <a:gd name="connsiteX282" fmla="*/ 1903905 w 4059768"/>
              <a:gd name="connsiteY282" fmla="*/ 2078817 h 3744261"/>
              <a:gd name="connsiteX283" fmla="*/ 1750410 w 4059768"/>
              <a:gd name="connsiteY283" fmla="*/ 2147861 h 3744261"/>
              <a:gd name="connsiteX284" fmla="*/ 1557377 w 4059768"/>
              <a:gd name="connsiteY284" fmla="*/ 2221826 h 3744261"/>
              <a:gd name="connsiteX285" fmla="*/ 1483640 w 4059768"/>
              <a:gd name="connsiteY285" fmla="*/ 2253036 h 3744261"/>
              <a:gd name="connsiteX286" fmla="*/ 1453489 w 4059768"/>
              <a:gd name="connsiteY286" fmla="*/ 2287942 h 3744261"/>
              <a:gd name="connsiteX287" fmla="*/ 1436462 w 4059768"/>
              <a:gd name="connsiteY287" fmla="*/ 2295833 h 3744261"/>
              <a:gd name="connsiteX288" fmla="*/ 1376077 w 4059768"/>
              <a:gd name="connsiteY288" fmla="*/ 2310659 h 3744261"/>
              <a:gd name="connsiteX289" fmla="*/ 1364013 w 4059768"/>
              <a:gd name="connsiteY289" fmla="*/ 2298823 h 3744261"/>
              <a:gd name="connsiteX290" fmla="*/ 1334734 w 4059768"/>
              <a:gd name="connsiteY290" fmla="*/ 2303059 h 3744261"/>
              <a:gd name="connsiteX291" fmla="*/ 1330020 w 4059768"/>
              <a:gd name="connsiteY291" fmla="*/ 2303724 h 3744261"/>
              <a:gd name="connsiteX292" fmla="*/ 1245091 w 4059768"/>
              <a:gd name="connsiteY292" fmla="*/ 2321187 h 3744261"/>
              <a:gd name="connsiteX293" fmla="*/ 1233857 w 4059768"/>
              <a:gd name="connsiteY293" fmla="*/ 2340644 h 3744261"/>
              <a:gd name="connsiteX294" fmla="*/ 1084888 w 4059768"/>
              <a:gd name="connsiteY294" fmla="*/ 2441209 h 3744261"/>
              <a:gd name="connsiteX295" fmla="*/ 938162 w 4059768"/>
              <a:gd name="connsiteY295" fmla="*/ 2490526 h 3744261"/>
              <a:gd name="connsiteX296" fmla="*/ 913763 w 4059768"/>
              <a:gd name="connsiteY296" fmla="*/ 2472357 h 3744261"/>
              <a:gd name="connsiteX297" fmla="*/ 849287 w 4059768"/>
              <a:gd name="connsiteY297" fmla="*/ 2490526 h 3744261"/>
              <a:gd name="connsiteX298" fmla="*/ 749968 w 4059768"/>
              <a:gd name="connsiteY298" fmla="*/ 2448975 h 3744261"/>
              <a:gd name="connsiteX299" fmla="*/ 690704 w 4059768"/>
              <a:gd name="connsiteY299" fmla="*/ 2387718 h 3744261"/>
              <a:gd name="connsiteX300" fmla="*/ 691929 w 4059768"/>
              <a:gd name="connsiteY300" fmla="*/ 2375695 h 3744261"/>
              <a:gd name="connsiteX301" fmla="*/ 700464 w 4059768"/>
              <a:gd name="connsiteY301" fmla="*/ 2368843 h 3744261"/>
              <a:gd name="connsiteX302" fmla="*/ 693154 w 4059768"/>
              <a:gd name="connsiteY302" fmla="*/ 2367389 h 3744261"/>
              <a:gd name="connsiteX303" fmla="*/ 402796 w 4059768"/>
              <a:gd name="connsiteY303" fmla="*/ 2247201 h 3744261"/>
              <a:gd name="connsiteX304" fmla="*/ 280614 w 4059768"/>
              <a:gd name="connsiteY304" fmla="*/ 2167068 h 3744261"/>
              <a:gd name="connsiteX305" fmla="*/ 192570 w 4059768"/>
              <a:gd name="connsiteY305" fmla="*/ 2113723 h 3744261"/>
              <a:gd name="connsiteX306" fmla="*/ 27072 w 4059768"/>
              <a:gd name="connsiteY306" fmla="*/ 1882524 h 3744261"/>
              <a:gd name="connsiteX307" fmla="*/ 3961 w 4059768"/>
              <a:gd name="connsiteY307" fmla="*/ 1670430 h 3744261"/>
              <a:gd name="connsiteX308" fmla="*/ 134303 w 4059768"/>
              <a:gd name="connsiteY308" fmla="*/ 1531490 h 3744261"/>
              <a:gd name="connsiteX309" fmla="*/ 330575 w 4059768"/>
              <a:gd name="connsiteY309" fmla="*/ 1549120 h 3744261"/>
              <a:gd name="connsiteX310" fmla="*/ 350987 w 4059768"/>
              <a:gd name="connsiteY310" fmla="*/ 1565919 h 3744261"/>
              <a:gd name="connsiteX311" fmla="*/ 403398 w 4059768"/>
              <a:gd name="connsiteY311" fmla="*/ 1548954 h 3744261"/>
              <a:gd name="connsiteX312" fmla="*/ 406056 w 4059768"/>
              <a:gd name="connsiteY312" fmla="*/ 1548850 h 3744261"/>
              <a:gd name="connsiteX313" fmla="*/ 456744 w 4059768"/>
              <a:gd name="connsiteY313" fmla="*/ 1558236 h 3744261"/>
              <a:gd name="connsiteX314" fmla="*/ 487102 w 4059768"/>
              <a:gd name="connsiteY314" fmla="*/ 1553169 h 3744261"/>
              <a:gd name="connsiteX315" fmla="*/ 642488 w 4059768"/>
              <a:gd name="connsiteY315" fmla="*/ 1570259 h 3744261"/>
              <a:gd name="connsiteX316" fmla="*/ 716930 w 4059768"/>
              <a:gd name="connsiteY316" fmla="*/ 1625743 h 3744261"/>
              <a:gd name="connsiteX317" fmla="*/ 718758 w 4059768"/>
              <a:gd name="connsiteY317" fmla="*/ 1638182 h 3744261"/>
              <a:gd name="connsiteX318" fmla="*/ 839175 w 4059768"/>
              <a:gd name="connsiteY318" fmla="*/ 1847182 h 3744261"/>
              <a:gd name="connsiteX319" fmla="*/ 725008 w 4059768"/>
              <a:gd name="connsiteY319" fmla="*/ 1995985 h 3744261"/>
              <a:gd name="connsiteX320" fmla="*/ 634721 w 4059768"/>
              <a:gd name="connsiteY320" fmla="*/ 2003398 h 3744261"/>
              <a:gd name="connsiteX321" fmla="*/ 641948 w 4059768"/>
              <a:gd name="connsiteY321" fmla="*/ 2009648 h 3744261"/>
              <a:gd name="connsiteX322" fmla="*/ 646869 w 4059768"/>
              <a:gd name="connsiteY322" fmla="*/ 2013864 h 3744261"/>
              <a:gd name="connsiteX323" fmla="*/ 649008 w 4059768"/>
              <a:gd name="connsiteY323" fmla="*/ 2024329 h 3744261"/>
              <a:gd name="connsiteX324" fmla="*/ 591426 w 4059768"/>
              <a:gd name="connsiteY324" fmla="*/ 2023021 h 3744261"/>
              <a:gd name="connsiteX325" fmla="*/ 491359 w 4059768"/>
              <a:gd name="connsiteY325" fmla="*/ 1991271 h 3744261"/>
              <a:gd name="connsiteX326" fmla="*/ 475474 w 4059768"/>
              <a:gd name="connsiteY326" fmla="*/ 1983401 h 3744261"/>
              <a:gd name="connsiteX327" fmla="*/ 404042 w 4059768"/>
              <a:gd name="connsiteY327" fmla="*/ 1958089 h 3744261"/>
              <a:gd name="connsiteX328" fmla="*/ 329038 w 4059768"/>
              <a:gd name="connsiteY328" fmla="*/ 1859392 h 3744261"/>
              <a:gd name="connsiteX329" fmla="*/ 309602 w 4059768"/>
              <a:gd name="connsiteY329" fmla="*/ 1832771 h 3744261"/>
              <a:gd name="connsiteX330" fmla="*/ 311803 w 4059768"/>
              <a:gd name="connsiteY330" fmla="*/ 1931468 h 3744261"/>
              <a:gd name="connsiteX331" fmla="*/ 412660 w 4059768"/>
              <a:gd name="connsiteY331" fmla="*/ 2024392 h 3744261"/>
              <a:gd name="connsiteX332" fmla="*/ 619542 w 4059768"/>
              <a:gd name="connsiteY332" fmla="*/ 2058467 h 3744261"/>
              <a:gd name="connsiteX333" fmla="*/ 736055 w 4059768"/>
              <a:gd name="connsiteY333" fmla="*/ 2031410 h 3744261"/>
              <a:gd name="connsiteX334" fmla="*/ 721810 w 4059768"/>
              <a:gd name="connsiteY334" fmla="*/ 2023623 h 3744261"/>
              <a:gd name="connsiteX335" fmla="*/ 718633 w 4059768"/>
              <a:gd name="connsiteY335" fmla="*/ 2013864 h 3744261"/>
              <a:gd name="connsiteX336" fmla="*/ 756031 w 4059768"/>
              <a:gd name="connsiteY336" fmla="*/ 1988323 h 3744261"/>
              <a:gd name="connsiteX337" fmla="*/ 795111 w 4059768"/>
              <a:gd name="connsiteY337" fmla="*/ 1973787 h 3744261"/>
              <a:gd name="connsiteX338" fmla="*/ 801465 w 4059768"/>
              <a:gd name="connsiteY338" fmla="*/ 1978625 h 3744261"/>
              <a:gd name="connsiteX339" fmla="*/ 794883 w 4059768"/>
              <a:gd name="connsiteY339" fmla="*/ 1988676 h 3744261"/>
              <a:gd name="connsiteX340" fmla="*/ 782320 w 4059768"/>
              <a:gd name="connsiteY340" fmla="*/ 2003398 h 3744261"/>
              <a:gd name="connsiteX341" fmla="*/ 760786 w 4059768"/>
              <a:gd name="connsiteY341" fmla="*/ 2029354 h 3744261"/>
              <a:gd name="connsiteX342" fmla="*/ 880061 w 4059768"/>
              <a:gd name="connsiteY342" fmla="*/ 2069452 h 3744261"/>
              <a:gd name="connsiteX343" fmla="*/ 890817 w 4059768"/>
              <a:gd name="connsiteY343" fmla="*/ 2065236 h 3744261"/>
              <a:gd name="connsiteX344" fmla="*/ 890963 w 4059768"/>
              <a:gd name="connsiteY344" fmla="*/ 2038595 h 3744261"/>
              <a:gd name="connsiteX345" fmla="*/ 888741 w 4059768"/>
              <a:gd name="connsiteY345" fmla="*/ 2020716 h 3744261"/>
              <a:gd name="connsiteX346" fmla="*/ 892541 w 4059768"/>
              <a:gd name="connsiteY346" fmla="*/ 2012576 h 3744261"/>
              <a:gd name="connsiteX347" fmla="*/ 919079 w 4059768"/>
              <a:gd name="connsiteY347" fmla="*/ 2014217 h 3744261"/>
              <a:gd name="connsiteX348" fmla="*/ 968334 w 4059768"/>
              <a:gd name="connsiteY348" fmla="*/ 2015816 h 3744261"/>
              <a:gd name="connsiteX349" fmla="*/ 981769 w 4059768"/>
              <a:gd name="connsiteY349" fmla="*/ 1989693 h 3744261"/>
              <a:gd name="connsiteX350" fmla="*/ 913618 w 4059768"/>
              <a:gd name="connsiteY350" fmla="*/ 1880116 h 3744261"/>
              <a:gd name="connsiteX351" fmla="*/ 867436 w 4059768"/>
              <a:gd name="connsiteY351" fmla="*/ 1817550 h 3744261"/>
              <a:gd name="connsiteX352" fmla="*/ 863034 w 4059768"/>
              <a:gd name="connsiteY352" fmla="*/ 1795498 h 3744261"/>
              <a:gd name="connsiteX353" fmla="*/ 882117 w 4059768"/>
              <a:gd name="connsiteY353" fmla="*/ 1800087 h 3744261"/>
              <a:gd name="connsiteX354" fmla="*/ 906080 w 4059768"/>
              <a:gd name="connsiteY354" fmla="*/ 1818755 h 3744261"/>
              <a:gd name="connsiteX355" fmla="*/ 965842 w 4059768"/>
              <a:gd name="connsiteY355" fmla="*/ 1878247 h 3744261"/>
              <a:gd name="connsiteX356" fmla="*/ 1083372 w 4059768"/>
              <a:gd name="connsiteY356" fmla="*/ 2085005 h 3744261"/>
              <a:gd name="connsiteX357" fmla="*/ 1088730 w 4059768"/>
              <a:gd name="connsiteY357" fmla="*/ 2084673 h 3744261"/>
              <a:gd name="connsiteX358" fmla="*/ 1203394 w 4059768"/>
              <a:gd name="connsiteY358" fmla="*/ 2080893 h 3744261"/>
              <a:gd name="connsiteX359" fmla="*/ 1259294 w 4059768"/>
              <a:gd name="connsiteY359" fmla="*/ 2084382 h 3744261"/>
              <a:gd name="connsiteX360" fmla="*/ 1261454 w 4059768"/>
              <a:gd name="connsiteY360" fmla="*/ 2091234 h 3744261"/>
              <a:gd name="connsiteX361" fmla="*/ 1248247 w 4059768"/>
              <a:gd name="connsiteY361" fmla="*/ 2097152 h 3744261"/>
              <a:gd name="connsiteX362" fmla="*/ 1101770 w 4059768"/>
              <a:gd name="connsiteY362" fmla="*/ 2118520 h 3744261"/>
              <a:gd name="connsiteX363" fmla="*/ 1075606 w 4059768"/>
              <a:gd name="connsiteY363" fmla="*/ 2097962 h 3744261"/>
              <a:gd name="connsiteX364" fmla="*/ 869056 w 4059768"/>
              <a:gd name="connsiteY364" fmla="*/ 2136046 h 3744261"/>
              <a:gd name="connsiteX365" fmla="*/ 824058 w 4059768"/>
              <a:gd name="connsiteY365" fmla="*/ 2200625 h 3744261"/>
              <a:gd name="connsiteX366" fmla="*/ 886831 w 4059768"/>
              <a:gd name="connsiteY366" fmla="*/ 2347974 h 3744261"/>
              <a:gd name="connsiteX367" fmla="*/ 1217702 w 4059768"/>
              <a:gd name="connsiteY367" fmla="*/ 2314750 h 3744261"/>
              <a:gd name="connsiteX368" fmla="*/ 1234833 w 4059768"/>
              <a:gd name="connsiteY368" fmla="*/ 2310784 h 3744261"/>
              <a:gd name="connsiteX369" fmla="*/ 1234272 w 4059768"/>
              <a:gd name="connsiteY369" fmla="*/ 2303724 h 3744261"/>
              <a:gd name="connsiteX370" fmla="*/ 1231490 w 4059768"/>
              <a:gd name="connsiteY370" fmla="*/ 2296622 h 3744261"/>
              <a:gd name="connsiteX371" fmla="*/ 1224201 w 4059768"/>
              <a:gd name="connsiteY371" fmla="*/ 2297183 h 3744261"/>
              <a:gd name="connsiteX372" fmla="*/ 1167201 w 4059768"/>
              <a:gd name="connsiteY372" fmla="*/ 2285180 h 3744261"/>
              <a:gd name="connsiteX373" fmla="*/ 1187634 w 4059768"/>
              <a:gd name="connsiteY373" fmla="*/ 2267800 h 3744261"/>
              <a:gd name="connsiteX374" fmla="*/ 1237968 w 4059768"/>
              <a:gd name="connsiteY374" fmla="*/ 2283581 h 3744261"/>
              <a:gd name="connsiteX375" fmla="*/ 1358261 w 4059768"/>
              <a:gd name="connsiteY375" fmla="*/ 2270271 h 3744261"/>
              <a:gd name="connsiteX376" fmla="*/ 1358448 w 4059768"/>
              <a:gd name="connsiteY376" fmla="*/ 2250960 h 3744261"/>
              <a:gd name="connsiteX377" fmla="*/ 1351990 w 4059768"/>
              <a:gd name="connsiteY377" fmla="*/ 2164680 h 3744261"/>
              <a:gd name="connsiteX378" fmla="*/ 1340236 w 4059768"/>
              <a:gd name="connsiteY378" fmla="*/ 2112290 h 3744261"/>
              <a:gd name="connsiteX379" fmla="*/ 1351554 w 4059768"/>
              <a:gd name="connsiteY379" fmla="*/ 2034753 h 3744261"/>
              <a:gd name="connsiteX380" fmla="*/ 1373357 w 4059768"/>
              <a:gd name="connsiteY380" fmla="*/ 2021277 h 3744261"/>
              <a:gd name="connsiteX381" fmla="*/ 1407640 w 4059768"/>
              <a:gd name="connsiteY381" fmla="*/ 2008776 h 3744261"/>
              <a:gd name="connsiteX382" fmla="*/ 1428281 w 4059768"/>
              <a:gd name="connsiteY382" fmla="*/ 2043412 h 3744261"/>
              <a:gd name="connsiteX383" fmla="*/ 1439556 w 4059768"/>
              <a:gd name="connsiteY383" fmla="*/ 2085711 h 3744261"/>
              <a:gd name="connsiteX384" fmla="*/ 1447301 w 4059768"/>
              <a:gd name="connsiteY384" fmla="*/ 2152346 h 3744261"/>
              <a:gd name="connsiteX385" fmla="*/ 1428011 w 4059768"/>
              <a:gd name="connsiteY385" fmla="*/ 2143645 h 3744261"/>
              <a:gd name="connsiteX386" fmla="*/ 1399853 w 4059768"/>
              <a:gd name="connsiteY386" fmla="*/ 2102198 h 3744261"/>
              <a:gd name="connsiteX387" fmla="*/ 1405667 w 4059768"/>
              <a:gd name="connsiteY387" fmla="*/ 2137208 h 3744261"/>
              <a:gd name="connsiteX388" fmla="*/ 1405211 w 4059768"/>
              <a:gd name="connsiteY388" fmla="*/ 2249465 h 3744261"/>
              <a:gd name="connsiteX389" fmla="*/ 1401037 w 4059768"/>
              <a:gd name="connsiteY389" fmla="*/ 2262546 h 3744261"/>
              <a:gd name="connsiteX390" fmla="*/ 1473901 w 4059768"/>
              <a:gd name="connsiteY390" fmla="*/ 2243173 h 3744261"/>
              <a:gd name="connsiteX391" fmla="*/ 1478034 w 4059768"/>
              <a:gd name="connsiteY391" fmla="*/ 2174980 h 3744261"/>
              <a:gd name="connsiteX392" fmla="*/ 1449502 w 4059768"/>
              <a:gd name="connsiteY392" fmla="*/ 2053774 h 3744261"/>
              <a:gd name="connsiteX393" fmla="*/ 1451475 w 4059768"/>
              <a:gd name="connsiteY393" fmla="*/ 2046610 h 3744261"/>
              <a:gd name="connsiteX394" fmla="*/ 1458909 w 4059768"/>
              <a:gd name="connsiteY394" fmla="*/ 2046444 h 3744261"/>
              <a:gd name="connsiteX395" fmla="*/ 1504925 w 4059768"/>
              <a:gd name="connsiteY395" fmla="*/ 2058467 h 3744261"/>
              <a:gd name="connsiteX396" fmla="*/ 1782284 w 4059768"/>
              <a:gd name="connsiteY396" fmla="*/ 1986204 h 3744261"/>
              <a:gd name="connsiteX397" fmla="*/ 1788887 w 4059768"/>
              <a:gd name="connsiteY397" fmla="*/ 1988281 h 3744261"/>
              <a:gd name="connsiteX398" fmla="*/ 1849895 w 4059768"/>
              <a:gd name="connsiteY398" fmla="*/ 2016978 h 3744261"/>
              <a:gd name="connsiteX399" fmla="*/ 1850227 w 4059768"/>
              <a:gd name="connsiteY399" fmla="*/ 2017082 h 3744261"/>
              <a:gd name="connsiteX400" fmla="*/ 1795054 w 4059768"/>
              <a:gd name="connsiteY400" fmla="*/ 1971025 h 3744261"/>
              <a:gd name="connsiteX401" fmla="*/ 1794390 w 4059768"/>
              <a:gd name="connsiteY401" fmla="*/ 1970527 h 3744261"/>
              <a:gd name="connsiteX402" fmla="*/ 1315713 w 4059768"/>
              <a:gd name="connsiteY402" fmla="*/ 1579686 h 3744261"/>
              <a:gd name="connsiteX403" fmla="*/ 1153600 w 4059768"/>
              <a:gd name="connsiteY403" fmla="*/ 1494882 h 3744261"/>
              <a:gd name="connsiteX404" fmla="*/ 1047926 w 4059768"/>
              <a:gd name="connsiteY404" fmla="*/ 1425796 h 3744261"/>
              <a:gd name="connsiteX405" fmla="*/ 1054592 w 4059768"/>
              <a:gd name="connsiteY405" fmla="*/ 1396746 h 3744261"/>
              <a:gd name="connsiteX406" fmla="*/ 1118673 w 4059768"/>
              <a:gd name="connsiteY406" fmla="*/ 1334430 h 3744261"/>
              <a:gd name="connsiteX407" fmla="*/ 1165581 w 4059768"/>
              <a:gd name="connsiteY407" fmla="*/ 1273837 h 3744261"/>
              <a:gd name="connsiteX408" fmla="*/ 1156050 w 4059768"/>
              <a:gd name="connsiteY408" fmla="*/ 1254131 h 3744261"/>
              <a:gd name="connsiteX409" fmla="*/ 1149343 w 4059768"/>
              <a:gd name="connsiteY409" fmla="*/ 1273463 h 3744261"/>
              <a:gd name="connsiteX410" fmla="*/ 1138566 w 4059768"/>
              <a:gd name="connsiteY410" fmla="*/ 1287937 h 3744261"/>
              <a:gd name="connsiteX411" fmla="*/ 1030483 w 4059768"/>
              <a:gd name="connsiteY411" fmla="*/ 1395354 h 3744261"/>
              <a:gd name="connsiteX412" fmla="*/ 1012148 w 4059768"/>
              <a:gd name="connsiteY412" fmla="*/ 1390765 h 3744261"/>
              <a:gd name="connsiteX413" fmla="*/ 1010902 w 4059768"/>
              <a:gd name="connsiteY413" fmla="*/ 1389810 h 3744261"/>
              <a:gd name="connsiteX414" fmla="*/ 794094 w 4059768"/>
              <a:gd name="connsiteY414" fmla="*/ 1123166 h 3744261"/>
              <a:gd name="connsiteX415" fmla="*/ 811952 w 4059768"/>
              <a:gd name="connsiteY415" fmla="*/ 915971 h 3744261"/>
              <a:gd name="connsiteX416" fmla="*/ 789068 w 4059768"/>
              <a:gd name="connsiteY416" fmla="*/ 889288 h 3744261"/>
              <a:gd name="connsiteX417" fmla="*/ 768303 w 4059768"/>
              <a:gd name="connsiteY417" fmla="*/ 717042 h 3744261"/>
              <a:gd name="connsiteX418" fmla="*/ 808193 w 4059768"/>
              <a:gd name="connsiteY418" fmla="*/ 541286 h 3744261"/>
              <a:gd name="connsiteX419" fmla="*/ 931123 w 4059768"/>
              <a:gd name="connsiteY419" fmla="*/ 473758 h 3744261"/>
              <a:gd name="connsiteX420" fmla="*/ 1122660 w 4059768"/>
              <a:gd name="connsiteY420" fmla="*/ 489186 h 3744261"/>
              <a:gd name="connsiteX421" fmla="*/ 1251424 w 4059768"/>
              <a:gd name="connsiteY421" fmla="*/ 639173 h 3744261"/>
              <a:gd name="connsiteX422" fmla="*/ 1284441 w 4059768"/>
              <a:gd name="connsiteY422" fmla="*/ 699371 h 3744261"/>
              <a:gd name="connsiteX423" fmla="*/ 1269407 w 4059768"/>
              <a:gd name="connsiteY423" fmla="*/ 655868 h 3744261"/>
              <a:gd name="connsiteX424" fmla="*/ 1275408 w 4059768"/>
              <a:gd name="connsiteY424" fmla="*/ 637615 h 3744261"/>
              <a:gd name="connsiteX425" fmla="*/ 1329127 w 4059768"/>
              <a:gd name="connsiteY425" fmla="*/ 677256 h 3744261"/>
              <a:gd name="connsiteX426" fmla="*/ 1374271 w 4059768"/>
              <a:gd name="connsiteY426" fmla="*/ 742479 h 3744261"/>
              <a:gd name="connsiteX427" fmla="*/ 1379794 w 4059768"/>
              <a:gd name="connsiteY427" fmla="*/ 781040 h 3744261"/>
              <a:gd name="connsiteX428" fmla="*/ 1381808 w 4059768"/>
              <a:gd name="connsiteY428" fmla="*/ 780915 h 3744261"/>
              <a:gd name="connsiteX429" fmla="*/ 1398773 w 4059768"/>
              <a:gd name="connsiteY429" fmla="*/ 838476 h 3744261"/>
              <a:gd name="connsiteX430" fmla="*/ 1404525 w 4059768"/>
              <a:gd name="connsiteY430" fmla="*/ 876912 h 3744261"/>
              <a:gd name="connsiteX431" fmla="*/ 1395638 w 4059768"/>
              <a:gd name="connsiteY431" fmla="*/ 977914 h 3744261"/>
              <a:gd name="connsiteX432" fmla="*/ 1401888 w 4059768"/>
              <a:gd name="connsiteY432" fmla="*/ 1020129 h 3744261"/>
              <a:gd name="connsiteX433" fmla="*/ 1332969 w 4059768"/>
              <a:gd name="connsiteY433" fmla="*/ 1209465 h 3744261"/>
              <a:gd name="connsiteX434" fmla="*/ 1369931 w 4059768"/>
              <a:gd name="connsiteY434" fmla="*/ 1221737 h 3744261"/>
              <a:gd name="connsiteX435" fmla="*/ 1379317 w 4059768"/>
              <a:gd name="connsiteY435" fmla="*/ 1230646 h 3744261"/>
              <a:gd name="connsiteX436" fmla="*/ 1427990 w 4059768"/>
              <a:gd name="connsiteY436" fmla="*/ 1300292 h 3744261"/>
              <a:gd name="connsiteX437" fmla="*/ 1416133 w 4059768"/>
              <a:gd name="connsiteY437" fmla="*/ 1323798 h 3744261"/>
              <a:gd name="connsiteX438" fmla="*/ 1295384 w 4059768"/>
              <a:gd name="connsiteY438" fmla="*/ 1319230 h 3744261"/>
              <a:gd name="connsiteX439" fmla="*/ 1259003 w 4059768"/>
              <a:gd name="connsiteY439" fmla="*/ 1296243 h 3744261"/>
              <a:gd name="connsiteX440" fmla="*/ 1256802 w 4059768"/>
              <a:gd name="connsiteY440" fmla="*/ 1298132 h 3744261"/>
              <a:gd name="connsiteX441" fmla="*/ 1248891 w 4059768"/>
              <a:gd name="connsiteY441" fmla="*/ 1310384 h 3744261"/>
              <a:gd name="connsiteX442" fmla="*/ 1244883 w 4059768"/>
              <a:gd name="connsiteY442" fmla="*/ 1318648 h 3744261"/>
              <a:gd name="connsiteX443" fmla="*/ 1229122 w 4059768"/>
              <a:gd name="connsiteY443" fmla="*/ 1321908 h 3744261"/>
              <a:gd name="connsiteX444" fmla="*/ 1342645 w 4059768"/>
              <a:gd name="connsiteY444" fmla="*/ 1396434 h 3744261"/>
              <a:gd name="connsiteX445" fmla="*/ 1520810 w 4059768"/>
              <a:gd name="connsiteY445" fmla="*/ 1562077 h 3744261"/>
              <a:gd name="connsiteX446" fmla="*/ 1718473 w 4059768"/>
              <a:gd name="connsiteY446" fmla="*/ 1729756 h 3744261"/>
              <a:gd name="connsiteX447" fmla="*/ 1885154 w 4059768"/>
              <a:gd name="connsiteY447" fmla="*/ 1883500 h 3744261"/>
              <a:gd name="connsiteX448" fmla="*/ 1939476 w 4059768"/>
              <a:gd name="connsiteY448" fmla="*/ 2032282 h 3744261"/>
              <a:gd name="connsiteX449" fmla="*/ 1947699 w 4059768"/>
              <a:gd name="connsiteY449" fmla="*/ 2051490 h 3744261"/>
              <a:gd name="connsiteX450" fmla="*/ 1955548 w 4059768"/>
              <a:gd name="connsiteY450" fmla="*/ 2068247 h 3744261"/>
              <a:gd name="connsiteX451" fmla="*/ 1955693 w 4059768"/>
              <a:gd name="connsiteY451" fmla="*/ 2069410 h 3744261"/>
              <a:gd name="connsiteX452" fmla="*/ 1990309 w 4059768"/>
              <a:gd name="connsiteY452" fmla="*/ 2132370 h 3744261"/>
              <a:gd name="connsiteX453" fmla="*/ 1990433 w 4059768"/>
              <a:gd name="connsiteY453" fmla="*/ 2131311 h 3744261"/>
              <a:gd name="connsiteX454" fmla="*/ 1977102 w 4059768"/>
              <a:gd name="connsiteY454" fmla="*/ 2009898 h 3744261"/>
              <a:gd name="connsiteX455" fmla="*/ 1981691 w 4059768"/>
              <a:gd name="connsiteY455" fmla="*/ 2002069 h 3744261"/>
              <a:gd name="connsiteX456" fmla="*/ 1989187 w 4059768"/>
              <a:gd name="connsiteY456" fmla="*/ 2006845 h 3744261"/>
              <a:gd name="connsiteX457" fmla="*/ 1989187 w 4059768"/>
              <a:gd name="connsiteY457" fmla="*/ 2006845 h 3744261"/>
              <a:gd name="connsiteX458" fmla="*/ 1989250 w 4059768"/>
              <a:gd name="connsiteY458" fmla="*/ 2007136 h 3744261"/>
              <a:gd name="connsiteX459" fmla="*/ 1991721 w 4059768"/>
              <a:gd name="connsiteY459" fmla="*/ 2017186 h 3744261"/>
              <a:gd name="connsiteX460" fmla="*/ 2024986 w 4059768"/>
              <a:gd name="connsiteY460" fmla="*/ 2093186 h 3744261"/>
              <a:gd name="connsiteX461" fmla="*/ 2059145 w 4059768"/>
              <a:gd name="connsiteY461" fmla="*/ 2144538 h 3744261"/>
              <a:gd name="connsiteX462" fmla="*/ 2058709 w 4059768"/>
              <a:gd name="connsiteY462" fmla="*/ 2132619 h 3744261"/>
              <a:gd name="connsiteX463" fmla="*/ 2044443 w 4059768"/>
              <a:gd name="connsiteY463" fmla="*/ 2063679 h 3744261"/>
              <a:gd name="connsiteX464" fmla="*/ 2028911 w 4059768"/>
              <a:gd name="connsiteY464" fmla="*/ 2026364 h 3744261"/>
              <a:gd name="connsiteX465" fmla="*/ 2028433 w 4059768"/>
              <a:gd name="connsiteY465" fmla="*/ 2010790 h 3744261"/>
              <a:gd name="connsiteX466" fmla="*/ 2034995 w 4059768"/>
              <a:gd name="connsiteY466" fmla="*/ 2009420 h 3744261"/>
              <a:gd name="connsiteX467" fmla="*/ 2053310 w 4059768"/>
              <a:gd name="connsiteY467" fmla="*/ 2050036 h 3744261"/>
              <a:gd name="connsiteX468" fmla="*/ 2056300 w 4059768"/>
              <a:gd name="connsiteY468" fmla="*/ 2059838 h 3744261"/>
              <a:gd name="connsiteX469" fmla="*/ 2101277 w 4059768"/>
              <a:gd name="connsiteY469" fmla="*/ 2139223 h 3744261"/>
              <a:gd name="connsiteX470" fmla="*/ 2099741 w 4059768"/>
              <a:gd name="connsiteY470" fmla="*/ 2127200 h 3744261"/>
              <a:gd name="connsiteX471" fmla="*/ 2070337 w 4059768"/>
              <a:gd name="connsiteY471" fmla="*/ 2015940 h 3744261"/>
              <a:gd name="connsiteX472" fmla="*/ 2070047 w 4059768"/>
              <a:gd name="connsiteY472" fmla="*/ 2015255 h 3744261"/>
              <a:gd name="connsiteX473" fmla="*/ 2069569 w 4059768"/>
              <a:gd name="connsiteY473" fmla="*/ 2004499 h 3744261"/>
              <a:gd name="connsiteX474" fmla="*/ 2075923 w 4059768"/>
              <a:gd name="connsiteY474" fmla="*/ 2002692 h 3744261"/>
              <a:gd name="connsiteX475" fmla="*/ 2080097 w 4059768"/>
              <a:gd name="connsiteY475" fmla="*/ 2006845 h 3744261"/>
              <a:gd name="connsiteX476" fmla="*/ 2080139 w 4059768"/>
              <a:gd name="connsiteY476" fmla="*/ 2006845 h 3744261"/>
              <a:gd name="connsiteX477" fmla="*/ 2080242 w 4059768"/>
              <a:gd name="connsiteY477" fmla="*/ 2007136 h 3744261"/>
              <a:gd name="connsiteX478" fmla="*/ 2082776 w 4059768"/>
              <a:gd name="connsiteY478" fmla="*/ 2013220 h 3744261"/>
              <a:gd name="connsiteX479" fmla="*/ 2128002 w 4059768"/>
              <a:gd name="connsiteY479" fmla="*/ 2082492 h 3744261"/>
              <a:gd name="connsiteX480" fmla="*/ 2075446 w 4059768"/>
              <a:gd name="connsiteY480" fmla="*/ 1945380 h 3744261"/>
              <a:gd name="connsiteX481" fmla="*/ 2076276 w 4059768"/>
              <a:gd name="connsiteY481" fmla="*/ 1939545 h 3744261"/>
              <a:gd name="connsiteX482" fmla="*/ 2081592 w 4059768"/>
              <a:gd name="connsiteY482" fmla="*/ 1937012 h 3744261"/>
              <a:gd name="connsiteX483" fmla="*/ 2118325 w 4059768"/>
              <a:gd name="connsiteY483" fmla="*/ 1926982 h 3744261"/>
              <a:gd name="connsiteX484" fmla="*/ 2116706 w 4059768"/>
              <a:gd name="connsiteY484" fmla="*/ 1911222 h 3744261"/>
              <a:gd name="connsiteX485" fmla="*/ 2070524 w 4059768"/>
              <a:gd name="connsiteY485" fmla="*/ 1876876 h 3744261"/>
              <a:gd name="connsiteX486" fmla="*/ 1994005 w 4059768"/>
              <a:gd name="connsiteY486" fmla="*/ 1815868 h 3744261"/>
              <a:gd name="connsiteX487" fmla="*/ 1990060 w 4059768"/>
              <a:gd name="connsiteY487" fmla="*/ 1809244 h 3744261"/>
              <a:gd name="connsiteX488" fmla="*/ 1961798 w 4059768"/>
              <a:gd name="connsiteY488" fmla="*/ 1804032 h 3744261"/>
              <a:gd name="connsiteX489" fmla="*/ 1932789 w 4059768"/>
              <a:gd name="connsiteY489" fmla="*/ 1765991 h 3744261"/>
              <a:gd name="connsiteX490" fmla="*/ 1890636 w 4059768"/>
              <a:gd name="connsiteY490" fmla="*/ 1690572 h 3744261"/>
              <a:gd name="connsiteX491" fmla="*/ 1811085 w 4059768"/>
              <a:gd name="connsiteY491" fmla="*/ 1763021 h 3744261"/>
              <a:gd name="connsiteX492" fmla="*/ 1786271 w 4059768"/>
              <a:gd name="connsiteY492" fmla="*/ 1748880 h 3744261"/>
              <a:gd name="connsiteX493" fmla="*/ 1758404 w 4059768"/>
              <a:gd name="connsiteY493" fmla="*/ 1709115 h 3744261"/>
              <a:gd name="connsiteX494" fmla="*/ 1736767 w 4059768"/>
              <a:gd name="connsiteY494" fmla="*/ 1636126 h 3744261"/>
              <a:gd name="connsiteX495" fmla="*/ 1811729 w 4059768"/>
              <a:gd name="connsiteY495" fmla="*/ 1580247 h 3744261"/>
              <a:gd name="connsiteX496" fmla="*/ 1831310 w 4059768"/>
              <a:gd name="connsiteY496" fmla="*/ 1571567 h 3744261"/>
              <a:gd name="connsiteX497" fmla="*/ 1788617 w 4059768"/>
              <a:gd name="connsiteY497" fmla="*/ 1472331 h 3744261"/>
              <a:gd name="connsiteX498" fmla="*/ 1692600 w 4059768"/>
              <a:gd name="connsiteY498" fmla="*/ 923987 h 3744261"/>
              <a:gd name="connsiteX499" fmla="*/ 1707094 w 4059768"/>
              <a:gd name="connsiteY499" fmla="*/ 829319 h 3744261"/>
              <a:gd name="connsiteX500" fmla="*/ 1636201 w 4059768"/>
              <a:gd name="connsiteY500" fmla="*/ 698644 h 3744261"/>
              <a:gd name="connsiteX501" fmla="*/ 1536716 w 4059768"/>
              <a:gd name="connsiteY501" fmla="*/ 614524 h 3744261"/>
              <a:gd name="connsiteX502" fmla="*/ 1508226 w 4059768"/>
              <a:gd name="connsiteY502" fmla="*/ 615583 h 3744261"/>
              <a:gd name="connsiteX503" fmla="*/ 1523073 w 4059768"/>
              <a:gd name="connsiteY503" fmla="*/ 673477 h 3744261"/>
              <a:gd name="connsiteX504" fmla="*/ 1529905 w 4059768"/>
              <a:gd name="connsiteY504" fmla="*/ 699786 h 3744261"/>
              <a:gd name="connsiteX505" fmla="*/ 1543818 w 4059768"/>
              <a:gd name="connsiteY505" fmla="*/ 1016599 h 3744261"/>
              <a:gd name="connsiteX506" fmla="*/ 1670194 w 4059768"/>
              <a:gd name="connsiteY506" fmla="*/ 1432420 h 3744261"/>
              <a:gd name="connsiteX507" fmla="*/ 1724079 w 4059768"/>
              <a:gd name="connsiteY507" fmla="*/ 1582365 h 3744261"/>
              <a:gd name="connsiteX508" fmla="*/ 1716417 w 4059768"/>
              <a:gd name="connsiteY508" fmla="*/ 1604480 h 3744261"/>
              <a:gd name="connsiteX509" fmla="*/ 1671585 w 4059768"/>
              <a:gd name="connsiteY509" fmla="*/ 1558111 h 3744261"/>
              <a:gd name="connsiteX510" fmla="*/ 1608314 w 4059768"/>
              <a:gd name="connsiteY510" fmla="*/ 1448596 h 3744261"/>
              <a:gd name="connsiteX511" fmla="*/ 1509618 w 4059768"/>
              <a:gd name="connsiteY511" fmla="*/ 1198169 h 3744261"/>
              <a:gd name="connsiteX512" fmla="*/ 1506835 w 4059768"/>
              <a:gd name="connsiteY512" fmla="*/ 1180498 h 3744261"/>
              <a:gd name="connsiteX513" fmla="*/ 1486859 w 4059768"/>
              <a:gd name="connsiteY513" fmla="*/ 615064 h 3744261"/>
              <a:gd name="connsiteX514" fmla="*/ 1496349 w 4059768"/>
              <a:gd name="connsiteY514" fmla="*/ 607693 h 3744261"/>
              <a:gd name="connsiteX515" fmla="*/ 1498757 w 4059768"/>
              <a:gd name="connsiteY515" fmla="*/ 592181 h 3744261"/>
              <a:gd name="connsiteX516" fmla="*/ 1595751 w 4059768"/>
              <a:gd name="connsiteY516" fmla="*/ 380356 h 3744261"/>
              <a:gd name="connsiteX517" fmla="*/ 1725782 w 4059768"/>
              <a:gd name="connsiteY517" fmla="*/ 271610 h 3744261"/>
              <a:gd name="connsiteX518" fmla="*/ 1732136 w 4059768"/>
              <a:gd name="connsiteY518" fmla="*/ 271713 h 3744261"/>
              <a:gd name="connsiteX519" fmla="*/ 1732822 w 4059768"/>
              <a:gd name="connsiteY519" fmla="*/ 272191 h 3744261"/>
              <a:gd name="connsiteX520" fmla="*/ 1736746 w 4059768"/>
              <a:gd name="connsiteY520" fmla="*/ 242808 h 3744261"/>
              <a:gd name="connsiteX521" fmla="*/ 1747586 w 4059768"/>
              <a:gd name="connsiteY521" fmla="*/ 235333 h 3744261"/>
              <a:gd name="connsiteX522" fmla="*/ 1764364 w 4059768"/>
              <a:gd name="connsiteY522" fmla="*/ 274787 h 3744261"/>
              <a:gd name="connsiteX523" fmla="*/ 1766710 w 4059768"/>
              <a:gd name="connsiteY523" fmla="*/ 262639 h 3744261"/>
              <a:gd name="connsiteX524" fmla="*/ 1765360 w 4059768"/>
              <a:gd name="connsiteY524" fmla="*/ 185808 h 3744261"/>
              <a:gd name="connsiteX525" fmla="*/ 1826098 w 4059768"/>
              <a:gd name="connsiteY525" fmla="*/ 48613 h 3744261"/>
              <a:gd name="connsiteX526" fmla="*/ 1945830 w 4059768"/>
              <a:gd name="connsiteY526" fmla="*/ 106 h 3744261"/>
              <a:gd name="connsiteX527" fmla="*/ 2065105 w 4059768"/>
              <a:gd name="connsiteY527" fmla="*/ 39124 h 3744261"/>
              <a:gd name="connsiteX528" fmla="*/ 2142538 w 4059768"/>
              <a:gd name="connsiteY528" fmla="*/ 42841 h 3744261"/>
              <a:gd name="connsiteX529" fmla="*/ 2281331 w 4059768"/>
              <a:gd name="connsiteY529" fmla="*/ 406458 h 3744261"/>
              <a:gd name="connsiteX530" fmla="*/ 2264844 w 4059768"/>
              <a:gd name="connsiteY530" fmla="*/ 652338 h 3744261"/>
              <a:gd name="connsiteX531" fmla="*/ 2250828 w 4059768"/>
              <a:gd name="connsiteY531" fmla="*/ 671525 h 3744261"/>
              <a:gd name="connsiteX532" fmla="*/ 2193329 w 4059768"/>
              <a:gd name="connsiteY532" fmla="*/ 655099 h 3744261"/>
              <a:gd name="connsiteX533" fmla="*/ 2186601 w 4059768"/>
              <a:gd name="connsiteY533" fmla="*/ 663551 h 3744261"/>
              <a:gd name="connsiteX534" fmla="*/ 2200514 w 4059768"/>
              <a:gd name="connsiteY534" fmla="*/ 722814 h 3744261"/>
              <a:gd name="connsiteX535" fmla="*/ 2208072 w 4059768"/>
              <a:gd name="connsiteY535" fmla="*/ 800164 h 3744261"/>
              <a:gd name="connsiteX536" fmla="*/ 2194222 w 4059768"/>
              <a:gd name="connsiteY536" fmla="*/ 808616 h 3744261"/>
              <a:gd name="connsiteX537" fmla="*/ 2171276 w 4059768"/>
              <a:gd name="connsiteY537" fmla="*/ 804878 h 3744261"/>
              <a:gd name="connsiteX538" fmla="*/ 2171339 w 4059768"/>
              <a:gd name="connsiteY538" fmla="*/ 780687 h 3744261"/>
              <a:gd name="connsiteX539" fmla="*/ 2176198 w 4059768"/>
              <a:gd name="connsiteY539" fmla="*/ 739364 h 3744261"/>
              <a:gd name="connsiteX540" fmla="*/ 2175679 w 4059768"/>
              <a:gd name="connsiteY540" fmla="*/ 735710 h 3744261"/>
              <a:gd name="connsiteX541" fmla="*/ 2175014 w 4059768"/>
              <a:gd name="connsiteY541" fmla="*/ 736810 h 3744261"/>
              <a:gd name="connsiteX542" fmla="*/ 2159565 w 4059768"/>
              <a:gd name="connsiteY542" fmla="*/ 749851 h 3744261"/>
              <a:gd name="connsiteX543" fmla="*/ 2148954 w 4059768"/>
              <a:gd name="connsiteY543" fmla="*/ 734111 h 3744261"/>
              <a:gd name="connsiteX544" fmla="*/ 2173374 w 4059768"/>
              <a:gd name="connsiteY544" fmla="*/ 660436 h 3744261"/>
              <a:gd name="connsiteX545" fmla="*/ 2168016 w 4059768"/>
              <a:gd name="connsiteY545" fmla="*/ 612053 h 3744261"/>
              <a:gd name="connsiteX546" fmla="*/ 2152671 w 4059768"/>
              <a:gd name="connsiteY546" fmla="*/ 659522 h 3744261"/>
              <a:gd name="connsiteX547" fmla="*/ 2069611 w 4059768"/>
              <a:gd name="connsiteY547" fmla="*/ 810921 h 3744261"/>
              <a:gd name="connsiteX548" fmla="*/ 2082277 w 4059768"/>
              <a:gd name="connsiteY548" fmla="*/ 828758 h 3744261"/>
              <a:gd name="connsiteX549" fmla="*/ 2091622 w 4059768"/>
              <a:gd name="connsiteY549" fmla="*/ 806747 h 3744261"/>
              <a:gd name="connsiteX550" fmla="*/ 2097041 w 4059768"/>
              <a:gd name="connsiteY550" fmla="*/ 802054 h 3744261"/>
              <a:gd name="connsiteX551" fmla="*/ 2103291 w 4059768"/>
              <a:gd name="connsiteY551" fmla="*/ 805543 h 3744261"/>
              <a:gd name="connsiteX552" fmla="*/ 2105181 w 4059768"/>
              <a:gd name="connsiteY552" fmla="*/ 809529 h 3744261"/>
              <a:gd name="connsiteX553" fmla="*/ 2105846 w 4059768"/>
              <a:gd name="connsiteY553" fmla="*/ 808201 h 3744261"/>
              <a:gd name="connsiteX554" fmla="*/ 2119011 w 4059768"/>
              <a:gd name="connsiteY554" fmla="*/ 799562 h 3744261"/>
              <a:gd name="connsiteX555" fmla="*/ 2119551 w 4059768"/>
              <a:gd name="connsiteY555" fmla="*/ 821926 h 3744261"/>
              <a:gd name="connsiteX556" fmla="*/ 2115771 w 4059768"/>
              <a:gd name="connsiteY556" fmla="*/ 832952 h 3744261"/>
              <a:gd name="connsiteX557" fmla="*/ 2161164 w 4059768"/>
              <a:gd name="connsiteY557" fmla="*/ 995045 h 3744261"/>
              <a:gd name="connsiteX558" fmla="*/ 2144739 w 4059768"/>
              <a:gd name="connsiteY558" fmla="*/ 1013505 h 3744261"/>
              <a:gd name="connsiteX559" fmla="*/ 2139360 w 4059768"/>
              <a:gd name="connsiteY559" fmla="*/ 1014024 h 3744261"/>
              <a:gd name="connsiteX560" fmla="*/ 2009662 w 4059768"/>
              <a:gd name="connsiteY560" fmla="*/ 926250 h 3744261"/>
              <a:gd name="connsiteX561" fmla="*/ 1986052 w 4059768"/>
              <a:gd name="connsiteY561" fmla="*/ 934390 h 3744261"/>
              <a:gd name="connsiteX562" fmla="*/ 1941677 w 4059768"/>
              <a:gd name="connsiteY562" fmla="*/ 947472 h 3744261"/>
              <a:gd name="connsiteX563" fmla="*/ 1933163 w 4059768"/>
              <a:gd name="connsiteY563" fmla="*/ 956650 h 3744261"/>
              <a:gd name="connsiteX564" fmla="*/ 1881479 w 4059768"/>
              <a:gd name="connsiteY564" fmla="*/ 1002686 h 3744261"/>
              <a:gd name="connsiteX565" fmla="*/ 1849085 w 4059768"/>
              <a:gd name="connsiteY565" fmla="*/ 1074534 h 3744261"/>
              <a:gd name="connsiteX566" fmla="*/ 1786935 w 4059768"/>
              <a:gd name="connsiteY566" fmla="*/ 1177279 h 3744261"/>
              <a:gd name="connsiteX567" fmla="*/ 1758591 w 4059768"/>
              <a:gd name="connsiteY567" fmla="*/ 1158092 h 3744261"/>
              <a:gd name="connsiteX568" fmla="*/ 1744658 w 4059768"/>
              <a:gd name="connsiteY568" fmla="*/ 1052087 h 3744261"/>
              <a:gd name="connsiteX569" fmla="*/ 1745073 w 4059768"/>
              <a:gd name="connsiteY569" fmla="*/ 1041413 h 3744261"/>
              <a:gd name="connsiteX570" fmla="*/ 1743308 w 4059768"/>
              <a:gd name="connsiteY570" fmla="*/ 1161996 h 3744261"/>
              <a:gd name="connsiteX571" fmla="*/ 1804295 w 4059768"/>
              <a:gd name="connsiteY571" fmla="*/ 1421768 h 3744261"/>
              <a:gd name="connsiteX572" fmla="*/ 1872737 w 4059768"/>
              <a:gd name="connsiteY572" fmla="*/ 1556263 h 3744261"/>
              <a:gd name="connsiteX573" fmla="*/ 1879755 w 4059768"/>
              <a:gd name="connsiteY573" fmla="*/ 1554976 h 3744261"/>
              <a:gd name="connsiteX574" fmla="*/ 1885403 w 4059768"/>
              <a:gd name="connsiteY574" fmla="*/ 1560229 h 3744261"/>
              <a:gd name="connsiteX575" fmla="*/ 1879070 w 4059768"/>
              <a:gd name="connsiteY575" fmla="*/ 1568598 h 3744261"/>
              <a:gd name="connsiteX576" fmla="*/ 1872051 w 4059768"/>
              <a:gd name="connsiteY576" fmla="*/ 1569324 h 3744261"/>
              <a:gd name="connsiteX577" fmla="*/ 1848234 w 4059768"/>
              <a:gd name="connsiteY577" fmla="*/ 1578087 h 3744261"/>
              <a:gd name="connsiteX578" fmla="*/ 1891965 w 4059768"/>
              <a:gd name="connsiteY578" fmla="*/ 1666027 h 3744261"/>
              <a:gd name="connsiteX579" fmla="*/ 1903261 w 4059768"/>
              <a:gd name="connsiteY579" fmla="*/ 1645283 h 3744261"/>
              <a:gd name="connsiteX580" fmla="*/ 1910259 w 4059768"/>
              <a:gd name="connsiteY580" fmla="*/ 1639282 h 3744261"/>
              <a:gd name="connsiteX581" fmla="*/ 1956192 w 4059768"/>
              <a:gd name="connsiteY581" fmla="*/ 1714680 h 3744261"/>
              <a:gd name="connsiteX582" fmla="*/ 1996808 w 4059768"/>
              <a:gd name="connsiteY582" fmla="*/ 1795830 h 3744261"/>
              <a:gd name="connsiteX583" fmla="*/ 2002186 w 4059768"/>
              <a:gd name="connsiteY583" fmla="*/ 1794252 h 3744261"/>
              <a:gd name="connsiteX584" fmla="*/ 2029949 w 4059768"/>
              <a:gd name="connsiteY584" fmla="*/ 1764412 h 3744261"/>
              <a:gd name="connsiteX585" fmla="*/ 2267544 w 4059768"/>
              <a:gd name="connsiteY585" fmla="*/ 1248774 h 3744261"/>
              <a:gd name="connsiteX586" fmla="*/ 2441306 w 4059768"/>
              <a:gd name="connsiteY586" fmla="*/ 985348 h 3744261"/>
              <a:gd name="connsiteX587" fmla="*/ 2656079 w 4059768"/>
              <a:gd name="connsiteY587" fmla="*/ 779898 h 3744261"/>
              <a:gd name="connsiteX588" fmla="*/ 2669556 w 4059768"/>
              <a:gd name="connsiteY588" fmla="*/ 778673 h 3744261"/>
              <a:gd name="connsiteX589" fmla="*/ 2710131 w 4059768"/>
              <a:gd name="connsiteY589" fmla="*/ 723707 h 3744261"/>
              <a:gd name="connsiteX590" fmla="*/ 2848219 w 4059768"/>
              <a:gd name="connsiteY590" fmla="*/ 668534 h 3744261"/>
              <a:gd name="connsiteX591" fmla="*/ 2965292 w 4059768"/>
              <a:gd name="connsiteY591" fmla="*/ 650490 h 3744261"/>
              <a:gd name="connsiteX592" fmla="*/ 2967265 w 4059768"/>
              <a:gd name="connsiteY592" fmla="*/ 650074 h 3744261"/>
              <a:gd name="connsiteX593" fmla="*/ 2982818 w 4059768"/>
              <a:gd name="connsiteY593" fmla="*/ 632964 h 3744261"/>
              <a:gd name="connsiteX594" fmla="*/ 3204610 w 4059768"/>
              <a:gd name="connsiteY594" fmla="*/ 522597 h 3744261"/>
              <a:gd name="connsiteX595" fmla="*/ 3327789 w 4059768"/>
              <a:gd name="connsiteY595" fmla="*/ 578746 h 3744261"/>
              <a:gd name="connsiteX596" fmla="*/ 3336697 w 4059768"/>
              <a:gd name="connsiteY596" fmla="*/ 584602 h 3744261"/>
              <a:gd name="connsiteX597" fmla="*/ 3414442 w 4059768"/>
              <a:gd name="connsiteY597" fmla="*/ 735710 h 3744261"/>
              <a:gd name="connsiteX598" fmla="*/ 3416954 w 4059768"/>
              <a:gd name="connsiteY598" fmla="*/ 772921 h 3744261"/>
              <a:gd name="connsiteX599" fmla="*/ 3418740 w 4059768"/>
              <a:gd name="connsiteY599" fmla="*/ 776845 h 3744261"/>
              <a:gd name="connsiteX600" fmla="*/ 3442724 w 4059768"/>
              <a:gd name="connsiteY600" fmla="*/ 880255 h 3744261"/>
              <a:gd name="connsiteX601" fmla="*/ 3381238 w 4059768"/>
              <a:gd name="connsiteY601" fmla="*/ 1080514 h 3744261"/>
              <a:gd name="connsiteX602" fmla="*/ 3336925 w 4059768"/>
              <a:gd name="connsiteY602" fmla="*/ 1129665 h 3744261"/>
              <a:gd name="connsiteX603" fmla="*/ 3029311 w 4059768"/>
              <a:gd name="connsiteY603" fmla="*/ 1328553 h 3744261"/>
              <a:gd name="connsiteX604" fmla="*/ 2886364 w 4059768"/>
              <a:gd name="connsiteY604" fmla="*/ 1415995 h 3744261"/>
              <a:gd name="connsiteX605" fmla="*/ 2848073 w 4059768"/>
              <a:gd name="connsiteY605" fmla="*/ 1419317 h 3744261"/>
              <a:gd name="connsiteX606" fmla="*/ 2601322 w 4059768"/>
              <a:gd name="connsiteY606" fmla="*/ 1308847 h 3744261"/>
              <a:gd name="connsiteX607" fmla="*/ 2592351 w 4059768"/>
              <a:gd name="connsiteY607" fmla="*/ 1301849 h 3744261"/>
              <a:gd name="connsiteX608" fmla="*/ 2577214 w 4059768"/>
              <a:gd name="connsiteY608" fmla="*/ 1249002 h 3744261"/>
              <a:gd name="connsiteX609" fmla="*/ 2612888 w 4059768"/>
              <a:gd name="connsiteY609" fmla="*/ 1209258 h 3744261"/>
              <a:gd name="connsiteX610" fmla="*/ 2634131 w 4059768"/>
              <a:gd name="connsiteY610" fmla="*/ 1188742 h 3744261"/>
              <a:gd name="connsiteX611" fmla="*/ 2682472 w 4059768"/>
              <a:gd name="connsiteY611" fmla="*/ 1071336 h 3744261"/>
              <a:gd name="connsiteX612" fmla="*/ 2618453 w 4059768"/>
              <a:gd name="connsiteY612" fmla="*/ 1154998 h 3744261"/>
              <a:gd name="connsiteX613" fmla="*/ 2535995 w 4059768"/>
              <a:gd name="connsiteY613" fmla="*/ 1264514 h 3744261"/>
              <a:gd name="connsiteX614" fmla="*/ 2551340 w 4059768"/>
              <a:gd name="connsiteY614" fmla="*/ 1309989 h 3744261"/>
              <a:gd name="connsiteX615" fmla="*/ 2533108 w 4059768"/>
              <a:gd name="connsiteY615" fmla="*/ 1382355 h 3744261"/>
              <a:gd name="connsiteX616" fmla="*/ 2582301 w 4059768"/>
              <a:gd name="connsiteY616" fmla="*/ 1407253 h 3744261"/>
              <a:gd name="connsiteX617" fmla="*/ 2600782 w 4059768"/>
              <a:gd name="connsiteY617" fmla="*/ 1382418 h 3744261"/>
              <a:gd name="connsiteX618" fmla="*/ 2685836 w 4059768"/>
              <a:gd name="connsiteY618" fmla="*/ 1407149 h 3744261"/>
              <a:gd name="connsiteX619" fmla="*/ 2755773 w 4059768"/>
              <a:gd name="connsiteY619" fmla="*/ 1449281 h 3744261"/>
              <a:gd name="connsiteX620" fmla="*/ 2779216 w 4059768"/>
              <a:gd name="connsiteY620" fmla="*/ 1465146 h 3744261"/>
              <a:gd name="connsiteX621" fmla="*/ 2816884 w 4059768"/>
              <a:gd name="connsiteY621" fmla="*/ 1466932 h 3744261"/>
              <a:gd name="connsiteX622" fmla="*/ 2895459 w 4059768"/>
              <a:gd name="connsiteY622" fmla="*/ 1438068 h 3744261"/>
              <a:gd name="connsiteX623" fmla="*/ 2928247 w 4059768"/>
              <a:gd name="connsiteY623" fmla="*/ 1427603 h 3744261"/>
              <a:gd name="connsiteX624" fmla="*/ 2938256 w 4059768"/>
              <a:gd name="connsiteY624" fmla="*/ 1450008 h 3744261"/>
              <a:gd name="connsiteX625" fmla="*/ 2943198 w 4059768"/>
              <a:gd name="connsiteY625" fmla="*/ 1485537 h 3744261"/>
              <a:gd name="connsiteX626" fmla="*/ 2955200 w 4059768"/>
              <a:gd name="connsiteY626" fmla="*/ 1610979 h 3744261"/>
              <a:gd name="connsiteX627" fmla="*/ 3235114 w 4059768"/>
              <a:gd name="connsiteY627" fmla="*/ 1579063 h 3744261"/>
              <a:gd name="connsiteX628" fmla="*/ 3357960 w 4059768"/>
              <a:gd name="connsiteY628" fmla="*/ 1627840 h 3744261"/>
              <a:gd name="connsiteX629" fmla="*/ 3418699 w 4059768"/>
              <a:gd name="connsiteY629" fmla="*/ 1628484 h 3744261"/>
              <a:gd name="connsiteX630" fmla="*/ 3767968 w 4059768"/>
              <a:gd name="connsiteY630" fmla="*/ 1788998 h 3744261"/>
              <a:gd name="connsiteX631" fmla="*/ 3775235 w 4059768"/>
              <a:gd name="connsiteY631" fmla="*/ 1804967 h 3744261"/>
              <a:gd name="connsiteX632" fmla="*/ 3751501 w 4059768"/>
              <a:gd name="connsiteY632" fmla="*/ 1826168 h 3744261"/>
              <a:gd name="connsiteX633" fmla="*/ 3826691 w 4059768"/>
              <a:gd name="connsiteY633" fmla="*/ 1828764 h 3744261"/>
              <a:gd name="connsiteX634" fmla="*/ 4002509 w 4059768"/>
              <a:gd name="connsiteY634" fmla="*/ 2053297 h 3744261"/>
              <a:gd name="connsiteX635" fmla="*/ 4008324 w 4059768"/>
              <a:gd name="connsiteY635" fmla="*/ 2100516 h 3744261"/>
              <a:gd name="connsiteX636" fmla="*/ 4008884 w 4059768"/>
              <a:gd name="connsiteY636" fmla="*/ 2101617 h 3744261"/>
              <a:gd name="connsiteX637" fmla="*/ 4059426 w 4059768"/>
              <a:gd name="connsiteY637" fmla="*/ 2257085 h 3744261"/>
              <a:gd name="connsiteX638" fmla="*/ 3935376 w 4059768"/>
              <a:gd name="connsiteY638" fmla="*/ 2471173 h 3744261"/>
              <a:gd name="connsiteX639" fmla="*/ 3816059 w 4059768"/>
              <a:gd name="connsiteY639" fmla="*/ 2521487 h 3744261"/>
              <a:gd name="connsiteX640" fmla="*/ 3748510 w 4059768"/>
              <a:gd name="connsiteY640" fmla="*/ 2526388 h 3744261"/>
              <a:gd name="connsiteX641" fmla="*/ 3747950 w 4059768"/>
              <a:gd name="connsiteY641" fmla="*/ 2535171 h 3744261"/>
              <a:gd name="connsiteX642" fmla="*/ 3736820 w 4059768"/>
              <a:gd name="connsiteY642" fmla="*/ 2543477 h 3744261"/>
              <a:gd name="connsiteX643" fmla="*/ 3639867 w 4059768"/>
              <a:gd name="connsiteY643" fmla="*/ 2522712 h 3744261"/>
              <a:gd name="connsiteX644" fmla="*/ 3615655 w 4059768"/>
              <a:gd name="connsiteY644" fmla="*/ 2524270 h 3744261"/>
              <a:gd name="connsiteX645" fmla="*/ 3607931 w 4059768"/>
              <a:gd name="connsiteY645" fmla="*/ 2522733 h 3744261"/>
              <a:gd name="connsiteX646" fmla="*/ 3491584 w 4059768"/>
              <a:gd name="connsiteY646" fmla="*/ 2482760 h 3744261"/>
              <a:gd name="connsiteX647" fmla="*/ 3492913 w 4059768"/>
              <a:gd name="connsiteY647" fmla="*/ 2470758 h 3744261"/>
              <a:gd name="connsiteX648" fmla="*/ 3585899 w 4059768"/>
              <a:gd name="connsiteY648" fmla="*/ 2443930 h 3744261"/>
              <a:gd name="connsiteX649" fmla="*/ 3740973 w 4059768"/>
              <a:gd name="connsiteY649" fmla="*/ 2405390 h 3744261"/>
              <a:gd name="connsiteX650" fmla="*/ 3870547 w 4059768"/>
              <a:gd name="connsiteY650" fmla="*/ 2286385 h 3744261"/>
              <a:gd name="connsiteX651" fmla="*/ 3658701 w 4059768"/>
              <a:gd name="connsiteY651" fmla="*/ 2335017 h 3744261"/>
              <a:gd name="connsiteX652" fmla="*/ 3593333 w 4059768"/>
              <a:gd name="connsiteY652" fmla="*/ 2301211 h 3744261"/>
              <a:gd name="connsiteX653" fmla="*/ 3566068 w 4059768"/>
              <a:gd name="connsiteY653" fmla="*/ 2282855 h 3744261"/>
              <a:gd name="connsiteX654" fmla="*/ 3526905 w 4059768"/>
              <a:gd name="connsiteY654" fmla="*/ 2284578 h 3744261"/>
              <a:gd name="connsiteX655" fmla="*/ 3439422 w 4059768"/>
              <a:gd name="connsiteY655" fmla="*/ 2308873 h 3744261"/>
              <a:gd name="connsiteX656" fmla="*/ 3439277 w 4059768"/>
              <a:gd name="connsiteY656" fmla="*/ 2363714 h 3744261"/>
              <a:gd name="connsiteX657" fmla="*/ 3478855 w 4059768"/>
              <a:gd name="connsiteY657" fmla="*/ 2400427 h 3744261"/>
              <a:gd name="connsiteX658" fmla="*/ 3471628 w 4059768"/>
              <a:gd name="connsiteY658" fmla="*/ 2418513 h 3744261"/>
              <a:gd name="connsiteX659" fmla="*/ 3462970 w 4059768"/>
              <a:gd name="connsiteY659" fmla="*/ 2436246 h 3744261"/>
              <a:gd name="connsiteX660" fmla="*/ 3457010 w 4059768"/>
              <a:gd name="connsiteY660" fmla="*/ 2448643 h 3744261"/>
              <a:gd name="connsiteX661" fmla="*/ 3448932 w 4059768"/>
              <a:gd name="connsiteY661" fmla="*/ 2446775 h 3744261"/>
              <a:gd name="connsiteX662" fmla="*/ 3427524 w 4059768"/>
              <a:gd name="connsiteY662" fmla="*/ 2371044 h 3744261"/>
              <a:gd name="connsiteX663" fmla="*/ 3363401 w 4059768"/>
              <a:gd name="connsiteY663" fmla="*/ 2334269 h 3744261"/>
              <a:gd name="connsiteX664" fmla="*/ 3138120 w 4059768"/>
              <a:gd name="connsiteY664" fmla="*/ 2111813 h 3744261"/>
              <a:gd name="connsiteX665" fmla="*/ 3155210 w 4059768"/>
              <a:gd name="connsiteY665" fmla="*/ 1998227 h 3744261"/>
              <a:gd name="connsiteX666" fmla="*/ 3165260 w 4059768"/>
              <a:gd name="connsiteY666" fmla="*/ 1935787 h 3744261"/>
              <a:gd name="connsiteX667" fmla="*/ 3124706 w 4059768"/>
              <a:gd name="connsiteY667" fmla="*/ 2016771 h 3744261"/>
              <a:gd name="connsiteX668" fmla="*/ 3114344 w 4059768"/>
              <a:gd name="connsiteY668" fmla="*/ 2048894 h 3744261"/>
              <a:gd name="connsiteX669" fmla="*/ 3104647 w 4059768"/>
              <a:gd name="connsiteY669" fmla="*/ 2077052 h 3744261"/>
              <a:gd name="connsiteX670" fmla="*/ 3114282 w 4059768"/>
              <a:gd name="connsiteY670" fmla="*/ 2088805 h 3744261"/>
              <a:gd name="connsiteX671" fmla="*/ 3115382 w 4059768"/>
              <a:gd name="connsiteY671" fmla="*/ 2148442 h 3744261"/>
              <a:gd name="connsiteX672" fmla="*/ 3121695 w 4059768"/>
              <a:gd name="connsiteY672" fmla="*/ 2164514 h 3744261"/>
              <a:gd name="connsiteX673" fmla="*/ 3235508 w 4059768"/>
              <a:gd name="connsiteY673" fmla="*/ 2301273 h 3744261"/>
              <a:gd name="connsiteX674" fmla="*/ 3250667 w 4059768"/>
              <a:gd name="connsiteY674" fmla="*/ 2314355 h 3744261"/>
              <a:gd name="connsiteX675" fmla="*/ 3343632 w 4059768"/>
              <a:gd name="connsiteY675" fmla="*/ 2370047 h 3744261"/>
              <a:gd name="connsiteX676" fmla="*/ 3343819 w 4059768"/>
              <a:gd name="connsiteY676" fmla="*/ 2381738 h 3744261"/>
              <a:gd name="connsiteX677" fmla="*/ 3334787 w 4059768"/>
              <a:gd name="connsiteY677" fmla="*/ 2385144 h 3744261"/>
              <a:gd name="connsiteX678" fmla="*/ 3245683 w 4059768"/>
              <a:gd name="connsiteY678" fmla="*/ 2326399 h 3744261"/>
              <a:gd name="connsiteX679" fmla="*/ 3193189 w 4059768"/>
              <a:gd name="connsiteY679" fmla="*/ 2334560 h 3744261"/>
              <a:gd name="connsiteX680" fmla="*/ 3145492 w 4059768"/>
              <a:gd name="connsiteY680" fmla="*/ 2359416 h 3744261"/>
              <a:gd name="connsiteX681" fmla="*/ 3048623 w 4059768"/>
              <a:gd name="connsiteY681" fmla="*/ 2391290 h 3744261"/>
              <a:gd name="connsiteX682" fmla="*/ 3022542 w 4059768"/>
              <a:gd name="connsiteY682" fmla="*/ 2367244 h 3744261"/>
              <a:gd name="connsiteX683" fmla="*/ 3065546 w 4059768"/>
              <a:gd name="connsiteY683" fmla="*/ 2239373 h 3744261"/>
              <a:gd name="connsiteX684" fmla="*/ 3094410 w 4059768"/>
              <a:gd name="connsiteY684" fmla="*/ 2192776 h 3744261"/>
              <a:gd name="connsiteX685" fmla="*/ 3102633 w 4059768"/>
              <a:gd name="connsiteY685" fmla="*/ 2149854 h 3744261"/>
              <a:gd name="connsiteX686" fmla="*/ 3090901 w 4059768"/>
              <a:gd name="connsiteY686" fmla="*/ 2090030 h 3744261"/>
              <a:gd name="connsiteX687" fmla="*/ 3042725 w 4059768"/>
              <a:gd name="connsiteY687" fmla="*/ 2050410 h 3744261"/>
              <a:gd name="connsiteX688" fmla="*/ 3039839 w 4059768"/>
              <a:gd name="connsiteY688" fmla="*/ 2032137 h 3744261"/>
              <a:gd name="connsiteX689" fmla="*/ 2994135 w 4059768"/>
              <a:gd name="connsiteY689" fmla="*/ 2044243 h 3744261"/>
              <a:gd name="connsiteX690" fmla="*/ 2849402 w 4059768"/>
              <a:gd name="connsiteY690" fmla="*/ 1980702 h 3744261"/>
              <a:gd name="connsiteX691" fmla="*/ 2858601 w 4059768"/>
              <a:gd name="connsiteY691" fmla="*/ 1951174 h 3744261"/>
              <a:gd name="connsiteX692" fmla="*/ 2947289 w 4059768"/>
              <a:gd name="connsiteY692" fmla="*/ 1896499 h 3744261"/>
              <a:gd name="connsiteX693" fmla="*/ 2899882 w 4059768"/>
              <a:gd name="connsiteY693" fmla="*/ 1893468 h 3744261"/>
              <a:gd name="connsiteX694" fmla="*/ 2848759 w 4059768"/>
              <a:gd name="connsiteY694" fmla="*/ 1886989 h 3744261"/>
              <a:gd name="connsiteX695" fmla="*/ 2765781 w 4059768"/>
              <a:gd name="connsiteY695" fmla="*/ 1884372 h 3744261"/>
              <a:gd name="connsiteX696" fmla="*/ 2679253 w 4059768"/>
              <a:gd name="connsiteY696" fmla="*/ 1947768 h 3744261"/>
              <a:gd name="connsiteX697" fmla="*/ 2645738 w 4059768"/>
              <a:gd name="connsiteY697" fmla="*/ 1950634 h 3744261"/>
              <a:gd name="connsiteX698" fmla="*/ 2616958 w 4059768"/>
              <a:gd name="connsiteY698" fmla="*/ 1902957 h 3744261"/>
              <a:gd name="connsiteX699" fmla="*/ 2612722 w 4059768"/>
              <a:gd name="connsiteY699" fmla="*/ 1891474 h 3744261"/>
              <a:gd name="connsiteX700" fmla="*/ 2415433 w 4059768"/>
              <a:gd name="connsiteY700" fmla="*/ 1936970 h 3744261"/>
              <a:gd name="connsiteX701" fmla="*/ 2238015 w 4059768"/>
              <a:gd name="connsiteY701" fmla="*/ 1996504 h 3744261"/>
              <a:gd name="connsiteX702" fmla="*/ 2166646 w 4059768"/>
              <a:gd name="connsiteY702" fmla="*/ 2036767 h 3744261"/>
              <a:gd name="connsiteX703" fmla="*/ 2212454 w 4059768"/>
              <a:gd name="connsiteY703" fmla="*/ 2069867 h 3744261"/>
              <a:gd name="connsiteX704" fmla="*/ 2316487 w 4059768"/>
              <a:gd name="connsiteY704" fmla="*/ 2126494 h 3744261"/>
              <a:gd name="connsiteX705" fmla="*/ 2472993 w 4059768"/>
              <a:gd name="connsiteY705" fmla="*/ 2213645 h 3744261"/>
              <a:gd name="connsiteX706" fmla="*/ 2473201 w 4059768"/>
              <a:gd name="connsiteY706" fmla="*/ 2213790 h 3744261"/>
              <a:gd name="connsiteX707" fmla="*/ 2658239 w 4059768"/>
              <a:gd name="connsiteY707" fmla="*/ 2375218 h 3744261"/>
              <a:gd name="connsiteX708" fmla="*/ 2772758 w 4059768"/>
              <a:gd name="connsiteY708" fmla="*/ 2510212 h 3744261"/>
              <a:gd name="connsiteX709" fmla="*/ 2823695 w 4059768"/>
              <a:gd name="connsiteY709" fmla="*/ 2594394 h 3744261"/>
              <a:gd name="connsiteX710" fmla="*/ 2817133 w 4059768"/>
              <a:gd name="connsiteY710" fmla="*/ 2599626 h 3744261"/>
              <a:gd name="connsiteX711" fmla="*/ 2702469 w 4059768"/>
              <a:gd name="connsiteY711" fmla="*/ 2635155 h 3744261"/>
              <a:gd name="connsiteX712" fmla="*/ 2730958 w 4059768"/>
              <a:gd name="connsiteY712" fmla="*/ 2674277 h 3744261"/>
              <a:gd name="connsiteX713" fmla="*/ 2802930 w 4059768"/>
              <a:gd name="connsiteY713" fmla="*/ 2785162 h 3744261"/>
              <a:gd name="connsiteX714" fmla="*/ 2807561 w 4059768"/>
              <a:gd name="connsiteY714" fmla="*/ 2841145 h 3744261"/>
              <a:gd name="connsiteX715" fmla="*/ 2867447 w 4059768"/>
              <a:gd name="connsiteY715" fmla="*/ 2912723 h 3744261"/>
              <a:gd name="connsiteX716" fmla="*/ 3062182 w 4059768"/>
              <a:gd name="connsiteY716" fmla="*/ 3009280 h 3744261"/>
              <a:gd name="connsiteX717" fmla="*/ 3045009 w 4059768"/>
              <a:gd name="connsiteY717" fmla="*/ 2894512 h 3744261"/>
              <a:gd name="connsiteX718" fmla="*/ 2980908 w 4059768"/>
              <a:gd name="connsiteY718" fmla="*/ 2804017 h 3744261"/>
              <a:gd name="connsiteX719" fmla="*/ 2864789 w 4059768"/>
              <a:gd name="connsiteY719" fmla="*/ 2603489 h 3744261"/>
              <a:gd name="connsiteX720" fmla="*/ 2878390 w 4059768"/>
              <a:gd name="connsiteY720" fmla="*/ 2596158 h 3744261"/>
              <a:gd name="connsiteX721" fmla="*/ 3015731 w 4059768"/>
              <a:gd name="connsiteY721" fmla="*/ 2767574 h 3744261"/>
              <a:gd name="connsiteX722" fmla="*/ 3118871 w 4059768"/>
              <a:gd name="connsiteY722" fmla="*/ 2986522 h 3744261"/>
              <a:gd name="connsiteX723" fmla="*/ 3102612 w 4059768"/>
              <a:gd name="connsiteY723" fmla="*/ 3018728 h 3744261"/>
              <a:gd name="connsiteX724" fmla="*/ 3075119 w 4059768"/>
              <a:gd name="connsiteY724" fmla="*/ 3023317 h 3744261"/>
              <a:gd name="connsiteX725" fmla="*/ 3076427 w 4059768"/>
              <a:gd name="connsiteY725" fmla="*/ 3054839 h 3744261"/>
              <a:gd name="connsiteX726" fmla="*/ 3333520 w 4059768"/>
              <a:gd name="connsiteY726" fmla="*/ 3043231 h 3744261"/>
              <a:gd name="connsiteX727" fmla="*/ 3352458 w 4059768"/>
              <a:gd name="connsiteY727" fmla="*/ 3055275 h 3744261"/>
              <a:gd name="connsiteX728" fmla="*/ 3077133 w 4059768"/>
              <a:gd name="connsiteY728" fmla="*/ 3067173 h 3744261"/>
              <a:gd name="connsiteX729" fmla="*/ 3080103 w 4059768"/>
              <a:gd name="connsiteY729" fmla="*/ 3103159 h 3744261"/>
              <a:gd name="connsiteX730" fmla="*/ 3086498 w 4059768"/>
              <a:gd name="connsiteY730" fmla="*/ 3211221 h 3744261"/>
              <a:gd name="connsiteX731" fmla="*/ 3077382 w 4059768"/>
              <a:gd name="connsiteY731" fmla="*/ 3263528 h 3744261"/>
              <a:gd name="connsiteX732" fmla="*/ 3068619 w 4059768"/>
              <a:gd name="connsiteY732" fmla="*/ 3263383 h 3744261"/>
              <a:gd name="connsiteX733" fmla="*/ 3067581 w 4059768"/>
              <a:gd name="connsiteY733" fmla="*/ 3262697 h 3744261"/>
              <a:gd name="connsiteX734" fmla="*/ 3068121 w 4059768"/>
              <a:gd name="connsiteY734" fmla="*/ 3277399 h 3744261"/>
              <a:gd name="connsiteX735" fmla="*/ 3069408 w 4059768"/>
              <a:gd name="connsiteY735" fmla="*/ 3315482 h 3744261"/>
              <a:gd name="connsiteX736" fmla="*/ 3102716 w 4059768"/>
              <a:gd name="connsiteY736" fmla="*/ 3345924 h 3744261"/>
              <a:gd name="connsiteX737" fmla="*/ 3097898 w 4059768"/>
              <a:gd name="connsiteY737" fmla="*/ 3527805 h 3744261"/>
              <a:gd name="connsiteX738" fmla="*/ 3089488 w 4059768"/>
              <a:gd name="connsiteY738" fmla="*/ 3552288 h 3744261"/>
              <a:gd name="connsiteX739" fmla="*/ 3070883 w 4059768"/>
              <a:gd name="connsiteY739" fmla="*/ 3594524 h 3744261"/>
              <a:gd name="connsiteX740" fmla="*/ 3078961 w 4059768"/>
              <a:gd name="connsiteY740" fmla="*/ 3601708 h 3744261"/>
              <a:gd name="connsiteX741" fmla="*/ 3074019 w 4059768"/>
              <a:gd name="connsiteY741" fmla="*/ 3617033 h 3744261"/>
              <a:gd name="connsiteX742" fmla="*/ 3069741 w 4059768"/>
              <a:gd name="connsiteY742" fmla="*/ 3621228 h 3744261"/>
              <a:gd name="connsiteX743" fmla="*/ 3092126 w 4059768"/>
              <a:gd name="connsiteY743" fmla="*/ 3634787 h 3744261"/>
              <a:gd name="connsiteX744" fmla="*/ 3092832 w 4059768"/>
              <a:gd name="connsiteY744" fmla="*/ 3685849 h 3744261"/>
              <a:gd name="connsiteX745" fmla="*/ 2995381 w 4059768"/>
              <a:gd name="connsiteY745" fmla="*/ 3744261 h 3744261"/>
              <a:gd name="connsiteX746" fmla="*/ 2995402 w 4059768"/>
              <a:gd name="connsiteY746" fmla="*/ 3743887 h 3744261"/>
              <a:gd name="connsiteX747" fmla="*/ 2933709 w 4059768"/>
              <a:gd name="connsiteY747" fmla="*/ 3676712 h 3744261"/>
              <a:gd name="connsiteX748" fmla="*/ 2941101 w 4059768"/>
              <a:gd name="connsiteY748" fmla="*/ 3710331 h 3744261"/>
              <a:gd name="connsiteX749" fmla="*/ 2987262 w 4059768"/>
              <a:gd name="connsiteY749" fmla="*/ 3731096 h 3744261"/>
              <a:gd name="connsiteX750" fmla="*/ 3081722 w 4059768"/>
              <a:gd name="connsiteY750" fmla="*/ 3679868 h 3744261"/>
              <a:gd name="connsiteX751" fmla="*/ 3082761 w 4059768"/>
              <a:gd name="connsiteY751" fmla="*/ 3642616 h 3744261"/>
              <a:gd name="connsiteX752" fmla="*/ 3057406 w 4059768"/>
              <a:gd name="connsiteY752" fmla="*/ 3629887 h 3744261"/>
              <a:gd name="connsiteX753" fmla="*/ 3011349 w 4059768"/>
              <a:gd name="connsiteY753" fmla="*/ 3651129 h 3744261"/>
              <a:gd name="connsiteX754" fmla="*/ 2967950 w 4059768"/>
              <a:gd name="connsiteY754" fmla="*/ 3677626 h 3744261"/>
              <a:gd name="connsiteX755" fmla="*/ 2933709 w 4059768"/>
              <a:gd name="connsiteY755" fmla="*/ 3676691 h 3744261"/>
              <a:gd name="connsiteX756" fmla="*/ 2933709 w 4059768"/>
              <a:gd name="connsiteY756" fmla="*/ 3676712 h 3744261"/>
              <a:gd name="connsiteX757" fmla="*/ 992919 w 4059768"/>
              <a:gd name="connsiteY757" fmla="*/ 3516488 h 3744261"/>
              <a:gd name="connsiteX758" fmla="*/ 993605 w 4059768"/>
              <a:gd name="connsiteY758" fmla="*/ 3519935 h 3744261"/>
              <a:gd name="connsiteX759" fmla="*/ 1058683 w 4059768"/>
              <a:gd name="connsiteY759" fmla="*/ 3634787 h 3744261"/>
              <a:gd name="connsiteX760" fmla="*/ 1189482 w 4059768"/>
              <a:gd name="connsiteY760" fmla="*/ 3707776 h 3744261"/>
              <a:gd name="connsiteX761" fmla="*/ 1483993 w 4059768"/>
              <a:gd name="connsiteY761" fmla="*/ 3596123 h 3744261"/>
              <a:gd name="connsiteX762" fmla="*/ 1531483 w 4059768"/>
              <a:gd name="connsiteY762" fmla="*/ 3540389 h 3744261"/>
              <a:gd name="connsiteX763" fmla="*/ 1553702 w 4059768"/>
              <a:gd name="connsiteY763" fmla="*/ 3515346 h 3744261"/>
              <a:gd name="connsiteX764" fmla="*/ 1553702 w 4059768"/>
              <a:gd name="connsiteY764" fmla="*/ 3515346 h 3744261"/>
              <a:gd name="connsiteX765" fmla="*/ 1524049 w 4059768"/>
              <a:gd name="connsiteY765" fmla="*/ 3521327 h 3744261"/>
              <a:gd name="connsiteX766" fmla="*/ 1424252 w 4059768"/>
              <a:gd name="connsiteY766" fmla="*/ 3503116 h 3744261"/>
              <a:gd name="connsiteX767" fmla="*/ 1409447 w 4059768"/>
              <a:gd name="connsiteY767" fmla="*/ 3342207 h 3744261"/>
              <a:gd name="connsiteX768" fmla="*/ 1417586 w 4059768"/>
              <a:gd name="connsiteY768" fmla="*/ 3332759 h 3744261"/>
              <a:gd name="connsiteX769" fmla="*/ 1417794 w 4059768"/>
              <a:gd name="connsiteY769" fmla="*/ 3332759 h 3744261"/>
              <a:gd name="connsiteX770" fmla="*/ 1432413 w 4059768"/>
              <a:gd name="connsiteY770" fmla="*/ 3362515 h 3744261"/>
              <a:gd name="connsiteX771" fmla="*/ 1443398 w 4059768"/>
              <a:gd name="connsiteY771" fmla="*/ 3397837 h 3744261"/>
              <a:gd name="connsiteX772" fmla="*/ 1467111 w 4059768"/>
              <a:gd name="connsiteY772" fmla="*/ 3336413 h 3744261"/>
              <a:gd name="connsiteX773" fmla="*/ 1463290 w 4059768"/>
              <a:gd name="connsiteY773" fmla="*/ 3308505 h 3744261"/>
              <a:gd name="connsiteX774" fmla="*/ 1455504 w 4059768"/>
              <a:gd name="connsiteY774" fmla="*/ 3265937 h 3744261"/>
              <a:gd name="connsiteX775" fmla="*/ 1408055 w 4059768"/>
              <a:gd name="connsiteY775" fmla="*/ 3153639 h 3744261"/>
              <a:gd name="connsiteX776" fmla="*/ 1385442 w 4059768"/>
              <a:gd name="connsiteY776" fmla="*/ 3145644 h 3744261"/>
              <a:gd name="connsiteX777" fmla="*/ 1255972 w 4059768"/>
              <a:gd name="connsiteY777" fmla="*/ 3141533 h 3744261"/>
              <a:gd name="connsiteX778" fmla="*/ 1140040 w 4059768"/>
              <a:gd name="connsiteY778" fmla="*/ 3241995 h 3744261"/>
              <a:gd name="connsiteX779" fmla="*/ 1113918 w 4059768"/>
              <a:gd name="connsiteY779" fmla="*/ 3264566 h 3744261"/>
              <a:gd name="connsiteX780" fmla="*/ 1108851 w 4059768"/>
              <a:gd name="connsiteY780" fmla="*/ 3256156 h 3744261"/>
              <a:gd name="connsiteX781" fmla="*/ 1107584 w 4059768"/>
              <a:gd name="connsiteY781" fmla="*/ 3219464 h 3744261"/>
              <a:gd name="connsiteX782" fmla="*/ 1010757 w 4059768"/>
              <a:gd name="connsiteY782" fmla="*/ 3413037 h 3744261"/>
              <a:gd name="connsiteX783" fmla="*/ 1010113 w 4059768"/>
              <a:gd name="connsiteY783" fmla="*/ 3432244 h 3744261"/>
              <a:gd name="connsiteX784" fmla="*/ 992940 w 4059768"/>
              <a:gd name="connsiteY784" fmla="*/ 3516530 h 3744261"/>
              <a:gd name="connsiteX785" fmla="*/ 992919 w 4059768"/>
              <a:gd name="connsiteY785" fmla="*/ 3516488 h 3744261"/>
              <a:gd name="connsiteX786" fmla="*/ 2421704 w 4059768"/>
              <a:gd name="connsiteY786" fmla="*/ 3452386 h 3744261"/>
              <a:gd name="connsiteX787" fmla="*/ 2428452 w 4059768"/>
              <a:gd name="connsiteY787" fmla="*/ 3478737 h 3744261"/>
              <a:gd name="connsiteX788" fmla="*/ 2658799 w 4059768"/>
              <a:gd name="connsiteY788" fmla="*/ 3671521 h 3744261"/>
              <a:gd name="connsiteX789" fmla="*/ 2748754 w 4059768"/>
              <a:gd name="connsiteY789" fmla="*/ 3640082 h 3744261"/>
              <a:gd name="connsiteX790" fmla="*/ 2758285 w 4059768"/>
              <a:gd name="connsiteY790" fmla="*/ 3628890 h 3744261"/>
              <a:gd name="connsiteX791" fmla="*/ 2749024 w 4059768"/>
              <a:gd name="connsiteY791" fmla="*/ 3622494 h 3744261"/>
              <a:gd name="connsiteX792" fmla="*/ 2748837 w 4059768"/>
              <a:gd name="connsiteY792" fmla="*/ 3615310 h 3744261"/>
              <a:gd name="connsiteX793" fmla="*/ 2758617 w 4059768"/>
              <a:gd name="connsiteY793" fmla="*/ 3611738 h 3744261"/>
              <a:gd name="connsiteX794" fmla="*/ 2771596 w 4059768"/>
              <a:gd name="connsiteY794" fmla="*/ 3619296 h 3744261"/>
              <a:gd name="connsiteX795" fmla="*/ 2772385 w 4059768"/>
              <a:gd name="connsiteY795" fmla="*/ 3621788 h 3744261"/>
              <a:gd name="connsiteX796" fmla="*/ 2785757 w 4059768"/>
              <a:gd name="connsiteY796" fmla="*/ 3626896 h 3744261"/>
              <a:gd name="connsiteX797" fmla="*/ 2728280 w 4059768"/>
              <a:gd name="connsiteY797" fmla="*/ 3555278 h 3744261"/>
              <a:gd name="connsiteX798" fmla="*/ 2695886 w 4059768"/>
              <a:gd name="connsiteY798" fmla="*/ 3458097 h 3744261"/>
              <a:gd name="connsiteX799" fmla="*/ 2701409 w 4059768"/>
              <a:gd name="connsiteY799" fmla="*/ 3444724 h 3744261"/>
              <a:gd name="connsiteX800" fmla="*/ 2726099 w 4059768"/>
              <a:gd name="connsiteY800" fmla="*/ 3463454 h 3744261"/>
              <a:gd name="connsiteX801" fmla="*/ 2728363 w 4059768"/>
              <a:gd name="connsiteY801" fmla="*/ 3440779 h 3744261"/>
              <a:gd name="connsiteX802" fmla="*/ 2759199 w 4059768"/>
              <a:gd name="connsiteY802" fmla="*/ 3311558 h 3744261"/>
              <a:gd name="connsiteX803" fmla="*/ 2971356 w 4059768"/>
              <a:gd name="connsiteY803" fmla="*/ 3291042 h 3744261"/>
              <a:gd name="connsiteX804" fmla="*/ 3009252 w 4059768"/>
              <a:gd name="connsiteY804" fmla="*/ 3300780 h 3744261"/>
              <a:gd name="connsiteX805" fmla="*/ 3007529 w 4059768"/>
              <a:gd name="connsiteY805" fmla="*/ 3287906 h 3744261"/>
              <a:gd name="connsiteX806" fmla="*/ 3003770 w 4059768"/>
              <a:gd name="connsiteY806" fmla="*/ 3260164 h 3744261"/>
              <a:gd name="connsiteX807" fmla="*/ 3003126 w 4059768"/>
              <a:gd name="connsiteY807" fmla="*/ 3252502 h 3744261"/>
              <a:gd name="connsiteX808" fmla="*/ 2942845 w 4059768"/>
              <a:gd name="connsiteY808" fmla="*/ 3193197 h 3744261"/>
              <a:gd name="connsiteX809" fmla="*/ 2768418 w 4059768"/>
              <a:gd name="connsiteY809" fmla="*/ 3152518 h 3744261"/>
              <a:gd name="connsiteX810" fmla="*/ 2766030 w 4059768"/>
              <a:gd name="connsiteY810" fmla="*/ 3154553 h 3744261"/>
              <a:gd name="connsiteX811" fmla="*/ 2747633 w 4059768"/>
              <a:gd name="connsiteY811" fmla="*/ 3170521 h 3744261"/>
              <a:gd name="connsiteX812" fmla="*/ 2720866 w 4059768"/>
              <a:gd name="connsiteY812" fmla="*/ 3271377 h 3744261"/>
              <a:gd name="connsiteX813" fmla="*/ 2722777 w 4059768"/>
              <a:gd name="connsiteY813" fmla="*/ 3361394 h 3744261"/>
              <a:gd name="connsiteX814" fmla="*/ 2722216 w 4059768"/>
              <a:gd name="connsiteY814" fmla="*/ 3372316 h 3744261"/>
              <a:gd name="connsiteX815" fmla="*/ 2688784 w 4059768"/>
              <a:gd name="connsiteY815" fmla="*/ 3358258 h 3744261"/>
              <a:gd name="connsiteX816" fmla="*/ 2643018 w 4059768"/>
              <a:gd name="connsiteY816" fmla="*/ 3319531 h 3744261"/>
              <a:gd name="connsiteX817" fmla="*/ 2615940 w 4059768"/>
              <a:gd name="connsiteY817" fmla="*/ 3249719 h 3744261"/>
              <a:gd name="connsiteX818" fmla="*/ 2683053 w 4059768"/>
              <a:gd name="connsiteY818" fmla="*/ 3213277 h 3744261"/>
              <a:gd name="connsiteX819" fmla="*/ 2711335 w 4059768"/>
              <a:gd name="connsiteY819" fmla="*/ 3200215 h 3744261"/>
              <a:gd name="connsiteX820" fmla="*/ 2738060 w 4059768"/>
              <a:gd name="connsiteY820" fmla="*/ 3162319 h 3744261"/>
              <a:gd name="connsiteX821" fmla="*/ 2741756 w 4059768"/>
              <a:gd name="connsiteY821" fmla="*/ 3157211 h 3744261"/>
              <a:gd name="connsiteX822" fmla="*/ 2761691 w 4059768"/>
              <a:gd name="connsiteY822" fmla="*/ 3141865 h 3744261"/>
              <a:gd name="connsiteX823" fmla="*/ 2788706 w 4059768"/>
              <a:gd name="connsiteY823" fmla="*/ 3117591 h 3744261"/>
              <a:gd name="connsiteX824" fmla="*/ 2811132 w 4059768"/>
              <a:gd name="connsiteY824" fmla="*/ 3074150 h 3744261"/>
              <a:gd name="connsiteX825" fmla="*/ 2826914 w 4059768"/>
              <a:gd name="connsiteY825" fmla="*/ 3048609 h 3744261"/>
              <a:gd name="connsiteX826" fmla="*/ 2841719 w 4059768"/>
              <a:gd name="connsiteY826" fmla="*/ 3053531 h 3744261"/>
              <a:gd name="connsiteX827" fmla="*/ 2867385 w 4059768"/>
              <a:gd name="connsiteY827" fmla="*/ 3080795 h 3744261"/>
              <a:gd name="connsiteX828" fmla="*/ 2909330 w 4059768"/>
              <a:gd name="connsiteY828" fmla="*/ 3123364 h 3744261"/>
              <a:gd name="connsiteX829" fmla="*/ 2972519 w 4059768"/>
              <a:gd name="connsiteY829" fmla="*/ 3148323 h 3744261"/>
              <a:gd name="connsiteX830" fmla="*/ 2973017 w 4059768"/>
              <a:gd name="connsiteY830" fmla="*/ 3132147 h 3744261"/>
              <a:gd name="connsiteX831" fmla="*/ 2884308 w 4059768"/>
              <a:gd name="connsiteY831" fmla="*/ 2998088 h 3744261"/>
              <a:gd name="connsiteX832" fmla="*/ 2758285 w 4059768"/>
              <a:gd name="connsiteY832" fmla="*/ 2881035 h 3744261"/>
              <a:gd name="connsiteX833" fmla="*/ 2614819 w 4059768"/>
              <a:gd name="connsiteY833" fmla="*/ 2902444 h 3744261"/>
              <a:gd name="connsiteX834" fmla="*/ 2610791 w 4059768"/>
              <a:gd name="connsiteY834" fmla="*/ 2904458 h 3744261"/>
              <a:gd name="connsiteX835" fmla="*/ 2537677 w 4059768"/>
              <a:gd name="connsiteY835" fmla="*/ 2930996 h 3744261"/>
              <a:gd name="connsiteX836" fmla="*/ 2492201 w 4059768"/>
              <a:gd name="connsiteY836" fmla="*/ 2927569 h 3744261"/>
              <a:gd name="connsiteX837" fmla="*/ 2512593 w 4059768"/>
              <a:gd name="connsiteY837" fmla="*/ 2896733 h 3744261"/>
              <a:gd name="connsiteX838" fmla="*/ 2664717 w 4059768"/>
              <a:gd name="connsiteY838" fmla="*/ 2837096 h 3744261"/>
              <a:gd name="connsiteX839" fmla="*/ 2751474 w 4059768"/>
              <a:gd name="connsiteY839" fmla="*/ 2804619 h 3744261"/>
              <a:gd name="connsiteX840" fmla="*/ 2758534 w 4059768"/>
              <a:gd name="connsiteY840" fmla="*/ 2793635 h 3744261"/>
              <a:gd name="connsiteX841" fmla="*/ 2767692 w 4059768"/>
              <a:gd name="connsiteY841" fmla="*/ 2773119 h 3744261"/>
              <a:gd name="connsiteX842" fmla="*/ 2728986 w 4059768"/>
              <a:gd name="connsiteY842" fmla="*/ 2764044 h 3744261"/>
              <a:gd name="connsiteX843" fmla="*/ 2525425 w 4059768"/>
              <a:gd name="connsiteY843" fmla="*/ 2822644 h 3744261"/>
              <a:gd name="connsiteX844" fmla="*/ 2393712 w 4059768"/>
              <a:gd name="connsiteY844" fmla="*/ 2958530 h 3744261"/>
              <a:gd name="connsiteX845" fmla="*/ 2382956 w 4059768"/>
              <a:gd name="connsiteY845" fmla="*/ 3165268 h 3744261"/>
              <a:gd name="connsiteX846" fmla="*/ 2434827 w 4059768"/>
              <a:gd name="connsiteY846" fmla="*/ 3318846 h 3744261"/>
              <a:gd name="connsiteX847" fmla="*/ 2530056 w 4059768"/>
              <a:gd name="connsiteY847" fmla="*/ 3373002 h 3744261"/>
              <a:gd name="connsiteX848" fmla="*/ 2564900 w 4059768"/>
              <a:gd name="connsiteY848" fmla="*/ 3397816 h 3744261"/>
              <a:gd name="connsiteX849" fmla="*/ 2552960 w 4059768"/>
              <a:gd name="connsiteY849" fmla="*/ 3404045 h 3744261"/>
              <a:gd name="connsiteX850" fmla="*/ 2371514 w 4059768"/>
              <a:gd name="connsiteY850" fmla="*/ 3302442 h 3744261"/>
              <a:gd name="connsiteX851" fmla="*/ 2341862 w 4059768"/>
              <a:gd name="connsiteY851" fmla="*/ 3221894 h 3744261"/>
              <a:gd name="connsiteX852" fmla="*/ 2330503 w 4059768"/>
              <a:gd name="connsiteY852" fmla="*/ 3186510 h 3744261"/>
              <a:gd name="connsiteX853" fmla="*/ 2328676 w 4059768"/>
              <a:gd name="connsiteY853" fmla="*/ 3211470 h 3744261"/>
              <a:gd name="connsiteX854" fmla="*/ 2328676 w 4059768"/>
              <a:gd name="connsiteY854" fmla="*/ 3229743 h 3744261"/>
              <a:gd name="connsiteX855" fmla="*/ 2324315 w 4059768"/>
              <a:gd name="connsiteY855" fmla="*/ 3238548 h 3744261"/>
              <a:gd name="connsiteX856" fmla="*/ 2318003 w 4059768"/>
              <a:gd name="connsiteY856" fmla="*/ 3237676 h 3744261"/>
              <a:gd name="connsiteX857" fmla="*/ 2316155 w 4059768"/>
              <a:gd name="connsiteY857" fmla="*/ 3211491 h 3744261"/>
              <a:gd name="connsiteX858" fmla="*/ 2312126 w 4059768"/>
              <a:gd name="connsiteY858" fmla="*/ 3182170 h 3744261"/>
              <a:gd name="connsiteX859" fmla="*/ 2322446 w 4059768"/>
              <a:gd name="connsiteY859" fmla="*/ 3302899 h 3744261"/>
              <a:gd name="connsiteX860" fmla="*/ 2412131 w 4059768"/>
              <a:gd name="connsiteY860" fmla="*/ 3434674 h 3744261"/>
              <a:gd name="connsiteX861" fmla="*/ 2439499 w 4059768"/>
              <a:gd name="connsiteY861" fmla="*/ 3383800 h 3744261"/>
              <a:gd name="connsiteX862" fmla="*/ 2453765 w 4059768"/>
              <a:gd name="connsiteY862" fmla="*/ 3378027 h 3744261"/>
              <a:gd name="connsiteX863" fmla="*/ 2451668 w 4059768"/>
              <a:gd name="connsiteY863" fmla="*/ 3409299 h 3744261"/>
              <a:gd name="connsiteX864" fmla="*/ 2434121 w 4059768"/>
              <a:gd name="connsiteY864" fmla="*/ 3446614 h 3744261"/>
              <a:gd name="connsiteX865" fmla="*/ 2421641 w 4059768"/>
              <a:gd name="connsiteY865" fmla="*/ 3452470 h 3744261"/>
              <a:gd name="connsiteX866" fmla="*/ 2421704 w 4059768"/>
              <a:gd name="connsiteY866" fmla="*/ 3452386 h 3744261"/>
              <a:gd name="connsiteX867" fmla="*/ 2948929 w 4059768"/>
              <a:gd name="connsiteY867" fmla="*/ 3665437 h 3744261"/>
              <a:gd name="connsiteX868" fmla="*/ 2966808 w 4059768"/>
              <a:gd name="connsiteY868" fmla="*/ 3665229 h 3744261"/>
              <a:gd name="connsiteX869" fmla="*/ 2982943 w 4059768"/>
              <a:gd name="connsiteY869" fmla="*/ 3659311 h 3744261"/>
              <a:gd name="connsiteX870" fmla="*/ 2948929 w 4059768"/>
              <a:gd name="connsiteY870" fmla="*/ 3665416 h 3744261"/>
              <a:gd name="connsiteX871" fmla="*/ 2948929 w 4059768"/>
              <a:gd name="connsiteY871" fmla="*/ 3665437 h 3744261"/>
              <a:gd name="connsiteX872" fmla="*/ 2709155 w 4059768"/>
              <a:gd name="connsiteY872" fmla="*/ 3462188 h 3744261"/>
              <a:gd name="connsiteX873" fmla="*/ 2858414 w 4059768"/>
              <a:gd name="connsiteY873" fmla="*/ 3648907 h 3744261"/>
              <a:gd name="connsiteX874" fmla="*/ 2924178 w 4059768"/>
              <a:gd name="connsiteY874" fmla="*/ 3654992 h 3744261"/>
              <a:gd name="connsiteX875" fmla="*/ 2930449 w 4059768"/>
              <a:gd name="connsiteY875" fmla="*/ 3630572 h 3744261"/>
              <a:gd name="connsiteX876" fmla="*/ 3038032 w 4059768"/>
              <a:gd name="connsiteY876" fmla="*/ 3590495 h 3744261"/>
              <a:gd name="connsiteX877" fmla="*/ 3067706 w 4059768"/>
              <a:gd name="connsiteY877" fmla="*/ 3523985 h 3744261"/>
              <a:gd name="connsiteX878" fmla="*/ 3083072 w 4059768"/>
              <a:gd name="connsiteY878" fmla="*/ 3418622 h 3744261"/>
              <a:gd name="connsiteX879" fmla="*/ 3066169 w 4059768"/>
              <a:gd name="connsiteY879" fmla="*/ 3412185 h 3744261"/>
              <a:gd name="connsiteX880" fmla="*/ 3059109 w 4059768"/>
              <a:gd name="connsiteY880" fmla="*/ 3414864 h 3744261"/>
              <a:gd name="connsiteX881" fmla="*/ 3055371 w 4059768"/>
              <a:gd name="connsiteY881" fmla="*/ 3420325 h 3744261"/>
              <a:gd name="connsiteX882" fmla="*/ 3041438 w 4059768"/>
              <a:gd name="connsiteY882" fmla="*/ 3428631 h 3744261"/>
              <a:gd name="connsiteX883" fmla="*/ 3037098 w 4059768"/>
              <a:gd name="connsiteY883" fmla="*/ 3422713 h 3744261"/>
              <a:gd name="connsiteX884" fmla="*/ 3049578 w 4059768"/>
              <a:gd name="connsiteY884" fmla="*/ 3406226 h 3744261"/>
              <a:gd name="connsiteX885" fmla="*/ 3057261 w 4059768"/>
              <a:gd name="connsiteY885" fmla="*/ 3338967 h 3744261"/>
              <a:gd name="connsiteX886" fmla="*/ 3055600 w 4059768"/>
              <a:gd name="connsiteY886" fmla="*/ 3341979 h 3744261"/>
              <a:gd name="connsiteX887" fmla="*/ 3052174 w 4059768"/>
              <a:gd name="connsiteY887" fmla="*/ 3365858 h 3744261"/>
              <a:gd name="connsiteX888" fmla="*/ 3041417 w 4059768"/>
              <a:gd name="connsiteY888" fmla="*/ 3372690 h 3744261"/>
              <a:gd name="connsiteX889" fmla="*/ 3036143 w 4059768"/>
              <a:gd name="connsiteY889" fmla="*/ 3363574 h 3744261"/>
              <a:gd name="connsiteX890" fmla="*/ 3042746 w 4059768"/>
              <a:gd name="connsiteY890" fmla="*/ 3339985 h 3744261"/>
              <a:gd name="connsiteX891" fmla="*/ 3022147 w 4059768"/>
              <a:gd name="connsiteY891" fmla="*/ 3283587 h 3744261"/>
              <a:gd name="connsiteX892" fmla="*/ 3017994 w 4059768"/>
              <a:gd name="connsiteY892" fmla="*/ 3275987 h 3744261"/>
              <a:gd name="connsiteX893" fmla="*/ 3019739 w 4059768"/>
              <a:gd name="connsiteY893" fmla="*/ 3285456 h 3744261"/>
              <a:gd name="connsiteX894" fmla="*/ 3017641 w 4059768"/>
              <a:gd name="connsiteY894" fmla="*/ 3310104 h 3744261"/>
              <a:gd name="connsiteX895" fmla="*/ 2967286 w 4059768"/>
              <a:gd name="connsiteY895" fmla="*/ 3302753 h 3744261"/>
              <a:gd name="connsiteX896" fmla="*/ 2768917 w 4059768"/>
              <a:gd name="connsiteY896" fmla="*/ 3319282 h 3744261"/>
              <a:gd name="connsiteX897" fmla="*/ 2740759 w 4059768"/>
              <a:gd name="connsiteY897" fmla="*/ 3441859 h 3744261"/>
              <a:gd name="connsiteX898" fmla="*/ 2730335 w 4059768"/>
              <a:gd name="connsiteY898" fmla="*/ 3483015 h 3744261"/>
              <a:gd name="connsiteX899" fmla="*/ 2722071 w 4059768"/>
              <a:gd name="connsiteY899" fmla="*/ 3479402 h 3744261"/>
              <a:gd name="connsiteX900" fmla="*/ 2709134 w 4059768"/>
              <a:gd name="connsiteY900" fmla="*/ 3462167 h 3744261"/>
              <a:gd name="connsiteX901" fmla="*/ 2709155 w 4059768"/>
              <a:gd name="connsiteY901" fmla="*/ 3462188 h 3744261"/>
              <a:gd name="connsiteX902" fmla="*/ 3025615 w 4059768"/>
              <a:gd name="connsiteY902" fmla="*/ 3602663 h 3744261"/>
              <a:gd name="connsiteX903" fmla="*/ 2942389 w 4059768"/>
              <a:gd name="connsiteY903" fmla="*/ 3634123 h 3744261"/>
              <a:gd name="connsiteX904" fmla="*/ 2937073 w 4059768"/>
              <a:gd name="connsiteY904" fmla="*/ 3654223 h 3744261"/>
              <a:gd name="connsiteX905" fmla="*/ 3004310 w 4059768"/>
              <a:gd name="connsiteY905" fmla="*/ 3640498 h 3744261"/>
              <a:gd name="connsiteX906" fmla="*/ 3016997 w 4059768"/>
              <a:gd name="connsiteY906" fmla="*/ 3624446 h 3744261"/>
              <a:gd name="connsiteX907" fmla="*/ 2988238 w 4059768"/>
              <a:gd name="connsiteY907" fmla="*/ 3624176 h 3744261"/>
              <a:gd name="connsiteX908" fmla="*/ 2968615 w 4059768"/>
              <a:gd name="connsiteY908" fmla="*/ 3617178 h 3744261"/>
              <a:gd name="connsiteX909" fmla="*/ 2972186 w 4059768"/>
              <a:gd name="connsiteY909" fmla="*/ 3610180 h 3744261"/>
              <a:gd name="connsiteX910" fmla="*/ 3023933 w 4059768"/>
              <a:gd name="connsiteY910" fmla="*/ 3611177 h 3744261"/>
              <a:gd name="connsiteX911" fmla="*/ 3026155 w 4059768"/>
              <a:gd name="connsiteY911" fmla="*/ 3610783 h 3744261"/>
              <a:gd name="connsiteX912" fmla="*/ 3031076 w 4059768"/>
              <a:gd name="connsiteY912" fmla="*/ 3602726 h 3744261"/>
              <a:gd name="connsiteX913" fmla="*/ 3025615 w 4059768"/>
              <a:gd name="connsiteY913" fmla="*/ 3602663 h 3744261"/>
              <a:gd name="connsiteX914" fmla="*/ 3031990 w 4059768"/>
              <a:gd name="connsiteY914" fmla="*/ 3624716 h 3744261"/>
              <a:gd name="connsiteX915" fmla="*/ 3027089 w 4059768"/>
              <a:gd name="connsiteY915" fmla="*/ 3631735 h 3744261"/>
              <a:gd name="connsiteX916" fmla="*/ 3039320 w 4059768"/>
              <a:gd name="connsiteY916" fmla="*/ 3625879 h 3744261"/>
              <a:gd name="connsiteX917" fmla="*/ 3031969 w 4059768"/>
              <a:gd name="connsiteY917" fmla="*/ 3624716 h 3744261"/>
              <a:gd name="connsiteX918" fmla="*/ 3031990 w 4059768"/>
              <a:gd name="connsiteY918" fmla="*/ 3624716 h 3744261"/>
              <a:gd name="connsiteX919" fmla="*/ 2756271 w 4059768"/>
              <a:gd name="connsiteY919" fmla="*/ 3624135 h 3744261"/>
              <a:gd name="connsiteX920" fmla="*/ 2756271 w 4059768"/>
              <a:gd name="connsiteY920" fmla="*/ 3624135 h 3744261"/>
              <a:gd name="connsiteX921" fmla="*/ 3049661 w 4059768"/>
              <a:gd name="connsiteY921" fmla="*/ 3615268 h 3744261"/>
              <a:gd name="connsiteX922" fmla="*/ 3055101 w 4059768"/>
              <a:gd name="connsiteY922" fmla="*/ 3616493 h 3744261"/>
              <a:gd name="connsiteX923" fmla="*/ 3066668 w 4059768"/>
              <a:gd name="connsiteY923" fmla="*/ 3605882 h 3744261"/>
              <a:gd name="connsiteX924" fmla="*/ 3065173 w 4059768"/>
              <a:gd name="connsiteY924" fmla="*/ 3605571 h 3744261"/>
              <a:gd name="connsiteX925" fmla="*/ 3062349 w 4059768"/>
              <a:gd name="connsiteY925" fmla="*/ 3605135 h 3744261"/>
              <a:gd name="connsiteX926" fmla="*/ 3049682 w 4059768"/>
              <a:gd name="connsiteY926" fmla="*/ 3615268 h 3744261"/>
              <a:gd name="connsiteX927" fmla="*/ 3049661 w 4059768"/>
              <a:gd name="connsiteY927" fmla="*/ 3615268 h 3744261"/>
              <a:gd name="connsiteX928" fmla="*/ 3045197 w 4059768"/>
              <a:gd name="connsiteY928" fmla="*/ 3603349 h 3744261"/>
              <a:gd name="connsiteX929" fmla="*/ 3045155 w 4059768"/>
              <a:gd name="connsiteY929" fmla="*/ 3603411 h 3744261"/>
              <a:gd name="connsiteX930" fmla="*/ 3045238 w 4059768"/>
              <a:gd name="connsiteY930" fmla="*/ 3603349 h 3744261"/>
              <a:gd name="connsiteX931" fmla="*/ 3045197 w 4059768"/>
              <a:gd name="connsiteY931" fmla="*/ 3603349 h 3744261"/>
              <a:gd name="connsiteX932" fmla="*/ 3051737 w 4059768"/>
              <a:gd name="connsiteY932" fmla="*/ 3591388 h 3744261"/>
              <a:gd name="connsiteX933" fmla="*/ 3057344 w 4059768"/>
              <a:gd name="connsiteY933" fmla="*/ 3591949 h 3744261"/>
              <a:gd name="connsiteX934" fmla="*/ 3077652 w 4059768"/>
              <a:gd name="connsiteY934" fmla="*/ 3548093 h 3744261"/>
              <a:gd name="connsiteX935" fmla="*/ 3086145 w 4059768"/>
              <a:gd name="connsiteY935" fmla="*/ 3523320 h 3744261"/>
              <a:gd name="connsiteX936" fmla="*/ 3091544 w 4059768"/>
              <a:gd name="connsiteY936" fmla="*/ 3351115 h 3744261"/>
              <a:gd name="connsiteX937" fmla="*/ 3069658 w 4059768"/>
              <a:gd name="connsiteY937" fmla="*/ 3327651 h 3744261"/>
              <a:gd name="connsiteX938" fmla="*/ 3064695 w 4059768"/>
              <a:gd name="connsiteY938" fmla="*/ 3399789 h 3744261"/>
              <a:gd name="connsiteX939" fmla="*/ 3091835 w 4059768"/>
              <a:gd name="connsiteY939" fmla="*/ 3409777 h 3744261"/>
              <a:gd name="connsiteX940" fmla="*/ 3079417 w 4059768"/>
              <a:gd name="connsiteY940" fmla="*/ 3528200 h 3744261"/>
              <a:gd name="connsiteX941" fmla="*/ 3051758 w 4059768"/>
              <a:gd name="connsiteY941" fmla="*/ 3591388 h 3744261"/>
              <a:gd name="connsiteX942" fmla="*/ 3051737 w 4059768"/>
              <a:gd name="connsiteY942" fmla="*/ 3591388 h 3744261"/>
              <a:gd name="connsiteX943" fmla="*/ 812803 w 4059768"/>
              <a:gd name="connsiteY943" fmla="*/ 3268138 h 3744261"/>
              <a:gd name="connsiteX944" fmla="*/ 803791 w 4059768"/>
              <a:gd name="connsiteY944" fmla="*/ 3370406 h 3744261"/>
              <a:gd name="connsiteX945" fmla="*/ 912870 w 4059768"/>
              <a:gd name="connsiteY945" fmla="*/ 3495827 h 3744261"/>
              <a:gd name="connsiteX946" fmla="*/ 938909 w 4059768"/>
              <a:gd name="connsiteY946" fmla="*/ 3506417 h 3744261"/>
              <a:gd name="connsiteX947" fmla="*/ 979360 w 4059768"/>
              <a:gd name="connsiteY947" fmla="*/ 3511339 h 3744261"/>
              <a:gd name="connsiteX948" fmla="*/ 1009947 w 4059768"/>
              <a:gd name="connsiteY948" fmla="*/ 3272146 h 3744261"/>
              <a:gd name="connsiteX949" fmla="*/ 1102476 w 4059768"/>
              <a:gd name="connsiteY949" fmla="*/ 3150691 h 3744261"/>
              <a:gd name="connsiteX950" fmla="*/ 1116742 w 4059768"/>
              <a:gd name="connsiteY950" fmla="*/ 3184662 h 3744261"/>
              <a:gd name="connsiteX951" fmla="*/ 1223806 w 4059768"/>
              <a:gd name="connsiteY951" fmla="*/ 3086838 h 3744261"/>
              <a:gd name="connsiteX952" fmla="*/ 1371322 w 4059768"/>
              <a:gd name="connsiteY952" fmla="*/ 3033119 h 3744261"/>
              <a:gd name="connsiteX953" fmla="*/ 1484118 w 4059768"/>
              <a:gd name="connsiteY953" fmla="*/ 3255928 h 3744261"/>
              <a:gd name="connsiteX954" fmla="*/ 1479695 w 4059768"/>
              <a:gd name="connsiteY954" fmla="*/ 3337348 h 3744261"/>
              <a:gd name="connsiteX955" fmla="*/ 1464453 w 4059768"/>
              <a:gd name="connsiteY955" fmla="*/ 3484261 h 3744261"/>
              <a:gd name="connsiteX956" fmla="*/ 1640022 w 4059768"/>
              <a:gd name="connsiteY956" fmla="*/ 3382055 h 3744261"/>
              <a:gd name="connsiteX957" fmla="*/ 1655118 w 4059768"/>
              <a:gd name="connsiteY957" fmla="*/ 3344387 h 3744261"/>
              <a:gd name="connsiteX958" fmla="*/ 1621209 w 4059768"/>
              <a:gd name="connsiteY958" fmla="*/ 3275115 h 3744261"/>
              <a:gd name="connsiteX959" fmla="*/ 1603081 w 4059768"/>
              <a:gd name="connsiteY959" fmla="*/ 3175899 h 3744261"/>
              <a:gd name="connsiteX960" fmla="*/ 1611678 w 4059768"/>
              <a:gd name="connsiteY960" fmla="*/ 3165558 h 3744261"/>
              <a:gd name="connsiteX961" fmla="*/ 1630782 w 4059768"/>
              <a:gd name="connsiteY961" fmla="*/ 3183935 h 3744261"/>
              <a:gd name="connsiteX962" fmla="*/ 1631197 w 4059768"/>
              <a:gd name="connsiteY962" fmla="*/ 3184953 h 3744261"/>
              <a:gd name="connsiteX963" fmla="*/ 1642286 w 4059768"/>
              <a:gd name="connsiteY963" fmla="*/ 3216329 h 3744261"/>
              <a:gd name="connsiteX964" fmla="*/ 1668242 w 4059768"/>
              <a:gd name="connsiteY964" fmla="*/ 3341231 h 3744261"/>
              <a:gd name="connsiteX965" fmla="*/ 1696213 w 4059768"/>
              <a:gd name="connsiteY965" fmla="*/ 3368080 h 3744261"/>
              <a:gd name="connsiteX966" fmla="*/ 1709627 w 4059768"/>
              <a:gd name="connsiteY966" fmla="*/ 3365464 h 3744261"/>
              <a:gd name="connsiteX967" fmla="*/ 1809548 w 4059768"/>
              <a:gd name="connsiteY967" fmla="*/ 3187881 h 3744261"/>
              <a:gd name="connsiteX968" fmla="*/ 1865656 w 4059768"/>
              <a:gd name="connsiteY968" fmla="*/ 3000060 h 3744261"/>
              <a:gd name="connsiteX969" fmla="*/ 1771839 w 4059768"/>
              <a:gd name="connsiteY969" fmla="*/ 2869552 h 3744261"/>
              <a:gd name="connsiteX970" fmla="*/ 1754708 w 4059768"/>
              <a:gd name="connsiteY970" fmla="*/ 2839235 h 3744261"/>
              <a:gd name="connsiteX971" fmla="*/ 1748520 w 4059768"/>
              <a:gd name="connsiteY971" fmla="*/ 2846025 h 3744261"/>
              <a:gd name="connsiteX972" fmla="*/ 1686619 w 4059768"/>
              <a:gd name="connsiteY972" fmla="*/ 2994454 h 3744261"/>
              <a:gd name="connsiteX973" fmla="*/ 1653644 w 4059768"/>
              <a:gd name="connsiteY973" fmla="*/ 3074939 h 3744261"/>
              <a:gd name="connsiteX974" fmla="*/ 1617762 w 4059768"/>
              <a:gd name="connsiteY974" fmla="*/ 3116490 h 3744261"/>
              <a:gd name="connsiteX975" fmla="*/ 1562153 w 4059768"/>
              <a:gd name="connsiteY975" fmla="*/ 3070641 h 3744261"/>
              <a:gd name="connsiteX976" fmla="*/ 1518713 w 4059768"/>
              <a:gd name="connsiteY976" fmla="*/ 3019413 h 3744261"/>
              <a:gd name="connsiteX977" fmla="*/ 1344659 w 4059768"/>
              <a:gd name="connsiteY977" fmla="*/ 2993623 h 3744261"/>
              <a:gd name="connsiteX978" fmla="*/ 1258817 w 4059768"/>
              <a:gd name="connsiteY978" fmla="*/ 2981019 h 3744261"/>
              <a:gd name="connsiteX979" fmla="*/ 1139936 w 4059768"/>
              <a:gd name="connsiteY979" fmla="*/ 2995617 h 3744261"/>
              <a:gd name="connsiteX980" fmla="*/ 989555 w 4059768"/>
              <a:gd name="connsiteY980" fmla="*/ 3109430 h 3744261"/>
              <a:gd name="connsiteX981" fmla="*/ 918373 w 4059768"/>
              <a:gd name="connsiteY981" fmla="*/ 3255097 h 3744261"/>
              <a:gd name="connsiteX982" fmla="*/ 911230 w 4059768"/>
              <a:gd name="connsiteY982" fmla="*/ 3288238 h 3744261"/>
              <a:gd name="connsiteX983" fmla="*/ 898667 w 4059768"/>
              <a:gd name="connsiteY983" fmla="*/ 3302442 h 3744261"/>
              <a:gd name="connsiteX984" fmla="*/ 890901 w 4059768"/>
              <a:gd name="connsiteY984" fmla="*/ 3272706 h 3744261"/>
              <a:gd name="connsiteX985" fmla="*/ 892126 w 4059768"/>
              <a:gd name="connsiteY985" fmla="*/ 3236326 h 3744261"/>
              <a:gd name="connsiteX986" fmla="*/ 864695 w 4059768"/>
              <a:gd name="connsiteY986" fmla="*/ 3250550 h 3744261"/>
              <a:gd name="connsiteX987" fmla="*/ 812865 w 4059768"/>
              <a:gd name="connsiteY987" fmla="*/ 3268159 h 3744261"/>
              <a:gd name="connsiteX988" fmla="*/ 812803 w 4059768"/>
              <a:gd name="connsiteY988" fmla="*/ 3268138 h 3744261"/>
              <a:gd name="connsiteX989" fmla="*/ 1098635 w 4059768"/>
              <a:gd name="connsiteY989" fmla="*/ 3162693 h 3744261"/>
              <a:gd name="connsiteX990" fmla="*/ 1021721 w 4059768"/>
              <a:gd name="connsiteY990" fmla="*/ 3276215 h 3744261"/>
              <a:gd name="connsiteX991" fmla="*/ 990054 w 4059768"/>
              <a:gd name="connsiteY991" fmla="*/ 3497924 h 3744261"/>
              <a:gd name="connsiteX992" fmla="*/ 997633 w 4059768"/>
              <a:gd name="connsiteY992" fmla="*/ 3431829 h 3744261"/>
              <a:gd name="connsiteX993" fmla="*/ 998277 w 4059768"/>
              <a:gd name="connsiteY993" fmla="*/ 3412497 h 3744261"/>
              <a:gd name="connsiteX994" fmla="*/ 1103660 w 4059768"/>
              <a:gd name="connsiteY994" fmla="*/ 3203330 h 3744261"/>
              <a:gd name="connsiteX995" fmla="*/ 1105965 w 4059768"/>
              <a:gd name="connsiteY995" fmla="*/ 3200049 h 3744261"/>
              <a:gd name="connsiteX996" fmla="*/ 1098655 w 4059768"/>
              <a:gd name="connsiteY996" fmla="*/ 3162693 h 3744261"/>
              <a:gd name="connsiteX997" fmla="*/ 1098635 w 4059768"/>
              <a:gd name="connsiteY997" fmla="*/ 3162693 h 3744261"/>
              <a:gd name="connsiteX998" fmla="*/ 2440184 w 4059768"/>
              <a:gd name="connsiteY998" fmla="*/ 3404481 h 3744261"/>
              <a:gd name="connsiteX999" fmla="*/ 2423676 w 4059768"/>
              <a:gd name="connsiteY999" fmla="*/ 3439782 h 3744261"/>
              <a:gd name="connsiteX1000" fmla="*/ 2423884 w 4059768"/>
              <a:gd name="connsiteY1000" fmla="*/ 3439491 h 3744261"/>
              <a:gd name="connsiteX1001" fmla="*/ 2440184 w 4059768"/>
              <a:gd name="connsiteY1001" fmla="*/ 3404481 h 3744261"/>
              <a:gd name="connsiteX1002" fmla="*/ 3040047 w 4059768"/>
              <a:gd name="connsiteY1002" fmla="*/ 3361664 h 3744261"/>
              <a:gd name="connsiteX1003" fmla="*/ 3040047 w 4059768"/>
              <a:gd name="connsiteY1003" fmla="*/ 3361664 h 3744261"/>
              <a:gd name="connsiteX1004" fmla="*/ 2718915 w 4059768"/>
              <a:gd name="connsiteY1004" fmla="*/ 3210909 h 3744261"/>
              <a:gd name="connsiteX1005" fmla="*/ 2686895 w 4059768"/>
              <a:gd name="connsiteY1005" fmla="*/ 3225133 h 3744261"/>
              <a:gd name="connsiteX1006" fmla="*/ 2625555 w 4059768"/>
              <a:gd name="connsiteY1006" fmla="*/ 3257693 h 3744261"/>
              <a:gd name="connsiteX1007" fmla="*/ 2624516 w 4059768"/>
              <a:gd name="connsiteY1007" fmla="*/ 3273059 h 3744261"/>
              <a:gd name="connsiteX1008" fmla="*/ 2708096 w 4059768"/>
              <a:gd name="connsiteY1008" fmla="*/ 3356327 h 3744261"/>
              <a:gd name="connsiteX1009" fmla="*/ 2708490 w 4059768"/>
              <a:gd name="connsiteY1009" fmla="*/ 3270007 h 3744261"/>
              <a:gd name="connsiteX1010" fmla="*/ 2718935 w 4059768"/>
              <a:gd name="connsiteY1010" fmla="*/ 3210930 h 3744261"/>
              <a:gd name="connsiteX1011" fmla="*/ 2718915 w 4059768"/>
              <a:gd name="connsiteY1011" fmla="*/ 3210909 h 3744261"/>
              <a:gd name="connsiteX1012" fmla="*/ 3015087 w 4059768"/>
              <a:gd name="connsiteY1012" fmla="*/ 3247892 h 3744261"/>
              <a:gd name="connsiteX1013" fmla="*/ 3033173 w 4059768"/>
              <a:gd name="connsiteY1013" fmla="*/ 3277794 h 3744261"/>
              <a:gd name="connsiteX1014" fmla="*/ 3052256 w 4059768"/>
              <a:gd name="connsiteY1014" fmla="*/ 3324640 h 3744261"/>
              <a:gd name="connsiteX1015" fmla="*/ 3057053 w 4059768"/>
              <a:gd name="connsiteY1015" fmla="*/ 3320071 h 3744261"/>
              <a:gd name="connsiteX1016" fmla="*/ 3055662 w 4059768"/>
              <a:gd name="connsiteY1016" fmla="*/ 3277544 h 3744261"/>
              <a:gd name="connsiteX1017" fmla="*/ 3054769 w 4059768"/>
              <a:gd name="connsiteY1017" fmla="*/ 3253166 h 3744261"/>
              <a:gd name="connsiteX1018" fmla="*/ 3005805 w 4059768"/>
              <a:gd name="connsiteY1018" fmla="*/ 3216537 h 3744261"/>
              <a:gd name="connsiteX1019" fmla="*/ 3015066 w 4059768"/>
              <a:gd name="connsiteY1019" fmla="*/ 3247871 h 3744261"/>
              <a:gd name="connsiteX1020" fmla="*/ 3015087 w 4059768"/>
              <a:gd name="connsiteY1020" fmla="*/ 3247892 h 3744261"/>
              <a:gd name="connsiteX1021" fmla="*/ 1614855 w 4059768"/>
              <a:gd name="connsiteY1021" fmla="*/ 3181381 h 3744261"/>
              <a:gd name="connsiteX1022" fmla="*/ 1630782 w 4059768"/>
              <a:gd name="connsiteY1022" fmla="*/ 3264504 h 3744261"/>
              <a:gd name="connsiteX1023" fmla="*/ 1656551 w 4059768"/>
              <a:gd name="connsiteY1023" fmla="*/ 3323373 h 3744261"/>
              <a:gd name="connsiteX1024" fmla="*/ 1630616 w 4059768"/>
              <a:gd name="connsiteY1024" fmla="*/ 3220669 h 3744261"/>
              <a:gd name="connsiteX1025" fmla="*/ 1619506 w 4059768"/>
              <a:gd name="connsiteY1025" fmla="*/ 3189230 h 3744261"/>
              <a:gd name="connsiteX1026" fmla="*/ 1614855 w 4059768"/>
              <a:gd name="connsiteY1026" fmla="*/ 3181381 h 3744261"/>
              <a:gd name="connsiteX1027" fmla="*/ 1317312 w 4059768"/>
              <a:gd name="connsiteY1027" fmla="*/ 3117716 h 3744261"/>
              <a:gd name="connsiteX1028" fmla="*/ 1389865 w 4059768"/>
              <a:gd name="connsiteY1028" fmla="*/ 3133975 h 3744261"/>
              <a:gd name="connsiteX1029" fmla="*/ 1411668 w 4059768"/>
              <a:gd name="connsiteY1029" fmla="*/ 3141699 h 3744261"/>
              <a:gd name="connsiteX1030" fmla="*/ 1467755 w 4059768"/>
              <a:gd name="connsiteY1030" fmla="*/ 3263756 h 3744261"/>
              <a:gd name="connsiteX1031" fmla="*/ 1471763 w 4059768"/>
              <a:gd name="connsiteY1031" fmla="*/ 3286183 h 3744261"/>
              <a:gd name="connsiteX1032" fmla="*/ 1471680 w 4059768"/>
              <a:gd name="connsiteY1032" fmla="*/ 3256281 h 3744261"/>
              <a:gd name="connsiteX1033" fmla="*/ 1369017 w 4059768"/>
              <a:gd name="connsiteY1033" fmla="*/ 3045328 h 3744261"/>
              <a:gd name="connsiteX1034" fmla="*/ 1125858 w 4059768"/>
              <a:gd name="connsiteY1034" fmla="*/ 3193342 h 3744261"/>
              <a:gd name="connsiteX1035" fmla="*/ 1118839 w 4059768"/>
              <a:gd name="connsiteY1035" fmla="*/ 3203392 h 3744261"/>
              <a:gd name="connsiteX1036" fmla="*/ 1121144 w 4059768"/>
              <a:gd name="connsiteY1036" fmla="*/ 3245566 h 3744261"/>
              <a:gd name="connsiteX1037" fmla="*/ 1130281 w 4059768"/>
              <a:gd name="connsiteY1037" fmla="*/ 3234187 h 3744261"/>
              <a:gd name="connsiteX1038" fmla="*/ 1251943 w 4059768"/>
              <a:gd name="connsiteY1038" fmla="*/ 3129676 h 3744261"/>
              <a:gd name="connsiteX1039" fmla="*/ 1317312 w 4059768"/>
              <a:gd name="connsiteY1039" fmla="*/ 3117674 h 3744261"/>
              <a:gd name="connsiteX1040" fmla="*/ 1317312 w 4059768"/>
              <a:gd name="connsiteY1040" fmla="*/ 3117716 h 3744261"/>
              <a:gd name="connsiteX1041" fmla="*/ 904917 w 4059768"/>
              <a:gd name="connsiteY1041" fmla="*/ 3229058 h 3744261"/>
              <a:gd name="connsiteX1042" fmla="*/ 904917 w 4059768"/>
              <a:gd name="connsiteY1042" fmla="*/ 3229224 h 3744261"/>
              <a:gd name="connsiteX1043" fmla="*/ 903401 w 4059768"/>
              <a:gd name="connsiteY1043" fmla="*/ 3268802 h 3744261"/>
              <a:gd name="connsiteX1044" fmla="*/ 906038 w 4059768"/>
              <a:gd name="connsiteY1044" fmla="*/ 3253166 h 3744261"/>
              <a:gd name="connsiteX1045" fmla="*/ 911209 w 4059768"/>
              <a:gd name="connsiteY1045" fmla="*/ 3225362 h 3744261"/>
              <a:gd name="connsiteX1046" fmla="*/ 904917 w 4059768"/>
              <a:gd name="connsiteY1046" fmla="*/ 3229058 h 3744261"/>
              <a:gd name="connsiteX1047" fmla="*/ 821940 w 4059768"/>
              <a:gd name="connsiteY1047" fmla="*/ 3226026 h 3744261"/>
              <a:gd name="connsiteX1048" fmla="*/ 815274 w 4059768"/>
              <a:gd name="connsiteY1048" fmla="*/ 3255450 h 3744261"/>
              <a:gd name="connsiteX1049" fmla="*/ 859171 w 4059768"/>
              <a:gd name="connsiteY1049" fmla="*/ 3239357 h 3744261"/>
              <a:gd name="connsiteX1050" fmla="*/ 892790 w 4059768"/>
              <a:gd name="connsiteY1050" fmla="*/ 3221665 h 3744261"/>
              <a:gd name="connsiteX1051" fmla="*/ 893392 w 4059768"/>
              <a:gd name="connsiteY1051" fmla="*/ 3204929 h 3744261"/>
              <a:gd name="connsiteX1052" fmla="*/ 886561 w 4059768"/>
              <a:gd name="connsiteY1052" fmla="*/ 3201129 h 3744261"/>
              <a:gd name="connsiteX1053" fmla="*/ 821960 w 4059768"/>
              <a:gd name="connsiteY1053" fmla="*/ 3226047 h 3744261"/>
              <a:gd name="connsiteX1054" fmla="*/ 821940 w 4059768"/>
              <a:gd name="connsiteY1054" fmla="*/ 3226026 h 3744261"/>
              <a:gd name="connsiteX1055" fmla="*/ 3067041 w 4059768"/>
              <a:gd name="connsiteY1055" fmla="*/ 3246708 h 3744261"/>
              <a:gd name="connsiteX1056" fmla="*/ 3071298 w 4059768"/>
              <a:gd name="connsiteY1056" fmla="*/ 3249781 h 3744261"/>
              <a:gd name="connsiteX1057" fmla="*/ 3067685 w 4059768"/>
              <a:gd name="connsiteY1057" fmla="*/ 3104114 h 3744261"/>
              <a:gd name="connsiteX1058" fmla="*/ 3064716 w 4059768"/>
              <a:gd name="connsiteY1058" fmla="*/ 3068336 h 3744261"/>
              <a:gd name="connsiteX1059" fmla="*/ 3048373 w 4059768"/>
              <a:gd name="connsiteY1059" fmla="*/ 3071908 h 3744261"/>
              <a:gd name="connsiteX1060" fmla="*/ 3054167 w 4059768"/>
              <a:gd name="connsiteY1060" fmla="*/ 3133393 h 3744261"/>
              <a:gd name="connsiteX1061" fmla="*/ 3066543 w 4059768"/>
              <a:gd name="connsiteY1061" fmla="*/ 3218717 h 3744261"/>
              <a:gd name="connsiteX1062" fmla="*/ 3067021 w 4059768"/>
              <a:gd name="connsiteY1062" fmla="*/ 3246708 h 3744261"/>
              <a:gd name="connsiteX1063" fmla="*/ 3067041 w 4059768"/>
              <a:gd name="connsiteY1063" fmla="*/ 3246708 h 3744261"/>
              <a:gd name="connsiteX1064" fmla="*/ 879293 w 4059768"/>
              <a:gd name="connsiteY1064" fmla="*/ 3188047 h 3744261"/>
              <a:gd name="connsiteX1065" fmla="*/ 888845 w 4059768"/>
              <a:gd name="connsiteY1065" fmla="*/ 3188878 h 3744261"/>
              <a:gd name="connsiteX1066" fmla="*/ 905851 w 4059768"/>
              <a:gd name="connsiteY1066" fmla="*/ 3204929 h 3744261"/>
              <a:gd name="connsiteX1067" fmla="*/ 905851 w 4059768"/>
              <a:gd name="connsiteY1067" fmla="*/ 3205573 h 3744261"/>
              <a:gd name="connsiteX1068" fmla="*/ 929980 w 4059768"/>
              <a:gd name="connsiteY1068" fmla="*/ 3116573 h 3744261"/>
              <a:gd name="connsiteX1069" fmla="*/ 860999 w 4059768"/>
              <a:gd name="connsiteY1069" fmla="*/ 3128472 h 3744261"/>
              <a:gd name="connsiteX1070" fmla="*/ 827567 w 4059768"/>
              <a:gd name="connsiteY1070" fmla="*/ 3205178 h 3744261"/>
              <a:gd name="connsiteX1071" fmla="*/ 879314 w 4059768"/>
              <a:gd name="connsiteY1071" fmla="*/ 3188068 h 3744261"/>
              <a:gd name="connsiteX1072" fmla="*/ 879293 w 4059768"/>
              <a:gd name="connsiteY1072" fmla="*/ 3188047 h 3744261"/>
              <a:gd name="connsiteX1073" fmla="*/ 2315075 w 4059768"/>
              <a:gd name="connsiteY1073" fmla="*/ 3174446 h 3744261"/>
              <a:gd name="connsiteX1074" fmla="*/ 2315075 w 4059768"/>
              <a:gd name="connsiteY1074" fmla="*/ 3174446 h 3744261"/>
              <a:gd name="connsiteX1075" fmla="*/ 1484014 w 4059768"/>
              <a:gd name="connsiteY1075" fmla="*/ 2979648 h 3744261"/>
              <a:gd name="connsiteX1076" fmla="*/ 1527766 w 4059768"/>
              <a:gd name="connsiteY1076" fmla="*/ 3010879 h 3744261"/>
              <a:gd name="connsiteX1077" fmla="*/ 1571892 w 4059768"/>
              <a:gd name="connsiteY1077" fmla="*/ 3062875 h 3744261"/>
              <a:gd name="connsiteX1078" fmla="*/ 1616225 w 4059768"/>
              <a:gd name="connsiteY1078" fmla="*/ 3104114 h 3744261"/>
              <a:gd name="connsiteX1079" fmla="*/ 1642286 w 4059768"/>
              <a:gd name="connsiteY1079" fmla="*/ 3069790 h 3744261"/>
              <a:gd name="connsiteX1080" fmla="*/ 1675032 w 4059768"/>
              <a:gd name="connsiteY1080" fmla="*/ 2989865 h 3744261"/>
              <a:gd name="connsiteX1081" fmla="*/ 1711807 w 4059768"/>
              <a:gd name="connsiteY1081" fmla="*/ 2898747 h 3744261"/>
              <a:gd name="connsiteX1082" fmla="*/ 1670921 w 4059768"/>
              <a:gd name="connsiteY1082" fmla="*/ 2965881 h 3744261"/>
              <a:gd name="connsiteX1083" fmla="*/ 1604120 w 4059768"/>
              <a:gd name="connsiteY1083" fmla="*/ 3057351 h 3744261"/>
              <a:gd name="connsiteX1084" fmla="*/ 1575775 w 4059768"/>
              <a:gd name="connsiteY1084" fmla="*/ 3036005 h 3744261"/>
              <a:gd name="connsiteX1085" fmla="*/ 1494667 w 4059768"/>
              <a:gd name="connsiteY1085" fmla="*/ 2980271 h 3744261"/>
              <a:gd name="connsiteX1086" fmla="*/ 1483972 w 4059768"/>
              <a:gd name="connsiteY1086" fmla="*/ 2979628 h 3744261"/>
              <a:gd name="connsiteX1087" fmla="*/ 1484014 w 4059768"/>
              <a:gd name="connsiteY1087" fmla="*/ 2979648 h 3744261"/>
              <a:gd name="connsiteX1088" fmla="*/ 2397429 w 4059768"/>
              <a:gd name="connsiteY1088" fmla="*/ 2873123 h 3744261"/>
              <a:gd name="connsiteX1089" fmla="*/ 2346160 w 4059768"/>
              <a:gd name="connsiteY1089" fmla="*/ 2984570 h 3744261"/>
              <a:gd name="connsiteX1090" fmla="*/ 2352805 w 4059768"/>
              <a:gd name="connsiteY1090" fmla="*/ 3062543 h 3744261"/>
              <a:gd name="connsiteX1091" fmla="*/ 2374795 w 4059768"/>
              <a:gd name="connsiteY1091" fmla="*/ 2971654 h 3744261"/>
              <a:gd name="connsiteX1092" fmla="*/ 2381918 w 4059768"/>
              <a:gd name="connsiteY1092" fmla="*/ 2954377 h 3744261"/>
              <a:gd name="connsiteX1093" fmla="*/ 2398447 w 4059768"/>
              <a:gd name="connsiteY1093" fmla="*/ 2873248 h 3744261"/>
              <a:gd name="connsiteX1094" fmla="*/ 2397429 w 4059768"/>
              <a:gd name="connsiteY1094" fmla="*/ 2873144 h 3744261"/>
              <a:gd name="connsiteX1095" fmla="*/ 2397429 w 4059768"/>
              <a:gd name="connsiteY1095" fmla="*/ 2873123 h 3744261"/>
              <a:gd name="connsiteX1096" fmla="*/ 3074704 w 4059768"/>
              <a:gd name="connsiteY1096" fmla="*/ 3010754 h 3744261"/>
              <a:gd name="connsiteX1097" fmla="*/ 3096590 w 4059768"/>
              <a:gd name="connsiteY1097" fmla="*/ 3007473 h 3744261"/>
              <a:gd name="connsiteX1098" fmla="*/ 3106391 w 4059768"/>
              <a:gd name="connsiteY1098" fmla="*/ 2986169 h 3744261"/>
              <a:gd name="connsiteX1099" fmla="*/ 2891348 w 4059768"/>
              <a:gd name="connsiteY1099" fmla="*/ 2618917 h 3744261"/>
              <a:gd name="connsiteX1100" fmla="*/ 2876210 w 4059768"/>
              <a:gd name="connsiteY1100" fmla="*/ 2608078 h 3744261"/>
              <a:gd name="connsiteX1101" fmla="*/ 2907939 w 4059768"/>
              <a:gd name="connsiteY1101" fmla="*/ 2681960 h 3744261"/>
              <a:gd name="connsiteX1102" fmla="*/ 2990813 w 4059768"/>
              <a:gd name="connsiteY1102" fmla="*/ 2796085 h 3744261"/>
              <a:gd name="connsiteX1103" fmla="*/ 3056285 w 4059768"/>
              <a:gd name="connsiteY1103" fmla="*/ 2888822 h 3744261"/>
              <a:gd name="connsiteX1104" fmla="*/ 3074704 w 4059768"/>
              <a:gd name="connsiteY1104" fmla="*/ 3010713 h 3744261"/>
              <a:gd name="connsiteX1105" fmla="*/ 3074704 w 4059768"/>
              <a:gd name="connsiteY1105" fmla="*/ 3010754 h 3744261"/>
              <a:gd name="connsiteX1106" fmla="*/ 1419642 w 4059768"/>
              <a:gd name="connsiteY1106" fmla="*/ 2966608 h 3744261"/>
              <a:gd name="connsiteX1107" fmla="*/ 1458784 w 4059768"/>
              <a:gd name="connsiteY1107" fmla="*/ 2971072 h 3744261"/>
              <a:gd name="connsiteX1108" fmla="*/ 1459303 w 4059768"/>
              <a:gd name="connsiteY1108" fmla="*/ 2963950 h 3744261"/>
              <a:gd name="connsiteX1109" fmla="*/ 1493732 w 4059768"/>
              <a:gd name="connsiteY1109" fmla="*/ 2966961 h 3744261"/>
              <a:gd name="connsiteX1110" fmla="*/ 1496743 w 4059768"/>
              <a:gd name="connsiteY1110" fmla="*/ 2967854 h 3744261"/>
              <a:gd name="connsiteX1111" fmla="*/ 1496743 w 4059768"/>
              <a:gd name="connsiteY1111" fmla="*/ 2967854 h 3744261"/>
              <a:gd name="connsiteX1112" fmla="*/ 1510967 w 4059768"/>
              <a:gd name="connsiteY1112" fmla="*/ 2966815 h 3744261"/>
              <a:gd name="connsiteX1113" fmla="*/ 1518339 w 4059768"/>
              <a:gd name="connsiteY1113" fmla="*/ 2960420 h 3744261"/>
              <a:gd name="connsiteX1114" fmla="*/ 1450105 w 4059768"/>
              <a:gd name="connsiteY1114" fmla="*/ 2765706 h 3744261"/>
              <a:gd name="connsiteX1115" fmla="*/ 1435174 w 4059768"/>
              <a:gd name="connsiteY1115" fmla="*/ 2754222 h 3744261"/>
              <a:gd name="connsiteX1116" fmla="*/ 1408782 w 4059768"/>
              <a:gd name="connsiteY1116" fmla="*/ 2842890 h 3744261"/>
              <a:gd name="connsiteX1117" fmla="*/ 1401888 w 4059768"/>
              <a:gd name="connsiteY1117" fmla="*/ 2954896 h 3744261"/>
              <a:gd name="connsiteX1118" fmla="*/ 1397361 w 4059768"/>
              <a:gd name="connsiteY1118" fmla="*/ 2967895 h 3744261"/>
              <a:gd name="connsiteX1119" fmla="*/ 1405501 w 4059768"/>
              <a:gd name="connsiteY1119" fmla="*/ 2967148 h 3744261"/>
              <a:gd name="connsiteX1120" fmla="*/ 1419642 w 4059768"/>
              <a:gd name="connsiteY1120" fmla="*/ 2966629 h 3744261"/>
              <a:gd name="connsiteX1121" fmla="*/ 1419642 w 4059768"/>
              <a:gd name="connsiteY1121" fmla="*/ 2966608 h 3744261"/>
              <a:gd name="connsiteX1122" fmla="*/ 2263328 w 4059768"/>
              <a:gd name="connsiteY1122" fmla="*/ 2840045 h 3744261"/>
              <a:gd name="connsiteX1123" fmla="*/ 2230104 w 4059768"/>
              <a:gd name="connsiteY1123" fmla="*/ 2850614 h 3744261"/>
              <a:gd name="connsiteX1124" fmla="*/ 2224165 w 4059768"/>
              <a:gd name="connsiteY1124" fmla="*/ 2882779 h 3744261"/>
              <a:gd name="connsiteX1125" fmla="*/ 2307952 w 4059768"/>
              <a:gd name="connsiteY1125" fmla="*/ 2961500 h 3744261"/>
              <a:gd name="connsiteX1126" fmla="*/ 2339785 w 4059768"/>
              <a:gd name="connsiteY1126" fmla="*/ 2919346 h 3744261"/>
              <a:gd name="connsiteX1127" fmla="*/ 2371058 w 4059768"/>
              <a:gd name="connsiteY1127" fmla="*/ 2866209 h 3744261"/>
              <a:gd name="connsiteX1128" fmla="*/ 2358391 w 4059768"/>
              <a:gd name="connsiteY1128" fmla="*/ 2862035 h 3744261"/>
              <a:gd name="connsiteX1129" fmla="*/ 2263328 w 4059768"/>
              <a:gd name="connsiteY1129" fmla="*/ 2840065 h 3744261"/>
              <a:gd name="connsiteX1130" fmla="*/ 2263328 w 4059768"/>
              <a:gd name="connsiteY1130" fmla="*/ 2840045 h 3744261"/>
              <a:gd name="connsiteX1131" fmla="*/ 1792147 w 4059768"/>
              <a:gd name="connsiteY1131" fmla="*/ 2815874 h 3744261"/>
              <a:gd name="connsiteX1132" fmla="*/ 1867462 w 4059768"/>
              <a:gd name="connsiteY1132" fmla="*/ 2832403 h 3744261"/>
              <a:gd name="connsiteX1133" fmla="*/ 1923300 w 4059768"/>
              <a:gd name="connsiteY1133" fmla="*/ 2890213 h 3744261"/>
              <a:gd name="connsiteX1134" fmla="*/ 1928699 w 4059768"/>
              <a:gd name="connsiteY1134" fmla="*/ 2920032 h 3744261"/>
              <a:gd name="connsiteX1135" fmla="*/ 1957168 w 4059768"/>
              <a:gd name="connsiteY1135" fmla="*/ 2836577 h 3744261"/>
              <a:gd name="connsiteX1136" fmla="*/ 1998988 w 4059768"/>
              <a:gd name="connsiteY1136" fmla="*/ 2703763 h 3744261"/>
              <a:gd name="connsiteX1137" fmla="*/ 1993320 w 4059768"/>
              <a:gd name="connsiteY1137" fmla="*/ 2430806 h 3744261"/>
              <a:gd name="connsiteX1138" fmla="*/ 1987547 w 4059768"/>
              <a:gd name="connsiteY1138" fmla="*/ 2276833 h 3744261"/>
              <a:gd name="connsiteX1139" fmla="*/ 2006423 w 4059768"/>
              <a:gd name="connsiteY1139" fmla="*/ 2180379 h 3744261"/>
              <a:gd name="connsiteX1140" fmla="*/ 1948301 w 4059768"/>
              <a:gd name="connsiteY1140" fmla="*/ 2253036 h 3744261"/>
              <a:gd name="connsiteX1141" fmla="*/ 1939808 w 4059768"/>
              <a:gd name="connsiteY1141" fmla="*/ 2246329 h 3744261"/>
              <a:gd name="connsiteX1142" fmla="*/ 1942030 w 4059768"/>
              <a:gd name="connsiteY1142" fmla="*/ 2210696 h 3744261"/>
              <a:gd name="connsiteX1143" fmla="*/ 1898693 w 4059768"/>
              <a:gd name="connsiteY1143" fmla="*/ 2248509 h 3744261"/>
              <a:gd name="connsiteX1144" fmla="*/ 1894125 w 4059768"/>
              <a:gd name="connsiteY1144" fmla="*/ 2227640 h 3744261"/>
              <a:gd name="connsiteX1145" fmla="*/ 1908079 w 4059768"/>
              <a:gd name="connsiteY1145" fmla="*/ 2182269 h 3744261"/>
              <a:gd name="connsiteX1146" fmla="*/ 1889307 w 4059768"/>
              <a:gd name="connsiteY1146" fmla="*/ 2197448 h 3744261"/>
              <a:gd name="connsiteX1147" fmla="*/ 1880918 w 4059768"/>
              <a:gd name="connsiteY1147" fmla="*/ 2536044 h 3744261"/>
              <a:gd name="connsiteX1148" fmla="*/ 1880897 w 4059768"/>
              <a:gd name="connsiteY1148" fmla="*/ 2536750 h 3744261"/>
              <a:gd name="connsiteX1149" fmla="*/ 1907580 w 4059768"/>
              <a:gd name="connsiteY1149" fmla="*/ 2679489 h 3744261"/>
              <a:gd name="connsiteX1150" fmla="*/ 1914745 w 4059768"/>
              <a:gd name="connsiteY1150" fmla="*/ 2686840 h 3744261"/>
              <a:gd name="connsiteX1151" fmla="*/ 1917901 w 4059768"/>
              <a:gd name="connsiteY1151" fmla="*/ 2697264 h 3744261"/>
              <a:gd name="connsiteX1152" fmla="*/ 1908473 w 4059768"/>
              <a:gd name="connsiteY1152" fmla="*/ 2699050 h 3744261"/>
              <a:gd name="connsiteX1153" fmla="*/ 1832868 w 4059768"/>
              <a:gd name="connsiteY1153" fmla="*/ 2712983 h 3744261"/>
              <a:gd name="connsiteX1154" fmla="*/ 1808137 w 4059768"/>
              <a:gd name="connsiteY1154" fmla="*/ 2738420 h 3744261"/>
              <a:gd name="connsiteX1155" fmla="*/ 1795241 w 4059768"/>
              <a:gd name="connsiteY1155" fmla="*/ 2763276 h 3744261"/>
              <a:gd name="connsiteX1156" fmla="*/ 1770178 w 4059768"/>
              <a:gd name="connsiteY1156" fmla="*/ 2817867 h 3744261"/>
              <a:gd name="connsiteX1157" fmla="*/ 1792106 w 4059768"/>
              <a:gd name="connsiteY1157" fmla="*/ 2815853 h 3744261"/>
              <a:gd name="connsiteX1158" fmla="*/ 1792147 w 4059768"/>
              <a:gd name="connsiteY1158" fmla="*/ 2815874 h 3744261"/>
              <a:gd name="connsiteX1159" fmla="*/ 2391636 w 4059768"/>
              <a:gd name="connsiteY1159" fmla="*/ 2859335 h 3744261"/>
              <a:gd name="connsiteX1160" fmla="*/ 2394252 w 4059768"/>
              <a:gd name="connsiteY1160" fmla="*/ 2859979 h 3744261"/>
              <a:gd name="connsiteX1161" fmla="*/ 2399838 w 4059768"/>
              <a:gd name="connsiteY1161" fmla="*/ 2856594 h 3744261"/>
              <a:gd name="connsiteX1162" fmla="*/ 2404988 w 4059768"/>
              <a:gd name="connsiteY1162" fmla="*/ 2855598 h 3744261"/>
              <a:gd name="connsiteX1163" fmla="*/ 2414228 w 4059768"/>
              <a:gd name="connsiteY1163" fmla="*/ 2838570 h 3744261"/>
              <a:gd name="connsiteX1164" fmla="*/ 2422140 w 4059768"/>
              <a:gd name="connsiteY1164" fmla="*/ 2828208 h 3744261"/>
              <a:gd name="connsiteX1165" fmla="*/ 2419440 w 4059768"/>
              <a:gd name="connsiteY1165" fmla="*/ 2830430 h 3744261"/>
              <a:gd name="connsiteX1166" fmla="*/ 2391615 w 4059768"/>
              <a:gd name="connsiteY1166" fmla="*/ 2859335 h 3744261"/>
              <a:gd name="connsiteX1167" fmla="*/ 2391636 w 4059768"/>
              <a:gd name="connsiteY1167" fmla="*/ 2859335 h 3744261"/>
              <a:gd name="connsiteX1168" fmla="*/ 2494797 w 4059768"/>
              <a:gd name="connsiteY1168" fmla="*/ 2753890 h 3744261"/>
              <a:gd name="connsiteX1169" fmla="*/ 2547914 w 4059768"/>
              <a:gd name="connsiteY1169" fmla="*/ 2740123 h 3744261"/>
              <a:gd name="connsiteX1170" fmla="*/ 2564297 w 4059768"/>
              <a:gd name="connsiteY1170" fmla="*/ 2733416 h 3744261"/>
              <a:gd name="connsiteX1171" fmla="*/ 2568638 w 4059768"/>
              <a:gd name="connsiteY1171" fmla="*/ 2733395 h 3744261"/>
              <a:gd name="connsiteX1172" fmla="*/ 2611247 w 4059768"/>
              <a:gd name="connsiteY1172" fmla="*/ 2718839 h 3744261"/>
              <a:gd name="connsiteX1173" fmla="*/ 2649538 w 4059768"/>
              <a:gd name="connsiteY1173" fmla="*/ 2686009 h 3744261"/>
              <a:gd name="connsiteX1174" fmla="*/ 2659236 w 4059768"/>
              <a:gd name="connsiteY1174" fmla="*/ 2660634 h 3744261"/>
              <a:gd name="connsiteX1175" fmla="*/ 2593265 w 4059768"/>
              <a:gd name="connsiteY1175" fmla="*/ 2662212 h 3744261"/>
              <a:gd name="connsiteX1176" fmla="*/ 2568866 w 4059768"/>
              <a:gd name="connsiteY1176" fmla="*/ 2694170 h 3744261"/>
              <a:gd name="connsiteX1177" fmla="*/ 2538902 w 4059768"/>
              <a:gd name="connsiteY1177" fmla="*/ 2716160 h 3744261"/>
              <a:gd name="connsiteX1178" fmla="*/ 2529433 w 4059768"/>
              <a:gd name="connsiteY1178" fmla="*/ 2700565 h 3744261"/>
              <a:gd name="connsiteX1179" fmla="*/ 2527066 w 4059768"/>
              <a:gd name="connsiteY1179" fmla="*/ 2693215 h 3744261"/>
              <a:gd name="connsiteX1180" fmla="*/ 2507401 w 4059768"/>
              <a:gd name="connsiteY1180" fmla="*/ 2728224 h 3744261"/>
              <a:gd name="connsiteX1181" fmla="*/ 2496333 w 4059768"/>
              <a:gd name="connsiteY1181" fmla="*/ 2750609 h 3744261"/>
              <a:gd name="connsiteX1182" fmla="*/ 2494776 w 4059768"/>
              <a:gd name="connsiteY1182" fmla="*/ 2753870 h 3744261"/>
              <a:gd name="connsiteX1183" fmla="*/ 2494797 w 4059768"/>
              <a:gd name="connsiteY1183" fmla="*/ 2753890 h 3744261"/>
              <a:gd name="connsiteX1184" fmla="*/ 2545152 w 4059768"/>
              <a:gd name="connsiteY1184" fmla="*/ 2705632 h 3744261"/>
              <a:gd name="connsiteX1185" fmla="*/ 2545152 w 4059768"/>
              <a:gd name="connsiteY1185" fmla="*/ 2705632 h 3744261"/>
              <a:gd name="connsiteX1186" fmla="*/ 1869207 w 4059768"/>
              <a:gd name="connsiteY1186" fmla="*/ 2329369 h 3744261"/>
              <a:gd name="connsiteX1187" fmla="*/ 1826846 w 4059768"/>
              <a:gd name="connsiteY1187" fmla="*/ 2691366 h 3744261"/>
              <a:gd name="connsiteX1188" fmla="*/ 1822651 w 4059768"/>
              <a:gd name="connsiteY1188" fmla="*/ 2705072 h 3744261"/>
              <a:gd name="connsiteX1189" fmla="*/ 1825766 w 4059768"/>
              <a:gd name="connsiteY1189" fmla="*/ 2702787 h 3744261"/>
              <a:gd name="connsiteX1190" fmla="*/ 1893564 w 4059768"/>
              <a:gd name="connsiteY1190" fmla="*/ 2682583 h 3744261"/>
              <a:gd name="connsiteX1191" fmla="*/ 1868459 w 4059768"/>
              <a:gd name="connsiteY1191" fmla="*/ 2535940 h 3744261"/>
              <a:gd name="connsiteX1192" fmla="*/ 1869207 w 4059768"/>
              <a:gd name="connsiteY1192" fmla="*/ 2329369 h 3744261"/>
              <a:gd name="connsiteX1193" fmla="*/ 2537033 w 4059768"/>
              <a:gd name="connsiteY1193" fmla="*/ 2683102 h 3744261"/>
              <a:gd name="connsiteX1194" fmla="*/ 2543470 w 4059768"/>
              <a:gd name="connsiteY1194" fmla="*/ 2702621 h 3744261"/>
              <a:gd name="connsiteX1195" fmla="*/ 2575718 w 4059768"/>
              <a:gd name="connsiteY1195" fmla="*/ 2665119 h 3744261"/>
              <a:gd name="connsiteX1196" fmla="*/ 2537033 w 4059768"/>
              <a:gd name="connsiteY1196" fmla="*/ 2683102 h 3744261"/>
              <a:gd name="connsiteX1197" fmla="*/ 2539961 w 4059768"/>
              <a:gd name="connsiteY1197" fmla="*/ 2497026 h 3744261"/>
              <a:gd name="connsiteX1198" fmla="*/ 2521605 w 4059768"/>
              <a:gd name="connsiteY1198" fmla="*/ 2507637 h 3744261"/>
              <a:gd name="connsiteX1199" fmla="*/ 2522539 w 4059768"/>
              <a:gd name="connsiteY1199" fmla="*/ 2615345 h 3744261"/>
              <a:gd name="connsiteX1200" fmla="*/ 2533565 w 4059768"/>
              <a:gd name="connsiteY1200" fmla="*/ 2669833 h 3744261"/>
              <a:gd name="connsiteX1201" fmla="*/ 2584980 w 4059768"/>
              <a:gd name="connsiteY1201" fmla="*/ 2650771 h 3744261"/>
              <a:gd name="connsiteX1202" fmla="*/ 2585852 w 4059768"/>
              <a:gd name="connsiteY1202" fmla="*/ 2650646 h 3744261"/>
              <a:gd name="connsiteX1203" fmla="*/ 2621298 w 4059768"/>
              <a:gd name="connsiteY1203" fmla="*/ 2581436 h 3744261"/>
              <a:gd name="connsiteX1204" fmla="*/ 2622730 w 4059768"/>
              <a:gd name="connsiteY1204" fmla="*/ 2576764 h 3744261"/>
              <a:gd name="connsiteX1205" fmla="*/ 2543948 w 4059768"/>
              <a:gd name="connsiteY1205" fmla="*/ 2497275 h 3744261"/>
              <a:gd name="connsiteX1206" fmla="*/ 2539982 w 4059768"/>
              <a:gd name="connsiteY1206" fmla="*/ 2497026 h 3744261"/>
              <a:gd name="connsiteX1207" fmla="*/ 2539961 w 4059768"/>
              <a:gd name="connsiteY1207" fmla="*/ 2497026 h 3744261"/>
              <a:gd name="connsiteX1208" fmla="*/ 2628815 w 4059768"/>
              <a:gd name="connsiteY1208" fmla="*/ 2597757 h 3744261"/>
              <a:gd name="connsiteX1209" fmla="*/ 2602215 w 4059768"/>
              <a:gd name="connsiteY1209" fmla="*/ 2648694 h 3744261"/>
              <a:gd name="connsiteX1210" fmla="*/ 2652176 w 4059768"/>
              <a:gd name="connsiteY1210" fmla="*/ 2647552 h 3744261"/>
              <a:gd name="connsiteX1211" fmla="*/ 2628815 w 4059768"/>
              <a:gd name="connsiteY1211" fmla="*/ 2597757 h 3744261"/>
              <a:gd name="connsiteX1212" fmla="*/ 2635750 w 4059768"/>
              <a:gd name="connsiteY1212" fmla="*/ 2576868 h 3744261"/>
              <a:gd name="connsiteX1213" fmla="*/ 2636394 w 4059768"/>
              <a:gd name="connsiteY1213" fmla="*/ 2579193 h 3744261"/>
              <a:gd name="connsiteX1214" fmla="*/ 2662994 w 4059768"/>
              <a:gd name="connsiteY1214" fmla="*/ 2641136 h 3744261"/>
              <a:gd name="connsiteX1215" fmla="*/ 2653484 w 4059768"/>
              <a:gd name="connsiteY1215" fmla="*/ 2537373 h 3744261"/>
              <a:gd name="connsiteX1216" fmla="*/ 2547914 w 4059768"/>
              <a:gd name="connsiteY1216" fmla="*/ 2371210 h 3744261"/>
              <a:gd name="connsiteX1217" fmla="*/ 2521708 w 4059768"/>
              <a:gd name="connsiteY1217" fmla="*/ 2366434 h 3744261"/>
              <a:gd name="connsiteX1218" fmla="*/ 2499656 w 4059768"/>
              <a:gd name="connsiteY1218" fmla="*/ 2353684 h 3744261"/>
              <a:gd name="connsiteX1219" fmla="*/ 2487986 w 4059768"/>
              <a:gd name="connsiteY1219" fmla="*/ 2336989 h 3744261"/>
              <a:gd name="connsiteX1220" fmla="*/ 2500964 w 4059768"/>
              <a:gd name="connsiteY1220" fmla="*/ 2332379 h 3744261"/>
              <a:gd name="connsiteX1221" fmla="*/ 2477500 w 4059768"/>
              <a:gd name="connsiteY1221" fmla="*/ 2314127 h 3744261"/>
              <a:gd name="connsiteX1222" fmla="*/ 2171069 w 4059768"/>
              <a:gd name="connsiteY1222" fmla="*/ 2156977 h 3744261"/>
              <a:gd name="connsiteX1223" fmla="*/ 2331126 w 4059768"/>
              <a:gd name="connsiteY1223" fmla="*/ 2266575 h 3744261"/>
              <a:gd name="connsiteX1224" fmla="*/ 2631805 w 4059768"/>
              <a:gd name="connsiteY1224" fmla="*/ 2519888 h 3744261"/>
              <a:gd name="connsiteX1225" fmla="*/ 2635771 w 4059768"/>
              <a:gd name="connsiteY1225" fmla="*/ 2576888 h 3744261"/>
              <a:gd name="connsiteX1226" fmla="*/ 2635750 w 4059768"/>
              <a:gd name="connsiteY1226" fmla="*/ 2576868 h 3744261"/>
              <a:gd name="connsiteX1227" fmla="*/ 2876418 w 4059768"/>
              <a:gd name="connsiteY1227" fmla="*/ 2607517 h 3744261"/>
              <a:gd name="connsiteX1228" fmla="*/ 2876418 w 4059768"/>
              <a:gd name="connsiteY1228" fmla="*/ 2607517 h 3744261"/>
              <a:gd name="connsiteX1229" fmla="*/ 3650063 w 4059768"/>
              <a:gd name="connsiteY1229" fmla="*/ 2515112 h 3744261"/>
              <a:gd name="connsiteX1230" fmla="*/ 3734369 w 4059768"/>
              <a:gd name="connsiteY1230" fmla="*/ 2530998 h 3744261"/>
              <a:gd name="connsiteX1231" fmla="*/ 3736301 w 4059768"/>
              <a:gd name="connsiteY1231" fmla="*/ 2530312 h 3744261"/>
              <a:gd name="connsiteX1232" fmla="*/ 3730839 w 4059768"/>
              <a:gd name="connsiteY1232" fmla="*/ 2516566 h 3744261"/>
              <a:gd name="connsiteX1233" fmla="*/ 3721329 w 4059768"/>
              <a:gd name="connsiteY1233" fmla="*/ 2502342 h 3744261"/>
              <a:gd name="connsiteX1234" fmla="*/ 3715515 w 4059768"/>
              <a:gd name="connsiteY1234" fmla="*/ 2494264 h 3744261"/>
              <a:gd name="connsiteX1235" fmla="*/ 3693234 w 4059768"/>
              <a:gd name="connsiteY1235" fmla="*/ 2451239 h 3744261"/>
              <a:gd name="connsiteX1236" fmla="*/ 3700086 w 4059768"/>
              <a:gd name="connsiteY1236" fmla="*/ 2442434 h 3744261"/>
              <a:gd name="connsiteX1237" fmla="*/ 3718754 w 4059768"/>
              <a:gd name="connsiteY1237" fmla="*/ 2467955 h 3744261"/>
              <a:gd name="connsiteX1238" fmla="*/ 3731794 w 4059768"/>
              <a:gd name="connsiteY1238" fmla="*/ 2495489 h 3744261"/>
              <a:gd name="connsiteX1239" fmla="*/ 3741056 w 4059768"/>
              <a:gd name="connsiteY1239" fmla="*/ 2509277 h 3744261"/>
              <a:gd name="connsiteX1240" fmla="*/ 3742343 w 4059768"/>
              <a:gd name="connsiteY1240" fmla="*/ 2510565 h 3744261"/>
              <a:gd name="connsiteX1241" fmla="*/ 3928274 w 4059768"/>
              <a:gd name="connsiteY1241" fmla="*/ 2460645 h 3744261"/>
              <a:gd name="connsiteX1242" fmla="*/ 4046926 w 4059768"/>
              <a:gd name="connsiteY1242" fmla="*/ 2257687 h 3744261"/>
              <a:gd name="connsiteX1243" fmla="*/ 4006288 w 4059768"/>
              <a:gd name="connsiteY1243" fmla="*/ 2124355 h 3744261"/>
              <a:gd name="connsiteX1244" fmla="*/ 3993705 w 4059768"/>
              <a:gd name="connsiteY1244" fmla="*/ 2145805 h 3744261"/>
              <a:gd name="connsiteX1245" fmla="*/ 3978588 w 4059768"/>
              <a:gd name="connsiteY1245" fmla="*/ 2194395 h 3744261"/>
              <a:gd name="connsiteX1246" fmla="*/ 3872084 w 4059768"/>
              <a:gd name="connsiteY1246" fmla="*/ 2247263 h 3744261"/>
              <a:gd name="connsiteX1247" fmla="*/ 3814440 w 4059768"/>
              <a:gd name="connsiteY1247" fmla="*/ 2266097 h 3744261"/>
              <a:gd name="connsiteX1248" fmla="*/ 3704634 w 4059768"/>
              <a:gd name="connsiteY1248" fmla="*/ 2279283 h 3744261"/>
              <a:gd name="connsiteX1249" fmla="*/ 3687710 w 4059768"/>
              <a:gd name="connsiteY1249" fmla="*/ 2279470 h 3744261"/>
              <a:gd name="connsiteX1250" fmla="*/ 3621906 w 4059768"/>
              <a:gd name="connsiteY1250" fmla="*/ 2295148 h 3744261"/>
              <a:gd name="connsiteX1251" fmla="*/ 3615178 w 4059768"/>
              <a:gd name="connsiteY1251" fmla="*/ 2289001 h 3744261"/>
              <a:gd name="connsiteX1252" fmla="*/ 3635694 w 4059768"/>
              <a:gd name="connsiteY1252" fmla="*/ 2276002 h 3744261"/>
              <a:gd name="connsiteX1253" fmla="*/ 3641155 w 4059768"/>
              <a:gd name="connsiteY1253" fmla="*/ 2274424 h 3744261"/>
              <a:gd name="connsiteX1254" fmla="*/ 3431531 w 4059768"/>
              <a:gd name="connsiteY1254" fmla="*/ 2154527 h 3744261"/>
              <a:gd name="connsiteX1255" fmla="*/ 3410205 w 4059768"/>
              <a:gd name="connsiteY1255" fmla="*/ 2088929 h 3744261"/>
              <a:gd name="connsiteX1256" fmla="*/ 3506722 w 4059768"/>
              <a:gd name="connsiteY1256" fmla="*/ 1906965 h 3744261"/>
              <a:gd name="connsiteX1257" fmla="*/ 3708060 w 4059768"/>
              <a:gd name="connsiteY1257" fmla="*/ 1829158 h 3744261"/>
              <a:gd name="connsiteX1258" fmla="*/ 3762942 w 4059768"/>
              <a:gd name="connsiteY1258" fmla="*/ 1802413 h 3744261"/>
              <a:gd name="connsiteX1259" fmla="*/ 3760035 w 4059768"/>
              <a:gd name="connsiteY1259" fmla="*/ 1798405 h 3744261"/>
              <a:gd name="connsiteX1260" fmla="*/ 3417328 w 4059768"/>
              <a:gd name="connsiteY1260" fmla="*/ 1640632 h 3744261"/>
              <a:gd name="connsiteX1261" fmla="*/ 3363982 w 4059768"/>
              <a:gd name="connsiteY1261" fmla="*/ 1639531 h 3744261"/>
              <a:gd name="connsiteX1262" fmla="*/ 3367408 w 4059768"/>
              <a:gd name="connsiteY1262" fmla="*/ 1659113 h 3744261"/>
              <a:gd name="connsiteX1263" fmla="*/ 3265992 w 4059768"/>
              <a:gd name="connsiteY1263" fmla="*/ 1794709 h 3744261"/>
              <a:gd name="connsiteX1264" fmla="*/ 3087931 w 4059768"/>
              <a:gd name="connsiteY1264" fmla="*/ 1896333 h 3744261"/>
              <a:gd name="connsiteX1265" fmla="*/ 3096133 w 4059768"/>
              <a:gd name="connsiteY1265" fmla="*/ 1915499 h 3744261"/>
              <a:gd name="connsiteX1266" fmla="*/ 3075140 w 4059768"/>
              <a:gd name="connsiteY1266" fmla="*/ 2002754 h 3744261"/>
              <a:gd name="connsiteX1267" fmla="*/ 3051654 w 4059768"/>
              <a:gd name="connsiteY1267" fmla="*/ 2024433 h 3744261"/>
              <a:gd name="connsiteX1268" fmla="*/ 3054852 w 4059768"/>
              <a:gd name="connsiteY1268" fmla="*/ 2047295 h 3744261"/>
              <a:gd name="connsiteX1269" fmla="*/ 3089738 w 4059768"/>
              <a:gd name="connsiteY1269" fmla="*/ 2077301 h 3744261"/>
              <a:gd name="connsiteX1270" fmla="*/ 3091959 w 4059768"/>
              <a:gd name="connsiteY1270" fmla="*/ 2076886 h 3744261"/>
              <a:gd name="connsiteX1271" fmla="*/ 3102944 w 4059768"/>
              <a:gd name="connsiteY1271" fmla="*/ 2043578 h 3744261"/>
              <a:gd name="connsiteX1272" fmla="*/ 3112309 w 4059768"/>
              <a:gd name="connsiteY1272" fmla="*/ 2015006 h 3744261"/>
              <a:gd name="connsiteX1273" fmla="*/ 3166444 w 4059768"/>
              <a:gd name="connsiteY1273" fmla="*/ 1921833 h 3744261"/>
              <a:gd name="connsiteX1274" fmla="*/ 3174148 w 4059768"/>
              <a:gd name="connsiteY1274" fmla="*/ 1924262 h 3744261"/>
              <a:gd name="connsiteX1275" fmla="*/ 3167399 w 4059768"/>
              <a:gd name="connsiteY1275" fmla="*/ 2000429 h 3744261"/>
              <a:gd name="connsiteX1276" fmla="*/ 3150538 w 4059768"/>
              <a:gd name="connsiteY1276" fmla="*/ 2112020 h 3744261"/>
              <a:gd name="connsiteX1277" fmla="*/ 3369360 w 4059768"/>
              <a:gd name="connsiteY1277" fmla="*/ 2323097 h 3744261"/>
              <a:gd name="connsiteX1278" fmla="*/ 3425551 w 4059768"/>
              <a:gd name="connsiteY1278" fmla="*/ 2355034 h 3744261"/>
              <a:gd name="connsiteX1279" fmla="*/ 3427586 w 4059768"/>
              <a:gd name="connsiteY1279" fmla="*/ 2304637 h 3744261"/>
              <a:gd name="connsiteX1280" fmla="*/ 3526801 w 4059768"/>
              <a:gd name="connsiteY1280" fmla="*/ 2271849 h 3744261"/>
              <a:gd name="connsiteX1281" fmla="*/ 3564283 w 4059768"/>
              <a:gd name="connsiteY1281" fmla="*/ 2270250 h 3744261"/>
              <a:gd name="connsiteX1282" fmla="*/ 3603528 w 4059768"/>
              <a:gd name="connsiteY1282" fmla="*/ 2293881 h 3744261"/>
              <a:gd name="connsiteX1283" fmla="*/ 3657580 w 4059768"/>
              <a:gd name="connsiteY1283" fmla="*/ 2322350 h 3744261"/>
              <a:gd name="connsiteX1284" fmla="*/ 3871502 w 4059768"/>
              <a:gd name="connsiteY1284" fmla="*/ 2271268 h 3744261"/>
              <a:gd name="connsiteX1285" fmla="*/ 3883504 w 4059768"/>
              <a:gd name="connsiteY1285" fmla="*/ 2269108 h 3744261"/>
              <a:gd name="connsiteX1286" fmla="*/ 3887325 w 4059768"/>
              <a:gd name="connsiteY1286" fmla="*/ 2276874 h 3744261"/>
              <a:gd name="connsiteX1287" fmla="*/ 3745728 w 4059768"/>
              <a:gd name="connsiteY1287" fmla="*/ 2416624 h 3744261"/>
              <a:gd name="connsiteX1288" fmla="*/ 3653801 w 4059768"/>
              <a:gd name="connsiteY1288" fmla="*/ 2443265 h 3744261"/>
              <a:gd name="connsiteX1289" fmla="*/ 3659033 w 4059768"/>
              <a:gd name="connsiteY1289" fmla="*/ 2453482 h 3744261"/>
              <a:gd name="connsiteX1290" fmla="*/ 3650063 w 4059768"/>
              <a:gd name="connsiteY1290" fmla="*/ 2515091 h 3744261"/>
              <a:gd name="connsiteX1291" fmla="*/ 3650063 w 4059768"/>
              <a:gd name="connsiteY1291" fmla="*/ 2515112 h 3744261"/>
              <a:gd name="connsiteX1292" fmla="*/ 3642505 w 4059768"/>
              <a:gd name="connsiteY1292" fmla="*/ 2445653 h 3744261"/>
              <a:gd name="connsiteX1293" fmla="*/ 3588059 w 4059768"/>
              <a:gd name="connsiteY1293" fmla="*/ 2455953 h 3744261"/>
              <a:gd name="connsiteX1294" fmla="*/ 3503192 w 4059768"/>
              <a:gd name="connsiteY1294" fmla="*/ 2477465 h 3744261"/>
              <a:gd name="connsiteX1295" fmla="*/ 3502984 w 4059768"/>
              <a:gd name="connsiteY1295" fmla="*/ 2477839 h 3744261"/>
              <a:gd name="connsiteX1296" fmla="*/ 3541129 w 4059768"/>
              <a:gd name="connsiteY1296" fmla="*/ 2494742 h 3744261"/>
              <a:gd name="connsiteX1297" fmla="*/ 3610277 w 4059768"/>
              <a:gd name="connsiteY1297" fmla="*/ 2510253 h 3744261"/>
              <a:gd name="connsiteX1298" fmla="*/ 3618022 w 4059768"/>
              <a:gd name="connsiteY1298" fmla="*/ 2511790 h 3744261"/>
              <a:gd name="connsiteX1299" fmla="*/ 3635860 w 4059768"/>
              <a:gd name="connsiteY1299" fmla="*/ 2510523 h 3744261"/>
              <a:gd name="connsiteX1300" fmla="*/ 3642505 w 4059768"/>
              <a:gd name="connsiteY1300" fmla="*/ 2445653 h 3744261"/>
              <a:gd name="connsiteX1301" fmla="*/ 3648464 w 4059768"/>
              <a:gd name="connsiteY1301" fmla="*/ 2466314 h 3744261"/>
              <a:gd name="connsiteX1302" fmla="*/ 3646595 w 4059768"/>
              <a:gd name="connsiteY1302" fmla="*/ 2496050 h 3744261"/>
              <a:gd name="connsiteX1303" fmla="*/ 3648464 w 4059768"/>
              <a:gd name="connsiteY1303" fmla="*/ 2466314 h 3744261"/>
              <a:gd name="connsiteX1304" fmla="*/ 702063 w 4059768"/>
              <a:gd name="connsiteY1304" fmla="*/ 2382714 h 3744261"/>
              <a:gd name="connsiteX1305" fmla="*/ 702187 w 4059768"/>
              <a:gd name="connsiteY1305" fmla="*/ 2383088 h 3744261"/>
              <a:gd name="connsiteX1306" fmla="*/ 849599 w 4059768"/>
              <a:gd name="connsiteY1306" fmla="*/ 2478005 h 3744261"/>
              <a:gd name="connsiteX1307" fmla="*/ 916608 w 4059768"/>
              <a:gd name="connsiteY1307" fmla="*/ 2456929 h 3744261"/>
              <a:gd name="connsiteX1308" fmla="*/ 1003717 w 4059768"/>
              <a:gd name="connsiteY1308" fmla="*/ 2381364 h 3744261"/>
              <a:gd name="connsiteX1309" fmla="*/ 1015782 w 4059768"/>
              <a:gd name="connsiteY1309" fmla="*/ 2385372 h 3744261"/>
              <a:gd name="connsiteX1310" fmla="*/ 1015117 w 4059768"/>
              <a:gd name="connsiteY1310" fmla="*/ 2397353 h 3744261"/>
              <a:gd name="connsiteX1311" fmla="*/ 926658 w 4059768"/>
              <a:gd name="connsiteY1311" fmla="*/ 2465608 h 3744261"/>
              <a:gd name="connsiteX1312" fmla="*/ 926014 w 4059768"/>
              <a:gd name="connsiteY1312" fmla="*/ 2470716 h 3744261"/>
              <a:gd name="connsiteX1313" fmla="*/ 938515 w 4059768"/>
              <a:gd name="connsiteY1313" fmla="*/ 2477984 h 3744261"/>
              <a:gd name="connsiteX1314" fmla="*/ 1223910 w 4059768"/>
              <a:gd name="connsiteY1314" fmla="*/ 2332878 h 3744261"/>
              <a:gd name="connsiteX1315" fmla="*/ 1229579 w 4059768"/>
              <a:gd name="connsiteY1315" fmla="*/ 2324634 h 3744261"/>
              <a:gd name="connsiteX1316" fmla="*/ 1220380 w 4059768"/>
              <a:gd name="connsiteY1316" fmla="*/ 2326752 h 3744261"/>
              <a:gd name="connsiteX1317" fmla="*/ 878172 w 4059768"/>
              <a:gd name="connsiteY1317" fmla="*/ 2356903 h 3744261"/>
              <a:gd name="connsiteX1318" fmla="*/ 811557 w 4059768"/>
              <a:gd name="connsiteY1318" fmla="*/ 2198943 h 3744261"/>
              <a:gd name="connsiteX1319" fmla="*/ 862868 w 4059768"/>
              <a:gd name="connsiteY1319" fmla="*/ 2125019 h 3744261"/>
              <a:gd name="connsiteX1320" fmla="*/ 1070062 w 4059768"/>
              <a:gd name="connsiteY1320" fmla="*/ 2085773 h 3744261"/>
              <a:gd name="connsiteX1321" fmla="*/ 956290 w 4059768"/>
              <a:gd name="connsiteY1321" fmla="*/ 1886283 h 3744261"/>
              <a:gd name="connsiteX1322" fmla="*/ 879002 w 4059768"/>
              <a:gd name="connsiteY1322" fmla="*/ 1813003 h 3744261"/>
              <a:gd name="connsiteX1323" fmla="*/ 879106 w 4059768"/>
              <a:gd name="connsiteY1323" fmla="*/ 1813356 h 3744261"/>
              <a:gd name="connsiteX1324" fmla="*/ 922567 w 4059768"/>
              <a:gd name="connsiteY1324" fmla="*/ 1871477 h 3744261"/>
              <a:gd name="connsiteX1325" fmla="*/ 994124 w 4059768"/>
              <a:gd name="connsiteY1325" fmla="*/ 1989465 h 3744261"/>
              <a:gd name="connsiteX1326" fmla="*/ 994082 w 4059768"/>
              <a:gd name="connsiteY1326" fmla="*/ 1990710 h 3744261"/>
              <a:gd name="connsiteX1327" fmla="*/ 975041 w 4059768"/>
              <a:gd name="connsiteY1327" fmla="*/ 2026136 h 3744261"/>
              <a:gd name="connsiteX1328" fmla="*/ 915653 w 4059768"/>
              <a:gd name="connsiteY1328" fmla="*/ 2026136 h 3744261"/>
              <a:gd name="connsiteX1329" fmla="*/ 901179 w 4059768"/>
              <a:gd name="connsiteY1329" fmla="*/ 2022730 h 3744261"/>
              <a:gd name="connsiteX1330" fmla="*/ 903131 w 4059768"/>
              <a:gd name="connsiteY1330" fmla="*/ 2036269 h 3744261"/>
              <a:gd name="connsiteX1331" fmla="*/ 900556 w 4059768"/>
              <a:gd name="connsiteY1331" fmla="*/ 2072753 h 3744261"/>
              <a:gd name="connsiteX1332" fmla="*/ 880829 w 4059768"/>
              <a:gd name="connsiteY1332" fmla="*/ 2081745 h 3744261"/>
              <a:gd name="connsiteX1333" fmla="*/ 749469 w 4059768"/>
              <a:gd name="connsiteY1333" fmla="*/ 2037743 h 3744261"/>
              <a:gd name="connsiteX1334" fmla="*/ 620311 w 4059768"/>
              <a:gd name="connsiteY1334" fmla="*/ 2070760 h 3744261"/>
              <a:gd name="connsiteX1335" fmla="*/ 407489 w 4059768"/>
              <a:gd name="connsiteY1335" fmla="*/ 2035625 h 3744261"/>
              <a:gd name="connsiteX1336" fmla="*/ 299552 w 4059768"/>
              <a:gd name="connsiteY1336" fmla="*/ 1934105 h 3744261"/>
              <a:gd name="connsiteX1337" fmla="*/ 307256 w 4059768"/>
              <a:gd name="connsiteY1337" fmla="*/ 1816491 h 3744261"/>
              <a:gd name="connsiteX1338" fmla="*/ 319715 w 4059768"/>
              <a:gd name="connsiteY1338" fmla="*/ 1825067 h 3744261"/>
              <a:gd name="connsiteX1339" fmla="*/ 319902 w 4059768"/>
              <a:gd name="connsiteY1339" fmla="*/ 1825566 h 3744261"/>
              <a:gd name="connsiteX1340" fmla="*/ 313859 w 4059768"/>
              <a:gd name="connsiteY1340" fmla="*/ 1743377 h 3744261"/>
              <a:gd name="connsiteX1341" fmla="*/ 343574 w 4059768"/>
              <a:gd name="connsiteY1341" fmla="*/ 1667086 h 3744261"/>
              <a:gd name="connsiteX1342" fmla="*/ 368305 w 4059768"/>
              <a:gd name="connsiteY1342" fmla="*/ 1615672 h 3744261"/>
              <a:gd name="connsiteX1343" fmla="*/ 432033 w 4059768"/>
              <a:gd name="connsiteY1343" fmla="*/ 1566147 h 3744261"/>
              <a:gd name="connsiteX1344" fmla="*/ 405101 w 4059768"/>
              <a:gd name="connsiteY1344" fmla="*/ 1561205 h 3744261"/>
              <a:gd name="connsiteX1345" fmla="*/ 352399 w 4059768"/>
              <a:gd name="connsiteY1345" fmla="*/ 1578544 h 3744261"/>
              <a:gd name="connsiteX1346" fmla="*/ 321978 w 4059768"/>
              <a:gd name="connsiteY1346" fmla="*/ 1632720 h 3744261"/>
              <a:gd name="connsiteX1347" fmla="*/ 294631 w 4059768"/>
              <a:gd name="connsiteY1347" fmla="*/ 1674001 h 3744261"/>
              <a:gd name="connsiteX1348" fmla="*/ 272287 w 4059768"/>
              <a:gd name="connsiteY1348" fmla="*/ 1693957 h 3744261"/>
              <a:gd name="connsiteX1349" fmla="*/ 272101 w 4059768"/>
              <a:gd name="connsiteY1349" fmla="*/ 1693957 h 3744261"/>
              <a:gd name="connsiteX1350" fmla="*/ 255987 w 4059768"/>
              <a:gd name="connsiteY1350" fmla="*/ 1681311 h 3744261"/>
              <a:gd name="connsiteX1351" fmla="*/ 267698 w 4059768"/>
              <a:gd name="connsiteY1351" fmla="*/ 1614530 h 3744261"/>
              <a:gd name="connsiteX1352" fmla="*/ 339234 w 4059768"/>
              <a:gd name="connsiteY1352" fmla="*/ 1570300 h 3744261"/>
              <a:gd name="connsiteX1353" fmla="*/ 326256 w 4059768"/>
              <a:gd name="connsiteY1353" fmla="*/ 1560665 h 3744261"/>
              <a:gd name="connsiteX1354" fmla="*/ 137958 w 4059768"/>
              <a:gd name="connsiteY1354" fmla="*/ 1543140 h 3744261"/>
              <a:gd name="connsiteX1355" fmla="*/ 16088 w 4059768"/>
              <a:gd name="connsiteY1355" fmla="*/ 1672215 h 3744261"/>
              <a:gd name="connsiteX1356" fmla="*/ 38452 w 4059768"/>
              <a:gd name="connsiteY1356" fmla="*/ 1877582 h 3744261"/>
              <a:gd name="connsiteX1357" fmla="*/ 199610 w 4059768"/>
              <a:gd name="connsiteY1357" fmla="*/ 2103320 h 3744261"/>
              <a:gd name="connsiteX1358" fmla="*/ 286574 w 4059768"/>
              <a:gd name="connsiteY1358" fmla="*/ 2155980 h 3744261"/>
              <a:gd name="connsiteX1359" fmla="*/ 411144 w 4059768"/>
              <a:gd name="connsiteY1359" fmla="*/ 2237857 h 3744261"/>
              <a:gd name="connsiteX1360" fmla="*/ 695542 w 4059768"/>
              <a:gd name="connsiteY1360" fmla="*/ 2354951 h 3744261"/>
              <a:gd name="connsiteX1361" fmla="*/ 730366 w 4059768"/>
              <a:gd name="connsiteY1361" fmla="*/ 2360807 h 3744261"/>
              <a:gd name="connsiteX1362" fmla="*/ 821234 w 4059768"/>
              <a:gd name="connsiteY1362" fmla="*/ 2355678 h 3744261"/>
              <a:gd name="connsiteX1363" fmla="*/ 846609 w 4059768"/>
              <a:gd name="connsiteY1363" fmla="*/ 2354868 h 3744261"/>
              <a:gd name="connsiteX1364" fmla="*/ 856327 w 4059768"/>
              <a:gd name="connsiteY1364" fmla="*/ 2358087 h 3744261"/>
              <a:gd name="connsiteX1365" fmla="*/ 855953 w 4059768"/>
              <a:gd name="connsiteY1365" fmla="*/ 2365105 h 3744261"/>
              <a:gd name="connsiteX1366" fmla="*/ 806303 w 4059768"/>
              <a:gd name="connsiteY1366" fmla="*/ 2375779 h 3744261"/>
              <a:gd name="connsiteX1367" fmla="*/ 730532 w 4059768"/>
              <a:gd name="connsiteY1367" fmla="*/ 2373390 h 3744261"/>
              <a:gd name="connsiteX1368" fmla="*/ 702021 w 4059768"/>
              <a:gd name="connsiteY1368" fmla="*/ 2382610 h 3744261"/>
              <a:gd name="connsiteX1369" fmla="*/ 702021 w 4059768"/>
              <a:gd name="connsiteY1369" fmla="*/ 2382610 h 3744261"/>
              <a:gd name="connsiteX1370" fmla="*/ 702063 w 4059768"/>
              <a:gd name="connsiteY1370" fmla="*/ 2382714 h 3744261"/>
              <a:gd name="connsiteX1371" fmla="*/ 3705776 w 4059768"/>
              <a:gd name="connsiteY1371" fmla="*/ 2451945 h 3744261"/>
              <a:gd name="connsiteX1372" fmla="*/ 3705776 w 4059768"/>
              <a:gd name="connsiteY1372" fmla="*/ 2451945 h 3744261"/>
              <a:gd name="connsiteX1373" fmla="*/ 1002451 w 4059768"/>
              <a:gd name="connsiteY1373" fmla="*/ 2394197 h 3744261"/>
              <a:gd name="connsiteX1374" fmla="*/ 938453 w 4059768"/>
              <a:gd name="connsiteY1374" fmla="*/ 2444386 h 3744261"/>
              <a:gd name="connsiteX1375" fmla="*/ 1002451 w 4059768"/>
              <a:gd name="connsiteY1375" fmla="*/ 2394197 h 3744261"/>
              <a:gd name="connsiteX1376" fmla="*/ 3441852 w 4059768"/>
              <a:gd name="connsiteY1376" fmla="*/ 2380056 h 3744261"/>
              <a:gd name="connsiteX1377" fmla="*/ 3452525 w 4059768"/>
              <a:gd name="connsiteY1377" fmla="*/ 2425407 h 3744261"/>
              <a:gd name="connsiteX1378" fmla="*/ 3462056 w 4059768"/>
              <a:gd name="connsiteY1378" fmla="*/ 2410290 h 3744261"/>
              <a:gd name="connsiteX1379" fmla="*/ 3466583 w 4059768"/>
              <a:gd name="connsiteY1379" fmla="*/ 2402524 h 3744261"/>
              <a:gd name="connsiteX1380" fmla="*/ 3441872 w 4059768"/>
              <a:gd name="connsiteY1380" fmla="*/ 2380077 h 3744261"/>
              <a:gd name="connsiteX1381" fmla="*/ 3441852 w 4059768"/>
              <a:gd name="connsiteY1381" fmla="*/ 2380056 h 3744261"/>
              <a:gd name="connsiteX1382" fmla="*/ 3111686 w 4059768"/>
              <a:gd name="connsiteY1382" fmla="*/ 2172675 h 3744261"/>
              <a:gd name="connsiteX1383" fmla="*/ 3106412 w 4059768"/>
              <a:gd name="connsiteY1383" fmla="*/ 2195766 h 3744261"/>
              <a:gd name="connsiteX1384" fmla="*/ 3075534 w 4059768"/>
              <a:gd name="connsiteY1384" fmla="*/ 2246537 h 3744261"/>
              <a:gd name="connsiteX1385" fmla="*/ 3033672 w 4059768"/>
              <a:gd name="connsiteY1385" fmla="*/ 2361513 h 3744261"/>
              <a:gd name="connsiteX1386" fmla="*/ 3052215 w 4059768"/>
              <a:gd name="connsiteY1386" fmla="*/ 2379163 h 3744261"/>
              <a:gd name="connsiteX1387" fmla="*/ 3139262 w 4059768"/>
              <a:gd name="connsiteY1387" fmla="*/ 2348389 h 3744261"/>
              <a:gd name="connsiteX1388" fmla="*/ 3188330 w 4059768"/>
              <a:gd name="connsiteY1388" fmla="*/ 2322869 h 3744261"/>
              <a:gd name="connsiteX1389" fmla="*/ 3230774 w 4059768"/>
              <a:gd name="connsiteY1389" fmla="*/ 2313587 h 3744261"/>
              <a:gd name="connsiteX1390" fmla="*/ 3225334 w 4059768"/>
              <a:gd name="connsiteY1390" fmla="*/ 2308790 h 3744261"/>
              <a:gd name="connsiteX1391" fmla="*/ 3111666 w 4059768"/>
              <a:gd name="connsiteY1391" fmla="*/ 2172696 h 3744261"/>
              <a:gd name="connsiteX1392" fmla="*/ 3111686 w 4059768"/>
              <a:gd name="connsiteY1392" fmla="*/ 2172675 h 3744261"/>
              <a:gd name="connsiteX1393" fmla="*/ 3271058 w 4059768"/>
              <a:gd name="connsiteY1393" fmla="*/ 2330760 h 3744261"/>
              <a:gd name="connsiteX1394" fmla="*/ 3329699 w 4059768"/>
              <a:gd name="connsiteY1394" fmla="*/ 2370338 h 3744261"/>
              <a:gd name="connsiteX1395" fmla="*/ 3271058 w 4059768"/>
              <a:gd name="connsiteY1395" fmla="*/ 2330760 h 3744261"/>
              <a:gd name="connsiteX1396" fmla="*/ 1244530 w 4059768"/>
              <a:gd name="connsiteY1396" fmla="*/ 2295459 h 3744261"/>
              <a:gd name="connsiteX1397" fmla="*/ 1246108 w 4059768"/>
              <a:gd name="connsiteY1397" fmla="*/ 2300111 h 3744261"/>
              <a:gd name="connsiteX1398" fmla="*/ 1247292 w 4059768"/>
              <a:gd name="connsiteY1398" fmla="*/ 2307794 h 3744261"/>
              <a:gd name="connsiteX1399" fmla="*/ 1328151 w 4059768"/>
              <a:gd name="connsiteY1399" fmla="*/ 2291306 h 3744261"/>
              <a:gd name="connsiteX1400" fmla="*/ 1332865 w 4059768"/>
              <a:gd name="connsiteY1400" fmla="*/ 2290642 h 3744261"/>
              <a:gd name="connsiteX1401" fmla="*/ 1360088 w 4059768"/>
              <a:gd name="connsiteY1401" fmla="*/ 2286696 h 3744261"/>
              <a:gd name="connsiteX1402" fmla="*/ 1359299 w 4059768"/>
              <a:gd name="connsiteY1402" fmla="*/ 2282626 h 3744261"/>
              <a:gd name="connsiteX1403" fmla="*/ 1244509 w 4059768"/>
              <a:gd name="connsiteY1403" fmla="*/ 2295438 h 3744261"/>
              <a:gd name="connsiteX1404" fmla="*/ 1244530 w 4059768"/>
              <a:gd name="connsiteY1404" fmla="*/ 2295459 h 3744261"/>
              <a:gd name="connsiteX1405" fmla="*/ 1377115 w 4059768"/>
              <a:gd name="connsiteY1405" fmla="*/ 2296456 h 3744261"/>
              <a:gd name="connsiteX1406" fmla="*/ 1380749 w 4059768"/>
              <a:gd name="connsiteY1406" fmla="*/ 2299072 h 3744261"/>
              <a:gd name="connsiteX1407" fmla="*/ 1430876 w 4059768"/>
              <a:gd name="connsiteY1407" fmla="*/ 2284537 h 3744261"/>
              <a:gd name="connsiteX1408" fmla="*/ 1448630 w 4059768"/>
              <a:gd name="connsiteY1408" fmla="*/ 2276314 h 3744261"/>
              <a:gd name="connsiteX1409" fmla="*/ 1467817 w 4059768"/>
              <a:gd name="connsiteY1409" fmla="*/ 2258061 h 3744261"/>
              <a:gd name="connsiteX1410" fmla="*/ 1399729 w 4059768"/>
              <a:gd name="connsiteY1410" fmla="*/ 2275421 h 3744261"/>
              <a:gd name="connsiteX1411" fmla="*/ 1388100 w 4059768"/>
              <a:gd name="connsiteY1411" fmla="*/ 2293632 h 3744261"/>
              <a:gd name="connsiteX1412" fmla="*/ 1377115 w 4059768"/>
              <a:gd name="connsiteY1412" fmla="*/ 2296456 h 3744261"/>
              <a:gd name="connsiteX1413" fmla="*/ 1181197 w 4059768"/>
              <a:gd name="connsiteY1413" fmla="*/ 2283145 h 3744261"/>
              <a:gd name="connsiteX1414" fmla="*/ 1221211 w 4059768"/>
              <a:gd name="connsiteY1414" fmla="*/ 2284807 h 3744261"/>
              <a:gd name="connsiteX1415" fmla="*/ 1206281 w 4059768"/>
              <a:gd name="connsiteY1415" fmla="*/ 2279262 h 3744261"/>
              <a:gd name="connsiteX1416" fmla="*/ 1181197 w 4059768"/>
              <a:gd name="connsiteY1416" fmla="*/ 2283145 h 3744261"/>
              <a:gd name="connsiteX1417" fmla="*/ 1371613 w 4059768"/>
              <a:gd name="connsiteY1417" fmla="*/ 2280633 h 3744261"/>
              <a:gd name="connsiteX1418" fmla="*/ 1372402 w 4059768"/>
              <a:gd name="connsiteY1418" fmla="*/ 2284661 h 3744261"/>
              <a:gd name="connsiteX1419" fmla="*/ 1383864 w 4059768"/>
              <a:gd name="connsiteY1419" fmla="*/ 2281900 h 3744261"/>
              <a:gd name="connsiteX1420" fmla="*/ 1387228 w 4059768"/>
              <a:gd name="connsiteY1420" fmla="*/ 2277850 h 3744261"/>
              <a:gd name="connsiteX1421" fmla="*/ 1371592 w 4059768"/>
              <a:gd name="connsiteY1421" fmla="*/ 2280633 h 3744261"/>
              <a:gd name="connsiteX1422" fmla="*/ 1371613 w 4059768"/>
              <a:gd name="connsiteY1422" fmla="*/ 2280633 h 3744261"/>
              <a:gd name="connsiteX1423" fmla="*/ 1401203 w 4059768"/>
              <a:gd name="connsiteY1423" fmla="*/ 2020052 h 3744261"/>
              <a:gd name="connsiteX1424" fmla="*/ 1380500 w 4059768"/>
              <a:gd name="connsiteY1424" fmla="*/ 2031306 h 3744261"/>
              <a:gd name="connsiteX1425" fmla="*/ 1356267 w 4059768"/>
              <a:gd name="connsiteY1425" fmla="*/ 2046153 h 3744261"/>
              <a:gd name="connsiteX1426" fmla="*/ 1352176 w 4059768"/>
              <a:gd name="connsiteY1426" fmla="*/ 2109217 h 3744261"/>
              <a:gd name="connsiteX1427" fmla="*/ 1364075 w 4059768"/>
              <a:gd name="connsiteY1427" fmla="*/ 2162293 h 3744261"/>
              <a:gd name="connsiteX1428" fmla="*/ 1370741 w 4059768"/>
              <a:gd name="connsiteY1428" fmla="*/ 2251250 h 3744261"/>
              <a:gd name="connsiteX1429" fmla="*/ 1370512 w 4059768"/>
              <a:gd name="connsiteY1429" fmla="*/ 2268153 h 3744261"/>
              <a:gd name="connsiteX1430" fmla="*/ 1387809 w 4059768"/>
              <a:gd name="connsiteY1430" fmla="*/ 2265038 h 3744261"/>
              <a:gd name="connsiteX1431" fmla="*/ 1393561 w 4059768"/>
              <a:gd name="connsiteY1431" fmla="*/ 2244502 h 3744261"/>
              <a:gd name="connsiteX1432" fmla="*/ 1393250 w 4059768"/>
              <a:gd name="connsiteY1432" fmla="*/ 2139347 h 3744261"/>
              <a:gd name="connsiteX1433" fmla="*/ 1386937 w 4059768"/>
              <a:gd name="connsiteY1433" fmla="*/ 2100475 h 3744261"/>
              <a:gd name="connsiteX1434" fmla="*/ 1390903 w 4059768"/>
              <a:gd name="connsiteY1434" fmla="*/ 2074165 h 3744261"/>
              <a:gd name="connsiteX1435" fmla="*/ 1408367 w 4059768"/>
              <a:gd name="connsiteY1435" fmla="*/ 2092003 h 3744261"/>
              <a:gd name="connsiteX1436" fmla="*/ 1436919 w 4059768"/>
              <a:gd name="connsiteY1436" fmla="*/ 2135007 h 3744261"/>
              <a:gd name="connsiteX1437" fmla="*/ 1439348 w 4059768"/>
              <a:gd name="connsiteY1437" fmla="*/ 2137478 h 3744261"/>
              <a:gd name="connsiteX1438" fmla="*/ 1427388 w 4059768"/>
              <a:gd name="connsiteY1438" fmla="*/ 2088950 h 3744261"/>
              <a:gd name="connsiteX1439" fmla="*/ 1416008 w 4059768"/>
              <a:gd name="connsiteY1439" fmla="*/ 2046278 h 3744261"/>
              <a:gd name="connsiteX1440" fmla="*/ 1403176 w 4059768"/>
              <a:gd name="connsiteY1440" fmla="*/ 2020384 h 3744261"/>
              <a:gd name="connsiteX1441" fmla="*/ 1401203 w 4059768"/>
              <a:gd name="connsiteY1441" fmla="*/ 2020052 h 3744261"/>
              <a:gd name="connsiteX1442" fmla="*/ 3614617 w 4059768"/>
              <a:gd name="connsiteY1442" fmla="*/ 1861510 h 3744261"/>
              <a:gd name="connsiteX1443" fmla="*/ 3515132 w 4059768"/>
              <a:gd name="connsiteY1443" fmla="*/ 1916143 h 3744261"/>
              <a:gd name="connsiteX1444" fmla="*/ 3422644 w 4059768"/>
              <a:gd name="connsiteY1444" fmla="*/ 2089386 h 3744261"/>
              <a:gd name="connsiteX1445" fmla="*/ 3440585 w 4059768"/>
              <a:gd name="connsiteY1445" fmla="*/ 2145992 h 3744261"/>
              <a:gd name="connsiteX1446" fmla="*/ 3642816 w 4059768"/>
              <a:gd name="connsiteY1446" fmla="*/ 2262027 h 3744261"/>
              <a:gd name="connsiteX1447" fmla="*/ 3700688 w 4059768"/>
              <a:gd name="connsiteY1447" fmla="*/ 2260429 h 3744261"/>
              <a:gd name="connsiteX1448" fmla="*/ 3729635 w 4059768"/>
              <a:gd name="connsiteY1448" fmla="*/ 2236196 h 3744261"/>
              <a:gd name="connsiteX1449" fmla="*/ 3730424 w 4059768"/>
              <a:gd name="connsiteY1449" fmla="*/ 2228056 h 3744261"/>
              <a:gd name="connsiteX1450" fmla="*/ 3693981 w 4059768"/>
              <a:gd name="connsiteY1450" fmla="*/ 2233288 h 3744261"/>
              <a:gd name="connsiteX1451" fmla="*/ 3628571 w 4059768"/>
              <a:gd name="connsiteY1451" fmla="*/ 2241428 h 3744261"/>
              <a:gd name="connsiteX1452" fmla="*/ 3613787 w 4059768"/>
              <a:gd name="connsiteY1452" fmla="*/ 2238521 h 3744261"/>
              <a:gd name="connsiteX1453" fmla="*/ 3604608 w 4059768"/>
              <a:gd name="connsiteY1453" fmla="*/ 2231233 h 3744261"/>
              <a:gd name="connsiteX1454" fmla="*/ 3613433 w 4059768"/>
              <a:gd name="connsiteY1454" fmla="*/ 2222574 h 3744261"/>
              <a:gd name="connsiteX1455" fmla="*/ 3642421 w 4059768"/>
              <a:gd name="connsiteY1455" fmla="*/ 2201912 h 3744261"/>
              <a:gd name="connsiteX1456" fmla="*/ 3674628 w 4059768"/>
              <a:gd name="connsiteY1456" fmla="*/ 2156603 h 3744261"/>
              <a:gd name="connsiteX1457" fmla="*/ 3671825 w 4059768"/>
              <a:gd name="connsiteY1457" fmla="*/ 2156125 h 3744261"/>
              <a:gd name="connsiteX1458" fmla="*/ 3580728 w 4059768"/>
              <a:gd name="connsiteY1458" fmla="*/ 2128508 h 3744261"/>
              <a:gd name="connsiteX1459" fmla="*/ 3532304 w 4059768"/>
              <a:gd name="connsiteY1459" fmla="*/ 2032282 h 3744261"/>
              <a:gd name="connsiteX1460" fmla="*/ 3595825 w 4059768"/>
              <a:gd name="connsiteY1460" fmla="*/ 1870356 h 3744261"/>
              <a:gd name="connsiteX1461" fmla="*/ 3614638 w 4059768"/>
              <a:gd name="connsiteY1461" fmla="*/ 1861489 h 3744261"/>
              <a:gd name="connsiteX1462" fmla="*/ 3614617 w 4059768"/>
              <a:gd name="connsiteY1462" fmla="*/ 1861510 h 3744261"/>
              <a:gd name="connsiteX1463" fmla="*/ 3725358 w 4059768"/>
              <a:gd name="connsiteY1463" fmla="*/ 2214579 h 3744261"/>
              <a:gd name="connsiteX1464" fmla="*/ 3739436 w 4059768"/>
              <a:gd name="connsiteY1464" fmla="*/ 2219459 h 3744261"/>
              <a:gd name="connsiteX1465" fmla="*/ 3741492 w 4059768"/>
              <a:gd name="connsiteY1465" fmla="*/ 2239892 h 3744261"/>
              <a:gd name="connsiteX1466" fmla="*/ 3727766 w 4059768"/>
              <a:gd name="connsiteY1466" fmla="*/ 2258144 h 3744261"/>
              <a:gd name="connsiteX1467" fmla="*/ 3868823 w 4059768"/>
              <a:gd name="connsiteY1467" fmla="*/ 2235116 h 3744261"/>
              <a:gd name="connsiteX1468" fmla="*/ 3943806 w 4059768"/>
              <a:gd name="connsiteY1468" fmla="*/ 2161753 h 3744261"/>
              <a:gd name="connsiteX1469" fmla="*/ 3946921 w 4059768"/>
              <a:gd name="connsiteY1469" fmla="*/ 2155585 h 3744261"/>
              <a:gd name="connsiteX1470" fmla="*/ 3970323 w 4059768"/>
              <a:gd name="connsiteY1470" fmla="*/ 2141880 h 3744261"/>
              <a:gd name="connsiteX1471" fmla="*/ 3982097 w 4059768"/>
              <a:gd name="connsiteY1471" fmla="*/ 2138496 h 3744261"/>
              <a:gd name="connsiteX1472" fmla="*/ 3983925 w 4059768"/>
              <a:gd name="connsiteY1472" fmla="*/ 2093207 h 3744261"/>
              <a:gd name="connsiteX1473" fmla="*/ 3989676 w 4059768"/>
              <a:gd name="connsiteY1473" fmla="*/ 2073688 h 3744261"/>
              <a:gd name="connsiteX1474" fmla="*/ 3993352 w 4059768"/>
              <a:gd name="connsiteY1474" fmla="*/ 2073937 h 3744261"/>
              <a:gd name="connsiteX1475" fmla="*/ 3990216 w 4059768"/>
              <a:gd name="connsiteY1475" fmla="*/ 2055415 h 3744261"/>
              <a:gd name="connsiteX1476" fmla="*/ 3825237 w 4059768"/>
              <a:gd name="connsiteY1476" fmla="*/ 1840911 h 3744261"/>
              <a:gd name="connsiteX1477" fmla="*/ 3711133 w 4059768"/>
              <a:gd name="connsiteY1477" fmla="*/ 1841264 h 3744261"/>
              <a:gd name="connsiteX1478" fmla="*/ 3687108 w 4059768"/>
              <a:gd name="connsiteY1478" fmla="*/ 1849134 h 3744261"/>
              <a:gd name="connsiteX1479" fmla="*/ 3601618 w 4059768"/>
              <a:gd name="connsiteY1479" fmla="*/ 1881382 h 3744261"/>
              <a:gd name="connsiteX1480" fmla="*/ 3544722 w 4059768"/>
              <a:gd name="connsiteY1480" fmla="*/ 2031846 h 3744261"/>
              <a:gd name="connsiteX1481" fmla="*/ 3585712 w 4059768"/>
              <a:gd name="connsiteY1481" fmla="*/ 2117128 h 3744261"/>
              <a:gd name="connsiteX1482" fmla="*/ 3673881 w 4059768"/>
              <a:gd name="connsiteY1482" fmla="*/ 2143874 h 3744261"/>
              <a:gd name="connsiteX1483" fmla="*/ 3690846 w 4059768"/>
              <a:gd name="connsiteY1483" fmla="*/ 2151515 h 3744261"/>
              <a:gd name="connsiteX1484" fmla="*/ 3688437 w 4059768"/>
              <a:gd name="connsiteY1484" fmla="*/ 2160029 h 3744261"/>
              <a:gd name="connsiteX1485" fmla="*/ 3653074 w 4059768"/>
              <a:gd name="connsiteY1485" fmla="*/ 2208329 h 3744261"/>
              <a:gd name="connsiteX1486" fmla="*/ 3630170 w 4059768"/>
              <a:gd name="connsiteY1486" fmla="*/ 2229073 h 3744261"/>
              <a:gd name="connsiteX1487" fmla="*/ 3630814 w 4059768"/>
              <a:gd name="connsiteY1487" fmla="*/ 2229198 h 3744261"/>
              <a:gd name="connsiteX1488" fmla="*/ 3690804 w 4059768"/>
              <a:gd name="connsiteY1488" fmla="*/ 2221245 h 3744261"/>
              <a:gd name="connsiteX1489" fmla="*/ 3725316 w 4059768"/>
              <a:gd name="connsiteY1489" fmla="*/ 2214600 h 3744261"/>
              <a:gd name="connsiteX1490" fmla="*/ 3725358 w 4059768"/>
              <a:gd name="connsiteY1490" fmla="*/ 2214579 h 3744261"/>
              <a:gd name="connsiteX1491" fmla="*/ 1466239 w 4059768"/>
              <a:gd name="connsiteY1491" fmla="*/ 2063866 h 3744261"/>
              <a:gd name="connsiteX1492" fmla="*/ 1490306 w 4059768"/>
              <a:gd name="connsiteY1492" fmla="*/ 2174004 h 3744261"/>
              <a:gd name="connsiteX1493" fmla="*/ 1487544 w 4059768"/>
              <a:gd name="connsiteY1493" fmla="*/ 2238293 h 3744261"/>
              <a:gd name="connsiteX1494" fmla="*/ 1551563 w 4059768"/>
              <a:gd name="connsiteY1494" fmla="*/ 2210613 h 3744261"/>
              <a:gd name="connsiteX1495" fmla="*/ 1746257 w 4059768"/>
              <a:gd name="connsiteY1495" fmla="*/ 2135962 h 3744261"/>
              <a:gd name="connsiteX1496" fmla="*/ 1847570 w 4059768"/>
              <a:gd name="connsiteY1496" fmla="*/ 2100018 h 3744261"/>
              <a:gd name="connsiteX1497" fmla="*/ 1891467 w 4059768"/>
              <a:gd name="connsiteY1497" fmla="*/ 2076636 h 3744261"/>
              <a:gd name="connsiteX1498" fmla="*/ 1866673 w 4059768"/>
              <a:gd name="connsiteY1498" fmla="*/ 2034400 h 3744261"/>
              <a:gd name="connsiteX1499" fmla="*/ 1846178 w 4059768"/>
              <a:gd name="connsiteY1499" fmla="*/ 2028794 h 3744261"/>
              <a:gd name="connsiteX1500" fmla="*/ 1782097 w 4059768"/>
              <a:gd name="connsiteY1500" fmla="*/ 1999079 h 3744261"/>
              <a:gd name="connsiteX1501" fmla="*/ 1504758 w 4059768"/>
              <a:gd name="connsiteY1501" fmla="*/ 2070801 h 3744261"/>
              <a:gd name="connsiteX1502" fmla="*/ 1466239 w 4059768"/>
              <a:gd name="connsiteY1502" fmla="*/ 2063866 h 3744261"/>
              <a:gd name="connsiteX1503" fmla="*/ 1867961 w 4059768"/>
              <a:gd name="connsiteY1503" fmla="*/ 2161462 h 3744261"/>
              <a:gd name="connsiteX1504" fmla="*/ 1863870 w 4059768"/>
              <a:gd name="connsiteY1504" fmla="*/ 2180109 h 3744261"/>
              <a:gd name="connsiteX1505" fmla="*/ 1869373 w 4059768"/>
              <a:gd name="connsiteY1505" fmla="*/ 2205982 h 3744261"/>
              <a:gd name="connsiteX1506" fmla="*/ 1874149 w 4059768"/>
              <a:gd name="connsiteY1506" fmla="*/ 2226581 h 3744261"/>
              <a:gd name="connsiteX1507" fmla="*/ 1876911 w 4059768"/>
              <a:gd name="connsiteY1507" fmla="*/ 2197510 h 3744261"/>
              <a:gd name="connsiteX1508" fmla="*/ 1868667 w 4059768"/>
              <a:gd name="connsiteY1508" fmla="*/ 2185321 h 3744261"/>
              <a:gd name="connsiteX1509" fmla="*/ 1867982 w 4059768"/>
              <a:gd name="connsiteY1509" fmla="*/ 2161462 h 3744261"/>
              <a:gd name="connsiteX1510" fmla="*/ 1867961 w 4059768"/>
              <a:gd name="connsiteY1510" fmla="*/ 2161462 h 3744261"/>
              <a:gd name="connsiteX1511" fmla="*/ 3979937 w 4059768"/>
              <a:gd name="connsiteY1511" fmla="*/ 2152346 h 3744261"/>
              <a:gd name="connsiteX1512" fmla="*/ 3972898 w 4059768"/>
              <a:gd name="connsiteY1512" fmla="*/ 2154070 h 3744261"/>
              <a:gd name="connsiteX1513" fmla="*/ 3957989 w 4059768"/>
              <a:gd name="connsiteY1513" fmla="*/ 2161358 h 3744261"/>
              <a:gd name="connsiteX1514" fmla="*/ 3954998 w 4059768"/>
              <a:gd name="connsiteY1514" fmla="*/ 2167297 h 3744261"/>
              <a:gd name="connsiteX1515" fmla="*/ 3913510 w 4059768"/>
              <a:gd name="connsiteY1515" fmla="*/ 2221992 h 3744261"/>
              <a:gd name="connsiteX1516" fmla="*/ 3967645 w 4059768"/>
              <a:gd name="connsiteY1516" fmla="*/ 2188415 h 3744261"/>
              <a:gd name="connsiteX1517" fmla="*/ 3979937 w 4059768"/>
              <a:gd name="connsiteY1517" fmla="*/ 2152325 h 3744261"/>
              <a:gd name="connsiteX1518" fmla="*/ 3979937 w 4059768"/>
              <a:gd name="connsiteY1518" fmla="*/ 2152346 h 3744261"/>
              <a:gd name="connsiteX1519" fmla="*/ 1090121 w 4059768"/>
              <a:gd name="connsiteY1519" fmla="*/ 2096882 h 3744261"/>
              <a:gd name="connsiteX1520" fmla="*/ 1105861 w 4059768"/>
              <a:gd name="connsiteY1520" fmla="*/ 2106684 h 3744261"/>
              <a:gd name="connsiteX1521" fmla="*/ 1226340 w 4059768"/>
              <a:gd name="connsiteY1521" fmla="*/ 2093249 h 3744261"/>
              <a:gd name="connsiteX1522" fmla="*/ 1090121 w 4059768"/>
              <a:gd name="connsiteY1522" fmla="*/ 2096903 h 3744261"/>
              <a:gd name="connsiteX1523" fmla="*/ 1090121 w 4059768"/>
              <a:gd name="connsiteY1523" fmla="*/ 2096882 h 3744261"/>
              <a:gd name="connsiteX1524" fmla="*/ 1873443 w 4059768"/>
              <a:gd name="connsiteY1524" fmla="*/ 2023270 h 3744261"/>
              <a:gd name="connsiteX1525" fmla="*/ 1885528 w 4059768"/>
              <a:gd name="connsiteY1525" fmla="*/ 2026240 h 3744261"/>
              <a:gd name="connsiteX1526" fmla="*/ 1928719 w 4059768"/>
              <a:gd name="connsiteY1526" fmla="*/ 2038927 h 3744261"/>
              <a:gd name="connsiteX1527" fmla="*/ 1873048 w 4059768"/>
              <a:gd name="connsiteY1527" fmla="*/ 1886698 h 3744261"/>
              <a:gd name="connsiteX1528" fmla="*/ 1711101 w 4059768"/>
              <a:gd name="connsiteY1528" fmla="*/ 1739744 h 3744261"/>
              <a:gd name="connsiteX1529" fmla="*/ 1510759 w 4059768"/>
              <a:gd name="connsiteY1529" fmla="*/ 1569470 h 3744261"/>
              <a:gd name="connsiteX1530" fmla="*/ 1196397 w 4059768"/>
              <a:gd name="connsiteY1530" fmla="*/ 1318897 h 3744261"/>
              <a:gd name="connsiteX1531" fmla="*/ 1187488 w 4059768"/>
              <a:gd name="connsiteY1531" fmla="*/ 1314973 h 3744261"/>
              <a:gd name="connsiteX1532" fmla="*/ 1181737 w 4059768"/>
              <a:gd name="connsiteY1532" fmla="*/ 1305898 h 3744261"/>
              <a:gd name="connsiteX1533" fmla="*/ 1197705 w 4059768"/>
              <a:gd name="connsiteY1533" fmla="*/ 1303510 h 3744261"/>
              <a:gd name="connsiteX1534" fmla="*/ 1236369 w 4059768"/>
              <a:gd name="connsiteY1534" fmla="*/ 1309055 h 3744261"/>
              <a:gd name="connsiteX1535" fmla="*/ 1248642 w 4059768"/>
              <a:gd name="connsiteY1535" fmla="*/ 1288497 h 3744261"/>
              <a:gd name="connsiteX1536" fmla="*/ 1255598 w 4059768"/>
              <a:gd name="connsiteY1536" fmla="*/ 1276806 h 3744261"/>
              <a:gd name="connsiteX1537" fmla="*/ 1254850 w 4059768"/>
              <a:gd name="connsiteY1537" fmla="*/ 1272031 h 3744261"/>
              <a:gd name="connsiteX1538" fmla="*/ 1254747 w 4059768"/>
              <a:gd name="connsiteY1538" fmla="*/ 1271387 h 3744261"/>
              <a:gd name="connsiteX1539" fmla="*/ 1254394 w 4059768"/>
              <a:gd name="connsiteY1539" fmla="*/ 1269206 h 3744261"/>
              <a:gd name="connsiteX1540" fmla="*/ 1254518 w 4059768"/>
              <a:gd name="connsiteY1540" fmla="*/ 1269206 h 3744261"/>
              <a:gd name="connsiteX1541" fmla="*/ 1259585 w 4059768"/>
              <a:gd name="connsiteY1541" fmla="*/ 1262063 h 3744261"/>
              <a:gd name="connsiteX1542" fmla="*/ 1266624 w 4059768"/>
              <a:gd name="connsiteY1542" fmla="*/ 1267296 h 3744261"/>
              <a:gd name="connsiteX1543" fmla="*/ 1266707 w 4059768"/>
              <a:gd name="connsiteY1543" fmla="*/ 1267296 h 3744261"/>
              <a:gd name="connsiteX1544" fmla="*/ 1266936 w 4059768"/>
              <a:gd name="connsiteY1544" fmla="*/ 1268750 h 3744261"/>
              <a:gd name="connsiteX1545" fmla="*/ 1266977 w 4059768"/>
              <a:gd name="connsiteY1545" fmla="*/ 1268957 h 3744261"/>
              <a:gd name="connsiteX1546" fmla="*/ 1267849 w 4059768"/>
              <a:gd name="connsiteY1546" fmla="*/ 1274481 h 3744261"/>
              <a:gd name="connsiteX1547" fmla="*/ 1267932 w 4059768"/>
              <a:gd name="connsiteY1547" fmla="*/ 1275041 h 3744261"/>
              <a:gd name="connsiteX1548" fmla="*/ 1270549 w 4059768"/>
              <a:gd name="connsiteY1548" fmla="*/ 1291716 h 3744261"/>
              <a:gd name="connsiteX1549" fmla="*/ 1329106 w 4059768"/>
              <a:gd name="connsiteY1549" fmla="*/ 1316115 h 3744261"/>
              <a:gd name="connsiteX1550" fmla="*/ 1407848 w 4059768"/>
              <a:gd name="connsiteY1550" fmla="*/ 1314267 h 3744261"/>
              <a:gd name="connsiteX1551" fmla="*/ 1415427 w 4059768"/>
              <a:gd name="connsiteY1551" fmla="*/ 1299918 h 3744261"/>
              <a:gd name="connsiteX1552" fmla="*/ 1370657 w 4059768"/>
              <a:gd name="connsiteY1552" fmla="*/ 1239575 h 3744261"/>
              <a:gd name="connsiteX1553" fmla="*/ 1361168 w 4059768"/>
              <a:gd name="connsiteY1553" fmla="*/ 1230563 h 3744261"/>
              <a:gd name="connsiteX1554" fmla="*/ 1328213 w 4059768"/>
              <a:gd name="connsiteY1554" fmla="*/ 1221904 h 3744261"/>
              <a:gd name="connsiteX1555" fmla="*/ 1321569 w 4059768"/>
              <a:gd name="connsiteY1555" fmla="*/ 1222443 h 3744261"/>
              <a:gd name="connsiteX1556" fmla="*/ 1289424 w 4059768"/>
              <a:gd name="connsiteY1556" fmla="*/ 1240987 h 3744261"/>
              <a:gd name="connsiteX1557" fmla="*/ 1271400 w 4059768"/>
              <a:gd name="connsiteY1557" fmla="*/ 1234819 h 3744261"/>
              <a:gd name="connsiteX1558" fmla="*/ 1278190 w 4059768"/>
              <a:gd name="connsiteY1558" fmla="*/ 1222817 h 3744261"/>
              <a:gd name="connsiteX1559" fmla="*/ 1315464 w 4059768"/>
              <a:gd name="connsiteY1559" fmla="*/ 1210628 h 3744261"/>
              <a:gd name="connsiteX1560" fmla="*/ 1353069 w 4059768"/>
              <a:gd name="connsiteY1560" fmla="*/ 1150804 h 3744261"/>
              <a:gd name="connsiteX1561" fmla="*/ 1389325 w 4059768"/>
              <a:gd name="connsiteY1561" fmla="*/ 1019963 h 3744261"/>
              <a:gd name="connsiteX1562" fmla="*/ 1386044 w 4059768"/>
              <a:gd name="connsiteY1562" fmla="*/ 992740 h 3744261"/>
              <a:gd name="connsiteX1563" fmla="*/ 1378299 w 4059768"/>
              <a:gd name="connsiteY1563" fmla="*/ 993176 h 3744261"/>
              <a:gd name="connsiteX1564" fmla="*/ 1372942 w 4059768"/>
              <a:gd name="connsiteY1564" fmla="*/ 979305 h 3744261"/>
              <a:gd name="connsiteX1565" fmla="*/ 1360192 w 4059768"/>
              <a:gd name="connsiteY1565" fmla="*/ 938086 h 3744261"/>
              <a:gd name="connsiteX1566" fmla="*/ 1344306 w 4059768"/>
              <a:gd name="connsiteY1566" fmla="*/ 1096628 h 3744261"/>
              <a:gd name="connsiteX1567" fmla="*/ 1283382 w 4059768"/>
              <a:gd name="connsiteY1567" fmla="*/ 1171943 h 3744261"/>
              <a:gd name="connsiteX1568" fmla="*/ 1233711 w 4059768"/>
              <a:gd name="connsiteY1568" fmla="*/ 1219017 h 3744261"/>
              <a:gd name="connsiteX1569" fmla="*/ 1191808 w 4059768"/>
              <a:gd name="connsiteY1569" fmla="*/ 1236169 h 3744261"/>
              <a:gd name="connsiteX1570" fmla="*/ 1193739 w 4059768"/>
              <a:gd name="connsiteY1570" fmla="*/ 1216712 h 3744261"/>
              <a:gd name="connsiteX1571" fmla="*/ 1243347 w 4059768"/>
              <a:gd name="connsiteY1571" fmla="*/ 1181079 h 3744261"/>
              <a:gd name="connsiteX1572" fmla="*/ 1274930 w 4059768"/>
              <a:gd name="connsiteY1572" fmla="*/ 1162536 h 3744261"/>
              <a:gd name="connsiteX1573" fmla="*/ 1275885 w 4059768"/>
              <a:gd name="connsiteY1573" fmla="*/ 1161290 h 3744261"/>
              <a:gd name="connsiteX1574" fmla="*/ 1269905 w 4059768"/>
              <a:gd name="connsiteY1574" fmla="*/ 1065895 h 3744261"/>
              <a:gd name="connsiteX1575" fmla="*/ 1253044 w 4059768"/>
              <a:gd name="connsiteY1575" fmla="*/ 1024697 h 3744261"/>
              <a:gd name="connsiteX1576" fmla="*/ 1229558 w 4059768"/>
              <a:gd name="connsiteY1576" fmla="*/ 938315 h 3744261"/>
              <a:gd name="connsiteX1577" fmla="*/ 1218449 w 4059768"/>
              <a:gd name="connsiteY1577" fmla="*/ 987071 h 3744261"/>
              <a:gd name="connsiteX1578" fmla="*/ 1156195 w 4059768"/>
              <a:gd name="connsiteY1578" fmla="*/ 1017056 h 3744261"/>
              <a:gd name="connsiteX1579" fmla="*/ 990469 w 4059768"/>
              <a:gd name="connsiteY1579" fmla="*/ 994090 h 3744261"/>
              <a:gd name="connsiteX1580" fmla="*/ 989036 w 4059768"/>
              <a:gd name="connsiteY1580" fmla="*/ 998616 h 3744261"/>
              <a:gd name="connsiteX1581" fmla="*/ 993210 w 4059768"/>
              <a:gd name="connsiteY1581" fmla="*/ 1051214 h 3744261"/>
              <a:gd name="connsiteX1582" fmla="*/ 1075855 w 4059768"/>
              <a:gd name="connsiteY1582" fmla="*/ 1080472 h 3744261"/>
              <a:gd name="connsiteX1583" fmla="*/ 1082126 w 4059768"/>
              <a:gd name="connsiteY1583" fmla="*/ 1085622 h 3744261"/>
              <a:gd name="connsiteX1584" fmla="*/ 1077994 w 4059768"/>
              <a:gd name="connsiteY1584" fmla="*/ 1092599 h 3744261"/>
              <a:gd name="connsiteX1585" fmla="*/ 900930 w 4059768"/>
              <a:gd name="connsiteY1585" fmla="*/ 1051526 h 3744261"/>
              <a:gd name="connsiteX1586" fmla="*/ 813571 w 4059768"/>
              <a:gd name="connsiteY1586" fmla="*/ 959578 h 3744261"/>
              <a:gd name="connsiteX1587" fmla="*/ 811391 w 4059768"/>
              <a:gd name="connsiteY1587" fmla="*/ 950109 h 3744261"/>
              <a:gd name="connsiteX1588" fmla="*/ 806158 w 4059768"/>
              <a:gd name="connsiteY1588" fmla="*/ 1120030 h 3744261"/>
              <a:gd name="connsiteX1589" fmla="*/ 1018481 w 4059768"/>
              <a:gd name="connsiteY1589" fmla="*/ 1379801 h 3744261"/>
              <a:gd name="connsiteX1590" fmla="*/ 1019727 w 4059768"/>
              <a:gd name="connsiteY1590" fmla="*/ 1380757 h 3744261"/>
              <a:gd name="connsiteX1591" fmla="*/ 1028718 w 4059768"/>
              <a:gd name="connsiteY1591" fmla="*/ 1382875 h 3744261"/>
              <a:gd name="connsiteX1592" fmla="*/ 1128495 w 4059768"/>
              <a:gd name="connsiteY1592" fmla="*/ 1280399 h 3744261"/>
              <a:gd name="connsiteX1593" fmla="*/ 1139334 w 4059768"/>
              <a:gd name="connsiteY1593" fmla="*/ 1265822 h 3744261"/>
              <a:gd name="connsiteX1594" fmla="*/ 1143113 w 4059768"/>
              <a:gd name="connsiteY1594" fmla="*/ 1248275 h 3744261"/>
              <a:gd name="connsiteX1595" fmla="*/ 1133831 w 4059768"/>
              <a:gd name="connsiteY1595" fmla="*/ 1226555 h 3744261"/>
              <a:gd name="connsiteX1596" fmla="*/ 1047532 w 4059768"/>
              <a:gd name="connsiteY1596" fmla="*/ 1146713 h 3744261"/>
              <a:gd name="connsiteX1597" fmla="*/ 1046410 w 4059768"/>
              <a:gd name="connsiteY1597" fmla="*/ 1138179 h 3744261"/>
              <a:gd name="connsiteX1598" fmla="*/ 1054903 w 4059768"/>
              <a:gd name="connsiteY1598" fmla="*/ 1136684 h 3744261"/>
              <a:gd name="connsiteX1599" fmla="*/ 1143217 w 4059768"/>
              <a:gd name="connsiteY1599" fmla="*/ 1218436 h 3744261"/>
              <a:gd name="connsiteX1600" fmla="*/ 1177729 w 4059768"/>
              <a:gd name="connsiteY1600" fmla="*/ 1271241 h 3744261"/>
              <a:gd name="connsiteX1601" fmla="*/ 1126397 w 4059768"/>
              <a:gd name="connsiteY1601" fmla="*/ 1344002 h 3744261"/>
              <a:gd name="connsiteX1602" fmla="*/ 1064704 w 4059768"/>
              <a:gd name="connsiteY1602" fmla="*/ 1403785 h 3744261"/>
              <a:gd name="connsiteX1603" fmla="*/ 1059866 w 4059768"/>
              <a:gd name="connsiteY1603" fmla="*/ 1422328 h 3744261"/>
              <a:gd name="connsiteX1604" fmla="*/ 1158583 w 4059768"/>
              <a:gd name="connsiteY1604" fmla="*/ 1483336 h 3744261"/>
              <a:gd name="connsiteX1605" fmla="*/ 1322607 w 4059768"/>
              <a:gd name="connsiteY1605" fmla="*/ 1569200 h 3744261"/>
              <a:gd name="connsiteX1606" fmla="*/ 1802239 w 4059768"/>
              <a:gd name="connsiteY1606" fmla="*/ 1960726 h 3744261"/>
              <a:gd name="connsiteX1607" fmla="*/ 1873526 w 4059768"/>
              <a:gd name="connsiteY1607" fmla="*/ 2023229 h 3744261"/>
              <a:gd name="connsiteX1608" fmla="*/ 1873443 w 4059768"/>
              <a:gd name="connsiteY1608" fmla="*/ 2023270 h 3744261"/>
              <a:gd name="connsiteX1609" fmla="*/ 2977481 w 4059768"/>
              <a:gd name="connsiteY1609" fmla="*/ 1897371 h 3744261"/>
              <a:gd name="connsiteX1610" fmla="*/ 2867115 w 4059768"/>
              <a:gd name="connsiteY1610" fmla="*/ 1959999 h 3744261"/>
              <a:gd name="connsiteX1611" fmla="*/ 2861114 w 4059768"/>
              <a:gd name="connsiteY1611" fmla="*/ 1976258 h 3744261"/>
              <a:gd name="connsiteX1612" fmla="*/ 2994945 w 4059768"/>
              <a:gd name="connsiteY1612" fmla="*/ 2031576 h 3744261"/>
              <a:gd name="connsiteX1613" fmla="*/ 3039008 w 4059768"/>
              <a:gd name="connsiteY1613" fmla="*/ 2017934 h 3744261"/>
              <a:gd name="connsiteX1614" fmla="*/ 3044906 w 4059768"/>
              <a:gd name="connsiteY1614" fmla="*/ 1954122 h 3744261"/>
              <a:gd name="connsiteX1615" fmla="*/ 3064799 w 4059768"/>
              <a:gd name="connsiteY1615" fmla="*/ 1898576 h 3744261"/>
              <a:gd name="connsiteX1616" fmla="*/ 3061663 w 4059768"/>
              <a:gd name="connsiteY1616" fmla="*/ 1898617 h 3744261"/>
              <a:gd name="connsiteX1617" fmla="*/ 2977481 w 4059768"/>
              <a:gd name="connsiteY1617" fmla="*/ 1897413 h 3744261"/>
              <a:gd name="connsiteX1618" fmla="*/ 2977481 w 4059768"/>
              <a:gd name="connsiteY1618" fmla="*/ 1897371 h 3744261"/>
              <a:gd name="connsiteX1619" fmla="*/ 732525 w 4059768"/>
              <a:gd name="connsiteY1619" fmla="*/ 2015566 h 3744261"/>
              <a:gd name="connsiteX1620" fmla="*/ 747995 w 4059768"/>
              <a:gd name="connsiteY1620" fmla="*/ 2023395 h 3744261"/>
              <a:gd name="connsiteX1621" fmla="*/ 771813 w 4059768"/>
              <a:gd name="connsiteY1621" fmla="*/ 1996421 h 3744261"/>
              <a:gd name="connsiteX1622" fmla="*/ 773391 w 4059768"/>
              <a:gd name="connsiteY1622" fmla="*/ 1994054 h 3744261"/>
              <a:gd name="connsiteX1623" fmla="*/ 732525 w 4059768"/>
              <a:gd name="connsiteY1623" fmla="*/ 2015546 h 3744261"/>
              <a:gd name="connsiteX1624" fmla="*/ 732525 w 4059768"/>
              <a:gd name="connsiteY1624" fmla="*/ 2015566 h 3744261"/>
              <a:gd name="connsiteX1625" fmla="*/ 534987 w 4059768"/>
              <a:gd name="connsiteY1625" fmla="*/ 1994780 h 3744261"/>
              <a:gd name="connsiteX1626" fmla="*/ 630548 w 4059768"/>
              <a:gd name="connsiteY1626" fmla="*/ 2016293 h 3744261"/>
              <a:gd name="connsiteX1627" fmla="*/ 615285 w 4059768"/>
              <a:gd name="connsiteY1627" fmla="*/ 2002650 h 3744261"/>
              <a:gd name="connsiteX1628" fmla="*/ 535007 w 4059768"/>
              <a:gd name="connsiteY1628" fmla="*/ 1994780 h 3744261"/>
              <a:gd name="connsiteX1629" fmla="*/ 534987 w 4059768"/>
              <a:gd name="connsiteY1629" fmla="*/ 1994780 h 3744261"/>
              <a:gd name="connsiteX1630" fmla="*/ 3077445 w 4059768"/>
              <a:gd name="connsiteY1630" fmla="*/ 1903331 h 3744261"/>
              <a:gd name="connsiteX1631" fmla="*/ 3051322 w 4059768"/>
              <a:gd name="connsiteY1631" fmla="*/ 2009046 h 3744261"/>
              <a:gd name="connsiteX1632" fmla="*/ 3065567 w 4059768"/>
              <a:gd name="connsiteY1632" fmla="*/ 1994822 h 3744261"/>
              <a:gd name="connsiteX1633" fmla="*/ 3084048 w 4059768"/>
              <a:gd name="connsiteY1633" fmla="*/ 1918593 h 3744261"/>
              <a:gd name="connsiteX1634" fmla="*/ 3077445 w 4059768"/>
              <a:gd name="connsiteY1634" fmla="*/ 1903352 h 3744261"/>
              <a:gd name="connsiteX1635" fmla="*/ 3077445 w 4059768"/>
              <a:gd name="connsiteY1635" fmla="*/ 1903331 h 3744261"/>
              <a:gd name="connsiteX1636" fmla="*/ 620435 w 4059768"/>
              <a:gd name="connsiteY1636" fmla="*/ 1990295 h 3744261"/>
              <a:gd name="connsiteX1637" fmla="*/ 658020 w 4059768"/>
              <a:gd name="connsiteY1637" fmla="*/ 1990835 h 3744261"/>
              <a:gd name="connsiteX1638" fmla="*/ 651250 w 4059768"/>
              <a:gd name="connsiteY1638" fmla="*/ 1982591 h 3744261"/>
              <a:gd name="connsiteX1639" fmla="*/ 613396 w 4059768"/>
              <a:gd name="connsiteY1639" fmla="*/ 1965356 h 3744261"/>
              <a:gd name="connsiteX1640" fmla="*/ 602577 w 4059768"/>
              <a:gd name="connsiteY1640" fmla="*/ 1966685 h 3744261"/>
              <a:gd name="connsiteX1641" fmla="*/ 620435 w 4059768"/>
              <a:gd name="connsiteY1641" fmla="*/ 1990295 h 3744261"/>
              <a:gd name="connsiteX1642" fmla="*/ 479544 w 4059768"/>
              <a:gd name="connsiteY1642" fmla="*/ 1971420 h 3744261"/>
              <a:gd name="connsiteX1643" fmla="*/ 602183 w 4059768"/>
              <a:gd name="connsiteY1643" fmla="*/ 1989278 h 3744261"/>
              <a:gd name="connsiteX1644" fmla="*/ 591011 w 4059768"/>
              <a:gd name="connsiteY1644" fmla="*/ 1962013 h 3744261"/>
              <a:gd name="connsiteX1645" fmla="*/ 613977 w 4059768"/>
              <a:gd name="connsiteY1645" fmla="*/ 1952897 h 3744261"/>
              <a:gd name="connsiteX1646" fmla="*/ 661550 w 4059768"/>
              <a:gd name="connsiteY1646" fmla="*/ 1975573 h 3744261"/>
              <a:gd name="connsiteX1647" fmla="*/ 670936 w 4059768"/>
              <a:gd name="connsiteY1647" fmla="*/ 1983816 h 3744261"/>
              <a:gd name="connsiteX1648" fmla="*/ 729660 w 4059768"/>
              <a:gd name="connsiteY1648" fmla="*/ 1944612 h 3744261"/>
              <a:gd name="connsiteX1649" fmla="*/ 783254 w 4059768"/>
              <a:gd name="connsiteY1649" fmla="*/ 1823780 h 3744261"/>
              <a:gd name="connsiteX1650" fmla="*/ 708292 w 4059768"/>
              <a:gd name="connsiteY1650" fmla="*/ 1710963 h 3744261"/>
              <a:gd name="connsiteX1651" fmla="*/ 673615 w 4059768"/>
              <a:gd name="connsiteY1651" fmla="*/ 1667356 h 3744261"/>
              <a:gd name="connsiteX1652" fmla="*/ 696165 w 4059768"/>
              <a:gd name="connsiteY1652" fmla="*/ 1642895 h 3744261"/>
              <a:gd name="connsiteX1653" fmla="*/ 702603 w 4059768"/>
              <a:gd name="connsiteY1653" fmla="*/ 1641504 h 3744261"/>
              <a:gd name="connsiteX1654" fmla="*/ 665225 w 4059768"/>
              <a:gd name="connsiteY1654" fmla="*/ 1620053 h 3744261"/>
              <a:gd name="connsiteX1655" fmla="*/ 456785 w 4059768"/>
              <a:gd name="connsiteY1655" fmla="*/ 1570903 h 3744261"/>
              <a:gd name="connsiteX1656" fmla="*/ 378667 w 4059768"/>
              <a:gd name="connsiteY1656" fmla="*/ 1622691 h 3744261"/>
              <a:gd name="connsiteX1657" fmla="*/ 355161 w 4059768"/>
              <a:gd name="connsiteY1657" fmla="*/ 1672485 h 3744261"/>
              <a:gd name="connsiteX1658" fmla="*/ 351112 w 4059768"/>
              <a:gd name="connsiteY1658" fmla="*/ 1677220 h 3744261"/>
              <a:gd name="connsiteX1659" fmla="*/ 326297 w 4059768"/>
              <a:gd name="connsiteY1659" fmla="*/ 1744250 h 3744261"/>
              <a:gd name="connsiteX1660" fmla="*/ 340044 w 4059768"/>
              <a:gd name="connsiteY1660" fmla="*/ 1853162 h 3744261"/>
              <a:gd name="connsiteX1661" fmla="*/ 479523 w 4059768"/>
              <a:gd name="connsiteY1661" fmla="*/ 1971441 h 3744261"/>
              <a:gd name="connsiteX1662" fmla="*/ 479544 w 4059768"/>
              <a:gd name="connsiteY1662" fmla="*/ 1971420 h 3744261"/>
              <a:gd name="connsiteX1663" fmla="*/ 713214 w 4059768"/>
              <a:gd name="connsiteY1663" fmla="*/ 1649748 h 3744261"/>
              <a:gd name="connsiteX1664" fmla="*/ 698325 w 4059768"/>
              <a:gd name="connsiteY1664" fmla="*/ 1655167 h 3744261"/>
              <a:gd name="connsiteX1665" fmla="*/ 686074 w 4059768"/>
              <a:gd name="connsiteY1665" fmla="*/ 1666526 h 3744261"/>
              <a:gd name="connsiteX1666" fmla="*/ 716515 w 4059768"/>
              <a:gd name="connsiteY1666" fmla="*/ 1701598 h 3744261"/>
              <a:gd name="connsiteX1667" fmla="*/ 795609 w 4059768"/>
              <a:gd name="connsiteY1667" fmla="*/ 1822098 h 3744261"/>
              <a:gd name="connsiteX1668" fmla="*/ 731155 w 4059768"/>
              <a:gd name="connsiteY1668" fmla="*/ 1960352 h 3744261"/>
              <a:gd name="connsiteX1669" fmla="*/ 692116 w 4059768"/>
              <a:gd name="connsiteY1669" fmla="*/ 1988987 h 3744261"/>
              <a:gd name="connsiteX1670" fmla="*/ 721623 w 4059768"/>
              <a:gd name="connsiteY1670" fmla="*/ 1983900 h 3744261"/>
              <a:gd name="connsiteX1671" fmla="*/ 826612 w 4059768"/>
              <a:gd name="connsiteY1671" fmla="*/ 1847099 h 3744261"/>
              <a:gd name="connsiteX1672" fmla="*/ 769238 w 4059768"/>
              <a:gd name="connsiteY1672" fmla="*/ 1708098 h 3744261"/>
              <a:gd name="connsiteX1673" fmla="*/ 713214 w 4059768"/>
              <a:gd name="connsiteY1673" fmla="*/ 1649768 h 3744261"/>
              <a:gd name="connsiteX1674" fmla="*/ 713214 w 4059768"/>
              <a:gd name="connsiteY1674" fmla="*/ 1649748 h 3744261"/>
              <a:gd name="connsiteX1675" fmla="*/ 790605 w 4059768"/>
              <a:gd name="connsiteY1675" fmla="*/ 1976403 h 3744261"/>
              <a:gd name="connsiteX1676" fmla="*/ 790605 w 4059768"/>
              <a:gd name="connsiteY1676" fmla="*/ 1976403 h 3744261"/>
              <a:gd name="connsiteX1677" fmla="*/ 353604 w 4059768"/>
              <a:gd name="connsiteY1677" fmla="*/ 1886158 h 3744261"/>
              <a:gd name="connsiteX1678" fmla="*/ 409939 w 4059768"/>
              <a:gd name="connsiteY1678" fmla="*/ 1947062 h 3744261"/>
              <a:gd name="connsiteX1679" fmla="*/ 437557 w 4059768"/>
              <a:gd name="connsiteY1679" fmla="*/ 1959168 h 3744261"/>
              <a:gd name="connsiteX1680" fmla="*/ 353604 w 4059768"/>
              <a:gd name="connsiteY1680" fmla="*/ 1886158 h 3744261"/>
              <a:gd name="connsiteX1681" fmla="*/ 2625555 w 4059768"/>
              <a:gd name="connsiteY1681" fmla="*/ 1889875 h 3744261"/>
              <a:gd name="connsiteX1682" fmla="*/ 2628690 w 4059768"/>
              <a:gd name="connsiteY1682" fmla="*/ 1898410 h 3744261"/>
              <a:gd name="connsiteX1683" fmla="*/ 2650847 w 4059768"/>
              <a:gd name="connsiteY1683" fmla="*/ 1939005 h 3744261"/>
              <a:gd name="connsiteX1684" fmla="*/ 2674664 w 4059768"/>
              <a:gd name="connsiteY1684" fmla="*/ 1935953 h 3744261"/>
              <a:gd name="connsiteX1685" fmla="*/ 2753198 w 4059768"/>
              <a:gd name="connsiteY1685" fmla="*/ 1883957 h 3744261"/>
              <a:gd name="connsiteX1686" fmla="*/ 2695408 w 4059768"/>
              <a:gd name="connsiteY1686" fmla="*/ 1884871 h 3744261"/>
              <a:gd name="connsiteX1687" fmla="*/ 2625555 w 4059768"/>
              <a:gd name="connsiteY1687" fmla="*/ 1889896 h 3744261"/>
              <a:gd name="connsiteX1688" fmla="*/ 2625555 w 4059768"/>
              <a:gd name="connsiteY1688" fmla="*/ 1889875 h 3744261"/>
              <a:gd name="connsiteX1689" fmla="*/ 3018929 w 4059768"/>
              <a:gd name="connsiteY1689" fmla="*/ 1885826 h 3744261"/>
              <a:gd name="connsiteX1690" fmla="*/ 3061705 w 4059768"/>
              <a:gd name="connsiteY1690" fmla="*/ 1886117 h 3744261"/>
              <a:gd name="connsiteX1691" fmla="*/ 3354991 w 4059768"/>
              <a:gd name="connsiteY1691" fmla="*/ 1659113 h 3744261"/>
              <a:gd name="connsiteX1692" fmla="*/ 3351087 w 4059768"/>
              <a:gd name="connsiteY1692" fmla="*/ 1640881 h 3744261"/>
              <a:gd name="connsiteX1693" fmla="*/ 3189680 w 4059768"/>
              <a:gd name="connsiteY1693" fmla="*/ 1750957 h 3744261"/>
              <a:gd name="connsiteX1694" fmla="*/ 3161876 w 4059768"/>
              <a:gd name="connsiteY1694" fmla="*/ 1784036 h 3744261"/>
              <a:gd name="connsiteX1695" fmla="*/ 3003251 w 4059768"/>
              <a:gd name="connsiteY1695" fmla="*/ 1824880 h 3744261"/>
              <a:gd name="connsiteX1696" fmla="*/ 2849693 w 4059768"/>
              <a:gd name="connsiteY1696" fmla="*/ 1845999 h 3744261"/>
              <a:gd name="connsiteX1697" fmla="*/ 2820331 w 4059768"/>
              <a:gd name="connsiteY1697" fmla="*/ 1863400 h 3744261"/>
              <a:gd name="connsiteX1698" fmla="*/ 2850212 w 4059768"/>
              <a:gd name="connsiteY1698" fmla="*/ 1874301 h 3744261"/>
              <a:gd name="connsiteX1699" fmla="*/ 2903994 w 4059768"/>
              <a:gd name="connsiteY1699" fmla="*/ 1876669 h 3744261"/>
              <a:gd name="connsiteX1700" fmla="*/ 2990667 w 4059768"/>
              <a:gd name="connsiteY1700" fmla="*/ 1879929 h 3744261"/>
              <a:gd name="connsiteX1701" fmla="*/ 3017184 w 4059768"/>
              <a:gd name="connsiteY1701" fmla="*/ 1879825 h 3744261"/>
              <a:gd name="connsiteX1702" fmla="*/ 3018929 w 4059768"/>
              <a:gd name="connsiteY1702" fmla="*/ 1885805 h 3744261"/>
              <a:gd name="connsiteX1703" fmla="*/ 3018929 w 4059768"/>
              <a:gd name="connsiteY1703" fmla="*/ 1885826 h 3744261"/>
              <a:gd name="connsiteX1704" fmla="*/ 2568928 w 4059768"/>
              <a:gd name="connsiteY1704" fmla="*/ 1717899 h 3744261"/>
              <a:gd name="connsiteX1705" fmla="*/ 2576237 w 4059768"/>
              <a:gd name="connsiteY1705" fmla="*/ 1719290 h 3744261"/>
              <a:gd name="connsiteX1706" fmla="*/ 2603274 w 4059768"/>
              <a:gd name="connsiteY1706" fmla="*/ 1793110 h 3744261"/>
              <a:gd name="connsiteX1707" fmla="*/ 2618225 w 4059768"/>
              <a:gd name="connsiteY1707" fmla="*/ 1870834 h 3744261"/>
              <a:gd name="connsiteX1708" fmla="*/ 2620986 w 4059768"/>
              <a:gd name="connsiteY1708" fmla="*/ 1877811 h 3744261"/>
              <a:gd name="connsiteX1709" fmla="*/ 2694702 w 4059768"/>
              <a:gd name="connsiteY1709" fmla="*/ 1872433 h 3744261"/>
              <a:gd name="connsiteX1710" fmla="*/ 2751869 w 4059768"/>
              <a:gd name="connsiteY1710" fmla="*/ 1871498 h 3744261"/>
              <a:gd name="connsiteX1711" fmla="*/ 2738205 w 4059768"/>
              <a:gd name="connsiteY1711" fmla="*/ 1842635 h 3744261"/>
              <a:gd name="connsiteX1712" fmla="*/ 2707037 w 4059768"/>
              <a:gd name="connsiteY1712" fmla="*/ 1764703 h 3744261"/>
              <a:gd name="connsiteX1713" fmla="*/ 2698689 w 4059768"/>
              <a:gd name="connsiteY1713" fmla="*/ 1709219 h 3744261"/>
              <a:gd name="connsiteX1714" fmla="*/ 2693228 w 4059768"/>
              <a:gd name="connsiteY1714" fmla="*/ 1681913 h 3744261"/>
              <a:gd name="connsiteX1715" fmla="*/ 2690819 w 4059768"/>
              <a:gd name="connsiteY1715" fmla="*/ 1681747 h 3744261"/>
              <a:gd name="connsiteX1716" fmla="*/ 2679399 w 4059768"/>
              <a:gd name="connsiteY1716" fmla="*/ 1682141 h 3744261"/>
              <a:gd name="connsiteX1717" fmla="*/ 2672234 w 4059768"/>
              <a:gd name="connsiteY1717" fmla="*/ 1682743 h 3744261"/>
              <a:gd name="connsiteX1718" fmla="*/ 2672816 w 4059768"/>
              <a:gd name="connsiteY1718" fmla="*/ 1715843 h 3744261"/>
              <a:gd name="connsiteX1719" fmla="*/ 2686791 w 4059768"/>
              <a:gd name="connsiteY1719" fmla="*/ 1778014 h 3744261"/>
              <a:gd name="connsiteX1720" fmla="*/ 2696114 w 4059768"/>
              <a:gd name="connsiteY1720" fmla="*/ 1864749 h 3744261"/>
              <a:gd name="connsiteX1721" fmla="*/ 2671861 w 4059768"/>
              <a:gd name="connsiteY1721" fmla="*/ 1846538 h 3744261"/>
              <a:gd name="connsiteX1722" fmla="*/ 2653110 w 4059768"/>
              <a:gd name="connsiteY1722" fmla="*/ 1820499 h 3744261"/>
              <a:gd name="connsiteX1723" fmla="*/ 2606741 w 4059768"/>
              <a:gd name="connsiteY1723" fmla="*/ 1719331 h 3744261"/>
              <a:gd name="connsiteX1724" fmla="*/ 2635044 w 4059768"/>
              <a:gd name="connsiteY1724" fmla="*/ 1683989 h 3744261"/>
              <a:gd name="connsiteX1725" fmla="*/ 2668663 w 4059768"/>
              <a:gd name="connsiteY1725" fmla="*/ 1670679 h 3744261"/>
              <a:gd name="connsiteX1726" fmla="*/ 2669514 w 4059768"/>
              <a:gd name="connsiteY1726" fmla="*/ 1670409 h 3744261"/>
              <a:gd name="connsiteX1727" fmla="*/ 2842384 w 4059768"/>
              <a:gd name="connsiteY1727" fmla="*/ 1630727 h 3744261"/>
              <a:gd name="connsiteX1728" fmla="*/ 2801373 w 4059768"/>
              <a:gd name="connsiteY1728" fmla="*/ 1541001 h 3744261"/>
              <a:gd name="connsiteX1729" fmla="*/ 2772821 w 4059768"/>
              <a:gd name="connsiteY1729" fmla="*/ 1476504 h 3744261"/>
              <a:gd name="connsiteX1730" fmla="*/ 2646216 w 4059768"/>
              <a:gd name="connsiteY1730" fmla="*/ 1444962 h 3744261"/>
              <a:gd name="connsiteX1731" fmla="*/ 2587679 w 4059768"/>
              <a:gd name="connsiteY1731" fmla="*/ 1422930 h 3744261"/>
              <a:gd name="connsiteX1732" fmla="*/ 2557383 w 4059768"/>
              <a:gd name="connsiteY1732" fmla="*/ 1484644 h 3744261"/>
              <a:gd name="connsiteX1733" fmla="*/ 2491121 w 4059768"/>
              <a:gd name="connsiteY1733" fmla="*/ 1588698 h 3744261"/>
              <a:gd name="connsiteX1734" fmla="*/ 2489149 w 4059768"/>
              <a:gd name="connsiteY1734" fmla="*/ 1588532 h 3744261"/>
              <a:gd name="connsiteX1735" fmla="*/ 2475111 w 4059768"/>
              <a:gd name="connsiteY1735" fmla="*/ 1559316 h 3744261"/>
              <a:gd name="connsiteX1736" fmla="*/ 2513921 w 4059768"/>
              <a:gd name="connsiteY1736" fmla="*/ 1395790 h 3744261"/>
              <a:gd name="connsiteX1737" fmla="*/ 2517534 w 4059768"/>
              <a:gd name="connsiteY1737" fmla="*/ 1387152 h 3744261"/>
              <a:gd name="connsiteX1738" fmla="*/ 2493966 w 4059768"/>
              <a:gd name="connsiteY1738" fmla="*/ 1368962 h 3744261"/>
              <a:gd name="connsiteX1739" fmla="*/ 2513402 w 4059768"/>
              <a:gd name="connsiteY1739" fmla="*/ 1275934 h 3744261"/>
              <a:gd name="connsiteX1740" fmla="*/ 2516268 w 4059768"/>
              <a:gd name="connsiteY1740" fmla="*/ 1271366 h 3744261"/>
              <a:gd name="connsiteX1741" fmla="*/ 2473679 w 4059768"/>
              <a:gd name="connsiteY1741" fmla="*/ 1313810 h 3744261"/>
              <a:gd name="connsiteX1742" fmla="*/ 2386673 w 4059768"/>
              <a:gd name="connsiteY1742" fmla="*/ 1416286 h 3744261"/>
              <a:gd name="connsiteX1743" fmla="*/ 2342028 w 4059768"/>
              <a:gd name="connsiteY1743" fmla="*/ 1503354 h 3744261"/>
              <a:gd name="connsiteX1744" fmla="*/ 2278736 w 4059768"/>
              <a:gd name="connsiteY1744" fmla="*/ 1640715 h 3744261"/>
              <a:gd name="connsiteX1745" fmla="*/ 2236604 w 4059768"/>
              <a:gd name="connsiteY1745" fmla="*/ 1735383 h 3744261"/>
              <a:gd name="connsiteX1746" fmla="*/ 2181888 w 4059768"/>
              <a:gd name="connsiteY1746" fmla="*/ 1768067 h 3744261"/>
              <a:gd name="connsiteX1747" fmla="*/ 2151280 w 4059768"/>
              <a:gd name="connsiteY1747" fmla="*/ 1755442 h 3744261"/>
              <a:gd name="connsiteX1748" fmla="*/ 2151384 w 4059768"/>
              <a:gd name="connsiteY1748" fmla="*/ 1831733 h 3744261"/>
              <a:gd name="connsiteX1749" fmla="*/ 2151384 w 4059768"/>
              <a:gd name="connsiteY1749" fmla="*/ 1876752 h 3744261"/>
              <a:gd name="connsiteX1750" fmla="*/ 2158568 w 4059768"/>
              <a:gd name="connsiteY1750" fmla="*/ 1874696 h 3744261"/>
              <a:gd name="connsiteX1751" fmla="*/ 2159939 w 4059768"/>
              <a:gd name="connsiteY1751" fmla="*/ 1873865 h 3744261"/>
              <a:gd name="connsiteX1752" fmla="*/ 2354134 w 4059768"/>
              <a:gd name="connsiteY1752" fmla="*/ 1791366 h 3744261"/>
              <a:gd name="connsiteX1753" fmla="*/ 2568949 w 4059768"/>
              <a:gd name="connsiteY1753" fmla="*/ 1717899 h 3744261"/>
              <a:gd name="connsiteX1754" fmla="*/ 2568928 w 4059768"/>
              <a:gd name="connsiteY1754" fmla="*/ 1717899 h 3744261"/>
              <a:gd name="connsiteX1755" fmla="*/ 2764785 w 4059768"/>
              <a:gd name="connsiteY1755" fmla="*/ 1871643 h 3744261"/>
              <a:gd name="connsiteX1756" fmla="*/ 2811963 w 4059768"/>
              <a:gd name="connsiteY1756" fmla="*/ 1872869 h 3744261"/>
              <a:gd name="connsiteX1757" fmla="*/ 2808101 w 4059768"/>
              <a:gd name="connsiteY1757" fmla="*/ 1865663 h 3744261"/>
              <a:gd name="connsiteX1758" fmla="*/ 2845125 w 4059768"/>
              <a:gd name="connsiteY1758" fmla="*/ 1834412 h 3744261"/>
              <a:gd name="connsiteX1759" fmla="*/ 3003023 w 4059768"/>
              <a:gd name="connsiteY1759" fmla="*/ 1812421 h 3744261"/>
              <a:gd name="connsiteX1760" fmla="*/ 3152635 w 4059768"/>
              <a:gd name="connsiteY1760" fmla="*/ 1775688 h 3744261"/>
              <a:gd name="connsiteX1761" fmla="*/ 3180024 w 4059768"/>
              <a:gd name="connsiteY1761" fmla="*/ 1743107 h 3744261"/>
              <a:gd name="connsiteX1762" fmla="*/ 3343778 w 4059768"/>
              <a:gd name="connsiteY1762" fmla="*/ 1629460 h 3744261"/>
              <a:gd name="connsiteX1763" fmla="*/ 3234304 w 4059768"/>
              <a:gd name="connsiteY1763" fmla="*/ 1591294 h 3744261"/>
              <a:gd name="connsiteX1764" fmla="*/ 2954453 w 4059768"/>
              <a:gd name="connsiteY1764" fmla="*/ 1623459 h 3744261"/>
              <a:gd name="connsiteX1765" fmla="*/ 2934249 w 4059768"/>
              <a:gd name="connsiteY1765" fmla="*/ 1672236 h 3744261"/>
              <a:gd name="connsiteX1766" fmla="*/ 2886510 w 4059768"/>
              <a:gd name="connsiteY1766" fmla="*/ 1668166 h 3744261"/>
              <a:gd name="connsiteX1767" fmla="*/ 2851790 w 4059768"/>
              <a:gd name="connsiteY1767" fmla="*/ 1641545 h 3744261"/>
              <a:gd name="connsiteX1768" fmla="*/ 2702801 w 4059768"/>
              <a:gd name="connsiteY1768" fmla="*/ 1673877 h 3744261"/>
              <a:gd name="connsiteX1769" fmla="*/ 2711128 w 4059768"/>
              <a:gd name="connsiteY1769" fmla="*/ 1707973 h 3744261"/>
              <a:gd name="connsiteX1770" fmla="*/ 2719267 w 4059768"/>
              <a:gd name="connsiteY1770" fmla="*/ 1762149 h 3744261"/>
              <a:gd name="connsiteX1771" fmla="*/ 2749169 w 4059768"/>
              <a:gd name="connsiteY1771" fmla="*/ 1836675 h 3744261"/>
              <a:gd name="connsiteX1772" fmla="*/ 2764805 w 4059768"/>
              <a:gd name="connsiteY1772" fmla="*/ 1871706 h 3744261"/>
              <a:gd name="connsiteX1773" fmla="*/ 2764785 w 4059768"/>
              <a:gd name="connsiteY1773" fmla="*/ 1871643 h 3744261"/>
              <a:gd name="connsiteX1774" fmla="*/ 2658363 w 4059768"/>
              <a:gd name="connsiteY1774" fmla="*/ 1687166 h 3744261"/>
              <a:gd name="connsiteX1775" fmla="*/ 2641481 w 4059768"/>
              <a:gd name="connsiteY1775" fmla="*/ 1694642 h 3744261"/>
              <a:gd name="connsiteX1776" fmla="*/ 2618972 w 4059768"/>
              <a:gd name="connsiteY1776" fmla="*/ 1721761 h 3744261"/>
              <a:gd name="connsiteX1777" fmla="*/ 2663181 w 4059768"/>
              <a:gd name="connsiteY1777" fmla="*/ 1813107 h 3744261"/>
              <a:gd name="connsiteX1778" fmla="*/ 2682098 w 4059768"/>
              <a:gd name="connsiteY1778" fmla="*/ 1839395 h 3744261"/>
              <a:gd name="connsiteX1779" fmla="*/ 2689324 w 4059768"/>
              <a:gd name="connsiteY1779" fmla="*/ 1848947 h 3744261"/>
              <a:gd name="connsiteX1780" fmla="*/ 2674706 w 4059768"/>
              <a:gd name="connsiteY1780" fmla="*/ 1781025 h 3744261"/>
              <a:gd name="connsiteX1781" fmla="*/ 2660502 w 4059768"/>
              <a:gd name="connsiteY1781" fmla="*/ 1717670 h 3744261"/>
              <a:gd name="connsiteX1782" fmla="*/ 2658363 w 4059768"/>
              <a:gd name="connsiteY1782" fmla="*/ 1687187 h 3744261"/>
              <a:gd name="connsiteX1783" fmla="*/ 2658363 w 4059768"/>
              <a:gd name="connsiteY1783" fmla="*/ 1687166 h 3744261"/>
              <a:gd name="connsiteX1784" fmla="*/ 1965931 w 4059768"/>
              <a:gd name="connsiteY1784" fmla="*/ 1792072 h 3744261"/>
              <a:gd name="connsiteX1785" fmla="*/ 1966512 w 4059768"/>
              <a:gd name="connsiteY1785" fmla="*/ 1792321 h 3744261"/>
              <a:gd name="connsiteX1786" fmla="*/ 1982958 w 4059768"/>
              <a:gd name="connsiteY1786" fmla="*/ 1796453 h 3744261"/>
              <a:gd name="connsiteX1787" fmla="*/ 1944896 w 4059768"/>
              <a:gd name="connsiteY1787" fmla="*/ 1719892 h 3744261"/>
              <a:gd name="connsiteX1788" fmla="*/ 1912149 w 4059768"/>
              <a:gd name="connsiteY1788" fmla="*/ 1655417 h 3744261"/>
              <a:gd name="connsiteX1789" fmla="*/ 1898527 w 4059768"/>
              <a:gd name="connsiteY1789" fmla="*/ 1678507 h 3744261"/>
              <a:gd name="connsiteX1790" fmla="*/ 1965951 w 4059768"/>
              <a:gd name="connsiteY1790" fmla="*/ 1792092 h 3744261"/>
              <a:gd name="connsiteX1791" fmla="*/ 1965931 w 4059768"/>
              <a:gd name="connsiteY1791" fmla="*/ 1792072 h 3744261"/>
              <a:gd name="connsiteX1792" fmla="*/ 1966138 w 4059768"/>
              <a:gd name="connsiteY1792" fmla="*/ 1792217 h 3744261"/>
              <a:gd name="connsiteX1793" fmla="*/ 1966138 w 4059768"/>
              <a:gd name="connsiteY1793" fmla="*/ 1792217 h 3744261"/>
              <a:gd name="connsiteX1794" fmla="*/ 1965079 w 4059768"/>
              <a:gd name="connsiteY1794" fmla="*/ 1791822 h 3744261"/>
              <a:gd name="connsiteX1795" fmla="*/ 1965079 w 4059768"/>
              <a:gd name="connsiteY1795" fmla="*/ 1791822 h 3744261"/>
              <a:gd name="connsiteX1796" fmla="*/ 1836605 w 4059768"/>
              <a:gd name="connsiteY1796" fmla="*/ 1582676 h 3744261"/>
              <a:gd name="connsiteX1797" fmla="*/ 1748291 w 4059768"/>
              <a:gd name="connsiteY1797" fmla="*/ 1640590 h 3744261"/>
              <a:gd name="connsiteX1798" fmla="*/ 1768101 w 4059768"/>
              <a:gd name="connsiteY1798" fmla="*/ 1701141 h 3744261"/>
              <a:gd name="connsiteX1799" fmla="*/ 1797131 w 4059768"/>
              <a:gd name="connsiteY1799" fmla="*/ 1742651 h 3744261"/>
              <a:gd name="connsiteX1800" fmla="*/ 1809777 w 4059768"/>
              <a:gd name="connsiteY1800" fmla="*/ 1750438 h 3744261"/>
              <a:gd name="connsiteX1801" fmla="*/ 1884012 w 4059768"/>
              <a:gd name="connsiteY1801" fmla="*/ 1677926 h 3744261"/>
              <a:gd name="connsiteX1802" fmla="*/ 1836585 w 4059768"/>
              <a:gd name="connsiteY1802" fmla="*/ 1582697 h 3744261"/>
              <a:gd name="connsiteX1803" fmla="*/ 1836605 w 4059768"/>
              <a:gd name="connsiteY1803" fmla="*/ 1582676 h 3744261"/>
              <a:gd name="connsiteX1804" fmla="*/ 338258 w 4059768"/>
              <a:gd name="connsiteY1804" fmla="*/ 1584358 h 3744261"/>
              <a:gd name="connsiteX1805" fmla="*/ 277396 w 4059768"/>
              <a:gd name="connsiteY1805" fmla="*/ 1622566 h 3744261"/>
              <a:gd name="connsiteX1806" fmla="*/ 267408 w 4059768"/>
              <a:gd name="connsiteY1806" fmla="*/ 1676161 h 3744261"/>
              <a:gd name="connsiteX1807" fmla="*/ 272370 w 4059768"/>
              <a:gd name="connsiteY1807" fmla="*/ 1681560 h 3744261"/>
              <a:gd name="connsiteX1808" fmla="*/ 272391 w 4059768"/>
              <a:gd name="connsiteY1808" fmla="*/ 1681560 h 3744261"/>
              <a:gd name="connsiteX1809" fmla="*/ 283563 w 4059768"/>
              <a:gd name="connsiteY1809" fmla="*/ 1668561 h 3744261"/>
              <a:gd name="connsiteX1810" fmla="*/ 312094 w 4059768"/>
              <a:gd name="connsiteY1810" fmla="*/ 1625349 h 3744261"/>
              <a:gd name="connsiteX1811" fmla="*/ 338279 w 4059768"/>
              <a:gd name="connsiteY1811" fmla="*/ 1584358 h 3744261"/>
              <a:gd name="connsiteX1812" fmla="*/ 338258 w 4059768"/>
              <a:gd name="connsiteY1812" fmla="*/ 1584358 h 3744261"/>
              <a:gd name="connsiteX1813" fmla="*/ 2866804 w 4059768"/>
              <a:gd name="connsiteY1813" fmla="*/ 1638701 h 3744261"/>
              <a:gd name="connsiteX1814" fmla="*/ 2892532 w 4059768"/>
              <a:gd name="connsiteY1814" fmla="*/ 1657244 h 3744261"/>
              <a:gd name="connsiteX1815" fmla="*/ 2927105 w 4059768"/>
              <a:gd name="connsiteY1815" fmla="*/ 1661999 h 3744261"/>
              <a:gd name="connsiteX1816" fmla="*/ 2941807 w 4059768"/>
              <a:gd name="connsiteY1816" fmla="*/ 1625556 h 3744261"/>
              <a:gd name="connsiteX1817" fmla="*/ 2927853 w 4059768"/>
              <a:gd name="connsiteY1817" fmla="*/ 1627903 h 3744261"/>
              <a:gd name="connsiteX1818" fmla="*/ 2866804 w 4059768"/>
              <a:gd name="connsiteY1818" fmla="*/ 1638701 h 3744261"/>
              <a:gd name="connsiteX1819" fmla="*/ 2789620 w 4059768"/>
              <a:gd name="connsiteY1819" fmla="*/ 1478415 h 3744261"/>
              <a:gd name="connsiteX1820" fmla="*/ 2813292 w 4059768"/>
              <a:gd name="connsiteY1820" fmla="*/ 1537242 h 3744261"/>
              <a:gd name="connsiteX1821" fmla="*/ 2856504 w 4059768"/>
              <a:gd name="connsiteY1821" fmla="*/ 1628027 h 3744261"/>
              <a:gd name="connsiteX1822" fmla="*/ 2942721 w 4059768"/>
              <a:gd name="connsiteY1822" fmla="*/ 1612806 h 3744261"/>
              <a:gd name="connsiteX1823" fmla="*/ 2930885 w 4059768"/>
              <a:gd name="connsiteY1823" fmla="*/ 1487198 h 3744261"/>
              <a:gd name="connsiteX1824" fmla="*/ 2925839 w 4059768"/>
              <a:gd name="connsiteY1824" fmla="*/ 1450839 h 3744261"/>
              <a:gd name="connsiteX1825" fmla="*/ 2922620 w 4059768"/>
              <a:gd name="connsiteY1825" fmla="*/ 1438483 h 3744261"/>
              <a:gd name="connsiteX1826" fmla="*/ 2901938 w 4059768"/>
              <a:gd name="connsiteY1826" fmla="*/ 1448451 h 3744261"/>
              <a:gd name="connsiteX1827" fmla="*/ 2817611 w 4059768"/>
              <a:gd name="connsiteY1827" fmla="*/ 1479121 h 3744261"/>
              <a:gd name="connsiteX1828" fmla="*/ 2789620 w 4059768"/>
              <a:gd name="connsiteY1828" fmla="*/ 1478394 h 3744261"/>
              <a:gd name="connsiteX1829" fmla="*/ 2789620 w 4059768"/>
              <a:gd name="connsiteY1829" fmla="*/ 1478415 h 3744261"/>
              <a:gd name="connsiteX1830" fmla="*/ 492439 w 4059768"/>
              <a:gd name="connsiteY1830" fmla="*/ 1565109 h 3744261"/>
              <a:gd name="connsiteX1831" fmla="*/ 669690 w 4059768"/>
              <a:gd name="connsiteY1831" fmla="*/ 1608384 h 3744261"/>
              <a:gd name="connsiteX1832" fmla="*/ 704305 w 4059768"/>
              <a:gd name="connsiteY1832" fmla="*/ 1627301 h 3744261"/>
              <a:gd name="connsiteX1833" fmla="*/ 638272 w 4059768"/>
              <a:gd name="connsiteY1833" fmla="*/ 1581908 h 3744261"/>
              <a:gd name="connsiteX1834" fmla="*/ 492439 w 4059768"/>
              <a:gd name="connsiteY1834" fmla="*/ 1565109 h 3744261"/>
              <a:gd name="connsiteX1835" fmla="*/ 1495684 w 4059768"/>
              <a:gd name="connsiteY1835" fmla="*/ 623703 h 3744261"/>
              <a:gd name="connsiteX1836" fmla="*/ 1495539 w 4059768"/>
              <a:gd name="connsiteY1836" fmla="*/ 623848 h 3744261"/>
              <a:gd name="connsiteX1837" fmla="*/ 1519169 w 4059768"/>
              <a:gd name="connsiteY1837" fmla="*/ 1178380 h 3744261"/>
              <a:gd name="connsiteX1838" fmla="*/ 1521952 w 4059768"/>
              <a:gd name="connsiteY1838" fmla="*/ 1196072 h 3744261"/>
              <a:gd name="connsiteX1839" fmla="*/ 1616516 w 4059768"/>
              <a:gd name="connsiteY1839" fmla="*/ 1437113 h 3744261"/>
              <a:gd name="connsiteX1840" fmla="*/ 1712409 w 4059768"/>
              <a:gd name="connsiteY1840" fmla="*/ 1590173 h 3744261"/>
              <a:gd name="connsiteX1841" fmla="*/ 1711807 w 4059768"/>
              <a:gd name="connsiteY1841" fmla="*/ 1584047 h 3744261"/>
              <a:gd name="connsiteX1842" fmla="*/ 1658752 w 4059768"/>
              <a:gd name="connsiteY1842" fmla="*/ 1437051 h 3744261"/>
              <a:gd name="connsiteX1843" fmla="*/ 1531483 w 4059768"/>
              <a:gd name="connsiteY1843" fmla="*/ 1017700 h 3744261"/>
              <a:gd name="connsiteX1844" fmla="*/ 1518069 w 4059768"/>
              <a:gd name="connsiteY1844" fmla="*/ 695882 h 3744261"/>
              <a:gd name="connsiteX1845" fmla="*/ 1512172 w 4059768"/>
              <a:gd name="connsiteY1845" fmla="*/ 679228 h 3744261"/>
              <a:gd name="connsiteX1846" fmla="*/ 1495726 w 4059768"/>
              <a:gd name="connsiteY1846" fmla="*/ 623703 h 3744261"/>
              <a:gd name="connsiteX1847" fmla="*/ 1495684 w 4059768"/>
              <a:gd name="connsiteY1847" fmla="*/ 623703 h 3744261"/>
              <a:gd name="connsiteX1848" fmla="*/ 2528312 w 4059768"/>
              <a:gd name="connsiteY1848" fmla="*/ 1393756 h 3744261"/>
              <a:gd name="connsiteX1849" fmla="*/ 2525446 w 4059768"/>
              <a:gd name="connsiteY1849" fmla="*/ 1400587 h 3744261"/>
              <a:gd name="connsiteX1850" fmla="*/ 2487550 w 4059768"/>
              <a:gd name="connsiteY1850" fmla="*/ 1558236 h 3744261"/>
              <a:gd name="connsiteX1851" fmla="*/ 2491537 w 4059768"/>
              <a:gd name="connsiteY1851" fmla="*/ 1576052 h 3744261"/>
              <a:gd name="connsiteX1852" fmla="*/ 2512883 w 4059768"/>
              <a:gd name="connsiteY1852" fmla="*/ 1546566 h 3744261"/>
              <a:gd name="connsiteX1853" fmla="*/ 2546128 w 4059768"/>
              <a:gd name="connsiteY1853" fmla="*/ 1479329 h 3744261"/>
              <a:gd name="connsiteX1854" fmla="*/ 2576196 w 4059768"/>
              <a:gd name="connsiteY1854" fmla="*/ 1417968 h 3744261"/>
              <a:gd name="connsiteX1855" fmla="*/ 2528291 w 4059768"/>
              <a:gd name="connsiteY1855" fmla="*/ 1393776 h 3744261"/>
              <a:gd name="connsiteX1856" fmla="*/ 2528312 w 4059768"/>
              <a:gd name="connsiteY1856" fmla="*/ 1393756 h 3744261"/>
              <a:gd name="connsiteX1857" fmla="*/ 1714548 w 4059768"/>
              <a:gd name="connsiteY1857" fmla="*/ 850104 h 3744261"/>
              <a:gd name="connsiteX1858" fmla="*/ 1705038 w 4059768"/>
              <a:gd name="connsiteY1858" fmla="*/ 924547 h 3744261"/>
              <a:gd name="connsiteX1859" fmla="*/ 1800267 w 4059768"/>
              <a:gd name="connsiteY1859" fmla="*/ 1467679 h 3744261"/>
              <a:gd name="connsiteX1860" fmla="*/ 1842877 w 4059768"/>
              <a:gd name="connsiteY1860" fmla="*/ 1566625 h 3744261"/>
              <a:gd name="connsiteX1861" fmla="*/ 1859364 w 4059768"/>
              <a:gd name="connsiteY1861" fmla="*/ 1560395 h 3744261"/>
              <a:gd name="connsiteX1862" fmla="*/ 1789697 w 4059768"/>
              <a:gd name="connsiteY1862" fmla="*/ 1418009 h 3744261"/>
              <a:gd name="connsiteX1863" fmla="*/ 1730849 w 4059768"/>
              <a:gd name="connsiteY1863" fmla="*/ 1162578 h 3744261"/>
              <a:gd name="connsiteX1864" fmla="*/ 1735147 w 4059768"/>
              <a:gd name="connsiteY1864" fmla="*/ 1019049 h 3744261"/>
              <a:gd name="connsiteX1865" fmla="*/ 1717455 w 4059768"/>
              <a:gd name="connsiteY1865" fmla="*/ 859220 h 3744261"/>
              <a:gd name="connsiteX1866" fmla="*/ 1714548 w 4059768"/>
              <a:gd name="connsiteY1866" fmla="*/ 850084 h 3744261"/>
              <a:gd name="connsiteX1867" fmla="*/ 1714548 w 4059768"/>
              <a:gd name="connsiteY1867" fmla="*/ 850104 h 3744261"/>
              <a:gd name="connsiteX1868" fmla="*/ 2593805 w 4059768"/>
              <a:gd name="connsiteY1868" fmla="*/ 1412008 h 3744261"/>
              <a:gd name="connsiteX1869" fmla="*/ 2750415 w 4059768"/>
              <a:gd name="connsiteY1869" fmla="*/ 1460328 h 3744261"/>
              <a:gd name="connsiteX1870" fmla="*/ 2678526 w 4059768"/>
              <a:gd name="connsiteY1870" fmla="*/ 1417012 h 3744261"/>
              <a:gd name="connsiteX1871" fmla="*/ 2608527 w 4059768"/>
              <a:gd name="connsiteY1871" fmla="*/ 1391949 h 3744261"/>
              <a:gd name="connsiteX1872" fmla="*/ 2593805 w 4059768"/>
              <a:gd name="connsiteY1872" fmla="*/ 1412008 h 3744261"/>
              <a:gd name="connsiteX1873" fmla="*/ 2360197 w 4059768"/>
              <a:gd name="connsiteY1873" fmla="*/ 1329591 h 3744261"/>
              <a:gd name="connsiteX1874" fmla="*/ 2353262 w 4059768"/>
              <a:gd name="connsiteY1874" fmla="*/ 1339559 h 3744261"/>
              <a:gd name="connsiteX1875" fmla="*/ 2346887 w 4059768"/>
              <a:gd name="connsiteY1875" fmla="*/ 1407440 h 3744261"/>
              <a:gd name="connsiteX1876" fmla="*/ 2355941 w 4059768"/>
              <a:gd name="connsiteY1876" fmla="*/ 1416867 h 3744261"/>
              <a:gd name="connsiteX1877" fmla="*/ 2374588 w 4059768"/>
              <a:gd name="connsiteY1877" fmla="*/ 1409890 h 3744261"/>
              <a:gd name="connsiteX1878" fmla="*/ 2371743 w 4059768"/>
              <a:gd name="connsiteY1878" fmla="*/ 1394399 h 3744261"/>
              <a:gd name="connsiteX1879" fmla="*/ 2364600 w 4059768"/>
              <a:gd name="connsiteY1879" fmla="*/ 1351270 h 3744261"/>
              <a:gd name="connsiteX1880" fmla="*/ 2360218 w 4059768"/>
              <a:gd name="connsiteY1880" fmla="*/ 1329571 h 3744261"/>
              <a:gd name="connsiteX1881" fmla="*/ 2360197 w 4059768"/>
              <a:gd name="connsiteY1881" fmla="*/ 1329591 h 3744261"/>
              <a:gd name="connsiteX1882" fmla="*/ 2705189 w 4059768"/>
              <a:gd name="connsiteY1882" fmla="*/ 1034499 h 3744261"/>
              <a:gd name="connsiteX1883" fmla="*/ 2643205 w 4059768"/>
              <a:gd name="connsiteY1883" fmla="*/ 1197027 h 3744261"/>
              <a:gd name="connsiteX1884" fmla="*/ 2621339 w 4059768"/>
              <a:gd name="connsiteY1884" fmla="*/ 1218166 h 3744261"/>
              <a:gd name="connsiteX1885" fmla="*/ 2588177 w 4059768"/>
              <a:gd name="connsiteY1885" fmla="*/ 1254671 h 3744261"/>
              <a:gd name="connsiteX1886" fmla="*/ 2599972 w 4059768"/>
              <a:gd name="connsiteY1886" fmla="*/ 1291757 h 3744261"/>
              <a:gd name="connsiteX1887" fmla="*/ 2609005 w 4059768"/>
              <a:gd name="connsiteY1887" fmla="*/ 1298797 h 3744261"/>
              <a:gd name="connsiteX1888" fmla="*/ 2884205 w 4059768"/>
              <a:gd name="connsiteY1888" fmla="*/ 1403494 h 3744261"/>
              <a:gd name="connsiteX1889" fmla="*/ 3013384 w 4059768"/>
              <a:gd name="connsiteY1889" fmla="*/ 1329301 h 3744261"/>
              <a:gd name="connsiteX1890" fmla="*/ 3010664 w 4059768"/>
              <a:gd name="connsiteY1890" fmla="*/ 1329010 h 3744261"/>
              <a:gd name="connsiteX1891" fmla="*/ 2996606 w 4059768"/>
              <a:gd name="connsiteY1891" fmla="*/ 1318233 h 3744261"/>
              <a:gd name="connsiteX1892" fmla="*/ 3035395 w 4059768"/>
              <a:gd name="connsiteY1892" fmla="*/ 1266403 h 3744261"/>
              <a:gd name="connsiteX1893" fmla="*/ 3063241 w 4059768"/>
              <a:gd name="connsiteY1893" fmla="*/ 1244309 h 3744261"/>
              <a:gd name="connsiteX1894" fmla="*/ 3109651 w 4059768"/>
              <a:gd name="connsiteY1894" fmla="*/ 1204731 h 3744261"/>
              <a:gd name="connsiteX1895" fmla="*/ 3116358 w 4059768"/>
              <a:gd name="connsiteY1895" fmla="*/ 1201948 h 3744261"/>
              <a:gd name="connsiteX1896" fmla="*/ 3134819 w 4059768"/>
              <a:gd name="connsiteY1896" fmla="*/ 1131243 h 3744261"/>
              <a:gd name="connsiteX1897" fmla="*/ 3175186 w 4059768"/>
              <a:gd name="connsiteY1897" fmla="*/ 1058524 h 3744261"/>
              <a:gd name="connsiteX1898" fmla="*/ 3193127 w 4059768"/>
              <a:gd name="connsiteY1898" fmla="*/ 1025902 h 3744261"/>
              <a:gd name="connsiteX1899" fmla="*/ 3130313 w 4059768"/>
              <a:gd name="connsiteY1899" fmla="*/ 1071855 h 3744261"/>
              <a:gd name="connsiteX1900" fmla="*/ 2944091 w 4059768"/>
              <a:gd name="connsiteY1900" fmla="*/ 1069965 h 3744261"/>
              <a:gd name="connsiteX1901" fmla="*/ 2938983 w 4059768"/>
              <a:gd name="connsiteY1901" fmla="*/ 874254 h 3744261"/>
              <a:gd name="connsiteX1902" fmla="*/ 3143914 w 4059768"/>
              <a:gd name="connsiteY1902" fmla="*/ 802490 h 3744261"/>
              <a:gd name="connsiteX1903" fmla="*/ 3196242 w 4059768"/>
              <a:gd name="connsiteY1903" fmla="*/ 793748 h 3744261"/>
              <a:gd name="connsiteX1904" fmla="*/ 3193729 w 4059768"/>
              <a:gd name="connsiteY1904" fmla="*/ 759444 h 3744261"/>
              <a:gd name="connsiteX1905" fmla="*/ 3196076 w 4059768"/>
              <a:gd name="connsiteY1905" fmla="*/ 754066 h 3744261"/>
              <a:gd name="connsiteX1906" fmla="*/ 3201869 w 4059768"/>
              <a:gd name="connsiteY1906" fmla="*/ 753028 h 3744261"/>
              <a:gd name="connsiteX1907" fmla="*/ 3236900 w 4059768"/>
              <a:gd name="connsiteY1907" fmla="*/ 782120 h 3744261"/>
              <a:gd name="connsiteX1908" fmla="*/ 3209428 w 4059768"/>
              <a:gd name="connsiteY1908" fmla="*/ 803113 h 3744261"/>
              <a:gd name="connsiteX1909" fmla="*/ 3214681 w 4059768"/>
              <a:gd name="connsiteY1909" fmla="*/ 980779 h 3744261"/>
              <a:gd name="connsiteX1910" fmla="*/ 3214536 w 4059768"/>
              <a:gd name="connsiteY1910" fmla="*/ 982752 h 3744261"/>
              <a:gd name="connsiteX1911" fmla="*/ 3232747 w 4059768"/>
              <a:gd name="connsiteY1911" fmla="*/ 971020 h 3744261"/>
              <a:gd name="connsiteX1912" fmla="*/ 3235841 w 4059768"/>
              <a:gd name="connsiteY1912" fmla="*/ 990560 h 3744261"/>
              <a:gd name="connsiteX1913" fmla="*/ 3246473 w 4059768"/>
              <a:gd name="connsiteY1913" fmla="*/ 1053872 h 3744261"/>
              <a:gd name="connsiteX1914" fmla="*/ 3267258 w 4059768"/>
              <a:gd name="connsiteY1914" fmla="*/ 1039856 h 3744261"/>
              <a:gd name="connsiteX1915" fmla="*/ 3285968 w 4059768"/>
              <a:gd name="connsiteY1915" fmla="*/ 1016744 h 3744261"/>
              <a:gd name="connsiteX1916" fmla="*/ 3402149 w 4059768"/>
              <a:gd name="connsiteY1916" fmla="*/ 737288 h 3744261"/>
              <a:gd name="connsiteX1917" fmla="*/ 3330613 w 4059768"/>
              <a:gd name="connsiteY1917" fmla="*/ 595171 h 3744261"/>
              <a:gd name="connsiteX1918" fmla="*/ 3318714 w 4059768"/>
              <a:gd name="connsiteY1918" fmla="*/ 586990 h 3744261"/>
              <a:gd name="connsiteX1919" fmla="*/ 3203780 w 4059768"/>
              <a:gd name="connsiteY1919" fmla="*/ 534724 h 3744261"/>
              <a:gd name="connsiteX1920" fmla="*/ 2991872 w 4059768"/>
              <a:gd name="connsiteY1920" fmla="*/ 641208 h 3744261"/>
              <a:gd name="connsiteX1921" fmla="*/ 2987885 w 4059768"/>
              <a:gd name="connsiteY1921" fmla="*/ 645485 h 3744261"/>
              <a:gd name="connsiteX1922" fmla="*/ 3020465 w 4059768"/>
              <a:gd name="connsiteY1922" fmla="*/ 647936 h 3744261"/>
              <a:gd name="connsiteX1923" fmla="*/ 2977918 w 4059768"/>
              <a:gd name="connsiteY1923" fmla="*/ 687389 h 3744261"/>
              <a:gd name="connsiteX1924" fmla="*/ 2891099 w 4059768"/>
              <a:gd name="connsiteY1924" fmla="*/ 1010224 h 3744261"/>
              <a:gd name="connsiteX1925" fmla="*/ 2891514 w 4059768"/>
              <a:gd name="connsiteY1925" fmla="*/ 1039108 h 3744261"/>
              <a:gd name="connsiteX1926" fmla="*/ 2890767 w 4059768"/>
              <a:gd name="connsiteY1926" fmla="*/ 1057963 h 3744261"/>
              <a:gd name="connsiteX1927" fmla="*/ 2882710 w 4059768"/>
              <a:gd name="connsiteY1927" fmla="*/ 1069114 h 3744261"/>
              <a:gd name="connsiteX1928" fmla="*/ 2871310 w 4059768"/>
              <a:gd name="connsiteY1928" fmla="*/ 1048702 h 3744261"/>
              <a:gd name="connsiteX1929" fmla="*/ 2865059 w 4059768"/>
              <a:gd name="connsiteY1929" fmla="*/ 1009186 h 3744261"/>
              <a:gd name="connsiteX1930" fmla="*/ 2857792 w 4059768"/>
              <a:gd name="connsiteY1930" fmla="*/ 903533 h 3744261"/>
              <a:gd name="connsiteX1931" fmla="*/ 2890434 w 4059768"/>
              <a:gd name="connsiteY1931" fmla="*/ 764303 h 3744261"/>
              <a:gd name="connsiteX1932" fmla="*/ 2954059 w 4059768"/>
              <a:gd name="connsiteY1932" fmla="*/ 665337 h 3744261"/>
              <a:gd name="connsiteX1933" fmla="*/ 2848696 w 4059768"/>
              <a:gd name="connsiteY1933" fmla="*/ 680724 h 3744261"/>
              <a:gd name="connsiteX1934" fmla="*/ 2681890 w 4059768"/>
              <a:gd name="connsiteY1934" fmla="*/ 780957 h 3744261"/>
              <a:gd name="connsiteX1935" fmla="*/ 2691214 w 4059768"/>
              <a:gd name="connsiteY1935" fmla="*/ 786293 h 3744261"/>
              <a:gd name="connsiteX1936" fmla="*/ 2724397 w 4059768"/>
              <a:gd name="connsiteY1936" fmla="*/ 868108 h 3744261"/>
              <a:gd name="connsiteX1937" fmla="*/ 2713702 w 4059768"/>
              <a:gd name="connsiteY1937" fmla="*/ 995606 h 3744261"/>
              <a:gd name="connsiteX1938" fmla="*/ 2712851 w 4059768"/>
              <a:gd name="connsiteY1938" fmla="*/ 1012820 h 3744261"/>
              <a:gd name="connsiteX1939" fmla="*/ 2705168 w 4059768"/>
              <a:gd name="connsiteY1939" fmla="*/ 1034436 h 3744261"/>
              <a:gd name="connsiteX1940" fmla="*/ 2705189 w 4059768"/>
              <a:gd name="connsiteY1940" fmla="*/ 1034499 h 3744261"/>
              <a:gd name="connsiteX1941" fmla="*/ 2528955 w 4059768"/>
              <a:gd name="connsiteY1941" fmla="*/ 1274979 h 3744261"/>
              <a:gd name="connsiteX1942" fmla="*/ 2502708 w 4059768"/>
              <a:gd name="connsiteY1942" fmla="*/ 1360012 h 3744261"/>
              <a:gd name="connsiteX1943" fmla="*/ 2522394 w 4059768"/>
              <a:gd name="connsiteY1943" fmla="*/ 1375420 h 3744261"/>
              <a:gd name="connsiteX1944" fmla="*/ 2538923 w 4059768"/>
              <a:gd name="connsiteY1944" fmla="*/ 1310737 h 3744261"/>
              <a:gd name="connsiteX1945" fmla="*/ 2528955 w 4059768"/>
              <a:gd name="connsiteY1945" fmla="*/ 1274979 h 3744261"/>
              <a:gd name="connsiteX1946" fmla="*/ 3008795 w 4059768"/>
              <a:gd name="connsiteY1946" fmla="*/ 1315616 h 3744261"/>
              <a:gd name="connsiteX1947" fmla="*/ 3012429 w 4059768"/>
              <a:gd name="connsiteY1947" fmla="*/ 1316696 h 3744261"/>
              <a:gd name="connsiteX1948" fmla="*/ 3021836 w 4059768"/>
              <a:gd name="connsiteY1948" fmla="*/ 1316821 h 3744261"/>
              <a:gd name="connsiteX1949" fmla="*/ 3041023 w 4059768"/>
              <a:gd name="connsiteY1949" fmla="*/ 1282725 h 3744261"/>
              <a:gd name="connsiteX1950" fmla="*/ 3045549 w 4059768"/>
              <a:gd name="connsiteY1950" fmla="*/ 1274169 h 3744261"/>
              <a:gd name="connsiteX1951" fmla="*/ 3008795 w 4059768"/>
              <a:gd name="connsiteY1951" fmla="*/ 1315616 h 3744261"/>
              <a:gd name="connsiteX1952" fmla="*/ 3008795 w 4059768"/>
              <a:gd name="connsiteY1952" fmla="*/ 1315616 h 3744261"/>
              <a:gd name="connsiteX1953" fmla="*/ 3072336 w 4059768"/>
              <a:gd name="connsiteY1953" fmla="*/ 1253072 h 3744261"/>
              <a:gd name="connsiteX1954" fmla="*/ 3052028 w 4059768"/>
              <a:gd name="connsiteY1954" fmla="*/ 1288539 h 3744261"/>
              <a:gd name="connsiteX1955" fmla="*/ 3038219 w 4059768"/>
              <a:gd name="connsiteY1955" fmla="*/ 1313851 h 3744261"/>
              <a:gd name="connsiteX1956" fmla="*/ 3185257 w 4059768"/>
              <a:gd name="connsiteY1956" fmla="*/ 1240758 h 3744261"/>
              <a:gd name="connsiteX1957" fmla="*/ 3318361 w 4059768"/>
              <a:gd name="connsiteY1957" fmla="*/ 1134586 h 3744261"/>
              <a:gd name="connsiteX1958" fmla="*/ 3304532 w 4059768"/>
              <a:gd name="connsiteY1958" fmla="*/ 1117829 h 3744261"/>
              <a:gd name="connsiteX1959" fmla="*/ 3316368 w 4059768"/>
              <a:gd name="connsiteY1959" fmla="*/ 1086307 h 3744261"/>
              <a:gd name="connsiteX1960" fmla="*/ 3338877 w 4059768"/>
              <a:gd name="connsiteY1960" fmla="*/ 1084958 h 3744261"/>
              <a:gd name="connsiteX1961" fmla="*/ 3344754 w 4059768"/>
              <a:gd name="connsiteY1961" fmla="*/ 1105100 h 3744261"/>
              <a:gd name="connsiteX1962" fmla="*/ 3371375 w 4059768"/>
              <a:gd name="connsiteY1962" fmla="*/ 1072706 h 3744261"/>
              <a:gd name="connsiteX1963" fmla="*/ 3430908 w 4059768"/>
              <a:gd name="connsiteY1963" fmla="*/ 884014 h 3744261"/>
              <a:gd name="connsiteX1964" fmla="*/ 3414857 w 4059768"/>
              <a:gd name="connsiteY1964" fmla="*/ 827616 h 3744261"/>
              <a:gd name="connsiteX1965" fmla="*/ 3332004 w 4059768"/>
              <a:gd name="connsiteY1965" fmla="*/ 1025341 h 3744261"/>
              <a:gd name="connsiteX1966" fmla="*/ 3216903 w 4059768"/>
              <a:gd name="connsiteY1966" fmla="*/ 1131035 h 3744261"/>
              <a:gd name="connsiteX1967" fmla="*/ 3168998 w 4059768"/>
              <a:gd name="connsiteY1967" fmla="*/ 1175120 h 3744261"/>
              <a:gd name="connsiteX1968" fmla="*/ 3216779 w 4059768"/>
              <a:gd name="connsiteY1968" fmla="*/ 1150202 h 3744261"/>
              <a:gd name="connsiteX1969" fmla="*/ 3275980 w 4059768"/>
              <a:gd name="connsiteY1969" fmla="*/ 1138096 h 3744261"/>
              <a:gd name="connsiteX1970" fmla="*/ 3283393 w 4059768"/>
              <a:gd name="connsiteY1970" fmla="*/ 1152735 h 3744261"/>
              <a:gd name="connsiteX1971" fmla="*/ 3213913 w 4059768"/>
              <a:gd name="connsiteY1971" fmla="*/ 1184049 h 3744261"/>
              <a:gd name="connsiteX1972" fmla="*/ 3142398 w 4059768"/>
              <a:gd name="connsiteY1972" fmla="*/ 1205499 h 3744261"/>
              <a:gd name="connsiteX1973" fmla="*/ 3103837 w 4059768"/>
              <a:gd name="connsiteY1973" fmla="*/ 1230625 h 3744261"/>
              <a:gd name="connsiteX1974" fmla="*/ 3072316 w 4059768"/>
              <a:gd name="connsiteY1974" fmla="*/ 1253051 h 3744261"/>
              <a:gd name="connsiteX1975" fmla="*/ 3072336 w 4059768"/>
              <a:gd name="connsiteY1975" fmla="*/ 1253072 h 3744261"/>
              <a:gd name="connsiteX1976" fmla="*/ 1243201 w 4059768"/>
              <a:gd name="connsiteY1976" fmla="*/ 1195490 h 3744261"/>
              <a:gd name="connsiteX1977" fmla="*/ 1204744 w 4059768"/>
              <a:gd name="connsiteY1977" fmla="*/ 1222817 h 3744261"/>
              <a:gd name="connsiteX1978" fmla="*/ 1243201 w 4059768"/>
              <a:gd name="connsiteY1978" fmla="*/ 1195490 h 3744261"/>
              <a:gd name="connsiteX1979" fmla="*/ 3211795 w 4059768"/>
              <a:gd name="connsiteY1979" fmla="*/ 1005552 h 3744261"/>
              <a:gd name="connsiteX1980" fmla="*/ 3185818 w 4059768"/>
              <a:gd name="connsiteY1980" fmla="*/ 1065065 h 3744261"/>
              <a:gd name="connsiteX1981" fmla="*/ 3145990 w 4059768"/>
              <a:gd name="connsiteY1981" fmla="*/ 1136787 h 3744261"/>
              <a:gd name="connsiteX1982" fmla="*/ 3127260 w 4059768"/>
              <a:gd name="connsiteY1982" fmla="*/ 1195885 h 3744261"/>
              <a:gd name="connsiteX1983" fmla="*/ 3156497 w 4059768"/>
              <a:gd name="connsiteY1983" fmla="*/ 1171216 h 3744261"/>
              <a:gd name="connsiteX1984" fmla="*/ 3209012 w 4059768"/>
              <a:gd name="connsiteY1984" fmla="*/ 1121401 h 3744261"/>
              <a:gd name="connsiteX1985" fmla="*/ 3322951 w 4059768"/>
              <a:gd name="connsiteY1985" fmla="*/ 1016807 h 3744261"/>
              <a:gd name="connsiteX1986" fmla="*/ 3391911 w 4059768"/>
              <a:gd name="connsiteY1986" fmla="*/ 880152 h 3744261"/>
              <a:gd name="connsiteX1987" fmla="*/ 3295520 w 4059768"/>
              <a:gd name="connsiteY1987" fmla="*/ 1024780 h 3744261"/>
              <a:gd name="connsiteX1988" fmla="*/ 3277184 w 4059768"/>
              <a:gd name="connsiteY1988" fmla="*/ 1047414 h 3744261"/>
              <a:gd name="connsiteX1989" fmla="*/ 3241406 w 4059768"/>
              <a:gd name="connsiteY1989" fmla="*/ 1065335 h 3744261"/>
              <a:gd name="connsiteX1990" fmla="*/ 3222883 w 4059768"/>
              <a:gd name="connsiteY1990" fmla="*/ 992221 h 3744261"/>
              <a:gd name="connsiteX1991" fmla="*/ 3221077 w 4059768"/>
              <a:gd name="connsiteY1991" fmla="*/ 994401 h 3744261"/>
              <a:gd name="connsiteX1992" fmla="*/ 3211753 w 4059768"/>
              <a:gd name="connsiteY1992" fmla="*/ 1005573 h 3744261"/>
              <a:gd name="connsiteX1993" fmla="*/ 3211795 w 4059768"/>
              <a:gd name="connsiteY1993" fmla="*/ 1005552 h 3744261"/>
              <a:gd name="connsiteX1994" fmla="*/ 3264974 w 4059768"/>
              <a:gd name="connsiteY1994" fmla="*/ 1147461 h 3744261"/>
              <a:gd name="connsiteX1995" fmla="*/ 3209843 w 4059768"/>
              <a:gd name="connsiteY1995" fmla="*/ 1167374 h 3744261"/>
              <a:gd name="connsiteX1996" fmla="*/ 3189929 w 4059768"/>
              <a:gd name="connsiteY1996" fmla="*/ 1177757 h 3744261"/>
              <a:gd name="connsiteX1997" fmla="*/ 3210674 w 4059768"/>
              <a:gd name="connsiteY1997" fmla="*/ 1172047 h 3744261"/>
              <a:gd name="connsiteX1998" fmla="*/ 3271079 w 4059768"/>
              <a:gd name="connsiteY1998" fmla="*/ 1150575 h 3744261"/>
              <a:gd name="connsiteX1999" fmla="*/ 3268483 w 4059768"/>
              <a:gd name="connsiteY1999" fmla="*/ 1148042 h 3744261"/>
              <a:gd name="connsiteX2000" fmla="*/ 3264995 w 4059768"/>
              <a:gd name="connsiteY2000" fmla="*/ 1147461 h 3744261"/>
              <a:gd name="connsiteX2001" fmla="*/ 3264974 w 4059768"/>
              <a:gd name="connsiteY2001" fmla="*/ 1147461 h 3744261"/>
              <a:gd name="connsiteX2002" fmla="*/ 1766025 w 4059768"/>
              <a:gd name="connsiteY2002" fmla="*/ 980011 h 3744261"/>
              <a:gd name="connsiteX2003" fmla="*/ 1770718 w 4059768"/>
              <a:gd name="connsiteY2003" fmla="*/ 1154147 h 3744261"/>
              <a:gd name="connsiteX2004" fmla="*/ 1785565 w 4059768"/>
              <a:gd name="connsiteY2004" fmla="*/ 1164696 h 3744261"/>
              <a:gd name="connsiteX2005" fmla="*/ 1837145 w 4059768"/>
              <a:gd name="connsiteY2005" fmla="*/ 1070817 h 3744261"/>
              <a:gd name="connsiteX2006" fmla="*/ 1876765 w 4059768"/>
              <a:gd name="connsiteY2006" fmla="*/ 990933 h 3744261"/>
              <a:gd name="connsiteX2007" fmla="*/ 1919292 w 4059768"/>
              <a:gd name="connsiteY2007" fmla="*/ 953079 h 3744261"/>
              <a:gd name="connsiteX2008" fmla="*/ 1766025 w 4059768"/>
              <a:gd name="connsiteY2008" fmla="*/ 979990 h 3744261"/>
              <a:gd name="connsiteX2009" fmla="*/ 1766025 w 4059768"/>
              <a:gd name="connsiteY2009" fmla="*/ 980011 h 3744261"/>
              <a:gd name="connsiteX2010" fmla="*/ 1232590 w 4059768"/>
              <a:gd name="connsiteY2010" fmla="*/ 889309 h 3744261"/>
              <a:gd name="connsiteX2011" fmla="*/ 1264984 w 4059768"/>
              <a:gd name="connsiteY2011" fmla="*/ 1020980 h 3744261"/>
              <a:gd name="connsiteX2012" fmla="*/ 1281284 w 4059768"/>
              <a:gd name="connsiteY2012" fmla="*/ 1060704 h 3744261"/>
              <a:gd name="connsiteX2013" fmla="*/ 1298083 w 4059768"/>
              <a:gd name="connsiteY2013" fmla="*/ 1145841 h 3744261"/>
              <a:gd name="connsiteX2014" fmla="*/ 1332159 w 4059768"/>
              <a:gd name="connsiteY2014" fmla="*/ 1094219 h 3744261"/>
              <a:gd name="connsiteX2015" fmla="*/ 1345365 w 4059768"/>
              <a:gd name="connsiteY2015" fmla="*/ 906689 h 3744261"/>
              <a:gd name="connsiteX2016" fmla="*/ 1342728 w 4059768"/>
              <a:gd name="connsiteY2016" fmla="*/ 901436 h 3744261"/>
              <a:gd name="connsiteX2017" fmla="*/ 1336042 w 4059768"/>
              <a:gd name="connsiteY2017" fmla="*/ 887835 h 3744261"/>
              <a:gd name="connsiteX2018" fmla="*/ 1336374 w 4059768"/>
              <a:gd name="connsiteY2018" fmla="*/ 874420 h 3744261"/>
              <a:gd name="connsiteX2019" fmla="*/ 1348543 w 4059768"/>
              <a:gd name="connsiteY2019" fmla="*/ 879549 h 3744261"/>
              <a:gd name="connsiteX2020" fmla="*/ 1357285 w 4059768"/>
              <a:gd name="connsiteY2020" fmla="*/ 902682 h 3744261"/>
              <a:gd name="connsiteX2021" fmla="*/ 1366940 w 4059768"/>
              <a:gd name="connsiteY2021" fmla="*/ 922616 h 3744261"/>
              <a:gd name="connsiteX2022" fmla="*/ 1325701 w 4059768"/>
              <a:gd name="connsiteY2022" fmla="*/ 806789 h 3744261"/>
              <a:gd name="connsiteX2023" fmla="*/ 1263426 w 4059768"/>
              <a:gd name="connsiteY2023" fmla="*/ 929386 h 3744261"/>
              <a:gd name="connsiteX2024" fmla="*/ 1250469 w 4059768"/>
              <a:gd name="connsiteY2024" fmla="*/ 929489 h 3744261"/>
              <a:gd name="connsiteX2025" fmla="*/ 1250573 w 4059768"/>
              <a:gd name="connsiteY2025" fmla="*/ 910178 h 3744261"/>
              <a:gd name="connsiteX2026" fmla="*/ 1136074 w 4059768"/>
              <a:gd name="connsiteY2026" fmla="*/ 778776 h 3744261"/>
              <a:gd name="connsiteX2027" fmla="*/ 1015969 w 4059768"/>
              <a:gd name="connsiteY2027" fmla="*/ 752052 h 3744261"/>
              <a:gd name="connsiteX2028" fmla="*/ 1017381 w 4059768"/>
              <a:gd name="connsiteY2028" fmla="*/ 847239 h 3744261"/>
              <a:gd name="connsiteX2029" fmla="*/ 994103 w 4059768"/>
              <a:gd name="connsiteY2029" fmla="*/ 981984 h 3744261"/>
              <a:gd name="connsiteX2030" fmla="*/ 1155489 w 4059768"/>
              <a:gd name="connsiteY2030" fmla="*/ 1004680 h 3744261"/>
              <a:gd name="connsiteX2031" fmla="*/ 1206738 w 4059768"/>
              <a:gd name="connsiteY2031" fmla="*/ 983146 h 3744261"/>
              <a:gd name="connsiteX2032" fmla="*/ 1220173 w 4059768"/>
              <a:gd name="connsiteY2032" fmla="*/ 890223 h 3744261"/>
              <a:gd name="connsiteX2033" fmla="*/ 1217369 w 4059768"/>
              <a:gd name="connsiteY2033" fmla="*/ 866592 h 3744261"/>
              <a:gd name="connsiteX2034" fmla="*/ 1220733 w 4059768"/>
              <a:gd name="connsiteY2034" fmla="*/ 851247 h 3744261"/>
              <a:gd name="connsiteX2035" fmla="*/ 1227710 w 4059768"/>
              <a:gd name="connsiteY2035" fmla="*/ 852139 h 3744261"/>
              <a:gd name="connsiteX2036" fmla="*/ 1231697 w 4059768"/>
              <a:gd name="connsiteY2036" fmla="*/ 868668 h 3744261"/>
              <a:gd name="connsiteX2037" fmla="*/ 1232632 w 4059768"/>
              <a:gd name="connsiteY2037" fmla="*/ 889350 h 3744261"/>
              <a:gd name="connsiteX2038" fmla="*/ 1232590 w 4059768"/>
              <a:gd name="connsiteY2038" fmla="*/ 889309 h 3744261"/>
              <a:gd name="connsiteX2039" fmla="*/ 3329533 w 4059768"/>
              <a:gd name="connsiteY2039" fmla="*/ 1094281 h 3744261"/>
              <a:gd name="connsiteX2040" fmla="*/ 3323449 w 4059768"/>
              <a:gd name="connsiteY2040" fmla="*/ 1096586 h 3744261"/>
              <a:gd name="connsiteX2041" fmla="*/ 3316451 w 4059768"/>
              <a:gd name="connsiteY2041" fmla="*/ 1114091 h 3744261"/>
              <a:gd name="connsiteX2042" fmla="*/ 3321767 w 4059768"/>
              <a:gd name="connsiteY2042" fmla="*/ 1122563 h 3744261"/>
              <a:gd name="connsiteX2043" fmla="*/ 3327394 w 4059768"/>
              <a:gd name="connsiteY2043" fmla="*/ 1120861 h 3744261"/>
              <a:gd name="connsiteX2044" fmla="*/ 3328017 w 4059768"/>
              <a:gd name="connsiteY2044" fmla="*/ 1119407 h 3744261"/>
              <a:gd name="connsiteX2045" fmla="*/ 3331153 w 4059768"/>
              <a:gd name="connsiteY2045" fmla="*/ 1094697 h 3744261"/>
              <a:gd name="connsiteX2046" fmla="*/ 3329533 w 4059768"/>
              <a:gd name="connsiteY2046" fmla="*/ 1094261 h 3744261"/>
              <a:gd name="connsiteX2047" fmla="*/ 3329533 w 4059768"/>
              <a:gd name="connsiteY2047" fmla="*/ 1094281 h 3744261"/>
              <a:gd name="connsiteX2048" fmla="*/ 3197135 w 4059768"/>
              <a:gd name="connsiteY2048" fmla="*/ 806539 h 3744261"/>
              <a:gd name="connsiteX2049" fmla="*/ 3145409 w 4059768"/>
              <a:gd name="connsiteY2049" fmla="*/ 814908 h 3744261"/>
              <a:gd name="connsiteX2050" fmla="*/ 2950674 w 4059768"/>
              <a:gd name="connsiteY2050" fmla="*/ 878698 h 3744261"/>
              <a:gd name="connsiteX2051" fmla="*/ 2954079 w 4059768"/>
              <a:gd name="connsiteY2051" fmla="*/ 1062531 h 3744261"/>
              <a:gd name="connsiteX2052" fmla="*/ 3125017 w 4059768"/>
              <a:gd name="connsiteY2052" fmla="*/ 1060642 h 3744261"/>
              <a:gd name="connsiteX2053" fmla="*/ 3200146 w 4059768"/>
              <a:gd name="connsiteY2053" fmla="*/ 1000028 h 3744261"/>
              <a:gd name="connsiteX2054" fmla="*/ 3202243 w 4059768"/>
              <a:gd name="connsiteY2054" fmla="*/ 980011 h 3744261"/>
              <a:gd name="connsiteX2055" fmla="*/ 3197135 w 4059768"/>
              <a:gd name="connsiteY2055" fmla="*/ 806539 h 3744261"/>
              <a:gd name="connsiteX2056" fmla="*/ 823331 w 4059768"/>
              <a:gd name="connsiteY2056" fmla="*/ 924443 h 3744261"/>
              <a:gd name="connsiteX2057" fmla="*/ 906910 w 4059768"/>
              <a:gd name="connsiteY2057" fmla="*/ 1040603 h 3744261"/>
              <a:gd name="connsiteX2058" fmla="*/ 1010092 w 4059768"/>
              <a:gd name="connsiteY2058" fmla="*/ 1079746 h 3744261"/>
              <a:gd name="connsiteX2059" fmla="*/ 983264 w 4059768"/>
              <a:gd name="connsiteY2059" fmla="*/ 1058690 h 3744261"/>
              <a:gd name="connsiteX2060" fmla="*/ 977221 w 4059768"/>
              <a:gd name="connsiteY2060" fmla="*/ 994796 h 3744261"/>
              <a:gd name="connsiteX2061" fmla="*/ 978488 w 4059768"/>
              <a:gd name="connsiteY2061" fmla="*/ 990767 h 3744261"/>
              <a:gd name="connsiteX2062" fmla="*/ 943997 w 4059768"/>
              <a:gd name="connsiteY2062" fmla="*/ 980094 h 3744261"/>
              <a:gd name="connsiteX2063" fmla="*/ 823310 w 4059768"/>
              <a:gd name="connsiteY2063" fmla="*/ 924423 h 3744261"/>
              <a:gd name="connsiteX2064" fmla="*/ 823331 w 4059768"/>
              <a:gd name="connsiteY2064" fmla="*/ 924443 h 3744261"/>
              <a:gd name="connsiteX2065" fmla="*/ 2910182 w 4059768"/>
              <a:gd name="connsiteY2065" fmla="*/ 752862 h 3744261"/>
              <a:gd name="connsiteX2066" fmla="*/ 2901772 w 4059768"/>
              <a:gd name="connsiteY2066" fmla="*/ 769661 h 3744261"/>
              <a:gd name="connsiteX2067" fmla="*/ 2870313 w 4059768"/>
              <a:gd name="connsiteY2067" fmla="*/ 903595 h 3744261"/>
              <a:gd name="connsiteX2068" fmla="*/ 2878868 w 4059768"/>
              <a:gd name="connsiteY2068" fmla="*/ 1018219 h 3744261"/>
              <a:gd name="connsiteX2069" fmla="*/ 2878723 w 4059768"/>
              <a:gd name="connsiteY2069" fmla="*/ 1010536 h 3744261"/>
              <a:gd name="connsiteX2070" fmla="*/ 2910203 w 4059768"/>
              <a:gd name="connsiteY2070" fmla="*/ 752862 h 3744261"/>
              <a:gd name="connsiteX2071" fmla="*/ 2910182 w 4059768"/>
              <a:gd name="connsiteY2071" fmla="*/ 752862 h 3744261"/>
              <a:gd name="connsiteX2072" fmla="*/ 2021955 w 4059768"/>
              <a:gd name="connsiteY2072" fmla="*/ 921370 h 3744261"/>
              <a:gd name="connsiteX2073" fmla="*/ 2142226 w 4059768"/>
              <a:gd name="connsiteY2073" fmla="*/ 1001108 h 3744261"/>
              <a:gd name="connsiteX2074" fmla="*/ 2148913 w 4059768"/>
              <a:gd name="connsiteY2074" fmla="*/ 992802 h 3744261"/>
              <a:gd name="connsiteX2075" fmla="*/ 2111452 w 4059768"/>
              <a:gd name="connsiteY2075" fmla="*/ 854341 h 3744261"/>
              <a:gd name="connsiteX2076" fmla="*/ 2059893 w 4059768"/>
              <a:gd name="connsiteY2076" fmla="*/ 903409 h 3744261"/>
              <a:gd name="connsiteX2077" fmla="*/ 2021955 w 4059768"/>
              <a:gd name="connsiteY2077" fmla="*/ 921370 h 3744261"/>
              <a:gd name="connsiteX2078" fmla="*/ 1720342 w 4059768"/>
              <a:gd name="connsiteY2078" fmla="*/ 828758 h 3744261"/>
              <a:gd name="connsiteX2079" fmla="*/ 1729416 w 4059768"/>
              <a:gd name="connsiteY2079" fmla="*/ 855545 h 3744261"/>
              <a:gd name="connsiteX2080" fmla="*/ 1751012 w 4059768"/>
              <a:gd name="connsiteY2080" fmla="*/ 988005 h 3744261"/>
              <a:gd name="connsiteX2081" fmla="*/ 1757823 w 4059768"/>
              <a:gd name="connsiteY2081" fmla="*/ 969919 h 3744261"/>
              <a:gd name="connsiteX2082" fmla="*/ 1766648 w 4059768"/>
              <a:gd name="connsiteY2082" fmla="*/ 967676 h 3744261"/>
              <a:gd name="connsiteX2083" fmla="*/ 1934928 w 4059768"/>
              <a:gd name="connsiteY2083" fmla="*/ 936259 h 3744261"/>
              <a:gd name="connsiteX2084" fmla="*/ 1993610 w 4059768"/>
              <a:gd name="connsiteY2084" fmla="*/ 895663 h 3744261"/>
              <a:gd name="connsiteX2085" fmla="*/ 2010036 w 4059768"/>
              <a:gd name="connsiteY2085" fmla="*/ 906233 h 3744261"/>
              <a:gd name="connsiteX2086" fmla="*/ 2013586 w 4059768"/>
              <a:gd name="connsiteY2086" fmla="*/ 911258 h 3744261"/>
              <a:gd name="connsiteX2087" fmla="*/ 2053559 w 4059768"/>
              <a:gd name="connsiteY2087" fmla="*/ 892652 h 3744261"/>
              <a:gd name="connsiteX2088" fmla="*/ 2097415 w 4059768"/>
              <a:gd name="connsiteY2088" fmla="*/ 854943 h 3744261"/>
              <a:gd name="connsiteX2089" fmla="*/ 2095048 w 4059768"/>
              <a:gd name="connsiteY2089" fmla="*/ 854548 h 3744261"/>
              <a:gd name="connsiteX2090" fmla="*/ 2084375 w 4059768"/>
              <a:gd name="connsiteY2090" fmla="*/ 848381 h 3744261"/>
              <a:gd name="connsiteX2091" fmla="*/ 2044402 w 4059768"/>
              <a:gd name="connsiteY2091" fmla="*/ 880816 h 3744261"/>
              <a:gd name="connsiteX2092" fmla="*/ 1972181 w 4059768"/>
              <a:gd name="connsiteY2092" fmla="*/ 887855 h 3744261"/>
              <a:gd name="connsiteX2093" fmla="*/ 1946764 w 4059768"/>
              <a:gd name="connsiteY2093" fmla="*/ 898093 h 3744261"/>
              <a:gd name="connsiteX2094" fmla="*/ 1904279 w 4059768"/>
              <a:gd name="connsiteY2094" fmla="*/ 911984 h 3744261"/>
              <a:gd name="connsiteX2095" fmla="*/ 1809382 w 4059768"/>
              <a:gd name="connsiteY2095" fmla="*/ 937796 h 3744261"/>
              <a:gd name="connsiteX2096" fmla="*/ 1755580 w 4059768"/>
              <a:gd name="connsiteY2096" fmla="*/ 937796 h 3744261"/>
              <a:gd name="connsiteX2097" fmla="*/ 1766191 w 4059768"/>
              <a:gd name="connsiteY2097" fmla="*/ 919128 h 3744261"/>
              <a:gd name="connsiteX2098" fmla="*/ 1842191 w 4059768"/>
              <a:gd name="connsiteY2098" fmla="*/ 893524 h 3744261"/>
              <a:gd name="connsiteX2099" fmla="*/ 1919853 w 4059768"/>
              <a:gd name="connsiteY2099" fmla="*/ 871679 h 3744261"/>
              <a:gd name="connsiteX2100" fmla="*/ 1895371 w 4059768"/>
              <a:gd name="connsiteY2100" fmla="*/ 859989 h 3744261"/>
              <a:gd name="connsiteX2101" fmla="*/ 1784153 w 4059768"/>
              <a:gd name="connsiteY2101" fmla="*/ 775516 h 3744261"/>
              <a:gd name="connsiteX2102" fmla="*/ 1754397 w 4059768"/>
              <a:gd name="connsiteY2102" fmla="*/ 731619 h 3744261"/>
              <a:gd name="connsiteX2103" fmla="*/ 1754189 w 4059768"/>
              <a:gd name="connsiteY2103" fmla="*/ 733322 h 3744261"/>
              <a:gd name="connsiteX2104" fmla="*/ 1735396 w 4059768"/>
              <a:gd name="connsiteY2104" fmla="*/ 792523 h 3744261"/>
              <a:gd name="connsiteX2105" fmla="*/ 1720300 w 4059768"/>
              <a:gd name="connsiteY2105" fmla="*/ 828758 h 3744261"/>
              <a:gd name="connsiteX2106" fmla="*/ 1720342 w 4059768"/>
              <a:gd name="connsiteY2106" fmla="*/ 828758 h 3744261"/>
              <a:gd name="connsiteX2107" fmla="*/ 1762142 w 4059768"/>
              <a:gd name="connsiteY2107" fmla="*/ 979284 h 3744261"/>
              <a:gd name="connsiteX2108" fmla="*/ 1762142 w 4059768"/>
              <a:gd name="connsiteY2108" fmla="*/ 979284 h 3744261"/>
              <a:gd name="connsiteX2109" fmla="*/ 1761996 w 4059768"/>
              <a:gd name="connsiteY2109" fmla="*/ 979222 h 3744261"/>
              <a:gd name="connsiteX2110" fmla="*/ 1762142 w 4059768"/>
              <a:gd name="connsiteY2110" fmla="*/ 979284 h 3744261"/>
              <a:gd name="connsiteX2111" fmla="*/ 1761996 w 4059768"/>
              <a:gd name="connsiteY2111" fmla="*/ 979222 h 3744261"/>
              <a:gd name="connsiteX2112" fmla="*/ 910420 w 4059768"/>
              <a:gd name="connsiteY2112" fmla="*/ 483953 h 3744261"/>
              <a:gd name="connsiteX2113" fmla="*/ 819406 w 4059768"/>
              <a:gd name="connsiteY2113" fmla="*/ 546581 h 3744261"/>
              <a:gd name="connsiteX2114" fmla="*/ 800282 w 4059768"/>
              <a:gd name="connsiteY2114" fmla="*/ 883682 h 3744261"/>
              <a:gd name="connsiteX2115" fmla="*/ 982101 w 4059768"/>
              <a:gd name="connsiteY2115" fmla="*/ 978620 h 3744261"/>
              <a:gd name="connsiteX2116" fmla="*/ 1005669 w 4059768"/>
              <a:gd name="connsiteY2116" fmla="*/ 759236 h 3744261"/>
              <a:gd name="connsiteX2117" fmla="*/ 999627 w 4059768"/>
              <a:gd name="connsiteY2117" fmla="*/ 755561 h 3744261"/>
              <a:gd name="connsiteX2118" fmla="*/ 1001371 w 4059768"/>
              <a:gd name="connsiteY2118" fmla="*/ 746300 h 3744261"/>
              <a:gd name="connsiteX2119" fmla="*/ 1141701 w 4059768"/>
              <a:gd name="connsiteY2119" fmla="*/ 767646 h 3744261"/>
              <a:gd name="connsiteX2120" fmla="*/ 1250594 w 4059768"/>
              <a:gd name="connsiteY2120" fmla="*/ 842193 h 3744261"/>
              <a:gd name="connsiteX2121" fmla="*/ 1262118 w 4059768"/>
              <a:gd name="connsiteY2121" fmla="*/ 914912 h 3744261"/>
              <a:gd name="connsiteX2122" fmla="*/ 1261931 w 4059768"/>
              <a:gd name="connsiteY2122" fmla="*/ 915348 h 3744261"/>
              <a:gd name="connsiteX2123" fmla="*/ 1313034 w 4059768"/>
              <a:gd name="connsiteY2123" fmla="*/ 806166 h 3744261"/>
              <a:gd name="connsiteX2124" fmla="*/ 1116846 w 4059768"/>
              <a:gd name="connsiteY2124" fmla="*/ 500026 h 3744261"/>
              <a:gd name="connsiteX2125" fmla="*/ 932929 w 4059768"/>
              <a:gd name="connsiteY2125" fmla="*/ 486009 h 3744261"/>
              <a:gd name="connsiteX2126" fmla="*/ 929690 w 4059768"/>
              <a:gd name="connsiteY2126" fmla="*/ 486009 h 3744261"/>
              <a:gd name="connsiteX2127" fmla="*/ 910440 w 4059768"/>
              <a:gd name="connsiteY2127" fmla="*/ 483933 h 3744261"/>
              <a:gd name="connsiteX2128" fmla="*/ 910420 w 4059768"/>
              <a:gd name="connsiteY2128" fmla="*/ 483953 h 3744261"/>
              <a:gd name="connsiteX2129" fmla="*/ 1766772 w 4059768"/>
              <a:gd name="connsiteY2129" fmla="*/ 967718 h 3744261"/>
              <a:gd name="connsiteX2130" fmla="*/ 1766876 w 4059768"/>
              <a:gd name="connsiteY2130" fmla="*/ 967760 h 3744261"/>
              <a:gd name="connsiteX2131" fmla="*/ 1766772 w 4059768"/>
              <a:gd name="connsiteY2131" fmla="*/ 967718 h 3744261"/>
              <a:gd name="connsiteX2132" fmla="*/ 2676948 w 4059768"/>
              <a:gd name="connsiteY2132" fmla="*/ 792440 h 3744261"/>
              <a:gd name="connsiteX2133" fmla="*/ 2666234 w 4059768"/>
              <a:gd name="connsiteY2133" fmla="*/ 849378 h 3744261"/>
              <a:gd name="connsiteX2134" fmla="*/ 2693851 w 4059768"/>
              <a:gd name="connsiteY2134" fmla="*/ 942530 h 3744261"/>
              <a:gd name="connsiteX2135" fmla="*/ 2706414 w 4059768"/>
              <a:gd name="connsiteY2135" fmla="*/ 965122 h 3744261"/>
              <a:gd name="connsiteX2136" fmla="*/ 2712062 w 4059768"/>
              <a:gd name="connsiteY2136" fmla="*/ 869084 h 3744261"/>
              <a:gd name="connsiteX2137" fmla="*/ 2683614 w 4059768"/>
              <a:gd name="connsiteY2137" fmla="*/ 796136 h 3744261"/>
              <a:gd name="connsiteX2138" fmla="*/ 2676948 w 4059768"/>
              <a:gd name="connsiteY2138" fmla="*/ 792419 h 3744261"/>
              <a:gd name="connsiteX2139" fmla="*/ 2676948 w 4059768"/>
              <a:gd name="connsiteY2139" fmla="*/ 792440 h 3744261"/>
              <a:gd name="connsiteX2140" fmla="*/ 1363286 w 4059768"/>
              <a:gd name="connsiteY2140" fmla="*/ 872801 h 3744261"/>
              <a:gd name="connsiteX2141" fmla="*/ 1389616 w 4059768"/>
              <a:gd name="connsiteY2141" fmla="*/ 954304 h 3744261"/>
              <a:gd name="connsiteX2142" fmla="*/ 1392253 w 4059768"/>
              <a:gd name="connsiteY2142" fmla="*/ 878677 h 3744261"/>
              <a:gd name="connsiteX2143" fmla="*/ 1386480 w 4059768"/>
              <a:gd name="connsiteY2143" fmla="*/ 840096 h 3744261"/>
              <a:gd name="connsiteX2144" fmla="*/ 1380915 w 4059768"/>
              <a:gd name="connsiteY2144" fmla="*/ 804172 h 3744261"/>
              <a:gd name="connsiteX2145" fmla="*/ 1376223 w 4059768"/>
              <a:gd name="connsiteY2145" fmla="*/ 823089 h 3744261"/>
              <a:gd name="connsiteX2146" fmla="*/ 1368955 w 4059768"/>
              <a:gd name="connsiteY2146" fmla="*/ 858826 h 3744261"/>
              <a:gd name="connsiteX2147" fmla="*/ 1363286 w 4059768"/>
              <a:gd name="connsiteY2147" fmla="*/ 872821 h 3744261"/>
              <a:gd name="connsiteX2148" fmla="*/ 1363286 w 4059768"/>
              <a:gd name="connsiteY2148" fmla="*/ 872801 h 3744261"/>
              <a:gd name="connsiteX2149" fmla="*/ 1937005 w 4059768"/>
              <a:gd name="connsiteY2149" fmla="*/ 878407 h 3744261"/>
              <a:gd name="connsiteX2150" fmla="*/ 1845119 w 4059768"/>
              <a:gd name="connsiteY2150" fmla="*/ 905651 h 3744261"/>
              <a:gd name="connsiteX2151" fmla="*/ 1773563 w 4059768"/>
              <a:gd name="connsiteY2151" fmla="*/ 929199 h 3744261"/>
              <a:gd name="connsiteX2152" fmla="*/ 1770863 w 4059768"/>
              <a:gd name="connsiteY2152" fmla="*/ 931275 h 3744261"/>
              <a:gd name="connsiteX2153" fmla="*/ 1900583 w 4059768"/>
              <a:gd name="connsiteY2153" fmla="*/ 900107 h 3744261"/>
              <a:gd name="connsiteX2154" fmla="*/ 1942715 w 4059768"/>
              <a:gd name="connsiteY2154" fmla="*/ 886340 h 3744261"/>
              <a:gd name="connsiteX2155" fmla="*/ 1951561 w 4059768"/>
              <a:gd name="connsiteY2155" fmla="*/ 883100 h 3744261"/>
              <a:gd name="connsiteX2156" fmla="*/ 1937005 w 4059768"/>
              <a:gd name="connsiteY2156" fmla="*/ 878428 h 3744261"/>
              <a:gd name="connsiteX2157" fmla="*/ 1937005 w 4059768"/>
              <a:gd name="connsiteY2157" fmla="*/ 878407 h 3744261"/>
              <a:gd name="connsiteX2158" fmla="*/ 1991721 w 4059768"/>
              <a:gd name="connsiteY2158" fmla="*/ 908039 h 3744261"/>
              <a:gd name="connsiteX2159" fmla="*/ 1959016 w 4059768"/>
              <a:gd name="connsiteY2159" fmla="*/ 929489 h 3744261"/>
              <a:gd name="connsiteX2160" fmla="*/ 1982231 w 4059768"/>
              <a:gd name="connsiteY2160" fmla="*/ 922325 h 3744261"/>
              <a:gd name="connsiteX2161" fmla="*/ 2001480 w 4059768"/>
              <a:gd name="connsiteY2161" fmla="*/ 915764 h 3744261"/>
              <a:gd name="connsiteX2162" fmla="*/ 1999611 w 4059768"/>
              <a:gd name="connsiteY2162" fmla="*/ 913023 h 3744261"/>
              <a:gd name="connsiteX2163" fmla="*/ 1992593 w 4059768"/>
              <a:gd name="connsiteY2163" fmla="*/ 908060 h 3744261"/>
              <a:gd name="connsiteX2164" fmla="*/ 1991741 w 4059768"/>
              <a:gd name="connsiteY2164" fmla="*/ 908018 h 3744261"/>
              <a:gd name="connsiteX2165" fmla="*/ 1991721 w 4059768"/>
              <a:gd name="connsiteY2165" fmla="*/ 908039 h 3744261"/>
              <a:gd name="connsiteX2166" fmla="*/ 1336561 w 4059768"/>
              <a:gd name="connsiteY2166" fmla="*/ 884782 h 3744261"/>
              <a:gd name="connsiteX2167" fmla="*/ 1336561 w 4059768"/>
              <a:gd name="connsiteY2167" fmla="*/ 884782 h 3744261"/>
              <a:gd name="connsiteX2168" fmla="*/ 1991928 w 4059768"/>
              <a:gd name="connsiteY2168" fmla="*/ 877618 h 3744261"/>
              <a:gd name="connsiteX2169" fmla="*/ 2039128 w 4059768"/>
              <a:gd name="connsiteY2169" fmla="*/ 869520 h 3744261"/>
              <a:gd name="connsiteX2170" fmla="*/ 2075342 w 4059768"/>
              <a:gd name="connsiteY2170" fmla="*/ 839452 h 3744261"/>
              <a:gd name="connsiteX2171" fmla="*/ 2061159 w 4059768"/>
              <a:gd name="connsiteY2171" fmla="*/ 820597 h 3744261"/>
              <a:gd name="connsiteX2172" fmla="*/ 1991928 w 4059768"/>
              <a:gd name="connsiteY2172" fmla="*/ 877618 h 3744261"/>
              <a:gd name="connsiteX2173" fmla="*/ 1953638 w 4059768"/>
              <a:gd name="connsiteY2173" fmla="*/ 870745 h 3744261"/>
              <a:gd name="connsiteX2174" fmla="*/ 1970436 w 4059768"/>
              <a:gd name="connsiteY2174" fmla="*/ 874898 h 3744261"/>
              <a:gd name="connsiteX2175" fmla="*/ 2054307 w 4059768"/>
              <a:gd name="connsiteY2175" fmla="*/ 809467 h 3744261"/>
              <a:gd name="connsiteX2176" fmla="*/ 2025921 w 4059768"/>
              <a:gd name="connsiteY2176" fmla="*/ 720946 h 3744261"/>
              <a:gd name="connsiteX2177" fmla="*/ 2025506 w 4059768"/>
              <a:gd name="connsiteY2177" fmla="*/ 685043 h 3744261"/>
              <a:gd name="connsiteX2178" fmla="*/ 2025049 w 4059768"/>
              <a:gd name="connsiteY2178" fmla="*/ 649493 h 3744261"/>
              <a:gd name="connsiteX2179" fmla="*/ 1989707 w 4059768"/>
              <a:gd name="connsiteY2179" fmla="*/ 621564 h 3744261"/>
              <a:gd name="connsiteX2180" fmla="*/ 1984391 w 4059768"/>
              <a:gd name="connsiteY2180" fmla="*/ 615750 h 3744261"/>
              <a:gd name="connsiteX2181" fmla="*/ 1995458 w 4059768"/>
              <a:gd name="connsiteY2181" fmla="*/ 642121 h 3744261"/>
              <a:gd name="connsiteX2182" fmla="*/ 2019110 w 4059768"/>
              <a:gd name="connsiteY2182" fmla="*/ 794828 h 3744261"/>
              <a:gd name="connsiteX2183" fmla="*/ 1953638 w 4059768"/>
              <a:gd name="connsiteY2183" fmla="*/ 870745 h 3744261"/>
              <a:gd name="connsiteX2184" fmla="*/ 1751385 w 4059768"/>
              <a:gd name="connsiteY2184" fmla="*/ 704728 h 3744261"/>
              <a:gd name="connsiteX2185" fmla="*/ 1759961 w 4059768"/>
              <a:gd name="connsiteY2185" fmla="*/ 714135 h 3744261"/>
              <a:gd name="connsiteX2186" fmla="*/ 1901164 w 4059768"/>
              <a:gd name="connsiteY2186" fmla="*/ 848962 h 3744261"/>
              <a:gd name="connsiteX2187" fmla="*/ 1936527 w 4059768"/>
              <a:gd name="connsiteY2187" fmla="*/ 864993 h 3744261"/>
              <a:gd name="connsiteX2188" fmla="*/ 2006921 w 4059768"/>
              <a:gd name="connsiteY2188" fmla="*/ 792232 h 3744261"/>
              <a:gd name="connsiteX2189" fmla="*/ 1984245 w 4059768"/>
              <a:gd name="connsiteY2189" fmla="*/ 647603 h 3744261"/>
              <a:gd name="connsiteX2190" fmla="*/ 1971267 w 4059768"/>
              <a:gd name="connsiteY2190" fmla="*/ 610641 h 3744261"/>
              <a:gd name="connsiteX2191" fmla="*/ 1977081 w 4059768"/>
              <a:gd name="connsiteY2191" fmla="*/ 598909 h 3744261"/>
              <a:gd name="connsiteX2192" fmla="*/ 1998947 w 4059768"/>
              <a:gd name="connsiteY2192" fmla="*/ 613237 h 3744261"/>
              <a:gd name="connsiteX2193" fmla="*/ 2025049 w 4059768"/>
              <a:gd name="connsiteY2193" fmla="*/ 636432 h 3744261"/>
              <a:gd name="connsiteX2194" fmla="*/ 2037529 w 4059768"/>
              <a:gd name="connsiteY2194" fmla="*/ 546830 h 3744261"/>
              <a:gd name="connsiteX2195" fmla="*/ 2038837 w 4059768"/>
              <a:gd name="connsiteY2195" fmla="*/ 544463 h 3744261"/>
              <a:gd name="connsiteX2196" fmla="*/ 2006900 w 4059768"/>
              <a:gd name="connsiteY2196" fmla="*/ 564252 h 3744261"/>
              <a:gd name="connsiteX2197" fmla="*/ 1942964 w 4059768"/>
              <a:gd name="connsiteY2197" fmla="*/ 557275 h 3744261"/>
              <a:gd name="connsiteX2198" fmla="*/ 1783073 w 4059768"/>
              <a:gd name="connsiteY2198" fmla="*/ 342543 h 3744261"/>
              <a:gd name="connsiteX2199" fmla="*/ 1774373 w 4059768"/>
              <a:gd name="connsiteY2199" fmla="*/ 309527 h 3744261"/>
              <a:gd name="connsiteX2200" fmla="*/ 1774684 w 4059768"/>
              <a:gd name="connsiteY2200" fmla="*/ 336334 h 3744261"/>
              <a:gd name="connsiteX2201" fmla="*/ 1780436 w 4059768"/>
              <a:gd name="connsiteY2201" fmla="*/ 388953 h 3744261"/>
              <a:gd name="connsiteX2202" fmla="*/ 1774352 w 4059768"/>
              <a:gd name="connsiteY2202" fmla="*/ 394788 h 3744261"/>
              <a:gd name="connsiteX2203" fmla="*/ 1766482 w 4059768"/>
              <a:gd name="connsiteY2203" fmla="*/ 382350 h 3744261"/>
              <a:gd name="connsiteX2204" fmla="*/ 1762266 w 4059768"/>
              <a:gd name="connsiteY2204" fmla="*/ 337373 h 3744261"/>
              <a:gd name="connsiteX2205" fmla="*/ 1746610 w 4059768"/>
              <a:gd name="connsiteY2205" fmla="*/ 254292 h 3744261"/>
              <a:gd name="connsiteX2206" fmla="*/ 1753566 w 4059768"/>
              <a:gd name="connsiteY2206" fmla="*/ 390075 h 3744261"/>
              <a:gd name="connsiteX2207" fmla="*/ 1796508 w 4059768"/>
              <a:gd name="connsiteY2207" fmla="*/ 467300 h 3744261"/>
              <a:gd name="connsiteX2208" fmla="*/ 1895371 w 4059768"/>
              <a:gd name="connsiteY2208" fmla="*/ 561428 h 3744261"/>
              <a:gd name="connsiteX2209" fmla="*/ 1898880 w 4059768"/>
              <a:gd name="connsiteY2209" fmla="*/ 565789 h 3744261"/>
              <a:gd name="connsiteX2210" fmla="*/ 1897489 w 4059768"/>
              <a:gd name="connsiteY2210" fmla="*/ 571208 h 3744261"/>
              <a:gd name="connsiteX2211" fmla="*/ 1815840 w 4059768"/>
              <a:gd name="connsiteY2211" fmla="*/ 615127 h 3744261"/>
              <a:gd name="connsiteX2212" fmla="*/ 1780477 w 4059768"/>
              <a:gd name="connsiteY2212" fmla="*/ 581010 h 3744261"/>
              <a:gd name="connsiteX2213" fmla="*/ 1741834 w 4059768"/>
              <a:gd name="connsiteY2213" fmla="*/ 397322 h 3744261"/>
              <a:gd name="connsiteX2214" fmla="*/ 1741377 w 4059768"/>
              <a:gd name="connsiteY2214" fmla="*/ 393625 h 3744261"/>
              <a:gd name="connsiteX2215" fmla="*/ 1722584 w 4059768"/>
              <a:gd name="connsiteY2215" fmla="*/ 287973 h 3744261"/>
              <a:gd name="connsiteX2216" fmla="*/ 1605241 w 4059768"/>
              <a:gd name="connsiteY2216" fmla="*/ 388247 h 3744261"/>
              <a:gd name="connsiteX2217" fmla="*/ 1511009 w 4059768"/>
              <a:gd name="connsiteY2217" fmla="*/ 594445 h 3744261"/>
              <a:gd name="connsiteX2218" fmla="*/ 1509700 w 4059768"/>
              <a:gd name="connsiteY2218" fmla="*/ 601775 h 3744261"/>
              <a:gd name="connsiteX2219" fmla="*/ 1539893 w 4059768"/>
              <a:gd name="connsiteY2219" fmla="*/ 602232 h 3744261"/>
              <a:gd name="connsiteX2220" fmla="*/ 1713427 w 4059768"/>
              <a:gd name="connsiteY2220" fmla="*/ 811004 h 3744261"/>
              <a:gd name="connsiteX2221" fmla="*/ 1724225 w 4059768"/>
              <a:gd name="connsiteY2221" fmla="*/ 787082 h 3744261"/>
              <a:gd name="connsiteX2222" fmla="*/ 1741854 w 4059768"/>
              <a:gd name="connsiteY2222" fmla="*/ 731806 h 3744261"/>
              <a:gd name="connsiteX2223" fmla="*/ 1743183 w 4059768"/>
              <a:gd name="connsiteY2223" fmla="*/ 719990 h 3744261"/>
              <a:gd name="connsiteX2224" fmla="*/ 1750140 w 4059768"/>
              <a:gd name="connsiteY2224" fmla="*/ 704832 h 3744261"/>
              <a:gd name="connsiteX2225" fmla="*/ 1751365 w 4059768"/>
              <a:gd name="connsiteY2225" fmla="*/ 704728 h 3744261"/>
              <a:gd name="connsiteX2226" fmla="*/ 1751385 w 4059768"/>
              <a:gd name="connsiteY2226" fmla="*/ 704728 h 3744261"/>
              <a:gd name="connsiteX2227" fmla="*/ 1281014 w 4059768"/>
              <a:gd name="connsiteY2227" fmla="*/ 650386 h 3744261"/>
              <a:gd name="connsiteX2228" fmla="*/ 1281513 w 4059768"/>
              <a:gd name="connsiteY2228" fmla="*/ 652670 h 3744261"/>
              <a:gd name="connsiteX2229" fmla="*/ 1314301 w 4059768"/>
              <a:gd name="connsiteY2229" fmla="*/ 742230 h 3744261"/>
              <a:gd name="connsiteX2230" fmla="*/ 1356516 w 4059768"/>
              <a:gd name="connsiteY2230" fmla="*/ 853884 h 3744261"/>
              <a:gd name="connsiteX2231" fmla="*/ 1359797 w 4059768"/>
              <a:gd name="connsiteY2231" fmla="*/ 839016 h 3744261"/>
              <a:gd name="connsiteX2232" fmla="*/ 1364013 w 4059768"/>
              <a:gd name="connsiteY2232" fmla="*/ 820577 h 3744261"/>
              <a:gd name="connsiteX2233" fmla="*/ 1362414 w 4059768"/>
              <a:gd name="connsiteY2233" fmla="*/ 746051 h 3744261"/>
              <a:gd name="connsiteX2234" fmla="*/ 1281035 w 4059768"/>
              <a:gd name="connsiteY2234" fmla="*/ 650407 h 3744261"/>
              <a:gd name="connsiteX2235" fmla="*/ 1281014 w 4059768"/>
              <a:gd name="connsiteY2235" fmla="*/ 650386 h 3744261"/>
              <a:gd name="connsiteX2236" fmla="*/ 2091310 w 4059768"/>
              <a:gd name="connsiteY2236" fmla="*/ 838102 h 3744261"/>
              <a:gd name="connsiteX2237" fmla="*/ 2097872 w 4059768"/>
              <a:gd name="connsiteY2237" fmla="*/ 842442 h 3744261"/>
              <a:gd name="connsiteX2238" fmla="*/ 2102274 w 4059768"/>
              <a:gd name="connsiteY2238" fmla="*/ 833036 h 3744261"/>
              <a:gd name="connsiteX2239" fmla="*/ 2098412 w 4059768"/>
              <a:gd name="connsiteY2239" fmla="*/ 824397 h 3744261"/>
              <a:gd name="connsiteX2240" fmla="*/ 2091310 w 4059768"/>
              <a:gd name="connsiteY2240" fmla="*/ 838102 h 3744261"/>
              <a:gd name="connsiteX2241" fmla="*/ 2037508 w 4059768"/>
              <a:gd name="connsiteY2241" fmla="*/ 648828 h 3744261"/>
              <a:gd name="connsiteX2242" fmla="*/ 2037965 w 4059768"/>
              <a:gd name="connsiteY2242" fmla="*/ 684856 h 3744261"/>
              <a:gd name="connsiteX2243" fmla="*/ 2038380 w 4059768"/>
              <a:gd name="connsiteY2243" fmla="*/ 720966 h 3744261"/>
              <a:gd name="connsiteX2244" fmla="*/ 2062883 w 4059768"/>
              <a:gd name="connsiteY2244" fmla="*/ 799230 h 3744261"/>
              <a:gd name="connsiteX2245" fmla="*/ 2141043 w 4059768"/>
              <a:gd name="connsiteY2245" fmla="*/ 654892 h 3744261"/>
              <a:gd name="connsiteX2246" fmla="*/ 2167871 w 4059768"/>
              <a:gd name="connsiteY2246" fmla="*/ 545480 h 3744261"/>
              <a:gd name="connsiteX2247" fmla="*/ 2159503 w 4059768"/>
              <a:gd name="connsiteY2247" fmla="*/ 382038 h 3744261"/>
              <a:gd name="connsiteX2248" fmla="*/ 2158070 w 4059768"/>
              <a:gd name="connsiteY2248" fmla="*/ 359986 h 3744261"/>
              <a:gd name="connsiteX2249" fmla="*/ 2157738 w 4059768"/>
              <a:gd name="connsiteY2249" fmla="*/ 353839 h 3744261"/>
              <a:gd name="connsiteX2250" fmla="*/ 2163427 w 4059768"/>
              <a:gd name="connsiteY2250" fmla="*/ 345284 h 3744261"/>
              <a:gd name="connsiteX2251" fmla="*/ 2170778 w 4059768"/>
              <a:gd name="connsiteY2251" fmla="*/ 354359 h 3744261"/>
              <a:gd name="connsiteX2252" fmla="*/ 2172169 w 4059768"/>
              <a:gd name="connsiteY2252" fmla="*/ 366132 h 3744261"/>
              <a:gd name="connsiteX2253" fmla="*/ 2174993 w 4059768"/>
              <a:gd name="connsiteY2253" fmla="*/ 389555 h 3744261"/>
              <a:gd name="connsiteX2254" fmla="*/ 2180330 w 4059768"/>
              <a:gd name="connsiteY2254" fmla="*/ 546394 h 3744261"/>
              <a:gd name="connsiteX2255" fmla="*/ 2180413 w 4059768"/>
              <a:gd name="connsiteY2255" fmla="*/ 596313 h 3744261"/>
              <a:gd name="connsiteX2256" fmla="*/ 2183839 w 4059768"/>
              <a:gd name="connsiteY2256" fmla="*/ 646814 h 3744261"/>
              <a:gd name="connsiteX2257" fmla="*/ 2188781 w 4059768"/>
              <a:gd name="connsiteY2257" fmla="*/ 641208 h 3744261"/>
              <a:gd name="connsiteX2258" fmla="*/ 2193599 w 4059768"/>
              <a:gd name="connsiteY2258" fmla="*/ 639256 h 3744261"/>
              <a:gd name="connsiteX2259" fmla="*/ 2198230 w 4059768"/>
              <a:gd name="connsiteY2259" fmla="*/ 641644 h 3744261"/>
              <a:gd name="connsiteX2260" fmla="*/ 2245034 w 4059768"/>
              <a:gd name="connsiteY2260" fmla="*/ 660311 h 3744261"/>
              <a:gd name="connsiteX2261" fmla="*/ 2253382 w 4059768"/>
              <a:gd name="connsiteY2261" fmla="*/ 647396 h 3744261"/>
              <a:gd name="connsiteX2262" fmla="*/ 2269163 w 4059768"/>
              <a:gd name="connsiteY2262" fmla="*/ 408638 h 3744261"/>
              <a:gd name="connsiteX2263" fmla="*/ 2134813 w 4059768"/>
              <a:gd name="connsiteY2263" fmla="*/ 52372 h 3744261"/>
              <a:gd name="connsiteX2264" fmla="*/ 2075882 w 4059768"/>
              <a:gd name="connsiteY2264" fmla="*/ 46765 h 3744261"/>
              <a:gd name="connsiteX2265" fmla="*/ 2150574 w 4059768"/>
              <a:gd name="connsiteY2265" fmla="*/ 208151 h 3744261"/>
              <a:gd name="connsiteX2266" fmla="*/ 2150366 w 4059768"/>
              <a:gd name="connsiteY2266" fmla="*/ 218762 h 3744261"/>
              <a:gd name="connsiteX2267" fmla="*/ 2143161 w 4059768"/>
              <a:gd name="connsiteY2267" fmla="*/ 243058 h 3744261"/>
              <a:gd name="connsiteX2268" fmla="*/ 2113716 w 4059768"/>
              <a:gd name="connsiteY2268" fmla="*/ 241396 h 3744261"/>
              <a:gd name="connsiteX2269" fmla="*/ 2108607 w 4059768"/>
              <a:gd name="connsiteY2269" fmla="*/ 239881 h 3744261"/>
              <a:gd name="connsiteX2270" fmla="*/ 2108670 w 4059768"/>
              <a:gd name="connsiteY2270" fmla="*/ 262888 h 3744261"/>
              <a:gd name="connsiteX2271" fmla="*/ 2118969 w 4059768"/>
              <a:gd name="connsiteY2271" fmla="*/ 256036 h 3744261"/>
              <a:gd name="connsiteX2272" fmla="*/ 2136620 w 4059768"/>
              <a:gd name="connsiteY2272" fmla="*/ 284505 h 3744261"/>
              <a:gd name="connsiteX2273" fmla="*/ 2107278 w 4059768"/>
              <a:gd name="connsiteY2273" fmla="*/ 431792 h 3744261"/>
              <a:gd name="connsiteX2274" fmla="*/ 2046312 w 4059768"/>
              <a:gd name="connsiteY2274" fmla="*/ 537216 h 3744261"/>
              <a:gd name="connsiteX2275" fmla="*/ 2049925 w 4059768"/>
              <a:gd name="connsiteY2275" fmla="*/ 536531 h 3744261"/>
              <a:gd name="connsiteX2276" fmla="*/ 2059851 w 4059768"/>
              <a:gd name="connsiteY2276" fmla="*/ 544089 h 3744261"/>
              <a:gd name="connsiteX2277" fmla="*/ 2047973 w 4059768"/>
              <a:gd name="connsiteY2277" fmla="*/ 640564 h 3744261"/>
              <a:gd name="connsiteX2278" fmla="*/ 2037466 w 4059768"/>
              <a:gd name="connsiteY2278" fmla="*/ 648828 h 3744261"/>
              <a:gd name="connsiteX2279" fmla="*/ 2037508 w 4059768"/>
              <a:gd name="connsiteY2279" fmla="*/ 648828 h 3744261"/>
              <a:gd name="connsiteX2280" fmla="*/ 2180725 w 4059768"/>
              <a:gd name="connsiteY2280" fmla="*/ 796385 h 3744261"/>
              <a:gd name="connsiteX2281" fmla="*/ 2192374 w 4059768"/>
              <a:gd name="connsiteY2281" fmla="*/ 796074 h 3744261"/>
              <a:gd name="connsiteX2282" fmla="*/ 2197690 w 4059768"/>
              <a:gd name="connsiteY2282" fmla="*/ 793084 h 3744261"/>
              <a:gd name="connsiteX2283" fmla="*/ 2188470 w 4059768"/>
              <a:gd name="connsiteY2283" fmla="*/ 725742 h 3744261"/>
              <a:gd name="connsiteX2284" fmla="*/ 2176758 w 4059768"/>
              <a:gd name="connsiteY2284" fmla="*/ 677567 h 3744261"/>
              <a:gd name="connsiteX2285" fmla="*/ 2161143 w 4059768"/>
              <a:gd name="connsiteY2285" fmla="*/ 731245 h 3744261"/>
              <a:gd name="connsiteX2286" fmla="*/ 2161891 w 4059768"/>
              <a:gd name="connsiteY2286" fmla="*/ 734256 h 3744261"/>
              <a:gd name="connsiteX2287" fmla="*/ 2164299 w 4059768"/>
              <a:gd name="connsiteY2287" fmla="*/ 730290 h 3744261"/>
              <a:gd name="connsiteX2288" fmla="*/ 2178877 w 4059768"/>
              <a:gd name="connsiteY2288" fmla="*/ 718308 h 3744261"/>
              <a:gd name="connsiteX2289" fmla="*/ 2188574 w 4059768"/>
              <a:gd name="connsiteY2289" fmla="*/ 737599 h 3744261"/>
              <a:gd name="connsiteX2290" fmla="*/ 2183341 w 4059768"/>
              <a:gd name="connsiteY2290" fmla="*/ 783843 h 3744261"/>
              <a:gd name="connsiteX2291" fmla="*/ 2180725 w 4059768"/>
              <a:gd name="connsiteY2291" fmla="*/ 796406 h 3744261"/>
              <a:gd name="connsiteX2292" fmla="*/ 2180725 w 4059768"/>
              <a:gd name="connsiteY2292" fmla="*/ 796385 h 3744261"/>
              <a:gd name="connsiteX2293" fmla="*/ 3206936 w 4059768"/>
              <a:gd name="connsiteY2293" fmla="*/ 768311 h 3744261"/>
              <a:gd name="connsiteX2294" fmla="*/ 3208535 w 4059768"/>
              <a:gd name="connsiteY2294" fmla="*/ 790301 h 3744261"/>
              <a:gd name="connsiteX2295" fmla="*/ 3224503 w 4059768"/>
              <a:gd name="connsiteY2295" fmla="*/ 780936 h 3744261"/>
              <a:gd name="connsiteX2296" fmla="*/ 3206936 w 4059768"/>
              <a:gd name="connsiteY2296" fmla="*/ 768311 h 3744261"/>
              <a:gd name="connsiteX2297" fmla="*/ 2973931 w 4059768"/>
              <a:gd name="connsiteY2297" fmla="*/ 661163 h 3744261"/>
              <a:gd name="connsiteX2298" fmla="*/ 2940893 w 4059768"/>
              <a:gd name="connsiteY2298" fmla="*/ 703191 h 3744261"/>
              <a:gd name="connsiteX2299" fmla="*/ 2971252 w 4059768"/>
              <a:gd name="connsiteY2299" fmla="*/ 676924 h 3744261"/>
              <a:gd name="connsiteX2300" fmla="*/ 3002379 w 4059768"/>
              <a:gd name="connsiteY2300" fmla="*/ 655660 h 3744261"/>
              <a:gd name="connsiteX2301" fmla="*/ 2973931 w 4059768"/>
              <a:gd name="connsiteY2301" fmla="*/ 661163 h 3744261"/>
              <a:gd name="connsiteX2302" fmla="*/ 2049365 w 4059768"/>
              <a:gd name="connsiteY2302" fmla="*/ 551087 h 3744261"/>
              <a:gd name="connsiteX2303" fmla="*/ 2048576 w 4059768"/>
              <a:gd name="connsiteY2303" fmla="*/ 552520 h 3744261"/>
              <a:gd name="connsiteX2304" fmla="*/ 2037529 w 4059768"/>
              <a:gd name="connsiteY2304" fmla="*/ 633670 h 3744261"/>
              <a:gd name="connsiteX2305" fmla="*/ 2038110 w 4059768"/>
              <a:gd name="connsiteY2305" fmla="*/ 632964 h 3744261"/>
              <a:gd name="connsiteX2306" fmla="*/ 2049365 w 4059768"/>
              <a:gd name="connsiteY2306" fmla="*/ 551108 h 3744261"/>
              <a:gd name="connsiteX2307" fmla="*/ 2049365 w 4059768"/>
              <a:gd name="connsiteY2307" fmla="*/ 551087 h 3744261"/>
              <a:gd name="connsiteX2308" fmla="*/ 1759816 w 4059768"/>
              <a:gd name="connsiteY2308" fmla="*/ 435342 h 3744261"/>
              <a:gd name="connsiteX2309" fmla="*/ 1792044 w 4059768"/>
              <a:gd name="connsiteY2309" fmla="*/ 576379 h 3744261"/>
              <a:gd name="connsiteX2310" fmla="*/ 1817938 w 4059768"/>
              <a:gd name="connsiteY2310" fmla="*/ 602813 h 3744261"/>
              <a:gd name="connsiteX2311" fmla="*/ 1882870 w 4059768"/>
              <a:gd name="connsiteY2311" fmla="*/ 568530 h 3744261"/>
              <a:gd name="connsiteX2312" fmla="*/ 1786956 w 4059768"/>
              <a:gd name="connsiteY2312" fmla="*/ 475253 h 3744261"/>
              <a:gd name="connsiteX2313" fmla="*/ 1759816 w 4059768"/>
              <a:gd name="connsiteY2313" fmla="*/ 435322 h 3744261"/>
              <a:gd name="connsiteX2314" fmla="*/ 1759816 w 4059768"/>
              <a:gd name="connsiteY2314" fmla="*/ 435342 h 3744261"/>
              <a:gd name="connsiteX2315" fmla="*/ 1779460 w 4059768"/>
              <a:gd name="connsiteY2315" fmla="*/ 263241 h 3744261"/>
              <a:gd name="connsiteX2316" fmla="*/ 1794930 w 4059768"/>
              <a:gd name="connsiteY2316" fmla="*/ 338785 h 3744261"/>
              <a:gd name="connsiteX2317" fmla="*/ 1948509 w 4059768"/>
              <a:gd name="connsiteY2317" fmla="*/ 546103 h 3744261"/>
              <a:gd name="connsiteX2318" fmla="*/ 2002705 w 4059768"/>
              <a:gd name="connsiteY2318" fmla="*/ 552478 h 3744261"/>
              <a:gd name="connsiteX2319" fmla="*/ 2124306 w 4059768"/>
              <a:gd name="connsiteY2319" fmla="*/ 286498 h 3744261"/>
              <a:gd name="connsiteX2320" fmla="*/ 2119426 w 4059768"/>
              <a:gd name="connsiteY2320" fmla="*/ 269201 h 3744261"/>
              <a:gd name="connsiteX2321" fmla="*/ 2112075 w 4059768"/>
              <a:gd name="connsiteY2321" fmla="*/ 285647 h 3744261"/>
              <a:gd name="connsiteX2322" fmla="*/ 2108587 w 4059768"/>
              <a:gd name="connsiteY2322" fmla="*/ 291959 h 3744261"/>
              <a:gd name="connsiteX2323" fmla="*/ 2102066 w 4059768"/>
              <a:gd name="connsiteY2323" fmla="*/ 291669 h 3744261"/>
              <a:gd name="connsiteX2324" fmla="*/ 2096211 w 4059768"/>
              <a:gd name="connsiteY2324" fmla="*/ 263885 h 3744261"/>
              <a:gd name="connsiteX2325" fmla="*/ 2096211 w 4059768"/>
              <a:gd name="connsiteY2325" fmla="*/ 236475 h 3744261"/>
              <a:gd name="connsiteX2326" fmla="*/ 2082859 w 4059768"/>
              <a:gd name="connsiteY2326" fmla="*/ 233568 h 3744261"/>
              <a:gd name="connsiteX2327" fmla="*/ 2024260 w 4059768"/>
              <a:gd name="connsiteY2327" fmla="*/ 273167 h 3744261"/>
              <a:gd name="connsiteX2328" fmla="*/ 1915866 w 4059768"/>
              <a:gd name="connsiteY2328" fmla="*/ 346779 h 3744261"/>
              <a:gd name="connsiteX2329" fmla="*/ 1811542 w 4059768"/>
              <a:gd name="connsiteY2329" fmla="*/ 293309 h 3744261"/>
              <a:gd name="connsiteX2330" fmla="*/ 1792210 w 4059768"/>
              <a:gd name="connsiteY2330" fmla="*/ 260230 h 3744261"/>
              <a:gd name="connsiteX2331" fmla="*/ 1784547 w 4059768"/>
              <a:gd name="connsiteY2331" fmla="*/ 253316 h 3744261"/>
              <a:gd name="connsiteX2332" fmla="*/ 1784547 w 4059768"/>
              <a:gd name="connsiteY2332" fmla="*/ 253316 h 3744261"/>
              <a:gd name="connsiteX2333" fmla="*/ 1779460 w 4059768"/>
              <a:gd name="connsiteY2333" fmla="*/ 263262 h 3744261"/>
              <a:gd name="connsiteX2334" fmla="*/ 1779460 w 4059768"/>
              <a:gd name="connsiteY2334" fmla="*/ 263241 h 3744261"/>
              <a:gd name="connsiteX2335" fmla="*/ 1784630 w 4059768"/>
              <a:gd name="connsiteY2335" fmla="*/ 240773 h 3744261"/>
              <a:gd name="connsiteX2336" fmla="*/ 1802177 w 4059768"/>
              <a:gd name="connsiteY2336" fmla="*/ 252713 h 3744261"/>
              <a:gd name="connsiteX2337" fmla="*/ 1822672 w 4059768"/>
              <a:gd name="connsiteY2337" fmla="*/ 287661 h 3744261"/>
              <a:gd name="connsiteX2338" fmla="*/ 1913436 w 4059768"/>
              <a:gd name="connsiteY2338" fmla="*/ 334528 h 3744261"/>
              <a:gd name="connsiteX2339" fmla="*/ 2015165 w 4059768"/>
              <a:gd name="connsiteY2339" fmla="*/ 264633 h 3744261"/>
              <a:gd name="connsiteX2340" fmla="*/ 2085164 w 4059768"/>
              <a:gd name="connsiteY2340" fmla="*/ 221296 h 3744261"/>
              <a:gd name="connsiteX2341" fmla="*/ 2096688 w 4059768"/>
              <a:gd name="connsiteY2341" fmla="*/ 223746 h 3744261"/>
              <a:gd name="connsiteX2342" fmla="*/ 2099678 w 4059768"/>
              <a:gd name="connsiteY2342" fmla="*/ 180409 h 3744261"/>
              <a:gd name="connsiteX2343" fmla="*/ 2055760 w 4059768"/>
              <a:gd name="connsiteY2343" fmla="*/ 75400 h 3744261"/>
              <a:gd name="connsiteX2344" fmla="*/ 2044381 w 4059768"/>
              <a:gd name="connsiteY2344" fmla="*/ 61093 h 3744261"/>
              <a:gd name="connsiteX2345" fmla="*/ 2046727 w 4059768"/>
              <a:gd name="connsiteY2345" fmla="*/ 54780 h 3744261"/>
              <a:gd name="connsiteX2346" fmla="*/ 2054847 w 4059768"/>
              <a:gd name="connsiteY2346" fmla="*/ 46890 h 3744261"/>
              <a:gd name="connsiteX2347" fmla="*/ 1833864 w 4059768"/>
              <a:gd name="connsiteY2347" fmla="*/ 58144 h 3744261"/>
              <a:gd name="connsiteX2348" fmla="*/ 1777674 w 4059768"/>
              <a:gd name="connsiteY2348" fmla="*/ 242871 h 3744261"/>
              <a:gd name="connsiteX2349" fmla="*/ 1779667 w 4059768"/>
              <a:gd name="connsiteY2349" fmla="*/ 241832 h 3744261"/>
              <a:gd name="connsiteX2350" fmla="*/ 1784693 w 4059768"/>
              <a:gd name="connsiteY2350" fmla="*/ 240773 h 3744261"/>
              <a:gd name="connsiteX2351" fmla="*/ 1784630 w 4059768"/>
              <a:gd name="connsiteY2351" fmla="*/ 240773 h 3744261"/>
              <a:gd name="connsiteX2352" fmla="*/ 2109002 w 4059768"/>
              <a:gd name="connsiteY2352" fmla="*/ 226985 h 3744261"/>
              <a:gd name="connsiteX2353" fmla="*/ 2117246 w 4059768"/>
              <a:gd name="connsiteY2353" fmla="*/ 229394 h 3744261"/>
              <a:gd name="connsiteX2354" fmla="*/ 2135685 w 4059768"/>
              <a:gd name="connsiteY2354" fmla="*/ 233007 h 3744261"/>
              <a:gd name="connsiteX2355" fmla="*/ 2137886 w 4059768"/>
              <a:gd name="connsiteY2355" fmla="*/ 218700 h 3744261"/>
              <a:gd name="connsiteX2356" fmla="*/ 2138094 w 4059768"/>
              <a:gd name="connsiteY2356" fmla="*/ 207736 h 3744261"/>
              <a:gd name="connsiteX2357" fmla="*/ 2066600 w 4059768"/>
              <a:gd name="connsiteY2357" fmla="*/ 55300 h 3744261"/>
              <a:gd name="connsiteX2358" fmla="*/ 2065250 w 4059768"/>
              <a:gd name="connsiteY2358" fmla="*/ 54282 h 3744261"/>
              <a:gd name="connsiteX2359" fmla="*/ 2058086 w 4059768"/>
              <a:gd name="connsiteY2359" fmla="*/ 60906 h 3744261"/>
              <a:gd name="connsiteX2360" fmla="*/ 2063755 w 4059768"/>
              <a:gd name="connsiteY2360" fmla="*/ 65848 h 3744261"/>
              <a:gd name="connsiteX2361" fmla="*/ 2112075 w 4059768"/>
              <a:gd name="connsiteY2361" fmla="*/ 181489 h 3744261"/>
              <a:gd name="connsiteX2362" fmla="*/ 2109023 w 4059768"/>
              <a:gd name="connsiteY2362" fmla="*/ 226965 h 3744261"/>
              <a:gd name="connsiteX2363" fmla="*/ 2109002 w 4059768"/>
              <a:gd name="connsiteY2363" fmla="*/ 226985 h 374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</a:cxnLst>
            <a:rect l="l" t="t" r="r" b="b"/>
            <a:pathLst>
              <a:path w="4059768" h="3744261">
                <a:moveTo>
                  <a:pt x="2995402" y="3743887"/>
                </a:moveTo>
                <a:cubicBezTo>
                  <a:pt x="2992391" y="3743887"/>
                  <a:pt x="2989338" y="3743762"/>
                  <a:pt x="2986244" y="3743513"/>
                </a:cubicBezTo>
                <a:cubicBezTo>
                  <a:pt x="2959852" y="3741354"/>
                  <a:pt x="2941205" y="3732549"/>
                  <a:pt x="2930801" y="3717370"/>
                </a:cubicBezTo>
                <a:cubicBezTo>
                  <a:pt x="2922558" y="3705305"/>
                  <a:pt x="2920336" y="3690604"/>
                  <a:pt x="2921333" y="3675134"/>
                </a:cubicBezTo>
                <a:cubicBezTo>
                  <a:pt x="2891410" y="3670773"/>
                  <a:pt x="2859266" y="3662509"/>
                  <a:pt x="2838355" y="3656611"/>
                </a:cubicBezTo>
                <a:cubicBezTo>
                  <a:pt x="2837774" y="3656445"/>
                  <a:pt x="2796077" y="3644630"/>
                  <a:pt x="2769727" y="3633977"/>
                </a:cubicBezTo>
                <a:cubicBezTo>
                  <a:pt x="2768522" y="3636199"/>
                  <a:pt x="2766923" y="3638546"/>
                  <a:pt x="2764930" y="3640996"/>
                </a:cubicBezTo>
                <a:cubicBezTo>
                  <a:pt x="2746034" y="3664398"/>
                  <a:pt x="2697755" y="3692244"/>
                  <a:pt x="2656266" y="3683730"/>
                </a:cubicBezTo>
                <a:cubicBezTo>
                  <a:pt x="2619990" y="3676276"/>
                  <a:pt x="2556386" y="3623200"/>
                  <a:pt x="2521708" y="3592240"/>
                </a:cubicBezTo>
                <a:cubicBezTo>
                  <a:pt x="2476461" y="3551851"/>
                  <a:pt x="2429947" y="3503967"/>
                  <a:pt x="2417987" y="3485507"/>
                </a:cubicBezTo>
                <a:cubicBezTo>
                  <a:pt x="2410760" y="3474335"/>
                  <a:pt x="2407957" y="3461689"/>
                  <a:pt x="2409556" y="3447631"/>
                </a:cubicBezTo>
                <a:cubicBezTo>
                  <a:pt x="2377619" y="3427468"/>
                  <a:pt x="2327638" y="3348893"/>
                  <a:pt x="2310942" y="3307467"/>
                </a:cubicBezTo>
                <a:cubicBezTo>
                  <a:pt x="2285422" y="3244175"/>
                  <a:pt x="2292275" y="3203808"/>
                  <a:pt x="2301100" y="3175692"/>
                </a:cubicBezTo>
                <a:cubicBezTo>
                  <a:pt x="2302200" y="3172182"/>
                  <a:pt x="2305544" y="3161467"/>
                  <a:pt x="2313891" y="3163191"/>
                </a:cubicBezTo>
                <a:cubicBezTo>
                  <a:pt x="2315947" y="3163627"/>
                  <a:pt x="2318148" y="3164541"/>
                  <a:pt x="2320287" y="3168133"/>
                </a:cubicBezTo>
                <a:cubicBezTo>
                  <a:pt x="2321429" y="3161717"/>
                  <a:pt x="2325229" y="3160533"/>
                  <a:pt x="2327389" y="3160388"/>
                </a:cubicBezTo>
                <a:cubicBezTo>
                  <a:pt x="2335155" y="3159889"/>
                  <a:pt x="2337958" y="3167157"/>
                  <a:pt x="2353802" y="3218094"/>
                </a:cubicBezTo>
                <a:cubicBezTo>
                  <a:pt x="2362855" y="3247227"/>
                  <a:pt x="2374131" y="3283504"/>
                  <a:pt x="2381980" y="3295548"/>
                </a:cubicBezTo>
                <a:cubicBezTo>
                  <a:pt x="2393567" y="3313343"/>
                  <a:pt x="2460368" y="3354126"/>
                  <a:pt x="2508398" y="3376365"/>
                </a:cubicBezTo>
                <a:cubicBezTo>
                  <a:pt x="2482566" y="3363844"/>
                  <a:pt x="2450629" y="3347294"/>
                  <a:pt x="2427082" y="3328523"/>
                </a:cubicBezTo>
                <a:cubicBezTo>
                  <a:pt x="2370518" y="3283442"/>
                  <a:pt x="2370518" y="3241434"/>
                  <a:pt x="2370518" y="3165205"/>
                </a:cubicBezTo>
                <a:cubicBezTo>
                  <a:pt x="2370518" y="3129012"/>
                  <a:pt x="2371410" y="3069644"/>
                  <a:pt x="2376124" y="3010401"/>
                </a:cubicBezTo>
                <a:cubicBezTo>
                  <a:pt x="2369209" y="3038164"/>
                  <a:pt x="2363790" y="3069977"/>
                  <a:pt x="2361194" y="3092631"/>
                </a:cubicBezTo>
                <a:cubicBezTo>
                  <a:pt x="2365991" y="3108953"/>
                  <a:pt x="2368586" y="3120062"/>
                  <a:pt x="2362232" y="3127953"/>
                </a:cubicBezTo>
                <a:cubicBezTo>
                  <a:pt x="2358785" y="3132230"/>
                  <a:pt x="2354612" y="3132043"/>
                  <a:pt x="2352057" y="3130590"/>
                </a:cubicBezTo>
                <a:cubicBezTo>
                  <a:pt x="2349254" y="3128991"/>
                  <a:pt x="2344914" y="3126520"/>
                  <a:pt x="2348486" y="3093566"/>
                </a:cubicBezTo>
                <a:cubicBezTo>
                  <a:pt x="2348299" y="3092943"/>
                  <a:pt x="2348112" y="3092299"/>
                  <a:pt x="2347925" y="3091655"/>
                </a:cubicBezTo>
                <a:cubicBezTo>
                  <a:pt x="2340907" y="3068108"/>
                  <a:pt x="2330296" y="3032537"/>
                  <a:pt x="2333743" y="2983656"/>
                </a:cubicBezTo>
                <a:cubicBezTo>
                  <a:pt x="2334802" y="2968726"/>
                  <a:pt x="2337688" y="2954751"/>
                  <a:pt x="2341696" y="2941918"/>
                </a:cubicBezTo>
                <a:cubicBezTo>
                  <a:pt x="2330047" y="2962559"/>
                  <a:pt x="2319955" y="2975911"/>
                  <a:pt x="2306104" y="2973793"/>
                </a:cubicBezTo>
                <a:cubicBezTo>
                  <a:pt x="2284197" y="2970470"/>
                  <a:pt x="2225764" y="2927113"/>
                  <a:pt x="2212350" y="2886683"/>
                </a:cubicBezTo>
                <a:cubicBezTo>
                  <a:pt x="2206536" y="2869136"/>
                  <a:pt x="2209609" y="2853625"/>
                  <a:pt x="2221258" y="2841830"/>
                </a:cubicBezTo>
                <a:cubicBezTo>
                  <a:pt x="2249873" y="2812863"/>
                  <a:pt x="2314867" y="2834438"/>
                  <a:pt x="2362315" y="2850178"/>
                </a:cubicBezTo>
                <a:lnTo>
                  <a:pt x="2378761" y="2855535"/>
                </a:lnTo>
                <a:cubicBezTo>
                  <a:pt x="2388147" y="2843222"/>
                  <a:pt x="2398883" y="2831365"/>
                  <a:pt x="2411466" y="2820837"/>
                </a:cubicBezTo>
                <a:cubicBezTo>
                  <a:pt x="2437714" y="2798867"/>
                  <a:pt x="2467553" y="2780428"/>
                  <a:pt x="2493862" y="2766225"/>
                </a:cubicBezTo>
                <a:cubicBezTo>
                  <a:pt x="2489086" y="2765664"/>
                  <a:pt x="2486532" y="2763941"/>
                  <a:pt x="2484809" y="2761989"/>
                </a:cubicBezTo>
                <a:cubicBezTo>
                  <a:pt x="2482172" y="2759019"/>
                  <a:pt x="2480178" y="2753516"/>
                  <a:pt x="2485618" y="2744276"/>
                </a:cubicBezTo>
                <a:cubicBezTo>
                  <a:pt x="2489439" y="2737777"/>
                  <a:pt x="2492658" y="2730633"/>
                  <a:pt x="2496063" y="2723096"/>
                </a:cubicBezTo>
                <a:cubicBezTo>
                  <a:pt x="2502812" y="2708124"/>
                  <a:pt x="2510017" y="2692135"/>
                  <a:pt x="2523120" y="2678824"/>
                </a:cubicBezTo>
                <a:cubicBezTo>
                  <a:pt x="2510225" y="2628780"/>
                  <a:pt x="2493821" y="2532617"/>
                  <a:pt x="2510724" y="2501615"/>
                </a:cubicBezTo>
                <a:cubicBezTo>
                  <a:pt x="2517638" y="2488927"/>
                  <a:pt x="2529973" y="2482989"/>
                  <a:pt x="2545484" y="2484837"/>
                </a:cubicBezTo>
                <a:cubicBezTo>
                  <a:pt x="2572230" y="2488056"/>
                  <a:pt x="2607925" y="2515881"/>
                  <a:pt x="2627008" y="2554192"/>
                </a:cubicBezTo>
                <a:cubicBezTo>
                  <a:pt x="2627756" y="2542938"/>
                  <a:pt x="2625845" y="2533656"/>
                  <a:pt x="2621319" y="2526429"/>
                </a:cubicBezTo>
                <a:cubicBezTo>
                  <a:pt x="2586952" y="2471672"/>
                  <a:pt x="2372262" y="2301440"/>
                  <a:pt x="2325540" y="2277601"/>
                </a:cubicBezTo>
                <a:cubicBezTo>
                  <a:pt x="2277178" y="2252932"/>
                  <a:pt x="2140627" y="2149709"/>
                  <a:pt x="2134834" y="2145327"/>
                </a:cubicBezTo>
                <a:cubicBezTo>
                  <a:pt x="2132467" y="2143521"/>
                  <a:pt x="2131698" y="2140302"/>
                  <a:pt x="2132986" y="2137624"/>
                </a:cubicBezTo>
                <a:cubicBezTo>
                  <a:pt x="2134294" y="2134945"/>
                  <a:pt x="2137305" y="2133574"/>
                  <a:pt x="2140191" y="2134343"/>
                </a:cubicBezTo>
                <a:cubicBezTo>
                  <a:pt x="2142060" y="2134841"/>
                  <a:pt x="2329071" y="2185425"/>
                  <a:pt x="2485120" y="2304139"/>
                </a:cubicBezTo>
                <a:cubicBezTo>
                  <a:pt x="2508792" y="2322142"/>
                  <a:pt x="2526173" y="2336346"/>
                  <a:pt x="2536784" y="2346334"/>
                </a:cubicBezTo>
                <a:cubicBezTo>
                  <a:pt x="2537822" y="2347310"/>
                  <a:pt x="2538819" y="2348265"/>
                  <a:pt x="2539753" y="2349179"/>
                </a:cubicBezTo>
                <a:cubicBezTo>
                  <a:pt x="2593950" y="2386057"/>
                  <a:pt x="2646590" y="2473437"/>
                  <a:pt x="2665465" y="2533614"/>
                </a:cubicBezTo>
                <a:cubicBezTo>
                  <a:pt x="2676035" y="2567274"/>
                  <a:pt x="2681163" y="2611400"/>
                  <a:pt x="2674415" y="2650002"/>
                </a:cubicBezTo>
                <a:cubicBezTo>
                  <a:pt x="2694204" y="2653491"/>
                  <a:pt x="2694952" y="2658475"/>
                  <a:pt x="2695284" y="2660800"/>
                </a:cubicBezTo>
                <a:cubicBezTo>
                  <a:pt x="2695388" y="2661527"/>
                  <a:pt x="2696094" y="2667944"/>
                  <a:pt x="2687559" y="2669231"/>
                </a:cubicBezTo>
                <a:cubicBezTo>
                  <a:pt x="2682617" y="2669999"/>
                  <a:pt x="2676948" y="2668899"/>
                  <a:pt x="2670947" y="2665472"/>
                </a:cubicBezTo>
                <a:cubicBezTo>
                  <a:pt x="2668351" y="2674879"/>
                  <a:pt x="2664946" y="2683767"/>
                  <a:pt x="2660585" y="2691886"/>
                </a:cubicBezTo>
                <a:cubicBezTo>
                  <a:pt x="2649787" y="2712028"/>
                  <a:pt x="2634380" y="2725110"/>
                  <a:pt x="2614778" y="2730779"/>
                </a:cubicBezTo>
                <a:cubicBezTo>
                  <a:pt x="2546045" y="2750692"/>
                  <a:pt x="2460555" y="2793946"/>
                  <a:pt x="2424507" y="2845672"/>
                </a:cubicBezTo>
                <a:cubicBezTo>
                  <a:pt x="2413377" y="2861640"/>
                  <a:pt x="2405195" y="2889465"/>
                  <a:pt x="2399194" y="2922731"/>
                </a:cubicBezTo>
                <a:cubicBezTo>
                  <a:pt x="2421081" y="2888988"/>
                  <a:pt x="2455925" y="2854206"/>
                  <a:pt x="2518552" y="2812240"/>
                </a:cubicBezTo>
                <a:cubicBezTo>
                  <a:pt x="2609628" y="2751253"/>
                  <a:pt x="2655747" y="2749447"/>
                  <a:pt x="2729401" y="2751523"/>
                </a:cubicBezTo>
                <a:cubicBezTo>
                  <a:pt x="2758493" y="2752333"/>
                  <a:pt x="2773755" y="2757233"/>
                  <a:pt x="2778884" y="2767450"/>
                </a:cubicBezTo>
                <a:cubicBezTo>
                  <a:pt x="2784408" y="2778414"/>
                  <a:pt x="2776122" y="2790250"/>
                  <a:pt x="2768813" y="2800715"/>
                </a:cubicBezTo>
                <a:cubicBezTo>
                  <a:pt x="2766363" y="2804225"/>
                  <a:pt x="2764037" y="2807547"/>
                  <a:pt x="2762542" y="2810392"/>
                </a:cubicBezTo>
                <a:cubicBezTo>
                  <a:pt x="2757392" y="2820256"/>
                  <a:pt x="2732661" y="2828790"/>
                  <a:pt x="2668518" y="2848911"/>
                </a:cubicBezTo>
                <a:cubicBezTo>
                  <a:pt x="2615442" y="2865565"/>
                  <a:pt x="2549367" y="2886288"/>
                  <a:pt x="2519777" y="2906887"/>
                </a:cubicBezTo>
                <a:cubicBezTo>
                  <a:pt x="2508232" y="2914924"/>
                  <a:pt x="2504743" y="2919409"/>
                  <a:pt x="2503705" y="2921278"/>
                </a:cubicBezTo>
                <a:cubicBezTo>
                  <a:pt x="2512551" y="2924434"/>
                  <a:pt x="2556428" y="2917768"/>
                  <a:pt x="2605288" y="2893265"/>
                </a:cubicBezTo>
                <a:lnTo>
                  <a:pt x="2609316" y="2891251"/>
                </a:lnTo>
                <a:cubicBezTo>
                  <a:pt x="2675245" y="2858152"/>
                  <a:pt x="2695138" y="2848164"/>
                  <a:pt x="2762085" y="2869095"/>
                </a:cubicBezTo>
                <a:cubicBezTo>
                  <a:pt x="2802535" y="2881741"/>
                  <a:pt x="2862152" y="2950432"/>
                  <a:pt x="2894110" y="2990239"/>
                </a:cubicBezTo>
                <a:cubicBezTo>
                  <a:pt x="2938630" y="3045744"/>
                  <a:pt x="2977710" y="3105132"/>
                  <a:pt x="2984999" y="3128347"/>
                </a:cubicBezTo>
                <a:cubicBezTo>
                  <a:pt x="2990688" y="3146434"/>
                  <a:pt x="2985206" y="3154781"/>
                  <a:pt x="2979599" y="3158581"/>
                </a:cubicBezTo>
                <a:cubicBezTo>
                  <a:pt x="2962095" y="3170459"/>
                  <a:pt x="2923409" y="3150773"/>
                  <a:pt x="2901543" y="3132978"/>
                </a:cubicBezTo>
                <a:cubicBezTo>
                  <a:pt x="2882149" y="3117217"/>
                  <a:pt x="2869295" y="3102142"/>
                  <a:pt x="2857958" y="3088831"/>
                </a:cubicBezTo>
                <a:cubicBezTo>
                  <a:pt x="2849901" y="3079383"/>
                  <a:pt x="2842301" y="3070433"/>
                  <a:pt x="2833600" y="3062875"/>
                </a:cubicBezTo>
                <a:cubicBezTo>
                  <a:pt x="2831731" y="3061255"/>
                  <a:pt x="2830651" y="3060778"/>
                  <a:pt x="2830236" y="3060653"/>
                </a:cubicBezTo>
                <a:cubicBezTo>
                  <a:pt x="2828097" y="3062356"/>
                  <a:pt x="2825169" y="3071347"/>
                  <a:pt x="2823031" y="3077971"/>
                </a:cubicBezTo>
                <a:cubicBezTo>
                  <a:pt x="2818359" y="3092382"/>
                  <a:pt x="2811942" y="3112109"/>
                  <a:pt x="2797531" y="3126416"/>
                </a:cubicBezTo>
                <a:cubicBezTo>
                  <a:pt x="2794666" y="3129261"/>
                  <a:pt x="2791634" y="3132126"/>
                  <a:pt x="2788519" y="3134971"/>
                </a:cubicBezTo>
                <a:cubicBezTo>
                  <a:pt x="2836902" y="3130071"/>
                  <a:pt x="2903994" y="3154968"/>
                  <a:pt x="2949366" y="3182523"/>
                </a:cubicBezTo>
                <a:cubicBezTo>
                  <a:pt x="2964773" y="3191868"/>
                  <a:pt x="2979973" y="3205012"/>
                  <a:pt x="2994073" y="3220897"/>
                </a:cubicBezTo>
                <a:cubicBezTo>
                  <a:pt x="2986307" y="3204161"/>
                  <a:pt x="2976755" y="3194505"/>
                  <a:pt x="2976609" y="3194339"/>
                </a:cubicBezTo>
                <a:cubicBezTo>
                  <a:pt x="2974284" y="3192034"/>
                  <a:pt x="2974138" y="3188296"/>
                  <a:pt x="2976298" y="3185825"/>
                </a:cubicBezTo>
                <a:cubicBezTo>
                  <a:pt x="2978458" y="3183354"/>
                  <a:pt x="2982153" y="3182959"/>
                  <a:pt x="2984749" y="3184953"/>
                </a:cubicBezTo>
                <a:lnTo>
                  <a:pt x="3054395" y="3237343"/>
                </a:lnTo>
                <a:cubicBezTo>
                  <a:pt x="3054250" y="3230968"/>
                  <a:pt x="3054167" y="3224739"/>
                  <a:pt x="3054167" y="3218717"/>
                </a:cubicBezTo>
                <a:cubicBezTo>
                  <a:pt x="3054167" y="3186199"/>
                  <a:pt x="3047771" y="3159702"/>
                  <a:pt x="3042144" y="3136321"/>
                </a:cubicBezTo>
                <a:cubicBezTo>
                  <a:pt x="3035852" y="3110240"/>
                  <a:pt x="3030412" y="3087710"/>
                  <a:pt x="3037036" y="3066613"/>
                </a:cubicBezTo>
                <a:cubicBezTo>
                  <a:pt x="3038074" y="3063332"/>
                  <a:pt x="3039195" y="3059677"/>
                  <a:pt x="3064093" y="3056064"/>
                </a:cubicBezTo>
                <a:cubicBezTo>
                  <a:pt x="3063470" y="3043999"/>
                  <a:pt x="3063034" y="3032412"/>
                  <a:pt x="3062660" y="3021386"/>
                </a:cubicBezTo>
                <a:cubicBezTo>
                  <a:pt x="3019655" y="3013682"/>
                  <a:pt x="2952127" y="2980728"/>
                  <a:pt x="2860844" y="2922897"/>
                </a:cubicBezTo>
                <a:cubicBezTo>
                  <a:pt x="2793939" y="2880516"/>
                  <a:pt x="2792423" y="2867475"/>
                  <a:pt x="2795247" y="2839546"/>
                </a:cubicBezTo>
                <a:cubicBezTo>
                  <a:pt x="2796472" y="2827461"/>
                  <a:pt x="2797988" y="2812406"/>
                  <a:pt x="2791052" y="2788277"/>
                </a:cubicBezTo>
                <a:cubicBezTo>
                  <a:pt x="2778946" y="2746145"/>
                  <a:pt x="2745888" y="2709225"/>
                  <a:pt x="2721759" y="2682250"/>
                </a:cubicBezTo>
                <a:cubicBezTo>
                  <a:pt x="2702095" y="2660281"/>
                  <a:pt x="2689116" y="2645766"/>
                  <a:pt x="2690134" y="2633743"/>
                </a:cubicBezTo>
                <a:cubicBezTo>
                  <a:pt x="2690882" y="2625001"/>
                  <a:pt x="2698336" y="2613248"/>
                  <a:pt x="2749730" y="2599938"/>
                </a:cubicBezTo>
                <a:cubicBezTo>
                  <a:pt x="2773817" y="2593708"/>
                  <a:pt x="2799005" y="2589389"/>
                  <a:pt x="2811049" y="2587582"/>
                </a:cubicBezTo>
                <a:cubicBezTo>
                  <a:pt x="2802535" y="2565260"/>
                  <a:pt x="2729629" y="2470779"/>
                  <a:pt x="2649144" y="2383316"/>
                </a:cubicBezTo>
                <a:cubicBezTo>
                  <a:pt x="2566582" y="2293590"/>
                  <a:pt x="2470045" y="2226374"/>
                  <a:pt x="2466328" y="2223799"/>
                </a:cubicBezTo>
                <a:cubicBezTo>
                  <a:pt x="2423759" y="2197012"/>
                  <a:pt x="2366302" y="2166612"/>
                  <a:pt x="2310735" y="2137187"/>
                </a:cubicBezTo>
                <a:cubicBezTo>
                  <a:pt x="2202341" y="2079814"/>
                  <a:pt x="2157862" y="2054875"/>
                  <a:pt x="2154540" y="2039010"/>
                </a:cubicBezTo>
                <a:cubicBezTo>
                  <a:pt x="2148871" y="2011849"/>
                  <a:pt x="2229336" y="1981823"/>
                  <a:pt x="2411819" y="1924781"/>
                </a:cubicBezTo>
                <a:cubicBezTo>
                  <a:pt x="2500964" y="1896915"/>
                  <a:pt x="2555140" y="1885328"/>
                  <a:pt x="2608216" y="1879160"/>
                </a:cubicBezTo>
                <a:cubicBezTo>
                  <a:pt x="2607738" y="1877935"/>
                  <a:pt x="2607240" y="1876689"/>
                  <a:pt x="2606741" y="1875444"/>
                </a:cubicBezTo>
                <a:cubicBezTo>
                  <a:pt x="2596276" y="1849508"/>
                  <a:pt x="2593452" y="1820167"/>
                  <a:pt x="2590960" y="1794273"/>
                </a:cubicBezTo>
                <a:cubicBezTo>
                  <a:pt x="2587991" y="1763499"/>
                  <a:pt x="2585416" y="1736920"/>
                  <a:pt x="2571275" y="1730648"/>
                </a:cubicBezTo>
                <a:cubicBezTo>
                  <a:pt x="2567059" y="1728987"/>
                  <a:pt x="2539213" y="1729299"/>
                  <a:pt x="2358225" y="1803139"/>
                </a:cubicBezTo>
                <a:cubicBezTo>
                  <a:pt x="2265156" y="1841119"/>
                  <a:pt x="2174578" y="1881029"/>
                  <a:pt x="2165732" y="1884912"/>
                </a:cubicBezTo>
                <a:cubicBezTo>
                  <a:pt x="2155308" y="1892803"/>
                  <a:pt x="2147376" y="1889024"/>
                  <a:pt x="2144406" y="1886989"/>
                </a:cubicBezTo>
                <a:cubicBezTo>
                  <a:pt x="2132737" y="1878994"/>
                  <a:pt x="2130847" y="1855820"/>
                  <a:pt x="2139568" y="1827974"/>
                </a:cubicBezTo>
                <a:cubicBezTo>
                  <a:pt x="2147085" y="1803970"/>
                  <a:pt x="2145050" y="1770974"/>
                  <a:pt x="2134668" y="1745807"/>
                </a:cubicBezTo>
                <a:cubicBezTo>
                  <a:pt x="2111598" y="1731147"/>
                  <a:pt x="2095152" y="1714659"/>
                  <a:pt x="2093906" y="1707080"/>
                </a:cubicBezTo>
                <a:cubicBezTo>
                  <a:pt x="2093387" y="1704007"/>
                  <a:pt x="2094508" y="1701162"/>
                  <a:pt x="2096875" y="1699459"/>
                </a:cubicBezTo>
                <a:cubicBezTo>
                  <a:pt x="2101153" y="1696386"/>
                  <a:pt x="2106988" y="1698380"/>
                  <a:pt x="2114422" y="1702346"/>
                </a:cubicBezTo>
                <a:cubicBezTo>
                  <a:pt x="2127608" y="1709343"/>
                  <a:pt x="2137783" y="1722052"/>
                  <a:pt x="2144842" y="1737480"/>
                </a:cubicBezTo>
                <a:cubicBezTo>
                  <a:pt x="2156700" y="1744727"/>
                  <a:pt x="2170612" y="1751559"/>
                  <a:pt x="2185584" y="1756106"/>
                </a:cubicBezTo>
                <a:cubicBezTo>
                  <a:pt x="2216773" y="1765575"/>
                  <a:pt x="2240134" y="1705606"/>
                  <a:pt x="2267211" y="1636146"/>
                </a:cubicBezTo>
                <a:cubicBezTo>
                  <a:pt x="2285007" y="1590505"/>
                  <a:pt x="2305170" y="1538779"/>
                  <a:pt x="2331562" y="1496709"/>
                </a:cubicBezTo>
                <a:cubicBezTo>
                  <a:pt x="2355006" y="1459332"/>
                  <a:pt x="2366510" y="1439210"/>
                  <a:pt x="2371452" y="1425775"/>
                </a:cubicBezTo>
                <a:cubicBezTo>
                  <a:pt x="2365119" y="1428703"/>
                  <a:pt x="2359450" y="1429866"/>
                  <a:pt x="2354466" y="1429243"/>
                </a:cubicBezTo>
                <a:cubicBezTo>
                  <a:pt x="2348424" y="1428495"/>
                  <a:pt x="2340180" y="1424882"/>
                  <a:pt x="2335279" y="1411842"/>
                </a:cubicBezTo>
                <a:cubicBezTo>
                  <a:pt x="2323921" y="1381691"/>
                  <a:pt x="2336338" y="1335717"/>
                  <a:pt x="2350438" y="1321659"/>
                </a:cubicBezTo>
                <a:cubicBezTo>
                  <a:pt x="2356460" y="1315679"/>
                  <a:pt x="2361817" y="1316468"/>
                  <a:pt x="2364475" y="1317485"/>
                </a:cubicBezTo>
                <a:cubicBezTo>
                  <a:pt x="2371930" y="1320330"/>
                  <a:pt x="2375937" y="1330837"/>
                  <a:pt x="2377100" y="1350543"/>
                </a:cubicBezTo>
                <a:cubicBezTo>
                  <a:pt x="2378263" y="1370333"/>
                  <a:pt x="2381357" y="1381899"/>
                  <a:pt x="2383828" y="1391201"/>
                </a:cubicBezTo>
                <a:cubicBezTo>
                  <a:pt x="2384742" y="1394669"/>
                  <a:pt x="2385552" y="1397805"/>
                  <a:pt x="2386133" y="1400836"/>
                </a:cubicBezTo>
                <a:cubicBezTo>
                  <a:pt x="2406545" y="1382854"/>
                  <a:pt x="2433353" y="1350440"/>
                  <a:pt x="2463545" y="1306708"/>
                </a:cubicBezTo>
                <a:cubicBezTo>
                  <a:pt x="2488069" y="1271179"/>
                  <a:pt x="2508128" y="1255356"/>
                  <a:pt x="2524782" y="1258492"/>
                </a:cubicBezTo>
                <a:cubicBezTo>
                  <a:pt x="2548184" y="1223565"/>
                  <a:pt x="2578916" y="1184755"/>
                  <a:pt x="2608776" y="1147025"/>
                </a:cubicBezTo>
                <a:cubicBezTo>
                  <a:pt x="2643122" y="1103646"/>
                  <a:pt x="2678381" y="1059105"/>
                  <a:pt x="2693353" y="1030491"/>
                </a:cubicBezTo>
                <a:cubicBezTo>
                  <a:pt x="2696239" y="1018572"/>
                  <a:pt x="2698897" y="1006466"/>
                  <a:pt x="2701285" y="994339"/>
                </a:cubicBezTo>
                <a:cubicBezTo>
                  <a:pt x="2700080" y="976460"/>
                  <a:pt x="2692418" y="963980"/>
                  <a:pt x="2683261" y="949050"/>
                </a:cubicBezTo>
                <a:cubicBezTo>
                  <a:pt x="2670137" y="927662"/>
                  <a:pt x="2653795" y="901041"/>
                  <a:pt x="2653795" y="849378"/>
                </a:cubicBezTo>
                <a:cubicBezTo>
                  <a:pt x="2653795" y="829215"/>
                  <a:pt x="2657408" y="809550"/>
                  <a:pt x="2664323" y="791028"/>
                </a:cubicBezTo>
                <a:cubicBezTo>
                  <a:pt x="2662537" y="791194"/>
                  <a:pt x="2660668" y="791464"/>
                  <a:pt x="2658737" y="791879"/>
                </a:cubicBezTo>
                <a:cubicBezTo>
                  <a:pt x="2559522" y="813101"/>
                  <a:pt x="2334968" y="1147461"/>
                  <a:pt x="2278611" y="1254401"/>
                </a:cubicBezTo>
                <a:cubicBezTo>
                  <a:pt x="2217666" y="1370042"/>
                  <a:pt x="2060412" y="1725478"/>
                  <a:pt x="2041412" y="1769209"/>
                </a:cubicBezTo>
                <a:cubicBezTo>
                  <a:pt x="2033292" y="1787898"/>
                  <a:pt x="2021519" y="1800211"/>
                  <a:pt x="2006443" y="1805818"/>
                </a:cubicBezTo>
                <a:cubicBezTo>
                  <a:pt x="2005384" y="1806213"/>
                  <a:pt x="2004346" y="1806566"/>
                  <a:pt x="2003308" y="1806877"/>
                </a:cubicBezTo>
                <a:cubicBezTo>
                  <a:pt x="2003785" y="1807666"/>
                  <a:pt x="2004242" y="1808435"/>
                  <a:pt x="2004699" y="1809203"/>
                </a:cubicBezTo>
                <a:cubicBezTo>
                  <a:pt x="2023097" y="1839291"/>
                  <a:pt x="2051275" y="1853246"/>
                  <a:pt x="2076110" y="1865539"/>
                </a:cubicBezTo>
                <a:cubicBezTo>
                  <a:pt x="2097768" y="1876253"/>
                  <a:pt x="2118222" y="1886387"/>
                  <a:pt x="2127857" y="1905428"/>
                </a:cubicBezTo>
                <a:cubicBezTo>
                  <a:pt x="2133442" y="1916475"/>
                  <a:pt x="2133775" y="1925944"/>
                  <a:pt x="2128812" y="1933606"/>
                </a:cubicBezTo>
                <a:cubicBezTo>
                  <a:pt x="2120963" y="1945713"/>
                  <a:pt x="2101900" y="1948620"/>
                  <a:pt x="2090251" y="1949243"/>
                </a:cubicBezTo>
                <a:cubicBezTo>
                  <a:pt x="2098557" y="1971524"/>
                  <a:pt x="2122022" y="2034151"/>
                  <a:pt x="2141728" y="2083011"/>
                </a:cubicBezTo>
                <a:cubicBezTo>
                  <a:pt x="2145985" y="2093560"/>
                  <a:pt x="2150802" y="2105500"/>
                  <a:pt x="2142392" y="2108885"/>
                </a:cubicBezTo>
                <a:cubicBezTo>
                  <a:pt x="2136827" y="2111127"/>
                  <a:pt x="2131594" y="2106455"/>
                  <a:pt x="2123330" y="2096405"/>
                </a:cubicBezTo>
                <a:cubicBezTo>
                  <a:pt x="2117744" y="2089635"/>
                  <a:pt x="2110642" y="2080042"/>
                  <a:pt x="2102793" y="2068642"/>
                </a:cubicBezTo>
                <a:cubicBezTo>
                  <a:pt x="2101153" y="2066275"/>
                  <a:pt x="2099471" y="2063804"/>
                  <a:pt x="2097768" y="2061270"/>
                </a:cubicBezTo>
                <a:cubicBezTo>
                  <a:pt x="2102544" y="2078817"/>
                  <a:pt x="2107798" y="2100703"/>
                  <a:pt x="2112013" y="2124915"/>
                </a:cubicBezTo>
                <a:cubicBezTo>
                  <a:pt x="2114318" y="2138205"/>
                  <a:pt x="2116000" y="2152554"/>
                  <a:pt x="2106427" y="2154879"/>
                </a:cubicBezTo>
                <a:cubicBezTo>
                  <a:pt x="2101900" y="2155980"/>
                  <a:pt x="2094487" y="2157787"/>
                  <a:pt x="2068074" y="2110027"/>
                </a:cubicBezTo>
                <a:cubicBezTo>
                  <a:pt x="2069258" y="2116879"/>
                  <a:pt x="2070275" y="2123919"/>
                  <a:pt x="2071106" y="2131103"/>
                </a:cubicBezTo>
                <a:cubicBezTo>
                  <a:pt x="2071957" y="2138600"/>
                  <a:pt x="2073930" y="2156125"/>
                  <a:pt x="2062737" y="2158160"/>
                </a:cubicBezTo>
                <a:cubicBezTo>
                  <a:pt x="2058294" y="2158970"/>
                  <a:pt x="2047890" y="2160860"/>
                  <a:pt x="2015974" y="2102593"/>
                </a:cubicBezTo>
                <a:cubicBezTo>
                  <a:pt x="2010555" y="2092688"/>
                  <a:pt x="2005343" y="2082492"/>
                  <a:pt x="2000608" y="2072629"/>
                </a:cubicBezTo>
                <a:cubicBezTo>
                  <a:pt x="2003121" y="2093249"/>
                  <a:pt x="2004554" y="2115031"/>
                  <a:pt x="2002809" y="2132432"/>
                </a:cubicBezTo>
                <a:cubicBezTo>
                  <a:pt x="2001916" y="2141382"/>
                  <a:pt x="1998573" y="2146179"/>
                  <a:pt x="1992884" y="2146677"/>
                </a:cubicBezTo>
                <a:cubicBezTo>
                  <a:pt x="1988149" y="2147092"/>
                  <a:pt x="1979241" y="2147861"/>
                  <a:pt x="1951291" y="2089428"/>
                </a:cubicBezTo>
                <a:cubicBezTo>
                  <a:pt x="1947470" y="2095429"/>
                  <a:pt x="1941718" y="2100454"/>
                  <a:pt x="1935510" y="2105832"/>
                </a:cubicBezTo>
                <a:cubicBezTo>
                  <a:pt x="1924442" y="2115446"/>
                  <a:pt x="1910674" y="2127407"/>
                  <a:pt x="1899129" y="2150913"/>
                </a:cubicBezTo>
                <a:cubicBezTo>
                  <a:pt x="1896180" y="2156894"/>
                  <a:pt x="1893668" y="2167422"/>
                  <a:pt x="1891529" y="2181376"/>
                </a:cubicBezTo>
                <a:cubicBezTo>
                  <a:pt x="1893481" y="2179673"/>
                  <a:pt x="1895807" y="2177430"/>
                  <a:pt x="1898548" y="2174440"/>
                </a:cubicBezTo>
                <a:cubicBezTo>
                  <a:pt x="1906521" y="2165739"/>
                  <a:pt x="1914827" y="2154360"/>
                  <a:pt x="1920870" y="2146033"/>
                </a:cubicBezTo>
                <a:cubicBezTo>
                  <a:pt x="1924899" y="2140489"/>
                  <a:pt x="1927826" y="2136482"/>
                  <a:pt x="1929758" y="2134447"/>
                </a:cubicBezTo>
                <a:cubicBezTo>
                  <a:pt x="1934035" y="2129899"/>
                  <a:pt x="1937565" y="2131269"/>
                  <a:pt x="1939289" y="2132474"/>
                </a:cubicBezTo>
                <a:cubicBezTo>
                  <a:pt x="1944044" y="2135817"/>
                  <a:pt x="1942009" y="2139783"/>
                  <a:pt x="1937565" y="2148442"/>
                </a:cubicBezTo>
                <a:cubicBezTo>
                  <a:pt x="1930464" y="2162272"/>
                  <a:pt x="1913852" y="2194645"/>
                  <a:pt x="1906376" y="2230360"/>
                </a:cubicBezTo>
                <a:cubicBezTo>
                  <a:pt x="1906044" y="2231918"/>
                  <a:pt x="1905815" y="2233226"/>
                  <a:pt x="1905670" y="2234306"/>
                </a:cubicBezTo>
                <a:cubicBezTo>
                  <a:pt x="1916987" y="2224588"/>
                  <a:pt x="1942632" y="2190471"/>
                  <a:pt x="1963106" y="2159386"/>
                </a:cubicBezTo>
                <a:cubicBezTo>
                  <a:pt x="1964934" y="2156624"/>
                  <a:pt x="1968609" y="2155772"/>
                  <a:pt x="1971454" y="2157433"/>
                </a:cubicBezTo>
                <a:cubicBezTo>
                  <a:pt x="1974319" y="2159116"/>
                  <a:pt x="1975358" y="2162729"/>
                  <a:pt x="1973842" y="2165677"/>
                </a:cubicBezTo>
                <a:cubicBezTo>
                  <a:pt x="1962857" y="2186899"/>
                  <a:pt x="1947595" y="2224484"/>
                  <a:pt x="1950772" y="2239643"/>
                </a:cubicBezTo>
                <a:cubicBezTo>
                  <a:pt x="1961611" y="2231565"/>
                  <a:pt x="1988274" y="2186754"/>
                  <a:pt x="1998739" y="2169145"/>
                </a:cubicBezTo>
                <a:cubicBezTo>
                  <a:pt x="2005758" y="2157351"/>
                  <a:pt x="2011302" y="2148048"/>
                  <a:pt x="2014355" y="2143978"/>
                </a:cubicBezTo>
                <a:cubicBezTo>
                  <a:pt x="2018175" y="2138911"/>
                  <a:pt x="2021768" y="2139243"/>
                  <a:pt x="2024135" y="2140406"/>
                </a:cubicBezTo>
                <a:cubicBezTo>
                  <a:pt x="2029430" y="2143043"/>
                  <a:pt x="2027894" y="2149252"/>
                  <a:pt x="2026565" y="2154755"/>
                </a:cubicBezTo>
                <a:cubicBezTo>
                  <a:pt x="2025464" y="2159240"/>
                  <a:pt x="2023657" y="2165594"/>
                  <a:pt x="2021581" y="2172924"/>
                </a:cubicBezTo>
                <a:cubicBezTo>
                  <a:pt x="2014147" y="2199088"/>
                  <a:pt x="2001688" y="2242903"/>
                  <a:pt x="2000068" y="2277539"/>
                </a:cubicBezTo>
                <a:cubicBezTo>
                  <a:pt x="1998968" y="2300754"/>
                  <a:pt x="2002145" y="2360765"/>
                  <a:pt x="2005820" y="2430266"/>
                </a:cubicBezTo>
                <a:cubicBezTo>
                  <a:pt x="2011697" y="2541152"/>
                  <a:pt x="2018342" y="2666822"/>
                  <a:pt x="2011323" y="2706068"/>
                </a:cubicBezTo>
                <a:cubicBezTo>
                  <a:pt x="2005883" y="2736406"/>
                  <a:pt x="1987132" y="2789481"/>
                  <a:pt x="1968983" y="2840834"/>
                </a:cubicBezTo>
                <a:cubicBezTo>
                  <a:pt x="1953472" y="2884710"/>
                  <a:pt x="1937565" y="2929791"/>
                  <a:pt x="1931627" y="2956371"/>
                </a:cubicBezTo>
                <a:cubicBezTo>
                  <a:pt x="1932457" y="2986667"/>
                  <a:pt x="1929488" y="2989076"/>
                  <a:pt x="1927868" y="2990363"/>
                </a:cubicBezTo>
                <a:cubicBezTo>
                  <a:pt x="1925999" y="2991858"/>
                  <a:pt x="1923321" y="2992190"/>
                  <a:pt x="1921140" y="2991152"/>
                </a:cubicBezTo>
                <a:cubicBezTo>
                  <a:pt x="1917174" y="2989242"/>
                  <a:pt x="1916738" y="2985816"/>
                  <a:pt x="1916738" y="2973066"/>
                </a:cubicBezTo>
                <a:cubicBezTo>
                  <a:pt x="1916738" y="2968539"/>
                  <a:pt x="1917589" y="2962559"/>
                  <a:pt x="1919126" y="2955374"/>
                </a:cubicBezTo>
                <a:cubicBezTo>
                  <a:pt x="1918628" y="2938637"/>
                  <a:pt x="1916676" y="2916211"/>
                  <a:pt x="1911235" y="2893162"/>
                </a:cubicBezTo>
                <a:cubicBezTo>
                  <a:pt x="1905317" y="2868036"/>
                  <a:pt x="1881416" y="2852462"/>
                  <a:pt x="1862396" y="2843845"/>
                </a:cubicBezTo>
                <a:cubicBezTo>
                  <a:pt x="1828196" y="2828333"/>
                  <a:pt x="1787745" y="2825322"/>
                  <a:pt x="1767458" y="2831572"/>
                </a:cubicBezTo>
                <a:cubicBezTo>
                  <a:pt x="1766336" y="2843346"/>
                  <a:pt x="1769680" y="2852587"/>
                  <a:pt x="1779252" y="2859584"/>
                </a:cubicBezTo>
                <a:cubicBezTo>
                  <a:pt x="1825309" y="2893245"/>
                  <a:pt x="1878177" y="2939634"/>
                  <a:pt x="1878177" y="3000164"/>
                </a:cubicBezTo>
                <a:cubicBezTo>
                  <a:pt x="1878177" y="3026972"/>
                  <a:pt x="1853155" y="3111486"/>
                  <a:pt x="1821218" y="3192553"/>
                </a:cubicBezTo>
                <a:cubicBezTo>
                  <a:pt x="1798232" y="3250903"/>
                  <a:pt x="1754023" y="3352361"/>
                  <a:pt x="1716355" y="3376095"/>
                </a:cubicBezTo>
                <a:cubicBezTo>
                  <a:pt x="1707094" y="3381931"/>
                  <a:pt x="1698455" y="3383010"/>
                  <a:pt x="1690689" y="3379314"/>
                </a:cubicBezTo>
                <a:cubicBezTo>
                  <a:pt x="1690523" y="3379231"/>
                  <a:pt x="1690378" y="3379148"/>
                  <a:pt x="1690212" y="3379065"/>
                </a:cubicBezTo>
                <a:cubicBezTo>
                  <a:pt x="1681033" y="3373645"/>
                  <a:pt x="1672706" y="3366149"/>
                  <a:pt x="1665252" y="3357469"/>
                </a:cubicBezTo>
                <a:cubicBezTo>
                  <a:pt x="1662262" y="3368516"/>
                  <a:pt x="1657444" y="3379189"/>
                  <a:pt x="1650301" y="3389323"/>
                </a:cubicBezTo>
                <a:cubicBezTo>
                  <a:pt x="1607089" y="3450559"/>
                  <a:pt x="1463311" y="3498090"/>
                  <a:pt x="1457227" y="3500084"/>
                </a:cubicBezTo>
                <a:cubicBezTo>
                  <a:pt x="1455005" y="3500811"/>
                  <a:pt x="1452576" y="3500229"/>
                  <a:pt x="1450915" y="3498589"/>
                </a:cubicBezTo>
                <a:cubicBezTo>
                  <a:pt x="1449253" y="3496949"/>
                  <a:pt x="1448651" y="3494519"/>
                  <a:pt x="1449357" y="3492297"/>
                </a:cubicBezTo>
                <a:cubicBezTo>
                  <a:pt x="1449586" y="3491591"/>
                  <a:pt x="1465388" y="3440280"/>
                  <a:pt x="1467942" y="3379916"/>
                </a:cubicBezTo>
                <a:cubicBezTo>
                  <a:pt x="1462709" y="3392272"/>
                  <a:pt x="1456916" y="3400972"/>
                  <a:pt x="1451683" y="3407638"/>
                </a:cubicBezTo>
                <a:cubicBezTo>
                  <a:pt x="1447924" y="3412434"/>
                  <a:pt x="1443730" y="3412372"/>
                  <a:pt x="1441570" y="3411915"/>
                </a:cubicBezTo>
                <a:cubicBezTo>
                  <a:pt x="1432558" y="3410005"/>
                  <a:pt x="1427990" y="3395656"/>
                  <a:pt x="1420390" y="3365630"/>
                </a:cubicBezTo>
                <a:cubicBezTo>
                  <a:pt x="1419975" y="3363948"/>
                  <a:pt x="1419518" y="3362162"/>
                  <a:pt x="1419040" y="3360335"/>
                </a:cubicBezTo>
                <a:cubicBezTo>
                  <a:pt x="1413994" y="3396674"/>
                  <a:pt x="1412769" y="3456602"/>
                  <a:pt x="1435216" y="3497156"/>
                </a:cubicBezTo>
                <a:cubicBezTo>
                  <a:pt x="1451517" y="3526601"/>
                  <a:pt x="1482228" y="3520475"/>
                  <a:pt x="1520685" y="3509428"/>
                </a:cubicBezTo>
                <a:cubicBezTo>
                  <a:pt x="1534515" y="3505441"/>
                  <a:pt x="1546476" y="3502015"/>
                  <a:pt x="1555238" y="3503033"/>
                </a:cubicBezTo>
                <a:cubicBezTo>
                  <a:pt x="1562610" y="3503905"/>
                  <a:pt x="1565351" y="3507476"/>
                  <a:pt x="1566368" y="3510342"/>
                </a:cubicBezTo>
                <a:cubicBezTo>
                  <a:pt x="1569566" y="3519395"/>
                  <a:pt x="1559225" y="3529965"/>
                  <a:pt x="1540474" y="3549173"/>
                </a:cubicBezTo>
                <a:cubicBezTo>
                  <a:pt x="1525793" y="3564186"/>
                  <a:pt x="1507541" y="3582874"/>
                  <a:pt x="1494542" y="3602975"/>
                </a:cubicBezTo>
                <a:cubicBezTo>
                  <a:pt x="1463955" y="3650257"/>
                  <a:pt x="1317499" y="3721523"/>
                  <a:pt x="1211514" y="3721523"/>
                </a:cubicBezTo>
                <a:cubicBezTo>
                  <a:pt x="1203457" y="3721523"/>
                  <a:pt x="1195649" y="3721108"/>
                  <a:pt x="1188132" y="3720256"/>
                </a:cubicBezTo>
                <a:cubicBezTo>
                  <a:pt x="1083393" y="3708233"/>
                  <a:pt x="997861" y="3598448"/>
                  <a:pt x="981789" y="3524047"/>
                </a:cubicBezTo>
                <a:cubicBezTo>
                  <a:pt x="970036" y="3528594"/>
                  <a:pt x="954338" y="3526580"/>
                  <a:pt x="934113" y="3517984"/>
                </a:cubicBezTo>
                <a:cubicBezTo>
                  <a:pt x="925433" y="3514287"/>
                  <a:pt x="916753" y="3510840"/>
                  <a:pt x="908364" y="3507518"/>
                </a:cubicBezTo>
                <a:cubicBezTo>
                  <a:pt x="847024" y="3483140"/>
                  <a:pt x="794031" y="3462084"/>
                  <a:pt x="791436" y="3370863"/>
                </a:cubicBezTo>
                <a:cubicBezTo>
                  <a:pt x="790480" y="3337431"/>
                  <a:pt x="794280" y="3300469"/>
                  <a:pt x="800697" y="3265314"/>
                </a:cubicBezTo>
                <a:cubicBezTo>
                  <a:pt x="800344" y="3265065"/>
                  <a:pt x="800032" y="3264815"/>
                  <a:pt x="799721" y="3264566"/>
                </a:cubicBezTo>
                <a:cubicBezTo>
                  <a:pt x="794239" y="3259956"/>
                  <a:pt x="793491" y="3252336"/>
                  <a:pt x="797520" y="3241932"/>
                </a:cubicBezTo>
                <a:cubicBezTo>
                  <a:pt x="800635" y="3233917"/>
                  <a:pt x="805099" y="3226774"/>
                  <a:pt x="810477" y="3220524"/>
                </a:cubicBezTo>
                <a:cubicBezTo>
                  <a:pt x="823414" y="3169753"/>
                  <a:pt x="840400" y="3129116"/>
                  <a:pt x="853316" y="3118837"/>
                </a:cubicBezTo>
                <a:cubicBezTo>
                  <a:pt x="875140" y="3101456"/>
                  <a:pt x="923107" y="3099504"/>
                  <a:pt x="936501" y="3105962"/>
                </a:cubicBezTo>
                <a:cubicBezTo>
                  <a:pt x="941983" y="3108600"/>
                  <a:pt x="942813" y="3112545"/>
                  <a:pt x="942813" y="3114663"/>
                </a:cubicBezTo>
                <a:cubicBezTo>
                  <a:pt x="942813" y="3121059"/>
                  <a:pt x="932285" y="3159183"/>
                  <a:pt x="923585" y="3189542"/>
                </a:cubicBezTo>
                <a:cubicBezTo>
                  <a:pt x="933843" y="3166347"/>
                  <a:pt x="950745" y="3138065"/>
                  <a:pt x="979900" y="3101747"/>
                </a:cubicBezTo>
                <a:cubicBezTo>
                  <a:pt x="1018419" y="3053738"/>
                  <a:pt x="1074941" y="3010962"/>
                  <a:pt x="1134953" y="2984341"/>
                </a:cubicBezTo>
                <a:cubicBezTo>
                  <a:pt x="1193178" y="2958530"/>
                  <a:pt x="1242267" y="2953567"/>
                  <a:pt x="1266230" y="2971072"/>
                </a:cubicBezTo>
                <a:cubicBezTo>
                  <a:pt x="1307365" y="3001119"/>
                  <a:pt x="1337412" y="2983614"/>
                  <a:pt x="1338679" y="2982846"/>
                </a:cubicBezTo>
                <a:cubicBezTo>
                  <a:pt x="1338907" y="2982701"/>
                  <a:pt x="1339198" y="2982555"/>
                  <a:pt x="1339447" y="2982452"/>
                </a:cubicBezTo>
                <a:cubicBezTo>
                  <a:pt x="1340216" y="2982119"/>
                  <a:pt x="1352758" y="2976720"/>
                  <a:pt x="1371924" y="2972339"/>
                </a:cubicBezTo>
                <a:cubicBezTo>
                  <a:pt x="1359382" y="2970159"/>
                  <a:pt x="1343144" y="2964635"/>
                  <a:pt x="1323168" y="2957845"/>
                </a:cubicBezTo>
                <a:cubicBezTo>
                  <a:pt x="1280620" y="2943392"/>
                  <a:pt x="1222374" y="2923603"/>
                  <a:pt x="1163484" y="2925078"/>
                </a:cubicBezTo>
                <a:cubicBezTo>
                  <a:pt x="1090640" y="2926926"/>
                  <a:pt x="1040222" y="2964033"/>
                  <a:pt x="1000083" y="3004193"/>
                </a:cubicBezTo>
                <a:cubicBezTo>
                  <a:pt x="1000665" y="3008408"/>
                  <a:pt x="1000250" y="3011980"/>
                  <a:pt x="998879" y="3014908"/>
                </a:cubicBezTo>
                <a:cubicBezTo>
                  <a:pt x="993293" y="3026785"/>
                  <a:pt x="971739" y="3047446"/>
                  <a:pt x="959405" y="3058701"/>
                </a:cubicBezTo>
                <a:cubicBezTo>
                  <a:pt x="926928" y="3088312"/>
                  <a:pt x="921986" y="3088125"/>
                  <a:pt x="920366" y="3088084"/>
                </a:cubicBezTo>
                <a:cubicBezTo>
                  <a:pt x="917771" y="3088001"/>
                  <a:pt x="915486" y="3086402"/>
                  <a:pt x="914552" y="3084014"/>
                </a:cubicBezTo>
                <a:cubicBezTo>
                  <a:pt x="912787" y="3079549"/>
                  <a:pt x="914718" y="3076684"/>
                  <a:pt x="929316" y="3062065"/>
                </a:cubicBezTo>
                <a:cubicBezTo>
                  <a:pt x="937456" y="3053925"/>
                  <a:pt x="946136" y="3044249"/>
                  <a:pt x="955335" y="3033991"/>
                </a:cubicBezTo>
                <a:cubicBezTo>
                  <a:pt x="964845" y="3023380"/>
                  <a:pt x="975124" y="3011917"/>
                  <a:pt x="986358" y="3000455"/>
                </a:cubicBezTo>
                <a:cubicBezTo>
                  <a:pt x="984364" y="2994620"/>
                  <a:pt x="980066" y="2985899"/>
                  <a:pt x="971511" y="2973710"/>
                </a:cubicBezTo>
                <a:cubicBezTo>
                  <a:pt x="943312" y="2933488"/>
                  <a:pt x="881369" y="2875823"/>
                  <a:pt x="837929" y="2879872"/>
                </a:cubicBezTo>
                <a:cubicBezTo>
                  <a:pt x="832364" y="2880391"/>
                  <a:pt x="828626" y="2882717"/>
                  <a:pt x="826196" y="2887181"/>
                </a:cubicBezTo>
                <a:cubicBezTo>
                  <a:pt x="808172" y="2920322"/>
                  <a:pt x="863657" y="3041279"/>
                  <a:pt x="886540" y="3085093"/>
                </a:cubicBezTo>
                <a:cubicBezTo>
                  <a:pt x="887557" y="3087025"/>
                  <a:pt x="887474" y="3089350"/>
                  <a:pt x="886353" y="3091198"/>
                </a:cubicBezTo>
                <a:cubicBezTo>
                  <a:pt x="885232" y="3093067"/>
                  <a:pt x="883197" y="3094209"/>
                  <a:pt x="881016" y="3094209"/>
                </a:cubicBezTo>
                <a:lnTo>
                  <a:pt x="870821" y="3081750"/>
                </a:lnTo>
                <a:cubicBezTo>
                  <a:pt x="852132" y="3044685"/>
                  <a:pt x="793305" y="2921527"/>
                  <a:pt x="815233" y="2881222"/>
                </a:cubicBezTo>
                <a:cubicBezTo>
                  <a:pt x="819635" y="2873123"/>
                  <a:pt x="827089" y="2868347"/>
                  <a:pt x="836766" y="2867455"/>
                </a:cubicBezTo>
                <a:cubicBezTo>
                  <a:pt x="885626" y="2862907"/>
                  <a:pt x="950932" y="2922669"/>
                  <a:pt x="981685" y="2966546"/>
                </a:cubicBezTo>
                <a:cubicBezTo>
                  <a:pt x="988102" y="2975682"/>
                  <a:pt x="992857" y="2983801"/>
                  <a:pt x="995972" y="2990841"/>
                </a:cubicBezTo>
                <a:cubicBezTo>
                  <a:pt x="1036547" y="2951491"/>
                  <a:pt x="1089269" y="2914508"/>
                  <a:pt x="1163152" y="2912639"/>
                </a:cubicBezTo>
                <a:cubicBezTo>
                  <a:pt x="1224243" y="2911082"/>
                  <a:pt x="1283714" y="2931307"/>
                  <a:pt x="1327155" y="2946050"/>
                </a:cubicBezTo>
                <a:cubicBezTo>
                  <a:pt x="1353838" y="2955104"/>
                  <a:pt x="1381414" y="2964490"/>
                  <a:pt x="1388038" y="2959735"/>
                </a:cubicBezTo>
                <a:cubicBezTo>
                  <a:pt x="1388412" y="2959465"/>
                  <a:pt x="1389533" y="2958675"/>
                  <a:pt x="1389533" y="2955000"/>
                </a:cubicBezTo>
                <a:cubicBezTo>
                  <a:pt x="1389533" y="2939821"/>
                  <a:pt x="1390779" y="2889839"/>
                  <a:pt x="1396510" y="2841540"/>
                </a:cubicBezTo>
                <a:cubicBezTo>
                  <a:pt x="1406207" y="2759621"/>
                  <a:pt x="1421137" y="2745771"/>
                  <a:pt x="1431499" y="2742469"/>
                </a:cubicBezTo>
                <a:cubicBezTo>
                  <a:pt x="1440968" y="2739458"/>
                  <a:pt x="1450686" y="2744899"/>
                  <a:pt x="1460383" y="2758625"/>
                </a:cubicBezTo>
                <a:cubicBezTo>
                  <a:pt x="1504634" y="2821315"/>
                  <a:pt x="1545396" y="2929044"/>
                  <a:pt x="1529905" y="2965404"/>
                </a:cubicBezTo>
                <a:cubicBezTo>
                  <a:pt x="1527517" y="2971010"/>
                  <a:pt x="1523862" y="2975038"/>
                  <a:pt x="1519149" y="2977323"/>
                </a:cubicBezTo>
                <a:cubicBezTo>
                  <a:pt x="1545167" y="2990945"/>
                  <a:pt x="1567947" y="3011876"/>
                  <a:pt x="1584330" y="3026951"/>
                </a:cubicBezTo>
                <a:cubicBezTo>
                  <a:pt x="1592283" y="3034260"/>
                  <a:pt x="1601171" y="3042421"/>
                  <a:pt x="1605407" y="3044705"/>
                </a:cubicBezTo>
                <a:cubicBezTo>
                  <a:pt x="1613817" y="3037479"/>
                  <a:pt x="1639503" y="2994475"/>
                  <a:pt x="1660331" y="2959610"/>
                </a:cubicBezTo>
                <a:cubicBezTo>
                  <a:pt x="1692600" y="2905600"/>
                  <a:pt x="1718722" y="2862720"/>
                  <a:pt x="1737743" y="2839754"/>
                </a:cubicBezTo>
                <a:cubicBezTo>
                  <a:pt x="1757221" y="2797414"/>
                  <a:pt x="1777549" y="2758832"/>
                  <a:pt x="1797546" y="2732149"/>
                </a:cubicBezTo>
                <a:cubicBezTo>
                  <a:pt x="1804856" y="2717364"/>
                  <a:pt x="1811272" y="2702600"/>
                  <a:pt x="1814927" y="2688356"/>
                </a:cubicBezTo>
                <a:cubicBezTo>
                  <a:pt x="1832037" y="2621637"/>
                  <a:pt x="1862935" y="2268984"/>
                  <a:pt x="1862935" y="2244107"/>
                </a:cubicBezTo>
                <a:cubicBezTo>
                  <a:pt x="1862935" y="2227890"/>
                  <a:pt x="1860444" y="2219397"/>
                  <a:pt x="1857557" y="2209575"/>
                </a:cubicBezTo>
                <a:cubicBezTo>
                  <a:pt x="1855273" y="2201808"/>
                  <a:pt x="1852906" y="2193772"/>
                  <a:pt x="1851639" y="2181500"/>
                </a:cubicBezTo>
                <a:cubicBezTo>
                  <a:pt x="1848608" y="2152491"/>
                  <a:pt x="1890865" y="2103860"/>
                  <a:pt x="1895682" y="2098398"/>
                </a:cubicBezTo>
                <a:cubicBezTo>
                  <a:pt x="1897883" y="2095927"/>
                  <a:pt x="1901621" y="2095595"/>
                  <a:pt x="1904217" y="2097651"/>
                </a:cubicBezTo>
                <a:cubicBezTo>
                  <a:pt x="1906812" y="2099707"/>
                  <a:pt x="1907352" y="2103424"/>
                  <a:pt x="1905442" y="2106123"/>
                </a:cubicBezTo>
                <a:cubicBezTo>
                  <a:pt x="1905130" y="2106559"/>
                  <a:pt x="1876952" y="2146968"/>
                  <a:pt x="1879901" y="2176683"/>
                </a:cubicBezTo>
                <a:cubicBezTo>
                  <a:pt x="1882164" y="2162687"/>
                  <a:pt x="1884864" y="2151869"/>
                  <a:pt x="1888020" y="2145411"/>
                </a:cubicBezTo>
                <a:cubicBezTo>
                  <a:pt x="1900666" y="2119662"/>
                  <a:pt x="1916115" y="2106227"/>
                  <a:pt x="1927411" y="2096426"/>
                </a:cubicBezTo>
                <a:cubicBezTo>
                  <a:pt x="1938520" y="2086770"/>
                  <a:pt x="1943899" y="2081662"/>
                  <a:pt x="1943525" y="2072567"/>
                </a:cubicBezTo>
                <a:cubicBezTo>
                  <a:pt x="1941532" y="2068164"/>
                  <a:pt x="1939434" y="2063471"/>
                  <a:pt x="1937275" y="2058529"/>
                </a:cubicBezTo>
                <a:cubicBezTo>
                  <a:pt x="1928782" y="2050369"/>
                  <a:pt x="1911754" y="2045530"/>
                  <a:pt x="1887085" y="2039488"/>
                </a:cubicBezTo>
                <a:cubicBezTo>
                  <a:pt x="1898423" y="2054418"/>
                  <a:pt x="1905525" y="2068476"/>
                  <a:pt x="1903905" y="2078817"/>
                </a:cubicBezTo>
                <a:cubicBezTo>
                  <a:pt x="1901330" y="2095180"/>
                  <a:pt x="1859779" y="2110733"/>
                  <a:pt x="1750410" y="2147861"/>
                </a:cubicBezTo>
                <a:cubicBezTo>
                  <a:pt x="1683027" y="2170723"/>
                  <a:pt x="1606674" y="2196638"/>
                  <a:pt x="1557377" y="2221826"/>
                </a:cubicBezTo>
                <a:cubicBezTo>
                  <a:pt x="1532937" y="2234306"/>
                  <a:pt x="1508413" y="2244543"/>
                  <a:pt x="1483640" y="2253036"/>
                </a:cubicBezTo>
                <a:cubicBezTo>
                  <a:pt x="1477390" y="2270624"/>
                  <a:pt x="1467319" y="2282315"/>
                  <a:pt x="1453489" y="2287942"/>
                </a:cubicBezTo>
                <a:cubicBezTo>
                  <a:pt x="1448464" y="2289998"/>
                  <a:pt x="1442629" y="2292843"/>
                  <a:pt x="1436462" y="2295833"/>
                </a:cubicBezTo>
                <a:cubicBezTo>
                  <a:pt x="1415697" y="2305945"/>
                  <a:pt x="1392149" y="2317387"/>
                  <a:pt x="1376077" y="2310659"/>
                </a:cubicBezTo>
                <a:cubicBezTo>
                  <a:pt x="1370741" y="2308417"/>
                  <a:pt x="1366691" y="2304450"/>
                  <a:pt x="1364013" y="2298823"/>
                </a:cubicBezTo>
                <a:cubicBezTo>
                  <a:pt x="1356392" y="2300007"/>
                  <a:pt x="1346840" y="2301356"/>
                  <a:pt x="1334734" y="2303059"/>
                </a:cubicBezTo>
                <a:lnTo>
                  <a:pt x="1330020" y="2303724"/>
                </a:lnTo>
                <a:cubicBezTo>
                  <a:pt x="1310003" y="2306569"/>
                  <a:pt x="1280142" y="2313130"/>
                  <a:pt x="1245091" y="2321187"/>
                </a:cubicBezTo>
                <a:cubicBezTo>
                  <a:pt x="1242890" y="2327375"/>
                  <a:pt x="1239152" y="2333875"/>
                  <a:pt x="1233857" y="2340644"/>
                </a:cubicBezTo>
                <a:cubicBezTo>
                  <a:pt x="1201027" y="2382673"/>
                  <a:pt x="1118735" y="2424971"/>
                  <a:pt x="1084888" y="2441209"/>
                </a:cubicBezTo>
                <a:cubicBezTo>
                  <a:pt x="1021368" y="2471672"/>
                  <a:pt x="962416" y="2491378"/>
                  <a:pt x="938162" y="2490526"/>
                </a:cubicBezTo>
                <a:cubicBezTo>
                  <a:pt x="917999" y="2489737"/>
                  <a:pt x="914303" y="2478296"/>
                  <a:pt x="913763" y="2472357"/>
                </a:cubicBezTo>
                <a:cubicBezTo>
                  <a:pt x="890485" y="2483612"/>
                  <a:pt x="867353" y="2491129"/>
                  <a:pt x="849287" y="2490526"/>
                </a:cubicBezTo>
                <a:cubicBezTo>
                  <a:pt x="810934" y="2489177"/>
                  <a:pt x="770608" y="2463906"/>
                  <a:pt x="749968" y="2448975"/>
                </a:cubicBezTo>
                <a:cubicBezTo>
                  <a:pt x="721000" y="2428003"/>
                  <a:pt x="696622" y="2402794"/>
                  <a:pt x="690704" y="2387718"/>
                </a:cubicBezTo>
                <a:cubicBezTo>
                  <a:pt x="689085" y="2383565"/>
                  <a:pt x="689521" y="2379309"/>
                  <a:pt x="691929" y="2375695"/>
                </a:cubicBezTo>
                <a:cubicBezTo>
                  <a:pt x="693674" y="2373079"/>
                  <a:pt x="696539" y="2370816"/>
                  <a:pt x="700464" y="2368843"/>
                </a:cubicBezTo>
                <a:lnTo>
                  <a:pt x="693154" y="2367389"/>
                </a:lnTo>
                <a:cubicBezTo>
                  <a:pt x="589661" y="2345815"/>
                  <a:pt x="456702" y="2297619"/>
                  <a:pt x="402796" y="2247201"/>
                </a:cubicBezTo>
                <a:cubicBezTo>
                  <a:pt x="372624" y="2219002"/>
                  <a:pt x="325841" y="2192589"/>
                  <a:pt x="280614" y="2167068"/>
                </a:cubicBezTo>
                <a:cubicBezTo>
                  <a:pt x="249840" y="2149709"/>
                  <a:pt x="218007" y="2131747"/>
                  <a:pt x="192570" y="2113723"/>
                </a:cubicBezTo>
                <a:cubicBezTo>
                  <a:pt x="128095" y="2068060"/>
                  <a:pt x="53797" y="1948017"/>
                  <a:pt x="27072" y="1882524"/>
                </a:cubicBezTo>
                <a:cubicBezTo>
                  <a:pt x="265" y="1816803"/>
                  <a:pt x="-4844" y="1724191"/>
                  <a:pt x="3961" y="1670430"/>
                </a:cubicBezTo>
                <a:cubicBezTo>
                  <a:pt x="12080" y="1620801"/>
                  <a:pt x="60525" y="1555246"/>
                  <a:pt x="134303" y="1531490"/>
                </a:cubicBezTo>
                <a:cubicBezTo>
                  <a:pt x="202309" y="1509583"/>
                  <a:pt x="274904" y="1529414"/>
                  <a:pt x="330575" y="1549120"/>
                </a:cubicBezTo>
                <a:cubicBezTo>
                  <a:pt x="341124" y="1552858"/>
                  <a:pt x="347976" y="1558506"/>
                  <a:pt x="350987" y="1565919"/>
                </a:cubicBezTo>
                <a:cubicBezTo>
                  <a:pt x="378252" y="1555578"/>
                  <a:pt x="401426" y="1549473"/>
                  <a:pt x="403398" y="1548954"/>
                </a:cubicBezTo>
                <a:cubicBezTo>
                  <a:pt x="404270" y="1548725"/>
                  <a:pt x="405163" y="1548684"/>
                  <a:pt x="406056" y="1548850"/>
                </a:cubicBezTo>
                <a:cubicBezTo>
                  <a:pt x="408569" y="1549286"/>
                  <a:pt x="428483" y="1552837"/>
                  <a:pt x="456744" y="1558236"/>
                </a:cubicBezTo>
                <a:cubicBezTo>
                  <a:pt x="466088" y="1555910"/>
                  <a:pt x="476180" y="1554166"/>
                  <a:pt x="487102" y="1553169"/>
                </a:cubicBezTo>
                <a:cubicBezTo>
                  <a:pt x="542005" y="1548144"/>
                  <a:pt x="597199" y="1554207"/>
                  <a:pt x="642488" y="1570259"/>
                </a:cubicBezTo>
                <a:cubicBezTo>
                  <a:pt x="683125" y="1584649"/>
                  <a:pt x="710950" y="1605393"/>
                  <a:pt x="716930" y="1625743"/>
                </a:cubicBezTo>
                <a:cubicBezTo>
                  <a:pt x="718343" y="1630561"/>
                  <a:pt x="718945" y="1634651"/>
                  <a:pt x="718758" y="1638182"/>
                </a:cubicBezTo>
                <a:cubicBezTo>
                  <a:pt x="777606" y="1685339"/>
                  <a:pt x="839175" y="1772407"/>
                  <a:pt x="839175" y="1847182"/>
                </a:cubicBezTo>
                <a:cubicBezTo>
                  <a:pt x="839175" y="1950447"/>
                  <a:pt x="784313" y="1979726"/>
                  <a:pt x="725008" y="1995985"/>
                </a:cubicBezTo>
                <a:cubicBezTo>
                  <a:pt x="703765" y="2001820"/>
                  <a:pt x="671372" y="2004166"/>
                  <a:pt x="634721" y="2003398"/>
                </a:cubicBezTo>
                <a:cubicBezTo>
                  <a:pt x="636964" y="2005371"/>
                  <a:pt x="639373" y="2007468"/>
                  <a:pt x="641948" y="2009648"/>
                </a:cubicBezTo>
                <a:lnTo>
                  <a:pt x="646869" y="2013864"/>
                </a:lnTo>
                <a:cubicBezTo>
                  <a:pt x="651022" y="2017560"/>
                  <a:pt x="650628" y="2021796"/>
                  <a:pt x="649008" y="2024329"/>
                </a:cubicBezTo>
                <a:cubicBezTo>
                  <a:pt x="647367" y="2026883"/>
                  <a:pt x="642986" y="2033694"/>
                  <a:pt x="591426" y="2023021"/>
                </a:cubicBezTo>
                <a:cubicBezTo>
                  <a:pt x="571533" y="2018910"/>
                  <a:pt x="532080" y="2009295"/>
                  <a:pt x="491359" y="1991271"/>
                </a:cubicBezTo>
                <a:cubicBezTo>
                  <a:pt x="486189" y="1988987"/>
                  <a:pt x="480873" y="1986329"/>
                  <a:pt x="475474" y="1983401"/>
                </a:cubicBezTo>
                <a:cubicBezTo>
                  <a:pt x="447192" y="1976528"/>
                  <a:pt x="422232" y="1968035"/>
                  <a:pt x="404042" y="1958089"/>
                </a:cubicBezTo>
                <a:cubicBezTo>
                  <a:pt x="370506" y="1939774"/>
                  <a:pt x="344592" y="1905636"/>
                  <a:pt x="329038" y="1859392"/>
                </a:cubicBezTo>
                <a:cubicBezTo>
                  <a:pt x="319673" y="1848366"/>
                  <a:pt x="312883" y="1839084"/>
                  <a:pt x="309602" y="1832771"/>
                </a:cubicBezTo>
                <a:cubicBezTo>
                  <a:pt x="305179" y="1845791"/>
                  <a:pt x="300632" y="1882524"/>
                  <a:pt x="311803" y="1931468"/>
                </a:cubicBezTo>
                <a:cubicBezTo>
                  <a:pt x="319445" y="1964983"/>
                  <a:pt x="357154" y="1999723"/>
                  <a:pt x="412660" y="2024392"/>
                </a:cubicBezTo>
                <a:cubicBezTo>
                  <a:pt x="473522" y="2051448"/>
                  <a:pt x="547010" y="2063554"/>
                  <a:pt x="619542" y="2058467"/>
                </a:cubicBezTo>
                <a:cubicBezTo>
                  <a:pt x="679616" y="2054273"/>
                  <a:pt x="714459" y="2043641"/>
                  <a:pt x="736055" y="2031410"/>
                </a:cubicBezTo>
                <a:cubicBezTo>
                  <a:pt x="729016" y="2027922"/>
                  <a:pt x="723970" y="2025160"/>
                  <a:pt x="721810" y="2023623"/>
                </a:cubicBezTo>
                <a:cubicBezTo>
                  <a:pt x="718592" y="2021339"/>
                  <a:pt x="717367" y="2017601"/>
                  <a:pt x="718633" y="2013864"/>
                </a:cubicBezTo>
                <a:cubicBezTo>
                  <a:pt x="719505" y="2011268"/>
                  <a:pt x="721810" y="2004374"/>
                  <a:pt x="756031" y="1988323"/>
                </a:cubicBezTo>
                <a:cubicBezTo>
                  <a:pt x="756343" y="1988177"/>
                  <a:pt x="787615" y="1973475"/>
                  <a:pt x="795111" y="1973787"/>
                </a:cubicBezTo>
                <a:cubicBezTo>
                  <a:pt x="798205" y="1973891"/>
                  <a:pt x="800697" y="1975780"/>
                  <a:pt x="801465" y="1978625"/>
                </a:cubicBezTo>
                <a:cubicBezTo>
                  <a:pt x="802836" y="1983754"/>
                  <a:pt x="798247" y="1986599"/>
                  <a:pt x="794883" y="1988676"/>
                </a:cubicBezTo>
                <a:cubicBezTo>
                  <a:pt x="790127" y="1991624"/>
                  <a:pt x="786681" y="1996815"/>
                  <a:pt x="782320" y="2003398"/>
                </a:cubicBezTo>
                <a:cubicBezTo>
                  <a:pt x="777149" y="2011206"/>
                  <a:pt x="771086" y="2020342"/>
                  <a:pt x="760786" y="2029354"/>
                </a:cubicBezTo>
                <a:cubicBezTo>
                  <a:pt x="799056" y="2046735"/>
                  <a:pt x="859691" y="2070864"/>
                  <a:pt x="880061" y="2069452"/>
                </a:cubicBezTo>
                <a:cubicBezTo>
                  <a:pt x="885398" y="2069078"/>
                  <a:pt x="888928" y="2067687"/>
                  <a:pt x="890817" y="2065236"/>
                </a:cubicBezTo>
                <a:cubicBezTo>
                  <a:pt x="894846" y="2060066"/>
                  <a:pt x="892790" y="2048666"/>
                  <a:pt x="890963" y="2038595"/>
                </a:cubicBezTo>
                <a:cubicBezTo>
                  <a:pt x="889862" y="2032531"/>
                  <a:pt x="888741" y="2026260"/>
                  <a:pt x="888741" y="2020716"/>
                </a:cubicBezTo>
                <a:cubicBezTo>
                  <a:pt x="888741" y="2017331"/>
                  <a:pt x="890091" y="2014445"/>
                  <a:pt x="892541" y="2012576"/>
                </a:cubicBezTo>
                <a:cubicBezTo>
                  <a:pt x="898044" y="2008402"/>
                  <a:pt x="906412" y="2010707"/>
                  <a:pt x="919079" y="2014217"/>
                </a:cubicBezTo>
                <a:cubicBezTo>
                  <a:pt x="934403" y="2018473"/>
                  <a:pt x="955397" y="2024288"/>
                  <a:pt x="968334" y="2015816"/>
                </a:cubicBezTo>
                <a:cubicBezTo>
                  <a:pt x="975331" y="2011247"/>
                  <a:pt x="979837" y="2002443"/>
                  <a:pt x="981769" y="1989693"/>
                </a:cubicBezTo>
                <a:cubicBezTo>
                  <a:pt x="979048" y="1949824"/>
                  <a:pt x="944288" y="1912800"/>
                  <a:pt x="913618" y="1880116"/>
                </a:cubicBezTo>
                <a:cubicBezTo>
                  <a:pt x="891606" y="1856672"/>
                  <a:pt x="872523" y="1836343"/>
                  <a:pt x="867436" y="1817550"/>
                </a:cubicBezTo>
                <a:cubicBezTo>
                  <a:pt x="862639" y="1810615"/>
                  <a:pt x="856264" y="1800772"/>
                  <a:pt x="863034" y="1795498"/>
                </a:cubicBezTo>
                <a:cubicBezTo>
                  <a:pt x="867706" y="1791885"/>
                  <a:pt x="873790" y="1794563"/>
                  <a:pt x="882117" y="1800087"/>
                </a:cubicBezTo>
                <a:cubicBezTo>
                  <a:pt x="888492" y="1804302"/>
                  <a:pt x="896777" y="1810760"/>
                  <a:pt x="906080" y="1818755"/>
                </a:cubicBezTo>
                <a:cubicBezTo>
                  <a:pt x="926492" y="1836280"/>
                  <a:pt x="948274" y="1857959"/>
                  <a:pt x="965842" y="1878247"/>
                </a:cubicBezTo>
                <a:cubicBezTo>
                  <a:pt x="1011047" y="1930471"/>
                  <a:pt x="1061424" y="2033902"/>
                  <a:pt x="1083372" y="2085005"/>
                </a:cubicBezTo>
                <a:lnTo>
                  <a:pt x="1088730" y="2084673"/>
                </a:lnTo>
                <a:cubicBezTo>
                  <a:pt x="1140559" y="2081496"/>
                  <a:pt x="1182816" y="2080935"/>
                  <a:pt x="1203394" y="2080893"/>
                </a:cubicBezTo>
                <a:cubicBezTo>
                  <a:pt x="1254767" y="2080748"/>
                  <a:pt x="1257508" y="2082928"/>
                  <a:pt x="1259294" y="2084382"/>
                </a:cubicBezTo>
                <a:cubicBezTo>
                  <a:pt x="1261350" y="2086043"/>
                  <a:pt x="1262201" y="2088722"/>
                  <a:pt x="1261454" y="2091234"/>
                </a:cubicBezTo>
                <a:cubicBezTo>
                  <a:pt x="1260083" y="2095803"/>
                  <a:pt x="1255619" y="2096446"/>
                  <a:pt x="1248247" y="2097152"/>
                </a:cubicBezTo>
                <a:cubicBezTo>
                  <a:pt x="1207194" y="2118167"/>
                  <a:pt x="1139978" y="2132245"/>
                  <a:pt x="1101770" y="2118520"/>
                </a:cubicBezTo>
                <a:cubicBezTo>
                  <a:pt x="1089602" y="2114138"/>
                  <a:pt x="1080818" y="2107244"/>
                  <a:pt x="1075606" y="2097962"/>
                </a:cubicBezTo>
                <a:cubicBezTo>
                  <a:pt x="993875" y="2103610"/>
                  <a:pt x="906890" y="2115031"/>
                  <a:pt x="869056" y="2136046"/>
                </a:cubicBezTo>
                <a:cubicBezTo>
                  <a:pt x="842705" y="2150685"/>
                  <a:pt x="827567" y="2172405"/>
                  <a:pt x="824058" y="2200625"/>
                </a:cubicBezTo>
                <a:cubicBezTo>
                  <a:pt x="817662" y="2251998"/>
                  <a:pt x="851634" y="2314875"/>
                  <a:pt x="886831" y="2347974"/>
                </a:cubicBezTo>
                <a:cubicBezTo>
                  <a:pt x="923813" y="2382735"/>
                  <a:pt x="1100669" y="2341828"/>
                  <a:pt x="1217702" y="2314750"/>
                </a:cubicBezTo>
                <a:lnTo>
                  <a:pt x="1234833" y="2310784"/>
                </a:lnTo>
                <a:cubicBezTo>
                  <a:pt x="1235103" y="2308271"/>
                  <a:pt x="1234895" y="2305925"/>
                  <a:pt x="1234272" y="2303724"/>
                </a:cubicBezTo>
                <a:cubicBezTo>
                  <a:pt x="1233504" y="2301107"/>
                  <a:pt x="1232569" y="2298740"/>
                  <a:pt x="1231490" y="2296622"/>
                </a:cubicBezTo>
                <a:lnTo>
                  <a:pt x="1224201" y="2297183"/>
                </a:lnTo>
                <a:cubicBezTo>
                  <a:pt x="1175237" y="2300962"/>
                  <a:pt x="1168218" y="2292157"/>
                  <a:pt x="1167201" y="2285180"/>
                </a:cubicBezTo>
                <a:cubicBezTo>
                  <a:pt x="1166080" y="2277580"/>
                  <a:pt x="1174095" y="2270770"/>
                  <a:pt x="1187634" y="2267800"/>
                </a:cubicBezTo>
                <a:cubicBezTo>
                  <a:pt x="1205471" y="2263896"/>
                  <a:pt x="1225758" y="2267883"/>
                  <a:pt x="1237968" y="2283581"/>
                </a:cubicBezTo>
                <a:cubicBezTo>
                  <a:pt x="1279374" y="2280259"/>
                  <a:pt x="1319326" y="2276376"/>
                  <a:pt x="1358261" y="2270271"/>
                </a:cubicBezTo>
                <a:cubicBezTo>
                  <a:pt x="1358032" y="2264166"/>
                  <a:pt x="1358240" y="2257874"/>
                  <a:pt x="1358448" y="2250960"/>
                </a:cubicBezTo>
                <a:cubicBezTo>
                  <a:pt x="1359071" y="2231067"/>
                  <a:pt x="1359839" y="2206294"/>
                  <a:pt x="1351990" y="2164680"/>
                </a:cubicBezTo>
                <a:cubicBezTo>
                  <a:pt x="1348148" y="2144289"/>
                  <a:pt x="1343954" y="2127283"/>
                  <a:pt x="1340236" y="2112290"/>
                </a:cubicBezTo>
                <a:cubicBezTo>
                  <a:pt x="1330082" y="2071258"/>
                  <a:pt x="1323957" y="2046486"/>
                  <a:pt x="1351554" y="2034753"/>
                </a:cubicBezTo>
                <a:cubicBezTo>
                  <a:pt x="1359174" y="2031514"/>
                  <a:pt x="1366380" y="2026302"/>
                  <a:pt x="1373357" y="2021277"/>
                </a:cubicBezTo>
                <a:cubicBezTo>
                  <a:pt x="1385214" y="2012722"/>
                  <a:pt x="1396406" y="2004644"/>
                  <a:pt x="1407640" y="2008776"/>
                </a:cubicBezTo>
                <a:cubicBezTo>
                  <a:pt x="1416901" y="2012182"/>
                  <a:pt x="1423255" y="2022876"/>
                  <a:pt x="1428281" y="2043412"/>
                </a:cubicBezTo>
                <a:cubicBezTo>
                  <a:pt x="1431728" y="2057574"/>
                  <a:pt x="1435714" y="2071881"/>
                  <a:pt x="1439556" y="2085711"/>
                </a:cubicBezTo>
                <a:cubicBezTo>
                  <a:pt x="1452534" y="2132329"/>
                  <a:pt x="1456210" y="2147321"/>
                  <a:pt x="1447301" y="2152346"/>
                </a:cubicBezTo>
                <a:cubicBezTo>
                  <a:pt x="1440054" y="2156437"/>
                  <a:pt x="1432205" y="2148110"/>
                  <a:pt x="1428011" y="2143645"/>
                </a:cubicBezTo>
                <a:cubicBezTo>
                  <a:pt x="1416424" y="2131332"/>
                  <a:pt x="1406768" y="2114637"/>
                  <a:pt x="1399853" y="2102198"/>
                </a:cubicBezTo>
                <a:cubicBezTo>
                  <a:pt x="1401390" y="2113785"/>
                  <a:pt x="1403549" y="2125684"/>
                  <a:pt x="1405667" y="2137208"/>
                </a:cubicBezTo>
                <a:cubicBezTo>
                  <a:pt x="1412644" y="2175395"/>
                  <a:pt x="1419850" y="2214891"/>
                  <a:pt x="1405211" y="2249465"/>
                </a:cubicBezTo>
                <a:cubicBezTo>
                  <a:pt x="1403072" y="2254531"/>
                  <a:pt x="1401784" y="2258830"/>
                  <a:pt x="1401037" y="2262546"/>
                </a:cubicBezTo>
                <a:cubicBezTo>
                  <a:pt x="1425643" y="2257417"/>
                  <a:pt x="1449897" y="2251105"/>
                  <a:pt x="1473901" y="2243173"/>
                </a:cubicBezTo>
                <a:cubicBezTo>
                  <a:pt x="1478636" y="2226291"/>
                  <a:pt x="1480027" y="2203511"/>
                  <a:pt x="1478034" y="2174980"/>
                </a:cubicBezTo>
                <a:cubicBezTo>
                  <a:pt x="1474026" y="2117315"/>
                  <a:pt x="1449752" y="2054397"/>
                  <a:pt x="1449502" y="2053774"/>
                </a:cubicBezTo>
                <a:cubicBezTo>
                  <a:pt x="1448506" y="2051220"/>
                  <a:pt x="1449316" y="2048292"/>
                  <a:pt x="1451475" y="2046610"/>
                </a:cubicBezTo>
                <a:cubicBezTo>
                  <a:pt x="1453635" y="2044928"/>
                  <a:pt x="1456667" y="2044845"/>
                  <a:pt x="1458909" y="2046444"/>
                </a:cubicBezTo>
                <a:cubicBezTo>
                  <a:pt x="1459054" y="2046548"/>
                  <a:pt x="1476497" y="2058467"/>
                  <a:pt x="1504925" y="2058467"/>
                </a:cubicBezTo>
                <a:cubicBezTo>
                  <a:pt x="1529635" y="2058467"/>
                  <a:pt x="1713510" y="2006305"/>
                  <a:pt x="1782284" y="1986204"/>
                </a:cubicBezTo>
                <a:cubicBezTo>
                  <a:pt x="1784693" y="1985499"/>
                  <a:pt x="1787309" y="1986308"/>
                  <a:pt x="1788887" y="1988281"/>
                </a:cubicBezTo>
                <a:cubicBezTo>
                  <a:pt x="1788949" y="1988343"/>
                  <a:pt x="1801596" y="2002609"/>
                  <a:pt x="1849895" y="2016978"/>
                </a:cubicBezTo>
                <a:cubicBezTo>
                  <a:pt x="1850020" y="2017020"/>
                  <a:pt x="1850124" y="2017041"/>
                  <a:pt x="1850227" y="2017082"/>
                </a:cubicBezTo>
                <a:cubicBezTo>
                  <a:pt x="1832245" y="1999307"/>
                  <a:pt x="1811583" y="1982010"/>
                  <a:pt x="1795054" y="1971025"/>
                </a:cubicBezTo>
                <a:cubicBezTo>
                  <a:pt x="1794826" y="1970880"/>
                  <a:pt x="1794598" y="1970714"/>
                  <a:pt x="1794390" y="1970527"/>
                </a:cubicBezTo>
                <a:cubicBezTo>
                  <a:pt x="1791026" y="1967578"/>
                  <a:pt x="1455815" y="1674147"/>
                  <a:pt x="1315713" y="1579686"/>
                </a:cubicBezTo>
                <a:cubicBezTo>
                  <a:pt x="1259917" y="1542060"/>
                  <a:pt x="1200965" y="1515896"/>
                  <a:pt x="1153600" y="1494882"/>
                </a:cubicBezTo>
                <a:cubicBezTo>
                  <a:pt x="1096309" y="1469465"/>
                  <a:pt x="1054903" y="1451088"/>
                  <a:pt x="1047926" y="1425796"/>
                </a:cubicBezTo>
                <a:cubicBezTo>
                  <a:pt x="1045351" y="1416452"/>
                  <a:pt x="1047594" y="1406671"/>
                  <a:pt x="1054592" y="1396746"/>
                </a:cubicBezTo>
                <a:cubicBezTo>
                  <a:pt x="1072387" y="1371516"/>
                  <a:pt x="1096973" y="1351810"/>
                  <a:pt x="1118673" y="1334430"/>
                </a:cubicBezTo>
                <a:cubicBezTo>
                  <a:pt x="1147100" y="1311630"/>
                  <a:pt x="1169568" y="1293626"/>
                  <a:pt x="1165581" y="1273837"/>
                </a:cubicBezTo>
                <a:cubicBezTo>
                  <a:pt x="1164460" y="1268314"/>
                  <a:pt x="1161075" y="1261586"/>
                  <a:pt x="1156050" y="1254131"/>
                </a:cubicBezTo>
                <a:cubicBezTo>
                  <a:pt x="1155884" y="1261295"/>
                  <a:pt x="1153641" y="1267774"/>
                  <a:pt x="1149343" y="1273463"/>
                </a:cubicBezTo>
                <a:cubicBezTo>
                  <a:pt x="1146062" y="1277824"/>
                  <a:pt x="1142449" y="1282704"/>
                  <a:pt x="1138566" y="1287937"/>
                </a:cubicBezTo>
                <a:cubicBezTo>
                  <a:pt x="1098448" y="1342196"/>
                  <a:pt x="1059991" y="1391243"/>
                  <a:pt x="1030483" y="1395354"/>
                </a:cubicBezTo>
                <a:cubicBezTo>
                  <a:pt x="1023527" y="1396310"/>
                  <a:pt x="1017360" y="1394773"/>
                  <a:pt x="1012148" y="1390765"/>
                </a:cubicBezTo>
                <a:lnTo>
                  <a:pt x="1010902" y="1389810"/>
                </a:lnTo>
                <a:cubicBezTo>
                  <a:pt x="888803" y="1295474"/>
                  <a:pt x="813841" y="1203257"/>
                  <a:pt x="794094" y="1123166"/>
                </a:cubicBezTo>
                <a:cubicBezTo>
                  <a:pt x="766891" y="1012737"/>
                  <a:pt x="802836" y="933518"/>
                  <a:pt x="811952" y="915971"/>
                </a:cubicBezTo>
                <a:cubicBezTo>
                  <a:pt x="801694" y="907520"/>
                  <a:pt x="793616" y="898570"/>
                  <a:pt x="789068" y="889288"/>
                </a:cubicBezTo>
                <a:cubicBezTo>
                  <a:pt x="770961" y="852160"/>
                  <a:pt x="763382" y="789387"/>
                  <a:pt x="768303" y="717042"/>
                </a:cubicBezTo>
                <a:cubicBezTo>
                  <a:pt x="772955" y="648766"/>
                  <a:pt x="787864" y="583065"/>
                  <a:pt x="808193" y="541286"/>
                </a:cubicBezTo>
                <a:cubicBezTo>
                  <a:pt x="847439" y="460655"/>
                  <a:pt x="919099" y="471308"/>
                  <a:pt x="931123" y="473758"/>
                </a:cubicBezTo>
                <a:cubicBezTo>
                  <a:pt x="945014" y="470207"/>
                  <a:pt x="1043835" y="447282"/>
                  <a:pt x="1122660" y="489186"/>
                </a:cubicBezTo>
                <a:cubicBezTo>
                  <a:pt x="1172870" y="515869"/>
                  <a:pt x="1224886" y="594611"/>
                  <a:pt x="1251424" y="639173"/>
                </a:cubicBezTo>
                <a:cubicBezTo>
                  <a:pt x="1263343" y="659190"/>
                  <a:pt x="1274515" y="679665"/>
                  <a:pt x="1284441" y="699371"/>
                </a:cubicBezTo>
                <a:cubicBezTo>
                  <a:pt x="1276924" y="679415"/>
                  <a:pt x="1271483" y="664174"/>
                  <a:pt x="1269407" y="655868"/>
                </a:cubicBezTo>
                <a:cubicBezTo>
                  <a:pt x="1266022" y="642412"/>
                  <a:pt x="1271712" y="638654"/>
                  <a:pt x="1275408" y="637615"/>
                </a:cubicBezTo>
                <a:cubicBezTo>
                  <a:pt x="1284835" y="634937"/>
                  <a:pt x="1302922" y="648288"/>
                  <a:pt x="1329127" y="677256"/>
                </a:cubicBezTo>
                <a:cubicBezTo>
                  <a:pt x="1346549" y="696526"/>
                  <a:pt x="1368830" y="725161"/>
                  <a:pt x="1374271" y="742479"/>
                </a:cubicBezTo>
                <a:cubicBezTo>
                  <a:pt x="1378070" y="754585"/>
                  <a:pt x="1379669" y="767626"/>
                  <a:pt x="1379794" y="781040"/>
                </a:cubicBezTo>
                <a:cubicBezTo>
                  <a:pt x="1380417" y="780915"/>
                  <a:pt x="1381082" y="780874"/>
                  <a:pt x="1381808" y="780915"/>
                </a:cubicBezTo>
                <a:cubicBezTo>
                  <a:pt x="1390509" y="781476"/>
                  <a:pt x="1391921" y="791298"/>
                  <a:pt x="1398773" y="838476"/>
                </a:cubicBezTo>
                <a:cubicBezTo>
                  <a:pt x="1400434" y="849876"/>
                  <a:pt x="1402303" y="862813"/>
                  <a:pt x="1404525" y="876912"/>
                </a:cubicBezTo>
                <a:cubicBezTo>
                  <a:pt x="1410734" y="916470"/>
                  <a:pt x="1404027" y="956609"/>
                  <a:pt x="1395638" y="977914"/>
                </a:cubicBezTo>
                <a:cubicBezTo>
                  <a:pt x="1399583" y="994858"/>
                  <a:pt x="1401888" y="1009311"/>
                  <a:pt x="1401888" y="1020129"/>
                </a:cubicBezTo>
                <a:cubicBezTo>
                  <a:pt x="1401888" y="1071004"/>
                  <a:pt x="1369806" y="1161560"/>
                  <a:pt x="1332969" y="1209465"/>
                </a:cubicBezTo>
                <a:cubicBezTo>
                  <a:pt x="1347131" y="1209569"/>
                  <a:pt x="1360752" y="1212871"/>
                  <a:pt x="1369931" y="1221737"/>
                </a:cubicBezTo>
                <a:cubicBezTo>
                  <a:pt x="1372921" y="1224624"/>
                  <a:pt x="1376077" y="1227614"/>
                  <a:pt x="1379317" y="1230646"/>
                </a:cubicBezTo>
                <a:cubicBezTo>
                  <a:pt x="1402366" y="1252387"/>
                  <a:pt x="1428467" y="1277014"/>
                  <a:pt x="1427990" y="1300292"/>
                </a:cubicBezTo>
                <a:cubicBezTo>
                  <a:pt x="1427803" y="1309200"/>
                  <a:pt x="1423816" y="1317112"/>
                  <a:pt x="1416133" y="1323798"/>
                </a:cubicBezTo>
                <a:cubicBezTo>
                  <a:pt x="1392668" y="1344189"/>
                  <a:pt x="1331058" y="1332229"/>
                  <a:pt x="1295384" y="1319230"/>
                </a:cubicBezTo>
                <a:cubicBezTo>
                  <a:pt x="1274266" y="1311526"/>
                  <a:pt x="1262056" y="1303801"/>
                  <a:pt x="1259003" y="1296243"/>
                </a:cubicBezTo>
                <a:cubicBezTo>
                  <a:pt x="1258256" y="1296907"/>
                  <a:pt x="1257508" y="1297530"/>
                  <a:pt x="1256802" y="1298132"/>
                </a:cubicBezTo>
                <a:cubicBezTo>
                  <a:pt x="1251756" y="1302410"/>
                  <a:pt x="1248891" y="1305089"/>
                  <a:pt x="1248891" y="1310384"/>
                </a:cubicBezTo>
                <a:cubicBezTo>
                  <a:pt x="1248891" y="1313685"/>
                  <a:pt x="1247458" y="1316613"/>
                  <a:pt x="1244883" y="1318648"/>
                </a:cubicBezTo>
                <a:cubicBezTo>
                  <a:pt x="1241498" y="1321306"/>
                  <a:pt x="1236245" y="1322261"/>
                  <a:pt x="1229122" y="1321908"/>
                </a:cubicBezTo>
                <a:cubicBezTo>
                  <a:pt x="1256719" y="1337565"/>
                  <a:pt x="1297855" y="1363584"/>
                  <a:pt x="1342645" y="1396434"/>
                </a:cubicBezTo>
                <a:cubicBezTo>
                  <a:pt x="1396738" y="1436116"/>
                  <a:pt x="1471555" y="1497041"/>
                  <a:pt x="1520810" y="1562077"/>
                </a:cubicBezTo>
                <a:cubicBezTo>
                  <a:pt x="1563710" y="1618704"/>
                  <a:pt x="1645919" y="1677697"/>
                  <a:pt x="1718473" y="1729756"/>
                </a:cubicBezTo>
                <a:cubicBezTo>
                  <a:pt x="1801533" y="1789331"/>
                  <a:pt x="1873256" y="1840787"/>
                  <a:pt x="1885154" y="1883500"/>
                </a:cubicBezTo>
                <a:cubicBezTo>
                  <a:pt x="1894665" y="1917638"/>
                  <a:pt x="1917008" y="1978812"/>
                  <a:pt x="1939476" y="2032282"/>
                </a:cubicBezTo>
                <a:cubicBezTo>
                  <a:pt x="1942341" y="2039093"/>
                  <a:pt x="1945082" y="2045489"/>
                  <a:pt x="1947699" y="2051490"/>
                </a:cubicBezTo>
                <a:cubicBezTo>
                  <a:pt x="1951852" y="2056038"/>
                  <a:pt x="1954572" y="2061520"/>
                  <a:pt x="1955548" y="2068247"/>
                </a:cubicBezTo>
                <a:cubicBezTo>
                  <a:pt x="1955610" y="2068642"/>
                  <a:pt x="1955652" y="2069036"/>
                  <a:pt x="1955693" y="2069410"/>
                </a:cubicBezTo>
                <a:cubicBezTo>
                  <a:pt x="1973697" y="2108843"/>
                  <a:pt x="1984848" y="2126597"/>
                  <a:pt x="1990309" y="2132370"/>
                </a:cubicBezTo>
                <a:cubicBezTo>
                  <a:pt x="1990350" y="2132038"/>
                  <a:pt x="1990392" y="2131685"/>
                  <a:pt x="1990433" y="2131311"/>
                </a:cubicBezTo>
                <a:cubicBezTo>
                  <a:pt x="1994483" y="2090425"/>
                  <a:pt x="1980030" y="2023000"/>
                  <a:pt x="1977102" y="2009898"/>
                </a:cubicBezTo>
                <a:cubicBezTo>
                  <a:pt x="1976043" y="2005184"/>
                  <a:pt x="1979262" y="2002630"/>
                  <a:pt x="1981691" y="2002069"/>
                </a:cubicBezTo>
                <a:cubicBezTo>
                  <a:pt x="1983332" y="2001675"/>
                  <a:pt x="1987817" y="2001820"/>
                  <a:pt x="1989187" y="2006845"/>
                </a:cubicBezTo>
                <a:lnTo>
                  <a:pt x="1989187" y="2006845"/>
                </a:lnTo>
                <a:cubicBezTo>
                  <a:pt x="1989187" y="2006845"/>
                  <a:pt x="1989229" y="2007032"/>
                  <a:pt x="1989250" y="2007136"/>
                </a:cubicBezTo>
                <a:cubicBezTo>
                  <a:pt x="1989520" y="2008257"/>
                  <a:pt x="1990288" y="2011455"/>
                  <a:pt x="1991721" y="2017186"/>
                </a:cubicBezTo>
                <a:cubicBezTo>
                  <a:pt x="1995666" y="2032884"/>
                  <a:pt x="2009350" y="2064136"/>
                  <a:pt x="2024986" y="2093186"/>
                </a:cubicBezTo>
                <a:cubicBezTo>
                  <a:pt x="2041764" y="2124334"/>
                  <a:pt x="2053601" y="2139887"/>
                  <a:pt x="2059145" y="2144538"/>
                </a:cubicBezTo>
                <a:cubicBezTo>
                  <a:pt x="2059353" y="2142420"/>
                  <a:pt x="2059394" y="2138745"/>
                  <a:pt x="2058709" y="2132619"/>
                </a:cubicBezTo>
                <a:cubicBezTo>
                  <a:pt x="2055906" y="2107784"/>
                  <a:pt x="2050195" y="2083427"/>
                  <a:pt x="2044443" y="2063679"/>
                </a:cubicBezTo>
                <a:cubicBezTo>
                  <a:pt x="2037238" y="2048292"/>
                  <a:pt x="2031486" y="2034587"/>
                  <a:pt x="2028911" y="2026364"/>
                </a:cubicBezTo>
                <a:cubicBezTo>
                  <a:pt x="2026232" y="2017809"/>
                  <a:pt x="2025194" y="2013905"/>
                  <a:pt x="2028433" y="2010790"/>
                </a:cubicBezTo>
                <a:cubicBezTo>
                  <a:pt x="2030136" y="2009150"/>
                  <a:pt x="2032773" y="2008610"/>
                  <a:pt x="2034995" y="2009420"/>
                </a:cubicBezTo>
                <a:cubicBezTo>
                  <a:pt x="2036843" y="2010084"/>
                  <a:pt x="2041183" y="2011663"/>
                  <a:pt x="2053310" y="2050036"/>
                </a:cubicBezTo>
                <a:cubicBezTo>
                  <a:pt x="2054265" y="2053068"/>
                  <a:pt x="2055262" y="2056349"/>
                  <a:pt x="2056300" y="2059838"/>
                </a:cubicBezTo>
                <a:cubicBezTo>
                  <a:pt x="2070919" y="2090777"/>
                  <a:pt x="2091020" y="2127283"/>
                  <a:pt x="2101277" y="2139223"/>
                </a:cubicBezTo>
                <a:cubicBezTo>
                  <a:pt x="2101132" y="2136565"/>
                  <a:pt x="2100717" y="2132723"/>
                  <a:pt x="2099741" y="2127200"/>
                </a:cubicBezTo>
                <a:cubicBezTo>
                  <a:pt x="2090106" y="2071861"/>
                  <a:pt x="2075363" y="2029500"/>
                  <a:pt x="2070337" y="2015940"/>
                </a:cubicBezTo>
                <a:cubicBezTo>
                  <a:pt x="2070234" y="2015691"/>
                  <a:pt x="2070130" y="2015463"/>
                  <a:pt x="2070047" y="2015255"/>
                </a:cubicBezTo>
                <a:cubicBezTo>
                  <a:pt x="2067825" y="2009731"/>
                  <a:pt x="2066911" y="2007447"/>
                  <a:pt x="2069569" y="2004499"/>
                </a:cubicBezTo>
                <a:cubicBezTo>
                  <a:pt x="2071168" y="2002734"/>
                  <a:pt x="2073639" y="2002027"/>
                  <a:pt x="2075923" y="2002692"/>
                </a:cubicBezTo>
                <a:cubicBezTo>
                  <a:pt x="2077294" y="2003087"/>
                  <a:pt x="2078353" y="2003398"/>
                  <a:pt x="2080097" y="2006845"/>
                </a:cubicBezTo>
                <a:lnTo>
                  <a:pt x="2080139" y="2006845"/>
                </a:lnTo>
                <a:cubicBezTo>
                  <a:pt x="2080139" y="2006845"/>
                  <a:pt x="2080201" y="2007011"/>
                  <a:pt x="2080242" y="2007136"/>
                </a:cubicBezTo>
                <a:cubicBezTo>
                  <a:pt x="2080948" y="2008589"/>
                  <a:pt x="2081779" y="2010541"/>
                  <a:pt x="2082776" y="2013220"/>
                </a:cubicBezTo>
                <a:cubicBezTo>
                  <a:pt x="2089524" y="2027112"/>
                  <a:pt x="2112491" y="2062163"/>
                  <a:pt x="2128002" y="2082492"/>
                </a:cubicBezTo>
                <a:cubicBezTo>
                  <a:pt x="2104081" y="2022793"/>
                  <a:pt x="2075736" y="1946169"/>
                  <a:pt x="2075446" y="1945380"/>
                </a:cubicBezTo>
                <a:cubicBezTo>
                  <a:pt x="2074719" y="1943428"/>
                  <a:pt x="2075030" y="1941227"/>
                  <a:pt x="2076276" y="1939545"/>
                </a:cubicBezTo>
                <a:cubicBezTo>
                  <a:pt x="2077522" y="1937863"/>
                  <a:pt x="2079536" y="1936887"/>
                  <a:pt x="2081592" y="1937012"/>
                </a:cubicBezTo>
                <a:cubicBezTo>
                  <a:pt x="2089234" y="1937365"/>
                  <a:pt x="2112304" y="1936285"/>
                  <a:pt x="2118325" y="1926982"/>
                </a:cubicBezTo>
                <a:cubicBezTo>
                  <a:pt x="2120693" y="1923328"/>
                  <a:pt x="2120153" y="1918033"/>
                  <a:pt x="2116706" y="1911222"/>
                </a:cubicBezTo>
                <a:cubicBezTo>
                  <a:pt x="2108940" y="1895897"/>
                  <a:pt x="2091144" y="1887072"/>
                  <a:pt x="2070524" y="1876876"/>
                </a:cubicBezTo>
                <a:cubicBezTo>
                  <a:pt x="2044173" y="1863815"/>
                  <a:pt x="2014292" y="1849030"/>
                  <a:pt x="1994005" y="1815868"/>
                </a:cubicBezTo>
                <a:cubicBezTo>
                  <a:pt x="1992697" y="1813750"/>
                  <a:pt x="1991389" y="1811528"/>
                  <a:pt x="1990060" y="1809244"/>
                </a:cubicBezTo>
                <a:cubicBezTo>
                  <a:pt x="1976084" y="1809867"/>
                  <a:pt x="1964726" y="1805320"/>
                  <a:pt x="1961798" y="1804032"/>
                </a:cubicBezTo>
                <a:cubicBezTo>
                  <a:pt x="1958559" y="1803202"/>
                  <a:pt x="1953264" y="1799942"/>
                  <a:pt x="1932789" y="1765991"/>
                </a:cubicBezTo>
                <a:cubicBezTo>
                  <a:pt x="1921016" y="1746492"/>
                  <a:pt x="1906210" y="1719975"/>
                  <a:pt x="1890636" y="1690572"/>
                </a:cubicBezTo>
                <a:cubicBezTo>
                  <a:pt x="1868771" y="1722301"/>
                  <a:pt x="1836502" y="1760446"/>
                  <a:pt x="1811085" y="1763021"/>
                </a:cubicBezTo>
                <a:cubicBezTo>
                  <a:pt x="1803755" y="1763748"/>
                  <a:pt x="1793497" y="1761921"/>
                  <a:pt x="1786271" y="1748880"/>
                </a:cubicBezTo>
                <a:cubicBezTo>
                  <a:pt x="1777446" y="1732953"/>
                  <a:pt x="1767333" y="1720287"/>
                  <a:pt x="1758404" y="1709115"/>
                </a:cubicBezTo>
                <a:cubicBezTo>
                  <a:pt x="1740193" y="1686315"/>
                  <a:pt x="1724474" y="1666630"/>
                  <a:pt x="1736767" y="1636126"/>
                </a:cubicBezTo>
                <a:cubicBezTo>
                  <a:pt x="1743619" y="1619140"/>
                  <a:pt x="1768849" y="1600327"/>
                  <a:pt x="1811729" y="1580247"/>
                </a:cubicBezTo>
                <a:cubicBezTo>
                  <a:pt x="1818021" y="1577298"/>
                  <a:pt x="1824686" y="1574350"/>
                  <a:pt x="1831310" y="1571567"/>
                </a:cubicBezTo>
                <a:cubicBezTo>
                  <a:pt x="1814034" y="1534543"/>
                  <a:pt x="1799270" y="1500301"/>
                  <a:pt x="1788617" y="1472331"/>
                </a:cubicBezTo>
                <a:cubicBezTo>
                  <a:pt x="1739861" y="1344335"/>
                  <a:pt x="1684543" y="1055430"/>
                  <a:pt x="1692600" y="923987"/>
                </a:cubicBezTo>
                <a:cubicBezTo>
                  <a:pt x="1695340" y="879466"/>
                  <a:pt x="1700739" y="850561"/>
                  <a:pt x="1707094" y="829319"/>
                </a:cubicBezTo>
                <a:cubicBezTo>
                  <a:pt x="1689547" y="783116"/>
                  <a:pt x="1664525" y="736789"/>
                  <a:pt x="1636201" y="698644"/>
                </a:cubicBezTo>
                <a:cubicBezTo>
                  <a:pt x="1602084" y="652670"/>
                  <a:pt x="1565829" y="622021"/>
                  <a:pt x="1536716" y="614524"/>
                </a:cubicBezTo>
                <a:cubicBezTo>
                  <a:pt x="1526126" y="611783"/>
                  <a:pt x="1516595" y="612157"/>
                  <a:pt x="1508226" y="615583"/>
                </a:cubicBezTo>
                <a:cubicBezTo>
                  <a:pt x="1506856" y="643533"/>
                  <a:pt x="1516034" y="660457"/>
                  <a:pt x="1523073" y="673477"/>
                </a:cubicBezTo>
                <a:cubicBezTo>
                  <a:pt x="1528202" y="682945"/>
                  <a:pt x="1532625" y="691127"/>
                  <a:pt x="1529905" y="699786"/>
                </a:cubicBezTo>
                <a:cubicBezTo>
                  <a:pt x="1524610" y="716647"/>
                  <a:pt x="1519398" y="780251"/>
                  <a:pt x="1543818" y="1016599"/>
                </a:cubicBezTo>
                <a:cubicBezTo>
                  <a:pt x="1559433" y="1167748"/>
                  <a:pt x="1623452" y="1320725"/>
                  <a:pt x="1670194" y="1432420"/>
                </a:cubicBezTo>
                <a:cubicBezTo>
                  <a:pt x="1697479" y="1497602"/>
                  <a:pt x="1719033" y="1549099"/>
                  <a:pt x="1724079" y="1582365"/>
                </a:cubicBezTo>
                <a:cubicBezTo>
                  <a:pt x="1724848" y="1587432"/>
                  <a:pt x="1727173" y="1602818"/>
                  <a:pt x="1716417" y="1604480"/>
                </a:cubicBezTo>
                <a:cubicBezTo>
                  <a:pt x="1711911" y="1605165"/>
                  <a:pt x="1703563" y="1606452"/>
                  <a:pt x="1671585" y="1558111"/>
                </a:cubicBezTo>
                <a:cubicBezTo>
                  <a:pt x="1652814" y="1529725"/>
                  <a:pt x="1630346" y="1490832"/>
                  <a:pt x="1608314" y="1448596"/>
                </a:cubicBezTo>
                <a:cubicBezTo>
                  <a:pt x="1555114" y="1346619"/>
                  <a:pt x="1518214" y="1252989"/>
                  <a:pt x="1509618" y="1198169"/>
                </a:cubicBezTo>
                <a:lnTo>
                  <a:pt x="1506835" y="1180498"/>
                </a:lnTo>
                <a:cubicBezTo>
                  <a:pt x="1467257" y="929572"/>
                  <a:pt x="1433949" y="666188"/>
                  <a:pt x="1486859" y="615064"/>
                </a:cubicBezTo>
                <a:cubicBezTo>
                  <a:pt x="1489828" y="612199"/>
                  <a:pt x="1493005" y="609728"/>
                  <a:pt x="1496349" y="607693"/>
                </a:cubicBezTo>
                <a:cubicBezTo>
                  <a:pt x="1496847" y="602792"/>
                  <a:pt x="1497636" y="597642"/>
                  <a:pt x="1498757" y="592181"/>
                </a:cubicBezTo>
                <a:cubicBezTo>
                  <a:pt x="1510178" y="536427"/>
                  <a:pt x="1532646" y="453782"/>
                  <a:pt x="1595751" y="380356"/>
                </a:cubicBezTo>
                <a:cubicBezTo>
                  <a:pt x="1653146" y="313534"/>
                  <a:pt x="1725055" y="272025"/>
                  <a:pt x="1725782" y="271610"/>
                </a:cubicBezTo>
                <a:cubicBezTo>
                  <a:pt x="1727755" y="270488"/>
                  <a:pt x="1730184" y="270509"/>
                  <a:pt x="1732136" y="271713"/>
                </a:cubicBezTo>
                <a:cubicBezTo>
                  <a:pt x="1732385" y="271859"/>
                  <a:pt x="1732593" y="272025"/>
                  <a:pt x="1732822" y="272191"/>
                </a:cubicBezTo>
                <a:cubicBezTo>
                  <a:pt x="1733174" y="259088"/>
                  <a:pt x="1734400" y="248789"/>
                  <a:pt x="1736746" y="242808"/>
                </a:cubicBezTo>
                <a:cubicBezTo>
                  <a:pt x="1740006" y="234461"/>
                  <a:pt x="1745426" y="234793"/>
                  <a:pt x="1747586" y="235333"/>
                </a:cubicBezTo>
                <a:cubicBezTo>
                  <a:pt x="1751531" y="236288"/>
                  <a:pt x="1756618" y="237534"/>
                  <a:pt x="1764364" y="274787"/>
                </a:cubicBezTo>
                <a:cubicBezTo>
                  <a:pt x="1765049" y="270094"/>
                  <a:pt x="1765838" y="266065"/>
                  <a:pt x="1766710" y="262639"/>
                </a:cubicBezTo>
                <a:cubicBezTo>
                  <a:pt x="1763886" y="236392"/>
                  <a:pt x="1763346" y="210062"/>
                  <a:pt x="1765360" y="185808"/>
                </a:cubicBezTo>
                <a:cubicBezTo>
                  <a:pt x="1770531" y="123264"/>
                  <a:pt x="1791525" y="75836"/>
                  <a:pt x="1826098" y="48613"/>
                </a:cubicBezTo>
                <a:cubicBezTo>
                  <a:pt x="1865137" y="17881"/>
                  <a:pt x="1905421" y="1560"/>
                  <a:pt x="1945830" y="106"/>
                </a:cubicBezTo>
                <a:cubicBezTo>
                  <a:pt x="1985782" y="-1327"/>
                  <a:pt x="2025859" y="11776"/>
                  <a:pt x="2065105" y="39124"/>
                </a:cubicBezTo>
                <a:cubicBezTo>
                  <a:pt x="2090646" y="21826"/>
                  <a:pt x="2117557" y="22927"/>
                  <a:pt x="2142538" y="42841"/>
                </a:cubicBezTo>
                <a:cubicBezTo>
                  <a:pt x="2188449" y="79429"/>
                  <a:pt x="2267564" y="336210"/>
                  <a:pt x="2281331" y="406458"/>
                </a:cubicBezTo>
                <a:cubicBezTo>
                  <a:pt x="2293583" y="468961"/>
                  <a:pt x="2284488" y="604536"/>
                  <a:pt x="2264844" y="652338"/>
                </a:cubicBezTo>
                <a:cubicBezTo>
                  <a:pt x="2260670" y="662450"/>
                  <a:pt x="2256081" y="668721"/>
                  <a:pt x="2250828" y="671525"/>
                </a:cubicBezTo>
                <a:cubicBezTo>
                  <a:pt x="2226470" y="684461"/>
                  <a:pt x="2203234" y="665254"/>
                  <a:pt x="2193329" y="655099"/>
                </a:cubicBezTo>
                <a:cubicBezTo>
                  <a:pt x="2191460" y="657321"/>
                  <a:pt x="2189135" y="660187"/>
                  <a:pt x="2186601" y="663551"/>
                </a:cubicBezTo>
                <a:cubicBezTo>
                  <a:pt x="2190567" y="684669"/>
                  <a:pt x="2195821" y="704832"/>
                  <a:pt x="2200514" y="722814"/>
                </a:cubicBezTo>
                <a:cubicBezTo>
                  <a:pt x="2210149" y="759776"/>
                  <a:pt x="2217084" y="786480"/>
                  <a:pt x="2208072" y="800164"/>
                </a:cubicBezTo>
                <a:cubicBezTo>
                  <a:pt x="2204978" y="804857"/>
                  <a:pt x="2200327" y="807702"/>
                  <a:pt x="2194222" y="808616"/>
                </a:cubicBezTo>
                <a:cubicBezTo>
                  <a:pt x="2185231" y="809986"/>
                  <a:pt x="2176198" y="810464"/>
                  <a:pt x="2171276" y="804878"/>
                </a:cubicBezTo>
                <a:cubicBezTo>
                  <a:pt x="2166168" y="799085"/>
                  <a:pt x="2168452" y="790965"/>
                  <a:pt x="2171339" y="780687"/>
                </a:cubicBezTo>
                <a:cubicBezTo>
                  <a:pt x="2174267" y="770263"/>
                  <a:pt x="2178274" y="755976"/>
                  <a:pt x="2176198" y="739364"/>
                </a:cubicBezTo>
                <a:cubicBezTo>
                  <a:pt x="2176032" y="737973"/>
                  <a:pt x="2175845" y="736748"/>
                  <a:pt x="2175679" y="735710"/>
                </a:cubicBezTo>
                <a:cubicBezTo>
                  <a:pt x="2175450" y="736104"/>
                  <a:pt x="2175222" y="736478"/>
                  <a:pt x="2175014" y="736810"/>
                </a:cubicBezTo>
                <a:cubicBezTo>
                  <a:pt x="2170924" y="743787"/>
                  <a:pt x="2166646" y="750993"/>
                  <a:pt x="2159565" y="749851"/>
                </a:cubicBezTo>
                <a:cubicBezTo>
                  <a:pt x="2153003" y="748792"/>
                  <a:pt x="2150532" y="741295"/>
                  <a:pt x="2148954" y="734111"/>
                </a:cubicBezTo>
                <a:cubicBezTo>
                  <a:pt x="2143410" y="708549"/>
                  <a:pt x="2159939" y="679166"/>
                  <a:pt x="2173374" y="660436"/>
                </a:cubicBezTo>
                <a:cubicBezTo>
                  <a:pt x="2170591" y="644696"/>
                  <a:pt x="2168577" y="628437"/>
                  <a:pt x="2168016" y="612053"/>
                </a:cubicBezTo>
                <a:cubicBezTo>
                  <a:pt x="2163947" y="627399"/>
                  <a:pt x="2158880" y="643222"/>
                  <a:pt x="2152671" y="659522"/>
                </a:cubicBezTo>
                <a:cubicBezTo>
                  <a:pt x="2128770" y="722275"/>
                  <a:pt x="2101444" y="772339"/>
                  <a:pt x="2069611" y="810921"/>
                </a:cubicBezTo>
                <a:cubicBezTo>
                  <a:pt x="2073847" y="817690"/>
                  <a:pt x="2078166" y="823733"/>
                  <a:pt x="2082277" y="828758"/>
                </a:cubicBezTo>
                <a:cubicBezTo>
                  <a:pt x="2089067" y="816631"/>
                  <a:pt x="2091559" y="806955"/>
                  <a:pt x="2091622" y="806747"/>
                </a:cubicBezTo>
                <a:cubicBezTo>
                  <a:pt x="2092265" y="804193"/>
                  <a:pt x="2094425" y="802324"/>
                  <a:pt x="2097041" y="802054"/>
                </a:cubicBezTo>
                <a:cubicBezTo>
                  <a:pt x="2099637" y="801805"/>
                  <a:pt x="2102150" y="803175"/>
                  <a:pt x="2103291" y="805543"/>
                </a:cubicBezTo>
                <a:cubicBezTo>
                  <a:pt x="2103520" y="806020"/>
                  <a:pt x="2104164" y="807391"/>
                  <a:pt x="2105181" y="809529"/>
                </a:cubicBezTo>
                <a:cubicBezTo>
                  <a:pt x="2105389" y="809093"/>
                  <a:pt x="2105617" y="808637"/>
                  <a:pt x="2105846" y="808201"/>
                </a:cubicBezTo>
                <a:cubicBezTo>
                  <a:pt x="2108151" y="803944"/>
                  <a:pt x="2112428" y="796011"/>
                  <a:pt x="2119011" y="799562"/>
                </a:cubicBezTo>
                <a:cubicBezTo>
                  <a:pt x="2123766" y="802116"/>
                  <a:pt x="2123891" y="807557"/>
                  <a:pt x="2119551" y="821926"/>
                </a:cubicBezTo>
                <a:cubicBezTo>
                  <a:pt x="2118450" y="825602"/>
                  <a:pt x="2117163" y="829339"/>
                  <a:pt x="2115771" y="832952"/>
                </a:cubicBezTo>
                <a:cubicBezTo>
                  <a:pt x="2134626" y="875936"/>
                  <a:pt x="2167373" y="957772"/>
                  <a:pt x="2161164" y="995045"/>
                </a:cubicBezTo>
                <a:cubicBezTo>
                  <a:pt x="2159503" y="1005074"/>
                  <a:pt x="2153668" y="1011636"/>
                  <a:pt x="2144739" y="1013505"/>
                </a:cubicBezTo>
                <a:cubicBezTo>
                  <a:pt x="2143057" y="1013858"/>
                  <a:pt x="2141250" y="1014024"/>
                  <a:pt x="2139360" y="1014024"/>
                </a:cubicBezTo>
                <a:cubicBezTo>
                  <a:pt x="2105430" y="1014024"/>
                  <a:pt x="2038878" y="959827"/>
                  <a:pt x="2009662" y="926250"/>
                </a:cubicBezTo>
                <a:cubicBezTo>
                  <a:pt x="2002290" y="928950"/>
                  <a:pt x="1994399" y="931670"/>
                  <a:pt x="1986052" y="934390"/>
                </a:cubicBezTo>
                <a:cubicBezTo>
                  <a:pt x="1972264" y="938875"/>
                  <a:pt x="1957230" y="943277"/>
                  <a:pt x="1941677" y="947472"/>
                </a:cubicBezTo>
                <a:cubicBezTo>
                  <a:pt x="1938770" y="950566"/>
                  <a:pt x="1935925" y="953660"/>
                  <a:pt x="1933163" y="956650"/>
                </a:cubicBezTo>
                <a:cubicBezTo>
                  <a:pt x="1914163" y="977228"/>
                  <a:pt x="1896222" y="996665"/>
                  <a:pt x="1881479" y="1002686"/>
                </a:cubicBezTo>
                <a:cubicBezTo>
                  <a:pt x="1868605" y="1007961"/>
                  <a:pt x="1858243" y="1043324"/>
                  <a:pt x="1849085" y="1074534"/>
                </a:cubicBezTo>
                <a:cubicBezTo>
                  <a:pt x="1834820" y="1123228"/>
                  <a:pt x="1820077" y="1173583"/>
                  <a:pt x="1786935" y="1177279"/>
                </a:cubicBezTo>
                <a:cubicBezTo>
                  <a:pt x="1778837" y="1178193"/>
                  <a:pt x="1767354" y="1175597"/>
                  <a:pt x="1758591" y="1158092"/>
                </a:cubicBezTo>
                <a:cubicBezTo>
                  <a:pt x="1744201" y="1129353"/>
                  <a:pt x="1744055" y="1074388"/>
                  <a:pt x="1744658" y="1052087"/>
                </a:cubicBezTo>
                <a:cubicBezTo>
                  <a:pt x="1744741" y="1048910"/>
                  <a:pt x="1744886" y="1045296"/>
                  <a:pt x="1745073" y="1041413"/>
                </a:cubicBezTo>
                <a:cubicBezTo>
                  <a:pt x="1742041" y="1069342"/>
                  <a:pt x="1739757" y="1105328"/>
                  <a:pt x="1743308" y="1161996"/>
                </a:cubicBezTo>
                <a:cubicBezTo>
                  <a:pt x="1747897" y="1235110"/>
                  <a:pt x="1770116" y="1329799"/>
                  <a:pt x="1804295" y="1421768"/>
                </a:cubicBezTo>
                <a:cubicBezTo>
                  <a:pt x="1836356" y="1508067"/>
                  <a:pt x="1863081" y="1549681"/>
                  <a:pt x="1872737" y="1556263"/>
                </a:cubicBezTo>
                <a:cubicBezTo>
                  <a:pt x="1876142" y="1555329"/>
                  <a:pt x="1878572" y="1554851"/>
                  <a:pt x="1879755" y="1554976"/>
                </a:cubicBezTo>
                <a:cubicBezTo>
                  <a:pt x="1882517" y="1555287"/>
                  <a:pt x="1884947" y="1557488"/>
                  <a:pt x="1885403" y="1560229"/>
                </a:cubicBezTo>
                <a:cubicBezTo>
                  <a:pt x="1886234" y="1565213"/>
                  <a:pt x="1881749" y="1567331"/>
                  <a:pt x="1879070" y="1568598"/>
                </a:cubicBezTo>
                <a:cubicBezTo>
                  <a:pt x="1877409" y="1569387"/>
                  <a:pt x="1875021" y="1569989"/>
                  <a:pt x="1872051" y="1569324"/>
                </a:cubicBezTo>
                <a:cubicBezTo>
                  <a:pt x="1866299" y="1571173"/>
                  <a:pt x="1857931" y="1574183"/>
                  <a:pt x="1848234" y="1578087"/>
                </a:cubicBezTo>
                <a:cubicBezTo>
                  <a:pt x="1862479" y="1608114"/>
                  <a:pt x="1877513" y="1638223"/>
                  <a:pt x="1891965" y="1666027"/>
                </a:cubicBezTo>
                <a:cubicBezTo>
                  <a:pt x="1898091" y="1656247"/>
                  <a:pt x="1902244" y="1648585"/>
                  <a:pt x="1903261" y="1645283"/>
                </a:cubicBezTo>
                <a:cubicBezTo>
                  <a:pt x="1904902" y="1640050"/>
                  <a:pt x="1909034" y="1639365"/>
                  <a:pt x="1910259" y="1639282"/>
                </a:cubicBezTo>
                <a:cubicBezTo>
                  <a:pt x="1918711" y="1638701"/>
                  <a:pt x="1924296" y="1647837"/>
                  <a:pt x="1956192" y="1714680"/>
                </a:cubicBezTo>
                <a:cubicBezTo>
                  <a:pt x="1969191" y="1741945"/>
                  <a:pt x="1983643" y="1772220"/>
                  <a:pt x="1996808" y="1795830"/>
                </a:cubicBezTo>
                <a:cubicBezTo>
                  <a:pt x="1998594" y="1795436"/>
                  <a:pt x="2000401" y="1794916"/>
                  <a:pt x="2002186" y="1794252"/>
                </a:cubicBezTo>
                <a:cubicBezTo>
                  <a:pt x="2013919" y="1789871"/>
                  <a:pt x="2023263" y="1779820"/>
                  <a:pt x="2029949" y="1764412"/>
                </a:cubicBezTo>
                <a:cubicBezTo>
                  <a:pt x="2048970" y="1720640"/>
                  <a:pt x="2206432" y="1364747"/>
                  <a:pt x="2267544" y="1248774"/>
                </a:cubicBezTo>
                <a:cubicBezTo>
                  <a:pt x="2295992" y="1194805"/>
                  <a:pt x="2366551" y="1084127"/>
                  <a:pt x="2441306" y="985348"/>
                </a:cubicBezTo>
                <a:cubicBezTo>
                  <a:pt x="2507007" y="898529"/>
                  <a:pt x="2597605" y="792398"/>
                  <a:pt x="2656079" y="779898"/>
                </a:cubicBezTo>
                <a:cubicBezTo>
                  <a:pt x="2660814" y="778880"/>
                  <a:pt x="2665320" y="778486"/>
                  <a:pt x="2669556" y="778673"/>
                </a:cubicBezTo>
                <a:cubicBezTo>
                  <a:pt x="2679066" y="758406"/>
                  <a:pt x="2692730" y="739780"/>
                  <a:pt x="2710131" y="723707"/>
                </a:cubicBezTo>
                <a:cubicBezTo>
                  <a:pt x="2746179" y="690379"/>
                  <a:pt x="2795226" y="670777"/>
                  <a:pt x="2848219" y="668534"/>
                </a:cubicBezTo>
                <a:cubicBezTo>
                  <a:pt x="2889001" y="666790"/>
                  <a:pt x="2933106" y="657363"/>
                  <a:pt x="2965292" y="650490"/>
                </a:cubicBezTo>
                <a:lnTo>
                  <a:pt x="2967265" y="650074"/>
                </a:lnTo>
                <a:cubicBezTo>
                  <a:pt x="2972290" y="644343"/>
                  <a:pt x="2977461" y="638633"/>
                  <a:pt x="2982818" y="632964"/>
                </a:cubicBezTo>
                <a:cubicBezTo>
                  <a:pt x="3061518" y="549322"/>
                  <a:pt x="3125786" y="517344"/>
                  <a:pt x="3204610" y="522597"/>
                </a:cubicBezTo>
                <a:cubicBezTo>
                  <a:pt x="3269812" y="526917"/>
                  <a:pt x="3309764" y="559622"/>
                  <a:pt x="3327789" y="578746"/>
                </a:cubicBezTo>
                <a:cubicBezTo>
                  <a:pt x="3329471" y="580532"/>
                  <a:pt x="3332814" y="582422"/>
                  <a:pt x="3336697" y="584602"/>
                </a:cubicBezTo>
                <a:cubicBezTo>
                  <a:pt x="3357628" y="596355"/>
                  <a:pt x="3396604" y="618221"/>
                  <a:pt x="3414442" y="735710"/>
                </a:cubicBezTo>
                <a:cubicBezTo>
                  <a:pt x="3416352" y="748293"/>
                  <a:pt x="3417141" y="760711"/>
                  <a:pt x="3416954" y="772921"/>
                </a:cubicBezTo>
                <a:cubicBezTo>
                  <a:pt x="3417972" y="773938"/>
                  <a:pt x="3418636" y="775309"/>
                  <a:pt x="3418740" y="776845"/>
                </a:cubicBezTo>
                <a:cubicBezTo>
                  <a:pt x="3418761" y="777261"/>
                  <a:pt x="3422000" y="818604"/>
                  <a:pt x="3442724" y="880255"/>
                </a:cubicBezTo>
                <a:cubicBezTo>
                  <a:pt x="3468867" y="958041"/>
                  <a:pt x="3402273" y="1053208"/>
                  <a:pt x="3381238" y="1080514"/>
                </a:cubicBezTo>
                <a:cubicBezTo>
                  <a:pt x="3360867" y="1106969"/>
                  <a:pt x="3347350" y="1122252"/>
                  <a:pt x="3336925" y="1129665"/>
                </a:cubicBezTo>
                <a:cubicBezTo>
                  <a:pt x="3305632" y="1185274"/>
                  <a:pt x="3111084" y="1315243"/>
                  <a:pt x="3029311" y="1328553"/>
                </a:cubicBezTo>
                <a:cubicBezTo>
                  <a:pt x="3004393" y="1366532"/>
                  <a:pt x="2966912" y="1401812"/>
                  <a:pt x="2886364" y="1415995"/>
                </a:cubicBezTo>
                <a:cubicBezTo>
                  <a:pt x="2873469" y="1418258"/>
                  <a:pt x="2860678" y="1419317"/>
                  <a:pt x="2848073" y="1419317"/>
                </a:cubicBezTo>
                <a:cubicBezTo>
                  <a:pt x="2742421" y="1419317"/>
                  <a:pt x="2648894" y="1346100"/>
                  <a:pt x="2601322" y="1308847"/>
                </a:cubicBezTo>
                <a:lnTo>
                  <a:pt x="2592351" y="1301849"/>
                </a:lnTo>
                <a:cubicBezTo>
                  <a:pt x="2571898" y="1286047"/>
                  <a:pt x="2566810" y="1268251"/>
                  <a:pt x="2577214" y="1249002"/>
                </a:cubicBezTo>
                <a:cubicBezTo>
                  <a:pt x="2584523" y="1235442"/>
                  <a:pt x="2598311" y="1222713"/>
                  <a:pt x="2612888" y="1209258"/>
                </a:cubicBezTo>
                <a:cubicBezTo>
                  <a:pt x="2620135" y="1202571"/>
                  <a:pt x="2627610" y="1195677"/>
                  <a:pt x="2634131" y="1188742"/>
                </a:cubicBezTo>
                <a:cubicBezTo>
                  <a:pt x="2645904" y="1176241"/>
                  <a:pt x="2665694" y="1129146"/>
                  <a:pt x="2682472" y="1071336"/>
                </a:cubicBezTo>
                <a:cubicBezTo>
                  <a:pt x="2665424" y="1095693"/>
                  <a:pt x="2642769" y="1124308"/>
                  <a:pt x="2618453" y="1154998"/>
                </a:cubicBezTo>
                <a:cubicBezTo>
                  <a:pt x="2591479" y="1189053"/>
                  <a:pt x="2560041" y="1228777"/>
                  <a:pt x="2535995" y="1264514"/>
                </a:cubicBezTo>
                <a:cubicBezTo>
                  <a:pt x="2544425" y="1272363"/>
                  <a:pt x="2549575" y="1287584"/>
                  <a:pt x="2551340" y="1309989"/>
                </a:cubicBezTo>
                <a:cubicBezTo>
                  <a:pt x="2552918" y="1330110"/>
                  <a:pt x="2544467" y="1354489"/>
                  <a:pt x="2533108" y="1382355"/>
                </a:cubicBezTo>
                <a:cubicBezTo>
                  <a:pt x="2547104" y="1390682"/>
                  <a:pt x="2563882" y="1399113"/>
                  <a:pt x="2582301" y="1407253"/>
                </a:cubicBezTo>
                <a:cubicBezTo>
                  <a:pt x="2589112" y="1395541"/>
                  <a:pt x="2595341" y="1386737"/>
                  <a:pt x="2600782" y="1382418"/>
                </a:cubicBezTo>
                <a:cubicBezTo>
                  <a:pt x="2625056" y="1363085"/>
                  <a:pt x="2653214" y="1383498"/>
                  <a:pt x="2685836" y="1407149"/>
                </a:cubicBezTo>
                <a:cubicBezTo>
                  <a:pt x="2706352" y="1422017"/>
                  <a:pt x="2729588" y="1438857"/>
                  <a:pt x="2755773" y="1449281"/>
                </a:cubicBezTo>
                <a:cubicBezTo>
                  <a:pt x="2765138" y="1453019"/>
                  <a:pt x="2772779" y="1458439"/>
                  <a:pt x="2779216" y="1465146"/>
                </a:cubicBezTo>
                <a:cubicBezTo>
                  <a:pt x="2793441" y="1466890"/>
                  <a:pt x="2806211" y="1467555"/>
                  <a:pt x="2816884" y="1466932"/>
                </a:cubicBezTo>
                <a:cubicBezTo>
                  <a:pt x="2851562" y="1464876"/>
                  <a:pt x="2876937" y="1449385"/>
                  <a:pt x="2895459" y="1438068"/>
                </a:cubicBezTo>
                <a:cubicBezTo>
                  <a:pt x="2910036" y="1429160"/>
                  <a:pt x="2919671" y="1423263"/>
                  <a:pt x="2928247" y="1427603"/>
                </a:cubicBezTo>
                <a:cubicBezTo>
                  <a:pt x="2935744" y="1431403"/>
                  <a:pt x="2937529" y="1441578"/>
                  <a:pt x="2938256" y="1450008"/>
                </a:cubicBezTo>
                <a:cubicBezTo>
                  <a:pt x="2938941" y="1457940"/>
                  <a:pt x="2940914" y="1470732"/>
                  <a:pt x="2943198" y="1485537"/>
                </a:cubicBezTo>
                <a:cubicBezTo>
                  <a:pt x="2950175" y="1530681"/>
                  <a:pt x="2956259" y="1575782"/>
                  <a:pt x="2955200" y="1610979"/>
                </a:cubicBezTo>
                <a:cubicBezTo>
                  <a:pt x="3076905" y="1591024"/>
                  <a:pt x="3195224" y="1576488"/>
                  <a:pt x="3235114" y="1579063"/>
                </a:cubicBezTo>
                <a:cubicBezTo>
                  <a:pt x="3296703" y="1583029"/>
                  <a:pt x="3339853" y="1600617"/>
                  <a:pt x="3357960" y="1627840"/>
                </a:cubicBezTo>
                <a:cubicBezTo>
                  <a:pt x="3376254" y="1626034"/>
                  <a:pt x="3396397" y="1626096"/>
                  <a:pt x="3418699" y="1628484"/>
                </a:cubicBezTo>
                <a:cubicBezTo>
                  <a:pt x="3592585" y="1646944"/>
                  <a:pt x="3766244" y="1787586"/>
                  <a:pt x="3767968" y="1788998"/>
                </a:cubicBezTo>
                <a:cubicBezTo>
                  <a:pt x="3775339" y="1795020"/>
                  <a:pt x="3775983" y="1801001"/>
                  <a:pt x="3775235" y="1804967"/>
                </a:cubicBezTo>
                <a:cubicBezTo>
                  <a:pt x="3773740" y="1812878"/>
                  <a:pt x="3765662" y="1819461"/>
                  <a:pt x="3751501" y="1826168"/>
                </a:cubicBezTo>
                <a:cubicBezTo>
                  <a:pt x="3777934" y="1825213"/>
                  <a:pt x="3803434" y="1826168"/>
                  <a:pt x="3826691" y="1828764"/>
                </a:cubicBezTo>
                <a:cubicBezTo>
                  <a:pt x="3917892" y="1838980"/>
                  <a:pt x="3975411" y="1912426"/>
                  <a:pt x="4002509" y="2053297"/>
                </a:cubicBezTo>
                <a:cubicBezTo>
                  <a:pt x="4006226" y="2072587"/>
                  <a:pt x="4008033" y="2088078"/>
                  <a:pt x="4008324" y="2100516"/>
                </a:cubicBezTo>
                <a:cubicBezTo>
                  <a:pt x="4008510" y="2100890"/>
                  <a:pt x="4008697" y="2101243"/>
                  <a:pt x="4008884" y="2101617"/>
                </a:cubicBezTo>
                <a:cubicBezTo>
                  <a:pt x="4026202" y="2136232"/>
                  <a:pt x="4055211" y="2194188"/>
                  <a:pt x="4059426" y="2257085"/>
                </a:cubicBezTo>
                <a:cubicBezTo>
                  <a:pt x="4064410" y="2331050"/>
                  <a:pt x="4014553" y="2417101"/>
                  <a:pt x="3935376" y="2471173"/>
                </a:cubicBezTo>
                <a:cubicBezTo>
                  <a:pt x="3902504" y="2493620"/>
                  <a:pt x="3859022" y="2511956"/>
                  <a:pt x="3816059" y="2521487"/>
                </a:cubicBezTo>
                <a:cubicBezTo>
                  <a:pt x="3804140" y="2524124"/>
                  <a:pt x="3770293" y="2530748"/>
                  <a:pt x="3748510" y="2526388"/>
                </a:cubicBezTo>
                <a:cubicBezTo>
                  <a:pt x="3749113" y="2529607"/>
                  <a:pt x="3748988" y="2532534"/>
                  <a:pt x="3747950" y="2535171"/>
                </a:cubicBezTo>
                <a:cubicBezTo>
                  <a:pt x="3746745" y="2538224"/>
                  <a:pt x="3743859" y="2542128"/>
                  <a:pt x="3736820" y="2543477"/>
                </a:cubicBezTo>
                <a:cubicBezTo>
                  <a:pt x="3706503" y="2549333"/>
                  <a:pt x="3655047" y="2550683"/>
                  <a:pt x="3639867" y="2522712"/>
                </a:cubicBezTo>
                <a:cubicBezTo>
                  <a:pt x="3633119" y="2525620"/>
                  <a:pt x="3625020" y="2526139"/>
                  <a:pt x="3615655" y="2524270"/>
                </a:cubicBezTo>
                <a:lnTo>
                  <a:pt x="3607931" y="2522733"/>
                </a:lnTo>
                <a:cubicBezTo>
                  <a:pt x="3537454" y="2508841"/>
                  <a:pt x="3498042" y="2498355"/>
                  <a:pt x="3491584" y="2482760"/>
                </a:cubicBezTo>
                <a:cubicBezTo>
                  <a:pt x="3489923" y="2478773"/>
                  <a:pt x="3490400" y="2474517"/>
                  <a:pt x="3492913" y="2470758"/>
                </a:cubicBezTo>
                <a:cubicBezTo>
                  <a:pt x="3500201" y="2459919"/>
                  <a:pt x="3529812" y="2454104"/>
                  <a:pt x="3585899" y="2443930"/>
                </a:cubicBezTo>
                <a:cubicBezTo>
                  <a:pt x="3635424" y="2434938"/>
                  <a:pt x="3697075" y="2423767"/>
                  <a:pt x="3740973" y="2405390"/>
                </a:cubicBezTo>
                <a:cubicBezTo>
                  <a:pt x="3801794" y="2379932"/>
                  <a:pt x="3855201" y="2313151"/>
                  <a:pt x="3870547" y="2286385"/>
                </a:cubicBezTo>
                <a:cubicBezTo>
                  <a:pt x="3829681" y="2306569"/>
                  <a:pt x="3715224" y="2330220"/>
                  <a:pt x="3658701" y="2335017"/>
                </a:cubicBezTo>
                <a:cubicBezTo>
                  <a:pt x="3618998" y="2338381"/>
                  <a:pt x="3604775" y="2317782"/>
                  <a:pt x="3593333" y="2301211"/>
                </a:cubicBezTo>
                <a:cubicBezTo>
                  <a:pt x="3584155" y="2287901"/>
                  <a:pt x="3578777" y="2281048"/>
                  <a:pt x="3566068" y="2282855"/>
                </a:cubicBezTo>
                <a:cubicBezTo>
                  <a:pt x="3555187" y="2284391"/>
                  <a:pt x="3541441" y="2284474"/>
                  <a:pt x="3526905" y="2284578"/>
                </a:cubicBezTo>
                <a:cubicBezTo>
                  <a:pt x="3491501" y="2284786"/>
                  <a:pt x="3447417" y="2285056"/>
                  <a:pt x="3439422" y="2308873"/>
                </a:cubicBezTo>
                <a:cubicBezTo>
                  <a:pt x="3435414" y="2320813"/>
                  <a:pt x="3436307" y="2341952"/>
                  <a:pt x="3439277" y="2363714"/>
                </a:cubicBezTo>
                <a:cubicBezTo>
                  <a:pt x="3469490" y="2382818"/>
                  <a:pt x="3477277" y="2392038"/>
                  <a:pt x="3478855" y="2400427"/>
                </a:cubicBezTo>
                <a:cubicBezTo>
                  <a:pt x="3480309" y="2408172"/>
                  <a:pt x="3475699" y="2413654"/>
                  <a:pt x="3471628" y="2418513"/>
                </a:cubicBezTo>
                <a:cubicBezTo>
                  <a:pt x="3467642" y="2423268"/>
                  <a:pt x="3463509" y="2428190"/>
                  <a:pt x="3462970" y="2436246"/>
                </a:cubicBezTo>
                <a:cubicBezTo>
                  <a:pt x="3462617" y="2441625"/>
                  <a:pt x="3461641" y="2446837"/>
                  <a:pt x="3457010" y="2448643"/>
                </a:cubicBezTo>
                <a:cubicBezTo>
                  <a:pt x="3454290" y="2449702"/>
                  <a:pt x="3451258" y="2449017"/>
                  <a:pt x="3448932" y="2446775"/>
                </a:cubicBezTo>
                <a:cubicBezTo>
                  <a:pt x="3442516" y="2440669"/>
                  <a:pt x="3432590" y="2405950"/>
                  <a:pt x="3427524" y="2371044"/>
                </a:cubicBezTo>
                <a:cubicBezTo>
                  <a:pt x="3409022" y="2359602"/>
                  <a:pt x="3386076" y="2346707"/>
                  <a:pt x="3363401" y="2334269"/>
                </a:cubicBezTo>
                <a:cubicBezTo>
                  <a:pt x="3194477" y="2241636"/>
                  <a:pt x="3135525" y="2183411"/>
                  <a:pt x="3138120" y="2111813"/>
                </a:cubicBezTo>
                <a:cubicBezTo>
                  <a:pt x="3139345" y="2077882"/>
                  <a:pt x="3148150" y="2033715"/>
                  <a:pt x="3155210" y="1998227"/>
                </a:cubicBezTo>
                <a:cubicBezTo>
                  <a:pt x="3159882" y="1974763"/>
                  <a:pt x="3165572" y="1946273"/>
                  <a:pt x="3165260" y="1935787"/>
                </a:cubicBezTo>
                <a:cubicBezTo>
                  <a:pt x="3152739" y="1943594"/>
                  <a:pt x="3129274" y="1980203"/>
                  <a:pt x="3124706" y="2016771"/>
                </a:cubicBezTo>
                <a:cubicBezTo>
                  <a:pt x="3123128" y="2029334"/>
                  <a:pt x="3118663" y="2039280"/>
                  <a:pt x="3114344" y="2048894"/>
                </a:cubicBezTo>
                <a:cubicBezTo>
                  <a:pt x="3110503" y="2057450"/>
                  <a:pt x="3106620" y="2066109"/>
                  <a:pt x="3104647" y="2077052"/>
                </a:cubicBezTo>
                <a:cubicBezTo>
                  <a:pt x="3109028" y="2078318"/>
                  <a:pt x="3112766" y="2081599"/>
                  <a:pt x="3114282" y="2088805"/>
                </a:cubicBezTo>
                <a:cubicBezTo>
                  <a:pt x="3117584" y="2104586"/>
                  <a:pt x="3117854" y="2125788"/>
                  <a:pt x="3115382" y="2148442"/>
                </a:cubicBezTo>
                <a:cubicBezTo>
                  <a:pt x="3117231" y="2153509"/>
                  <a:pt x="3119328" y="2158866"/>
                  <a:pt x="3121695" y="2164514"/>
                </a:cubicBezTo>
                <a:cubicBezTo>
                  <a:pt x="3136999" y="2201082"/>
                  <a:pt x="3178467" y="2250939"/>
                  <a:pt x="3235508" y="2301273"/>
                </a:cubicBezTo>
                <a:cubicBezTo>
                  <a:pt x="3240700" y="2305842"/>
                  <a:pt x="3245746" y="2310202"/>
                  <a:pt x="3250667" y="2314355"/>
                </a:cubicBezTo>
                <a:cubicBezTo>
                  <a:pt x="3292633" y="2318633"/>
                  <a:pt x="3330260" y="2341662"/>
                  <a:pt x="3343632" y="2370047"/>
                </a:cubicBezTo>
                <a:cubicBezTo>
                  <a:pt x="3344484" y="2371833"/>
                  <a:pt x="3347017" y="2377274"/>
                  <a:pt x="3343819" y="2381738"/>
                </a:cubicBezTo>
                <a:cubicBezTo>
                  <a:pt x="3342719" y="2383275"/>
                  <a:pt x="3340082" y="2385767"/>
                  <a:pt x="3334787" y="2385144"/>
                </a:cubicBezTo>
                <a:cubicBezTo>
                  <a:pt x="3320105" y="2383482"/>
                  <a:pt x="3281337" y="2356072"/>
                  <a:pt x="3245683" y="2326399"/>
                </a:cubicBezTo>
                <a:cubicBezTo>
                  <a:pt x="3228552" y="2325091"/>
                  <a:pt x="3210570" y="2327334"/>
                  <a:pt x="3193189" y="2334560"/>
                </a:cubicBezTo>
                <a:cubicBezTo>
                  <a:pt x="3178093" y="2340831"/>
                  <a:pt x="3161522" y="2350279"/>
                  <a:pt x="3145492" y="2359416"/>
                </a:cubicBezTo>
                <a:cubicBezTo>
                  <a:pt x="3109361" y="2379994"/>
                  <a:pt x="3075223" y="2399451"/>
                  <a:pt x="3048623" y="2391290"/>
                </a:cubicBezTo>
                <a:cubicBezTo>
                  <a:pt x="3037513" y="2387885"/>
                  <a:pt x="3028730" y="2379786"/>
                  <a:pt x="3022542" y="2367244"/>
                </a:cubicBezTo>
                <a:cubicBezTo>
                  <a:pt x="3001984" y="2325548"/>
                  <a:pt x="3037223" y="2277767"/>
                  <a:pt x="3065546" y="2239373"/>
                </a:cubicBezTo>
                <a:cubicBezTo>
                  <a:pt x="3078774" y="2221452"/>
                  <a:pt x="3091253" y="2204508"/>
                  <a:pt x="3094410" y="2192776"/>
                </a:cubicBezTo>
                <a:cubicBezTo>
                  <a:pt x="3098189" y="2178759"/>
                  <a:pt x="3100951" y="2164037"/>
                  <a:pt x="3102633" y="2149854"/>
                </a:cubicBezTo>
                <a:cubicBezTo>
                  <a:pt x="3093662" y="2124396"/>
                  <a:pt x="3090631" y="2105292"/>
                  <a:pt x="3090901" y="2090030"/>
                </a:cubicBezTo>
                <a:cubicBezTo>
                  <a:pt x="3076448" y="2092750"/>
                  <a:pt x="3053419" y="2095844"/>
                  <a:pt x="3042725" y="2050410"/>
                </a:cubicBezTo>
                <a:cubicBezTo>
                  <a:pt x="3041417" y="2044887"/>
                  <a:pt x="3040462" y="2038740"/>
                  <a:pt x="3039839" y="2032137"/>
                </a:cubicBezTo>
                <a:cubicBezTo>
                  <a:pt x="3024473" y="2040630"/>
                  <a:pt x="3008276" y="2045177"/>
                  <a:pt x="2994135" y="2044243"/>
                </a:cubicBezTo>
                <a:cubicBezTo>
                  <a:pt x="2962011" y="2042104"/>
                  <a:pt x="2862360" y="2016916"/>
                  <a:pt x="2849402" y="1980702"/>
                </a:cubicBezTo>
                <a:cubicBezTo>
                  <a:pt x="2846848" y="1973559"/>
                  <a:pt x="2846371" y="1962636"/>
                  <a:pt x="2858601" y="1951174"/>
                </a:cubicBezTo>
                <a:cubicBezTo>
                  <a:pt x="2885970" y="1925508"/>
                  <a:pt x="2928663" y="1904826"/>
                  <a:pt x="2947289" y="1896499"/>
                </a:cubicBezTo>
                <a:cubicBezTo>
                  <a:pt x="2930968" y="1895731"/>
                  <a:pt x="2914916" y="1894755"/>
                  <a:pt x="2899882" y="1893468"/>
                </a:cubicBezTo>
                <a:cubicBezTo>
                  <a:pt x="2878100" y="1891619"/>
                  <a:pt x="2861467" y="1889418"/>
                  <a:pt x="2848759" y="1886989"/>
                </a:cubicBezTo>
                <a:lnTo>
                  <a:pt x="2765781" y="1884372"/>
                </a:lnTo>
                <a:cubicBezTo>
                  <a:pt x="2763082" y="1912052"/>
                  <a:pt x="2723379" y="1930201"/>
                  <a:pt x="2679253" y="1947768"/>
                </a:cubicBezTo>
                <a:cubicBezTo>
                  <a:pt x="2664655" y="1953582"/>
                  <a:pt x="2654314" y="1954455"/>
                  <a:pt x="2645738" y="1950634"/>
                </a:cubicBezTo>
                <a:cubicBezTo>
                  <a:pt x="2632220" y="1944591"/>
                  <a:pt x="2626157" y="1928021"/>
                  <a:pt x="2616958" y="1902957"/>
                </a:cubicBezTo>
                <a:cubicBezTo>
                  <a:pt x="2615629" y="1899344"/>
                  <a:pt x="2614238" y="1895503"/>
                  <a:pt x="2612722" y="1891474"/>
                </a:cubicBezTo>
                <a:cubicBezTo>
                  <a:pt x="2559272" y="1897496"/>
                  <a:pt x="2505325" y="1908875"/>
                  <a:pt x="2415433" y="1936970"/>
                </a:cubicBezTo>
                <a:cubicBezTo>
                  <a:pt x="2352182" y="1956739"/>
                  <a:pt x="2286377" y="1977628"/>
                  <a:pt x="2238015" y="1996504"/>
                </a:cubicBezTo>
                <a:cubicBezTo>
                  <a:pt x="2166314" y="2024495"/>
                  <a:pt x="2166397" y="2035584"/>
                  <a:pt x="2166646" y="2036767"/>
                </a:cubicBezTo>
                <a:cubicBezTo>
                  <a:pt x="2167144" y="2038512"/>
                  <a:pt x="2171941" y="2046133"/>
                  <a:pt x="2212454" y="2069867"/>
                </a:cubicBezTo>
                <a:cubicBezTo>
                  <a:pt x="2240237" y="2086147"/>
                  <a:pt x="2277282" y="2105749"/>
                  <a:pt x="2316487" y="2126494"/>
                </a:cubicBezTo>
                <a:cubicBezTo>
                  <a:pt x="2372303" y="2156042"/>
                  <a:pt x="2430031" y="2186588"/>
                  <a:pt x="2472993" y="2213645"/>
                </a:cubicBezTo>
                <a:cubicBezTo>
                  <a:pt x="2473056" y="2213686"/>
                  <a:pt x="2473139" y="2213728"/>
                  <a:pt x="2473201" y="2213790"/>
                </a:cubicBezTo>
                <a:cubicBezTo>
                  <a:pt x="2474198" y="2214475"/>
                  <a:pt x="2573517" y="2283145"/>
                  <a:pt x="2658239" y="2375218"/>
                </a:cubicBezTo>
                <a:cubicBezTo>
                  <a:pt x="2697298" y="2417662"/>
                  <a:pt x="2740116" y="2468142"/>
                  <a:pt x="2772758" y="2510212"/>
                </a:cubicBezTo>
                <a:cubicBezTo>
                  <a:pt x="2828284" y="2581768"/>
                  <a:pt x="2825190" y="2590303"/>
                  <a:pt x="2823695" y="2594394"/>
                </a:cubicBezTo>
                <a:cubicBezTo>
                  <a:pt x="2822657" y="2597259"/>
                  <a:pt x="2820207" y="2599211"/>
                  <a:pt x="2817133" y="2599626"/>
                </a:cubicBezTo>
                <a:cubicBezTo>
                  <a:pt x="2753551" y="2608078"/>
                  <a:pt x="2703278" y="2625666"/>
                  <a:pt x="2702469" y="2635155"/>
                </a:cubicBezTo>
                <a:cubicBezTo>
                  <a:pt x="2701908" y="2641821"/>
                  <a:pt x="2716672" y="2658329"/>
                  <a:pt x="2730958" y="2674277"/>
                </a:cubicBezTo>
                <a:cubicBezTo>
                  <a:pt x="2755897" y="2702123"/>
                  <a:pt x="2790035" y="2740289"/>
                  <a:pt x="2802930" y="2785162"/>
                </a:cubicBezTo>
                <a:cubicBezTo>
                  <a:pt x="2810530" y="2811617"/>
                  <a:pt x="2808806" y="2828665"/>
                  <a:pt x="2807561" y="2841145"/>
                </a:cubicBezTo>
                <a:cubicBezTo>
                  <a:pt x="2805360" y="2862866"/>
                  <a:pt x="2804363" y="2872770"/>
                  <a:pt x="2867447" y="2912723"/>
                </a:cubicBezTo>
                <a:cubicBezTo>
                  <a:pt x="2954827" y="2968103"/>
                  <a:pt x="3021649" y="3001078"/>
                  <a:pt x="3062182" y="3009280"/>
                </a:cubicBezTo>
                <a:cubicBezTo>
                  <a:pt x="3060625" y="2961894"/>
                  <a:pt x="3059005" y="2924247"/>
                  <a:pt x="3045009" y="2894512"/>
                </a:cubicBezTo>
                <a:cubicBezTo>
                  <a:pt x="3037202" y="2877899"/>
                  <a:pt x="3011100" y="2843658"/>
                  <a:pt x="2980908" y="2804017"/>
                </a:cubicBezTo>
                <a:cubicBezTo>
                  <a:pt x="2905489" y="2705030"/>
                  <a:pt x="2852995" y="2632684"/>
                  <a:pt x="2864789" y="2603489"/>
                </a:cubicBezTo>
                <a:cubicBezTo>
                  <a:pt x="2867115" y="2597695"/>
                  <a:pt x="2872202" y="2594975"/>
                  <a:pt x="2878390" y="2596158"/>
                </a:cubicBezTo>
                <a:cubicBezTo>
                  <a:pt x="2912196" y="2602720"/>
                  <a:pt x="3005224" y="2750713"/>
                  <a:pt x="3015731" y="2767574"/>
                </a:cubicBezTo>
                <a:cubicBezTo>
                  <a:pt x="3065588" y="2847645"/>
                  <a:pt x="3118871" y="2947213"/>
                  <a:pt x="3118871" y="2986522"/>
                </a:cubicBezTo>
                <a:cubicBezTo>
                  <a:pt x="3118871" y="3001971"/>
                  <a:pt x="3113410" y="3012810"/>
                  <a:pt x="3102612" y="3018728"/>
                </a:cubicBezTo>
                <a:cubicBezTo>
                  <a:pt x="3095676" y="3022528"/>
                  <a:pt x="3086498" y="3024065"/>
                  <a:pt x="3075119" y="3023317"/>
                </a:cubicBezTo>
                <a:cubicBezTo>
                  <a:pt x="3075472" y="3033388"/>
                  <a:pt x="3075866" y="3043916"/>
                  <a:pt x="3076427" y="3054839"/>
                </a:cubicBezTo>
                <a:cubicBezTo>
                  <a:pt x="3113701" y="3050686"/>
                  <a:pt x="3287515" y="3043158"/>
                  <a:pt x="3333520" y="3043231"/>
                </a:cubicBezTo>
                <a:cubicBezTo>
                  <a:pt x="3379525" y="3043304"/>
                  <a:pt x="3395189" y="3051285"/>
                  <a:pt x="3352458" y="3055275"/>
                </a:cubicBezTo>
                <a:cubicBezTo>
                  <a:pt x="3309727" y="3059265"/>
                  <a:pt x="3113327" y="3063290"/>
                  <a:pt x="3077133" y="3067173"/>
                </a:cubicBezTo>
                <a:cubicBezTo>
                  <a:pt x="3077860" y="3078802"/>
                  <a:pt x="3078815" y="3090804"/>
                  <a:pt x="3080103" y="3103159"/>
                </a:cubicBezTo>
                <a:cubicBezTo>
                  <a:pt x="3084318" y="3143547"/>
                  <a:pt x="3086602" y="3181921"/>
                  <a:pt x="3086498" y="3211221"/>
                </a:cubicBezTo>
                <a:cubicBezTo>
                  <a:pt x="3086332" y="3258004"/>
                  <a:pt x="3080518" y="3261597"/>
                  <a:pt x="3077382" y="3263528"/>
                </a:cubicBezTo>
                <a:cubicBezTo>
                  <a:pt x="3074662" y="3265210"/>
                  <a:pt x="3071381" y="3265148"/>
                  <a:pt x="3068619" y="3263383"/>
                </a:cubicBezTo>
                <a:cubicBezTo>
                  <a:pt x="3068329" y="3263196"/>
                  <a:pt x="3067976" y="3262967"/>
                  <a:pt x="3067581" y="3262697"/>
                </a:cubicBezTo>
                <a:cubicBezTo>
                  <a:pt x="3067747" y="3267536"/>
                  <a:pt x="3067934" y="3272436"/>
                  <a:pt x="3068121" y="3277399"/>
                </a:cubicBezTo>
                <a:cubicBezTo>
                  <a:pt x="3068619" y="3290336"/>
                  <a:pt x="3069097" y="3303148"/>
                  <a:pt x="3069408" y="3315482"/>
                </a:cubicBezTo>
                <a:cubicBezTo>
                  <a:pt x="3081120" y="3314776"/>
                  <a:pt x="3092375" y="3325034"/>
                  <a:pt x="3102716" y="3345924"/>
                </a:cubicBezTo>
                <a:cubicBezTo>
                  <a:pt x="3137331" y="3415840"/>
                  <a:pt x="3116379" y="3475311"/>
                  <a:pt x="3097898" y="3527805"/>
                </a:cubicBezTo>
                <a:cubicBezTo>
                  <a:pt x="3094929" y="3536257"/>
                  <a:pt x="3092105" y="3544231"/>
                  <a:pt x="3089488" y="3552288"/>
                </a:cubicBezTo>
                <a:cubicBezTo>
                  <a:pt x="3083736" y="3569979"/>
                  <a:pt x="3077839" y="3583850"/>
                  <a:pt x="3070883" y="3594524"/>
                </a:cubicBezTo>
                <a:cubicBezTo>
                  <a:pt x="3075970" y="3596226"/>
                  <a:pt x="3078088" y="3599237"/>
                  <a:pt x="3078961" y="3601708"/>
                </a:cubicBezTo>
                <a:cubicBezTo>
                  <a:pt x="3080601" y="3606339"/>
                  <a:pt x="3078961" y="3611509"/>
                  <a:pt x="3074019" y="3617033"/>
                </a:cubicBezTo>
                <a:cubicBezTo>
                  <a:pt x="3072835" y="3618362"/>
                  <a:pt x="3071402" y="3619774"/>
                  <a:pt x="3069741" y="3621228"/>
                </a:cubicBezTo>
                <a:cubicBezTo>
                  <a:pt x="3080019" y="3624965"/>
                  <a:pt x="3087516" y="3629492"/>
                  <a:pt x="3092126" y="3634787"/>
                </a:cubicBezTo>
                <a:cubicBezTo>
                  <a:pt x="3102633" y="3646810"/>
                  <a:pt x="3102882" y="3665893"/>
                  <a:pt x="3092832" y="3685849"/>
                </a:cubicBezTo>
                <a:cubicBezTo>
                  <a:pt x="3078213" y="3714857"/>
                  <a:pt x="3042019" y="3744240"/>
                  <a:pt x="2995381" y="3744261"/>
                </a:cubicBezTo>
                <a:cubicBezTo>
                  <a:pt x="2995388" y="3744136"/>
                  <a:pt x="2995395" y="3744012"/>
                  <a:pt x="2995402" y="3743887"/>
                </a:cubicBezTo>
                <a:close/>
                <a:moveTo>
                  <a:pt x="2933709" y="3676712"/>
                </a:moveTo>
                <a:cubicBezTo>
                  <a:pt x="2932982" y="3689399"/>
                  <a:pt x="2934788" y="3701111"/>
                  <a:pt x="2941101" y="3710331"/>
                </a:cubicBezTo>
                <a:cubicBezTo>
                  <a:pt x="2949262" y="3722271"/>
                  <a:pt x="2964794" y="3729248"/>
                  <a:pt x="2987262" y="3731096"/>
                </a:cubicBezTo>
                <a:cubicBezTo>
                  <a:pt x="3032550" y="3734792"/>
                  <a:pt x="3067976" y="3707133"/>
                  <a:pt x="3081722" y="3679868"/>
                </a:cubicBezTo>
                <a:cubicBezTo>
                  <a:pt x="3089426" y="3664606"/>
                  <a:pt x="3089800" y="3650672"/>
                  <a:pt x="3082761" y="3642616"/>
                </a:cubicBezTo>
                <a:cubicBezTo>
                  <a:pt x="3078005" y="3637175"/>
                  <a:pt x="3068682" y="3633022"/>
                  <a:pt x="3057406" y="3629887"/>
                </a:cubicBezTo>
                <a:cubicBezTo>
                  <a:pt x="3046048" y="3637051"/>
                  <a:pt x="3030412" y="3644609"/>
                  <a:pt x="3011349" y="3651129"/>
                </a:cubicBezTo>
                <a:cubicBezTo>
                  <a:pt x="2997105" y="3666454"/>
                  <a:pt x="2982341" y="3676317"/>
                  <a:pt x="2967950" y="3677626"/>
                </a:cubicBezTo>
                <a:cubicBezTo>
                  <a:pt x="2958024" y="3678539"/>
                  <a:pt x="2946251" y="3678062"/>
                  <a:pt x="2933709" y="3676691"/>
                </a:cubicBezTo>
                <a:lnTo>
                  <a:pt x="2933709" y="3676712"/>
                </a:lnTo>
                <a:close/>
                <a:moveTo>
                  <a:pt x="992919" y="3516488"/>
                </a:moveTo>
                <a:cubicBezTo>
                  <a:pt x="993148" y="3517651"/>
                  <a:pt x="993355" y="3518793"/>
                  <a:pt x="993605" y="3519935"/>
                </a:cubicBezTo>
                <a:cubicBezTo>
                  <a:pt x="1000893" y="3555527"/>
                  <a:pt x="1025811" y="3599528"/>
                  <a:pt x="1058683" y="3634787"/>
                </a:cubicBezTo>
                <a:cubicBezTo>
                  <a:pt x="1097679" y="3676649"/>
                  <a:pt x="1144131" y="3702565"/>
                  <a:pt x="1189482" y="3707776"/>
                </a:cubicBezTo>
                <a:cubicBezTo>
                  <a:pt x="1290047" y="3719322"/>
                  <a:pt x="1453365" y="3643488"/>
                  <a:pt x="1483993" y="3596123"/>
                </a:cubicBezTo>
                <a:cubicBezTo>
                  <a:pt x="1497678" y="3574984"/>
                  <a:pt x="1516428" y="3555797"/>
                  <a:pt x="1531483" y="3540389"/>
                </a:cubicBezTo>
                <a:cubicBezTo>
                  <a:pt x="1540246" y="3531419"/>
                  <a:pt x="1550878" y="3520538"/>
                  <a:pt x="1553702" y="3515346"/>
                </a:cubicBezTo>
                <a:lnTo>
                  <a:pt x="1553702" y="3515346"/>
                </a:lnTo>
                <a:cubicBezTo>
                  <a:pt x="1547431" y="3514620"/>
                  <a:pt x="1536072" y="3517880"/>
                  <a:pt x="1524049" y="3521327"/>
                </a:cubicBezTo>
                <a:cubicBezTo>
                  <a:pt x="1491386" y="3530713"/>
                  <a:pt x="1446637" y="3543587"/>
                  <a:pt x="1424252" y="3503116"/>
                </a:cubicBezTo>
                <a:cubicBezTo>
                  <a:pt x="1396448" y="3452843"/>
                  <a:pt x="1402407" y="3375888"/>
                  <a:pt x="1409447" y="3342207"/>
                </a:cubicBezTo>
                <a:cubicBezTo>
                  <a:pt x="1409924" y="3339902"/>
                  <a:pt x="1411399" y="3332904"/>
                  <a:pt x="1417586" y="3332759"/>
                </a:cubicBezTo>
                <a:lnTo>
                  <a:pt x="1417794" y="3332759"/>
                </a:lnTo>
                <a:cubicBezTo>
                  <a:pt x="1424896" y="3332759"/>
                  <a:pt x="1426827" y="3340359"/>
                  <a:pt x="1432413" y="3362515"/>
                </a:cubicBezTo>
                <a:cubicBezTo>
                  <a:pt x="1434863" y="3372212"/>
                  <a:pt x="1439618" y="3391026"/>
                  <a:pt x="1443398" y="3397837"/>
                </a:cubicBezTo>
                <a:cubicBezTo>
                  <a:pt x="1449440" y="3389925"/>
                  <a:pt x="1460674" y="3373105"/>
                  <a:pt x="1467111" y="3336413"/>
                </a:cubicBezTo>
                <a:cubicBezTo>
                  <a:pt x="1466322" y="3327048"/>
                  <a:pt x="1465076" y="3317704"/>
                  <a:pt x="1463290" y="3308505"/>
                </a:cubicBezTo>
                <a:cubicBezTo>
                  <a:pt x="1460363" y="3293471"/>
                  <a:pt x="1457892" y="3279476"/>
                  <a:pt x="1455504" y="3265937"/>
                </a:cubicBezTo>
                <a:cubicBezTo>
                  <a:pt x="1444519" y="3203662"/>
                  <a:pt x="1437272" y="3162506"/>
                  <a:pt x="1408055" y="3153639"/>
                </a:cubicBezTo>
                <a:cubicBezTo>
                  <a:pt x="1400455" y="3151334"/>
                  <a:pt x="1393167" y="3148572"/>
                  <a:pt x="1385442" y="3145644"/>
                </a:cubicBezTo>
                <a:cubicBezTo>
                  <a:pt x="1352488" y="3133144"/>
                  <a:pt x="1318412" y="3120207"/>
                  <a:pt x="1255972" y="3141533"/>
                </a:cubicBezTo>
                <a:cubicBezTo>
                  <a:pt x="1206052" y="3158581"/>
                  <a:pt x="1163110" y="3212840"/>
                  <a:pt x="1140040" y="3241995"/>
                </a:cubicBezTo>
                <a:cubicBezTo>
                  <a:pt x="1124944" y="3261057"/>
                  <a:pt x="1120396" y="3266809"/>
                  <a:pt x="1113918" y="3264566"/>
                </a:cubicBezTo>
                <a:cubicBezTo>
                  <a:pt x="1112402" y="3264026"/>
                  <a:pt x="1108851" y="3262157"/>
                  <a:pt x="1108851" y="3256156"/>
                </a:cubicBezTo>
                <a:cubicBezTo>
                  <a:pt x="1108851" y="3244611"/>
                  <a:pt x="1108394" y="3231820"/>
                  <a:pt x="1107584" y="3219464"/>
                </a:cubicBezTo>
                <a:cubicBezTo>
                  <a:pt x="1071432" y="3270858"/>
                  <a:pt x="1013062" y="3356618"/>
                  <a:pt x="1010757" y="3413037"/>
                </a:cubicBezTo>
                <a:cubicBezTo>
                  <a:pt x="1010487" y="3419536"/>
                  <a:pt x="1010300" y="3425953"/>
                  <a:pt x="1010113" y="3432244"/>
                </a:cubicBezTo>
                <a:cubicBezTo>
                  <a:pt x="1009033" y="3468770"/>
                  <a:pt x="1008078" y="3500832"/>
                  <a:pt x="992940" y="3516530"/>
                </a:cubicBezTo>
                <a:lnTo>
                  <a:pt x="992919" y="3516488"/>
                </a:lnTo>
                <a:close/>
                <a:moveTo>
                  <a:pt x="2421704" y="3452386"/>
                </a:moveTo>
                <a:cubicBezTo>
                  <a:pt x="2421226" y="3462229"/>
                  <a:pt x="2423469" y="3471013"/>
                  <a:pt x="2428452" y="3478737"/>
                </a:cubicBezTo>
                <a:cubicBezTo>
                  <a:pt x="2450193" y="3512315"/>
                  <a:pt x="2601965" y="3659830"/>
                  <a:pt x="2658799" y="3671521"/>
                </a:cubicBezTo>
                <a:cubicBezTo>
                  <a:pt x="2692875" y="3678539"/>
                  <a:pt x="2731270" y="3656570"/>
                  <a:pt x="2748754" y="3640082"/>
                </a:cubicBezTo>
                <a:cubicBezTo>
                  <a:pt x="2753779" y="3635348"/>
                  <a:pt x="2756665" y="3631589"/>
                  <a:pt x="2758285" y="3628890"/>
                </a:cubicBezTo>
                <a:cubicBezTo>
                  <a:pt x="2753530" y="3626502"/>
                  <a:pt x="2750187" y="3624322"/>
                  <a:pt x="2749024" y="3622494"/>
                </a:cubicBezTo>
                <a:cubicBezTo>
                  <a:pt x="2747612" y="3620252"/>
                  <a:pt x="2747549" y="3617511"/>
                  <a:pt x="2748837" y="3615310"/>
                </a:cubicBezTo>
                <a:cubicBezTo>
                  <a:pt x="2751225" y="3611260"/>
                  <a:pt x="2756229" y="3611593"/>
                  <a:pt x="2758617" y="3611738"/>
                </a:cubicBezTo>
                <a:cubicBezTo>
                  <a:pt x="2766840" y="3612257"/>
                  <a:pt x="2770204" y="3616119"/>
                  <a:pt x="2771596" y="3619296"/>
                </a:cubicBezTo>
                <a:cubicBezTo>
                  <a:pt x="2771948" y="3620106"/>
                  <a:pt x="2772198" y="3620916"/>
                  <a:pt x="2772385" y="3621788"/>
                </a:cubicBezTo>
                <a:cubicBezTo>
                  <a:pt x="2776205" y="3623346"/>
                  <a:pt x="2780691" y="3625069"/>
                  <a:pt x="2785757" y="3626896"/>
                </a:cubicBezTo>
                <a:cubicBezTo>
                  <a:pt x="2763269" y="3608852"/>
                  <a:pt x="2743895" y="3584805"/>
                  <a:pt x="2728280" y="3555278"/>
                </a:cubicBezTo>
                <a:cubicBezTo>
                  <a:pt x="2705666" y="3512522"/>
                  <a:pt x="2697090" y="3469705"/>
                  <a:pt x="2695886" y="3458097"/>
                </a:cubicBezTo>
                <a:cubicBezTo>
                  <a:pt x="2695118" y="3450829"/>
                  <a:pt x="2696986" y="3446323"/>
                  <a:pt x="2701409" y="3444724"/>
                </a:cubicBezTo>
                <a:cubicBezTo>
                  <a:pt x="2704732" y="3443520"/>
                  <a:pt x="2710027" y="3441589"/>
                  <a:pt x="2726099" y="3463454"/>
                </a:cubicBezTo>
                <a:cubicBezTo>
                  <a:pt x="2726888" y="3457100"/>
                  <a:pt x="2727657" y="3448649"/>
                  <a:pt x="2728363" y="3440779"/>
                </a:cubicBezTo>
                <a:cubicBezTo>
                  <a:pt x="2732059" y="3400058"/>
                  <a:pt x="2737624" y="3338511"/>
                  <a:pt x="2759199" y="3311558"/>
                </a:cubicBezTo>
                <a:cubicBezTo>
                  <a:pt x="2795517" y="3266144"/>
                  <a:pt x="2907254" y="3268989"/>
                  <a:pt x="2971356" y="3291042"/>
                </a:cubicBezTo>
                <a:cubicBezTo>
                  <a:pt x="2992889" y="3298434"/>
                  <a:pt x="3005618" y="3301715"/>
                  <a:pt x="3009252" y="3300780"/>
                </a:cubicBezTo>
                <a:cubicBezTo>
                  <a:pt x="3009626" y="3298663"/>
                  <a:pt x="3008463" y="3292744"/>
                  <a:pt x="3007529" y="3287906"/>
                </a:cubicBezTo>
                <a:cubicBezTo>
                  <a:pt x="3006075" y="3280472"/>
                  <a:pt x="3004268" y="3271232"/>
                  <a:pt x="3003770" y="3260164"/>
                </a:cubicBezTo>
                <a:cubicBezTo>
                  <a:pt x="3003646" y="3257548"/>
                  <a:pt x="3003438" y="3254994"/>
                  <a:pt x="3003126" y="3252502"/>
                </a:cubicBezTo>
                <a:cubicBezTo>
                  <a:pt x="2985206" y="3226961"/>
                  <a:pt x="2964171" y="3206133"/>
                  <a:pt x="2942845" y="3193197"/>
                </a:cubicBezTo>
                <a:cubicBezTo>
                  <a:pt x="2883872" y="3157398"/>
                  <a:pt x="2807789" y="3135594"/>
                  <a:pt x="2768418" y="3152518"/>
                </a:cubicBezTo>
                <a:lnTo>
                  <a:pt x="2766030" y="3154553"/>
                </a:lnTo>
                <a:cubicBezTo>
                  <a:pt x="2760071" y="3159640"/>
                  <a:pt x="2753634" y="3165101"/>
                  <a:pt x="2747633" y="3170521"/>
                </a:cubicBezTo>
                <a:cubicBezTo>
                  <a:pt x="2735713" y="3189750"/>
                  <a:pt x="2725892" y="3226566"/>
                  <a:pt x="2720866" y="3271377"/>
                </a:cubicBezTo>
                <a:cubicBezTo>
                  <a:pt x="2715717" y="3317351"/>
                  <a:pt x="2717856" y="3353919"/>
                  <a:pt x="2722777" y="3361394"/>
                </a:cubicBezTo>
                <a:cubicBezTo>
                  <a:pt x="2727054" y="3367893"/>
                  <a:pt x="2723047" y="3371631"/>
                  <a:pt x="2722216" y="3372316"/>
                </a:cubicBezTo>
                <a:cubicBezTo>
                  <a:pt x="2719205" y="3374746"/>
                  <a:pt x="2715800" y="3377508"/>
                  <a:pt x="2688784" y="3358258"/>
                </a:cubicBezTo>
                <a:cubicBezTo>
                  <a:pt x="2672671" y="3346754"/>
                  <a:pt x="2655975" y="3332634"/>
                  <a:pt x="2643018" y="3319531"/>
                </a:cubicBezTo>
                <a:cubicBezTo>
                  <a:pt x="2612348" y="3288508"/>
                  <a:pt x="2603253" y="3265002"/>
                  <a:pt x="2615940" y="3249719"/>
                </a:cubicBezTo>
                <a:cubicBezTo>
                  <a:pt x="2632802" y="3229411"/>
                  <a:pt x="2660668" y="3220461"/>
                  <a:pt x="2683053" y="3213277"/>
                </a:cubicBezTo>
                <a:cubicBezTo>
                  <a:pt x="2693623" y="3209871"/>
                  <a:pt x="2711335" y="3204181"/>
                  <a:pt x="2711335" y="3200215"/>
                </a:cubicBezTo>
                <a:cubicBezTo>
                  <a:pt x="2711335" y="3189085"/>
                  <a:pt x="2722507" y="3176460"/>
                  <a:pt x="2738060" y="3162319"/>
                </a:cubicBezTo>
                <a:cubicBezTo>
                  <a:pt x="2739243" y="3160512"/>
                  <a:pt x="2740469" y="3158809"/>
                  <a:pt x="2741756" y="3157211"/>
                </a:cubicBezTo>
                <a:cubicBezTo>
                  <a:pt x="2747093" y="3150524"/>
                  <a:pt x="2753862" y="3145478"/>
                  <a:pt x="2761691" y="3141865"/>
                </a:cubicBezTo>
                <a:cubicBezTo>
                  <a:pt x="2771139" y="3133808"/>
                  <a:pt x="2780649" y="3125565"/>
                  <a:pt x="2788706" y="3117591"/>
                </a:cubicBezTo>
                <a:cubicBezTo>
                  <a:pt x="2800978" y="3105422"/>
                  <a:pt x="2806606" y="3088084"/>
                  <a:pt x="2811132" y="3074150"/>
                </a:cubicBezTo>
                <a:cubicBezTo>
                  <a:pt x="2815514" y="3060632"/>
                  <a:pt x="2818691" y="3050873"/>
                  <a:pt x="2826914" y="3048609"/>
                </a:cubicBezTo>
                <a:cubicBezTo>
                  <a:pt x="2833849" y="3046678"/>
                  <a:pt x="2839767" y="3051828"/>
                  <a:pt x="2841719" y="3053531"/>
                </a:cubicBezTo>
                <a:cubicBezTo>
                  <a:pt x="2851105" y="3061691"/>
                  <a:pt x="2859017" y="3070973"/>
                  <a:pt x="2867385" y="3080795"/>
                </a:cubicBezTo>
                <a:cubicBezTo>
                  <a:pt x="2878370" y="3093690"/>
                  <a:pt x="2890829" y="3108330"/>
                  <a:pt x="2909330" y="3123364"/>
                </a:cubicBezTo>
                <a:cubicBezTo>
                  <a:pt x="2934518" y="3143838"/>
                  <a:pt x="2964503" y="3153764"/>
                  <a:pt x="2972519" y="3148323"/>
                </a:cubicBezTo>
                <a:cubicBezTo>
                  <a:pt x="2976526" y="3145603"/>
                  <a:pt x="2974554" y="3137006"/>
                  <a:pt x="2973017" y="3132147"/>
                </a:cubicBezTo>
                <a:cubicBezTo>
                  <a:pt x="2967078" y="3113209"/>
                  <a:pt x="2932276" y="3057891"/>
                  <a:pt x="2884308" y="2998088"/>
                </a:cubicBezTo>
                <a:cubicBezTo>
                  <a:pt x="2831461" y="2932221"/>
                  <a:pt x="2785529" y="2889549"/>
                  <a:pt x="2758285" y="2881035"/>
                </a:cubicBezTo>
                <a:cubicBezTo>
                  <a:pt x="2696135" y="2861619"/>
                  <a:pt x="2680520" y="2869448"/>
                  <a:pt x="2614819" y="2902444"/>
                </a:cubicBezTo>
                <a:lnTo>
                  <a:pt x="2610791" y="2904458"/>
                </a:lnTo>
                <a:cubicBezTo>
                  <a:pt x="2587222" y="2916294"/>
                  <a:pt x="2560560" y="2925950"/>
                  <a:pt x="2537677" y="2930996"/>
                </a:cubicBezTo>
                <a:cubicBezTo>
                  <a:pt x="2499241" y="2939447"/>
                  <a:pt x="2493945" y="2930497"/>
                  <a:pt x="2492201" y="2927569"/>
                </a:cubicBezTo>
                <a:cubicBezTo>
                  <a:pt x="2485930" y="2917021"/>
                  <a:pt x="2500839" y="2904936"/>
                  <a:pt x="2512593" y="2896733"/>
                </a:cubicBezTo>
                <a:cubicBezTo>
                  <a:pt x="2543740" y="2875034"/>
                  <a:pt x="2608008" y="2854871"/>
                  <a:pt x="2664717" y="2837096"/>
                </a:cubicBezTo>
                <a:cubicBezTo>
                  <a:pt x="2701368" y="2825592"/>
                  <a:pt x="2746968" y="2811285"/>
                  <a:pt x="2751474" y="2804619"/>
                </a:cubicBezTo>
                <a:cubicBezTo>
                  <a:pt x="2753281" y="2801131"/>
                  <a:pt x="2755835" y="2797497"/>
                  <a:pt x="2758534" y="2793635"/>
                </a:cubicBezTo>
                <a:cubicBezTo>
                  <a:pt x="2763310" y="2786803"/>
                  <a:pt x="2769872" y="2777438"/>
                  <a:pt x="2767692" y="2773119"/>
                </a:cubicBezTo>
                <a:cubicBezTo>
                  <a:pt x="2766466" y="2770668"/>
                  <a:pt x="2760237" y="2764896"/>
                  <a:pt x="2728986" y="2764044"/>
                </a:cubicBezTo>
                <a:cubicBezTo>
                  <a:pt x="2655789" y="2761968"/>
                  <a:pt x="2613511" y="2763650"/>
                  <a:pt x="2525425" y="2822644"/>
                </a:cubicBezTo>
                <a:cubicBezTo>
                  <a:pt x="2446227" y="2875698"/>
                  <a:pt x="2412982" y="2916564"/>
                  <a:pt x="2393712" y="2958530"/>
                </a:cubicBezTo>
                <a:cubicBezTo>
                  <a:pt x="2384430" y="3031748"/>
                  <a:pt x="2382956" y="3118276"/>
                  <a:pt x="2382956" y="3165268"/>
                </a:cubicBezTo>
                <a:cubicBezTo>
                  <a:pt x="2382956" y="3239980"/>
                  <a:pt x="2382956" y="3277503"/>
                  <a:pt x="2434827" y="3318846"/>
                </a:cubicBezTo>
                <a:cubicBezTo>
                  <a:pt x="2462528" y="3340940"/>
                  <a:pt x="2503165" y="3360231"/>
                  <a:pt x="2530056" y="3373002"/>
                </a:cubicBezTo>
                <a:cubicBezTo>
                  <a:pt x="2559563" y="3387018"/>
                  <a:pt x="2566582" y="3390340"/>
                  <a:pt x="2564900" y="3397816"/>
                </a:cubicBezTo>
                <a:cubicBezTo>
                  <a:pt x="2563488" y="3404045"/>
                  <a:pt x="2556116" y="3404045"/>
                  <a:pt x="2552960" y="3404045"/>
                </a:cubicBezTo>
                <a:cubicBezTo>
                  <a:pt x="2520629" y="3404045"/>
                  <a:pt x="2390058" y="3330931"/>
                  <a:pt x="2371514" y="3302442"/>
                </a:cubicBezTo>
                <a:cubicBezTo>
                  <a:pt x="2362710" y="3288944"/>
                  <a:pt x="2351642" y="3253311"/>
                  <a:pt x="2341862" y="3221894"/>
                </a:cubicBezTo>
                <a:cubicBezTo>
                  <a:pt x="2338186" y="3210079"/>
                  <a:pt x="2333992" y="3196602"/>
                  <a:pt x="2330503" y="3186510"/>
                </a:cubicBezTo>
                <a:cubicBezTo>
                  <a:pt x="2329714" y="3194692"/>
                  <a:pt x="2329091" y="3203662"/>
                  <a:pt x="2328676" y="3211470"/>
                </a:cubicBezTo>
                <a:cubicBezTo>
                  <a:pt x="2329112" y="3218779"/>
                  <a:pt x="2329154" y="3225362"/>
                  <a:pt x="2328676" y="3229743"/>
                </a:cubicBezTo>
                <a:cubicBezTo>
                  <a:pt x="2328240" y="3233979"/>
                  <a:pt x="2327928" y="3237032"/>
                  <a:pt x="2324315" y="3238548"/>
                </a:cubicBezTo>
                <a:cubicBezTo>
                  <a:pt x="2322218" y="3239420"/>
                  <a:pt x="2319788" y="3239087"/>
                  <a:pt x="2318003" y="3237676"/>
                </a:cubicBezTo>
                <a:cubicBezTo>
                  <a:pt x="2315386" y="3235599"/>
                  <a:pt x="2314805" y="3235142"/>
                  <a:pt x="2316155" y="3211491"/>
                </a:cubicBezTo>
                <a:cubicBezTo>
                  <a:pt x="2315449" y="3201212"/>
                  <a:pt x="2313870" y="3189687"/>
                  <a:pt x="2312126" y="3182170"/>
                </a:cubicBezTo>
                <a:cubicBezTo>
                  <a:pt x="2304360" y="3208168"/>
                  <a:pt x="2299210" y="3245255"/>
                  <a:pt x="2322446" y="3302899"/>
                </a:cubicBezTo>
                <a:cubicBezTo>
                  <a:pt x="2341218" y="3349454"/>
                  <a:pt x="2387233" y="3415466"/>
                  <a:pt x="2412131" y="3434674"/>
                </a:cubicBezTo>
                <a:cubicBezTo>
                  <a:pt x="2416533" y="3419183"/>
                  <a:pt x="2425649" y="3402218"/>
                  <a:pt x="2439499" y="3383800"/>
                </a:cubicBezTo>
                <a:cubicBezTo>
                  <a:pt x="2444691" y="3376905"/>
                  <a:pt x="2449487" y="3374974"/>
                  <a:pt x="2453765" y="3378027"/>
                </a:cubicBezTo>
                <a:cubicBezTo>
                  <a:pt x="2456340" y="3379875"/>
                  <a:pt x="2460659" y="3382990"/>
                  <a:pt x="2451668" y="3409299"/>
                </a:cubicBezTo>
                <a:cubicBezTo>
                  <a:pt x="2446684" y="3423897"/>
                  <a:pt x="2440122" y="3437851"/>
                  <a:pt x="2434121" y="3446614"/>
                </a:cubicBezTo>
                <a:cubicBezTo>
                  <a:pt x="2431235" y="3450829"/>
                  <a:pt x="2426833" y="3452906"/>
                  <a:pt x="2421641" y="3452470"/>
                </a:cubicBezTo>
                <a:lnTo>
                  <a:pt x="2421704" y="3452386"/>
                </a:lnTo>
                <a:close/>
                <a:moveTo>
                  <a:pt x="2948929" y="3665437"/>
                </a:moveTo>
                <a:cubicBezTo>
                  <a:pt x="2955491" y="3665769"/>
                  <a:pt x="2961513" y="3665727"/>
                  <a:pt x="2966808" y="3665229"/>
                </a:cubicBezTo>
                <a:cubicBezTo>
                  <a:pt x="2972020" y="3664751"/>
                  <a:pt x="2977419" y="3662695"/>
                  <a:pt x="2982943" y="3659311"/>
                </a:cubicBezTo>
                <a:cubicBezTo>
                  <a:pt x="2972789" y="3661719"/>
                  <a:pt x="2961347" y="3663900"/>
                  <a:pt x="2948929" y="3665416"/>
                </a:cubicBezTo>
                <a:lnTo>
                  <a:pt x="2948929" y="3665437"/>
                </a:lnTo>
                <a:close/>
                <a:moveTo>
                  <a:pt x="2709155" y="3462188"/>
                </a:moveTo>
                <a:cubicBezTo>
                  <a:pt x="2714305" y="3490657"/>
                  <a:pt x="2744227" y="3622370"/>
                  <a:pt x="2858414" y="3648907"/>
                </a:cubicBezTo>
                <a:cubicBezTo>
                  <a:pt x="2880674" y="3654078"/>
                  <a:pt x="2902935" y="3655739"/>
                  <a:pt x="2924178" y="3654992"/>
                </a:cubicBezTo>
                <a:cubicBezTo>
                  <a:pt x="2925859" y="3646748"/>
                  <a:pt x="2928081" y="3638525"/>
                  <a:pt x="2930449" y="3630572"/>
                </a:cubicBezTo>
                <a:cubicBezTo>
                  <a:pt x="2941142" y="3594565"/>
                  <a:pt x="2997707" y="3588772"/>
                  <a:pt x="3038032" y="3590495"/>
                </a:cubicBezTo>
                <a:cubicBezTo>
                  <a:pt x="3049287" y="3569813"/>
                  <a:pt x="3059524" y="3546764"/>
                  <a:pt x="3067706" y="3523985"/>
                </a:cubicBezTo>
                <a:cubicBezTo>
                  <a:pt x="3088471" y="3466237"/>
                  <a:pt x="3091129" y="3426617"/>
                  <a:pt x="3083072" y="3418622"/>
                </a:cubicBezTo>
                <a:cubicBezTo>
                  <a:pt x="3077632" y="3413223"/>
                  <a:pt x="3072087" y="3411105"/>
                  <a:pt x="3066169" y="3412185"/>
                </a:cubicBezTo>
                <a:cubicBezTo>
                  <a:pt x="3063615" y="3412642"/>
                  <a:pt x="3061227" y="3413639"/>
                  <a:pt x="3059109" y="3414864"/>
                </a:cubicBezTo>
                <a:cubicBezTo>
                  <a:pt x="3057967" y="3416920"/>
                  <a:pt x="3056721" y="3418747"/>
                  <a:pt x="3055371" y="3420325"/>
                </a:cubicBezTo>
                <a:cubicBezTo>
                  <a:pt x="3049453" y="3427178"/>
                  <a:pt x="3045861" y="3430168"/>
                  <a:pt x="3041438" y="3428631"/>
                </a:cubicBezTo>
                <a:cubicBezTo>
                  <a:pt x="3038905" y="3427738"/>
                  <a:pt x="3037202" y="3425413"/>
                  <a:pt x="3037098" y="3422713"/>
                </a:cubicBezTo>
                <a:cubicBezTo>
                  <a:pt x="3036932" y="3418207"/>
                  <a:pt x="3042476" y="3411251"/>
                  <a:pt x="3049578" y="3406226"/>
                </a:cubicBezTo>
                <a:cubicBezTo>
                  <a:pt x="3055579" y="3392874"/>
                  <a:pt x="3057282" y="3367707"/>
                  <a:pt x="3057261" y="3338967"/>
                </a:cubicBezTo>
                <a:cubicBezTo>
                  <a:pt x="3056700" y="3339923"/>
                  <a:pt x="3056140" y="3340940"/>
                  <a:pt x="3055600" y="3341979"/>
                </a:cubicBezTo>
                <a:cubicBezTo>
                  <a:pt x="3056576" y="3351510"/>
                  <a:pt x="3055683" y="3359816"/>
                  <a:pt x="3052174" y="3365858"/>
                </a:cubicBezTo>
                <a:cubicBezTo>
                  <a:pt x="3050699" y="3368412"/>
                  <a:pt x="3047252" y="3374372"/>
                  <a:pt x="3041417" y="3372690"/>
                </a:cubicBezTo>
                <a:cubicBezTo>
                  <a:pt x="3039361" y="3372109"/>
                  <a:pt x="3035914" y="3370136"/>
                  <a:pt x="3036143" y="3363574"/>
                </a:cubicBezTo>
                <a:cubicBezTo>
                  <a:pt x="3036288" y="3359089"/>
                  <a:pt x="3038489" y="3349475"/>
                  <a:pt x="3042746" y="3339985"/>
                </a:cubicBezTo>
                <a:cubicBezTo>
                  <a:pt x="3040690" y="3325948"/>
                  <a:pt x="3034170" y="3306304"/>
                  <a:pt x="3022147" y="3283587"/>
                </a:cubicBezTo>
                <a:cubicBezTo>
                  <a:pt x="3020798" y="3281033"/>
                  <a:pt x="3019406" y="3278500"/>
                  <a:pt x="3017994" y="3275987"/>
                </a:cubicBezTo>
                <a:cubicBezTo>
                  <a:pt x="3018555" y="3279413"/>
                  <a:pt x="3019178" y="3282590"/>
                  <a:pt x="3019739" y="3285456"/>
                </a:cubicBezTo>
                <a:cubicBezTo>
                  <a:pt x="3021960" y="3296773"/>
                  <a:pt x="3023559" y="3304954"/>
                  <a:pt x="3017641" y="3310104"/>
                </a:cubicBezTo>
                <a:cubicBezTo>
                  <a:pt x="3011204" y="3315711"/>
                  <a:pt x="3000385" y="3314133"/>
                  <a:pt x="2967286" y="3302753"/>
                </a:cubicBezTo>
                <a:cubicBezTo>
                  <a:pt x="2900131" y="3279662"/>
                  <a:pt x="2798839" y="3281843"/>
                  <a:pt x="2768917" y="3319282"/>
                </a:cubicBezTo>
                <a:cubicBezTo>
                  <a:pt x="2749688" y="3343328"/>
                  <a:pt x="2744103" y="3405001"/>
                  <a:pt x="2740759" y="3441859"/>
                </a:cubicBezTo>
                <a:cubicBezTo>
                  <a:pt x="2737873" y="3473691"/>
                  <a:pt x="2737188" y="3481250"/>
                  <a:pt x="2730335" y="3483015"/>
                </a:cubicBezTo>
                <a:cubicBezTo>
                  <a:pt x="2729172" y="3483306"/>
                  <a:pt x="2725123" y="3483929"/>
                  <a:pt x="2722071" y="3479402"/>
                </a:cubicBezTo>
                <a:cubicBezTo>
                  <a:pt x="2716796" y="3471553"/>
                  <a:pt x="2712415" y="3465905"/>
                  <a:pt x="2709134" y="3462167"/>
                </a:cubicBezTo>
                <a:lnTo>
                  <a:pt x="2709155" y="3462188"/>
                </a:lnTo>
                <a:close/>
                <a:moveTo>
                  <a:pt x="3025615" y="3602663"/>
                </a:moveTo>
                <a:cubicBezTo>
                  <a:pt x="2989982" y="3602663"/>
                  <a:pt x="2949656" y="3609641"/>
                  <a:pt x="2942389" y="3634123"/>
                </a:cubicBezTo>
                <a:cubicBezTo>
                  <a:pt x="2940436" y="3640705"/>
                  <a:pt x="2938568" y="3647454"/>
                  <a:pt x="2937073" y="3654223"/>
                </a:cubicBezTo>
                <a:cubicBezTo>
                  <a:pt x="2961679" y="3652188"/>
                  <a:pt x="2984625" y="3647018"/>
                  <a:pt x="3004310" y="3640498"/>
                </a:cubicBezTo>
                <a:cubicBezTo>
                  <a:pt x="3008567" y="3635680"/>
                  <a:pt x="3012803" y="3630302"/>
                  <a:pt x="3016997" y="3624446"/>
                </a:cubicBezTo>
                <a:cubicBezTo>
                  <a:pt x="3008505" y="3625111"/>
                  <a:pt x="2998994" y="3624965"/>
                  <a:pt x="2988238" y="3624176"/>
                </a:cubicBezTo>
                <a:cubicBezTo>
                  <a:pt x="2975135" y="3623221"/>
                  <a:pt x="2969715" y="3622806"/>
                  <a:pt x="2968615" y="3617178"/>
                </a:cubicBezTo>
                <a:cubicBezTo>
                  <a:pt x="2968054" y="3614313"/>
                  <a:pt x="2969508" y="3611489"/>
                  <a:pt x="2972186" y="3610180"/>
                </a:cubicBezTo>
                <a:cubicBezTo>
                  <a:pt x="2977357" y="3607668"/>
                  <a:pt x="3005411" y="3609059"/>
                  <a:pt x="3023933" y="3611177"/>
                </a:cubicBezTo>
                <a:cubicBezTo>
                  <a:pt x="3024681" y="3611053"/>
                  <a:pt x="3025428" y="3610928"/>
                  <a:pt x="3026155" y="3610783"/>
                </a:cubicBezTo>
                <a:cubicBezTo>
                  <a:pt x="3027816" y="3608166"/>
                  <a:pt x="3029456" y="3605488"/>
                  <a:pt x="3031076" y="3602726"/>
                </a:cubicBezTo>
                <a:cubicBezTo>
                  <a:pt x="3029270" y="3602684"/>
                  <a:pt x="3027442" y="3602663"/>
                  <a:pt x="3025615" y="3602663"/>
                </a:cubicBezTo>
                <a:close/>
                <a:moveTo>
                  <a:pt x="3031990" y="3624716"/>
                </a:moveTo>
                <a:cubicBezTo>
                  <a:pt x="3030370" y="3627125"/>
                  <a:pt x="3028730" y="3629450"/>
                  <a:pt x="3027089" y="3631735"/>
                </a:cubicBezTo>
                <a:cubicBezTo>
                  <a:pt x="3031450" y="3629824"/>
                  <a:pt x="3035541" y="3627851"/>
                  <a:pt x="3039320" y="3625879"/>
                </a:cubicBezTo>
                <a:cubicBezTo>
                  <a:pt x="3036891" y="3625464"/>
                  <a:pt x="3034440" y="3625069"/>
                  <a:pt x="3031969" y="3624716"/>
                </a:cubicBezTo>
                <a:lnTo>
                  <a:pt x="3031990" y="3624716"/>
                </a:lnTo>
                <a:close/>
                <a:moveTo>
                  <a:pt x="2756271" y="3624135"/>
                </a:moveTo>
                <a:lnTo>
                  <a:pt x="2756271" y="3624135"/>
                </a:lnTo>
                <a:close/>
                <a:moveTo>
                  <a:pt x="3049661" y="3615268"/>
                </a:moveTo>
                <a:cubicBezTo>
                  <a:pt x="3051530" y="3615662"/>
                  <a:pt x="3053336" y="3616078"/>
                  <a:pt x="3055101" y="3616493"/>
                </a:cubicBezTo>
                <a:cubicBezTo>
                  <a:pt x="3062411" y="3611406"/>
                  <a:pt x="3065567" y="3607751"/>
                  <a:pt x="3066668" y="3605882"/>
                </a:cubicBezTo>
                <a:cubicBezTo>
                  <a:pt x="3066294" y="3605778"/>
                  <a:pt x="3065795" y="3605654"/>
                  <a:pt x="3065173" y="3605571"/>
                </a:cubicBezTo>
                <a:lnTo>
                  <a:pt x="3062349" y="3605135"/>
                </a:lnTo>
                <a:cubicBezTo>
                  <a:pt x="3058486" y="3609204"/>
                  <a:pt x="3054292" y="3612548"/>
                  <a:pt x="3049682" y="3615268"/>
                </a:cubicBezTo>
                <a:lnTo>
                  <a:pt x="3049661" y="3615268"/>
                </a:lnTo>
                <a:close/>
                <a:moveTo>
                  <a:pt x="3045197" y="3603349"/>
                </a:moveTo>
                <a:cubicBezTo>
                  <a:pt x="3045183" y="3603370"/>
                  <a:pt x="3045169" y="3603390"/>
                  <a:pt x="3045155" y="3603411"/>
                </a:cubicBezTo>
                <a:lnTo>
                  <a:pt x="3045238" y="3603349"/>
                </a:lnTo>
                <a:lnTo>
                  <a:pt x="3045197" y="3603349"/>
                </a:lnTo>
                <a:close/>
                <a:moveTo>
                  <a:pt x="3051737" y="3591388"/>
                </a:moveTo>
                <a:cubicBezTo>
                  <a:pt x="3053689" y="3591554"/>
                  <a:pt x="3055558" y="3591741"/>
                  <a:pt x="3057344" y="3591949"/>
                </a:cubicBezTo>
                <a:cubicBezTo>
                  <a:pt x="3065069" y="3581981"/>
                  <a:pt x="3071257" y="3567757"/>
                  <a:pt x="3077652" y="3548093"/>
                </a:cubicBezTo>
                <a:cubicBezTo>
                  <a:pt x="3080310" y="3539891"/>
                  <a:pt x="3083280" y="3531460"/>
                  <a:pt x="3086145" y="3523320"/>
                </a:cubicBezTo>
                <a:cubicBezTo>
                  <a:pt x="3104668" y="3470722"/>
                  <a:pt x="3123834" y="3416317"/>
                  <a:pt x="3091544" y="3351115"/>
                </a:cubicBezTo>
                <a:cubicBezTo>
                  <a:pt x="3083820" y="3335521"/>
                  <a:pt x="3075866" y="3327090"/>
                  <a:pt x="3069658" y="3327651"/>
                </a:cubicBezTo>
                <a:cubicBezTo>
                  <a:pt x="3070073" y="3356307"/>
                  <a:pt x="3069180" y="3381744"/>
                  <a:pt x="3064695" y="3399789"/>
                </a:cubicBezTo>
                <a:cubicBezTo>
                  <a:pt x="3074288" y="3398314"/>
                  <a:pt x="3083716" y="3401720"/>
                  <a:pt x="3091835" y="3409777"/>
                </a:cubicBezTo>
                <a:cubicBezTo>
                  <a:pt x="3108239" y="3426036"/>
                  <a:pt x="3096175" y="3481603"/>
                  <a:pt x="3079417" y="3528200"/>
                </a:cubicBezTo>
                <a:cubicBezTo>
                  <a:pt x="3071672" y="3549712"/>
                  <a:pt x="3062265" y="3571433"/>
                  <a:pt x="3051758" y="3591388"/>
                </a:cubicBezTo>
                <a:lnTo>
                  <a:pt x="3051737" y="3591388"/>
                </a:lnTo>
                <a:close/>
                <a:moveTo>
                  <a:pt x="812803" y="3268138"/>
                </a:moveTo>
                <a:cubicBezTo>
                  <a:pt x="806615" y="3301923"/>
                  <a:pt x="802856" y="3337680"/>
                  <a:pt x="803791" y="3370406"/>
                </a:cubicBezTo>
                <a:cubicBezTo>
                  <a:pt x="806158" y="3453425"/>
                  <a:pt x="853253" y="3472134"/>
                  <a:pt x="912870" y="3495827"/>
                </a:cubicBezTo>
                <a:lnTo>
                  <a:pt x="938909" y="3506417"/>
                </a:lnTo>
                <a:cubicBezTo>
                  <a:pt x="957556" y="3514350"/>
                  <a:pt x="970805" y="3515969"/>
                  <a:pt x="979360" y="3511339"/>
                </a:cubicBezTo>
                <a:cubicBezTo>
                  <a:pt x="968437" y="3444433"/>
                  <a:pt x="978924" y="3362037"/>
                  <a:pt x="1009947" y="3272146"/>
                </a:cubicBezTo>
                <a:cubicBezTo>
                  <a:pt x="1042153" y="3178765"/>
                  <a:pt x="1086819" y="3146537"/>
                  <a:pt x="1102476" y="3150691"/>
                </a:cubicBezTo>
                <a:cubicBezTo>
                  <a:pt x="1107335" y="3151978"/>
                  <a:pt x="1112734" y="3156006"/>
                  <a:pt x="1116742" y="3184662"/>
                </a:cubicBezTo>
                <a:cubicBezTo>
                  <a:pt x="1133395" y="3161426"/>
                  <a:pt x="1174842" y="3121017"/>
                  <a:pt x="1223806" y="3086838"/>
                </a:cubicBezTo>
                <a:cubicBezTo>
                  <a:pt x="1265794" y="3057518"/>
                  <a:pt x="1325473" y="3024418"/>
                  <a:pt x="1371322" y="3033119"/>
                </a:cubicBezTo>
                <a:cubicBezTo>
                  <a:pt x="1467568" y="3051371"/>
                  <a:pt x="1482270" y="3195024"/>
                  <a:pt x="1484118" y="3255928"/>
                </a:cubicBezTo>
                <a:cubicBezTo>
                  <a:pt x="1485135" y="3289837"/>
                  <a:pt x="1483246" y="3316354"/>
                  <a:pt x="1479695" y="3337348"/>
                </a:cubicBezTo>
                <a:cubicBezTo>
                  <a:pt x="1484595" y="3398916"/>
                  <a:pt x="1471036" y="3459405"/>
                  <a:pt x="1464453" y="3484261"/>
                </a:cubicBezTo>
                <a:cubicBezTo>
                  <a:pt x="1499380" y="3471719"/>
                  <a:pt x="1605905" y="3430396"/>
                  <a:pt x="1640022" y="3382055"/>
                </a:cubicBezTo>
                <a:cubicBezTo>
                  <a:pt x="1648245" y="3370385"/>
                  <a:pt x="1652980" y="3357677"/>
                  <a:pt x="1655118" y="3344387"/>
                </a:cubicBezTo>
                <a:cubicBezTo>
                  <a:pt x="1638901" y="3321151"/>
                  <a:pt x="1627667" y="3293617"/>
                  <a:pt x="1621209" y="3275115"/>
                </a:cubicBezTo>
                <a:cubicBezTo>
                  <a:pt x="1607483" y="3235765"/>
                  <a:pt x="1599697" y="3193113"/>
                  <a:pt x="1603081" y="3175899"/>
                </a:cubicBezTo>
                <a:cubicBezTo>
                  <a:pt x="1604618" y="3168154"/>
                  <a:pt x="1608605" y="3165994"/>
                  <a:pt x="1611678" y="3165558"/>
                </a:cubicBezTo>
                <a:cubicBezTo>
                  <a:pt x="1617970" y="3164645"/>
                  <a:pt x="1623514" y="3169981"/>
                  <a:pt x="1630782" y="3183935"/>
                </a:cubicBezTo>
                <a:cubicBezTo>
                  <a:pt x="1630948" y="3184268"/>
                  <a:pt x="1631093" y="3184600"/>
                  <a:pt x="1631197" y="3184953"/>
                </a:cubicBezTo>
                <a:cubicBezTo>
                  <a:pt x="1634187" y="3194505"/>
                  <a:pt x="1638112" y="3205095"/>
                  <a:pt x="1642286" y="3216329"/>
                </a:cubicBezTo>
                <a:cubicBezTo>
                  <a:pt x="1656489" y="3254661"/>
                  <a:pt x="1673143" y="3299659"/>
                  <a:pt x="1668242" y="3341231"/>
                </a:cubicBezTo>
                <a:cubicBezTo>
                  <a:pt x="1677192" y="3353233"/>
                  <a:pt x="1686619" y="3362370"/>
                  <a:pt x="1696213" y="3368080"/>
                </a:cubicBezTo>
                <a:cubicBezTo>
                  <a:pt x="1697770" y="3368807"/>
                  <a:pt x="1701902" y="3370323"/>
                  <a:pt x="1709627" y="3365464"/>
                </a:cubicBezTo>
                <a:cubicBezTo>
                  <a:pt x="1734587" y="3349745"/>
                  <a:pt x="1771922" y="3283359"/>
                  <a:pt x="1809548" y="3187881"/>
                </a:cubicBezTo>
                <a:cubicBezTo>
                  <a:pt x="1840489" y="3109368"/>
                  <a:pt x="1865656" y="3025124"/>
                  <a:pt x="1865656" y="3000060"/>
                </a:cubicBezTo>
                <a:cubicBezTo>
                  <a:pt x="1865656" y="2945137"/>
                  <a:pt x="1815529" y="2901468"/>
                  <a:pt x="1771839" y="2869552"/>
                </a:cubicBezTo>
                <a:cubicBezTo>
                  <a:pt x="1760481" y="2861246"/>
                  <a:pt x="1755455" y="2850946"/>
                  <a:pt x="1754708" y="2839235"/>
                </a:cubicBezTo>
                <a:cubicBezTo>
                  <a:pt x="1752798" y="2841124"/>
                  <a:pt x="1750721" y="2843409"/>
                  <a:pt x="1748520" y="2846025"/>
                </a:cubicBezTo>
                <a:cubicBezTo>
                  <a:pt x="1725720" y="2895653"/>
                  <a:pt x="1704166" y="2950120"/>
                  <a:pt x="1686619" y="2994454"/>
                </a:cubicBezTo>
                <a:cubicBezTo>
                  <a:pt x="1673683" y="3027159"/>
                  <a:pt x="1662490" y="3055399"/>
                  <a:pt x="1653644" y="3074939"/>
                </a:cubicBezTo>
                <a:cubicBezTo>
                  <a:pt x="1641164" y="3102495"/>
                  <a:pt x="1630429" y="3114912"/>
                  <a:pt x="1617762" y="3116490"/>
                </a:cubicBezTo>
                <a:cubicBezTo>
                  <a:pt x="1600361" y="3118650"/>
                  <a:pt x="1585161" y="3099546"/>
                  <a:pt x="1562153" y="3070641"/>
                </a:cubicBezTo>
                <a:cubicBezTo>
                  <a:pt x="1549922" y="3055254"/>
                  <a:pt x="1536051" y="3037832"/>
                  <a:pt x="1518713" y="3019413"/>
                </a:cubicBezTo>
                <a:cubicBezTo>
                  <a:pt x="1453573" y="2950183"/>
                  <a:pt x="1351159" y="2990924"/>
                  <a:pt x="1344659" y="2993623"/>
                </a:cubicBezTo>
                <a:cubicBezTo>
                  <a:pt x="1339987" y="2996302"/>
                  <a:pt x="1304624" y="3014492"/>
                  <a:pt x="1258817" y="2981019"/>
                </a:cubicBezTo>
                <a:cubicBezTo>
                  <a:pt x="1239090" y="2966608"/>
                  <a:pt x="1192430" y="2972339"/>
                  <a:pt x="1139936" y="2995617"/>
                </a:cubicBezTo>
                <a:cubicBezTo>
                  <a:pt x="1081690" y="3021449"/>
                  <a:pt x="1026870" y="3062916"/>
                  <a:pt x="989555" y="3109430"/>
                </a:cubicBezTo>
                <a:cubicBezTo>
                  <a:pt x="929254" y="3184558"/>
                  <a:pt x="923232" y="3223680"/>
                  <a:pt x="918373" y="3255097"/>
                </a:cubicBezTo>
                <a:cubicBezTo>
                  <a:pt x="916628" y="3266373"/>
                  <a:pt x="914988" y="3277046"/>
                  <a:pt x="911230" y="3288238"/>
                </a:cubicBezTo>
                <a:cubicBezTo>
                  <a:pt x="909008" y="3294821"/>
                  <a:pt x="905997" y="3303833"/>
                  <a:pt x="898667" y="3302442"/>
                </a:cubicBezTo>
                <a:cubicBezTo>
                  <a:pt x="891897" y="3301175"/>
                  <a:pt x="890755" y="3293533"/>
                  <a:pt x="890901" y="3272706"/>
                </a:cubicBezTo>
                <a:cubicBezTo>
                  <a:pt x="890984" y="3261721"/>
                  <a:pt x="891544" y="3248328"/>
                  <a:pt x="892126" y="3236326"/>
                </a:cubicBezTo>
                <a:cubicBezTo>
                  <a:pt x="884214" y="3240686"/>
                  <a:pt x="874600" y="3245774"/>
                  <a:pt x="864695" y="3250550"/>
                </a:cubicBezTo>
                <a:cubicBezTo>
                  <a:pt x="837970" y="3263445"/>
                  <a:pt x="822396" y="3267806"/>
                  <a:pt x="812865" y="3268159"/>
                </a:cubicBezTo>
                <a:lnTo>
                  <a:pt x="812803" y="3268138"/>
                </a:lnTo>
                <a:close/>
                <a:moveTo>
                  <a:pt x="1098635" y="3162693"/>
                </a:moveTo>
                <a:cubicBezTo>
                  <a:pt x="1089851" y="3163025"/>
                  <a:pt x="1051290" y="3190518"/>
                  <a:pt x="1021721" y="3276215"/>
                </a:cubicBezTo>
                <a:cubicBezTo>
                  <a:pt x="993563" y="3357822"/>
                  <a:pt x="982558" y="3435484"/>
                  <a:pt x="990054" y="3497924"/>
                </a:cubicBezTo>
                <a:cubicBezTo>
                  <a:pt x="996096" y="3482932"/>
                  <a:pt x="996823" y="3458720"/>
                  <a:pt x="997633" y="3431829"/>
                </a:cubicBezTo>
                <a:cubicBezTo>
                  <a:pt x="997820" y="3425517"/>
                  <a:pt x="998007" y="3419038"/>
                  <a:pt x="998277" y="3412497"/>
                </a:cubicBezTo>
                <a:cubicBezTo>
                  <a:pt x="1000872" y="3349018"/>
                  <a:pt x="1067736" y="3254246"/>
                  <a:pt x="1103660" y="3203330"/>
                </a:cubicBezTo>
                <a:cubicBezTo>
                  <a:pt x="1104449" y="3202229"/>
                  <a:pt x="1105217" y="3201129"/>
                  <a:pt x="1105965" y="3200049"/>
                </a:cubicBezTo>
                <a:cubicBezTo>
                  <a:pt x="1104096" y="3181506"/>
                  <a:pt x="1101479" y="3166596"/>
                  <a:pt x="1098655" y="3162693"/>
                </a:cubicBezTo>
                <a:lnTo>
                  <a:pt x="1098635" y="3162693"/>
                </a:lnTo>
                <a:close/>
                <a:moveTo>
                  <a:pt x="2440184" y="3404481"/>
                </a:moveTo>
                <a:cubicBezTo>
                  <a:pt x="2431920" y="3417252"/>
                  <a:pt x="2426417" y="3429046"/>
                  <a:pt x="2423676" y="3439782"/>
                </a:cubicBezTo>
                <a:cubicBezTo>
                  <a:pt x="2423739" y="3439699"/>
                  <a:pt x="2423822" y="3439616"/>
                  <a:pt x="2423884" y="3439491"/>
                </a:cubicBezTo>
                <a:cubicBezTo>
                  <a:pt x="2430425" y="3429919"/>
                  <a:pt x="2436343" y="3415923"/>
                  <a:pt x="2440184" y="3404481"/>
                </a:cubicBezTo>
                <a:close/>
                <a:moveTo>
                  <a:pt x="3040047" y="3361664"/>
                </a:moveTo>
                <a:lnTo>
                  <a:pt x="3040047" y="3361664"/>
                </a:lnTo>
                <a:close/>
                <a:moveTo>
                  <a:pt x="2718915" y="3210909"/>
                </a:moveTo>
                <a:cubicBezTo>
                  <a:pt x="2712581" y="3216869"/>
                  <a:pt x="2700704" y="3220690"/>
                  <a:pt x="2686895" y="3225133"/>
                </a:cubicBezTo>
                <a:cubicBezTo>
                  <a:pt x="2666046" y="3231840"/>
                  <a:pt x="2640090" y="3240188"/>
                  <a:pt x="2625555" y="3257693"/>
                </a:cubicBezTo>
                <a:cubicBezTo>
                  <a:pt x="2624454" y="3259022"/>
                  <a:pt x="2621069" y="3263092"/>
                  <a:pt x="2624516" y="3273059"/>
                </a:cubicBezTo>
                <a:cubicBezTo>
                  <a:pt x="2634567" y="3301964"/>
                  <a:pt x="2685317" y="3342124"/>
                  <a:pt x="2708096" y="3356327"/>
                </a:cubicBezTo>
                <a:cubicBezTo>
                  <a:pt x="2703943" y="3336476"/>
                  <a:pt x="2704981" y="3301237"/>
                  <a:pt x="2708490" y="3270007"/>
                </a:cubicBezTo>
                <a:cubicBezTo>
                  <a:pt x="2709965" y="3256883"/>
                  <a:pt x="2713100" y="3233792"/>
                  <a:pt x="2718935" y="3210930"/>
                </a:cubicBezTo>
                <a:cubicBezTo>
                  <a:pt x="2718928" y="3210923"/>
                  <a:pt x="2718922" y="3210916"/>
                  <a:pt x="2718915" y="3210909"/>
                </a:cubicBezTo>
                <a:close/>
                <a:moveTo>
                  <a:pt x="3015087" y="3247892"/>
                </a:moveTo>
                <a:cubicBezTo>
                  <a:pt x="3021566" y="3257340"/>
                  <a:pt x="3027650" y="3267349"/>
                  <a:pt x="3033173" y="3277794"/>
                </a:cubicBezTo>
                <a:cubicBezTo>
                  <a:pt x="3040960" y="3292495"/>
                  <a:pt x="3048103" y="3309211"/>
                  <a:pt x="3052256" y="3324640"/>
                </a:cubicBezTo>
                <a:cubicBezTo>
                  <a:pt x="3053752" y="3322937"/>
                  <a:pt x="3055350" y="3321400"/>
                  <a:pt x="3057053" y="3320071"/>
                </a:cubicBezTo>
                <a:cubicBezTo>
                  <a:pt x="3056763" y="3305992"/>
                  <a:pt x="3056202" y="3291540"/>
                  <a:pt x="3055662" y="3277544"/>
                </a:cubicBezTo>
                <a:cubicBezTo>
                  <a:pt x="3055350" y="3269218"/>
                  <a:pt x="3055039" y="3261078"/>
                  <a:pt x="3054769" y="3253166"/>
                </a:cubicBezTo>
                <a:cubicBezTo>
                  <a:pt x="3041625" y="3243490"/>
                  <a:pt x="3022023" y="3228767"/>
                  <a:pt x="3005805" y="3216537"/>
                </a:cubicBezTo>
                <a:cubicBezTo>
                  <a:pt x="3009792" y="3225362"/>
                  <a:pt x="3013301" y="3235869"/>
                  <a:pt x="3015066" y="3247871"/>
                </a:cubicBezTo>
                <a:lnTo>
                  <a:pt x="3015087" y="3247892"/>
                </a:lnTo>
                <a:close/>
                <a:moveTo>
                  <a:pt x="1614855" y="3181381"/>
                </a:moveTo>
                <a:cubicBezTo>
                  <a:pt x="1613983" y="3193612"/>
                  <a:pt x="1617845" y="3225175"/>
                  <a:pt x="1630782" y="3264504"/>
                </a:cubicBezTo>
                <a:cubicBezTo>
                  <a:pt x="1638174" y="3286993"/>
                  <a:pt x="1646937" y="3306886"/>
                  <a:pt x="1656551" y="3323373"/>
                </a:cubicBezTo>
                <a:cubicBezTo>
                  <a:pt x="1655928" y="3289007"/>
                  <a:pt x="1642389" y="3252419"/>
                  <a:pt x="1630616" y="3220669"/>
                </a:cubicBezTo>
                <a:cubicBezTo>
                  <a:pt x="1626483" y="3209497"/>
                  <a:pt x="1622559" y="3198928"/>
                  <a:pt x="1619506" y="3189230"/>
                </a:cubicBezTo>
                <a:cubicBezTo>
                  <a:pt x="1617596" y="3185617"/>
                  <a:pt x="1616059" y="3183105"/>
                  <a:pt x="1614855" y="3181381"/>
                </a:cubicBezTo>
                <a:close/>
                <a:moveTo>
                  <a:pt x="1317312" y="3117716"/>
                </a:moveTo>
                <a:cubicBezTo>
                  <a:pt x="1347006" y="3117716"/>
                  <a:pt x="1369266" y="3126167"/>
                  <a:pt x="1389865" y="3133975"/>
                </a:cubicBezTo>
                <a:cubicBezTo>
                  <a:pt x="1397382" y="3136819"/>
                  <a:pt x="1404463" y="3139519"/>
                  <a:pt x="1411668" y="3141699"/>
                </a:cubicBezTo>
                <a:cubicBezTo>
                  <a:pt x="1448194" y="3152788"/>
                  <a:pt x="1455981" y="3196934"/>
                  <a:pt x="1467755" y="3263756"/>
                </a:cubicBezTo>
                <a:cubicBezTo>
                  <a:pt x="1469042" y="3271066"/>
                  <a:pt x="1470351" y="3278520"/>
                  <a:pt x="1471763" y="3286183"/>
                </a:cubicBezTo>
                <a:cubicBezTo>
                  <a:pt x="1472012" y="3276963"/>
                  <a:pt x="1471991" y="3267017"/>
                  <a:pt x="1471680" y="3256281"/>
                </a:cubicBezTo>
                <a:cubicBezTo>
                  <a:pt x="1469915" y="3198388"/>
                  <a:pt x="1456397" y="3061899"/>
                  <a:pt x="1369017" y="3045328"/>
                </a:cubicBezTo>
                <a:cubicBezTo>
                  <a:pt x="1293349" y="3030980"/>
                  <a:pt x="1156320" y="3149216"/>
                  <a:pt x="1125858" y="3193342"/>
                </a:cubicBezTo>
                <a:cubicBezTo>
                  <a:pt x="1123739" y="3196415"/>
                  <a:pt x="1121393" y="3199779"/>
                  <a:pt x="1118839" y="3203392"/>
                </a:cubicBezTo>
                <a:cubicBezTo>
                  <a:pt x="1120147" y="3218364"/>
                  <a:pt x="1120853" y="3234145"/>
                  <a:pt x="1121144" y="3245566"/>
                </a:cubicBezTo>
                <a:cubicBezTo>
                  <a:pt x="1123885" y="3242244"/>
                  <a:pt x="1127104" y="3238174"/>
                  <a:pt x="1130281" y="3234187"/>
                </a:cubicBezTo>
                <a:cubicBezTo>
                  <a:pt x="1154140" y="3204036"/>
                  <a:pt x="1198577" y="3147908"/>
                  <a:pt x="1251943" y="3129676"/>
                </a:cubicBezTo>
                <a:cubicBezTo>
                  <a:pt x="1277526" y="3120934"/>
                  <a:pt x="1298852" y="3117674"/>
                  <a:pt x="1317312" y="3117674"/>
                </a:cubicBezTo>
                <a:lnTo>
                  <a:pt x="1317312" y="3117716"/>
                </a:lnTo>
                <a:close/>
                <a:moveTo>
                  <a:pt x="904917" y="3229058"/>
                </a:moveTo>
                <a:lnTo>
                  <a:pt x="904917" y="3229224"/>
                </a:lnTo>
                <a:cubicBezTo>
                  <a:pt x="904419" y="3239316"/>
                  <a:pt x="903650" y="3255305"/>
                  <a:pt x="903401" y="3268802"/>
                </a:cubicBezTo>
                <a:cubicBezTo>
                  <a:pt x="904419" y="3263694"/>
                  <a:pt x="905208" y="3258503"/>
                  <a:pt x="906038" y="3253166"/>
                </a:cubicBezTo>
                <a:cubicBezTo>
                  <a:pt x="907346" y="3244611"/>
                  <a:pt x="908758" y="3235516"/>
                  <a:pt x="911209" y="3225362"/>
                </a:cubicBezTo>
                <a:cubicBezTo>
                  <a:pt x="910627" y="3225715"/>
                  <a:pt x="908385" y="3227044"/>
                  <a:pt x="904917" y="3229058"/>
                </a:cubicBezTo>
                <a:close/>
                <a:moveTo>
                  <a:pt x="821940" y="3226026"/>
                </a:moveTo>
                <a:cubicBezTo>
                  <a:pt x="819572" y="3235495"/>
                  <a:pt x="817309" y="3245359"/>
                  <a:pt x="815274" y="3255450"/>
                </a:cubicBezTo>
                <a:cubicBezTo>
                  <a:pt x="822272" y="3254537"/>
                  <a:pt x="835312" y="3250861"/>
                  <a:pt x="859171" y="3239357"/>
                </a:cubicBezTo>
                <a:cubicBezTo>
                  <a:pt x="871921" y="3233211"/>
                  <a:pt x="884173" y="3226525"/>
                  <a:pt x="892790" y="3221665"/>
                </a:cubicBezTo>
                <a:cubicBezTo>
                  <a:pt x="893122" y="3214439"/>
                  <a:pt x="893392" y="3208438"/>
                  <a:pt x="893392" y="3204929"/>
                </a:cubicBezTo>
                <a:cubicBezTo>
                  <a:pt x="893392" y="3203184"/>
                  <a:pt x="889966" y="3201773"/>
                  <a:pt x="886561" y="3201129"/>
                </a:cubicBezTo>
                <a:cubicBezTo>
                  <a:pt x="871713" y="3198346"/>
                  <a:pt x="841210" y="3205531"/>
                  <a:pt x="821960" y="3226047"/>
                </a:cubicBezTo>
                <a:cubicBezTo>
                  <a:pt x="821953" y="3226040"/>
                  <a:pt x="821947" y="3226033"/>
                  <a:pt x="821940" y="3226026"/>
                </a:cubicBezTo>
                <a:close/>
                <a:moveTo>
                  <a:pt x="3067041" y="3246708"/>
                </a:moveTo>
                <a:lnTo>
                  <a:pt x="3071298" y="3249781"/>
                </a:lnTo>
                <a:cubicBezTo>
                  <a:pt x="3074621" y="3235973"/>
                  <a:pt x="3076386" y="3187382"/>
                  <a:pt x="3067685" y="3104114"/>
                </a:cubicBezTo>
                <a:cubicBezTo>
                  <a:pt x="3066398" y="3091822"/>
                  <a:pt x="3065443" y="3079882"/>
                  <a:pt x="3064716" y="3068336"/>
                </a:cubicBezTo>
                <a:cubicBezTo>
                  <a:pt x="3055371" y="3069665"/>
                  <a:pt x="3050595" y="3070869"/>
                  <a:pt x="3048373" y="3071908"/>
                </a:cubicBezTo>
                <a:cubicBezTo>
                  <a:pt x="3043535" y="3089309"/>
                  <a:pt x="3048249" y="3108849"/>
                  <a:pt x="3054167" y="3133393"/>
                </a:cubicBezTo>
                <a:cubicBezTo>
                  <a:pt x="3059961" y="3157439"/>
                  <a:pt x="3066543" y="3184704"/>
                  <a:pt x="3066543" y="3218717"/>
                </a:cubicBezTo>
                <a:cubicBezTo>
                  <a:pt x="3066543" y="3227625"/>
                  <a:pt x="3066730" y="3236969"/>
                  <a:pt x="3067021" y="3246708"/>
                </a:cubicBezTo>
                <a:lnTo>
                  <a:pt x="3067041" y="3246708"/>
                </a:lnTo>
                <a:close/>
                <a:moveTo>
                  <a:pt x="879293" y="3188047"/>
                </a:moveTo>
                <a:cubicBezTo>
                  <a:pt x="882698" y="3188047"/>
                  <a:pt x="885896" y="3188317"/>
                  <a:pt x="888845" y="3188878"/>
                </a:cubicBezTo>
                <a:cubicBezTo>
                  <a:pt x="899497" y="3190871"/>
                  <a:pt x="905851" y="3196872"/>
                  <a:pt x="905851" y="3204929"/>
                </a:cubicBezTo>
                <a:lnTo>
                  <a:pt x="905851" y="3205573"/>
                </a:lnTo>
                <a:cubicBezTo>
                  <a:pt x="917127" y="3166804"/>
                  <a:pt x="928112" y="3127039"/>
                  <a:pt x="929980" y="3116573"/>
                </a:cubicBezTo>
                <a:cubicBezTo>
                  <a:pt x="920366" y="3113043"/>
                  <a:pt x="879002" y="3114102"/>
                  <a:pt x="860999" y="3128472"/>
                </a:cubicBezTo>
                <a:cubicBezTo>
                  <a:pt x="852153" y="3135511"/>
                  <a:pt x="839029" y="3165392"/>
                  <a:pt x="827567" y="3205178"/>
                </a:cubicBezTo>
                <a:cubicBezTo>
                  <a:pt x="844179" y="3193840"/>
                  <a:pt x="863740" y="3188068"/>
                  <a:pt x="879314" y="3188068"/>
                </a:cubicBezTo>
                <a:lnTo>
                  <a:pt x="879293" y="3188047"/>
                </a:lnTo>
                <a:close/>
                <a:moveTo>
                  <a:pt x="2315075" y="3174446"/>
                </a:moveTo>
                <a:lnTo>
                  <a:pt x="2315075" y="3174446"/>
                </a:lnTo>
                <a:close/>
                <a:moveTo>
                  <a:pt x="1484014" y="2979648"/>
                </a:moveTo>
                <a:cubicBezTo>
                  <a:pt x="1500460" y="2987020"/>
                  <a:pt x="1515141" y="2997465"/>
                  <a:pt x="1527766" y="3010879"/>
                </a:cubicBezTo>
                <a:cubicBezTo>
                  <a:pt x="1545458" y="3029671"/>
                  <a:pt x="1559495" y="3047322"/>
                  <a:pt x="1571892" y="3062875"/>
                </a:cubicBezTo>
                <a:cubicBezTo>
                  <a:pt x="1590809" y="3086651"/>
                  <a:pt x="1605760" y="3105422"/>
                  <a:pt x="1616225" y="3104114"/>
                </a:cubicBezTo>
                <a:cubicBezTo>
                  <a:pt x="1623618" y="3103201"/>
                  <a:pt x="1632402" y="3091655"/>
                  <a:pt x="1642286" y="3069790"/>
                </a:cubicBezTo>
                <a:cubicBezTo>
                  <a:pt x="1651007" y="3050520"/>
                  <a:pt x="1662137" y="3022404"/>
                  <a:pt x="1675032" y="2989865"/>
                </a:cubicBezTo>
                <a:cubicBezTo>
                  <a:pt x="1686308" y="2961354"/>
                  <a:pt x="1698725" y="2930020"/>
                  <a:pt x="1711807" y="2898747"/>
                </a:cubicBezTo>
                <a:cubicBezTo>
                  <a:pt x="1697936" y="2920675"/>
                  <a:pt x="1683484" y="2944846"/>
                  <a:pt x="1670921" y="2965881"/>
                </a:cubicBezTo>
                <a:cubicBezTo>
                  <a:pt x="1622247" y="3047384"/>
                  <a:pt x="1613505" y="3059345"/>
                  <a:pt x="1604120" y="3057351"/>
                </a:cubicBezTo>
                <a:cubicBezTo>
                  <a:pt x="1597765" y="3056002"/>
                  <a:pt x="1590435" y="3049461"/>
                  <a:pt x="1575775" y="3036005"/>
                </a:cubicBezTo>
                <a:cubicBezTo>
                  <a:pt x="1556007" y="3017835"/>
                  <a:pt x="1526562" y="2990778"/>
                  <a:pt x="1494667" y="2980271"/>
                </a:cubicBezTo>
                <a:cubicBezTo>
                  <a:pt x="1490991" y="2980209"/>
                  <a:pt x="1487399" y="2980001"/>
                  <a:pt x="1483972" y="2979628"/>
                </a:cubicBezTo>
                <a:cubicBezTo>
                  <a:pt x="1483986" y="2979635"/>
                  <a:pt x="1484000" y="2979641"/>
                  <a:pt x="1484014" y="2979648"/>
                </a:cubicBezTo>
                <a:close/>
                <a:moveTo>
                  <a:pt x="2397429" y="2873123"/>
                </a:moveTo>
                <a:cubicBezTo>
                  <a:pt x="2381627" y="2887181"/>
                  <a:pt x="2350126" y="2928379"/>
                  <a:pt x="2346160" y="2984570"/>
                </a:cubicBezTo>
                <a:cubicBezTo>
                  <a:pt x="2343938" y="3016153"/>
                  <a:pt x="2347904" y="3042047"/>
                  <a:pt x="2352805" y="3062543"/>
                </a:cubicBezTo>
                <a:cubicBezTo>
                  <a:pt x="2358619" y="3026702"/>
                  <a:pt x="2366801" y="2992876"/>
                  <a:pt x="2374795" y="2971654"/>
                </a:cubicBezTo>
                <a:cubicBezTo>
                  <a:pt x="2376976" y="2965860"/>
                  <a:pt x="2379322" y="2960108"/>
                  <a:pt x="2381918" y="2954377"/>
                </a:cubicBezTo>
                <a:cubicBezTo>
                  <a:pt x="2385905" y="2923956"/>
                  <a:pt x="2391262" y="2895716"/>
                  <a:pt x="2398447" y="2873248"/>
                </a:cubicBezTo>
                <a:cubicBezTo>
                  <a:pt x="2398115" y="2873227"/>
                  <a:pt x="2397782" y="2873186"/>
                  <a:pt x="2397429" y="2873144"/>
                </a:cubicBezTo>
                <a:lnTo>
                  <a:pt x="2397429" y="2873123"/>
                </a:lnTo>
                <a:close/>
                <a:moveTo>
                  <a:pt x="3074704" y="3010754"/>
                </a:moveTo>
                <a:cubicBezTo>
                  <a:pt x="3083965" y="3011481"/>
                  <a:pt x="3091295" y="3010401"/>
                  <a:pt x="3096590" y="3007473"/>
                </a:cubicBezTo>
                <a:cubicBezTo>
                  <a:pt x="3103193" y="3003840"/>
                  <a:pt x="3106391" y="2996883"/>
                  <a:pt x="3106391" y="2986169"/>
                </a:cubicBezTo>
                <a:cubicBezTo>
                  <a:pt x="3106391" y="2927839"/>
                  <a:pt x="2955616" y="2679447"/>
                  <a:pt x="2891348" y="2618917"/>
                </a:cubicBezTo>
                <a:cubicBezTo>
                  <a:pt x="2882170" y="2610279"/>
                  <a:pt x="2877726" y="2608472"/>
                  <a:pt x="2876210" y="2608078"/>
                </a:cubicBezTo>
                <a:cubicBezTo>
                  <a:pt x="2874009" y="2614183"/>
                  <a:pt x="2875483" y="2631833"/>
                  <a:pt x="2907939" y="2681960"/>
                </a:cubicBezTo>
                <a:cubicBezTo>
                  <a:pt x="2930989" y="2717551"/>
                  <a:pt x="2962759" y="2759268"/>
                  <a:pt x="2990813" y="2796085"/>
                </a:cubicBezTo>
                <a:cubicBezTo>
                  <a:pt x="3021441" y="2836307"/>
                  <a:pt x="3047917" y="2871026"/>
                  <a:pt x="3056285" y="2888822"/>
                </a:cubicBezTo>
                <a:cubicBezTo>
                  <a:pt x="3071589" y="2921319"/>
                  <a:pt x="3073063" y="2960835"/>
                  <a:pt x="3074704" y="3010713"/>
                </a:cubicBezTo>
                <a:lnTo>
                  <a:pt x="3074704" y="3010754"/>
                </a:lnTo>
                <a:close/>
                <a:moveTo>
                  <a:pt x="1419642" y="2966608"/>
                </a:moveTo>
                <a:cubicBezTo>
                  <a:pt x="1433368" y="2966608"/>
                  <a:pt x="1446450" y="2968103"/>
                  <a:pt x="1458784" y="2971072"/>
                </a:cubicBezTo>
                <a:cubicBezTo>
                  <a:pt x="1457518" y="2968788"/>
                  <a:pt x="1457705" y="2966006"/>
                  <a:pt x="1459303" y="2963950"/>
                </a:cubicBezTo>
                <a:cubicBezTo>
                  <a:pt x="1461546" y="2961022"/>
                  <a:pt x="1463477" y="2958509"/>
                  <a:pt x="1493732" y="2966961"/>
                </a:cubicBezTo>
                <a:cubicBezTo>
                  <a:pt x="1494750" y="2967251"/>
                  <a:pt x="1495746" y="2967542"/>
                  <a:pt x="1496743" y="2967854"/>
                </a:cubicBezTo>
                <a:lnTo>
                  <a:pt x="1496743" y="2967854"/>
                </a:lnTo>
                <a:cubicBezTo>
                  <a:pt x="1501228" y="2967854"/>
                  <a:pt x="1506025" y="2967563"/>
                  <a:pt x="1510967" y="2966815"/>
                </a:cubicBezTo>
                <a:cubicBezTo>
                  <a:pt x="1513272" y="2966462"/>
                  <a:pt x="1516221" y="2965424"/>
                  <a:pt x="1518339" y="2960420"/>
                </a:cubicBezTo>
                <a:cubicBezTo>
                  <a:pt x="1530756" y="2931286"/>
                  <a:pt x="1495040" y="2829371"/>
                  <a:pt x="1450105" y="2765706"/>
                </a:cubicBezTo>
                <a:cubicBezTo>
                  <a:pt x="1444166" y="2757296"/>
                  <a:pt x="1438725" y="2753122"/>
                  <a:pt x="1435174" y="2754222"/>
                </a:cubicBezTo>
                <a:cubicBezTo>
                  <a:pt x="1431291" y="2755447"/>
                  <a:pt x="1417940" y="2765477"/>
                  <a:pt x="1408782" y="2842890"/>
                </a:cubicBezTo>
                <a:cubicBezTo>
                  <a:pt x="1403134" y="2890608"/>
                  <a:pt x="1401888" y="2939904"/>
                  <a:pt x="1401888" y="2954896"/>
                </a:cubicBezTo>
                <a:cubicBezTo>
                  <a:pt x="1401888" y="2960399"/>
                  <a:pt x="1400372" y="2964739"/>
                  <a:pt x="1397361" y="2967895"/>
                </a:cubicBezTo>
                <a:cubicBezTo>
                  <a:pt x="1400019" y="2967605"/>
                  <a:pt x="1402739" y="2967355"/>
                  <a:pt x="1405501" y="2967148"/>
                </a:cubicBezTo>
                <a:cubicBezTo>
                  <a:pt x="1410277" y="2966795"/>
                  <a:pt x="1415012" y="2966629"/>
                  <a:pt x="1419642" y="2966629"/>
                </a:cubicBezTo>
                <a:lnTo>
                  <a:pt x="1419642" y="2966608"/>
                </a:lnTo>
                <a:close/>
                <a:moveTo>
                  <a:pt x="2263328" y="2840045"/>
                </a:moveTo>
                <a:cubicBezTo>
                  <a:pt x="2249415" y="2840045"/>
                  <a:pt x="2237642" y="2842972"/>
                  <a:pt x="2230104" y="2850614"/>
                </a:cubicBezTo>
                <a:cubicBezTo>
                  <a:pt x="2221736" y="2859086"/>
                  <a:pt x="2219805" y="2869614"/>
                  <a:pt x="2224165" y="2882779"/>
                </a:cubicBezTo>
                <a:cubicBezTo>
                  <a:pt x="2236250" y="2919222"/>
                  <a:pt x="2290946" y="2958904"/>
                  <a:pt x="2307952" y="2961500"/>
                </a:cubicBezTo>
                <a:cubicBezTo>
                  <a:pt x="2316570" y="2962828"/>
                  <a:pt x="2327825" y="2941690"/>
                  <a:pt x="2339785" y="2919346"/>
                </a:cubicBezTo>
                <a:cubicBezTo>
                  <a:pt x="2348590" y="2902900"/>
                  <a:pt x="2358536" y="2884316"/>
                  <a:pt x="2371058" y="2866209"/>
                </a:cubicBezTo>
                <a:lnTo>
                  <a:pt x="2358391" y="2862035"/>
                </a:lnTo>
                <a:cubicBezTo>
                  <a:pt x="2330150" y="2852670"/>
                  <a:pt x="2292171" y="2840065"/>
                  <a:pt x="2263328" y="2840065"/>
                </a:cubicBezTo>
                <a:lnTo>
                  <a:pt x="2263328" y="2840045"/>
                </a:lnTo>
                <a:close/>
                <a:moveTo>
                  <a:pt x="1792147" y="2815874"/>
                </a:moveTo>
                <a:cubicBezTo>
                  <a:pt x="1815633" y="2815874"/>
                  <a:pt x="1843728" y="2821626"/>
                  <a:pt x="1867462" y="2832403"/>
                </a:cubicBezTo>
                <a:cubicBezTo>
                  <a:pt x="1889037" y="2842183"/>
                  <a:pt x="1916219" y="2860145"/>
                  <a:pt x="1923300" y="2890213"/>
                </a:cubicBezTo>
                <a:cubicBezTo>
                  <a:pt x="1925729" y="2900533"/>
                  <a:pt x="1927453" y="2910625"/>
                  <a:pt x="1928699" y="2920032"/>
                </a:cubicBezTo>
                <a:cubicBezTo>
                  <a:pt x="1936257" y="2895757"/>
                  <a:pt x="1946557" y="2866603"/>
                  <a:pt x="1957168" y="2836577"/>
                </a:cubicBezTo>
                <a:cubicBezTo>
                  <a:pt x="1975150" y="2785702"/>
                  <a:pt x="1993714" y="2733104"/>
                  <a:pt x="1998988" y="2703763"/>
                </a:cubicBezTo>
                <a:cubicBezTo>
                  <a:pt x="2005758" y="2665929"/>
                  <a:pt x="1998864" y="2535566"/>
                  <a:pt x="1993320" y="2430806"/>
                </a:cubicBezTo>
                <a:cubicBezTo>
                  <a:pt x="1989623" y="2360973"/>
                  <a:pt x="1986426" y="2300671"/>
                  <a:pt x="1987547" y="2276833"/>
                </a:cubicBezTo>
                <a:cubicBezTo>
                  <a:pt x="1989021" y="2245332"/>
                  <a:pt x="1998906" y="2207290"/>
                  <a:pt x="2006423" y="2180379"/>
                </a:cubicBezTo>
                <a:cubicBezTo>
                  <a:pt x="1975399" y="2232313"/>
                  <a:pt x="1960179" y="2253908"/>
                  <a:pt x="1948301" y="2253036"/>
                </a:cubicBezTo>
                <a:cubicBezTo>
                  <a:pt x="1944522" y="2252745"/>
                  <a:pt x="1941428" y="2250295"/>
                  <a:pt x="1939808" y="2246329"/>
                </a:cubicBezTo>
                <a:cubicBezTo>
                  <a:pt x="1936340" y="2237711"/>
                  <a:pt x="1938188" y="2224360"/>
                  <a:pt x="1942030" y="2210696"/>
                </a:cubicBezTo>
                <a:cubicBezTo>
                  <a:pt x="1912481" y="2249921"/>
                  <a:pt x="1904653" y="2251001"/>
                  <a:pt x="1898693" y="2248509"/>
                </a:cubicBezTo>
                <a:cubicBezTo>
                  <a:pt x="1890470" y="2245083"/>
                  <a:pt x="1893024" y="2232873"/>
                  <a:pt x="1894125" y="2227640"/>
                </a:cubicBezTo>
                <a:cubicBezTo>
                  <a:pt x="1897530" y="2211361"/>
                  <a:pt x="1902721" y="2195808"/>
                  <a:pt x="1908079" y="2182269"/>
                </a:cubicBezTo>
                <a:cubicBezTo>
                  <a:pt x="1901455" y="2189578"/>
                  <a:pt x="1895184" y="2194998"/>
                  <a:pt x="1889307" y="2197448"/>
                </a:cubicBezTo>
                <a:cubicBezTo>
                  <a:pt x="1879631" y="2280903"/>
                  <a:pt x="1879278" y="2444096"/>
                  <a:pt x="1880918" y="2536044"/>
                </a:cubicBezTo>
                <a:cubicBezTo>
                  <a:pt x="1880918" y="2536293"/>
                  <a:pt x="1880918" y="2536521"/>
                  <a:pt x="1880897" y="2536750"/>
                </a:cubicBezTo>
                <a:cubicBezTo>
                  <a:pt x="1872259" y="2625437"/>
                  <a:pt x="1882143" y="2652473"/>
                  <a:pt x="1907580" y="2679489"/>
                </a:cubicBezTo>
                <a:cubicBezTo>
                  <a:pt x="1910820" y="2682936"/>
                  <a:pt x="1913187" y="2685282"/>
                  <a:pt x="1914745" y="2686840"/>
                </a:cubicBezTo>
                <a:cubicBezTo>
                  <a:pt x="1917444" y="2689518"/>
                  <a:pt x="1920787" y="2692841"/>
                  <a:pt x="1917901" y="2697264"/>
                </a:cubicBezTo>
                <a:cubicBezTo>
                  <a:pt x="1915035" y="2701645"/>
                  <a:pt x="1910280" y="2699756"/>
                  <a:pt x="1908473" y="2699050"/>
                </a:cubicBezTo>
                <a:cubicBezTo>
                  <a:pt x="1885030" y="2689767"/>
                  <a:pt x="1859592" y="2694460"/>
                  <a:pt x="1832868" y="2712983"/>
                </a:cubicBezTo>
                <a:cubicBezTo>
                  <a:pt x="1824873" y="2718527"/>
                  <a:pt x="1816588" y="2727249"/>
                  <a:pt x="1808137" y="2738420"/>
                </a:cubicBezTo>
                <a:cubicBezTo>
                  <a:pt x="1803984" y="2746768"/>
                  <a:pt x="1799581" y="2755053"/>
                  <a:pt x="1795241" y="2763276"/>
                </a:cubicBezTo>
                <a:cubicBezTo>
                  <a:pt x="1783779" y="2784892"/>
                  <a:pt x="1774663" y="2802958"/>
                  <a:pt x="1770178" y="2817867"/>
                </a:cubicBezTo>
                <a:cubicBezTo>
                  <a:pt x="1776719" y="2816518"/>
                  <a:pt x="1784153" y="2815853"/>
                  <a:pt x="1792106" y="2815853"/>
                </a:cubicBezTo>
                <a:cubicBezTo>
                  <a:pt x="1792120" y="2815860"/>
                  <a:pt x="1792133" y="2815867"/>
                  <a:pt x="1792147" y="2815874"/>
                </a:cubicBezTo>
                <a:close/>
                <a:moveTo>
                  <a:pt x="2391636" y="2859335"/>
                </a:moveTo>
                <a:lnTo>
                  <a:pt x="2394252" y="2859979"/>
                </a:lnTo>
                <a:cubicBezTo>
                  <a:pt x="2396432" y="2858359"/>
                  <a:pt x="2398322" y="2857238"/>
                  <a:pt x="2399838" y="2856594"/>
                </a:cubicBezTo>
                <a:cubicBezTo>
                  <a:pt x="2401852" y="2855743"/>
                  <a:pt x="2403576" y="2855494"/>
                  <a:pt x="2404988" y="2855598"/>
                </a:cubicBezTo>
                <a:cubicBezTo>
                  <a:pt x="2407832" y="2849077"/>
                  <a:pt x="2410906" y="2843346"/>
                  <a:pt x="2414228" y="2838570"/>
                </a:cubicBezTo>
                <a:cubicBezTo>
                  <a:pt x="2416658" y="2835082"/>
                  <a:pt x="2419316" y="2831614"/>
                  <a:pt x="2422140" y="2828208"/>
                </a:cubicBezTo>
                <a:lnTo>
                  <a:pt x="2419440" y="2830430"/>
                </a:lnTo>
                <a:cubicBezTo>
                  <a:pt x="2408975" y="2839193"/>
                  <a:pt x="2399796" y="2849036"/>
                  <a:pt x="2391615" y="2859335"/>
                </a:cubicBezTo>
                <a:lnTo>
                  <a:pt x="2391636" y="2859335"/>
                </a:lnTo>
                <a:close/>
                <a:moveTo>
                  <a:pt x="2494797" y="2753890"/>
                </a:moveTo>
                <a:cubicBezTo>
                  <a:pt x="2501089" y="2755447"/>
                  <a:pt x="2523328" y="2749592"/>
                  <a:pt x="2547914" y="2740123"/>
                </a:cubicBezTo>
                <a:cubicBezTo>
                  <a:pt x="2557404" y="2736053"/>
                  <a:pt x="2563405" y="2733769"/>
                  <a:pt x="2564297" y="2733416"/>
                </a:cubicBezTo>
                <a:cubicBezTo>
                  <a:pt x="2565751" y="2732876"/>
                  <a:pt x="2567288" y="2732897"/>
                  <a:pt x="2568638" y="2733395"/>
                </a:cubicBezTo>
                <a:cubicBezTo>
                  <a:pt x="2583173" y="2727705"/>
                  <a:pt x="2597522" y="2722805"/>
                  <a:pt x="2611247" y="2718839"/>
                </a:cubicBezTo>
                <a:cubicBezTo>
                  <a:pt x="2627507" y="2714125"/>
                  <a:pt x="2640381" y="2703099"/>
                  <a:pt x="2649538" y="2686009"/>
                </a:cubicBezTo>
                <a:cubicBezTo>
                  <a:pt x="2653671" y="2678305"/>
                  <a:pt x="2656868" y="2669729"/>
                  <a:pt x="2659236" y="2660634"/>
                </a:cubicBezTo>
                <a:cubicBezTo>
                  <a:pt x="2643475" y="2659098"/>
                  <a:pt x="2620986" y="2658724"/>
                  <a:pt x="2593265" y="2662212"/>
                </a:cubicBezTo>
                <a:cubicBezTo>
                  <a:pt x="2584793" y="2674505"/>
                  <a:pt x="2576279" y="2685448"/>
                  <a:pt x="2568866" y="2694170"/>
                </a:cubicBezTo>
                <a:cubicBezTo>
                  <a:pt x="2547145" y="2719669"/>
                  <a:pt x="2542183" y="2717551"/>
                  <a:pt x="2538902" y="2716160"/>
                </a:cubicBezTo>
                <a:cubicBezTo>
                  <a:pt x="2535912" y="2714893"/>
                  <a:pt x="2533399" y="2711924"/>
                  <a:pt x="2529433" y="2700565"/>
                </a:cubicBezTo>
                <a:cubicBezTo>
                  <a:pt x="2528686" y="2698427"/>
                  <a:pt x="2527896" y="2695976"/>
                  <a:pt x="2527066" y="2693215"/>
                </a:cubicBezTo>
                <a:cubicBezTo>
                  <a:pt x="2518344" y="2703888"/>
                  <a:pt x="2512842" y="2716139"/>
                  <a:pt x="2507401" y="2728224"/>
                </a:cubicBezTo>
                <a:cubicBezTo>
                  <a:pt x="2504017" y="2735741"/>
                  <a:pt x="2500507" y="2743528"/>
                  <a:pt x="2496333" y="2750609"/>
                </a:cubicBezTo>
                <a:cubicBezTo>
                  <a:pt x="2495441" y="2752146"/>
                  <a:pt x="2495004" y="2753205"/>
                  <a:pt x="2494776" y="2753870"/>
                </a:cubicBezTo>
                <a:cubicBezTo>
                  <a:pt x="2494783" y="2753877"/>
                  <a:pt x="2494790" y="2753883"/>
                  <a:pt x="2494797" y="2753890"/>
                </a:cubicBezTo>
                <a:close/>
                <a:moveTo>
                  <a:pt x="2545152" y="2705632"/>
                </a:moveTo>
                <a:lnTo>
                  <a:pt x="2545152" y="2705632"/>
                </a:lnTo>
                <a:close/>
                <a:moveTo>
                  <a:pt x="1869207" y="2329369"/>
                </a:moveTo>
                <a:cubicBezTo>
                  <a:pt x="1859219" y="2446235"/>
                  <a:pt x="1839180" y="2643378"/>
                  <a:pt x="1826846" y="2691366"/>
                </a:cubicBezTo>
                <a:cubicBezTo>
                  <a:pt x="1825683" y="2695914"/>
                  <a:pt x="1824271" y="2700482"/>
                  <a:pt x="1822651" y="2705072"/>
                </a:cubicBezTo>
                <a:cubicBezTo>
                  <a:pt x="1823690" y="2704262"/>
                  <a:pt x="1824728" y="2703493"/>
                  <a:pt x="1825766" y="2702787"/>
                </a:cubicBezTo>
                <a:cubicBezTo>
                  <a:pt x="1842627" y="2691117"/>
                  <a:pt x="1866798" y="2679468"/>
                  <a:pt x="1893564" y="2682583"/>
                </a:cubicBezTo>
                <a:cubicBezTo>
                  <a:pt x="1866320" y="2650729"/>
                  <a:pt x="1860693" y="2615844"/>
                  <a:pt x="1868459" y="2535940"/>
                </a:cubicBezTo>
                <a:cubicBezTo>
                  <a:pt x="1868293" y="2525973"/>
                  <a:pt x="1866653" y="2426362"/>
                  <a:pt x="1869207" y="2329369"/>
                </a:cubicBezTo>
                <a:close/>
                <a:moveTo>
                  <a:pt x="2537033" y="2683102"/>
                </a:moveTo>
                <a:cubicBezTo>
                  <a:pt x="2539525" y="2692052"/>
                  <a:pt x="2541788" y="2698800"/>
                  <a:pt x="2543470" y="2702621"/>
                </a:cubicBezTo>
                <a:cubicBezTo>
                  <a:pt x="2549658" y="2697596"/>
                  <a:pt x="2562200" y="2683600"/>
                  <a:pt x="2575718" y="2665119"/>
                </a:cubicBezTo>
                <a:cubicBezTo>
                  <a:pt x="2558670" y="2668919"/>
                  <a:pt x="2546377" y="2675253"/>
                  <a:pt x="2537033" y="2683102"/>
                </a:cubicBezTo>
                <a:close/>
                <a:moveTo>
                  <a:pt x="2539961" y="2497026"/>
                </a:moveTo>
                <a:cubicBezTo>
                  <a:pt x="2531613" y="2497026"/>
                  <a:pt x="2525446" y="2500577"/>
                  <a:pt x="2521605" y="2507637"/>
                </a:cubicBezTo>
                <a:cubicBezTo>
                  <a:pt x="2513631" y="2522256"/>
                  <a:pt x="2513984" y="2562540"/>
                  <a:pt x="2522539" y="2615345"/>
                </a:cubicBezTo>
                <a:cubicBezTo>
                  <a:pt x="2525861" y="2635820"/>
                  <a:pt x="2529827" y="2654675"/>
                  <a:pt x="2533565" y="2669833"/>
                </a:cubicBezTo>
                <a:cubicBezTo>
                  <a:pt x="2545817" y="2660925"/>
                  <a:pt x="2562179" y="2654031"/>
                  <a:pt x="2584980" y="2650771"/>
                </a:cubicBezTo>
                <a:lnTo>
                  <a:pt x="2585852" y="2650646"/>
                </a:lnTo>
                <a:cubicBezTo>
                  <a:pt x="2599972" y="2629549"/>
                  <a:pt x="2613739" y="2604838"/>
                  <a:pt x="2621298" y="2581436"/>
                </a:cubicBezTo>
                <a:cubicBezTo>
                  <a:pt x="2621817" y="2579858"/>
                  <a:pt x="2622294" y="2578301"/>
                  <a:pt x="2622730" y="2576764"/>
                </a:cubicBezTo>
                <a:cubicBezTo>
                  <a:pt x="2609192" y="2534715"/>
                  <a:pt x="2570984" y="2500535"/>
                  <a:pt x="2543948" y="2497275"/>
                </a:cubicBezTo>
                <a:cubicBezTo>
                  <a:pt x="2542577" y="2497109"/>
                  <a:pt x="2541248" y="2497026"/>
                  <a:pt x="2539982" y="2497026"/>
                </a:cubicBezTo>
                <a:lnTo>
                  <a:pt x="2539961" y="2497026"/>
                </a:lnTo>
                <a:close/>
                <a:moveTo>
                  <a:pt x="2628815" y="2597757"/>
                </a:moveTo>
                <a:cubicBezTo>
                  <a:pt x="2621921" y="2615117"/>
                  <a:pt x="2612369" y="2632663"/>
                  <a:pt x="2602215" y="2648694"/>
                </a:cubicBezTo>
                <a:cubicBezTo>
                  <a:pt x="2622793" y="2646680"/>
                  <a:pt x="2639613" y="2646784"/>
                  <a:pt x="2652176" y="2647552"/>
                </a:cubicBezTo>
                <a:cubicBezTo>
                  <a:pt x="2643973" y="2636214"/>
                  <a:pt x="2635895" y="2619997"/>
                  <a:pt x="2628815" y="2597757"/>
                </a:cubicBezTo>
                <a:close/>
                <a:moveTo>
                  <a:pt x="2635750" y="2576868"/>
                </a:moveTo>
                <a:cubicBezTo>
                  <a:pt x="2635979" y="2577636"/>
                  <a:pt x="2636186" y="2578425"/>
                  <a:pt x="2636394" y="2579193"/>
                </a:cubicBezTo>
                <a:cubicBezTo>
                  <a:pt x="2644305" y="2609116"/>
                  <a:pt x="2653982" y="2628967"/>
                  <a:pt x="2662994" y="2641136"/>
                </a:cubicBezTo>
                <a:cubicBezTo>
                  <a:pt x="2667666" y="2606043"/>
                  <a:pt x="2662662" y="2566631"/>
                  <a:pt x="2653484" y="2537373"/>
                </a:cubicBezTo>
                <a:cubicBezTo>
                  <a:pt x="2637349" y="2485937"/>
                  <a:pt x="2593826" y="2410955"/>
                  <a:pt x="2547914" y="2371210"/>
                </a:cubicBezTo>
                <a:cubicBezTo>
                  <a:pt x="2543200" y="2375509"/>
                  <a:pt x="2533960" y="2372415"/>
                  <a:pt x="2521708" y="2366434"/>
                </a:cubicBezTo>
                <a:cubicBezTo>
                  <a:pt x="2514088" y="2362717"/>
                  <a:pt x="2505844" y="2357941"/>
                  <a:pt x="2499656" y="2353684"/>
                </a:cubicBezTo>
                <a:cubicBezTo>
                  <a:pt x="2490872" y="2347642"/>
                  <a:pt x="2485847" y="2342721"/>
                  <a:pt x="2487986" y="2336989"/>
                </a:cubicBezTo>
                <a:cubicBezTo>
                  <a:pt x="2489938" y="2331777"/>
                  <a:pt x="2495461" y="2331466"/>
                  <a:pt x="2500964" y="2332379"/>
                </a:cubicBezTo>
                <a:cubicBezTo>
                  <a:pt x="2494382" y="2327105"/>
                  <a:pt x="2486615" y="2321063"/>
                  <a:pt x="2477500" y="2314127"/>
                </a:cubicBezTo>
                <a:cubicBezTo>
                  <a:pt x="2363084" y="2227080"/>
                  <a:pt x="2231828" y="2177119"/>
                  <a:pt x="2171069" y="2156977"/>
                </a:cubicBezTo>
                <a:cubicBezTo>
                  <a:pt x="2214945" y="2189495"/>
                  <a:pt x="2297030" y="2249195"/>
                  <a:pt x="2331126" y="2266575"/>
                </a:cubicBezTo>
                <a:cubicBezTo>
                  <a:pt x="2379737" y="2291368"/>
                  <a:pt x="2595591" y="2462182"/>
                  <a:pt x="2631805" y="2519888"/>
                </a:cubicBezTo>
                <a:cubicBezTo>
                  <a:pt x="2641440" y="2535255"/>
                  <a:pt x="2641398" y="2555397"/>
                  <a:pt x="2635771" y="2576888"/>
                </a:cubicBezTo>
                <a:cubicBezTo>
                  <a:pt x="2635764" y="2576881"/>
                  <a:pt x="2635757" y="2576875"/>
                  <a:pt x="2635750" y="2576868"/>
                </a:cubicBezTo>
                <a:close/>
                <a:moveTo>
                  <a:pt x="2876418" y="2607517"/>
                </a:moveTo>
                <a:lnTo>
                  <a:pt x="2876418" y="2607517"/>
                </a:lnTo>
                <a:close/>
                <a:moveTo>
                  <a:pt x="3650063" y="2515112"/>
                </a:moveTo>
                <a:cubicBezTo>
                  <a:pt x="3660612" y="2538390"/>
                  <a:pt x="3708974" y="2535898"/>
                  <a:pt x="3734369" y="2530998"/>
                </a:cubicBezTo>
                <a:cubicBezTo>
                  <a:pt x="3735885" y="2530707"/>
                  <a:pt x="3736301" y="2530312"/>
                  <a:pt x="3736301" y="2530312"/>
                </a:cubicBezTo>
                <a:cubicBezTo>
                  <a:pt x="3737235" y="2528236"/>
                  <a:pt x="3734660" y="2522816"/>
                  <a:pt x="3730839" y="2516566"/>
                </a:cubicBezTo>
                <a:cubicBezTo>
                  <a:pt x="3727558" y="2512766"/>
                  <a:pt x="3724381" y="2507824"/>
                  <a:pt x="3721329" y="2502342"/>
                </a:cubicBezTo>
                <a:cubicBezTo>
                  <a:pt x="3719190" y="2499310"/>
                  <a:pt x="3717155" y="2496528"/>
                  <a:pt x="3715515" y="2494264"/>
                </a:cubicBezTo>
                <a:cubicBezTo>
                  <a:pt x="3700772" y="2474018"/>
                  <a:pt x="3691905" y="2461019"/>
                  <a:pt x="3693234" y="2451239"/>
                </a:cubicBezTo>
                <a:cubicBezTo>
                  <a:pt x="3694127" y="2444636"/>
                  <a:pt x="3697449" y="2442808"/>
                  <a:pt x="3700086" y="2442434"/>
                </a:cubicBezTo>
                <a:cubicBezTo>
                  <a:pt x="3707063" y="2441438"/>
                  <a:pt x="3710261" y="2448664"/>
                  <a:pt x="3718754" y="2467955"/>
                </a:cubicBezTo>
                <a:cubicBezTo>
                  <a:pt x="3722513" y="2476489"/>
                  <a:pt x="3727081" y="2486830"/>
                  <a:pt x="3731794" y="2495489"/>
                </a:cubicBezTo>
                <a:cubicBezTo>
                  <a:pt x="3735242" y="2500307"/>
                  <a:pt x="3738398" y="2504917"/>
                  <a:pt x="3741056" y="2509277"/>
                </a:cubicBezTo>
                <a:cubicBezTo>
                  <a:pt x="3741492" y="2509734"/>
                  <a:pt x="3741928" y="2510170"/>
                  <a:pt x="3742343" y="2510565"/>
                </a:cubicBezTo>
                <a:cubicBezTo>
                  <a:pt x="3755591" y="2522629"/>
                  <a:pt x="3853208" y="2511935"/>
                  <a:pt x="3928274" y="2460645"/>
                </a:cubicBezTo>
                <a:cubicBezTo>
                  <a:pt x="4003942" y="2408961"/>
                  <a:pt x="4051619" y="2327396"/>
                  <a:pt x="4046926" y="2257687"/>
                </a:cubicBezTo>
                <a:cubicBezTo>
                  <a:pt x="4043500" y="2206709"/>
                  <a:pt x="4022818" y="2158472"/>
                  <a:pt x="4006288" y="2124355"/>
                </a:cubicBezTo>
                <a:cubicBezTo>
                  <a:pt x="4003859" y="2134841"/>
                  <a:pt x="3999415" y="2141424"/>
                  <a:pt x="3993705" y="2145805"/>
                </a:cubicBezTo>
                <a:cubicBezTo>
                  <a:pt x="3991275" y="2162168"/>
                  <a:pt x="3986790" y="2179341"/>
                  <a:pt x="3978588" y="2194395"/>
                </a:cubicBezTo>
                <a:cubicBezTo>
                  <a:pt x="3965568" y="2218296"/>
                  <a:pt x="3919366" y="2235510"/>
                  <a:pt x="3872084" y="2247263"/>
                </a:cubicBezTo>
                <a:cubicBezTo>
                  <a:pt x="3856240" y="2254448"/>
                  <a:pt x="3837260" y="2260885"/>
                  <a:pt x="3814440" y="2266097"/>
                </a:cubicBezTo>
                <a:cubicBezTo>
                  <a:pt x="3756090" y="2279387"/>
                  <a:pt x="3727538" y="2279304"/>
                  <a:pt x="3704634" y="2279283"/>
                </a:cubicBezTo>
                <a:cubicBezTo>
                  <a:pt x="3698778" y="2279283"/>
                  <a:pt x="3693296" y="2279262"/>
                  <a:pt x="3687710" y="2279470"/>
                </a:cubicBezTo>
                <a:cubicBezTo>
                  <a:pt x="3658701" y="2290330"/>
                  <a:pt x="3627886" y="2295812"/>
                  <a:pt x="3621906" y="2295148"/>
                </a:cubicBezTo>
                <a:cubicBezTo>
                  <a:pt x="3617317" y="2294649"/>
                  <a:pt x="3615406" y="2291535"/>
                  <a:pt x="3615178" y="2289001"/>
                </a:cubicBezTo>
                <a:cubicBezTo>
                  <a:pt x="3614617" y="2282855"/>
                  <a:pt x="3620348" y="2280571"/>
                  <a:pt x="3635694" y="2276002"/>
                </a:cubicBezTo>
                <a:cubicBezTo>
                  <a:pt x="3637563" y="2275442"/>
                  <a:pt x="3639390" y="2274923"/>
                  <a:pt x="3641155" y="2274424"/>
                </a:cubicBezTo>
                <a:cubicBezTo>
                  <a:pt x="3574395" y="2271745"/>
                  <a:pt x="3503877" y="2231399"/>
                  <a:pt x="3431531" y="2154527"/>
                </a:cubicBezTo>
                <a:cubicBezTo>
                  <a:pt x="3416373" y="2138413"/>
                  <a:pt x="3409188" y="2116339"/>
                  <a:pt x="3410205" y="2088929"/>
                </a:cubicBezTo>
                <a:cubicBezTo>
                  <a:pt x="3412323" y="2031929"/>
                  <a:pt x="3452006" y="1957113"/>
                  <a:pt x="3506722" y="1906965"/>
                </a:cubicBezTo>
                <a:cubicBezTo>
                  <a:pt x="3555893" y="1861925"/>
                  <a:pt x="3632724" y="1837692"/>
                  <a:pt x="3708060" y="1829158"/>
                </a:cubicBezTo>
                <a:cubicBezTo>
                  <a:pt x="3735096" y="1820042"/>
                  <a:pt x="3761551" y="1809847"/>
                  <a:pt x="3762942" y="1802413"/>
                </a:cubicBezTo>
                <a:cubicBezTo>
                  <a:pt x="3763108" y="1801520"/>
                  <a:pt x="3762029" y="1800025"/>
                  <a:pt x="3760035" y="1798405"/>
                </a:cubicBezTo>
                <a:cubicBezTo>
                  <a:pt x="3758332" y="1797014"/>
                  <a:pt x="3587581" y="1658718"/>
                  <a:pt x="3417328" y="1640632"/>
                </a:cubicBezTo>
                <a:cubicBezTo>
                  <a:pt x="3397850" y="1638555"/>
                  <a:pt x="3380158" y="1638285"/>
                  <a:pt x="3363982" y="1639531"/>
                </a:cubicBezTo>
                <a:cubicBezTo>
                  <a:pt x="3366246" y="1645678"/>
                  <a:pt x="3367408" y="1652219"/>
                  <a:pt x="3367408" y="1659113"/>
                </a:cubicBezTo>
                <a:cubicBezTo>
                  <a:pt x="3367408" y="1682390"/>
                  <a:pt x="3321912" y="1743211"/>
                  <a:pt x="3265992" y="1794709"/>
                </a:cubicBezTo>
                <a:cubicBezTo>
                  <a:pt x="3228490" y="1829241"/>
                  <a:pt x="3158948" y="1884601"/>
                  <a:pt x="3087931" y="1896333"/>
                </a:cubicBezTo>
                <a:cubicBezTo>
                  <a:pt x="3091191" y="1900465"/>
                  <a:pt x="3093932" y="1906861"/>
                  <a:pt x="3096133" y="1915499"/>
                </a:cubicBezTo>
                <a:cubicBezTo>
                  <a:pt x="3103899" y="1946190"/>
                  <a:pt x="3096445" y="1977172"/>
                  <a:pt x="3075140" y="2002754"/>
                </a:cubicBezTo>
                <a:cubicBezTo>
                  <a:pt x="3068287" y="2010998"/>
                  <a:pt x="3060251" y="2018328"/>
                  <a:pt x="3051654" y="2024433"/>
                </a:cubicBezTo>
                <a:cubicBezTo>
                  <a:pt x="3052153" y="2032448"/>
                  <a:pt x="3053170" y="2040173"/>
                  <a:pt x="3054852" y="2047295"/>
                </a:cubicBezTo>
                <a:cubicBezTo>
                  <a:pt x="3063096" y="2082368"/>
                  <a:pt x="3076033" y="2079917"/>
                  <a:pt x="3089738" y="2077301"/>
                </a:cubicBezTo>
                <a:lnTo>
                  <a:pt x="3091959" y="2076886"/>
                </a:lnTo>
                <a:cubicBezTo>
                  <a:pt x="3093995" y="2063513"/>
                  <a:pt x="3098584" y="2053297"/>
                  <a:pt x="3102944" y="2043578"/>
                </a:cubicBezTo>
                <a:cubicBezTo>
                  <a:pt x="3107076" y="2034400"/>
                  <a:pt x="3110959" y="2025721"/>
                  <a:pt x="3112309" y="2015006"/>
                </a:cubicBezTo>
                <a:cubicBezTo>
                  <a:pt x="3117417" y="1974285"/>
                  <a:pt x="3145741" y="1925529"/>
                  <a:pt x="3166444" y="1921833"/>
                </a:cubicBezTo>
                <a:cubicBezTo>
                  <a:pt x="3169330" y="1921314"/>
                  <a:pt x="3172134" y="1922206"/>
                  <a:pt x="3174148" y="1924262"/>
                </a:cubicBezTo>
                <a:cubicBezTo>
                  <a:pt x="3180606" y="1930865"/>
                  <a:pt x="3177782" y="1948287"/>
                  <a:pt x="3167399" y="2000429"/>
                </a:cubicBezTo>
                <a:cubicBezTo>
                  <a:pt x="3160422" y="2035480"/>
                  <a:pt x="3151721" y="2079087"/>
                  <a:pt x="3150538" y="2112020"/>
                </a:cubicBezTo>
                <a:cubicBezTo>
                  <a:pt x="3148150" y="2177949"/>
                  <a:pt x="3205420" y="2233185"/>
                  <a:pt x="3369360" y="2323097"/>
                </a:cubicBezTo>
                <a:cubicBezTo>
                  <a:pt x="3392638" y="2335868"/>
                  <a:pt x="3411036" y="2346334"/>
                  <a:pt x="3425551" y="2355034"/>
                </a:cubicBezTo>
                <a:cubicBezTo>
                  <a:pt x="3423557" y="2334934"/>
                  <a:pt x="3423682" y="2316245"/>
                  <a:pt x="3427586" y="2304637"/>
                </a:cubicBezTo>
                <a:cubicBezTo>
                  <a:pt x="3438425" y="2272389"/>
                  <a:pt x="3485375" y="2272099"/>
                  <a:pt x="3526801" y="2271849"/>
                </a:cubicBezTo>
                <a:cubicBezTo>
                  <a:pt x="3540901" y="2271766"/>
                  <a:pt x="3554232" y="2271683"/>
                  <a:pt x="3564283" y="2270250"/>
                </a:cubicBezTo>
                <a:cubicBezTo>
                  <a:pt x="3585152" y="2267281"/>
                  <a:pt x="3594517" y="2280799"/>
                  <a:pt x="3603528" y="2293881"/>
                </a:cubicBezTo>
                <a:cubicBezTo>
                  <a:pt x="3614140" y="2309227"/>
                  <a:pt x="3625145" y="2325112"/>
                  <a:pt x="3657580" y="2322350"/>
                </a:cubicBezTo>
                <a:cubicBezTo>
                  <a:pt x="3722928" y="2316806"/>
                  <a:pt x="3844611" y="2289458"/>
                  <a:pt x="3871502" y="2271268"/>
                </a:cubicBezTo>
                <a:cubicBezTo>
                  <a:pt x="3873475" y="2269918"/>
                  <a:pt x="3878749" y="2266367"/>
                  <a:pt x="3883504" y="2269108"/>
                </a:cubicBezTo>
                <a:cubicBezTo>
                  <a:pt x="3884751" y="2269814"/>
                  <a:pt x="3887616" y="2271995"/>
                  <a:pt x="3887325" y="2276874"/>
                </a:cubicBezTo>
                <a:cubicBezTo>
                  <a:pt x="3886162" y="2295937"/>
                  <a:pt x="3817721" y="2386493"/>
                  <a:pt x="3745728" y="2416624"/>
                </a:cubicBezTo>
                <a:cubicBezTo>
                  <a:pt x="3719066" y="2427774"/>
                  <a:pt x="3686402" y="2436288"/>
                  <a:pt x="3653801" y="2443265"/>
                </a:cubicBezTo>
                <a:cubicBezTo>
                  <a:pt x="3656957" y="2445466"/>
                  <a:pt x="3658265" y="2449785"/>
                  <a:pt x="3659033" y="2453482"/>
                </a:cubicBezTo>
                <a:cubicBezTo>
                  <a:pt x="3660529" y="2460625"/>
                  <a:pt x="3667007" y="2496652"/>
                  <a:pt x="3650063" y="2515091"/>
                </a:cubicBezTo>
                <a:lnTo>
                  <a:pt x="3650063" y="2515112"/>
                </a:lnTo>
                <a:close/>
                <a:moveTo>
                  <a:pt x="3642505" y="2445653"/>
                </a:moveTo>
                <a:cubicBezTo>
                  <a:pt x="3623712" y="2449495"/>
                  <a:pt x="3605169" y="2452859"/>
                  <a:pt x="3588059" y="2455953"/>
                </a:cubicBezTo>
                <a:cubicBezTo>
                  <a:pt x="3552343" y="2462431"/>
                  <a:pt x="3507885" y="2470488"/>
                  <a:pt x="3503192" y="2477465"/>
                </a:cubicBezTo>
                <a:cubicBezTo>
                  <a:pt x="3503026" y="2477714"/>
                  <a:pt x="3502984" y="2477839"/>
                  <a:pt x="3502984" y="2477839"/>
                </a:cubicBezTo>
                <a:cubicBezTo>
                  <a:pt x="3503046" y="2477943"/>
                  <a:pt x="3504915" y="2484567"/>
                  <a:pt x="3541129" y="2494742"/>
                </a:cubicBezTo>
                <a:cubicBezTo>
                  <a:pt x="3563514" y="2501034"/>
                  <a:pt x="3590550" y="2506370"/>
                  <a:pt x="3610277" y="2510253"/>
                </a:cubicBezTo>
                <a:lnTo>
                  <a:pt x="3618022" y="2511790"/>
                </a:lnTo>
                <a:cubicBezTo>
                  <a:pt x="3625373" y="2513244"/>
                  <a:pt x="3631271" y="2512849"/>
                  <a:pt x="3635860" y="2510523"/>
                </a:cubicBezTo>
                <a:cubicBezTo>
                  <a:pt x="3632039" y="2489737"/>
                  <a:pt x="3634614" y="2456056"/>
                  <a:pt x="3642505" y="2445653"/>
                </a:cubicBezTo>
                <a:close/>
                <a:moveTo>
                  <a:pt x="3648464" y="2466314"/>
                </a:moveTo>
                <a:cubicBezTo>
                  <a:pt x="3646990" y="2474413"/>
                  <a:pt x="3645973" y="2485211"/>
                  <a:pt x="3646595" y="2496050"/>
                </a:cubicBezTo>
                <a:cubicBezTo>
                  <a:pt x="3649232" y="2487536"/>
                  <a:pt x="3649586" y="2476718"/>
                  <a:pt x="3648464" y="2466314"/>
                </a:cubicBezTo>
                <a:close/>
                <a:moveTo>
                  <a:pt x="702063" y="2382714"/>
                </a:moveTo>
                <a:cubicBezTo>
                  <a:pt x="702063" y="2382714"/>
                  <a:pt x="702083" y="2382859"/>
                  <a:pt x="702187" y="2383088"/>
                </a:cubicBezTo>
                <a:cubicBezTo>
                  <a:pt x="712175" y="2408567"/>
                  <a:pt x="791000" y="2475929"/>
                  <a:pt x="849599" y="2478005"/>
                </a:cubicBezTo>
                <a:cubicBezTo>
                  <a:pt x="868184" y="2478670"/>
                  <a:pt x="892603" y="2469575"/>
                  <a:pt x="916608" y="2456929"/>
                </a:cubicBezTo>
                <a:cubicBezTo>
                  <a:pt x="929171" y="2426092"/>
                  <a:pt x="977595" y="2384438"/>
                  <a:pt x="1003717" y="2381364"/>
                </a:cubicBezTo>
                <a:cubicBezTo>
                  <a:pt x="1009490" y="2380679"/>
                  <a:pt x="1013539" y="2382029"/>
                  <a:pt x="1015782" y="2385372"/>
                </a:cubicBezTo>
                <a:cubicBezTo>
                  <a:pt x="1017277" y="2387615"/>
                  <a:pt x="1018377" y="2391519"/>
                  <a:pt x="1015117" y="2397353"/>
                </a:cubicBezTo>
                <a:cubicBezTo>
                  <a:pt x="1006977" y="2411951"/>
                  <a:pt x="968084" y="2443327"/>
                  <a:pt x="926658" y="2465608"/>
                </a:cubicBezTo>
                <a:cubicBezTo>
                  <a:pt x="926180" y="2467456"/>
                  <a:pt x="925952" y="2469159"/>
                  <a:pt x="926014" y="2470716"/>
                </a:cubicBezTo>
                <a:cubicBezTo>
                  <a:pt x="926097" y="2472752"/>
                  <a:pt x="926284" y="2477507"/>
                  <a:pt x="938515" y="2477984"/>
                </a:cubicBezTo>
                <a:cubicBezTo>
                  <a:pt x="981976" y="2479708"/>
                  <a:pt x="1173991" y="2396834"/>
                  <a:pt x="1223910" y="2332878"/>
                </a:cubicBezTo>
                <a:cubicBezTo>
                  <a:pt x="1226132" y="2330012"/>
                  <a:pt x="1228022" y="2327271"/>
                  <a:pt x="1229579" y="2324634"/>
                </a:cubicBezTo>
                <a:lnTo>
                  <a:pt x="1220380" y="2326752"/>
                </a:lnTo>
                <a:cubicBezTo>
                  <a:pt x="1086549" y="2357713"/>
                  <a:pt x="920013" y="2396232"/>
                  <a:pt x="878172" y="2356903"/>
                </a:cubicBezTo>
                <a:cubicBezTo>
                  <a:pt x="839798" y="2320834"/>
                  <a:pt x="804601" y="2254988"/>
                  <a:pt x="811557" y="2198943"/>
                </a:cubicBezTo>
                <a:cubicBezTo>
                  <a:pt x="815585" y="2166570"/>
                  <a:pt x="832841" y="2141694"/>
                  <a:pt x="862868" y="2125019"/>
                </a:cubicBezTo>
                <a:cubicBezTo>
                  <a:pt x="904003" y="2102178"/>
                  <a:pt x="994705" y="2091110"/>
                  <a:pt x="1070062" y="2085773"/>
                </a:cubicBezTo>
                <a:cubicBezTo>
                  <a:pt x="1047552" y="2034110"/>
                  <a:pt x="999377" y="1936036"/>
                  <a:pt x="956290" y="1886283"/>
                </a:cubicBezTo>
                <a:cubicBezTo>
                  <a:pt x="928174" y="1853806"/>
                  <a:pt x="896258" y="1825524"/>
                  <a:pt x="879002" y="1813003"/>
                </a:cubicBezTo>
                <a:cubicBezTo>
                  <a:pt x="879044" y="1813127"/>
                  <a:pt x="879064" y="1813231"/>
                  <a:pt x="879106" y="1813356"/>
                </a:cubicBezTo>
                <a:cubicBezTo>
                  <a:pt x="882927" y="1829283"/>
                  <a:pt x="902176" y="1849778"/>
                  <a:pt x="922567" y="1871477"/>
                </a:cubicBezTo>
                <a:cubicBezTo>
                  <a:pt x="954857" y="1905885"/>
                  <a:pt x="991466" y="1944861"/>
                  <a:pt x="994124" y="1989465"/>
                </a:cubicBezTo>
                <a:cubicBezTo>
                  <a:pt x="994145" y="1989880"/>
                  <a:pt x="994124" y="1990295"/>
                  <a:pt x="994082" y="1990710"/>
                </a:cubicBezTo>
                <a:cubicBezTo>
                  <a:pt x="991694" y="2007509"/>
                  <a:pt x="985278" y="2019429"/>
                  <a:pt x="975041" y="2026136"/>
                </a:cubicBezTo>
                <a:cubicBezTo>
                  <a:pt x="957390" y="2037681"/>
                  <a:pt x="933261" y="2030995"/>
                  <a:pt x="915653" y="2026136"/>
                </a:cubicBezTo>
                <a:cubicBezTo>
                  <a:pt x="910814" y="2024807"/>
                  <a:pt x="904543" y="2023063"/>
                  <a:pt x="901179" y="2022730"/>
                </a:cubicBezTo>
                <a:cubicBezTo>
                  <a:pt x="901408" y="2026738"/>
                  <a:pt x="902259" y="2031389"/>
                  <a:pt x="903131" y="2036269"/>
                </a:cubicBezTo>
                <a:cubicBezTo>
                  <a:pt x="905415" y="2048894"/>
                  <a:pt x="907990" y="2063202"/>
                  <a:pt x="900556" y="2072753"/>
                </a:cubicBezTo>
                <a:cubicBezTo>
                  <a:pt x="896424" y="2078090"/>
                  <a:pt x="889779" y="2081122"/>
                  <a:pt x="880829" y="2081745"/>
                </a:cubicBezTo>
                <a:cubicBezTo>
                  <a:pt x="856576" y="2083489"/>
                  <a:pt x="788674" y="2055975"/>
                  <a:pt x="749469" y="2037743"/>
                </a:cubicBezTo>
                <a:cubicBezTo>
                  <a:pt x="726960" y="2052632"/>
                  <a:pt x="689292" y="2065943"/>
                  <a:pt x="620311" y="2070760"/>
                </a:cubicBezTo>
                <a:cubicBezTo>
                  <a:pt x="545764" y="2075993"/>
                  <a:pt x="470200" y="2063492"/>
                  <a:pt x="407489" y="2035625"/>
                </a:cubicBezTo>
                <a:cubicBezTo>
                  <a:pt x="347519" y="2008984"/>
                  <a:pt x="308170" y="1971960"/>
                  <a:pt x="299552" y="1934105"/>
                </a:cubicBezTo>
                <a:cubicBezTo>
                  <a:pt x="287363" y="1880655"/>
                  <a:pt x="291246" y="1821309"/>
                  <a:pt x="307256" y="1816491"/>
                </a:cubicBezTo>
                <a:cubicBezTo>
                  <a:pt x="309208" y="1815910"/>
                  <a:pt x="315853" y="1814789"/>
                  <a:pt x="319715" y="1825067"/>
                </a:cubicBezTo>
                <a:lnTo>
                  <a:pt x="319902" y="1825566"/>
                </a:lnTo>
                <a:cubicBezTo>
                  <a:pt x="314316" y="1798488"/>
                  <a:pt x="312136" y="1769853"/>
                  <a:pt x="313859" y="1743377"/>
                </a:cubicBezTo>
                <a:cubicBezTo>
                  <a:pt x="317389" y="1688911"/>
                  <a:pt x="335683" y="1671925"/>
                  <a:pt x="343574" y="1667086"/>
                </a:cubicBezTo>
                <a:cubicBezTo>
                  <a:pt x="345484" y="1659320"/>
                  <a:pt x="351839" y="1638015"/>
                  <a:pt x="368305" y="1615672"/>
                </a:cubicBezTo>
                <a:cubicBezTo>
                  <a:pt x="380785" y="1598749"/>
                  <a:pt x="400906" y="1579084"/>
                  <a:pt x="432033" y="1566147"/>
                </a:cubicBezTo>
                <a:lnTo>
                  <a:pt x="405101" y="1561205"/>
                </a:lnTo>
                <a:cubicBezTo>
                  <a:pt x="399598" y="1562700"/>
                  <a:pt x="377359" y="1568951"/>
                  <a:pt x="352399" y="1578544"/>
                </a:cubicBezTo>
                <a:cubicBezTo>
                  <a:pt x="350634" y="1594222"/>
                  <a:pt x="337137" y="1612350"/>
                  <a:pt x="321978" y="1632720"/>
                </a:cubicBezTo>
                <a:cubicBezTo>
                  <a:pt x="311762" y="1646446"/>
                  <a:pt x="301213" y="1660649"/>
                  <a:pt x="294631" y="1674001"/>
                </a:cubicBezTo>
                <a:cubicBezTo>
                  <a:pt x="288110" y="1687249"/>
                  <a:pt x="280593" y="1693957"/>
                  <a:pt x="272287" y="1693957"/>
                </a:cubicBezTo>
                <a:lnTo>
                  <a:pt x="272101" y="1693957"/>
                </a:lnTo>
                <a:cubicBezTo>
                  <a:pt x="265435" y="1693874"/>
                  <a:pt x="259725" y="1689388"/>
                  <a:pt x="255987" y="1681311"/>
                </a:cubicBezTo>
                <a:cubicBezTo>
                  <a:pt x="248408" y="1664906"/>
                  <a:pt x="249944" y="1635918"/>
                  <a:pt x="267698" y="1614530"/>
                </a:cubicBezTo>
                <a:cubicBezTo>
                  <a:pt x="282462" y="1596734"/>
                  <a:pt x="311679" y="1581576"/>
                  <a:pt x="339234" y="1570300"/>
                </a:cubicBezTo>
                <a:cubicBezTo>
                  <a:pt x="337552" y="1566313"/>
                  <a:pt x="333295" y="1563157"/>
                  <a:pt x="326256" y="1560665"/>
                </a:cubicBezTo>
                <a:cubicBezTo>
                  <a:pt x="272433" y="1541603"/>
                  <a:pt x="202413" y="1522395"/>
                  <a:pt x="137958" y="1543140"/>
                </a:cubicBezTo>
                <a:cubicBezTo>
                  <a:pt x="68893" y="1565379"/>
                  <a:pt x="23605" y="1626242"/>
                  <a:pt x="16088" y="1672215"/>
                </a:cubicBezTo>
                <a:cubicBezTo>
                  <a:pt x="7449" y="1725021"/>
                  <a:pt x="13450" y="1816284"/>
                  <a:pt x="38452" y="1877582"/>
                </a:cubicBezTo>
                <a:cubicBezTo>
                  <a:pt x="65176" y="1943117"/>
                  <a:pt x="139412" y="2060689"/>
                  <a:pt x="199610" y="2103320"/>
                </a:cubicBezTo>
                <a:cubicBezTo>
                  <a:pt x="224528" y="2120970"/>
                  <a:pt x="254658" y="2137977"/>
                  <a:pt x="286574" y="2155980"/>
                </a:cubicBezTo>
                <a:cubicBezTo>
                  <a:pt x="332444" y="2181874"/>
                  <a:pt x="379892" y="2208640"/>
                  <a:pt x="411144" y="2237857"/>
                </a:cubicBezTo>
                <a:cubicBezTo>
                  <a:pt x="463389" y="2286717"/>
                  <a:pt x="593752" y="2333750"/>
                  <a:pt x="695542" y="2354951"/>
                </a:cubicBezTo>
                <a:cubicBezTo>
                  <a:pt x="707732" y="2357485"/>
                  <a:pt x="719339" y="2359395"/>
                  <a:pt x="730366" y="2360807"/>
                </a:cubicBezTo>
                <a:cubicBezTo>
                  <a:pt x="752335" y="2357692"/>
                  <a:pt x="782880" y="2356384"/>
                  <a:pt x="821234" y="2355678"/>
                </a:cubicBezTo>
                <a:cubicBezTo>
                  <a:pt x="833173" y="2355470"/>
                  <a:pt x="842601" y="2355283"/>
                  <a:pt x="846609" y="2354868"/>
                </a:cubicBezTo>
                <a:cubicBezTo>
                  <a:pt x="849370" y="2354577"/>
                  <a:pt x="854001" y="2354079"/>
                  <a:pt x="856327" y="2358087"/>
                </a:cubicBezTo>
                <a:cubicBezTo>
                  <a:pt x="857593" y="2360267"/>
                  <a:pt x="857448" y="2363029"/>
                  <a:pt x="855953" y="2365105"/>
                </a:cubicBezTo>
                <a:cubicBezTo>
                  <a:pt x="850492" y="2372664"/>
                  <a:pt x="808110" y="2375654"/>
                  <a:pt x="806303" y="2375779"/>
                </a:cubicBezTo>
                <a:cubicBezTo>
                  <a:pt x="788259" y="2377004"/>
                  <a:pt x="762261" y="2377274"/>
                  <a:pt x="730532" y="2373390"/>
                </a:cubicBezTo>
                <a:cubicBezTo>
                  <a:pt x="703973" y="2377398"/>
                  <a:pt x="702021" y="2382548"/>
                  <a:pt x="702021" y="2382610"/>
                </a:cubicBezTo>
                <a:lnTo>
                  <a:pt x="702021" y="2382610"/>
                </a:lnTo>
                <a:cubicBezTo>
                  <a:pt x="702035" y="2382645"/>
                  <a:pt x="702049" y="2382679"/>
                  <a:pt x="702063" y="2382714"/>
                </a:cubicBezTo>
                <a:close/>
                <a:moveTo>
                  <a:pt x="3705776" y="2451945"/>
                </a:moveTo>
                <a:lnTo>
                  <a:pt x="3705776" y="2451945"/>
                </a:lnTo>
                <a:close/>
                <a:moveTo>
                  <a:pt x="1002451" y="2394197"/>
                </a:moveTo>
                <a:cubicBezTo>
                  <a:pt x="984177" y="2398329"/>
                  <a:pt x="954982" y="2422728"/>
                  <a:pt x="938453" y="2444386"/>
                </a:cubicBezTo>
                <a:cubicBezTo>
                  <a:pt x="968583" y="2425822"/>
                  <a:pt x="994601" y="2404497"/>
                  <a:pt x="1002451" y="2394197"/>
                </a:cubicBezTo>
                <a:close/>
                <a:moveTo>
                  <a:pt x="3441852" y="2380056"/>
                </a:moveTo>
                <a:cubicBezTo>
                  <a:pt x="3445008" y="2397810"/>
                  <a:pt x="3449099" y="2414505"/>
                  <a:pt x="3452525" y="2425407"/>
                </a:cubicBezTo>
                <a:cubicBezTo>
                  <a:pt x="3454913" y="2418783"/>
                  <a:pt x="3458900" y="2414049"/>
                  <a:pt x="3462056" y="2410290"/>
                </a:cubicBezTo>
                <a:cubicBezTo>
                  <a:pt x="3465461" y="2406241"/>
                  <a:pt x="3466915" y="2404289"/>
                  <a:pt x="3466583" y="2402524"/>
                </a:cubicBezTo>
                <a:cubicBezTo>
                  <a:pt x="3465669" y="2397665"/>
                  <a:pt x="3456221" y="2389712"/>
                  <a:pt x="3441872" y="2380077"/>
                </a:cubicBezTo>
                <a:cubicBezTo>
                  <a:pt x="3441865" y="2380070"/>
                  <a:pt x="3441859" y="2380063"/>
                  <a:pt x="3441852" y="2380056"/>
                </a:cubicBezTo>
                <a:close/>
                <a:moveTo>
                  <a:pt x="3111686" y="2172675"/>
                </a:moveTo>
                <a:cubicBezTo>
                  <a:pt x="3110212" y="2180421"/>
                  <a:pt x="3108468" y="2188166"/>
                  <a:pt x="3106412" y="2195766"/>
                </a:cubicBezTo>
                <a:cubicBezTo>
                  <a:pt x="3102653" y="2209782"/>
                  <a:pt x="3090091" y="2226810"/>
                  <a:pt x="3075534" y="2246537"/>
                </a:cubicBezTo>
                <a:cubicBezTo>
                  <a:pt x="3049225" y="2282211"/>
                  <a:pt x="3016478" y="2326607"/>
                  <a:pt x="3033672" y="2361513"/>
                </a:cubicBezTo>
                <a:cubicBezTo>
                  <a:pt x="3038344" y="2370982"/>
                  <a:pt x="3044407" y="2376754"/>
                  <a:pt x="3052215" y="2379163"/>
                </a:cubicBezTo>
                <a:cubicBezTo>
                  <a:pt x="3073665" y="2385746"/>
                  <a:pt x="3107014" y="2366746"/>
                  <a:pt x="3139262" y="2348389"/>
                </a:cubicBezTo>
                <a:cubicBezTo>
                  <a:pt x="3155625" y="2339066"/>
                  <a:pt x="3172549" y="2329431"/>
                  <a:pt x="3188330" y="2322869"/>
                </a:cubicBezTo>
                <a:cubicBezTo>
                  <a:pt x="3202118" y="2317138"/>
                  <a:pt x="3216509" y="2314210"/>
                  <a:pt x="3230774" y="2313587"/>
                </a:cubicBezTo>
                <a:lnTo>
                  <a:pt x="3225334" y="2308790"/>
                </a:lnTo>
                <a:cubicBezTo>
                  <a:pt x="3192359" y="2279532"/>
                  <a:pt x="3134466" y="2223508"/>
                  <a:pt x="3111666" y="2172696"/>
                </a:cubicBezTo>
                <a:cubicBezTo>
                  <a:pt x="3111673" y="2172689"/>
                  <a:pt x="3111679" y="2172682"/>
                  <a:pt x="3111686" y="2172675"/>
                </a:cubicBezTo>
                <a:close/>
                <a:moveTo>
                  <a:pt x="3271058" y="2330760"/>
                </a:moveTo>
                <a:cubicBezTo>
                  <a:pt x="3298095" y="2352003"/>
                  <a:pt x="3319088" y="2365334"/>
                  <a:pt x="3329699" y="2370338"/>
                </a:cubicBezTo>
                <a:cubicBezTo>
                  <a:pt x="3319524" y="2353851"/>
                  <a:pt x="3297617" y="2338381"/>
                  <a:pt x="3271058" y="2330760"/>
                </a:cubicBezTo>
                <a:close/>
                <a:moveTo>
                  <a:pt x="1244530" y="2295459"/>
                </a:moveTo>
                <a:cubicBezTo>
                  <a:pt x="1245112" y="2296954"/>
                  <a:pt x="1245631" y="2298491"/>
                  <a:pt x="1246108" y="2300111"/>
                </a:cubicBezTo>
                <a:cubicBezTo>
                  <a:pt x="1246835" y="2302602"/>
                  <a:pt x="1247230" y="2305156"/>
                  <a:pt x="1247292" y="2307794"/>
                </a:cubicBezTo>
                <a:cubicBezTo>
                  <a:pt x="1280433" y="2300214"/>
                  <a:pt x="1308674" y="2294068"/>
                  <a:pt x="1328151" y="2291306"/>
                </a:cubicBezTo>
                <a:lnTo>
                  <a:pt x="1332865" y="2290642"/>
                </a:lnTo>
                <a:lnTo>
                  <a:pt x="1360088" y="2286696"/>
                </a:lnTo>
                <a:cubicBezTo>
                  <a:pt x="1359797" y="2285326"/>
                  <a:pt x="1359527" y="2283976"/>
                  <a:pt x="1359299" y="2282626"/>
                </a:cubicBezTo>
                <a:cubicBezTo>
                  <a:pt x="1322046" y="2288420"/>
                  <a:pt x="1283922" y="2292220"/>
                  <a:pt x="1244509" y="2295438"/>
                </a:cubicBezTo>
                <a:lnTo>
                  <a:pt x="1244530" y="2295459"/>
                </a:lnTo>
                <a:close/>
                <a:moveTo>
                  <a:pt x="1377115" y="2296456"/>
                </a:moveTo>
                <a:cubicBezTo>
                  <a:pt x="1378382" y="2297909"/>
                  <a:pt x="1379690" y="2298615"/>
                  <a:pt x="1380749" y="2299072"/>
                </a:cubicBezTo>
                <a:cubicBezTo>
                  <a:pt x="1391630" y="2303641"/>
                  <a:pt x="1413392" y="2293050"/>
                  <a:pt x="1430876" y="2284537"/>
                </a:cubicBezTo>
                <a:cubicBezTo>
                  <a:pt x="1437230" y="2281443"/>
                  <a:pt x="1443231" y="2278536"/>
                  <a:pt x="1448630" y="2276314"/>
                </a:cubicBezTo>
                <a:cubicBezTo>
                  <a:pt x="1456604" y="2273054"/>
                  <a:pt x="1463000" y="2266969"/>
                  <a:pt x="1467817" y="2258061"/>
                </a:cubicBezTo>
                <a:cubicBezTo>
                  <a:pt x="1445349" y="2265080"/>
                  <a:pt x="1422695" y="2270749"/>
                  <a:pt x="1399729" y="2275421"/>
                </a:cubicBezTo>
                <a:cubicBezTo>
                  <a:pt x="1399687" y="2282356"/>
                  <a:pt x="1399542" y="2289479"/>
                  <a:pt x="1388100" y="2293632"/>
                </a:cubicBezTo>
                <a:cubicBezTo>
                  <a:pt x="1385317" y="2294629"/>
                  <a:pt x="1381808" y="2295542"/>
                  <a:pt x="1377115" y="2296456"/>
                </a:cubicBezTo>
                <a:close/>
                <a:moveTo>
                  <a:pt x="1181197" y="2283145"/>
                </a:moveTo>
                <a:cubicBezTo>
                  <a:pt x="1185287" y="2284578"/>
                  <a:pt x="1195836" y="2286634"/>
                  <a:pt x="1221211" y="2284807"/>
                </a:cubicBezTo>
                <a:cubicBezTo>
                  <a:pt x="1216331" y="2281484"/>
                  <a:pt x="1210974" y="2279927"/>
                  <a:pt x="1206281" y="2279262"/>
                </a:cubicBezTo>
                <a:cubicBezTo>
                  <a:pt x="1194922" y="2277663"/>
                  <a:pt x="1185329" y="2280737"/>
                  <a:pt x="1181197" y="2283145"/>
                </a:cubicBezTo>
                <a:close/>
                <a:moveTo>
                  <a:pt x="1371613" y="2280633"/>
                </a:moveTo>
                <a:cubicBezTo>
                  <a:pt x="1371841" y="2281983"/>
                  <a:pt x="1372090" y="2283311"/>
                  <a:pt x="1372402" y="2284661"/>
                </a:cubicBezTo>
                <a:cubicBezTo>
                  <a:pt x="1377572" y="2283706"/>
                  <a:pt x="1381331" y="2282834"/>
                  <a:pt x="1383864" y="2281900"/>
                </a:cubicBezTo>
                <a:cubicBezTo>
                  <a:pt x="1386564" y="2280924"/>
                  <a:pt x="1387103" y="2280716"/>
                  <a:pt x="1387228" y="2277850"/>
                </a:cubicBezTo>
                <a:cubicBezTo>
                  <a:pt x="1382037" y="2278826"/>
                  <a:pt x="1376825" y="2279740"/>
                  <a:pt x="1371592" y="2280633"/>
                </a:cubicBezTo>
                <a:lnTo>
                  <a:pt x="1371613" y="2280633"/>
                </a:lnTo>
                <a:close/>
                <a:moveTo>
                  <a:pt x="1401203" y="2020052"/>
                </a:moveTo>
                <a:cubicBezTo>
                  <a:pt x="1396074" y="2020052"/>
                  <a:pt x="1388495" y="2025534"/>
                  <a:pt x="1380500" y="2031306"/>
                </a:cubicBezTo>
                <a:cubicBezTo>
                  <a:pt x="1373315" y="2036498"/>
                  <a:pt x="1365175" y="2042374"/>
                  <a:pt x="1356267" y="2046153"/>
                </a:cubicBezTo>
                <a:cubicBezTo>
                  <a:pt x="1339261" y="2053380"/>
                  <a:pt x="1341732" y="2067064"/>
                  <a:pt x="1352176" y="2109217"/>
                </a:cubicBezTo>
                <a:cubicBezTo>
                  <a:pt x="1355935" y="2124375"/>
                  <a:pt x="1360171" y="2141548"/>
                  <a:pt x="1364075" y="2162293"/>
                </a:cubicBezTo>
                <a:cubicBezTo>
                  <a:pt x="1372152" y="2205235"/>
                  <a:pt x="1371343" y="2231835"/>
                  <a:pt x="1370741" y="2251250"/>
                </a:cubicBezTo>
                <a:cubicBezTo>
                  <a:pt x="1370553" y="2257438"/>
                  <a:pt x="1370387" y="2262962"/>
                  <a:pt x="1370512" y="2268153"/>
                </a:cubicBezTo>
                <a:cubicBezTo>
                  <a:pt x="1376305" y="2267177"/>
                  <a:pt x="1382057" y="2266139"/>
                  <a:pt x="1387809" y="2265038"/>
                </a:cubicBezTo>
                <a:cubicBezTo>
                  <a:pt x="1388474" y="2259619"/>
                  <a:pt x="1390010" y="2252891"/>
                  <a:pt x="1393561" y="2244502"/>
                </a:cubicBezTo>
                <a:cubicBezTo>
                  <a:pt x="1406747" y="2213354"/>
                  <a:pt x="1400185" y="2177409"/>
                  <a:pt x="1393250" y="2139347"/>
                </a:cubicBezTo>
                <a:cubicBezTo>
                  <a:pt x="1390924" y="2126597"/>
                  <a:pt x="1388515" y="2113412"/>
                  <a:pt x="1386937" y="2100475"/>
                </a:cubicBezTo>
                <a:cubicBezTo>
                  <a:pt x="1384944" y="2084216"/>
                  <a:pt x="1384279" y="2076304"/>
                  <a:pt x="1390903" y="2074165"/>
                </a:cubicBezTo>
                <a:cubicBezTo>
                  <a:pt x="1397403" y="2072068"/>
                  <a:pt x="1400372" y="2077509"/>
                  <a:pt x="1408367" y="2092003"/>
                </a:cubicBezTo>
                <a:cubicBezTo>
                  <a:pt x="1415427" y="2104836"/>
                  <a:pt x="1425103" y="2122424"/>
                  <a:pt x="1436919" y="2135007"/>
                </a:cubicBezTo>
                <a:cubicBezTo>
                  <a:pt x="1437832" y="2135983"/>
                  <a:pt x="1438642" y="2136793"/>
                  <a:pt x="1439348" y="2137478"/>
                </a:cubicBezTo>
                <a:cubicBezTo>
                  <a:pt x="1438019" y="2127116"/>
                  <a:pt x="1432226" y="2106331"/>
                  <a:pt x="1427388" y="2088950"/>
                </a:cubicBezTo>
                <a:cubicBezTo>
                  <a:pt x="1423504" y="2075017"/>
                  <a:pt x="1419497" y="2060627"/>
                  <a:pt x="1416008" y="2046278"/>
                </a:cubicBezTo>
                <a:cubicBezTo>
                  <a:pt x="1411066" y="2026053"/>
                  <a:pt x="1405833" y="2021360"/>
                  <a:pt x="1403176" y="2020384"/>
                </a:cubicBezTo>
                <a:cubicBezTo>
                  <a:pt x="1402573" y="2020155"/>
                  <a:pt x="1401909" y="2020052"/>
                  <a:pt x="1401203" y="2020052"/>
                </a:cubicBezTo>
                <a:close/>
                <a:moveTo>
                  <a:pt x="3614617" y="1861510"/>
                </a:moveTo>
                <a:cubicBezTo>
                  <a:pt x="3576306" y="1874052"/>
                  <a:pt x="3541503" y="1891972"/>
                  <a:pt x="3515132" y="1916143"/>
                </a:cubicBezTo>
                <a:cubicBezTo>
                  <a:pt x="3462679" y="1964214"/>
                  <a:pt x="3424637" y="2035439"/>
                  <a:pt x="3422644" y="2089386"/>
                </a:cubicBezTo>
                <a:cubicBezTo>
                  <a:pt x="3421751" y="2113349"/>
                  <a:pt x="3427794" y="2132391"/>
                  <a:pt x="3440585" y="2145992"/>
                </a:cubicBezTo>
                <a:cubicBezTo>
                  <a:pt x="3511041" y="2220871"/>
                  <a:pt x="3579088" y="2259909"/>
                  <a:pt x="3642816" y="2262027"/>
                </a:cubicBezTo>
                <a:cubicBezTo>
                  <a:pt x="3658265" y="2262526"/>
                  <a:pt x="3678241" y="2261986"/>
                  <a:pt x="3700688" y="2260429"/>
                </a:cubicBezTo>
                <a:cubicBezTo>
                  <a:pt x="3715245" y="2253431"/>
                  <a:pt x="3726811" y="2245166"/>
                  <a:pt x="3729635" y="2236196"/>
                </a:cubicBezTo>
                <a:cubicBezTo>
                  <a:pt x="3731358" y="2230672"/>
                  <a:pt x="3730798" y="2228450"/>
                  <a:pt x="3730424" y="2228056"/>
                </a:cubicBezTo>
                <a:cubicBezTo>
                  <a:pt x="3727205" y="2224671"/>
                  <a:pt x="3706420" y="2230070"/>
                  <a:pt x="3693981" y="2233288"/>
                </a:cubicBezTo>
                <a:cubicBezTo>
                  <a:pt x="3672572" y="2238833"/>
                  <a:pt x="3648298" y="2245145"/>
                  <a:pt x="3628571" y="2241428"/>
                </a:cubicBezTo>
                <a:cubicBezTo>
                  <a:pt x="3621553" y="2240120"/>
                  <a:pt x="3616922" y="2239248"/>
                  <a:pt x="3613787" y="2238521"/>
                </a:cubicBezTo>
                <a:cubicBezTo>
                  <a:pt x="3610298" y="2237711"/>
                  <a:pt x="3605023" y="2236507"/>
                  <a:pt x="3604608" y="2231233"/>
                </a:cubicBezTo>
                <a:cubicBezTo>
                  <a:pt x="3604193" y="2225855"/>
                  <a:pt x="3609094" y="2224110"/>
                  <a:pt x="3613433" y="2222574"/>
                </a:cubicBezTo>
                <a:cubicBezTo>
                  <a:pt x="3620805" y="2219957"/>
                  <a:pt x="3634552" y="2215077"/>
                  <a:pt x="3642421" y="2201912"/>
                </a:cubicBezTo>
                <a:cubicBezTo>
                  <a:pt x="3657393" y="2176932"/>
                  <a:pt x="3667257" y="2164743"/>
                  <a:pt x="3674628" y="2156603"/>
                </a:cubicBezTo>
                <a:cubicBezTo>
                  <a:pt x="3673715" y="2156437"/>
                  <a:pt x="3672759" y="2156292"/>
                  <a:pt x="3671825" y="2156125"/>
                </a:cubicBezTo>
                <a:cubicBezTo>
                  <a:pt x="3655753" y="2153405"/>
                  <a:pt x="3625851" y="2148338"/>
                  <a:pt x="3580728" y="2128508"/>
                </a:cubicBezTo>
                <a:cubicBezTo>
                  <a:pt x="3551325" y="2115571"/>
                  <a:pt x="3534111" y="2081412"/>
                  <a:pt x="3532304" y="2032282"/>
                </a:cubicBezTo>
                <a:cubicBezTo>
                  <a:pt x="3530062" y="1971835"/>
                  <a:pt x="3553713" y="1892720"/>
                  <a:pt x="3595825" y="1870356"/>
                </a:cubicBezTo>
                <a:cubicBezTo>
                  <a:pt x="3601577" y="1867304"/>
                  <a:pt x="3607910" y="1864355"/>
                  <a:pt x="3614638" y="1861489"/>
                </a:cubicBezTo>
                <a:lnTo>
                  <a:pt x="3614617" y="1861510"/>
                </a:lnTo>
                <a:close/>
                <a:moveTo>
                  <a:pt x="3725358" y="2214579"/>
                </a:moveTo>
                <a:cubicBezTo>
                  <a:pt x="3731358" y="2214579"/>
                  <a:pt x="3736093" y="2215970"/>
                  <a:pt x="3739436" y="2219459"/>
                </a:cubicBezTo>
                <a:cubicBezTo>
                  <a:pt x="3745811" y="2226166"/>
                  <a:pt x="3742571" y="2236507"/>
                  <a:pt x="3741492" y="2239892"/>
                </a:cubicBezTo>
                <a:cubicBezTo>
                  <a:pt x="3739416" y="2246537"/>
                  <a:pt x="3734494" y="2252621"/>
                  <a:pt x="3727766" y="2258144"/>
                </a:cubicBezTo>
                <a:cubicBezTo>
                  <a:pt x="3773325" y="2253763"/>
                  <a:pt x="3824947" y="2245914"/>
                  <a:pt x="3868823" y="2235116"/>
                </a:cubicBezTo>
                <a:cubicBezTo>
                  <a:pt x="3918784" y="2212046"/>
                  <a:pt x="3933860" y="2181750"/>
                  <a:pt x="3943806" y="2161753"/>
                </a:cubicBezTo>
                <a:cubicBezTo>
                  <a:pt x="3944907" y="2159552"/>
                  <a:pt x="3945924" y="2157496"/>
                  <a:pt x="3946921" y="2155585"/>
                </a:cubicBezTo>
                <a:cubicBezTo>
                  <a:pt x="3952092" y="2145701"/>
                  <a:pt x="3961768" y="2143666"/>
                  <a:pt x="3970323" y="2141880"/>
                </a:cubicBezTo>
                <a:cubicBezTo>
                  <a:pt x="3974601" y="2140988"/>
                  <a:pt x="3978588" y="2140136"/>
                  <a:pt x="3982097" y="2138496"/>
                </a:cubicBezTo>
                <a:cubicBezTo>
                  <a:pt x="3984277" y="2120555"/>
                  <a:pt x="3984070" y="2103901"/>
                  <a:pt x="3983925" y="2093207"/>
                </a:cubicBezTo>
                <a:cubicBezTo>
                  <a:pt x="3983758" y="2079897"/>
                  <a:pt x="3983696" y="2074913"/>
                  <a:pt x="3989676" y="2073688"/>
                </a:cubicBezTo>
                <a:cubicBezTo>
                  <a:pt x="3991088" y="2073397"/>
                  <a:pt x="3992293" y="2073522"/>
                  <a:pt x="3993352" y="2073937"/>
                </a:cubicBezTo>
                <a:cubicBezTo>
                  <a:pt x="3992521" y="2068144"/>
                  <a:pt x="3991462" y="2061976"/>
                  <a:pt x="3990216" y="2055415"/>
                </a:cubicBezTo>
                <a:cubicBezTo>
                  <a:pt x="3964280" y="1920608"/>
                  <a:pt x="3910312" y="1850442"/>
                  <a:pt x="3825237" y="1840911"/>
                </a:cubicBezTo>
                <a:cubicBezTo>
                  <a:pt x="3790747" y="1837049"/>
                  <a:pt x="3751148" y="1836903"/>
                  <a:pt x="3711133" y="1841264"/>
                </a:cubicBezTo>
                <a:lnTo>
                  <a:pt x="3687108" y="1849134"/>
                </a:lnTo>
                <a:cubicBezTo>
                  <a:pt x="3656043" y="1859164"/>
                  <a:pt x="3623920" y="1869525"/>
                  <a:pt x="3601618" y="1881382"/>
                </a:cubicBezTo>
                <a:cubicBezTo>
                  <a:pt x="3568394" y="1899033"/>
                  <a:pt x="3542334" y="1967931"/>
                  <a:pt x="3544722" y="2031846"/>
                </a:cubicBezTo>
                <a:cubicBezTo>
                  <a:pt x="3546341" y="2075287"/>
                  <a:pt x="3561272" y="2106372"/>
                  <a:pt x="3585712" y="2117128"/>
                </a:cubicBezTo>
                <a:cubicBezTo>
                  <a:pt x="3629422" y="2136357"/>
                  <a:pt x="3658349" y="2141237"/>
                  <a:pt x="3673881" y="2143874"/>
                </a:cubicBezTo>
                <a:cubicBezTo>
                  <a:pt x="3684367" y="2145639"/>
                  <a:pt x="3689143" y="2146449"/>
                  <a:pt x="3690846" y="2151515"/>
                </a:cubicBezTo>
                <a:cubicBezTo>
                  <a:pt x="3691510" y="2153530"/>
                  <a:pt x="3691656" y="2156624"/>
                  <a:pt x="3688437" y="2160029"/>
                </a:cubicBezTo>
                <a:cubicBezTo>
                  <a:pt x="3681003" y="2167920"/>
                  <a:pt x="3670828" y="2178718"/>
                  <a:pt x="3653074" y="2208329"/>
                </a:cubicBezTo>
                <a:cubicBezTo>
                  <a:pt x="3646845" y="2218753"/>
                  <a:pt x="3637999" y="2225066"/>
                  <a:pt x="3630170" y="2229073"/>
                </a:cubicBezTo>
                <a:lnTo>
                  <a:pt x="3630814" y="2229198"/>
                </a:lnTo>
                <a:cubicBezTo>
                  <a:pt x="3647821" y="2232396"/>
                  <a:pt x="3670662" y="2226457"/>
                  <a:pt x="3690804" y="2221245"/>
                </a:cubicBezTo>
                <a:cubicBezTo>
                  <a:pt x="3704779" y="2217611"/>
                  <a:pt x="3716428" y="2214600"/>
                  <a:pt x="3725316" y="2214600"/>
                </a:cubicBezTo>
                <a:lnTo>
                  <a:pt x="3725358" y="2214579"/>
                </a:lnTo>
                <a:close/>
                <a:moveTo>
                  <a:pt x="1466239" y="2063866"/>
                </a:moveTo>
                <a:cubicBezTo>
                  <a:pt x="1473860" y="2086334"/>
                  <a:pt x="1487295" y="2130958"/>
                  <a:pt x="1490306" y="2174004"/>
                </a:cubicBezTo>
                <a:cubicBezTo>
                  <a:pt x="1492092" y="2199545"/>
                  <a:pt x="1491178" y="2220995"/>
                  <a:pt x="1487544" y="2238293"/>
                </a:cubicBezTo>
                <a:cubicBezTo>
                  <a:pt x="1509057" y="2230568"/>
                  <a:pt x="1530362" y="2221452"/>
                  <a:pt x="1551563" y="2210613"/>
                </a:cubicBezTo>
                <a:cubicBezTo>
                  <a:pt x="1601648" y="2185030"/>
                  <a:pt x="1678479" y="2158950"/>
                  <a:pt x="1746257" y="2135962"/>
                </a:cubicBezTo>
                <a:cubicBezTo>
                  <a:pt x="1784568" y="2122963"/>
                  <a:pt x="1820741" y="2110691"/>
                  <a:pt x="1847570" y="2100018"/>
                </a:cubicBezTo>
                <a:cubicBezTo>
                  <a:pt x="1886006" y="2084735"/>
                  <a:pt x="1890885" y="2078256"/>
                  <a:pt x="1891467" y="2076636"/>
                </a:cubicBezTo>
                <a:cubicBezTo>
                  <a:pt x="1892816" y="2067998"/>
                  <a:pt x="1882247" y="2051926"/>
                  <a:pt x="1866673" y="2034400"/>
                </a:cubicBezTo>
                <a:cubicBezTo>
                  <a:pt x="1860008" y="2032698"/>
                  <a:pt x="1853197" y="2030870"/>
                  <a:pt x="1846178" y="2028794"/>
                </a:cubicBezTo>
                <a:cubicBezTo>
                  <a:pt x="1805790" y="2016791"/>
                  <a:pt x="1788493" y="2004706"/>
                  <a:pt x="1782097" y="1999079"/>
                </a:cubicBezTo>
                <a:cubicBezTo>
                  <a:pt x="1750555" y="2008257"/>
                  <a:pt x="1534619" y="2070801"/>
                  <a:pt x="1504758" y="2070801"/>
                </a:cubicBezTo>
                <a:cubicBezTo>
                  <a:pt x="1488458" y="2070801"/>
                  <a:pt x="1475355" y="2067375"/>
                  <a:pt x="1466239" y="2063866"/>
                </a:cubicBezTo>
                <a:close/>
                <a:moveTo>
                  <a:pt x="1867961" y="2161462"/>
                </a:moveTo>
                <a:cubicBezTo>
                  <a:pt x="1864991" y="2168481"/>
                  <a:pt x="1863330" y="2174959"/>
                  <a:pt x="1863870" y="2180109"/>
                </a:cubicBezTo>
                <a:cubicBezTo>
                  <a:pt x="1865033" y="2191260"/>
                  <a:pt x="1867234" y="2198735"/>
                  <a:pt x="1869373" y="2205982"/>
                </a:cubicBezTo>
                <a:cubicBezTo>
                  <a:pt x="1871179" y="2212108"/>
                  <a:pt x="1873007" y="2218379"/>
                  <a:pt x="1874149" y="2226581"/>
                </a:cubicBezTo>
                <a:cubicBezTo>
                  <a:pt x="1874959" y="2216240"/>
                  <a:pt x="1875893" y="2206501"/>
                  <a:pt x="1876911" y="2197510"/>
                </a:cubicBezTo>
                <a:cubicBezTo>
                  <a:pt x="1873733" y="2195849"/>
                  <a:pt x="1870473" y="2192381"/>
                  <a:pt x="1868667" y="2185321"/>
                </a:cubicBezTo>
                <a:cubicBezTo>
                  <a:pt x="1866736" y="2177783"/>
                  <a:pt x="1866736" y="2169623"/>
                  <a:pt x="1867982" y="2161462"/>
                </a:cubicBezTo>
                <a:lnTo>
                  <a:pt x="1867961" y="2161462"/>
                </a:lnTo>
                <a:close/>
                <a:moveTo>
                  <a:pt x="3979937" y="2152346"/>
                </a:moveTo>
                <a:cubicBezTo>
                  <a:pt x="3977654" y="2153010"/>
                  <a:pt x="3975307" y="2153571"/>
                  <a:pt x="3972898" y="2154070"/>
                </a:cubicBezTo>
                <a:cubicBezTo>
                  <a:pt x="3964924" y="2155752"/>
                  <a:pt x="3960314" y="2156914"/>
                  <a:pt x="3957989" y="2161358"/>
                </a:cubicBezTo>
                <a:cubicBezTo>
                  <a:pt x="3957033" y="2163185"/>
                  <a:pt x="3956037" y="2165179"/>
                  <a:pt x="3954998" y="2167297"/>
                </a:cubicBezTo>
                <a:cubicBezTo>
                  <a:pt x="3947959" y="2181459"/>
                  <a:pt x="3937639" y="2202203"/>
                  <a:pt x="3913510" y="2221992"/>
                </a:cubicBezTo>
                <a:cubicBezTo>
                  <a:pt x="3940775" y="2212295"/>
                  <a:pt x="3960771" y="2201019"/>
                  <a:pt x="3967645" y="2188415"/>
                </a:cubicBezTo>
                <a:cubicBezTo>
                  <a:pt x="3973687" y="2177347"/>
                  <a:pt x="3977508" y="2164826"/>
                  <a:pt x="3979937" y="2152325"/>
                </a:cubicBezTo>
                <a:lnTo>
                  <a:pt x="3979937" y="2152346"/>
                </a:lnTo>
                <a:close/>
                <a:moveTo>
                  <a:pt x="1090121" y="2096882"/>
                </a:moveTo>
                <a:cubicBezTo>
                  <a:pt x="1093942" y="2101015"/>
                  <a:pt x="1099195" y="2104296"/>
                  <a:pt x="1105861" y="2106684"/>
                </a:cubicBezTo>
                <a:cubicBezTo>
                  <a:pt x="1135472" y="2117315"/>
                  <a:pt x="1187675" y="2108781"/>
                  <a:pt x="1226340" y="2093249"/>
                </a:cubicBezTo>
                <a:cubicBezTo>
                  <a:pt x="1196376" y="2092688"/>
                  <a:pt x="1145231" y="2093498"/>
                  <a:pt x="1090121" y="2096903"/>
                </a:cubicBezTo>
                <a:lnTo>
                  <a:pt x="1090121" y="2096882"/>
                </a:lnTo>
                <a:close/>
                <a:moveTo>
                  <a:pt x="1873443" y="2023270"/>
                </a:moveTo>
                <a:lnTo>
                  <a:pt x="1885528" y="2026240"/>
                </a:lnTo>
                <a:cubicBezTo>
                  <a:pt x="1901974" y="2030227"/>
                  <a:pt x="1916904" y="2033860"/>
                  <a:pt x="1928719" y="2038927"/>
                </a:cubicBezTo>
                <a:cubicBezTo>
                  <a:pt x="1906023" y="1985104"/>
                  <a:pt x="1882766" y="1921563"/>
                  <a:pt x="1873048" y="1886698"/>
                </a:cubicBezTo>
                <a:cubicBezTo>
                  <a:pt x="1862313" y="1848220"/>
                  <a:pt x="1788867" y="1795519"/>
                  <a:pt x="1711101" y="1739744"/>
                </a:cubicBezTo>
                <a:cubicBezTo>
                  <a:pt x="1637842" y="1687187"/>
                  <a:pt x="1554802" y="1627612"/>
                  <a:pt x="1510759" y="1569470"/>
                </a:cubicBezTo>
                <a:cubicBezTo>
                  <a:pt x="1420618" y="1450465"/>
                  <a:pt x="1234085" y="1334907"/>
                  <a:pt x="1196397" y="1318897"/>
                </a:cubicBezTo>
                <a:cubicBezTo>
                  <a:pt x="1192161" y="1317091"/>
                  <a:pt x="1189336" y="1315845"/>
                  <a:pt x="1187488" y="1314973"/>
                </a:cubicBezTo>
                <a:cubicBezTo>
                  <a:pt x="1185225" y="1313893"/>
                  <a:pt x="1179930" y="1311380"/>
                  <a:pt x="1181737" y="1305898"/>
                </a:cubicBezTo>
                <a:cubicBezTo>
                  <a:pt x="1183647" y="1300105"/>
                  <a:pt x="1188340" y="1301247"/>
                  <a:pt x="1197705" y="1303510"/>
                </a:cubicBezTo>
                <a:cubicBezTo>
                  <a:pt x="1219051" y="1308681"/>
                  <a:pt x="1232030" y="1310529"/>
                  <a:pt x="1236369" y="1309055"/>
                </a:cubicBezTo>
                <a:cubicBezTo>
                  <a:pt x="1236847" y="1298506"/>
                  <a:pt x="1243637" y="1292754"/>
                  <a:pt x="1248642" y="1288497"/>
                </a:cubicBezTo>
                <a:cubicBezTo>
                  <a:pt x="1253874" y="1284053"/>
                  <a:pt x="1256242" y="1281811"/>
                  <a:pt x="1255598" y="1276806"/>
                </a:cubicBezTo>
                <a:lnTo>
                  <a:pt x="1254850" y="1272031"/>
                </a:lnTo>
                <a:cubicBezTo>
                  <a:pt x="1254809" y="1271823"/>
                  <a:pt x="1254788" y="1271615"/>
                  <a:pt x="1254747" y="1271387"/>
                </a:cubicBezTo>
                <a:cubicBezTo>
                  <a:pt x="1254629" y="1270660"/>
                  <a:pt x="1254512" y="1269933"/>
                  <a:pt x="1254394" y="1269206"/>
                </a:cubicBezTo>
                <a:lnTo>
                  <a:pt x="1254518" y="1269206"/>
                </a:lnTo>
                <a:cubicBezTo>
                  <a:pt x="1254394" y="1266237"/>
                  <a:pt x="1255079" y="1262769"/>
                  <a:pt x="1259585" y="1262063"/>
                </a:cubicBezTo>
                <a:cubicBezTo>
                  <a:pt x="1262139" y="1261669"/>
                  <a:pt x="1265295" y="1262312"/>
                  <a:pt x="1266624" y="1267296"/>
                </a:cubicBezTo>
                <a:lnTo>
                  <a:pt x="1266707" y="1267296"/>
                </a:lnTo>
                <a:cubicBezTo>
                  <a:pt x="1266783" y="1267781"/>
                  <a:pt x="1266860" y="1268265"/>
                  <a:pt x="1266936" y="1268750"/>
                </a:cubicBezTo>
                <a:cubicBezTo>
                  <a:pt x="1266950" y="1268819"/>
                  <a:pt x="1266963" y="1268888"/>
                  <a:pt x="1266977" y="1268957"/>
                </a:cubicBezTo>
                <a:lnTo>
                  <a:pt x="1267849" y="1274481"/>
                </a:lnTo>
                <a:cubicBezTo>
                  <a:pt x="1267870" y="1274668"/>
                  <a:pt x="1267912" y="1274855"/>
                  <a:pt x="1267932" y="1275041"/>
                </a:cubicBezTo>
                <a:lnTo>
                  <a:pt x="1270549" y="1291716"/>
                </a:lnTo>
                <a:cubicBezTo>
                  <a:pt x="1272584" y="1296077"/>
                  <a:pt x="1293660" y="1307850"/>
                  <a:pt x="1329106" y="1316115"/>
                </a:cubicBezTo>
                <a:cubicBezTo>
                  <a:pt x="1366359" y="1324815"/>
                  <a:pt x="1396531" y="1324109"/>
                  <a:pt x="1407848" y="1314267"/>
                </a:cubicBezTo>
                <a:cubicBezTo>
                  <a:pt x="1412831" y="1309927"/>
                  <a:pt x="1415323" y="1305234"/>
                  <a:pt x="1415427" y="1299918"/>
                </a:cubicBezTo>
                <a:cubicBezTo>
                  <a:pt x="1415780" y="1282164"/>
                  <a:pt x="1390758" y="1258554"/>
                  <a:pt x="1370657" y="1239575"/>
                </a:cubicBezTo>
                <a:lnTo>
                  <a:pt x="1361168" y="1230563"/>
                </a:lnTo>
                <a:cubicBezTo>
                  <a:pt x="1352820" y="1222485"/>
                  <a:pt x="1338638" y="1221405"/>
                  <a:pt x="1328213" y="1221904"/>
                </a:cubicBezTo>
                <a:cubicBezTo>
                  <a:pt x="1325971" y="1222007"/>
                  <a:pt x="1323749" y="1222194"/>
                  <a:pt x="1321569" y="1222443"/>
                </a:cubicBezTo>
                <a:cubicBezTo>
                  <a:pt x="1310812" y="1233470"/>
                  <a:pt x="1299869" y="1240301"/>
                  <a:pt x="1289424" y="1240987"/>
                </a:cubicBezTo>
                <a:cubicBezTo>
                  <a:pt x="1281264" y="1241527"/>
                  <a:pt x="1273435" y="1241153"/>
                  <a:pt x="1271400" y="1234819"/>
                </a:cubicBezTo>
                <a:cubicBezTo>
                  <a:pt x="1270009" y="1230521"/>
                  <a:pt x="1272293" y="1226472"/>
                  <a:pt x="1278190" y="1222817"/>
                </a:cubicBezTo>
                <a:cubicBezTo>
                  <a:pt x="1285666" y="1218166"/>
                  <a:pt x="1299890" y="1212995"/>
                  <a:pt x="1315464" y="1210628"/>
                </a:cubicBezTo>
                <a:cubicBezTo>
                  <a:pt x="1327694" y="1197006"/>
                  <a:pt x="1340880" y="1176283"/>
                  <a:pt x="1353069" y="1150804"/>
                </a:cubicBezTo>
                <a:cubicBezTo>
                  <a:pt x="1375101" y="1104726"/>
                  <a:pt x="1389325" y="1053374"/>
                  <a:pt x="1389325" y="1019963"/>
                </a:cubicBezTo>
                <a:cubicBezTo>
                  <a:pt x="1389325" y="1012695"/>
                  <a:pt x="1388162" y="1003455"/>
                  <a:pt x="1386044" y="992740"/>
                </a:cubicBezTo>
                <a:cubicBezTo>
                  <a:pt x="1383573" y="994256"/>
                  <a:pt x="1380728" y="994422"/>
                  <a:pt x="1378299" y="993176"/>
                </a:cubicBezTo>
                <a:cubicBezTo>
                  <a:pt x="1373565" y="990767"/>
                  <a:pt x="1372942" y="984808"/>
                  <a:pt x="1372942" y="979305"/>
                </a:cubicBezTo>
                <a:cubicBezTo>
                  <a:pt x="1372942" y="969836"/>
                  <a:pt x="1367169" y="953992"/>
                  <a:pt x="1360192" y="938086"/>
                </a:cubicBezTo>
                <a:cubicBezTo>
                  <a:pt x="1361085" y="989708"/>
                  <a:pt x="1351554" y="1059687"/>
                  <a:pt x="1344306" y="1096628"/>
                </a:cubicBezTo>
                <a:cubicBezTo>
                  <a:pt x="1337682" y="1130433"/>
                  <a:pt x="1311622" y="1153669"/>
                  <a:pt x="1283382" y="1171943"/>
                </a:cubicBezTo>
                <a:cubicBezTo>
                  <a:pt x="1270403" y="1188181"/>
                  <a:pt x="1252504" y="1205167"/>
                  <a:pt x="1233711" y="1219017"/>
                </a:cubicBezTo>
                <a:cubicBezTo>
                  <a:pt x="1201214" y="1242959"/>
                  <a:pt x="1194382" y="1238038"/>
                  <a:pt x="1191808" y="1236169"/>
                </a:cubicBezTo>
                <a:cubicBezTo>
                  <a:pt x="1184208" y="1230666"/>
                  <a:pt x="1191371" y="1220159"/>
                  <a:pt x="1193739" y="1216712"/>
                </a:cubicBezTo>
                <a:cubicBezTo>
                  <a:pt x="1202439" y="1204004"/>
                  <a:pt x="1221398" y="1193372"/>
                  <a:pt x="1243347" y="1181079"/>
                </a:cubicBezTo>
                <a:cubicBezTo>
                  <a:pt x="1253521" y="1175390"/>
                  <a:pt x="1264382" y="1169285"/>
                  <a:pt x="1274930" y="1162536"/>
                </a:cubicBezTo>
                <a:cubicBezTo>
                  <a:pt x="1275262" y="1162121"/>
                  <a:pt x="1275574" y="1161706"/>
                  <a:pt x="1275885" y="1161290"/>
                </a:cubicBezTo>
                <a:cubicBezTo>
                  <a:pt x="1299579" y="1130309"/>
                  <a:pt x="1285832" y="1100469"/>
                  <a:pt x="1269905" y="1065895"/>
                </a:cubicBezTo>
                <a:cubicBezTo>
                  <a:pt x="1263842" y="1052730"/>
                  <a:pt x="1257571" y="1039108"/>
                  <a:pt x="1253044" y="1024697"/>
                </a:cubicBezTo>
                <a:cubicBezTo>
                  <a:pt x="1244862" y="998616"/>
                  <a:pt x="1236307" y="967635"/>
                  <a:pt x="1229558" y="938315"/>
                </a:cubicBezTo>
                <a:cubicBezTo>
                  <a:pt x="1227461" y="953805"/>
                  <a:pt x="1224014" y="970604"/>
                  <a:pt x="1218449" y="987071"/>
                </a:cubicBezTo>
                <a:cubicBezTo>
                  <a:pt x="1212490" y="1004701"/>
                  <a:pt x="1191538" y="1014792"/>
                  <a:pt x="1156195" y="1017056"/>
                </a:cubicBezTo>
                <a:cubicBezTo>
                  <a:pt x="1114167" y="1019735"/>
                  <a:pt x="1053450" y="1011138"/>
                  <a:pt x="990469" y="994090"/>
                </a:cubicBezTo>
                <a:cubicBezTo>
                  <a:pt x="989992" y="995626"/>
                  <a:pt x="989514" y="997121"/>
                  <a:pt x="989036" y="998616"/>
                </a:cubicBezTo>
                <a:cubicBezTo>
                  <a:pt x="981997" y="1020357"/>
                  <a:pt x="983409" y="1038049"/>
                  <a:pt x="993210" y="1051214"/>
                </a:cubicBezTo>
                <a:cubicBezTo>
                  <a:pt x="1015740" y="1081469"/>
                  <a:pt x="1075253" y="1080472"/>
                  <a:pt x="1075855" y="1080472"/>
                </a:cubicBezTo>
                <a:cubicBezTo>
                  <a:pt x="1078887" y="1080369"/>
                  <a:pt x="1081607" y="1082591"/>
                  <a:pt x="1082126" y="1085622"/>
                </a:cubicBezTo>
                <a:cubicBezTo>
                  <a:pt x="1082666" y="1088654"/>
                  <a:pt x="1080901" y="1091623"/>
                  <a:pt x="1077994" y="1092599"/>
                </a:cubicBezTo>
                <a:cubicBezTo>
                  <a:pt x="1075440" y="1093471"/>
                  <a:pt x="1014017" y="1113074"/>
                  <a:pt x="900930" y="1051526"/>
                </a:cubicBezTo>
                <a:cubicBezTo>
                  <a:pt x="852963" y="1025403"/>
                  <a:pt x="823559" y="994484"/>
                  <a:pt x="813571" y="959578"/>
                </a:cubicBezTo>
                <a:cubicBezTo>
                  <a:pt x="812637" y="956297"/>
                  <a:pt x="811910" y="953141"/>
                  <a:pt x="811391" y="950109"/>
                </a:cubicBezTo>
                <a:cubicBezTo>
                  <a:pt x="799908" y="984704"/>
                  <a:pt x="787739" y="1045338"/>
                  <a:pt x="806158" y="1120030"/>
                </a:cubicBezTo>
                <a:cubicBezTo>
                  <a:pt x="824951" y="1196259"/>
                  <a:pt x="900349" y="1288518"/>
                  <a:pt x="1018481" y="1379801"/>
                </a:cubicBezTo>
                <a:lnTo>
                  <a:pt x="1019727" y="1380757"/>
                </a:lnTo>
                <a:cubicBezTo>
                  <a:pt x="1022240" y="1382708"/>
                  <a:pt x="1025105" y="1383373"/>
                  <a:pt x="1028718" y="1382875"/>
                </a:cubicBezTo>
                <a:cubicBezTo>
                  <a:pt x="1055464" y="1379158"/>
                  <a:pt x="1101189" y="1317340"/>
                  <a:pt x="1128495" y="1280399"/>
                </a:cubicBezTo>
                <a:lnTo>
                  <a:pt x="1139334" y="1265822"/>
                </a:lnTo>
                <a:cubicBezTo>
                  <a:pt x="1143051" y="1260900"/>
                  <a:pt x="1144276" y="1255148"/>
                  <a:pt x="1143113" y="1248275"/>
                </a:cubicBezTo>
                <a:cubicBezTo>
                  <a:pt x="1141951" y="1241381"/>
                  <a:pt x="1138607" y="1234030"/>
                  <a:pt x="1133831" y="1226555"/>
                </a:cubicBezTo>
                <a:cubicBezTo>
                  <a:pt x="1105840" y="1195843"/>
                  <a:pt x="1066781" y="1162162"/>
                  <a:pt x="1047532" y="1146713"/>
                </a:cubicBezTo>
                <a:cubicBezTo>
                  <a:pt x="1044936" y="1144616"/>
                  <a:pt x="1044438" y="1140857"/>
                  <a:pt x="1046410" y="1138179"/>
                </a:cubicBezTo>
                <a:cubicBezTo>
                  <a:pt x="1048383" y="1135500"/>
                  <a:pt x="1052121" y="1134836"/>
                  <a:pt x="1054903" y="1136684"/>
                </a:cubicBezTo>
                <a:cubicBezTo>
                  <a:pt x="1057956" y="1138739"/>
                  <a:pt x="1116742" y="1178421"/>
                  <a:pt x="1143217" y="1218436"/>
                </a:cubicBezTo>
                <a:cubicBezTo>
                  <a:pt x="1160847" y="1237913"/>
                  <a:pt x="1174884" y="1257121"/>
                  <a:pt x="1177729" y="1271241"/>
                </a:cubicBezTo>
                <a:cubicBezTo>
                  <a:pt x="1183211" y="1298444"/>
                  <a:pt x="1156881" y="1319562"/>
                  <a:pt x="1126397" y="1344002"/>
                </a:cubicBezTo>
                <a:cubicBezTo>
                  <a:pt x="1105362" y="1360884"/>
                  <a:pt x="1081503" y="1380009"/>
                  <a:pt x="1064704" y="1403785"/>
                </a:cubicBezTo>
                <a:cubicBezTo>
                  <a:pt x="1059887" y="1410617"/>
                  <a:pt x="1058309" y="1416680"/>
                  <a:pt x="1059866" y="1422328"/>
                </a:cubicBezTo>
                <a:cubicBezTo>
                  <a:pt x="1065286" y="1441931"/>
                  <a:pt x="1106442" y="1460204"/>
                  <a:pt x="1158583" y="1483336"/>
                </a:cubicBezTo>
                <a:cubicBezTo>
                  <a:pt x="1206385" y="1504558"/>
                  <a:pt x="1265897" y="1530951"/>
                  <a:pt x="1322607" y="1569200"/>
                </a:cubicBezTo>
                <a:cubicBezTo>
                  <a:pt x="1461505" y="1662850"/>
                  <a:pt x="1790258" y="1950260"/>
                  <a:pt x="1802239" y="1960726"/>
                </a:cubicBezTo>
                <a:cubicBezTo>
                  <a:pt x="1819080" y="1971980"/>
                  <a:pt x="1850124" y="1997418"/>
                  <a:pt x="1873526" y="2023229"/>
                </a:cubicBezTo>
                <a:lnTo>
                  <a:pt x="1873443" y="2023270"/>
                </a:lnTo>
                <a:close/>
                <a:moveTo>
                  <a:pt x="2977481" y="1897371"/>
                </a:moveTo>
                <a:cubicBezTo>
                  <a:pt x="2944859" y="1909332"/>
                  <a:pt x="2895833" y="1933067"/>
                  <a:pt x="2867115" y="1959999"/>
                </a:cubicBezTo>
                <a:cubicBezTo>
                  <a:pt x="2859183" y="1967433"/>
                  <a:pt x="2859889" y="1972832"/>
                  <a:pt x="2861114" y="1976258"/>
                </a:cubicBezTo>
                <a:cubicBezTo>
                  <a:pt x="2870749" y="2003211"/>
                  <a:pt x="2961056" y="2029313"/>
                  <a:pt x="2994945" y="2031576"/>
                </a:cubicBezTo>
                <a:cubicBezTo>
                  <a:pt x="3006802" y="2032345"/>
                  <a:pt x="3023144" y="2027818"/>
                  <a:pt x="3039008" y="2017934"/>
                </a:cubicBezTo>
                <a:cubicBezTo>
                  <a:pt x="3038552" y="1998518"/>
                  <a:pt x="3040545" y="1976320"/>
                  <a:pt x="3044906" y="1954122"/>
                </a:cubicBezTo>
                <a:cubicBezTo>
                  <a:pt x="3047605" y="1940397"/>
                  <a:pt x="3054188" y="1912198"/>
                  <a:pt x="3064799" y="1898576"/>
                </a:cubicBezTo>
                <a:lnTo>
                  <a:pt x="3061663" y="1898617"/>
                </a:lnTo>
                <a:cubicBezTo>
                  <a:pt x="3037576" y="1898617"/>
                  <a:pt x="3007881" y="1898347"/>
                  <a:pt x="2977481" y="1897413"/>
                </a:cubicBezTo>
                <a:lnTo>
                  <a:pt x="2977481" y="1897371"/>
                </a:lnTo>
                <a:close/>
                <a:moveTo>
                  <a:pt x="732525" y="2015566"/>
                </a:moveTo>
                <a:cubicBezTo>
                  <a:pt x="736034" y="2017539"/>
                  <a:pt x="741371" y="2020239"/>
                  <a:pt x="747995" y="2023395"/>
                </a:cubicBezTo>
                <a:cubicBezTo>
                  <a:pt x="760080" y="2014113"/>
                  <a:pt x="766476" y="2004499"/>
                  <a:pt x="771813" y="1996421"/>
                </a:cubicBezTo>
                <a:cubicBezTo>
                  <a:pt x="772332" y="1995632"/>
                  <a:pt x="772872" y="1994843"/>
                  <a:pt x="773391" y="1994054"/>
                </a:cubicBezTo>
                <a:cubicBezTo>
                  <a:pt x="758045" y="2000678"/>
                  <a:pt x="739315" y="2009898"/>
                  <a:pt x="732525" y="2015546"/>
                </a:cubicBezTo>
                <a:lnTo>
                  <a:pt x="732525" y="2015566"/>
                </a:lnTo>
                <a:close/>
                <a:moveTo>
                  <a:pt x="534987" y="1994780"/>
                </a:moveTo>
                <a:cubicBezTo>
                  <a:pt x="575624" y="2008465"/>
                  <a:pt x="613001" y="2015213"/>
                  <a:pt x="630548" y="2016293"/>
                </a:cubicBezTo>
                <a:cubicBezTo>
                  <a:pt x="624962" y="2011496"/>
                  <a:pt x="619854" y="2006949"/>
                  <a:pt x="615285" y="2002650"/>
                </a:cubicBezTo>
                <a:cubicBezTo>
                  <a:pt x="589267" y="2001405"/>
                  <a:pt x="561753" y="1998747"/>
                  <a:pt x="535007" y="1994780"/>
                </a:cubicBezTo>
                <a:lnTo>
                  <a:pt x="534987" y="1994780"/>
                </a:lnTo>
                <a:close/>
                <a:moveTo>
                  <a:pt x="3077445" y="1903331"/>
                </a:moveTo>
                <a:cubicBezTo>
                  <a:pt x="3068827" y="1906529"/>
                  <a:pt x="3052090" y="1960165"/>
                  <a:pt x="3051322" y="2009046"/>
                </a:cubicBezTo>
                <a:cubicBezTo>
                  <a:pt x="3056327" y="2004872"/>
                  <a:pt x="3061144" y="2000138"/>
                  <a:pt x="3065567" y="1994822"/>
                </a:cubicBezTo>
                <a:cubicBezTo>
                  <a:pt x="3078794" y="1978957"/>
                  <a:pt x="3092728" y="1952856"/>
                  <a:pt x="3084048" y="1918593"/>
                </a:cubicBezTo>
                <a:cubicBezTo>
                  <a:pt x="3081037" y="1906716"/>
                  <a:pt x="3078172" y="1903892"/>
                  <a:pt x="3077445" y="1903352"/>
                </a:cubicBezTo>
                <a:lnTo>
                  <a:pt x="3077445" y="1903331"/>
                </a:lnTo>
                <a:close/>
                <a:moveTo>
                  <a:pt x="620435" y="1990295"/>
                </a:moveTo>
                <a:cubicBezTo>
                  <a:pt x="633496" y="1990856"/>
                  <a:pt x="646142" y="1991043"/>
                  <a:pt x="658020" y="1990835"/>
                </a:cubicBezTo>
                <a:cubicBezTo>
                  <a:pt x="655175" y="1988323"/>
                  <a:pt x="653140" y="1985374"/>
                  <a:pt x="651250" y="1982591"/>
                </a:cubicBezTo>
                <a:cubicBezTo>
                  <a:pt x="645893" y="1974721"/>
                  <a:pt x="640349" y="1966602"/>
                  <a:pt x="613396" y="1965356"/>
                </a:cubicBezTo>
                <a:cubicBezTo>
                  <a:pt x="605422" y="1964983"/>
                  <a:pt x="603013" y="1966374"/>
                  <a:pt x="602577" y="1966685"/>
                </a:cubicBezTo>
                <a:cubicBezTo>
                  <a:pt x="602266" y="1968658"/>
                  <a:pt x="604051" y="1974389"/>
                  <a:pt x="620435" y="1990295"/>
                </a:cubicBezTo>
                <a:close/>
                <a:moveTo>
                  <a:pt x="479544" y="1971420"/>
                </a:moveTo>
                <a:cubicBezTo>
                  <a:pt x="517212" y="1980411"/>
                  <a:pt x="561068" y="1986537"/>
                  <a:pt x="602183" y="1989278"/>
                </a:cubicBezTo>
                <a:cubicBezTo>
                  <a:pt x="592506" y="1978231"/>
                  <a:pt x="588166" y="1969219"/>
                  <a:pt x="591011" y="1962013"/>
                </a:cubicBezTo>
                <a:cubicBezTo>
                  <a:pt x="594956" y="1952025"/>
                  <a:pt x="609284" y="1952690"/>
                  <a:pt x="613977" y="1952897"/>
                </a:cubicBezTo>
                <a:cubicBezTo>
                  <a:pt x="647139" y="1954434"/>
                  <a:pt x="655466" y="1966644"/>
                  <a:pt x="661550" y="1975573"/>
                </a:cubicBezTo>
                <a:cubicBezTo>
                  <a:pt x="664852" y="1980432"/>
                  <a:pt x="666637" y="1982799"/>
                  <a:pt x="670936" y="1983816"/>
                </a:cubicBezTo>
                <a:cubicBezTo>
                  <a:pt x="676397" y="1984689"/>
                  <a:pt x="702104" y="1971607"/>
                  <a:pt x="729660" y="1944612"/>
                </a:cubicBezTo>
                <a:cubicBezTo>
                  <a:pt x="752771" y="1921936"/>
                  <a:pt x="790460" y="1876108"/>
                  <a:pt x="783254" y="1823780"/>
                </a:cubicBezTo>
                <a:cubicBezTo>
                  <a:pt x="775841" y="1769936"/>
                  <a:pt x="736803" y="1735860"/>
                  <a:pt x="708292" y="1710963"/>
                </a:cubicBezTo>
                <a:cubicBezTo>
                  <a:pt x="689458" y="1694517"/>
                  <a:pt x="674570" y="1681518"/>
                  <a:pt x="673615" y="1667356"/>
                </a:cubicBezTo>
                <a:cubicBezTo>
                  <a:pt x="672244" y="1647048"/>
                  <a:pt x="687216" y="1644452"/>
                  <a:pt x="696165" y="1642895"/>
                </a:cubicBezTo>
                <a:cubicBezTo>
                  <a:pt x="698450" y="1642501"/>
                  <a:pt x="700796" y="1642085"/>
                  <a:pt x="702603" y="1641504"/>
                </a:cubicBezTo>
                <a:cubicBezTo>
                  <a:pt x="689438" y="1631786"/>
                  <a:pt x="676667" y="1624373"/>
                  <a:pt x="665225" y="1620053"/>
                </a:cubicBezTo>
                <a:cubicBezTo>
                  <a:pt x="622968" y="1604127"/>
                  <a:pt x="520181" y="1583092"/>
                  <a:pt x="456785" y="1570903"/>
                </a:cubicBezTo>
                <a:cubicBezTo>
                  <a:pt x="424039" y="1579520"/>
                  <a:pt x="397854" y="1596880"/>
                  <a:pt x="378667" y="1622691"/>
                </a:cubicBezTo>
                <a:cubicBezTo>
                  <a:pt x="359937" y="1647900"/>
                  <a:pt x="355202" y="1672236"/>
                  <a:pt x="355161" y="1672485"/>
                </a:cubicBezTo>
                <a:cubicBezTo>
                  <a:pt x="354746" y="1674666"/>
                  <a:pt x="353209" y="1676472"/>
                  <a:pt x="351112" y="1677220"/>
                </a:cubicBezTo>
                <a:cubicBezTo>
                  <a:pt x="351049" y="1677261"/>
                  <a:pt x="330035" y="1686647"/>
                  <a:pt x="326297" y="1744250"/>
                </a:cubicBezTo>
                <a:cubicBezTo>
                  <a:pt x="324553" y="1771161"/>
                  <a:pt x="327149" y="1813169"/>
                  <a:pt x="340044" y="1853162"/>
                </a:cubicBezTo>
                <a:cubicBezTo>
                  <a:pt x="370216" y="1888069"/>
                  <a:pt x="428109" y="1943055"/>
                  <a:pt x="479523" y="1971441"/>
                </a:cubicBezTo>
                <a:lnTo>
                  <a:pt x="479544" y="1971420"/>
                </a:lnTo>
                <a:close/>
                <a:moveTo>
                  <a:pt x="713214" y="1649748"/>
                </a:moveTo>
                <a:cubicBezTo>
                  <a:pt x="709061" y="1653298"/>
                  <a:pt x="703433" y="1654274"/>
                  <a:pt x="698325" y="1655167"/>
                </a:cubicBezTo>
                <a:cubicBezTo>
                  <a:pt x="688545" y="1656870"/>
                  <a:pt x="685492" y="1657825"/>
                  <a:pt x="686074" y="1666526"/>
                </a:cubicBezTo>
                <a:cubicBezTo>
                  <a:pt x="686676" y="1675538"/>
                  <a:pt x="700505" y="1687602"/>
                  <a:pt x="716515" y="1701598"/>
                </a:cubicBezTo>
                <a:cubicBezTo>
                  <a:pt x="746500" y="1727783"/>
                  <a:pt x="787553" y="1763644"/>
                  <a:pt x="795609" y="1822098"/>
                </a:cubicBezTo>
                <a:cubicBezTo>
                  <a:pt x="804414" y="1886013"/>
                  <a:pt x="753477" y="1940085"/>
                  <a:pt x="731155" y="1960352"/>
                </a:cubicBezTo>
                <a:cubicBezTo>
                  <a:pt x="718924" y="1971461"/>
                  <a:pt x="704575" y="1982197"/>
                  <a:pt x="692116" y="1988987"/>
                </a:cubicBezTo>
                <a:cubicBezTo>
                  <a:pt x="703475" y="1987824"/>
                  <a:pt x="713463" y="1986142"/>
                  <a:pt x="721623" y="1983900"/>
                </a:cubicBezTo>
                <a:cubicBezTo>
                  <a:pt x="784645" y="1966623"/>
                  <a:pt x="826612" y="1936742"/>
                  <a:pt x="826612" y="1847099"/>
                </a:cubicBezTo>
                <a:cubicBezTo>
                  <a:pt x="826612" y="1805610"/>
                  <a:pt x="806241" y="1756252"/>
                  <a:pt x="769238" y="1708098"/>
                </a:cubicBezTo>
                <a:cubicBezTo>
                  <a:pt x="752107" y="1685817"/>
                  <a:pt x="732504" y="1665571"/>
                  <a:pt x="713214" y="1649768"/>
                </a:cubicBezTo>
                <a:lnTo>
                  <a:pt x="713214" y="1649748"/>
                </a:lnTo>
                <a:close/>
                <a:moveTo>
                  <a:pt x="790605" y="1976403"/>
                </a:moveTo>
                <a:lnTo>
                  <a:pt x="790605" y="1976403"/>
                </a:lnTo>
                <a:close/>
                <a:moveTo>
                  <a:pt x="353604" y="1886158"/>
                </a:moveTo>
                <a:cubicBezTo>
                  <a:pt x="366436" y="1911222"/>
                  <a:pt x="384627" y="1933233"/>
                  <a:pt x="409939" y="1947062"/>
                </a:cubicBezTo>
                <a:cubicBezTo>
                  <a:pt x="417830" y="1951381"/>
                  <a:pt x="427154" y="1955410"/>
                  <a:pt x="437557" y="1959168"/>
                </a:cubicBezTo>
                <a:cubicBezTo>
                  <a:pt x="407344" y="1937386"/>
                  <a:pt x="377234" y="1910350"/>
                  <a:pt x="353604" y="1886158"/>
                </a:cubicBezTo>
                <a:close/>
                <a:moveTo>
                  <a:pt x="2625555" y="1889875"/>
                </a:moveTo>
                <a:cubicBezTo>
                  <a:pt x="2626655" y="1892845"/>
                  <a:pt x="2627693" y="1895689"/>
                  <a:pt x="2628690" y="1898410"/>
                </a:cubicBezTo>
                <a:cubicBezTo>
                  <a:pt x="2636788" y="1920504"/>
                  <a:pt x="2642125" y="1935102"/>
                  <a:pt x="2650847" y="1939005"/>
                </a:cubicBezTo>
                <a:cubicBezTo>
                  <a:pt x="2656038" y="1941331"/>
                  <a:pt x="2663596" y="1940355"/>
                  <a:pt x="2674664" y="1935953"/>
                </a:cubicBezTo>
                <a:cubicBezTo>
                  <a:pt x="2711107" y="1921438"/>
                  <a:pt x="2749647" y="1904390"/>
                  <a:pt x="2753198" y="1883957"/>
                </a:cubicBezTo>
                <a:cubicBezTo>
                  <a:pt x="2731270" y="1883729"/>
                  <a:pt x="2711418" y="1883957"/>
                  <a:pt x="2695408" y="1884871"/>
                </a:cubicBezTo>
                <a:cubicBezTo>
                  <a:pt x="2670075" y="1886324"/>
                  <a:pt x="2647607" y="1887736"/>
                  <a:pt x="2625555" y="1889896"/>
                </a:cubicBezTo>
                <a:lnTo>
                  <a:pt x="2625555" y="1889875"/>
                </a:lnTo>
                <a:close/>
                <a:moveTo>
                  <a:pt x="3018929" y="1885826"/>
                </a:moveTo>
                <a:lnTo>
                  <a:pt x="3061705" y="1886117"/>
                </a:lnTo>
                <a:cubicBezTo>
                  <a:pt x="3195723" y="1886117"/>
                  <a:pt x="3354991" y="1691216"/>
                  <a:pt x="3354991" y="1659113"/>
                </a:cubicBezTo>
                <a:cubicBezTo>
                  <a:pt x="3354991" y="1652655"/>
                  <a:pt x="3353662" y="1646571"/>
                  <a:pt x="3351087" y="1640881"/>
                </a:cubicBezTo>
                <a:cubicBezTo>
                  <a:pt x="3270332" y="1651616"/>
                  <a:pt x="3229487" y="1701951"/>
                  <a:pt x="3189680" y="1750957"/>
                </a:cubicBezTo>
                <a:cubicBezTo>
                  <a:pt x="3180253" y="1762564"/>
                  <a:pt x="3171345" y="1773528"/>
                  <a:pt x="3161876" y="1784036"/>
                </a:cubicBezTo>
                <a:cubicBezTo>
                  <a:pt x="3127136" y="1822555"/>
                  <a:pt x="3066958" y="1823697"/>
                  <a:pt x="3003251" y="1824880"/>
                </a:cubicBezTo>
                <a:cubicBezTo>
                  <a:pt x="2951567" y="1825856"/>
                  <a:pt x="2898117" y="1826853"/>
                  <a:pt x="2849693" y="1845999"/>
                </a:cubicBezTo>
                <a:cubicBezTo>
                  <a:pt x="2821183" y="1857274"/>
                  <a:pt x="2820331" y="1863337"/>
                  <a:pt x="2820331" y="1863400"/>
                </a:cubicBezTo>
                <a:cubicBezTo>
                  <a:pt x="2820414" y="1863670"/>
                  <a:pt x="2822366" y="1868944"/>
                  <a:pt x="2850212" y="1874301"/>
                </a:cubicBezTo>
                <a:lnTo>
                  <a:pt x="2903994" y="1876669"/>
                </a:lnTo>
                <a:lnTo>
                  <a:pt x="2990667" y="1879929"/>
                </a:lnTo>
                <a:cubicBezTo>
                  <a:pt x="3009190" y="1874737"/>
                  <a:pt x="3014360" y="1876814"/>
                  <a:pt x="3017184" y="1879825"/>
                </a:cubicBezTo>
                <a:cubicBezTo>
                  <a:pt x="3018742" y="1881465"/>
                  <a:pt x="3019365" y="1883708"/>
                  <a:pt x="3018929" y="1885805"/>
                </a:cubicBezTo>
                <a:lnTo>
                  <a:pt x="3018929" y="1885826"/>
                </a:lnTo>
                <a:close/>
                <a:moveTo>
                  <a:pt x="2568928" y="1717899"/>
                </a:moveTo>
                <a:cubicBezTo>
                  <a:pt x="2573123" y="1717899"/>
                  <a:pt x="2574929" y="1718688"/>
                  <a:pt x="2576237" y="1719290"/>
                </a:cubicBezTo>
                <a:cubicBezTo>
                  <a:pt x="2597044" y="1728510"/>
                  <a:pt x="2599930" y="1758453"/>
                  <a:pt x="2603274" y="1793110"/>
                </a:cubicBezTo>
                <a:cubicBezTo>
                  <a:pt x="2605682" y="1818153"/>
                  <a:pt x="2608423" y="1846559"/>
                  <a:pt x="2618225" y="1870834"/>
                </a:cubicBezTo>
                <a:cubicBezTo>
                  <a:pt x="2619180" y="1873222"/>
                  <a:pt x="2620114" y="1875547"/>
                  <a:pt x="2620986" y="1877811"/>
                </a:cubicBezTo>
                <a:cubicBezTo>
                  <a:pt x="2644305" y="1875444"/>
                  <a:pt x="2667915" y="1873969"/>
                  <a:pt x="2694702" y="1872433"/>
                </a:cubicBezTo>
                <a:cubicBezTo>
                  <a:pt x="2710650" y="1871519"/>
                  <a:pt x="2730252" y="1871291"/>
                  <a:pt x="2751869" y="1871498"/>
                </a:cubicBezTo>
                <a:cubicBezTo>
                  <a:pt x="2749356" y="1862922"/>
                  <a:pt x="2744269" y="1853682"/>
                  <a:pt x="2738205" y="1842635"/>
                </a:cubicBezTo>
                <a:cubicBezTo>
                  <a:pt x="2727636" y="1823385"/>
                  <a:pt x="2714471" y="1799422"/>
                  <a:pt x="2707037" y="1764703"/>
                </a:cubicBezTo>
                <a:cubicBezTo>
                  <a:pt x="2702157" y="1741862"/>
                  <a:pt x="2700143" y="1722986"/>
                  <a:pt x="2698689" y="1709219"/>
                </a:cubicBezTo>
                <a:cubicBezTo>
                  <a:pt x="2697319" y="1696282"/>
                  <a:pt x="2696031" y="1684072"/>
                  <a:pt x="2693228" y="1681913"/>
                </a:cubicBezTo>
                <a:cubicBezTo>
                  <a:pt x="2692750" y="1681539"/>
                  <a:pt x="2691650" y="1681622"/>
                  <a:pt x="2690819" y="1681747"/>
                </a:cubicBezTo>
                <a:cubicBezTo>
                  <a:pt x="2686562" y="1682390"/>
                  <a:pt x="2682762" y="1682266"/>
                  <a:pt x="2679399" y="1682141"/>
                </a:cubicBezTo>
                <a:cubicBezTo>
                  <a:pt x="2676387" y="1682037"/>
                  <a:pt x="2672961" y="1681913"/>
                  <a:pt x="2672234" y="1682743"/>
                </a:cubicBezTo>
                <a:cubicBezTo>
                  <a:pt x="2670843" y="1684301"/>
                  <a:pt x="2669078" y="1690655"/>
                  <a:pt x="2672816" y="1715843"/>
                </a:cubicBezTo>
                <a:cubicBezTo>
                  <a:pt x="2675121" y="1731313"/>
                  <a:pt x="2681039" y="1755047"/>
                  <a:pt x="2686791" y="1778014"/>
                </a:cubicBezTo>
                <a:cubicBezTo>
                  <a:pt x="2703071" y="1843174"/>
                  <a:pt x="2706123" y="1860202"/>
                  <a:pt x="2696114" y="1864749"/>
                </a:cubicBezTo>
                <a:cubicBezTo>
                  <a:pt x="2688764" y="1868093"/>
                  <a:pt x="2681662" y="1860596"/>
                  <a:pt x="2671861" y="1846538"/>
                </a:cubicBezTo>
                <a:cubicBezTo>
                  <a:pt x="2665714" y="1837713"/>
                  <a:pt x="2659319" y="1828950"/>
                  <a:pt x="2653110" y="1820499"/>
                </a:cubicBezTo>
                <a:cubicBezTo>
                  <a:pt x="2625015" y="1782125"/>
                  <a:pt x="2600761" y="1748984"/>
                  <a:pt x="2606741" y="1719331"/>
                </a:cubicBezTo>
                <a:cubicBezTo>
                  <a:pt x="2609565" y="1705294"/>
                  <a:pt x="2618827" y="1693728"/>
                  <a:pt x="2635044" y="1683989"/>
                </a:cubicBezTo>
                <a:cubicBezTo>
                  <a:pt x="2641731" y="1679961"/>
                  <a:pt x="2653297" y="1675476"/>
                  <a:pt x="2668663" y="1670679"/>
                </a:cubicBezTo>
                <a:cubicBezTo>
                  <a:pt x="2668954" y="1670575"/>
                  <a:pt x="2669224" y="1670492"/>
                  <a:pt x="2669514" y="1670409"/>
                </a:cubicBezTo>
                <a:cubicBezTo>
                  <a:pt x="2708615" y="1658261"/>
                  <a:pt x="2771803" y="1644162"/>
                  <a:pt x="2842384" y="1630727"/>
                </a:cubicBezTo>
                <a:cubicBezTo>
                  <a:pt x="2820892" y="1603338"/>
                  <a:pt x="2810717" y="1570861"/>
                  <a:pt x="2801373" y="1541001"/>
                </a:cubicBezTo>
                <a:cubicBezTo>
                  <a:pt x="2793337" y="1515356"/>
                  <a:pt x="2786069" y="1492141"/>
                  <a:pt x="2772821" y="1476504"/>
                </a:cubicBezTo>
                <a:cubicBezTo>
                  <a:pt x="2737312" y="1471583"/>
                  <a:pt x="2692543" y="1460536"/>
                  <a:pt x="2646216" y="1444962"/>
                </a:cubicBezTo>
                <a:cubicBezTo>
                  <a:pt x="2625326" y="1437923"/>
                  <a:pt x="2605641" y="1430510"/>
                  <a:pt x="2587679" y="1422930"/>
                </a:cubicBezTo>
                <a:cubicBezTo>
                  <a:pt x="2578086" y="1440789"/>
                  <a:pt x="2567371" y="1463485"/>
                  <a:pt x="2557383" y="1484644"/>
                </a:cubicBezTo>
                <a:cubicBezTo>
                  <a:pt x="2523702" y="1556035"/>
                  <a:pt x="2506633" y="1588698"/>
                  <a:pt x="2491121" y="1588698"/>
                </a:cubicBezTo>
                <a:cubicBezTo>
                  <a:pt x="2490457" y="1588698"/>
                  <a:pt x="2489813" y="1588636"/>
                  <a:pt x="2489149" y="1588532"/>
                </a:cubicBezTo>
                <a:cubicBezTo>
                  <a:pt x="2478745" y="1586663"/>
                  <a:pt x="2476191" y="1571941"/>
                  <a:pt x="2475111" y="1559316"/>
                </a:cubicBezTo>
                <a:cubicBezTo>
                  <a:pt x="2470065" y="1500447"/>
                  <a:pt x="2494382" y="1442429"/>
                  <a:pt x="2513921" y="1395790"/>
                </a:cubicBezTo>
                <a:lnTo>
                  <a:pt x="2517534" y="1387152"/>
                </a:lnTo>
                <a:cubicBezTo>
                  <a:pt x="2507900" y="1380902"/>
                  <a:pt x="2499946" y="1374797"/>
                  <a:pt x="2493966" y="1368962"/>
                </a:cubicBezTo>
                <a:cubicBezTo>
                  <a:pt x="2472661" y="1348218"/>
                  <a:pt x="2494859" y="1305940"/>
                  <a:pt x="2513402" y="1275934"/>
                </a:cubicBezTo>
                <a:cubicBezTo>
                  <a:pt x="2514337" y="1274419"/>
                  <a:pt x="2515292" y="1272903"/>
                  <a:pt x="2516268" y="1271366"/>
                </a:cubicBezTo>
                <a:cubicBezTo>
                  <a:pt x="2508377" y="1273795"/>
                  <a:pt x="2494755" y="1283285"/>
                  <a:pt x="2473679" y="1313810"/>
                </a:cubicBezTo>
                <a:cubicBezTo>
                  <a:pt x="2438523" y="1364747"/>
                  <a:pt x="2409431" y="1399009"/>
                  <a:pt x="2386673" y="1416286"/>
                </a:cubicBezTo>
                <a:cubicBezTo>
                  <a:pt x="2384617" y="1432129"/>
                  <a:pt x="2373446" y="1453289"/>
                  <a:pt x="2342028" y="1503354"/>
                </a:cubicBezTo>
                <a:cubicBezTo>
                  <a:pt x="2316258" y="1544448"/>
                  <a:pt x="2296324" y="1595571"/>
                  <a:pt x="2278736" y="1640715"/>
                </a:cubicBezTo>
                <a:cubicBezTo>
                  <a:pt x="2264470" y="1677282"/>
                  <a:pt x="2251014" y="1711835"/>
                  <a:pt x="2236604" y="1735383"/>
                </a:cubicBezTo>
                <a:cubicBezTo>
                  <a:pt x="2230312" y="1745662"/>
                  <a:pt x="2211166" y="1776955"/>
                  <a:pt x="2181888" y="1768067"/>
                </a:cubicBezTo>
                <a:cubicBezTo>
                  <a:pt x="2171318" y="1764849"/>
                  <a:pt x="2160956" y="1760467"/>
                  <a:pt x="2151280" y="1755442"/>
                </a:cubicBezTo>
                <a:cubicBezTo>
                  <a:pt x="2158298" y="1780547"/>
                  <a:pt x="2158465" y="1809182"/>
                  <a:pt x="2151384" y="1831733"/>
                </a:cubicBezTo>
                <a:cubicBezTo>
                  <a:pt x="2143368" y="1857295"/>
                  <a:pt x="2146545" y="1873450"/>
                  <a:pt x="2151384" y="1876752"/>
                </a:cubicBezTo>
                <a:cubicBezTo>
                  <a:pt x="2153439" y="1878143"/>
                  <a:pt x="2156430" y="1876399"/>
                  <a:pt x="2158568" y="1874696"/>
                </a:cubicBezTo>
                <a:cubicBezTo>
                  <a:pt x="2158984" y="1874364"/>
                  <a:pt x="2159440" y="1874094"/>
                  <a:pt x="2159939" y="1873865"/>
                </a:cubicBezTo>
                <a:cubicBezTo>
                  <a:pt x="2160894" y="1873450"/>
                  <a:pt x="2256226" y="1831297"/>
                  <a:pt x="2354134" y="1791366"/>
                </a:cubicBezTo>
                <a:cubicBezTo>
                  <a:pt x="2510080" y="1727762"/>
                  <a:pt x="2554226" y="1717899"/>
                  <a:pt x="2568949" y="1717899"/>
                </a:cubicBezTo>
                <a:lnTo>
                  <a:pt x="2568928" y="1717899"/>
                </a:lnTo>
                <a:close/>
                <a:moveTo>
                  <a:pt x="2764785" y="1871643"/>
                </a:moveTo>
                <a:lnTo>
                  <a:pt x="2811963" y="1872869"/>
                </a:lnTo>
                <a:cubicBezTo>
                  <a:pt x="2809596" y="1870460"/>
                  <a:pt x="2808537" y="1868030"/>
                  <a:pt x="2808101" y="1865663"/>
                </a:cubicBezTo>
                <a:cubicBezTo>
                  <a:pt x="2806066" y="1854969"/>
                  <a:pt x="2817486" y="1845334"/>
                  <a:pt x="2845125" y="1834412"/>
                </a:cubicBezTo>
                <a:cubicBezTo>
                  <a:pt x="2895646" y="1814436"/>
                  <a:pt x="2952688" y="1813356"/>
                  <a:pt x="3003023" y="1812421"/>
                </a:cubicBezTo>
                <a:cubicBezTo>
                  <a:pt x="3066605" y="1811217"/>
                  <a:pt x="3121508" y="1810179"/>
                  <a:pt x="3152635" y="1775688"/>
                </a:cubicBezTo>
                <a:cubicBezTo>
                  <a:pt x="3161896" y="1765430"/>
                  <a:pt x="3170701" y="1754570"/>
                  <a:pt x="3180024" y="1743107"/>
                </a:cubicBezTo>
                <a:cubicBezTo>
                  <a:pt x="3218793" y="1695369"/>
                  <a:pt x="3261652" y="1642604"/>
                  <a:pt x="3343778" y="1629460"/>
                </a:cubicBezTo>
                <a:cubicBezTo>
                  <a:pt x="3325982" y="1608425"/>
                  <a:pt x="3287774" y="1594720"/>
                  <a:pt x="3234304" y="1591294"/>
                </a:cubicBezTo>
                <a:cubicBezTo>
                  <a:pt x="3197841" y="1588947"/>
                  <a:pt x="3084899" y="1602009"/>
                  <a:pt x="2954453" y="1623459"/>
                </a:cubicBezTo>
                <a:cubicBezTo>
                  <a:pt x="2952376" y="1646363"/>
                  <a:pt x="2946375" y="1663764"/>
                  <a:pt x="2934249" y="1672236"/>
                </a:cubicBezTo>
                <a:cubicBezTo>
                  <a:pt x="2922371" y="1680521"/>
                  <a:pt x="2906320" y="1679130"/>
                  <a:pt x="2886510" y="1668166"/>
                </a:cubicBezTo>
                <a:cubicBezTo>
                  <a:pt x="2872659" y="1660483"/>
                  <a:pt x="2861280" y="1651471"/>
                  <a:pt x="2851790" y="1641545"/>
                </a:cubicBezTo>
                <a:cubicBezTo>
                  <a:pt x="2791385" y="1652925"/>
                  <a:pt x="2740136" y="1664055"/>
                  <a:pt x="2702801" y="1673877"/>
                </a:cubicBezTo>
                <a:cubicBezTo>
                  <a:pt x="2708137" y="1679753"/>
                  <a:pt x="2709259" y="1690281"/>
                  <a:pt x="2711128" y="1707973"/>
                </a:cubicBezTo>
                <a:cubicBezTo>
                  <a:pt x="2712643" y="1722218"/>
                  <a:pt x="2714512" y="1739951"/>
                  <a:pt x="2719267" y="1762149"/>
                </a:cubicBezTo>
                <a:cubicBezTo>
                  <a:pt x="2726307" y="1795062"/>
                  <a:pt x="2738973" y="1818132"/>
                  <a:pt x="2749169" y="1836675"/>
                </a:cubicBezTo>
                <a:cubicBezTo>
                  <a:pt x="2756125" y="1849321"/>
                  <a:pt x="2762272" y="1860534"/>
                  <a:pt x="2764805" y="1871706"/>
                </a:cubicBezTo>
                <a:cubicBezTo>
                  <a:pt x="2764798" y="1871685"/>
                  <a:pt x="2764792" y="1871664"/>
                  <a:pt x="2764785" y="1871643"/>
                </a:cubicBezTo>
                <a:close/>
                <a:moveTo>
                  <a:pt x="2658363" y="1687166"/>
                </a:moveTo>
                <a:cubicBezTo>
                  <a:pt x="2650930" y="1689866"/>
                  <a:pt x="2645240" y="1692378"/>
                  <a:pt x="2641481" y="1694642"/>
                </a:cubicBezTo>
                <a:cubicBezTo>
                  <a:pt x="2628441" y="1702470"/>
                  <a:pt x="2621069" y="1711337"/>
                  <a:pt x="2618972" y="1721761"/>
                </a:cubicBezTo>
                <a:cubicBezTo>
                  <a:pt x="2614072" y="1746035"/>
                  <a:pt x="2637931" y="1778616"/>
                  <a:pt x="2663181" y="1813107"/>
                </a:cubicBezTo>
                <a:cubicBezTo>
                  <a:pt x="2669410" y="1821620"/>
                  <a:pt x="2675868" y="1830445"/>
                  <a:pt x="2682098" y="1839395"/>
                </a:cubicBezTo>
                <a:cubicBezTo>
                  <a:pt x="2685192" y="1843860"/>
                  <a:pt x="2687559" y="1846892"/>
                  <a:pt x="2689324" y="1848947"/>
                </a:cubicBezTo>
                <a:cubicBezTo>
                  <a:pt x="2688161" y="1834931"/>
                  <a:pt x="2680250" y="1803264"/>
                  <a:pt x="2674706" y="1781025"/>
                </a:cubicBezTo>
                <a:cubicBezTo>
                  <a:pt x="2668891" y="1757768"/>
                  <a:pt x="2662890" y="1733742"/>
                  <a:pt x="2660502" y="1717670"/>
                </a:cubicBezTo>
                <a:cubicBezTo>
                  <a:pt x="2658467" y="1703945"/>
                  <a:pt x="2657720" y="1694206"/>
                  <a:pt x="2658363" y="1687187"/>
                </a:cubicBezTo>
                <a:lnTo>
                  <a:pt x="2658363" y="1687166"/>
                </a:lnTo>
                <a:close/>
                <a:moveTo>
                  <a:pt x="1965931" y="1792072"/>
                </a:moveTo>
                <a:cubicBezTo>
                  <a:pt x="1966117" y="1792134"/>
                  <a:pt x="1966325" y="1792217"/>
                  <a:pt x="1966512" y="1792321"/>
                </a:cubicBezTo>
                <a:cubicBezTo>
                  <a:pt x="1966616" y="1792362"/>
                  <a:pt x="1973510" y="1795602"/>
                  <a:pt x="1982958" y="1796453"/>
                </a:cubicBezTo>
                <a:cubicBezTo>
                  <a:pt x="1970416" y="1773383"/>
                  <a:pt x="1957022" y="1745329"/>
                  <a:pt x="1944896" y="1719892"/>
                </a:cubicBezTo>
                <a:cubicBezTo>
                  <a:pt x="1933371" y="1695742"/>
                  <a:pt x="1919500" y="1666650"/>
                  <a:pt x="1912149" y="1655417"/>
                </a:cubicBezTo>
                <a:cubicBezTo>
                  <a:pt x="1909263" y="1661023"/>
                  <a:pt x="1904528" y="1669163"/>
                  <a:pt x="1898527" y="1678507"/>
                </a:cubicBezTo>
                <a:cubicBezTo>
                  <a:pt x="1930609" y="1739432"/>
                  <a:pt x="1958497" y="1786631"/>
                  <a:pt x="1965951" y="1792092"/>
                </a:cubicBezTo>
                <a:lnTo>
                  <a:pt x="1965931" y="1792072"/>
                </a:lnTo>
                <a:close/>
                <a:moveTo>
                  <a:pt x="1966138" y="1792217"/>
                </a:moveTo>
                <a:lnTo>
                  <a:pt x="1966138" y="1792217"/>
                </a:lnTo>
                <a:close/>
                <a:moveTo>
                  <a:pt x="1965079" y="1791822"/>
                </a:moveTo>
                <a:lnTo>
                  <a:pt x="1965079" y="1791822"/>
                </a:lnTo>
                <a:close/>
                <a:moveTo>
                  <a:pt x="1836605" y="1582676"/>
                </a:moveTo>
                <a:cubicBezTo>
                  <a:pt x="1801284" y="1597710"/>
                  <a:pt x="1756162" y="1621050"/>
                  <a:pt x="1748291" y="1640590"/>
                </a:cubicBezTo>
                <a:cubicBezTo>
                  <a:pt x="1738719" y="1664345"/>
                  <a:pt x="1750410" y="1678985"/>
                  <a:pt x="1768101" y="1701141"/>
                </a:cubicBezTo>
                <a:cubicBezTo>
                  <a:pt x="1777342" y="1712707"/>
                  <a:pt x="1787787" y="1725789"/>
                  <a:pt x="1797131" y="1742651"/>
                </a:cubicBezTo>
                <a:cubicBezTo>
                  <a:pt x="1801346" y="1750251"/>
                  <a:pt x="1806101" y="1750811"/>
                  <a:pt x="1809777" y="1750438"/>
                </a:cubicBezTo>
                <a:cubicBezTo>
                  <a:pt x="1830854" y="1748299"/>
                  <a:pt x="1863372" y="1708388"/>
                  <a:pt x="1884012" y="1677926"/>
                </a:cubicBezTo>
                <a:cubicBezTo>
                  <a:pt x="1867213" y="1645802"/>
                  <a:pt x="1851120" y="1613429"/>
                  <a:pt x="1836585" y="1582697"/>
                </a:cubicBezTo>
                <a:cubicBezTo>
                  <a:pt x="1836592" y="1582690"/>
                  <a:pt x="1836598" y="1582683"/>
                  <a:pt x="1836605" y="1582676"/>
                </a:cubicBezTo>
                <a:close/>
                <a:moveTo>
                  <a:pt x="338258" y="1584358"/>
                </a:moveTo>
                <a:cubicBezTo>
                  <a:pt x="313984" y="1594679"/>
                  <a:pt x="289647" y="1607802"/>
                  <a:pt x="277396" y="1622566"/>
                </a:cubicBezTo>
                <a:cubicBezTo>
                  <a:pt x="261988" y="1641109"/>
                  <a:pt x="262279" y="1665072"/>
                  <a:pt x="267408" y="1676161"/>
                </a:cubicBezTo>
                <a:cubicBezTo>
                  <a:pt x="268923" y="1679421"/>
                  <a:pt x="270855" y="1681539"/>
                  <a:pt x="272370" y="1681560"/>
                </a:cubicBezTo>
                <a:lnTo>
                  <a:pt x="272391" y="1681560"/>
                </a:lnTo>
                <a:cubicBezTo>
                  <a:pt x="274177" y="1681560"/>
                  <a:pt x="278496" y="1678819"/>
                  <a:pt x="283563" y="1668561"/>
                </a:cubicBezTo>
                <a:cubicBezTo>
                  <a:pt x="290644" y="1654191"/>
                  <a:pt x="301546" y="1639531"/>
                  <a:pt x="312094" y="1625349"/>
                </a:cubicBezTo>
                <a:cubicBezTo>
                  <a:pt x="322871" y="1610875"/>
                  <a:pt x="333897" y="1596049"/>
                  <a:pt x="338279" y="1584358"/>
                </a:cubicBezTo>
                <a:lnTo>
                  <a:pt x="338258" y="1584358"/>
                </a:lnTo>
                <a:close/>
                <a:moveTo>
                  <a:pt x="2866804" y="1638701"/>
                </a:moveTo>
                <a:cubicBezTo>
                  <a:pt x="2874217" y="1645532"/>
                  <a:pt x="2882710" y="1651783"/>
                  <a:pt x="2892532" y="1657244"/>
                </a:cubicBezTo>
                <a:cubicBezTo>
                  <a:pt x="2907835" y="1665737"/>
                  <a:pt x="2919464" y="1667336"/>
                  <a:pt x="2927105" y="1661999"/>
                </a:cubicBezTo>
                <a:cubicBezTo>
                  <a:pt x="2935494" y="1656143"/>
                  <a:pt x="2939938" y="1642812"/>
                  <a:pt x="2941807" y="1625556"/>
                </a:cubicBezTo>
                <a:lnTo>
                  <a:pt x="2927853" y="1627903"/>
                </a:lnTo>
                <a:lnTo>
                  <a:pt x="2866804" y="1638701"/>
                </a:lnTo>
                <a:close/>
                <a:moveTo>
                  <a:pt x="2789620" y="1478415"/>
                </a:moveTo>
                <a:cubicBezTo>
                  <a:pt x="2800064" y="1494965"/>
                  <a:pt x="2806564" y="1515771"/>
                  <a:pt x="2813292" y="1537242"/>
                </a:cubicBezTo>
                <a:cubicBezTo>
                  <a:pt x="2822844" y="1567767"/>
                  <a:pt x="2833309" y="1601199"/>
                  <a:pt x="2856504" y="1628027"/>
                </a:cubicBezTo>
                <a:cubicBezTo>
                  <a:pt x="2884620" y="1622774"/>
                  <a:pt x="2913670" y="1617645"/>
                  <a:pt x="2942721" y="1612806"/>
                </a:cubicBezTo>
                <a:cubicBezTo>
                  <a:pt x="2944237" y="1573664"/>
                  <a:pt x="2936138" y="1521253"/>
                  <a:pt x="2930885" y="1487198"/>
                </a:cubicBezTo>
                <a:cubicBezTo>
                  <a:pt x="2928476" y="1471542"/>
                  <a:pt x="2926566" y="1459186"/>
                  <a:pt x="2925839" y="1450839"/>
                </a:cubicBezTo>
                <a:cubicBezTo>
                  <a:pt x="2924883" y="1439750"/>
                  <a:pt x="2922641" y="1438504"/>
                  <a:pt x="2922620" y="1438483"/>
                </a:cubicBezTo>
                <a:cubicBezTo>
                  <a:pt x="2920232" y="1437279"/>
                  <a:pt x="2909226" y="1444007"/>
                  <a:pt x="2901938" y="1448451"/>
                </a:cubicBezTo>
                <a:cubicBezTo>
                  <a:pt x="2883395" y="1459768"/>
                  <a:pt x="2855383" y="1476899"/>
                  <a:pt x="2817611" y="1479121"/>
                </a:cubicBezTo>
                <a:cubicBezTo>
                  <a:pt x="2809575" y="1479598"/>
                  <a:pt x="2800168" y="1479329"/>
                  <a:pt x="2789620" y="1478394"/>
                </a:cubicBezTo>
                <a:lnTo>
                  <a:pt x="2789620" y="1478415"/>
                </a:lnTo>
                <a:close/>
                <a:moveTo>
                  <a:pt x="492439" y="1565109"/>
                </a:moveTo>
                <a:cubicBezTo>
                  <a:pt x="554402" y="1577464"/>
                  <a:pt x="633039" y="1594554"/>
                  <a:pt x="669690" y="1608384"/>
                </a:cubicBezTo>
                <a:cubicBezTo>
                  <a:pt x="680488" y="1612454"/>
                  <a:pt x="692220" y="1618911"/>
                  <a:pt x="704305" y="1627301"/>
                </a:cubicBezTo>
                <a:cubicBezTo>
                  <a:pt x="698221" y="1611706"/>
                  <a:pt x="672701" y="1594097"/>
                  <a:pt x="638272" y="1581908"/>
                </a:cubicBezTo>
                <a:cubicBezTo>
                  <a:pt x="595787" y="1566853"/>
                  <a:pt x="544165" y="1560935"/>
                  <a:pt x="492439" y="1565109"/>
                </a:cubicBezTo>
                <a:close/>
                <a:moveTo>
                  <a:pt x="1495684" y="623703"/>
                </a:moveTo>
                <a:lnTo>
                  <a:pt x="1495539" y="623848"/>
                </a:lnTo>
                <a:cubicBezTo>
                  <a:pt x="1440158" y="677360"/>
                  <a:pt x="1497574" y="1041351"/>
                  <a:pt x="1519169" y="1178380"/>
                </a:cubicBezTo>
                <a:lnTo>
                  <a:pt x="1521952" y="1196072"/>
                </a:lnTo>
                <a:cubicBezTo>
                  <a:pt x="1530154" y="1248379"/>
                  <a:pt x="1565496" y="1338500"/>
                  <a:pt x="1616516" y="1437113"/>
                </a:cubicBezTo>
                <a:cubicBezTo>
                  <a:pt x="1662407" y="1525842"/>
                  <a:pt x="1699369" y="1579645"/>
                  <a:pt x="1712409" y="1590173"/>
                </a:cubicBezTo>
                <a:cubicBezTo>
                  <a:pt x="1712368" y="1588740"/>
                  <a:pt x="1712202" y="1586746"/>
                  <a:pt x="1711807" y="1584047"/>
                </a:cubicBezTo>
                <a:cubicBezTo>
                  <a:pt x="1706990" y="1552297"/>
                  <a:pt x="1685705" y="1501443"/>
                  <a:pt x="1658752" y="1437051"/>
                </a:cubicBezTo>
                <a:cubicBezTo>
                  <a:pt x="1611699" y="1324629"/>
                  <a:pt x="1547265" y="1170676"/>
                  <a:pt x="1531483" y="1017700"/>
                </a:cubicBezTo>
                <a:cubicBezTo>
                  <a:pt x="1508060" y="791069"/>
                  <a:pt x="1511279" y="717602"/>
                  <a:pt x="1518069" y="695882"/>
                </a:cubicBezTo>
                <a:cubicBezTo>
                  <a:pt x="1519211" y="692248"/>
                  <a:pt x="1516096" y="686496"/>
                  <a:pt x="1512172" y="679228"/>
                </a:cubicBezTo>
                <a:cubicBezTo>
                  <a:pt x="1505506" y="666936"/>
                  <a:pt x="1496328" y="649991"/>
                  <a:pt x="1495726" y="623703"/>
                </a:cubicBezTo>
                <a:lnTo>
                  <a:pt x="1495684" y="623703"/>
                </a:lnTo>
                <a:close/>
                <a:moveTo>
                  <a:pt x="2528312" y="1393756"/>
                </a:moveTo>
                <a:cubicBezTo>
                  <a:pt x="2527377" y="1396019"/>
                  <a:pt x="2526401" y="1398303"/>
                  <a:pt x="2525446" y="1400587"/>
                </a:cubicBezTo>
                <a:cubicBezTo>
                  <a:pt x="2505449" y="1448326"/>
                  <a:pt x="2482774" y="1502419"/>
                  <a:pt x="2487550" y="1558236"/>
                </a:cubicBezTo>
                <a:cubicBezTo>
                  <a:pt x="2488630" y="1570965"/>
                  <a:pt x="2490727" y="1574952"/>
                  <a:pt x="2491537" y="1576052"/>
                </a:cubicBezTo>
                <a:cubicBezTo>
                  <a:pt x="2493281" y="1575263"/>
                  <a:pt x="2499427" y="1570861"/>
                  <a:pt x="2512883" y="1546566"/>
                </a:cubicBezTo>
                <a:cubicBezTo>
                  <a:pt x="2523141" y="1528043"/>
                  <a:pt x="2534832" y="1503271"/>
                  <a:pt x="2546128" y="1479329"/>
                </a:cubicBezTo>
                <a:cubicBezTo>
                  <a:pt x="2556635" y="1457047"/>
                  <a:pt x="2566852" y="1435389"/>
                  <a:pt x="2576196" y="1417968"/>
                </a:cubicBezTo>
                <a:cubicBezTo>
                  <a:pt x="2558047" y="1409931"/>
                  <a:pt x="2541892" y="1401771"/>
                  <a:pt x="2528291" y="1393776"/>
                </a:cubicBezTo>
                <a:cubicBezTo>
                  <a:pt x="2528298" y="1393769"/>
                  <a:pt x="2528305" y="1393763"/>
                  <a:pt x="2528312" y="1393756"/>
                </a:cubicBezTo>
                <a:close/>
                <a:moveTo>
                  <a:pt x="1714548" y="850104"/>
                </a:moveTo>
                <a:cubicBezTo>
                  <a:pt x="1710416" y="868585"/>
                  <a:pt x="1707010" y="892341"/>
                  <a:pt x="1705038" y="924547"/>
                </a:cubicBezTo>
                <a:cubicBezTo>
                  <a:pt x="1697043" y="1054599"/>
                  <a:pt x="1751905" y="1340784"/>
                  <a:pt x="1800267" y="1467679"/>
                </a:cubicBezTo>
                <a:cubicBezTo>
                  <a:pt x="1811625" y="1497539"/>
                  <a:pt x="1826576" y="1531781"/>
                  <a:pt x="1842877" y="1566625"/>
                </a:cubicBezTo>
                <a:cubicBezTo>
                  <a:pt x="1848753" y="1564299"/>
                  <a:pt x="1854359" y="1562181"/>
                  <a:pt x="1859364" y="1560395"/>
                </a:cubicBezTo>
                <a:cubicBezTo>
                  <a:pt x="1838890" y="1537990"/>
                  <a:pt x="1810649" y="1475674"/>
                  <a:pt x="1789697" y="1418009"/>
                </a:cubicBezTo>
                <a:cubicBezTo>
                  <a:pt x="1756805" y="1327473"/>
                  <a:pt x="1735355" y="1234363"/>
                  <a:pt x="1730849" y="1162578"/>
                </a:cubicBezTo>
                <a:cubicBezTo>
                  <a:pt x="1726280" y="1089817"/>
                  <a:pt x="1731202" y="1050571"/>
                  <a:pt x="1735147" y="1019049"/>
                </a:cubicBezTo>
                <a:cubicBezTo>
                  <a:pt x="1740629" y="975256"/>
                  <a:pt x="1744242" y="946330"/>
                  <a:pt x="1717455" y="859220"/>
                </a:cubicBezTo>
                <a:cubicBezTo>
                  <a:pt x="1716521" y="856189"/>
                  <a:pt x="1715545" y="853136"/>
                  <a:pt x="1714548" y="850084"/>
                </a:cubicBezTo>
                <a:lnTo>
                  <a:pt x="1714548" y="850104"/>
                </a:lnTo>
                <a:close/>
                <a:moveTo>
                  <a:pt x="2593805" y="1412008"/>
                </a:moveTo>
                <a:cubicBezTo>
                  <a:pt x="2642956" y="1432690"/>
                  <a:pt x="2701596" y="1450984"/>
                  <a:pt x="2750415" y="1460328"/>
                </a:cubicBezTo>
                <a:cubicBezTo>
                  <a:pt x="2723088" y="1449302"/>
                  <a:pt x="2699437" y="1432150"/>
                  <a:pt x="2678526" y="1417012"/>
                </a:cubicBezTo>
                <a:cubicBezTo>
                  <a:pt x="2644596" y="1392427"/>
                  <a:pt x="2624620" y="1379137"/>
                  <a:pt x="2608527" y="1391949"/>
                </a:cubicBezTo>
                <a:cubicBezTo>
                  <a:pt x="2604499" y="1395168"/>
                  <a:pt x="2599432" y="1402373"/>
                  <a:pt x="2593805" y="1412008"/>
                </a:cubicBezTo>
                <a:close/>
                <a:moveTo>
                  <a:pt x="2360197" y="1329591"/>
                </a:moveTo>
                <a:cubicBezTo>
                  <a:pt x="2358931" y="1330526"/>
                  <a:pt x="2356314" y="1333288"/>
                  <a:pt x="2353262" y="1339559"/>
                </a:cubicBezTo>
                <a:cubicBezTo>
                  <a:pt x="2344395" y="1357728"/>
                  <a:pt x="2339578" y="1388087"/>
                  <a:pt x="2346887" y="1407440"/>
                </a:cubicBezTo>
                <a:cubicBezTo>
                  <a:pt x="2349836" y="1415268"/>
                  <a:pt x="2353470" y="1416576"/>
                  <a:pt x="2355941" y="1416867"/>
                </a:cubicBezTo>
                <a:cubicBezTo>
                  <a:pt x="2360717" y="1417448"/>
                  <a:pt x="2367008" y="1415040"/>
                  <a:pt x="2374588" y="1409890"/>
                </a:cubicBezTo>
                <a:cubicBezTo>
                  <a:pt x="2374525" y="1404803"/>
                  <a:pt x="2373279" y="1400193"/>
                  <a:pt x="2371743" y="1394399"/>
                </a:cubicBezTo>
                <a:cubicBezTo>
                  <a:pt x="2369251" y="1385076"/>
                  <a:pt x="2365846" y="1372326"/>
                  <a:pt x="2364600" y="1351270"/>
                </a:cubicBezTo>
                <a:cubicBezTo>
                  <a:pt x="2363707" y="1336174"/>
                  <a:pt x="2361257" y="1331066"/>
                  <a:pt x="2360218" y="1329571"/>
                </a:cubicBezTo>
                <a:cubicBezTo>
                  <a:pt x="2360211" y="1329578"/>
                  <a:pt x="2360204" y="1329584"/>
                  <a:pt x="2360197" y="1329591"/>
                </a:cubicBezTo>
                <a:close/>
                <a:moveTo>
                  <a:pt x="2705189" y="1034499"/>
                </a:moveTo>
                <a:cubicBezTo>
                  <a:pt x="2686292" y="1111869"/>
                  <a:pt x="2658675" y="1180602"/>
                  <a:pt x="2643205" y="1197027"/>
                </a:cubicBezTo>
                <a:cubicBezTo>
                  <a:pt x="2636373" y="1204274"/>
                  <a:pt x="2628732" y="1211334"/>
                  <a:pt x="2621339" y="1218166"/>
                </a:cubicBezTo>
                <a:cubicBezTo>
                  <a:pt x="2607531" y="1230916"/>
                  <a:pt x="2594490" y="1242939"/>
                  <a:pt x="2588177" y="1254671"/>
                </a:cubicBezTo>
                <a:cubicBezTo>
                  <a:pt x="2582903" y="1264431"/>
                  <a:pt x="2580204" y="1276453"/>
                  <a:pt x="2599972" y="1291757"/>
                </a:cubicBezTo>
                <a:lnTo>
                  <a:pt x="2609005" y="1298797"/>
                </a:lnTo>
                <a:cubicBezTo>
                  <a:pt x="2660855" y="1339392"/>
                  <a:pt x="2768751" y="1423823"/>
                  <a:pt x="2884205" y="1403494"/>
                </a:cubicBezTo>
                <a:cubicBezTo>
                  <a:pt x="2954079" y="1391201"/>
                  <a:pt x="2989733" y="1361923"/>
                  <a:pt x="3013384" y="1329301"/>
                </a:cubicBezTo>
                <a:cubicBezTo>
                  <a:pt x="3012450" y="1329238"/>
                  <a:pt x="3011557" y="1329135"/>
                  <a:pt x="3010664" y="1329010"/>
                </a:cubicBezTo>
                <a:cubicBezTo>
                  <a:pt x="3000136" y="1327515"/>
                  <a:pt x="2997333" y="1321618"/>
                  <a:pt x="2996606" y="1318233"/>
                </a:cubicBezTo>
                <a:cubicBezTo>
                  <a:pt x="2995111" y="1311360"/>
                  <a:pt x="2997520" y="1298527"/>
                  <a:pt x="3035395" y="1266403"/>
                </a:cubicBezTo>
                <a:cubicBezTo>
                  <a:pt x="3043639" y="1259405"/>
                  <a:pt x="3053025" y="1251971"/>
                  <a:pt x="3063241" y="1244309"/>
                </a:cubicBezTo>
                <a:cubicBezTo>
                  <a:pt x="3074808" y="1227656"/>
                  <a:pt x="3088928" y="1213535"/>
                  <a:pt x="3109651" y="1204731"/>
                </a:cubicBezTo>
                <a:lnTo>
                  <a:pt x="3116358" y="1201948"/>
                </a:lnTo>
                <a:cubicBezTo>
                  <a:pt x="3110420" y="1191420"/>
                  <a:pt x="3116441" y="1168558"/>
                  <a:pt x="3134819" y="1131243"/>
                </a:cubicBezTo>
                <a:cubicBezTo>
                  <a:pt x="3151991" y="1096420"/>
                  <a:pt x="3165405" y="1074513"/>
                  <a:pt x="3175186" y="1058524"/>
                </a:cubicBezTo>
                <a:cubicBezTo>
                  <a:pt x="3183118" y="1045566"/>
                  <a:pt x="3188912" y="1036097"/>
                  <a:pt x="3193127" y="1025902"/>
                </a:cubicBezTo>
                <a:cubicBezTo>
                  <a:pt x="3176868" y="1042306"/>
                  <a:pt x="3155916" y="1059749"/>
                  <a:pt x="3130313" y="1071855"/>
                </a:cubicBezTo>
                <a:cubicBezTo>
                  <a:pt x="3052526" y="1108588"/>
                  <a:pt x="2963714" y="1096046"/>
                  <a:pt x="2944091" y="1069965"/>
                </a:cubicBezTo>
                <a:cubicBezTo>
                  <a:pt x="2924676" y="1044154"/>
                  <a:pt x="2930698" y="896245"/>
                  <a:pt x="2938983" y="874254"/>
                </a:cubicBezTo>
                <a:cubicBezTo>
                  <a:pt x="2947019" y="852887"/>
                  <a:pt x="2977004" y="822196"/>
                  <a:pt x="3143914" y="802490"/>
                </a:cubicBezTo>
                <a:cubicBezTo>
                  <a:pt x="3167669" y="799687"/>
                  <a:pt x="3184426" y="796655"/>
                  <a:pt x="3196242" y="793748"/>
                </a:cubicBezTo>
                <a:cubicBezTo>
                  <a:pt x="3194830" y="773357"/>
                  <a:pt x="3193750" y="759901"/>
                  <a:pt x="3193729" y="759444"/>
                </a:cubicBezTo>
                <a:cubicBezTo>
                  <a:pt x="3193563" y="757368"/>
                  <a:pt x="3194435" y="755353"/>
                  <a:pt x="3196076" y="754066"/>
                </a:cubicBezTo>
                <a:cubicBezTo>
                  <a:pt x="3197716" y="752778"/>
                  <a:pt x="3199876" y="752384"/>
                  <a:pt x="3201869" y="753028"/>
                </a:cubicBezTo>
                <a:cubicBezTo>
                  <a:pt x="3210487" y="755810"/>
                  <a:pt x="3238457" y="766151"/>
                  <a:pt x="3236900" y="782120"/>
                </a:cubicBezTo>
                <a:cubicBezTo>
                  <a:pt x="3235986" y="791422"/>
                  <a:pt x="3225230" y="798109"/>
                  <a:pt x="3209428" y="803113"/>
                </a:cubicBezTo>
                <a:cubicBezTo>
                  <a:pt x="3212896" y="854880"/>
                  <a:pt x="3217547" y="938273"/>
                  <a:pt x="3214681" y="980779"/>
                </a:cubicBezTo>
                <a:cubicBezTo>
                  <a:pt x="3214640" y="981444"/>
                  <a:pt x="3214598" y="982108"/>
                  <a:pt x="3214536" y="982752"/>
                </a:cubicBezTo>
                <a:cubicBezTo>
                  <a:pt x="3223278" y="972203"/>
                  <a:pt x="3227161" y="968403"/>
                  <a:pt x="3232747" y="971020"/>
                </a:cubicBezTo>
                <a:cubicBezTo>
                  <a:pt x="3238956" y="973927"/>
                  <a:pt x="3237377" y="982378"/>
                  <a:pt x="3235841" y="990560"/>
                </a:cubicBezTo>
                <a:cubicBezTo>
                  <a:pt x="3230110" y="1021043"/>
                  <a:pt x="3236837" y="1049616"/>
                  <a:pt x="3246473" y="1053872"/>
                </a:cubicBezTo>
                <a:cubicBezTo>
                  <a:pt x="3251352" y="1056032"/>
                  <a:pt x="3258932" y="1050924"/>
                  <a:pt x="3267258" y="1039856"/>
                </a:cubicBezTo>
                <a:cubicBezTo>
                  <a:pt x="3272034" y="1033523"/>
                  <a:pt x="3278492" y="1025736"/>
                  <a:pt x="3285968" y="1016744"/>
                </a:cubicBezTo>
                <a:cubicBezTo>
                  <a:pt x="3332834" y="960326"/>
                  <a:pt x="3420048" y="855317"/>
                  <a:pt x="3402149" y="737288"/>
                </a:cubicBezTo>
                <a:cubicBezTo>
                  <a:pt x="3385225" y="625800"/>
                  <a:pt x="3349717" y="605865"/>
                  <a:pt x="3330613" y="595171"/>
                </a:cubicBezTo>
                <a:cubicBezTo>
                  <a:pt x="3325837" y="592493"/>
                  <a:pt x="3321704" y="590167"/>
                  <a:pt x="3318714" y="586990"/>
                </a:cubicBezTo>
                <a:cubicBezTo>
                  <a:pt x="3301957" y="569215"/>
                  <a:pt x="3264746" y="538773"/>
                  <a:pt x="3203780" y="534724"/>
                </a:cubicBezTo>
                <a:cubicBezTo>
                  <a:pt x="3129108" y="529761"/>
                  <a:pt x="3067727" y="560618"/>
                  <a:pt x="2991872" y="641208"/>
                </a:cubicBezTo>
                <a:cubicBezTo>
                  <a:pt x="2990543" y="642640"/>
                  <a:pt x="2989193" y="644052"/>
                  <a:pt x="2987885" y="645485"/>
                </a:cubicBezTo>
                <a:cubicBezTo>
                  <a:pt x="3009834" y="641166"/>
                  <a:pt x="3017683" y="641125"/>
                  <a:pt x="3020465" y="647936"/>
                </a:cubicBezTo>
                <a:cubicBezTo>
                  <a:pt x="3023476" y="655266"/>
                  <a:pt x="3017745" y="661993"/>
                  <a:pt x="2977918" y="687389"/>
                </a:cubicBezTo>
                <a:cubicBezTo>
                  <a:pt x="2885866" y="746071"/>
                  <a:pt x="2889271" y="917903"/>
                  <a:pt x="2891099" y="1010224"/>
                </a:cubicBezTo>
                <a:cubicBezTo>
                  <a:pt x="2891327" y="1021313"/>
                  <a:pt x="2891514" y="1030865"/>
                  <a:pt x="2891514" y="1039108"/>
                </a:cubicBezTo>
                <a:cubicBezTo>
                  <a:pt x="2891514" y="1047352"/>
                  <a:pt x="2891265" y="1053727"/>
                  <a:pt x="2890767" y="1057963"/>
                </a:cubicBezTo>
                <a:cubicBezTo>
                  <a:pt x="2890413" y="1061016"/>
                  <a:pt x="2889479" y="1069114"/>
                  <a:pt x="2882710" y="1069114"/>
                </a:cubicBezTo>
                <a:cubicBezTo>
                  <a:pt x="2876542" y="1069114"/>
                  <a:pt x="2874300" y="1063092"/>
                  <a:pt x="2871310" y="1048702"/>
                </a:cubicBezTo>
                <a:cubicBezTo>
                  <a:pt x="2869233" y="1038693"/>
                  <a:pt x="2867073" y="1025030"/>
                  <a:pt x="2865059" y="1009186"/>
                </a:cubicBezTo>
                <a:cubicBezTo>
                  <a:pt x="2860512" y="973096"/>
                  <a:pt x="2857792" y="933601"/>
                  <a:pt x="2857792" y="903533"/>
                </a:cubicBezTo>
                <a:cubicBezTo>
                  <a:pt x="2857792" y="857227"/>
                  <a:pt x="2868776" y="810381"/>
                  <a:pt x="2890434" y="764303"/>
                </a:cubicBezTo>
                <a:cubicBezTo>
                  <a:pt x="2906050" y="731079"/>
                  <a:pt x="2927375" y="697938"/>
                  <a:pt x="2954059" y="665337"/>
                </a:cubicBezTo>
                <a:cubicBezTo>
                  <a:pt x="2923243" y="671815"/>
                  <a:pt x="2884911" y="679187"/>
                  <a:pt x="2848696" y="680724"/>
                </a:cubicBezTo>
                <a:cubicBezTo>
                  <a:pt x="2772385" y="683963"/>
                  <a:pt x="2709840" y="723790"/>
                  <a:pt x="2681890" y="780957"/>
                </a:cubicBezTo>
                <a:cubicBezTo>
                  <a:pt x="2685213" y="782244"/>
                  <a:pt x="2688327" y="784030"/>
                  <a:pt x="2691214" y="786293"/>
                </a:cubicBezTo>
                <a:cubicBezTo>
                  <a:pt x="2710255" y="801203"/>
                  <a:pt x="2721406" y="828716"/>
                  <a:pt x="2724397" y="868108"/>
                </a:cubicBezTo>
                <a:cubicBezTo>
                  <a:pt x="2727262" y="905796"/>
                  <a:pt x="2722424" y="950919"/>
                  <a:pt x="2713702" y="995606"/>
                </a:cubicBezTo>
                <a:cubicBezTo>
                  <a:pt x="2713931" y="1000901"/>
                  <a:pt x="2713682" y="1006611"/>
                  <a:pt x="2712851" y="1012820"/>
                </a:cubicBezTo>
                <a:cubicBezTo>
                  <a:pt x="2712041" y="1018842"/>
                  <a:pt x="2709362" y="1026109"/>
                  <a:pt x="2705168" y="1034436"/>
                </a:cubicBezTo>
                <a:lnTo>
                  <a:pt x="2705189" y="1034499"/>
                </a:lnTo>
                <a:close/>
                <a:moveTo>
                  <a:pt x="2528955" y="1274979"/>
                </a:moveTo>
                <a:cubicBezTo>
                  <a:pt x="2503747" y="1314121"/>
                  <a:pt x="2489377" y="1347034"/>
                  <a:pt x="2502708" y="1360012"/>
                </a:cubicBezTo>
                <a:cubicBezTo>
                  <a:pt x="2507816" y="1364996"/>
                  <a:pt x="2514482" y="1370166"/>
                  <a:pt x="2522394" y="1375420"/>
                </a:cubicBezTo>
                <a:cubicBezTo>
                  <a:pt x="2532735" y="1349920"/>
                  <a:pt x="2540252" y="1327785"/>
                  <a:pt x="2538923" y="1310737"/>
                </a:cubicBezTo>
                <a:cubicBezTo>
                  <a:pt x="2537573" y="1293564"/>
                  <a:pt x="2534064" y="1281126"/>
                  <a:pt x="2528955" y="1274979"/>
                </a:cubicBezTo>
                <a:close/>
                <a:moveTo>
                  <a:pt x="3008795" y="1315616"/>
                </a:moveTo>
                <a:cubicBezTo>
                  <a:pt x="3008795" y="1315616"/>
                  <a:pt x="3009667" y="1316302"/>
                  <a:pt x="3012429" y="1316696"/>
                </a:cubicBezTo>
                <a:cubicBezTo>
                  <a:pt x="3015149" y="1317091"/>
                  <a:pt x="3018285" y="1317132"/>
                  <a:pt x="3021836" y="1316821"/>
                </a:cubicBezTo>
                <a:cubicBezTo>
                  <a:pt x="3029000" y="1305462"/>
                  <a:pt x="3035105" y="1293917"/>
                  <a:pt x="3041023" y="1282725"/>
                </a:cubicBezTo>
                <a:lnTo>
                  <a:pt x="3045549" y="1274169"/>
                </a:lnTo>
                <a:cubicBezTo>
                  <a:pt x="3016915" y="1298215"/>
                  <a:pt x="3007778" y="1311941"/>
                  <a:pt x="3008795" y="1315616"/>
                </a:cubicBezTo>
                <a:lnTo>
                  <a:pt x="3008795" y="1315616"/>
                </a:lnTo>
                <a:close/>
                <a:moveTo>
                  <a:pt x="3072336" y="1253072"/>
                </a:moveTo>
                <a:cubicBezTo>
                  <a:pt x="3065110" y="1263787"/>
                  <a:pt x="3058756" y="1275810"/>
                  <a:pt x="3052028" y="1288539"/>
                </a:cubicBezTo>
                <a:cubicBezTo>
                  <a:pt x="3047626" y="1296866"/>
                  <a:pt x="3043141" y="1305358"/>
                  <a:pt x="3038219" y="1313851"/>
                </a:cubicBezTo>
                <a:cubicBezTo>
                  <a:pt x="3072212" y="1305109"/>
                  <a:pt x="3125723" y="1278758"/>
                  <a:pt x="3185257" y="1240758"/>
                </a:cubicBezTo>
                <a:cubicBezTo>
                  <a:pt x="3246556" y="1201616"/>
                  <a:pt x="3297056" y="1161020"/>
                  <a:pt x="3318361" y="1134586"/>
                </a:cubicBezTo>
                <a:cubicBezTo>
                  <a:pt x="3309017" y="1132136"/>
                  <a:pt x="3305653" y="1121442"/>
                  <a:pt x="3304532" y="1117829"/>
                </a:cubicBezTo>
                <a:cubicBezTo>
                  <a:pt x="3300358" y="1104539"/>
                  <a:pt x="3307460" y="1092433"/>
                  <a:pt x="3316368" y="1086307"/>
                </a:cubicBezTo>
                <a:cubicBezTo>
                  <a:pt x="3324258" y="1080888"/>
                  <a:pt x="3333104" y="1080348"/>
                  <a:pt x="3338877" y="1084958"/>
                </a:cubicBezTo>
                <a:cubicBezTo>
                  <a:pt x="3342698" y="1088010"/>
                  <a:pt x="3346103" y="1093845"/>
                  <a:pt x="3344754" y="1105100"/>
                </a:cubicBezTo>
                <a:cubicBezTo>
                  <a:pt x="3355282" y="1093596"/>
                  <a:pt x="3366163" y="1079476"/>
                  <a:pt x="3371375" y="1072706"/>
                </a:cubicBezTo>
                <a:cubicBezTo>
                  <a:pt x="3412760" y="1018966"/>
                  <a:pt x="3450137" y="941180"/>
                  <a:pt x="3430908" y="884014"/>
                </a:cubicBezTo>
                <a:cubicBezTo>
                  <a:pt x="3423661" y="862439"/>
                  <a:pt x="3418511" y="843397"/>
                  <a:pt x="3414857" y="827616"/>
                </a:cubicBezTo>
                <a:cubicBezTo>
                  <a:pt x="3407797" y="881190"/>
                  <a:pt x="3387924" y="965953"/>
                  <a:pt x="3332004" y="1025341"/>
                </a:cubicBezTo>
                <a:cubicBezTo>
                  <a:pt x="3285241" y="1075053"/>
                  <a:pt x="3245725" y="1107405"/>
                  <a:pt x="3216903" y="1131035"/>
                </a:cubicBezTo>
                <a:cubicBezTo>
                  <a:pt x="3194892" y="1149060"/>
                  <a:pt x="3178550" y="1162474"/>
                  <a:pt x="3168998" y="1175120"/>
                </a:cubicBezTo>
                <a:cubicBezTo>
                  <a:pt x="3186358" y="1165236"/>
                  <a:pt x="3202617" y="1156743"/>
                  <a:pt x="3216779" y="1150202"/>
                </a:cubicBezTo>
                <a:cubicBezTo>
                  <a:pt x="3258205" y="1131098"/>
                  <a:pt x="3270166" y="1133693"/>
                  <a:pt x="3275980" y="1138096"/>
                </a:cubicBezTo>
                <a:cubicBezTo>
                  <a:pt x="3281919" y="1142602"/>
                  <a:pt x="3284410" y="1147523"/>
                  <a:pt x="3283393" y="1152735"/>
                </a:cubicBezTo>
                <a:cubicBezTo>
                  <a:pt x="3280963" y="1165236"/>
                  <a:pt x="3260344" y="1171361"/>
                  <a:pt x="3213913" y="1184049"/>
                </a:cubicBezTo>
                <a:cubicBezTo>
                  <a:pt x="3192483" y="1189905"/>
                  <a:pt x="3167254" y="1196778"/>
                  <a:pt x="3142398" y="1205499"/>
                </a:cubicBezTo>
                <a:cubicBezTo>
                  <a:pt x="3129524" y="1213514"/>
                  <a:pt x="3116525" y="1221966"/>
                  <a:pt x="3103837" y="1230625"/>
                </a:cubicBezTo>
                <a:cubicBezTo>
                  <a:pt x="3092042" y="1238682"/>
                  <a:pt x="3081577" y="1246157"/>
                  <a:pt x="3072316" y="1253051"/>
                </a:cubicBezTo>
                <a:cubicBezTo>
                  <a:pt x="3072323" y="1253058"/>
                  <a:pt x="3072329" y="1253065"/>
                  <a:pt x="3072336" y="1253072"/>
                </a:cubicBezTo>
                <a:close/>
                <a:moveTo>
                  <a:pt x="1243201" y="1195490"/>
                </a:moveTo>
                <a:cubicBezTo>
                  <a:pt x="1226485" y="1204918"/>
                  <a:pt x="1211431" y="1213930"/>
                  <a:pt x="1204744" y="1222817"/>
                </a:cubicBezTo>
                <a:cubicBezTo>
                  <a:pt x="1213611" y="1218373"/>
                  <a:pt x="1228209" y="1208469"/>
                  <a:pt x="1243201" y="1195490"/>
                </a:cubicBezTo>
                <a:close/>
                <a:moveTo>
                  <a:pt x="3211795" y="1005552"/>
                </a:moveTo>
                <a:cubicBezTo>
                  <a:pt x="3207434" y="1029764"/>
                  <a:pt x="3199211" y="1043199"/>
                  <a:pt x="3185818" y="1065065"/>
                </a:cubicBezTo>
                <a:cubicBezTo>
                  <a:pt x="3176141" y="1080846"/>
                  <a:pt x="3162914" y="1102463"/>
                  <a:pt x="3145990" y="1136787"/>
                </a:cubicBezTo>
                <a:cubicBezTo>
                  <a:pt x="3120906" y="1187703"/>
                  <a:pt x="3127198" y="1195802"/>
                  <a:pt x="3127260" y="1195885"/>
                </a:cubicBezTo>
                <a:cubicBezTo>
                  <a:pt x="3130146" y="1196861"/>
                  <a:pt x="3144890" y="1188472"/>
                  <a:pt x="3156497" y="1171216"/>
                </a:cubicBezTo>
                <a:cubicBezTo>
                  <a:pt x="3166652" y="1156120"/>
                  <a:pt x="3184426" y="1141563"/>
                  <a:pt x="3209012" y="1121401"/>
                </a:cubicBezTo>
                <a:cubicBezTo>
                  <a:pt x="3237585" y="1097977"/>
                  <a:pt x="3276727" y="1065916"/>
                  <a:pt x="3322951" y="1016807"/>
                </a:cubicBezTo>
                <a:cubicBezTo>
                  <a:pt x="3359891" y="977561"/>
                  <a:pt x="3380449" y="925627"/>
                  <a:pt x="3391911" y="880152"/>
                </a:cubicBezTo>
                <a:cubicBezTo>
                  <a:pt x="3365353" y="940723"/>
                  <a:pt x="3323449" y="991141"/>
                  <a:pt x="3295520" y="1024780"/>
                </a:cubicBezTo>
                <a:cubicBezTo>
                  <a:pt x="3288148" y="1033647"/>
                  <a:pt x="3281773" y="1041330"/>
                  <a:pt x="3277184" y="1047414"/>
                </a:cubicBezTo>
                <a:cubicBezTo>
                  <a:pt x="3261444" y="1068325"/>
                  <a:pt x="3249047" y="1068699"/>
                  <a:pt x="3241406" y="1065335"/>
                </a:cubicBezTo>
                <a:cubicBezTo>
                  <a:pt x="3223735" y="1057527"/>
                  <a:pt x="3218232" y="1022164"/>
                  <a:pt x="3222883" y="992221"/>
                </a:cubicBezTo>
                <a:lnTo>
                  <a:pt x="3221077" y="994401"/>
                </a:lnTo>
                <a:cubicBezTo>
                  <a:pt x="3218356" y="997703"/>
                  <a:pt x="3215263" y="1001482"/>
                  <a:pt x="3211753" y="1005573"/>
                </a:cubicBezTo>
                <a:lnTo>
                  <a:pt x="3211795" y="1005552"/>
                </a:lnTo>
                <a:close/>
                <a:moveTo>
                  <a:pt x="3264974" y="1147461"/>
                </a:moveTo>
                <a:cubicBezTo>
                  <a:pt x="3259139" y="1147461"/>
                  <a:pt x="3244438" y="1150160"/>
                  <a:pt x="3209843" y="1167374"/>
                </a:cubicBezTo>
                <a:cubicBezTo>
                  <a:pt x="3203489" y="1170531"/>
                  <a:pt x="3196823" y="1174019"/>
                  <a:pt x="3189929" y="1177757"/>
                </a:cubicBezTo>
                <a:lnTo>
                  <a:pt x="3210674" y="1172047"/>
                </a:lnTo>
                <a:cubicBezTo>
                  <a:pt x="3236111" y="1165111"/>
                  <a:pt x="3267653" y="1156493"/>
                  <a:pt x="3271079" y="1150575"/>
                </a:cubicBezTo>
                <a:cubicBezTo>
                  <a:pt x="3270830" y="1150181"/>
                  <a:pt x="3270166" y="1149309"/>
                  <a:pt x="3268483" y="1148042"/>
                </a:cubicBezTo>
                <a:cubicBezTo>
                  <a:pt x="3268463" y="1148042"/>
                  <a:pt x="3267632" y="1147461"/>
                  <a:pt x="3264995" y="1147461"/>
                </a:cubicBezTo>
                <a:lnTo>
                  <a:pt x="3264974" y="1147461"/>
                </a:lnTo>
                <a:close/>
                <a:moveTo>
                  <a:pt x="1766025" y="980011"/>
                </a:moveTo>
                <a:cubicBezTo>
                  <a:pt x="1758134" y="997786"/>
                  <a:pt x="1748645" y="1114465"/>
                  <a:pt x="1770718" y="1154147"/>
                </a:cubicBezTo>
                <a:cubicBezTo>
                  <a:pt x="1777113" y="1165630"/>
                  <a:pt x="1783468" y="1164924"/>
                  <a:pt x="1785565" y="1164696"/>
                </a:cubicBezTo>
                <a:cubicBezTo>
                  <a:pt x="1810462" y="1161913"/>
                  <a:pt x="1824645" y="1113530"/>
                  <a:pt x="1837145" y="1070817"/>
                </a:cubicBezTo>
                <a:cubicBezTo>
                  <a:pt x="1848525" y="1032007"/>
                  <a:pt x="1858346" y="998471"/>
                  <a:pt x="1876765" y="990933"/>
                </a:cubicBezTo>
                <a:cubicBezTo>
                  <a:pt x="1887833" y="986407"/>
                  <a:pt x="1903573" y="970044"/>
                  <a:pt x="1919292" y="953079"/>
                </a:cubicBezTo>
                <a:cubicBezTo>
                  <a:pt x="1853695" y="969545"/>
                  <a:pt x="1785274" y="981527"/>
                  <a:pt x="1766025" y="979990"/>
                </a:cubicBezTo>
                <a:lnTo>
                  <a:pt x="1766025" y="980011"/>
                </a:lnTo>
                <a:close/>
                <a:moveTo>
                  <a:pt x="1232590" y="889309"/>
                </a:moveTo>
                <a:cubicBezTo>
                  <a:pt x="1238674" y="928181"/>
                  <a:pt x="1252296" y="980509"/>
                  <a:pt x="1264984" y="1020980"/>
                </a:cubicBezTo>
                <a:cubicBezTo>
                  <a:pt x="1269261" y="1034644"/>
                  <a:pt x="1275366" y="1047892"/>
                  <a:pt x="1281284" y="1060704"/>
                </a:cubicBezTo>
                <a:cubicBezTo>
                  <a:pt x="1294055" y="1088405"/>
                  <a:pt x="1307158" y="1116874"/>
                  <a:pt x="1298083" y="1145841"/>
                </a:cubicBezTo>
                <a:cubicBezTo>
                  <a:pt x="1314799" y="1131845"/>
                  <a:pt x="1328068" y="1115129"/>
                  <a:pt x="1332159" y="1094219"/>
                </a:cubicBezTo>
                <a:cubicBezTo>
                  <a:pt x="1344929" y="1029037"/>
                  <a:pt x="1351554" y="945728"/>
                  <a:pt x="1345365" y="906689"/>
                </a:cubicBezTo>
                <a:cubicBezTo>
                  <a:pt x="1344431" y="904841"/>
                  <a:pt x="1343559" y="903076"/>
                  <a:pt x="1342728" y="901436"/>
                </a:cubicBezTo>
                <a:cubicBezTo>
                  <a:pt x="1339987" y="895975"/>
                  <a:pt x="1337620" y="891240"/>
                  <a:pt x="1336042" y="887835"/>
                </a:cubicBezTo>
                <a:cubicBezTo>
                  <a:pt x="1333945" y="883308"/>
                  <a:pt x="1331328" y="877701"/>
                  <a:pt x="1336374" y="874420"/>
                </a:cubicBezTo>
                <a:cubicBezTo>
                  <a:pt x="1341545" y="871056"/>
                  <a:pt x="1345760" y="876165"/>
                  <a:pt x="1348543" y="879549"/>
                </a:cubicBezTo>
                <a:cubicBezTo>
                  <a:pt x="1352571" y="884429"/>
                  <a:pt x="1355395" y="892465"/>
                  <a:pt x="1357285" y="902682"/>
                </a:cubicBezTo>
                <a:cubicBezTo>
                  <a:pt x="1360607" y="909389"/>
                  <a:pt x="1363888" y="916075"/>
                  <a:pt x="1366940" y="922616"/>
                </a:cubicBezTo>
                <a:cubicBezTo>
                  <a:pt x="1355167" y="886028"/>
                  <a:pt x="1340216" y="845142"/>
                  <a:pt x="1325701" y="806789"/>
                </a:cubicBezTo>
                <a:cubicBezTo>
                  <a:pt x="1332138" y="856791"/>
                  <a:pt x="1282634" y="918712"/>
                  <a:pt x="1263426" y="929386"/>
                </a:cubicBezTo>
                <a:cubicBezTo>
                  <a:pt x="1256761" y="933082"/>
                  <a:pt x="1252712" y="931483"/>
                  <a:pt x="1250469" y="929489"/>
                </a:cubicBezTo>
                <a:cubicBezTo>
                  <a:pt x="1245381" y="924963"/>
                  <a:pt x="1247853" y="916802"/>
                  <a:pt x="1250573" y="910178"/>
                </a:cubicBezTo>
                <a:cubicBezTo>
                  <a:pt x="1266064" y="872552"/>
                  <a:pt x="1252317" y="837459"/>
                  <a:pt x="1136074" y="778776"/>
                </a:cubicBezTo>
                <a:cubicBezTo>
                  <a:pt x="1068006" y="744410"/>
                  <a:pt x="1029798" y="747421"/>
                  <a:pt x="1015969" y="752052"/>
                </a:cubicBezTo>
                <a:cubicBezTo>
                  <a:pt x="1023631" y="767771"/>
                  <a:pt x="1019603" y="823068"/>
                  <a:pt x="1017381" y="847239"/>
                </a:cubicBezTo>
                <a:cubicBezTo>
                  <a:pt x="1012875" y="896369"/>
                  <a:pt x="1004548" y="944357"/>
                  <a:pt x="994103" y="981984"/>
                </a:cubicBezTo>
                <a:cubicBezTo>
                  <a:pt x="1053553" y="997952"/>
                  <a:pt x="1113938" y="1007338"/>
                  <a:pt x="1155489" y="1004680"/>
                </a:cubicBezTo>
                <a:cubicBezTo>
                  <a:pt x="1175985" y="1003372"/>
                  <a:pt x="1201526" y="998575"/>
                  <a:pt x="1206738" y="983146"/>
                </a:cubicBezTo>
                <a:cubicBezTo>
                  <a:pt x="1217743" y="950670"/>
                  <a:pt x="1220318" y="915016"/>
                  <a:pt x="1220173" y="890223"/>
                </a:cubicBezTo>
                <a:cubicBezTo>
                  <a:pt x="1218844" y="881605"/>
                  <a:pt x="1217888" y="873652"/>
                  <a:pt x="1217369" y="866592"/>
                </a:cubicBezTo>
                <a:cubicBezTo>
                  <a:pt x="1216726" y="857808"/>
                  <a:pt x="1216414" y="853406"/>
                  <a:pt x="1220733" y="851247"/>
                </a:cubicBezTo>
                <a:cubicBezTo>
                  <a:pt x="1222997" y="850125"/>
                  <a:pt x="1225800" y="850478"/>
                  <a:pt x="1227710" y="852139"/>
                </a:cubicBezTo>
                <a:cubicBezTo>
                  <a:pt x="1229268" y="853510"/>
                  <a:pt x="1230514" y="854590"/>
                  <a:pt x="1231697" y="868668"/>
                </a:cubicBezTo>
                <a:cubicBezTo>
                  <a:pt x="1232092" y="873444"/>
                  <a:pt x="1232528" y="880463"/>
                  <a:pt x="1232632" y="889350"/>
                </a:cubicBezTo>
                <a:cubicBezTo>
                  <a:pt x="1232618" y="889336"/>
                  <a:pt x="1232604" y="889323"/>
                  <a:pt x="1232590" y="889309"/>
                </a:cubicBezTo>
                <a:close/>
                <a:moveTo>
                  <a:pt x="3329533" y="1094281"/>
                </a:moveTo>
                <a:cubicBezTo>
                  <a:pt x="3327996" y="1094281"/>
                  <a:pt x="3325754" y="1094987"/>
                  <a:pt x="3323449" y="1096586"/>
                </a:cubicBezTo>
                <a:cubicBezTo>
                  <a:pt x="3318340" y="1100096"/>
                  <a:pt x="3314187" y="1106865"/>
                  <a:pt x="3316451" y="1114091"/>
                </a:cubicBezTo>
                <a:cubicBezTo>
                  <a:pt x="3318008" y="1119096"/>
                  <a:pt x="3320002" y="1122252"/>
                  <a:pt x="3321767" y="1122563"/>
                </a:cubicBezTo>
                <a:cubicBezTo>
                  <a:pt x="3323241" y="1122813"/>
                  <a:pt x="3325152" y="1122190"/>
                  <a:pt x="3327394" y="1120861"/>
                </a:cubicBezTo>
                <a:cubicBezTo>
                  <a:pt x="3327623" y="1120362"/>
                  <a:pt x="3327830" y="1119885"/>
                  <a:pt x="3328017" y="1119407"/>
                </a:cubicBezTo>
                <a:cubicBezTo>
                  <a:pt x="3334454" y="1103003"/>
                  <a:pt x="3332897" y="1096067"/>
                  <a:pt x="3331153" y="1094697"/>
                </a:cubicBezTo>
                <a:cubicBezTo>
                  <a:pt x="3330800" y="1094406"/>
                  <a:pt x="3330239" y="1094261"/>
                  <a:pt x="3329533" y="1094261"/>
                </a:cubicBezTo>
                <a:lnTo>
                  <a:pt x="3329533" y="1094281"/>
                </a:lnTo>
                <a:close/>
                <a:moveTo>
                  <a:pt x="3197135" y="806539"/>
                </a:moveTo>
                <a:cubicBezTo>
                  <a:pt x="3181727" y="810194"/>
                  <a:pt x="3163474" y="812790"/>
                  <a:pt x="3145409" y="814908"/>
                </a:cubicBezTo>
                <a:cubicBezTo>
                  <a:pt x="3026840" y="828903"/>
                  <a:pt x="2961326" y="850374"/>
                  <a:pt x="2950674" y="878698"/>
                </a:cubicBezTo>
                <a:cubicBezTo>
                  <a:pt x="2941849" y="902121"/>
                  <a:pt x="2939398" y="1043033"/>
                  <a:pt x="2954079" y="1062531"/>
                </a:cubicBezTo>
                <a:cubicBezTo>
                  <a:pt x="2969072" y="1082445"/>
                  <a:pt x="3051571" y="1095340"/>
                  <a:pt x="3125017" y="1060642"/>
                </a:cubicBezTo>
                <a:cubicBezTo>
                  <a:pt x="3158117" y="1045006"/>
                  <a:pt x="3183326" y="1019423"/>
                  <a:pt x="3200146" y="1000028"/>
                </a:cubicBezTo>
                <a:cubicBezTo>
                  <a:pt x="3201059" y="994173"/>
                  <a:pt x="3201744" y="987611"/>
                  <a:pt x="3202243" y="980011"/>
                </a:cubicBezTo>
                <a:cubicBezTo>
                  <a:pt x="3204963" y="939415"/>
                  <a:pt x="3200540" y="858265"/>
                  <a:pt x="3197135" y="806539"/>
                </a:cubicBezTo>
                <a:close/>
                <a:moveTo>
                  <a:pt x="823331" y="924443"/>
                </a:moveTo>
                <a:cubicBezTo>
                  <a:pt x="820112" y="942488"/>
                  <a:pt x="820278" y="993446"/>
                  <a:pt x="906910" y="1040603"/>
                </a:cubicBezTo>
                <a:cubicBezTo>
                  <a:pt x="948918" y="1063466"/>
                  <a:pt x="983513" y="1074638"/>
                  <a:pt x="1010092" y="1079746"/>
                </a:cubicBezTo>
                <a:cubicBezTo>
                  <a:pt x="999751" y="1074804"/>
                  <a:pt x="990220" y="1068013"/>
                  <a:pt x="983264" y="1058690"/>
                </a:cubicBezTo>
                <a:cubicBezTo>
                  <a:pt x="970908" y="1042119"/>
                  <a:pt x="968873" y="1020607"/>
                  <a:pt x="977221" y="994796"/>
                </a:cubicBezTo>
                <a:cubicBezTo>
                  <a:pt x="977657" y="993467"/>
                  <a:pt x="978072" y="992117"/>
                  <a:pt x="978488" y="990767"/>
                </a:cubicBezTo>
                <a:cubicBezTo>
                  <a:pt x="967005" y="987486"/>
                  <a:pt x="955459" y="983915"/>
                  <a:pt x="943997" y="980094"/>
                </a:cubicBezTo>
                <a:cubicBezTo>
                  <a:pt x="916005" y="970770"/>
                  <a:pt x="860729" y="950462"/>
                  <a:pt x="823310" y="924423"/>
                </a:cubicBezTo>
                <a:cubicBezTo>
                  <a:pt x="823317" y="924430"/>
                  <a:pt x="823324" y="924436"/>
                  <a:pt x="823331" y="924443"/>
                </a:cubicBezTo>
                <a:close/>
                <a:moveTo>
                  <a:pt x="2910182" y="752862"/>
                </a:moveTo>
                <a:cubicBezTo>
                  <a:pt x="2907212" y="758468"/>
                  <a:pt x="2904409" y="764075"/>
                  <a:pt x="2901772" y="769661"/>
                </a:cubicBezTo>
                <a:cubicBezTo>
                  <a:pt x="2880882" y="814077"/>
                  <a:pt x="2870313" y="859137"/>
                  <a:pt x="2870313" y="903595"/>
                </a:cubicBezTo>
                <a:cubicBezTo>
                  <a:pt x="2870313" y="942904"/>
                  <a:pt x="2874487" y="987009"/>
                  <a:pt x="2878868" y="1018219"/>
                </a:cubicBezTo>
                <a:cubicBezTo>
                  <a:pt x="2878827" y="1015748"/>
                  <a:pt x="2878764" y="1013173"/>
                  <a:pt x="2878723" y="1010536"/>
                </a:cubicBezTo>
                <a:cubicBezTo>
                  <a:pt x="2877373" y="942571"/>
                  <a:pt x="2875193" y="832662"/>
                  <a:pt x="2910203" y="752862"/>
                </a:cubicBezTo>
                <a:lnTo>
                  <a:pt x="2910182" y="752862"/>
                </a:lnTo>
                <a:close/>
                <a:moveTo>
                  <a:pt x="2021955" y="921370"/>
                </a:moveTo>
                <a:cubicBezTo>
                  <a:pt x="2053497" y="956650"/>
                  <a:pt x="2119198" y="1005905"/>
                  <a:pt x="2142226" y="1001108"/>
                </a:cubicBezTo>
                <a:cubicBezTo>
                  <a:pt x="2144946" y="1000548"/>
                  <a:pt x="2147874" y="999115"/>
                  <a:pt x="2148913" y="992802"/>
                </a:cubicBezTo>
                <a:cubicBezTo>
                  <a:pt x="2153855" y="963004"/>
                  <a:pt x="2129809" y="898051"/>
                  <a:pt x="2111452" y="854341"/>
                </a:cubicBezTo>
                <a:cubicBezTo>
                  <a:pt x="2106053" y="867900"/>
                  <a:pt x="2092639" y="884076"/>
                  <a:pt x="2059893" y="903409"/>
                </a:cubicBezTo>
                <a:cubicBezTo>
                  <a:pt x="2049884" y="909306"/>
                  <a:pt x="2037196" y="915328"/>
                  <a:pt x="2021955" y="921370"/>
                </a:cubicBezTo>
                <a:close/>
                <a:moveTo>
                  <a:pt x="1720342" y="828758"/>
                </a:moveTo>
                <a:cubicBezTo>
                  <a:pt x="1723623" y="837645"/>
                  <a:pt x="1726654" y="846574"/>
                  <a:pt x="1729416" y="855545"/>
                </a:cubicBezTo>
                <a:cubicBezTo>
                  <a:pt x="1750036" y="922616"/>
                  <a:pt x="1753150" y="956297"/>
                  <a:pt x="1751012" y="988005"/>
                </a:cubicBezTo>
                <a:cubicBezTo>
                  <a:pt x="1752818" y="979513"/>
                  <a:pt x="1755061" y="972868"/>
                  <a:pt x="1757823" y="969919"/>
                </a:cubicBezTo>
                <a:cubicBezTo>
                  <a:pt x="1760252" y="967323"/>
                  <a:pt x="1763616" y="966493"/>
                  <a:pt x="1766648" y="967676"/>
                </a:cubicBezTo>
                <a:cubicBezTo>
                  <a:pt x="1776636" y="970044"/>
                  <a:pt x="1857184" y="957128"/>
                  <a:pt x="1934928" y="936259"/>
                </a:cubicBezTo>
                <a:cubicBezTo>
                  <a:pt x="1956503" y="913293"/>
                  <a:pt x="1976687" y="894230"/>
                  <a:pt x="1993610" y="895663"/>
                </a:cubicBezTo>
                <a:cubicBezTo>
                  <a:pt x="1998220" y="896058"/>
                  <a:pt x="2004803" y="898196"/>
                  <a:pt x="2010036" y="906233"/>
                </a:cubicBezTo>
                <a:cubicBezTo>
                  <a:pt x="2011074" y="907831"/>
                  <a:pt x="2012278" y="909513"/>
                  <a:pt x="2013586" y="911258"/>
                </a:cubicBezTo>
                <a:cubicBezTo>
                  <a:pt x="2029887" y="904945"/>
                  <a:pt x="2043281" y="898736"/>
                  <a:pt x="2053559" y="892652"/>
                </a:cubicBezTo>
                <a:cubicBezTo>
                  <a:pt x="2079266" y="877473"/>
                  <a:pt x="2091580" y="865325"/>
                  <a:pt x="2097415" y="854943"/>
                </a:cubicBezTo>
                <a:cubicBezTo>
                  <a:pt x="2096647" y="854880"/>
                  <a:pt x="2095858" y="854756"/>
                  <a:pt x="2095048" y="854548"/>
                </a:cubicBezTo>
                <a:cubicBezTo>
                  <a:pt x="2091871" y="853759"/>
                  <a:pt x="2088258" y="851620"/>
                  <a:pt x="2084375" y="848381"/>
                </a:cubicBezTo>
                <a:cubicBezTo>
                  <a:pt x="2075321" y="860425"/>
                  <a:pt x="2062426" y="872655"/>
                  <a:pt x="2044402" y="880816"/>
                </a:cubicBezTo>
                <a:cubicBezTo>
                  <a:pt x="2023512" y="890243"/>
                  <a:pt x="1999362" y="892590"/>
                  <a:pt x="1972181" y="887855"/>
                </a:cubicBezTo>
                <a:cubicBezTo>
                  <a:pt x="1963937" y="891697"/>
                  <a:pt x="1955465" y="895102"/>
                  <a:pt x="1946764" y="898093"/>
                </a:cubicBezTo>
                <a:cubicBezTo>
                  <a:pt x="1932893" y="902848"/>
                  <a:pt x="1918607" y="907520"/>
                  <a:pt x="1904279" y="911984"/>
                </a:cubicBezTo>
                <a:cubicBezTo>
                  <a:pt x="1868584" y="923094"/>
                  <a:pt x="1834882" y="932272"/>
                  <a:pt x="1809382" y="937796"/>
                </a:cubicBezTo>
                <a:cubicBezTo>
                  <a:pt x="1764592" y="947493"/>
                  <a:pt x="1758383" y="943340"/>
                  <a:pt x="1755580" y="937796"/>
                </a:cubicBezTo>
                <a:cubicBezTo>
                  <a:pt x="1751572" y="929822"/>
                  <a:pt x="1761456" y="922595"/>
                  <a:pt x="1766191" y="919128"/>
                </a:cubicBezTo>
                <a:cubicBezTo>
                  <a:pt x="1781204" y="908143"/>
                  <a:pt x="1809465" y="901374"/>
                  <a:pt x="1842191" y="893524"/>
                </a:cubicBezTo>
                <a:cubicBezTo>
                  <a:pt x="1867276" y="887502"/>
                  <a:pt x="1894665" y="880941"/>
                  <a:pt x="1919853" y="871679"/>
                </a:cubicBezTo>
                <a:cubicBezTo>
                  <a:pt x="1911879" y="868253"/>
                  <a:pt x="1903718" y="864370"/>
                  <a:pt x="1895371" y="859989"/>
                </a:cubicBezTo>
                <a:cubicBezTo>
                  <a:pt x="1848711" y="835610"/>
                  <a:pt x="1811272" y="807183"/>
                  <a:pt x="1784153" y="775516"/>
                </a:cubicBezTo>
                <a:cubicBezTo>
                  <a:pt x="1769057" y="757907"/>
                  <a:pt x="1760024" y="742666"/>
                  <a:pt x="1754397" y="731619"/>
                </a:cubicBezTo>
                <a:cubicBezTo>
                  <a:pt x="1754334" y="732179"/>
                  <a:pt x="1754272" y="732740"/>
                  <a:pt x="1754189" y="733322"/>
                </a:cubicBezTo>
                <a:cubicBezTo>
                  <a:pt x="1750825" y="760731"/>
                  <a:pt x="1743329" y="776181"/>
                  <a:pt x="1735396" y="792523"/>
                </a:cubicBezTo>
                <a:cubicBezTo>
                  <a:pt x="1730392" y="802843"/>
                  <a:pt x="1725118" y="813724"/>
                  <a:pt x="1720300" y="828758"/>
                </a:cubicBezTo>
                <a:lnTo>
                  <a:pt x="1720342" y="828758"/>
                </a:lnTo>
                <a:close/>
                <a:moveTo>
                  <a:pt x="1762142" y="979284"/>
                </a:moveTo>
                <a:lnTo>
                  <a:pt x="1762142" y="979284"/>
                </a:lnTo>
                <a:close/>
                <a:moveTo>
                  <a:pt x="1761996" y="979222"/>
                </a:moveTo>
                <a:cubicBezTo>
                  <a:pt x="1761996" y="979222"/>
                  <a:pt x="1762080" y="979263"/>
                  <a:pt x="1762142" y="979284"/>
                </a:cubicBezTo>
                <a:cubicBezTo>
                  <a:pt x="1762100" y="979284"/>
                  <a:pt x="1762038" y="979243"/>
                  <a:pt x="1761996" y="979222"/>
                </a:cubicBezTo>
                <a:close/>
                <a:moveTo>
                  <a:pt x="910420" y="483953"/>
                </a:moveTo>
                <a:cubicBezTo>
                  <a:pt x="886457" y="483953"/>
                  <a:pt x="845591" y="492779"/>
                  <a:pt x="819406" y="546581"/>
                </a:cubicBezTo>
                <a:cubicBezTo>
                  <a:pt x="779371" y="628832"/>
                  <a:pt x="762904" y="807079"/>
                  <a:pt x="800282" y="883682"/>
                </a:cubicBezTo>
                <a:cubicBezTo>
                  <a:pt x="816748" y="917404"/>
                  <a:pt x="897026" y="954428"/>
                  <a:pt x="982101" y="978620"/>
                </a:cubicBezTo>
                <a:cubicBezTo>
                  <a:pt x="1005503" y="894459"/>
                  <a:pt x="1011961" y="777655"/>
                  <a:pt x="1005669" y="759236"/>
                </a:cubicBezTo>
                <a:cubicBezTo>
                  <a:pt x="1001994" y="758966"/>
                  <a:pt x="1000270" y="756703"/>
                  <a:pt x="999627" y="755561"/>
                </a:cubicBezTo>
                <a:cubicBezTo>
                  <a:pt x="998360" y="753277"/>
                  <a:pt x="998152" y="749643"/>
                  <a:pt x="1001371" y="746300"/>
                </a:cubicBezTo>
                <a:cubicBezTo>
                  <a:pt x="1010279" y="737038"/>
                  <a:pt x="1052848" y="722794"/>
                  <a:pt x="1141701" y="767646"/>
                </a:cubicBezTo>
                <a:cubicBezTo>
                  <a:pt x="1197393" y="795762"/>
                  <a:pt x="1231988" y="819455"/>
                  <a:pt x="1250594" y="842193"/>
                </a:cubicBezTo>
                <a:cubicBezTo>
                  <a:pt x="1269407" y="865201"/>
                  <a:pt x="1273061" y="888312"/>
                  <a:pt x="1262118" y="914912"/>
                </a:cubicBezTo>
                <a:cubicBezTo>
                  <a:pt x="1262056" y="915058"/>
                  <a:pt x="1261994" y="915203"/>
                  <a:pt x="1261931" y="915348"/>
                </a:cubicBezTo>
                <a:cubicBezTo>
                  <a:pt x="1279312" y="900813"/>
                  <a:pt x="1320177" y="847945"/>
                  <a:pt x="1313034" y="806166"/>
                </a:cubicBezTo>
                <a:cubicBezTo>
                  <a:pt x="1302693" y="745677"/>
                  <a:pt x="1198120" y="543196"/>
                  <a:pt x="1116846" y="500026"/>
                </a:cubicBezTo>
                <a:cubicBezTo>
                  <a:pt x="1038083" y="458163"/>
                  <a:pt x="933967" y="485739"/>
                  <a:pt x="932929" y="486009"/>
                </a:cubicBezTo>
                <a:cubicBezTo>
                  <a:pt x="931870" y="486300"/>
                  <a:pt x="930749" y="486300"/>
                  <a:pt x="929690" y="486009"/>
                </a:cubicBezTo>
                <a:cubicBezTo>
                  <a:pt x="928776" y="485781"/>
                  <a:pt x="921363" y="483933"/>
                  <a:pt x="910440" y="483933"/>
                </a:cubicBezTo>
                <a:lnTo>
                  <a:pt x="910420" y="483953"/>
                </a:lnTo>
                <a:close/>
                <a:moveTo>
                  <a:pt x="1766772" y="967718"/>
                </a:moveTo>
                <a:cubicBezTo>
                  <a:pt x="1766772" y="967718"/>
                  <a:pt x="1766835" y="967739"/>
                  <a:pt x="1766876" y="967760"/>
                </a:cubicBezTo>
                <a:lnTo>
                  <a:pt x="1766772" y="967718"/>
                </a:lnTo>
                <a:close/>
                <a:moveTo>
                  <a:pt x="2676948" y="792440"/>
                </a:moveTo>
                <a:cubicBezTo>
                  <a:pt x="2669992" y="810152"/>
                  <a:pt x="2666234" y="829298"/>
                  <a:pt x="2666234" y="849378"/>
                </a:cubicBezTo>
                <a:cubicBezTo>
                  <a:pt x="2666234" y="897511"/>
                  <a:pt x="2680914" y="921433"/>
                  <a:pt x="2693851" y="942530"/>
                </a:cubicBezTo>
                <a:cubicBezTo>
                  <a:pt x="2698399" y="949964"/>
                  <a:pt x="2702863" y="957232"/>
                  <a:pt x="2706414" y="965122"/>
                </a:cubicBezTo>
                <a:cubicBezTo>
                  <a:pt x="2711730" y="930901"/>
                  <a:pt x="2714222" y="897553"/>
                  <a:pt x="2712062" y="869084"/>
                </a:cubicBezTo>
                <a:cubicBezTo>
                  <a:pt x="2709342" y="833326"/>
                  <a:pt x="2699769" y="808782"/>
                  <a:pt x="2683614" y="796136"/>
                </a:cubicBezTo>
                <a:cubicBezTo>
                  <a:pt x="2681558" y="794537"/>
                  <a:pt x="2679336" y="793291"/>
                  <a:pt x="2676948" y="792419"/>
                </a:cubicBezTo>
                <a:lnTo>
                  <a:pt x="2676948" y="792440"/>
                </a:lnTo>
                <a:close/>
                <a:moveTo>
                  <a:pt x="1363286" y="872801"/>
                </a:moveTo>
                <a:cubicBezTo>
                  <a:pt x="1373523" y="901768"/>
                  <a:pt x="1382743" y="929739"/>
                  <a:pt x="1389616" y="954304"/>
                </a:cubicBezTo>
                <a:cubicBezTo>
                  <a:pt x="1393935" y="934826"/>
                  <a:pt x="1396759" y="907395"/>
                  <a:pt x="1392253" y="878677"/>
                </a:cubicBezTo>
                <a:cubicBezTo>
                  <a:pt x="1390031" y="864495"/>
                  <a:pt x="1388142" y="851537"/>
                  <a:pt x="1386480" y="840096"/>
                </a:cubicBezTo>
                <a:cubicBezTo>
                  <a:pt x="1384508" y="826557"/>
                  <a:pt x="1382618" y="813454"/>
                  <a:pt x="1380915" y="804172"/>
                </a:cubicBezTo>
                <a:cubicBezTo>
                  <a:pt x="1379399" y="809903"/>
                  <a:pt x="1377800" y="816423"/>
                  <a:pt x="1376223" y="823089"/>
                </a:cubicBezTo>
                <a:cubicBezTo>
                  <a:pt x="1374250" y="835257"/>
                  <a:pt x="1371654" y="847301"/>
                  <a:pt x="1368955" y="858826"/>
                </a:cubicBezTo>
                <a:cubicBezTo>
                  <a:pt x="1366359" y="869894"/>
                  <a:pt x="1365902" y="871804"/>
                  <a:pt x="1363286" y="872821"/>
                </a:cubicBezTo>
                <a:lnTo>
                  <a:pt x="1363286" y="872801"/>
                </a:lnTo>
                <a:close/>
                <a:moveTo>
                  <a:pt x="1937005" y="878407"/>
                </a:moveTo>
                <a:cubicBezTo>
                  <a:pt x="1907788" y="890617"/>
                  <a:pt x="1874917" y="898508"/>
                  <a:pt x="1845119" y="905651"/>
                </a:cubicBezTo>
                <a:cubicBezTo>
                  <a:pt x="1813702" y="913189"/>
                  <a:pt x="1786562" y="919688"/>
                  <a:pt x="1773563" y="929199"/>
                </a:cubicBezTo>
                <a:cubicBezTo>
                  <a:pt x="1772504" y="929967"/>
                  <a:pt x="1771611" y="930673"/>
                  <a:pt x="1770863" y="931275"/>
                </a:cubicBezTo>
                <a:cubicBezTo>
                  <a:pt x="1787641" y="930901"/>
                  <a:pt x="1835775" y="920290"/>
                  <a:pt x="1900583" y="900107"/>
                </a:cubicBezTo>
                <a:cubicBezTo>
                  <a:pt x="1914786" y="895705"/>
                  <a:pt x="1928969" y="891053"/>
                  <a:pt x="1942715" y="886340"/>
                </a:cubicBezTo>
                <a:cubicBezTo>
                  <a:pt x="1945685" y="885322"/>
                  <a:pt x="1948654" y="884242"/>
                  <a:pt x="1951561" y="883100"/>
                </a:cubicBezTo>
                <a:cubicBezTo>
                  <a:pt x="1946785" y="881730"/>
                  <a:pt x="1941926" y="880172"/>
                  <a:pt x="1937005" y="878428"/>
                </a:cubicBezTo>
                <a:lnTo>
                  <a:pt x="1937005" y="878407"/>
                </a:lnTo>
                <a:close/>
                <a:moveTo>
                  <a:pt x="1991721" y="908039"/>
                </a:moveTo>
                <a:cubicBezTo>
                  <a:pt x="1983539" y="908039"/>
                  <a:pt x="1971558" y="917383"/>
                  <a:pt x="1959016" y="929489"/>
                </a:cubicBezTo>
                <a:cubicBezTo>
                  <a:pt x="1966886" y="927185"/>
                  <a:pt x="1974652" y="924776"/>
                  <a:pt x="1982231" y="922325"/>
                </a:cubicBezTo>
                <a:cubicBezTo>
                  <a:pt x="1988980" y="920124"/>
                  <a:pt x="1995396" y="917944"/>
                  <a:pt x="2001480" y="915764"/>
                </a:cubicBezTo>
                <a:cubicBezTo>
                  <a:pt x="2000795" y="914809"/>
                  <a:pt x="2000172" y="913895"/>
                  <a:pt x="1999611" y="913023"/>
                </a:cubicBezTo>
                <a:cubicBezTo>
                  <a:pt x="1996912" y="908870"/>
                  <a:pt x="1994316" y="908205"/>
                  <a:pt x="1992593" y="908060"/>
                </a:cubicBezTo>
                <a:cubicBezTo>
                  <a:pt x="1992323" y="908039"/>
                  <a:pt x="1992032" y="908018"/>
                  <a:pt x="1991741" y="908018"/>
                </a:cubicBezTo>
                <a:cubicBezTo>
                  <a:pt x="1991734" y="908025"/>
                  <a:pt x="1991728" y="908032"/>
                  <a:pt x="1991721" y="908039"/>
                </a:cubicBezTo>
                <a:close/>
                <a:moveTo>
                  <a:pt x="1336561" y="884782"/>
                </a:moveTo>
                <a:lnTo>
                  <a:pt x="1336561" y="884782"/>
                </a:lnTo>
                <a:close/>
                <a:moveTo>
                  <a:pt x="1991928" y="877618"/>
                </a:moveTo>
                <a:cubicBezTo>
                  <a:pt x="2009392" y="878511"/>
                  <a:pt x="2025152" y="875812"/>
                  <a:pt x="2039128" y="869520"/>
                </a:cubicBezTo>
                <a:cubicBezTo>
                  <a:pt x="2055553" y="862127"/>
                  <a:pt x="2067243" y="850624"/>
                  <a:pt x="2075342" y="839452"/>
                </a:cubicBezTo>
                <a:cubicBezTo>
                  <a:pt x="2070690" y="834178"/>
                  <a:pt x="2065873" y="827782"/>
                  <a:pt x="2061159" y="820597"/>
                </a:cubicBezTo>
                <a:cubicBezTo>
                  <a:pt x="2040083" y="844249"/>
                  <a:pt x="2017096" y="863145"/>
                  <a:pt x="1991928" y="877618"/>
                </a:cubicBezTo>
                <a:close/>
                <a:moveTo>
                  <a:pt x="1953638" y="870745"/>
                </a:moveTo>
                <a:cubicBezTo>
                  <a:pt x="1959369" y="872427"/>
                  <a:pt x="1964975" y="873818"/>
                  <a:pt x="1970436" y="874898"/>
                </a:cubicBezTo>
                <a:cubicBezTo>
                  <a:pt x="2001480" y="859823"/>
                  <a:pt x="2029285" y="838206"/>
                  <a:pt x="2054307" y="809467"/>
                </a:cubicBezTo>
                <a:cubicBezTo>
                  <a:pt x="2038795" y="782597"/>
                  <a:pt x="2025921" y="748542"/>
                  <a:pt x="2025921" y="720946"/>
                </a:cubicBezTo>
                <a:cubicBezTo>
                  <a:pt x="2025921" y="709691"/>
                  <a:pt x="2025713" y="697730"/>
                  <a:pt x="2025506" y="685043"/>
                </a:cubicBezTo>
                <a:cubicBezTo>
                  <a:pt x="2025298" y="673186"/>
                  <a:pt x="2025090" y="661225"/>
                  <a:pt x="2025049" y="649493"/>
                </a:cubicBezTo>
                <a:cubicBezTo>
                  <a:pt x="2012050" y="646440"/>
                  <a:pt x="1999798" y="632798"/>
                  <a:pt x="1989707" y="621564"/>
                </a:cubicBezTo>
                <a:cubicBezTo>
                  <a:pt x="1988066" y="619736"/>
                  <a:pt x="1986177" y="617618"/>
                  <a:pt x="1984391" y="615750"/>
                </a:cubicBezTo>
                <a:cubicBezTo>
                  <a:pt x="1985969" y="622685"/>
                  <a:pt x="1990288" y="631531"/>
                  <a:pt x="1995458" y="642121"/>
                </a:cubicBezTo>
                <a:cubicBezTo>
                  <a:pt x="2011074" y="674099"/>
                  <a:pt x="2034684" y="722441"/>
                  <a:pt x="2019110" y="794828"/>
                </a:cubicBezTo>
                <a:cubicBezTo>
                  <a:pt x="2011344" y="830918"/>
                  <a:pt x="1985907" y="854278"/>
                  <a:pt x="1953638" y="870745"/>
                </a:cubicBezTo>
                <a:close/>
                <a:moveTo>
                  <a:pt x="1751385" y="704728"/>
                </a:moveTo>
                <a:cubicBezTo>
                  <a:pt x="1755808" y="704728"/>
                  <a:pt x="1757657" y="708923"/>
                  <a:pt x="1759961" y="714135"/>
                </a:cubicBezTo>
                <a:cubicBezTo>
                  <a:pt x="1783281" y="766816"/>
                  <a:pt x="1830770" y="812187"/>
                  <a:pt x="1901164" y="848962"/>
                </a:cubicBezTo>
                <a:cubicBezTo>
                  <a:pt x="1913416" y="855379"/>
                  <a:pt x="1925210" y="860715"/>
                  <a:pt x="1936527" y="864993"/>
                </a:cubicBezTo>
                <a:cubicBezTo>
                  <a:pt x="1971288" y="849627"/>
                  <a:pt x="1999321" y="827554"/>
                  <a:pt x="2006921" y="792232"/>
                </a:cubicBezTo>
                <a:cubicBezTo>
                  <a:pt x="2021581" y="724040"/>
                  <a:pt x="2000006" y="679872"/>
                  <a:pt x="1984245" y="647603"/>
                </a:cubicBezTo>
                <a:cubicBezTo>
                  <a:pt x="1976998" y="632756"/>
                  <a:pt x="1971267" y="621045"/>
                  <a:pt x="1971267" y="610641"/>
                </a:cubicBezTo>
                <a:cubicBezTo>
                  <a:pt x="1971267" y="608295"/>
                  <a:pt x="1971267" y="601152"/>
                  <a:pt x="1977081" y="598909"/>
                </a:cubicBezTo>
                <a:cubicBezTo>
                  <a:pt x="1983768" y="596355"/>
                  <a:pt x="1989478" y="602709"/>
                  <a:pt x="1998947" y="613237"/>
                </a:cubicBezTo>
                <a:cubicBezTo>
                  <a:pt x="2006173" y="621273"/>
                  <a:pt x="2016410" y="632673"/>
                  <a:pt x="2025049" y="636432"/>
                </a:cubicBezTo>
                <a:cubicBezTo>
                  <a:pt x="2025319" y="599304"/>
                  <a:pt x="2027769" y="565830"/>
                  <a:pt x="2037529" y="546830"/>
                </a:cubicBezTo>
                <a:cubicBezTo>
                  <a:pt x="2037819" y="546249"/>
                  <a:pt x="2038255" y="545418"/>
                  <a:pt x="2038837" y="544463"/>
                </a:cubicBezTo>
                <a:cubicBezTo>
                  <a:pt x="2029056" y="553247"/>
                  <a:pt x="2018404" y="560182"/>
                  <a:pt x="2006900" y="564252"/>
                </a:cubicBezTo>
                <a:cubicBezTo>
                  <a:pt x="1987505" y="571125"/>
                  <a:pt x="1965993" y="568779"/>
                  <a:pt x="1942964" y="557275"/>
                </a:cubicBezTo>
                <a:cubicBezTo>
                  <a:pt x="1872321" y="521995"/>
                  <a:pt x="1803589" y="407912"/>
                  <a:pt x="1783073" y="342543"/>
                </a:cubicBezTo>
                <a:cubicBezTo>
                  <a:pt x="1779751" y="331953"/>
                  <a:pt x="1776843" y="320885"/>
                  <a:pt x="1774373" y="309527"/>
                </a:cubicBezTo>
                <a:cubicBezTo>
                  <a:pt x="1774206" y="318227"/>
                  <a:pt x="1774331" y="327322"/>
                  <a:pt x="1774684" y="336334"/>
                </a:cubicBezTo>
                <a:cubicBezTo>
                  <a:pt x="1778152" y="361336"/>
                  <a:pt x="1780830" y="385153"/>
                  <a:pt x="1780436" y="388953"/>
                </a:cubicBezTo>
                <a:cubicBezTo>
                  <a:pt x="1780041" y="392670"/>
                  <a:pt x="1777072" y="394705"/>
                  <a:pt x="1774352" y="394788"/>
                </a:cubicBezTo>
                <a:cubicBezTo>
                  <a:pt x="1768621" y="394975"/>
                  <a:pt x="1767790" y="390220"/>
                  <a:pt x="1766482" y="382350"/>
                </a:cubicBezTo>
                <a:cubicBezTo>
                  <a:pt x="1764405" y="369849"/>
                  <a:pt x="1762952" y="353798"/>
                  <a:pt x="1762266" y="337373"/>
                </a:cubicBezTo>
                <a:cubicBezTo>
                  <a:pt x="1757885" y="306620"/>
                  <a:pt x="1751759" y="270447"/>
                  <a:pt x="1746610" y="254292"/>
                </a:cubicBezTo>
                <a:cubicBezTo>
                  <a:pt x="1743017" y="276842"/>
                  <a:pt x="1746277" y="331039"/>
                  <a:pt x="1753566" y="390075"/>
                </a:cubicBezTo>
                <a:cubicBezTo>
                  <a:pt x="1762703" y="416114"/>
                  <a:pt x="1776283" y="443233"/>
                  <a:pt x="1796508" y="467300"/>
                </a:cubicBezTo>
                <a:cubicBezTo>
                  <a:pt x="1862499" y="545834"/>
                  <a:pt x="1895038" y="561283"/>
                  <a:pt x="1895371" y="561428"/>
                </a:cubicBezTo>
                <a:cubicBezTo>
                  <a:pt x="1897157" y="562238"/>
                  <a:pt x="1898485" y="563878"/>
                  <a:pt x="1898880" y="565789"/>
                </a:cubicBezTo>
                <a:cubicBezTo>
                  <a:pt x="1899295" y="567720"/>
                  <a:pt x="1898776" y="569734"/>
                  <a:pt x="1897489" y="571208"/>
                </a:cubicBezTo>
                <a:cubicBezTo>
                  <a:pt x="1895682" y="573264"/>
                  <a:pt x="1852823" y="621502"/>
                  <a:pt x="1815840" y="615127"/>
                </a:cubicBezTo>
                <a:cubicBezTo>
                  <a:pt x="1800329" y="612448"/>
                  <a:pt x="1788430" y="600965"/>
                  <a:pt x="1780477" y="581010"/>
                </a:cubicBezTo>
                <a:cubicBezTo>
                  <a:pt x="1763969" y="539521"/>
                  <a:pt x="1749683" y="458932"/>
                  <a:pt x="1741834" y="397322"/>
                </a:cubicBezTo>
                <a:cubicBezTo>
                  <a:pt x="1741668" y="396096"/>
                  <a:pt x="1741522" y="394871"/>
                  <a:pt x="1741377" y="393625"/>
                </a:cubicBezTo>
                <a:cubicBezTo>
                  <a:pt x="1725657" y="348793"/>
                  <a:pt x="1722896" y="307409"/>
                  <a:pt x="1722584" y="287973"/>
                </a:cubicBezTo>
                <a:cubicBezTo>
                  <a:pt x="1701528" y="301345"/>
                  <a:pt x="1649055" y="337269"/>
                  <a:pt x="1605241" y="388247"/>
                </a:cubicBezTo>
                <a:cubicBezTo>
                  <a:pt x="1544025" y="459471"/>
                  <a:pt x="1522139" y="540040"/>
                  <a:pt x="1511009" y="594445"/>
                </a:cubicBezTo>
                <a:cubicBezTo>
                  <a:pt x="1510490" y="596957"/>
                  <a:pt x="1510054" y="599407"/>
                  <a:pt x="1509700" y="601775"/>
                </a:cubicBezTo>
                <a:cubicBezTo>
                  <a:pt x="1518941" y="599324"/>
                  <a:pt x="1529116" y="599449"/>
                  <a:pt x="1539893" y="602232"/>
                </a:cubicBezTo>
                <a:cubicBezTo>
                  <a:pt x="1597412" y="617037"/>
                  <a:pt x="1671107" y="707822"/>
                  <a:pt x="1713427" y="811004"/>
                </a:cubicBezTo>
                <a:cubicBezTo>
                  <a:pt x="1716999" y="801992"/>
                  <a:pt x="1720674" y="794392"/>
                  <a:pt x="1724225" y="787082"/>
                </a:cubicBezTo>
                <a:cubicBezTo>
                  <a:pt x="1732012" y="771031"/>
                  <a:pt x="1738740" y="757160"/>
                  <a:pt x="1741854" y="731806"/>
                </a:cubicBezTo>
                <a:cubicBezTo>
                  <a:pt x="1742436" y="727009"/>
                  <a:pt x="1742851" y="723084"/>
                  <a:pt x="1743183" y="719990"/>
                </a:cubicBezTo>
                <a:cubicBezTo>
                  <a:pt x="1744263" y="709878"/>
                  <a:pt x="1744720" y="705683"/>
                  <a:pt x="1750140" y="704832"/>
                </a:cubicBezTo>
                <a:cubicBezTo>
                  <a:pt x="1750576" y="704770"/>
                  <a:pt x="1750991" y="704728"/>
                  <a:pt x="1751365" y="704728"/>
                </a:cubicBezTo>
                <a:lnTo>
                  <a:pt x="1751385" y="704728"/>
                </a:lnTo>
                <a:close/>
                <a:moveTo>
                  <a:pt x="1281014" y="650386"/>
                </a:moveTo>
                <a:cubicBezTo>
                  <a:pt x="1281118" y="651009"/>
                  <a:pt x="1281284" y="651777"/>
                  <a:pt x="1281513" y="652670"/>
                </a:cubicBezTo>
                <a:cubicBezTo>
                  <a:pt x="1284856" y="666001"/>
                  <a:pt x="1297855" y="699641"/>
                  <a:pt x="1314301" y="742230"/>
                </a:cubicBezTo>
                <a:cubicBezTo>
                  <a:pt x="1327591" y="776658"/>
                  <a:pt x="1342666" y="815676"/>
                  <a:pt x="1356516" y="853884"/>
                </a:cubicBezTo>
                <a:cubicBezTo>
                  <a:pt x="1357347" y="850001"/>
                  <a:pt x="1358427" y="845121"/>
                  <a:pt x="1359797" y="839016"/>
                </a:cubicBezTo>
                <a:cubicBezTo>
                  <a:pt x="1360690" y="834987"/>
                  <a:pt x="1362227" y="828156"/>
                  <a:pt x="1364013" y="820577"/>
                </a:cubicBezTo>
                <a:cubicBezTo>
                  <a:pt x="1368186" y="794620"/>
                  <a:pt x="1369391" y="768290"/>
                  <a:pt x="1362414" y="746051"/>
                </a:cubicBezTo>
                <a:cubicBezTo>
                  <a:pt x="1353900" y="718952"/>
                  <a:pt x="1297523" y="658401"/>
                  <a:pt x="1281035" y="650407"/>
                </a:cubicBezTo>
                <a:lnTo>
                  <a:pt x="1281014" y="650386"/>
                </a:lnTo>
                <a:close/>
                <a:moveTo>
                  <a:pt x="2091310" y="838102"/>
                </a:moveTo>
                <a:cubicBezTo>
                  <a:pt x="2094612" y="840989"/>
                  <a:pt x="2096813" y="842110"/>
                  <a:pt x="2097872" y="842442"/>
                </a:cubicBezTo>
                <a:cubicBezTo>
                  <a:pt x="2099450" y="839452"/>
                  <a:pt x="2100924" y="836254"/>
                  <a:pt x="2102274" y="833036"/>
                </a:cubicBezTo>
                <a:lnTo>
                  <a:pt x="2098412" y="824397"/>
                </a:lnTo>
                <a:cubicBezTo>
                  <a:pt x="2096605" y="828488"/>
                  <a:pt x="2094280" y="833160"/>
                  <a:pt x="2091310" y="838102"/>
                </a:cubicBezTo>
                <a:close/>
                <a:moveTo>
                  <a:pt x="2037508" y="648828"/>
                </a:moveTo>
                <a:cubicBezTo>
                  <a:pt x="2037549" y="660872"/>
                  <a:pt x="2037757" y="673041"/>
                  <a:pt x="2037965" y="684856"/>
                </a:cubicBezTo>
                <a:cubicBezTo>
                  <a:pt x="2038172" y="697585"/>
                  <a:pt x="2038380" y="709608"/>
                  <a:pt x="2038380" y="720966"/>
                </a:cubicBezTo>
                <a:cubicBezTo>
                  <a:pt x="2038380" y="745095"/>
                  <a:pt x="2049531" y="774976"/>
                  <a:pt x="2062883" y="799230"/>
                </a:cubicBezTo>
                <a:cubicBezTo>
                  <a:pt x="2092618" y="762185"/>
                  <a:pt x="2118367" y="714425"/>
                  <a:pt x="2141043" y="654892"/>
                </a:cubicBezTo>
                <a:cubicBezTo>
                  <a:pt x="2155973" y="615687"/>
                  <a:pt x="2164050" y="579286"/>
                  <a:pt x="2167871" y="545480"/>
                </a:cubicBezTo>
                <a:cubicBezTo>
                  <a:pt x="2166563" y="487899"/>
                  <a:pt x="2162015" y="419602"/>
                  <a:pt x="2159503" y="382038"/>
                </a:cubicBezTo>
                <a:cubicBezTo>
                  <a:pt x="2158880" y="372736"/>
                  <a:pt x="2158381" y="365198"/>
                  <a:pt x="2158070" y="359986"/>
                </a:cubicBezTo>
                <a:cubicBezTo>
                  <a:pt x="2157904" y="357328"/>
                  <a:pt x="2157800" y="355251"/>
                  <a:pt x="2157738" y="353839"/>
                </a:cubicBezTo>
                <a:cubicBezTo>
                  <a:pt x="2157551" y="348524"/>
                  <a:pt x="2159461" y="345637"/>
                  <a:pt x="2163427" y="345284"/>
                </a:cubicBezTo>
                <a:cubicBezTo>
                  <a:pt x="2169511" y="344744"/>
                  <a:pt x="2170280" y="350517"/>
                  <a:pt x="2170778" y="354359"/>
                </a:cubicBezTo>
                <a:cubicBezTo>
                  <a:pt x="2171110" y="356892"/>
                  <a:pt x="2171567" y="360754"/>
                  <a:pt x="2172169" y="366132"/>
                </a:cubicBezTo>
                <a:cubicBezTo>
                  <a:pt x="2173021" y="373691"/>
                  <a:pt x="2173997" y="381499"/>
                  <a:pt x="2174993" y="389555"/>
                </a:cubicBezTo>
                <a:cubicBezTo>
                  <a:pt x="2180579" y="434450"/>
                  <a:pt x="2187037" y="486300"/>
                  <a:pt x="2180330" y="546394"/>
                </a:cubicBezTo>
                <a:cubicBezTo>
                  <a:pt x="2180725" y="564522"/>
                  <a:pt x="2180808" y="581591"/>
                  <a:pt x="2180413" y="596313"/>
                </a:cubicBezTo>
                <a:cubicBezTo>
                  <a:pt x="2179936" y="613175"/>
                  <a:pt x="2181368" y="630202"/>
                  <a:pt x="2183839" y="646814"/>
                </a:cubicBezTo>
                <a:cubicBezTo>
                  <a:pt x="2186560" y="643575"/>
                  <a:pt x="2188408" y="641602"/>
                  <a:pt x="2188781" y="641208"/>
                </a:cubicBezTo>
                <a:cubicBezTo>
                  <a:pt x="2190027" y="639879"/>
                  <a:pt x="2191792" y="639173"/>
                  <a:pt x="2193599" y="639256"/>
                </a:cubicBezTo>
                <a:cubicBezTo>
                  <a:pt x="2195406" y="639339"/>
                  <a:pt x="2197108" y="640211"/>
                  <a:pt x="2198230" y="641644"/>
                </a:cubicBezTo>
                <a:cubicBezTo>
                  <a:pt x="2198458" y="641955"/>
                  <a:pt x="2222670" y="672189"/>
                  <a:pt x="2245034" y="660311"/>
                </a:cubicBezTo>
                <a:cubicBezTo>
                  <a:pt x="2246197" y="659689"/>
                  <a:pt x="2249333" y="657217"/>
                  <a:pt x="2253382" y="647396"/>
                </a:cubicBezTo>
                <a:cubicBezTo>
                  <a:pt x="2272008" y="602107"/>
                  <a:pt x="2280854" y="468234"/>
                  <a:pt x="2269163" y="408638"/>
                </a:cubicBezTo>
                <a:cubicBezTo>
                  <a:pt x="2255396" y="338411"/>
                  <a:pt x="2176011" y="85181"/>
                  <a:pt x="2134813" y="52372"/>
                </a:cubicBezTo>
                <a:cubicBezTo>
                  <a:pt x="2115377" y="36881"/>
                  <a:pt x="2095629" y="35033"/>
                  <a:pt x="2075882" y="46765"/>
                </a:cubicBezTo>
                <a:cubicBezTo>
                  <a:pt x="2153336" y="106153"/>
                  <a:pt x="2151612" y="169923"/>
                  <a:pt x="2150574" y="208151"/>
                </a:cubicBezTo>
                <a:cubicBezTo>
                  <a:pt x="2150470" y="211951"/>
                  <a:pt x="2150366" y="215565"/>
                  <a:pt x="2150366" y="218762"/>
                </a:cubicBezTo>
                <a:cubicBezTo>
                  <a:pt x="2150366" y="230121"/>
                  <a:pt x="2149141" y="238593"/>
                  <a:pt x="2143161" y="243058"/>
                </a:cubicBezTo>
                <a:cubicBezTo>
                  <a:pt x="2136370" y="248124"/>
                  <a:pt x="2127358" y="245446"/>
                  <a:pt x="2113716" y="241396"/>
                </a:cubicBezTo>
                <a:lnTo>
                  <a:pt x="2108607" y="239881"/>
                </a:lnTo>
                <a:cubicBezTo>
                  <a:pt x="2108400" y="249163"/>
                  <a:pt x="2108462" y="256763"/>
                  <a:pt x="2108670" y="262888"/>
                </a:cubicBezTo>
                <a:cubicBezTo>
                  <a:pt x="2111494" y="259151"/>
                  <a:pt x="2114941" y="256368"/>
                  <a:pt x="2118969" y="256036"/>
                </a:cubicBezTo>
                <a:cubicBezTo>
                  <a:pt x="2130307" y="255101"/>
                  <a:pt x="2134335" y="270758"/>
                  <a:pt x="2136620" y="284505"/>
                </a:cubicBezTo>
                <a:cubicBezTo>
                  <a:pt x="2141229" y="312288"/>
                  <a:pt x="2128625" y="375601"/>
                  <a:pt x="2107278" y="431792"/>
                </a:cubicBezTo>
                <a:cubicBezTo>
                  <a:pt x="2095962" y="461569"/>
                  <a:pt x="2075383" y="507044"/>
                  <a:pt x="2046312" y="537216"/>
                </a:cubicBezTo>
                <a:cubicBezTo>
                  <a:pt x="2047413" y="536780"/>
                  <a:pt x="2048617" y="536531"/>
                  <a:pt x="2049925" y="536531"/>
                </a:cubicBezTo>
                <a:cubicBezTo>
                  <a:pt x="2052791" y="536572"/>
                  <a:pt x="2056861" y="537901"/>
                  <a:pt x="2059851" y="544089"/>
                </a:cubicBezTo>
                <a:cubicBezTo>
                  <a:pt x="2067804" y="560473"/>
                  <a:pt x="2067306" y="615459"/>
                  <a:pt x="2047973" y="640564"/>
                </a:cubicBezTo>
                <a:cubicBezTo>
                  <a:pt x="2044879" y="644572"/>
                  <a:pt x="2041370" y="647333"/>
                  <a:pt x="2037466" y="648828"/>
                </a:cubicBezTo>
                <a:lnTo>
                  <a:pt x="2037508" y="648828"/>
                </a:lnTo>
                <a:close/>
                <a:moveTo>
                  <a:pt x="2180725" y="796385"/>
                </a:moveTo>
                <a:cubicBezTo>
                  <a:pt x="2181514" y="796676"/>
                  <a:pt x="2184275" y="797299"/>
                  <a:pt x="2192374" y="796074"/>
                </a:cubicBezTo>
                <a:cubicBezTo>
                  <a:pt x="2195655" y="795575"/>
                  <a:pt x="2196942" y="794205"/>
                  <a:pt x="2197690" y="793084"/>
                </a:cubicBezTo>
                <a:cubicBezTo>
                  <a:pt x="2203649" y="784030"/>
                  <a:pt x="2196278" y="755706"/>
                  <a:pt x="2188470" y="725742"/>
                </a:cubicBezTo>
                <a:cubicBezTo>
                  <a:pt x="2184608" y="710937"/>
                  <a:pt x="2180372" y="694678"/>
                  <a:pt x="2176758" y="677567"/>
                </a:cubicBezTo>
                <a:cubicBezTo>
                  <a:pt x="2166625" y="693681"/>
                  <a:pt x="2157405" y="714093"/>
                  <a:pt x="2161143" y="731245"/>
                </a:cubicBezTo>
                <a:cubicBezTo>
                  <a:pt x="2161392" y="732429"/>
                  <a:pt x="2161642" y="733425"/>
                  <a:pt x="2161891" y="734256"/>
                </a:cubicBezTo>
                <a:cubicBezTo>
                  <a:pt x="2162763" y="732906"/>
                  <a:pt x="2163635" y="731411"/>
                  <a:pt x="2164299" y="730290"/>
                </a:cubicBezTo>
                <a:cubicBezTo>
                  <a:pt x="2168162" y="723728"/>
                  <a:pt x="2172128" y="716938"/>
                  <a:pt x="2178877" y="718308"/>
                </a:cubicBezTo>
                <a:cubicBezTo>
                  <a:pt x="2185106" y="719596"/>
                  <a:pt x="2187203" y="726635"/>
                  <a:pt x="2188574" y="737599"/>
                </a:cubicBezTo>
                <a:cubicBezTo>
                  <a:pt x="2190962" y="756703"/>
                  <a:pt x="2186560" y="772381"/>
                  <a:pt x="2183341" y="783843"/>
                </a:cubicBezTo>
                <a:cubicBezTo>
                  <a:pt x="2182074" y="788328"/>
                  <a:pt x="2180372" y="794371"/>
                  <a:pt x="2180725" y="796406"/>
                </a:cubicBezTo>
                <a:lnTo>
                  <a:pt x="2180725" y="796385"/>
                </a:lnTo>
                <a:close/>
                <a:moveTo>
                  <a:pt x="3206936" y="768311"/>
                </a:moveTo>
                <a:cubicBezTo>
                  <a:pt x="3207351" y="773793"/>
                  <a:pt x="3207912" y="781310"/>
                  <a:pt x="3208535" y="790301"/>
                </a:cubicBezTo>
                <a:cubicBezTo>
                  <a:pt x="3223776" y="785214"/>
                  <a:pt x="3224462" y="781227"/>
                  <a:pt x="3224503" y="780936"/>
                </a:cubicBezTo>
                <a:cubicBezTo>
                  <a:pt x="3224752" y="778382"/>
                  <a:pt x="3217277" y="772858"/>
                  <a:pt x="3206936" y="768311"/>
                </a:cubicBezTo>
                <a:close/>
                <a:moveTo>
                  <a:pt x="2973931" y="661163"/>
                </a:moveTo>
                <a:cubicBezTo>
                  <a:pt x="2961908" y="675075"/>
                  <a:pt x="2950881" y="689092"/>
                  <a:pt x="2940893" y="703191"/>
                </a:cubicBezTo>
                <a:cubicBezTo>
                  <a:pt x="2949739" y="693100"/>
                  <a:pt x="2959810" y="684233"/>
                  <a:pt x="2971252" y="676924"/>
                </a:cubicBezTo>
                <a:cubicBezTo>
                  <a:pt x="2987719" y="666437"/>
                  <a:pt x="2997084" y="659813"/>
                  <a:pt x="3002379" y="655660"/>
                </a:cubicBezTo>
                <a:cubicBezTo>
                  <a:pt x="2995028" y="656740"/>
                  <a:pt x="2984417" y="658920"/>
                  <a:pt x="2973931" y="661163"/>
                </a:cubicBezTo>
                <a:close/>
                <a:moveTo>
                  <a:pt x="2049365" y="551087"/>
                </a:moveTo>
                <a:cubicBezTo>
                  <a:pt x="2049115" y="551502"/>
                  <a:pt x="2048866" y="551959"/>
                  <a:pt x="2048576" y="552520"/>
                </a:cubicBezTo>
                <a:cubicBezTo>
                  <a:pt x="2040228" y="568779"/>
                  <a:pt x="2037902" y="599781"/>
                  <a:pt x="2037529" y="633670"/>
                </a:cubicBezTo>
                <a:cubicBezTo>
                  <a:pt x="2037715" y="633441"/>
                  <a:pt x="2037902" y="633213"/>
                  <a:pt x="2038110" y="632964"/>
                </a:cubicBezTo>
                <a:cubicBezTo>
                  <a:pt x="2054805" y="611285"/>
                  <a:pt x="2053788" y="563837"/>
                  <a:pt x="2049365" y="551108"/>
                </a:cubicBezTo>
                <a:lnTo>
                  <a:pt x="2049365" y="551087"/>
                </a:lnTo>
                <a:close/>
                <a:moveTo>
                  <a:pt x="1759816" y="435342"/>
                </a:moveTo>
                <a:cubicBezTo>
                  <a:pt x="1768413" y="491512"/>
                  <a:pt x="1779937" y="545958"/>
                  <a:pt x="1792044" y="576379"/>
                </a:cubicBezTo>
                <a:cubicBezTo>
                  <a:pt x="1798273" y="592036"/>
                  <a:pt x="1806994" y="600923"/>
                  <a:pt x="1817938" y="602813"/>
                </a:cubicBezTo>
                <a:cubicBezTo>
                  <a:pt x="1839803" y="606592"/>
                  <a:pt x="1868584" y="582941"/>
                  <a:pt x="1882870" y="568530"/>
                </a:cubicBezTo>
                <a:cubicBezTo>
                  <a:pt x="1869497" y="559954"/>
                  <a:pt x="1837914" y="535908"/>
                  <a:pt x="1786956" y="475253"/>
                </a:cubicBezTo>
                <a:cubicBezTo>
                  <a:pt x="1776241" y="462482"/>
                  <a:pt x="1767271" y="449006"/>
                  <a:pt x="1759816" y="435322"/>
                </a:cubicBezTo>
                <a:lnTo>
                  <a:pt x="1759816" y="435342"/>
                </a:lnTo>
                <a:close/>
                <a:moveTo>
                  <a:pt x="1779460" y="263241"/>
                </a:moveTo>
                <a:cubicBezTo>
                  <a:pt x="1782637" y="291357"/>
                  <a:pt x="1788285" y="317584"/>
                  <a:pt x="1794930" y="338785"/>
                </a:cubicBezTo>
                <a:cubicBezTo>
                  <a:pt x="1814781" y="402097"/>
                  <a:pt x="1880897" y="512339"/>
                  <a:pt x="1948509" y="546103"/>
                </a:cubicBezTo>
                <a:cubicBezTo>
                  <a:pt x="1968401" y="556029"/>
                  <a:pt x="1986633" y="558189"/>
                  <a:pt x="2002705" y="552478"/>
                </a:cubicBezTo>
                <a:cubicBezTo>
                  <a:pt x="2081571" y="524529"/>
                  <a:pt x="2131906" y="332285"/>
                  <a:pt x="2124306" y="286498"/>
                </a:cubicBezTo>
                <a:cubicBezTo>
                  <a:pt x="2122499" y="275576"/>
                  <a:pt x="2120506" y="271007"/>
                  <a:pt x="2119426" y="269201"/>
                </a:cubicBezTo>
                <a:cubicBezTo>
                  <a:pt x="2116540" y="272419"/>
                  <a:pt x="2112387" y="282241"/>
                  <a:pt x="2112075" y="285647"/>
                </a:cubicBezTo>
                <a:cubicBezTo>
                  <a:pt x="2112075" y="289488"/>
                  <a:pt x="2109895" y="291253"/>
                  <a:pt x="2108587" y="291959"/>
                </a:cubicBezTo>
                <a:cubicBezTo>
                  <a:pt x="2106573" y="293039"/>
                  <a:pt x="2103977" y="292915"/>
                  <a:pt x="2102066" y="291669"/>
                </a:cubicBezTo>
                <a:cubicBezTo>
                  <a:pt x="2100115" y="290381"/>
                  <a:pt x="2097145" y="288429"/>
                  <a:pt x="2096211" y="263885"/>
                </a:cubicBezTo>
                <a:cubicBezTo>
                  <a:pt x="2095962" y="257386"/>
                  <a:pt x="2095858" y="248415"/>
                  <a:pt x="2096211" y="236475"/>
                </a:cubicBezTo>
                <a:cubicBezTo>
                  <a:pt x="2092099" y="235458"/>
                  <a:pt x="2087656" y="234461"/>
                  <a:pt x="2082859" y="233568"/>
                </a:cubicBezTo>
                <a:cubicBezTo>
                  <a:pt x="2064544" y="230121"/>
                  <a:pt x="2046769" y="249121"/>
                  <a:pt x="2024260" y="273167"/>
                </a:cubicBezTo>
                <a:cubicBezTo>
                  <a:pt x="1997597" y="301657"/>
                  <a:pt x="1964435" y="337103"/>
                  <a:pt x="1915866" y="346779"/>
                </a:cubicBezTo>
                <a:cubicBezTo>
                  <a:pt x="1845701" y="360754"/>
                  <a:pt x="1829109" y="328008"/>
                  <a:pt x="1811542" y="293309"/>
                </a:cubicBezTo>
                <a:cubicBezTo>
                  <a:pt x="1805915" y="282179"/>
                  <a:pt x="1800080" y="270675"/>
                  <a:pt x="1792210" y="260230"/>
                </a:cubicBezTo>
                <a:cubicBezTo>
                  <a:pt x="1787143" y="253502"/>
                  <a:pt x="1784610" y="253316"/>
                  <a:pt x="1784547" y="253316"/>
                </a:cubicBezTo>
                <a:lnTo>
                  <a:pt x="1784547" y="253316"/>
                </a:lnTo>
                <a:cubicBezTo>
                  <a:pt x="1783696" y="253502"/>
                  <a:pt x="1781557" y="255953"/>
                  <a:pt x="1779460" y="263262"/>
                </a:cubicBezTo>
                <a:lnTo>
                  <a:pt x="1779460" y="263241"/>
                </a:lnTo>
                <a:close/>
                <a:moveTo>
                  <a:pt x="1784630" y="240773"/>
                </a:moveTo>
                <a:cubicBezTo>
                  <a:pt x="1790320" y="240773"/>
                  <a:pt x="1796197" y="244760"/>
                  <a:pt x="1802177" y="252713"/>
                </a:cubicBezTo>
                <a:cubicBezTo>
                  <a:pt x="1810711" y="264051"/>
                  <a:pt x="1816795" y="276053"/>
                  <a:pt x="1822672" y="287661"/>
                </a:cubicBezTo>
                <a:cubicBezTo>
                  <a:pt x="1839367" y="320636"/>
                  <a:pt x="1852532" y="346675"/>
                  <a:pt x="1913436" y="334528"/>
                </a:cubicBezTo>
                <a:cubicBezTo>
                  <a:pt x="1958081" y="325640"/>
                  <a:pt x="1988398" y="293226"/>
                  <a:pt x="2015165" y="264633"/>
                </a:cubicBezTo>
                <a:cubicBezTo>
                  <a:pt x="2039294" y="238863"/>
                  <a:pt x="2060121" y="216603"/>
                  <a:pt x="2085164" y="221296"/>
                </a:cubicBezTo>
                <a:cubicBezTo>
                  <a:pt x="2089254" y="222064"/>
                  <a:pt x="2093096" y="222895"/>
                  <a:pt x="2096688" y="223746"/>
                </a:cubicBezTo>
                <a:cubicBezTo>
                  <a:pt x="2097228" y="211744"/>
                  <a:pt x="2098163" y="197416"/>
                  <a:pt x="2099678" y="180409"/>
                </a:cubicBezTo>
                <a:cubicBezTo>
                  <a:pt x="2105264" y="117076"/>
                  <a:pt x="2073058" y="89957"/>
                  <a:pt x="2055760" y="75400"/>
                </a:cubicBezTo>
                <a:cubicBezTo>
                  <a:pt x="2048845" y="69586"/>
                  <a:pt x="2044672" y="66077"/>
                  <a:pt x="2044381" y="61093"/>
                </a:cubicBezTo>
                <a:cubicBezTo>
                  <a:pt x="2044236" y="58767"/>
                  <a:pt x="2045066" y="56525"/>
                  <a:pt x="2046727" y="54780"/>
                </a:cubicBezTo>
                <a:cubicBezTo>
                  <a:pt x="2049406" y="51936"/>
                  <a:pt x="2052106" y="49298"/>
                  <a:pt x="2054847" y="46890"/>
                </a:cubicBezTo>
                <a:cubicBezTo>
                  <a:pt x="1981068" y="-3009"/>
                  <a:pt x="1906771" y="750"/>
                  <a:pt x="1833864" y="58144"/>
                </a:cubicBezTo>
                <a:cubicBezTo>
                  <a:pt x="1784838" y="96747"/>
                  <a:pt x="1773023" y="173142"/>
                  <a:pt x="1777674" y="242871"/>
                </a:cubicBezTo>
                <a:cubicBezTo>
                  <a:pt x="1778359" y="242435"/>
                  <a:pt x="1779024" y="242102"/>
                  <a:pt x="1779667" y="241832"/>
                </a:cubicBezTo>
                <a:cubicBezTo>
                  <a:pt x="1781329" y="241126"/>
                  <a:pt x="1782990" y="240773"/>
                  <a:pt x="1784693" y="240773"/>
                </a:cubicBezTo>
                <a:lnTo>
                  <a:pt x="1784630" y="240773"/>
                </a:lnTo>
                <a:close/>
                <a:moveTo>
                  <a:pt x="2109002" y="226985"/>
                </a:moveTo>
                <a:cubicBezTo>
                  <a:pt x="2111951" y="227816"/>
                  <a:pt x="2114692" y="228647"/>
                  <a:pt x="2117246" y="229394"/>
                </a:cubicBezTo>
                <a:cubicBezTo>
                  <a:pt x="2124659" y="231595"/>
                  <a:pt x="2133879" y="234357"/>
                  <a:pt x="2135685" y="233007"/>
                </a:cubicBezTo>
                <a:cubicBezTo>
                  <a:pt x="2136059" y="232737"/>
                  <a:pt x="2137886" y="230765"/>
                  <a:pt x="2137886" y="218700"/>
                </a:cubicBezTo>
                <a:cubicBezTo>
                  <a:pt x="2137886" y="215315"/>
                  <a:pt x="2137990" y="211640"/>
                  <a:pt x="2138094" y="207736"/>
                </a:cubicBezTo>
                <a:cubicBezTo>
                  <a:pt x="2139070" y="171626"/>
                  <a:pt x="2140710" y="111199"/>
                  <a:pt x="2066600" y="55300"/>
                </a:cubicBezTo>
                <a:cubicBezTo>
                  <a:pt x="2066143" y="54967"/>
                  <a:pt x="2065707" y="54614"/>
                  <a:pt x="2065250" y="54282"/>
                </a:cubicBezTo>
                <a:cubicBezTo>
                  <a:pt x="2062862" y="56296"/>
                  <a:pt x="2060474" y="58497"/>
                  <a:pt x="2058086" y="60906"/>
                </a:cubicBezTo>
                <a:cubicBezTo>
                  <a:pt x="2059581" y="62339"/>
                  <a:pt x="2061824" y="64229"/>
                  <a:pt x="2063755" y="65848"/>
                </a:cubicBezTo>
                <a:cubicBezTo>
                  <a:pt x="2081426" y="80737"/>
                  <a:pt x="2118222" y="111698"/>
                  <a:pt x="2112075" y="181489"/>
                </a:cubicBezTo>
                <a:cubicBezTo>
                  <a:pt x="2110497" y="199264"/>
                  <a:pt x="2109542" y="214319"/>
                  <a:pt x="2109023" y="226965"/>
                </a:cubicBezTo>
                <a:cubicBezTo>
                  <a:pt x="2109016" y="226972"/>
                  <a:pt x="2109009" y="226978"/>
                  <a:pt x="2109002" y="2269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074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22" name="Retângulo 121">
            <a:extLst>
              <a:ext uri="{FF2B5EF4-FFF2-40B4-BE49-F238E27FC236}">
                <a16:creationId xmlns:a16="http://schemas.microsoft.com/office/drawing/2014/main" id="{0CB04B3C-7592-9C72-7CDB-6448FF37D63D}"/>
              </a:ext>
            </a:extLst>
          </p:cNvPr>
          <p:cNvSpPr/>
          <p:nvPr/>
        </p:nvSpPr>
        <p:spPr>
          <a:xfrm>
            <a:off x="0" y="2959100"/>
            <a:ext cx="12192000" cy="3278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etângulo 122">
            <a:extLst>
              <a:ext uri="{FF2B5EF4-FFF2-40B4-BE49-F238E27FC236}">
                <a16:creationId xmlns:a16="http://schemas.microsoft.com/office/drawing/2014/main" id="{F60C0E89-4424-3CD9-32D4-259C3378BC85}"/>
              </a:ext>
            </a:extLst>
          </p:cNvPr>
          <p:cNvSpPr/>
          <p:nvPr/>
        </p:nvSpPr>
        <p:spPr>
          <a:xfrm>
            <a:off x="191343" y="3460888"/>
            <a:ext cx="17873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b="1" dirty="0"/>
              <a:t>DIVT</a:t>
            </a:r>
            <a:r>
              <a:rPr lang="pt-BR" sz="1600" dirty="0"/>
              <a:t> - </a:t>
            </a:r>
            <a:r>
              <a:rPr lang="pt-BR" sz="1600" b="1" dirty="0"/>
              <a:t>Palestra</a:t>
            </a:r>
            <a:r>
              <a:rPr lang="pt-BR" sz="1600" dirty="0"/>
              <a:t> Reciclagem – Ação Global</a:t>
            </a:r>
          </a:p>
        </p:txBody>
      </p:sp>
      <p:sp>
        <p:nvSpPr>
          <p:cNvPr id="124" name="Retângulo 123">
            <a:extLst>
              <a:ext uri="{FF2B5EF4-FFF2-40B4-BE49-F238E27FC236}">
                <a16:creationId xmlns:a16="http://schemas.microsoft.com/office/drawing/2014/main" id="{5A555635-111D-44C8-A8A5-8155798A2861}"/>
              </a:ext>
            </a:extLst>
          </p:cNvPr>
          <p:cNvSpPr/>
          <p:nvPr/>
        </p:nvSpPr>
        <p:spPr>
          <a:xfrm>
            <a:off x="2179703" y="3460888"/>
            <a:ext cx="153785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Vivo Valoriza  Dia dos Estudantes</a:t>
            </a:r>
          </a:p>
        </p:txBody>
      </p:sp>
      <p:sp>
        <p:nvSpPr>
          <p:cNvPr id="125" name="Google Shape;1703;p28">
            <a:extLst>
              <a:ext uri="{FF2B5EF4-FFF2-40B4-BE49-F238E27FC236}">
                <a16:creationId xmlns:a16="http://schemas.microsoft.com/office/drawing/2014/main" id="{62750BD5-B92F-B8FC-5F8D-ED35B1414FD5}"/>
              </a:ext>
            </a:extLst>
          </p:cNvPr>
          <p:cNvSpPr txBox="1"/>
          <p:nvPr/>
        </p:nvSpPr>
        <p:spPr>
          <a:xfrm>
            <a:off x="191344" y="3048145"/>
            <a:ext cx="1182853" cy="3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>
              <a:defRPr sz="1667"/>
            </a:lvl1pPr>
          </a:lstStyle>
          <a:p>
            <a:r>
              <a:rPr lang="pt-BR" sz="2000" b="1" dirty="0">
                <a:solidFill>
                  <a:srgbClr val="7030A0"/>
                </a:solidFill>
                <a:sym typeface="Barlow"/>
              </a:rPr>
              <a:t>Julho </a:t>
            </a:r>
            <a:endParaRPr sz="2000" b="1" dirty="0">
              <a:solidFill>
                <a:srgbClr val="7030A0"/>
              </a:solidFill>
              <a:sym typeface="Barlow"/>
            </a:endParaRPr>
          </a:p>
        </p:txBody>
      </p:sp>
      <p:sp>
        <p:nvSpPr>
          <p:cNvPr id="126" name="Google Shape;1703;p28">
            <a:extLst>
              <a:ext uri="{FF2B5EF4-FFF2-40B4-BE49-F238E27FC236}">
                <a16:creationId xmlns:a16="http://schemas.microsoft.com/office/drawing/2014/main" id="{0252E6E5-20F8-39E1-DB7E-DF7B3BB41508}"/>
              </a:ext>
            </a:extLst>
          </p:cNvPr>
          <p:cNvSpPr txBox="1"/>
          <p:nvPr/>
        </p:nvSpPr>
        <p:spPr>
          <a:xfrm>
            <a:off x="2179703" y="3079894"/>
            <a:ext cx="1289922" cy="25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>
              <a:defRPr sz="1667"/>
            </a:lvl1pPr>
          </a:lstStyle>
          <a:p>
            <a:r>
              <a:rPr lang="pt-BR" sz="2000" b="1" dirty="0">
                <a:solidFill>
                  <a:srgbClr val="7030A0"/>
                </a:solidFill>
                <a:sym typeface="Barlow"/>
              </a:rPr>
              <a:t>Agosto </a:t>
            </a:r>
            <a:endParaRPr sz="2000" b="1" dirty="0">
              <a:solidFill>
                <a:srgbClr val="7030A0"/>
              </a:solidFill>
              <a:sym typeface="Barlow"/>
            </a:endParaRPr>
          </a:p>
        </p:txBody>
      </p:sp>
      <p:sp>
        <p:nvSpPr>
          <p:cNvPr id="127" name="Google Shape;1703;p28">
            <a:extLst>
              <a:ext uri="{FF2B5EF4-FFF2-40B4-BE49-F238E27FC236}">
                <a16:creationId xmlns:a16="http://schemas.microsoft.com/office/drawing/2014/main" id="{52091946-57BE-88BA-838C-390A12009BCC}"/>
              </a:ext>
            </a:extLst>
          </p:cNvPr>
          <p:cNvSpPr txBox="1"/>
          <p:nvPr/>
        </p:nvSpPr>
        <p:spPr>
          <a:xfrm>
            <a:off x="4168062" y="3117994"/>
            <a:ext cx="1468240" cy="19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>
              <a:defRPr sz="1667"/>
            </a:lvl1pPr>
          </a:lstStyle>
          <a:p>
            <a:r>
              <a:rPr lang="pt-BR" sz="2000" b="1" dirty="0">
                <a:solidFill>
                  <a:srgbClr val="7030A0"/>
                </a:solidFill>
                <a:sym typeface="Barlow"/>
              </a:rPr>
              <a:t>Setembro</a:t>
            </a:r>
            <a:endParaRPr sz="2000" b="1" dirty="0">
              <a:solidFill>
                <a:srgbClr val="7030A0"/>
              </a:solidFill>
              <a:sym typeface="Barlow"/>
            </a:endParaRPr>
          </a:p>
        </p:txBody>
      </p:sp>
      <p:sp>
        <p:nvSpPr>
          <p:cNvPr id="128" name="Google Shape;1703;p28">
            <a:extLst>
              <a:ext uri="{FF2B5EF4-FFF2-40B4-BE49-F238E27FC236}">
                <a16:creationId xmlns:a16="http://schemas.microsoft.com/office/drawing/2014/main" id="{12BF73DF-1D3F-F500-056A-5752C54DCDB2}"/>
              </a:ext>
            </a:extLst>
          </p:cNvPr>
          <p:cNvSpPr txBox="1"/>
          <p:nvPr/>
        </p:nvSpPr>
        <p:spPr>
          <a:xfrm>
            <a:off x="6156420" y="3086244"/>
            <a:ext cx="1188759" cy="28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>
              <a:defRPr sz="1667"/>
            </a:lvl1pPr>
          </a:lstStyle>
          <a:p>
            <a:r>
              <a:rPr lang="pt-BR" sz="2000" b="1" dirty="0">
                <a:solidFill>
                  <a:srgbClr val="7030A0"/>
                </a:solidFill>
                <a:sym typeface="Barlow"/>
              </a:rPr>
              <a:t>Outubro </a:t>
            </a:r>
            <a:endParaRPr sz="2000" b="1" dirty="0">
              <a:solidFill>
                <a:srgbClr val="7030A0"/>
              </a:solidFill>
              <a:sym typeface="Barlow"/>
            </a:endParaRPr>
          </a:p>
        </p:txBody>
      </p:sp>
      <p:sp>
        <p:nvSpPr>
          <p:cNvPr id="129" name="Google Shape;1703;p28">
            <a:extLst>
              <a:ext uri="{FF2B5EF4-FFF2-40B4-BE49-F238E27FC236}">
                <a16:creationId xmlns:a16="http://schemas.microsoft.com/office/drawing/2014/main" id="{2C892095-17FD-3DA8-6486-78A2BFF5CBBB}"/>
              </a:ext>
            </a:extLst>
          </p:cNvPr>
          <p:cNvSpPr txBox="1"/>
          <p:nvPr/>
        </p:nvSpPr>
        <p:spPr>
          <a:xfrm>
            <a:off x="8144780" y="3086243"/>
            <a:ext cx="1403954" cy="258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>
              <a:defRPr sz="1667"/>
            </a:lvl1pPr>
          </a:lstStyle>
          <a:p>
            <a:r>
              <a:rPr lang="pt-BR" sz="2000" b="1" dirty="0">
                <a:solidFill>
                  <a:srgbClr val="7030A0"/>
                </a:solidFill>
                <a:sym typeface="Barlow"/>
              </a:rPr>
              <a:t>Novembro </a:t>
            </a:r>
            <a:endParaRPr sz="2000" b="1" dirty="0">
              <a:solidFill>
                <a:srgbClr val="7030A0"/>
              </a:solidFill>
              <a:sym typeface="Barlow"/>
            </a:endParaRPr>
          </a:p>
        </p:txBody>
      </p:sp>
      <p:sp>
        <p:nvSpPr>
          <p:cNvPr id="130" name="Google Shape;1703;p28">
            <a:extLst>
              <a:ext uri="{FF2B5EF4-FFF2-40B4-BE49-F238E27FC236}">
                <a16:creationId xmlns:a16="http://schemas.microsoft.com/office/drawing/2014/main" id="{0A1B3D69-9EE5-0AEB-5B9E-CC4B4470D73B}"/>
              </a:ext>
            </a:extLst>
          </p:cNvPr>
          <p:cNvSpPr txBox="1"/>
          <p:nvPr/>
        </p:nvSpPr>
        <p:spPr>
          <a:xfrm>
            <a:off x="10133137" y="3073544"/>
            <a:ext cx="1426271" cy="28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>
              <a:defRPr sz="1667"/>
            </a:lvl1pPr>
          </a:lstStyle>
          <a:p>
            <a:r>
              <a:rPr lang="pt-BR" sz="2000" b="1" dirty="0">
                <a:solidFill>
                  <a:srgbClr val="7030A0"/>
                </a:solidFill>
                <a:sym typeface="Barlow"/>
              </a:rPr>
              <a:t>Dezembro </a:t>
            </a:r>
            <a:endParaRPr sz="2000" b="1" dirty="0">
              <a:solidFill>
                <a:srgbClr val="7030A0"/>
              </a:solidFill>
              <a:sym typeface="Barlow"/>
            </a:endParaRPr>
          </a:p>
        </p:txBody>
      </p:sp>
      <p:grpSp>
        <p:nvGrpSpPr>
          <p:cNvPr id="131" name="Agrupar 130">
            <a:extLst>
              <a:ext uri="{FF2B5EF4-FFF2-40B4-BE49-F238E27FC236}">
                <a16:creationId xmlns:a16="http://schemas.microsoft.com/office/drawing/2014/main" id="{96C913E5-E3C9-7725-F577-D8C0205A64CF}"/>
              </a:ext>
            </a:extLst>
          </p:cNvPr>
          <p:cNvGrpSpPr/>
          <p:nvPr/>
        </p:nvGrpSpPr>
        <p:grpSpPr>
          <a:xfrm>
            <a:off x="1826470" y="3100102"/>
            <a:ext cx="367619" cy="268089"/>
            <a:chOff x="10728631" y="2924691"/>
            <a:chExt cx="230788" cy="169792"/>
          </a:xfrm>
        </p:grpSpPr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F361552C-0602-D23C-376E-D0453C43BD1B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3F85B867-543D-C034-F88C-3E999D07A39A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4" name="Agrupar 133">
            <a:extLst>
              <a:ext uri="{FF2B5EF4-FFF2-40B4-BE49-F238E27FC236}">
                <a16:creationId xmlns:a16="http://schemas.microsoft.com/office/drawing/2014/main" id="{14E216FF-CC92-9F90-1192-F113F243A92D}"/>
              </a:ext>
            </a:extLst>
          </p:cNvPr>
          <p:cNvGrpSpPr/>
          <p:nvPr/>
        </p:nvGrpSpPr>
        <p:grpSpPr>
          <a:xfrm>
            <a:off x="3840327" y="3100102"/>
            <a:ext cx="367619" cy="268089"/>
            <a:chOff x="10728631" y="2924691"/>
            <a:chExt cx="230788" cy="169792"/>
          </a:xfrm>
        </p:grpSpPr>
        <p:sp>
          <p:nvSpPr>
            <p:cNvPr id="137" name="Forma Livre: Forma 136">
              <a:extLst>
                <a:ext uri="{FF2B5EF4-FFF2-40B4-BE49-F238E27FC236}">
                  <a16:creationId xmlns:a16="http://schemas.microsoft.com/office/drawing/2014/main" id="{A77F8350-E08B-899D-9047-9C40960C2D74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orma Livre: Forma 138">
              <a:extLst>
                <a:ext uri="{FF2B5EF4-FFF2-40B4-BE49-F238E27FC236}">
                  <a16:creationId xmlns:a16="http://schemas.microsoft.com/office/drawing/2014/main" id="{88014D9C-CA6D-6706-DA8E-44ACB7A42BF4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675A95D9-3AAA-8143-250F-DAF9A61A1FE5}"/>
              </a:ext>
            </a:extLst>
          </p:cNvPr>
          <p:cNvGrpSpPr/>
          <p:nvPr/>
        </p:nvGrpSpPr>
        <p:grpSpPr>
          <a:xfrm>
            <a:off x="5801427" y="3100102"/>
            <a:ext cx="367619" cy="268089"/>
            <a:chOff x="10728631" y="2924691"/>
            <a:chExt cx="230788" cy="169792"/>
          </a:xfrm>
        </p:grpSpPr>
        <p:sp>
          <p:nvSpPr>
            <p:cNvPr id="141" name="Forma Livre: Forma 140">
              <a:extLst>
                <a:ext uri="{FF2B5EF4-FFF2-40B4-BE49-F238E27FC236}">
                  <a16:creationId xmlns:a16="http://schemas.microsoft.com/office/drawing/2014/main" id="{07E8A117-F8A5-8D63-A063-1AFA4F141E78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orma Livre: Forma 142">
              <a:extLst>
                <a:ext uri="{FF2B5EF4-FFF2-40B4-BE49-F238E27FC236}">
                  <a16:creationId xmlns:a16="http://schemas.microsoft.com/office/drawing/2014/main" id="{DFDB09BD-9ED1-6805-F967-32C3335DC8AC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4" name="Agrupar 143">
            <a:extLst>
              <a:ext uri="{FF2B5EF4-FFF2-40B4-BE49-F238E27FC236}">
                <a16:creationId xmlns:a16="http://schemas.microsoft.com/office/drawing/2014/main" id="{655F62CD-36AF-A987-5435-5397E673EC53}"/>
              </a:ext>
            </a:extLst>
          </p:cNvPr>
          <p:cNvGrpSpPr/>
          <p:nvPr/>
        </p:nvGrpSpPr>
        <p:grpSpPr>
          <a:xfrm>
            <a:off x="9807514" y="3100102"/>
            <a:ext cx="367619" cy="268089"/>
            <a:chOff x="10728631" y="2924691"/>
            <a:chExt cx="230788" cy="169792"/>
          </a:xfrm>
        </p:grpSpPr>
        <p:sp>
          <p:nvSpPr>
            <p:cNvPr id="148" name="Forma Livre: Forma 147">
              <a:extLst>
                <a:ext uri="{FF2B5EF4-FFF2-40B4-BE49-F238E27FC236}">
                  <a16:creationId xmlns:a16="http://schemas.microsoft.com/office/drawing/2014/main" id="{162B7200-AD70-402F-5034-C605F3B626C2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orma Livre: Forma 148">
              <a:extLst>
                <a:ext uri="{FF2B5EF4-FFF2-40B4-BE49-F238E27FC236}">
                  <a16:creationId xmlns:a16="http://schemas.microsoft.com/office/drawing/2014/main" id="{60891124-2CF8-72BF-B4EE-18C6E5881E4D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0" name="Agrupar 149">
            <a:extLst>
              <a:ext uri="{FF2B5EF4-FFF2-40B4-BE49-F238E27FC236}">
                <a16:creationId xmlns:a16="http://schemas.microsoft.com/office/drawing/2014/main" id="{73A07E52-4475-427C-A2E0-01DE090FDB5F}"/>
              </a:ext>
            </a:extLst>
          </p:cNvPr>
          <p:cNvGrpSpPr/>
          <p:nvPr/>
        </p:nvGrpSpPr>
        <p:grpSpPr>
          <a:xfrm>
            <a:off x="7809941" y="3100102"/>
            <a:ext cx="367619" cy="268089"/>
            <a:chOff x="10728631" y="2924691"/>
            <a:chExt cx="230788" cy="169792"/>
          </a:xfrm>
        </p:grpSpPr>
        <p:sp>
          <p:nvSpPr>
            <p:cNvPr id="151" name="Forma Livre: Forma 150">
              <a:extLst>
                <a:ext uri="{FF2B5EF4-FFF2-40B4-BE49-F238E27FC236}">
                  <a16:creationId xmlns:a16="http://schemas.microsoft.com/office/drawing/2014/main" id="{9E94A589-B403-0366-865F-14D6D6D8A579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Forma Livre: Forma 151">
              <a:extLst>
                <a:ext uri="{FF2B5EF4-FFF2-40B4-BE49-F238E27FC236}">
                  <a16:creationId xmlns:a16="http://schemas.microsoft.com/office/drawing/2014/main" id="{957C86E1-21F7-90E7-7855-466E0A9A1801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3" name="Retângulo 152">
            <a:extLst>
              <a:ext uri="{FF2B5EF4-FFF2-40B4-BE49-F238E27FC236}">
                <a16:creationId xmlns:a16="http://schemas.microsoft.com/office/drawing/2014/main" id="{909F81D0-E6FC-8C4E-B0E1-40EFEFC55305}"/>
              </a:ext>
            </a:extLst>
          </p:cNvPr>
          <p:cNvSpPr/>
          <p:nvPr/>
        </p:nvSpPr>
        <p:spPr>
          <a:xfrm>
            <a:off x="191344" y="4210396"/>
            <a:ext cx="185517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b="1" dirty="0"/>
              <a:t>DIVT</a:t>
            </a:r>
            <a:r>
              <a:rPr lang="pt-BR" sz="1600" dirty="0"/>
              <a:t> - </a:t>
            </a:r>
            <a:r>
              <a:rPr lang="pt-BR" sz="1600" b="1" dirty="0"/>
              <a:t>Oficina</a:t>
            </a:r>
            <a:r>
              <a:rPr lang="pt-BR" sz="1600" dirty="0"/>
              <a:t> Pensamento Computacional</a:t>
            </a:r>
          </a:p>
        </p:txBody>
      </p:sp>
      <p:sp>
        <p:nvSpPr>
          <p:cNvPr id="154" name="Retângulo 153">
            <a:extLst>
              <a:ext uri="{FF2B5EF4-FFF2-40B4-BE49-F238E27FC236}">
                <a16:creationId xmlns:a16="http://schemas.microsoft.com/office/drawing/2014/main" id="{A716C591-A31A-F62E-C42F-67C7E4A5FDBA}"/>
              </a:ext>
            </a:extLst>
          </p:cNvPr>
          <p:cNvSpPr/>
          <p:nvPr/>
        </p:nvSpPr>
        <p:spPr>
          <a:xfrm>
            <a:off x="4168062" y="3463147"/>
            <a:ext cx="170049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b="1" dirty="0"/>
              <a:t>23/09 </a:t>
            </a:r>
            <a:r>
              <a:rPr lang="pt-BR" sz="1600" dirty="0"/>
              <a:t>– Dia dos Voluntários</a:t>
            </a:r>
          </a:p>
        </p:txBody>
      </p:sp>
      <p:sp>
        <p:nvSpPr>
          <p:cNvPr id="155" name="Retângulo 154">
            <a:extLst>
              <a:ext uri="{FF2B5EF4-FFF2-40B4-BE49-F238E27FC236}">
                <a16:creationId xmlns:a16="http://schemas.microsoft.com/office/drawing/2014/main" id="{0C363AA3-01B5-1AC7-2893-03B8B7D6BBF8}"/>
              </a:ext>
            </a:extLst>
          </p:cNvPr>
          <p:cNvSpPr/>
          <p:nvPr/>
        </p:nvSpPr>
        <p:spPr>
          <a:xfrm>
            <a:off x="6156422" y="3463147"/>
            <a:ext cx="153615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Editais 2023</a:t>
            </a:r>
          </a:p>
        </p:txBody>
      </p:sp>
      <p:sp>
        <p:nvSpPr>
          <p:cNvPr id="156" name="Retângulo 155">
            <a:extLst>
              <a:ext uri="{FF2B5EF4-FFF2-40B4-BE49-F238E27FC236}">
                <a16:creationId xmlns:a16="http://schemas.microsoft.com/office/drawing/2014/main" id="{ECA67CEB-9002-FD1A-84FA-D9A7C15490B8}"/>
              </a:ext>
            </a:extLst>
          </p:cNvPr>
          <p:cNvSpPr/>
          <p:nvPr/>
        </p:nvSpPr>
        <p:spPr>
          <a:xfrm>
            <a:off x="8144779" y="3463147"/>
            <a:ext cx="162880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Vivo Valoriza  Natal Solidário</a:t>
            </a:r>
          </a:p>
        </p:txBody>
      </p:sp>
      <p:sp>
        <p:nvSpPr>
          <p:cNvPr id="157" name="Retângulo 156">
            <a:extLst>
              <a:ext uri="{FF2B5EF4-FFF2-40B4-BE49-F238E27FC236}">
                <a16:creationId xmlns:a16="http://schemas.microsoft.com/office/drawing/2014/main" id="{0BE2E081-53FC-6BA2-E43D-6CFFE17A400D}"/>
              </a:ext>
            </a:extLst>
          </p:cNvPr>
          <p:cNvSpPr/>
          <p:nvPr/>
        </p:nvSpPr>
        <p:spPr>
          <a:xfrm>
            <a:off x="8144780" y="4163402"/>
            <a:ext cx="168876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rgbClr val="660099"/>
                </a:solidFill>
              </a:rPr>
              <a:t>Balanço do ano Embaixadores + </a:t>
            </a:r>
            <a:r>
              <a:rPr lang="pt-BR" sz="1600" b="1" dirty="0" err="1">
                <a:solidFill>
                  <a:srgbClr val="660099"/>
                </a:solidFill>
              </a:rPr>
              <a:t>Sponsors</a:t>
            </a:r>
            <a:endParaRPr lang="pt-BR" sz="1600" b="1" dirty="0">
              <a:solidFill>
                <a:srgbClr val="660099"/>
              </a:solidFill>
            </a:endParaRPr>
          </a:p>
        </p:txBody>
      </p:sp>
      <p:sp>
        <p:nvSpPr>
          <p:cNvPr id="158" name="Retângulo 157">
            <a:extLst>
              <a:ext uri="{FF2B5EF4-FFF2-40B4-BE49-F238E27FC236}">
                <a16:creationId xmlns:a16="http://schemas.microsoft.com/office/drawing/2014/main" id="{926406CA-06C5-1E9B-5AB1-E5D08BAB0176}"/>
              </a:ext>
            </a:extLst>
          </p:cNvPr>
          <p:cNvSpPr/>
          <p:nvPr/>
        </p:nvSpPr>
        <p:spPr>
          <a:xfrm>
            <a:off x="10133137" y="3463147"/>
            <a:ext cx="1841049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dirty="0"/>
              <a:t>Ação de Natal</a:t>
            </a:r>
          </a:p>
        </p:txBody>
      </p:sp>
      <p:grpSp>
        <p:nvGrpSpPr>
          <p:cNvPr id="159" name="Agrupar 158">
            <a:extLst>
              <a:ext uri="{FF2B5EF4-FFF2-40B4-BE49-F238E27FC236}">
                <a16:creationId xmlns:a16="http://schemas.microsoft.com/office/drawing/2014/main" id="{DF2F36A3-DB07-00F0-6868-1AA92254EBA8}"/>
              </a:ext>
            </a:extLst>
          </p:cNvPr>
          <p:cNvGrpSpPr/>
          <p:nvPr/>
        </p:nvGrpSpPr>
        <p:grpSpPr>
          <a:xfrm>
            <a:off x="203200" y="5409173"/>
            <a:ext cx="11829143" cy="459586"/>
            <a:chOff x="203200" y="4672573"/>
            <a:chExt cx="11829143" cy="459586"/>
          </a:xfrm>
        </p:grpSpPr>
        <p:sp>
          <p:nvSpPr>
            <p:cNvPr id="160" name="Retângulo: Cantos Arredondados 159">
              <a:extLst>
                <a:ext uri="{FF2B5EF4-FFF2-40B4-BE49-F238E27FC236}">
                  <a16:creationId xmlns:a16="http://schemas.microsoft.com/office/drawing/2014/main" id="{76E04599-5401-5603-2DD4-8451EF2AC08E}"/>
                </a:ext>
              </a:extLst>
            </p:cNvPr>
            <p:cNvSpPr/>
            <p:nvPr/>
          </p:nvSpPr>
          <p:spPr>
            <a:xfrm>
              <a:off x="203200" y="4672573"/>
              <a:ext cx="11829143" cy="459586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1703;p28">
              <a:extLst>
                <a:ext uri="{FF2B5EF4-FFF2-40B4-BE49-F238E27FC236}">
                  <a16:creationId xmlns:a16="http://schemas.microsoft.com/office/drawing/2014/main" id="{1E20AD81-6D7F-6F2A-78BE-09E82D1FBD50}"/>
                </a:ext>
              </a:extLst>
            </p:cNvPr>
            <p:cNvSpPr txBox="1"/>
            <p:nvPr/>
          </p:nvSpPr>
          <p:spPr>
            <a:xfrm>
              <a:off x="4703860" y="4801465"/>
              <a:ext cx="2827823" cy="201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>
                <a:defRPr sz="1667"/>
              </a:lvl1pPr>
            </a:lstStyle>
            <a:p>
              <a:pPr algn="ctr"/>
              <a:r>
                <a:rPr lang="pt-BR" sz="2000" b="1" dirty="0">
                  <a:solidFill>
                    <a:schemeClr val="bg1"/>
                  </a:solidFill>
                  <a:sym typeface="Barlow"/>
                </a:rPr>
                <a:t>Game do Bem</a:t>
              </a:r>
            </a:p>
          </p:txBody>
        </p:sp>
      </p:grpSp>
      <p:grpSp>
        <p:nvGrpSpPr>
          <p:cNvPr id="162" name="Agrupar 161">
            <a:extLst>
              <a:ext uri="{FF2B5EF4-FFF2-40B4-BE49-F238E27FC236}">
                <a16:creationId xmlns:a16="http://schemas.microsoft.com/office/drawing/2014/main" id="{FA702EC4-C106-E379-4135-23CA8D43487C}"/>
              </a:ext>
            </a:extLst>
          </p:cNvPr>
          <p:cNvGrpSpPr/>
          <p:nvPr/>
        </p:nvGrpSpPr>
        <p:grpSpPr>
          <a:xfrm>
            <a:off x="203200" y="5931687"/>
            <a:ext cx="11829143" cy="459586"/>
            <a:chOff x="203200" y="5195087"/>
            <a:chExt cx="11829143" cy="459586"/>
          </a:xfrm>
        </p:grpSpPr>
        <p:sp>
          <p:nvSpPr>
            <p:cNvPr id="163" name="Retângulo: Cantos Arredondados 162">
              <a:extLst>
                <a:ext uri="{FF2B5EF4-FFF2-40B4-BE49-F238E27FC236}">
                  <a16:creationId xmlns:a16="http://schemas.microsoft.com/office/drawing/2014/main" id="{22A28481-DC7E-D810-CBCA-75E36A77C31D}"/>
                </a:ext>
              </a:extLst>
            </p:cNvPr>
            <p:cNvSpPr/>
            <p:nvPr/>
          </p:nvSpPr>
          <p:spPr>
            <a:xfrm flipH="1">
              <a:off x="203200" y="5195087"/>
              <a:ext cx="11829143" cy="459586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1703;p28">
              <a:extLst>
                <a:ext uri="{FF2B5EF4-FFF2-40B4-BE49-F238E27FC236}">
                  <a16:creationId xmlns:a16="http://schemas.microsoft.com/office/drawing/2014/main" id="{6B1B495B-436A-2A8F-8D03-58E360FE4702}"/>
                </a:ext>
              </a:extLst>
            </p:cNvPr>
            <p:cNvSpPr txBox="1"/>
            <p:nvPr/>
          </p:nvSpPr>
          <p:spPr>
            <a:xfrm>
              <a:off x="4703860" y="5323979"/>
              <a:ext cx="2827823" cy="201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>
                <a:defRPr sz="1667"/>
              </a:lvl1pPr>
            </a:lstStyle>
            <a:p>
              <a:pPr algn="ctr"/>
              <a:r>
                <a:rPr lang="pt-BR" sz="2000" b="1" dirty="0">
                  <a:solidFill>
                    <a:schemeClr val="bg1"/>
                  </a:solidFill>
                  <a:sym typeface="Barlow"/>
                </a:rPr>
                <a:t>Portal dos Voluntários</a:t>
              </a:r>
            </a:p>
          </p:txBody>
        </p:sp>
      </p:grpSp>
      <p:sp>
        <p:nvSpPr>
          <p:cNvPr id="165" name="Retângulo 164">
            <a:extLst>
              <a:ext uri="{FF2B5EF4-FFF2-40B4-BE49-F238E27FC236}">
                <a16:creationId xmlns:a16="http://schemas.microsoft.com/office/drawing/2014/main" id="{867E12A9-963B-7650-E7ED-2C1FEE560A72}"/>
              </a:ext>
            </a:extLst>
          </p:cNvPr>
          <p:cNvSpPr/>
          <p:nvPr/>
        </p:nvSpPr>
        <p:spPr>
          <a:xfrm>
            <a:off x="2179703" y="4237608"/>
            <a:ext cx="152173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rgbClr val="660099"/>
                </a:solidFill>
              </a:rPr>
              <a:t>Esquenta DVT</a:t>
            </a:r>
          </a:p>
        </p:txBody>
      </p:sp>
      <p:sp>
        <p:nvSpPr>
          <p:cNvPr id="166" name="Retângulo 165">
            <a:extLst>
              <a:ext uri="{FF2B5EF4-FFF2-40B4-BE49-F238E27FC236}">
                <a16:creationId xmlns:a16="http://schemas.microsoft.com/office/drawing/2014/main" id="{C7E71C2D-6AEF-9DCF-07FB-07F02D5B431E}"/>
              </a:ext>
            </a:extLst>
          </p:cNvPr>
          <p:cNvSpPr/>
          <p:nvPr/>
        </p:nvSpPr>
        <p:spPr>
          <a:xfrm>
            <a:off x="2179703" y="4777254"/>
            <a:ext cx="152173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rgbClr val="660099"/>
                </a:solidFill>
              </a:rPr>
              <a:t>Reunião </a:t>
            </a:r>
            <a:r>
              <a:rPr lang="pt-BR" sz="1600" b="1" dirty="0" err="1">
                <a:solidFill>
                  <a:srgbClr val="660099"/>
                </a:solidFill>
              </a:rPr>
              <a:t>Sponsors</a:t>
            </a:r>
            <a:endParaRPr lang="pt-BR" sz="1600" b="1" dirty="0">
              <a:solidFill>
                <a:srgbClr val="66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740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53" grpId="0"/>
      <p:bldP spid="154" grpId="0"/>
      <p:bldP spid="155" grpId="0"/>
      <p:bldP spid="156" grpId="0"/>
      <p:bldP spid="157" grpId="0"/>
      <p:bldP spid="158" grpId="0"/>
      <p:bldP spid="165" grpId="0"/>
      <p:bldP spid="1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Agrupar 81">
            <a:extLst>
              <a:ext uri="{FF2B5EF4-FFF2-40B4-BE49-F238E27FC236}">
                <a16:creationId xmlns:a16="http://schemas.microsoft.com/office/drawing/2014/main" id="{5E0DEC74-71D1-44D9-C0FF-44738CB22F05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46" name="Retângulo: Cantos Superiores Arredondados 45">
              <a:extLst>
                <a:ext uri="{FF2B5EF4-FFF2-40B4-BE49-F238E27FC236}">
                  <a16:creationId xmlns:a16="http://schemas.microsoft.com/office/drawing/2014/main" id="{A43EB997-2AEF-8AF1-9E42-E69955264659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AAB351B6-0EC7-59CA-64CD-EC18652E99BB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48" name="Gráfico 6">
                <a:extLst>
                  <a:ext uri="{FF2B5EF4-FFF2-40B4-BE49-F238E27FC236}">
                    <a16:creationId xmlns:a16="http://schemas.microsoft.com/office/drawing/2014/main" id="{D48F9056-3756-AA42-A433-78A5487B39BB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244F2B9E-E8A6-C193-6C52-091B71EAF870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1FC8F884-356D-0F2E-9B99-5730FAA5A016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4159D7F4-8FF0-F12B-6137-AD8A0C1E24F1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9D105860-CB2A-A5DC-2F8D-8B5A5233FD03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4F5E1459-82B3-1217-FF76-F9E7CDBEB9DB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07F41016-6B35-9FDF-F1F0-1391FD703581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8" name="Gráfico 6">
                  <a:extLst>
                    <a:ext uri="{FF2B5EF4-FFF2-40B4-BE49-F238E27FC236}">
                      <a16:creationId xmlns:a16="http://schemas.microsoft.com/office/drawing/2014/main" id="{C98D7CE0-9DA7-9187-38A0-FF9EEB852400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80" name="Forma Livre: Forma 79">
                    <a:extLst>
                      <a:ext uri="{FF2B5EF4-FFF2-40B4-BE49-F238E27FC236}">
                        <a16:creationId xmlns:a16="http://schemas.microsoft.com/office/drawing/2014/main" id="{84D16C38-2542-2945-FF9D-D9078ED5C152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orma Livre: Forma 80">
                    <a:extLst>
                      <a:ext uri="{FF2B5EF4-FFF2-40B4-BE49-F238E27FC236}">
                        <a16:creationId xmlns:a16="http://schemas.microsoft.com/office/drawing/2014/main" id="{DEA1A306-C9AE-067C-23A4-3A4016FC85F6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3BBD7D76-64DD-D69E-8820-8417CF1C5D61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áfico 6">
                <a:extLst>
                  <a:ext uri="{FF2B5EF4-FFF2-40B4-BE49-F238E27FC236}">
                    <a16:creationId xmlns:a16="http://schemas.microsoft.com/office/drawing/2014/main" id="{19F8F593-840A-F6B9-74C3-EA4364D6EC18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60" name="Forma Livre: Forma 59">
                  <a:extLst>
                    <a:ext uri="{FF2B5EF4-FFF2-40B4-BE49-F238E27FC236}">
                      <a16:creationId xmlns:a16="http://schemas.microsoft.com/office/drawing/2014/main" id="{9A9B5DF2-7298-4EB5-D398-C55EB23E29F0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ECEBDFDF-11CC-6EE2-BEC5-106A38A42E68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9F904A24-B76B-5873-5AC2-692E017FA076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7C4B623E-B57F-1A96-3709-A7FAE9709DAC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181A39D6-E5C3-BB24-69E0-623532C75DE1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áfico 6">
                  <a:extLst>
                    <a:ext uri="{FF2B5EF4-FFF2-40B4-BE49-F238E27FC236}">
                      <a16:creationId xmlns:a16="http://schemas.microsoft.com/office/drawing/2014/main" id="{2830BD8F-FFF3-2E85-304D-82DED65B726D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70" name="Forma Livre: Forma 69">
                    <a:extLst>
                      <a:ext uri="{FF2B5EF4-FFF2-40B4-BE49-F238E27FC236}">
                        <a16:creationId xmlns:a16="http://schemas.microsoft.com/office/drawing/2014/main" id="{C61C00ED-354B-72E9-1441-2B1AD3EA3B5F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orma Livre: Forma 70">
                    <a:extLst>
                      <a:ext uri="{FF2B5EF4-FFF2-40B4-BE49-F238E27FC236}">
                        <a16:creationId xmlns:a16="http://schemas.microsoft.com/office/drawing/2014/main" id="{3FA61BD3-0FB8-88EF-F3C9-B9BEB8A8EF48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" name="Forma Livre: Forma 65">
                  <a:extLst>
                    <a:ext uri="{FF2B5EF4-FFF2-40B4-BE49-F238E27FC236}">
                      <a16:creationId xmlns:a16="http://schemas.microsoft.com/office/drawing/2014/main" id="{B7233B75-3F62-02CF-6F9A-04E110E8103E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42D45CDB-E4EE-A552-7F6A-4115A84EA9C2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CC90ECAB-26DE-1F92-A481-697600B58419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47F024AD-CC94-5E15-DD16-0B128D70B81A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áfico 6">
                <a:extLst>
                  <a:ext uri="{FF2B5EF4-FFF2-40B4-BE49-F238E27FC236}">
                    <a16:creationId xmlns:a16="http://schemas.microsoft.com/office/drawing/2014/main" id="{9238B37E-4786-8EAA-51F4-B111FF195057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57" name="Forma Livre: Forma 56">
                  <a:extLst>
                    <a:ext uri="{FF2B5EF4-FFF2-40B4-BE49-F238E27FC236}">
                      <a16:creationId xmlns:a16="http://schemas.microsoft.com/office/drawing/2014/main" id="{CCB62A5F-9FBD-A0F2-2340-CF273C41ACA3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orma Livre: Forma 57">
                  <a:extLst>
                    <a:ext uri="{FF2B5EF4-FFF2-40B4-BE49-F238E27FC236}">
                      <a16:creationId xmlns:a16="http://schemas.microsoft.com/office/drawing/2014/main" id="{2FE5E83C-08C3-C943-B48D-CC1DAB823C6A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a Livre: Forma 58">
                  <a:extLst>
                    <a:ext uri="{FF2B5EF4-FFF2-40B4-BE49-F238E27FC236}">
                      <a16:creationId xmlns:a16="http://schemas.microsoft.com/office/drawing/2014/main" id="{2AAAB9A8-A101-80F5-D4EF-CBC26EA1099D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áfico 6">
                <a:extLst>
                  <a:ext uri="{FF2B5EF4-FFF2-40B4-BE49-F238E27FC236}">
                    <a16:creationId xmlns:a16="http://schemas.microsoft.com/office/drawing/2014/main" id="{AEB34006-55B7-7CF4-0A9B-BBC0319A5939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D849C98C-9D7B-2B77-7D43-A2B71FB1C851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C23F67CB-EE85-DE16-1957-8F8EE2533101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9865D9EE-C35D-507D-32D9-EC390C7CDA43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98B6CAA6-0DBA-AF81-7FD5-B6B260AA3BB1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orma Livre: Forma 55">
                  <a:extLst>
                    <a:ext uri="{FF2B5EF4-FFF2-40B4-BE49-F238E27FC236}">
                      <a16:creationId xmlns:a16="http://schemas.microsoft.com/office/drawing/2014/main" id="{C748F358-CD93-3EDB-9CB5-A6D36CCFBF08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9" name="Gráfico 2">
            <a:extLst>
              <a:ext uri="{FF2B5EF4-FFF2-40B4-BE49-F238E27FC236}">
                <a16:creationId xmlns:a16="http://schemas.microsoft.com/office/drawing/2014/main" id="{35173E1A-ECA6-4C8E-B60B-6A4CB5B7ACB6}"/>
              </a:ext>
            </a:extLst>
          </p:cNvPr>
          <p:cNvSpPr/>
          <p:nvPr/>
        </p:nvSpPr>
        <p:spPr>
          <a:xfrm>
            <a:off x="2133285" y="2892254"/>
            <a:ext cx="7611180" cy="3514270"/>
          </a:xfrm>
          <a:custGeom>
            <a:avLst/>
            <a:gdLst>
              <a:gd name="connsiteX0" fmla="*/ 1113758 w 4853273"/>
              <a:gd name="connsiteY0" fmla="*/ 2240877 h 2240876"/>
              <a:gd name="connsiteX1" fmla="*/ 1098899 w 4853273"/>
              <a:gd name="connsiteY1" fmla="*/ 2236686 h 2240876"/>
              <a:gd name="connsiteX2" fmla="*/ 1117283 w 4853273"/>
              <a:gd name="connsiteY2" fmla="*/ 2216207 h 2240876"/>
              <a:gd name="connsiteX3" fmla="*/ 1223105 w 4853273"/>
              <a:gd name="connsiteY3" fmla="*/ 2164867 h 2240876"/>
              <a:gd name="connsiteX4" fmla="*/ 1362170 w 4853273"/>
              <a:gd name="connsiteY4" fmla="*/ 2093239 h 2240876"/>
              <a:gd name="connsiteX5" fmla="*/ 1592866 w 4853273"/>
              <a:gd name="connsiteY5" fmla="*/ 1985131 h 2240876"/>
              <a:gd name="connsiteX6" fmla="*/ 1590961 w 4853273"/>
              <a:gd name="connsiteY6" fmla="*/ 1982083 h 2240876"/>
              <a:gd name="connsiteX7" fmla="*/ 1528382 w 4853273"/>
              <a:gd name="connsiteY7" fmla="*/ 1872831 h 2240876"/>
              <a:gd name="connsiteX8" fmla="*/ 1478185 w 4853273"/>
              <a:gd name="connsiteY8" fmla="*/ 1718431 h 2240876"/>
              <a:gd name="connsiteX9" fmla="*/ 1481519 w 4853273"/>
              <a:gd name="connsiteY9" fmla="*/ 1679569 h 2240876"/>
              <a:gd name="connsiteX10" fmla="*/ 1495235 w 4853273"/>
              <a:gd name="connsiteY10" fmla="*/ 1594987 h 2240876"/>
              <a:gd name="connsiteX11" fmla="*/ 1507046 w 4853273"/>
              <a:gd name="connsiteY11" fmla="*/ 1519834 h 2240876"/>
              <a:gd name="connsiteX12" fmla="*/ 1421987 w 4853273"/>
              <a:gd name="connsiteY12" fmla="*/ 1538122 h 2240876"/>
              <a:gd name="connsiteX13" fmla="*/ 1368647 w 4853273"/>
              <a:gd name="connsiteY13" fmla="*/ 1551743 h 2240876"/>
              <a:gd name="connsiteX14" fmla="*/ 1298639 w 4853273"/>
              <a:gd name="connsiteY14" fmla="*/ 1556029 h 2240876"/>
              <a:gd name="connsiteX15" fmla="*/ 1274064 w 4853273"/>
              <a:gd name="connsiteY15" fmla="*/ 1556029 h 2240876"/>
              <a:gd name="connsiteX16" fmla="*/ 1233202 w 4853273"/>
              <a:gd name="connsiteY16" fmla="*/ 1559363 h 2240876"/>
              <a:gd name="connsiteX17" fmla="*/ 1191863 w 4853273"/>
              <a:gd name="connsiteY17" fmla="*/ 1562887 h 2240876"/>
              <a:gd name="connsiteX18" fmla="*/ 869633 w 4853273"/>
              <a:gd name="connsiteY18" fmla="*/ 1600130 h 2240876"/>
              <a:gd name="connsiteX19" fmla="*/ 868680 w 4853273"/>
              <a:gd name="connsiteY19" fmla="*/ 1600225 h 2240876"/>
              <a:gd name="connsiteX20" fmla="*/ 0 w 4853273"/>
              <a:gd name="connsiteY20" fmla="*/ 1599844 h 2240876"/>
              <a:gd name="connsiteX21" fmla="*/ 286 w 4853273"/>
              <a:gd name="connsiteY21" fmla="*/ 1590319 h 2240876"/>
              <a:gd name="connsiteX22" fmla="*/ 868204 w 4853273"/>
              <a:gd name="connsiteY22" fmla="*/ 1590700 h 2240876"/>
              <a:gd name="connsiteX23" fmla="*/ 1191578 w 4853273"/>
              <a:gd name="connsiteY23" fmla="*/ 1553362 h 2240876"/>
              <a:gd name="connsiteX24" fmla="*/ 1232154 w 4853273"/>
              <a:gd name="connsiteY24" fmla="*/ 1549933 h 2240876"/>
              <a:gd name="connsiteX25" fmla="*/ 1273874 w 4853273"/>
              <a:gd name="connsiteY25" fmla="*/ 1546600 h 2240876"/>
              <a:gd name="connsiteX26" fmla="*/ 1298734 w 4853273"/>
              <a:gd name="connsiteY26" fmla="*/ 1546600 h 2240876"/>
              <a:gd name="connsiteX27" fmla="*/ 1366838 w 4853273"/>
              <a:gd name="connsiteY27" fmla="*/ 1542504 h 2240876"/>
              <a:gd name="connsiteX28" fmla="*/ 1419415 w 4853273"/>
              <a:gd name="connsiteY28" fmla="*/ 1529074 h 2240876"/>
              <a:gd name="connsiteX29" fmla="*/ 1511903 w 4853273"/>
              <a:gd name="connsiteY29" fmla="*/ 1510214 h 2240876"/>
              <a:gd name="connsiteX30" fmla="*/ 1515332 w 4853273"/>
              <a:gd name="connsiteY30" fmla="*/ 1511643 h 2240876"/>
              <a:gd name="connsiteX31" fmla="*/ 1516761 w 4853273"/>
              <a:gd name="connsiteY31" fmla="*/ 1515072 h 2240876"/>
              <a:gd name="connsiteX32" fmla="*/ 1504283 w 4853273"/>
              <a:gd name="connsiteY32" fmla="*/ 1598225 h 2240876"/>
              <a:gd name="connsiteX33" fmla="*/ 1491139 w 4853273"/>
              <a:gd name="connsiteY33" fmla="*/ 1680235 h 2240876"/>
              <a:gd name="connsiteX34" fmla="*/ 1487805 w 4853273"/>
              <a:gd name="connsiteY34" fmla="*/ 1719478 h 2240876"/>
              <a:gd name="connsiteX35" fmla="*/ 1536954 w 4853273"/>
              <a:gd name="connsiteY35" fmla="*/ 1868449 h 2240876"/>
              <a:gd name="connsiteX36" fmla="*/ 1599057 w 4853273"/>
              <a:gd name="connsiteY36" fmla="*/ 1976939 h 2240876"/>
              <a:gd name="connsiteX37" fmla="*/ 1604391 w 4853273"/>
              <a:gd name="connsiteY37" fmla="*/ 1985416 h 2240876"/>
              <a:gd name="connsiteX38" fmla="*/ 1604772 w 4853273"/>
              <a:gd name="connsiteY38" fmla="*/ 1989703 h 2240876"/>
              <a:gd name="connsiteX39" fmla="*/ 1601629 w 4853273"/>
              <a:gd name="connsiteY39" fmla="*/ 1992560 h 2240876"/>
              <a:gd name="connsiteX40" fmla="*/ 1367504 w 4853273"/>
              <a:gd name="connsiteY40" fmla="*/ 2101145 h 2240876"/>
              <a:gd name="connsiteX41" fmla="*/ 1227106 w 4853273"/>
              <a:gd name="connsiteY41" fmla="*/ 2173630 h 2240876"/>
              <a:gd name="connsiteX42" fmla="*/ 1122045 w 4853273"/>
              <a:gd name="connsiteY42" fmla="*/ 2224589 h 2240876"/>
              <a:gd name="connsiteX43" fmla="*/ 1110139 w 4853273"/>
              <a:gd name="connsiteY43" fmla="*/ 2232304 h 2240876"/>
              <a:gd name="connsiteX44" fmla="*/ 1327404 w 4853273"/>
              <a:gd name="connsiteY44" fmla="*/ 2177821 h 2240876"/>
              <a:gd name="connsiteX45" fmla="*/ 1456754 w 4853273"/>
              <a:gd name="connsiteY45" fmla="*/ 2096954 h 2240876"/>
              <a:gd name="connsiteX46" fmla="*/ 1561243 w 4853273"/>
              <a:gd name="connsiteY46" fmla="*/ 2042471 h 2240876"/>
              <a:gd name="connsiteX47" fmla="*/ 1582579 w 4853273"/>
              <a:gd name="connsiteY47" fmla="*/ 2034946 h 2240876"/>
              <a:gd name="connsiteX48" fmla="*/ 1598581 w 4853273"/>
              <a:gd name="connsiteY48" fmla="*/ 2027803 h 2240876"/>
              <a:gd name="connsiteX49" fmla="*/ 1661827 w 4853273"/>
              <a:gd name="connsiteY49" fmla="*/ 2006657 h 2240876"/>
              <a:gd name="connsiteX50" fmla="*/ 1682877 w 4853273"/>
              <a:gd name="connsiteY50" fmla="*/ 2004657 h 2240876"/>
              <a:gd name="connsiteX51" fmla="*/ 1674971 w 4853273"/>
              <a:gd name="connsiteY51" fmla="*/ 1994751 h 2240876"/>
              <a:gd name="connsiteX52" fmla="*/ 1664494 w 4853273"/>
              <a:gd name="connsiteY52" fmla="*/ 1981892 h 2240876"/>
              <a:gd name="connsiteX53" fmla="*/ 1653921 w 4853273"/>
              <a:gd name="connsiteY53" fmla="*/ 1969795 h 2240876"/>
              <a:gd name="connsiteX54" fmla="*/ 1601343 w 4853273"/>
              <a:gd name="connsiteY54" fmla="*/ 1905502 h 2240876"/>
              <a:gd name="connsiteX55" fmla="*/ 1522095 w 4853273"/>
              <a:gd name="connsiteY55" fmla="*/ 1705286 h 2240876"/>
              <a:gd name="connsiteX56" fmla="*/ 1596295 w 4853273"/>
              <a:gd name="connsiteY56" fmla="*/ 1392771 h 2240876"/>
              <a:gd name="connsiteX57" fmla="*/ 1772888 w 4853273"/>
              <a:gd name="connsiteY57" fmla="*/ 1210177 h 2240876"/>
              <a:gd name="connsiteX58" fmla="*/ 1843945 w 4853273"/>
              <a:gd name="connsiteY58" fmla="*/ 1097686 h 2240876"/>
              <a:gd name="connsiteX59" fmla="*/ 1910334 w 4853273"/>
              <a:gd name="connsiteY59" fmla="*/ 988625 h 2240876"/>
              <a:gd name="connsiteX60" fmla="*/ 1924431 w 4853273"/>
              <a:gd name="connsiteY60" fmla="*/ 978052 h 2240876"/>
              <a:gd name="connsiteX61" fmla="*/ 1930241 w 4853273"/>
              <a:gd name="connsiteY61" fmla="*/ 958240 h 2240876"/>
              <a:gd name="connsiteX62" fmla="*/ 1915573 w 4853273"/>
              <a:gd name="connsiteY62" fmla="*/ 935952 h 2240876"/>
              <a:gd name="connsiteX63" fmla="*/ 1905286 w 4853273"/>
              <a:gd name="connsiteY63" fmla="*/ 924808 h 2240876"/>
              <a:gd name="connsiteX64" fmla="*/ 1891570 w 4853273"/>
              <a:gd name="connsiteY64" fmla="*/ 827748 h 2240876"/>
              <a:gd name="connsiteX65" fmla="*/ 1948815 w 4853273"/>
              <a:gd name="connsiteY65" fmla="*/ 801554 h 2240876"/>
              <a:gd name="connsiteX66" fmla="*/ 1901381 w 4853273"/>
              <a:gd name="connsiteY66" fmla="*/ 687730 h 2240876"/>
              <a:gd name="connsiteX67" fmla="*/ 1932242 w 4853273"/>
              <a:gd name="connsiteY67" fmla="*/ 632295 h 2240876"/>
              <a:gd name="connsiteX68" fmla="*/ 1982248 w 4853273"/>
              <a:gd name="connsiteY68" fmla="*/ 618865 h 2240876"/>
              <a:gd name="connsiteX69" fmla="*/ 1948910 w 4853273"/>
              <a:gd name="connsiteY69" fmla="*/ 549142 h 2240876"/>
              <a:gd name="connsiteX70" fmla="*/ 1978628 w 4853273"/>
              <a:gd name="connsiteY70" fmla="*/ 464369 h 2240876"/>
              <a:gd name="connsiteX71" fmla="*/ 2092452 w 4853273"/>
              <a:gd name="connsiteY71" fmla="*/ 449224 h 2240876"/>
              <a:gd name="connsiteX72" fmla="*/ 2056924 w 4853273"/>
              <a:gd name="connsiteY72" fmla="*/ 416173 h 2240876"/>
              <a:gd name="connsiteX73" fmla="*/ 2115312 w 4853273"/>
              <a:gd name="connsiteY73" fmla="*/ 323590 h 2240876"/>
              <a:gd name="connsiteX74" fmla="*/ 2126266 w 4853273"/>
              <a:gd name="connsiteY74" fmla="*/ 317017 h 2240876"/>
              <a:gd name="connsiteX75" fmla="*/ 2183035 w 4853273"/>
              <a:gd name="connsiteY75" fmla="*/ 307302 h 2240876"/>
              <a:gd name="connsiteX76" fmla="*/ 2262188 w 4853273"/>
              <a:gd name="connsiteY76" fmla="*/ 303492 h 2240876"/>
              <a:gd name="connsiteX77" fmla="*/ 2262378 w 4853273"/>
              <a:gd name="connsiteY77" fmla="*/ 223768 h 2240876"/>
              <a:gd name="connsiteX78" fmla="*/ 2355818 w 4853273"/>
              <a:gd name="connsiteY78" fmla="*/ 13837 h 2240876"/>
              <a:gd name="connsiteX79" fmla="*/ 2364772 w 4853273"/>
              <a:gd name="connsiteY79" fmla="*/ 216 h 2240876"/>
              <a:gd name="connsiteX80" fmla="*/ 2369820 w 4853273"/>
              <a:gd name="connsiteY80" fmla="*/ 1835 h 2240876"/>
              <a:gd name="connsiteX81" fmla="*/ 2370296 w 4853273"/>
              <a:gd name="connsiteY81" fmla="*/ 7074 h 2240876"/>
              <a:gd name="connsiteX82" fmla="*/ 2364677 w 4853273"/>
              <a:gd name="connsiteY82" fmla="*/ 17647 h 2240876"/>
              <a:gd name="connsiteX83" fmla="*/ 2361057 w 4853273"/>
              <a:gd name="connsiteY83" fmla="*/ 66796 h 2240876"/>
              <a:gd name="connsiteX84" fmla="*/ 2290858 w 4853273"/>
              <a:gd name="connsiteY84" fmla="*/ 297967 h 2240876"/>
              <a:gd name="connsiteX85" fmla="*/ 2275618 w 4853273"/>
              <a:gd name="connsiteY85" fmla="*/ 307778 h 2240876"/>
              <a:gd name="connsiteX86" fmla="*/ 2308574 w 4853273"/>
              <a:gd name="connsiteY86" fmla="*/ 329781 h 2240876"/>
              <a:gd name="connsiteX87" fmla="*/ 2349341 w 4853273"/>
              <a:gd name="connsiteY87" fmla="*/ 339401 h 2240876"/>
              <a:gd name="connsiteX88" fmla="*/ 2402015 w 4853273"/>
              <a:gd name="connsiteY88" fmla="*/ 352831 h 2240876"/>
              <a:gd name="connsiteX89" fmla="*/ 2577656 w 4853273"/>
              <a:gd name="connsiteY89" fmla="*/ 480181 h 2240876"/>
              <a:gd name="connsiteX90" fmla="*/ 2606993 w 4853273"/>
              <a:gd name="connsiteY90" fmla="*/ 525710 h 2240876"/>
              <a:gd name="connsiteX91" fmla="*/ 2641950 w 4853273"/>
              <a:gd name="connsiteY91" fmla="*/ 578383 h 2240876"/>
              <a:gd name="connsiteX92" fmla="*/ 2654808 w 4853273"/>
              <a:gd name="connsiteY92" fmla="*/ 593814 h 2240876"/>
              <a:gd name="connsiteX93" fmla="*/ 2709863 w 4853273"/>
              <a:gd name="connsiteY93" fmla="*/ 666299 h 2240876"/>
              <a:gd name="connsiteX94" fmla="*/ 2782157 w 4853273"/>
              <a:gd name="connsiteY94" fmla="*/ 750405 h 2240876"/>
              <a:gd name="connsiteX95" fmla="*/ 2939320 w 4853273"/>
              <a:gd name="connsiteY95" fmla="*/ 263773 h 2240876"/>
              <a:gd name="connsiteX96" fmla="*/ 2948273 w 4853273"/>
              <a:gd name="connsiteY96" fmla="*/ 260534 h 2240876"/>
              <a:gd name="connsiteX97" fmla="*/ 2911317 w 4853273"/>
              <a:gd name="connsiteY97" fmla="*/ 413125 h 2240876"/>
              <a:gd name="connsiteX98" fmla="*/ 2852738 w 4853273"/>
              <a:gd name="connsiteY98" fmla="*/ 590099 h 2240876"/>
              <a:gd name="connsiteX99" fmla="*/ 2840260 w 4853273"/>
              <a:gd name="connsiteY99" fmla="*/ 641439 h 2240876"/>
              <a:gd name="connsiteX100" fmla="*/ 2795397 w 4853273"/>
              <a:gd name="connsiteY100" fmla="*/ 764216 h 2240876"/>
              <a:gd name="connsiteX101" fmla="*/ 2793873 w 4853273"/>
              <a:gd name="connsiteY101" fmla="*/ 764692 h 2240876"/>
              <a:gd name="connsiteX102" fmla="*/ 2822448 w 4853273"/>
              <a:gd name="connsiteY102" fmla="*/ 816413 h 2240876"/>
              <a:gd name="connsiteX103" fmla="*/ 2871597 w 4853273"/>
              <a:gd name="connsiteY103" fmla="*/ 852513 h 2240876"/>
              <a:gd name="connsiteX104" fmla="*/ 2881122 w 4853273"/>
              <a:gd name="connsiteY104" fmla="*/ 850894 h 2240876"/>
              <a:gd name="connsiteX105" fmla="*/ 2981896 w 4853273"/>
              <a:gd name="connsiteY105" fmla="*/ 875373 h 2240876"/>
              <a:gd name="connsiteX106" fmla="*/ 2985421 w 4853273"/>
              <a:gd name="connsiteY106" fmla="*/ 876897 h 2240876"/>
              <a:gd name="connsiteX107" fmla="*/ 3028188 w 4853273"/>
              <a:gd name="connsiteY107" fmla="*/ 915283 h 2240876"/>
              <a:gd name="connsiteX108" fmla="*/ 3023902 w 4853273"/>
              <a:gd name="connsiteY108" fmla="*/ 934237 h 2240876"/>
              <a:gd name="connsiteX109" fmla="*/ 3069241 w 4853273"/>
              <a:gd name="connsiteY109" fmla="*/ 917854 h 2240876"/>
              <a:gd name="connsiteX110" fmla="*/ 3136011 w 4853273"/>
              <a:gd name="connsiteY110" fmla="*/ 919759 h 2240876"/>
              <a:gd name="connsiteX111" fmla="*/ 3206306 w 4853273"/>
              <a:gd name="connsiteY111" fmla="*/ 1019486 h 2240876"/>
              <a:gd name="connsiteX112" fmla="*/ 3221450 w 4853273"/>
              <a:gd name="connsiteY112" fmla="*/ 1019581 h 2240876"/>
              <a:gd name="connsiteX113" fmla="*/ 3351848 w 4853273"/>
              <a:gd name="connsiteY113" fmla="*/ 1137787 h 2240876"/>
              <a:gd name="connsiteX114" fmla="*/ 3349371 w 4853273"/>
              <a:gd name="connsiteY114" fmla="*/ 1142835 h 2240876"/>
              <a:gd name="connsiteX115" fmla="*/ 3314986 w 4853273"/>
              <a:gd name="connsiteY115" fmla="*/ 1158170 h 2240876"/>
              <a:gd name="connsiteX116" fmla="*/ 3447669 w 4853273"/>
              <a:gd name="connsiteY116" fmla="*/ 1218082 h 2240876"/>
              <a:gd name="connsiteX117" fmla="*/ 3481483 w 4853273"/>
              <a:gd name="connsiteY117" fmla="*/ 1327906 h 2240876"/>
              <a:gd name="connsiteX118" fmla="*/ 3469958 w 4853273"/>
              <a:gd name="connsiteY118" fmla="*/ 1356862 h 2240876"/>
              <a:gd name="connsiteX119" fmla="*/ 3459290 w 4853273"/>
              <a:gd name="connsiteY119" fmla="*/ 1383532 h 2240876"/>
              <a:gd name="connsiteX120" fmla="*/ 3464719 w 4853273"/>
              <a:gd name="connsiteY120" fmla="*/ 1454302 h 2240876"/>
              <a:gd name="connsiteX121" fmla="*/ 3468053 w 4853273"/>
              <a:gd name="connsiteY121" fmla="*/ 1456398 h 2240876"/>
              <a:gd name="connsiteX122" fmla="*/ 3510248 w 4853273"/>
              <a:gd name="connsiteY122" fmla="*/ 1486687 h 2240876"/>
              <a:gd name="connsiteX123" fmla="*/ 3550158 w 4853273"/>
              <a:gd name="connsiteY123" fmla="*/ 1527835 h 2240876"/>
              <a:gd name="connsiteX124" fmla="*/ 3606260 w 4853273"/>
              <a:gd name="connsiteY124" fmla="*/ 1580890 h 2240876"/>
              <a:gd name="connsiteX125" fmla="*/ 3645980 w 4853273"/>
              <a:gd name="connsiteY125" fmla="*/ 1616227 h 2240876"/>
              <a:gd name="connsiteX126" fmla="*/ 3687699 w 4853273"/>
              <a:gd name="connsiteY126" fmla="*/ 1652613 h 2240876"/>
              <a:gd name="connsiteX127" fmla="*/ 4158615 w 4853273"/>
              <a:gd name="connsiteY127" fmla="*/ 1904644 h 2240876"/>
              <a:gd name="connsiteX128" fmla="*/ 4853273 w 4853273"/>
              <a:gd name="connsiteY128" fmla="*/ 1904644 h 2240876"/>
              <a:gd name="connsiteX129" fmla="*/ 4853273 w 4853273"/>
              <a:gd name="connsiteY129" fmla="*/ 1914169 h 2240876"/>
              <a:gd name="connsiteX130" fmla="*/ 4157948 w 4853273"/>
              <a:gd name="connsiteY130" fmla="*/ 1914169 h 2240876"/>
              <a:gd name="connsiteX131" fmla="*/ 3682460 w 4853273"/>
              <a:gd name="connsiteY131" fmla="*/ 1660614 h 2240876"/>
              <a:gd name="connsiteX132" fmla="*/ 3639217 w 4853273"/>
              <a:gd name="connsiteY132" fmla="*/ 1622895 h 2240876"/>
              <a:gd name="connsiteX133" fmla="*/ 3600736 w 4853273"/>
              <a:gd name="connsiteY133" fmla="*/ 1588700 h 2240876"/>
              <a:gd name="connsiteX134" fmla="*/ 3542919 w 4853273"/>
              <a:gd name="connsiteY134" fmla="*/ 1534122 h 2240876"/>
              <a:gd name="connsiteX135" fmla="*/ 3503676 w 4853273"/>
              <a:gd name="connsiteY135" fmla="*/ 1493736 h 2240876"/>
              <a:gd name="connsiteX136" fmla="*/ 3462719 w 4853273"/>
              <a:gd name="connsiteY136" fmla="*/ 1464399 h 2240876"/>
              <a:gd name="connsiteX137" fmla="*/ 3457956 w 4853273"/>
              <a:gd name="connsiteY137" fmla="*/ 1461351 h 2240876"/>
              <a:gd name="connsiteX138" fmla="*/ 3455956 w 4853273"/>
              <a:gd name="connsiteY138" fmla="*/ 1458779 h 2240876"/>
              <a:gd name="connsiteX139" fmla="*/ 3449765 w 4853273"/>
              <a:gd name="connsiteY139" fmla="*/ 1381436 h 2240876"/>
              <a:gd name="connsiteX140" fmla="*/ 3461290 w 4853273"/>
              <a:gd name="connsiteY140" fmla="*/ 1352480 h 2240876"/>
              <a:gd name="connsiteX141" fmla="*/ 3472053 w 4853273"/>
              <a:gd name="connsiteY141" fmla="*/ 1325715 h 2240876"/>
              <a:gd name="connsiteX142" fmla="*/ 3439287 w 4853273"/>
              <a:gd name="connsiteY142" fmla="*/ 1222750 h 2240876"/>
              <a:gd name="connsiteX143" fmla="*/ 3283363 w 4853273"/>
              <a:gd name="connsiteY143" fmla="*/ 1168838 h 2240876"/>
              <a:gd name="connsiteX144" fmla="*/ 3221546 w 4853273"/>
              <a:gd name="connsiteY144" fmla="*/ 1185221 h 2240876"/>
              <a:gd name="connsiteX145" fmla="*/ 3423380 w 4853273"/>
              <a:gd name="connsiteY145" fmla="*/ 1415631 h 2240876"/>
              <a:gd name="connsiteX146" fmla="*/ 3422713 w 4853273"/>
              <a:gd name="connsiteY146" fmla="*/ 1422298 h 2240876"/>
              <a:gd name="connsiteX147" fmla="*/ 3416046 w 4853273"/>
              <a:gd name="connsiteY147" fmla="*/ 1421632 h 2240876"/>
              <a:gd name="connsiteX148" fmla="*/ 3349562 w 4853273"/>
              <a:gd name="connsiteY148" fmla="*/ 1366196 h 2240876"/>
              <a:gd name="connsiteX149" fmla="*/ 3238881 w 4853273"/>
              <a:gd name="connsiteY149" fmla="*/ 1393628 h 2240876"/>
              <a:gd name="connsiteX150" fmla="*/ 3133058 w 4853273"/>
              <a:gd name="connsiteY150" fmla="*/ 1474591 h 2240876"/>
              <a:gd name="connsiteX151" fmla="*/ 3090386 w 4853273"/>
              <a:gd name="connsiteY151" fmla="*/ 1508214 h 2240876"/>
              <a:gd name="connsiteX152" fmla="*/ 3034570 w 4853273"/>
              <a:gd name="connsiteY152" fmla="*/ 1554601 h 2240876"/>
              <a:gd name="connsiteX153" fmla="*/ 2991136 w 4853273"/>
              <a:gd name="connsiteY153" fmla="*/ 1668329 h 2240876"/>
              <a:gd name="connsiteX154" fmla="*/ 3016663 w 4853273"/>
              <a:gd name="connsiteY154" fmla="*/ 1715002 h 2240876"/>
              <a:gd name="connsiteX155" fmla="*/ 3045333 w 4853273"/>
              <a:gd name="connsiteY155" fmla="*/ 1750720 h 2240876"/>
              <a:gd name="connsiteX156" fmla="*/ 3142012 w 4853273"/>
              <a:gd name="connsiteY156" fmla="*/ 1888261 h 2240876"/>
              <a:gd name="connsiteX157" fmla="*/ 3404807 w 4853273"/>
              <a:gd name="connsiteY157" fmla="*/ 2143912 h 2240876"/>
              <a:gd name="connsiteX158" fmla="*/ 3407759 w 4853273"/>
              <a:gd name="connsiteY158" fmla="*/ 2151913 h 2240876"/>
              <a:gd name="connsiteX159" fmla="*/ 3409569 w 4853273"/>
              <a:gd name="connsiteY159" fmla="*/ 2156200 h 2240876"/>
              <a:gd name="connsiteX160" fmla="*/ 3406997 w 4853273"/>
              <a:gd name="connsiteY160" fmla="*/ 2162200 h 2240876"/>
              <a:gd name="connsiteX161" fmla="*/ 3400806 w 4853273"/>
              <a:gd name="connsiteY161" fmla="*/ 2160010 h 2240876"/>
              <a:gd name="connsiteX162" fmla="*/ 3398901 w 4853273"/>
              <a:gd name="connsiteY162" fmla="*/ 2155628 h 2240876"/>
              <a:gd name="connsiteX163" fmla="*/ 3273457 w 4853273"/>
              <a:gd name="connsiteY163" fmla="*/ 2026279 h 2240876"/>
              <a:gd name="connsiteX164" fmla="*/ 3137154 w 4853273"/>
              <a:gd name="connsiteY164" fmla="*/ 1897120 h 2240876"/>
              <a:gd name="connsiteX165" fmla="*/ 3074384 w 4853273"/>
              <a:gd name="connsiteY165" fmla="*/ 1890833 h 2240876"/>
              <a:gd name="connsiteX166" fmla="*/ 3023521 w 4853273"/>
              <a:gd name="connsiteY166" fmla="*/ 1904359 h 2240876"/>
              <a:gd name="connsiteX167" fmla="*/ 2969514 w 4853273"/>
              <a:gd name="connsiteY167" fmla="*/ 1918456 h 2240876"/>
              <a:gd name="connsiteX168" fmla="*/ 2928080 w 4853273"/>
              <a:gd name="connsiteY168" fmla="*/ 1908740 h 2240876"/>
              <a:gd name="connsiteX169" fmla="*/ 2874645 w 4853273"/>
              <a:gd name="connsiteY169" fmla="*/ 1905978 h 2240876"/>
              <a:gd name="connsiteX170" fmla="*/ 2768156 w 4853273"/>
              <a:gd name="connsiteY170" fmla="*/ 1924552 h 2240876"/>
              <a:gd name="connsiteX171" fmla="*/ 2651665 w 4853273"/>
              <a:gd name="connsiteY171" fmla="*/ 1915693 h 2240876"/>
              <a:gd name="connsiteX172" fmla="*/ 2528316 w 4853273"/>
              <a:gd name="connsiteY172" fmla="*/ 1906549 h 2240876"/>
              <a:gd name="connsiteX173" fmla="*/ 2494312 w 4853273"/>
              <a:gd name="connsiteY173" fmla="*/ 1904644 h 2240876"/>
              <a:gd name="connsiteX174" fmla="*/ 2430875 w 4853273"/>
              <a:gd name="connsiteY174" fmla="*/ 1903311 h 2240876"/>
              <a:gd name="connsiteX175" fmla="*/ 2218087 w 4853273"/>
              <a:gd name="connsiteY175" fmla="*/ 1924933 h 2240876"/>
              <a:gd name="connsiteX176" fmla="*/ 2223040 w 4853273"/>
              <a:gd name="connsiteY176" fmla="*/ 1983797 h 2240876"/>
              <a:gd name="connsiteX177" fmla="*/ 2201132 w 4853273"/>
              <a:gd name="connsiteY177" fmla="*/ 2002942 h 2240876"/>
              <a:gd name="connsiteX178" fmla="*/ 2192560 w 4853273"/>
              <a:gd name="connsiteY178" fmla="*/ 2004752 h 2240876"/>
              <a:gd name="connsiteX179" fmla="*/ 2048923 w 4853273"/>
              <a:gd name="connsiteY179" fmla="*/ 1958175 h 2240876"/>
              <a:gd name="connsiteX180" fmla="*/ 2042636 w 4853273"/>
              <a:gd name="connsiteY180" fmla="*/ 1949126 h 2240876"/>
              <a:gd name="connsiteX181" fmla="*/ 2031302 w 4853273"/>
              <a:gd name="connsiteY181" fmla="*/ 1951698 h 2240876"/>
              <a:gd name="connsiteX182" fmla="*/ 2032064 w 4853273"/>
              <a:gd name="connsiteY182" fmla="*/ 1992560 h 2240876"/>
              <a:gd name="connsiteX183" fmla="*/ 2001584 w 4853273"/>
              <a:gd name="connsiteY183" fmla="*/ 2020849 h 2240876"/>
              <a:gd name="connsiteX184" fmla="*/ 1887665 w 4853273"/>
              <a:gd name="connsiteY184" fmla="*/ 2003133 h 2240876"/>
              <a:gd name="connsiteX185" fmla="*/ 1865567 w 4853273"/>
              <a:gd name="connsiteY185" fmla="*/ 1983702 h 2240876"/>
              <a:gd name="connsiteX186" fmla="*/ 1843754 w 4853273"/>
              <a:gd name="connsiteY186" fmla="*/ 1987607 h 2240876"/>
              <a:gd name="connsiteX187" fmla="*/ 1841659 w 4853273"/>
              <a:gd name="connsiteY187" fmla="*/ 2021516 h 2240876"/>
              <a:gd name="connsiteX188" fmla="*/ 1802987 w 4853273"/>
              <a:gd name="connsiteY188" fmla="*/ 2041042 h 2240876"/>
              <a:gd name="connsiteX189" fmla="*/ 1724406 w 4853273"/>
              <a:gd name="connsiteY189" fmla="*/ 2038185 h 2240876"/>
              <a:gd name="connsiteX190" fmla="*/ 1690021 w 4853273"/>
              <a:gd name="connsiteY190" fmla="*/ 2013039 h 2240876"/>
              <a:gd name="connsiteX191" fmla="*/ 1660398 w 4853273"/>
              <a:gd name="connsiteY191" fmla="*/ 2015896 h 2240876"/>
              <a:gd name="connsiteX192" fmla="*/ 1602486 w 4853273"/>
              <a:gd name="connsiteY192" fmla="*/ 2036185 h 2240876"/>
              <a:gd name="connsiteX193" fmla="*/ 1585722 w 4853273"/>
              <a:gd name="connsiteY193" fmla="*/ 2043614 h 2240876"/>
              <a:gd name="connsiteX194" fmla="*/ 1564291 w 4853273"/>
              <a:gd name="connsiteY194" fmla="*/ 2051139 h 2240876"/>
              <a:gd name="connsiteX195" fmla="*/ 1463135 w 4853273"/>
              <a:gd name="connsiteY195" fmla="*/ 2103622 h 2240876"/>
              <a:gd name="connsiteX196" fmla="*/ 1331214 w 4853273"/>
              <a:gd name="connsiteY196" fmla="*/ 2186204 h 2240876"/>
              <a:gd name="connsiteX197" fmla="*/ 1114044 w 4853273"/>
              <a:gd name="connsiteY197" fmla="*/ 2240591 h 2240876"/>
              <a:gd name="connsiteX198" fmla="*/ 3153537 w 4853273"/>
              <a:gd name="connsiteY198" fmla="*/ 1900930 h 2240876"/>
              <a:gd name="connsiteX199" fmla="*/ 3279553 w 4853273"/>
              <a:gd name="connsiteY199" fmla="*/ 2019421 h 2240876"/>
              <a:gd name="connsiteX200" fmla="*/ 3384423 w 4853273"/>
              <a:gd name="connsiteY200" fmla="*/ 2119433 h 2240876"/>
              <a:gd name="connsiteX201" fmla="*/ 3153537 w 4853273"/>
              <a:gd name="connsiteY201" fmla="*/ 1900930 h 2240876"/>
              <a:gd name="connsiteX202" fmla="*/ 1701260 w 4853273"/>
              <a:gd name="connsiteY202" fmla="*/ 2011610 h 2240876"/>
              <a:gd name="connsiteX203" fmla="*/ 1726978 w 4853273"/>
              <a:gd name="connsiteY203" fmla="*/ 2029327 h 2240876"/>
              <a:gd name="connsiteX204" fmla="*/ 1802225 w 4853273"/>
              <a:gd name="connsiteY204" fmla="*/ 2031708 h 2240876"/>
              <a:gd name="connsiteX205" fmla="*/ 1832991 w 4853273"/>
              <a:gd name="connsiteY205" fmla="*/ 2017325 h 2240876"/>
              <a:gd name="connsiteX206" fmla="*/ 1834325 w 4853273"/>
              <a:gd name="connsiteY206" fmla="*/ 1989417 h 2240876"/>
              <a:gd name="connsiteX207" fmla="*/ 1701356 w 4853273"/>
              <a:gd name="connsiteY207" fmla="*/ 2011610 h 2240876"/>
              <a:gd name="connsiteX208" fmla="*/ 1877092 w 4853273"/>
              <a:gd name="connsiteY208" fmla="*/ 1981702 h 2240876"/>
              <a:gd name="connsiteX209" fmla="*/ 1893475 w 4853273"/>
              <a:gd name="connsiteY209" fmla="*/ 1995989 h 2240876"/>
              <a:gd name="connsiteX210" fmla="*/ 1998059 w 4853273"/>
              <a:gd name="connsiteY210" fmla="*/ 2012086 h 2240876"/>
              <a:gd name="connsiteX211" fmla="*/ 2022824 w 4853273"/>
              <a:gd name="connsiteY211" fmla="*/ 1989512 h 2240876"/>
              <a:gd name="connsiteX212" fmla="*/ 2021681 w 4853273"/>
              <a:gd name="connsiteY212" fmla="*/ 1953889 h 2240876"/>
              <a:gd name="connsiteX213" fmla="*/ 1877092 w 4853273"/>
              <a:gd name="connsiteY213" fmla="*/ 1981797 h 2240876"/>
              <a:gd name="connsiteX214" fmla="*/ 1971580 w 4853273"/>
              <a:gd name="connsiteY214" fmla="*/ 809746 h 2240876"/>
              <a:gd name="connsiteX215" fmla="*/ 1899666 w 4853273"/>
              <a:gd name="connsiteY215" fmla="*/ 832225 h 2240876"/>
              <a:gd name="connsiteX216" fmla="*/ 1913096 w 4853273"/>
              <a:gd name="connsiteY216" fmla="*/ 919855 h 2240876"/>
              <a:gd name="connsiteX217" fmla="*/ 1921574 w 4853273"/>
              <a:gd name="connsiteY217" fmla="*/ 928808 h 2240876"/>
              <a:gd name="connsiteX218" fmla="*/ 1939290 w 4853273"/>
              <a:gd name="connsiteY218" fmla="*/ 956812 h 2240876"/>
              <a:gd name="connsiteX219" fmla="*/ 1929098 w 4853273"/>
              <a:gd name="connsiteY219" fmla="*/ 985958 h 2240876"/>
              <a:gd name="connsiteX220" fmla="*/ 1916335 w 4853273"/>
              <a:gd name="connsiteY220" fmla="*/ 995483 h 2240876"/>
              <a:gd name="connsiteX221" fmla="*/ 1852232 w 4853273"/>
              <a:gd name="connsiteY221" fmla="*/ 1101306 h 2240876"/>
              <a:gd name="connsiteX222" fmla="*/ 1778508 w 4853273"/>
              <a:gd name="connsiteY222" fmla="*/ 1217320 h 2240876"/>
              <a:gd name="connsiteX223" fmla="*/ 1603820 w 4853273"/>
              <a:gd name="connsiteY223" fmla="*/ 1397819 h 2240876"/>
              <a:gd name="connsiteX224" fmla="*/ 1531144 w 4853273"/>
              <a:gd name="connsiteY224" fmla="*/ 1704810 h 2240876"/>
              <a:gd name="connsiteX225" fmla="*/ 1608582 w 4853273"/>
              <a:gd name="connsiteY225" fmla="*/ 1899691 h 2240876"/>
              <a:gd name="connsiteX226" fmla="*/ 1660589 w 4853273"/>
              <a:gd name="connsiteY226" fmla="*/ 1963318 h 2240876"/>
              <a:gd name="connsiteX227" fmla="*/ 1671161 w 4853273"/>
              <a:gd name="connsiteY227" fmla="*/ 1975415 h 2240876"/>
              <a:gd name="connsiteX228" fmla="*/ 1681925 w 4853273"/>
              <a:gd name="connsiteY228" fmla="*/ 1988655 h 2240876"/>
              <a:gd name="connsiteX229" fmla="*/ 1693450 w 4853273"/>
              <a:gd name="connsiteY229" fmla="*/ 2002847 h 2240876"/>
              <a:gd name="connsiteX230" fmla="*/ 1831658 w 4853273"/>
              <a:gd name="connsiteY230" fmla="*/ 1979892 h 2240876"/>
              <a:gd name="connsiteX231" fmla="*/ 1790605 w 4853273"/>
              <a:gd name="connsiteY231" fmla="*/ 1899310 h 2240876"/>
              <a:gd name="connsiteX232" fmla="*/ 1738598 w 4853273"/>
              <a:gd name="connsiteY232" fmla="*/ 1791011 h 2240876"/>
              <a:gd name="connsiteX233" fmla="*/ 1738598 w 4853273"/>
              <a:gd name="connsiteY233" fmla="*/ 1790630 h 2240876"/>
              <a:gd name="connsiteX234" fmla="*/ 1725168 w 4853273"/>
              <a:gd name="connsiteY234" fmla="*/ 1659852 h 2240876"/>
              <a:gd name="connsiteX235" fmla="*/ 1732883 w 4853273"/>
              <a:gd name="connsiteY235" fmla="*/ 1602416 h 2240876"/>
              <a:gd name="connsiteX236" fmla="*/ 1734884 w 4853273"/>
              <a:gd name="connsiteY236" fmla="*/ 1493926 h 2240876"/>
              <a:gd name="connsiteX237" fmla="*/ 1737646 w 4853273"/>
              <a:gd name="connsiteY237" fmla="*/ 1487926 h 2240876"/>
              <a:gd name="connsiteX238" fmla="*/ 1743742 w 4853273"/>
              <a:gd name="connsiteY238" fmla="*/ 1490402 h 2240876"/>
              <a:gd name="connsiteX239" fmla="*/ 1752314 w 4853273"/>
              <a:gd name="connsiteY239" fmla="*/ 1660233 h 2240876"/>
              <a:gd name="connsiteX240" fmla="*/ 1747838 w 4853273"/>
              <a:gd name="connsiteY240" fmla="*/ 1788535 h 2240876"/>
              <a:gd name="connsiteX241" fmla="*/ 1763744 w 4853273"/>
              <a:gd name="connsiteY241" fmla="*/ 1835493 h 2240876"/>
              <a:gd name="connsiteX242" fmla="*/ 1787843 w 4853273"/>
              <a:gd name="connsiteY242" fmla="*/ 1876736 h 2240876"/>
              <a:gd name="connsiteX243" fmla="*/ 1799177 w 4853273"/>
              <a:gd name="connsiteY243" fmla="*/ 1894929 h 2240876"/>
              <a:gd name="connsiteX244" fmla="*/ 1868329 w 4853273"/>
              <a:gd name="connsiteY244" fmla="*/ 1973415 h 2240876"/>
              <a:gd name="connsiteX245" fmla="*/ 2018633 w 4853273"/>
              <a:gd name="connsiteY245" fmla="*/ 1944649 h 2240876"/>
              <a:gd name="connsiteX246" fmla="*/ 2004727 w 4853273"/>
              <a:gd name="connsiteY246" fmla="*/ 1916074 h 2240876"/>
              <a:gd name="connsiteX247" fmla="*/ 1984629 w 4853273"/>
              <a:gd name="connsiteY247" fmla="*/ 1872259 h 2240876"/>
              <a:gd name="connsiteX248" fmla="*/ 1964246 w 4853273"/>
              <a:gd name="connsiteY248" fmla="*/ 1827397 h 2240876"/>
              <a:gd name="connsiteX249" fmla="*/ 1929575 w 4853273"/>
              <a:gd name="connsiteY249" fmla="*/ 1749958 h 2240876"/>
              <a:gd name="connsiteX250" fmla="*/ 1911286 w 4853273"/>
              <a:gd name="connsiteY250" fmla="*/ 1626419 h 2240876"/>
              <a:gd name="connsiteX251" fmla="*/ 1909953 w 4853273"/>
              <a:gd name="connsiteY251" fmla="*/ 1452016 h 2240876"/>
              <a:gd name="connsiteX252" fmla="*/ 1914430 w 4853273"/>
              <a:gd name="connsiteY252" fmla="*/ 1448683 h 2240876"/>
              <a:gd name="connsiteX253" fmla="*/ 1919002 w 4853273"/>
              <a:gd name="connsiteY253" fmla="*/ 1451826 h 2240876"/>
              <a:gd name="connsiteX254" fmla="*/ 1925098 w 4853273"/>
              <a:gd name="connsiteY254" fmla="*/ 1594796 h 2240876"/>
              <a:gd name="connsiteX255" fmla="*/ 1920811 w 4853273"/>
              <a:gd name="connsiteY255" fmla="*/ 1626705 h 2240876"/>
              <a:gd name="connsiteX256" fmla="*/ 1923669 w 4853273"/>
              <a:gd name="connsiteY256" fmla="*/ 1654899 h 2240876"/>
              <a:gd name="connsiteX257" fmla="*/ 1938623 w 4853273"/>
              <a:gd name="connsiteY257" fmla="*/ 1747006 h 2240876"/>
              <a:gd name="connsiteX258" fmla="*/ 2046446 w 4853273"/>
              <a:gd name="connsiteY258" fmla="*/ 1938077 h 2240876"/>
              <a:gd name="connsiteX259" fmla="*/ 2204180 w 4853273"/>
              <a:gd name="connsiteY259" fmla="*/ 1916646 h 2240876"/>
              <a:gd name="connsiteX260" fmla="*/ 2181225 w 4853273"/>
              <a:gd name="connsiteY260" fmla="*/ 1881594 h 2240876"/>
              <a:gd name="connsiteX261" fmla="*/ 2133029 w 4853273"/>
              <a:gd name="connsiteY261" fmla="*/ 1804537 h 2240876"/>
              <a:gd name="connsiteX262" fmla="*/ 2125409 w 4853273"/>
              <a:gd name="connsiteY262" fmla="*/ 1785010 h 2240876"/>
              <a:gd name="connsiteX263" fmla="*/ 2087023 w 4853273"/>
              <a:gd name="connsiteY263" fmla="*/ 1614894 h 2240876"/>
              <a:gd name="connsiteX264" fmla="*/ 2080070 w 4853273"/>
              <a:gd name="connsiteY264" fmla="*/ 1573270 h 2240876"/>
              <a:gd name="connsiteX265" fmla="*/ 2076450 w 4853273"/>
              <a:gd name="connsiteY265" fmla="*/ 1542790 h 2240876"/>
              <a:gd name="connsiteX266" fmla="*/ 2084832 w 4853273"/>
              <a:gd name="connsiteY266" fmla="*/ 1395247 h 2240876"/>
              <a:gd name="connsiteX267" fmla="*/ 2087404 w 4853273"/>
              <a:gd name="connsiteY267" fmla="*/ 1373340 h 2240876"/>
              <a:gd name="connsiteX268" fmla="*/ 2091595 w 4853273"/>
              <a:gd name="connsiteY268" fmla="*/ 1369149 h 2240876"/>
              <a:gd name="connsiteX269" fmla="*/ 2096643 w 4853273"/>
              <a:gd name="connsiteY269" fmla="*/ 1372292 h 2240876"/>
              <a:gd name="connsiteX270" fmla="*/ 2094357 w 4853273"/>
              <a:gd name="connsiteY270" fmla="*/ 1476496 h 2240876"/>
              <a:gd name="connsiteX271" fmla="*/ 2086070 w 4853273"/>
              <a:gd name="connsiteY271" fmla="*/ 1542599 h 2240876"/>
              <a:gd name="connsiteX272" fmla="*/ 2089499 w 4853273"/>
              <a:gd name="connsiteY272" fmla="*/ 1571269 h 2240876"/>
              <a:gd name="connsiteX273" fmla="*/ 2124266 w 4853273"/>
              <a:gd name="connsiteY273" fmla="*/ 1732909 h 2240876"/>
              <a:gd name="connsiteX274" fmla="*/ 2134648 w 4853273"/>
              <a:gd name="connsiteY274" fmla="*/ 1782343 h 2240876"/>
              <a:gd name="connsiteX275" fmla="*/ 2141982 w 4853273"/>
              <a:gd name="connsiteY275" fmla="*/ 1800917 h 2240876"/>
              <a:gd name="connsiteX276" fmla="*/ 2247043 w 4853273"/>
              <a:gd name="connsiteY276" fmla="*/ 1889976 h 2240876"/>
              <a:gd name="connsiteX277" fmla="*/ 2289620 w 4853273"/>
              <a:gd name="connsiteY277" fmla="*/ 1886642 h 2240876"/>
              <a:gd name="connsiteX278" fmla="*/ 2323148 w 4853273"/>
              <a:gd name="connsiteY278" fmla="*/ 1828444 h 2240876"/>
              <a:gd name="connsiteX279" fmla="*/ 2302383 w 4853273"/>
              <a:gd name="connsiteY279" fmla="*/ 1752721 h 2240876"/>
              <a:gd name="connsiteX280" fmla="*/ 2270189 w 4853273"/>
              <a:gd name="connsiteY280" fmla="*/ 1698047 h 2240876"/>
              <a:gd name="connsiteX281" fmla="*/ 2251996 w 4853273"/>
              <a:gd name="connsiteY281" fmla="*/ 1581842 h 2240876"/>
              <a:gd name="connsiteX282" fmla="*/ 2250091 w 4853273"/>
              <a:gd name="connsiteY282" fmla="*/ 1564888 h 2240876"/>
              <a:gd name="connsiteX283" fmla="*/ 2256473 w 4853273"/>
              <a:gd name="connsiteY283" fmla="*/ 1453540 h 2240876"/>
              <a:gd name="connsiteX284" fmla="*/ 2256187 w 4853273"/>
              <a:gd name="connsiteY284" fmla="*/ 1384389 h 2240876"/>
              <a:gd name="connsiteX285" fmla="*/ 2253901 w 4853273"/>
              <a:gd name="connsiteY285" fmla="*/ 1321905 h 2240876"/>
              <a:gd name="connsiteX286" fmla="*/ 2273427 w 4853273"/>
              <a:gd name="connsiteY286" fmla="*/ 1259897 h 2240876"/>
              <a:gd name="connsiteX287" fmla="*/ 2287810 w 4853273"/>
              <a:gd name="connsiteY287" fmla="*/ 1234180 h 2240876"/>
              <a:gd name="connsiteX288" fmla="*/ 2312670 w 4853273"/>
              <a:gd name="connsiteY288" fmla="*/ 1171791 h 2240876"/>
              <a:gd name="connsiteX289" fmla="*/ 2198370 w 4853273"/>
              <a:gd name="connsiteY289" fmla="*/ 1092829 h 2240876"/>
              <a:gd name="connsiteX290" fmla="*/ 2168938 w 4853273"/>
              <a:gd name="connsiteY290" fmla="*/ 1085590 h 2240876"/>
              <a:gd name="connsiteX291" fmla="*/ 2057876 w 4853273"/>
              <a:gd name="connsiteY291" fmla="*/ 1040251 h 2240876"/>
              <a:gd name="connsiteX292" fmla="*/ 2036255 w 4853273"/>
              <a:gd name="connsiteY292" fmla="*/ 1012914 h 2240876"/>
              <a:gd name="connsiteX293" fmla="*/ 1976628 w 4853273"/>
              <a:gd name="connsiteY293" fmla="*/ 967765 h 2240876"/>
              <a:gd name="connsiteX294" fmla="*/ 1971294 w 4853273"/>
              <a:gd name="connsiteY294" fmla="*/ 964813 h 2240876"/>
              <a:gd name="connsiteX295" fmla="*/ 1973294 w 4853273"/>
              <a:gd name="connsiteY295" fmla="*/ 959002 h 2240876"/>
              <a:gd name="connsiteX296" fmla="*/ 2072640 w 4853273"/>
              <a:gd name="connsiteY296" fmla="*/ 977386 h 2240876"/>
              <a:gd name="connsiteX297" fmla="*/ 2084642 w 4853273"/>
              <a:gd name="connsiteY297" fmla="*/ 983767 h 2240876"/>
              <a:gd name="connsiteX298" fmla="*/ 2139791 w 4853273"/>
              <a:gd name="connsiteY298" fmla="*/ 1004722 h 2240876"/>
              <a:gd name="connsiteX299" fmla="*/ 2205800 w 4853273"/>
              <a:gd name="connsiteY299" fmla="*/ 1031488 h 2240876"/>
              <a:gd name="connsiteX300" fmla="*/ 2210372 w 4853273"/>
              <a:gd name="connsiteY300" fmla="*/ 1034155 h 2240876"/>
              <a:gd name="connsiteX301" fmla="*/ 2344674 w 4853273"/>
              <a:gd name="connsiteY301" fmla="*/ 1143978 h 2240876"/>
              <a:gd name="connsiteX302" fmla="*/ 2471071 w 4853273"/>
              <a:gd name="connsiteY302" fmla="*/ 1029678 h 2240876"/>
              <a:gd name="connsiteX303" fmla="*/ 2520506 w 4853273"/>
              <a:gd name="connsiteY303" fmla="*/ 1008532 h 2240876"/>
              <a:gd name="connsiteX304" fmla="*/ 2613375 w 4853273"/>
              <a:gd name="connsiteY304" fmla="*/ 953573 h 2240876"/>
              <a:gd name="connsiteX305" fmla="*/ 2674620 w 4853273"/>
              <a:gd name="connsiteY305" fmla="*/ 915283 h 2240876"/>
              <a:gd name="connsiteX306" fmla="*/ 2798064 w 4853273"/>
              <a:gd name="connsiteY306" fmla="*/ 872230 h 2240876"/>
              <a:gd name="connsiteX307" fmla="*/ 2835402 w 4853273"/>
              <a:gd name="connsiteY307" fmla="*/ 862038 h 2240876"/>
              <a:gd name="connsiteX308" fmla="*/ 2858834 w 4853273"/>
              <a:gd name="connsiteY308" fmla="*/ 855180 h 2240876"/>
              <a:gd name="connsiteX309" fmla="*/ 2816543 w 4853273"/>
              <a:gd name="connsiteY309" fmla="*/ 824414 h 2240876"/>
              <a:gd name="connsiteX310" fmla="*/ 2783396 w 4853273"/>
              <a:gd name="connsiteY310" fmla="*/ 763549 h 2240876"/>
              <a:gd name="connsiteX311" fmla="*/ 2781395 w 4853273"/>
              <a:gd name="connsiteY311" fmla="*/ 762311 h 2240876"/>
              <a:gd name="connsiteX312" fmla="*/ 2701290 w 4853273"/>
              <a:gd name="connsiteY312" fmla="*/ 671633 h 2240876"/>
              <a:gd name="connsiteX313" fmla="*/ 2646902 w 4853273"/>
              <a:gd name="connsiteY313" fmla="*/ 600196 h 2240876"/>
              <a:gd name="connsiteX314" fmla="*/ 2634044 w 4853273"/>
              <a:gd name="connsiteY314" fmla="*/ 584670 h 2240876"/>
              <a:gd name="connsiteX315" fmla="*/ 2598325 w 4853273"/>
              <a:gd name="connsiteY315" fmla="*/ 530854 h 2240876"/>
              <a:gd name="connsiteX316" fmla="*/ 2569655 w 4853273"/>
              <a:gd name="connsiteY316" fmla="*/ 486277 h 2240876"/>
              <a:gd name="connsiteX317" fmla="*/ 2398300 w 4853273"/>
              <a:gd name="connsiteY317" fmla="*/ 362166 h 2240876"/>
              <a:gd name="connsiteX318" fmla="*/ 2347055 w 4853273"/>
              <a:gd name="connsiteY318" fmla="*/ 349117 h 2240876"/>
              <a:gd name="connsiteX319" fmla="*/ 2305336 w 4853273"/>
              <a:gd name="connsiteY319" fmla="*/ 339306 h 2240876"/>
              <a:gd name="connsiteX320" fmla="*/ 2266474 w 4853273"/>
              <a:gd name="connsiteY320" fmla="*/ 312350 h 2240876"/>
              <a:gd name="connsiteX321" fmla="*/ 2180844 w 4853273"/>
              <a:gd name="connsiteY321" fmla="*/ 317017 h 2240876"/>
              <a:gd name="connsiteX322" fmla="*/ 2130933 w 4853273"/>
              <a:gd name="connsiteY322" fmla="*/ 325495 h 2240876"/>
              <a:gd name="connsiteX323" fmla="*/ 2119884 w 4853273"/>
              <a:gd name="connsiteY323" fmla="*/ 332067 h 2240876"/>
              <a:gd name="connsiteX324" fmla="*/ 2066068 w 4853273"/>
              <a:gd name="connsiteY324" fmla="*/ 414934 h 2240876"/>
              <a:gd name="connsiteX325" fmla="*/ 2104358 w 4853273"/>
              <a:gd name="connsiteY325" fmla="*/ 442747 h 2240876"/>
              <a:gd name="connsiteX326" fmla="*/ 2140839 w 4853273"/>
              <a:gd name="connsiteY326" fmla="*/ 452558 h 2240876"/>
              <a:gd name="connsiteX327" fmla="*/ 2189702 w 4853273"/>
              <a:gd name="connsiteY327" fmla="*/ 464845 h 2240876"/>
              <a:gd name="connsiteX328" fmla="*/ 2205228 w 4853273"/>
              <a:gd name="connsiteY328" fmla="*/ 464845 h 2240876"/>
              <a:gd name="connsiteX329" fmla="*/ 2290667 w 4853273"/>
              <a:gd name="connsiteY329" fmla="*/ 484848 h 2240876"/>
              <a:gd name="connsiteX330" fmla="*/ 2295239 w 4853273"/>
              <a:gd name="connsiteY330" fmla="*/ 489229 h 2240876"/>
              <a:gd name="connsiteX331" fmla="*/ 2295620 w 4853273"/>
              <a:gd name="connsiteY331" fmla="*/ 493516 h 2240876"/>
              <a:gd name="connsiteX332" fmla="*/ 2292477 w 4853273"/>
              <a:gd name="connsiteY332" fmla="*/ 496373 h 2240876"/>
              <a:gd name="connsiteX333" fmla="*/ 2173700 w 4853273"/>
              <a:gd name="connsiteY333" fmla="*/ 478371 h 2240876"/>
              <a:gd name="connsiteX334" fmla="*/ 2115122 w 4853273"/>
              <a:gd name="connsiteY334" fmla="*/ 463226 h 2240876"/>
              <a:gd name="connsiteX335" fmla="*/ 2092643 w 4853273"/>
              <a:gd name="connsiteY335" fmla="*/ 459226 h 2240876"/>
              <a:gd name="connsiteX336" fmla="*/ 1984629 w 4853273"/>
              <a:gd name="connsiteY336" fmla="*/ 471703 h 2240876"/>
              <a:gd name="connsiteX337" fmla="*/ 1958054 w 4853273"/>
              <a:gd name="connsiteY337" fmla="*/ 548761 h 2240876"/>
              <a:gd name="connsiteX338" fmla="*/ 1987963 w 4853273"/>
              <a:gd name="connsiteY338" fmla="*/ 611721 h 2240876"/>
              <a:gd name="connsiteX339" fmla="*/ 2006346 w 4853273"/>
              <a:gd name="connsiteY339" fmla="*/ 620198 h 2240876"/>
              <a:gd name="connsiteX340" fmla="*/ 2032254 w 4853273"/>
              <a:gd name="connsiteY340" fmla="*/ 623913 h 2240876"/>
              <a:gd name="connsiteX341" fmla="*/ 2065877 w 4853273"/>
              <a:gd name="connsiteY341" fmla="*/ 623151 h 2240876"/>
              <a:gd name="connsiteX342" fmla="*/ 2157127 w 4853273"/>
              <a:gd name="connsiteY342" fmla="*/ 645916 h 2240876"/>
              <a:gd name="connsiteX343" fmla="*/ 2157889 w 4853273"/>
              <a:gd name="connsiteY343" fmla="*/ 650773 h 2240876"/>
              <a:gd name="connsiteX344" fmla="*/ 2153888 w 4853273"/>
              <a:gd name="connsiteY344" fmla="*/ 653726 h 2240876"/>
              <a:gd name="connsiteX345" fmla="*/ 2072735 w 4853273"/>
              <a:gd name="connsiteY345" fmla="*/ 642106 h 2240876"/>
              <a:gd name="connsiteX346" fmla="*/ 2031397 w 4853273"/>
              <a:gd name="connsiteY346" fmla="*/ 633438 h 2240876"/>
              <a:gd name="connsiteX347" fmla="*/ 2004441 w 4853273"/>
              <a:gd name="connsiteY347" fmla="*/ 629533 h 2240876"/>
              <a:gd name="connsiteX348" fmla="*/ 1937290 w 4853273"/>
              <a:gd name="connsiteY348" fmla="*/ 640296 h 2240876"/>
              <a:gd name="connsiteX349" fmla="*/ 1910429 w 4853273"/>
              <a:gd name="connsiteY349" fmla="*/ 689350 h 2240876"/>
              <a:gd name="connsiteX350" fmla="*/ 1956149 w 4853273"/>
              <a:gd name="connsiteY350" fmla="*/ 794696 h 2240876"/>
              <a:gd name="connsiteX351" fmla="*/ 1972723 w 4853273"/>
              <a:gd name="connsiteY351" fmla="*/ 800221 h 2240876"/>
              <a:gd name="connsiteX352" fmla="*/ 1989201 w 4853273"/>
              <a:gd name="connsiteY352" fmla="*/ 799935 h 2240876"/>
              <a:gd name="connsiteX353" fmla="*/ 1995678 w 4853273"/>
              <a:gd name="connsiteY353" fmla="*/ 799935 h 2240876"/>
              <a:gd name="connsiteX354" fmla="*/ 2128742 w 4853273"/>
              <a:gd name="connsiteY354" fmla="*/ 842321 h 2240876"/>
              <a:gd name="connsiteX355" fmla="*/ 2131409 w 4853273"/>
              <a:gd name="connsiteY355" fmla="*/ 847179 h 2240876"/>
              <a:gd name="connsiteX356" fmla="*/ 2127695 w 4853273"/>
              <a:gd name="connsiteY356" fmla="*/ 851275 h 2240876"/>
              <a:gd name="connsiteX357" fmla="*/ 2080070 w 4853273"/>
              <a:gd name="connsiteY357" fmla="*/ 838416 h 2240876"/>
              <a:gd name="connsiteX358" fmla="*/ 2064544 w 4853273"/>
              <a:gd name="connsiteY358" fmla="*/ 832320 h 2240876"/>
              <a:gd name="connsiteX359" fmla="*/ 2012252 w 4853273"/>
              <a:gd name="connsiteY359" fmla="*/ 819271 h 2240876"/>
              <a:gd name="connsiteX360" fmla="*/ 1971580 w 4853273"/>
              <a:gd name="connsiteY360" fmla="*/ 809841 h 2240876"/>
              <a:gd name="connsiteX361" fmla="*/ 2052257 w 4853273"/>
              <a:gd name="connsiteY361" fmla="*/ 1946554 h 2240876"/>
              <a:gd name="connsiteX362" fmla="*/ 2056448 w 4853273"/>
              <a:gd name="connsiteY362" fmla="*/ 1952555 h 2240876"/>
              <a:gd name="connsiteX363" fmla="*/ 2190179 w 4853273"/>
              <a:gd name="connsiteY363" fmla="*/ 1995418 h 2240876"/>
              <a:gd name="connsiteX364" fmla="*/ 2199513 w 4853273"/>
              <a:gd name="connsiteY364" fmla="*/ 1993417 h 2240876"/>
              <a:gd name="connsiteX365" fmla="*/ 2213896 w 4853273"/>
              <a:gd name="connsiteY365" fmla="*/ 1980559 h 2240876"/>
              <a:gd name="connsiteX366" fmla="*/ 2208276 w 4853273"/>
              <a:gd name="connsiteY366" fmla="*/ 1925885 h 2240876"/>
              <a:gd name="connsiteX367" fmla="*/ 2052257 w 4853273"/>
              <a:gd name="connsiteY367" fmla="*/ 1946459 h 2240876"/>
              <a:gd name="connsiteX368" fmla="*/ 1827752 w 4853273"/>
              <a:gd name="connsiteY368" fmla="*/ 1945411 h 2240876"/>
              <a:gd name="connsiteX369" fmla="*/ 1841183 w 4853273"/>
              <a:gd name="connsiteY369" fmla="*/ 1978463 h 2240876"/>
              <a:gd name="connsiteX370" fmla="*/ 1856804 w 4853273"/>
              <a:gd name="connsiteY370" fmla="*/ 1975701 h 2240876"/>
              <a:gd name="connsiteX371" fmla="*/ 1827752 w 4853273"/>
              <a:gd name="connsiteY371" fmla="*/ 1945411 h 2240876"/>
              <a:gd name="connsiteX372" fmla="*/ 1993392 w 4853273"/>
              <a:gd name="connsiteY372" fmla="*/ 1868354 h 2240876"/>
              <a:gd name="connsiteX373" fmla="*/ 1993773 w 4853273"/>
              <a:gd name="connsiteY373" fmla="*/ 1869402 h 2240876"/>
              <a:gd name="connsiteX374" fmla="*/ 2013014 w 4853273"/>
              <a:gd name="connsiteY374" fmla="*/ 1911407 h 2240876"/>
              <a:gd name="connsiteX375" fmla="*/ 2028158 w 4853273"/>
              <a:gd name="connsiteY375" fmla="*/ 1942744 h 2240876"/>
              <a:gd name="connsiteX376" fmla="*/ 2036921 w 4853273"/>
              <a:gd name="connsiteY376" fmla="*/ 1940744 h 2240876"/>
              <a:gd name="connsiteX377" fmla="*/ 1993392 w 4853273"/>
              <a:gd name="connsiteY377" fmla="*/ 1868354 h 2240876"/>
              <a:gd name="connsiteX378" fmla="*/ 2163794 w 4853273"/>
              <a:gd name="connsiteY378" fmla="*/ 1843018 h 2240876"/>
              <a:gd name="connsiteX379" fmla="*/ 2188369 w 4853273"/>
              <a:gd name="connsiteY379" fmla="*/ 1875212 h 2240876"/>
              <a:gd name="connsiteX380" fmla="*/ 2214277 w 4853273"/>
              <a:gd name="connsiteY380" fmla="*/ 1915693 h 2240876"/>
              <a:gd name="connsiteX381" fmla="*/ 2429828 w 4853273"/>
              <a:gd name="connsiteY381" fmla="*/ 1893786 h 2240876"/>
              <a:gd name="connsiteX382" fmla="*/ 2494788 w 4853273"/>
              <a:gd name="connsiteY382" fmla="*/ 1895119 h 2240876"/>
              <a:gd name="connsiteX383" fmla="*/ 2528411 w 4853273"/>
              <a:gd name="connsiteY383" fmla="*/ 1897024 h 2240876"/>
              <a:gd name="connsiteX384" fmla="*/ 2652427 w 4853273"/>
              <a:gd name="connsiteY384" fmla="*/ 1906264 h 2240876"/>
              <a:gd name="connsiteX385" fmla="*/ 2768251 w 4853273"/>
              <a:gd name="connsiteY385" fmla="*/ 1915122 h 2240876"/>
              <a:gd name="connsiteX386" fmla="*/ 2871311 w 4853273"/>
              <a:gd name="connsiteY386" fmla="*/ 1897120 h 2240876"/>
              <a:gd name="connsiteX387" fmla="*/ 2931414 w 4853273"/>
              <a:gd name="connsiteY387" fmla="*/ 1900072 h 2240876"/>
              <a:gd name="connsiteX388" fmla="*/ 2969419 w 4853273"/>
              <a:gd name="connsiteY388" fmla="*/ 1909121 h 2240876"/>
              <a:gd name="connsiteX389" fmla="*/ 2970181 w 4853273"/>
              <a:gd name="connsiteY389" fmla="*/ 1909121 h 2240876"/>
              <a:gd name="connsiteX390" fmla="*/ 3019711 w 4853273"/>
              <a:gd name="connsiteY390" fmla="*/ 1895691 h 2240876"/>
              <a:gd name="connsiteX391" fmla="*/ 3074289 w 4853273"/>
              <a:gd name="connsiteY391" fmla="*/ 1881499 h 2240876"/>
              <a:gd name="connsiteX392" fmla="*/ 3126200 w 4853273"/>
              <a:gd name="connsiteY392" fmla="*/ 1885785 h 2240876"/>
              <a:gd name="connsiteX393" fmla="*/ 3036094 w 4853273"/>
              <a:gd name="connsiteY393" fmla="*/ 1754435 h 2240876"/>
              <a:gd name="connsiteX394" fmla="*/ 3010091 w 4853273"/>
              <a:gd name="connsiteY394" fmla="*/ 1722526 h 2240876"/>
              <a:gd name="connsiteX395" fmla="*/ 2981230 w 4853273"/>
              <a:gd name="connsiteY395" fmla="*/ 1668234 h 2240876"/>
              <a:gd name="connsiteX396" fmla="*/ 3027331 w 4853273"/>
              <a:gd name="connsiteY396" fmla="*/ 1548314 h 2240876"/>
              <a:gd name="connsiteX397" fmla="*/ 3084386 w 4853273"/>
              <a:gd name="connsiteY397" fmla="*/ 1500880 h 2240876"/>
              <a:gd name="connsiteX398" fmla="*/ 3126486 w 4853273"/>
              <a:gd name="connsiteY398" fmla="*/ 1467828 h 2240876"/>
              <a:gd name="connsiteX399" fmla="*/ 3233071 w 4853273"/>
              <a:gd name="connsiteY399" fmla="*/ 1386199 h 2240876"/>
              <a:gd name="connsiteX400" fmla="*/ 3351752 w 4853273"/>
              <a:gd name="connsiteY400" fmla="*/ 1357338 h 2240876"/>
              <a:gd name="connsiteX401" fmla="*/ 3369374 w 4853273"/>
              <a:gd name="connsiteY401" fmla="*/ 1366768 h 2240876"/>
              <a:gd name="connsiteX402" fmla="*/ 3210592 w 4853273"/>
              <a:gd name="connsiteY402" fmla="*/ 1187983 h 2240876"/>
              <a:gd name="connsiteX403" fmla="*/ 3192875 w 4853273"/>
              <a:gd name="connsiteY403" fmla="*/ 1191984 h 2240876"/>
              <a:gd name="connsiteX404" fmla="*/ 3122295 w 4853273"/>
              <a:gd name="connsiteY404" fmla="*/ 1209129 h 2240876"/>
              <a:gd name="connsiteX405" fmla="*/ 3075337 w 4853273"/>
              <a:gd name="connsiteY405" fmla="*/ 1235989 h 2240876"/>
              <a:gd name="connsiteX406" fmla="*/ 3012662 w 4853273"/>
              <a:gd name="connsiteY406" fmla="*/ 1268851 h 2240876"/>
              <a:gd name="connsiteX407" fmla="*/ 3006567 w 4853273"/>
              <a:gd name="connsiteY407" fmla="*/ 1266279 h 2240876"/>
              <a:gd name="connsiteX408" fmla="*/ 3002566 w 4853273"/>
              <a:gd name="connsiteY408" fmla="*/ 1254373 h 2240876"/>
              <a:gd name="connsiteX409" fmla="*/ 3004566 w 4853273"/>
              <a:gd name="connsiteY409" fmla="*/ 1249610 h 2240876"/>
              <a:gd name="connsiteX410" fmla="*/ 3118866 w 4853273"/>
              <a:gd name="connsiteY410" fmla="*/ 1200175 h 2240876"/>
              <a:gd name="connsiteX411" fmla="*/ 3199733 w 4853273"/>
              <a:gd name="connsiteY411" fmla="*/ 1176363 h 2240876"/>
              <a:gd name="connsiteX412" fmla="*/ 3098768 w 4853273"/>
              <a:gd name="connsiteY412" fmla="*/ 1071302 h 2240876"/>
              <a:gd name="connsiteX413" fmla="*/ 3096768 w 4853273"/>
              <a:gd name="connsiteY413" fmla="*/ 1072064 h 2240876"/>
              <a:gd name="connsiteX414" fmla="*/ 3068193 w 4853273"/>
              <a:gd name="connsiteY414" fmla="*/ 1086637 h 2240876"/>
              <a:gd name="connsiteX415" fmla="*/ 3001423 w 4853273"/>
              <a:gd name="connsiteY415" fmla="*/ 1116355 h 2240876"/>
              <a:gd name="connsiteX416" fmla="*/ 2995898 w 4853273"/>
              <a:gd name="connsiteY416" fmla="*/ 1113688 h 2240876"/>
              <a:gd name="connsiteX417" fmla="*/ 2997613 w 4853273"/>
              <a:gd name="connsiteY417" fmla="*/ 1107783 h 2240876"/>
              <a:gd name="connsiteX418" fmla="*/ 3082957 w 4853273"/>
              <a:gd name="connsiteY418" fmla="*/ 1067397 h 2240876"/>
              <a:gd name="connsiteX419" fmla="*/ 3091529 w 4853273"/>
              <a:gd name="connsiteY419" fmla="*/ 1063968 h 2240876"/>
              <a:gd name="connsiteX420" fmla="*/ 2987040 w 4853273"/>
              <a:gd name="connsiteY420" fmla="*/ 963574 h 2240876"/>
              <a:gd name="connsiteX421" fmla="*/ 2973515 w 4853273"/>
              <a:gd name="connsiteY421" fmla="*/ 966146 h 2240876"/>
              <a:gd name="connsiteX422" fmla="*/ 2948940 w 4853273"/>
              <a:gd name="connsiteY422" fmla="*/ 971480 h 2240876"/>
              <a:gd name="connsiteX423" fmla="*/ 2909316 w 4853273"/>
              <a:gd name="connsiteY423" fmla="*/ 985768 h 2240876"/>
              <a:gd name="connsiteX424" fmla="*/ 2830640 w 4853273"/>
              <a:gd name="connsiteY424" fmla="*/ 1014152 h 2240876"/>
              <a:gd name="connsiteX425" fmla="*/ 2824544 w 4853273"/>
              <a:gd name="connsiteY425" fmla="*/ 1011295 h 2240876"/>
              <a:gd name="connsiteX426" fmla="*/ 2827401 w 4853273"/>
              <a:gd name="connsiteY426" fmla="*/ 1005199 h 2240876"/>
              <a:gd name="connsiteX427" fmla="*/ 2942558 w 4853273"/>
              <a:gd name="connsiteY427" fmla="*/ 963670 h 2240876"/>
              <a:gd name="connsiteX428" fmla="*/ 2945702 w 4853273"/>
              <a:gd name="connsiteY428" fmla="*/ 962622 h 2240876"/>
              <a:gd name="connsiteX429" fmla="*/ 2974277 w 4853273"/>
              <a:gd name="connsiteY429" fmla="*/ 952335 h 2240876"/>
              <a:gd name="connsiteX430" fmla="*/ 2868549 w 4853273"/>
              <a:gd name="connsiteY430" fmla="*/ 862990 h 2240876"/>
              <a:gd name="connsiteX431" fmla="*/ 2838260 w 4853273"/>
              <a:gd name="connsiteY431" fmla="*/ 871277 h 2240876"/>
              <a:gd name="connsiteX432" fmla="*/ 2799874 w 4853273"/>
              <a:gd name="connsiteY432" fmla="*/ 881755 h 2240876"/>
              <a:gd name="connsiteX433" fmla="*/ 2679287 w 4853273"/>
              <a:gd name="connsiteY433" fmla="*/ 923760 h 2240876"/>
              <a:gd name="connsiteX434" fmla="*/ 2618423 w 4853273"/>
              <a:gd name="connsiteY434" fmla="*/ 961765 h 2240876"/>
              <a:gd name="connsiteX435" fmla="*/ 2524506 w 4853273"/>
              <a:gd name="connsiteY435" fmla="*/ 1017295 h 2240876"/>
              <a:gd name="connsiteX436" fmla="*/ 2474405 w 4853273"/>
              <a:gd name="connsiteY436" fmla="*/ 1038727 h 2240876"/>
              <a:gd name="connsiteX437" fmla="*/ 2350961 w 4853273"/>
              <a:gd name="connsiteY437" fmla="*/ 1162552 h 2240876"/>
              <a:gd name="connsiteX438" fmla="*/ 2346484 w 4853273"/>
              <a:gd name="connsiteY438" fmla="*/ 1166743 h 2240876"/>
              <a:gd name="connsiteX439" fmla="*/ 2341626 w 4853273"/>
              <a:gd name="connsiteY439" fmla="*/ 1163028 h 2240876"/>
              <a:gd name="connsiteX440" fmla="*/ 2205419 w 4853273"/>
              <a:gd name="connsiteY440" fmla="*/ 1042632 h 2240876"/>
              <a:gd name="connsiteX441" fmla="*/ 2200847 w 4853273"/>
              <a:gd name="connsiteY441" fmla="*/ 1039965 h 2240876"/>
              <a:gd name="connsiteX442" fmla="*/ 2136839 w 4853273"/>
              <a:gd name="connsiteY442" fmla="*/ 1014152 h 2240876"/>
              <a:gd name="connsiteX443" fmla="*/ 2080165 w 4853273"/>
              <a:gd name="connsiteY443" fmla="*/ 992530 h 2240876"/>
              <a:gd name="connsiteX444" fmla="*/ 2067973 w 4853273"/>
              <a:gd name="connsiteY444" fmla="*/ 985958 h 2240876"/>
              <a:gd name="connsiteX445" fmla="*/ 1998917 w 4853273"/>
              <a:gd name="connsiteY445" fmla="*/ 961479 h 2240876"/>
              <a:gd name="connsiteX446" fmla="*/ 2043970 w 4853273"/>
              <a:gd name="connsiteY446" fmla="*/ 1007770 h 2240876"/>
              <a:gd name="connsiteX447" fmla="*/ 2064258 w 4853273"/>
              <a:gd name="connsiteY447" fmla="*/ 1033583 h 2240876"/>
              <a:gd name="connsiteX448" fmla="*/ 2171033 w 4853273"/>
              <a:gd name="connsiteY448" fmla="*/ 1076636 h 2240876"/>
              <a:gd name="connsiteX449" fmla="*/ 2200751 w 4853273"/>
              <a:gd name="connsiteY449" fmla="*/ 1083970 h 2240876"/>
              <a:gd name="connsiteX450" fmla="*/ 2322005 w 4853273"/>
              <a:gd name="connsiteY450" fmla="*/ 1170743 h 2240876"/>
              <a:gd name="connsiteX451" fmla="*/ 2295811 w 4853273"/>
              <a:gd name="connsiteY451" fmla="*/ 1239418 h 2240876"/>
              <a:gd name="connsiteX452" fmla="*/ 2282000 w 4853273"/>
              <a:gd name="connsiteY452" fmla="*/ 1263993 h 2240876"/>
              <a:gd name="connsiteX453" fmla="*/ 2263140 w 4853273"/>
              <a:gd name="connsiteY453" fmla="*/ 1323810 h 2240876"/>
              <a:gd name="connsiteX454" fmla="*/ 2265426 w 4853273"/>
              <a:gd name="connsiteY454" fmla="*/ 1383246 h 2240876"/>
              <a:gd name="connsiteX455" fmla="*/ 2265426 w 4853273"/>
              <a:gd name="connsiteY455" fmla="*/ 1456398 h 2240876"/>
              <a:gd name="connsiteX456" fmla="*/ 2259330 w 4853273"/>
              <a:gd name="connsiteY456" fmla="*/ 1564030 h 2240876"/>
              <a:gd name="connsiteX457" fmla="*/ 2261235 w 4853273"/>
              <a:gd name="connsiteY457" fmla="*/ 1580985 h 2240876"/>
              <a:gd name="connsiteX458" fmla="*/ 2278952 w 4853273"/>
              <a:gd name="connsiteY458" fmla="*/ 1694999 h 2240876"/>
              <a:gd name="connsiteX459" fmla="*/ 2309527 w 4853273"/>
              <a:gd name="connsiteY459" fmla="*/ 1746910 h 2240876"/>
              <a:gd name="connsiteX460" fmla="*/ 2332292 w 4853273"/>
              <a:gd name="connsiteY460" fmla="*/ 1829968 h 2240876"/>
              <a:gd name="connsiteX461" fmla="*/ 2294287 w 4853273"/>
              <a:gd name="connsiteY461" fmla="*/ 1895024 h 2240876"/>
              <a:gd name="connsiteX462" fmla="*/ 2243614 w 4853273"/>
              <a:gd name="connsiteY462" fmla="*/ 1899215 h 2240876"/>
              <a:gd name="connsiteX463" fmla="*/ 2163509 w 4853273"/>
              <a:gd name="connsiteY463" fmla="*/ 1843303 h 2240876"/>
              <a:gd name="connsiteX464" fmla="*/ 1750028 w 4853273"/>
              <a:gd name="connsiteY464" fmla="*/ 1551362 h 2240876"/>
              <a:gd name="connsiteX465" fmla="*/ 1742313 w 4853273"/>
              <a:gd name="connsiteY465" fmla="*/ 1604226 h 2240876"/>
              <a:gd name="connsiteX466" fmla="*/ 1734693 w 4853273"/>
              <a:gd name="connsiteY466" fmla="*/ 1660423 h 2240876"/>
              <a:gd name="connsiteX467" fmla="*/ 1735741 w 4853273"/>
              <a:gd name="connsiteY467" fmla="*/ 1716049 h 2240876"/>
              <a:gd name="connsiteX468" fmla="*/ 1742980 w 4853273"/>
              <a:gd name="connsiteY468" fmla="*/ 1658995 h 2240876"/>
              <a:gd name="connsiteX469" fmla="*/ 1750028 w 4853273"/>
              <a:gd name="connsiteY469" fmla="*/ 1551362 h 2240876"/>
              <a:gd name="connsiteX470" fmla="*/ 1916144 w 4853273"/>
              <a:gd name="connsiteY470" fmla="*/ 1475829 h 2240876"/>
              <a:gd name="connsiteX471" fmla="*/ 1917668 w 4853273"/>
              <a:gd name="connsiteY471" fmla="*/ 1579937 h 2240876"/>
              <a:gd name="connsiteX472" fmla="*/ 1916144 w 4853273"/>
              <a:gd name="connsiteY472" fmla="*/ 1475829 h 2240876"/>
              <a:gd name="connsiteX473" fmla="*/ 2093119 w 4853273"/>
              <a:gd name="connsiteY473" fmla="*/ 1406296 h 2240876"/>
              <a:gd name="connsiteX474" fmla="*/ 2087404 w 4853273"/>
              <a:gd name="connsiteY474" fmla="*/ 1461922 h 2240876"/>
              <a:gd name="connsiteX475" fmla="*/ 2093119 w 4853273"/>
              <a:gd name="connsiteY475" fmla="*/ 1406296 h 2240876"/>
              <a:gd name="connsiteX476" fmla="*/ 3012662 w 4853273"/>
              <a:gd name="connsiteY476" fmla="*/ 1255611 h 2240876"/>
              <a:gd name="connsiteX477" fmla="*/ 3013520 w 4853273"/>
              <a:gd name="connsiteY477" fmla="*/ 1258183 h 2240876"/>
              <a:gd name="connsiteX478" fmla="*/ 3070193 w 4853273"/>
              <a:gd name="connsiteY478" fmla="*/ 1227893 h 2240876"/>
              <a:gd name="connsiteX479" fmla="*/ 3077051 w 4853273"/>
              <a:gd name="connsiteY479" fmla="*/ 1223512 h 2240876"/>
              <a:gd name="connsiteX480" fmla="*/ 3012662 w 4853273"/>
              <a:gd name="connsiteY480" fmla="*/ 1255611 h 2240876"/>
              <a:gd name="connsiteX481" fmla="*/ 3108293 w 4853273"/>
              <a:gd name="connsiteY481" fmla="*/ 1067206 h 2240876"/>
              <a:gd name="connsiteX482" fmla="*/ 3210496 w 4853273"/>
              <a:gd name="connsiteY482" fmla="*/ 1173791 h 2240876"/>
              <a:gd name="connsiteX483" fmla="*/ 3266694 w 4853273"/>
              <a:gd name="connsiteY483" fmla="*/ 1162456 h 2240876"/>
              <a:gd name="connsiteX484" fmla="*/ 3280601 w 4853273"/>
              <a:gd name="connsiteY484" fmla="*/ 1159789 h 2240876"/>
              <a:gd name="connsiteX485" fmla="*/ 3341275 w 4853273"/>
              <a:gd name="connsiteY485" fmla="*/ 1135977 h 2240876"/>
              <a:gd name="connsiteX486" fmla="*/ 3219926 w 4853273"/>
              <a:gd name="connsiteY486" fmla="*/ 1029011 h 2240876"/>
              <a:gd name="connsiteX487" fmla="*/ 3204115 w 4853273"/>
              <a:gd name="connsiteY487" fmla="*/ 1029202 h 2240876"/>
              <a:gd name="connsiteX488" fmla="*/ 3144107 w 4853273"/>
              <a:gd name="connsiteY488" fmla="*/ 1053776 h 2240876"/>
              <a:gd name="connsiteX489" fmla="*/ 3118771 w 4853273"/>
              <a:gd name="connsiteY489" fmla="*/ 1062825 h 2240876"/>
              <a:gd name="connsiteX490" fmla="*/ 3108388 w 4853273"/>
              <a:gd name="connsiteY490" fmla="*/ 1067206 h 2240876"/>
              <a:gd name="connsiteX491" fmla="*/ 2996470 w 4853273"/>
              <a:gd name="connsiteY491" fmla="*/ 959193 h 2240876"/>
              <a:gd name="connsiteX492" fmla="*/ 3100769 w 4853273"/>
              <a:gd name="connsiteY492" fmla="*/ 1059682 h 2240876"/>
              <a:gd name="connsiteX493" fmla="*/ 3115056 w 4853273"/>
              <a:gd name="connsiteY493" fmla="*/ 1053967 h 2240876"/>
              <a:gd name="connsiteX494" fmla="*/ 3133820 w 4853273"/>
              <a:gd name="connsiteY494" fmla="*/ 1045394 h 2240876"/>
              <a:gd name="connsiteX495" fmla="*/ 3196209 w 4853273"/>
              <a:gd name="connsiteY495" fmla="*/ 1020820 h 2240876"/>
              <a:gd name="connsiteX496" fmla="*/ 3131249 w 4853273"/>
              <a:gd name="connsiteY496" fmla="*/ 928237 h 2240876"/>
              <a:gd name="connsiteX497" fmla="*/ 3071908 w 4853273"/>
              <a:gd name="connsiteY497" fmla="*/ 926713 h 2240876"/>
              <a:gd name="connsiteX498" fmla="*/ 3010281 w 4853273"/>
              <a:gd name="connsiteY498" fmla="*/ 949001 h 2240876"/>
              <a:gd name="connsiteX499" fmla="*/ 2996470 w 4853273"/>
              <a:gd name="connsiteY499" fmla="*/ 959098 h 2240876"/>
              <a:gd name="connsiteX500" fmla="*/ 2881313 w 4853273"/>
              <a:gd name="connsiteY500" fmla="*/ 860419 h 2240876"/>
              <a:gd name="connsiteX501" fmla="*/ 2984468 w 4853273"/>
              <a:gd name="connsiteY501" fmla="*/ 948239 h 2240876"/>
              <a:gd name="connsiteX502" fmla="*/ 3005328 w 4853273"/>
              <a:gd name="connsiteY502" fmla="*/ 940714 h 2240876"/>
              <a:gd name="connsiteX503" fmla="*/ 3018187 w 4853273"/>
              <a:gd name="connsiteY503" fmla="*/ 916711 h 2240876"/>
              <a:gd name="connsiteX504" fmla="*/ 2980944 w 4853273"/>
              <a:gd name="connsiteY504" fmla="*/ 885565 h 2240876"/>
              <a:gd name="connsiteX505" fmla="*/ 2977420 w 4853273"/>
              <a:gd name="connsiteY505" fmla="*/ 884041 h 2240876"/>
              <a:gd name="connsiteX506" fmla="*/ 2881884 w 4853273"/>
              <a:gd name="connsiteY506" fmla="*/ 860228 h 2240876"/>
              <a:gd name="connsiteX507" fmla="*/ 2881122 w 4853273"/>
              <a:gd name="connsiteY507" fmla="*/ 860228 h 2240876"/>
              <a:gd name="connsiteX508" fmla="*/ 2940082 w 4853273"/>
              <a:gd name="connsiteY508" fmla="*/ 278441 h 2240876"/>
              <a:gd name="connsiteX509" fmla="*/ 2791873 w 4853273"/>
              <a:gd name="connsiteY509" fmla="*/ 755263 h 2240876"/>
              <a:gd name="connsiteX510" fmla="*/ 2830544 w 4853273"/>
              <a:gd name="connsiteY510" fmla="*/ 639534 h 2240876"/>
              <a:gd name="connsiteX511" fmla="*/ 2843403 w 4853273"/>
              <a:gd name="connsiteY511" fmla="*/ 587051 h 2240876"/>
              <a:gd name="connsiteX512" fmla="*/ 2940082 w 4853273"/>
              <a:gd name="connsiteY512" fmla="*/ 278441 h 2240876"/>
              <a:gd name="connsiteX513" fmla="*/ 2072735 w 4853273"/>
              <a:gd name="connsiteY513" fmla="*/ 632390 h 2240876"/>
              <a:gd name="connsiteX514" fmla="*/ 2074831 w 4853273"/>
              <a:gd name="connsiteY514" fmla="*/ 632866 h 2240876"/>
              <a:gd name="connsiteX515" fmla="*/ 2141887 w 4853273"/>
              <a:gd name="connsiteY515" fmla="*/ 644487 h 2240876"/>
              <a:gd name="connsiteX516" fmla="*/ 2072735 w 4853273"/>
              <a:gd name="connsiteY516" fmla="*/ 632390 h 2240876"/>
              <a:gd name="connsiteX517" fmla="*/ 2194274 w 4853273"/>
              <a:gd name="connsiteY517" fmla="*/ 474656 h 2240876"/>
              <a:gd name="connsiteX518" fmla="*/ 2279809 w 4853273"/>
              <a:gd name="connsiteY518" fmla="*/ 489039 h 2240876"/>
              <a:gd name="connsiteX519" fmla="*/ 2205609 w 4853273"/>
              <a:gd name="connsiteY519" fmla="*/ 474275 h 2240876"/>
              <a:gd name="connsiteX520" fmla="*/ 2194274 w 4853273"/>
              <a:gd name="connsiteY520" fmla="*/ 474561 h 2240876"/>
              <a:gd name="connsiteX521" fmla="*/ 2352675 w 4853273"/>
              <a:gd name="connsiteY521" fmla="*/ 40411 h 2240876"/>
              <a:gd name="connsiteX522" fmla="*/ 2271522 w 4853273"/>
              <a:gd name="connsiteY522" fmla="*/ 226149 h 2240876"/>
              <a:gd name="connsiteX523" fmla="*/ 2270760 w 4853273"/>
              <a:gd name="connsiteY523" fmla="*/ 299777 h 2240876"/>
              <a:gd name="connsiteX524" fmla="*/ 2284762 w 4853273"/>
              <a:gd name="connsiteY524" fmla="*/ 290728 h 2240876"/>
              <a:gd name="connsiteX525" fmla="*/ 2351342 w 4853273"/>
              <a:gd name="connsiteY525" fmla="*/ 66605 h 2240876"/>
              <a:gd name="connsiteX526" fmla="*/ 2352675 w 4853273"/>
              <a:gd name="connsiteY526" fmla="*/ 40316 h 224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</a:cxnLst>
            <a:rect l="l" t="t" r="r" b="b"/>
            <a:pathLst>
              <a:path w="4853273" h="2240876">
                <a:moveTo>
                  <a:pt x="1113758" y="2240877"/>
                </a:moveTo>
                <a:cubicBezTo>
                  <a:pt x="1105662" y="2240877"/>
                  <a:pt x="1100328" y="2239639"/>
                  <a:pt x="1098899" y="2236686"/>
                </a:cubicBezTo>
                <a:cubicBezTo>
                  <a:pt x="1095566" y="2230114"/>
                  <a:pt x="1103471" y="2223922"/>
                  <a:pt x="1117283" y="2216207"/>
                </a:cubicBezTo>
                <a:cubicBezTo>
                  <a:pt x="1151001" y="2197252"/>
                  <a:pt x="1187672" y="2180774"/>
                  <a:pt x="1223105" y="2164867"/>
                </a:cubicBezTo>
                <a:cubicBezTo>
                  <a:pt x="1270635" y="2143531"/>
                  <a:pt x="1319784" y="2121529"/>
                  <a:pt x="1362170" y="2093239"/>
                </a:cubicBezTo>
                <a:cubicBezTo>
                  <a:pt x="1430465" y="2047615"/>
                  <a:pt x="1516285" y="2007419"/>
                  <a:pt x="1592866" y="1985131"/>
                </a:cubicBezTo>
                <a:lnTo>
                  <a:pt x="1590961" y="1982083"/>
                </a:lnTo>
                <a:cubicBezTo>
                  <a:pt x="1563148" y="1937887"/>
                  <a:pt x="1556576" y="1927409"/>
                  <a:pt x="1528382" y="1872831"/>
                </a:cubicBezTo>
                <a:cubicBezTo>
                  <a:pt x="1512951" y="1842827"/>
                  <a:pt x="1473803" y="1756721"/>
                  <a:pt x="1478185" y="1718431"/>
                </a:cubicBezTo>
                <a:cubicBezTo>
                  <a:pt x="1479709" y="1705000"/>
                  <a:pt x="1480661" y="1692142"/>
                  <a:pt x="1481519" y="1679569"/>
                </a:cubicBezTo>
                <a:cubicBezTo>
                  <a:pt x="1483614" y="1650041"/>
                  <a:pt x="1485614" y="1622228"/>
                  <a:pt x="1495235" y="1594987"/>
                </a:cubicBezTo>
                <a:cubicBezTo>
                  <a:pt x="1501807" y="1576508"/>
                  <a:pt x="1506093" y="1540980"/>
                  <a:pt x="1507046" y="1519834"/>
                </a:cubicBezTo>
                <a:cubicBezTo>
                  <a:pt x="1481042" y="1521358"/>
                  <a:pt x="1451039" y="1529836"/>
                  <a:pt x="1421987" y="1538122"/>
                </a:cubicBezTo>
                <a:cubicBezTo>
                  <a:pt x="1403128" y="1543456"/>
                  <a:pt x="1385316" y="1548505"/>
                  <a:pt x="1368647" y="1551743"/>
                </a:cubicBezTo>
                <a:cubicBezTo>
                  <a:pt x="1345311" y="1556315"/>
                  <a:pt x="1321594" y="1556125"/>
                  <a:pt x="1298639" y="1556029"/>
                </a:cubicBezTo>
                <a:cubicBezTo>
                  <a:pt x="1290447" y="1556029"/>
                  <a:pt x="1282256" y="1556029"/>
                  <a:pt x="1274064" y="1556029"/>
                </a:cubicBezTo>
                <a:cubicBezTo>
                  <a:pt x="1260539" y="1556315"/>
                  <a:pt x="1247299" y="1557744"/>
                  <a:pt x="1233202" y="1559363"/>
                </a:cubicBezTo>
                <a:cubicBezTo>
                  <a:pt x="1219962" y="1560887"/>
                  <a:pt x="1206246" y="1562411"/>
                  <a:pt x="1191863" y="1562887"/>
                </a:cubicBezTo>
                <a:cubicBezTo>
                  <a:pt x="1077563" y="1566697"/>
                  <a:pt x="972217" y="1578889"/>
                  <a:pt x="869633" y="1600130"/>
                </a:cubicBezTo>
                <a:cubicBezTo>
                  <a:pt x="869347" y="1600130"/>
                  <a:pt x="868966" y="1600225"/>
                  <a:pt x="868680" y="1600225"/>
                </a:cubicBezTo>
                <a:cubicBezTo>
                  <a:pt x="834485" y="1600225"/>
                  <a:pt x="29813" y="1600797"/>
                  <a:pt x="0" y="1599844"/>
                </a:cubicBezTo>
                <a:lnTo>
                  <a:pt x="286" y="1590319"/>
                </a:lnTo>
                <a:cubicBezTo>
                  <a:pt x="29623" y="1591272"/>
                  <a:pt x="843915" y="1590700"/>
                  <a:pt x="868204" y="1590700"/>
                </a:cubicBezTo>
                <a:cubicBezTo>
                  <a:pt x="971169" y="1569364"/>
                  <a:pt x="1076992" y="1557172"/>
                  <a:pt x="1191578" y="1553362"/>
                </a:cubicBezTo>
                <a:cubicBezTo>
                  <a:pt x="1205579" y="1552886"/>
                  <a:pt x="1219105" y="1551362"/>
                  <a:pt x="1232154" y="1549933"/>
                </a:cubicBezTo>
                <a:cubicBezTo>
                  <a:pt x="1246442" y="1548314"/>
                  <a:pt x="1259872" y="1546790"/>
                  <a:pt x="1273874" y="1546600"/>
                </a:cubicBezTo>
                <a:cubicBezTo>
                  <a:pt x="1282256" y="1546409"/>
                  <a:pt x="1290447" y="1546504"/>
                  <a:pt x="1298734" y="1546600"/>
                </a:cubicBezTo>
                <a:cubicBezTo>
                  <a:pt x="1322261" y="1546790"/>
                  <a:pt x="1344454" y="1546885"/>
                  <a:pt x="1366838" y="1542504"/>
                </a:cubicBezTo>
                <a:cubicBezTo>
                  <a:pt x="1383221" y="1539361"/>
                  <a:pt x="1400747" y="1534312"/>
                  <a:pt x="1419415" y="1529074"/>
                </a:cubicBezTo>
                <a:cubicBezTo>
                  <a:pt x="1450943" y="1520120"/>
                  <a:pt x="1483614" y="1510976"/>
                  <a:pt x="1511903" y="1510214"/>
                </a:cubicBezTo>
                <a:cubicBezTo>
                  <a:pt x="1513332" y="1510214"/>
                  <a:pt x="1514475" y="1510690"/>
                  <a:pt x="1515332" y="1511643"/>
                </a:cubicBezTo>
                <a:cubicBezTo>
                  <a:pt x="1516285" y="1512595"/>
                  <a:pt x="1516761" y="1513834"/>
                  <a:pt x="1516761" y="1515072"/>
                </a:cubicBezTo>
                <a:cubicBezTo>
                  <a:pt x="1516380" y="1535741"/>
                  <a:pt x="1511618" y="1577270"/>
                  <a:pt x="1504283" y="1598225"/>
                </a:cubicBezTo>
                <a:cubicBezTo>
                  <a:pt x="1495044" y="1624228"/>
                  <a:pt x="1493139" y="1651470"/>
                  <a:pt x="1491139" y="1680235"/>
                </a:cubicBezTo>
                <a:cubicBezTo>
                  <a:pt x="1490282" y="1692808"/>
                  <a:pt x="1489329" y="1705858"/>
                  <a:pt x="1487805" y="1719478"/>
                </a:cubicBezTo>
                <a:cubicBezTo>
                  <a:pt x="1484186" y="1751387"/>
                  <a:pt x="1515999" y="1827778"/>
                  <a:pt x="1536954" y="1868449"/>
                </a:cubicBezTo>
                <a:cubicBezTo>
                  <a:pt x="1564862" y="1922647"/>
                  <a:pt x="1571435" y="1933124"/>
                  <a:pt x="1599057" y="1976939"/>
                </a:cubicBezTo>
                <a:lnTo>
                  <a:pt x="1604391" y="1985416"/>
                </a:lnTo>
                <a:cubicBezTo>
                  <a:pt x="1605153" y="1986655"/>
                  <a:pt x="1605344" y="1988274"/>
                  <a:pt x="1604772" y="1989703"/>
                </a:cubicBezTo>
                <a:cubicBezTo>
                  <a:pt x="1604201" y="1991131"/>
                  <a:pt x="1603058" y="1992179"/>
                  <a:pt x="1601629" y="1992560"/>
                </a:cubicBezTo>
                <a:cubicBezTo>
                  <a:pt x="1524381" y="2014182"/>
                  <a:pt x="1436846" y="2054758"/>
                  <a:pt x="1367504" y="2101145"/>
                </a:cubicBezTo>
                <a:cubicBezTo>
                  <a:pt x="1324451" y="2129911"/>
                  <a:pt x="1274921" y="2152104"/>
                  <a:pt x="1227106" y="2173630"/>
                </a:cubicBezTo>
                <a:cubicBezTo>
                  <a:pt x="1191863" y="2189442"/>
                  <a:pt x="1155383" y="2205825"/>
                  <a:pt x="1122045" y="2224589"/>
                </a:cubicBezTo>
                <a:cubicBezTo>
                  <a:pt x="1115663" y="2228209"/>
                  <a:pt x="1112044" y="2230685"/>
                  <a:pt x="1110139" y="2232304"/>
                </a:cubicBezTo>
                <a:cubicBezTo>
                  <a:pt x="1137571" y="2234686"/>
                  <a:pt x="1283494" y="2197062"/>
                  <a:pt x="1327404" y="2177821"/>
                </a:cubicBezTo>
                <a:cubicBezTo>
                  <a:pt x="1377410" y="2156009"/>
                  <a:pt x="1424559" y="2126482"/>
                  <a:pt x="1456754" y="2096954"/>
                </a:cubicBezTo>
                <a:cubicBezTo>
                  <a:pt x="1488472" y="2067808"/>
                  <a:pt x="1522190" y="2056092"/>
                  <a:pt x="1561243" y="2042471"/>
                </a:cubicBezTo>
                <a:cubicBezTo>
                  <a:pt x="1568101" y="2040090"/>
                  <a:pt x="1575245" y="2037613"/>
                  <a:pt x="1582579" y="2034946"/>
                </a:cubicBezTo>
                <a:cubicBezTo>
                  <a:pt x="1585817" y="2033803"/>
                  <a:pt x="1591723" y="2031041"/>
                  <a:pt x="1598581" y="2027803"/>
                </a:cubicBezTo>
                <a:cubicBezTo>
                  <a:pt x="1624584" y="2015706"/>
                  <a:pt x="1648968" y="2004943"/>
                  <a:pt x="1661827" y="2006657"/>
                </a:cubicBezTo>
                <a:cubicBezTo>
                  <a:pt x="1663922" y="2006943"/>
                  <a:pt x="1671352" y="2006181"/>
                  <a:pt x="1682877" y="2004657"/>
                </a:cubicBezTo>
                <a:cubicBezTo>
                  <a:pt x="1680210" y="2001323"/>
                  <a:pt x="1677543" y="1997989"/>
                  <a:pt x="1674971" y="1994751"/>
                </a:cubicBezTo>
                <a:cubicBezTo>
                  <a:pt x="1671257" y="1990084"/>
                  <a:pt x="1667828" y="1985702"/>
                  <a:pt x="1664494" y="1981892"/>
                </a:cubicBezTo>
                <a:lnTo>
                  <a:pt x="1653921" y="1969795"/>
                </a:lnTo>
                <a:cubicBezTo>
                  <a:pt x="1635633" y="1948936"/>
                  <a:pt x="1619822" y="1930838"/>
                  <a:pt x="1601343" y="1905502"/>
                </a:cubicBezTo>
                <a:cubicBezTo>
                  <a:pt x="1554290" y="1841208"/>
                  <a:pt x="1524667" y="1785201"/>
                  <a:pt x="1522095" y="1705286"/>
                </a:cubicBezTo>
                <a:cubicBezTo>
                  <a:pt x="1519809" y="1633944"/>
                  <a:pt x="1526477" y="1498594"/>
                  <a:pt x="1596295" y="1392771"/>
                </a:cubicBezTo>
                <a:cubicBezTo>
                  <a:pt x="1643539" y="1321143"/>
                  <a:pt x="1709071" y="1262659"/>
                  <a:pt x="1772888" y="1210177"/>
                </a:cubicBezTo>
                <a:cubicBezTo>
                  <a:pt x="1807845" y="1181411"/>
                  <a:pt x="1826228" y="1138834"/>
                  <a:pt x="1843945" y="1097686"/>
                </a:cubicBezTo>
                <a:cubicBezTo>
                  <a:pt x="1860899" y="1058443"/>
                  <a:pt x="1878330" y="1017867"/>
                  <a:pt x="1910334" y="988625"/>
                </a:cubicBezTo>
                <a:cubicBezTo>
                  <a:pt x="1916144" y="983291"/>
                  <a:pt x="1920907" y="980243"/>
                  <a:pt x="1924431" y="978052"/>
                </a:cubicBezTo>
                <a:cubicBezTo>
                  <a:pt x="1931384" y="973576"/>
                  <a:pt x="1932337" y="973099"/>
                  <a:pt x="1930241" y="958240"/>
                </a:cubicBezTo>
                <a:cubicBezTo>
                  <a:pt x="1928813" y="947763"/>
                  <a:pt x="1922050" y="941762"/>
                  <a:pt x="1915573" y="935952"/>
                </a:cubicBezTo>
                <a:cubicBezTo>
                  <a:pt x="1911572" y="932428"/>
                  <a:pt x="1907858" y="929094"/>
                  <a:pt x="1905286" y="924808"/>
                </a:cubicBezTo>
                <a:cubicBezTo>
                  <a:pt x="1891856" y="902710"/>
                  <a:pt x="1876235" y="856799"/>
                  <a:pt x="1891570" y="827748"/>
                </a:cubicBezTo>
                <a:cubicBezTo>
                  <a:pt x="1900619" y="810603"/>
                  <a:pt x="1924240" y="804126"/>
                  <a:pt x="1948815" y="801554"/>
                </a:cubicBezTo>
                <a:cubicBezTo>
                  <a:pt x="1916335" y="784981"/>
                  <a:pt x="1895380" y="725926"/>
                  <a:pt x="1901381" y="687730"/>
                </a:cubicBezTo>
                <a:cubicBezTo>
                  <a:pt x="1905381" y="662203"/>
                  <a:pt x="1915763" y="643534"/>
                  <a:pt x="1932242" y="632295"/>
                </a:cubicBezTo>
                <a:cubicBezTo>
                  <a:pt x="1946053" y="622865"/>
                  <a:pt x="1963293" y="619246"/>
                  <a:pt x="1982248" y="618865"/>
                </a:cubicBezTo>
                <a:cubicBezTo>
                  <a:pt x="1962817" y="605053"/>
                  <a:pt x="1950720" y="579622"/>
                  <a:pt x="1948910" y="549142"/>
                </a:cubicBezTo>
                <a:cubicBezTo>
                  <a:pt x="1946910" y="514852"/>
                  <a:pt x="1958340" y="482371"/>
                  <a:pt x="1978628" y="464369"/>
                </a:cubicBezTo>
                <a:cubicBezTo>
                  <a:pt x="2012347" y="434556"/>
                  <a:pt x="2054733" y="441985"/>
                  <a:pt x="2092452" y="449224"/>
                </a:cubicBezTo>
                <a:cubicBezTo>
                  <a:pt x="2071402" y="442843"/>
                  <a:pt x="2059496" y="431794"/>
                  <a:pt x="2056924" y="416173"/>
                </a:cubicBezTo>
                <a:cubicBezTo>
                  <a:pt x="2050923" y="379311"/>
                  <a:pt x="2101596" y="331591"/>
                  <a:pt x="2115312" y="323590"/>
                </a:cubicBezTo>
                <a:cubicBezTo>
                  <a:pt x="2119503" y="321208"/>
                  <a:pt x="2123027" y="319018"/>
                  <a:pt x="2126266" y="317017"/>
                </a:cubicBezTo>
                <a:cubicBezTo>
                  <a:pt x="2149031" y="303301"/>
                  <a:pt x="2153603" y="301206"/>
                  <a:pt x="2183035" y="307302"/>
                </a:cubicBezTo>
                <a:cubicBezTo>
                  <a:pt x="2213610" y="313684"/>
                  <a:pt x="2240185" y="312350"/>
                  <a:pt x="2262188" y="303492"/>
                </a:cubicBezTo>
                <a:cubicBezTo>
                  <a:pt x="2252186" y="280727"/>
                  <a:pt x="2255996" y="251581"/>
                  <a:pt x="2262378" y="223768"/>
                </a:cubicBezTo>
                <a:cubicBezTo>
                  <a:pt x="2275427" y="167380"/>
                  <a:pt x="2336197" y="50698"/>
                  <a:pt x="2355818" y="13837"/>
                </a:cubicBezTo>
                <a:cubicBezTo>
                  <a:pt x="2357628" y="5740"/>
                  <a:pt x="2360390" y="1549"/>
                  <a:pt x="2364772" y="216"/>
                </a:cubicBezTo>
                <a:cubicBezTo>
                  <a:pt x="2366582" y="-356"/>
                  <a:pt x="2368582" y="216"/>
                  <a:pt x="2369820" y="1835"/>
                </a:cubicBezTo>
                <a:cubicBezTo>
                  <a:pt x="2371058" y="3359"/>
                  <a:pt x="2371249" y="5455"/>
                  <a:pt x="2370296" y="7074"/>
                </a:cubicBezTo>
                <a:cubicBezTo>
                  <a:pt x="2370201" y="7264"/>
                  <a:pt x="2368106" y="11074"/>
                  <a:pt x="2364677" y="17647"/>
                </a:cubicBezTo>
                <a:cubicBezTo>
                  <a:pt x="2362772" y="28696"/>
                  <a:pt x="2361819" y="48603"/>
                  <a:pt x="2361057" y="66796"/>
                </a:cubicBezTo>
                <a:cubicBezTo>
                  <a:pt x="2357723" y="139757"/>
                  <a:pt x="2352675" y="249961"/>
                  <a:pt x="2290858" y="297967"/>
                </a:cubicBezTo>
                <a:cubicBezTo>
                  <a:pt x="2286000" y="301682"/>
                  <a:pt x="2280952" y="305016"/>
                  <a:pt x="2275618" y="307778"/>
                </a:cubicBezTo>
                <a:cubicBezTo>
                  <a:pt x="2282666" y="318065"/>
                  <a:pt x="2293525" y="325114"/>
                  <a:pt x="2308574" y="329781"/>
                </a:cubicBezTo>
                <a:cubicBezTo>
                  <a:pt x="2321719" y="333877"/>
                  <a:pt x="2335149" y="336544"/>
                  <a:pt x="2349341" y="339401"/>
                </a:cubicBezTo>
                <a:cubicBezTo>
                  <a:pt x="2366772" y="342830"/>
                  <a:pt x="2384774" y="346450"/>
                  <a:pt x="2402015" y="352831"/>
                </a:cubicBezTo>
                <a:cubicBezTo>
                  <a:pt x="2461641" y="374834"/>
                  <a:pt x="2542032" y="433127"/>
                  <a:pt x="2577656" y="480181"/>
                </a:cubicBezTo>
                <a:cubicBezTo>
                  <a:pt x="2588324" y="494373"/>
                  <a:pt x="2597849" y="510280"/>
                  <a:pt x="2606993" y="525710"/>
                </a:cubicBezTo>
                <a:cubicBezTo>
                  <a:pt x="2617661" y="543712"/>
                  <a:pt x="2628710" y="562381"/>
                  <a:pt x="2641950" y="578383"/>
                </a:cubicBezTo>
                <a:cubicBezTo>
                  <a:pt x="2646140" y="583527"/>
                  <a:pt x="2650427" y="588670"/>
                  <a:pt x="2654808" y="593814"/>
                </a:cubicBezTo>
                <a:cubicBezTo>
                  <a:pt x="2673477" y="616102"/>
                  <a:pt x="2692718" y="639153"/>
                  <a:pt x="2709863" y="666299"/>
                </a:cubicBezTo>
                <a:cubicBezTo>
                  <a:pt x="2732723" y="702304"/>
                  <a:pt x="2752249" y="728021"/>
                  <a:pt x="2782157" y="750405"/>
                </a:cubicBezTo>
                <a:cubicBezTo>
                  <a:pt x="2767584" y="608387"/>
                  <a:pt x="2885885" y="331686"/>
                  <a:pt x="2939320" y="263773"/>
                </a:cubicBezTo>
                <a:cubicBezTo>
                  <a:pt x="2943035" y="259010"/>
                  <a:pt x="2946178" y="259391"/>
                  <a:pt x="2948273" y="260534"/>
                </a:cubicBezTo>
                <a:cubicBezTo>
                  <a:pt x="2953226" y="263296"/>
                  <a:pt x="2957989" y="265868"/>
                  <a:pt x="2911317" y="413125"/>
                </a:cubicBezTo>
                <a:cubicBezTo>
                  <a:pt x="2887980" y="486753"/>
                  <a:pt x="2861215" y="566191"/>
                  <a:pt x="2852738" y="590099"/>
                </a:cubicBezTo>
                <a:cubicBezTo>
                  <a:pt x="2849118" y="600291"/>
                  <a:pt x="2845022" y="619341"/>
                  <a:pt x="2840260" y="641439"/>
                </a:cubicBezTo>
                <a:cubicBezTo>
                  <a:pt x="2826163" y="706590"/>
                  <a:pt x="2813876" y="756977"/>
                  <a:pt x="2795397" y="764216"/>
                </a:cubicBezTo>
                <a:cubicBezTo>
                  <a:pt x="2794921" y="764407"/>
                  <a:pt x="2794445" y="764597"/>
                  <a:pt x="2793873" y="764692"/>
                </a:cubicBezTo>
                <a:cubicBezTo>
                  <a:pt x="2798540" y="789172"/>
                  <a:pt x="2808161" y="806507"/>
                  <a:pt x="2822448" y="816413"/>
                </a:cubicBezTo>
                <a:cubicBezTo>
                  <a:pt x="2838545" y="827557"/>
                  <a:pt x="2854928" y="839654"/>
                  <a:pt x="2871597" y="852513"/>
                </a:cubicBezTo>
                <a:cubicBezTo>
                  <a:pt x="2874550" y="851941"/>
                  <a:pt x="2877693" y="851465"/>
                  <a:pt x="2881122" y="850894"/>
                </a:cubicBezTo>
                <a:cubicBezTo>
                  <a:pt x="2915126" y="845845"/>
                  <a:pt x="2949035" y="860800"/>
                  <a:pt x="2981896" y="875373"/>
                </a:cubicBezTo>
                <a:lnTo>
                  <a:pt x="2985421" y="876897"/>
                </a:lnTo>
                <a:cubicBezTo>
                  <a:pt x="3012091" y="888708"/>
                  <a:pt x="3026093" y="901186"/>
                  <a:pt x="3028188" y="915283"/>
                </a:cubicBezTo>
                <a:cubicBezTo>
                  <a:pt x="3029141" y="921474"/>
                  <a:pt x="3027712" y="927856"/>
                  <a:pt x="3023902" y="934237"/>
                </a:cubicBezTo>
                <a:cubicBezTo>
                  <a:pt x="3039046" y="928808"/>
                  <a:pt x="3054096" y="923284"/>
                  <a:pt x="3069241" y="917854"/>
                </a:cubicBezTo>
                <a:cubicBezTo>
                  <a:pt x="3093339" y="909091"/>
                  <a:pt x="3115818" y="909758"/>
                  <a:pt x="3136011" y="919759"/>
                </a:cubicBezTo>
                <a:cubicBezTo>
                  <a:pt x="3172968" y="938047"/>
                  <a:pt x="3194495" y="983291"/>
                  <a:pt x="3206306" y="1019486"/>
                </a:cubicBezTo>
                <a:cubicBezTo>
                  <a:pt x="3211354" y="1019010"/>
                  <a:pt x="3216402" y="1019010"/>
                  <a:pt x="3221450" y="1019581"/>
                </a:cubicBezTo>
                <a:cubicBezTo>
                  <a:pt x="3274409" y="1025582"/>
                  <a:pt x="3340989" y="1075588"/>
                  <a:pt x="3351848" y="1137787"/>
                </a:cubicBezTo>
                <a:cubicBezTo>
                  <a:pt x="3352229" y="1139882"/>
                  <a:pt x="3351181" y="1141882"/>
                  <a:pt x="3349371" y="1142835"/>
                </a:cubicBezTo>
                <a:cubicBezTo>
                  <a:pt x="3338227" y="1148550"/>
                  <a:pt x="3326702" y="1153598"/>
                  <a:pt x="3314986" y="1158170"/>
                </a:cubicBezTo>
                <a:cubicBezTo>
                  <a:pt x="3363182" y="1161218"/>
                  <a:pt x="3426905" y="1182935"/>
                  <a:pt x="3447669" y="1218082"/>
                </a:cubicBezTo>
                <a:cubicBezTo>
                  <a:pt x="3467005" y="1250658"/>
                  <a:pt x="3488531" y="1296187"/>
                  <a:pt x="3481483" y="1327906"/>
                </a:cubicBezTo>
                <a:cubicBezTo>
                  <a:pt x="3479197" y="1338288"/>
                  <a:pt x="3474530" y="1347718"/>
                  <a:pt x="3469958" y="1356862"/>
                </a:cubicBezTo>
                <a:cubicBezTo>
                  <a:pt x="3465481" y="1365815"/>
                  <a:pt x="3461195" y="1374292"/>
                  <a:pt x="3459290" y="1383532"/>
                </a:cubicBezTo>
                <a:cubicBezTo>
                  <a:pt x="3453194" y="1412107"/>
                  <a:pt x="3462433" y="1446587"/>
                  <a:pt x="3464719" y="1454302"/>
                </a:cubicBezTo>
                <a:lnTo>
                  <a:pt x="3468053" y="1456398"/>
                </a:lnTo>
                <a:cubicBezTo>
                  <a:pt x="3482435" y="1465637"/>
                  <a:pt x="3497294" y="1475162"/>
                  <a:pt x="3510248" y="1486687"/>
                </a:cubicBezTo>
                <a:cubicBezTo>
                  <a:pt x="3525393" y="1500118"/>
                  <a:pt x="3537966" y="1514215"/>
                  <a:pt x="3550158" y="1527835"/>
                </a:cubicBezTo>
                <a:cubicBezTo>
                  <a:pt x="3567589" y="1547266"/>
                  <a:pt x="3584067" y="1565554"/>
                  <a:pt x="3606260" y="1580890"/>
                </a:cubicBezTo>
                <a:cubicBezTo>
                  <a:pt x="3620738" y="1590891"/>
                  <a:pt x="3633597" y="1603750"/>
                  <a:pt x="3645980" y="1616227"/>
                </a:cubicBezTo>
                <a:cubicBezTo>
                  <a:pt x="3659029" y="1629277"/>
                  <a:pt x="3672459" y="1642802"/>
                  <a:pt x="3687699" y="1652613"/>
                </a:cubicBezTo>
                <a:cubicBezTo>
                  <a:pt x="3712940" y="1668996"/>
                  <a:pt x="4140899" y="1901025"/>
                  <a:pt x="4158615" y="1904644"/>
                </a:cubicBezTo>
                <a:lnTo>
                  <a:pt x="4853273" y="1904644"/>
                </a:lnTo>
                <a:lnTo>
                  <a:pt x="4853273" y="1914169"/>
                </a:lnTo>
                <a:lnTo>
                  <a:pt x="4157948" y="1914169"/>
                </a:lnTo>
                <a:cubicBezTo>
                  <a:pt x="4137088" y="1911979"/>
                  <a:pt x="3686175" y="1663090"/>
                  <a:pt x="3682460" y="1660614"/>
                </a:cubicBezTo>
                <a:cubicBezTo>
                  <a:pt x="3666458" y="1650232"/>
                  <a:pt x="3652647" y="1636325"/>
                  <a:pt x="3639217" y="1622895"/>
                </a:cubicBezTo>
                <a:cubicBezTo>
                  <a:pt x="3627120" y="1610798"/>
                  <a:pt x="3614547" y="1598225"/>
                  <a:pt x="3600736" y="1588700"/>
                </a:cubicBezTo>
                <a:cubicBezTo>
                  <a:pt x="3577590" y="1572698"/>
                  <a:pt x="3560731" y="1554029"/>
                  <a:pt x="3542919" y="1534122"/>
                </a:cubicBezTo>
                <a:cubicBezTo>
                  <a:pt x="3530918" y="1520692"/>
                  <a:pt x="3518440" y="1506880"/>
                  <a:pt x="3503676" y="1493736"/>
                </a:cubicBezTo>
                <a:cubicBezTo>
                  <a:pt x="3491389" y="1482782"/>
                  <a:pt x="3476816" y="1473448"/>
                  <a:pt x="3462719" y="1464399"/>
                </a:cubicBezTo>
                <a:lnTo>
                  <a:pt x="3457956" y="1461351"/>
                </a:lnTo>
                <a:cubicBezTo>
                  <a:pt x="3457004" y="1460779"/>
                  <a:pt x="3456337" y="1459827"/>
                  <a:pt x="3455956" y="1458779"/>
                </a:cubicBezTo>
                <a:cubicBezTo>
                  <a:pt x="3455384" y="1457065"/>
                  <a:pt x="3442335" y="1416202"/>
                  <a:pt x="3449765" y="1381436"/>
                </a:cubicBezTo>
                <a:cubicBezTo>
                  <a:pt x="3451955" y="1371054"/>
                  <a:pt x="3456718" y="1361624"/>
                  <a:pt x="3461290" y="1352480"/>
                </a:cubicBezTo>
                <a:cubicBezTo>
                  <a:pt x="3465767" y="1343527"/>
                  <a:pt x="3470053" y="1335049"/>
                  <a:pt x="3472053" y="1325715"/>
                </a:cubicBezTo>
                <a:cubicBezTo>
                  <a:pt x="3477006" y="1303331"/>
                  <a:pt x="3465290" y="1266755"/>
                  <a:pt x="3439287" y="1222750"/>
                </a:cubicBezTo>
                <a:cubicBezTo>
                  <a:pt x="3415379" y="1182364"/>
                  <a:pt x="3325368" y="1160647"/>
                  <a:pt x="3283363" y="1168838"/>
                </a:cubicBezTo>
                <a:cubicBezTo>
                  <a:pt x="3263075" y="1175125"/>
                  <a:pt x="3242310" y="1180363"/>
                  <a:pt x="3221546" y="1185221"/>
                </a:cubicBezTo>
                <a:cubicBezTo>
                  <a:pt x="3337275" y="1310380"/>
                  <a:pt x="3421666" y="1413535"/>
                  <a:pt x="3423380" y="1415631"/>
                </a:cubicBezTo>
                <a:cubicBezTo>
                  <a:pt x="3425000" y="1417631"/>
                  <a:pt x="3424714" y="1420679"/>
                  <a:pt x="3422713" y="1422298"/>
                </a:cubicBezTo>
                <a:cubicBezTo>
                  <a:pt x="3420713" y="1423918"/>
                  <a:pt x="3417665" y="1423727"/>
                  <a:pt x="3416046" y="1421632"/>
                </a:cubicBezTo>
                <a:cubicBezTo>
                  <a:pt x="3405854" y="1409249"/>
                  <a:pt x="3365754" y="1370673"/>
                  <a:pt x="3349562" y="1366196"/>
                </a:cubicBezTo>
                <a:cubicBezTo>
                  <a:pt x="3311557" y="1355623"/>
                  <a:pt x="3267456" y="1373435"/>
                  <a:pt x="3238881" y="1393628"/>
                </a:cubicBezTo>
                <a:cubicBezTo>
                  <a:pt x="3200019" y="1421155"/>
                  <a:pt x="3165158" y="1446206"/>
                  <a:pt x="3133058" y="1474591"/>
                </a:cubicBezTo>
                <a:cubicBezTo>
                  <a:pt x="3119438" y="1486687"/>
                  <a:pt x="3104674" y="1497641"/>
                  <a:pt x="3090386" y="1508214"/>
                </a:cubicBezTo>
                <a:cubicBezTo>
                  <a:pt x="3070193" y="1523168"/>
                  <a:pt x="3051048" y="1537360"/>
                  <a:pt x="3034570" y="1554601"/>
                </a:cubicBezTo>
                <a:cubicBezTo>
                  <a:pt x="3014853" y="1575079"/>
                  <a:pt x="2992565" y="1633563"/>
                  <a:pt x="2991136" y="1668329"/>
                </a:cubicBezTo>
                <a:cubicBezTo>
                  <a:pt x="2990183" y="1692142"/>
                  <a:pt x="3002471" y="1702714"/>
                  <a:pt x="3016663" y="1715002"/>
                </a:cubicBezTo>
                <a:cubicBezTo>
                  <a:pt x="3027617" y="1724431"/>
                  <a:pt x="3038951" y="1734242"/>
                  <a:pt x="3045333" y="1750720"/>
                </a:cubicBezTo>
                <a:cubicBezTo>
                  <a:pt x="3062288" y="1795012"/>
                  <a:pt x="3098673" y="1842160"/>
                  <a:pt x="3142012" y="1888261"/>
                </a:cubicBezTo>
                <a:cubicBezTo>
                  <a:pt x="3262789" y="1912264"/>
                  <a:pt x="3350990" y="1997989"/>
                  <a:pt x="3404807" y="2143912"/>
                </a:cubicBezTo>
                <a:cubicBezTo>
                  <a:pt x="3405950" y="2146960"/>
                  <a:pt x="3406997" y="2149723"/>
                  <a:pt x="3407759" y="2151913"/>
                </a:cubicBezTo>
                <a:cubicBezTo>
                  <a:pt x="3408426" y="2153342"/>
                  <a:pt x="3409093" y="2154771"/>
                  <a:pt x="3409569" y="2156200"/>
                </a:cubicBezTo>
                <a:cubicBezTo>
                  <a:pt x="3410426" y="2158581"/>
                  <a:pt x="3409379" y="2161248"/>
                  <a:pt x="3406997" y="2162200"/>
                </a:cubicBezTo>
                <a:cubicBezTo>
                  <a:pt x="3404711" y="2163248"/>
                  <a:pt x="3401949" y="2162200"/>
                  <a:pt x="3400806" y="2160010"/>
                </a:cubicBezTo>
                <a:cubicBezTo>
                  <a:pt x="3400235" y="2158962"/>
                  <a:pt x="3399663" y="2157533"/>
                  <a:pt x="3398901" y="2155628"/>
                </a:cubicBezTo>
                <a:cubicBezTo>
                  <a:pt x="3384900" y="2126291"/>
                  <a:pt x="3333083" y="2079809"/>
                  <a:pt x="3273457" y="2026279"/>
                </a:cubicBezTo>
                <a:cubicBezTo>
                  <a:pt x="3229451" y="1986750"/>
                  <a:pt x="3180112" y="1942554"/>
                  <a:pt x="3137154" y="1897120"/>
                </a:cubicBezTo>
                <a:cubicBezTo>
                  <a:pt x="3117152" y="1893310"/>
                  <a:pt x="3096196" y="1891214"/>
                  <a:pt x="3074384" y="1890833"/>
                </a:cubicBezTo>
                <a:cubicBezTo>
                  <a:pt x="3057049" y="1890547"/>
                  <a:pt x="3040761" y="1897215"/>
                  <a:pt x="3023521" y="1904359"/>
                </a:cubicBezTo>
                <a:cubicBezTo>
                  <a:pt x="3006281" y="1911407"/>
                  <a:pt x="2988564" y="1918646"/>
                  <a:pt x="2969514" y="1918456"/>
                </a:cubicBezTo>
                <a:cubicBezTo>
                  <a:pt x="2951702" y="1918265"/>
                  <a:pt x="2939129" y="1913217"/>
                  <a:pt x="2928080" y="1908740"/>
                </a:cubicBezTo>
                <a:cubicBezTo>
                  <a:pt x="2912650" y="1902549"/>
                  <a:pt x="2899410" y="1897215"/>
                  <a:pt x="2874645" y="1905978"/>
                </a:cubicBezTo>
                <a:cubicBezTo>
                  <a:pt x="2834735" y="1920075"/>
                  <a:pt x="2802827" y="1925695"/>
                  <a:pt x="2768156" y="1924552"/>
                </a:cubicBezTo>
                <a:cubicBezTo>
                  <a:pt x="2729960" y="1923313"/>
                  <a:pt x="2690146" y="1919408"/>
                  <a:pt x="2651665" y="1915693"/>
                </a:cubicBezTo>
                <a:cubicBezTo>
                  <a:pt x="2611184" y="1911693"/>
                  <a:pt x="2569274" y="1907597"/>
                  <a:pt x="2528316" y="1906549"/>
                </a:cubicBezTo>
                <a:cubicBezTo>
                  <a:pt x="2517458" y="1906264"/>
                  <a:pt x="2505646" y="1905406"/>
                  <a:pt x="2494312" y="1904644"/>
                </a:cubicBezTo>
                <a:cubicBezTo>
                  <a:pt x="2472690" y="1903120"/>
                  <a:pt x="2450211" y="1901501"/>
                  <a:pt x="2430875" y="1903311"/>
                </a:cubicBezTo>
                <a:cubicBezTo>
                  <a:pt x="2399824" y="1906073"/>
                  <a:pt x="2305526" y="1915312"/>
                  <a:pt x="2218087" y="1924933"/>
                </a:cubicBezTo>
                <a:cubicBezTo>
                  <a:pt x="2225897" y="1946745"/>
                  <a:pt x="2228374" y="1968748"/>
                  <a:pt x="2223040" y="1983797"/>
                </a:cubicBezTo>
                <a:cubicBezTo>
                  <a:pt x="2219135" y="1994751"/>
                  <a:pt x="2211610" y="2001418"/>
                  <a:pt x="2201132" y="2002942"/>
                </a:cubicBezTo>
                <a:cubicBezTo>
                  <a:pt x="2198942" y="2003228"/>
                  <a:pt x="2196084" y="2003895"/>
                  <a:pt x="2192560" y="2004752"/>
                </a:cubicBezTo>
                <a:cubicBezTo>
                  <a:pt x="2164366" y="2011229"/>
                  <a:pt x="2098358" y="2026469"/>
                  <a:pt x="2048923" y="1958175"/>
                </a:cubicBezTo>
                <a:cubicBezTo>
                  <a:pt x="2047018" y="1955508"/>
                  <a:pt x="2044922" y="1952460"/>
                  <a:pt x="2042636" y="1949126"/>
                </a:cubicBezTo>
                <a:cubicBezTo>
                  <a:pt x="2039493" y="1949888"/>
                  <a:pt x="2035683" y="1950745"/>
                  <a:pt x="2031302" y="1951698"/>
                </a:cubicBezTo>
                <a:cubicBezTo>
                  <a:pt x="2035302" y="1965795"/>
                  <a:pt x="2036540" y="1980082"/>
                  <a:pt x="2032064" y="1992560"/>
                </a:cubicBezTo>
                <a:cubicBezTo>
                  <a:pt x="2027396" y="2005609"/>
                  <a:pt x="2017205" y="2015230"/>
                  <a:pt x="2001584" y="2020849"/>
                </a:cubicBezTo>
                <a:cubicBezTo>
                  <a:pt x="1957102" y="2037232"/>
                  <a:pt x="1921955" y="2031708"/>
                  <a:pt x="1887665" y="2003133"/>
                </a:cubicBezTo>
                <a:cubicBezTo>
                  <a:pt x="1880330" y="1997037"/>
                  <a:pt x="1872996" y="1990560"/>
                  <a:pt x="1865567" y="1983702"/>
                </a:cubicBezTo>
                <a:cubicBezTo>
                  <a:pt x="1858328" y="1985035"/>
                  <a:pt x="1851089" y="1986274"/>
                  <a:pt x="1843754" y="1987607"/>
                </a:cubicBezTo>
                <a:cubicBezTo>
                  <a:pt x="1846517" y="2000752"/>
                  <a:pt x="1846326" y="2012372"/>
                  <a:pt x="1841659" y="2021516"/>
                </a:cubicBezTo>
                <a:cubicBezTo>
                  <a:pt x="1835468" y="2033422"/>
                  <a:pt x="1822418" y="2039995"/>
                  <a:pt x="1802987" y="2041042"/>
                </a:cubicBezTo>
                <a:cubicBezTo>
                  <a:pt x="1776222" y="2042471"/>
                  <a:pt x="1740789" y="2043138"/>
                  <a:pt x="1724406" y="2038185"/>
                </a:cubicBezTo>
                <a:cubicBezTo>
                  <a:pt x="1711357" y="2034280"/>
                  <a:pt x="1700117" y="2024374"/>
                  <a:pt x="1690021" y="2013039"/>
                </a:cubicBezTo>
                <a:cubicBezTo>
                  <a:pt x="1674114" y="2015230"/>
                  <a:pt x="1663541" y="2016373"/>
                  <a:pt x="1660398" y="2015896"/>
                </a:cubicBezTo>
                <a:cubicBezTo>
                  <a:pt x="1649254" y="2014372"/>
                  <a:pt x="1620012" y="2028088"/>
                  <a:pt x="1602486" y="2036185"/>
                </a:cubicBezTo>
                <a:cubicBezTo>
                  <a:pt x="1595152" y="2039614"/>
                  <a:pt x="1589342" y="2042281"/>
                  <a:pt x="1585722" y="2043614"/>
                </a:cubicBezTo>
                <a:cubicBezTo>
                  <a:pt x="1578388" y="2046281"/>
                  <a:pt x="1571244" y="2048758"/>
                  <a:pt x="1564291" y="2051139"/>
                </a:cubicBezTo>
                <a:cubicBezTo>
                  <a:pt x="1524667" y="2064950"/>
                  <a:pt x="1493425" y="2075809"/>
                  <a:pt x="1463135" y="2103622"/>
                </a:cubicBezTo>
                <a:cubicBezTo>
                  <a:pt x="1430179" y="2133816"/>
                  <a:pt x="1382078" y="2163915"/>
                  <a:pt x="1331214" y="2186204"/>
                </a:cubicBezTo>
                <a:cubicBezTo>
                  <a:pt x="1305306" y="2197538"/>
                  <a:pt x="1161574" y="2240591"/>
                  <a:pt x="1114044" y="2240591"/>
                </a:cubicBezTo>
                <a:close/>
                <a:moveTo>
                  <a:pt x="3153537" y="1900930"/>
                </a:moveTo>
                <a:cubicBezTo>
                  <a:pt x="3193828" y="1942554"/>
                  <a:pt x="3238976" y="1982940"/>
                  <a:pt x="3279553" y="2019421"/>
                </a:cubicBezTo>
                <a:cubicBezTo>
                  <a:pt x="3323082" y="2058473"/>
                  <a:pt x="3360611" y="2092096"/>
                  <a:pt x="3384423" y="2119433"/>
                </a:cubicBezTo>
                <a:cubicBezTo>
                  <a:pt x="3333560" y="1999323"/>
                  <a:pt x="3256121" y="1926171"/>
                  <a:pt x="3153537" y="1900930"/>
                </a:cubicBezTo>
                <a:close/>
                <a:moveTo>
                  <a:pt x="1701260" y="2011610"/>
                </a:moveTo>
                <a:cubicBezTo>
                  <a:pt x="1709261" y="2019802"/>
                  <a:pt x="1717739" y="2026564"/>
                  <a:pt x="1726978" y="2029327"/>
                </a:cubicBezTo>
                <a:cubicBezTo>
                  <a:pt x="1738694" y="2032851"/>
                  <a:pt x="1765459" y="2033708"/>
                  <a:pt x="1802225" y="2031708"/>
                </a:cubicBezTo>
                <a:cubicBezTo>
                  <a:pt x="1818323" y="2030851"/>
                  <a:pt x="1828419" y="2026088"/>
                  <a:pt x="1832991" y="2017325"/>
                </a:cubicBezTo>
                <a:cubicBezTo>
                  <a:pt x="1836706" y="2010181"/>
                  <a:pt x="1836706" y="2000466"/>
                  <a:pt x="1834325" y="1989417"/>
                </a:cubicBezTo>
                <a:cubicBezTo>
                  <a:pt x="1783366" y="1998466"/>
                  <a:pt x="1734407" y="2006752"/>
                  <a:pt x="1701356" y="2011610"/>
                </a:cubicBezTo>
                <a:close/>
                <a:moveTo>
                  <a:pt x="1877092" y="1981702"/>
                </a:moveTo>
                <a:cubicBezTo>
                  <a:pt x="1882616" y="1986655"/>
                  <a:pt x="1888046" y="1991417"/>
                  <a:pt x="1893475" y="1995989"/>
                </a:cubicBezTo>
                <a:cubicBezTo>
                  <a:pt x="1925288" y="2022564"/>
                  <a:pt x="1956530" y="2027326"/>
                  <a:pt x="1998059" y="2012086"/>
                </a:cubicBezTo>
                <a:cubicBezTo>
                  <a:pt x="2010823" y="2007419"/>
                  <a:pt x="2019110" y="1999799"/>
                  <a:pt x="2022824" y="1989512"/>
                </a:cubicBezTo>
                <a:cubicBezTo>
                  <a:pt x="2026158" y="1980082"/>
                  <a:pt x="2025777" y="1967890"/>
                  <a:pt x="2021681" y="1953889"/>
                </a:cubicBezTo>
                <a:cubicBezTo>
                  <a:pt x="1988915" y="1960842"/>
                  <a:pt x="1934242" y="1971319"/>
                  <a:pt x="1877092" y="1981797"/>
                </a:cubicBezTo>
                <a:close/>
                <a:moveTo>
                  <a:pt x="1971580" y="809746"/>
                </a:moveTo>
                <a:cubicBezTo>
                  <a:pt x="1943481" y="810603"/>
                  <a:pt x="1909191" y="814318"/>
                  <a:pt x="1899666" y="832225"/>
                </a:cubicBezTo>
                <a:cubicBezTo>
                  <a:pt x="1886998" y="856132"/>
                  <a:pt x="1900142" y="898614"/>
                  <a:pt x="1913096" y="919855"/>
                </a:cubicBezTo>
                <a:cubicBezTo>
                  <a:pt x="1915001" y="922903"/>
                  <a:pt x="1918240" y="925760"/>
                  <a:pt x="1921574" y="928808"/>
                </a:cubicBezTo>
                <a:cubicBezTo>
                  <a:pt x="1928622" y="935095"/>
                  <a:pt x="1937385" y="942810"/>
                  <a:pt x="1939290" y="956812"/>
                </a:cubicBezTo>
                <a:cubicBezTo>
                  <a:pt x="1941957" y="976052"/>
                  <a:pt x="1939004" y="979767"/>
                  <a:pt x="1929098" y="985958"/>
                </a:cubicBezTo>
                <a:cubicBezTo>
                  <a:pt x="1925765" y="988054"/>
                  <a:pt x="1921574" y="990721"/>
                  <a:pt x="1916335" y="995483"/>
                </a:cubicBezTo>
                <a:cubicBezTo>
                  <a:pt x="1885855" y="1023391"/>
                  <a:pt x="1869567" y="1061206"/>
                  <a:pt x="1852232" y="1101306"/>
                </a:cubicBezTo>
                <a:cubicBezTo>
                  <a:pt x="1834039" y="1143502"/>
                  <a:pt x="1815275" y="1187031"/>
                  <a:pt x="1778508" y="1217320"/>
                </a:cubicBezTo>
                <a:cubicBezTo>
                  <a:pt x="1715262" y="1269422"/>
                  <a:pt x="1650397" y="1327334"/>
                  <a:pt x="1603820" y="1397819"/>
                </a:cubicBezTo>
                <a:cubicBezTo>
                  <a:pt x="1535430" y="1501451"/>
                  <a:pt x="1528953" y="1634611"/>
                  <a:pt x="1531144" y="1704810"/>
                </a:cubicBezTo>
                <a:cubicBezTo>
                  <a:pt x="1533620" y="1782343"/>
                  <a:pt x="1562576" y="1836826"/>
                  <a:pt x="1608582" y="1899691"/>
                </a:cubicBezTo>
                <a:cubicBezTo>
                  <a:pt x="1626870" y="1924647"/>
                  <a:pt x="1641729" y="1941697"/>
                  <a:pt x="1660589" y="1963318"/>
                </a:cubicBezTo>
                <a:lnTo>
                  <a:pt x="1671161" y="1975415"/>
                </a:lnTo>
                <a:cubicBezTo>
                  <a:pt x="1674590" y="1979320"/>
                  <a:pt x="1678115" y="1983892"/>
                  <a:pt x="1681925" y="1988655"/>
                </a:cubicBezTo>
                <a:cubicBezTo>
                  <a:pt x="1685639" y="1993322"/>
                  <a:pt x="1689449" y="1998180"/>
                  <a:pt x="1693450" y="2002847"/>
                </a:cubicBezTo>
                <a:cubicBezTo>
                  <a:pt x="1725454" y="1998180"/>
                  <a:pt x="1777270" y="1989512"/>
                  <a:pt x="1831658" y="1979892"/>
                </a:cubicBezTo>
                <a:cubicBezTo>
                  <a:pt x="1823847" y="1955127"/>
                  <a:pt x="1806511" y="1925028"/>
                  <a:pt x="1790605" y="1899310"/>
                </a:cubicBezTo>
                <a:cubicBezTo>
                  <a:pt x="1764887" y="1863401"/>
                  <a:pt x="1745171" y="1825587"/>
                  <a:pt x="1738598" y="1791011"/>
                </a:cubicBezTo>
                <a:lnTo>
                  <a:pt x="1738598" y="1790630"/>
                </a:lnTo>
                <a:cubicBezTo>
                  <a:pt x="1727930" y="1750054"/>
                  <a:pt x="1723358" y="1705667"/>
                  <a:pt x="1725168" y="1659852"/>
                </a:cubicBezTo>
                <a:cubicBezTo>
                  <a:pt x="1725930" y="1641564"/>
                  <a:pt x="1729264" y="1622514"/>
                  <a:pt x="1732883" y="1602416"/>
                </a:cubicBezTo>
                <a:cubicBezTo>
                  <a:pt x="1739551" y="1565078"/>
                  <a:pt x="1746504" y="1526407"/>
                  <a:pt x="1734884" y="1493926"/>
                </a:cubicBezTo>
                <a:cubicBezTo>
                  <a:pt x="1734026" y="1491545"/>
                  <a:pt x="1735265" y="1488878"/>
                  <a:pt x="1737646" y="1487926"/>
                </a:cubicBezTo>
                <a:cubicBezTo>
                  <a:pt x="1740027" y="1486973"/>
                  <a:pt x="1742694" y="1488116"/>
                  <a:pt x="1743742" y="1490402"/>
                </a:cubicBezTo>
                <a:cubicBezTo>
                  <a:pt x="1769078" y="1548314"/>
                  <a:pt x="1760601" y="1605178"/>
                  <a:pt x="1752314" y="1660233"/>
                </a:cubicBezTo>
                <a:cubicBezTo>
                  <a:pt x="1746123" y="1701857"/>
                  <a:pt x="1739646" y="1745005"/>
                  <a:pt x="1747838" y="1788535"/>
                </a:cubicBezTo>
                <a:cubicBezTo>
                  <a:pt x="1752124" y="1804918"/>
                  <a:pt x="1757458" y="1820634"/>
                  <a:pt x="1763744" y="1835493"/>
                </a:cubicBezTo>
                <a:cubicBezTo>
                  <a:pt x="1767554" y="1844542"/>
                  <a:pt x="1776889" y="1859496"/>
                  <a:pt x="1787843" y="1876736"/>
                </a:cubicBezTo>
                <a:cubicBezTo>
                  <a:pt x="1791462" y="1882546"/>
                  <a:pt x="1795367" y="1888642"/>
                  <a:pt x="1799177" y="1894929"/>
                </a:cubicBezTo>
                <a:cubicBezTo>
                  <a:pt x="1819561" y="1923123"/>
                  <a:pt x="1843850" y="1950174"/>
                  <a:pt x="1868329" y="1973415"/>
                </a:cubicBezTo>
                <a:cubicBezTo>
                  <a:pt x="1927098" y="1962842"/>
                  <a:pt x="1984343" y="1951984"/>
                  <a:pt x="2018633" y="1944649"/>
                </a:cubicBezTo>
                <a:cubicBezTo>
                  <a:pt x="2015300" y="1935696"/>
                  <a:pt x="2010632" y="1926171"/>
                  <a:pt x="2004727" y="1916074"/>
                </a:cubicBezTo>
                <a:cubicBezTo>
                  <a:pt x="1992059" y="1894548"/>
                  <a:pt x="1988249" y="1883213"/>
                  <a:pt x="1984629" y="1872259"/>
                </a:cubicBezTo>
                <a:cubicBezTo>
                  <a:pt x="1981010" y="1861306"/>
                  <a:pt x="1977200" y="1849876"/>
                  <a:pt x="1964246" y="1827397"/>
                </a:cubicBezTo>
                <a:cubicBezTo>
                  <a:pt x="1945862" y="1795488"/>
                  <a:pt x="1936528" y="1777390"/>
                  <a:pt x="1929575" y="1749958"/>
                </a:cubicBezTo>
                <a:cubicBezTo>
                  <a:pt x="1907953" y="1704143"/>
                  <a:pt x="1907286" y="1664233"/>
                  <a:pt x="1911286" y="1626419"/>
                </a:cubicBezTo>
                <a:cubicBezTo>
                  <a:pt x="1906715" y="1571460"/>
                  <a:pt x="1902333" y="1475543"/>
                  <a:pt x="1909953" y="1452016"/>
                </a:cubicBezTo>
                <a:cubicBezTo>
                  <a:pt x="1910620" y="1450111"/>
                  <a:pt x="1912334" y="1448778"/>
                  <a:pt x="1914430" y="1448683"/>
                </a:cubicBezTo>
                <a:cubicBezTo>
                  <a:pt x="1916811" y="1448968"/>
                  <a:pt x="1918335" y="1449921"/>
                  <a:pt x="1919002" y="1451826"/>
                </a:cubicBezTo>
                <a:cubicBezTo>
                  <a:pt x="1937957" y="1505928"/>
                  <a:pt x="1931480" y="1551076"/>
                  <a:pt x="1925098" y="1594796"/>
                </a:cubicBezTo>
                <a:cubicBezTo>
                  <a:pt x="1923574" y="1605464"/>
                  <a:pt x="1922050" y="1616132"/>
                  <a:pt x="1920811" y="1626705"/>
                </a:cubicBezTo>
                <a:cubicBezTo>
                  <a:pt x="1921764" y="1638040"/>
                  <a:pt x="1922812" y="1647755"/>
                  <a:pt x="1923669" y="1654899"/>
                </a:cubicBezTo>
                <a:cubicBezTo>
                  <a:pt x="1929384" y="1698809"/>
                  <a:pt x="1933385" y="1725765"/>
                  <a:pt x="1938623" y="1747006"/>
                </a:cubicBezTo>
                <a:cubicBezTo>
                  <a:pt x="1957769" y="1786915"/>
                  <a:pt x="2014823" y="1889500"/>
                  <a:pt x="2046446" y="1938077"/>
                </a:cubicBezTo>
                <a:cubicBezTo>
                  <a:pt x="2062734" y="1933219"/>
                  <a:pt x="2130076" y="1924837"/>
                  <a:pt x="2204180" y="1916646"/>
                </a:cubicBezTo>
                <a:cubicBezTo>
                  <a:pt x="2198465" y="1904073"/>
                  <a:pt x="2190750" y="1891786"/>
                  <a:pt x="2181225" y="1881594"/>
                </a:cubicBezTo>
                <a:cubicBezTo>
                  <a:pt x="2160842" y="1859591"/>
                  <a:pt x="2145221" y="1833302"/>
                  <a:pt x="2133029" y="1804537"/>
                </a:cubicBezTo>
                <a:cubicBezTo>
                  <a:pt x="2129504" y="1798060"/>
                  <a:pt x="2126837" y="1791487"/>
                  <a:pt x="2125409" y="1785010"/>
                </a:cubicBezTo>
                <a:cubicBezTo>
                  <a:pt x="2105882" y="1731289"/>
                  <a:pt x="2096072" y="1670806"/>
                  <a:pt x="2087023" y="1614894"/>
                </a:cubicBezTo>
                <a:cubicBezTo>
                  <a:pt x="2084737" y="1600702"/>
                  <a:pt x="2082451" y="1586700"/>
                  <a:pt x="2080070" y="1573270"/>
                </a:cubicBezTo>
                <a:cubicBezTo>
                  <a:pt x="2077593" y="1563364"/>
                  <a:pt x="2076545" y="1553172"/>
                  <a:pt x="2076450" y="1542790"/>
                </a:cubicBezTo>
                <a:cubicBezTo>
                  <a:pt x="2073021" y="1494879"/>
                  <a:pt x="2079212" y="1442491"/>
                  <a:pt x="2084832" y="1395247"/>
                </a:cubicBezTo>
                <a:cubicBezTo>
                  <a:pt x="2085689" y="1387818"/>
                  <a:pt x="2086547" y="1380484"/>
                  <a:pt x="2087404" y="1373340"/>
                </a:cubicBezTo>
                <a:cubicBezTo>
                  <a:pt x="2087690" y="1371149"/>
                  <a:pt x="2089404" y="1369435"/>
                  <a:pt x="2091595" y="1369149"/>
                </a:cubicBezTo>
                <a:cubicBezTo>
                  <a:pt x="2093786" y="1368863"/>
                  <a:pt x="2095881" y="1370197"/>
                  <a:pt x="2096643" y="1372292"/>
                </a:cubicBezTo>
                <a:cubicBezTo>
                  <a:pt x="2108073" y="1404772"/>
                  <a:pt x="2101120" y="1441253"/>
                  <a:pt x="2094357" y="1476496"/>
                </a:cubicBezTo>
                <a:cubicBezTo>
                  <a:pt x="2090166" y="1498498"/>
                  <a:pt x="2085880" y="1521073"/>
                  <a:pt x="2086070" y="1542599"/>
                </a:cubicBezTo>
                <a:cubicBezTo>
                  <a:pt x="2086737" y="1552410"/>
                  <a:pt x="2087880" y="1562030"/>
                  <a:pt x="2089499" y="1571269"/>
                </a:cubicBezTo>
                <a:cubicBezTo>
                  <a:pt x="2096072" y="1597368"/>
                  <a:pt x="2112359" y="1675663"/>
                  <a:pt x="2124266" y="1732909"/>
                </a:cubicBezTo>
                <a:cubicBezTo>
                  <a:pt x="2128742" y="1754340"/>
                  <a:pt x="2132457" y="1772342"/>
                  <a:pt x="2134648" y="1782343"/>
                </a:cubicBezTo>
                <a:cubicBezTo>
                  <a:pt x="2136934" y="1788630"/>
                  <a:pt x="2139410" y="1794821"/>
                  <a:pt x="2141982" y="1800917"/>
                </a:cubicBezTo>
                <a:cubicBezTo>
                  <a:pt x="2164271" y="1840827"/>
                  <a:pt x="2225516" y="1882451"/>
                  <a:pt x="2247043" y="1889976"/>
                </a:cubicBezTo>
                <a:cubicBezTo>
                  <a:pt x="2262664" y="1895500"/>
                  <a:pt x="2277047" y="1894357"/>
                  <a:pt x="2289620" y="1886642"/>
                </a:cubicBezTo>
                <a:cubicBezTo>
                  <a:pt x="2306574" y="1876260"/>
                  <a:pt x="2319719" y="1853495"/>
                  <a:pt x="2323148" y="1828444"/>
                </a:cubicBezTo>
                <a:cubicBezTo>
                  <a:pt x="2328958" y="1785582"/>
                  <a:pt x="2317814" y="1771771"/>
                  <a:pt x="2302383" y="1752721"/>
                </a:cubicBezTo>
                <a:cubicBezTo>
                  <a:pt x="2291810" y="1739576"/>
                  <a:pt x="2279809" y="1724812"/>
                  <a:pt x="2270189" y="1698047"/>
                </a:cubicBezTo>
                <a:cubicBezTo>
                  <a:pt x="2262188" y="1675854"/>
                  <a:pt x="2255806" y="1616989"/>
                  <a:pt x="2251996" y="1581842"/>
                </a:cubicBezTo>
                <a:cubicBezTo>
                  <a:pt x="2251234" y="1575175"/>
                  <a:pt x="2250662" y="1569364"/>
                  <a:pt x="2250091" y="1564888"/>
                </a:cubicBezTo>
                <a:cubicBezTo>
                  <a:pt x="2245709" y="1527931"/>
                  <a:pt x="2248376" y="1482115"/>
                  <a:pt x="2256473" y="1453540"/>
                </a:cubicBezTo>
                <a:cubicBezTo>
                  <a:pt x="2262854" y="1430871"/>
                  <a:pt x="2259521" y="1407249"/>
                  <a:pt x="2256187" y="1384389"/>
                </a:cubicBezTo>
                <a:cubicBezTo>
                  <a:pt x="2253234" y="1363910"/>
                  <a:pt x="2250186" y="1342765"/>
                  <a:pt x="2253901" y="1321905"/>
                </a:cubicBezTo>
                <a:cubicBezTo>
                  <a:pt x="2257330" y="1302855"/>
                  <a:pt x="2264283" y="1280852"/>
                  <a:pt x="2273427" y="1259897"/>
                </a:cubicBezTo>
                <a:cubicBezTo>
                  <a:pt x="2276666" y="1252468"/>
                  <a:pt x="2282095" y="1243609"/>
                  <a:pt x="2287810" y="1234180"/>
                </a:cubicBezTo>
                <a:cubicBezTo>
                  <a:pt x="2300002" y="1214177"/>
                  <a:pt x="2315147" y="1189222"/>
                  <a:pt x="2312670" y="1171791"/>
                </a:cubicBezTo>
                <a:cubicBezTo>
                  <a:pt x="2308289" y="1140739"/>
                  <a:pt x="2231136" y="1101782"/>
                  <a:pt x="2198370" y="1092829"/>
                </a:cubicBezTo>
                <a:cubicBezTo>
                  <a:pt x="2189036" y="1090352"/>
                  <a:pt x="2179130" y="1087971"/>
                  <a:pt x="2168938" y="1085590"/>
                </a:cubicBezTo>
                <a:cubicBezTo>
                  <a:pt x="2130076" y="1076446"/>
                  <a:pt x="2085975" y="1066063"/>
                  <a:pt x="2057876" y="1040251"/>
                </a:cubicBezTo>
                <a:cubicBezTo>
                  <a:pt x="2050637" y="1033583"/>
                  <a:pt x="2043684" y="1023582"/>
                  <a:pt x="2036255" y="1012914"/>
                </a:cubicBezTo>
                <a:cubicBezTo>
                  <a:pt x="2019967" y="989482"/>
                  <a:pt x="2001488" y="962908"/>
                  <a:pt x="1976628" y="967765"/>
                </a:cubicBezTo>
                <a:cubicBezTo>
                  <a:pt x="1974342" y="968242"/>
                  <a:pt x="1972151" y="967003"/>
                  <a:pt x="1971294" y="964813"/>
                </a:cubicBezTo>
                <a:cubicBezTo>
                  <a:pt x="1970437" y="962622"/>
                  <a:pt x="1971294" y="960241"/>
                  <a:pt x="1973294" y="959002"/>
                </a:cubicBezTo>
                <a:cubicBezTo>
                  <a:pt x="2004346" y="940048"/>
                  <a:pt x="2043875" y="961574"/>
                  <a:pt x="2072640" y="977386"/>
                </a:cubicBezTo>
                <a:cubicBezTo>
                  <a:pt x="2076831" y="979672"/>
                  <a:pt x="2080927" y="981862"/>
                  <a:pt x="2084642" y="983767"/>
                </a:cubicBezTo>
                <a:cubicBezTo>
                  <a:pt x="2102644" y="993007"/>
                  <a:pt x="2121503" y="999007"/>
                  <a:pt x="2139791" y="1004722"/>
                </a:cubicBezTo>
                <a:cubicBezTo>
                  <a:pt x="2161604" y="1011580"/>
                  <a:pt x="2184178" y="1018724"/>
                  <a:pt x="2205800" y="1031488"/>
                </a:cubicBezTo>
                <a:lnTo>
                  <a:pt x="2210372" y="1034155"/>
                </a:lnTo>
                <a:cubicBezTo>
                  <a:pt x="2250472" y="1057777"/>
                  <a:pt x="2321338" y="1099401"/>
                  <a:pt x="2344674" y="1143978"/>
                </a:cubicBezTo>
                <a:cubicBezTo>
                  <a:pt x="2360676" y="1073493"/>
                  <a:pt x="2414397" y="1052157"/>
                  <a:pt x="2471071" y="1029678"/>
                </a:cubicBezTo>
                <a:cubicBezTo>
                  <a:pt x="2487359" y="1023201"/>
                  <a:pt x="2504123" y="1016533"/>
                  <a:pt x="2520506" y="1008532"/>
                </a:cubicBezTo>
                <a:cubicBezTo>
                  <a:pt x="2553462" y="992435"/>
                  <a:pt x="2583942" y="972718"/>
                  <a:pt x="2613375" y="953573"/>
                </a:cubicBezTo>
                <a:cubicBezTo>
                  <a:pt x="2633091" y="940810"/>
                  <a:pt x="2653379" y="927570"/>
                  <a:pt x="2674620" y="915283"/>
                </a:cubicBezTo>
                <a:cubicBezTo>
                  <a:pt x="2714911" y="892042"/>
                  <a:pt x="2749106" y="882231"/>
                  <a:pt x="2798064" y="872230"/>
                </a:cubicBezTo>
                <a:cubicBezTo>
                  <a:pt x="2815400" y="868705"/>
                  <a:pt x="2825592" y="865276"/>
                  <a:pt x="2835402" y="862038"/>
                </a:cubicBezTo>
                <a:cubicBezTo>
                  <a:pt x="2842546" y="859657"/>
                  <a:pt x="2849594" y="857371"/>
                  <a:pt x="2858834" y="855180"/>
                </a:cubicBezTo>
                <a:cubicBezTo>
                  <a:pt x="2844546" y="844226"/>
                  <a:pt x="2830449" y="833939"/>
                  <a:pt x="2816543" y="824414"/>
                </a:cubicBezTo>
                <a:cubicBezTo>
                  <a:pt x="2799493" y="812603"/>
                  <a:pt x="2788349" y="792220"/>
                  <a:pt x="2783396" y="763549"/>
                </a:cubicBezTo>
                <a:cubicBezTo>
                  <a:pt x="2782729" y="763168"/>
                  <a:pt x="2782062" y="762787"/>
                  <a:pt x="2781395" y="762311"/>
                </a:cubicBezTo>
                <a:cubicBezTo>
                  <a:pt x="2747201" y="738022"/>
                  <a:pt x="2726150" y="710686"/>
                  <a:pt x="2701290" y="671633"/>
                </a:cubicBezTo>
                <a:cubicBezTo>
                  <a:pt x="2684431" y="645058"/>
                  <a:pt x="2665381" y="622294"/>
                  <a:pt x="2646902" y="600196"/>
                </a:cubicBezTo>
                <a:cubicBezTo>
                  <a:pt x="2642616" y="595052"/>
                  <a:pt x="2638330" y="589909"/>
                  <a:pt x="2634044" y="584670"/>
                </a:cubicBezTo>
                <a:cubicBezTo>
                  <a:pt x="2620423" y="568096"/>
                  <a:pt x="2609183" y="549142"/>
                  <a:pt x="2598325" y="530854"/>
                </a:cubicBezTo>
                <a:cubicBezTo>
                  <a:pt x="2589276" y="515709"/>
                  <a:pt x="2580037" y="499993"/>
                  <a:pt x="2569655" y="486277"/>
                </a:cubicBezTo>
                <a:cubicBezTo>
                  <a:pt x="2534984" y="440461"/>
                  <a:pt x="2456498" y="383597"/>
                  <a:pt x="2398300" y="362166"/>
                </a:cubicBezTo>
                <a:cubicBezTo>
                  <a:pt x="2381726" y="356070"/>
                  <a:pt x="2364105" y="352546"/>
                  <a:pt x="2347055" y="349117"/>
                </a:cubicBezTo>
                <a:cubicBezTo>
                  <a:pt x="2333244" y="346354"/>
                  <a:pt x="2318957" y="343497"/>
                  <a:pt x="2305336" y="339306"/>
                </a:cubicBezTo>
                <a:cubicBezTo>
                  <a:pt x="2286381" y="333400"/>
                  <a:pt x="2274094" y="323971"/>
                  <a:pt x="2266474" y="312350"/>
                </a:cubicBezTo>
                <a:cubicBezTo>
                  <a:pt x="2242471" y="322351"/>
                  <a:pt x="2213801" y="323875"/>
                  <a:pt x="2180844" y="317017"/>
                </a:cubicBezTo>
                <a:cubicBezTo>
                  <a:pt x="2154269" y="311493"/>
                  <a:pt x="2151983" y="312826"/>
                  <a:pt x="2130933" y="325495"/>
                </a:cubicBezTo>
                <a:cubicBezTo>
                  <a:pt x="2127695" y="327400"/>
                  <a:pt x="2124075" y="329686"/>
                  <a:pt x="2119884" y="332067"/>
                </a:cubicBezTo>
                <a:cubicBezTo>
                  <a:pt x="2108168" y="338925"/>
                  <a:pt x="2060924" y="383597"/>
                  <a:pt x="2066068" y="414934"/>
                </a:cubicBezTo>
                <a:cubicBezTo>
                  <a:pt x="2068259" y="428555"/>
                  <a:pt x="2081213" y="437985"/>
                  <a:pt x="2104358" y="442747"/>
                </a:cubicBezTo>
                <a:cubicBezTo>
                  <a:pt x="2114455" y="444843"/>
                  <a:pt x="2127314" y="448653"/>
                  <a:pt x="2140839" y="452558"/>
                </a:cubicBezTo>
                <a:cubicBezTo>
                  <a:pt x="2158651" y="457797"/>
                  <a:pt x="2177034" y="463226"/>
                  <a:pt x="2189702" y="464845"/>
                </a:cubicBezTo>
                <a:cubicBezTo>
                  <a:pt x="2193417" y="465322"/>
                  <a:pt x="2198846" y="465131"/>
                  <a:pt x="2205228" y="464845"/>
                </a:cubicBezTo>
                <a:cubicBezTo>
                  <a:pt x="2226850" y="463893"/>
                  <a:pt x="2259521" y="462464"/>
                  <a:pt x="2290667" y="484848"/>
                </a:cubicBezTo>
                <a:cubicBezTo>
                  <a:pt x="2292287" y="485705"/>
                  <a:pt x="2294001" y="487229"/>
                  <a:pt x="2295239" y="489229"/>
                </a:cubicBezTo>
                <a:cubicBezTo>
                  <a:pt x="2296001" y="490468"/>
                  <a:pt x="2296192" y="492087"/>
                  <a:pt x="2295620" y="493516"/>
                </a:cubicBezTo>
                <a:cubicBezTo>
                  <a:pt x="2295049" y="494944"/>
                  <a:pt x="2293906" y="495992"/>
                  <a:pt x="2292477" y="496373"/>
                </a:cubicBezTo>
                <a:cubicBezTo>
                  <a:pt x="2261616" y="505041"/>
                  <a:pt x="2214944" y="490849"/>
                  <a:pt x="2173700" y="478371"/>
                </a:cubicBezTo>
                <a:cubicBezTo>
                  <a:pt x="2151983" y="471799"/>
                  <a:pt x="2131409" y="465607"/>
                  <a:pt x="2115122" y="463226"/>
                </a:cubicBezTo>
                <a:cubicBezTo>
                  <a:pt x="2107978" y="462178"/>
                  <a:pt x="2100358" y="460750"/>
                  <a:pt x="2092643" y="459226"/>
                </a:cubicBezTo>
                <a:cubicBezTo>
                  <a:pt x="2056543" y="452272"/>
                  <a:pt x="2015490" y="444462"/>
                  <a:pt x="1984629" y="471703"/>
                </a:cubicBezTo>
                <a:cubicBezTo>
                  <a:pt x="1966722" y="487515"/>
                  <a:pt x="1956245" y="517804"/>
                  <a:pt x="1958054" y="548761"/>
                </a:cubicBezTo>
                <a:cubicBezTo>
                  <a:pt x="1959674" y="576669"/>
                  <a:pt x="1970627" y="599624"/>
                  <a:pt x="1987963" y="611721"/>
                </a:cubicBezTo>
                <a:cubicBezTo>
                  <a:pt x="1993583" y="615626"/>
                  <a:pt x="1999774" y="618388"/>
                  <a:pt x="2006346" y="620198"/>
                </a:cubicBezTo>
                <a:cubicBezTo>
                  <a:pt x="2014823" y="621055"/>
                  <a:pt x="2023491" y="622389"/>
                  <a:pt x="2032254" y="623913"/>
                </a:cubicBezTo>
                <a:cubicBezTo>
                  <a:pt x="2043208" y="624389"/>
                  <a:pt x="2054638" y="623722"/>
                  <a:pt x="2065877" y="623151"/>
                </a:cubicBezTo>
                <a:cubicBezTo>
                  <a:pt x="2099882" y="621341"/>
                  <a:pt x="2135029" y="619531"/>
                  <a:pt x="2157127" y="645916"/>
                </a:cubicBezTo>
                <a:cubicBezTo>
                  <a:pt x="2158270" y="647249"/>
                  <a:pt x="2158556" y="649154"/>
                  <a:pt x="2157889" y="650773"/>
                </a:cubicBezTo>
                <a:cubicBezTo>
                  <a:pt x="2157222" y="652393"/>
                  <a:pt x="2155603" y="653536"/>
                  <a:pt x="2153888" y="653726"/>
                </a:cubicBezTo>
                <a:cubicBezTo>
                  <a:pt x="2132076" y="655345"/>
                  <a:pt x="2103215" y="648964"/>
                  <a:pt x="2072735" y="642106"/>
                </a:cubicBezTo>
                <a:cubicBezTo>
                  <a:pt x="2059210" y="639058"/>
                  <a:pt x="2045303" y="635914"/>
                  <a:pt x="2031397" y="633438"/>
                </a:cubicBezTo>
                <a:cubicBezTo>
                  <a:pt x="2022062" y="633057"/>
                  <a:pt x="2013014" y="631914"/>
                  <a:pt x="2004441" y="629533"/>
                </a:cubicBezTo>
                <a:cubicBezTo>
                  <a:pt x="1978343" y="626961"/>
                  <a:pt x="1954340" y="628675"/>
                  <a:pt x="1937290" y="640296"/>
                </a:cubicBezTo>
                <a:cubicBezTo>
                  <a:pt x="1922907" y="650107"/>
                  <a:pt x="1914049" y="666109"/>
                  <a:pt x="1910429" y="689350"/>
                </a:cubicBezTo>
                <a:cubicBezTo>
                  <a:pt x="1904810" y="725545"/>
                  <a:pt x="1925955" y="783076"/>
                  <a:pt x="1956149" y="794696"/>
                </a:cubicBezTo>
                <a:cubicBezTo>
                  <a:pt x="1961579" y="796792"/>
                  <a:pt x="1967103" y="798601"/>
                  <a:pt x="1972723" y="800221"/>
                </a:cubicBezTo>
                <a:cubicBezTo>
                  <a:pt x="1978533" y="800030"/>
                  <a:pt x="1984058" y="800030"/>
                  <a:pt x="1989201" y="799935"/>
                </a:cubicBezTo>
                <a:lnTo>
                  <a:pt x="1995678" y="799935"/>
                </a:lnTo>
                <a:cubicBezTo>
                  <a:pt x="2037588" y="799078"/>
                  <a:pt x="2084356" y="820509"/>
                  <a:pt x="2128742" y="842321"/>
                </a:cubicBezTo>
                <a:cubicBezTo>
                  <a:pt x="2130552" y="843178"/>
                  <a:pt x="2131600" y="845179"/>
                  <a:pt x="2131409" y="847179"/>
                </a:cubicBezTo>
                <a:cubicBezTo>
                  <a:pt x="2131124" y="849179"/>
                  <a:pt x="2129695" y="850798"/>
                  <a:pt x="2127695" y="851275"/>
                </a:cubicBezTo>
                <a:cubicBezTo>
                  <a:pt x="2116836" y="853561"/>
                  <a:pt x="2097310" y="845560"/>
                  <a:pt x="2080070" y="838416"/>
                </a:cubicBezTo>
                <a:cubicBezTo>
                  <a:pt x="2074259" y="836035"/>
                  <a:pt x="2068830" y="833749"/>
                  <a:pt x="2064544" y="832320"/>
                </a:cubicBezTo>
                <a:cubicBezTo>
                  <a:pt x="2047780" y="826510"/>
                  <a:pt x="2029682" y="822890"/>
                  <a:pt x="2012252" y="819271"/>
                </a:cubicBezTo>
                <a:cubicBezTo>
                  <a:pt x="1998821" y="816508"/>
                  <a:pt x="1985010" y="813651"/>
                  <a:pt x="1971580" y="809841"/>
                </a:cubicBezTo>
                <a:close/>
                <a:moveTo>
                  <a:pt x="2052257" y="1946554"/>
                </a:moveTo>
                <a:cubicBezTo>
                  <a:pt x="2053781" y="1948745"/>
                  <a:pt x="2055114" y="1950745"/>
                  <a:pt x="2056448" y="1952555"/>
                </a:cubicBezTo>
                <a:cubicBezTo>
                  <a:pt x="2102168" y="2015706"/>
                  <a:pt x="2163890" y="2001514"/>
                  <a:pt x="2190179" y="1995418"/>
                </a:cubicBezTo>
                <a:cubicBezTo>
                  <a:pt x="2193989" y="1994560"/>
                  <a:pt x="2197227" y="1993798"/>
                  <a:pt x="2199513" y="1993417"/>
                </a:cubicBezTo>
                <a:cubicBezTo>
                  <a:pt x="2206466" y="1992370"/>
                  <a:pt x="2211134" y="1988179"/>
                  <a:pt x="2213896" y="1980559"/>
                </a:cubicBezTo>
                <a:cubicBezTo>
                  <a:pt x="2218277" y="1967986"/>
                  <a:pt x="2216182" y="1947126"/>
                  <a:pt x="2208276" y="1925885"/>
                </a:cubicBezTo>
                <a:cubicBezTo>
                  <a:pt x="2137029" y="1933791"/>
                  <a:pt x="2072164" y="1941697"/>
                  <a:pt x="2052257" y="1946459"/>
                </a:cubicBezTo>
                <a:close/>
                <a:moveTo>
                  <a:pt x="1827752" y="1945411"/>
                </a:moveTo>
                <a:cubicBezTo>
                  <a:pt x="1833372" y="1956841"/>
                  <a:pt x="1838039" y="1967986"/>
                  <a:pt x="1841183" y="1978463"/>
                </a:cubicBezTo>
                <a:cubicBezTo>
                  <a:pt x="1846326" y="1977511"/>
                  <a:pt x="1851565" y="1976653"/>
                  <a:pt x="1856804" y="1975701"/>
                </a:cubicBezTo>
                <a:cubicBezTo>
                  <a:pt x="1846993" y="1966176"/>
                  <a:pt x="1837182" y="1955984"/>
                  <a:pt x="1827752" y="1945411"/>
                </a:cubicBezTo>
                <a:close/>
                <a:moveTo>
                  <a:pt x="1993392" y="1868354"/>
                </a:moveTo>
                <a:cubicBezTo>
                  <a:pt x="1993392" y="1868354"/>
                  <a:pt x="1993583" y="1869116"/>
                  <a:pt x="1993773" y="1869402"/>
                </a:cubicBezTo>
                <a:cubicBezTo>
                  <a:pt x="1997393" y="1880356"/>
                  <a:pt x="2000822" y="1890738"/>
                  <a:pt x="2013014" y="1911407"/>
                </a:cubicBezTo>
                <a:cubicBezTo>
                  <a:pt x="2018443" y="1920646"/>
                  <a:pt x="2024063" y="1931505"/>
                  <a:pt x="2028158" y="1942744"/>
                </a:cubicBezTo>
                <a:cubicBezTo>
                  <a:pt x="2031397" y="1941982"/>
                  <a:pt x="2034350" y="1941316"/>
                  <a:pt x="2036921" y="1940744"/>
                </a:cubicBezTo>
                <a:cubicBezTo>
                  <a:pt x="2024634" y="1921694"/>
                  <a:pt x="2009013" y="1895596"/>
                  <a:pt x="1993392" y="1868354"/>
                </a:cubicBezTo>
                <a:close/>
                <a:moveTo>
                  <a:pt x="2163794" y="1843018"/>
                </a:moveTo>
                <a:cubicBezTo>
                  <a:pt x="2171129" y="1854543"/>
                  <a:pt x="2179225" y="1865401"/>
                  <a:pt x="2188369" y="1875212"/>
                </a:cubicBezTo>
                <a:cubicBezTo>
                  <a:pt x="2198942" y="1886547"/>
                  <a:pt x="2207800" y="1900834"/>
                  <a:pt x="2214277" y="1915693"/>
                </a:cubicBezTo>
                <a:cubicBezTo>
                  <a:pt x="2307431" y="1905502"/>
                  <a:pt x="2408111" y="1895786"/>
                  <a:pt x="2429828" y="1893786"/>
                </a:cubicBezTo>
                <a:cubicBezTo>
                  <a:pt x="2449925" y="1891976"/>
                  <a:pt x="2472785" y="1893595"/>
                  <a:pt x="2494788" y="1895119"/>
                </a:cubicBezTo>
                <a:cubicBezTo>
                  <a:pt x="2506599" y="1895977"/>
                  <a:pt x="2517648" y="1896739"/>
                  <a:pt x="2528411" y="1897024"/>
                </a:cubicBezTo>
                <a:cubicBezTo>
                  <a:pt x="2569655" y="1898167"/>
                  <a:pt x="2611755" y="1902263"/>
                  <a:pt x="2652427" y="1906264"/>
                </a:cubicBezTo>
                <a:cubicBezTo>
                  <a:pt x="2690813" y="1909978"/>
                  <a:pt x="2730437" y="1913884"/>
                  <a:pt x="2768251" y="1915122"/>
                </a:cubicBezTo>
                <a:cubicBezTo>
                  <a:pt x="2801874" y="1916170"/>
                  <a:pt x="2832640" y="1910740"/>
                  <a:pt x="2871311" y="1897120"/>
                </a:cubicBezTo>
                <a:cubicBezTo>
                  <a:pt x="2899410" y="1887214"/>
                  <a:pt x="2914936" y="1893405"/>
                  <a:pt x="2931414" y="1900072"/>
                </a:cubicBezTo>
                <a:cubicBezTo>
                  <a:pt x="2942177" y="1904454"/>
                  <a:pt x="2953417" y="1908931"/>
                  <a:pt x="2969419" y="1909121"/>
                </a:cubicBezTo>
                <a:cubicBezTo>
                  <a:pt x="2969705" y="1909121"/>
                  <a:pt x="2969990" y="1909121"/>
                  <a:pt x="2970181" y="1909121"/>
                </a:cubicBezTo>
                <a:cubicBezTo>
                  <a:pt x="2986945" y="1909121"/>
                  <a:pt x="3002852" y="1902549"/>
                  <a:pt x="3019711" y="1895691"/>
                </a:cubicBezTo>
                <a:cubicBezTo>
                  <a:pt x="3037046" y="1888547"/>
                  <a:pt x="3055049" y="1881022"/>
                  <a:pt x="3074289" y="1881499"/>
                </a:cubicBezTo>
                <a:cubicBezTo>
                  <a:pt x="3092196" y="1881784"/>
                  <a:pt x="3109436" y="1883213"/>
                  <a:pt x="3126200" y="1885785"/>
                </a:cubicBezTo>
                <a:cubicBezTo>
                  <a:pt x="3085910" y="1841779"/>
                  <a:pt x="3052477" y="1797012"/>
                  <a:pt x="3036094" y="1754435"/>
                </a:cubicBezTo>
                <a:cubicBezTo>
                  <a:pt x="3030665" y="1740148"/>
                  <a:pt x="3020187" y="1731194"/>
                  <a:pt x="3010091" y="1722526"/>
                </a:cubicBezTo>
                <a:cubicBezTo>
                  <a:pt x="2995327" y="1709858"/>
                  <a:pt x="2980087" y="1696618"/>
                  <a:pt x="2981230" y="1668234"/>
                </a:cubicBezTo>
                <a:cubicBezTo>
                  <a:pt x="2982659" y="1634420"/>
                  <a:pt x="3004185" y="1572412"/>
                  <a:pt x="3027331" y="1548314"/>
                </a:cubicBezTo>
                <a:cubicBezTo>
                  <a:pt x="3044381" y="1530502"/>
                  <a:pt x="3064764" y="1515453"/>
                  <a:pt x="3084386" y="1500880"/>
                </a:cubicBezTo>
                <a:cubicBezTo>
                  <a:pt x="3098483" y="1490402"/>
                  <a:pt x="3113151" y="1479544"/>
                  <a:pt x="3126486" y="1467828"/>
                </a:cubicBezTo>
                <a:cubicBezTo>
                  <a:pt x="3158967" y="1439062"/>
                  <a:pt x="3194018" y="1413821"/>
                  <a:pt x="3233071" y="1386199"/>
                </a:cubicBezTo>
                <a:cubicBezTo>
                  <a:pt x="3247835" y="1375816"/>
                  <a:pt x="3299936" y="1342955"/>
                  <a:pt x="3351752" y="1357338"/>
                </a:cubicBezTo>
                <a:cubicBezTo>
                  <a:pt x="3356610" y="1358671"/>
                  <a:pt x="3362706" y="1362196"/>
                  <a:pt x="3369374" y="1366768"/>
                </a:cubicBezTo>
                <a:cubicBezTo>
                  <a:pt x="3332607" y="1323619"/>
                  <a:pt x="3276505" y="1259230"/>
                  <a:pt x="3210592" y="1187983"/>
                </a:cubicBezTo>
                <a:cubicBezTo>
                  <a:pt x="3204686" y="1189317"/>
                  <a:pt x="3198781" y="1190650"/>
                  <a:pt x="3192875" y="1191984"/>
                </a:cubicBezTo>
                <a:cubicBezTo>
                  <a:pt x="3169444" y="1197318"/>
                  <a:pt x="3145631" y="1202652"/>
                  <a:pt x="3122295" y="1209129"/>
                </a:cubicBezTo>
                <a:cubicBezTo>
                  <a:pt x="3102959" y="1218559"/>
                  <a:pt x="3088958" y="1227417"/>
                  <a:pt x="3075337" y="1235989"/>
                </a:cubicBezTo>
                <a:cubicBezTo>
                  <a:pt x="3057144" y="1247515"/>
                  <a:pt x="3039999" y="1258373"/>
                  <a:pt x="3012662" y="1268851"/>
                </a:cubicBezTo>
                <a:cubicBezTo>
                  <a:pt x="3010281" y="1269803"/>
                  <a:pt x="3007614" y="1268660"/>
                  <a:pt x="3006567" y="1266279"/>
                </a:cubicBezTo>
                <a:cubicBezTo>
                  <a:pt x="3004757" y="1262088"/>
                  <a:pt x="3003423" y="1259135"/>
                  <a:pt x="3002566" y="1254373"/>
                </a:cubicBezTo>
                <a:cubicBezTo>
                  <a:pt x="3002280" y="1252563"/>
                  <a:pt x="3003042" y="1250658"/>
                  <a:pt x="3004566" y="1249610"/>
                </a:cubicBezTo>
                <a:cubicBezTo>
                  <a:pt x="3039142" y="1226083"/>
                  <a:pt x="3078385" y="1211415"/>
                  <a:pt x="3118866" y="1200175"/>
                </a:cubicBezTo>
                <a:cubicBezTo>
                  <a:pt x="3136678" y="1191698"/>
                  <a:pt x="3168015" y="1183411"/>
                  <a:pt x="3199733" y="1176363"/>
                </a:cubicBezTo>
                <a:cubicBezTo>
                  <a:pt x="3167825" y="1142168"/>
                  <a:pt x="3133916" y="1106640"/>
                  <a:pt x="3098768" y="1071302"/>
                </a:cubicBezTo>
                <a:cubicBezTo>
                  <a:pt x="3098102" y="1071588"/>
                  <a:pt x="3097435" y="1071874"/>
                  <a:pt x="3096768" y="1072064"/>
                </a:cubicBezTo>
                <a:cubicBezTo>
                  <a:pt x="3088100" y="1076160"/>
                  <a:pt x="3078385" y="1081208"/>
                  <a:pt x="3068193" y="1086637"/>
                </a:cubicBezTo>
                <a:cubicBezTo>
                  <a:pt x="3046571" y="1097972"/>
                  <a:pt x="3022187" y="1110926"/>
                  <a:pt x="3001423" y="1116355"/>
                </a:cubicBezTo>
                <a:cubicBezTo>
                  <a:pt x="2999137" y="1116927"/>
                  <a:pt x="2996756" y="1115784"/>
                  <a:pt x="2995898" y="1113688"/>
                </a:cubicBezTo>
                <a:cubicBezTo>
                  <a:pt x="2994946" y="1111593"/>
                  <a:pt x="2995708" y="1109021"/>
                  <a:pt x="2997613" y="1107783"/>
                </a:cubicBezTo>
                <a:cubicBezTo>
                  <a:pt x="3022092" y="1091876"/>
                  <a:pt x="3052953" y="1079398"/>
                  <a:pt x="3082957" y="1067397"/>
                </a:cubicBezTo>
                <a:cubicBezTo>
                  <a:pt x="3085814" y="1066254"/>
                  <a:pt x="3088672" y="1065111"/>
                  <a:pt x="3091529" y="1063968"/>
                </a:cubicBezTo>
                <a:cubicBezTo>
                  <a:pt x="3057335" y="1029773"/>
                  <a:pt x="3022187" y="995769"/>
                  <a:pt x="2987040" y="963574"/>
                </a:cubicBezTo>
                <a:cubicBezTo>
                  <a:pt x="2982468" y="965003"/>
                  <a:pt x="2978182" y="965575"/>
                  <a:pt x="2973515" y="966146"/>
                </a:cubicBezTo>
                <a:cubicBezTo>
                  <a:pt x="2967038" y="966908"/>
                  <a:pt x="2959703" y="967861"/>
                  <a:pt x="2948940" y="971480"/>
                </a:cubicBezTo>
                <a:cubicBezTo>
                  <a:pt x="2935796" y="976243"/>
                  <a:pt x="2922556" y="981005"/>
                  <a:pt x="2909316" y="985768"/>
                </a:cubicBezTo>
                <a:lnTo>
                  <a:pt x="2830640" y="1014152"/>
                </a:lnTo>
                <a:cubicBezTo>
                  <a:pt x="2828163" y="1015105"/>
                  <a:pt x="2825401" y="1013771"/>
                  <a:pt x="2824544" y="1011295"/>
                </a:cubicBezTo>
                <a:cubicBezTo>
                  <a:pt x="2823686" y="1008818"/>
                  <a:pt x="2824925" y="1006056"/>
                  <a:pt x="2827401" y="1005199"/>
                </a:cubicBezTo>
                <a:lnTo>
                  <a:pt x="2942558" y="963670"/>
                </a:lnTo>
                <a:cubicBezTo>
                  <a:pt x="2943606" y="963289"/>
                  <a:pt x="2944654" y="962908"/>
                  <a:pt x="2945702" y="962622"/>
                </a:cubicBezTo>
                <a:cubicBezTo>
                  <a:pt x="2955227" y="959193"/>
                  <a:pt x="2964752" y="955764"/>
                  <a:pt x="2974277" y="952335"/>
                </a:cubicBezTo>
                <a:cubicBezTo>
                  <a:pt x="2938653" y="920140"/>
                  <a:pt x="2903125" y="889851"/>
                  <a:pt x="2868549" y="862990"/>
                </a:cubicBezTo>
                <a:cubicBezTo>
                  <a:pt x="2855500" y="865562"/>
                  <a:pt x="2847118" y="868420"/>
                  <a:pt x="2838260" y="871277"/>
                </a:cubicBezTo>
                <a:cubicBezTo>
                  <a:pt x="2828163" y="874611"/>
                  <a:pt x="2817781" y="878040"/>
                  <a:pt x="2799874" y="881755"/>
                </a:cubicBezTo>
                <a:cubicBezTo>
                  <a:pt x="2751868" y="891565"/>
                  <a:pt x="2718530" y="901186"/>
                  <a:pt x="2679287" y="923760"/>
                </a:cubicBezTo>
                <a:cubicBezTo>
                  <a:pt x="2658237" y="935857"/>
                  <a:pt x="2638044" y="949001"/>
                  <a:pt x="2618423" y="961765"/>
                </a:cubicBezTo>
                <a:cubicBezTo>
                  <a:pt x="2588705" y="981005"/>
                  <a:pt x="2558034" y="1001008"/>
                  <a:pt x="2524506" y="1017295"/>
                </a:cubicBezTo>
                <a:cubicBezTo>
                  <a:pt x="2507837" y="1025487"/>
                  <a:pt x="2490788" y="1032154"/>
                  <a:pt x="2474405" y="1038727"/>
                </a:cubicBezTo>
                <a:cubicBezTo>
                  <a:pt x="2413540" y="1062920"/>
                  <a:pt x="2361057" y="1083780"/>
                  <a:pt x="2350961" y="1162552"/>
                </a:cubicBezTo>
                <a:cubicBezTo>
                  <a:pt x="2350675" y="1164838"/>
                  <a:pt x="2348770" y="1166552"/>
                  <a:pt x="2346484" y="1166743"/>
                </a:cubicBezTo>
                <a:cubicBezTo>
                  <a:pt x="2344293" y="1167028"/>
                  <a:pt x="2342102" y="1165314"/>
                  <a:pt x="2341626" y="1163028"/>
                </a:cubicBezTo>
                <a:cubicBezTo>
                  <a:pt x="2330958" y="1116355"/>
                  <a:pt x="2246186" y="1066540"/>
                  <a:pt x="2205419" y="1042632"/>
                </a:cubicBezTo>
                <a:lnTo>
                  <a:pt x="2200847" y="1039965"/>
                </a:lnTo>
                <a:cubicBezTo>
                  <a:pt x="2180177" y="1027773"/>
                  <a:pt x="2158175" y="1020820"/>
                  <a:pt x="2136839" y="1014152"/>
                </a:cubicBezTo>
                <a:cubicBezTo>
                  <a:pt x="2118170" y="1008247"/>
                  <a:pt x="2098834" y="1002151"/>
                  <a:pt x="2080165" y="992530"/>
                </a:cubicBezTo>
                <a:cubicBezTo>
                  <a:pt x="2076355" y="990625"/>
                  <a:pt x="2072259" y="988339"/>
                  <a:pt x="2067973" y="985958"/>
                </a:cubicBezTo>
                <a:cubicBezTo>
                  <a:pt x="2047685" y="974909"/>
                  <a:pt x="2021967" y="960907"/>
                  <a:pt x="1998917" y="961479"/>
                </a:cubicBezTo>
                <a:cubicBezTo>
                  <a:pt x="2017395" y="969670"/>
                  <a:pt x="2031778" y="990244"/>
                  <a:pt x="2043970" y="1007770"/>
                </a:cubicBezTo>
                <a:cubicBezTo>
                  <a:pt x="2051114" y="1017962"/>
                  <a:pt x="2057781" y="1027582"/>
                  <a:pt x="2064258" y="1033583"/>
                </a:cubicBezTo>
                <a:cubicBezTo>
                  <a:pt x="2090452" y="1057777"/>
                  <a:pt x="2133219" y="1067778"/>
                  <a:pt x="2171033" y="1076636"/>
                </a:cubicBezTo>
                <a:cubicBezTo>
                  <a:pt x="2181320" y="1079017"/>
                  <a:pt x="2191322" y="1081399"/>
                  <a:pt x="2200751" y="1083970"/>
                </a:cubicBezTo>
                <a:cubicBezTo>
                  <a:pt x="2234660" y="1093114"/>
                  <a:pt x="2316861" y="1133786"/>
                  <a:pt x="2322005" y="1170743"/>
                </a:cubicBezTo>
                <a:cubicBezTo>
                  <a:pt x="2324957" y="1191508"/>
                  <a:pt x="2309432" y="1216939"/>
                  <a:pt x="2295811" y="1239418"/>
                </a:cubicBezTo>
                <a:cubicBezTo>
                  <a:pt x="2290286" y="1248562"/>
                  <a:pt x="2285048" y="1257230"/>
                  <a:pt x="2282000" y="1263993"/>
                </a:cubicBezTo>
                <a:cubicBezTo>
                  <a:pt x="2273141" y="1284186"/>
                  <a:pt x="2266474" y="1305522"/>
                  <a:pt x="2263140" y="1323810"/>
                </a:cubicBezTo>
                <a:cubicBezTo>
                  <a:pt x="2259616" y="1343146"/>
                  <a:pt x="2262473" y="1362672"/>
                  <a:pt x="2265426" y="1383246"/>
                </a:cubicBezTo>
                <a:cubicBezTo>
                  <a:pt x="2268855" y="1407058"/>
                  <a:pt x="2272475" y="1431728"/>
                  <a:pt x="2265426" y="1456398"/>
                </a:cubicBezTo>
                <a:cubicBezTo>
                  <a:pt x="2257711" y="1483544"/>
                  <a:pt x="2255139" y="1528788"/>
                  <a:pt x="2259330" y="1564030"/>
                </a:cubicBezTo>
                <a:cubicBezTo>
                  <a:pt x="2259806" y="1568507"/>
                  <a:pt x="2260473" y="1574317"/>
                  <a:pt x="2261235" y="1580985"/>
                </a:cubicBezTo>
                <a:cubicBezTo>
                  <a:pt x="2265045" y="1615751"/>
                  <a:pt x="2271332" y="1673854"/>
                  <a:pt x="2278952" y="1694999"/>
                </a:cubicBezTo>
                <a:cubicBezTo>
                  <a:pt x="2288000" y="1720240"/>
                  <a:pt x="2299430" y="1734433"/>
                  <a:pt x="2309527" y="1746910"/>
                </a:cubicBezTo>
                <a:cubicBezTo>
                  <a:pt x="2325815" y="1767103"/>
                  <a:pt x="2338673" y="1783010"/>
                  <a:pt x="2332292" y="1829968"/>
                </a:cubicBezTo>
                <a:cubicBezTo>
                  <a:pt x="2329339" y="1851971"/>
                  <a:pt x="2317718" y="1880641"/>
                  <a:pt x="2294287" y="1895024"/>
                </a:cubicBezTo>
                <a:cubicBezTo>
                  <a:pt x="2279333" y="1904168"/>
                  <a:pt x="2261807" y="1905597"/>
                  <a:pt x="2243614" y="1899215"/>
                </a:cubicBezTo>
                <a:cubicBezTo>
                  <a:pt x="2228755" y="1893976"/>
                  <a:pt x="2192369" y="1871402"/>
                  <a:pt x="2163509" y="1843303"/>
                </a:cubicBezTo>
                <a:close/>
                <a:moveTo>
                  <a:pt x="1750028" y="1551362"/>
                </a:moveTo>
                <a:cubicBezTo>
                  <a:pt x="1748695" y="1568888"/>
                  <a:pt x="1745456" y="1586700"/>
                  <a:pt x="1742313" y="1604226"/>
                </a:cubicBezTo>
                <a:cubicBezTo>
                  <a:pt x="1738789" y="1624038"/>
                  <a:pt x="1735455" y="1642802"/>
                  <a:pt x="1734693" y="1660423"/>
                </a:cubicBezTo>
                <a:cubicBezTo>
                  <a:pt x="1733931" y="1679283"/>
                  <a:pt x="1734312" y="1697857"/>
                  <a:pt x="1735741" y="1716049"/>
                </a:cubicBezTo>
                <a:cubicBezTo>
                  <a:pt x="1737360" y="1696809"/>
                  <a:pt x="1740122" y="1677759"/>
                  <a:pt x="1742980" y="1658995"/>
                </a:cubicBezTo>
                <a:cubicBezTo>
                  <a:pt x="1748504" y="1622323"/>
                  <a:pt x="1753743" y="1586986"/>
                  <a:pt x="1750028" y="1551362"/>
                </a:cubicBezTo>
                <a:close/>
                <a:moveTo>
                  <a:pt x="1916144" y="1475829"/>
                </a:moveTo>
                <a:cubicBezTo>
                  <a:pt x="1914525" y="1501356"/>
                  <a:pt x="1915573" y="1542409"/>
                  <a:pt x="1917668" y="1579937"/>
                </a:cubicBezTo>
                <a:cubicBezTo>
                  <a:pt x="1922145" y="1547362"/>
                  <a:pt x="1925288" y="1513643"/>
                  <a:pt x="1916144" y="1475829"/>
                </a:cubicBezTo>
                <a:close/>
                <a:moveTo>
                  <a:pt x="2093119" y="1406296"/>
                </a:moveTo>
                <a:cubicBezTo>
                  <a:pt x="2091023" y="1424394"/>
                  <a:pt x="2088928" y="1443158"/>
                  <a:pt x="2087404" y="1461922"/>
                </a:cubicBezTo>
                <a:cubicBezTo>
                  <a:pt x="2090928" y="1442587"/>
                  <a:pt x="2093786" y="1424013"/>
                  <a:pt x="2093119" y="1406296"/>
                </a:cubicBezTo>
                <a:close/>
                <a:moveTo>
                  <a:pt x="3012662" y="1255611"/>
                </a:moveTo>
                <a:cubicBezTo>
                  <a:pt x="3012948" y="1256468"/>
                  <a:pt x="3013234" y="1257325"/>
                  <a:pt x="3013520" y="1258183"/>
                </a:cubicBezTo>
                <a:cubicBezTo>
                  <a:pt x="3037523" y="1248562"/>
                  <a:pt x="3053429" y="1238466"/>
                  <a:pt x="3070193" y="1227893"/>
                </a:cubicBezTo>
                <a:cubicBezTo>
                  <a:pt x="3072479" y="1226464"/>
                  <a:pt x="3074765" y="1225036"/>
                  <a:pt x="3077051" y="1223512"/>
                </a:cubicBezTo>
                <a:cubicBezTo>
                  <a:pt x="3054382" y="1231989"/>
                  <a:pt x="3032665" y="1242371"/>
                  <a:pt x="3012662" y="1255611"/>
                </a:cubicBezTo>
                <a:close/>
                <a:moveTo>
                  <a:pt x="3108293" y="1067206"/>
                </a:moveTo>
                <a:cubicBezTo>
                  <a:pt x="3143917" y="1103116"/>
                  <a:pt x="3178302" y="1139215"/>
                  <a:pt x="3210496" y="1173791"/>
                </a:cubicBezTo>
                <a:cubicBezTo>
                  <a:pt x="3230880" y="1169410"/>
                  <a:pt x="3250692" y="1165504"/>
                  <a:pt x="3266694" y="1162456"/>
                </a:cubicBezTo>
                <a:lnTo>
                  <a:pt x="3280601" y="1159789"/>
                </a:lnTo>
                <a:cubicBezTo>
                  <a:pt x="3301556" y="1153217"/>
                  <a:pt x="3321939" y="1145597"/>
                  <a:pt x="3341275" y="1135977"/>
                </a:cubicBezTo>
                <a:cubicBezTo>
                  <a:pt x="3329559" y="1081018"/>
                  <a:pt x="3268409" y="1034536"/>
                  <a:pt x="3219926" y="1029011"/>
                </a:cubicBezTo>
                <a:cubicBezTo>
                  <a:pt x="3214688" y="1028440"/>
                  <a:pt x="3209449" y="1028535"/>
                  <a:pt x="3204115" y="1029202"/>
                </a:cubicBezTo>
                <a:cubicBezTo>
                  <a:pt x="3185922" y="1039298"/>
                  <a:pt x="3164681" y="1046632"/>
                  <a:pt x="3144107" y="1053776"/>
                </a:cubicBezTo>
                <a:cubicBezTo>
                  <a:pt x="3135725" y="1056729"/>
                  <a:pt x="3127153" y="1059682"/>
                  <a:pt x="3118771" y="1062825"/>
                </a:cubicBezTo>
                <a:cubicBezTo>
                  <a:pt x="3115342" y="1064254"/>
                  <a:pt x="3111913" y="1065778"/>
                  <a:pt x="3108388" y="1067206"/>
                </a:cubicBezTo>
                <a:close/>
                <a:moveTo>
                  <a:pt x="2996470" y="959193"/>
                </a:moveTo>
                <a:cubicBezTo>
                  <a:pt x="3031617" y="991483"/>
                  <a:pt x="3066764" y="1025487"/>
                  <a:pt x="3100769" y="1059682"/>
                </a:cubicBezTo>
                <a:cubicBezTo>
                  <a:pt x="3105436" y="1057681"/>
                  <a:pt x="3110198" y="1055776"/>
                  <a:pt x="3115056" y="1053967"/>
                </a:cubicBezTo>
                <a:cubicBezTo>
                  <a:pt x="3121533" y="1051109"/>
                  <a:pt x="3127820" y="1048347"/>
                  <a:pt x="3133820" y="1045394"/>
                </a:cubicBezTo>
                <a:cubicBezTo>
                  <a:pt x="3155347" y="1034821"/>
                  <a:pt x="3176111" y="1024725"/>
                  <a:pt x="3196209" y="1020820"/>
                </a:cubicBezTo>
                <a:cubicBezTo>
                  <a:pt x="3184875" y="986625"/>
                  <a:pt x="3164681" y="944810"/>
                  <a:pt x="3131249" y="928237"/>
                </a:cubicBezTo>
                <a:cubicBezTo>
                  <a:pt x="3113437" y="919378"/>
                  <a:pt x="3093434" y="918902"/>
                  <a:pt x="3071908" y="926713"/>
                </a:cubicBezTo>
                <a:cubicBezTo>
                  <a:pt x="3051334" y="934142"/>
                  <a:pt x="3030855" y="941572"/>
                  <a:pt x="3010281" y="949001"/>
                </a:cubicBezTo>
                <a:cubicBezTo>
                  <a:pt x="3005042" y="953573"/>
                  <a:pt x="3000566" y="956812"/>
                  <a:pt x="2996470" y="959098"/>
                </a:cubicBezTo>
                <a:close/>
                <a:moveTo>
                  <a:pt x="2881313" y="860419"/>
                </a:moveTo>
                <a:cubicBezTo>
                  <a:pt x="2915126" y="886993"/>
                  <a:pt x="2949797" y="916807"/>
                  <a:pt x="2984468" y="948239"/>
                </a:cubicBezTo>
                <a:cubicBezTo>
                  <a:pt x="2991421" y="945763"/>
                  <a:pt x="2998375" y="943191"/>
                  <a:pt x="3005328" y="940714"/>
                </a:cubicBezTo>
                <a:cubicBezTo>
                  <a:pt x="3015044" y="932047"/>
                  <a:pt x="3019330" y="923950"/>
                  <a:pt x="3018187" y="916711"/>
                </a:cubicBezTo>
                <a:cubicBezTo>
                  <a:pt x="3016568" y="906234"/>
                  <a:pt x="3004090" y="895852"/>
                  <a:pt x="2980944" y="885565"/>
                </a:cubicBezTo>
                <a:lnTo>
                  <a:pt x="2977420" y="884041"/>
                </a:lnTo>
                <a:cubicBezTo>
                  <a:pt x="2944273" y="869372"/>
                  <a:pt x="2913031" y="855561"/>
                  <a:pt x="2881884" y="860228"/>
                </a:cubicBezTo>
                <a:lnTo>
                  <a:pt x="2881122" y="860228"/>
                </a:lnTo>
                <a:close/>
                <a:moveTo>
                  <a:pt x="2940082" y="278441"/>
                </a:moveTo>
                <a:cubicBezTo>
                  <a:pt x="2884170" y="358737"/>
                  <a:pt x="2774156" y="622675"/>
                  <a:pt x="2791873" y="755263"/>
                </a:cubicBezTo>
                <a:cubicBezTo>
                  <a:pt x="2806922" y="748500"/>
                  <a:pt x="2821115" y="682968"/>
                  <a:pt x="2830544" y="639534"/>
                </a:cubicBezTo>
                <a:cubicBezTo>
                  <a:pt x="2835402" y="617150"/>
                  <a:pt x="2839593" y="597719"/>
                  <a:pt x="2843403" y="587051"/>
                </a:cubicBezTo>
                <a:cubicBezTo>
                  <a:pt x="2862072" y="534473"/>
                  <a:pt x="2929319" y="331019"/>
                  <a:pt x="2940082" y="278441"/>
                </a:cubicBezTo>
                <a:close/>
                <a:moveTo>
                  <a:pt x="2072735" y="632390"/>
                </a:moveTo>
                <a:cubicBezTo>
                  <a:pt x="2073402" y="632581"/>
                  <a:pt x="2074164" y="632676"/>
                  <a:pt x="2074831" y="632866"/>
                </a:cubicBezTo>
                <a:cubicBezTo>
                  <a:pt x="2099501" y="638391"/>
                  <a:pt x="2122932" y="643725"/>
                  <a:pt x="2141887" y="644487"/>
                </a:cubicBezTo>
                <a:cubicBezTo>
                  <a:pt x="2124075" y="630866"/>
                  <a:pt x="2099215" y="631152"/>
                  <a:pt x="2072735" y="632390"/>
                </a:cubicBezTo>
                <a:close/>
                <a:moveTo>
                  <a:pt x="2194274" y="474656"/>
                </a:moveTo>
                <a:cubicBezTo>
                  <a:pt x="2224754" y="483610"/>
                  <a:pt x="2256377" y="491611"/>
                  <a:pt x="2279809" y="489039"/>
                </a:cubicBezTo>
                <a:cubicBezTo>
                  <a:pt x="2252567" y="472180"/>
                  <a:pt x="2224564" y="473418"/>
                  <a:pt x="2205609" y="474275"/>
                </a:cubicBezTo>
                <a:cubicBezTo>
                  <a:pt x="2201418" y="474466"/>
                  <a:pt x="2197703" y="474656"/>
                  <a:pt x="2194274" y="474561"/>
                </a:cubicBezTo>
                <a:close/>
                <a:moveTo>
                  <a:pt x="2352675" y="40411"/>
                </a:moveTo>
                <a:cubicBezTo>
                  <a:pt x="2327339" y="89275"/>
                  <a:pt x="2282190" y="179953"/>
                  <a:pt x="2271522" y="226149"/>
                </a:cubicBezTo>
                <a:cubicBezTo>
                  <a:pt x="2263997" y="258915"/>
                  <a:pt x="2263521" y="282727"/>
                  <a:pt x="2270760" y="299777"/>
                </a:cubicBezTo>
                <a:cubicBezTo>
                  <a:pt x="2275713" y="297205"/>
                  <a:pt x="2280285" y="294157"/>
                  <a:pt x="2284762" y="290728"/>
                </a:cubicBezTo>
                <a:cubicBezTo>
                  <a:pt x="2343150" y="245389"/>
                  <a:pt x="2348008" y="137852"/>
                  <a:pt x="2351342" y="66605"/>
                </a:cubicBezTo>
                <a:cubicBezTo>
                  <a:pt x="2351818" y="56604"/>
                  <a:pt x="2352199" y="47841"/>
                  <a:pt x="2352675" y="4031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0484C80-B4CF-4FC0-A343-E2309B01DA9C}"/>
              </a:ext>
            </a:extLst>
          </p:cNvPr>
          <p:cNvSpPr txBox="1"/>
          <p:nvPr/>
        </p:nvSpPr>
        <p:spPr>
          <a:xfrm>
            <a:off x="1150706" y="2689261"/>
            <a:ext cx="308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</a:rPr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21468518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51">
            <a:extLst>
              <a:ext uri="{FF2B5EF4-FFF2-40B4-BE49-F238E27FC236}">
                <a16:creationId xmlns:a16="http://schemas.microsoft.com/office/drawing/2014/main" id="{5BE9BAB4-1641-2592-4CB4-AEF2212CE5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22"/>
          <a:stretch/>
        </p:blipFill>
        <p:spPr>
          <a:xfrm>
            <a:off x="0" y="0"/>
            <a:ext cx="12192000" cy="2247900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639C8B9A-2EFB-189E-3EAD-81FABCF01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4" r="20604"/>
          <a:stretch/>
        </p:blipFill>
        <p:spPr>
          <a:xfrm>
            <a:off x="1150258" y="609600"/>
            <a:ext cx="5511800" cy="6248400"/>
          </a:xfrm>
          <a:prstGeom prst="rect">
            <a:avLst/>
          </a:prstGeom>
          <a:effectLst/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4F5FFF55-0054-8CD0-8584-FE92D6C4B48C}"/>
              </a:ext>
            </a:extLst>
          </p:cNvPr>
          <p:cNvSpPr txBox="1"/>
          <p:nvPr/>
        </p:nvSpPr>
        <p:spPr>
          <a:xfrm>
            <a:off x="7038941" y="3211670"/>
            <a:ext cx="3133759" cy="77956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dirty="0">
                <a:solidFill>
                  <a:schemeClr val="bg1"/>
                </a:solidFill>
              </a:rPr>
              <a:t>Destaques</a:t>
            </a:r>
            <a:endParaRPr kumimoji="0" lang="pt-BR" sz="5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80B22638-B982-0D61-7639-7F7EDE9E3A08}"/>
              </a:ext>
            </a:extLst>
          </p:cNvPr>
          <p:cNvSpPr txBox="1"/>
          <p:nvPr/>
        </p:nvSpPr>
        <p:spPr>
          <a:xfrm>
            <a:off x="7038941" y="3832011"/>
            <a:ext cx="3745174" cy="101828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0" b="1" i="0" u="none" strike="noStrike" kern="1200" cap="none" spc="-15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2021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4E9F1C6-C703-7F4F-69B6-2BD9A9B076BD}"/>
              </a:ext>
            </a:extLst>
          </p:cNvPr>
          <p:cNvGrpSpPr/>
          <p:nvPr/>
        </p:nvGrpSpPr>
        <p:grpSpPr>
          <a:xfrm>
            <a:off x="5426530" y="4853161"/>
            <a:ext cx="5832020" cy="576089"/>
            <a:chOff x="5426530" y="4853161"/>
            <a:chExt cx="5832020" cy="576089"/>
          </a:xfrm>
        </p:grpSpPr>
        <p:sp>
          <p:nvSpPr>
            <p:cNvPr id="54" name="Retângulo: Cantos Arredondados 53">
              <a:extLst>
                <a:ext uri="{FF2B5EF4-FFF2-40B4-BE49-F238E27FC236}">
                  <a16:creationId xmlns:a16="http://schemas.microsoft.com/office/drawing/2014/main" id="{0C09CA34-7970-0981-780E-01C047EEF5EF}"/>
                </a:ext>
              </a:extLst>
            </p:cNvPr>
            <p:cNvSpPr/>
            <p:nvPr/>
          </p:nvSpPr>
          <p:spPr>
            <a:xfrm>
              <a:off x="5426530" y="4853161"/>
              <a:ext cx="5832020" cy="576089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EE9F81BF-2FF5-948A-4B06-4E80B0C7EA58}"/>
                </a:ext>
              </a:extLst>
            </p:cNvPr>
            <p:cNvSpPr txBox="1"/>
            <p:nvPr/>
          </p:nvSpPr>
          <p:spPr>
            <a:xfrm>
              <a:off x="5782984" y="4963537"/>
              <a:ext cx="5119112" cy="440433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>
              <a:defPPr>
                <a:defRPr lang="pt-BR"/>
              </a:defPPr>
              <a:lvl1pPr marR="0" lvl="0" indent="0" defTabSz="1088261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0" dirty="0"/>
                <a:t>PROGRAMA DE </a:t>
              </a:r>
              <a:r>
                <a:rPr lang="pt-BR" sz="2800" dirty="0"/>
                <a:t>VOLUNTARIADO</a:t>
              </a:r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2EBF7579-A2D2-0DE1-E395-3C9BC623B29F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59" name="Retângulo: Cantos Superiores Arredondados 58">
              <a:extLst>
                <a:ext uri="{FF2B5EF4-FFF2-40B4-BE49-F238E27FC236}">
                  <a16:creationId xmlns:a16="http://schemas.microsoft.com/office/drawing/2014/main" id="{CFB86E88-F816-362C-77D9-5AEB766BA802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412F1A5C-44F5-8231-8084-8AA5AD77D72F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61" name="Gráfico 6">
                <a:extLst>
                  <a:ext uri="{FF2B5EF4-FFF2-40B4-BE49-F238E27FC236}">
                    <a16:creationId xmlns:a16="http://schemas.microsoft.com/office/drawing/2014/main" id="{A335EC91-0EA8-0FC0-DEC4-557D211F716C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85" name="Forma Livre: Forma 84">
                  <a:extLst>
                    <a:ext uri="{FF2B5EF4-FFF2-40B4-BE49-F238E27FC236}">
                      <a16:creationId xmlns:a16="http://schemas.microsoft.com/office/drawing/2014/main" id="{47091137-D0B9-B647-746C-B87008F0BD29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orma Livre: Forma 85">
                  <a:extLst>
                    <a:ext uri="{FF2B5EF4-FFF2-40B4-BE49-F238E27FC236}">
                      <a16:creationId xmlns:a16="http://schemas.microsoft.com/office/drawing/2014/main" id="{0BBAD648-909E-7A1E-40B3-3A0694AA5479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orma Livre: Forma 86">
                  <a:extLst>
                    <a:ext uri="{FF2B5EF4-FFF2-40B4-BE49-F238E27FC236}">
                      <a16:creationId xmlns:a16="http://schemas.microsoft.com/office/drawing/2014/main" id="{A4097A17-8537-7692-9A30-2EAC57CBCC86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orma Livre: Forma 87">
                  <a:extLst>
                    <a:ext uri="{FF2B5EF4-FFF2-40B4-BE49-F238E27FC236}">
                      <a16:creationId xmlns:a16="http://schemas.microsoft.com/office/drawing/2014/main" id="{387E5683-C23B-0973-4063-9804D11EF244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orma Livre: Forma 88">
                  <a:extLst>
                    <a:ext uri="{FF2B5EF4-FFF2-40B4-BE49-F238E27FC236}">
                      <a16:creationId xmlns:a16="http://schemas.microsoft.com/office/drawing/2014/main" id="{BE1ED87B-582E-3BB8-426E-498633444D1F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orma Livre: Forma 89">
                  <a:extLst>
                    <a:ext uri="{FF2B5EF4-FFF2-40B4-BE49-F238E27FC236}">
                      <a16:creationId xmlns:a16="http://schemas.microsoft.com/office/drawing/2014/main" id="{1DF61C48-19F4-9CFF-352F-721FCB8101DE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1" name="Gráfico 6">
                  <a:extLst>
                    <a:ext uri="{FF2B5EF4-FFF2-40B4-BE49-F238E27FC236}">
                      <a16:creationId xmlns:a16="http://schemas.microsoft.com/office/drawing/2014/main" id="{559495AE-B008-E274-27E6-DB19FA15AD66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93" name="Forma Livre: Forma 92">
                    <a:extLst>
                      <a:ext uri="{FF2B5EF4-FFF2-40B4-BE49-F238E27FC236}">
                        <a16:creationId xmlns:a16="http://schemas.microsoft.com/office/drawing/2014/main" id="{1A33F195-3A1F-E724-8AB5-9D37B2A1831E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orma Livre: Forma 93">
                    <a:extLst>
                      <a:ext uri="{FF2B5EF4-FFF2-40B4-BE49-F238E27FC236}">
                        <a16:creationId xmlns:a16="http://schemas.microsoft.com/office/drawing/2014/main" id="{7EFEE21D-9704-DBC5-76CE-6806D5777EC6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2" name="Forma Livre: Forma 91">
                  <a:extLst>
                    <a:ext uri="{FF2B5EF4-FFF2-40B4-BE49-F238E27FC236}">
                      <a16:creationId xmlns:a16="http://schemas.microsoft.com/office/drawing/2014/main" id="{91AF88D9-CE66-BBFD-414C-C04859756C41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" name="Gráfico 6">
                <a:extLst>
                  <a:ext uri="{FF2B5EF4-FFF2-40B4-BE49-F238E27FC236}">
                    <a16:creationId xmlns:a16="http://schemas.microsoft.com/office/drawing/2014/main" id="{CF68AC3C-776D-B342-38BC-60442BE20C83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67609699-F945-3317-23A6-2EE036EE1971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7BEC6ED3-CE68-A781-2D23-D1CD252BDD82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D778242A-49D6-844B-545E-B08E49D66829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EABE4720-A0CD-C30E-51B5-8461A359B339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16E25F4B-DA78-4DA5-C5BE-216D1B15FC12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8" name="Gráfico 6">
                  <a:extLst>
                    <a:ext uri="{FF2B5EF4-FFF2-40B4-BE49-F238E27FC236}">
                      <a16:creationId xmlns:a16="http://schemas.microsoft.com/office/drawing/2014/main" id="{FBFC7247-76EA-1A51-850C-96746746F355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83" name="Forma Livre: Forma 82">
                    <a:extLst>
                      <a:ext uri="{FF2B5EF4-FFF2-40B4-BE49-F238E27FC236}">
                        <a16:creationId xmlns:a16="http://schemas.microsoft.com/office/drawing/2014/main" id="{62BD5A67-B09C-D232-C07F-86F1E35DCF77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orma Livre: Forma 83">
                    <a:extLst>
                      <a:ext uri="{FF2B5EF4-FFF2-40B4-BE49-F238E27FC236}">
                        <a16:creationId xmlns:a16="http://schemas.microsoft.com/office/drawing/2014/main" id="{F8E71CA6-C57A-9A2B-5804-A43997AB74A3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8936AB19-A034-6A5C-77F8-20458EB0E9AB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orma Livre: Forma 79">
                  <a:extLst>
                    <a:ext uri="{FF2B5EF4-FFF2-40B4-BE49-F238E27FC236}">
                      <a16:creationId xmlns:a16="http://schemas.microsoft.com/office/drawing/2014/main" id="{0E3FCB94-E972-02BF-145E-13A9B7B3A1FA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orma Livre: Forma 80">
                  <a:extLst>
                    <a:ext uri="{FF2B5EF4-FFF2-40B4-BE49-F238E27FC236}">
                      <a16:creationId xmlns:a16="http://schemas.microsoft.com/office/drawing/2014/main" id="{B8F64B53-FE28-9973-4DAC-29B096DAD5DC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orma Livre: Forma 81">
                  <a:extLst>
                    <a:ext uri="{FF2B5EF4-FFF2-40B4-BE49-F238E27FC236}">
                      <a16:creationId xmlns:a16="http://schemas.microsoft.com/office/drawing/2014/main" id="{6A3427F4-8375-1A0B-7DFD-49A50B5EE557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Gráfico 6">
                <a:extLst>
                  <a:ext uri="{FF2B5EF4-FFF2-40B4-BE49-F238E27FC236}">
                    <a16:creationId xmlns:a16="http://schemas.microsoft.com/office/drawing/2014/main" id="{3003ED42-E97D-8575-1C49-7FC1F81C246D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70" name="Forma Livre: Forma 69">
                  <a:extLst>
                    <a:ext uri="{FF2B5EF4-FFF2-40B4-BE49-F238E27FC236}">
                      <a16:creationId xmlns:a16="http://schemas.microsoft.com/office/drawing/2014/main" id="{894FDA9F-21E5-C7B8-5679-453C3276131E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orma Livre: Forma 70">
                  <a:extLst>
                    <a:ext uri="{FF2B5EF4-FFF2-40B4-BE49-F238E27FC236}">
                      <a16:creationId xmlns:a16="http://schemas.microsoft.com/office/drawing/2014/main" id="{B78A4EB3-FA50-A503-5DBD-C7B22213C1F3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2F12AC52-9262-AE02-6D87-F01B61F2915D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" name="Gráfico 6">
                <a:extLst>
                  <a:ext uri="{FF2B5EF4-FFF2-40B4-BE49-F238E27FC236}">
                    <a16:creationId xmlns:a16="http://schemas.microsoft.com/office/drawing/2014/main" id="{32254D0B-CFCA-2825-E34A-F9D0AD8199BE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65" name="Forma Livre: Forma 64">
                  <a:extLst>
                    <a:ext uri="{FF2B5EF4-FFF2-40B4-BE49-F238E27FC236}">
                      <a16:creationId xmlns:a16="http://schemas.microsoft.com/office/drawing/2014/main" id="{2E4AD64C-993C-7BB4-849A-34480B71ABCE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orma Livre: Forma 65">
                  <a:extLst>
                    <a:ext uri="{FF2B5EF4-FFF2-40B4-BE49-F238E27FC236}">
                      <a16:creationId xmlns:a16="http://schemas.microsoft.com/office/drawing/2014/main" id="{E56FE800-516D-99D1-2A02-9D53E40FF297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63857F26-BB70-40C7-DBD0-F4F379B4D29D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EDB5F4D8-9B3E-B5C1-E9F3-595B9FAF7DEE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18EAD80F-1901-1630-7ED7-7B76F9577FA0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5" name="Gráfico 870">
            <a:extLst>
              <a:ext uri="{FF2B5EF4-FFF2-40B4-BE49-F238E27FC236}">
                <a16:creationId xmlns:a16="http://schemas.microsoft.com/office/drawing/2014/main" id="{6CCE97B2-AD1C-18CD-E9BA-0432FACE07BE}"/>
              </a:ext>
            </a:extLst>
          </p:cNvPr>
          <p:cNvGrpSpPr/>
          <p:nvPr/>
        </p:nvGrpSpPr>
        <p:grpSpPr>
          <a:xfrm>
            <a:off x="9396666" y="2570163"/>
            <a:ext cx="746801" cy="690727"/>
            <a:chOff x="7303121" y="1981716"/>
            <a:chExt cx="675818" cy="625074"/>
          </a:xfrm>
          <a:solidFill>
            <a:srgbClr val="660099"/>
          </a:solidFill>
        </p:grpSpPr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825DF232-A760-BCC6-B6C8-7E5FD3E6128E}"/>
                </a:ext>
              </a:extLst>
            </p:cNvPr>
            <p:cNvSpPr/>
            <p:nvPr/>
          </p:nvSpPr>
          <p:spPr>
            <a:xfrm>
              <a:off x="7635303" y="2061784"/>
              <a:ext cx="22909" cy="366545"/>
            </a:xfrm>
            <a:custGeom>
              <a:avLst/>
              <a:gdLst>
                <a:gd name="connsiteX0" fmla="*/ 0 w 22909"/>
                <a:gd name="connsiteY0" fmla="*/ 0 h 366545"/>
                <a:gd name="connsiteX1" fmla="*/ 22909 w 22909"/>
                <a:gd name="connsiteY1" fmla="*/ 0 h 366545"/>
                <a:gd name="connsiteX2" fmla="*/ 22909 w 22909"/>
                <a:gd name="connsiteY2" fmla="*/ 366545 h 366545"/>
                <a:gd name="connsiteX3" fmla="*/ 0 w 22909"/>
                <a:gd name="connsiteY3" fmla="*/ 366545 h 366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09" h="366545">
                  <a:moveTo>
                    <a:pt x="0" y="0"/>
                  </a:moveTo>
                  <a:lnTo>
                    <a:pt x="22909" y="0"/>
                  </a:lnTo>
                  <a:lnTo>
                    <a:pt x="22909" y="366545"/>
                  </a:lnTo>
                  <a:lnTo>
                    <a:pt x="0" y="366545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D8506C8B-C72C-4F61-4A6A-E6E1EAED79AC}"/>
                </a:ext>
              </a:extLst>
            </p:cNvPr>
            <p:cNvSpPr/>
            <p:nvPr/>
          </p:nvSpPr>
          <p:spPr>
            <a:xfrm>
              <a:off x="7360279" y="1981716"/>
              <a:ext cx="572612" cy="458067"/>
            </a:xfrm>
            <a:custGeom>
              <a:avLst/>
              <a:gdLst>
                <a:gd name="connsiteX0" fmla="*/ 286478 w 572612"/>
                <a:gd name="connsiteY0" fmla="*/ 458067 h 458067"/>
                <a:gd name="connsiteX1" fmla="*/ 257842 w 572612"/>
                <a:gd name="connsiteY1" fmla="*/ 447644 h 458067"/>
                <a:gd name="connsiteX2" fmla="*/ 22795 w 572612"/>
                <a:gd name="connsiteY2" fmla="*/ 389454 h 458067"/>
                <a:gd name="connsiteX3" fmla="*/ 0 w 572612"/>
                <a:gd name="connsiteY3" fmla="*/ 366545 h 458067"/>
                <a:gd name="connsiteX4" fmla="*/ 0 w 572612"/>
                <a:gd name="connsiteY4" fmla="*/ 22909 h 458067"/>
                <a:gd name="connsiteX5" fmla="*/ 6758 w 572612"/>
                <a:gd name="connsiteY5" fmla="*/ 6644 h 458067"/>
                <a:gd name="connsiteX6" fmla="*/ 22909 w 572612"/>
                <a:gd name="connsiteY6" fmla="*/ 0 h 458067"/>
                <a:gd name="connsiteX7" fmla="*/ 23138 w 572612"/>
                <a:gd name="connsiteY7" fmla="*/ 0 h 458067"/>
                <a:gd name="connsiteX8" fmla="*/ 272275 w 572612"/>
                <a:gd name="connsiteY8" fmla="*/ 63458 h 458067"/>
                <a:gd name="connsiteX9" fmla="*/ 286249 w 572612"/>
                <a:gd name="connsiteY9" fmla="*/ 68727 h 458067"/>
                <a:gd name="connsiteX10" fmla="*/ 286249 w 572612"/>
                <a:gd name="connsiteY10" fmla="*/ 68727 h 458067"/>
                <a:gd name="connsiteX11" fmla="*/ 300338 w 572612"/>
                <a:gd name="connsiteY11" fmla="*/ 63458 h 458067"/>
                <a:gd name="connsiteX12" fmla="*/ 549475 w 572612"/>
                <a:gd name="connsiteY12" fmla="*/ 0 h 458067"/>
                <a:gd name="connsiteX13" fmla="*/ 549704 w 572612"/>
                <a:gd name="connsiteY13" fmla="*/ 0 h 458067"/>
                <a:gd name="connsiteX14" fmla="*/ 565855 w 572612"/>
                <a:gd name="connsiteY14" fmla="*/ 6644 h 458067"/>
                <a:gd name="connsiteX15" fmla="*/ 572613 w 572612"/>
                <a:gd name="connsiteY15" fmla="*/ 22909 h 458067"/>
                <a:gd name="connsiteX16" fmla="*/ 572613 w 572612"/>
                <a:gd name="connsiteY16" fmla="*/ 366545 h 458067"/>
                <a:gd name="connsiteX17" fmla="*/ 549704 w 572612"/>
                <a:gd name="connsiteY17" fmla="*/ 389454 h 458067"/>
                <a:gd name="connsiteX18" fmla="*/ 515340 w 572612"/>
                <a:gd name="connsiteY18" fmla="*/ 389454 h 458067"/>
                <a:gd name="connsiteX19" fmla="*/ 515340 w 572612"/>
                <a:gd name="connsiteY19" fmla="*/ 366545 h 458067"/>
                <a:gd name="connsiteX20" fmla="*/ 549704 w 572612"/>
                <a:gd name="connsiteY20" fmla="*/ 366545 h 458067"/>
                <a:gd name="connsiteX21" fmla="*/ 549704 w 572612"/>
                <a:gd name="connsiteY21" fmla="*/ 22909 h 458067"/>
                <a:gd name="connsiteX22" fmla="*/ 314771 w 572612"/>
                <a:gd name="connsiteY22" fmla="*/ 81098 h 458067"/>
                <a:gd name="connsiteX23" fmla="*/ 286249 w 572612"/>
                <a:gd name="connsiteY23" fmla="*/ 91522 h 458067"/>
                <a:gd name="connsiteX24" fmla="*/ 286135 w 572612"/>
                <a:gd name="connsiteY24" fmla="*/ 91522 h 458067"/>
                <a:gd name="connsiteX25" fmla="*/ 257727 w 572612"/>
                <a:gd name="connsiteY25" fmla="*/ 81098 h 458067"/>
                <a:gd name="connsiteX26" fmla="*/ 22795 w 572612"/>
                <a:gd name="connsiteY26" fmla="*/ 22795 h 458067"/>
                <a:gd name="connsiteX27" fmla="*/ 22795 w 572612"/>
                <a:gd name="connsiteY27" fmla="*/ 366431 h 458067"/>
                <a:gd name="connsiteX28" fmla="*/ 272160 w 572612"/>
                <a:gd name="connsiteY28" fmla="*/ 429775 h 458067"/>
                <a:gd name="connsiteX29" fmla="*/ 300338 w 572612"/>
                <a:gd name="connsiteY29" fmla="*/ 429775 h 458067"/>
                <a:gd name="connsiteX30" fmla="*/ 372387 w 572612"/>
                <a:gd name="connsiteY30" fmla="*/ 387736 h 458067"/>
                <a:gd name="connsiteX31" fmla="*/ 380062 w 572612"/>
                <a:gd name="connsiteY31" fmla="*/ 409385 h 458067"/>
                <a:gd name="connsiteX32" fmla="*/ 314886 w 572612"/>
                <a:gd name="connsiteY32" fmla="*/ 447529 h 458067"/>
                <a:gd name="connsiteX33" fmla="*/ 286364 w 572612"/>
                <a:gd name="connsiteY33" fmla="*/ 457953 h 45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2612" h="458067">
                  <a:moveTo>
                    <a:pt x="286478" y="458067"/>
                  </a:moveTo>
                  <a:cubicBezTo>
                    <a:pt x="276284" y="458067"/>
                    <a:pt x="266204" y="454402"/>
                    <a:pt x="257842" y="447644"/>
                  </a:cubicBezTo>
                  <a:cubicBezTo>
                    <a:pt x="210420" y="408927"/>
                    <a:pt x="135736" y="390486"/>
                    <a:pt x="22795" y="389454"/>
                  </a:cubicBezTo>
                  <a:cubicBezTo>
                    <a:pt x="10195" y="389340"/>
                    <a:pt x="0" y="379031"/>
                    <a:pt x="0" y="366545"/>
                  </a:cubicBezTo>
                  <a:lnTo>
                    <a:pt x="0" y="22909"/>
                  </a:lnTo>
                  <a:cubicBezTo>
                    <a:pt x="0" y="16724"/>
                    <a:pt x="2405" y="10996"/>
                    <a:pt x="6758" y="6644"/>
                  </a:cubicBezTo>
                  <a:cubicBezTo>
                    <a:pt x="11111" y="2405"/>
                    <a:pt x="16838" y="0"/>
                    <a:pt x="22909" y="0"/>
                  </a:cubicBezTo>
                  <a:lnTo>
                    <a:pt x="23138" y="0"/>
                  </a:lnTo>
                  <a:cubicBezTo>
                    <a:pt x="97593" y="687"/>
                    <a:pt x="204464" y="8018"/>
                    <a:pt x="272275" y="63458"/>
                  </a:cubicBezTo>
                  <a:cubicBezTo>
                    <a:pt x="276513" y="66895"/>
                    <a:pt x="281324" y="68727"/>
                    <a:pt x="286249" y="68727"/>
                  </a:cubicBezTo>
                  <a:lnTo>
                    <a:pt x="286249" y="68727"/>
                  </a:lnTo>
                  <a:cubicBezTo>
                    <a:pt x="291175" y="68727"/>
                    <a:pt x="296215" y="66895"/>
                    <a:pt x="300338" y="63458"/>
                  </a:cubicBezTo>
                  <a:cubicBezTo>
                    <a:pt x="368149" y="8018"/>
                    <a:pt x="475020" y="687"/>
                    <a:pt x="549475" y="0"/>
                  </a:cubicBezTo>
                  <a:lnTo>
                    <a:pt x="549704" y="0"/>
                  </a:lnTo>
                  <a:cubicBezTo>
                    <a:pt x="555775" y="0"/>
                    <a:pt x="561502" y="2405"/>
                    <a:pt x="565855" y="6644"/>
                  </a:cubicBezTo>
                  <a:cubicBezTo>
                    <a:pt x="570207" y="10996"/>
                    <a:pt x="572613" y="16724"/>
                    <a:pt x="572613" y="22909"/>
                  </a:cubicBezTo>
                  <a:lnTo>
                    <a:pt x="572613" y="366545"/>
                  </a:lnTo>
                  <a:cubicBezTo>
                    <a:pt x="572613" y="379145"/>
                    <a:pt x="562304" y="389454"/>
                    <a:pt x="549704" y="389454"/>
                  </a:cubicBezTo>
                  <a:lnTo>
                    <a:pt x="515340" y="389454"/>
                  </a:lnTo>
                  <a:lnTo>
                    <a:pt x="515340" y="366545"/>
                  </a:lnTo>
                  <a:lnTo>
                    <a:pt x="549704" y="366545"/>
                  </a:lnTo>
                  <a:lnTo>
                    <a:pt x="549704" y="22909"/>
                  </a:lnTo>
                  <a:cubicBezTo>
                    <a:pt x="436762" y="23940"/>
                    <a:pt x="362193" y="42496"/>
                    <a:pt x="314771" y="81098"/>
                  </a:cubicBezTo>
                  <a:cubicBezTo>
                    <a:pt x="306638" y="87742"/>
                    <a:pt x="296444" y="91522"/>
                    <a:pt x="286249" y="91522"/>
                  </a:cubicBezTo>
                  <a:lnTo>
                    <a:pt x="286135" y="91522"/>
                  </a:lnTo>
                  <a:cubicBezTo>
                    <a:pt x="275940" y="91522"/>
                    <a:pt x="266089" y="87971"/>
                    <a:pt x="257727" y="81098"/>
                  </a:cubicBezTo>
                  <a:cubicBezTo>
                    <a:pt x="210305" y="42382"/>
                    <a:pt x="135736" y="23940"/>
                    <a:pt x="22795" y="22795"/>
                  </a:cubicBezTo>
                  <a:lnTo>
                    <a:pt x="22795" y="366431"/>
                  </a:lnTo>
                  <a:cubicBezTo>
                    <a:pt x="97364" y="367118"/>
                    <a:pt x="204349" y="374449"/>
                    <a:pt x="272160" y="429775"/>
                  </a:cubicBezTo>
                  <a:cubicBezTo>
                    <a:pt x="280522" y="436533"/>
                    <a:pt x="291862" y="436647"/>
                    <a:pt x="300338" y="429775"/>
                  </a:cubicBezTo>
                  <a:cubicBezTo>
                    <a:pt x="316604" y="416487"/>
                    <a:pt x="342376" y="398389"/>
                    <a:pt x="372387" y="387736"/>
                  </a:cubicBezTo>
                  <a:lnTo>
                    <a:pt x="380062" y="409385"/>
                  </a:lnTo>
                  <a:cubicBezTo>
                    <a:pt x="353144" y="418893"/>
                    <a:pt x="329776" y="435387"/>
                    <a:pt x="314886" y="447529"/>
                  </a:cubicBezTo>
                  <a:cubicBezTo>
                    <a:pt x="306638" y="454287"/>
                    <a:pt x="296444" y="457953"/>
                    <a:pt x="286364" y="457953"/>
                  </a:cubicBez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8AC1CB5B-C243-A9FD-4BB6-B6FB92F3583F}"/>
                </a:ext>
              </a:extLst>
            </p:cNvPr>
            <p:cNvSpPr/>
            <p:nvPr/>
          </p:nvSpPr>
          <p:spPr>
            <a:xfrm>
              <a:off x="7303121" y="2027305"/>
              <a:ext cx="435272" cy="481205"/>
            </a:xfrm>
            <a:custGeom>
              <a:avLst/>
              <a:gdLst>
                <a:gd name="connsiteX0" fmla="*/ 376396 w 435272"/>
                <a:gd name="connsiteY0" fmla="*/ 481205 h 481205"/>
                <a:gd name="connsiteX1" fmla="*/ 309273 w 435272"/>
                <a:gd name="connsiteY1" fmla="*/ 481205 h 481205"/>
                <a:gd name="connsiteX2" fmla="*/ 280636 w 435272"/>
                <a:gd name="connsiteY2" fmla="*/ 465856 h 481205"/>
                <a:gd name="connsiteX3" fmla="*/ 271358 w 435272"/>
                <a:gd name="connsiteY3" fmla="*/ 451882 h 481205"/>
                <a:gd name="connsiteX4" fmla="*/ 262653 w 435272"/>
                <a:gd name="connsiteY4" fmla="*/ 446727 h 481205"/>
                <a:gd name="connsiteX5" fmla="*/ 22909 w 435272"/>
                <a:gd name="connsiteY5" fmla="*/ 446727 h 481205"/>
                <a:gd name="connsiteX6" fmla="*/ 0 w 435272"/>
                <a:gd name="connsiteY6" fmla="*/ 423818 h 481205"/>
                <a:gd name="connsiteX7" fmla="*/ 0 w 435272"/>
                <a:gd name="connsiteY7" fmla="*/ 22909 h 481205"/>
                <a:gd name="connsiteX8" fmla="*/ 22909 w 435272"/>
                <a:gd name="connsiteY8" fmla="*/ 0 h 481205"/>
                <a:gd name="connsiteX9" fmla="*/ 68727 w 435272"/>
                <a:gd name="connsiteY9" fmla="*/ 0 h 481205"/>
                <a:gd name="connsiteX10" fmla="*/ 68727 w 435272"/>
                <a:gd name="connsiteY10" fmla="*/ 22909 h 481205"/>
                <a:gd name="connsiteX11" fmla="*/ 22909 w 435272"/>
                <a:gd name="connsiteY11" fmla="*/ 22909 h 481205"/>
                <a:gd name="connsiteX12" fmla="*/ 22909 w 435272"/>
                <a:gd name="connsiteY12" fmla="*/ 423818 h 481205"/>
                <a:gd name="connsiteX13" fmla="*/ 262653 w 435272"/>
                <a:gd name="connsiteY13" fmla="*/ 423818 h 481205"/>
                <a:gd name="connsiteX14" fmla="*/ 290487 w 435272"/>
                <a:gd name="connsiteY14" fmla="*/ 439167 h 481205"/>
                <a:gd name="connsiteX15" fmla="*/ 299765 w 435272"/>
                <a:gd name="connsiteY15" fmla="*/ 453142 h 481205"/>
                <a:gd name="connsiteX16" fmla="*/ 309273 w 435272"/>
                <a:gd name="connsiteY16" fmla="*/ 458296 h 481205"/>
                <a:gd name="connsiteX17" fmla="*/ 376396 w 435272"/>
                <a:gd name="connsiteY17" fmla="*/ 458296 h 481205"/>
                <a:gd name="connsiteX18" fmla="*/ 385904 w 435272"/>
                <a:gd name="connsiteY18" fmla="*/ 453142 h 481205"/>
                <a:gd name="connsiteX19" fmla="*/ 395182 w 435272"/>
                <a:gd name="connsiteY19" fmla="*/ 439167 h 481205"/>
                <a:gd name="connsiteX20" fmla="*/ 423818 w 435272"/>
                <a:gd name="connsiteY20" fmla="*/ 423818 h 481205"/>
                <a:gd name="connsiteX21" fmla="*/ 435273 w 435272"/>
                <a:gd name="connsiteY21" fmla="*/ 423818 h 481205"/>
                <a:gd name="connsiteX22" fmla="*/ 435273 w 435272"/>
                <a:gd name="connsiteY22" fmla="*/ 446727 h 481205"/>
                <a:gd name="connsiteX23" fmla="*/ 423818 w 435272"/>
                <a:gd name="connsiteY23" fmla="*/ 446727 h 481205"/>
                <a:gd name="connsiteX24" fmla="*/ 414311 w 435272"/>
                <a:gd name="connsiteY24" fmla="*/ 451882 h 481205"/>
                <a:gd name="connsiteX25" fmla="*/ 405033 w 435272"/>
                <a:gd name="connsiteY25" fmla="*/ 465856 h 481205"/>
                <a:gd name="connsiteX26" fmla="*/ 376396 w 435272"/>
                <a:gd name="connsiteY26" fmla="*/ 481205 h 48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5272" h="481205">
                  <a:moveTo>
                    <a:pt x="376396" y="481205"/>
                  </a:moveTo>
                  <a:lnTo>
                    <a:pt x="309273" y="481205"/>
                  </a:lnTo>
                  <a:cubicBezTo>
                    <a:pt x="297818" y="481205"/>
                    <a:pt x="287051" y="475478"/>
                    <a:pt x="280636" y="465856"/>
                  </a:cubicBezTo>
                  <a:lnTo>
                    <a:pt x="271358" y="451882"/>
                  </a:lnTo>
                  <a:cubicBezTo>
                    <a:pt x="269067" y="448445"/>
                    <a:pt x="266204" y="446727"/>
                    <a:pt x="262653" y="446727"/>
                  </a:cubicBezTo>
                  <a:lnTo>
                    <a:pt x="22909" y="446727"/>
                  </a:lnTo>
                  <a:cubicBezTo>
                    <a:pt x="10309" y="446727"/>
                    <a:pt x="0" y="436418"/>
                    <a:pt x="0" y="423818"/>
                  </a:cubicBezTo>
                  <a:lnTo>
                    <a:pt x="0" y="22909"/>
                  </a:lnTo>
                  <a:cubicBezTo>
                    <a:pt x="0" y="10309"/>
                    <a:pt x="10309" y="0"/>
                    <a:pt x="22909" y="0"/>
                  </a:cubicBezTo>
                  <a:lnTo>
                    <a:pt x="68727" y="0"/>
                  </a:lnTo>
                  <a:lnTo>
                    <a:pt x="68727" y="22909"/>
                  </a:lnTo>
                  <a:lnTo>
                    <a:pt x="22909" y="22909"/>
                  </a:lnTo>
                  <a:lnTo>
                    <a:pt x="22909" y="423818"/>
                  </a:lnTo>
                  <a:lnTo>
                    <a:pt x="262653" y="423818"/>
                  </a:lnTo>
                  <a:cubicBezTo>
                    <a:pt x="273878" y="423818"/>
                    <a:pt x="283958" y="429431"/>
                    <a:pt x="290487" y="439167"/>
                  </a:cubicBezTo>
                  <a:lnTo>
                    <a:pt x="299765" y="453142"/>
                  </a:lnTo>
                  <a:cubicBezTo>
                    <a:pt x="301942" y="456349"/>
                    <a:pt x="305493" y="458296"/>
                    <a:pt x="309273" y="458296"/>
                  </a:cubicBezTo>
                  <a:lnTo>
                    <a:pt x="376396" y="458296"/>
                  </a:lnTo>
                  <a:cubicBezTo>
                    <a:pt x="380176" y="458296"/>
                    <a:pt x="383842" y="456349"/>
                    <a:pt x="385904" y="453142"/>
                  </a:cubicBezTo>
                  <a:lnTo>
                    <a:pt x="395182" y="439167"/>
                  </a:lnTo>
                  <a:cubicBezTo>
                    <a:pt x="401596" y="429546"/>
                    <a:pt x="412249" y="423818"/>
                    <a:pt x="423818" y="423818"/>
                  </a:cubicBezTo>
                  <a:lnTo>
                    <a:pt x="435273" y="423818"/>
                  </a:lnTo>
                  <a:lnTo>
                    <a:pt x="435273" y="446727"/>
                  </a:lnTo>
                  <a:lnTo>
                    <a:pt x="423818" y="446727"/>
                  </a:lnTo>
                  <a:cubicBezTo>
                    <a:pt x="419924" y="446727"/>
                    <a:pt x="416373" y="448675"/>
                    <a:pt x="414311" y="451882"/>
                  </a:cubicBezTo>
                  <a:lnTo>
                    <a:pt x="405033" y="465856"/>
                  </a:lnTo>
                  <a:cubicBezTo>
                    <a:pt x="398618" y="475478"/>
                    <a:pt x="387966" y="481205"/>
                    <a:pt x="376396" y="481205"/>
                  </a:cubicBez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6B3A5F33-AB2D-7107-707D-9CC1C34DDE12}"/>
                </a:ext>
              </a:extLst>
            </p:cNvPr>
            <p:cNvSpPr/>
            <p:nvPr/>
          </p:nvSpPr>
          <p:spPr>
            <a:xfrm>
              <a:off x="7921666" y="2027420"/>
              <a:ext cx="57272" cy="446727"/>
            </a:xfrm>
            <a:custGeom>
              <a:avLst/>
              <a:gdLst>
                <a:gd name="connsiteX0" fmla="*/ 57273 w 57272"/>
                <a:gd name="connsiteY0" fmla="*/ 446727 h 446727"/>
                <a:gd name="connsiteX1" fmla="*/ 34364 w 57272"/>
                <a:gd name="connsiteY1" fmla="*/ 446727 h 446727"/>
                <a:gd name="connsiteX2" fmla="*/ 34364 w 57272"/>
                <a:gd name="connsiteY2" fmla="*/ 22909 h 446727"/>
                <a:gd name="connsiteX3" fmla="*/ 0 w 57272"/>
                <a:gd name="connsiteY3" fmla="*/ 22909 h 446727"/>
                <a:gd name="connsiteX4" fmla="*/ 0 w 57272"/>
                <a:gd name="connsiteY4" fmla="*/ 0 h 446727"/>
                <a:gd name="connsiteX5" fmla="*/ 34364 w 57272"/>
                <a:gd name="connsiteY5" fmla="*/ 0 h 446727"/>
                <a:gd name="connsiteX6" fmla="*/ 57273 w 57272"/>
                <a:gd name="connsiteY6" fmla="*/ 22909 h 446727"/>
                <a:gd name="connsiteX7" fmla="*/ 57273 w 57272"/>
                <a:gd name="connsiteY7" fmla="*/ 446727 h 44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72" h="446727">
                  <a:moveTo>
                    <a:pt x="57273" y="446727"/>
                  </a:moveTo>
                  <a:lnTo>
                    <a:pt x="34364" y="446727"/>
                  </a:lnTo>
                  <a:lnTo>
                    <a:pt x="34364" y="22909"/>
                  </a:lnTo>
                  <a:lnTo>
                    <a:pt x="0" y="22909"/>
                  </a:lnTo>
                  <a:lnTo>
                    <a:pt x="0" y="0"/>
                  </a:lnTo>
                  <a:lnTo>
                    <a:pt x="34364" y="0"/>
                  </a:lnTo>
                  <a:cubicBezTo>
                    <a:pt x="46964" y="0"/>
                    <a:pt x="57273" y="10309"/>
                    <a:pt x="57273" y="22909"/>
                  </a:cubicBezTo>
                  <a:lnTo>
                    <a:pt x="57273" y="446727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orma Livre: Forma 99">
              <a:extLst>
                <a:ext uri="{FF2B5EF4-FFF2-40B4-BE49-F238E27FC236}">
                  <a16:creationId xmlns:a16="http://schemas.microsoft.com/office/drawing/2014/main" id="{0EF117F1-1410-7C15-89EE-3857D3EF72F3}"/>
                </a:ext>
              </a:extLst>
            </p:cNvPr>
            <p:cNvSpPr/>
            <p:nvPr/>
          </p:nvSpPr>
          <p:spPr>
            <a:xfrm>
              <a:off x="7761417" y="2313898"/>
              <a:ext cx="183272" cy="292892"/>
            </a:xfrm>
            <a:custGeom>
              <a:avLst/>
              <a:gdLst>
                <a:gd name="connsiteX0" fmla="*/ 98051 w 183272"/>
                <a:gd name="connsiteY0" fmla="*/ 292893 h 292892"/>
                <a:gd name="connsiteX1" fmla="*/ 69300 w 183272"/>
                <a:gd name="connsiteY1" fmla="*/ 224738 h 292892"/>
                <a:gd name="connsiteX2" fmla="*/ 40435 w 183272"/>
                <a:gd name="connsiteY2" fmla="*/ 237911 h 292892"/>
                <a:gd name="connsiteX3" fmla="*/ 28636 w 183272"/>
                <a:gd name="connsiteY3" fmla="*/ 240545 h 292892"/>
                <a:gd name="connsiteX4" fmla="*/ 0 w 183272"/>
                <a:gd name="connsiteY4" fmla="*/ 211909 h 292892"/>
                <a:gd name="connsiteX5" fmla="*/ 0 w 183272"/>
                <a:gd name="connsiteY5" fmla="*/ 28636 h 292892"/>
                <a:gd name="connsiteX6" fmla="*/ 28636 w 183272"/>
                <a:gd name="connsiteY6" fmla="*/ 0 h 292892"/>
                <a:gd name="connsiteX7" fmla="*/ 48911 w 183272"/>
                <a:gd name="connsiteY7" fmla="*/ 8362 h 292892"/>
                <a:gd name="connsiteX8" fmla="*/ 174911 w 183272"/>
                <a:gd name="connsiteY8" fmla="*/ 134362 h 292892"/>
                <a:gd name="connsiteX9" fmla="*/ 183273 w 183272"/>
                <a:gd name="connsiteY9" fmla="*/ 154636 h 292892"/>
                <a:gd name="connsiteX10" fmla="*/ 166549 w 183272"/>
                <a:gd name="connsiteY10" fmla="*/ 180638 h 292892"/>
                <a:gd name="connsiteX11" fmla="*/ 139746 w 183272"/>
                <a:gd name="connsiteY11" fmla="*/ 192780 h 292892"/>
                <a:gd name="connsiteX12" fmla="*/ 168726 w 183272"/>
                <a:gd name="connsiteY12" fmla="*/ 261393 h 292892"/>
                <a:gd name="connsiteX13" fmla="*/ 98280 w 183272"/>
                <a:gd name="connsiteY13" fmla="*/ 292893 h 292892"/>
                <a:gd name="connsiteX14" fmla="*/ 81213 w 183272"/>
                <a:gd name="connsiteY14" fmla="*/ 194155 h 292892"/>
                <a:gd name="connsiteX15" fmla="*/ 110078 w 183272"/>
                <a:gd name="connsiteY15" fmla="*/ 262424 h 292892"/>
                <a:gd name="connsiteX16" fmla="*/ 138715 w 183272"/>
                <a:gd name="connsiteY16" fmla="*/ 249595 h 292892"/>
                <a:gd name="connsiteX17" fmla="*/ 109735 w 183272"/>
                <a:gd name="connsiteY17" fmla="*/ 181096 h 292892"/>
                <a:gd name="connsiteX18" fmla="*/ 156813 w 183272"/>
                <a:gd name="connsiteY18" fmla="*/ 159676 h 292892"/>
                <a:gd name="connsiteX19" fmla="*/ 160135 w 183272"/>
                <a:gd name="connsiteY19" fmla="*/ 154522 h 292892"/>
                <a:gd name="connsiteX20" fmla="*/ 158416 w 183272"/>
                <a:gd name="connsiteY20" fmla="*/ 150513 h 292892"/>
                <a:gd name="connsiteX21" fmla="*/ 32416 w 183272"/>
                <a:gd name="connsiteY21" fmla="*/ 24513 h 292892"/>
                <a:gd name="connsiteX22" fmla="*/ 28407 w 183272"/>
                <a:gd name="connsiteY22" fmla="*/ 22795 h 292892"/>
                <a:gd name="connsiteX23" fmla="*/ 22680 w 183272"/>
                <a:gd name="connsiteY23" fmla="*/ 28522 h 292892"/>
                <a:gd name="connsiteX24" fmla="*/ 22680 w 183272"/>
                <a:gd name="connsiteY24" fmla="*/ 211795 h 292892"/>
                <a:gd name="connsiteX25" fmla="*/ 30813 w 183272"/>
                <a:gd name="connsiteY25" fmla="*/ 216949 h 292892"/>
                <a:gd name="connsiteX26" fmla="*/ 81098 w 183272"/>
                <a:gd name="connsiteY26" fmla="*/ 194040 h 29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72" h="292892">
                  <a:moveTo>
                    <a:pt x="98051" y="292893"/>
                  </a:moveTo>
                  <a:lnTo>
                    <a:pt x="69300" y="224738"/>
                  </a:lnTo>
                  <a:lnTo>
                    <a:pt x="40435" y="237911"/>
                  </a:lnTo>
                  <a:cubicBezTo>
                    <a:pt x="36540" y="239629"/>
                    <a:pt x="32646" y="240545"/>
                    <a:pt x="28636" y="240545"/>
                  </a:cubicBezTo>
                  <a:cubicBezTo>
                    <a:pt x="12829" y="240545"/>
                    <a:pt x="0" y="227716"/>
                    <a:pt x="0" y="211909"/>
                  </a:cubicBezTo>
                  <a:lnTo>
                    <a:pt x="0" y="28636"/>
                  </a:lnTo>
                  <a:cubicBezTo>
                    <a:pt x="0" y="12829"/>
                    <a:pt x="12829" y="0"/>
                    <a:pt x="28636" y="0"/>
                  </a:cubicBezTo>
                  <a:cubicBezTo>
                    <a:pt x="36311" y="0"/>
                    <a:pt x="43413" y="2978"/>
                    <a:pt x="48911" y="8362"/>
                  </a:cubicBezTo>
                  <a:lnTo>
                    <a:pt x="174911" y="134362"/>
                  </a:lnTo>
                  <a:cubicBezTo>
                    <a:pt x="180295" y="139746"/>
                    <a:pt x="183273" y="146962"/>
                    <a:pt x="183273" y="154636"/>
                  </a:cubicBezTo>
                  <a:cubicBezTo>
                    <a:pt x="183273" y="165747"/>
                    <a:pt x="176744" y="175942"/>
                    <a:pt x="166549" y="180638"/>
                  </a:cubicBezTo>
                  <a:lnTo>
                    <a:pt x="139746" y="192780"/>
                  </a:lnTo>
                  <a:lnTo>
                    <a:pt x="168726" y="261393"/>
                  </a:lnTo>
                  <a:lnTo>
                    <a:pt x="98280" y="292893"/>
                  </a:lnTo>
                  <a:close/>
                  <a:moveTo>
                    <a:pt x="81213" y="194155"/>
                  </a:moveTo>
                  <a:lnTo>
                    <a:pt x="110078" y="262424"/>
                  </a:lnTo>
                  <a:lnTo>
                    <a:pt x="138715" y="249595"/>
                  </a:lnTo>
                  <a:lnTo>
                    <a:pt x="109735" y="181096"/>
                  </a:lnTo>
                  <a:lnTo>
                    <a:pt x="156813" y="159676"/>
                  </a:lnTo>
                  <a:cubicBezTo>
                    <a:pt x="158416" y="158989"/>
                    <a:pt x="160135" y="157156"/>
                    <a:pt x="160135" y="154522"/>
                  </a:cubicBezTo>
                  <a:cubicBezTo>
                    <a:pt x="160135" y="152460"/>
                    <a:pt x="159104" y="151085"/>
                    <a:pt x="158416" y="150513"/>
                  </a:cubicBezTo>
                  <a:lnTo>
                    <a:pt x="32416" y="24513"/>
                  </a:lnTo>
                  <a:cubicBezTo>
                    <a:pt x="31844" y="23940"/>
                    <a:pt x="30469" y="22795"/>
                    <a:pt x="28407" y="22795"/>
                  </a:cubicBezTo>
                  <a:cubicBezTo>
                    <a:pt x="25200" y="22795"/>
                    <a:pt x="22680" y="25315"/>
                    <a:pt x="22680" y="28522"/>
                  </a:cubicBezTo>
                  <a:lnTo>
                    <a:pt x="22680" y="211795"/>
                  </a:lnTo>
                  <a:cubicBezTo>
                    <a:pt x="22680" y="215689"/>
                    <a:pt x="26575" y="218896"/>
                    <a:pt x="30813" y="216949"/>
                  </a:cubicBezTo>
                  <a:lnTo>
                    <a:pt x="81098" y="194040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orma Livre: Forma 100">
              <a:extLst>
                <a:ext uri="{FF2B5EF4-FFF2-40B4-BE49-F238E27FC236}">
                  <a16:creationId xmlns:a16="http://schemas.microsoft.com/office/drawing/2014/main" id="{E062FECD-E1B5-3C78-708D-489ADB222985}"/>
                </a:ext>
              </a:extLst>
            </p:cNvPr>
            <p:cNvSpPr/>
            <p:nvPr/>
          </p:nvSpPr>
          <p:spPr>
            <a:xfrm rot="-1542599">
              <a:off x="7738284" y="2211308"/>
              <a:ext cx="22909" cy="68612"/>
            </a:xfrm>
            <a:custGeom>
              <a:avLst/>
              <a:gdLst>
                <a:gd name="connsiteX0" fmla="*/ 0 w 22909"/>
                <a:gd name="connsiteY0" fmla="*/ 0 h 68612"/>
                <a:gd name="connsiteX1" fmla="*/ 22909 w 22909"/>
                <a:gd name="connsiteY1" fmla="*/ 0 h 68612"/>
                <a:gd name="connsiteX2" fmla="*/ 22909 w 22909"/>
                <a:gd name="connsiteY2" fmla="*/ 68613 h 68612"/>
                <a:gd name="connsiteX3" fmla="*/ 0 w 22909"/>
                <a:gd name="connsiteY3" fmla="*/ 68613 h 6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09" h="68612">
                  <a:moveTo>
                    <a:pt x="0" y="0"/>
                  </a:moveTo>
                  <a:lnTo>
                    <a:pt x="22909" y="0"/>
                  </a:lnTo>
                  <a:lnTo>
                    <a:pt x="22909" y="68613"/>
                  </a:lnTo>
                  <a:lnTo>
                    <a:pt x="0" y="68613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orma Livre: Forma 101">
              <a:extLst>
                <a:ext uri="{FF2B5EF4-FFF2-40B4-BE49-F238E27FC236}">
                  <a16:creationId xmlns:a16="http://schemas.microsoft.com/office/drawing/2014/main" id="{82B388B3-5508-D142-7C99-D97957205634}"/>
                </a:ext>
              </a:extLst>
            </p:cNvPr>
            <p:cNvSpPr/>
            <p:nvPr/>
          </p:nvSpPr>
          <p:spPr>
            <a:xfrm rot="-4364999">
              <a:off x="7703333" y="2263974"/>
              <a:ext cx="22909" cy="65176"/>
            </a:xfrm>
            <a:custGeom>
              <a:avLst/>
              <a:gdLst>
                <a:gd name="connsiteX0" fmla="*/ 0 w 22909"/>
                <a:gd name="connsiteY0" fmla="*/ 0 h 65176"/>
                <a:gd name="connsiteX1" fmla="*/ 22909 w 22909"/>
                <a:gd name="connsiteY1" fmla="*/ 0 h 65176"/>
                <a:gd name="connsiteX2" fmla="*/ 22909 w 22909"/>
                <a:gd name="connsiteY2" fmla="*/ 65176 h 65176"/>
                <a:gd name="connsiteX3" fmla="*/ 0 w 22909"/>
                <a:gd name="connsiteY3" fmla="*/ 65176 h 6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09" h="65176">
                  <a:moveTo>
                    <a:pt x="0" y="0"/>
                  </a:moveTo>
                  <a:lnTo>
                    <a:pt x="22909" y="0"/>
                  </a:lnTo>
                  <a:lnTo>
                    <a:pt x="22909" y="65176"/>
                  </a:lnTo>
                  <a:lnTo>
                    <a:pt x="0" y="65176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orma Livre: Forma 102">
              <a:extLst>
                <a:ext uri="{FF2B5EF4-FFF2-40B4-BE49-F238E27FC236}">
                  <a16:creationId xmlns:a16="http://schemas.microsoft.com/office/drawing/2014/main" id="{1489F3A4-1744-752D-B3E9-E815EA0C22D0}"/>
                </a:ext>
              </a:extLst>
            </p:cNvPr>
            <p:cNvSpPr/>
            <p:nvPr/>
          </p:nvSpPr>
          <p:spPr>
            <a:xfrm rot="-4374598">
              <a:off x="7780259" y="2244495"/>
              <a:ext cx="65061" cy="22909"/>
            </a:xfrm>
            <a:custGeom>
              <a:avLst/>
              <a:gdLst>
                <a:gd name="connsiteX0" fmla="*/ 0 w 65061"/>
                <a:gd name="connsiteY0" fmla="*/ 0 h 22909"/>
                <a:gd name="connsiteX1" fmla="*/ 65062 w 65061"/>
                <a:gd name="connsiteY1" fmla="*/ 0 h 22909"/>
                <a:gd name="connsiteX2" fmla="*/ 65062 w 65061"/>
                <a:gd name="connsiteY2" fmla="*/ 22909 h 22909"/>
                <a:gd name="connsiteX3" fmla="*/ 0 w 65061"/>
                <a:gd name="connsiteY3" fmla="*/ 22909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061" h="22909">
                  <a:moveTo>
                    <a:pt x="0" y="0"/>
                  </a:moveTo>
                  <a:lnTo>
                    <a:pt x="65062" y="0"/>
                  </a:lnTo>
                  <a:lnTo>
                    <a:pt x="65062" y="22909"/>
                  </a:lnTo>
                  <a:lnTo>
                    <a:pt x="0" y="22909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orma Livre: Forma 103">
              <a:extLst>
                <a:ext uri="{FF2B5EF4-FFF2-40B4-BE49-F238E27FC236}">
                  <a16:creationId xmlns:a16="http://schemas.microsoft.com/office/drawing/2014/main" id="{3A7D425C-97BE-F118-FCF2-7D579980CE9C}"/>
                </a:ext>
              </a:extLst>
            </p:cNvPr>
            <p:cNvSpPr/>
            <p:nvPr/>
          </p:nvSpPr>
          <p:spPr>
            <a:xfrm>
              <a:off x="7406212" y="2302329"/>
              <a:ext cx="22909" cy="22909"/>
            </a:xfrm>
            <a:custGeom>
              <a:avLst/>
              <a:gdLst>
                <a:gd name="connsiteX0" fmla="*/ 22909 w 22909"/>
                <a:gd name="connsiteY0" fmla="*/ 0 h 22909"/>
                <a:gd name="connsiteX1" fmla="*/ 0 w 22909"/>
                <a:gd name="connsiteY1" fmla="*/ 0 h 22909"/>
                <a:gd name="connsiteX2" fmla="*/ 0 w 22909"/>
                <a:gd name="connsiteY2" fmla="*/ 22909 h 22909"/>
                <a:gd name="connsiteX3" fmla="*/ 22909 w 22909"/>
                <a:gd name="connsiteY3" fmla="*/ 22909 h 22909"/>
                <a:gd name="connsiteX4" fmla="*/ 22909 w 22909"/>
                <a:gd name="connsiteY4" fmla="*/ 0 h 22909"/>
                <a:gd name="connsiteX5" fmla="*/ 22909 w 22909"/>
                <a:gd name="connsiteY5" fmla="*/ 0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9" h="22909">
                  <a:moveTo>
                    <a:pt x="22909" y="0"/>
                  </a:moveTo>
                  <a:lnTo>
                    <a:pt x="0" y="0"/>
                  </a:lnTo>
                  <a:lnTo>
                    <a:pt x="0" y="22909"/>
                  </a:lnTo>
                  <a:lnTo>
                    <a:pt x="22909" y="22909"/>
                  </a:lnTo>
                  <a:lnTo>
                    <a:pt x="22909" y="0"/>
                  </a:lnTo>
                  <a:lnTo>
                    <a:pt x="22909" y="0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orma Livre: Forma 104">
              <a:extLst>
                <a:ext uri="{FF2B5EF4-FFF2-40B4-BE49-F238E27FC236}">
                  <a16:creationId xmlns:a16="http://schemas.microsoft.com/office/drawing/2014/main" id="{B6B71A1F-B1C9-1055-EC50-F0B370ADB518}"/>
                </a:ext>
              </a:extLst>
            </p:cNvPr>
            <p:cNvSpPr/>
            <p:nvPr/>
          </p:nvSpPr>
          <p:spPr>
            <a:xfrm>
              <a:off x="7406212" y="2256511"/>
              <a:ext cx="22909" cy="22909"/>
            </a:xfrm>
            <a:custGeom>
              <a:avLst/>
              <a:gdLst>
                <a:gd name="connsiteX0" fmla="*/ 22909 w 22909"/>
                <a:gd name="connsiteY0" fmla="*/ 0 h 22909"/>
                <a:gd name="connsiteX1" fmla="*/ 0 w 22909"/>
                <a:gd name="connsiteY1" fmla="*/ 0 h 22909"/>
                <a:gd name="connsiteX2" fmla="*/ 0 w 22909"/>
                <a:gd name="connsiteY2" fmla="*/ 22909 h 22909"/>
                <a:gd name="connsiteX3" fmla="*/ 22909 w 22909"/>
                <a:gd name="connsiteY3" fmla="*/ 22909 h 22909"/>
                <a:gd name="connsiteX4" fmla="*/ 22909 w 22909"/>
                <a:gd name="connsiteY4" fmla="*/ 0 h 22909"/>
                <a:gd name="connsiteX5" fmla="*/ 22909 w 22909"/>
                <a:gd name="connsiteY5" fmla="*/ 0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9" h="22909">
                  <a:moveTo>
                    <a:pt x="22909" y="0"/>
                  </a:moveTo>
                  <a:lnTo>
                    <a:pt x="0" y="0"/>
                  </a:lnTo>
                  <a:lnTo>
                    <a:pt x="0" y="22909"/>
                  </a:lnTo>
                  <a:lnTo>
                    <a:pt x="22909" y="22909"/>
                  </a:lnTo>
                  <a:lnTo>
                    <a:pt x="22909" y="0"/>
                  </a:lnTo>
                  <a:lnTo>
                    <a:pt x="22909" y="0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orma Livre: Forma 105">
              <a:extLst>
                <a:ext uri="{FF2B5EF4-FFF2-40B4-BE49-F238E27FC236}">
                  <a16:creationId xmlns:a16="http://schemas.microsoft.com/office/drawing/2014/main" id="{1C9B291C-4777-52FF-44BF-DBA233357845}"/>
                </a:ext>
              </a:extLst>
            </p:cNvPr>
            <p:cNvSpPr/>
            <p:nvPr/>
          </p:nvSpPr>
          <p:spPr>
            <a:xfrm>
              <a:off x="7406212" y="2210693"/>
              <a:ext cx="22909" cy="22909"/>
            </a:xfrm>
            <a:custGeom>
              <a:avLst/>
              <a:gdLst>
                <a:gd name="connsiteX0" fmla="*/ 22909 w 22909"/>
                <a:gd name="connsiteY0" fmla="*/ 0 h 22909"/>
                <a:gd name="connsiteX1" fmla="*/ 0 w 22909"/>
                <a:gd name="connsiteY1" fmla="*/ 0 h 22909"/>
                <a:gd name="connsiteX2" fmla="*/ 0 w 22909"/>
                <a:gd name="connsiteY2" fmla="*/ 22909 h 22909"/>
                <a:gd name="connsiteX3" fmla="*/ 22909 w 22909"/>
                <a:gd name="connsiteY3" fmla="*/ 22909 h 22909"/>
                <a:gd name="connsiteX4" fmla="*/ 22909 w 22909"/>
                <a:gd name="connsiteY4" fmla="*/ 0 h 22909"/>
                <a:gd name="connsiteX5" fmla="*/ 22909 w 22909"/>
                <a:gd name="connsiteY5" fmla="*/ 0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9" h="22909">
                  <a:moveTo>
                    <a:pt x="22909" y="0"/>
                  </a:moveTo>
                  <a:lnTo>
                    <a:pt x="0" y="0"/>
                  </a:lnTo>
                  <a:lnTo>
                    <a:pt x="0" y="22909"/>
                  </a:lnTo>
                  <a:lnTo>
                    <a:pt x="22909" y="22909"/>
                  </a:lnTo>
                  <a:lnTo>
                    <a:pt x="22909" y="0"/>
                  </a:lnTo>
                  <a:lnTo>
                    <a:pt x="22909" y="0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07" name="Conector reto 106">
            <a:extLst>
              <a:ext uri="{FF2B5EF4-FFF2-40B4-BE49-F238E27FC236}">
                <a16:creationId xmlns:a16="http://schemas.microsoft.com/office/drawing/2014/main" id="{3F8421FA-B1BA-4E08-12FF-4F70146C9679}"/>
              </a:ext>
            </a:extLst>
          </p:cNvPr>
          <p:cNvCxnSpPr>
            <a:cxnSpLocks/>
          </p:cNvCxnSpPr>
          <p:nvPr/>
        </p:nvCxnSpPr>
        <p:spPr>
          <a:xfrm>
            <a:off x="8972550" y="4508500"/>
            <a:ext cx="622300" cy="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60516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100" fill="hold"/>
                                        <p:tgtEl>
                                          <p:spTgt spid="9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594 2.96296E-6 L 3.33333E-6 2.96296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4076 4.81481E-6 L 3.33333E-6 4.81481E-6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-0.05301 L -4.79167E-6 4.07407E-6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  <p:bldP spid="56" grpId="0"/>
      <p:bldP spid="5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tângulo 154">
            <a:extLst>
              <a:ext uri="{FF2B5EF4-FFF2-40B4-BE49-F238E27FC236}">
                <a16:creationId xmlns:a16="http://schemas.microsoft.com/office/drawing/2014/main" id="{469DC4D4-40FF-5B1B-22BF-8C50039D6280}"/>
              </a:ext>
            </a:extLst>
          </p:cNvPr>
          <p:cNvSpPr/>
          <p:nvPr/>
        </p:nvSpPr>
        <p:spPr>
          <a:xfrm>
            <a:off x="7000406" y="0"/>
            <a:ext cx="5191593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AE6F2D4-E5B7-6CDF-C9E0-D6819FAB356C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3" name="Retângulo: Cantos Superiores Arredondados 2">
              <a:extLst>
                <a:ext uri="{FF2B5EF4-FFF2-40B4-BE49-F238E27FC236}">
                  <a16:creationId xmlns:a16="http://schemas.microsoft.com/office/drawing/2014/main" id="{378CB547-0A37-30B0-F8F7-4837304CC788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68E230BC-41A1-4542-E99F-D68099BC6743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5" name="Gráfico 6">
                <a:extLst>
                  <a:ext uri="{FF2B5EF4-FFF2-40B4-BE49-F238E27FC236}">
                    <a16:creationId xmlns:a16="http://schemas.microsoft.com/office/drawing/2014/main" id="{DA564FBA-833E-6546-33B2-8EAB80883F86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29" name="Forma Livre: Forma 28">
                  <a:extLst>
                    <a:ext uri="{FF2B5EF4-FFF2-40B4-BE49-F238E27FC236}">
                      <a16:creationId xmlns:a16="http://schemas.microsoft.com/office/drawing/2014/main" id="{EE02CEAD-02CC-8008-0F3B-CF6EF3CCCDAE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orma Livre: Forma 29">
                  <a:extLst>
                    <a:ext uri="{FF2B5EF4-FFF2-40B4-BE49-F238E27FC236}">
                      <a16:creationId xmlns:a16="http://schemas.microsoft.com/office/drawing/2014/main" id="{3932E3BF-D390-10EC-E05D-F28E74611F86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orma Livre: Forma 30">
                  <a:extLst>
                    <a:ext uri="{FF2B5EF4-FFF2-40B4-BE49-F238E27FC236}">
                      <a16:creationId xmlns:a16="http://schemas.microsoft.com/office/drawing/2014/main" id="{5A58CDDE-83C5-12EA-474E-826AEAA69C5A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orma Livre: Forma 31">
                  <a:extLst>
                    <a:ext uri="{FF2B5EF4-FFF2-40B4-BE49-F238E27FC236}">
                      <a16:creationId xmlns:a16="http://schemas.microsoft.com/office/drawing/2014/main" id="{82388709-4287-40E3-CD2E-3647EBBC426D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orma Livre: Forma 32">
                  <a:extLst>
                    <a:ext uri="{FF2B5EF4-FFF2-40B4-BE49-F238E27FC236}">
                      <a16:creationId xmlns:a16="http://schemas.microsoft.com/office/drawing/2014/main" id="{8136F7FF-8263-85A0-6525-17F2EBE2A55D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orma Livre: Forma 33">
                  <a:extLst>
                    <a:ext uri="{FF2B5EF4-FFF2-40B4-BE49-F238E27FC236}">
                      <a16:creationId xmlns:a16="http://schemas.microsoft.com/office/drawing/2014/main" id="{C466B964-3967-7C47-C445-981039D72599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" name="Gráfico 6">
                  <a:extLst>
                    <a:ext uri="{FF2B5EF4-FFF2-40B4-BE49-F238E27FC236}">
                      <a16:creationId xmlns:a16="http://schemas.microsoft.com/office/drawing/2014/main" id="{2C6D159E-34E5-DD33-651C-888509106D41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37" name="Forma Livre: Forma 36">
                    <a:extLst>
                      <a:ext uri="{FF2B5EF4-FFF2-40B4-BE49-F238E27FC236}">
                        <a16:creationId xmlns:a16="http://schemas.microsoft.com/office/drawing/2014/main" id="{D96FA595-6E62-9204-F731-026ABA11E66A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orma Livre: Forma 37">
                    <a:extLst>
                      <a:ext uri="{FF2B5EF4-FFF2-40B4-BE49-F238E27FC236}">
                        <a16:creationId xmlns:a16="http://schemas.microsoft.com/office/drawing/2014/main" id="{BE5588DE-22DD-CF9A-AC92-F60C88534692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6" name="Forma Livre: Forma 35">
                  <a:extLst>
                    <a:ext uri="{FF2B5EF4-FFF2-40B4-BE49-F238E27FC236}">
                      <a16:creationId xmlns:a16="http://schemas.microsoft.com/office/drawing/2014/main" id="{C97E5C80-DE8E-1BC3-9DD6-E267D16B0BD3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" name="Gráfico 6">
                <a:extLst>
                  <a:ext uri="{FF2B5EF4-FFF2-40B4-BE49-F238E27FC236}">
                    <a16:creationId xmlns:a16="http://schemas.microsoft.com/office/drawing/2014/main" id="{471BDC50-3FAE-6B3D-C839-65966915D585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17" name="Forma Livre: Forma 16">
                  <a:extLst>
                    <a:ext uri="{FF2B5EF4-FFF2-40B4-BE49-F238E27FC236}">
                      <a16:creationId xmlns:a16="http://schemas.microsoft.com/office/drawing/2014/main" id="{6744E5C0-5024-909F-6D77-305F748160E2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orma Livre: Forma 17">
                  <a:extLst>
                    <a:ext uri="{FF2B5EF4-FFF2-40B4-BE49-F238E27FC236}">
                      <a16:creationId xmlns:a16="http://schemas.microsoft.com/office/drawing/2014/main" id="{C0104429-3E66-BBD3-D156-5774E8C50F98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orma Livre: Forma 18">
                  <a:extLst>
                    <a:ext uri="{FF2B5EF4-FFF2-40B4-BE49-F238E27FC236}">
                      <a16:creationId xmlns:a16="http://schemas.microsoft.com/office/drawing/2014/main" id="{016F31A8-C4ED-6286-49A8-2B59DD47276C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ADA6BEEB-5E1B-1DE7-A106-41755193C687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F146A08B-D4DF-A09B-D751-00B35BEAA608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" name="Gráfico 6">
                  <a:extLst>
                    <a:ext uri="{FF2B5EF4-FFF2-40B4-BE49-F238E27FC236}">
                      <a16:creationId xmlns:a16="http://schemas.microsoft.com/office/drawing/2014/main" id="{16D30C59-22F4-8F6E-3AFB-B6B5482B5189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27" name="Forma Livre: Forma 26">
                    <a:extLst>
                      <a:ext uri="{FF2B5EF4-FFF2-40B4-BE49-F238E27FC236}">
                        <a16:creationId xmlns:a16="http://schemas.microsoft.com/office/drawing/2014/main" id="{3903A102-7BF3-3D34-FCDB-8E71E0226B6C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orma Livre: Forma 27">
                    <a:extLst>
                      <a:ext uri="{FF2B5EF4-FFF2-40B4-BE49-F238E27FC236}">
                        <a16:creationId xmlns:a16="http://schemas.microsoft.com/office/drawing/2014/main" id="{57694086-CDE0-EDCD-3F74-81852C184E23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58049ECA-AE71-332D-4635-A1C4C4FFFD46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22A93F0A-27A3-9F87-12AE-01553F80C1D1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4D9944EA-238D-C349-A34B-02D8DA9EE409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CE2B994F-0A48-3937-DA3E-64A6720D8A5B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" name="Gráfico 6">
                <a:extLst>
                  <a:ext uri="{FF2B5EF4-FFF2-40B4-BE49-F238E27FC236}">
                    <a16:creationId xmlns:a16="http://schemas.microsoft.com/office/drawing/2014/main" id="{BA1D3551-5AF3-8ABB-5E7C-F6798A43D3C8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14" name="Forma Livre: Forma 13">
                  <a:extLst>
                    <a:ext uri="{FF2B5EF4-FFF2-40B4-BE49-F238E27FC236}">
                      <a16:creationId xmlns:a16="http://schemas.microsoft.com/office/drawing/2014/main" id="{82EB4EF9-5B48-8C8C-1CF8-DDBE54C2B101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orma Livre: Forma 14">
                  <a:extLst>
                    <a:ext uri="{FF2B5EF4-FFF2-40B4-BE49-F238E27FC236}">
                      <a16:creationId xmlns:a16="http://schemas.microsoft.com/office/drawing/2014/main" id="{14520E2A-8D5E-C9A1-7F94-CFD6E7310AE6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orma Livre: Forma 15">
                  <a:extLst>
                    <a:ext uri="{FF2B5EF4-FFF2-40B4-BE49-F238E27FC236}">
                      <a16:creationId xmlns:a16="http://schemas.microsoft.com/office/drawing/2014/main" id="{DA78103F-89E8-F816-2814-9A4A043C0071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áfico 6">
                <a:extLst>
                  <a:ext uri="{FF2B5EF4-FFF2-40B4-BE49-F238E27FC236}">
                    <a16:creationId xmlns:a16="http://schemas.microsoft.com/office/drawing/2014/main" id="{0A948E23-78B0-DC29-21CC-F4C0C59222AE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9" name="Forma Livre: Forma 8">
                  <a:extLst>
                    <a:ext uri="{FF2B5EF4-FFF2-40B4-BE49-F238E27FC236}">
                      <a16:creationId xmlns:a16="http://schemas.microsoft.com/office/drawing/2014/main" id="{24389455-B8FF-BC81-872B-883477471C56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orma Livre: Forma 9">
                  <a:extLst>
                    <a:ext uri="{FF2B5EF4-FFF2-40B4-BE49-F238E27FC236}">
                      <a16:creationId xmlns:a16="http://schemas.microsoft.com/office/drawing/2014/main" id="{FFABB56B-4257-50A6-8904-D7C443C5D48C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orma Livre: Forma 10">
                  <a:extLst>
                    <a:ext uri="{FF2B5EF4-FFF2-40B4-BE49-F238E27FC236}">
                      <a16:creationId xmlns:a16="http://schemas.microsoft.com/office/drawing/2014/main" id="{198D7A03-04F4-91A7-FB0E-D16A5B52D815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orma Livre: Forma 11">
                  <a:extLst>
                    <a:ext uri="{FF2B5EF4-FFF2-40B4-BE49-F238E27FC236}">
                      <a16:creationId xmlns:a16="http://schemas.microsoft.com/office/drawing/2014/main" id="{B57B1992-7C63-821E-4745-CA289A6B2F48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orma Livre: Forma 12">
                  <a:extLst>
                    <a:ext uri="{FF2B5EF4-FFF2-40B4-BE49-F238E27FC236}">
                      <a16:creationId xmlns:a16="http://schemas.microsoft.com/office/drawing/2014/main" id="{166E63ED-33C9-A7E7-1F34-6C610CDFBA50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39" name="Espaço Reservado para Imagem 97">
            <a:extLst>
              <a:ext uri="{FF2B5EF4-FFF2-40B4-BE49-F238E27FC236}">
                <a16:creationId xmlns:a16="http://schemas.microsoft.com/office/drawing/2014/main" id="{0890049C-1054-4875-BA85-F3B1505BBC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98" b="28"/>
          <a:stretch/>
        </p:blipFill>
        <p:spPr>
          <a:xfrm>
            <a:off x="3401822" y="1582481"/>
            <a:ext cx="2383405" cy="1965173"/>
          </a:xfrm>
          <a:prstGeom prst="rect">
            <a:avLst/>
          </a:prstGeom>
          <a:effectLst/>
        </p:spPr>
      </p:pic>
      <p:pic>
        <p:nvPicPr>
          <p:cNvPr id="40" name="Espaço Reservado para Imagem 97">
            <a:extLst>
              <a:ext uri="{FF2B5EF4-FFF2-40B4-BE49-F238E27FC236}">
                <a16:creationId xmlns:a16="http://schemas.microsoft.com/office/drawing/2014/main" id="{9E28AB76-838C-43F8-2C1B-F9A82C3F8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1582481"/>
            <a:ext cx="2800881" cy="1964827"/>
          </a:xfrm>
          <a:prstGeom prst="rect">
            <a:avLst/>
          </a:prstGeom>
          <a:effectLst/>
        </p:spPr>
      </p:pic>
      <p:pic>
        <p:nvPicPr>
          <p:cNvPr id="41" name="Espaço Reservado para Imagem 97">
            <a:extLst>
              <a:ext uri="{FF2B5EF4-FFF2-40B4-BE49-F238E27FC236}">
                <a16:creationId xmlns:a16="http://schemas.microsoft.com/office/drawing/2014/main" id="{AC46891F-66E1-4294-9518-11ADFA6EE6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41"/>
          <a:stretch/>
        </p:blipFill>
        <p:spPr>
          <a:xfrm>
            <a:off x="550863" y="3620723"/>
            <a:ext cx="5234364" cy="3237277"/>
          </a:xfrm>
          <a:prstGeom prst="rect">
            <a:avLst/>
          </a:prstGeom>
          <a:effectLst/>
        </p:spPr>
      </p:pic>
      <p:grpSp>
        <p:nvGrpSpPr>
          <p:cNvPr id="329" name="Agrupar 328">
            <a:extLst>
              <a:ext uri="{FF2B5EF4-FFF2-40B4-BE49-F238E27FC236}">
                <a16:creationId xmlns:a16="http://schemas.microsoft.com/office/drawing/2014/main" id="{D7F44F93-7D24-CEE5-F6EC-2D7F9E937BAC}"/>
              </a:ext>
            </a:extLst>
          </p:cNvPr>
          <p:cNvGrpSpPr/>
          <p:nvPr/>
        </p:nvGrpSpPr>
        <p:grpSpPr>
          <a:xfrm>
            <a:off x="569624" y="271074"/>
            <a:ext cx="1723872" cy="814475"/>
            <a:chOff x="569624" y="271074"/>
            <a:chExt cx="1723872" cy="814475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2B3D64B8-020B-C93C-D47B-15BC4587F560}"/>
                </a:ext>
              </a:extLst>
            </p:cNvPr>
            <p:cNvSpPr/>
            <p:nvPr/>
          </p:nvSpPr>
          <p:spPr>
            <a:xfrm>
              <a:off x="569624" y="271074"/>
              <a:ext cx="1723872" cy="770222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4BA3945C-0B6C-656B-5001-6966D0ED1579}"/>
                </a:ext>
              </a:extLst>
            </p:cNvPr>
            <p:cNvSpPr txBox="1"/>
            <p:nvPr/>
          </p:nvSpPr>
          <p:spPr>
            <a:xfrm>
              <a:off x="690626" y="303677"/>
              <a:ext cx="1512928" cy="781872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" panose="020B0502040204020203" pitchFamily="34" charset="0"/>
                </a:rPr>
                <a:t>2021</a:t>
              </a:r>
            </a:p>
          </p:txBody>
        </p:sp>
      </p:grp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B6723D99-D323-3C14-A0F1-F3C73DF6AA23}"/>
              </a:ext>
            </a:extLst>
          </p:cNvPr>
          <p:cNvSpPr txBox="1"/>
          <p:nvPr/>
        </p:nvSpPr>
        <p:spPr>
          <a:xfrm>
            <a:off x="2399505" y="273697"/>
            <a:ext cx="3476638" cy="86067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Destaques 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FFB5E626-C574-E175-4840-134A22B05D8F}"/>
              </a:ext>
            </a:extLst>
          </p:cNvPr>
          <p:cNvSpPr txBox="1"/>
          <p:nvPr/>
        </p:nvSpPr>
        <p:spPr>
          <a:xfrm>
            <a:off x="617505" y="1132333"/>
            <a:ext cx="4793598" cy="38663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PROGRAMA DE VOLUNTARIADO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5AF92C6F-675E-FAC1-36B7-8FE90F2C0437}"/>
              </a:ext>
            </a:extLst>
          </p:cNvPr>
          <p:cNvSpPr txBox="1"/>
          <p:nvPr/>
        </p:nvSpPr>
        <p:spPr>
          <a:xfrm>
            <a:off x="7736643" y="743305"/>
            <a:ext cx="3009072" cy="49147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Tivemos </a:t>
            </a:r>
            <a:r>
              <a:rPr lang="pt-BR" sz="1600" b="1" dirty="0">
                <a:solidFill>
                  <a:srgbClr val="660099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19.278 voluntários ativos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 beneficiamos  </a:t>
            </a:r>
            <a:r>
              <a:rPr lang="pt-BR" sz="1600" b="1" dirty="0">
                <a:solidFill>
                  <a:srgbClr val="660099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216.416  pessoas 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F6FD299E-608A-80B9-4C4A-B55C33204F3C}"/>
              </a:ext>
            </a:extLst>
          </p:cNvPr>
          <p:cNvSpPr txBox="1"/>
          <p:nvPr/>
        </p:nvSpPr>
        <p:spPr>
          <a:xfrm>
            <a:off x="7736643" y="1826388"/>
            <a:ext cx="4105587" cy="70076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660099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Dia dos Voluntários Telefônica: 3.104 voluntários</a:t>
            </a:r>
            <a:r>
              <a:rPr lang="pt-BR" sz="1600" b="1" dirty="0">
                <a:solidFill>
                  <a:srgbClr val="E93C81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ativos únicos e </a:t>
            </a:r>
            <a:r>
              <a:rPr lang="pt-BR" sz="1600" b="1" dirty="0">
                <a:solidFill>
                  <a:srgbClr val="660099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61%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dos projetos apoiaram instituições focadas em </a:t>
            </a:r>
            <a:r>
              <a:rPr lang="pt-BR" sz="1600" b="1" dirty="0">
                <a:solidFill>
                  <a:srgbClr val="660099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Educação</a:t>
            </a:r>
          </a:p>
        </p:txBody>
      </p:sp>
      <p:grpSp>
        <p:nvGrpSpPr>
          <p:cNvPr id="149" name="Agrupar 148">
            <a:extLst>
              <a:ext uri="{FF2B5EF4-FFF2-40B4-BE49-F238E27FC236}">
                <a16:creationId xmlns:a16="http://schemas.microsoft.com/office/drawing/2014/main" id="{E47778CF-CF43-DB15-523F-C673ACA27EC0}"/>
              </a:ext>
            </a:extLst>
          </p:cNvPr>
          <p:cNvGrpSpPr/>
          <p:nvPr/>
        </p:nvGrpSpPr>
        <p:grpSpPr>
          <a:xfrm>
            <a:off x="7736644" y="2942580"/>
            <a:ext cx="3540016" cy="885283"/>
            <a:chOff x="7077075" y="2396146"/>
            <a:chExt cx="3940695" cy="885283"/>
          </a:xfrm>
        </p:grpSpPr>
        <p:sp>
          <p:nvSpPr>
            <p:cNvPr id="121" name="CaixaDeTexto 120">
              <a:extLst>
                <a:ext uri="{FF2B5EF4-FFF2-40B4-BE49-F238E27FC236}">
                  <a16:creationId xmlns:a16="http://schemas.microsoft.com/office/drawing/2014/main" id="{8D5094F6-3043-2F02-1D42-232BD1DB0D3D}"/>
                </a:ext>
              </a:extLst>
            </p:cNvPr>
            <p:cNvSpPr txBox="1"/>
            <p:nvPr/>
          </p:nvSpPr>
          <p:spPr>
            <a:xfrm>
              <a:off x="7077075" y="2396146"/>
              <a:ext cx="3775247" cy="28218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b="1" dirty="0">
                  <a:solidFill>
                    <a:srgbClr val="660099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Lojas da Vivo: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Especial Outubro Rosa:</a:t>
              </a:r>
            </a:p>
          </p:txBody>
        </p:sp>
        <p:sp>
          <p:nvSpPr>
            <p:cNvPr id="122" name="CaixaDeTexto 121">
              <a:extLst>
                <a:ext uri="{FF2B5EF4-FFF2-40B4-BE49-F238E27FC236}">
                  <a16:creationId xmlns:a16="http://schemas.microsoft.com/office/drawing/2014/main" id="{53E2D72B-E24C-4EB7-E158-072FDD374CD0}"/>
                </a:ext>
              </a:extLst>
            </p:cNvPr>
            <p:cNvSpPr txBox="1"/>
            <p:nvPr/>
          </p:nvSpPr>
          <p:spPr>
            <a:xfrm>
              <a:off x="7233767" y="2686723"/>
              <a:ext cx="3784003" cy="59470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180000" marR="0" lvl="0" indent="-18000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660099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pt-BR" sz="1600" b="1" dirty="0">
                  <a:solidFill>
                    <a:srgbClr val="660099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20 lojas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Vivo do estado de </a:t>
              </a:r>
              <a:r>
                <a:rPr lang="pt-BR" sz="1600" b="1" dirty="0">
                  <a:solidFill>
                    <a:srgbClr val="660099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São Paulo</a:t>
              </a:r>
            </a:p>
            <a:p>
              <a:pPr marL="180000" marR="0" lvl="0" indent="-18000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660099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pt-BR" sz="1600" b="1" dirty="0">
                  <a:solidFill>
                    <a:srgbClr val="660099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427 colaboradores </a:t>
              </a:r>
            </a:p>
          </p:txBody>
        </p:sp>
      </p:grpSp>
      <p:sp>
        <p:nvSpPr>
          <p:cNvPr id="135" name="CaixaDeTexto 134">
            <a:extLst>
              <a:ext uri="{FF2B5EF4-FFF2-40B4-BE49-F238E27FC236}">
                <a16:creationId xmlns:a16="http://schemas.microsoft.com/office/drawing/2014/main" id="{38B415BE-48BF-7EBF-F6D8-01DD84E6AD12}"/>
              </a:ext>
            </a:extLst>
          </p:cNvPr>
          <p:cNvSpPr txBox="1"/>
          <p:nvPr/>
        </p:nvSpPr>
        <p:spPr>
          <a:xfrm>
            <a:off x="7736643" y="4072126"/>
            <a:ext cx="3670462" cy="91068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660099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Mais de 2 mil resgates solidários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realizados pelos clientes Vivo Valoriza, revertidos em doações para as instituições </a:t>
            </a:r>
            <a:r>
              <a:rPr lang="pt-BR" sz="1600" b="1" dirty="0">
                <a:solidFill>
                  <a:srgbClr val="660099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Amparo Maternal e Visão Mundial</a:t>
            </a:r>
          </a:p>
        </p:txBody>
      </p:sp>
      <p:sp>
        <p:nvSpPr>
          <p:cNvPr id="148" name="CaixaDeTexto 147">
            <a:extLst>
              <a:ext uri="{FF2B5EF4-FFF2-40B4-BE49-F238E27FC236}">
                <a16:creationId xmlns:a16="http://schemas.microsoft.com/office/drawing/2014/main" id="{FDB6C3D3-4347-D4DF-A829-6965B906313E}"/>
              </a:ext>
            </a:extLst>
          </p:cNvPr>
          <p:cNvSpPr txBox="1"/>
          <p:nvPr/>
        </p:nvSpPr>
        <p:spPr>
          <a:xfrm>
            <a:off x="7736644" y="5206829"/>
            <a:ext cx="2992118" cy="90985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Campanha Recicle com a Vivo: </a:t>
            </a:r>
            <a:r>
              <a:rPr lang="pt-BR" sz="1600" b="1" dirty="0">
                <a:solidFill>
                  <a:srgbClr val="660099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2 mil missões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realizadas no Game do Bem. </a:t>
            </a:r>
            <a:r>
              <a:rPr lang="pt-BR" sz="1600" b="1" dirty="0">
                <a:solidFill>
                  <a:srgbClr val="660099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Recorde de arrecadação 1,6 tonelada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 resíduos eletrônicos.</a:t>
            </a:r>
          </a:p>
        </p:txBody>
      </p:sp>
      <p:grpSp>
        <p:nvGrpSpPr>
          <p:cNvPr id="319" name="Agrupar 318">
            <a:extLst>
              <a:ext uri="{FF2B5EF4-FFF2-40B4-BE49-F238E27FC236}">
                <a16:creationId xmlns:a16="http://schemas.microsoft.com/office/drawing/2014/main" id="{3C3FBE22-9B61-0CC6-CC8C-C06CF0B19AB2}"/>
              </a:ext>
            </a:extLst>
          </p:cNvPr>
          <p:cNvGrpSpPr/>
          <p:nvPr/>
        </p:nvGrpSpPr>
        <p:grpSpPr>
          <a:xfrm>
            <a:off x="6775271" y="636672"/>
            <a:ext cx="767905" cy="756866"/>
            <a:chOff x="6775271" y="636672"/>
            <a:chExt cx="767905" cy="756866"/>
          </a:xfrm>
        </p:grpSpPr>
        <p:sp>
          <p:nvSpPr>
            <p:cNvPr id="157" name="Retângulo: Cantos Arredondados 156">
              <a:extLst>
                <a:ext uri="{FF2B5EF4-FFF2-40B4-BE49-F238E27FC236}">
                  <a16:creationId xmlns:a16="http://schemas.microsoft.com/office/drawing/2014/main" id="{BCBC96F7-B24D-6584-ECBF-962C6D9D46EF}"/>
                </a:ext>
              </a:extLst>
            </p:cNvPr>
            <p:cNvSpPr/>
            <p:nvPr/>
          </p:nvSpPr>
          <p:spPr>
            <a:xfrm>
              <a:off x="6775271" y="636672"/>
              <a:ext cx="767905" cy="756866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7" name="Gráfico 741">
              <a:extLst>
                <a:ext uri="{FF2B5EF4-FFF2-40B4-BE49-F238E27FC236}">
                  <a16:creationId xmlns:a16="http://schemas.microsoft.com/office/drawing/2014/main" id="{E8F127F7-F3D5-899C-6EA4-6D0850458C4A}"/>
                </a:ext>
              </a:extLst>
            </p:cNvPr>
            <p:cNvGrpSpPr/>
            <p:nvPr/>
          </p:nvGrpSpPr>
          <p:grpSpPr>
            <a:xfrm>
              <a:off x="6858696" y="745057"/>
              <a:ext cx="583489" cy="524656"/>
              <a:chOff x="-1644754" y="863600"/>
              <a:chExt cx="835814" cy="751539"/>
            </a:xfrm>
            <a:solidFill>
              <a:schemeClr val="bg1"/>
            </a:solidFill>
          </p:grpSpPr>
          <p:sp>
            <p:nvSpPr>
              <p:cNvPr id="278" name="Forma Livre: Forma 277">
                <a:extLst>
                  <a:ext uri="{FF2B5EF4-FFF2-40B4-BE49-F238E27FC236}">
                    <a16:creationId xmlns:a16="http://schemas.microsoft.com/office/drawing/2014/main" id="{52D54EAB-24AE-8C3E-81C1-0D0DEF33F34F}"/>
                  </a:ext>
                </a:extLst>
              </p:cNvPr>
              <p:cNvSpPr/>
              <p:nvPr/>
            </p:nvSpPr>
            <p:spPr>
              <a:xfrm>
                <a:off x="-1236553" y="863600"/>
                <a:ext cx="20614" cy="130099"/>
              </a:xfrm>
              <a:custGeom>
                <a:avLst/>
                <a:gdLst>
                  <a:gd name="connsiteX0" fmla="*/ 10307 w 20614"/>
                  <a:gd name="connsiteY0" fmla="*/ 130099 h 130099"/>
                  <a:gd name="connsiteX1" fmla="*/ 0 w 20614"/>
                  <a:gd name="connsiteY1" fmla="*/ 119711 h 130099"/>
                  <a:gd name="connsiteX2" fmla="*/ 0 w 20614"/>
                  <a:gd name="connsiteY2" fmla="*/ 10388 h 130099"/>
                  <a:gd name="connsiteX3" fmla="*/ 10307 w 20614"/>
                  <a:gd name="connsiteY3" fmla="*/ 0 h 130099"/>
                  <a:gd name="connsiteX4" fmla="*/ 20615 w 20614"/>
                  <a:gd name="connsiteY4" fmla="*/ 10388 h 130099"/>
                  <a:gd name="connsiteX5" fmla="*/ 20615 w 20614"/>
                  <a:gd name="connsiteY5" fmla="*/ 119711 h 130099"/>
                  <a:gd name="connsiteX6" fmla="*/ 10307 w 20614"/>
                  <a:gd name="connsiteY6" fmla="*/ 130099 h 130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4" h="130099">
                    <a:moveTo>
                      <a:pt x="10307" y="130099"/>
                    </a:moveTo>
                    <a:cubicBezTo>
                      <a:pt x="5275" y="130099"/>
                      <a:pt x="0" y="125960"/>
                      <a:pt x="0" y="119711"/>
                    </a:cubicBezTo>
                    <a:lnTo>
                      <a:pt x="0" y="10388"/>
                    </a:lnTo>
                    <a:cubicBezTo>
                      <a:pt x="0" y="4139"/>
                      <a:pt x="5357" y="0"/>
                      <a:pt x="10307" y="0"/>
                    </a:cubicBezTo>
                    <a:cubicBezTo>
                      <a:pt x="16475" y="0"/>
                      <a:pt x="20615" y="4139"/>
                      <a:pt x="20615" y="10388"/>
                    </a:cubicBezTo>
                    <a:lnTo>
                      <a:pt x="20615" y="119711"/>
                    </a:lnTo>
                    <a:cubicBezTo>
                      <a:pt x="20615" y="125960"/>
                      <a:pt x="15258" y="130099"/>
                      <a:pt x="10307" y="130099"/>
                    </a:cubicBez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" name="Forma Livre: Forma 278">
                <a:extLst>
                  <a:ext uri="{FF2B5EF4-FFF2-40B4-BE49-F238E27FC236}">
                    <a16:creationId xmlns:a16="http://schemas.microsoft.com/office/drawing/2014/main" id="{134514F4-6F44-519D-1F1E-DCD89ECDD012}"/>
                  </a:ext>
                </a:extLst>
              </p:cNvPr>
              <p:cNvSpPr/>
              <p:nvPr/>
            </p:nvSpPr>
            <p:spPr>
              <a:xfrm>
                <a:off x="-1396917" y="948411"/>
                <a:ext cx="86752" cy="79617"/>
              </a:xfrm>
              <a:custGeom>
                <a:avLst/>
                <a:gdLst>
                  <a:gd name="connsiteX0" fmla="*/ 76364 w 86752"/>
                  <a:gd name="connsiteY0" fmla="*/ 79618 h 79617"/>
                  <a:gd name="connsiteX1" fmla="*/ 69628 w 86752"/>
                  <a:gd name="connsiteY1" fmla="*/ 77183 h 79617"/>
                  <a:gd name="connsiteX2" fmla="*/ 69465 w 86752"/>
                  <a:gd name="connsiteY2" fmla="*/ 77021 h 79617"/>
                  <a:gd name="connsiteX3" fmla="*/ 3401 w 86752"/>
                  <a:gd name="connsiteY3" fmla="*/ 18180 h 79617"/>
                  <a:gd name="connsiteX4" fmla="*/ 2427 w 86752"/>
                  <a:gd name="connsiteY4" fmla="*/ 3328 h 79617"/>
                  <a:gd name="connsiteX5" fmla="*/ 10219 w 86752"/>
                  <a:gd name="connsiteY5" fmla="*/ 0 h 79617"/>
                  <a:gd name="connsiteX6" fmla="*/ 17199 w 86752"/>
                  <a:gd name="connsiteY6" fmla="*/ 2516 h 79617"/>
                  <a:gd name="connsiteX7" fmla="*/ 83263 w 86752"/>
                  <a:gd name="connsiteY7" fmla="*/ 61357 h 79617"/>
                  <a:gd name="connsiteX8" fmla="*/ 83750 w 86752"/>
                  <a:gd name="connsiteY8" fmla="*/ 61763 h 79617"/>
                  <a:gd name="connsiteX9" fmla="*/ 86752 w 86752"/>
                  <a:gd name="connsiteY9" fmla="*/ 69229 h 79617"/>
                  <a:gd name="connsiteX10" fmla="*/ 76445 w 86752"/>
                  <a:gd name="connsiteY10" fmla="*/ 79618 h 7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752" h="79617">
                    <a:moveTo>
                      <a:pt x="76364" y="79618"/>
                    </a:moveTo>
                    <a:cubicBezTo>
                      <a:pt x="73686" y="79618"/>
                      <a:pt x="71170" y="78725"/>
                      <a:pt x="69628" y="77183"/>
                    </a:cubicBezTo>
                    <a:lnTo>
                      <a:pt x="69465" y="77021"/>
                    </a:lnTo>
                    <a:lnTo>
                      <a:pt x="3401" y="18180"/>
                    </a:lnTo>
                    <a:cubicBezTo>
                      <a:pt x="-738" y="13959"/>
                      <a:pt x="-1144" y="8035"/>
                      <a:pt x="2427" y="3328"/>
                    </a:cubicBezTo>
                    <a:cubicBezTo>
                      <a:pt x="4700" y="1136"/>
                      <a:pt x="7378" y="0"/>
                      <a:pt x="10219" y="0"/>
                    </a:cubicBezTo>
                    <a:cubicBezTo>
                      <a:pt x="12735" y="0"/>
                      <a:pt x="15088" y="893"/>
                      <a:pt x="17199" y="2516"/>
                    </a:cubicBezTo>
                    <a:lnTo>
                      <a:pt x="83263" y="61357"/>
                    </a:lnTo>
                    <a:cubicBezTo>
                      <a:pt x="83263" y="61357"/>
                      <a:pt x="83587" y="61600"/>
                      <a:pt x="83750" y="61763"/>
                    </a:cubicBezTo>
                    <a:cubicBezTo>
                      <a:pt x="85941" y="63223"/>
                      <a:pt x="86752" y="66713"/>
                      <a:pt x="86752" y="69229"/>
                    </a:cubicBezTo>
                    <a:cubicBezTo>
                      <a:pt x="86752" y="75479"/>
                      <a:pt x="81396" y="79618"/>
                      <a:pt x="76445" y="79618"/>
                    </a:cubicBez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" name="Forma Livre: Forma 279">
                <a:extLst>
                  <a:ext uri="{FF2B5EF4-FFF2-40B4-BE49-F238E27FC236}">
                    <a16:creationId xmlns:a16="http://schemas.microsoft.com/office/drawing/2014/main" id="{82F243F9-04A2-853E-10E9-9ECB53FBCA28}"/>
                  </a:ext>
                </a:extLst>
              </p:cNvPr>
              <p:cNvSpPr/>
              <p:nvPr/>
            </p:nvSpPr>
            <p:spPr>
              <a:xfrm>
                <a:off x="-1142245" y="948411"/>
                <a:ext cx="86752" cy="79617"/>
              </a:xfrm>
              <a:custGeom>
                <a:avLst/>
                <a:gdLst>
                  <a:gd name="connsiteX0" fmla="*/ 10307 w 86752"/>
                  <a:gd name="connsiteY0" fmla="*/ 79618 h 79617"/>
                  <a:gd name="connsiteX1" fmla="*/ 0 w 86752"/>
                  <a:gd name="connsiteY1" fmla="*/ 69229 h 79617"/>
                  <a:gd name="connsiteX2" fmla="*/ 3003 w 86752"/>
                  <a:gd name="connsiteY2" fmla="*/ 61763 h 79617"/>
                  <a:gd name="connsiteX3" fmla="*/ 3490 w 86752"/>
                  <a:gd name="connsiteY3" fmla="*/ 61357 h 79617"/>
                  <a:gd name="connsiteX4" fmla="*/ 69554 w 86752"/>
                  <a:gd name="connsiteY4" fmla="*/ 2516 h 79617"/>
                  <a:gd name="connsiteX5" fmla="*/ 76534 w 86752"/>
                  <a:gd name="connsiteY5" fmla="*/ 0 h 79617"/>
                  <a:gd name="connsiteX6" fmla="*/ 84325 w 86752"/>
                  <a:gd name="connsiteY6" fmla="*/ 3328 h 79617"/>
                  <a:gd name="connsiteX7" fmla="*/ 83351 w 86752"/>
                  <a:gd name="connsiteY7" fmla="*/ 18180 h 79617"/>
                  <a:gd name="connsiteX8" fmla="*/ 17287 w 86752"/>
                  <a:gd name="connsiteY8" fmla="*/ 77021 h 79617"/>
                  <a:gd name="connsiteX9" fmla="*/ 17125 w 86752"/>
                  <a:gd name="connsiteY9" fmla="*/ 77183 h 79617"/>
                  <a:gd name="connsiteX10" fmla="*/ 10388 w 86752"/>
                  <a:gd name="connsiteY10" fmla="*/ 79618 h 7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752" h="79617">
                    <a:moveTo>
                      <a:pt x="10307" y="79618"/>
                    </a:moveTo>
                    <a:cubicBezTo>
                      <a:pt x="5275" y="79618"/>
                      <a:pt x="0" y="75479"/>
                      <a:pt x="0" y="69229"/>
                    </a:cubicBezTo>
                    <a:cubicBezTo>
                      <a:pt x="0" y="66713"/>
                      <a:pt x="812" y="63223"/>
                      <a:pt x="3003" y="61763"/>
                    </a:cubicBezTo>
                    <a:cubicBezTo>
                      <a:pt x="3165" y="61681"/>
                      <a:pt x="3327" y="61519"/>
                      <a:pt x="3490" y="61357"/>
                    </a:cubicBezTo>
                    <a:lnTo>
                      <a:pt x="69554" y="2516"/>
                    </a:lnTo>
                    <a:cubicBezTo>
                      <a:pt x="71664" y="893"/>
                      <a:pt x="74018" y="0"/>
                      <a:pt x="76534" y="0"/>
                    </a:cubicBezTo>
                    <a:cubicBezTo>
                      <a:pt x="79374" y="0"/>
                      <a:pt x="82053" y="1136"/>
                      <a:pt x="84325" y="3328"/>
                    </a:cubicBezTo>
                    <a:cubicBezTo>
                      <a:pt x="87896" y="7954"/>
                      <a:pt x="87490" y="13878"/>
                      <a:pt x="83351" y="18180"/>
                    </a:cubicBezTo>
                    <a:lnTo>
                      <a:pt x="17287" y="77021"/>
                    </a:lnTo>
                    <a:lnTo>
                      <a:pt x="17125" y="77183"/>
                    </a:lnTo>
                    <a:cubicBezTo>
                      <a:pt x="15583" y="78725"/>
                      <a:pt x="13148" y="79618"/>
                      <a:pt x="10388" y="79618"/>
                    </a:cubicBez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" name="Forma Livre: Forma 280">
                <a:extLst>
                  <a:ext uri="{FF2B5EF4-FFF2-40B4-BE49-F238E27FC236}">
                    <a16:creationId xmlns:a16="http://schemas.microsoft.com/office/drawing/2014/main" id="{4014738B-342D-069C-D0A2-02AE682F8E4C}"/>
                  </a:ext>
                </a:extLst>
              </p:cNvPr>
              <p:cNvSpPr/>
              <p:nvPr/>
            </p:nvSpPr>
            <p:spPr>
              <a:xfrm>
                <a:off x="-1177177" y="1091577"/>
                <a:ext cx="368237" cy="523561"/>
              </a:xfrm>
              <a:custGeom>
                <a:avLst/>
                <a:gdLst>
                  <a:gd name="connsiteX0" fmla="*/ 57088 w 368237"/>
                  <a:gd name="connsiteY0" fmla="*/ 523562 h 523561"/>
                  <a:gd name="connsiteX1" fmla="*/ 50920 w 368237"/>
                  <a:gd name="connsiteY1" fmla="*/ 521370 h 523561"/>
                  <a:gd name="connsiteX2" fmla="*/ 50595 w 368237"/>
                  <a:gd name="connsiteY2" fmla="*/ 521046 h 523561"/>
                  <a:gd name="connsiteX3" fmla="*/ 276 w 368237"/>
                  <a:gd name="connsiteY3" fmla="*/ 348743 h 523561"/>
                  <a:gd name="connsiteX4" fmla="*/ 43940 w 368237"/>
                  <a:gd name="connsiteY4" fmla="*/ 152093 h 523561"/>
                  <a:gd name="connsiteX5" fmla="*/ 44184 w 368237"/>
                  <a:gd name="connsiteY5" fmla="*/ 151119 h 523561"/>
                  <a:gd name="connsiteX6" fmla="*/ 74700 w 368237"/>
                  <a:gd name="connsiteY6" fmla="*/ 115815 h 523561"/>
                  <a:gd name="connsiteX7" fmla="*/ 80219 w 368237"/>
                  <a:gd name="connsiteY7" fmla="*/ 115815 h 523561"/>
                  <a:gd name="connsiteX8" fmla="*/ 84520 w 368237"/>
                  <a:gd name="connsiteY8" fmla="*/ 111919 h 523561"/>
                  <a:gd name="connsiteX9" fmla="*/ 86793 w 368237"/>
                  <a:gd name="connsiteY9" fmla="*/ 89925 h 523561"/>
                  <a:gd name="connsiteX10" fmla="*/ 86793 w 368237"/>
                  <a:gd name="connsiteY10" fmla="*/ 89763 h 523561"/>
                  <a:gd name="connsiteX11" fmla="*/ 120717 w 368237"/>
                  <a:gd name="connsiteY11" fmla="*/ 44070 h 523561"/>
                  <a:gd name="connsiteX12" fmla="*/ 129726 w 368237"/>
                  <a:gd name="connsiteY12" fmla="*/ 44070 h 523561"/>
                  <a:gd name="connsiteX13" fmla="*/ 134028 w 368237"/>
                  <a:gd name="connsiteY13" fmla="*/ 40255 h 523561"/>
                  <a:gd name="connsiteX14" fmla="*/ 169089 w 368237"/>
                  <a:gd name="connsiteY14" fmla="*/ 81 h 523561"/>
                  <a:gd name="connsiteX15" fmla="*/ 169251 w 368237"/>
                  <a:gd name="connsiteY15" fmla="*/ 81 h 523561"/>
                  <a:gd name="connsiteX16" fmla="*/ 171767 w 368237"/>
                  <a:gd name="connsiteY16" fmla="*/ 0 h 523561"/>
                  <a:gd name="connsiteX17" fmla="*/ 200903 w 368237"/>
                  <a:gd name="connsiteY17" fmla="*/ 17531 h 523561"/>
                  <a:gd name="connsiteX18" fmla="*/ 204718 w 368237"/>
                  <a:gd name="connsiteY18" fmla="*/ 19803 h 523561"/>
                  <a:gd name="connsiteX19" fmla="*/ 206098 w 368237"/>
                  <a:gd name="connsiteY19" fmla="*/ 19560 h 523561"/>
                  <a:gd name="connsiteX20" fmla="*/ 220869 w 368237"/>
                  <a:gd name="connsiteY20" fmla="*/ 17044 h 523561"/>
                  <a:gd name="connsiteX21" fmla="*/ 225901 w 368237"/>
                  <a:gd name="connsiteY21" fmla="*/ 17449 h 523561"/>
                  <a:gd name="connsiteX22" fmla="*/ 226144 w 368237"/>
                  <a:gd name="connsiteY22" fmla="*/ 17449 h 523561"/>
                  <a:gd name="connsiteX23" fmla="*/ 247002 w 368237"/>
                  <a:gd name="connsiteY23" fmla="*/ 28812 h 523561"/>
                  <a:gd name="connsiteX24" fmla="*/ 254631 w 368237"/>
                  <a:gd name="connsiteY24" fmla="*/ 62250 h 523561"/>
                  <a:gd name="connsiteX25" fmla="*/ 254631 w 368237"/>
                  <a:gd name="connsiteY25" fmla="*/ 62412 h 523561"/>
                  <a:gd name="connsiteX26" fmla="*/ 231501 w 368237"/>
                  <a:gd name="connsiteY26" fmla="*/ 275294 h 523561"/>
                  <a:gd name="connsiteX27" fmla="*/ 233935 w 368237"/>
                  <a:gd name="connsiteY27" fmla="*/ 279677 h 523561"/>
                  <a:gd name="connsiteX28" fmla="*/ 235802 w 368237"/>
                  <a:gd name="connsiteY28" fmla="*/ 280082 h 523561"/>
                  <a:gd name="connsiteX29" fmla="*/ 238886 w 368237"/>
                  <a:gd name="connsiteY29" fmla="*/ 278784 h 523561"/>
                  <a:gd name="connsiteX30" fmla="*/ 290828 w 368237"/>
                  <a:gd name="connsiteY30" fmla="*/ 226679 h 523561"/>
                  <a:gd name="connsiteX31" fmla="*/ 329947 w 368237"/>
                  <a:gd name="connsiteY31" fmla="*/ 209392 h 523561"/>
                  <a:gd name="connsiteX32" fmla="*/ 352023 w 368237"/>
                  <a:gd name="connsiteY32" fmla="*/ 216615 h 523561"/>
                  <a:gd name="connsiteX33" fmla="*/ 368174 w 368237"/>
                  <a:gd name="connsiteY33" fmla="*/ 247618 h 523561"/>
                  <a:gd name="connsiteX34" fmla="*/ 362411 w 368237"/>
                  <a:gd name="connsiteY34" fmla="*/ 273346 h 523561"/>
                  <a:gd name="connsiteX35" fmla="*/ 362005 w 368237"/>
                  <a:gd name="connsiteY35" fmla="*/ 274158 h 523561"/>
                  <a:gd name="connsiteX36" fmla="*/ 360869 w 368237"/>
                  <a:gd name="connsiteY36" fmla="*/ 276187 h 523561"/>
                  <a:gd name="connsiteX37" fmla="*/ 278979 w 368237"/>
                  <a:gd name="connsiteY37" fmla="*/ 433637 h 523561"/>
                  <a:gd name="connsiteX38" fmla="*/ 260312 w 368237"/>
                  <a:gd name="connsiteY38" fmla="*/ 496617 h 523561"/>
                  <a:gd name="connsiteX39" fmla="*/ 260231 w 368237"/>
                  <a:gd name="connsiteY39" fmla="*/ 497022 h 523561"/>
                  <a:gd name="connsiteX40" fmla="*/ 250654 w 368237"/>
                  <a:gd name="connsiteY40" fmla="*/ 503759 h 523561"/>
                  <a:gd name="connsiteX41" fmla="*/ 247570 w 368237"/>
                  <a:gd name="connsiteY41" fmla="*/ 503759 h 523561"/>
                  <a:gd name="connsiteX42" fmla="*/ 242944 w 368237"/>
                  <a:gd name="connsiteY42" fmla="*/ 500188 h 523561"/>
                  <a:gd name="connsiteX43" fmla="*/ 241970 w 368237"/>
                  <a:gd name="connsiteY43" fmla="*/ 493370 h 523561"/>
                  <a:gd name="connsiteX44" fmla="*/ 247651 w 368237"/>
                  <a:gd name="connsiteY44" fmla="*/ 473973 h 523561"/>
                  <a:gd name="connsiteX45" fmla="*/ 261530 w 368237"/>
                  <a:gd name="connsiteY45" fmla="*/ 427469 h 523561"/>
                  <a:gd name="connsiteX46" fmla="*/ 345287 w 368237"/>
                  <a:gd name="connsiteY46" fmla="*/ 266366 h 523561"/>
                  <a:gd name="connsiteX47" fmla="*/ 349426 w 368237"/>
                  <a:gd name="connsiteY47" fmla="*/ 251920 h 523561"/>
                  <a:gd name="connsiteX48" fmla="*/ 340904 w 368237"/>
                  <a:gd name="connsiteY48" fmla="*/ 231630 h 523561"/>
                  <a:gd name="connsiteX49" fmla="*/ 340823 w 368237"/>
                  <a:gd name="connsiteY49" fmla="*/ 231630 h 523561"/>
                  <a:gd name="connsiteX50" fmla="*/ 328649 w 368237"/>
                  <a:gd name="connsiteY50" fmla="*/ 227491 h 523561"/>
                  <a:gd name="connsiteX51" fmla="*/ 302759 w 368237"/>
                  <a:gd name="connsiteY51" fmla="*/ 240071 h 523561"/>
                  <a:gd name="connsiteX52" fmla="*/ 224277 w 368237"/>
                  <a:gd name="connsiteY52" fmla="*/ 318714 h 523561"/>
                  <a:gd name="connsiteX53" fmla="*/ 223709 w 368237"/>
                  <a:gd name="connsiteY53" fmla="*/ 319039 h 523561"/>
                  <a:gd name="connsiteX54" fmla="*/ 222005 w 368237"/>
                  <a:gd name="connsiteY54" fmla="*/ 320013 h 523561"/>
                  <a:gd name="connsiteX55" fmla="*/ 220219 w 368237"/>
                  <a:gd name="connsiteY55" fmla="*/ 320743 h 523561"/>
                  <a:gd name="connsiteX56" fmla="*/ 218109 w 368237"/>
                  <a:gd name="connsiteY56" fmla="*/ 320743 h 523561"/>
                  <a:gd name="connsiteX57" fmla="*/ 134271 w 368237"/>
                  <a:gd name="connsiteY57" fmla="*/ 385509 h 523561"/>
                  <a:gd name="connsiteX58" fmla="*/ 134271 w 368237"/>
                  <a:gd name="connsiteY58" fmla="*/ 385671 h 523561"/>
                  <a:gd name="connsiteX59" fmla="*/ 125831 w 368237"/>
                  <a:gd name="connsiteY59" fmla="*/ 392570 h 523561"/>
                  <a:gd name="connsiteX60" fmla="*/ 122746 w 368237"/>
                  <a:gd name="connsiteY60" fmla="*/ 392570 h 523561"/>
                  <a:gd name="connsiteX61" fmla="*/ 118120 w 368237"/>
                  <a:gd name="connsiteY61" fmla="*/ 388999 h 523561"/>
                  <a:gd name="connsiteX62" fmla="*/ 117228 w 368237"/>
                  <a:gd name="connsiteY62" fmla="*/ 382100 h 523561"/>
                  <a:gd name="connsiteX63" fmla="*/ 117309 w 368237"/>
                  <a:gd name="connsiteY63" fmla="*/ 381694 h 523561"/>
                  <a:gd name="connsiteX64" fmla="*/ 157726 w 368237"/>
                  <a:gd name="connsiteY64" fmla="*/ 324071 h 523561"/>
                  <a:gd name="connsiteX65" fmla="*/ 206179 w 368237"/>
                  <a:gd name="connsiteY65" fmla="*/ 305161 h 523561"/>
                  <a:gd name="connsiteX66" fmla="*/ 209669 w 368237"/>
                  <a:gd name="connsiteY66" fmla="*/ 301346 h 523561"/>
                  <a:gd name="connsiteX67" fmla="*/ 237344 w 368237"/>
                  <a:gd name="connsiteY67" fmla="*/ 62980 h 523561"/>
                  <a:gd name="connsiteX68" fmla="*/ 237344 w 368237"/>
                  <a:gd name="connsiteY68" fmla="*/ 62493 h 523561"/>
                  <a:gd name="connsiteX69" fmla="*/ 237344 w 368237"/>
                  <a:gd name="connsiteY69" fmla="*/ 62006 h 523561"/>
                  <a:gd name="connsiteX70" fmla="*/ 223466 w 368237"/>
                  <a:gd name="connsiteY70" fmla="*/ 37415 h 523561"/>
                  <a:gd name="connsiteX71" fmla="*/ 219570 w 368237"/>
                  <a:gd name="connsiteY71" fmla="*/ 36847 h 523561"/>
                  <a:gd name="connsiteX72" fmla="*/ 208613 w 368237"/>
                  <a:gd name="connsiteY72" fmla="*/ 40336 h 523561"/>
                  <a:gd name="connsiteX73" fmla="*/ 207640 w 368237"/>
                  <a:gd name="connsiteY73" fmla="*/ 41229 h 523561"/>
                  <a:gd name="connsiteX74" fmla="*/ 198631 w 368237"/>
                  <a:gd name="connsiteY74" fmla="*/ 63629 h 523561"/>
                  <a:gd name="connsiteX75" fmla="*/ 198631 w 368237"/>
                  <a:gd name="connsiteY75" fmla="*/ 64522 h 523561"/>
                  <a:gd name="connsiteX76" fmla="*/ 177854 w 368237"/>
                  <a:gd name="connsiteY76" fmla="*/ 252894 h 523561"/>
                  <a:gd name="connsiteX77" fmla="*/ 178260 w 368237"/>
                  <a:gd name="connsiteY77" fmla="*/ 255329 h 523561"/>
                  <a:gd name="connsiteX78" fmla="*/ 178503 w 368237"/>
                  <a:gd name="connsiteY78" fmla="*/ 263688 h 523561"/>
                  <a:gd name="connsiteX79" fmla="*/ 178260 w 368237"/>
                  <a:gd name="connsiteY79" fmla="*/ 264175 h 523561"/>
                  <a:gd name="connsiteX80" fmla="*/ 169495 w 368237"/>
                  <a:gd name="connsiteY80" fmla="*/ 269856 h 523561"/>
                  <a:gd name="connsiteX81" fmla="*/ 165680 w 368237"/>
                  <a:gd name="connsiteY81" fmla="*/ 269126 h 523561"/>
                  <a:gd name="connsiteX82" fmla="*/ 165355 w 368237"/>
                  <a:gd name="connsiteY82" fmla="*/ 268963 h 523561"/>
                  <a:gd name="connsiteX83" fmla="*/ 111952 w 368237"/>
                  <a:gd name="connsiteY83" fmla="*/ 258575 h 523561"/>
                  <a:gd name="connsiteX84" fmla="*/ 82004 w 368237"/>
                  <a:gd name="connsiteY84" fmla="*/ 261740 h 523561"/>
                  <a:gd name="connsiteX85" fmla="*/ 81517 w 368237"/>
                  <a:gd name="connsiteY85" fmla="*/ 261903 h 523561"/>
                  <a:gd name="connsiteX86" fmla="*/ 79245 w 368237"/>
                  <a:gd name="connsiteY86" fmla="*/ 262308 h 523561"/>
                  <a:gd name="connsiteX87" fmla="*/ 71129 w 368237"/>
                  <a:gd name="connsiteY87" fmla="*/ 256059 h 523561"/>
                  <a:gd name="connsiteX88" fmla="*/ 71129 w 368237"/>
                  <a:gd name="connsiteY88" fmla="*/ 254517 h 523561"/>
                  <a:gd name="connsiteX89" fmla="*/ 70155 w 368237"/>
                  <a:gd name="connsiteY89" fmla="*/ 251758 h 523561"/>
                  <a:gd name="connsiteX90" fmla="*/ 69993 w 368237"/>
                  <a:gd name="connsiteY90" fmla="*/ 248998 h 523561"/>
                  <a:gd name="connsiteX91" fmla="*/ 80381 w 368237"/>
                  <a:gd name="connsiteY91" fmla="*/ 139270 h 523561"/>
                  <a:gd name="connsiteX92" fmla="*/ 79245 w 368237"/>
                  <a:gd name="connsiteY92" fmla="*/ 135943 h 523561"/>
                  <a:gd name="connsiteX93" fmla="*/ 75998 w 368237"/>
                  <a:gd name="connsiteY93" fmla="*/ 134482 h 523561"/>
                  <a:gd name="connsiteX94" fmla="*/ 61309 w 368237"/>
                  <a:gd name="connsiteY94" fmla="*/ 154447 h 523561"/>
                  <a:gd name="connsiteX95" fmla="*/ 61309 w 368237"/>
                  <a:gd name="connsiteY95" fmla="*/ 155096 h 523561"/>
                  <a:gd name="connsiteX96" fmla="*/ 61309 w 368237"/>
                  <a:gd name="connsiteY96" fmla="*/ 156882 h 523561"/>
                  <a:gd name="connsiteX97" fmla="*/ 59280 w 368237"/>
                  <a:gd name="connsiteY97" fmla="*/ 164186 h 523561"/>
                  <a:gd name="connsiteX98" fmla="*/ 18618 w 368237"/>
                  <a:gd name="connsiteY98" fmla="*/ 349230 h 523561"/>
                  <a:gd name="connsiteX99" fmla="*/ 39071 w 368237"/>
                  <a:gd name="connsiteY99" fmla="*/ 469834 h 523561"/>
                  <a:gd name="connsiteX100" fmla="*/ 62688 w 368237"/>
                  <a:gd name="connsiteY100" fmla="*/ 506518 h 523561"/>
                  <a:gd name="connsiteX101" fmla="*/ 63256 w 368237"/>
                  <a:gd name="connsiteY101" fmla="*/ 506924 h 523561"/>
                  <a:gd name="connsiteX102" fmla="*/ 65935 w 368237"/>
                  <a:gd name="connsiteY102" fmla="*/ 513741 h 523561"/>
                  <a:gd name="connsiteX103" fmla="*/ 56439 w 368237"/>
                  <a:gd name="connsiteY103" fmla="*/ 523237 h 523561"/>
                  <a:gd name="connsiteX104" fmla="*/ 130051 w 368237"/>
                  <a:gd name="connsiteY104" fmla="*/ 234633 h 523561"/>
                  <a:gd name="connsiteX105" fmla="*/ 133784 w 368237"/>
                  <a:gd name="connsiteY105" fmla="*/ 239502 h 523561"/>
                  <a:gd name="connsiteX106" fmla="*/ 156265 w 368237"/>
                  <a:gd name="connsiteY106" fmla="*/ 243966 h 523561"/>
                  <a:gd name="connsiteX107" fmla="*/ 157483 w 368237"/>
                  <a:gd name="connsiteY107" fmla="*/ 244129 h 523561"/>
                  <a:gd name="connsiteX108" fmla="*/ 159918 w 368237"/>
                  <a:gd name="connsiteY108" fmla="*/ 243398 h 523561"/>
                  <a:gd name="connsiteX109" fmla="*/ 161784 w 368237"/>
                  <a:gd name="connsiteY109" fmla="*/ 240233 h 523561"/>
                  <a:gd name="connsiteX110" fmla="*/ 181425 w 368237"/>
                  <a:gd name="connsiteY110" fmla="*/ 59734 h 523561"/>
                  <a:gd name="connsiteX111" fmla="*/ 181425 w 368237"/>
                  <a:gd name="connsiteY111" fmla="*/ 59247 h 523561"/>
                  <a:gd name="connsiteX112" fmla="*/ 187755 w 368237"/>
                  <a:gd name="connsiteY112" fmla="*/ 34818 h 523561"/>
                  <a:gd name="connsiteX113" fmla="*/ 188242 w 368237"/>
                  <a:gd name="connsiteY113" fmla="*/ 31977 h 523561"/>
                  <a:gd name="connsiteX114" fmla="*/ 170063 w 368237"/>
                  <a:gd name="connsiteY114" fmla="*/ 16800 h 523561"/>
                  <a:gd name="connsiteX115" fmla="*/ 169657 w 368237"/>
                  <a:gd name="connsiteY115" fmla="*/ 16800 h 523561"/>
                  <a:gd name="connsiteX116" fmla="*/ 151883 w 368237"/>
                  <a:gd name="connsiteY116" fmla="*/ 44313 h 523561"/>
                  <a:gd name="connsiteX117" fmla="*/ 152857 w 368237"/>
                  <a:gd name="connsiteY117" fmla="*/ 48047 h 523561"/>
                  <a:gd name="connsiteX118" fmla="*/ 130051 w 368237"/>
                  <a:gd name="connsiteY118" fmla="*/ 234714 h 523561"/>
                  <a:gd name="connsiteX119" fmla="*/ 90851 w 368237"/>
                  <a:gd name="connsiteY119" fmla="*/ 233578 h 523561"/>
                  <a:gd name="connsiteX120" fmla="*/ 92474 w 368237"/>
                  <a:gd name="connsiteY120" fmla="*/ 237392 h 523561"/>
                  <a:gd name="connsiteX121" fmla="*/ 95233 w 368237"/>
                  <a:gd name="connsiteY121" fmla="*/ 238366 h 523561"/>
                  <a:gd name="connsiteX122" fmla="*/ 96613 w 368237"/>
                  <a:gd name="connsiteY122" fmla="*/ 238123 h 523561"/>
                  <a:gd name="connsiteX123" fmla="*/ 106758 w 368237"/>
                  <a:gd name="connsiteY123" fmla="*/ 237230 h 523561"/>
                  <a:gd name="connsiteX124" fmla="*/ 111059 w 368237"/>
                  <a:gd name="connsiteY124" fmla="*/ 233415 h 523561"/>
                  <a:gd name="connsiteX125" fmla="*/ 130700 w 368237"/>
                  <a:gd name="connsiteY125" fmla="*/ 65658 h 523561"/>
                  <a:gd name="connsiteX126" fmla="*/ 129645 w 368237"/>
                  <a:gd name="connsiteY126" fmla="*/ 62250 h 523561"/>
                  <a:gd name="connsiteX127" fmla="*/ 126399 w 368237"/>
                  <a:gd name="connsiteY127" fmla="*/ 60789 h 523561"/>
                  <a:gd name="connsiteX128" fmla="*/ 122909 w 368237"/>
                  <a:gd name="connsiteY128" fmla="*/ 60789 h 523561"/>
                  <a:gd name="connsiteX129" fmla="*/ 122503 w 368237"/>
                  <a:gd name="connsiteY129" fmla="*/ 60789 h 523561"/>
                  <a:gd name="connsiteX130" fmla="*/ 105622 w 368237"/>
                  <a:gd name="connsiteY130" fmla="*/ 89844 h 523561"/>
                  <a:gd name="connsiteX131" fmla="*/ 105784 w 368237"/>
                  <a:gd name="connsiteY131" fmla="*/ 91142 h 523561"/>
                  <a:gd name="connsiteX132" fmla="*/ 90851 w 368237"/>
                  <a:gd name="connsiteY132" fmla="*/ 233578 h 52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368237" h="523561">
                    <a:moveTo>
                      <a:pt x="57088" y="523562"/>
                    </a:moveTo>
                    <a:cubicBezTo>
                      <a:pt x="54572" y="523562"/>
                      <a:pt x="52300" y="522750"/>
                      <a:pt x="50920" y="521370"/>
                    </a:cubicBezTo>
                    <a:lnTo>
                      <a:pt x="50595" y="521046"/>
                    </a:lnTo>
                    <a:cubicBezTo>
                      <a:pt x="41424" y="512280"/>
                      <a:pt x="-3944" y="462692"/>
                      <a:pt x="276" y="348743"/>
                    </a:cubicBezTo>
                    <a:cubicBezTo>
                      <a:pt x="2549" y="296639"/>
                      <a:pt x="39071" y="166783"/>
                      <a:pt x="43940" y="152093"/>
                    </a:cubicBezTo>
                    <a:cubicBezTo>
                      <a:pt x="44021" y="151769"/>
                      <a:pt x="44103" y="151444"/>
                      <a:pt x="44184" y="151119"/>
                    </a:cubicBezTo>
                    <a:cubicBezTo>
                      <a:pt x="45239" y="138540"/>
                      <a:pt x="54410" y="117925"/>
                      <a:pt x="74700" y="115815"/>
                    </a:cubicBezTo>
                    <a:lnTo>
                      <a:pt x="80219" y="115815"/>
                    </a:lnTo>
                    <a:cubicBezTo>
                      <a:pt x="82410" y="115815"/>
                      <a:pt x="84358" y="114111"/>
                      <a:pt x="84520" y="111919"/>
                    </a:cubicBezTo>
                    <a:lnTo>
                      <a:pt x="86793" y="89925"/>
                    </a:lnTo>
                    <a:lnTo>
                      <a:pt x="86793" y="89763"/>
                    </a:lnTo>
                    <a:cubicBezTo>
                      <a:pt x="87848" y="74910"/>
                      <a:pt x="96288" y="46261"/>
                      <a:pt x="120717" y="44070"/>
                    </a:cubicBezTo>
                    <a:lnTo>
                      <a:pt x="129726" y="44070"/>
                    </a:lnTo>
                    <a:cubicBezTo>
                      <a:pt x="131918" y="44070"/>
                      <a:pt x="133784" y="42447"/>
                      <a:pt x="134028" y="40255"/>
                    </a:cubicBezTo>
                    <a:cubicBezTo>
                      <a:pt x="135570" y="28568"/>
                      <a:pt x="142144" y="1217"/>
                      <a:pt x="169089" y="81"/>
                    </a:cubicBezTo>
                    <a:lnTo>
                      <a:pt x="169251" y="81"/>
                    </a:lnTo>
                    <a:cubicBezTo>
                      <a:pt x="170063" y="81"/>
                      <a:pt x="170955" y="0"/>
                      <a:pt x="171767" y="0"/>
                    </a:cubicBezTo>
                    <a:cubicBezTo>
                      <a:pt x="183860" y="0"/>
                      <a:pt x="194979" y="6736"/>
                      <a:pt x="200903" y="17531"/>
                    </a:cubicBezTo>
                    <a:cubicBezTo>
                      <a:pt x="201715" y="18991"/>
                      <a:pt x="203176" y="19803"/>
                      <a:pt x="204718" y="19803"/>
                    </a:cubicBezTo>
                    <a:cubicBezTo>
                      <a:pt x="205205" y="19803"/>
                      <a:pt x="205611" y="19803"/>
                      <a:pt x="206098" y="19560"/>
                    </a:cubicBezTo>
                    <a:cubicBezTo>
                      <a:pt x="210967" y="17936"/>
                      <a:pt x="216243" y="17044"/>
                      <a:pt x="220869" y="17044"/>
                    </a:cubicBezTo>
                    <a:cubicBezTo>
                      <a:pt x="222654" y="17044"/>
                      <a:pt x="224359" y="17206"/>
                      <a:pt x="225901" y="17449"/>
                    </a:cubicBezTo>
                    <a:lnTo>
                      <a:pt x="226144" y="17449"/>
                    </a:lnTo>
                    <a:cubicBezTo>
                      <a:pt x="234990" y="18504"/>
                      <a:pt x="242051" y="22319"/>
                      <a:pt x="247002" y="28812"/>
                    </a:cubicBezTo>
                    <a:cubicBezTo>
                      <a:pt x="255361" y="39849"/>
                      <a:pt x="255767" y="55026"/>
                      <a:pt x="254631" y="62250"/>
                    </a:cubicBezTo>
                    <a:lnTo>
                      <a:pt x="254631" y="62412"/>
                    </a:lnTo>
                    <a:lnTo>
                      <a:pt x="231501" y="275294"/>
                    </a:lnTo>
                    <a:cubicBezTo>
                      <a:pt x="231338" y="277161"/>
                      <a:pt x="232312" y="278865"/>
                      <a:pt x="233935" y="279677"/>
                    </a:cubicBezTo>
                    <a:cubicBezTo>
                      <a:pt x="234503" y="280001"/>
                      <a:pt x="235153" y="280082"/>
                      <a:pt x="235802" y="280082"/>
                    </a:cubicBezTo>
                    <a:cubicBezTo>
                      <a:pt x="236938" y="280082"/>
                      <a:pt x="238075" y="279677"/>
                      <a:pt x="238886" y="278784"/>
                    </a:cubicBezTo>
                    <a:lnTo>
                      <a:pt x="290828" y="226679"/>
                    </a:lnTo>
                    <a:cubicBezTo>
                      <a:pt x="297240" y="220268"/>
                      <a:pt x="312660" y="209392"/>
                      <a:pt x="329947" y="209392"/>
                    </a:cubicBezTo>
                    <a:cubicBezTo>
                      <a:pt x="337982" y="209392"/>
                      <a:pt x="345449" y="211827"/>
                      <a:pt x="352023" y="216615"/>
                    </a:cubicBezTo>
                    <a:cubicBezTo>
                      <a:pt x="362087" y="224488"/>
                      <a:pt x="367524" y="234876"/>
                      <a:pt x="368174" y="247618"/>
                    </a:cubicBezTo>
                    <a:cubicBezTo>
                      <a:pt x="368742" y="258656"/>
                      <a:pt x="365414" y="268395"/>
                      <a:pt x="362411" y="273346"/>
                    </a:cubicBezTo>
                    <a:cubicBezTo>
                      <a:pt x="362249" y="273590"/>
                      <a:pt x="362168" y="273833"/>
                      <a:pt x="362005" y="274158"/>
                    </a:cubicBezTo>
                    <a:cubicBezTo>
                      <a:pt x="361600" y="274645"/>
                      <a:pt x="361113" y="275294"/>
                      <a:pt x="360869" y="276187"/>
                    </a:cubicBezTo>
                    <a:cubicBezTo>
                      <a:pt x="328649" y="324233"/>
                      <a:pt x="301866" y="375689"/>
                      <a:pt x="278979" y="433637"/>
                    </a:cubicBezTo>
                    <a:cubicBezTo>
                      <a:pt x="273135" y="447677"/>
                      <a:pt x="260880" y="494669"/>
                      <a:pt x="260312" y="496617"/>
                    </a:cubicBezTo>
                    <a:cubicBezTo>
                      <a:pt x="260312" y="496779"/>
                      <a:pt x="260312" y="496860"/>
                      <a:pt x="260231" y="497022"/>
                    </a:cubicBezTo>
                    <a:cubicBezTo>
                      <a:pt x="259176" y="503109"/>
                      <a:pt x="253251" y="503759"/>
                      <a:pt x="250654" y="503759"/>
                    </a:cubicBezTo>
                    <a:lnTo>
                      <a:pt x="247570" y="503759"/>
                    </a:lnTo>
                    <a:cubicBezTo>
                      <a:pt x="245785" y="503353"/>
                      <a:pt x="244080" y="502054"/>
                      <a:pt x="242944" y="500188"/>
                    </a:cubicBezTo>
                    <a:cubicBezTo>
                      <a:pt x="241646" y="498077"/>
                      <a:pt x="241321" y="495562"/>
                      <a:pt x="241970" y="493370"/>
                    </a:cubicBezTo>
                    <a:cubicBezTo>
                      <a:pt x="242619" y="491828"/>
                      <a:pt x="243837" y="487527"/>
                      <a:pt x="247651" y="473973"/>
                    </a:cubicBezTo>
                    <a:cubicBezTo>
                      <a:pt x="252034" y="458390"/>
                      <a:pt x="258121" y="437126"/>
                      <a:pt x="261530" y="427469"/>
                    </a:cubicBezTo>
                    <a:cubicBezTo>
                      <a:pt x="282469" y="373254"/>
                      <a:pt x="310712" y="319039"/>
                      <a:pt x="345287" y="266366"/>
                    </a:cubicBezTo>
                    <a:cubicBezTo>
                      <a:pt x="346747" y="264094"/>
                      <a:pt x="349101" y="258413"/>
                      <a:pt x="349426" y="251920"/>
                    </a:cubicBezTo>
                    <a:cubicBezTo>
                      <a:pt x="349831" y="243479"/>
                      <a:pt x="346910" y="236500"/>
                      <a:pt x="340904" y="231630"/>
                    </a:cubicBezTo>
                    <a:lnTo>
                      <a:pt x="340823" y="231630"/>
                    </a:lnTo>
                    <a:cubicBezTo>
                      <a:pt x="337252" y="228871"/>
                      <a:pt x="333194" y="227491"/>
                      <a:pt x="328649" y="227491"/>
                    </a:cubicBezTo>
                    <a:cubicBezTo>
                      <a:pt x="315501" y="227491"/>
                      <a:pt x="303327" y="239502"/>
                      <a:pt x="302759" y="240071"/>
                    </a:cubicBezTo>
                    <a:lnTo>
                      <a:pt x="224277" y="318714"/>
                    </a:lnTo>
                    <a:cubicBezTo>
                      <a:pt x="224277" y="318714"/>
                      <a:pt x="224034" y="318877"/>
                      <a:pt x="223709" y="319039"/>
                    </a:cubicBezTo>
                    <a:cubicBezTo>
                      <a:pt x="223222" y="319283"/>
                      <a:pt x="222654" y="319526"/>
                      <a:pt x="222005" y="320013"/>
                    </a:cubicBezTo>
                    <a:cubicBezTo>
                      <a:pt x="221274" y="320256"/>
                      <a:pt x="220706" y="320500"/>
                      <a:pt x="220219" y="320743"/>
                    </a:cubicBezTo>
                    <a:lnTo>
                      <a:pt x="218109" y="320743"/>
                    </a:lnTo>
                    <a:cubicBezTo>
                      <a:pt x="217460" y="320825"/>
                      <a:pt x="149205" y="325694"/>
                      <a:pt x="134271" y="385509"/>
                    </a:cubicBezTo>
                    <a:lnTo>
                      <a:pt x="134271" y="385671"/>
                    </a:lnTo>
                    <a:cubicBezTo>
                      <a:pt x="133460" y="389323"/>
                      <a:pt x="129564" y="392570"/>
                      <a:pt x="125831" y="392570"/>
                    </a:cubicBezTo>
                    <a:lnTo>
                      <a:pt x="122746" y="392570"/>
                    </a:lnTo>
                    <a:cubicBezTo>
                      <a:pt x="120961" y="392164"/>
                      <a:pt x="119257" y="390865"/>
                      <a:pt x="118120" y="388999"/>
                    </a:cubicBezTo>
                    <a:cubicBezTo>
                      <a:pt x="116822" y="386807"/>
                      <a:pt x="116497" y="384292"/>
                      <a:pt x="117228" y="382100"/>
                    </a:cubicBezTo>
                    <a:cubicBezTo>
                      <a:pt x="117228" y="381938"/>
                      <a:pt x="117228" y="381857"/>
                      <a:pt x="117309" y="381694"/>
                    </a:cubicBezTo>
                    <a:cubicBezTo>
                      <a:pt x="123071" y="357265"/>
                      <a:pt x="136625" y="337868"/>
                      <a:pt x="157726" y="324071"/>
                    </a:cubicBezTo>
                    <a:cubicBezTo>
                      <a:pt x="174851" y="312871"/>
                      <a:pt x="193518" y="307596"/>
                      <a:pt x="206179" y="305161"/>
                    </a:cubicBezTo>
                    <a:cubicBezTo>
                      <a:pt x="208045" y="304836"/>
                      <a:pt x="209506" y="303294"/>
                      <a:pt x="209669" y="301346"/>
                    </a:cubicBezTo>
                    <a:lnTo>
                      <a:pt x="237344" y="62980"/>
                    </a:lnTo>
                    <a:cubicBezTo>
                      <a:pt x="237344" y="62980"/>
                      <a:pt x="237344" y="62655"/>
                      <a:pt x="237344" y="62493"/>
                    </a:cubicBezTo>
                    <a:lnTo>
                      <a:pt x="237344" y="62006"/>
                    </a:lnTo>
                    <a:cubicBezTo>
                      <a:pt x="237506" y="53484"/>
                      <a:pt x="235964" y="39038"/>
                      <a:pt x="223466" y="37415"/>
                    </a:cubicBezTo>
                    <a:cubicBezTo>
                      <a:pt x="222248" y="37090"/>
                      <a:pt x="220950" y="36847"/>
                      <a:pt x="219570" y="36847"/>
                    </a:cubicBezTo>
                    <a:cubicBezTo>
                      <a:pt x="215918" y="36847"/>
                      <a:pt x="211941" y="38145"/>
                      <a:pt x="208613" y="40336"/>
                    </a:cubicBezTo>
                    <a:cubicBezTo>
                      <a:pt x="208208" y="40580"/>
                      <a:pt x="207883" y="40905"/>
                      <a:pt x="207640" y="41229"/>
                    </a:cubicBezTo>
                    <a:cubicBezTo>
                      <a:pt x="203500" y="46423"/>
                      <a:pt x="198631" y="54458"/>
                      <a:pt x="198631" y="63629"/>
                    </a:cubicBezTo>
                    <a:lnTo>
                      <a:pt x="198631" y="64522"/>
                    </a:lnTo>
                    <a:lnTo>
                      <a:pt x="177854" y="252894"/>
                    </a:lnTo>
                    <a:cubicBezTo>
                      <a:pt x="177773" y="253705"/>
                      <a:pt x="177854" y="254598"/>
                      <a:pt x="178260" y="255329"/>
                    </a:cubicBezTo>
                    <a:cubicBezTo>
                      <a:pt x="179883" y="258494"/>
                      <a:pt x="179964" y="261578"/>
                      <a:pt x="178503" y="263688"/>
                    </a:cubicBezTo>
                    <a:cubicBezTo>
                      <a:pt x="178422" y="263850"/>
                      <a:pt x="178341" y="264013"/>
                      <a:pt x="178260" y="264175"/>
                    </a:cubicBezTo>
                    <a:cubicBezTo>
                      <a:pt x="176637" y="267421"/>
                      <a:pt x="172254" y="269856"/>
                      <a:pt x="169495" y="269856"/>
                    </a:cubicBezTo>
                    <a:cubicBezTo>
                      <a:pt x="167384" y="269856"/>
                      <a:pt x="167060" y="269856"/>
                      <a:pt x="165680" y="269126"/>
                    </a:cubicBezTo>
                    <a:lnTo>
                      <a:pt x="165355" y="268963"/>
                    </a:lnTo>
                    <a:cubicBezTo>
                      <a:pt x="148799" y="262146"/>
                      <a:pt x="130375" y="258575"/>
                      <a:pt x="111952" y="258575"/>
                    </a:cubicBezTo>
                    <a:cubicBezTo>
                      <a:pt x="101807" y="258575"/>
                      <a:pt x="91743" y="259630"/>
                      <a:pt x="82004" y="261740"/>
                    </a:cubicBezTo>
                    <a:cubicBezTo>
                      <a:pt x="81842" y="261740"/>
                      <a:pt x="81680" y="261740"/>
                      <a:pt x="81517" y="261903"/>
                    </a:cubicBezTo>
                    <a:cubicBezTo>
                      <a:pt x="80787" y="262146"/>
                      <a:pt x="79975" y="262308"/>
                      <a:pt x="79245" y="262308"/>
                    </a:cubicBezTo>
                    <a:cubicBezTo>
                      <a:pt x="75836" y="262308"/>
                      <a:pt x="72590" y="259792"/>
                      <a:pt x="71129" y="256059"/>
                    </a:cubicBezTo>
                    <a:lnTo>
                      <a:pt x="71129" y="254517"/>
                    </a:lnTo>
                    <a:cubicBezTo>
                      <a:pt x="71129" y="253462"/>
                      <a:pt x="70804" y="252488"/>
                      <a:pt x="70155" y="251758"/>
                    </a:cubicBezTo>
                    <a:cubicBezTo>
                      <a:pt x="69993" y="251189"/>
                      <a:pt x="69993" y="249891"/>
                      <a:pt x="69993" y="248998"/>
                    </a:cubicBezTo>
                    <a:lnTo>
                      <a:pt x="80381" y="139270"/>
                    </a:lnTo>
                    <a:cubicBezTo>
                      <a:pt x="80462" y="138053"/>
                      <a:pt x="80056" y="136835"/>
                      <a:pt x="79245" y="135943"/>
                    </a:cubicBezTo>
                    <a:cubicBezTo>
                      <a:pt x="78433" y="135050"/>
                      <a:pt x="77216" y="134482"/>
                      <a:pt x="75998" y="134482"/>
                    </a:cubicBezTo>
                    <a:cubicBezTo>
                      <a:pt x="64474" y="134482"/>
                      <a:pt x="61552" y="152418"/>
                      <a:pt x="61309" y="154447"/>
                    </a:cubicBezTo>
                    <a:cubicBezTo>
                      <a:pt x="61309" y="154691"/>
                      <a:pt x="61309" y="154853"/>
                      <a:pt x="61309" y="155096"/>
                    </a:cubicBezTo>
                    <a:lnTo>
                      <a:pt x="61309" y="156882"/>
                    </a:lnTo>
                    <a:cubicBezTo>
                      <a:pt x="61065" y="157937"/>
                      <a:pt x="60253" y="160696"/>
                      <a:pt x="59280" y="164186"/>
                    </a:cubicBezTo>
                    <a:cubicBezTo>
                      <a:pt x="33633" y="256952"/>
                      <a:pt x="19917" y="319201"/>
                      <a:pt x="18618" y="349230"/>
                    </a:cubicBezTo>
                    <a:cubicBezTo>
                      <a:pt x="16833" y="407503"/>
                      <a:pt x="28763" y="446947"/>
                      <a:pt x="39071" y="469834"/>
                    </a:cubicBezTo>
                    <a:cubicBezTo>
                      <a:pt x="50433" y="494912"/>
                      <a:pt x="62201" y="506031"/>
                      <a:pt x="62688" y="506518"/>
                    </a:cubicBezTo>
                    <a:cubicBezTo>
                      <a:pt x="62851" y="506680"/>
                      <a:pt x="63013" y="506843"/>
                      <a:pt x="63256" y="506924"/>
                    </a:cubicBezTo>
                    <a:cubicBezTo>
                      <a:pt x="65123" y="508141"/>
                      <a:pt x="65935" y="511225"/>
                      <a:pt x="65935" y="513741"/>
                    </a:cubicBezTo>
                    <a:cubicBezTo>
                      <a:pt x="65935" y="519422"/>
                      <a:pt x="61065" y="523237"/>
                      <a:pt x="56439" y="523237"/>
                    </a:cubicBezTo>
                    <a:close/>
                    <a:moveTo>
                      <a:pt x="130051" y="234633"/>
                    </a:moveTo>
                    <a:cubicBezTo>
                      <a:pt x="129726" y="236987"/>
                      <a:pt x="131431" y="239097"/>
                      <a:pt x="133784" y="239502"/>
                    </a:cubicBezTo>
                    <a:cubicBezTo>
                      <a:pt x="142387" y="240720"/>
                      <a:pt x="148799" y="241856"/>
                      <a:pt x="156265" y="243966"/>
                    </a:cubicBezTo>
                    <a:cubicBezTo>
                      <a:pt x="156671" y="244047"/>
                      <a:pt x="157077" y="244129"/>
                      <a:pt x="157483" y="244129"/>
                    </a:cubicBezTo>
                    <a:cubicBezTo>
                      <a:pt x="158376" y="244129"/>
                      <a:pt x="159187" y="243885"/>
                      <a:pt x="159918" y="243398"/>
                    </a:cubicBezTo>
                    <a:cubicBezTo>
                      <a:pt x="160973" y="242668"/>
                      <a:pt x="161703" y="241531"/>
                      <a:pt x="161784" y="240233"/>
                    </a:cubicBezTo>
                    <a:lnTo>
                      <a:pt x="181425" y="59734"/>
                    </a:lnTo>
                    <a:cubicBezTo>
                      <a:pt x="181425" y="59734"/>
                      <a:pt x="181425" y="59409"/>
                      <a:pt x="181425" y="59247"/>
                    </a:cubicBezTo>
                    <a:cubicBezTo>
                      <a:pt x="181425" y="50563"/>
                      <a:pt x="183616" y="42122"/>
                      <a:pt x="187755" y="34818"/>
                    </a:cubicBezTo>
                    <a:cubicBezTo>
                      <a:pt x="188242" y="33925"/>
                      <a:pt x="188405" y="32951"/>
                      <a:pt x="188242" y="31977"/>
                    </a:cubicBezTo>
                    <a:cubicBezTo>
                      <a:pt x="186781" y="23049"/>
                      <a:pt x="179315" y="16800"/>
                      <a:pt x="170063" y="16800"/>
                    </a:cubicBezTo>
                    <a:cubicBezTo>
                      <a:pt x="169900" y="16800"/>
                      <a:pt x="169819" y="16800"/>
                      <a:pt x="169657" y="16800"/>
                    </a:cubicBezTo>
                    <a:cubicBezTo>
                      <a:pt x="152613" y="18342"/>
                      <a:pt x="151883" y="43989"/>
                      <a:pt x="151883" y="44313"/>
                    </a:cubicBezTo>
                    <a:cubicBezTo>
                      <a:pt x="151883" y="46018"/>
                      <a:pt x="152207" y="47073"/>
                      <a:pt x="152857" y="48047"/>
                    </a:cubicBezTo>
                    <a:lnTo>
                      <a:pt x="130051" y="234714"/>
                    </a:lnTo>
                    <a:close/>
                    <a:moveTo>
                      <a:pt x="90851" y="233578"/>
                    </a:moveTo>
                    <a:cubicBezTo>
                      <a:pt x="90688" y="235039"/>
                      <a:pt x="91338" y="236500"/>
                      <a:pt x="92474" y="237392"/>
                    </a:cubicBezTo>
                    <a:cubicBezTo>
                      <a:pt x="93286" y="238042"/>
                      <a:pt x="94259" y="238366"/>
                      <a:pt x="95233" y="238366"/>
                    </a:cubicBezTo>
                    <a:cubicBezTo>
                      <a:pt x="95720" y="238366"/>
                      <a:pt x="96126" y="238366"/>
                      <a:pt x="96613" y="238123"/>
                    </a:cubicBezTo>
                    <a:cubicBezTo>
                      <a:pt x="99373" y="237230"/>
                      <a:pt x="103674" y="237230"/>
                      <a:pt x="106758" y="237230"/>
                    </a:cubicBezTo>
                    <a:cubicBezTo>
                      <a:pt x="108949" y="237230"/>
                      <a:pt x="110816" y="235607"/>
                      <a:pt x="111059" y="233415"/>
                    </a:cubicBezTo>
                    <a:lnTo>
                      <a:pt x="130700" y="65658"/>
                    </a:lnTo>
                    <a:cubicBezTo>
                      <a:pt x="130862" y="64441"/>
                      <a:pt x="130457" y="63223"/>
                      <a:pt x="129645" y="62250"/>
                    </a:cubicBezTo>
                    <a:cubicBezTo>
                      <a:pt x="128833" y="61276"/>
                      <a:pt x="127616" y="60789"/>
                      <a:pt x="126399" y="60789"/>
                    </a:cubicBezTo>
                    <a:lnTo>
                      <a:pt x="122909" y="60789"/>
                    </a:lnTo>
                    <a:cubicBezTo>
                      <a:pt x="122909" y="60789"/>
                      <a:pt x="122584" y="60789"/>
                      <a:pt x="122503" y="60789"/>
                    </a:cubicBezTo>
                    <a:cubicBezTo>
                      <a:pt x="108868" y="62168"/>
                      <a:pt x="105378" y="84082"/>
                      <a:pt x="105622" y="89844"/>
                    </a:cubicBezTo>
                    <a:cubicBezTo>
                      <a:pt x="105622" y="90331"/>
                      <a:pt x="105703" y="90737"/>
                      <a:pt x="105784" y="91142"/>
                    </a:cubicBezTo>
                    <a:lnTo>
                      <a:pt x="90851" y="233578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Forma Livre: Forma 281">
                <a:extLst>
                  <a:ext uri="{FF2B5EF4-FFF2-40B4-BE49-F238E27FC236}">
                    <a16:creationId xmlns:a16="http://schemas.microsoft.com/office/drawing/2014/main" id="{40F4DE02-B9B2-A506-509C-401FF2D32631}"/>
                  </a:ext>
                </a:extLst>
              </p:cNvPr>
              <p:cNvSpPr/>
              <p:nvPr/>
            </p:nvSpPr>
            <p:spPr>
              <a:xfrm>
                <a:off x="-1644754" y="1090279"/>
                <a:ext cx="369516" cy="521451"/>
              </a:xfrm>
              <a:custGeom>
                <a:avLst/>
                <a:gdLst>
                  <a:gd name="connsiteX0" fmla="*/ 313488 w 369516"/>
                  <a:gd name="connsiteY0" fmla="*/ 521451 h 521451"/>
                  <a:gd name="connsiteX1" fmla="*/ 306751 w 369516"/>
                  <a:gd name="connsiteY1" fmla="*/ 518773 h 521451"/>
                  <a:gd name="connsiteX2" fmla="*/ 306183 w 369516"/>
                  <a:gd name="connsiteY2" fmla="*/ 518124 h 521451"/>
                  <a:gd name="connsiteX3" fmla="*/ 304154 w 369516"/>
                  <a:gd name="connsiteY3" fmla="*/ 511956 h 521451"/>
                  <a:gd name="connsiteX4" fmla="*/ 306995 w 369516"/>
                  <a:gd name="connsiteY4" fmla="*/ 506031 h 521451"/>
                  <a:gd name="connsiteX5" fmla="*/ 307238 w 369516"/>
                  <a:gd name="connsiteY5" fmla="*/ 505788 h 521451"/>
                  <a:gd name="connsiteX6" fmla="*/ 330369 w 369516"/>
                  <a:gd name="connsiteY6" fmla="*/ 469185 h 521451"/>
                  <a:gd name="connsiteX7" fmla="*/ 346763 w 369516"/>
                  <a:gd name="connsiteY7" fmla="*/ 349636 h 521451"/>
                  <a:gd name="connsiteX8" fmla="*/ 305940 w 369516"/>
                  <a:gd name="connsiteY8" fmla="*/ 163943 h 521451"/>
                  <a:gd name="connsiteX9" fmla="*/ 304073 w 369516"/>
                  <a:gd name="connsiteY9" fmla="*/ 157206 h 521451"/>
                  <a:gd name="connsiteX10" fmla="*/ 304073 w 369516"/>
                  <a:gd name="connsiteY10" fmla="*/ 155421 h 521451"/>
                  <a:gd name="connsiteX11" fmla="*/ 304073 w 369516"/>
                  <a:gd name="connsiteY11" fmla="*/ 154772 h 521451"/>
                  <a:gd name="connsiteX12" fmla="*/ 290032 w 369516"/>
                  <a:gd name="connsiteY12" fmla="*/ 134888 h 521451"/>
                  <a:gd name="connsiteX13" fmla="*/ 289383 w 369516"/>
                  <a:gd name="connsiteY13" fmla="*/ 134888 h 521451"/>
                  <a:gd name="connsiteX14" fmla="*/ 286380 w 369516"/>
                  <a:gd name="connsiteY14" fmla="*/ 136105 h 521451"/>
                  <a:gd name="connsiteX15" fmla="*/ 285082 w 369516"/>
                  <a:gd name="connsiteY15" fmla="*/ 139676 h 521451"/>
                  <a:gd name="connsiteX16" fmla="*/ 295470 w 369516"/>
                  <a:gd name="connsiteY16" fmla="*/ 249404 h 521451"/>
                  <a:gd name="connsiteX17" fmla="*/ 294740 w 369516"/>
                  <a:gd name="connsiteY17" fmla="*/ 253056 h 521451"/>
                  <a:gd name="connsiteX18" fmla="*/ 294253 w 369516"/>
                  <a:gd name="connsiteY18" fmla="*/ 255004 h 521451"/>
                  <a:gd name="connsiteX19" fmla="*/ 294253 w 369516"/>
                  <a:gd name="connsiteY19" fmla="*/ 256546 h 521451"/>
                  <a:gd name="connsiteX20" fmla="*/ 286137 w 369516"/>
                  <a:gd name="connsiteY20" fmla="*/ 262795 h 521451"/>
                  <a:gd name="connsiteX21" fmla="*/ 283864 w 369516"/>
                  <a:gd name="connsiteY21" fmla="*/ 262390 h 521451"/>
                  <a:gd name="connsiteX22" fmla="*/ 283621 w 369516"/>
                  <a:gd name="connsiteY22" fmla="*/ 262390 h 521451"/>
                  <a:gd name="connsiteX23" fmla="*/ 251968 w 369516"/>
                  <a:gd name="connsiteY23" fmla="*/ 258250 h 521451"/>
                  <a:gd name="connsiteX24" fmla="*/ 200107 w 369516"/>
                  <a:gd name="connsiteY24" fmla="*/ 269369 h 521451"/>
                  <a:gd name="connsiteX25" fmla="*/ 196374 w 369516"/>
                  <a:gd name="connsiteY25" fmla="*/ 269937 h 521451"/>
                  <a:gd name="connsiteX26" fmla="*/ 187122 w 369516"/>
                  <a:gd name="connsiteY26" fmla="*/ 264500 h 521451"/>
                  <a:gd name="connsiteX27" fmla="*/ 188015 w 369516"/>
                  <a:gd name="connsiteY27" fmla="*/ 255004 h 521451"/>
                  <a:gd name="connsiteX28" fmla="*/ 188745 w 369516"/>
                  <a:gd name="connsiteY28" fmla="*/ 252082 h 521451"/>
                  <a:gd name="connsiteX29" fmla="*/ 167968 w 369516"/>
                  <a:gd name="connsiteY29" fmla="*/ 63710 h 521451"/>
                  <a:gd name="connsiteX30" fmla="*/ 167968 w 369516"/>
                  <a:gd name="connsiteY30" fmla="*/ 62818 h 521451"/>
                  <a:gd name="connsiteX31" fmla="*/ 158959 w 369516"/>
                  <a:gd name="connsiteY31" fmla="*/ 40418 h 521451"/>
                  <a:gd name="connsiteX32" fmla="*/ 157985 w 369516"/>
                  <a:gd name="connsiteY32" fmla="*/ 39525 h 521451"/>
                  <a:gd name="connsiteX33" fmla="*/ 147029 w 369516"/>
                  <a:gd name="connsiteY33" fmla="*/ 36035 h 521451"/>
                  <a:gd name="connsiteX34" fmla="*/ 142971 w 369516"/>
                  <a:gd name="connsiteY34" fmla="*/ 36603 h 521451"/>
                  <a:gd name="connsiteX35" fmla="*/ 129336 w 369516"/>
                  <a:gd name="connsiteY35" fmla="*/ 61113 h 521451"/>
                  <a:gd name="connsiteX36" fmla="*/ 129336 w 369516"/>
                  <a:gd name="connsiteY36" fmla="*/ 61600 h 521451"/>
                  <a:gd name="connsiteX37" fmla="*/ 129336 w 369516"/>
                  <a:gd name="connsiteY37" fmla="*/ 62087 h 521451"/>
                  <a:gd name="connsiteX38" fmla="*/ 155875 w 369516"/>
                  <a:gd name="connsiteY38" fmla="*/ 302726 h 521451"/>
                  <a:gd name="connsiteX39" fmla="*/ 159365 w 369516"/>
                  <a:gd name="connsiteY39" fmla="*/ 306540 h 521451"/>
                  <a:gd name="connsiteX40" fmla="*/ 249371 w 369516"/>
                  <a:gd name="connsiteY40" fmla="*/ 384129 h 521451"/>
                  <a:gd name="connsiteX41" fmla="*/ 242879 w 369516"/>
                  <a:gd name="connsiteY41" fmla="*/ 395086 h 521451"/>
                  <a:gd name="connsiteX42" fmla="*/ 239795 w 369516"/>
                  <a:gd name="connsiteY42" fmla="*/ 395086 h 521451"/>
                  <a:gd name="connsiteX43" fmla="*/ 231354 w 369516"/>
                  <a:gd name="connsiteY43" fmla="*/ 388187 h 521451"/>
                  <a:gd name="connsiteX44" fmla="*/ 231354 w 369516"/>
                  <a:gd name="connsiteY44" fmla="*/ 388025 h 521451"/>
                  <a:gd name="connsiteX45" fmla="*/ 147435 w 369516"/>
                  <a:gd name="connsiteY45" fmla="*/ 323422 h 521451"/>
                  <a:gd name="connsiteX46" fmla="*/ 145325 w 369516"/>
                  <a:gd name="connsiteY46" fmla="*/ 323422 h 521451"/>
                  <a:gd name="connsiteX47" fmla="*/ 143864 w 369516"/>
                  <a:gd name="connsiteY47" fmla="*/ 322610 h 521451"/>
                  <a:gd name="connsiteX48" fmla="*/ 63921 w 369516"/>
                  <a:gd name="connsiteY48" fmla="*/ 242424 h 521451"/>
                  <a:gd name="connsiteX49" fmla="*/ 37707 w 369516"/>
                  <a:gd name="connsiteY49" fmla="*/ 229926 h 521451"/>
                  <a:gd name="connsiteX50" fmla="*/ 26020 w 369516"/>
                  <a:gd name="connsiteY50" fmla="*/ 233984 h 521451"/>
                  <a:gd name="connsiteX51" fmla="*/ 20826 w 369516"/>
                  <a:gd name="connsiteY51" fmla="*/ 267097 h 521451"/>
                  <a:gd name="connsiteX52" fmla="*/ 21069 w 369516"/>
                  <a:gd name="connsiteY52" fmla="*/ 267746 h 521451"/>
                  <a:gd name="connsiteX53" fmla="*/ 21556 w 369516"/>
                  <a:gd name="connsiteY53" fmla="*/ 268801 h 521451"/>
                  <a:gd name="connsiteX54" fmla="*/ 105313 w 369516"/>
                  <a:gd name="connsiteY54" fmla="*/ 429903 h 521451"/>
                  <a:gd name="connsiteX55" fmla="*/ 124629 w 369516"/>
                  <a:gd name="connsiteY55" fmla="*/ 494669 h 521451"/>
                  <a:gd name="connsiteX56" fmla="*/ 124872 w 369516"/>
                  <a:gd name="connsiteY56" fmla="*/ 495724 h 521451"/>
                  <a:gd name="connsiteX57" fmla="*/ 119029 w 369516"/>
                  <a:gd name="connsiteY57" fmla="*/ 506193 h 521451"/>
                  <a:gd name="connsiteX58" fmla="*/ 116351 w 369516"/>
                  <a:gd name="connsiteY58" fmla="*/ 506193 h 521451"/>
                  <a:gd name="connsiteX59" fmla="*/ 107910 w 369516"/>
                  <a:gd name="connsiteY59" fmla="*/ 499295 h 521451"/>
                  <a:gd name="connsiteX60" fmla="*/ 107910 w 369516"/>
                  <a:gd name="connsiteY60" fmla="*/ 499051 h 521451"/>
                  <a:gd name="connsiteX61" fmla="*/ 89243 w 369516"/>
                  <a:gd name="connsiteY61" fmla="*/ 436153 h 521451"/>
                  <a:gd name="connsiteX62" fmla="*/ 7353 w 369516"/>
                  <a:gd name="connsiteY62" fmla="*/ 278621 h 521451"/>
                  <a:gd name="connsiteX63" fmla="*/ 6217 w 369516"/>
                  <a:gd name="connsiteY63" fmla="*/ 276592 h 521451"/>
                  <a:gd name="connsiteX64" fmla="*/ 5973 w 369516"/>
                  <a:gd name="connsiteY64" fmla="*/ 276106 h 521451"/>
                  <a:gd name="connsiteX65" fmla="*/ 16281 w 369516"/>
                  <a:gd name="connsiteY65" fmla="*/ 217833 h 521451"/>
                  <a:gd name="connsiteX66" fmla="*/ 39005 w 369516"/>
                  <a:gd name="connsiteY66" fmla="*/ 209798 h 521451"/>
                  <a:gd name="connsiteX67" fmla="*/ 77556 w 369516"/>
                  <a:gd name="connsiteY67" fmla="*/ 226760 h 521451"/>
                  <a:gd name="connsiteX68" fmla="*/ 129417 w 369516"/>
                  <a:gd name="connsiteY68" fmla="*/ 278784 h 521451"/>
                  <a:gd name="connsiteX69" fmla="*/ 132501 w 369516"/>
                  <a:gd name="connsiteY69" fmla="*/ 280082 h 521451"/>
                  <a:gd name="connsiteX70" fmla="*/ 134368 w 369516"/>
                  <a:gd name="connsiteY70" fmla="*/ 279677 h 521451"/>
                  <a:gd name="connsiteX71" fmla="*/ 136803 w 369516"/>
                  <a:gd name="connsiteY71" fmla="*/ 275294 h 521451"/>
                  <a:gd name="connsiteX72" fmla="*/ 113753 w 369516"/>
                  <a:gd name="connsiteY72" fmla="*/ 62412 h 521451"/>
                  <a:gd name="connsiteX73" fmla="*/ 113753 w 369516"/>
                  <a:gd name="connsiteY73" fmla="*/ 62250 h 521451"/>
                  <a:gd name="connsiteX74" fmla="*/ 142403 w 369516"/>
                  <a:gd name="connsiteY74" fmla="*/ 17449 h 521451"/>
                  <a:gd name="connsiteX75" fmla="*/ 147516 w 369516"/>
                  <a:gd name="connsiteY75" fmla="*/ 17044 h 521451"/>
                  <a:gd name="connsiteX76" fmla="*/ 162287 w 369516"/>
                  <a:gd name="connsiteY76" fmla="*/ 19560 h 521451"/>
                  <a:gd name="connsiteX77" fmla="*/ 163667 w 369516"/>
                  <a:gd name="connsiteY77" fmla="*/ 19803 h 521451"/>
                  <a:gd name="connsiteX78" fmla="*/ 167481 w 369516"/>
                  <a:gd name="connsiteY78" fmla="*/ 17531 h 521451"/>
                  <a:gd name="connsiteX79" fmla="*/ 196618 w 369516"/>
                  <a:gd name="connsiteY79" fmla="*/ 0 h 521451"/>
                  <a:gd name="connsiteX80" fmla="*/ 199134 w 369516"/>
                  <a:gd name="connsiteY80" fmla="*/ 81 h 521451"/>
                  <a:gd name="connsiteX81" fmla="*/ 199296 w 369516"/>
                  <a:gd name="connsiteY81" fmla="*/ 81 h 521451"/>
                  <a:gd name="connsiteX82" fmla="*/ 234357 w 369516"/>
                  <a:gd name="connsiteY82" fmla="*/ 40255 h 521451"/>
                  <a:gd name="connsiteX83" fmla="*/ 238658 w 369516"/>
                  <a:gd name="connsiteY83" fmla="*/ 44070 h 521451"/>
                  <a:gd name="connsiteX84" fmla="*/ 247586 w 369516"/>
                  <a:gd name="connsiteY84" fmla="*/ 44070 h 521451"/>
                  <a:gd name="connsiteX85" fmla="*/ 281592 w 369516"/>
                  <a:gd name="connsiteY85" fmla="*/ 90899 h 521451"/>
                  <a:gd name="connsiteX86" fmla="*/ 281592 w 369516"/>
                  <a:gd name="connsiteY86" fmla="*/ 91061 h 521451"/>
                  <a:gd name="connsiteX87" fmla="*/ 283945 w 369516"/>
                  <a:gd name="connsiteY87" fmla="*/ 111919 h 521451"/>
                  <a:gd name="connsiteX88" fmla="*/ 288247 w 369516"/>
                  <a:gd name="connsiteY88" fmla="*/ 115815 h 521451"/>
                  <a:gd name="connsiteX89" fmla="*/ 293766 w 369516"/>
                  <a:gd name="connsiteY89" fmla="*/ 115815 h 521451"/>
                  <a:gd name="connsiteX90" fmla="*/ 324282 w 369516"/>
                  <a:gd name="connsiteY90" fmla="*/ 151525 h 521451"/>
                  <a:gd name="connsiteX91" fmla="*/ 324444 w 369516"/>
                  <a:gd name="connsiteY91" fmla="*/ 152175 h 521451"/>
                  <a:gd name="connsiteX92" fmla="*/ 369244 w 369516"/>
                  <a:gd name="connsiteY92" fmla="*/ 347688 h 521451"/>
                  <a:gd name="connsiteX93" fmla="*/ 319980 w 369516"/>
                  <a:gd name="connsiteY93" fmla="*/ 518936 h 521451"/>
                  <a:gd name="connsiteX94" fmla="*/ 319737 w 369516"/>
                  <a:gd name="connsiteY94" fmla="*/ 519179 h 521451"/>
                  <a:gd name="connsiteX95" fmla="*/ 313569 w 369516"/>
                  <a:gd name="connsiteY95" fmla="*/ 521370 h 521451"/>
                  <a:gd name="connsiteX96" fmla="*/ 197186 w 369516"/>
                  <a:gd name="connsiteY96" fmla="*/ 19154 h 521451"/>
                  <a:gd name="connsiteX97" fmla="*/ 182252 w 369516"/>
                  <a:gd name="connsiteY97" fmla="*/ 34087 h 521451"/>
                  <a:gd name="connsiteX98" fmla="*/ 182577 w 369516"/>
                  <a:gd name="connsiteY98" fmla="*/ 35791 h 521451"/>
                  <a:gd name="connsiteX99" fmla="*/ 189151 w 369516"/>
                  <a:gd name="connsiteY99" fmla="*/ 61194 h 521451"/>
                  <a:gd name="connsiteX100" fmla="*/ 208792 w 369516"/>
                  <a:gd name="connsiteY100" fmla="*/ 241613 h 521451"/>
                  <a:gd name="connsiteX101" fmla="*/ 210658 w 369516"/>
                  <a:gd name="connsiteY101" fmla="*/ 244778 h 521451"/>
                  <a:gd name="connsiteX102" fmla="*/ 213093 w 369516"/>
                  <a:gd name="connsiteY102" fmla="*/ 245508 h 521451"/>
                  <a:gd name="connsiteX103" fmla="*/ 214310 w 369516"/>
                  <a:gd name="connsiteY103" fmla="*/ 245346 h 521451"/>
                  <a:gd name="connsiteX104" fmla="*/ 236792 w 369516"/>
                  <a:gd name="connsiteY104" fmla="*/ 240882 h 521451"/>
                  <a:gd name="connsiteX105" fmla="*/ 240525 w 369516"/>
                  <a:gd name="connsiteY105" fmla="*/ 236013 h 521451"/>
                  <a:gd name="connsiteX106" fmla="*/ 217476 w 369516"/>
                  <a:gd name="connsiteY106" fmla="*/ 47722 h 521451"/>
                  <a:gd name="connsiteX107" fmla="*/ 217476 w 369516"/>
                  <a:gd name="connsiteY107" fmla="*/ 46829 h 521451"/>
                  <a:gd name="connsiteX108" fmla="*/ 199864 w 369516"/>
                  <a:gd name="connsiteY108" fmla="*/ 19397 h 521451"/>
                  <a:gd name="connsiteX109" fmla="*/ 197186 w 369516"/>
                  <a:gd name="connsiteY109" fmla="*/ 19154 h 521451"/>
                  <a:gd name="connsiteX110" fmla="*/ 243122 w 369516"/>
                  <a:gd name="connsiteY110" fmla="*/ 60951 h 521451"/>
                  <a:gd name="connsiteX111" fmla="*/ 239876 w 369516"/>
                  <a:gd name="connsiteY111" fmla="*/ 62412 h 521451"/>
                  <a:gd name="connsiteX112" fmla="*/ 238821 w 369516"/>
                  <a:gd name="connsiteY112" fmla="*/ 65821 h 521451"/>
                  <a:gd name="connsiteX113" fmla="*/ 259598 w 369516"/>
                  <a:gd name="connsiteY113" fmla="*/ 233578 h 521451"/>
                  <a:gd name="connsiteX114" fmla="*/ 263899 w 369516"/>
                  <a:gd name="connsiteY114" fmla="*/ 237392 h 521451"/>
                  <a:gd name="connsiteX115" fmla="*/ 269012 w 369516"/>
                  <a:gd name="connsiteY115" fmla="*/ 237960 h 521451"/>
                  <a:gd name="connsiteX116" fmla="*/ 275424 w 369516"/>
                  <a:gd name="connsiteY116" fmla="*/ 238610 h 521451"/>
                  <a:gd name="connsiteX117" fmla="*/ 278670 w 369516"/>
                  <a:gd name="connsiteY117" fmla="*/ 237149 h 521451"/>
                  <a:gd name="connsiteX118" fmla="*/ 279725 w 369516"/>
                  <a:gd name="connsiteY118" fmla="*/ 233740 h 521451"/>
                  <a:gd name="connsiteX119" fmla="*/ 264711 w 369516"/>
                  <a:gd name="connsiteY119" fmla="*/ 91467 h 521451"/>
                  <a:gd name="connsiteX120" fmla="*/ 264711 w 369516"/>
                  <a:gd name="connsiteY120" fmla="*/ 91061 h 521451"/>
                  <a:gd name="connsiteX121" fmla="*/ 264386 w 369516"/>
                  <a:gd name="connsiteY121" fmla="*/ 89195 h 521451"/>
                  <a:gd name="connsiteX122" fmla="*/ 250183 w 369516"/>
                  <a:gd name="connsiteY122" fmla="*/ 62818 h 521451"/>
                  <a:gd name="connsiteX123" fmla="*/ 246612 w 369516"/>
                  <a:gd name="connsiteY123" fmla="*/ 60870 h 521451"/>
                  <a:gd name="connsiteX124" fmla="*/ 243122 w 369516"/>
                  <a:gd name="connsiteY124" fmla="*/ 60870 h 52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369516" h="521451">
                    <a:moveTo>
                      <a:pt x="313488" y="521451"/>
                    </a:moveTo>
                    <a:cubicBezTo>
                      <a:pt x="309349" y="521451"/>
                      <a:pt x="307806" y="520396"/>
                      <a:pt x="306751" y="518773"/>
                    </a:cubicBezTo>
                    <a:cubicBezTo>
                      <a:pt x="306589" y="518530"/>
                      <a:pt x="306427" y="518286"/>
                      <a:pt x="306183" y="518124"/>
                    </a:cubicBezTo>
                    <a:cubicBezTo>
                      <a:pt x="304804" y="516744"/>
                      <a:pt x="303992" y="514391"/>
                      <a:pt x="304154" y="511956"/>
                    </a:cubicBezTo>
                    <a:cubicBezTo>
                      <a:pt x="304317" y="509521"/>
                      <a:pt x="305291" y="507411"/>
                      <a:pt x="306995" y="506031"/>
                    </a:cubicBezTo>
                    <a:lnTo>
                      <a:pt x="307238" y="505788"/>
                    </a:lnTo>
                    <a:cubicBezTo>
                      <a:pt x="307725" y="505301"/>
                      <a:pt x="319575" y="494182"/>
                      <a:pt x="330369" y="469185"/>
                    </a:cubicBezTo>
                    <a:cubicBezTo>
                      <a:pt x="340189" y="446460"/>
                      <a:pt x="350984" y="407260"/>
                      <a:pt x="346763" y="349636"/>
                    </a:cubicBezTo>
                    <a:cubicBezTo>
                      <a:pt x="346033" y="319282"/>
                      <a:pt x="332317" y="256871"/>
                      <a:pt x="305940" y="163943"/>
                    </a:cubicBezTo>
                    <a:cubicBezTo>
                      <a:pt x="305047" y="160940"/>
                      <a:pt x="304317" y="158262"/>
                      <a:pt x="304073" y="157206"/>
                    </a:cubicBezTo>
                    <a:lnTo>
                      <a:pt x="304073" y="155421"/>
                    </a:lnTo>
                    <a:cubicBezTo>
                      <a:pt x="304073" y="155421"/>
                      <a:pt x="304073" y="155015"/>
                      <a:pt x="304073" y="154772"/>
                    </a:cubicBezTo>
                    <a:cubicBezTo>
                      <a:pt x="303748" y="152905"/>
                      <a:pt x="300989" y="136511"/>
                      <a:pt x="290032" y="134888"/>
                    </a:cubicBezTo>
                    <a:cubicBezTo>
                      <a:pt x="289789" y="134888"/>
                      <a:pt x="289627" y="134888"/>
                      <a:pt x="289383" y="134888"/>
                    </a:cubicBezTo>
                    <a:cubicBezTo>
                      <a:pt x="288247" y="134888"/>
                      <a:pt x="287192" y="135293"/>
                      <a:pt x="286380" y="136105"/>
                    </a:cubicBezTo>
                    <a:cubicBezTo>
                      <a:pt x="285406" y="136998"/>
                      <a:pt x="284919" y="138377"/>
                      <a:pt x="285082" y="139676"/>
                    </a:cubicBezTo>
                    <a:lnTo>
                      <a:pt x="295470" y="249404"/>
                    </a:lnTo>
                    <a:cubicBezTo>
                      <a:pt x="295470" y="251352"/>
                      <a:pt x="295470" y="251676"/>
                      <a:pt x="294740" y="253056"/>
                    </a:cubicBezTo>
                    <a:cubicBezTo>
                      <a:pt x="294415" y="253624"/>
                      <a:pt x="294253" y="254355"/>
                      <a:pt x="294253" y="255004"/>
                    </a:cubicBezTo>
                    <a:lnTo>
                      <a:pt x="294253" y="256546"/>
                    </a:lnTo>
                    <a:cubicBezTo>
                      <a:pt x="292792" y="260279"/>
                      <a:pt x="289546" y="262795"/>
                      <a:pt x="286137" y="262795"/>
                    </a:cubicBezTo>
                    <a:cubicBezTo>
                      <a:pt x="285406" y="262795"/>
                      <a:pt x="284595" y="262633"/>
                      <a:pt x="283864" y="262390"/>
                    </a:cubicBezTo>
                    <a:lnTo>
                      <a:pt x="283621" y="262390"/>
                    </a:lnTo>
                    <a:cubicBezTo>
                      <a:pt x="273395" y="259630"/>
                      <a:pt x="262682" y="258250"/>
                      <a:pt x="251968" y="258250"/>
                    </a:cubicBezTo>
                    <a:cubicBezTo>
                      <a:pt x="234113" y="258250"/>
                      <a:pt x="216177" y="262065"/>
                      <a:pt x="200107" y="269369"/>
                    </a:cubicBezTo>
                    <a:cubicBezTo>
                      <a:pt x="198890" y="269775"/>
                      <a:pt x="197673" y="269937"/>
                      <a:pt x="196374" y="269937"/>
                    </a:cubicBezTo>
                    <a:cubicBezTo>
                      <a:pt x="192235" y="269937"/>
                      <a:pt x="188826" y="267908"/>
                      <a:pt x="187122" y="264500"/>
                    </a:cubicBezTo>
                    <a:cubicBezTo>
                      <a:pt x="185580" y="261416"/>
                      <a:pt x="186473" y="257358"/>
                      <a:pt x="188015" y="255004"/>
                    </a:cubicBezTo>
                    <a:cubicBezTo>
                      <a:pt x="188583" y="254192"/>
                      <a:pt x="188826" y="253137"/>
                      <a:pt x="188745" y="252082"/>
                    </a:cubicBezTo>
                    <a:lnTo>
                      <a:pt x="167968" y="63710"/>
                    </a:lnTo>
                    <a:lnTo>
                      <a:pt x="167968" y="62818"/>
                    </a:lnTo>
                    <a:cubicBezTo>
                      <a:pt x="167968" y="53647"/>
                      <a:pt x="163099" y="45612"/>
                      <a:pt x="158959" y="40418"/>
                    </a:cubicBezTo>
                    <a:cubicBezTo>
                      <a:pt x="158716" y="40093"/>
                      <a:pt x="158310" y="39768"/>
                      <a:pt x="157985" y="39525"/>
                    </a:cubicBezTo>
                    <a:cubicBezTo>
                      <a:pt x="154658" y="37333"/>
                      <a:pt x="150681" y="36035"/>
                      <a:pt x="147029" y="36035"/>
                    </a:cubicBezTo>
                    <a:cubicBezTo>
                      <a:pt x="145568" y="36035"/>
                      <a:pt x="144188" y="36197"/>
                      <a:pt x="142971" y="36603"/>
                    </a:cubicBezTo>
                    <a:cubicBezTo>
                      <a:pt x="136478" y="37983"/>
                      <a:pt x="128930" y="43420"/>
                      <a:pt x="129336" y="61113"/>
                    </a:cubicBezTo>
                    <a:lnTo>
                      <a:pt x="129336" y="61600"/>
                    </a:lnTo>
                    <a:cubicBezTo>
                      <a:pt x="129336" y="61600"/>
                      <a:pt x="129336" y="61925"/>
                      <a:pt x="129336" y="62087"/>
                    </a:cubicBezTo>
                    <a:lnTo>
                      <a:pt x="155875" y="302726"/>
                    </a:lnTo>
                    <a:cubicBezTo>
                      <a:pt x="156119" y="304593"/>
                      <a:pt x="157499" y="306135"/>
                      <a:pt x="159365" y="306540"/>
                    </a:cubicBezTo>
                    <a:cubicBezTo>
                      <a:pt x="187041" y="311816"/>
                      <a:pt x="235493" y="328941"/>
                      <a:pt x="249371" y="384129"/>
                    </a:cubicBezTo>
                    <a:cubicBezTo>
                      <a:pt x="250102" y="388918"/>
                      <a:pt x="246937" y="394193"/>
                      <a:pt x="242879" y="395086"/>
                    </a:cubicBezTo>
                    <a:lnTo>
                      <a:pt x="239795" y="395086"/>
                    </a:lnTo>
                    <a:cubicBezTo>
                      <a:pt x="236061" y="395086"/>
                      <a:pt x="232084" y="391839"/>
                      <a:pt x="231354" y="388187"/>
                    </a:cubicBezTo>
                    <a:lnTo>
                      <a:pt x="231354" y="388025"/>
                    </a:lnTo>
                    <a:cubicBezTo>
                      <a:pt x="216421" y="328210"/>
                      <a:pt x="148165" y="323422"/>
                      <a:pt x="147435" y="323422"/>
                    </a:cubicBezTo>
                    <a:lnTo>
                      <a:pt x="145325" y="323422"/>
                    </a:lnTo>
                    <a:cubicBezTo>
                      <a:pt x="145325" y="323422"/>
                      <a:pt x="144432" y="322854"/>
                      <a:pt x="143864" y="322610"/>
                    </a:cubicBezTo>
                    <a:cubicBezTo>
                      <a:pt x="143864" y="322610"/>
                      <a:pt x="63921" y="242424"/>
                      <a:pt x="63921" y="242424"/>
                    </a:cubicBezTo>
                    <a:cubicBezTo>
                      <a:pt x="63353" y="241937"/>
                      <a:pt x="50530" y="229926"/>
                      <a:pt x="37707" y="229926"/>
                    </a:cubicBezTo>
                    <a:cubicBezTo>
                      <a:pt x="33243" y="229926"/>
                      <a:pt x="29347" y="231305"/>
                      <a:pt x="26020" y="233984"/>
                    </a:cubicBezTo>
                    <a:cubicBezTo>
                      <a:pt x="17173" y="240314"/>
                      <a:pt x="15388" y="251433"/>
                      <a:pt x="20826" y="267097"/>
                    </a:cubicBezTo>
                    <a:cubicBezTo>
                      <a:pt x="20907" y="267340"/>
                      <a:pt x="20988" y="267584"/>
                      <a:pt x="21069" y="267746"/>
                    </a:cubicBezTo>
                    <a:cubicBezTo>
                      <a:pt x="21150" y="268071"/>
                      <a:pt x="21394" y="268476"/>
                      <a:pt x="21556" y="268801"/>
                    </a:cubicBezTo>
                    <a:cubicBezTo>
                      <a:pt x="56211" y="321474"/>
                      <a:pt x="84374" y="375689"/>
                      <a:pt x="105313" y="429903"/>
                    </a:cubicBezTo>
                    <a:cubicBezTo>
                      <a:pt x="111156" y="446298"/>
                      <a:pt x="123980" y="490611"/>
                      <a:pt x="124629" y="494669"/>
                    </a:cubicBezTo>
                    <a:cubicBezTo>
                      <a:pt x="124629" y="494993"/>
                      <a:pt x="124710" y="495399"/>
                      <a:pt x="124872" y="495724"/>
                    </a:cubicBezTo>
                    <a:cubicBezTo>
                      <a:pt x="126414" y="500269"/>
                      <a:pt x="123168" y="504489"/>
                      <a:pt x="119029" y="506193"/>
                    </a:cubicBezTo>
                    <a:lnTo>
                      <a:pt x="116351" y="506193"/>
                    </a:lnTo>
                    <a:cubicBezTo>
                      <a:pt x="112617" y="506193"/>
                      <a:pt x="108640" y="502947"/>
                      <a:pt x="107910" y="499295"/>
                    </a:cubicBezTo>
                    <a:lnTo>
                      <a:pt x="107910" y="499051"/>
                    </a:lnTo>
                    <a:cubicBezTo>
                      <a:pt x="107342" y="497104"/>
                      <a:pt x="95006" y="451248"/>
                      <a:pt x="89243" y="436153"/>
                    </a:cubicBezTo>
                    <a:cubicBezTo>
                      <a:pt x="69116" y="382262"/>
                      <a:pt x="42252" y="330726"/>
                      <a:pt x="7353" y="278621"/>
                    </a:cubicBezTo>
                    <a:cubicBezTo>
                      <a:pt x="7028" y="277729"/>
                      <a:pt x="6623" y="276998"/>
                      <a:pt x="6217" y="276592"/>
                    </a:cubicBezTo>
                    <a:cubicBezTo>
                      <a:pt x="6217" y="276430"/>
                      <a:pt x="6055" y="276268"/>
                      <a:pt x="5973" y="276106"/>
                    </a:cubicBezTo>
                    <a:cubicBezTo>
                      <a:pt x="4107" y="272372"/>
                      <a:pt x="-11314" y="239259"/>
                      <a:pt x="16281" y="217833"/>
                    </a:cubicBezTo>
                    <a:cubicBezTo>
                      <a:pt x="23098" y="212557"/>
                      <a:pt x="30808" y="209798"/>
                      <a:pt x="39005" y="209798"/>
                    </a:cubicBezTo>
                    <a:cubicBezTo>
                      <a:pt x="57347" y="209798"/>
                      <a:pt x="73011" y="222702"/>
                      <a:pt x="77556" y="226760"/>
                    </a:cubicBezTo>
                    <a:lnTo>
                      <a:pt x="129417" y="278784"/>
                    </a:lnTo>
                    <a:cubicBezTo>
                      <a:pt x="130229" y="279595"/>
                      <a:pt x="131365" y="280082"/>
                      <a:pt x="132501" y="280082"/>
                    </a:cubicBezTo>
                    <a:cubicBezTo>
                      <a:pt x="133151" y="280082"/>
                      <a:pt x="133800" y="279920"/>
                      <a:pt x="134368" y="279677"/>
                    </a:cubicBezTo>
                    <a:cubicBezTo>
                      <a:pt x="136072" y="278865"/>
                      <a:pt x="137046" y="277079"/>
                      <a:pt x="136803" y="275294"/>
                    </a:cubicBezTo>
                    <a:lnTo>
                      <a:pt x="113753" y="62412"/>
                    </a:lnTo>
                    <a:lnTo>
                      <a:pt x="113753" y="62250"/>
                    </a:lnTo>
                    <a:cubicBezTo>
                      <a:pt x="111724" y="49426"/>
                      <a:pt x="116188" y="21670"/>
                      <a:pt x="142403" y="17449"/>
                    </a:cubicBezTo>
                    <a:cubicBezTo>
                      <a:pt x="144026" y="17206"/>
                      <a:pt x="145730" y="17044"/>
                      <a:pt x="147516" y="17044"/>
                    </a:cubicBezTo>
                    <a:cubicBezTo>
                      <a:pt x="152142" y="17044"/>
                      <a:pt x="157417" y="17936"/>
                      <a:pt x="162287" y="19560"/>
                    </a:cubicBezTo>
                    <a:cubicBezTo>
                      <a:pt x="162774" y="19722"/>
                      <a:pt x="163180" y="19803"/>
                      <a:pt x="163667" y="19803"/>
                    </a:cubicBezTo>
                    <a:cubicBezTo>
                      <a:pt x="165209" y="19803"/>
                      <a:pt x="166751" y="18991"/>
                      <a:pt x="167481" y="17531"/>
                    </a:cubicBezTo>
                    <a:cubicBezTo>
                      <a:pt x="173325" y="6736"/>
                      <a:pt x="184525" y="0"/>
                      <a:pt x="196618" y="0"/>
                    </a:cubicBezTo>
                    <a:cubicBezTo>
                      <a:pt x="197429" y="0"/>
                      <a:pt x="198322" y="0"/>
                      <a:pt x="199134" y="81"/>
                    </a:cubicBezTo>
                    <a:lnTo>
                      <a:pt x="199296" y="81"/>
                    </a:lnTo>
                    <a:cubicBezTo>
                      <a:pt x="226322" y="1217"/>
                      <a:pt x="232815" y="28568"/>
                      <a:pt x="234357" y="40255"/>
                    </a:cubicBezTo>
                    <a:cubicBezTo>
                      <a:pt x="234682" y="42447"/>
                      <a:pt x="236467" y="44070"/>
                      <a:pt x="238658" y="44070"/>
                    </a:cubicBezTo>
                    <a:lnTo>
                      <a:pt x="247586" y="44070"/>
                    </a:lnTo>
                    <a:cubicBezTo>
                      <a:pt x="272177" y="47316"/>
                      <a:pt x="280537" y="74992"/>
                      <a:pt x="281592" y="90899"/>
                    </a:cubicBezTo>
                    <a:lnTo>
                      <a:pt x="281592" y="91061"/>
                    </a:lnTo>
                    <a:lnTo>
                      <a:pt x="283945" y="111919"/>
                    </a:lnTo>
                    <a:cubicBezTo>
                      <a:pt x="284189" y="114111"/>
                      <a:pt x="286056" y="115815"/>
                      <a:pt x="288247" y="115815"/>
                    </a:cubicBezTo>
                    <a:lnTo>
                      <a:pt x="293766" y="115815"/>
                    </a:lnTo>
                    <a:cubicBezTo>
                      <a:pt x="317627" y="118331"/>
                      <a:pt x="323389" y="146006"/>
                      <a:pt x="324282" y="151525"/>
                    </a:cubicBezTo>
                    <a:cubicBezTo>
                      <a:pt x="324282" y="151769"/>
                      <a:pt x="324363" y="151931"/>
                      <a:pt x="324444" y="152175"/>
                    </a:cubicBezTo>
                    <a:cubicBezTo>
                      <a:pt x="330612" y="170841"/>
                      <a:pt x="367053" y="297045"/>
                      <a:pt x="369244" y="347688"/>
                    </a:cubicBezTo>
                    <a:cubicBezTo>
                      <a:pt x="373546" y="464558"/>
                      <a:pt x="325499" y="513660"/>
                      <a:pt x="319980" y="518936"/>
                    </a:cubicBezTo>
                    <a:lnTo>
                      <a:pt x="319737" y="519179"/>
                    </a:lnTo>
                    <a:cubicBezTo>
                      <a:pt x="318357" y="520559"/>
                      <a:pt x="316085" y="521370"/>
                      <a:pt x="313569" y="521370"/>
                    </a:cubicBezTo>
                    <a:close/>
                    <a:moveTo>
                      <a:pt x="197186" y="19154"/>
                    </a:moveTo>
                    <a:cubicBezTo>
                      <a:pt x="188664" y="19154"/>
                      <a:pt x="182252" y="25565"/>
                      <a:pt x="182252" y="34087"/>
                    </a:cubicBezTo>
                    <a:cubicBezTo>
                      <a:pt x="182252" y="34655"/>
                      <a:pt x="182333" y="35223"/>
                      <a:pt x="182577" y="35791"/>
                    </a:cubicBezTo>
                    <a:cubicBezTo>
                      <a:pt x="185742" y="43177"/>
                      <a:pt x="188015" y="52023"/>
                      <a:pt x="189151" y="61194"/>
                    </a:cubicBezTo>
                    <a:lnTo>
                      <a:pt x="208792" y="241613"/>
                    </a:lnTo>
                    <a:cubicBezTo>
                      <a:pt x="208954" y="242911"/>
                      <a:pt x="209603" y="244047"/>
                      <a:pt x="210658" y="244778"/>
                    </a:cubicBezTo>
                    <a:cubicBezTo>
                      <a:pt x="211389" y="245265"/>
                      <a:pt x="212200" y="245508"/>
                      <a:pt x="213093" y="245508"/>
                    </a:cubicBezTo>
                    <a:cubicBezTo>
                      <a:pt x="213499" y="245508"/>
                      <a:pt x="213905" y="245508"/>
                      <a:pt x="214310" y="245346"/>
                    </a:cubicBezTo>
                    <a:cubicBezTo>
                      <a:pt x="221777" y="243236"/>
                      <a:pt x="228189" y="242100"/>
                      <a:pt x="236792" y="240882"/>
                    </a:cubicBezTo>
                    <a:cubicBezTo>
                      <a:pt x="239145" y="240558"/>
                      <a:pt x="240769" y="238366"/>
                      <a:pt x="240525" y="236013"/>
                    </a:cubicBezTo>
                    <a:lnTo>
                      <a:pt x="217476" y="47722"/>
                    </a:lnTo>
                    <a:lnTo>
                      <a:pt x="217476" y="46829"/>
                    </a:lnTo>
                    <a:cubicBezTo>
                      <a:pt x="217476" y="46829"/>
                      <a:pt x="216745" y="21102"/>
                      <a:pt x="199864" y="19397"/>
                    </a:cubicBezTo>
                    <a:cubicBezTo>
                      <a:pt x="198971" y="19235"/>
                      <a:pt x="198078" y="19154"/>
                      <a:pt x="197186" y="19154"/>
                    </a:cubicBezTo>
                    <a:close/>
                    <a:moveTo>
                      <a:pt x="243122" y="60951"/>
                    </a:moveTo>
                    <a:cubicBezTo>
                      <a:pt x="241905" y="60951"/>
                      <a:pt x="240687" y="61519"/>
                      <a:pt x="239876" y="62412"/>
                    </a:cubicBezTo>
                    <a:cubicBezTo>
                      <a:pt x="239064" y="63386"/>
                      <a:pt x="238658" y="64603"/>
                      <a:pt x="238821" y="65821"/>
                    </a:cubicBezTo>
                    <a:lnTo>
                      <a:pt x="259598" y="233578"/>
                    </a:lnTo>
                    <a:cubicBezTo>
                      <a:pt x="259841" y="235769"/>
                      <a:pt x="261708" y="237392"/>
                      <a:pt x="263899" y="237392"/>
                    </a:cubicBezTo>
                    <a:cubicBezTo>
                      <a:pt x="265360" y="237392"/>
                      <a:pt x="267227" y="237636"/>
                      <a:pt x="269012" y="237960"/>
                    </a:cubicBezTo>
                    <a:cubicBezTo>
                      <a:pt x="271122" y="238285"/>
                      <a:pt x="273395" y="238610"/>
                      <a:pt x="275424" y="238610"/>
                    </a:cubicBezTo>
                    <a:cubicBezTo>
                      <a:pt x="276641" y="238610"/>
                      <a:pt x="277858" y="238123"/>
                      <a:pt x="278670" y="237149"/>
                    </a:cubicBezTo>
                    <a:cubicBezTo>
                      <a:pt x="279482" y="236175"/>
                      <a:pt x="279887" y="235039"/>
                      <a:pt x="279725" y="233740"/>
                    </a:cubicBezTo>
                    <a:lnTo>
                      <a:pt x="264711" y="91467"/>
                    </a:lnTo>
                    <a:cubicBezTo>
                      <a:pt x="264711" y="91467"/>
                      <a:pt x="264711" y="91224"/>
                      <a:pt x="264711" y="91061"/>
                    </a:cubicBezTo>
                    <a:cubicBezTo>
                      <a:pt x="264630" y="90574"/>
                      <a:pt x="264467" y="89925"/>
                      <a:pt x="264386" y="89195"/>
                    </a:cubicBezTo>
                    <a:cubicBezTo>
                      <a:pt x="263006" y="81566"/>
                      <a:pt x="260247" y="66470"/>
                      <a:pt x="250183" y="62818"/>
                    </a:cubicBezTo>
                    <a:cubicBezTo>
                      <a:pt x="249371" y="61681"/>
                      <a:pt x="248073" y="60870"/>
                      <a:pt x="246612" y="60870"/>
                    </a:cubicBezTo>
                    <a:lnTo>
                      <a:pt x="243122" y="60870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0" name="Agrupar 319">
            <a:extLst>
              <a:ext uri="{FF2B5EF4-FFF2-40B4-BE49-F238E27FC236}">
                <a16:creationId xmlns:a16="http://schemas.microsoft.com/office/drawing/2014/main" id="{B57DA16A-5897-8B6E-DCED-CED2DAE472B1}"/>
              </a:ext>
            </a:extLst>
          </p:cNvPr>
          <p:cNvGrpSpPr/>
          <p:nvPr/>
        </p:nvGrpSpPr>
        <p:grpSpPr>
          <a:xfrm>
            <a:off x="6775271" y="1798335"/>
            <a:ext cx="767905" cy="756866"/>
            <a:chOff x="6775271" y="1798335"/>
            <a:chExt cx="767905" cy="756866"/>
          </a:xfrm>
        </p:grpSpPr>
        <p:sp>
          <p:nvSpPr>
            <p:cNvPr id="178" name="Retângulo: Cantos Arredondados 177">
              <a:extLst>
                <a:ext uri="{FF2B5EF4-FFF2-40B4-BE49-F238E27FC236}">
                  <a16:creationId xmlns:a16="http://schemas.microsoft.com/office/drawing/2014/main" id="{9AC278D3-8218-3FCD-845A-0E9AF70670EE}"/>
                </a:ext>
              </a:extLst>
            </p:cNvPr>
            <p:cNvSpPr/>
            <p:nvPr/>
          </p:nvSpPr>
          <p:spPr>
            <a:xfrm>
              <a:off x="6775271" y="1798335"/>
              <a:ext cx="767905" cy="756866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83" name="Gráfico 741">
              <a:extLst>
                <a:ext uri="{FF2B5EF4-FFF2-40B4-BE49-F238E27FC236}">
                  <a16:creationId xmlns:a16="http://schemas.microsoft.com/office/drawing/2014/main" id="{1AC1AB2B-F5AD-E574-258B-7A53F530D32C}"/>
                </a:ext>
              </a:extLst>
            </p:cNvPr>
            <p:cNvGrpSpPr/>
            <p:nvPr/>
          </p:nvGrpSpPr>
          <p:grpSpPr>
            <a:xfrm>
              <a:off x="6901186" y="1876219"/>
              <a:ext cx="516074" cy="586294"/>
              <a:chOff x="1677833" y="924713"/>
              <a:chExt cx="674173" cy="765904"/>
            </a:xfrm>
            <a:solidFill>
              <a:schemeClr val="bg1"/>
            </a:solidFill>
          </p:grpSpPr>
          <p:sp>
            <p:nvSpPr>
              <p:cNvPr id="284" name="Forma Livre: Forma 283">
                <a:extLst>
                  <a:ext uri="{FF2B5EF4-FFF2-40B4-BE49-F238E27FC236}">
                    <a16:creationId xmlns:a16="http://schemas.microsoft.com/office/drawing/2014/main" id="{A7C9FA42-B2B0-C493-16DA-5744E43B22D1}"/>
                  </a:ext>
                </a:extLst>
              </p:cNvPr>
              <p:cNvSpPr/>
              <p:nvPr/>
            </p:nvSpPr>
            <p:spPr>
              <a:xfrm>
                <a:off x="1677833" y="1195076"/>
                <a:ext cx="674173" cy="495541"/>
              </a:xfrm>
              <a:custGeom>
                <a:avLst/>
                <a:gdLst>
                  <a:gd name="connsiteX0" fmla="*/ 668249 w 674173"/>
                  <a:gd name="connsiteY0" fmla="*/ 123748 h 495541"/>
                  <a:gd name="connsiteX1" fmla="*/ 446196 w 674173"/>
                  <a:gd name="connsiteY1" fmla="*/ 1522 h 495541"/>
                  <a:gd name="connsiteX2" fmla="*/ 430532 w 674173"/>
                  <a:gd name="connsiteY2" fmla="*/ 6067 h 495541"/>
                  <a:gd name="connsiteX3" fmla="*/ 435077 w 674173"/>
                  <a:gd name="connsiteY3" fmla="*/ 21731 h 495541"/>
                  <a:gd name="connsiteX4" fmla="*/ 543344 w 674173"/>
                  <a:gd name="connsiteY4" fmla="*/ 81221 h 495541"/>
                  <a:gd name="connsiteX5" fmla="*/ 337117 w 674173"/>
                  <a:gd name="connsiteY5" fmla="*/ 194682 h 495541"/>
                  <a:gd name="connsiteX6" fmla="*/ 130890 w 674173"/>
                  <a:gd name="connsiteY6" fmla="*/ 81221 h 495541"/>
                  <a:gd name="connsiteX7" fmla="*/ 239157 w 674173"/>
                  <a:gd name="connsiteY7" fmla="*/ 21649 h 495541"/>
                  <a:gd name="connsiteX8" fmla="*/ 243702 w 674173"/>
                  <a:gd name="connsiteY8" fmla="*/ 5986 h 495541"/>
                  <a:gd name="connsiteX9" fmla="*/ 228039 w 674173"/>
                  <a:gd name="connsiteY9" fmla="*/ 1441 h 495541"/>
                  <a:gd name="connsiteX10" fmla="*/ 5986 w 674173"/>
                  <a:gd name="connsiteY10" fmla="*/ 123667 h 495541"/>
                  <a:gd name="connsiteX11" fmla="*/ 1441 w 674173"/>
                  <a:gd name="connsiteY11" fmla="*/ 128212 h 495541"/>
                  <a:gd name="connsiteX12" fmla="*/ 5986 w 674173"/>
                  <a:gd name="connsiteY12" fmla="*/ 143876 h 495541"/>
                  <a:gd name="connsiteX13" fmla="*/ 95505 w 674173"/>
                  <a:gd name="connsiteY13" fmla="*/ 193140 h 495541"/>
                  <a:gd name="connsiteX14" fmla="*/ 95505 w 674173"/>
                  <a:gd name="connsiteY14" fmla="*/ 357407 h 495541"/>
                  <a:gd name="connsiteX15" fmla="*/ 101429 w 674173"/>
                  <a:gd name="connsiteY15" fmla="*/ 367471 h 495541"/>
                  <a:gd name="connsiteX16" fmla="*/ 331599 w 674173"/>
                  <a:gd name="connsiteY16" fmla="*/ 494080 h 495541"/>
                  <a:gd name="connsiteX17" fmla="*/ 337117 w 674173"/>
                  <a:gd name="connsiteY17" fmla="*/ 495541 h 495541"/>
                  <a:gd name="connsiteX18" fmla="*/ 342636 w 674173"/>
                  <a:gd name="connsiteY18" fmla="*/ 494080 h 495541"/>
                  <a:gd name="connsiteX19" fmla="*/ 572805 w 674173"/>
                  <a:gd name="connsiteY19" fmla="*/ 367471 h 495541"/>
                  <a:gd name="connsiteX20" fmla="*/ 578730 w 674173"/>
                  <a:gd name="connsiteY20" fmla="*/ 357407 h 495541"/>
                  <a:gd name="connsiteX21" fmla="*/ 578730 w 674173"/>
                  <a:gd name="connsiteY21" fmla="*/ 193140 h 495541"/>
                  <a:gd name="connsiteX22" fmla="*/ 668249 w 674173"/>
                  <a:gd name="connsiteY22" fmla="*/ 143876 h 495541"/>
                  <a:gd name="connsiteX23" fmla="*/ 674174 w 674173"/>
                  <a:gd name="connsiteY23" fmla="*/ 133812 h 495541"/>
                  <a:gd name="connsiteX24" fmla="*/ 668249 w 674173"/>
                  <a:gd name="connsiteY24" fmla="*/ 123748 h 495541"/>
                  <a:gd name="connsiteX25" fmla="*/ 35284 w 674173"/>
                  <a:gd name="connsiteY25" fmla="*/ 133812 h 495541"/>
                  <a:gd name="connsiteX26" fmla="*/ 106948 w 674173"/>
                  <a:gd name="connsiteY26" fmla="*/ 94369 h 495541"/>
                  <a:gd name="connsiteX27" fmla="*/ 313256 w 674173"/>
                  <a:gd name="connsiteY27" fmla="*/ 207830 h 495541"/>
                  <a:gd name="connsiteX28" fmla="*/ 241592 w 674173"/>
                  <a:gd name="connsiteY28" fmla="*/ 247274 h 495541"/>
                  <a:gd name="connsiteX29" fmla="*/ 35284 w 674173"/>
                  <a:gd name="connsiteY29" fmla="*/ 133812 h 495541"/>
                  <a:gd name="connsiteX30" fmla="*/ 325592 w 674173"/>
                  <a:gd name="connsiteY30" fmla="*/ 464538 h 495541"/>
                  <a:gd name="connsiteX31" fmla="*/ 118473 w 674173"/>
                  <a:gd name="connsiteY31" fmla="*/ 350590 h 495541"/>
                  <a:gd name="connsiteX32" fmla="*/ 118473 w 674173"/>
                  <a:gd name="connsiteY32" fmla="*/ 205801 h 495541"/>
                  <a:gd name="connsiteX33" fmla="*/ 236073 w 674173"/>
                  <a:gd name="connsiteY33" fmla="*/ 270485 h 495541"/>
                  <a:gd name="connsiteX34" fmla="*/ 247192 w 674173"/>
                  <a:gd name="connsiteY34" fmla="*/ 270485 h 495541"/>
                  <a:gd name="connsiteX35" fmla="*/ 325674 w 674173"/>
                  <a:gd name="connsiteY35" fmla="*/ 227308 h 495541"/>
                  <a:gd name="connsiteX36" fmla="*/ 325674 w 674173"/>
                  <a:gd name="connsiteY36" fmla="*/ 464538 h 495541"/>
                  <a:gd name="connsiteX37" fmla="*/ 555762 w 674173"/>
                  <a:gd name="connsiteY37" fmla="*/ 350590 h 495541"/>
                  <a:gd name="connsiteX38" fmla="*/ 348642 w 674173"/>
                  <a:gd name="connsiteY38" fmla="*/ 464538 h 495541"/>
                  <a:gd name="connsiteX39" fmla="*/ 348642 w 674173"/>
                  <a:gd name="connsiteY39" fmla="*/ 227308 h 495541"/>
                  <a:gd name="connsiteX40" fmla="*/ 427123 w 674173"/>
                  <a:gd name="connsiteY40" fmla="*/ 270485 h 495541"/>
                  <a:gd name="connsiteX41" fmla="*/ 438242 w 674173"/>
                  <a:gd name="connsiteY41" fmla="*/ 270485 h 495541"/>
                  <a:gd name="connsiteX42" fmla="*/ 555843 w 674173"/>
                  <a:gd name="connsiteY42" fmla="*/ 205801 h 495541"/>
                  <a:gd name="connsiteX43" fmla="*/ 555843 w 674173"/>
                  <a:gd name="connsiteY43" fmla="*/ 350590 h 495541"/>
                  <a:gd name="connsiteX44" fmla="*/ 432642 w 674173"/>
                  <a:gd name="connsiteY44" fmla="*/ 247274 h 495541"/>
                  <a:gd name="connsiteX45" fmla="*/ 360978 w 674173"/>
                  <a:gd name="connsiteY45" fmla="*/ 207830 h 495541"/>
                  <a:gd name="connsiteX46" fmla="*/ 567286 w 674173"/>
                  <a:gd name="connsiteY46" fmla="*/ 94369 h 495541"/>
                  <a:gd name="connsiteX47" fmla="*/ 638951 w 674173"/>
                  <a:gd name="connsiteY47" fmla="*/ 133812 h 495541"/>
                  <a:gd name="connsiteX48" fmla="*/ 432642 w 674173"/>
                  <a:gd name="connsiteY48" fmla="*/ 247274 h 49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674173" h="495541">
                    <a:moveTo>
                      <a:pt x="668249" y="123748"/>
                    </a:moveTo>
                    <a:cubicBezTo>
                      <a:pt x="538718" y="52409"/>
                      <a:pt x="603159" y="87876"/>
                      <a:pt x="446196" y="1522"/>
                    </a:cubicBezTo>
                    <a:cubicBezTo>
                      <a:pt x="440596" y="-1562"/>
                      <a:pt x="433616" y="467"/>
                      <a:pt x="430532" y="6067"/>
                    </a:cubicBezTo>
                    <a:cubicBezTo>
                      <a:pt x="427448" y="11667"/>
                      <a:pt x="429477" y="18647"/>
                      <a:pt x="435077" y="21731"/>
                    </a:cubicBezTo>
                    <a:lnTo>
                      <a:pt x="543344" y="81221"/>
                    </a:lnTo>
                    <a:lnTo>
                      <a:pt x="337117" y="194682"/>
                    </a:lnTo>
                    <a:lnTo>
                      <a:pt x="130890" y="81221"/>
                    </a:lnTo>
                    <a:lnTo>
                      <a:pt x="239157" y="21649"/>
                    </a:lnTo>
                    <a:cubicBezTo>
                      <a:pt x="244757" y="18565"/>
                      <a:pt x="246786" y="11586"/>
                      <a:pt x="243702" y="5986"/>
                    </a:cubicBezTo>
                    <a:cubicBezTo>
                      <a:pt x="240618" y="386"/>
                      <a:pt x="233639" y="-1643"/>
                      <a:pt x="228039" y="1441"/>
                    </a:cubicBezTo>
                    <a:cubicBezTo>
                      <a:pt x="70994" y="87795"/>
                      <a:pt x="135435" y="52328"/>
                      <a:pt x="5986" y="123667"/>
                    </a:cubicBezTo>
                    <a:cubicBezTo>
                      <a:pt x="4119" y="124722"/>
                      <a:pt x="2495" y="126264"/>
                      <a:pt x="1441" y="128212"/>
                    </a:cubicBezTo>
                    <a:cubicBezTo>
                      <a:pt x="-1643" y="133812"/>
                      <a:pt x="386" y="140792"/>
                      <a:pt x="5986" y="143876"/>
                    </a:cubicBezTo>
                    <a:lnTo>
                      <a:pt x="95505" y="193140"/>
                    </a:lnTo>
                    <a:lnTo>
                      <a:pt x="95505" y="357407"/>
                    </a:lnTo>
                    <a:cubicBezTo>
                      <a:pt x="95505" y="361628"/>
                      <a:pt x="97777" y="365442"/>
                      <a:pt x="101429" y="367471"/>
                    </a:cubicBezTo>
                    <a:lnTo>
                      <a:pt x="331599" y="494080"/>
                    </a:lnTo>
                    <a:cubicBezTo>
                      <a:pt x="333303" y="494973"/>
                      <a:pt x="335250" y="495460"/>
                      <a:pt x="337117" y="495541"/>
                    </a:cubicBezTo>
                    <a:cubicBezTo>
                      <a:pt x="339065" y="495460"/>
                      <a:pt x="340932" y="494973"/>
                      <a:pt x="342636" y="494080"/>
                    </a:cubicBezTo>
                    <a:lnTo>
                      <a:pt x="572805" y="367471"/>
                    </a:lnTo>
                    <a:cubicBezTo>
                      <a:pt x="576457" y="365442"/>
                      <a:pt x="578730" y="361628"/>
                      <a:pt x="578730" y="357407"/>
                    </a:cubicBezTo>
                    <a:lnTo>
                      <a:pt x="578730" y="193140"/>
                    </a:lnTo>
                    <a:lnTo>
                      <a:pt x="668249" y="143876"/>
                    </a:lnTo>
                    <a:cubicBezTo>
                      <a:pt x="671901" y="141847"/>
                      <a:pt x="674174" y="138033"/>
                      <a:pt x="674174" y="133812"/>
                    </a:cubicBezTo>
                    <a:cubicBezTo>
                      <a:pt x="674174" y="129592"/>
                      <a:pt x="671901" y="125777"/>
                      <a:pt x="668249" y="123748"/>
                    </a:cubicBezTo>
                    <a:close/>
                    <a:moveTo>
                      <a:pt x="35284" y="133812"/>
                    </a:moveTo>
                    <a:lnTo>
                      <a:pt x="106948" y="94369"/>
                    </a:lnTo>
                    <a:lnTo>
                      <a:pt x="313256" y="207830"/>
                    </a:lnTo>
                    <a:lnTo>
                      <a:pt x="241592" y="247274"/>
                    </a:lnTo>
                    <a:lnTo>
                      <a:pt x="35284" y="133812"/>
                    </a:lnTo>
                    <a:close/>
                    <a:moveTo>
                      <a:pt x="325592" y="464538"/>
                    </a:moveTo>
                    <a:lnTo>
                      <a:pt x="118473" y="350590"/>
                    </a:lnTo>
                    <a:lnTo>
                      <a:pt x="118473" y="205801"/>
                    </a:lnTo>
                    <a:lnTo>
                      <a:pt x="236073" y="270485"/>
                    </a:lnTo>
                    <a:cubicBezTo>
                      <a:pt x="239563" y="272352"/>
                      <a:pt x="243702" y="272352"/>
                      <a:pt x="247192" y="270485"/>
                    </a:cubicBezTo>
                    <a:lnTo>
                      <a:pt x="325674" y="227308"/>
                    </a:lnTo>
                    <a:lnTo>
                      <a:pt x="325674" y="464538"/>
                    </a:lnTo>
                    <a:close/>
                    <a:moveTo>
                      <a:pt x="555762" y="350590"/>
                    </a:moveTo>
                    <a:lnTo>
                      <a:pt x="348642" y="464538"/>
                    </a:lnTo>
                    <a:lnTo>
                      <a:pt x="348642" y="227308"/>
                    </a:lnTo>
                    <a:lnTo>
                      <a:pt x="427123" y="270485"/>
                    </a:lnTo>
                    <a:cubicBezTo>
                      <a:pt x="430613" y="272352"/>
                      <a:pt x="434752" y="272352"/>
                      <a:pt x="438242" y="270485"/>
                    </a:cubicBezTo>
                    <a:lnTo>
                      <a:pt x="555843" y="205801"/>
                    </a:lnTo>
                    <a:lnTo>
                      <a:pt x="555843" y="350590"/>
                    </a:lnTo>
                    <a:close/>
                    <a:moveTo>
                      <a:pt x="432642" y="247274"/>
                    </a:moveTo>
                    <a:lnTo>
                      <a:pt x="360978" y="207830"/>
                    </a:lnTo>
                    <a:lnTo>
                      <a:pt x="567286" y="94369"/>
                    </a:lnTo>
                    <a:lnTo>
                      <a:pt x="638951" y="133812"/>
                    </a:lnTo>
                    <a:lnTo>
                      <a:pt x="432642" y="247274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" name="Forma Livre: Forma 284">
                <a:extLst>
                  <a:ext uri="{FF2B5EF4-FFF2-40B4-BE49-F238E27FC236}">
                    <a16:creationId xmlns:a16="http://schemas.microsoft.com/office/drawing/2014/main" id="{6AA15DD3-6511-C2F8-53D5-FDA359DC95DC}"/>
                  </a:ext>
                </a:extLst>
              </p:cNvPr>
              <p:cNvSpPr/>
              <p:nvPr/>
            </p:nvSpPr>
            <p:spPr>
              <a:xfrm>
                <a:off x="1845001" y="924713"/>
                <a:ext cx="325288" cy="302157"/>
              </a:xfrm>
              <a:custGeom>
                <a:avLst/>
                <a:gdLst>
                  <a:gd name="connsiteX0" fmla="*/ 272535 w 325288"/>
                  <a:gd name="connsiteY0" fmla="*/ 8441 h 302157"/>
                  <a:gd name="connsiteX1" fmla="*/ 235931 w 325288"/>
                  <a:gd name="connsiteY1" fmla="*/ 568 h 302157"/>
                  <a:gd name="connsiteX2" fmla="*/ 170760 w 325288"/>
                  <a:gd name="connsiteY2" fmla="*/ 27838 h 302157"/>
                  <a:gd name="connsiteX3" fmla="*/ 163456 w 325288"/>
                  <a:gd name="connsiteY3" fmla="*/ 35223 h 302157"/>
                  <a:gd name="connsiteX4" fmla="*/ 162563 w 325288"/>
                  <a:gd name="connsiteY4" fmla="*/ 35629 h 302157"/>
                  <a:gd name="connsiteX5" fmla="*/ 161670 w 325288"/>
                  <a:gd name="connsiteY5" fmla="*/ 35223 h 302157"/>
                  <a:gd name="connsiteX6" fmla="*/ 153148 w 325288"/>
                  <a:gd name="connsiteY6" fmla="*/ 26620 h 302157"/>
                  <a:gd name="connsiteX7" fmla="*/ 89763 w 325288"/>
                  <a:gd name="connsiteY7" fmla="*/ 0 h 302157"/>
                  <a:gd name="connsiteX8" fmla="*/ 0 w 325288"/>
                  <a:gd name="connsiteY8" fmla="*/ 92116 h 302157"/>
                  <a:gd name="connsiteX9" fmla="*/ 36035 w 325288"/>
                  <a:gd name="connsiteY9" fmla="*/ 179688 h 302157"/>
                  <a:gd name="connsiteX10" fmla="*/ 153717 w 325288"/>
                  <a:gd name="connsiteY10" fmla="*/ 298830 h 302157"/>
                  <a:gd name="connsiteX11" fmla="*/ 162563 w 325288"/>
                  <a:gd name="connsiteY11" fmla="*/ 302158 h 302157"/>
                  <a:gd name="connsiteX12" fmla="*/ 171409 w 325288"/>
                  <a:gd name="connsiteY12" fmla="*/ 298830 h 302157"/>
                  <a:gd name="connsiteX13" fmla="*/ 232035 w 325288"/>
                  <a:gd name="connsiteY13" fmla="*/ 238691 h 302157"/>
                  <a:gd name="connsiteX14" fmla="*/ 235607 w 325288"/>
                  <a:gd name="connsiteY14" fmla="*/ 229114 h 302157"/>
                  <a:gd name="connsiteX15" fmla="*/ 231549 w 325288"/>
                  <a:gd name="connsiteY15" fmla="*/ 220268 h 302157"/>
                  <a:gd name="connsiteX16" fmla="*/ 231062 w 325288"/>
                  <a:gd name="connsiteY16" fmla="*/ 219781 h 302157"/>
                  <a:gd name="connsiteX17" fmla="*/ 230413 w 325288"/>
                  <a:gd name="connsiteY17" fmla="*/ 219456 h 302157"/>
                  <a:gd name="connsiteX18" fmla="*/ 222864 w 325288"/>
                  <a:gd name="connsiteY18" fmla="*/ 217346 h 302157"/>
                  <a:gd name="connsiteX19" fmla="*/ 214424 w 325288"/>
                  <a:gd name="connsiteY19" fmla="*/ 220836 h 302157"/>
                  <a:gd name="connsiteX20" fmla="*/ 163456 w 325288"/>
                  <a:gd name="connsiteY20" fmla="*/ 271155 h 302157"/>
                  <a:gd name="connsiteX21" fmla="*/ 162563 w 325288"/>
                  <a:gd name="connsiteY21" fmla="*/ 271479 h 302157"/>
                  <a:gd name="connsiteX22" fmla="*/ 161670 w 325288"/>
                  <a:gd name="connsiteY22" fmla="*/ 271074 h 302157"/>
                  <a:gd name="connsiteX23" fmla="*/ 53728 w 325288"/>
                  <a:gd name="connsiteY23" fmla="*/ 161751 h 302157"/>
                  <a:gd name="connsiteX24" fmla="*/ 25484 w 325288"/>
                  <a:gd name="connsiteY24" fmla="*/ 92116 h 302157"/>
                  <a:gd name="connsiteX25" fmla="*/ 58922 w 325288"/>
                  <a:gd name="connsiteY25" fmla="*/ 34493 h 302157"/>
                  <a:gd name="connsiteX26" fmla="*/ 89032 w 325288"/>
                  <a:gd name="connsiteY26" fmla="*/ 26783 h 302157"/>
                  <a:gd name="connsiteX27" fmla="*/ 136835 w 325288"/>
                  <a:gd name="connsiteY27" fmla="*/ 46992 h 302157"/>
                  <a:gd name="connsiteX28" fmla="*/ 153798 w 325288"/>
                  <a:gd name="connsiteY28" fmla="*/ 64197 h 302157"/>
                  <a:gd name="connsiteX29" fmla="*/ 162644 w 325288"/>
                  <a:gd name="connsiteY29" fmla="*/ 67525 h 302157"/>
                  <a:gd name="connsiteX30" fmla="*/ 171491 w 325288"/>
                  <a:gd name="connsiteY30" fmla="*/ 64197 h 302157"/>
                  <a:gd name="connsiteX31" fmla="*/ 188453 w 325288"/>
                  <a:gd name="connsiteY31" fmla="*/ 46992 h 302157"/>
                  <a:gd name="connsiteX32" fmla="*/ 228059 w 325288"/>
                  <a:gd name="connsiteY32" fmla="*/ 26945 h 302157"/>
                  <a:gd name="connsiteX33" fmla="*/ 236093 w 325288"/>
                  <a:gd name="connsiteY33" fmla="*/ 26458 h 302157"/>
                  <a:gd name="connsiteX34" fmla="*/ 299804 w 325288"/>
                  <a:gd name="connsiteY34" fmla="*/ 92116 h 302157"/>
                  <a:gd name="connsiteX35" fmla="*/ 272778 w 325288"/>
                  <a:gd name="connsiteY35" fmla="*/ 160534 h 302157"/>
                  <a:gd name="connsiteX36" fmla="*/ 270424 w 325288"/>
                  <a:gd name="connsiteY36" fmla="*/ 162969 h 302157"/>
                  <a:gd name="connsiteX37" fmla="*/ 265636 w 325288"/>
                  <a:gd name="connsiteY37" fmla="*/ 169056 h 302157"/>
                  <a:gd name="connsiteX38" fmla="*/ 263688 w 325288"/>
                  <a:gd name="connsiteY38" fmla="*/ 178389 h 302157"/>
                  <a:gd name="connsiteX39" fmla="*/ 270181 w 325288"/>
                  <a:gd name="connsiteY39" fmla="*/ 186830 h 302157"/>
                  <a:gd name="connsiteX40" fmla="*/ 275618 w 325288"/>
                  <a:gd name="connsiteY40" fmla="*/ 188696 h 302157"/>
                  <a:gd name="connsiteX41" fmla="*/ 285276 w 325288"/>
                  <a:gd name="connsiteY41" fmla="*/ 183583 h 302157"/>
                  <a:gd name="connsiteX42" fmla="*/ 285601 w 325288"/>
                  <a:gd name="connsiteY42" fmla="*/ 183340 h 302157"/>
                  <a:gd name="connsiteX43" fmla="*/ 285844 w 325288"/>
                  <a:gd name="connsiteY43" fmla="*/ 183015 h 302157"/>
                  <a:gd name="connsiteX44" fmla="*/ 300047 w 325288"/>
                  <a:gd name="connsiteY44" fmla="*/ 166296 h 302157"/>
                  <a:gd name="connsiteX45" fmla="*/ 325288 w 325288"/>
                  <a:gd name="connsiteY45" fmla="*/ 90899 h 302157"/>
                  <a:gd name="connsiteX46" fmla="*/ 272615 w 325288"/>
                  <a:gd name="connsiteY46" fmla="*/ 8522 h 302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25288" h="302157">
                    <a:moveTo>
                      <a:pt x="272535" y="8441"/>
                    </a:moveTo>
                    <a:cubicBezTo>
                      <a:pt x="261010" y="3165"/>
                      <a:pt x="248674" y="568"/>
                      <a:pt x="235931" y="568"/>
                    </a:cubicBezTo>
                    <a:cubicBezTo>
                      <a:pt x="211665" y="568"/>
                      <a:pt x="187966" y="10551"/>
                      <a:pt x="170760" y="27838"/>
                    </a:cubicBezTo>
                    <a:lnTo>
                      <a:pt x="163456" y="35223"/>
                    </a:lnTo>
                    <a:cubicBezTo>
                      <a:pt x="163456" y="35223"/>
                      <a:pt x="162888" y="35629"/>
                      <a:pt x="162563" y="35629"/>
                    </a:cubicBezTo>
                    <a:cubicBezTo>
                      <a:pt x="162238" y="35629"/>
                      <a:pt x="161914" y="35467"/>
                      <a:pt x="161670" y="35223"/>
                    </a:cubicBezTo>
                    <a:lnTo>
                      <a:pt x="153148" y="26620"/>
                    </a:lnTo>
                    <a:cubicBezTo>
                      <a:pt x="136186" y="9415"/>
                      <a:pt x="113624" y="0"/>
                      <a:pt x="89763" y="0"/>
                    </a:cubicBezTo>
                    <a:cubicBezTo>
                      <a:pt x="39444" y="0"/>
                      <a:pt x="0" y="40418"/>
                      <a:pt x="0" y="92116"/>
                    </a:cubicBezTo>
                    <a:cubicBezTo>
                      <a:pt x="0" y="124580"/>
                      <a:pt x="13148" y="156476"/>
                      <a:pt x="36035" y="179688"/>
                    </a:cubicBezTo>
                    <a:lnTo>
                      <a:pt x="153717" y="298830"/>
                    </a:lnTo>
                    <a:cubicBezTo>
                      <a:pt x="155827" y="300940"/>
                      <a:pt x="158992" y="302158"/>
                      <a:pt x="162563" y="302158"/>
                    </a:cubicBezTo>
                    <a:cubicBezTo>
                      <a:pt x="166134" y="302158"/>
                      <a:pt x="169299" y="300940"/>
                      <a:pt x="171409" y="298830"/>
                    </a:cubicBezTo>
                    <a:lnTo>
                      <a:pt x="232035" y="238691"/>
                    </a:lnTo>
                    <a:cubicBezTo>
                      <a:pt x="234551" y="236094"/>
                      <a:pt x="235850" y="232685"/>
                      <a:pt x="235607" y="229114"/>
                    </a:cubicBezTo>
                    <a:cubicBezTo>
                      <a:pt x="235445" y="225705"/>
                      <a:pt x="233902" y="222459"/>
                      <a:pt x="231549" y="220268"/>
                    </a:cubicBezTo>
                    <a:lnTo>
                      <a:pt x="231062" y="219781"/>
                    </a:lnTo>
                    <a:lnTo>
                      <a:pt x="230413" y="219456"/>
                    </a:lnTo>
                    <a:cubicBezTo>
                      <a:pt x="227977" y="218076"/>
                      <a:pt x="225380" y="217346"/>
                      <a:pt x="222864" y="217346"/>
                    </a:cubicBezTo>
                    <a:cubicBezTo>
                      <a:pt x="219618" y="217346"/>
                      <a:pt x="216615" y="218563"/>
                      <a:pt x="214424" y="220836"/>
                    </a:cubicBezTo>
                    <a:lnTo>
                      <a:pt x="163456" y="271155"/>
                    </a:lnTo>
                    <a:cubicBezTo>
                      <a:pt x="163456" y="271155"/>
                      <a:pt x="162888" y="271479"/>
                      <a:pt x="162563" y="271479"/>
                    </a:cubicBezTo>
                    <a:cubicBezTo>
                      <a:pt x="162238" y="271479"/>
                      <a:pt x="161914" y="271317"/>
                      <a:pt x="161670" y="271074"/>
                    </a:cubicBezTo>
                    <a:lnTo>
                      <a:pt x="53728" y="161751"/>
                    </a:lnTo>
                    <a:cubicBezTo>
                      <a:pt x="35467" y="143328"/>
                      <a:pt x="25484" y="118574"/>
                      <a:pt x="25484" y="92116"/>
                    </a:cubicBezTo>
                    <a:cubicBezTo>
                      <a:pt x="25484" y="67606"/>
                      <a:pt x="38226" y="45612"/>
                      <a:pt x="58922" y="34493"/>
                    </a:cubicBezTo>
                    <a:cubicBezTo>
                      <a:pt x="68012" y="29461"/>
                      <a:pt x="78400" y="26783"/>
                      <a:pt x="89032" y="26783"/>
                    </a:cubicBezTo>
                    <a:cubicBezTo>
                      <a:pt x="106725" y="26783"/>
                      <a:pt x="124174" y="34168"/>
                      <a:pt x="136835" y="46992"/>
                    </a:cubicBezTo>
                    <a:lnTo>
                      <a:pt x="153798" y="64197"/>
                    </a:lnTo>
                    <a:cubicBezTo>
                      <a:pt x="155908" y="66308"/>
                      <a:pt x="159073" y="67525"/>
                      <a:pt x="162644" y="67525"/>
                    </a:cubicBezTo>
                    <a:cubicBezTo>
                      <a:pt x="166215" y="67525"/>
                      <a:pt x="169380" y="66308"/>
                      <a:pt x="171491" y="64197"/>
                    </a:cubicBezTo>
                    <a:lnTo>
                      <a:pt x="188453" y="46992"/>
                    </a:lnTo>
                    <a:cubicBezTo>
                      <a:pt x="200221" y="35142"/>
                      <a:pt x="213775" y="28162"/>
                      <a:pt x="228059" y="26945"/>
                    </a:cubicBezTo>
                    <a:cubicBezTo>
                      <a:pt x="230737" y="26620"/>
                      <a:pt x="233416" y="26458"/>
                      <a:pt x="236093" y="26458"/>
                    </a:cubicBezTo>
                    <a:cubicBezTo>
                      <a:pt x="271236" y="26458"/>
                      <a:pt x="299804" y="55919"/>
                      <a:pt x="299804" y="92116"/>
                    </a:cubicBezTo>
                    <a:cubicBezTo>
                      <a:pt x="299804" y="116951"/>
                      <a:pt x="289902" y="141948"/>
                      <a:pt x="272778" y="160534"/>
                    </a:cubicBezTo>
                    <a:lnTo>
                      <a:pt x="270424" y="162969"/>
                    </a:lnTo>
                    <a:lnTo>
                      <a:pt x="265636" y="169056"/>
                    </a:lnTo>
                    <a:cubicBezTo>
                      <a:pt x="263607" y="171572"/>
                      <a:pt x="262957" y="174980"/>
                      <a:pt x="263688" y="178389"/>
                    </a:cubicBezTo>
                    <a:cubicBezTo>
                      <a:pt x="264499" y="182041"/>
                      <a:pt x="266935" y="185207"/>
                      <a:pt x="270181" y="186830"/>
                    </a:cubicBezTo>
                    <a:cubicBezTo>
                      <a:pt x="272372" y="188128"/>
                      <a:pt x="273995" y="188696"/>
                      <a:pt x="275618" y="188696"/>
                    </a:cubicBezTo>
                    <a:cubicBezTo>
                      <a:pt x="278215" y="188696"/>
                      <a:pt x="280813" y="187317"/>
                      <a:pt x="285276" y="183583"/>
                    </a:cubicBezTo>
                    <a:lnTo>
                      <a:pt x="285601" y="183340"/>
                    </a:lnTo>
                    <a:lnTo>
                      <a:pt x="285844" y="183015"/>
                    </a:lnTo>
                    <a:cubicBezTo>
                      <a:pt x="286331" y="182447"/>
                      <a:pt x="297694" y="169786"/>
                      <a:pt x="300047" y="166296"/>
                    </a:cubicBezTo>
                    <a:cubicBezTo>
                      <a:pt x="316279" y="145114"/>
                      <a:pt x="325288" y="118331"/>
                      <a:pt x="325288" y="90899"/>
                    </a:cubicBezTo>
                    <a:cubicBezTo>
                      <a:pt x="325288" y="55351"/>
                      <a:pt x="305161" y="23780"/>
                      <a:pt x="272615" y="8522"/>
                    </a:cubicBez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2" name="Agrupar 321">
            <a:extLst>
              <a:ext uri="{FF2B5EF4-FFF2-40B4-BE49-F238E27FC236}">
                <a16:creationId xmlns:a16="http://schemas.microsoft.com/office/drawing/2014/main" id="{33DE51B9-5EFF-6B8B-71B0-B5D1BFFF4E58}"/>
              </a:ext>
            </a:extLst>
          </p:cNvPr>
          <p:cNvGrpSpPr/>
          <p:nvPr/>
        </p:nvGrpSpPr>
        <p:grpSpPr>
          <a:xfrm>
            <a:off x="6775271" y="4121661"/>
            <a:ext cx="767905" cy="756866"/>
            <a:chOff x="6775271" y="4121661"/>
            <a:chExt cx="767905" cy="756866"/>
          </a:xfrm>
        </p:grpSpPr>
        <p:sp>
          <p:nvSpPr>
            <p:cNvPr id="220" name="Retângulo: Cantos Arredondados 219">
              <a:extLst>
                <a:ext uri="{FF2B5EF4-FFF2-40B4-BE49-F238E27FC236}">
                  <a16:creationId xmlns:a16="http://schemas.microsoft.com/office/drawing/2014/main" id="{8BFE0BA2-7EB0-D8F0-26B5-BDA3D9A91DB4}"/>
                </a:ext>
              </a:extLst>
            </p:cNvPr>
            <p:cNvSpPr/>
            <p:nvPr/>
          </p:nvSpPr>
          <p:spPr>
            <a:xfrm>
              <a:off x="6775271" y="4121661"/>
              <a:ext cx="767905" cy="756866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86" name="Gráfico 823">
              <a:extLst>
                <a:ext uri="{FF2B5EF4-FFF2-40B4-BE49-F238E27FC236}">
                  <a16:creationId xmlns:a16="http://schemas.microsoft.com/office/drawing/2014/main" id="{B15E2E25-453A-587D-397D-9EC19C1C11D8}"/>
                </a:ext>
              </a:extLst>
            </p:cNvPr>
            <p:cNvGrpSpPr/>
            <p:nvPr/>
          </p:nvGrpSpPr>
          <p:grpSpPr>
            <a:xfrm>
              <a:off x="6897558" y="4243277"/>
              <a:ext cx="523331" cy="513635"/>
              <a:chOff x="1315881" y="2889348"/>
              <a:chExt cx="594549" cy="583534"/>
            </a:xfrm>
            <a:solidFill>
              <a:schemeClr val="bg1"/>
            </a:solidFill>
          </p:grpSpPr>
          <p:sp>
            <p:nvSpPr>
              <p:cNvPr id="287" name="Forma Livre: Forma 286">
                <a:extLst>
                  <a:ext uri="{FF2B5EF4-FFF2-40B4-BE49-F238E27FC236}">
                    <a16:creationId xmlns:a16="http://schemas.microsoft.com/office/drawing/2014/main" id="{5A41D34C-E13B-6EFB-D448-E297DC1ACAB9}"/>
                  </a:ext>
                </a:extLst>
              </p:cNvPr>
              <p:cNvSpPr/>
              <p:nvPr/>
            </p:nvSpPr>
            <p:spPr>
              <a:xfrm>
                <a:off x="1315881" y="3384806"/>
                <a:ext cx="594549" cy="88076"/>
              </a:xfrm>
              <a:custGeom>
                <a:avLst/>
                <a:gdLst>
                  <a:gd name="connsiteX0" fmla="*/ 539496 w 594549"/>
                  <a:gd name="connsiteY0" fmla="*/ 88076 h 88076"/>
                  <a:gd name="connsiteX1" fmla="*/ 55053 w 594549"/>
                  <a:gd name="connsiteY1" fmla="*/ 88076 h 88076"/>
                  <a:gd name="connsiteX2" fmla="*/ 0 w 594549"/>
                  <a:gd name="connsiteY2" fmla="*/ 33023 h 88076"/>
                  <a:gd name="connsiteX3" fmla="*/ 0 w 594549"/>
                  <a:gd name="connsiteY3" fmla="*/ 0 h 88076"/>
                  <a:gd name="connsiteX4" fmla="*/ 594550 w 594549"/>
                  <a:gd name="connsiteY4" fmla="*/ 0 h 88076"/>
                  <a:gd name="connsiteX5" fmla="*/ 594550 w 594549"/>
                  <a:gd name="connsiteY5" fmla="*/ 33023 h 88076"/>
                  <a:gd name="connsiteX6" fmla="*/ 539496 w 594549"/>
                  <a:gd name="connsiteY6" fmla="*/ 88076 h 88076"/>
                  <a:gd name="connsiteX7" fmla="*/ 22031 w 594549"/>
                  <a:gd name="connsiteY7" fmla="*/ 22008 h 88076"/>
                  <a:gd name="connsiteX8" fmla="*/ 22031 w 594549"/>
                  <a:gd name="connsiteY8" fmla="*/ 33023 h 88076"/>
                  <a:gd name="connsiteX9" fmla="*/ 55053 w 594549"/>
                  <a:gd name="connsiteY9" fmla="*/ 66046 h 88076"/>
                  <a:gd name="connsiteX10" fmla="*/ 539496 w 594549"/>
                  <a:gd name="connsiteY10" fmla="*/ 66046 h 88076"/>
                  <a:gd name="connsiteX11" fmla="*/ 572519 w 594549"/>
                  <a:gd name="connsiteY11" fmla="*/ 33023 h 88076"/>
                  <a:gd name="connsiteX12" fmla="*/ 572519 w 594549"/>
                  <a:gd name="connsiteY12" fmla="*/ 22008 h 88076"/>
                  <a:gd name="connsiteX13" fmla="*/ 22031 w 594549"/>
                  <a:gd name="connsiteY13" fmla="*/ 22008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4549" h="88076">
                    <a:moveTo>
                      <a:pt x="539496" y="88076"/>
                    </a:moveTo>
                    <a:lnTo>
                      <a:pt x="55053" y="88076"/>
                    </a:lnTo>
                    <a:cubicBezTo>
                      <a:pt x="24710" y="88076"/>
                      <a:pt x="0" y="63389"/>
                      <a:pt x="0" y="33023"/>
                    </a:cubicBezTo>
                    <a:lnTo>
                      <a:pt x="0" y="0"/>
                    </a:lnTo>
                    <a:lnTo>
                      <a:pt x="594550" y="0"/>
                    </a:lnTo>
                    <a:lnTo>
                      <a:pt x="594550" y="33023"/>
                    </a:lnTo>
                    <a:cubicBezTo>
                      <a:pt x="594550" y="63367"/>
                      <a:pt x="569863" y="88076"/>
                      <a:pt x="539496" y="88076"/>
                    </a:cubicBezTo>
                    <a:close/>
                    <a:moveTo>
                      <a:pt x="22031" y="22008"/>
                    </a:moveTo>
                    <a:lnTo>
                      <a:pt x="22031" y="33023"/>
                    </a:lnTo>
                    <a:cubicBezTo>
                      <a:pt x="22031" y="51229"/>
                      <a:pt x="36847" y="66046"/>
                      <a:pt x="55053" y="66046"/>
                    </a:cubicBezTo>
                    <a:lnTo>
                      <a:pt x="539496" y="66046"/>
                    </a:lnTo>
                    <a:cubicBezTo>
                      <a:pt x="557702" y="66046"/>
                      <a:pt x="572519" y="51229"/>
                      <a:pt x="572519" y="33023"/>
                    </a:cubicBezTo>
                    <a:lnTo>
                      <a:pt x="572519" y="22008"/>
                    </a:lnTo>
                    <a:lnTo>
                      <a:pt x="22031" y="22008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Forma Livre: Forma 287">
                <a:extLst>
                  <a:ext uri="{FF2B5EF4-FFF2-40B4-BE49-F238E27FC236}">
                    <a16:creationId xmlns:a16="http://schemas.microsoft.com/office/drawing/2014/main" id="{B7CE63A3-0906-2469-00F5-84F26BCD9410}"/>
                  </a:ext>
                </a:extLst>
              </p:cNvPr>
              <p:cNvSpPr/>
              <p:nvPr/>
            </p:nvSpPr>
            <p:spPr>
              <a:xfrm>
                <a:off x="1337912" y="3010447"/>
                <a:ext cx="407381" cy="385351"/>
              </a:xfrm>
              <a:custGeom>
                <a:avLst/>
                <a:gdLst>
                  <a:gd name="connsiteX0" fmla="*/ 22031 w 407381"/>
                  <a:gd name="connsiteY0" fmla="*/ 385351 h 385351"/>
                  <a:gd name="connsiteX1" fmla="*/ 0 w 407381"/>
                  <a:gd name="connsiteY1" fmla="*/ 385351 h 385351"/>
                  <a:gd name="connsiteX2" fmla="*/ 0 w 407381"/>
                  <a:gd name="connsiteY2" fmla="*/ 55053 h 385351"/>
                  <a:gd name="connsiteX3" fmla="*/ 55053 w 407381"/>
                  <a:gd name="connsiteY3" fmla="*/ 0 h 385351"/>
                  <a:gd name="connsiteX4" fmla="*/ 407382 w 407381"/>
                  <a:gd name="connsiteY4" fmla="*/ 0 h 385351"/>
                  <a:gd name="connsiteX5" fmla="*/ 407382 w 407381"/>
                  <a:gd name="connsiteY5" fmla="*/ 22031 h 385351"/>
                  <a:gd name="connsiteX6" fmla="*/ 55053 w 407381"/>
                  <a:gd name="connsiteY6" fmla="*/ 22031 h 385351"/>
                  <a:gd name="connsiteX7" fmla="*/ 22031 w 407381"/>
                  <a:gd name="connsiteY7" fmla="*/ 55053 h 385351"/>
                  <a:gd name="connsiteX8" fmla="*/ 22031 w 407381"/>
                  <a:gd name="connsiteY8" fmla="*/ 385351 h 38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7381" h="385351">
                    <a:moveTo>
                      <a:pt x="22031" y="385351"/>
                    </a:moveTo>
                    <a:lnTo>
                      <a:pt x="0" y="385351"/>
                    </a:lnTo>
                    <a:lnTo>
                      <a:pt x="0" y="55053"/>
                    </a:lnTo>
                    <a:cubicBezTo>
                      <a:pt x="0" y="24710"/>
                      <a:pt x="24687" y="0"/>
                      <a:pt x="55053" y="0"/>
                    </a:cubicBezTo>
                    <a:lnTo>
                      <a:pt x="407382" y="0"/>
                    </a:lnTo>
                    <a:lnTo>
                      <a:pt x="407382" y="22031"/>
                    </a:lnTo>
                    <a:lnTo>
                      <a:pt x="55053" y="22031"/>
                    </a:lnTo>
                    <a:cubicBezTo>
                      <a:pt x="36847" y="22031"/>
                      <a:pt x="22031" y="36847"/>
                      <a:pt x="22031" y="55053"/>
                    </a:cubicBezTo>
                    <a:lnTo>
                      <a:pt x="22031" y="38535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Forma Livre: Forma 288">
                <a:extLst>
                  <a:ext uri="{FF2B5EF4-FFF2-40B4-BE49-F238E27FC236}">
                    <a16:creationId xmlns:a16="http://schemas.microsoft.com/office/drawing/2014/main" id="{60CE91F1-70FA-5DDA-30A9-190A3BDA6A6E}"/>
                  </a:ext>
                </a:extLst>
              </p:cNvPr>
              <p:cNvSpPr/>
              <p:nvPr/>
            </p:nvSpPr>
            <p:spPr>
              <a:xfrm>
                <a:off x="1811339" y="3010447"/>
                <a:ext cx="77083" cy="385351"/>
              </a:xfrm>
              <a:custGeom>
                <a:avLst/>
                <a:gdLst>
                  <a:gd name="connsiteX0" fmla="*/ 77084 w 77083"/>
                  <a:gd name="connsiteY0" fmla="*/ 385351 h 385351"/>
                  <a:gd name="connsiteX1" fmla="*/ 55053 w 77083"/>
                  <a:gd name="connsiteY1" fmla="*/ 385351 h 385351"/>
                  <a:gd name="connsiteX2" fmla="*/ 55053 w 77083"/>
                  <a:gd name="connsiteY2" fmla="*/ 55053 h 385351"/>
                  <a:gd name="connsiteX3" fmla="*/ 22031 w 77083"/>
                  <a:gd name="connsiteY3" fmla="*/ 22031 h 385351"/>
                  <a:gd name="connsiteX4" fmla="*/ 0 w 77083"/>
                  <a:gd name="connsiteY4" fmla="*/ 22031 h 385351"/>
                  <a:gd name="connsiteX5" fmla="*/ 0 w 77083"/>
                  <a:gd name="connsiteY5" fmla="*/ 0 h 385351"/>
                  <a:gd name="connsiteX6" fmla="*/ 22031 w 77083"/>
                  <a:gd name="connsiteY6" fmla="*/ 0 h 385351"/>
                  <a:gd name="connsiteX7" fmla="*/ 77084 w 77083"/>
                  <a:gd name="connsiteY7" fmla="*/ 55053 h 385351"/>
                  <a:gd name="connsiteX8" fmla="*/ 77084 w 77083"/>
                  <a:gd name="connsiteY8" fmla="*/ 385351 h 38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083" h="385351">
                    <a:moveTo>
                      <a:pt x="77084" y="385351"/>
                    </a:moveTo>
                    <a:lnTo>
                      <a:pt x="55053" y="385351"/>
                    </a:lnTo>
                    <a:lnTo>
                      <a:pt x="55053" y="55053"/>
                    </a:lnTo>
                    <a:cubicBezTo>
                      <a:pt x="55053" y="36847"/>
                      <a:pt x="40237" y="22031"/>
                      <a:pt x="22031" y="22031"/>
                    </a:cubicBezTo>
                    <a:lnTo>
                      <a:pt x="0" y="22031"/>
                    </a:lnTo>
                    <a:lnTo>
                      <a:pt x="0" y="0"/>
                    </a:lnTo>
                    <a:lnTo>
                      <a:pt x="22031" y="0"/>
                    </a:lnTo>
                    <a:cubicBezTo>
                      <a:pt x="52374" y="0"/>
                      <a:pt x="77084" y="24687"/>
                      <a:pt x="77084" y="55053"/>
                    </a:cubicBezTo>
                    <a:lnTo>
                      <a:pt x="77084" y="38535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Forma Livre: Forma 289">
                <a:extLst>
                  <a:ext uri="{FF2B5EF4-FFF2-40B4-BE49-F238E27FC236}">
                    <a16:creationId xmlns:a16="http://schemas.microsoft.com/office/drawing/2014/main" id="{8F29DDAA-3271-A853-CD02-CAC0ABFC102C}"/>
                  </a:ext>
                </a:extLst>
              </p:cNvPr>
              <p:cNvSpPr/>
              <p:nvPr/>
            </p:nvSpPr>
            <p:spPr>
              <a:xfrm>
                <a:off x="1381950" y="3054486"/>
                <a:ext cx="22030" cy="22030"/>
              </a:xfrm>
              <a:custGeom>
                <a:avLst/>
                <a:gdLst>
                  <a:gd name="connsiteX0" fmla="*/ 22031 w 22030"/>
                  <a:gd name="connsiteY0" fmla="*/ 0 h 22030"/>
                  <a:gd name="connsiteX1" fmla="*/ 0 w 22030"/>
                  <a:gd name="connsiteY1" fmla="*/ 0 h 22030"/>
                  <a:gd name="connsiteX2" fmla="*/ 0 w 22030"/>
                  <a:gd name="connsiteY2" fmla="*/ 22031 h 22030"/>
                  <a:gd name="connsiteX3" fmla="*/ 22031 w 22030"/>
                  <a:gd name="connsiteY3" fmla="*/ 22031 h 22030"/>
                  <a:gd name="connsiteX4" fmla="*/ 22031 w 22030"/>
                  <a:gd name="connsiteY4" fmla="*/ 0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30" h="22030">
                    <a:moveTo>
                      <a:pt x="22031" y="0"/>
                    </a:moveTo>
                    <a:lnTo>
                      <a:pt x="0" y="0"/>
                    </a:lnTo>
                    <a:lnTo>
                      <a:pt x="0" y="22031"/>
                    </a:lnTo>
                    <a:lnTo>
                      <a:pt x="22031" y="22031"/>
                    </a:lnTo>
                    <a:lnTo>
                      <a:pt x="22031" y="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Forma Livre: Forma 290">
                <a:extLst>
                  <a:ext uri="{FF2B5EF4-FFF2-40B4-BE49-F238E27FC236}">
                    <a16:creationId xmlns:a16="http://schemas.microsoft.com/office/drawing/2014/main" id="{7C42EFE9-5D7B-9538-7B9B-B54FC0F88165}"/>
                  </a:ext>
                </a:extLst>
              </p:cNvPr>
              <p:cNvSpPr/>
              <p:nvPr/>
            </p:nvSpPr>
            <p:spPr>
              <a:xfrm>
                <a:off x="1425988" y="3054486"/>
                <a:ext cx="22030" cy="22030"/>
              </a:xfrm>
              <a:custGeom>
                <a:avLst/>
                <a:gdLst>
                  <a:gd name="connsiteX0" fmla="*/ 22031 w 22030"/>
                  <a:gd name="connsiteY0" fmla="*/ 0 h 22030"/>
                  <a:gd name="connsiteX1" fmla="*/ 0 w 22030"/>
                  <a:gd name="connsiteY1" fmla="*/ 0 h 22030"/>
                  <a:gd name="connsiteX2" fmla="*/ 0 w 22030"/>
                  <a:gd name="connsiteY2" fmla="*/ 22031 h 22030"/>
                  <a:gd name="connsiteX3" fmla="*/ 22031 w 22030"/>
                  <a:gd name="connsiteY3" fmla="*/ 22031 h 22030"/>
                  <a:gd name="connsiteX4" fmla="*/ 22031 w 22030"/>
                  <a:gd name="connsiteY4" fmla="*/ 0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30" h="22030">
                    <a:moveTo>
                      <a:pt x="22031" y="0"/>
                    </a:moveTo>
                    <a:lnTo>
                      <a:pt x="0" y="0"/>
                    </a:lnTo>
                    <a:lnTo>
                      <a:pt x="0" y="22031"/>
                    </a:lnTo>
                    <a:lnTo>
                      <a:pt x="22031" y="22031"/>
                    </a:lnTo>
                    <a:lnTo>
                      <a:pt x="22031" y="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Forma Livre: Forma 291">
                <a:extLst>
                  <a:ext uri="{FF2B5EF4-FFF2-40B4-BE49-F238E27FC236}">
                    <a16:creationId xmlns:a16="http://schemas.microsoft.com/office/drawing/2014/main" id="{7ACE4ABD-1840-8D73-392F-34CD412A6B04}"/>
                  </a:ext>
                </a:extLst>
              </p:cNvPr>
              <p:cNvSpPr/>
              <p:nvPr/>
            </p:nvSpPr>
            <p:spPr>
              <a:xfrm>
                <a:off x="1470026" y="3054486"/>
                <a:ext cx="22030" cy="22030"/>
              </a:xfrm>
              <a:custGeom>
                <a:avLst/>
                <a:gdLst>
                  <a:gd name="connsiteX0" fmla="*/ 22031 w 22030"/>
                  <a:gd name="connsiteY0" fmla="*/ 0 h 22030"/>
                  <a:gd name="connsiteX1" fmla="*/ 0 w 22030"/>
                  <a:gd name="connsiteY1" fmla="*/ 0 h 22030"/>
                  <a:gd name="connsiteX2" fmla="*/ 0 w 22030"/>
                  <a:gd name="connsiteY2" fmla="*/ 22031 h 22030"/>
                  <a:gd name="connsiteX3" fmla="*/ 22031 w 22030"/>
                  <a:gd name="connsiteY3" fmla="*/ 22031 h 22030"/>
                  <a:gd name="connsiteX4" fmla="*/ 22031 w 22030"/>
                  <a:gd name="connsiteY4" fmla="*/ 0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30" h="22030">
                    <a:moveTo>
                      <a:pt x="22031" y="0"/>
                    </a:moveTo>
                    <a:lnTo>
                      <a:pt x="0" y="0"/>
                    </a:lnTo>
                    <a:lnTo>
                      <a:pt x="0" y="22031"/>
                    </a:lnTo>
                    <a:lnTo>
                      <a:pt x="22031" y="22031"/>
                    </a:lnTo>
                    <a:lnTo>
                      <a:pt x="22031" y="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" name="Forma Livre: Forma 292">
                <a:extLst>
                  <a:ext uri="{FF2B5EF4-FFF2-40B4-BE49-F238E27FC236}">
                    <a16:creationId xmlns:a16="http://schemas.microsoft.com/office/drawing/2014/main" id="{9A0A32DB-0218-D51C-CD1E-3B93AB88A819}"/>
                  </a:ext>
                </a:extLst>
              </p:cNvPr>
              <p:cNvSpPr/>
              <p:nvPr/>
            </p:nvSpPr>
            <p:spPr>
              <a:xfrm>
                <a:off x="1392965" y="3197615"/>
                <a:ext cx="88076" cy="165160"/>
              </a:xfrm>
              <a:custGeom>
                <a:avLst/>
                <a:gdLst>
                  <a:gd name="connsiteX0" fmla="*/ 88076 w 88076"/>
                  <a:gd name="connsiteY0" fmla="*/ 165160 h 165160"/>
                  <a:gd name="connsiteX1" fmla="*/ 0 w 88076"/>
                  <a:gd name="connsiteY1" fmla="*/ 165160 h 165160"/>
                  <a:gd name="connsiteX2" fmla="*/ 0 w 88076"/>
                  <a:gd name="connsiteY2" fmla="*/ 0 h 165160"/>
                  <a:gd name="connsiteX3" fmla="*/ 88076 w 88076"/>
                  <a:gd name="connsiteY3" fmla="*/ 0 h 165160"/>
                  <a:gd name="connsiteX4" fmla="*/ 88076 w 88076"/>
                  <a:gd name="connsiteY4" fmla="*/ 165160 h 165160"/>
                  <a:gd name="connsiteX5" fmla="*/ 22008 w 88076"/>
                  <a:gd name="connsiteY5" fmla="*/ 143130 h 165160"/>
                  <a:gd name="connsiteX6" fmla="*/ 66046 w 88076"/>
                  <a:gd name="connsiteY6" fmla="*/ 143130 h 165160"/>
                  <a:gd name="connsiteX7" fmla="*/ 66046 w 88076"/>
                  <a:gd name="connsiteY7" fmla="*/ 22031 h 165160"/>
                  <a:gd name="connsiteX8" fmla="*/ 22008 w 88076"/>
                  <a:gd name="connsiteY8" fmla="*/ 22031 h 165160"/>
                  <a:gd name="connsiteX9" fmla="*/ 22008 w 88076"/>
                  <a:gd name="connsiteY9" fmla="*/ 143130 h 16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165160">
                    <a:moveTo>
                      <a:pt x="88076" y="165160"/>
                    </a:moveTo>
                    <a:lnTo>
                      <a:pt x="0" y="165160"/>
                    </a:lnTo>
                    <a:lnTo>
                      <a:pt x="0" y="0"/>
                    </a:lnTo>
                    <a:lnTo>
                      <a:pt x="88076" y="0"/>
                    </a:lnTo>
                    <a:lnTo>
                      <a:pt x="88076" y="165160"/>
                    </a:lnTo>
                    <a:close/>
                    <a:moveTo>
                      <a:pt x="22008" y="143130"/>
                    </a:moveTo>
                    <a:lnTo>
                      <a:pt x="66046" y="143130"/>
                    </a:lnTo>
                    <a:lnTo>
                      <a:pt x="66046" y="22031"/>
                    </a:lnTo>
                    <a:lnTo>
                      <a:pt x="22008" y="22031"/>
                    </a:lnTo>
                    <a:lnTo>
                      <a:pt x="22008" y="14313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Forma Livre: Forma 293">
                <a:extLst>
                  <a:ext uri="{FF2B5EF4-FFF2-40B4-BE49-F238E27FC236}">
                    <a16:creationId xmlns:a16="http://schemas.microsoft.com/office/drawing/2014/main" id="{130BFF38-7A7B-FBC4-5CAB-CA0C8F65B0D4}"/>
                  </a:ext>
                </a:extLst>
              </p:cNvPr>
              <p:cNvSpPr/>
              <p:nvPr/>
            </p:nvSpPr>
            <p:spPr>
              <a:xfrm>
                <a:off x="1503072" y="3131570"/>
                <a:ext cx="88076" cy="231206"/>
              </a:xfrm>
              <a:custGeom>
                <a:avLst/>
                <a:gdLst>
                  <a:gd name="connsiteX0" fmla="*/ 88076 w 88076"/>
                  <a:gd name="connsiteY0" fmla="*/ 231206 h 231206"/>
                  <a:gd name="connsiteX1" fmla="*/ 0 w 88076"/>
                  <a:gd name="connsiteY1" fmla="*/ 231206 h 231206"/>
                  <a:gd name="connsiteX2" fmla="*/ 0 w 88076"/>
                  <a:gd name="connsiteY2" fmla="*/ 0 h 231206"/>
                  <a:gd name="connsiteX3" fmla="*/ 88076 w 88076"/>
                  <a:gd name="connsiteY3" fmla="*/ 0 h 231206"/>
                  <a:gd name="connsiteX4" fmla="*/ 88076 w 88076"/>
                  <a:gd name="connsiteY4" fmla="*/ 231206 h 231206"/>
                  <a:gd name="connsiteX5" fmla="*/ 22008 w 88076"/>
                  <a:gd name="connsiteY5" fmla="*/ 209176 h 231206"/>
                  <a:gd name="connsiteX6" fmla="*/ 66046 w 88076"/>
                  <a:gd name="connsiteY6" fmla="*/ 209176 h 231206"/>
                  <a:gd name="connsiteX7" fmla="*/ 66046 w 88076"/>
                  <a:gd name="connsiteY7" fmla="*/ 22008 h 231206"/>
                  <a:gd name="connsiteX8" fmla="*/ 22008 w 88076"/>
                  <a:gd name="connsiteY8" fmla="*/ 22008 h 231206"/>
                  <a:gd name="connsiteX9" fmla="*/ 22008 w 88076"/>
                  <a:gd name="connsiteY9" fmla="*/ 209176 h 231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231206">
                    <a:moveTo>
                      <a:pt x="88076" y="231206"/>
                    </a:moveTo>
                    <a:lnTo>
                      <a:pt x="0" y="231206"/>
                    </a:lnTo>
                    <a:lnTo>
                      <a:pt x="0" y="0"/>
                    </a:lnTo>
                    <a:lnTo>
                      <a:pt x="88076" y="0"/>
                    </a:lnTo>
                    <a:lnTo>
                      <a:pt x="88076" y="231206"/>
                    </a:lnTo>
                    <a:close/>
                    <a:moveTo>
                      <a:pt x="22008" y="209176"/>
                    </a:moveTo>
                    <a:lnTo>
                      <a:pt x="66046" y="209176"/>
                    </a:lnTo>
                    <a:lnTo>
                      <a:pt x="66046" y="22008"/>
                    </a:lnTo>
                    <a:lnTo>
                      <a:pt x="22008" y="22008"/>
                    </a:lnTo>
                    <a:lnTo>
                      <a:pt x="22008" y="209176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" name="Forma Livre: Forma 294">
                <a:extLst>
                  <a:ext uri="{FF2B5EF4-FFF2-40B4-BE49-F238E27FC236}">
                    <a16:creationId xmlns:a16="http://schemas.microsoft.com/office/drawing/2014/main" id="{6D2DF3CA-BE5B-CFF6-4C0D-189EF0DAD8AB}"/>
                  </a:ext>
                </a:extLst>
              </p:cNvPr>
              <p:cNvSpPr/>
              <p:nvPr/>
            </p:nvSpPr>
            <p:spPr>
              <a:xfrm>
                <a:off x="1613156" y="3175608"/>
                <a:ext cx="88076" cy="187167"/>
              </a:xfrm>
              <a:custGeom>
                <a:avLst/>
                <a:gdLst>
                  <a:gd name="connsiteX0" fmla="*/ 88076 w 88076"/>
                  <a:gd name="connsiteY0" fmla="*/ 187168 h 187167"/>
                  <a:gd name="connsiteX1" fmla="*/ 0 w 88076"/>
                  <a:gd name="connsiteY1" fmla="*/ 187168 h 187167"/>
                  <a:gd name="connsiteX2" fmla="*/ 0 w 88076"/>
                  <a:gd name="connsiteY2" fmla="*/ 0 h 187167"/>
                  <a:gd name="connsiteX3" fmla="*/ 88076 w 88076"/>
                  <a:gd name="connsiteY3" fmla="*/ 0 h 187167"/>
                  <a:gd name="connsiteX4" fmla="*/ 88076 w 88076"/>
                  <a:gd name="connsiteY4" fmla="*/ 187168 h 187167"/>
                  <a:gd name="connsiteX5" fmla="*/ 22031 w 88076"/>
                  <a:gd name="connsiteY5" fmla="*/ 165137 h 187167"/>
                  <a:gd name="connsiteX6" fmla="*/ 66069 w 88076"/>
                  <a:gd name="connsiteY6" fmla="*/ 165137 h 187167"/>
                  <a:gd name="connsiteX7" fmla="*/ 66069 w 88076"/>
                  <a:gd name="connsiteY7" fmla="*/ 22008 h 187167"/>
                  <a:gd name="connsiteX8" fmla="*/ 22031 w 88076"/>
                  <a:gd name="connsiteY8" fmla="*/ 22008 h 187167"/>
                  <a:gd name="connsiteX9" fmla="*/ 22031 w 88076"/>
                  <a:gd name="connsiteY9" fmla="*/ 165137 h 187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187167">
                    <a:moveTo>
                      <a:pt x="88076" y="187168"/>
                    </a:moveTo>
                    <a:lnTo>
                      <a:pt x="0" y="187168"/>
                    </a:lnTo>
                    <a:lnTo>
                      <a:pt x="0" y="0"/>
                    </a:lnTo>
                    <a:lnTo>
                      <a:pt x="88076" y="0"/>
                    </a:lnTo>
                    <a:lnTo>
                      <a:pt x="88076" y="187168"/>
                    </a:lnTo>
                    <a:close/>
                    <a:moveTo>
                      <a:pt x="22031" y="165137"/>
                    </a:moveTo>
                    <a:lnTo>
                      <a:pt x="66069" y="165137"/>
                    </a:lnTo>
                    <a:lnTo>
                      <a:pt x="66069" y="22008"/>
                    </a:lnTo>
                    <a:lnTo>
                      <a:pt x="22031" y="22008"/>
                    </a:lnTo>
                    <a:lnTo>
                      <a:pt x="22031" y="165137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" name="Forma Livre: Forma 295">
                <a:extLst>
                  <a:ext uri="{FF2B5EF4-FFF2-40B4-BE49-F238E27FC236}">
                    <a16:creationId xmlns:a16="http://schemas.microsoft.com/office/drawing/2014/main" id="{063635C4-9FD0-C8CA-A2C0-69CBE1AAA95C}"/>
                  </a:ext>
                </a:extLst>
              </p:cNvPr>
              <p:cNvSpPr/>
              <p:nvPr/>
            </p:nvSpPr>
            <p:spPr>
              <a:xfrm>
                <a:off x="1701255" y="2889348"/>
                <a:ext cx="154145" cy="451396"/>
              </a:xfrm>
              <a:custGeom>
                <a:avLst/>
                <a:gdLst>
                  <a:gd name="connsiteX0" fmla="*/ 121099 w 154145"/>
                  <a:gd name="connsiteY0" fmla="*/ 451397 h 451396"/>
                  <a:gd name="connsiteX1" fmla="*/ 33023 w 154145"/>
                  <a:gd name="connsiteY1" fmla="*/ 451397 h 451396"/>
                  <a:gd name="connsiteX2" fmla="*/ 33023 w 154145"/>
                  <a:gd name="connsiteY2" fmla="*/ 99092 h 451396"/>
                  <a:gd name="connsiteX3" fmla="*/ 16511 w 154145"/>
                  <a:gd name="connsiteY3" fmla="*/ 99092 h 451396"/>
                  <a:gd name="connsiteX4" fmla="*/ 0 w 154145"/>
                  <a:gd name="connsiteY4" fmla="*/ 82580 h 451396"/>
                  <a:gd name="connsiteX5" fmla="*/ 4305 w 154145"/>
                  <a:gd name="connsiteY5" fmla="*/ 71473 h 451396"/>
                  <a:gd name="connsiteX6" fmla="*/ 64878 w 154145"/>
                  <a:gd name="connsiteY6" fmla="*/ 5382 h 451396"/>
                  <a:gd name="connsiteX7" fmla="*/ 77061 w 154145"/>
                  <a:gd name="connsiteY7" fmla="*/ 0 h 451396"/>
                  <a:gd name="connsiteX8" fmla="*/ 89038 w 154145"/>
                  <a:gd name="connsiteY8" fmla="*/ 5130 h 451396"/>
                  <a:gd name="connsiteX9" fmla="*/ 150115 w 154145"/>
                  <a:gd name="connsiteY9" fmla="*/ 71771 h 451396"/>
                  <a:gd name="connsiteX10" fmla="*/ 154145 w 154145"/>
                  <a:gd name="connsiteY10" fmla="*/ 82580 h 451396"/>
                  <a:gd name="connsiteX11" fmla="*/ 137634 w 154145"/>
                  <a:gd name="connsiteY11" fmla="*/ 99092 h 451396"/>
                  <a:gd name="connsiteX12" fmla="*/ 121122 w 154145"/>
                  <a:gd name="connsiteY12" fmla="*/ 99092 h 451396"/>
                  <a:gd name="connsiteX13" fmla="*/ 121122 w 154145"/>
                  <a:gd name="connsiteY13" fmla="*/ 451397 h 451396"/>
                  <a:gd name="connsiteX14" fmla="*/ 55031 w 154145"/>
                  <a:gd name="connsiteY14" fmla="*/ 429389 h 451396"/>
                  <a:gd name="connsiteX15" fmla="*/ 99069 w 154145"/>
                  <a:gd name="connsiteY15" fmla="*/ 429389 h 451396"/>
                  <a:gd name="connsiteX16" fmla="*/ 99069 w 154145"/>
                  <a:gd name="connsiteY16" fmla="*/ 77061 h 451396"/>
                  <a:gd name="connsiteX17" fmla="*/ 125084 w 154145"/>
                  <a:gd name="connsiteY17" fmla="*/ 77061 h 451396"/>
                  <a:gd name="connsiteX18" fmla="*/ 77038 w 154145"/>
                  <a:gd name="connsiteY18" fmla="*/ 24664 h 451396"/>
                  <a:gd name="connsiteX19" fmla="*/ 28992 w 154145"/>
                  <a:gd name="connsiteY19" fmla="*/ 77061 h 451396"/>
                  <a:gd name="connsiteX20" fmla="*/ 55008 w 154145"/>
                  <a:gd name="connsiteY20" fmla="*/ 77061 h 451396"/>
                  <a:gd name="connsiteX21" fmla="*/ 55008 w 154145"/>
                  <a:gd name="connsiteY21" fmla="*/ 429389 h 451396"/>
                  <a:gd name="connsiteX22" fmla="*/ 81160 w 154145"/>
                  <a:gd name="connsiteY22" fmla="*/ 20176 h 451396"/>
                  <a:gd name="connsiteX23" fmla="*/ 81115 w 154145"/>
                  <a:gd name="connsiteY23" fmla="*/ 20244 h 451396"/>
                  <a:gd name="connsiteX24" fmla="*/ 81160 w 154145"/>
                  <a:gd name="connsiteY24" fmla="*/ 20176 h 45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4145" h="451396">
                    <a:moveTo>
                      <a:pt x="121099" y="451397"/>
                    </a:moveTo>
                    <a:lnTo>
                      <a:pt x="33023" y="451397"/>
                    </a:lnTo>
                    <a:lnTo>
                      <a:pt x="33023" y="99092"/>
                    </a:lnTo>
                    <a:lnTo>
                      <a:pt x="16511" y="99092"/>
                    </a:lnTo>
                    <a:cubicBezTo>
                      <a:pt x="7397" y="99092"/>
                      <a:pt x="0" y="91695"/>
                      <a:pt x="0" y="82580"/>
                    </a:cubicBezTo>
                    <a:cubicBezTo>
                      <a:pt x="0" y="78458"/>
                      <a:pt x="1534" y="74496"/>
                      <a:pt x="4305" y="71473"/>
                    </a:cubicBezTo>
                    <a:lnTo>
                      <a:pt x="64878" y="5382"/>
                    </a:lnTo>
                    <a:cubicBezTo>
                      <a:pt x="67947" y="1992"/>
                      <a:pt x="72412" y="0"/>
                      <a:pt x="77061" y="0"/>
                    </a:cubicBezTo>
                    <a:cubicBezTo>
                      <a:pt x="81618" y="23"/>
                      <a:pt x="85947" y="1901"/>
                      <a:pt x="89038" y="5130"/>
                    </a:cubicBezTo>
                    <a:lnTo>
                      <a:pt x="150115" y="71771"/>
                    </a:lnTo>
                    <a:cubicBezTo>
                      <a:pt x="152702" y="74771"/>
                      <a:pt x="154145" y="78618"/>
                      <a:pt x="154145" y="82580"/>
                    </a:cubicBezTo>
                    <a:cubicBezTo>
                      <a:pt x="154145" y="91695"/>
                      <a:pt x="146748" y="99092"/>
                      <a:pt x="137634" y="99092"/>
                    </a:cubicBezTo>
                    <a:lnTo>
                      <a:pt x="121122" y="99092"/>
                    </a:lnTo>
                    <a:lnTo>
                      <a:pt x="121122" y="451397"/>
                    </a:lnTo>
                    <a:close/>
                    <a:moveTo>
                      <a:pt x="55031" y="429389"/>
                    </a:moveTo>
                    <a:lnTo>
                      <a:pt x="99069" y="429389"/>
                    </a:lnTo>
                    <a:lnTo>
                      <a:pt x="99069" y="77061"/>
                    </a:lnTo>
                    <a:lnTo>
                      <a:pt x="125084" y="77061"/>
                    </a:lnTo>
                    <a:lnTo>
                      <a:pt x="77038" y="24664"/>
                    </a:lnTo>
                    <a:lnTo>
                      <a:pt x="28992" y="77061"/>
                    </a:lnTo>
                    <a:lnTo>
                      <a:pt x="55008" y="77061"/>
                    </a:lnTo>
                    <a:lnTo>
                      <a:pt x="55008" y="429389"/>
                    </a:lnTo>
                    <a:close/>
                    <a:moveTo>
                      <a:pt x="81160" y="20176"/>
                    </a:moveTo>
                    <a:lnTo>
                      <a:pt x="81115" y="20244"/>
                    </a:lnTo>
                    <a:cubicBezTo>
                      <a:pt x="81115" y="20221"/>
                      <a:pt x="81137" y="20198"/>
                      <a:pt x="81160" y="20176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3" name="Agrupar 322">
            <a:extLst>
              <a:ext uri="{FF2B5EF4-FFF2-40B4-BE49-F238E27FC236}">
                <a16:creationId xmlns:a16="http://schemas.microsoft.com/office/drawing/2014/main" id="{B7F1AF7D-57BE-0F9F-F44F-A5FAD6005AD2}"/>
              </a:ext>
            </a:extLst>
          </p:cNvPr>
          <p:cNvGrpSpPr/>
          <p:nvPr/>
        </p:nvGrpSpPr>
        <p:grpSpPr>
          <a:xfrm>
            <a:off x="6775271" y="5283323"/>
            <a:ext cx="767905" cy="756866"/>
            <a:chOff x="6775271" y="5283323"/>
            <a:chExt cx="767905" cy="756866"/>
          </a:xfrm>
        </p:grpSpPr>
        <p:sp>
          <p:nvSpPr>
            <p:cNvPr id="241" name="Retângulo: Cantos Arredondados 240">
              <a:extLst>
                <a:ext uri="{FF2B5EF4-FFF2-40B4-BE49-F238E27FC236}">
                  <a16:creationId xmlns:a16="http://schemas.microsoft.com/office/drawing/2014/main" id="{BD59521B-56DD-CFBB-BF4B-27BAA3FB3862}"/>
                </a:ext>
              </a:extLst>
            </p:cNvPr>
            <p:cNvSpPr/>
            <p:nvPr/>
          </p:nvSpPr>
          <p:spPr>
            <a:xfrm>
              <a:off x="6775271" y="5283323"/>
              <a:ext cx="767905" cy="756866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7" name="Gráfico 824">
              <a:extLst>
                <a:ext uri="{FF2B5EF4-FFF2-40B4-BE49-F238E27FC236}">
                  <a16:creationId xmlns:a16="http://schemas.microsoft.com/office/drawing/2014/main" id="{4EE5EFAD-C97B-A8E0-5E06-16AAB9504EF2}"/>
                </a:ext>
              </a:extLst>
            </p:cNvPr>
            <p:cNvGrpSpPr/>
            <p:nvPr/>
          </p:nvGrpSpPr>
          <p:grpSpPr>
            <a:xfrm>
              <a:off x="6924843" y="5414439"/>
              <a:ext cx="468760" cy="494634"/>
              <a:chOff x="9301529" y="2873495"/>
              <a:chExt cx="594715" cy="627542"/>
            </a:xfrm>
            <a:solidFill>
              <a:schemeClr val="bg1"/>
            </a:solidFill>
          </p:grpSpPr>
          <p:sp>
            <p:nvSpPr>
              <p:cNvPr id="298" name="Forma Livre: Forma 297">
                <a:extLst>
                  <a:ext uri="{FF2B5EF4-FFF2-40B4-BE49-F238E27FC236}">
                    <a16:creationId xmlns:a16="http://schemas.microsoft.com/office/drawing/2014/main" id="{EFB8EC5B-B537-4D2E-9D30-C8BCBAD36E9F}"/>
                  </a:ext>
                </a:extLst>
              </p:cNvPr>
              <p:cNvSpPr/>
              <p:nvPr/>
            </p:nvSpPr>
            <p:spPr>
              <a:xfrm>
                <a:off x="9609786" y="3034670"/>
                <a:ext cx="66055" cy="378275"/>
              </a:xfrm>
              <a:custGeom>
                <a:avLst/>
                <a:gdLst>
                  <a:gd name="connsiteX0" fmla="*/ 66055 w 66055"/>
                  <a:gd name="connsiteY0" fmla="*/ 378275 h 378275"/>
                  <a:gd name="connsiteX1" fmla="*/ 44037 w 66055"/>
                  <a:gd name="connsiteY1" fmla="*/ 378275 h 378275"/>
                  <a:gd name="connsiteX2" fmla="*/ 44037 w 66055"/>
                  <a:gd name="connsiteY2" fmla="*/ 61982 h 378275"/>
                  <a:gd name="connsiteX3" fmla="*/ 33028 w 66055"/>
                  <a:gd name="connsiteY3" fmla="*/ 43376 h 378275"/>
                  <a:gd name="connsiteX4" fmla="*/ 22018 w 66055"/>
                  <a:gd name="connsiteY4" fmla="*/ 61982 h 378275"/>
                  <a:gd name="connsiteX5" fmla="*/ 22018 w 66055"/>
                  <a:gd name="connsiteY5" fmla="*/ 103046 h 378275"/>
                  <a:gd name="connsiteX6" fmla="*/ 0 w 66055"/>
                  <a:gd name="connsiteY6" fmla="*/ 103046 h 378275"/>
                  <a:gd name="connsiteX7" fmla="*/ 0 w 66055"/>
                  <a:gd name="connsiteY7" fmla="*/ 56037 h 378275"/>
                  <a:gd name="connsiteX8" fmla="*/ 33028 w 66055"/>
                  <a:gd name="connsiteY8" fmla="*/ 0 h 378275"/>
                  <a:gd name="connsiteX9" fmla="*/ 66055 w 66055"/>
                  <a:gd name="connsiteY9" fmla="*/ 56037 h 378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055" h="378275">
                    <a:moveTo>
                      <a:pt x="66055" y="378275"/>
                    </a:moveTo>
                    <a:lnTo>
                      <a:pt x="44037" y="378275"/>
                    </a:lnTo>
                    <a:lnTo>
                      <a:pt x="44037" y="61982"/>
                    </a:lnTo>
                    <a:lnTo>
                      <a:pt x="33028" y="43376"/>
                    </a:lnTo>
                    <a:lnTo>
                      <a:pt x="22018" y="61982"/>
                    </a:lnTo>
                    <a:lnTo>
                      <a:pt x="22018" y="103046"/>
                    </a:lnTo>
                    <a:lnTo>
                      <a:pt x="0" y="103046"/>
                    </a:lnTo>
                    <a:lnTo>
                      <a:pt x="0" y="56037"/>
                    </a:lnTo>
                    <a:lnTo>
                      <a:pt x="33028" y="0"/>
                    </a:lnTo>
                    <a:lnTo>
                      <a:pt x="66055" y="56037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" name="Forma Livre: Forma 298">
                <a:extLst>
                  <a:ext uri="{FF2B5EF4-FFF2-40B4-BE49-F238E27FC236}">
                    <a16:creationId xmlns:a16="http://schemas.microsoft.com/office/drawing/2014/main" id="{E597F61D-9171-4238-C697-B5373514B0D6}"/>
                  </a:ext>
                </a:extLst>
              </p:cNvPr>
              <p:cNvSpPr/>
              <p:nvPr/>
            </p:nvSpPr>
            <p:spPr>
              <a:xfrm>
                <a:off x="9565859" y="3360982"/>
                <a:ext cx="154238" cy="140055"/>
              </a:xfrm>
              <a:custGeom>
                <a:avLst/>
                <a:gdLst>
                  <a:gd name="connsiteX0" fmla="*/ 131559 w 154238"/>
                  <a:gd name="connsiteY0" fmla="*/ 140037 h 140055"/>
                  <a:gd name="connsiteX1" fmla="*/ 118349 w 154238"/>
                  <a:gd name="connsiteY1" fmla="*/ 135743 h 140055"/>
                  <a:gd name="connsiteX2" fmla="*/ 76954 w 154238"/>
                  <a:gd name="connsiteY2" fmla="*/ 105578 h 140055"/>
                  <a:gd name="connsiteX3" fmla="*/ 35559 w 154238"/>
                  <a:gd name="connsiteY3" fmla="*/ 135743 h 140055"/>
                  <a:gd name="connsiteX4" fmla="*/ 12220 w 154238"/>
                  <a:gd name="connsiteY4" fmla="*/ 137615 h 140055"/>
                  <a:gd name="connsiteX5" fmla="*/ 0 w 154238"/>
                  <a:gd name="connsiteY5" fmla="*/ 117578 h 140055"/>
                  <a:gd name="connsiteX6" fmla="*/ 0 w 154238"/>
                  <a:gd name="connsiteY6" fmla="*/ 46569 h 140055"/>
                  <a:gd name="connsiteX7" fmla="*/ 9137 w 154238"/>
                  <a:gd name="connsiteY7" fmla="*/ 28734 h 140055"/>
                  <a:gd name="connsiteX8" fmla="*/ 48660 w 154238"/>
                  <a:gd name="connsiteY8" fmla="*/ 0 h 140055"/>
                  <a:gd name="connsiteX9" fmla="*/ 61651 w 154238"/>
                  <a:gd name="connsiteY9" fmla="*/ 17835 h 140055"/>
                  <a:gd name="connsiteX10" fmla="*/ 22128 w 154238"/>
                  <a:gd name="connsiteY10" fmla="*/ 46569 h 140055"/>
                  <a:gd name="connsiteX11" fmla="*/ 22128 w 154238"/>
                  <a:gd name="connsiteY11" fmla="*/ 117578 h 140055"/>
                  <a:gd name="connsiteX12" fmla="*/ 77174 w 154238"/>
                  <a:gd name="connsiteY12" fmla="*/ 78385 h 140055"/>
                  <a:gd name="connsiteX13" fmla="*/ 131559 w 154238"/>
                  <a:gd name="connsiteY13" fmla="*/ 117908 h 140055"/>
                  <a:gd name="connsiteX14" fmla="*/ 132220 w 154238"/>
                  <a:gd name="connsiteY14" fmla="*/ 46569 h 140055"/>
                  <a:gd name="connsiteX15" fmla="*/ 92697 w 154238"/>
                  <a:gd name="connsiteY15" fmla="*/ 17835 h 140055"/>
                  <a:gd name="connsiteX16" fmla="*/ 105688 w 154238"/>
                  <a:gd name="connsiteY16" fmla="*/ 0 h 140055"/>
                  <a:gd name="connsiteX17" fmla="*/ 145211 w 154238"/>
                  <a:gd name="connsiteY17" fmla="*/ 28734 h 140055"/>
                  <a:gd name="connsiteX18" fmla="*/ 154238 w 154238"/>
                  <a:gd name="connsiteY18" fmla="*/ 46569 h 140055"/>
                  <a:gd name="connsiteX19" fmla="*/ 154238 w 154238"/>
                  <a:gd name="connsiteY19" fmla="*/ 117578 h 140055"/>
                  <a:gd name="connsiteX20" fmla="*/ 142018 w 154238"/>
                  <a:gd name="connsiteY20" fmla="*/ 137615 h 140055"/>
                  <a:gd name="connsiteX21" fmla="*/ 131559 w 154238"/>
                  <a:gd name="connsiteY21" fmla="*/ 140037 h 140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4238" h="140055">
                    <a:moveTo>
                      <a:pt x="131559" y="140037"/>
                    </a:moveTo>
                    <a:cubicBezTo>
                      <a:pt x="126936" y="140037"/>
                      <a:pt x="122312" y="138605"/>
                      <a:pt x="118349" y="135743"/>
                    </a:cubicBezTo>
                    <a:lnTo>
                      <a:pt x="76954" y="105578"/>
                    </a:lnTo>
                    <a:lnTo>
                      <a:pt x="35559" y="135743"/>
                    </a:lnTo>
                    <a:cubicBezTo>
                      <a:pt x="28734" y="140697"/>
                      <a:pt x="19706" y="141468"/>
                      <a:pt x="12220" y="137615"/>
                    </a:cubicBezTo>
                    <a:cubicBezTo>
                      <a:pt x="4624" y="133761"/>
                      <a:pt x="0" y="126055"/>
                      <a:pt x="0" y="117578"/>
                    </a:cubicBezTo>
                    <a:lnTo>
                      <a:pt x="0" y="46569"/>
                    </a:lnTo>
                    <a:cubicBezTo>
                      <a:pt x="0" y="39523"/>
                      <a:pt x="3413" y="32917"/>
                      <a:pt x="9137" y="28734"/>
                    </a:cubicBezTo>
                    <a:lnTo>
                      <a:pt x="48660" y="0"/>
                    </a:lnTo>
                    <a:lnTo>
                      <a:pt x="61651" y="17835"/>
                    </a:lnTo>
                    <a:lnTo>
                      <a:pt x="22128" y="46569"/>
                    </a:lnTo>
                    <a:lnTo>
                      <a:pt x="22128" y="117578"/>
                    </a:lnTo>
                    <a:lnTo>
                      <a:pt x="77174" y="78385"/>
                    </a:lnTo>
                    <a:lnTo>
                      <a:pt x="131559" y="117908"/>
                    </a:lnTo>
                    <a:lnTo>
                      <a:pt x="132220" y="46569"/>
                    </a:lnTo>
                    <a:lnTo>
                      <a:pt x="92697" y="17835"/>
                    </a:lnTo>
                    <a:lnTo>
                      <a:pt x="105688" y="0"/>
                    </a:lnTo>
                    <a:lnTo>
                      <a:pt x="145211" y="28734"/>
                    </a:lnTo>
                    <a:cubicBezTo>
                      <a:pt x="150936" y="32807"/>
                      <a:pt x="154238" y="39523"/>
                      <a:pt x="154238" y="46569"/>
                    </a:cubicBezTo>
                    <a:lnTo>
                      <a:pt x="154238" y="117578"/>
                    </a:lnTo>
                    <a:cubicBezTo>
                      <a:pt x="154238" y="126055"/>
                      <a:pt x="149504" y="133761"/>
                      <a:pt x="142018" y="137615"/>
                    </a:cubicBezTo>
                    <a:cubicBezTo>
                      <a:pt x="138495" y="139266"/>
                      <a:pt x="135082" y="140037"/>
                      <a:pt x="131559" y="140037"/>
                    </a:cubicBez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" name="Forma Livre: Forma 299">
                <a:extLst>
                  <a:ext uri="{FF2B5EF4-FFF2-40B4-BE49-F238E27FC236}">
                    <a16:creationId xmlns:a16="http://schemas.microsoft.com/office/drawing/2014/main" id="{31497456-D919-7466-55E3-39743AFEC75F}"/>
                  </a:ext>
                </a:extLst>
              </p:cNvPr>
              <p:cNvSpPr/>
              <p:nvPr/>
            </p:nvSpPr>
            <p:spPr>
              <a:xfrm>
                <a:off x="9785933" y="2924578"/>
                <a:ext cx="66055" cy="378275"/>
              </a:xfrm>
              <a:custGeom>
                <a:avLst/>
                <a:gdLst>
                  <a:gd name="connsiteX0" fmla="*/ 66055 w 66055"/>
                  <a:gd name="connsiteY0" fmla="*/ 378275 h 378275"/>
                  <a:gd name="connsiteX1" fmla="*/ 44037 w 66055"/>
                  <a:gd name="connsiteY1" fmla="*/ 378275 h 378275"/>
                  <a:gd name="connsiteX2" fmla="*/ 44037 w 66055"/>
                  <a:gd name="connsiteY2" fmla="*/ 61982 h 378275"/>
                  <a:gd name="connsiteX3" fmla="*/ 33028 w 66055"/>
                  <a:gd name="connsiteY3" fmla="*/ 43376 h 378275"/>
                  <a:gd name="connsiteX4" fmla="*/ 22018 w 66055"/>
                  <a:gd name="connsiteY4" fmla="*/ 61982 h 378275"/>
                  <a:gd name="connsiteX5" fmla="*/ 22018 w 66055"/>
                  <a:gd name="connsiteY5" fmla="*/ 158092 h 378275"/>
                  <a:gd name="connsiteX6" fmla="*/ 0 w 66055"/>
                  <a:gd name="connsiteY6" fmla="*/ 158092 h 378275"/>
                  <a:gd name="connsiteX7" fmla="*/ 0 w 66055"/>
                  <a:gd name="connsiteY7" fmla="*/ 56037 h 378275"/>
                  <a:gd name="connsiteX8" fmla="*/ 33028 w 66055"/>
                  <a:gd name="connsiteY8" fmla="*/ 0 h 378275"/>
                  <a:gd name="connsiteX9" fmla="*/ 66055 w 66055"/>
                  <a:gd name="connsiteY9" fmla="*/ 56037 h 378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055" h="378275">
                    <a:moveTo>
                      <a:pt x="66055" y="378275"/>
                    </a:moveTo>
                    <a:lnTo>
                      <a:pt x="44037" y="378275"/>
                    </a:lnTo>
                    <a:lnTo>
                      <a:pt x="44037" y="61982"/>
                    </a:lnTo>
                    <a:lnTo>
                      <a:pt x="33028" y="43376"/>
                    </a:lnTo>
                    <a:lnTo>
                      <a:pt x="22018" y="61982"/>
                    </a:lnTo>
                    <a:lnTo>
                      <a:pt x="22018" y="158092"/>
                    </a:lnTo>
                    <a:lnTo>
                      <a:pt x="0" y="158092"/>
                    </a:lnTo>
                    <a:lnTo>
                      <a:pt x="0" y="56037"/>
                    </a:lnTo>
                    <a:lnTo>
                      <a:pt x="33028" y="0"/>
                    </a:lnTo>
                    <a:lnTo>
                      <a:pt x="66055" y="56037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" name="Forma Livre: Forma 300">
                <a:extLst>
                  <a:ext uri="{FF2B5EF4-FFF2-40B4-BE49-F238E27FC236}">
                    <a16:creationId xmlns:a16="http://schemas.microsoft.com/office/drawing/2014/main" id="{D7B1C2A6-AEFB-8A0A-FDDA-8E1DE15A7A56}"/>
                  </a:ext>
                </a:extLst>
              </p:cNvPr>
              <p:cNvSpPr/>
              <p:nvPr/>
            </p:nvSpPr>
            <p:spPr>
              <a:xfrm>
                <a:off x="9742006" y="3250890"/>
                <a:ext cx="154238" cy="140090"/>
              </a:xfrm>
              <a:custGeom>
                <a:avLst/>
                <a:gdLst>
                  <a:gd name="connsiteX0" fmla="*/ 131559 w 154238"/>
                  <a:gd name="connsiteY0" fmla="*/ 140037 h 140090"/>
                  <a:gd name="connsiteX1" fmla="*/ 118349 w 154238"/>
                  <a:gd name="connsiteY1" fmla="*/ 135743 h 140090"/>
                  <a:gd name="connsiteX2" fmla="*/ 76954 w 154238"/>
                  <a:gd name="connsiteY2" fmla="*/ 105578 h 140090"/>
                  <a:gd name="connsiteX3" fmla="*/ 35559 w 154238"/>
                  <a:gd name="connsiteY3" fmla="*/ 135743 h 140090"/>
                  <a:gd name="connsiteX4" fmla="*/ 12220 w 154238"/>
                  <a:gd name="connsiteY4" fmla="*/ 137615 h 140090"/>
                  <a:gd name="connsiteX5" fmla="*/ 0 w 154238"/>
                  <a:gd name="connsiteY5" fmla="*/ 117578 h 140090"/>
                  <a:gd name="connsiteX6" fmla="*/ 0 w 154238"/>
                  <a:gd name="connsiteY6" fmla="*/ 46569 h 140090"/>
                  <a:gd name="connsiteX7" fmla="*/ 9137 w 154238"/>
                  <a:gd name="connsiteY7" fmla="*/ 28734 h 140090"/>
                  <a:gd name="connsiteX8" fmla="*/ 48660 w 154238"/>
                  <a:gd name="connsiteY8" fmla="*/ 0 h 140090"/>
                  <a:gd name="connsiteX9" fmla="*/ 61651 w 154238"/>
                  <a:gd name="connsiteY9" fmla="*/ 17835 h 140090"/>
                  <a:gd name="connsiteX10" fmla="*/ 22128 w 154238"/>
                  <a:gd name="connsiteY10" fmla="*/ 46569 h 140090"/>
                  <a:gd name="connsiteX11" fmla="*/ 22128 w 154238"/>
                  <a:gd name="connsiteY11" fmla="*/ 117578 h 140090"/>
                  <a:gd name="connsiteX12" fmla="*/ 77174 w 154238"/>
                  <a:gd name="connsiteY12" fmla="*/ 78385 h 140090"/>
                  <a:gd name="connsiteX13" fmla="*/ 131559 w 154238"/>
                  <a:gd name="connsiteY13" fmla="*/ 117908 h 140090"/>
                  <a:gd name="connsiteX14" fmla="*/ 132220 w 154238"/>
                  <a:gd name="connsiteY14" fmla="*/ 46569 h 140090"/>
                  <a:gd name="connsiteX15" fmla="*/ 92697 w 154238"/>
                  <a:gd name="connsiteY15" fmla="*/ 17835 h 140090"/>
                  <a:gd name="connsiteX16" fmla="*/ 105688 w 154238"/>
                  <a:gd name="connsiteY16" fmla="*/ 0 h 140090"/>
                  <a:gd name="connsiteX17" fmla="*/ 145211 w 154238"/>
                  <a:gd name="connsiteY17" fmla="*/ 28734 h 140090"/>
                  <a:gd name="connsiteX18" fmla="*/ 154238 w 154238"/>
                  <a:gd name="connsiteY18" fmla="*/ 46569 h 140090"/>
                  <a:gd name="connsiteX19" fmla="*/ 154238 w 154238"/>
                  <a:gd name="connsiteY19" fmla="*/ 117578 h 140090"/>
                  <a:gd name="connsiteX20" fmla="*/ 142018 w 154238"/>
                  <a:gd name="connsiteY20" fmla="*/ 137615 h 140090"/>
                  <a:gd name="connsiteX21" fmla="*/ 131559 w 154238"/>
                  <a:gd name="connsiteY21" fmla="*/ 140037 h 14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4238" h="140090">
                    <a:moveTo>
                      <a:pt x="131559" y="140037"/>
                    </a:moveTo>
                    <a:cubicBezTo>
                      <a:pt x="126936" y="140037"/>
                      <a:pt x="122312" y="138605"/>
                      <a:pt x="118349" y="135743"/>
                    </a:cubicBezTo>
                    <a:lnTo>
                      <a:pt x="76954" y="105578"/>
                    </a:lnTo>
                    <a:lnTo>
                      <a:pt x="35559" y="135743"/>
                    </a:lnTo>
                    <a:cubicBezTo>
                      <a:pt x="28734" y="140807"/>
                      <a:pt x="19706" y="141468"/>
                      <a:pt x="12220" y="137615"/>
                    </a:cubicBezTo>
                    <a:cubicBezTo>
                      <a:pt x="4624" y="133761"/>
                      <a:pt x="0" y="126055"/>
                      <a:pt x="0" y="117578"/>
                    </a:cubicBezTo>
                    <a:lnTo>
                      <a:pt x="0" y="46569"/>
                    </a:lnTo>
                    <a:cubicBezTo>
                      <a:pt x="0" y="39523"/>
                      <a:pt x="3413" y="32917"/>
                      <a:pt x="9137" y="28734"/>
                    </a:cubicBezTo>
                    <a:lnTo>
                      <a:pt x="48660" y="0"/>
                    </a:lnTo>
                    <a:lnTo>
                      <a:pt x="61651" y="17835"/>
                    </a:lnTo>
                    <a:lnTo>
                      <a:pt x="22128" y="46569"/>
                    </a:lnTo>
                    <a:lnTo>
                      <a:pt x="22128" y="117578"/>
                    </a:lnTo>
                    <a:lnTo>
                      <a:pt x="77174" y="78385"/>
                    </a:lnTo>
                    <a:lnTo>
                      <a:pt x="131559" y="117908"/>
                    </a:lnTo>
                    <a:lnTo>
                      <a:pt x="132220" y="46569"/>
                    </a:lnTo>
                    <a:lnTo>
                      <a:pt x="92697" y="17835"/>
                    </a:lnTo>
                    <a:lnTo>
                      <a:pt x="105688" y="0"/>
                    </a:lnTo>
                    <a:lnTo>
                      <a:pt x="145211" y="28734"/>
                    </a:lnTo>
                    <a:cubicBezTo>
                      <a:pt x="150936" y="32807"/>
                      <a:pt x="154238" y="39523"/>
                      <a:pt x="154238" y="46569"/>
                    </a:cubicBezTo>
                    <a:lnTo>
                      <a:pt x="154238" y="117578"/>
                    </a:lnTo>
                    <a:cubicBezTo>
                      <a:pt x="154238" y="126055"/>
                      <a:pt x="149504" y="133761"/>
                      <a:pt x="142018" y="137615"/>
                    </a:cubicBezTo>
                    <a:cubicBezTo>
                      <a:pt x="138495" y="139266"/>
                      <a:pt x="135082" y="140037"/>
                      <a:pt x="131559" y="140037"/>
                    </a:cubicBez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" name="Forma Livre: Forma 301">
                <a:extLst>
                  <a:ext uri="{FF2B5EF4-FFF2-40B4-BE49-F238E27FC236}">
                    <a16:creationId xmlns:a16="http://schemas.microsoft.com/office/drawing/2014/main" id="{D803FC04-FC40-05D5-D9F3-32DA39434A62}"/>
                  </a:ext>
                </a:extLst>
              </p:cNvPr>
              <p:cNvSpPr/>
              <p:nvPr/>
            </p:nvSpPr>
            <p:spPr>
              <a:xfrm>
                <a:off x="9301529" y="2873495"/>
                <a:ext cx="418348" cy="473394"/>
              </a:xfrm>
              <a:custGeom>
                <a:avLst/>
                <a:gdLst>
                  <a:gd name="connsiteX0" fmla="*/ 418349 w 418348"/>
                  <a:gd name="connsiteY0" fmla="*/ 473395 h 473394"/>
                  <a:gd name="connsiteX1" fmla="*/ 363303 w 418348"/>
                  <a:gd name="connsiteY1" fmla="*/ 473395 h 473394"/>
                  <a:gd name="connsiteX2" fmla="*/ 363303 w 418348"/>
                  <a:gd name="connsiteY2" fmla="*/ 451376 h 473394"/>
                  <a:gd name="connsiteX3" fmla="*/ 396330 w 418348"/>
                  <a:gd name="connsiteY3" fmla="*/ 451376 h 473394"/>
                  <a:gd name="connsiteX4" fmla="*/ 396330 w 418348"/>
                  <a:gd name="connsiteY4" fmla="*/ 88073 h 473394"/>
                  <a:gd name="connsiteX5" fmla="*/ 44037 w 418348"/>
                  <a:gd name="connsiteY5" fmla="*/ 88073 h 473394"/>
                  <a:gd name="connsiteX6" fmla="*/ 0 w 418348"/>
                  <a:gd name="connsiteY6" fmla="*/ 44037 h 473394"/>
                  <a:gd name="connsiteX7" fmla="*/ 44037 w 418348"/>
                  <a:gd name="connsiteY7" fmla="*/ 0 h 473394"/>
                  <a:gd name="connsiteX8" fmla="*/ 418349 w 418348"/>
                  <a:gd name="connsiteY8" fmla="*/ 0 h 473394"/>
                  <a:gd name="connsiteX9" fmla="*/ 418349 w 418348"/>
                  <a:gd name="connsiteY9" fmla="*/ 22018 h 473394"/>
                  <a:gd name="connsiteX10" fmla="*/ 44037 w 418348"/>
                  <a:gd name="connsiteY10" fmla="*/ 22018 h 473394"/>
                  <a:gd name="connsiteX11" fmla="*/ 22018 w 418348"/>
                  <a:gd name="connsiteY11" fmla="*/ 44037 h 473394"/>
                  <a:gd name="connsiteX12" fmla="*/ 44037 w 418348"/>
                  <a:gd name="connsiteY12" fmla="*/ 66055 h 473394"/>
                  <a:gd name="connsiteX13" fmla="*/ 418349 w 418348"/>
                  <a:gd name="connsiteY13" fmla="*/ 66055 h 473394"/>
                  <a:gd name="connsiteX14" fmla="*/ 418349 w 418348"/>
                  <a:gd name="connsiteY14" fmla="*/ 473395 h 473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18348" h="473394">
                    <a:moveTo>
                      <a:pt x="418349" y="473395"/>
                    </a:moveTo>
                    <a:lnTo>
                      <a:pt x="363303" y="473395"/>
                    </a:lnTo>
                    <a:lnTo>
                      <a:pt x="363303" y="451376"/>
                    </a:lnTo>
                    <a:lnTo>
                      <a:pt x="396330" y="451376"/>
                    </a:lnTo>
                    <a:lnTo>
                      <a:pt x="396330" y="88073"/>
                    </a:lnTo>
                    <a:lnTo>
                      <a:pt x="44037" y="88073"/>
                    </a:lnTo>
                    <a:cubicBezTo>
                      <a:pt x="19707" y="88073"/>
                      <a:pt x="0" y="68367"/>
                      <a:pt x="0" y="44037"/>
                    </a:cubicBezTo>
                    <a:cubicBezTo>
                      <a:pt x="0" y="19706"/>
                      <a:pt x="19707" y="0"/>
                      <a:pt x="44037" y="0"/>
                    </a:cubicBezTo>
                    <a:lnTo>
                      <a:pt x="418349" y="0"/>
                    </a:lnTo>
                    <a:lnTo>
                      <a:pt x="418349" y="22018"/>
                    </a:lnTo>
                    <a:lnTo>
                      <a:pt x="44037" y="22018"/>
                    </a:lnTo>
                    <a:cubicBezTo>
                      <a:pt x="31927" y="22018"/>
                      <a:pt x="22018" y="31927"/>
                      <a:pt x="22018" y="44037"/>
                    </a:cubicBezTo>
                    <a:cubicBezTo>
                      <a:pt x="22018" y="56147"/>
                      <a:pt x="31927" y="66055"/>
                      <a:pt x="44037" y="66055"/>
                    </a:cubicBezTo>
                    <a:lnTo>
                      <a:pt x="418349" y="66055"/>
                    </a:lnTo>
                    <a:lnTo>
                      <a:pt x="418349" y="473395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" name="Forma Livre: Forma 302">
                <a:extLst>
                  <a:ext uri="{FF2B5EF4-FFF2-40B4-BE49-F238E27FC236}">
                    <a16:creationId xmlns:a16="http://schemas.microsoft.com/office/drawing/2014/main" id="{46D0A8B2-D01A-6530-1AF2-AB4D27CEB7D1}"/>
                  </a:ext>
                </a:extLst>
              </p:cNvPr>
              <p:cNvSpPr/>
              <p:nvPr/>
            </p:nvSpPr>
            <p:spPr>
              <a:xfrm>
                <a:off x="9301529" y="2917532"/>
                <a:ext cx="286238" cy="429357"/>
              </a:xfrm>
              <a:custGeom>
                <a:avLst/>
                <a:gdLst>
                  <a:gd name="connsiteX0" fmla="*/ 286239 w 286238"/>
                  <a:gd name="connsiteY0" fmla="*/ 429358 h 429357"/>
                  <a:gd name="connsiteX1" fmla="*/ 44037 w 286238"/>
                  <a:gd name="connsiteY1" fmla="*/ 429358 h 429357"/>
                  <a:gd name="connsiteX2" fmla="*/ 0 w 286238"/>
                  <a:gd name="connsiteY2" fmla="*/ 385321 h 429357"/>
                  <a:gd name="connsiteX3" fmla="*/ 0 w 286238"/>
                  <a:gd name="connsiteY3" fmla="*/ 0 h 429357"/>
                  <a:gd name="connsiteX4" fmla="*/ 22018 w 286238"/>
                  <a:gd name="connsiteY4" fmla="*/ 0 h 429357"/>
                  <a:gd name="connsiteX5" fmla="*/ 22018 w 286238"/>
                  <a:gd name="connsiteY5" fmla="*/ 385321 h 429357"/>
                  <a:gd name="connsiteX6" fmla="*/ 44037 w 286238"/>
                  <a:gd name="connsiteY6" fmla="*/ 407339 h 429357"/>
                  <a:gd name="connsiteX7" fmla="*/ 286239 w 286238"/>
                  <a:gd name="connsiteY7" fmla="*/ 407339 h 429357"/>
                  <a:gd name="connsiteX8" fmla="*/ 286239 w 286238"/>
                  <a:gd name="connsiteY8" fmla="*/ 429358 h 429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238" h="429357">
                    <a:moveTo>
                      <a:pt x="286239" y="429358"/>
                    </a:moveTo>
                    <a:lnTo>
                      <a:pt x="44037" y="429358"/>
                    </a:lnTo>
                    <a:cubicBezTo>
                      <a:pt x="19707" y="429358"/>
                      <a:pt x="0" y="409651"/>
                      <a:pt x="0" y="385321"/>
                    </a:cubicBezTo>
                    <a:lnTo>
                      <a:pt x="0" y="0"/>
                    </a:lnTo>
                    <a:lnTo>
                      <a:pt x="22018" y="0"/>
                    </a:lnTo>
                    <a:lnTo>
                      <a:pt x="22018" y="385321"/>
                    </a:lnTo>
                    <a:cubicBezTo>
                      <a:pt x="22018" y="397431"/>
                      <a:pt x="31927" y="407339"/>
                      <a:pt x="44037" y="407339"/>
                    </a:cubicBezTo>
                    <a:lnTo>
                      <a:pt x="286239" y="407339"/>
                    </a:lnTo>
                    <a:lnTo>
                      <a:pt x="286239" y="42935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" name="Forma Livre: Forma 303">
                <a:extLst>
                  <a:ext uri="{FF2B5EF4-FFF2-40B4-BE49-F238E27FC236}">
                    <a16:creationId xmlns:a16="http://schemas.microsoft.com/office/drawing/2014/main" id="{E79CC031-9967-F9CA-8513-C8DE225675A6}"/>
                  </a:ext>
                </a:extLst>
              </p:cNvPr>
              <p:cNvSpPr/>
              <p:nvPr/>
            </p:nvSpPr>
            <p:spPr>
              <a:xfrm>
                <a:off x="9356575" y="3280835"/>
                <a:ext cx="209174" cy="22018"/>
              </a:xfrm>
              <a:custGeom>
                <a:avLst/>
                <a:gdLst>
                  <a:gd name="connsiteX0" fmla="*/ 0 w 209174"/>
                  <a:gd name="connsiteY0" fmla="*/ 0 h 22018"/>
                  <a:gd name="connsiteX1" fmla="*/ 209174 w 209174"/>
                  <a:gd name="connsiteY1" fmla="*/ 0 h 22018"/>
                  <a:gd name="connsiteX2" fmla="*/ 209174 w 209174"/>
                  <a:gd name="connsiteY2" fmla="*/ 22018 h 22018"/>
                  <a:gd name="connsiteX3" fmla="*/ 0 w 209174"/>
                  <a:gd name="connsiteY3" fmla="*/ 22018 h 2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174" h="22018">
                    <a:moveTo>
                      <a:pt x="0" y="0"/>
                    </a:moveTo>
                    <a:lnTo>
                      <a:pt x="209174" y="0"/>
                    </a:lnTo>
                    <a:lnTo>
                      <a:pt x="209174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" name="Forma Livre: Forma 304">
                <a:extLst>
                  <a:ext uri="{FF2B5EF4-FFF2-40B4-BE49-F238E27FC236}">
                    <a16:creationId xmlns:a16="http://schemas.microsoft.com/office/drawing/2014/main" id="{E24F77D3-AC7D-2B4E-04E1-DCA2DCD4CC51}"/>
                  </a:ext>
                </a:extLst>
              </p:cNvPr>
              <p:cNvSpPr/>
              <p:nvPr/>
            </p:nvSpPr>
            <p:spPr>
              <a:xfrm>
                <a:off x="9389602" y="3236798"/>
                <a:ext cx="99082" cy="22018"/>
              </a:xfrm>
              <a:custGeom>
                <a:avLst/>
                <a:gdLst>
                  <a:gd name="connsiteX0" fmla="*/ 0 w 99082"/>
                  <a:gd name="connsiteY0" fmla="*/ 0 h 22018"/>
                  <a:gd name="connsiteX1" fmla="*/ 99083 w 99082"/>
                  <a:gd name="connsiteY1" fmla="*/ 0 h 22018"/>
                  <a:gd name="connsiteX2" fmla="*/ 99083 w 99082"/>
                  <a:gd name="connsiteY2" fmla="*/ 22018 h 22018"/>
                  <a:gd name="connsiteX3" fmla="*/ 0 w 99082"/>
                  <a:gd name="connsiteY3" fmla="*/ 22018 h 2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082" h="22018">
                    <a:moveTo>
                      <a:pt x="0" y="0"/>
                    </a:moveTo>
                    <a:lnTo>
                      <a:pt x="99083" y="0"/>
                    </a:lnTo>
                    <a:lnTo>
                      <a:pt x="99083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" name="Forma Livre: Forma 305">
                <a:extLst>
                  <a:ext uri="{FF2B5EF4-FFF2-40B4-BE49-F238E27FC236}">
                    <a16:creationId xmlns:a16="http://schemas.microsoft.com/office/drawing/2014/main" id="{5926713F-9335-1389-3DAE-8BDAC129B990}"/>
                  </a:ext>
                </a:extLst>
              </p:cNvPr>
              <p:cNvSpPr/>
              <p:nvPr/>
            </p:nvSpPr>
            <p:spPr>
              <a:xfrm>
                <a:off x="9510703" y="3236798"/>
                <a:ext cx="22018" cy="22018"/>
              </a:xfrm>
              <a:custGeom>
                <a:avLst/>
                <a:gdLst>
                  <a:gd name="connsiteX0" fmla="*/ 0 w 22018"/>
                  <a:gd name="connsiteY0" fmla="*/ 0 h 22018"/>
                  <a:gd name="connsiteX1" fmla="*/ 22018 w 22018"/>
                  <a:gd name="connsiteY1" fmla="*/ 0 h 22018"/>
                  <a:gd name="connsiteX2" fmla="*/ 22018 w 22018"/>
                  <a:gd name="connsiteY2" fmla="*/ 22018 h 22018"/>
                  <a:gd name="connsiteX3" fmla="*/ 0 w 22018"/>
                  <a:gd name="connsiteY3" fmla="*/ 22018 h 2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18" h="22018">
                    <a:moveTo>
                      <a:pt x="0" y="0"/>
                    </a:moveTo>
                    <a:lnTo>
                      <a:pt x="22018" y="0"/>
                    </a:lnTo>
                    <a:lnTo>
                      <a:pt x="22018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" name="Forma Livre: Forma 306">
                <a:extLst>
                  <a:ext uri="{FF2B5EF4-FFF2-40B4-BE49-F238E27FC236}">
                    <a16:creationId xmlns:a16="http://schemas.microsoft.com/office/drawing/2014/main" id="{5F1D854A-6A93-63E6-70E1-17FB794334BB}"/>
                  </a:ext>
                </a:extLst>
              </p:cNvPr>
              <p:cNvSpPr/>
              <p:nvPr/>
            </p:nvSpPr>
            <p:spPr>
              <a:xfrm>
                <a:off x="9367584" y="3005605"/>
                <a:ext cx="176146" cy="176146"/>
              </a:xfrm>
              <a:custGeom>
                <a:avLst/>
                <a:gdLst>
                  <a:gd name="connsiteX0" fmla="*/ 88073 w 176146"/>
                  <a:gd name="connsiteY0" fmla="*/ 176147 h 176146"/>
                  <a:gd name="connsiteX1" fmla="*/ 0 w 176146"/>
                  <a:gd name="connsiteY1" fmla="*/ 88073 h 176146"/>
                  <a:gd name="connsiteX2" fmla="*/ 88073 w 176146"/>
                  <a:gd name="connsiteY2" fmla="*/ 0 h 176146"/>
                  <a:gd name="connsiteX3" fmla="*/ 176147 w 176146"/>
                  <a:gd name="connsiteY3" fmla="*/ 88073 h 176146"/>
                  <a:gd name="connsiteX4" fmla="*/ 88073 w 176146"/>
                  <a:gd name="connsiteY4" fmla="*/ 176147 h 176146"/>
                  <a:gd name="connsiteX5" fmla="*/ 88073 w 176146"/>
                  <a:gd name="connsiteY5" fmla="*/ 22018 h 176146"/>
                  <a:gd name="connsiteX6" fmla="*/ 22018 w 176146"/>
                  <a:gd name="connsiteY6" fmla="*/ 88073 h 176146"/>
                  <a:gd name="connsiteX7" fmla="*/ 88073 w 176146"/>
                  <a:gd name="connsiteY7" fmla="*/ 154128 h 176146"/>
                  <a:gd name="connsiteX8" fmla="*/ 154128 w 176146"/>
                  <a:gd name="connsiteY8" fmla="*/ 88073 h 176146"/>
                  <a:gd name="connsiteX9" fmla="*/ 88073 w 176146"/>
                  <a:gd name="connsiteY9" fmla="*/ 22018 h 176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146" h="176146">
                    <a:moveTo>
                      <a:pt x="88073" y="176147"/>
                    </a:moveTo>
                    <a:cubicBezTo>
                      <a:pt x="39523" y="176147"/>
                      <a:pt x="0" y="136624"/>
                      <a:pt x="0" y="88073"/>
                    </a:cubicBezTo>
                    <a:cubicBezTo>
                      <a:pt x="0" y="39523"/>
                      <a:pt x="39523" y="0"/>
                      <a:pt x="88073" y="0"/>
                    </a:cubicBezTo>
                    <a:cubicBezTo>
                      <a:pt x="136624" y="0"/>
                      <a:pt x="176147" y="39523"/>
                      <a:pt x="176147" y="88073"/>
                    </a:cubicBezTo>
                    <a:cubicBezTo>
                      <a:pt x="176147" y="136624"/>
                      <a:pt x="136624" y="176147"/>
                      <a:pt x="88073" y="176147"/>
                    </a:cubicBezTo>
                    <a:close/>
                    <a:moveTo>
                      <a:pt x="88073" y="22018"/>
                    </a:moveTo>
                    <a:cubicBezTo>
                      <a:pt x="51633" y="22018"/>
                      <a:pt x="22018" y="51633"/>
                      <a:pt x="22018" y="88073"/>
                    </a:cubicBezTo>
                    <a:cubicBezTo>
                      <a:pt x="22018" y="124514"/>
                      <a:pt x="51633" y="154128"/>
                      <a:pt x="88073" y="154128"/>
                    </a:cubicBezTo>
                    <a:cubicBezTo>
                      <a:pt x="124514" y="154128"/>
                      <a:pt x="154128" y="124514"/>
                      <a:pt x="154128" y="88073"/>
                    </a:cubicBezTo>
                    <a:cubicBezTo>
                      <a:pt x="154128" y="51633"/>
                      <a:pt x="124514" y="22018"/>
                      <a:pt x="88073" y="22018"/>
                    </a:cubicBez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" name="Forma Livre: Forma 307">
                <a:extLst>
                  <a:ext uri="{FF2B5EF4-FFF2-40B4-BE49-F238E27FC236}">
                    <a16:creationId xmlns:a16="http://schemas.microsoft.com/office/drawing/2014/main" id="{BE3672B4-0E67-0751-0698-6A1BE5921743}"/>
                  </a:ext>
                </a:extLst>
              </p:cNvPr>
              <p:cNvSpPr/>
              <p:nvPr/>
            </p:nvSpPr>
            <p:spPr>
              <a:xfrm>
                <a:off x="9345566" y="3082670"/>
                <a:ext cx="66055" cy="22018"/>
              </a:xfrm>
              <a:custGeom>
                <a:avLst/>
                <a:gdLst>
                  <a:gd name="connsiteX0" fmla="*/ 0 w 66055"/>
                  <a:gd name="connsiteY0" fmla="*/ 0 h 22018"/>
                  <a:gd name="connsiteX1" fmla="*/ 66055 w 66055"/>
                  <a:gd name="connsiteY1" fmla="*/ 0 h 22018"/>
                  <a:gd name="connsiteX2" fmla="*/ 66055 w 66055"/>
                  <a:gd name="connsiteY2" fmla="*/ 22018 h 22018"/>
                  <a:gd name="connsiteX3" fmla="*/ 0 w 66055"/>
                  <a:gd name="connsiteY3" fmla="*/ 22018 h 2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055" h="22018">
                    <a:moveTo>
                      <a:pt x="0" y="0"/>
                    </a:moveTo>
                    <a:lnTo>
                      <a:pt x="66055" y="0"/>
                    </a:lnTo>
                    <a:lnTo>
                      <a:pt x="66055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orma Livre: Forma 308">
                <a:extLst>
                  <a:ext uri="{FF2B5EF4-FFF2-40B4-BE49-F238E27FC236}">
                    <a16:creationId xmlns:a16="http://schemas.microsoft.com/office/drawing/2014/main" id="{DF4A0DB3-19E5-2DCA-9A0F-949D94417015}"/>
                  </a:ext>
                </a:extLst>
              </p:cNvPr>
              <p:cNvSpPr/>
              <p:nvPr/>
            </p:nvSpPr>
            <p:spPr>
              <a:xfrm>
                <a:off x="9499694" y="3082670"/>
                <a:ext cx="66055" cy="22018"/>
              </a:xfrm>
              <a:custGeom>
                <a:avLst/>
                <a:gdLst>
                  <a:gd name="connsiteX0" fmla="*/ 0 w 66055"/>
                  <a:gd name="connsiteY0" fmla="*/ 0 h 22018"/>
                  <a:gd name="connsiteX1" fmla="*/ 66055 w 66055"/>
                  <a:gd name="connsiteY1" fmla="*/ 0 h 22018"/>
                  <a:gd name="connsiteX2" fmla="*/ 66055 w 66055"/>
                  <a:gd name="connsiteY2" fmla="*/ 22018 h 22018"/>
                  <a:gd name="connsiteX3" fmla="*/ 0 w 66055"/>
                  <a:gd name="connsiteY3" fmla="*/ 22018 h 2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055" h="22018">
                    <a:moveTo>
                      <a:pt x="0" y="0"/>
                    </a:moveTo>
                    <a:lnTo>
                      <a:pt x="66055" y="0"/>
                    </a:lnTo>
                    <a:lnTo>
                      <a:pt x="66055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" name="Forma Livre: Forma 309">
                <a:extLst>
                  <a:ext uri="{FF2B5EF4-FFF2-40B4-BE49-F238E27FC236}">
                    <a16:creationId xmlns:a16="http://schemas.microsoft.com/office/drawing/2014/main" id="{FFB153D0-F5D4-5AF9-D936-9AE18A6525D5}"/>
                  </a:ext>
                </a:extLst>
              </p:cNvPr>
              <p:cNvSpPr/>
              <p:nvPr/>
            </p:nvSpPr>
            <p:spPr>
              <a:xfrm>
                <a:off x="9444648" y="3137716"/>
                <a:ext cx="22018" cy="66055"/>
              </a:xfrm>
              <a:custGeom>
                <a:avLst/>
                <a:gdLst>
                  <a:gd name="connsiteX0" fmla="*/ 0 w 22018"/>
                  <a:gd name="connsiteY0" fmla="*/ 0 h 66055"/>
                  <a:gd name="connsiteX1" fmla="*/ 22018 w 22018"/>
                  <a:gd name="connsiteY1" fmla="*/ 0 h 66055"/>
                  <a:gd name="connsiteX2" fmla="*/ 22018 w 22018"/>
                  <a:gd name="connsiteY2" fmla="*/ 66055 h 66055"/>
                  <a:gd name="connsiteX3" fmla="*/ 0 w 22018"/>
                  <a:gd name="connsiteY3" fmla="*/ 66055 h 6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18" h="66055">
                    <a:moveTo>
                      <a:pt x="0" y="0"/>
                    </a:moveTo>
                    <a:lnTo>
                      <a:pt x="22018" y="0"/>
                    </a:lnTo>
                    <a:lnTo>
                      <a:pt x="22018" y="66055"/>
                    </a:lnTo>
                    <a:lnTo>
                      <a:pt x="0" y="66055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" name="Forma Livre: Forma 310">
                <a:extLst>
                  <a:ext uri="{FF2B5EF4-FFF2-40B4-BE49-F238E27FC236}">
                    <a16:creationId xmlns:a16="http://schemas.microsoft.com/office/drawing/2014/main" id="{75030137-E9AD-CAF5-CFD5-BCA97024B4EC}"/>
                  </a:ext>
                </a:extLst>
              </p:cNvPr>
              <p:cNvSpPr/>
              <p:nvPr/>
            </p:nvSpPr>
            <p:spPr>
              <a:xfrm>
                <a:off x="9444648" y="2983587"/>
                <a:ext cx="22018" cy="66055"/>
              </a:xfrm>
              <a:custGeom>
                <a:avLst/>
                <a:gdLst>
                  <a:gd name="connsiteX0" fmla="*/ 0 w 22018"/>
                  <a:gd name="connsiteY0" fmla="*/ 0 h 66055"/>
                  <a:gd name="connsiteX1" fmla="*/ 22018 w 22018"/>
                  <a:gd name="connsiteY1" fmla="*/ 0 h 66055"/>
                  <a:gd name="connsiteX2" fmla="*/ 22018 w 22018"/>
                  <a:gd name="connsiteY2" fmla="*/ 66055 h 66055"/>
                  <a:gd name="connsiteX3" fmla="*/ 0 w 22018"/>
                  <a:gd name="connsiteY3" fmla="*/ 66055 h 6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18" h="66055">
                    <a:moveTo>
                      <a:pt x="0" y="0"/>
                    </a:moveTo>
                    <a:lnTo>
                      <a:pt x="22018" y="0"/>
                    </a:lnTo>
                    <a:lnTo>
                      <a:pt x="22018" y="66055"/>
                    </a:lnTo>
                    <a:lnTo>
                      <a:pt x="0" y="66055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orma Livre: Forma 311">
                <a:extLst>
                  <a:ext uri="{FF2B5EF4-FFF2-40B4-BE49-F238E27FC236}">
                    <a16:creationId xmlns:a16="http://schemas.microsoft.com/office/drawing/2014/main" id="{DB89567A-716D-C170-34F1-41E65C2B3B98}"/>
                  </a:ext>
                </a:extLst>
              </p:cNvPr>
              <p:cNvSpPr/>
              <p:nvPr/>
            </p:nvSpPr>
            <p:spPr>
              <a:xfrm>
                <a:off x="9785933" y="3104688"/>
                <a:ext cx="22018" cy="22018"/>
              </a:xfrm>
              <a:custGeom>
                <a:avLst/>
                <a:gdLst>
                  <a:gd name="connsiteX0" fmla="*/ 0 w 22018"/>
                  <a:gd name="connsiteY0" fmla="*/ 0 h 22018"/>
                  <a:gd name="connsiteX1" fmla="*/ 22018 w 22018"/>
                  <a:gd name="connsiteY1" fmla="*/ 0 h 22018"/>
                  <a:gd name="connsiteX2" fmla="*/ 22018 w 22018"/>
                  <a:gd name="connsiteY2" fmla="*/ 22018 h 22018"/>
                  <a:gd name="connsiteX3" fmla="*/ 0 w 22018"/>
                  <a:gd name="connsiteY3" fmla="*/ 22018 h 2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18" h="22018">
                    <a:moveTo>
                      <a:pt x="0" y="0"/>
                    </a:moveTo>
                    <a:lnTo>
                      <a:pt x="22018" y="0"/>
                    </a:lnTo>
                    <a:lnTo>
                      <a:pt x="22018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" name="Forma Livre: Forma 312">
                <a:extLst>
                  <a:ext uri="{FF2B5EF4-FFF2-40B4-BE49-F238E27FC236}">
                    <a16:creationId xmlns:a16="http://schemas.microsoft.com/office/drawing/2014/main" id="{0E484F22-6A56-3DBF-5CA0-28ACC1B658DC}"/>
                  </a:ext>
                </a:extLst>
              </p:cNvPr>
              <p:cNvSpPr/>
              <p:nvPr/>
            </p:nvSpPr>
            <p:spPr>
              <a:xfrm>
                <a:off x="9785933" y="3148725"/>
                <a:ext cx="22018" cy="154128"/>
              </a:xfrm>
              <a:custGeom>
                <a:avLst/>
                <a:gdLst>
                  <a:gd name="connsiteX0" fmla="*/ 0 w 22018"/>
                  <a:gd name="connsiteY0" fmla="*/ 0 h 154128"/>
                  <a:gd name="connsiteX1" fmla="*/ 22018 w 22018"/>
                  <a:gd name="connsiteY1" fmla="*/ 0 h 154128"/>
                  <a:gd name="connsiteX2" fmla="*/ 22018 w 22018"/>
                  <a:gd name="connsiteY2" fmla="*/ 154128 h 154128"/>
                  <a:gd name="connsiteX3" fmla="*/ 0 w 22018"/>
                  <a:gd name="connsiteY3" fmla="*/ 154128 h 15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18" h="154128">
                    <a:moveTo>
                      <a:pt x="0" y="0"/>
                    </a:moveTo>
                    <a:lnTo>
                      <a:pt x="22018" y="0"/>
                    </a:lnTo>
                    <a:lnTo>
                      <a:pt x="22018" y="154128"/>
                    </a:lnTo>
                    <a:lnTo>
                      <a:pt x="0" y="15412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" name="Forma Livre: Forma 313">
                <a:extLst>
                  <a:ext uri="{FF2B5EF4-FFF2-40B4-BE49-F238E27FC236}">
                    <a16:creationId xmlns:a16="http://schemas.microsoft.com/office/drawing/2014/main" id="{22E01859-DC90-C75A-DBA6-25456067D0E8}"/>
                  </a:ext>
                </a:extLst>
              </p:cNvPr>
              <p:cNvSpPr/>
              <p:nvPr/>
            </p:nvSpPr>
            <p:spPr>
              <a:xfrm>
                <a:off x="9609786" y="3159734"/>
                <a:ext cx="22018" cy="22018"/>
              </a:xfrm>
              <a:custGeom>
                <a:avLst/>
                <a:gdLst>
                  <a:gd name="connsiteX0" fmla="*/ 0 w 22018"/>
                  <a:gd name="connsiteY0" fmla="*/ 0 h 22018"/>
                  <a:gd name="connsiteX1" fmla="*/ 22018 w 22018"/>
                  <a:gd name="connsiteY1" fmla="*/ 0 h 22018"/>
                  <a:gd name="connsiteX2" fmla="*/ 22018 w 22018"/>
                  <a:gd name="connsiteY2" fmla="*/ 22018 h 22018"/>
                  <a:gd name="connsiteX3" fmla="*/ 0 w 22018"/>
                  <a:gd name="connsiteY3" fmla="*/ 22018 h 2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18" h="22018">
                    <a:moveTo>
                      <a:pt x="0" y="0"/>
                    </a:moveTo>
                    <a:lnTo>
                      <a:pt x="22018" y="0"/>
                    </a:lnTo>
                    <a:lnTo>
                      <a:pt x="22018" y="22018"/>
                    </a:lnTo>
                    <a:lnTo>
                      <a:pt x="0" y="22018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orma Livre: Forma 314">
                <a:extLst>
                  <a:ext uri="{FF2B5EF4-FFF2-40B4-BE49-F238E27FC236}">
                    <a16:creationId xmlns:a16="http://schemas.microsoft.com/office/drawing/2014/main" id="{180D60BC-C2BB-391B-DAAC-B2B1D77EE9DE}"/>
                  </a:ext>
                </a:extLst>
              </p:cNvPr>
              <p:cNvSpPr/>
              <p:nvPr/>
            </p:nvSpPr>
            <p:spPr>
              <a:xfrm>
                <a:off x="9609786" y="3203771"/>
                <a:ext cx="22018" cy="209174"/>
              </a:xfrm>
              <a:custGeom>
                <a:avLst/>
                <a:gdLst>
                  <a:gd name="connsiteX0" fmla="*/ 0 w 22018"/>
                  <a:gd name="connsiteY0" fmla="*/ 0 h 209174"/>
                  <a:gd name="connsiteX1" fmla="*/ 22018 w 22018"/>
                  <a:gd name="connsiteY1" fmla="*/ 0 h 209174"/>
                  <a:gd name="connsiteX2" fmla="*/ 22018 w 22018"/>
                  <a:gd name="connsiteY2" fmla="*/ 209174 h 209174"/>
                  <a:gd name="connsiteX3" fmla="*/ 0 w 22018"/>
                  <a:gd name="connsiteY3" fmla="*/ 209174 h 209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18" h="209174">
                    <a:moveTo>
                      <a:pt x="0" y="0"/>
                    </a:moveTo>
                    <a:lnTo>
                      <a:pt x="22018" y="0"/>
                    </a:lnTo>
                    <a:lnTo>
                      <a:pt x="22018" y="209174"/>
                    </a:lnTo>
                    <a:lnTo>
                      <a:pt x="0" y="209174"/>
                    </a:lnTo>
                    <a:close/>
                  </a:path>
                </a:pathLst>
              </a:custGeom>
              <a:grpFill/>
              <a:ln w="10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" name="Agrupar 320">
            <a:extLst>
              <a:ext uri="{FF2B5EF4-FFF2-40B4-BE49-F238E27FC236}">
                <a16:creationId xmlns:a16="http://schemas.microsoft.com/office/drawing/2014/main" id="{3205E90D-3BF4-3FA2-E943-FA5E9A8ED796}"/>
              </a:ext>
            </a:extLst>
          </p:cNvPr>
          <p:cNvGrpSpPr/>
          <p:nvPr/>
        </p:nvGrpSpPr>
        <p:grpSpPr>
          <a:xfrm>
            <a:off x="6775271" y="2959998"/>
            <a:ext cx="767905" cy="756866"/>
            <a:chOff x="6775271" y="2959998"/>
            <a:chExt cx="767905" cy="756866"/>
          </a:xfrm>
        </p:grpSpPr>
        <p:sp>
          <p:nvSpPr>
            <p:cNvPr id="199" name="Retângulo: Cantos Arredondados 198">
              <a:extLst>
                <a:ext uri="{FF2B5EF4-FFF2-40B4-BE49-F238E27FC236}">
                  <a16:creationId xmlns:a16="http://schemas.microsoft.com/office/drawing/2014/main" id="{EDD98270-9366-441E-C7F1-80B8FF4DAFF5}"/>
                </a:ext>
              </a:extLst>
            </p:cNvPr>
            <p:cNvSpPr/>
            <p:nvPr/>
          </p:nvSpPr>
          <p:spPr>
            <a:xfrm>
              <a:off x="6775271" y="2959998"/>
              <a:ext cx="767905" cy="756866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16" name="Gráfico 741">
              <a:extLst>
                <a:ext uri="{FF2B5EF4-FFF2-40B4-BE49-F238E27FC236}">
                  <a16:creationId xmlns:a16="http://schemas.microsoft.com/office/drawing/2014/main" id="{1BFD4478-5643-6CCA-8F70-1002CB463E35}"/>
                </a:ext>
              </a:extLst>
            </p:cNvPr>
            <p:cNvGrpSpPr/>
            <p:nvPr/>
          </p:nvGrpSpPr>
          <p:grpSpPr>
            <a:xfrm>
              <a:off x="6964514" y="3045609"/>
              <a:ext cx="389418" cy="585644"/>
              <a:chOff x="688881" y="5755991"/>
              <a:chExt cx="490123" cy="737093"/>
            </a:xfrm>
            <a:solidFill>
              <a:schemeClr val="bg1"/>
            </a:solidFill>
          </p:grpSpPr>
          <p:sp>
            <p:nvSpPr>
              <p:cNvPr id="317" name="Forma Livre: Forma 316">
                <a:extLst>
                  <a:ext uri="{FF2B5EF4-FFF2-40B4-BE49-F238E27FC236}">
                    <a16:creationId xmlns:a16="http://schemas.microsoft.com/office/drawing/2014/main" id="{4EC36DF7-0B54-14A5-8006-9EF6109E6460}"/>
                  </a:ext>
                </a:extLst>
              </p:cNvPr>
              <p:cNvSpPr/>
              <p:nvPr/>
            </p:nvSpPr>
            <p:spPr>
              <a:xfrm>
                <a:off x="688881" y="5755991"/>
                <a:ext cx="490123" cy="737093"/>
              </a:xfrm>
              <a:custGeom>
                <a:avLst/>
                <a:gdLst>
                  <a:gd name="connsiteX0" fmla="*/ 490124 w 490123"/>
                  <a:gd name="connsiteY0" fmla="*/ 727759 h 737093"/>
                  <a:gd name="connsiteX1" fmla="*/ 478274 w 490123"/>
                  <a:gd name="connsiteY1" fmla="*/ 263120 h 737093"/>
                  <a:gd name="connsiteX2" fmla="*/ 478274 w 490123"/>
                  <a:gd name="connsiteY2" fmla="*/ 262795 h 737093"/>
                  <a:gd name="connsiteX3" fmla="*/ 475434 w 490123"/>
                  <a:gd name="connsiteY3" fmla="*/ 256221 h 737093"/>
                  <a:gd name="connsiteX4" fmla="*/ 464964 w 490123"/>
                  <a:gd name="connsiteY4" fmla="*/ 244940 h 737093"/>
                  <a:gd name="connsiteX5" fmla="*/ 447840 w 490123"/>
                  <a:gd name="connsiteY5" fmla="*/ 226598 h 737093"/>
                  <a:gd name="connsiteX6" fmla="*/ 447840 w 490123"/>
                  <a:gd name="connsiteY6" fmla="*/ 152580 h 737093"/>
                  <a:gd name="connsiteX7" fmla="*/ 447840 w 490123"/>
                  <a:gd name="connsiteY7" fmla="*/ 152580 h 737093"/>
                  <a:gd name="connsiteX8" fmla="*/ 447840 w 490123"/>
                  <a:gd name="connsiteY8" fmla="*/ 151119 h 737093"/>
                  <a:gd name="connsiteX9" fmla="*/ 447840 w 490123"/>
                  <a:gd name="connsiteY9" fmla="*/ 151119 h 737093"/>
                  <a:gd name="connsiteX10" fmla="*/ 447840 w 490123"/>
                  <a:gd name="connsiteY10" fmla="*/ 150633 h 737093"/>
                  <a:gd name="connsiteX11" fmla="*/ 447677 w 490123"/>
                  <a:gd name="connsiteY11" fmla="*/ 150146 h 737093"/>
                  <a:gd name="connsiteX12" fmla="*/ 447677 w 490123"/>
                  <a:gd name="connsiteY12" fmla="*/ 149659 h 737093"/>
                  <a:gd name="connsiteX13" fmla="*/ 447677 w 490123"/>
                  <a:gd name="connsiteY13" fmla="*/ 149659 h 737093"/>
                  <a:gd name="connsiteX14" fmla="*/ 447515 w 490123"/>
                  <a:gd name="connsiteY14" fmla="*/ 149172 h 737093"/>
                  <a:gd name="connsiteX15" fmla="*/ 447353 w 490123"/>
                  <a:gd name="connsiteY15" fmla="*/ 148685 h 737093"/>
                  <a:gd name="connsiteX16" fmla="*/ 447353 w 490123"/>
                  <a:gd name="connsiteY16" fmla="*/ 148685 h 737093"/>
                  <a:gd name="connsiteX17" fmla="*/ 447190 w 490123"/>
                  <a:gd name="connsiteY17" fmla="*/ 148360 h 737093"/>
                  <a:gd name="connsiteX18" fmla="*/ 447190 w 490123"/>
                  <a:gd name="connsiteY18" fmla="*/ 148360 h 737093"/>
                  <a:gd name="connsiteX19" fmla="*/ 447190 w 490123"/>
                  <a:gd name="connsiteY19" fmla="*/ 148198 h 737093"/>
                  <a:gd name="connsiteX20" fmla="*/ 447028 w 490123"/>
                  <a:gd name="connsiteY20" fmla="*/ 147873 h 737093"/>
                  <a:gd name="connsiteX21" fmla="*/ 446866 w 490123"/>
                  <a:gd name="connsiteY21" fmla="*/ 147711 h 737093"/>
                  <a:gd name="connsiteX22" fmla="*/ 446703 w 490123"/>
                  <a:gd name="connsiteY22" fmla="*/ 147548 h 737093"/>
                  <a:gd name="connsiteX23" fmla="*/ 446379 w 490123"/>
                  <a:gd name="connsiteY23" fmla="*/ 147061 h 737093"/>
                  <a:gd name="connsiteX24" fmla="*/ 446216 w 490123"/>
                  <a:gd name="connsiteY24" fmla="*/ 146899 h 737093"/>
                  <a:gd name="connsiteX25" fmla="*/ 446054 w 490123"/>
                  <a:gd name="connsiteY25" fmla="*/ 146737 h 737093"/>
                  <a:gd name="connsiteX26" fmla="*/ 445892 w 490123"/>
                  <a:gd name="connsiteY26" fmla="*/ 146575 h 737093"/>
                  <a:gd name="connsiteX27" fmla="*/ 445892 w 490123"/>
                  <a:gd name="connsiteY27" fmla="*/ 146575 h 737093"/>
                  <a:gd name="connsiteX28" fmla="*/ 445730 w 490123"/>
                  <a:gd name="connsiteY28" fmla="*/ 146412 h 737093"/>
                  <a:gd name="connsiteX29" fmla="*/ 445405 w 490123"/>
                  <a:gd name="connsiteY29" fmla="*/ 146088 h 737093"/>
                  <a:gd name="connsiteX30" fmla="*/ 445242 w 490123"/>
                  <a:gd name="connsiteY30" fmla="*/ 145925 h 737093"/>
                  <a:gd name="connsiteX31" fmla="*/ 445242 w 490123"/>
                  <a:gd name="connsiteY31" fmla="*/ 145925 h 737093"/>
                  <a:gd name="connsiteX32" fmla="*/ 445080 w 490123"/>
                  <a:gd name="connsiteY32" fmla="*/ 145763 h 737093"/>
                  <a:gd name="connsiteX33" fmla="*/ 445080 w 490123"/>
                  <a:gd name="connsiteY33" fmla="*/ 145763 h 737093"/>
                  <a:gd name="connsiteX34" fmla="*/ 444918 w 490123"/>
                  <a:gd name="connsiteY34" fmla="*/ 145601 h 737093"/>
                  <a:gd name="connsiteX35" fmla="*/ 444593 w 490123"/>
                  <a:gd name="connsiteY35" fmla="*/ 145438 h 737093"/>
                  <a:gd name="connsiteX36" fmla="*/ 444268 w 490123"/>
                  <a:gd name="connsiteY36" fmla="*/ 145114 h 737093"/>
                  <a:gd name="connsiteX37" fmla="*/ 443944 w 490123"/>
                  <a:gd name="connsiteY37" fmla="*/ 144789 h 737093"/>
                  <a:gd name="connsiteX38" fmla="*/ 443782 w 490123"/>
                  <a:gd name="connsiteY38" fmla="*/ 144789 h 737093"/>
                  <a:gd name="connsiteX39" fmla="*/ 443457 w 490123"/>
                  <a:gd name="connsiteY39" fmla="*/ 144627 h 737093"/>
                  <a:gd name="connsiteX40" fmla="*/ 442970 w 490123"/>
                  <a:gd name="connsiteY40" fmla="*/ 144302 h 737093"/>
                  <a:gd name="connsiteX41" fmla="*/ 442645 w 490123"/>
                  <a:gd name="connsiteY41" fmla="*/ 144140 h 737093"/>
                  <a:gd name="connsiteX42" fmla="*/ 442645 w 490123"/>
                  <a:gd name="connsiteY42" fmla="*/ 144140 h 737093"/>
                  <a:gd name="connsiteX43" fmla="*/ 442321 w 490123"/>
                  <a:gd name="connsiteY43" fmla="*/ 143977 h 737093"/>
                  <a:gd name="connsiteX44" fmla="*/ 441834 w 490123"/>
                  <a:gd name="connsiteY44" fmla="*/ 143815 h 737093"/>
                  <a:gd name="connsiteX45" fmla="*/ 441509 w 490123"/>
                  <a:gd name="connsiteY45" fmla="*/ 143653 h 737093"/>
                  <a:gd name="connsiteX46" fmla="*/ 441347 w 490123"/>
                  <a:gd name="connsiteY46" fmla="*/ 143653 h 737093"/>
                  <a:gd name="connsiteX47" fmla="*/ 441022 w 490123"/>
                  <a:gd name="connsiteY47" fmla="*/ 143490 h 737093"/>
                  <a:gd name="connsiteX48" fmla="*/ 440535 w 490123"/>
                  <a:gd name="connsiteY48" fmla="*/ 143328 h 737093"/>
                  <a:gd name="connsiteX49" fmla="*/ 335190 w 490123"/>
                  <a:gd name="connsiteY49" fmla="*/ 143328 h 737093"/>
                  <a:gd name="connsiteX50" fmla="*/ 335190 w 490123"/>
                  <a:gd name="connsiteY50" fmla="*/ 95444 h 737093"/>
                  <a:gd name="connsiteX51" fmla="*/ 239746 w 490123"/>
                  <a:gd name="connsiteY51" fmla="*/ 0 h 737093"/>
                  <a:gd name="connsiteX52" fmla="*/ 144140 w 490123"/>
                  <a:gd name="connsiteY52" fmla="*/ 95444 h 737093"/>
                  <a:gd name="connsiteX53" fmla="*/ 144140 w 490123"/>
                  <a:gd name="connsiteY53" fmla="*/ 142841 h 737093"/>
                  <a:gd name="connsiteX54" fmla="*/ 50238 w 490123"/>
                  <a:gd name="connsiteY54" fmla="*/ 142841 h 737093"/>
                  <a:gd name="connsiteX55" fmla="*/ 49913 w 490123"/>
                  <a:gd name="connsiteY55" fmla="*/ 143003 h 737093"/>
                  <a:gd name="connsiteX56" fmla="*/ 49588 w 490123"/>
                  <a:gd name="connsiteY56" fmla="*/ 143166 h 737093"/>
                  <a:gd name="connsiteX57" fmla="*/ 49264 w 490123"/>
                  <a:gd name="connsiteY57" fmla="*/ 143166 h 737093"/>
                  <a:gd name="connsiteX58" fmla="*/ 48939 w 490123"/>
                  <a:gd name="connsiteY58" fmla="*/ 143328 h 737093"/>
                  <a:gd name="connsiteX59" fmla="*/ 48452 w 490123"/>
                  <a:gd name="connsiteY59" fmla="*/ 143490 h 737093"/>
                  <a:gd name="connsiteX60" fmla="*/ 48128 w 490123"/>
                  <a:gd name="connsiteY60" fmla="*/ 143653 h 737093"/>
                  <a:gd name="connsiteX61" fmla="*/ 47803 w 490123"/>
                  <a:gd name="connsiteY61" fmla="*/ 143653 h 737093"/>
                  <a:gd name="connsiteX62" fmla="*/ 47479 w 490123"/>
                  <a:gd name="connsiteY62" fmla="*/ 143815 h 737093"/>
                  <a:gd name="connsiteX63" fmla="*/ 46992 w 490123"/>
                  <a:gd name="connsiteY63" fmla="*/ 144140 h 737093"/>
                  <a:gd name="connsiteX64" fmla="*/ 46667 w 490123"/>
                  <a:gd name="connsiteY64" fmla="*/ 144302 h 737093"/>
                  <a:gd name="connsiteX65" fmla="*/ 46505 w 490123"/>
                  <a:gd name="connsiteY65" fmla="*/ 144302 h 737093"/>
                  <a:gd name="connsiteX66" fmla="*/ 46180 w 490123"/>
                  <a:gd name="connsiteY66" fmla="*/ 144464 h 737093"/>
                  <a:gd name="connsiteX67" fmla="*/ 45855 w 490123"/>
                  <a:gd name="connsiteY67" fmla="*/ 144789 h 737093"/>
                  <a:gd name="connsiteX68" fmla="*/ 45531 w 490123"/>
                  <a:gd name="connsiteY68" fmla="*/ 144951 h 737093"/>
                  <a:gd name="connsiteX69" fmla="*/ 45368 w 490123"/>
                  <a:gd name="connsiteY69" fmla="*/ 145114 h 737093"/>
                  <a:gd name="connsiteX70" fmla="*/ 45368 w 490123"/>
                  <a:gd name="connsiteY70" fmla="*/ 145114 h 737093"/>
                  <a:gd name="connsiteX71" fmla="*/ 45206 w 490123"/>
                  <a:gd name="connsiteY71" fmla="*/ 145276 h 737093"/>
                  <a:gd name="connsiteX72" fmla="*/ 45044 w 490123"/>
                  <a:gd name="connsiteY72" fmla="*/ 145438 h 737093"/>
                  <a:gd name="connsiteX73" fmla="*/ 44719 w 490123"/>
                  <a:gd name="connsiteY73" fmla="*/ 145763 h 737093"/>
                  <a:gd name="connsiteX74" fmla="*/ 44557 w 490123"/>
                  <a:gd name="connsiteY74" fmla="*/ 145925 h 737093"/>
                  <a:gd name="connsiteX75" fmla="*/ 44557 w 490123"/>
                  <a:gd name="connsiteY75" fmla="*/ 145925 h 737093"/>
                  <a:gd name="connsiteX76" fmla="*/ 44394 w 490123"/>
                  <a:gd name="connsiteY76" fmla="*/ 146088 h 737093"/>
                  <a:gd name="connsiteX77" fmla="*/ 44232 w 490123"/>
                  <a:gd name="connsiteY77" fmla="*/ 146250 h 737093"/>
                  <a:gd name="connsiteX78" fmla="*/ 44232 w 490123"/>
                  <a:gd name="connsiteY78" fmla="*/ 146250 h 737093"/>
                  <a:gd name="connsiteX79" fmla="*/ 44232 w 490123"/>
                  <a:gd name="connsiteY79" fmla="*/ 146412 h 737093"/>
                  <a:gd name="connsiteX80" fmla="*/ 43907 w 490123"/>
                  <a:gd name="connsiteY80" fmla="*/ 146737 h 737093"/>
                  <a:gd name="connsiteX81" fmla="*/ 43745 w 490123"/>
                  <a:gd name="connsiteY81" fmla="*/ 146899 h 737093"/>
                  <a:gd name="connsiteX82" fmla="*/ 43583 w 490123"/>
                  <a:gd name="connsiteY82" fmla="*/ 147224 h 737093"/>
                  <a:gd name="connsiteX83" fmla="*/ 43421 w 490123"/>
                  <a:gd name="connsiteY83" fmla="*/ 147548 h 737093"/>
                  <a:gd name="connsiteX84" fmla="*/ 43258 w 490123"/>
                  <a:gd name="connsiteY84" fmla="*/ 147711 h 737093"/>
                  <a:gd name="connsiteX85" fmla="*/ 43258 w 490123"/>
                  <a:gd name="connsiteY85" fmla="*/ 147711 h 737093"/>
                  <a:gd name="connsiteX86" fmla="*/ 43096 w 490123"/>
                  <a:gd name="connsiteY86" fmla="*/ 148035 h 737093"/>
                  <a:gd name="connsiteX87" fmla="*/ 43096 w 490123"/>
                  <a:gd name="connsiteY87" fmla="*/ 148035 h 737093"/>
                  <a:gd name="connsiteX88" fmla="*/ 42934 w 490123"/>
                  <a:gd name="connsiteY88" fmla="*/ 148522 h 737093"/>
                  <a:gd name="connsiteX89" fmla="*/ 42771 w 490123"/>
                  <a:gd name="connsiteY89" fmla="*/ 149009 h 737093"/>
                  <a:gd name="connsiteX90" fmla="*/ 42771 w 490123"/>
                  <a:gd name="connsiteY90" fmla="*/ 149009 h 737093"/>
                  <a:gd name="connsiteX91" fmla="*/ 42771 w 490123"/>
                  <a:gd name="connsiteY91" fmla="*/ 149496 h 737093"/>
                  <a:gd name="connsiteX92" fmla="*/ 42609 w 490123"/>
                  <a:gd name="connsiteY92" fmla="*/ 149983 h 737093"/>
                  <a:gd name="connsiteX93" fmla="*/ 42609 w 490123"/>
                  <a:gd name="connsiteY93" fmla="*/ 150470 h 737093"/>
                  <a:gd name="connsiteX94" fmla="*/ 42609 w 490123"/>
                  <a:gd name="connsiteY94" fmla="*/ 150470 h 737093"/>
                  <a:gd name="connsiteX95" fmla="*/ 42609 w 490123"/>
                  <a:gd name="connsiteY95" fmla="*/ 151850 h 737093"/>
                  <a:gd name="connsiteX96" fmla="*/ 42609 w 490123"/>
                  <a:gd name="connsiteY96" fmla="*/ 151850 h 737093"/>
                  <a:gd name="connsiteX97" fmla="*/ 42609 w 490123"/>
                  <a:gd name="connsiteY97" fmla="*/ 225868 h 737093"/>
                  <a:gd name="connsiteX98" fmla="*/ 14365 w 490123"/>
                  <a:gd name="connsiteY98" fmla="*/ 256059 h 737093"/>
                  <a:gd name="connsiteX99" fmla="*/ 14365 w 490123"/>
                  <a:gd name="connsiteY99" fmla="*/ 256221 h 737093"/>
                  <a:gd name="connsiteX100" fmla="*/ 13635 w 490123"/>
                  <a:gd name="connsiteY100" fmla="*/ 257114 h 737093"/>
                  <a:gd name="connsiteX101" fmla="*/ 13635 w 490123"/>
                  <a:gd name="connsiteY101" fmla="*/ 257114 h 737093"/>
                  <a:gd name="connsiteX102" fmla="*/ 13473 w 490123"/>
                  <a:gd name="connsiteY102" fmla="*/ 257439 h 737093"/>
                  <a:gd name="connsiteX103" fmla="*/ 13310 w 490123"/>
                  <a:gd name="connsiteY103" fmla="*/ 257601 h 737093"/>
                  <a:gd name="connsiteX104" fmla="*/ 12986 w 490123"/>
                  <a:gd name="connsiteY104" fmla="*/ 258169 h 737093"/>
                  <a:gd name="connsiteX105" fmla="*/ 12823 w 490123"/>
                  <a:gd name="connsiteY105" fmla="*/ 258332 h 737093"/>
                  <a:gd name="connsiteX106" fmla="*/ 12499 w 490123"/>
                  <a:gd name="connsiteY106" fmla="*/ 259062 h 737093"/>
                  <a:gd name="connsiteX107" fmla="*/ 12499 w 490123"/>
                  <a:gd name="connsiteY107" fmla="*/ 259224 h 737093"/>
                  <a:gd name="connsiteX108" fmla="*/ 12336 w 490123"/>
                  <a:gd name="connsiteY108" fmla="*/ 259549 h 737093"/>
                  <a:gd name="connsiteX109" fmla="*/ 12336 w 490123"/>
                  <a:gd name="connsiteY109" fmla="*/ 259549 h 737093"/>
                  <a:gd name="connsiteX110" fmla="*/ 12012 w 490123"/>
                  <a:gd name="connsiteY110" fmla="*/ 260604 h 737093"/>
                  <a:gd name="connsiteX111" fmla="*/ 12012 w 490123"/>
                  <a:gd name="connsiteY111" fmla="*/ 260929 h 737093"/>
                  <a:gd name="connsiteX112" fmla="*/ 11849 w 490123"/>
                  <a:gd name="connsiteY112" fmla="*/ 261984 h 737093"/>
                  <a:gd name="connsiteX113" fmla="*/ 11849 w 490123"/>
                  <a:gd name="connsiteY113" fmla="*/ 261984 h 737093"/>
                  <a:gd name="connsiteX114" fmla="*/ 0 w 490123"/>
                  <a:gd name="connsiteY114" fmla="*/ 727922 h 737093"/>
                  <a:gd name="connsiteX115" fmla="*/ 2516 w 490123"/>
                  <a:gd name="connsiteY115" fmla="*/ 734415 h 737093"/>
                  <a:gd name="connsiteX116" fmla="*/ 9009 w 490123"/>
                  <a:gd name="connsiteY116" fmla="*/ 737093 h 737093"/>
                  <a:gd name="connsiteX117" fmla="*/ 480060 w 490123"/>
                  <a:gd name="connsiteY117" fmla="*/ 737093 h 737093"/>
                  <a:gd name="connsiteX118" fmla="*/ 489069 w 490123"/>
                  <a:gd name="connsiteY118" fmla="*/ 728084 h 737093"/>
                  <a:gd name="connsiteX119" fmla="*/ 488906 w 490123"/>
                  <a:gd name="connsiteY119" fmla="*/ 727759 h 737093"/>
                  <a:gd name="connsiteX120" fmla="*/ 314819 w 490123"/>
                  <a:gd name="connsiteY120" fmla="*/ 318958 h 737093"/>
                  <a:gd name="connsiteX121" fmla="*/ 314981 w 490123"/>
                  <a:gd name="connsiteY121" fmla="*/ 318228 h 737093"/>
                  <a:gd name="connsiteX122" fmla="*/ 314981 w 490123"/>
                  <a:gd name="connsiteY122" fmla="*/ 317741 h 737093"/>
                  <a:gd name="connsiteX123" fmla="*/ 324314 w 490123"/>
                  <a:gd name="connsiteY123" fmla="*/ 308570 h 737093"/>
                  <a:gd name="connsiteX124" fmla="*/ 326100 w 490123"/>
                  <a:gd name="connsiteY124" fmla="*/ 308732 h 737093"/>
                  <a:gd name="connsiteX125" fmla="*/ 328048 w 490123"/>
                  <a:gd name="connsiteY125" fmla="*/ 308570 h 737093"/>
                  <a:gd name="connsiteX126" fmla="*/ 337787 w 490123"/>
                  <a:gd name="connsiteY126" fmla="*/ 320094 h 737093"/>
                  <a:gd name="connsiteX127" fmla="*/ 326262 w 490123"/>
                  <a:gd name="connsiteY127" fmla="*/ 331537 h 737093"/>
                  <a:gd name="connsiteX128" fmla="*/ 314738 w 490123"/>
                  <a:gd name="connsiteY128" fmla="*/ 320094 h 737093"/>
                  <a:gd name="connsiteX129" fmla="*/ 314900 w 490123"/>
                  <a:gd name="connsiteY129" fmla="*/ 318877 h 737093"/>
                  <a:gd name="connsiteX130" fmla="*/ 141948 w 490123"/>
                  <a:gd name="connsiteY130" fmla="*/ 318958 h 737093"/>
                  <a:gd name="connsiteX131" fmla="*/ 142111 w 490123"/>
                  <a:gd name="connsiteY131" fmla="*/ 317903 h 737093"/>
                  <a:gd name="connsiteX132" fmla="*/ 142111 w 490123"/>
                  <a:gd name="connsiteY132" fmla="*/ 317741 h 737093"/>
                  <a:gd name="connsiteX133" fmla="*/ 151444 w 490123"/>
                  <a:gd name="connsiteY133" fmla="*/ 308570 h 737093"/>
                  <a:gd name="connsiteX134" fmla="*/ 153230 w 490123"/>
                  <a:gd name="connsiteY134" fmla="*/ 308732 h 737093"/>
                  <a:gd name="connsiteX135" fmla="*/ 155177 w 490123"/>
                  <a:gd name="connsiteY135" fmla="*/ 308570 h 737093"/>
                  <a:gd name="connsiteX136" fmla="*/ 164917 w 490123"/>
                  <a:gd name="connsiteY136" fmla="*/ 320094 h 737093"/>
                  <a:gd name="connsiteX137" fmla="*/ 153392 w 490123"/>
                  <a:gd name="connsiteY137" fmla="*/ 331537 h 737093"/>
                  <a:gd name="connsiteX138" fmla="*/ 141948 w 490123"/>
                  <a:gd name="connsiteY138" fmla="*/ 320094 h 737093"/>
                  <a:gd name="connsiteX139" fmla="*/ 141948 w 490123"/>
                  <a:gd name="connsiteY139" fmla="*/ 318877 h 737093"/>
                  <a:gd name="connsiteX140" fmla="*/ 61519 w 490123"/>
                  <a:gd name="connsiteY140" fmla="*/ 207120 h 737093"/>
                  <a:gd name="connsiteX141" fmla="*/ 61519 w 490123"/>
                  <a:gd name="connsiteY141" fmla="*/ 170192 h 737093"/>
                  <a:gd name="connsiteX142" fmla="*/ 81890 w 490123"/>
                  <a:gd name="connsiteY142" fmla="*/ 185207 h 737093"/>
                  <a:gd name="connsiteX143" fmla="*/ 61519 w 490123"/>
                  <a:gd name="connsiteY143" fmla="*/ 207120 h 737093"/>
                  <a:gd name="connsiteX144" fmla="*/ 144546 w 490123"/>
                  <a:gd name="connsiteY144" fmla="*/ 163456 h 737093"/>
                  <a:gd name="connsiteX145" fmla="*/ 144383 w 490123"/>
                  <a:gd name="connsiteY145" fmla="*/ 164917 h 737093"/>
                  <a:gd name="connsiteX146" fmla="*/ 144221 w 490123"/>
                  <a:gd name="connsiteY146" fmla="*/ 168812 h 737093"/>
                  <a:gd name="connsiteX147" fmla="*/ 144221 w 490123"/>
                  <a:gd name="connsiteY147" fmla="*/ 253624 h 737093"/>
                  <a:gd name="connsiteX148" fmla="*/ 103560 w 490123"/>
                  <a:gd name="connsiteY148" fmla="*/ 253624 h 737093"/>
                  <a:gd name="connsiteX149" fmla="*/ 104453 w 490123"/>
                  <a:gd name="connsiteY149" fmla="*/ 184152 h 737093"/>
                  <a:gd name="connsiteX150" fmla="*/ 104453 w 490123"/>
                  <a:gd name="connsiteY150" fmla="*/ 184152 h 737093"/>
                  <a:gd name="connsiteX151" fmla="*/ 104453 w 490123"/>
                  <a:gd name="connsiteY151" fmla="*/ 183259 h 737093"/>
                  <a:gd name="connsiteX152" fmla="*/ 104453 w 490123"/>
                  <a:gd name="connsiteY152" fmla="*/ 183259 h 737093"/>
                  <a:gd name="connsiteX153" fmla="*/ 104453 w 490123"/>
                  <a:gd name="connsiteY153" fmla="*/ 181879 h 737093"/>
                  <a:gd name="connsiteX154" fmla="*/ 104290 w 490123"/>
                  <a:gd name="connsiteY154" fmla="*/ 181392 h 737093"/>
                  <a:gd name="connsiteX155" fmla="*/ 104128 w 490123"/>
                  <a:gd name="connsiteY155" fmla="*/ 181230 h 737093"/>
                  <a:gd name="connsiteX156" fmla="*/ 103966 w 490123"/>
                  <a:gd name="connsiteY156" fmla="*/ 180905 h 737093"/>
                  <a:gd name="connsiteX157" fmla="*/ 103803 w 490123"/>
                  <a:gd name="connsiteY157" fmla="*/ 180580 h 737093"/>
                  <a:gd name="connsiteX158" fmla="*/ 103641 w 490123"/>
                  <a:gd name="connsiteY158" fmla="*/ 180418 h 737093"/>
                  <a:gd name="connsiteX159" fmla="*/ 103479 w 490123"/>
                  <a:gd name="connsiteY159" fmla="*/ 180256 h 737093"/>
                  <a:gd name="connsiteX160" fmla="*/ 103316 w 490123"/>
                  <a:gd name="connsiteY160" fmla="*/ 180094 h 737093"/>
                  <a:gd name="connsiteX161" fmla="*/ 103154 w 490123"/>
                  <a:gd name="connsiteY161" fmla="*/ 179769 h 737093"/>
                  <a:gd name="connsiteX162" fmla="*/ 102992 w 490123"/>
                  <a:gd name="connsiteY162" fmla="*/ 179444 h 737093"/>
                  <a:gd name="connsiteX163" fmla="*/ 102830 w 490123"/>
                  <a:gd name="connsiteY163" fmla="*/ 179120 h 737093"/>
                  <a:gd name="connsiteX164" fmla="*/ 102830 w 490123"/>
                  <a:gd name="connsiteY164" fmla="*/ 179120 h 737093"/>
                  <a:gd name="connsiteX165" fmla="*/ 102505 w 490123"/>
                  <a:gd name="connsiteY165" fmla="*/ 178795 h 737093"/>
                  <a:gd name="connsiteX166" fmla="*/ 102180 w 490123"/>
                  <a:gd name="connsiteY166" fmla="*/ 178470 h 737093"/>
                  <a:gd name="connsiteX167" fmla="*/ 102018 w 490123"/>
                  <a:gd name="connsiteY167" fmla="*/ 178308 h 737093"/>
                  <a:gd name="connsiteX168" fmla="*/ 101855 w 490123"/>
                  <a:gd name="connsiteY168" fmla="*/ 178146 h 737093"/>
                  <a:gd name="connsiteX169" fmla="*/ 101693 w 490123"/>
                  <a:gd name="connsiteY169" fmla="*/ 177983 h 737093"/>
                  <a:gd name="connsiteX170" fmla="*/ 101368 w 490123"/>
                  <a:gd name="connsiteY170" fmla="*/ 177659 h 737093"/>
                  <a:gd name="connsiteX171" fmla="*/ 101206 w 490123"/>
                  <a:gd name="connsiteY171" fmla="*/ 177496 h 737093"/>
                  <a:gd name="connsiteX172" fmla="*/ 101044 w 490123"/>
                  <a:gd name="connsiteY172" fmla="*/ 177334 h 737093"/>
                  <a:gd name="connsiteX173" fmla="*/ 100882 w 490123"/>
                  <a:gd name="connsiteY173" fmla="*/ 177172 h 737093"/>
                  <a:gd name="connsiteX174" fmla="*/ 100719 w 490123"/>
                  <a:gd name="connsiteY174" fmla="*/ 177009 h 737093"/>
                  <a:gd name="connsiteX175" fmla="*/ 100719 w 490123"/>
                  <a:gd name="connsiteY175" fmla="*/ 177009 h 737093"/>
                  <a:gd name="connsiteX176" fmla="*/ 100557 w 490123"/>
                  <a:gd name="connsiteY176" fmla="*/ 176847 h 737093"/>
                  <a:gd name="connsiteX177" fmla="*/ 79699 w 490123"/>
                  <a:gd name="connsiteY177" fmla="*/ 161508 h 737093"/>
                  <a:gd name="connsiteX178" fmla="*/ 144221 w 490123"/>
                  <a:gd name="connsiteY178" fmla="*/ 161508 h 737093"/>
                  <a:gd name="connsiteX179" fmla="*/ 144221 w 490123"/>
                  <a:gd name="connsiteY179" fmla="*/ 162969 h 737093"/>
                  <a:gd name="connsiteX180" fmla="*/ 86192 w 490123"/>
                  <a:gd name="connsiteY180" fmla="*/ 213613 h 737093"/>
                  <a:gd name="connsiteX181" fmla="*/ 85623 w 490123"/>
                  <a:gd name="connsiteY181" fmla="*/ 253706 h 737093"/>
                  <a:gd name="connsiteX182" fmla="*/ 42852 w 490123"/>
                  <a:gd name="connsiteY182" fmla="*/ 253706 h 737093"/>
                  <a:gd name="connsiteX183" fmla="*/ 86354 w 490123"/>
                  <a:gd name="connsiteY183" fmla="*/ 207201 h 737093"/>
                  <a:gd name="connsiteX184" fmla="*/ 86192 w 490123"/>
                  <a:gd name="connsiteY184" fmla="*/ 213694 h 737093"/>
                  <a:gd name="connsiteX185" fmla="*/ 335190 w 490123"/>
                  <a:gd name="connsiteY185" fmla="*/ 164998 h 737093"/>
                  <a:gd name="connsiteX186" fmla="*/ 335027 w 490123"/>
                  <a:gd name="connsiteY186" fmla="*/ 163537 h 737093"/>
                  <a:gd name="connsiteX187" fmla="*/ 334865 w 490123"/>
                  <a:gd name="connsiteY187" fmla="*/ 161427 h 737093"/>
                  <a:gd name="connsiteX188" fmla="*/ 411237 w 490123"/>
                  <a:gd name="connsiteY188" fmla="*/ 161427 h 737093"/>
                  <a:gd name="connsiteX189" fmla="*/ 390541 w 490123"/>
                  <a:gd name="connsiteY189" fmla="*/ 176847 h 737093"/>
                  <a:gd name="connsiteX190" fmla="*/ 390379 w 490123"/>
                  <a:gd name="connsiteY190" fmla="*/ 177009 h 737093"/>
                  <a:gd name="connsiteX191" fmla="*/ 390379 w 490123"/>
                  <a:gd name="connsiteY191" fmla="*/ 177009 h 737093"/>
                  <a:gd name="connsiteX192" fmla="*/ 390216 w 490123"/>
                  <a:gd name="connsiteY192" fmla="*/ 177172 h 737093"/>
                  <a:gd name="connsiteX193" fmla="*/ 390054 w 490123"/>
                  <a:gd name="connsiteY193" fmla="*/ 177334 h 737093"/>
                  <a:gd name="connsiteX194" fmla="*/ 389892 w 490123"/>
                  <a:gd name="connsiteY194" fmla="*/ 177496 h 737093"/>
                  <a:gd name="connsiteX195" fmla="*/ 389729 w 490123"/>
                  <a:gd name="connsiteY195" fmla="*/ 177659 h 737093"/>
                  <a:gd name="connsiteX196" fmla="*/ 389405 w 490123"/>
                  <a:gd name="connsiteY196" fmla="*/ 177983 h 737093"/>
                  <a:gd name="connsiteX197" fmla="*/ 389242 w 490123"/>
                  <a:gd name="connsiteY197" fmla="*/ 178146 h 737093"/>
                  <a:gd name="connsiteX198" fmla="*/ 389080 w 490123"/>
                  <a:gd name="connsiteY198" fmla="*/ 178308 h 737093"/>
                  <a:gd name="connsiteX199" fmla="*/ 388918 w 490123"/>
                  <a:gd name="connsiteY199" fmla="*/ 178470 h 737093"/>
                  <a:gd name="connsiteX200" fmla="*/ 388593 w 490123"/>
                  <a:gd name="connsiteY200" fmla="*/ 178795 h 737093"/>
                  <a:gd name="connsiteX201" fmla="*/ 388268 w 490123"/>
                  <a:gd name="connsiteY201" fmla="*/ 179120 h 737093"/>
                  <a:gd name="connsiteX202" fmla="*/ 388268 w 490123"/>
                  <a:gd name="connsiteY202" fmla="*/ 179120 h 737093"/>
                  <a:gd name="connsiteX203" fmla="*/ 388106 w 490123"/>
                  <a:gd name="connsiteY203" fmla="*/ 179444 h 737093"/>
                  <a:gd name="connsiteX204" fmla="*/ 387944 w 490123"/>
                  <a:gd name="connsiteY204" fmla="*/ 179769 h 737093"/>
                  <a:gd name="connsiteX205" fmla="*/ 387781 w 490123"/>
                  <a:gd name="connsiteY205" fmla="*/ 180094 h 737093"/>
                  <a:gd name="connsiteX206" fmla="*/ 387781 w 490123"/>
                  <a:gd name="connsiteY206" fmla="*/ 180256 h 737093"/>
                  <a:gd name="connsiteX207" fmla="*/ 387619 w 490123"/>
                  <a:gd name="connsiteY207" fmla="*/ 180418 h 737093"/>
                  <a:gd name="connsiteX208" fmla="*/ 387457 w 490123"/>
                  <a:gd name="connsiteY208" fmla="*/ 180580 h 737093"/>
                  <a:gd name="connsiteX209" fmla="*/ 387294 w 490123"/>
                  <a:gd name="connsiteY209" fmla="*/ 180905 h 737093"/>
                  <a:gd name="connsiteX210" fmla="*/ 387132 w 490123"/>
                  <a:gd name="connsiteY210" fmla="*/ 181230 h 737093"/>
                  <a:gd name="connsiteX211" fmla="*/ 386970 w 490123"/>
                  <a:gd name="connsiteY211" fmla="*/ 181554 h 737093"/>
                  <a:gd name="connsiteX212" fmla="*/ 386807 w 490123"/>
                  <a:gd name="connsiteY212" fmla="*/ 182041 h 737093"/>
                  <a:gd name="connsiteX213" fmla="*/ 386807 w 490123"/>
                  <a:gd name="connsiteY213" fmla="*/ 183259 h 737093"/>
                  <a:gd name="connsiteX214" fmla="*/ 386807 w 490123"/>
                  <a:gd name="connsiteY214" fmla="*/ 183259 h 737093"/>
                  <a:gd name="connsiteX215" fmla="*/ 386807 w 490123"/>
                  <a:gd name="connsiteY215" fmla="*/ 184152 h 737093"/>
                  <a:gd name="connsiteX216" fmla="*/ 387700 w 490123"/>
                  <a:gd name="connsiteY216" fmla="*/ 253624 h 737093"/>
                  <a:gd name="connsiteX217" fmla="*/ 335190 w 490123"/>
                  <a:gd name="connsiteY217" fmla="*/ 253624 h 737093"/>
                  <a:gd name="connsiteX218" fmla="*/ 335190 w 490123"/>
                  <a:gd name="connsiteY218" fmla="*/ 169705 h 737093"/>
                  <a:gd name="connsiteX219" fmla="*/ 334865 w 490123"/>
                  <a:gd name="connsiteY219" fmla="*/ 165322 h 737093"/>
                  <a:gd name="connsiteX220" fmla="*/ 405880 w 490123"/>
                  <a:gd name="connsiteY220" fmla="*/ 253868 h 737093"/>
                  <a:gd name="connsiteX221" fmla="*/ 405312 w 490123"/>
                  <a:gd name="connsiteY221" fmla="*/ 207363 h 737093"/>
                  <a:gd name="connsiteX222" fmla="*/ 448813 w 490123"/>
                  <a:gd name="connsiteY222" fmla="*/ 253868 h 737093"/>
                  <a:gd name="connsiteX223" fmla="*/ 405880 w 490123"/>
                  <a:gd name="connsiteY223" fmla="*/ 253868 h 737093"/>
                  <a:gd name="connsiteX224" fmla="*/ 429741 w 490123"/>
                  <a:gd name="connsiteY224" fmla="*/ 170436 h 737093"/>
                  <a:gd name="connsiteX225" fmla="*/ 429741 w 490123"/>
                  <a:gd name="connsiteY225" fmla="*/ 207363 h 737093"/>
                  <a:gd name="connsiteX226" fmla="*/ 409370 w 490123"/>
                  <a:gd name="connsiteY226" fmla="*/ 185450 h 737093"/>
                  <a:gd name="connsiteX227" fmla="*/ 429741 w 490123"/>
                  <a:gd name="connsiteY227" fmla="*/ 170436 h 737093"/>
                  <a:gd name="connsiteX228" fmla="*/ 315874 w 490123"/>
                  <a:gd name="connsiteY228" fmla="*/ 154690 h 737093"/>
                  <a:gd name="connsiteX229" fmla="*/ 317253 w 490123"/>
                  <a:gd name="connsiteY229" fmla="*/ 165647 h 737093"/>
                  <a:gd name="connsiteX230" fmla="*/ 317416 w 490123"/>
                  <a:gd name="connsiteY230" fmla="*/ 169380 h 737093"/>
                  <a:gd name="connsiteX231" fmla="*/ 317416 w 490123"/>
                  <a:gd name="connsiteY231" fmla="*/ 253868 h 737093"/>
                  <a:gd name="connsiteX232" fmla="*/ 162401 w 490123"/>
                  <a:gd name="connsiteY232" fmla="*/ 253868 h 737093"/>
                  <a:gd name="connsiteX233" fmla="*/ 162401 w 490123"/>
                  <a:gd name="connsiteY233" fmla="*/ 169380 h 737093"/>
                  <a:gd name="connsiteX234" fmla="*/ 162888 w 490123"/>
                  <a:gd name="connsiteY234" fmla="*/ 160696 h 737093"/>
                  <a:gd name="connsiteX235" fmla="*/ 163780 w 490123"/>
                  <a:gd name="connsiteY235" fmla="*/ 154528 h 737093"/>
                  <a:gd name="connsiteX236" fmla="*/ 239827 w 490123"/>
                  <a:gd name="connsiteY236" fmla="*/ 91954 h 737093"/>
                  <a:gd name="connsiteX237" fmla="*/ 315874 w 490123"/>
                  <a:gd name="connsiteY237" fmla="*/ 154690 h 737093"/>
                  <a:gd name="connsiteX238" fmla="*/ 240070 w 490123"/>
                  <a:gd name="connsiteY238" fmla="*/ 18748 h 737093"/>
                  <a:gd name="connsiteX239" fmla="*/ 317497 w 490123"/>
                  <a:gd name="connsiteY239" fmla="*/ 96174 h 737093"/>
                  <a:gd name="connsiteX240" fmla="*/ 317497 w 490123"/>
                  <a:gd name="connsiteY240" fmla="*/ 113867 h 737093"/>
                  <a:gd name="connsiteX241" fmla="*/ 239908 w 490123"/>
                  <a:gd name="connsiteY241" fmla="*/ 73936 h 737093"/>
                  <a:gd name="connsiteX242" fmla="*/ 162644 w 490123"/>
                  <a:gd name="connsiteY242" fmla="*/ 113380 h 737093"/>
                  <a:gd name="connsiteX243" fmla="*/ 162644 w 490123"/>
                  <a:gd name="connsiteY243" fmla="*/ 96093 h 737093"/>
                  <a:gd name="connsiteX244" fmla="*/ 240070 w 490123"/>
                  <a:gd name="connsiteY244" fmla="*/ 18667 h 737093"/>
                  <a:gd name="connsiteX245" fmla="*/ 19478 w 490123"/>
                  <a:gd name="connsiteY245" fmla="*/ 719725 h 737093"/>
                  <a:gd name="connsiteX246" fmla="*/ 30922 w 490123"/>
                  <a:gd name="connsiteY246" fmla="*/ 271804 h 737093"/>
                  <a:gd name="connsiteX247" fmla="*/ 144383 w 490123"/>
                  <a:gd name="connsiteY247" fmla="*/ 271804 h 737093"/>
                  <a:gd name="connsiteX248" fmla="*/ 144383 w 490123"/>
                  <a:gd name="connsiteY248" fmla="*/ 292094 h 737093"/>
                  <a:gd name="connsiteX249" fmla="*/ 124093 w 490123"/>
                  <a:gd name="connsiteY249" fmla="*/ 320338 h 737093"/>
                  <a:gd name="connsiteX250" fmla="*/ 153473 w 490123"/>
                  <a:gd name="connsiteY250" fmla="*/ 349718 h 737093"/>
                  <a:gd name="connsiteX251" fmla="*/ 183015 w 490123"/>
                  <a:gd name="connsiteY251" fmla="*/ 320338 h 737093"/>
                  <a:gd name="connsiteX252" fmla="*/ 162320 w 490123"/>
                  <a:gd name="connsiteY252" fmla="*/ 292013 h 737093"/>
                  <a:gd name="connsiteX253" fmla="*/ 162320 w 490123"/>
                  <a:gd name="connsiteY253" fmla="*/ 271885 h 737093"/>
                  <a:gd name="connsiteX254" fmla="*/ 317335 w 490123"/>
                  <a:gd name="connsiteY254" fmla="*/ 271885 h 737093"/>
                  <a:gd name="connsiteX255" fmla="*/ 317335 w 490123"/>
                  <a:gd name="connsiteY255" fmla="*/ 292175 h 737093"/>
                  <a:gd name="connsiteX256" fmla="*/ 296964 w 490123"/>
                  <a:gd name="connsiteY256" fmla="*/ 320419 h 737093"/>
                  <a:gd name="connsiteX257" fmla="*/ 326506 w 490123"/>
                  <a:gd name="connsiteY257" fmla="*/ 349798 h 737093"/>
                  <a:gd name="connsiteX258" fmla="*/ 356048 w 490123"/>
                  <a:gd name="connsiteY258" fmla="*/ 320419 h 737093"/>
                  <a:gd name="connsiteX259" fmla="*/ 335352 w 490123"/>
                  <a:gd name="connsiteY259" fmla="*/ 292094 h 737093"/>
                  <a:gd name="connsiteX260" fmla="*/ 335352 w 490123"/>
                  <a:gd name="connsiteY260" fmla="*/ 271966 h 737093"/>
                  <a:gd name="connsiteX261" fmla="*/ 460663 w 490123"/>
                  <a:gd name="connsiteY261" fmla="*/ 271966 h 737093"/>
                  <a:gd name="connsiteX262" fmla="*/ 472106 w 490123"/>
                  <a:gd name="connsiteY262" fmla="*/ 719887 h 737093"/>
                  <a:gd name="connsiteX263" fmla="*/ 19478 w 490123"/>
                  <a:gd name="connsiteY263" fmla="*/ 719887 h 737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</a:cxnLst>
                <a:rect l="l" t="t" r="r" b="b"/>
                <a:pathLst>
                  <a:path w="490123" h="737093">
                    <a:moveTo>
                      <a:pt x="490124" y="727759"/>
                    </a:moveTo>
                    <a:lnTo>
                      <a:pt x="478274" y="263120"/>
                    </a:lnTo>
                    <a:lnTo>
                      <a:pt x="478274" y="262795"/>
                    </a:lnTo>
                    <a:cubicBezTo>
                      <a:pt x="478274" y="260279"/>
                      <a:pt x="477219" y="257845"/>
                      <a:pt x="475434" y="256221"/>
                    </a:cubicBezTo>
                    <a:lnTo>
                      <a:pt x="464964" y="244940"/>
                    </a:lnTo>
                    <a:lnTo>
                      <a:pt x="447840" y="226598"/>
                    </a:lnTo>
                    <a:lnTo>
                      <a:pt x="447840" y="152580"/>
                    </a:lnTo>
                    <a:lnTo>
                      <a:pt x="447840" y="152580"/>
                    </a:lnTo>
                    <a:lnTo>
                      <a:pt x="447840" y="151119"/>
                    </a:lnTo>
                    <a:lnTo>
                      <a:pt x="447840" y="151119"/>
                    </a:lnTo>
                    <a:lnTo>
                      <a:pt x="447840" y="150633"/>
                    </a:lnTo>
                    <a:cubicBezTo>
                      <a:pt x="447840" y="150633"/>
                      <a:pt x="447840" y="150308"/>
                      <a:pt x="447677" y="150146"/>
                    </a:cubicBezTo>
                    <a:lnTo>
                      <a:pt x="447677" y="149659"/>
                    </a:lnTo>
                    <a:lnTo>
                      <a:pt x="447677" y="149659"/>
                    </a:lnTo>
                    <a:cubicBezTo>
                      <a:pt x="447677" y="149659"/>
                      <a:pt x="447515" y="149334"/>
                      <a:pt x="447515" y="149172"/>
                    </a:cubicBezTo>
                    <a:cubicBezTo>
                      <a:pt x="447515" y="149009"/>
                      <a:pt x="447353" y="148847"/>
                      <a:pt x="447353" y="148685"/>
                    </a:cubicBezTo>
                    <a:lnTo>
                      <a:pt x="447353" y="148685"/>
                    </a:lnTo>
                    <a:cubicBezTo>
                      <a:pt x="447353" y="148685"/>
                      <a:pt x="447190" y="148522"/>
                      <a:pt x="447190" y="148360"/>
                    </a:cubicBezTo>
                    <a:lnTo>
                      <a:pt x="447190" y="148360"/>
                    </a:lnTo>
                    <a:lnTo>
                      <a:pt x="447190" y="148198"/>
                    </a:lnTo>
                    <a:cubicBezTo>
                      <a:pt x="447190" y="148198"/>
                      <a:pt x="447028" y="148035"/>
                      <a:pt x="447028" y="147873"/>
                    </a:cubicBezTo>
                    <a:lnTo>
                      <a:pt x="446866" y="147711"/>
                    </a:lnTo>
                    <a:cubicBezTo>
                      <a:pt x="446866" y="147711"/>
                      <a:pt x="446866" y="147548"/>
                      <a:pt x="446703" y="147548"/>
                    </a:cubicBezTo>
                    <a:cubicBezTo>
                      <a:pt x="446541" y="147386"/>
                      <a:pt x="446541" y="147224"/>
                      <a:pt x="446379" y="147061"/>
                    </a:cubicBezTo>
                    <a:cubicBezTo>
                      <a:pt x="446379" y="147061"/>
                      <a:pt x="446379" y="146899"/>
                      <a:pt x="446216" y="146899"/>
                    </a:cubicBezTo>
                    <a:lnTo>
                      <a:pt x="446054" y="146737"/>
                    </a:lnTo>
                    <a:lnTo>
                      <a:pt x="445892" y="146575"/>
                    </a:lnTo>
                    <a:lnTo>
                      <a:pt x="445892" y="146575"/>
                    </a:lnTo>
                    <a:lnTo>
                      <a:pt x="445730" y="146412"/>
                    </a:lnTo>
                    <a:lnTo>
                      <a:pt x="445405" y="146088"/>
                    </a:lnTo>
                    <a:lnTo>
                      <a:pt x="445242" y="145925"/>
                    </a:lnTo>
                    <a:lnTo>
                      <a:pt x="445242" y="145925"/>
                    </a:lnTo>
                    <a:lnTo>
                      <a:pt x="445080" y="145763"/>
                    </a:lnTo>
                    <a:lnTo>
                      <a:pt x="445080" y="145763"/>
                    </a:lnTo>
                    <a:cubicBezTo>
                      <a:pt x="445080" y="145763"/>
                      <a:pt x="445080" y="145601"/>
                      <a:pt x="444918" y="145601"/>
                    </a:cubicBezTo>
                    <a:cubicBezTo>
                      <a:pt x="444755" y="145601"/>
                      <a:pt x="444755" y="145438"/>
                      <a:pt x="444593" y="145438"/>
                    </a:cubicBezTo>
                    <a:lnTo>
                      <a:pt x="444268" y="145114"/>
                    </a:lnTo>
                    <a:cubicBezTo>
                      <a:pt x="444268" y="145114"/>
                      <a:pt x="443944" y="144951"/>
                      <a:pt x="443944" y="144789"/>
                    </a:cubicBezTo>
                    <a:lnTo>
                      <a:pt x="443782" y="144789"/>
                    </a:lnTo>
                    <a:cubicBezTo>
                      <a:pt x="443782" y="144789"/>
                      <a:pt x="443619" y="144627"/>
                      <a:pt x="443457" y="144627"/>
                    </a:cubicBezTo>
                    <a:cubicBezTo>
                      <a:pt x="443295" y="144464"/>
                      <a:pt x="443132" y="144464"/>
                      <a:pt x="442970" y="144302"/>
                    </a:cubicBezTo>
                    <a:cubicBezTo>
                      <a:pt x="442808" y="144302"/>
                      <a:pt x="442808" y="144140"/>
                      <a:pt x="442645" y="144140"/>
                    </a:cubicBezTo>
                    <a:lnTo>
                      <a:pt x="442645" y="144140"/>
                    </a:lnTo>
                    <a:cubicBezTo>
                      <a:pt x="442645" y="144140"/>
                      <a:pt x="442483" y="143977"/>
                      <a:pt x="442321" y="143977"/>
                    </a:cubicBezTo>
                    <a:cubicBezTo>
                      <a:pt x="442158" y="143977"/>
                      <a:pt x="441996" y="143815"/>
                      <a:pt x="441834" y="143815"/>
                    </a:cubicBezTo>
                    <a:cubicBezTo>
                      <a:pt x="441672" y="143815"/>
                      <a:pt x="441672" y="143653"/>
                      <a:pt x="441509" y="143653"/>
                    </a:cubicBezTo>
                    <a:lnTo>
                      <a:pt x="441347" y="143653"/>
                    </a:lnTo>
                    <a:cubicBezTo>
                      <a:pt x="441347" y="143653"/>
                      <a:pt x="441022" y="143653"/>
                      <a:pt x="441022" y="143490"/>
                    </a:cubicBezTo>
                    <a:cubicBezTo>
                      <a:pt x="440860" y="143490"/>
                      <a:pt x="440697" y="143490"/>
                      <a:pt x="440535" y="143328"/>
                    </a:cubicBezTo>
                    <a:lnTo>
                      <a:pt x="335190" y="143328"/>
                    </a:lnTo>
                    <a:lnTo>
                      <a:pt x="335190" y="95444"/>
                    </a:lnTo>
                    <a:cubicBezTo>
                      <a:pt x="335190" y="42771"/>
                      <a:pt x="292419" y="0"/>
                      <a:pt x="239746" y="0"/>
                    </a:cubicBezTo>
                    <a:cubicBezTo>
                      <a:pt x="187073" y="0"/>
                      <a:pt x="144140" y="42771"/>
                      <a:pt x="144140" y="95444"/>
                    </a:cubicBezTo>
                    <a:lnTo>
                      <a:pt x="144140" y="142841"/>
                    </a:lnTo>
                    <a:lnTo>
                      <a:pt x="50238" y="142841"/>
                    </a:lnTo>
                    <a:cubicBezTo>
                      <a:pt x="50238" y="142841"/>
                      <a:pt x="49913" y="142841"/>
                      <a:pt x="49913" y="143003"/>
                    </a:cubicBezTo>
                    <a:cubicBezTo>
                      <a:pt x="49751" y="143003"/>
                      <a:pt x="49588" y="143003"/>
                      <a:pt x="49588" y="143166"/>
                    </a:cubicBezTo>
                    <a:lnTo>
                      <a:pt x="49264" y="143166"/>
                    </a:lnTo>
                    <a:cubicBezTo>
                      <a:pt x="49264" y="143166"/>
                      <a:pt x="49102" y="143166"/>
                      <a:pt x="48939" y="143328"/>
                    </a:cubicBezTo>
                    <a:cubicBezTo>
                      <a:pt x="48777" y="143328"/>
                      <a:pt x="48615" y="143490"/>
                      <a:pt x="48452" y="143490"/>
                    </a:cubicBezTo>
                    <a:cubicBezTo>
                      <a:pt x="48290" y="143490"/>
                      <a:pt x="48290" y="143653"/>
                      <a:pt x="48128" y="143653"/>
                    </a:cubicBezTo>
                    <a:lnTo>
                      <a:pt x="47803" y="143653"/>
                    </a:lnTo>
                    <a:cubicBezTo>
                      <a:pt x="47803" y="143653"/>
                      <a:pt x="47641" y="143815"/>
                      <a:pt x="47479" y="143815"/>
                    </a:cubicBezTo>
                    <a:cubicBezTo>
                      <a:pt x="47316" y="143977"/>
                      <a:pt x="47154" y="143977"/>
                      <a:pt x="46992" y="144140"/>
                    </a:cubicBezTo>
                    <a:cubicBezTo>
                      <a:pt x="46829" y="144140"/>
                      <a:pt x="46829" y="144302"/>
                      <a:pt x="46667" y="144302"/>
                    </a:cubicBezTo>
                    <a:lnTo>
                      <a:pt x="46505" y="144302"/>
                    </a:lnTo>
                    <a:cubicBezTo>
                      <a:pt x="46505" y="144302"/>
                      <a:pt x="46342" y="144464"/>
                      <a:pt x="46180" y="144464"/>
                    </a:cubicBezTo>
                    <a:lnTo>
                      <a:pt x="45855" y="144789"/>
                    </a:lnTo>
                    <a:cubicBezTo>
                      <a:pt x="45855" y="144789"/>
                      <a:pt x="45693" y="144951"/>
                      <a:pt x="45531" y="144951"/>
                    </a:cubicBezTo>
                    <a:cubicBezTo>
                      <a:pt x="45531" y="144951"/>
                      <a:pt x="45531" y="145114"/>
                      <a:pt x="45368" y="145114"/>
                    </a:cubicBezTo>
                    <a:lnTo>
                      <a:pt x="45368" y="145114"/>
                    </a:lnTo>
                    <a:lnTo>
                      <a:pt x="45206" y="145276"/>
                    </a:lnTo>
                    <a:lnTo>
                      <a:pt x="45044" y="145438"/>
                    </a:lnTo>
                    <a:lnTo>
                      <a:pt x="44719" y="145763"/>
                    </a:lnTo>
                    <a:lnTo>
                      <a:pt x="44557" y="145925"/>
                    </a:lnTo>
                    <a:lnTo>
                      <a:pt x="44557" y="145925"/>
                    </a:lnTo>
                    <a:lnTo>
                      <a:pt x="44394" y="146088"/>
                    </a:lnTo>
                    <a:lnTo>
                      <a:pt x="44232" y="146250"/>
                    </a:lnTo>
                    <a:lnTo>
                      <a:pt x="44232" y="146250"/>
                    </a:lnTo>
                    <a:lnTo>
                      <a:pt x="44232" y="146412"/>
                    </a:lnTo>
                    <a:cubicBezTo>
                      <a:pt x="44232" y="146412"/>
                      <a:pt x="44070" y="146737"/>
                      <a:pt x="43907" y="146737"/>
                    </a:cubicBezTo>
                    <a:cubicBezTo>
                      <a:pt x="43907" y="146737"/>
                      <a:pt x="43907" y="146899"/>
                      <a:pt x="43745" y="146899"/>
                    </a:cubicBezTo>
                    <a:cubicBezTo>
                      <a:pt x="43745" y="147061"/>
                      <a:pt x="43583" y="147061"/>
                      <a:pt x="43583" y="147224"/>
                    </a:cubicBezTo>
                    <a:cubicBezTo>
                      <a:pt x="43583" y="147386"/>
                      <a:pt x="43421" y="147386"/>
                      <a:pt x="43421" y="147548"/>
                    </a:cubicBezTo>
                    <a:cubicBezTo>
                      <a:pt x="43421" y="147548"/>
                      <a:pt x="43421" y="147711"/>
                      <a:pt x="43258" y="147711"/>
                    </a:cubicBezTo>
                    <a:lnTo>
                      <a:pt x="43258" y="147711"/>
                    </a:lnTo>
                    <a:cubicBezTo>
                      <a:pt x="43258" y="147711"/>
                      <a:pt x="43096" y="148035"/>
                      <a:pt x="43096" y="148035"/>
                    </a:cubicBezTo>
                    <a:lnTo>
                      <a:pt x="43096" y="148035"/>
                    </a:lnTo>
                    <a:cubicBezTo>
                      <a:pt x="43096" y="148035"/>
                      <a:pt x="42934" y="148360"/>
                      <a:pt x="42934" y="148522"/>
                    </a:cubicBezTo>
                    <a:cubicBezTo>
                      <a:pt x="42934" y="148685"/>
                      <a:pt x="42771" y="148847"/>
                      <a:pt x="42771" y="149009"/>
                    </a:cubicBezTo>
                    <a:lnTo>
                      <a:pt x="42771" y="149009"/>
                    </a:lnTo>
                    <a:lnTo>
                      <a:pt x="42771" y="149496"/>
                    </a:lnTo>
                    <a:cubicBezTo>
                      <a:pt x="42771" y="149496"/>
                      <a:pt x="42609" y="149821"/>
                      <a:pt x="42609" y="149983"/>
                    </a:cubicBezTo>
                    <a:lnTo>
                      <a:pt x="42609" y="150470"/>
                    </a:lnTo>
                    <a:lnTo>
                      <a:pt x="42609" y="150470"/>
                    </a:lnTo>
                    <a:lnTo>
                      <a:pt x="42609" y="151850"/>
                    </a:lnTo>
                    <a:lnTo>
                      <a:pt x="42609" y="151850"/>
                    </a:lnTo>
                    <a:lnTo>
                      <a:pt x="42609" y="225868"/>
                    </a:lnTo>
                    <a:lnTo>
                      <a:pt x="14365" y="256059"/>
                    </a:lnTo>
                    <a:lnTo>
                      <a:pt x="14365" y="256221"/>
                    </a:lnTo>
                    <a:cubicBezTo>
                      <a:pt x="14365" y="256221"/>
                      <a:pt x="13797" y="256790"/>
                      <a:pt x="13635" y="257114"/>
                    </a:cubicBezTo>
                    <a:lnTo>
                      <a:pt x="13635" y="257114"/>
                    </a:lnTo>
                    <a:cubicBezTo>
                      <a:pt x="13635" y="257114"/>
                      <a:pt x="13473" y="257277"/>
                      <a:pt x="13473" y="257439"/>
                    </a:cubicBezTo>
                    <a:cubicBezTo>
                      <a:pt x="13473" y="257439"/>
                      <a:pt x="13473" y="257601"/>
                      <a:pt x="13310" y="257601"/>
                    </a:cubicBezTo>
                    <a:cubicBezTo>
                      <a:pt x="13148" y="257763"/>
                      <a:pt x="13148" y="257926"/>
                      <a:pt x="12986" y="258169"/>
                    </a:cubicBezTo>
                    <a:cubicBezTo>
                      <a:pt x="12986" y="258169"/>
                      <a:pt x="12986" y="258332"/>
                      <a:pt x="12823" y="258332"/>
                    </a:cubicBezTo>
                    <a:cubicBezTo>
                      <a:pt x="12661" y="258656"/>
                      <a:pt x="12661" y="258819"/>
                      <a:pt x="12499" y="259062"/>
                    </a:cubicBezTo>
                    <a:lnTo>
                      <a:pt x="12499" y="259224"/>
                    </a:lnTo>
                    <a:cubicBezTo>
                      <a:pt x="12499" y="259224"/>
                      <a:pt x="12499" y="259387"/>
                      <a:pt x="12336" y="259549"/>
                    </a:cubicBezTo>
                    <a:lnTo>
                      <a:pt x="12336" y="259549"/>
                    </a:lnTo>
                    <a:cubicBezTo>
                      <a:pt x="12336" y="259549"/>
                      <a:pt x="12174" y="260279"/>
                      <a:pt x="12012" y="260604"/>
                    </a:cubicBezTo>
                    <a:lnTo>
                      <a:pt x="12012" y="260929"/>
                    </a:lnTo>
                    <a:cubicBezTo>
                      <a:pt x="12012" y="260929"/>
                      <a:pt x="11849" y="261659"/>
                      <a:pt x="11849" y="261984"/>
                    </a:cubicBezTo>
                    <a:lnTo>
                      <a:pt x="11849" y="261984"/>
                    </a:lnTo>
                    <a:lnTo>
                      <a:pt x="0" y="727922"/>
                    </a:lnTo>
                    <a:cubicBezTo>
                      <a:pt x="0" y="730357"/>
                      <a:pt x="893" y="732711"/>
                      <a:pt x="2516" y="734415"/>
                    </a:cubicBezTo>
                    <a:cubicBezTo>
                      <a:pt x="4139" y="736200"/>
                      <a:pt x="6574" y="737093"/>
                      <a:pt x="9009" y="737093"/>
                    </a:cubicBezTo>
                    <a:lnTo>
                      <a:pt x="480060" y="737093"/>
                    </a:lnTo>
                    <a:cubicBezTo>
                      <a:pt x="485011" y="737093"/>
                      <a:pt x="489069" y="733035"/>
                      <a:pt x="489069" y="728084"/>
                    </a:cubicBezTo>
                    <a:cubicBezTo>
                      <a:pt x="489069" y="728409"/>
                      <a:pt x="489069" y="728084"/>
                      <a:pt x="488906" y="727759"/>
                    </a:cubicBezTo>
                    <a:close/>
                    <a:moveTo>
                      <a:pt x="314819" y="318958"/>
                    </a:moveTo>
                    <a:cubicBezTo>
                      <a:pt x="314819" y="318958"/>
                      <a:pt x="314819" y="318471"/>
                      <a:pt x="314981" y="318228"/>
                    </a:cubicBezTo>
                    <a:lnTo>
                      <a:pt x="314981" y="317741"/>
                    </a:lnTo>
                    <a:cubicBezTo>
                      <a:pt x="315874" y="313115"/>
                      <a:pt x="319607" y="309300"/>
                      <a:pt x="324314" y="308570"/>
                    </a:cubicBezTo>
                    <a:cubicBezTo>
                      <a:pt x="324883" y="308732"/>
                      <a:pt x="325532" y="308732"/>
                      <a:pt x="326100" y="308732"/>
                    </a:cubicBezTo>
                    <a:cubicBezTo>
                      <a:pt x="326668" y="308732"/>
                      <a:pt x="327480" y="308570"/>
                      <a:pt x="328048" y="308570"/>
                    </a:cubicBezTo>
                    <a:cubicBezTo>
                      <a:pt x="333567" y="309462"/>
                      <a:pt x="337787" y="314251"/>
                      <a:pt x="337787" y="320094"/>
                    </a:cubicBezTo>
                    <a:cubicBezTo>
                      <a:pt x="337787" y="326425"/>
                      <a:pt x="332512" y="331537"/>
                      <a:pt x="326262" y="331537"/>
                    </a:cubicBezTo>
                    <a:cubicBezTo>
                      <a:pt x="320013" y="331537"/>
                      <a:pt x="314738" y="326425"/>
                      <a:pt x="314738" y="320094"/>
                    </a:cubicBezTo>
                    <a:cubicBezTo>
                      <a:pt x="314900" y="319607"/>
                      <a:pt x="314900" y="319363"/>
                      <a:pt x="314900" y="318877"/>
                    </a:cubicBezTo>
                    <a:close/>
                    <a:moveTo>
                      <a:pt x="141948" y="318958"/>
                    </a:moveTo>
                    <a:cubicBezTo>
                      <a:pt x="141948" y="318958"/>
                      <a:pt x="142111" y="318390"/>
                      <a:pt x="142111" y="317903"/>
                    </a:cubicBezTo>
                    <a:lnTo>
                      <a:pt x="142111" y="317741"/>
                    </a:lnTo>
                    <a:cubicBezTo>
                      <a:pt x="143003" y="313115"/>
                      <a:pt x="146737" y="309462"/>
                      <a:pt x="151444" y="308570"/>
                    </a:cubicBezTo>
                    <a:cubicBezTo>
                      <a:pt x="152012" y="308732"/>
                      <a:pt x="152661" y="308732"/>
                      <a:pt x="153230" y="308732"/>
                    </a:cubicBezTo>
                    <a:cubicBezTo>
                      <a:pt x="153798" y="308732"/>
                      <a:pt x="154609" y="308570"/>
                      <a:pt x="155177" y="308570"/>
                    </a:cubicBezTo>
                    <a:cubicBezTo>
                      <a:pt x="160696" y="309462"/>
                      <a:pt x="164917" y="314251"/>
                      <a:pt x="164917" y="320094"/>
                    </a:cubicBezTo>
                    <a:cubicBezTo>
                      <a:pt x="164917" y="326425"/>
                      <a:pt x="159641" y="331537"/>
                      <a:pt x="153392" y="331537"/>
                    </a:cubicBezTo>
                    <a:cubicBezTo>
                      <a:pt x="147143" y="331537"/>
                      <a:pt x="141948" y="326425"/>
                      <a:pt x="141948" y="320094"/>
                    </a:cubicBezTo>
                    <a:lnTo>
                      <a:pt x="141948" y="318877"/>
                    </a:lnTo>
                    <a:close/>
                    <a:moveTo>
                      <a:pt x="61519" y="207120"/>
                    </a:moveTo>
                    <a:lnTo>
                      <a:pt x="61519" y="170192"/>
                    </a:lnTo>
                    <a:lnTo>
                      <a:pt x="81890" y="185207"/>
                    </a:lnTo>
                    <a:lnTo>
                      <a:pt x="61519" y="207120"/>
                    </a:lnTo>
                    <a:close/>
                    <a:moveTo>
                      <a:pt x="144546" y="163456"/>
                    </a:moveTo>
                    <a:cubicBezTo>
                      <a:pt x="144546" y="163943"/>
                      <a:pt x="144546" y="164511"/>
                      <a:pt x="144383" y="164917"/>
                    </a:cubicBezTo>
                    <a:cubicBezTo>
                      <a:pt x="144383" y="166296"/>
                      <a:pt x="144221" y="167433"/>
                      <a:pt x="144221" y="168812"/>
                    </a:cubicBezTo>
                    <a:lnTo>
                      <a:pt x="144221" y="253624"/>
                    </a:lnTo>
                    <a:lnTo>
                      <a:pt x="103560" y="253624"/>
                    </a:lnTo>
                    <a:lnTo>
                      <a:pt x="104453" y="184152"/>
                    </a:lnTo>
                    <a:lnTo>
                      <a:pt x="104453" y="184152"/>
                    </a:lnTo>
                    <a:lnTo>
                      <a:pt x="104453" y="183259"/>
                    </a:lnTo>
                    <a:lnTo>
                      <a:pt x="104453" y="183259"/>
                    </a:lnTo>
                    <a:lnTo>
                      <a:pt x="104453" y="181879"/>
                    </a:lnTo>
                    <a:cubicBezTo>
                      <a:pt x="104453" y="181879"/>
                      <a:pt x="104290" y="181554"/>
                      <a:pt x="104290" y="181392"/>
                    </a:cubicBezTo>
                    <a:cubicBezTo>
                      <a:pt x="104290" y="181230"/>
                      <a:pt x="104290" y="181230"/>
                      <a:pt x="104128" y="181230"/>
                    </a:cubicBezTo>
                    <a:cubicBezTo>
                      <a:pt x="104128" y="181230"/>
                      <a:pt x="104071" y="181124"/>
                      <a:pt x="103966" y="180905"/>
                    </a:cubicBezTo>
                    <a:cubicBezTo>
                      <a:pt x="103966" y="180905"/>
                      <a:pt x="103803" y="180580"/>
                      <a:pt x="103803" y="180580"/>
                    </a:cubicBezTo>
                    <a:cubicBezTo>
                      <a:pt x="103803" y="180580"/>
                      <a:pt x="103803" y="180418"/>
                      <a:pt x="103641" y="180418"/>
                    </a:cubicBezTo>
                    <a:cubicBezTo>
                      <a:pt x="103641" y="180418"/>
                      <a:pt x="103641" y="180256"/>
                      <a:pt x="103479" y="180256"/>
                    </a:cubicBezTo>
                    <a:cubicBezTo>
                      <a:pt x="103479" y="180256"/>
                      <a:pt x="103479" y="180094"/>
                      <a:pt x="103316" y="180094"/>
                    </a:cubicBezTo>
                    <a:cubicBezTo>
                      <a:pt x="103316" y="179931"/>
                      <a:pt x="103154" y="179931"/>
                      <a:pt x="103154" y="179769"/>
                    </a:cubicBezTo>
                    <a:cubicBezTo>
                      <a:pt x="103154" y="179607"/>
                      <a:pt x="102992" y="179607"/>
                      <a:pt x="102992" y="179444"/>
                    </a:cubicBezTo>
                    <a:cubicBezTo>
                      <a:pt x="102992" y="179282"/>
                      <a:pt x="102830" y="179282"/>
                      <a:pt x="102830" y="179120"/>
                    </a:cubicBezTo>
                    <a:lnTo>
                      <a:pt x="102830" y="179120"/>
                    </a:lnTo>
                    <a:cubicBezTo>
                      <a:pt x="102830" y="179120"/>
                      <a:pt x="102667" y="178957"/>
                      <a:pt x="102505" y="178795"/>
                    </a:cubicBezTo>
                    <a:lnTo>
                      <a:pt x="102180" y="178470"/>
                    </a:lnTo>
                    <a:lnTo>
                      <a:pt x="102018" y="178308"/>
                    </a:lnTo>
                    <a:lnTo>
                      <a:pt x="101855" y="178146"/>
                    </a:lnTo>
                    <a:lnTo>
                      <a:pt x="101693" y="177983"/>
                    </a:lnTo>
                    <a:lnTo>
                      <a:pt x="101368" y="177659"/>
                    </a:lnTo>
                    <a:lnTo>
                      <a:pt x="101206" y="177496"/>
                    </a:lnTo>
                    <a:lnTo>
                      <a:pt x="101044" y="177334"/>
                    </a:lnTo>
                    <a:lnTo>
                      <a:pt x="100882" y="177172"/>
                    </a:lnTo>
                    <a:lnTo>
                      <a:pt x="100719" y="177009"/>
                    </a:lnTo>
                    <a:lnTo>
                      <a:pt x="100719" y="177009"/>
                    </a:lnTo>
                    <a:cubicBezTo>
                      <a:pt x="100719" y="177009"/>
                      <a:pt x="100557" y="177009"/>
                      <a:pt x="100557" y="176847"/>
                    </a:cubicBezTo>
                    <a:lnTo>
                      <a:pt x="79699" y="161508"/>
                    </a:lnTo>
                    <a:lnTo>
                      <a:pt x="144221" y="161508"/>
                    </a:lnTo>
                    <a:lnTo>
                      <a:pt x="144221" y="162969"/>
                    </a:lnTo>
                    <a:close/>
                    <a:moveTo>
                      <a:pt x="86192" y="213613"/>
                    </a:moveTo>
                    <a:lnTo>
                      <a:pt x="85623" y="253706"/>
                    </a:lnTo>
                    <a:lnTo>
                      <a:pt x="42852" y="253706"/>
                    </a:lnTo>
                    <a:lnTo>
                      <a:pt x="86354" y="207201"/>
                    </a:lnTo>
                    <a:lnTo>
                      <a:pt x="86192" y="213694"/>
                    </a:lnTo>
                    <a:close/>
                    <a:moveTo>
                      <a:pt x="335190" y="164998"/>
                    </a:moveTo>
                    <a:cubicBezTo>
                      <a:pt x="335190" y="164511"/>
                      <a:pt x="335190" y="164105"/>
                      <a:pt x="335027" y="163537"/>
                    </a:cubicBezTo>
                    <a:cubicBezTo>
                      <a:pt x="335027" y="162806"/>
                      <a:pt x="335027" y="162157"/>
                      <a:pt x="334865" y="161427"/>
                    </a:cubicBezTo>
                    <a:lnTo>
                      <a:pt x="411237" y="161427"/>
                    </a:lnTo>
                    <a:lnTo>
                      <a:pt x="390541" y="176847"/>
                    </a:lnTo>
                    <a:lnTo>
                      <a:pt x="390379" y="177009"/>
                    </a:lnTo>
                    <a:lnTo>
                      <a:pt x="390379" y="177009"/>
                    </a:lnTo>
                    <a:cubicBezTo>
                      <a:pt x="390379" y="177009"/>
                      <a:pt x="390216" y="177009"/>
                      <a:pt x="390216" y="177172"/>
                    </a:cubicBezTo>
                    <a:lnTo>
                      <a:pt x="390054" y="177334"/>
                    </a:lnTo>
                    <a:lnTo>
                      <a:pt x="389892" y="177496"/>
                    </a:lnTo>
                    <a:lnTo>
                      <a:pt x="389729" y="177659"/>
                    </a:lnTo>
                    <a:lnTo>
                      <a:pt x="389405" y="177983"/>
                    </a:lnTo>
                    <a:lnTo>
                      <a:pt x="389242" y="178146"/>
                    </a:lnTo>
                    <a:lnTo>
                      <a:pt x="389080" y="178308"/>
                    </a:lnTo>
                    <a:lnTo>
                      <a:pt x="388918" y="178470"/>
                    </a:lnTo>
                    <a:lnTo>
                      <a:pt x="388593" y="178795"/>
                    </a:lnTo>
                    <a:lnTo>
                      <a:pt x="388268" y="179120"/>
                    </a:lnTo>
                    <a:lnTo>
                      <a:pt x="388268" y="179120"/>
                    </a:lnTo>
                    <a:cubicBezTo>
                      <a:pt x="388268" y="179120"/>
                      <a:pt x="388106" y="179282"/>
                      <a:pt x="388106" y="179444"/>
                    </a:cubicBezTo>
                    <a:cubicBezTo>
                      <a:pt x="388106" y="179607"/>
                      <a:pt x="387944" y="179607"/>
                      <a:pt x="387944" y="179769"/>
                    </a:cubicBezTo>
                    <a:cubicBezTo>
                      <a:pt x="387944" y="179931"/>
                      <a:pt x="387781" y="179931"/>
                      <a:pt x="387781" y="180094"/>
                    </a:cubicBezTo>
                    <a:lnTo>
                      <a:pt x="387781" y="180256"/>
                    </a:lnTo>
                    <a:cubicBezTo>
                      <a:pt x="387781" y="180256"/>
                      <a:pt x="387781" y="180418"/>
                      <a:pt x="387619" y="180418"/>
                    </a:cubicBezTo>
                    <a:cubicBezTo>
                      <a:pt x="387619" y="180418"/>
                      <a:pt x="387562" y="180475"/>
                      <a:pt x="387457" y="180580"/>
                    </a:cubicBezTo>
                    <a:cubicBezTo>
                      <a:pt x="387457" y="180580"/>
                      <a:pt x="387294" y="180905"/>
                      <a:pt x="387294" y="180905"/>
                    </a:cubicBezTo>
                    <a:cubicBezTo>
                      <a:pt x="387294" y="180905"/>
                      <a:pt x="387238" y="181010"/>
                      <a:pt x="387132" y="181230"/>
                    </a:cubicBezTo>
                    <a:cubicBezTo>
                      <a:pt x="387132" y="181230"/>
                      <a:pt x="387132" y="181392"/>
                      <a:pt x="386970" y="181554"/>
                    </a:cubicBezTo>
                    <a:cubicBezTo>
                      <a:pt x="386970" y="181717"/>
                      <a:pt x="386807" y="181879"/>
                      <a:pt x="386807" y="182041"/>
                    </a:cubicBezTo>
                    <a:lnTo>
                      <a:pt x="386807" y="183259"/>
                    </a:lnTo>
                    <a:lnTo>
                      <a:pt x="386807" y="183259"/>
                    </a:lnTo>
                    <a:lnTo>
                      <a:pt x="386807" y="184152"/>
                    </a:lnTo>
                    <a:lnTo>
                      <a:pt x="387700" y="253624"/>
                    </a:lnTo>
                    <a:lnTo>
                      <a:pt x="335190" y="253624"/>
                    </a:lnTo>
                    <a:lnTo>
                      <a:pt x="335190" y="169705"/>
                    </a:lnTo>
                    <a:cubicBezTo>
                      <a:pt x="335027" y="168244"/>
                      <a:pt x="334865" y="166864"/>
                      <a:pt x="334865" y="165322"/>
                    </a:cubicBezTo>
                    <a:close/>
                    <a:moveTo>
                      <a:pt x="405880" y="253868"/>
                    </a:moveTo>
                    <a:lnTo>
                      <a:pt x="405312" y="207363"/>
                    </a:lnTo>
                    <a:lnTo>
                      <a:pt x="448813" y="253868"/>
                    </a:lnTo>
                    <a:lnTo>
                      <a:pt x="405880" y="253868"/>
                    </a:lnTo>
                    <a:close/>
                    <a:moveTo>
                      <a:pt x="429741" y="170436"/>
                    </a:moveTo>
                    <a:lnTo>
                      <a:pt x="429741" y="207363"/>
                    </a:lnTo>
                    <a:lnTo>
                      <a:pt x="409370" y="185450"/>
                    </a:lnTo>
                    <a:lnTo>
                      <a:pt x="429741" y="170436"/>
                    </a:lnTo>
                    <a:close/>
                    <a:moveTo>
                      <a:pt x="315874" y="154690"/>
                    </a:moveTo>
                    <a:cubicBezTo>
                      <a:pt x="316604" y="158262"/>
                      <a:pt x="317091" y="161914"/>
                      <a:pt x="317253" y="165647"/>
                    </a:cubicBezTo>
                    <a:cubicBezTo>
                      <a:pt x="317253" y="166864"/>
                      <a:pt x="317416" y="168163"/>
                      <a:pt x="317416" y="169380"/>
                    </a:cubicBezTo>
                    <a:lnTo>
                      <a:pt x="317416" y="253868"/>
                    </a:lnTo>
                    <a:lnTo>
                      <a:pt x="162401" y="253868"/>
                    </a:lnTo>
                    <a:lnTo>
                      <a:pt x="162401" y="169380"/>
                    </a:lnTo>
                    <a:cubicBezTo>
                      <a:pt x="162401" y="166540"/>
                      <a:pt x="162563" y="163537"/>
                      <a:pt x="162888" y="160696"/>
                    </a:cubicBezTo>
                    <a:cubicBezTo>
                      <a:pt x="163212" y="158586"/>
                      <a:pt x="163456" y="156638"/>
                      <a:pt x="163780" y="154528"/>
                    </a:cubicBezTo>
                    <a:cubicBezTo>
                      <a:pt x="170841" y="118250"/>
                      <a:pt x="202818" y="91954"/>
                      <a:pt x="239827" y="91954"/>
                    </a:cubicBezTo>
                    <a:cubicBezTo>
                      <a:pt x="276917" y="91954"/>
                      <a:pt x="308894" y="118331"/>
                      <a:pt x="315874" y="154690"/>
                    </a:cubicBezTo>
                    <a:close/>
                    <a:moveTo>
                      <a:pt x="240070" y="18748"/>
                    </a:moveTo>
                    <a:cubicBezTo>
                      <a:pt x="282679" y="18748"/>
                      <a:pt x="317497" y="53403"/>
                      <a:pt x="317497" y="96174"/>
                    </a:cubicBezTo>
                    <a:lnTo>
                      <a:pt x="317497" y="113867"/>
                    </a:lnTo>
                    <a:cubicBezTo>
                      <a:pt x="299966" y="89519"/>
                      <a:pt x="271398" y="73936"/>
                      <a:pt x="239908" y="73936"/>
                    </a:cubicBezTo>
                    <a:cubicBezTo>
                      <a:pt x="208418" y="73936"/>
                      <a:pt x="180012" y="89276"/>
                      <a:pt x="162644" y="113380"/>
                    </a:cubicBezTo>
                    <a:lnTo>
                      <a:pt x="162644" y="96093"/>
                    </a:lnTo>
                    <a:cubicBezTo>
                      <a:pt x="162482" y="53322"/>
                      <a:pt x="197299" y="18667"/>
                      <a:pt x="240070" y="18667"/>
                    </a:cubicBezTo>
                    <a:close/>
                    <a:moveTo>
                      <a:pt x="19478" y="719725"/>
                    </a:moveTo>
                    <a:lnTo>
                      <a:pt x="30922" y="271804"/>
                    </a:lnTo>
                    <a:lnTo>
                      <a:pt x="144383" y="271804"/>
                    </a:lnTo>
                    <a:lnTo>
                      <a:pt x="144383" y="292094"/>
                    </a:lnTo>
                    <a:cubicBezTo>
                      <a:pt x="132696" y="295990"/>
                      <a:pt x="124093" y="307271"/>
                      <a:pt x="124093" y="320338"/>
                    </a:cubicBezTo>
                    <a:cubicBezTo>
                      <a:pt x="124093" y="336570"/>
                      <a:pt x="137322" y="349718"/>
                      <a:pt x="153473" y="349718"/>
                    </a:cubicBezTo>
                    <a:cubicBezTo>
                      <a:pt x="169624" y="349718"/>
                      <a:pt x="183015" y="336489"/>
                      <a:pt x="183015" y="320338"/>
                    </a:cubicBezTo>
                    <a:cubicBezTo>
                      <a:pt x="183015" y="307109"/>
                      <a:pt x="174331" y="295746"/>
                      <a:pt x="162320" y="292013"/>
                    </a:cubicBezTo>
                    <a:lnTo>
                      <a:pt x="162320" y="271885"/>
                    </a:lnTo>
                    <a:lnTo>
                      <a:pt x="317335" y="271885"/>
                    </a:lnTo>
                    <a:lnTo>
                      <a:pt x="317335" y="292175"/>
                    </a:lnTo>
                    <a:cubicBezTo>
                      <a:pt x="305485" y="296071"/>
                      <a:pt x="296964" y="307352"/>
                      <a:pt x="296964" y="320419"/>
                    </a:cubicBezTo>
                    <a:cubicBezTo>
                      <a:pt x="296964" y="336651"/>
                      <a:pt x="310193" y="349798"/>
                      <a:pt x="326506" y="349798"/>
                    </a:cubicBezTo>
                    <a:cubicBezTo>
                      <a:pt x="342819" y="349798"/>
                      <a:pt x="356048" y="336570"/>
                      <a:pt x="356048" y="320419"/>
                    </a:cubicBezTo>
                    <a:cubicBezTo>
                      <a:pt x="356048" y="307190"/>
                      <a:pt x="347364" y="295827"/>
                      <a:pt x="335352" y="292094"/>
                    </a:cubicBezTo>
                    <a:lnTo>
                      <a:pt x="335352" y="271966"/>
                    </a:lnTo>
                    <a:lnTo>
                      <a:pt x="460663" y="271966"/>
                    </a:lnTo>
                    <a:lnTo>
                      <a:pt x="472106" y="719887"/>
                    </a:lnTo>
                    <a:lnTo>
                      <a:pt x="19478" y="719887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" name="Forma Livre: Forma 317">
                <a:extLst>
                  <a:ext uri="{FF2B5EF4-FFF2-40B4-BE49-F238E27FC236}">
                    <a16:creationId xmlns:a16="http://schemas.microsoft.com/office/drawing/2014/main" id="{9C6C25B3-28B9-D548-813D-EAE53E0E7026}"/>
                  </a:ext>
                </a:extLst>
              </p:cNvPr>
              <p:cNvSpPr/>
              <p:nvPr/>
            </p:nvSpPr>
            <p:spPr>
              <a:xfrm>
                <a:off x="813786" y="6174775"/>
                <a:ext cx="229600" cy="213369"/>
              </a:xfrm>
              <a:custGeom>
                <a:avLst/>
                <a:gdLst>
                  <a:gd name="connsiteX0" fmla="*/ 192430 w 229600"/>
                  <a:gd name="connsiteY0" fmla="*/ 6087 h 213369"/>
                  <a:gd name="connsiteX1" fmla="*/ 166621 w 229600"/>
                  <a:gd name="connsiteY1" fmla="*/ 487 h 213369"/>
                  <a:gd name="connsiteX2" fmla="*/ 120603 w 229600"/>
                  <a:gd name="connsiteY2" fmla="*/ 19722 h 213369"/>
                  <a:gd name="connsiteX3" fmla="*/ 115490 w 229600"/>
                  <a:gd name="connsiteY3" fmla="*/ 24916 h 213369"/>
                  <a:gd name="connsiteX4" fmla="*/ 114841 w 229600"/>
                  <a:gd name="connsiteY4" fmla="*/ 25160 h 213369"/>
                  <a:gd name="connsiteX5" fmla="*/ 114192 w 229600"/>
                  <a:gd name="connsiteY5" fmla="*/ 24916 h 213369"/>
                  <a:gd name="connsiteX6" fmla="*/ 108186 w 229600"/>
                  <a:gd name="connsiteY6" fmla="*/ 18829 h 213369"/>
                  <a:gd name="connsiteX7" fmla="*/ 63386 w 229600"/>
                  <a:gd name="connsiteY7" fmla="*/ 0 h 213369"/>
                  <a:gd name="connsiteX8" fmla="*/ 0 w 229600"/>
                  <a:gd name="connsiteY8" fmla="*/ 65009 h 213369"/>
                  <a:gd name="connsiteX9" fmla="*/ 25484 w 229600"/>
                  <a:gd name="connsiteY9" fmla="*/ 126853 h 213369"/>
                  <a:gd name="connsiteX10" fmla="*/ 108592 w 229600"/>
                  <a:gd name="connsiteY10" fmla="*/ 211015 h 213369"/>
                  <a:gd name="connsiteX11" fmla="*/ 114841 w 229600"/>
                  <a:gd name="connsiteY11" fmla="*/ 213369 h 213369"/>
                  <a:gd name="connsiteX12" fmla="*/ 121090 w 229600"/>
                  <a:gd name="connsiteY12" fmla="*/ 211015 h 213369"/>
                  <a:gd name="connsiteX13" fmla="*/ 163943 w 229600"/>
                  <a:gd name="connsiteY13" fmla="*/ 168488 h 213369"/>
                  <a:gd name="connsiteX14" fmla="*/ 166459 w 229600"/>
                  <a:gd name="connsiteY14" fmla="*/ 161671 h 213369"/>
                  <a:gd name="connsiteX15" fmla="*/ 163537 w 229600"/>
                  <a:gd name="connsiteY15" fmla="*/ 155421 h 213369"/>
                  <a:gd name="connsiteX16" fmla="*/ 163212 w 229600"/>
                  <a:gd name="connsiteY16" fmla="*/ 155097 h 213369"/>
                  <a:gd name="connsiteX17" fmla="*/ 162806 w 229600"/>
                  <a:gd name="connsiteY17" fmla="*/ 154853 h 213369"/>
                  <a:gd name="connsiteX18" fmla="*/ 157450 w 229600"/>
                  <a:gd name="connsiteY18" fmla="*/ 153392 h 213369"/>
                  <a:gd name="connsiteX19" fmla="*/ 151444 w 229600"/>
                  <a:gd name="connsiteY19" fmla="*/ 155827 h 213369"/>
                  <a:gd name="connsiteX20" fmla="*/ 115490 w 229600"/>
                  <a:gd name="connsiteY20" fmla="*/ 191375 h 213369"/>
                  <a:gd name="connsiteX21" fmla="*/ 114841 w 229600"/>
                  <a:gd name="connsiteY21" fmla="*/ 191619 h 213369"/>
                  <a:gd name="connsiteX22" fmla="*/ 114192 w 229600"/>
                  <a:gd name="connsiteY22" fmla="*/ 191375 h 213369"/>
                  <a:gd name="connsiteX23" fmla="*/ 37983 w 229600"/>
                  <a:gd name="connsiteY23" fmla="*/ 114192 h 213369"/>
                  <a:gd name="connsiteX24" fmla="*/ 18017 w 229600"/>
                  <a:gd name="connsiteY24" fmla="*/ 65009 h 213369"/>
                  <a:gd name="connsiteX25" fmla="*/ 41635 w 229600"/>
                  <a:gd name="connsiteY25" fmla="*/ 24348 h 213369"/>
                  <a:gd name="connsiteX26" fmla="*/ 62899 w 229600"/>
                  <a:gd name="connsiteY26" fmla="*/ 18910 h 213369"/>
                  <a:gd name="connsiteX27" fmla="*/ 96661 w 229600"/>
                  <a:gd name="connsiteY27" fmla="*/ 33195 h 213369"/>
                  <a:gd name="connsiteX28" fmla="*/ 108673 w 229600"/>
                  <a:gd name="connsiteY28" fmla="*/ 45369 h 213369"/>
                  <a:gd name="connsiteX29" fmla="*/ 114922 w 229600"/>
                  <a:gd name="connsiteY29" fmla="*/ 47722 h 213369"/>
                  <a:gd name="connsiteX30" fmla="*/ 121171 w 229600"/>
                  <a:gd name="connsiteY30" fmla="*/ 45369 h 213369"/>
                  <a:gd name="connsiteX31" fmla="*/ 133183 w 229600"/>
                  <a:gd name="connsiteY31" fmla="*/ 33195 h 213369"/>
                  <a:gd name="connsiteX32" fmla="*/ 161102 w 229600"/>
                  <a:gd name="connsiteY32" fmla="*/ 19073 h 213369"/>
                  <a:gd name="connsiteX33" fmla="*/ 166783 w 229600"/>
                  <a:gd name="connsiteY33" fmla="*/ 18667 h 213369"/>
                  <a:gd name="connsiteX34" fmla="*/ 211746 w 229600"/>
                  <a:gd name="connsiteY34" fmla="*/ 65009 h 213369"/>
                  <a:gd name="connsiteX35" fmla="*/ 192673 w 229600"/>
                  <a:gd name="connsiteY35" fmla="*/ 113299 h 213369"/>
                  <a:gd name="connsiteX36" fmla="*/ 190969 w 229600"/>
                  <a:gd name="connsiteY36" fmla="*/ 115004 h 213369"/>
                  <a:gd name="connsiteX37" fmla="*/ 187560 w 229600"/>
                  <a:gd name="connsiteY37" fmla="*/ 119305 h 213369"/>
                  <a:gd name="connsiteX38" fmla="*/ 186180 w 229600"/>
                  <a:gd name="connsiteY38" fmla="*/ 125879 h 213369"/>
                  <a:gd name="connsiteX39" fmla="*/ 190725 w 229600"/>
                  <a:gd name="connsiteY39" fmla="*/ 131885 h 213369"/>
                  <a:gd name="connsiteX40" fmla="*/ 194621 w 229600"/>
                  <a:gd name="connsiteY40" fmla="*/ 133183 h 213369"/>
                  <a:gd name="connsiteX41" fmla="*/ 201438 w 229600"/>
                  <a:gd name="connsiteY41" fmla="*/ 129531 h 213369"/>
                  <a:gd name="connsiteX42" fmla="*/ 201682 w 229600"/>
                  <a:gd name="connsiteY42" fmla="*/ 129369 h 213369"/>
                  <a:gd name="connsiteX43" fmla="*/ 201844 w 229600"/>
                  <a:gd name="connsiteY43" fmla="*/ 129125 h 213369"/>
                  <a:gd name="connsiteX44" fmla="*/ 211827 w 229600"/>
                  <a:gd name="connsiteY44" fmla="*/ 117276 h 213369"/>
                  <a:gd name="connsiteX45" fmla="*/ 229601 w 229600"/>
                  <a:gd name="connsiteY45" fmla="*/ 64035 h 213369"/>
                  <a:gd name="connsiteX46" fmla="*/ 192430 w 229600"/>
                  <a:gd name="connsiteY46" fmla="*/ 5844 h 21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9600" h="213369">
                    <a:moveTo>
                      <a:pt x="192430" y="6087"/>
                    </a:moveTo>
                    <a:cubicBezTo>
                      <a:pt x="184233" y="2354"/>
                      <a:pt x="175548" y="487"/>
                      <a:pt x="166621" y="487"/>
                    </a:cubicBezTo>
                    <a:cubicBezTo>
                      <a:pt x="149496" y="487"/>
                      <a:pt x="132696" y="7548"/>
                      <a:pt x="120603" y="19722"/>
                    </a:cubicBezTo>
                    <a:lnTo>
                      <a:pt x="115490" y="24916"/>
                    </a:lnTo>
                    <a:cubicBezTo>
                      <a:pt x="115490" y="24916"/>
                      <a:pt x="115084" y="25160"/>
                      <a:pt x="114841" y="25160"/>
                    </a:cubicBezTo>
                    <a:cubicBezTo>
                      <a:pt x="114598" y="25160"/>
                      <a:pt x="114354" y="25079"/>
                      <a:pt x="114192" y="24916"/>
                    </a:cubicBezTo>
                    <a:lnTo>
                      <a:pt x="108186" y="18829"/>
                    </a:lnTo>
                    <a:cubicBezTo>
                      <a:pt x="96174" y="6655"/>
                      <a:pt x="80267" y="0"/>
                      <a:pt x="63386" y="0"/>
                    </a:cubicBezTo>
                    <a:cubicBezTo>
                      <a:pt x="27838" y="0"/>
                      <a:pt x="0" y="28568"/>
                      <a:pt x="0" y="65009"/>
                    </a:cubicBezTo>
                    <a:cubicBezTo>
                      <a:pt x="0" y="87896"/>
                      <a:pt x="9252" y="110459"/>
                      <a:pt x="25484" y="126853"/>
                    </a:cubicBezTo>
                    <a:lnTo>
                      <a:pt x="108592" y="211015"/>
                    </a:lnTo>
                    <a:cubicBezTo>
                      <a:pt x="110053" y="212477"/>
                      <a:pt x="112325" y="213369"/>
                      <a:pt x="114841" y="213369"/>
                    </a:cubicBezTo>
                    <a:cubicBezTo>
                      <a:pt x="117357" y="213369"/>
                      <a:pt x="119629" y="212477"/>
                      <a:pt x="121090" y="211015"/>
                    </a:cubicBezTo>
                    <a:lnTo>
                      <a:pt x="163943" y="168488"/>
                    </a:lnTo>
                    <a:cubicBezTo>
                      <a:pt x="165728" y="166702"/>
                      <a:pt x="166621" y="164268"/>
                      <a:pt x="166459" y="161671"/>
                    </a:cubicBezTo>
                    <a:cubicBezTo>
                      <a:pt x="166296" y="159317"/>
                      <a:pt x="165241" y="156963"/>
                      <a:pt x="163537" y="155421"/>
                    </a:cubicBezTo>
                    <a:lnTo>
                      <a:pt x="163212" y="155097"/>
                    </a:lnTo>
                    <a:lnTo>
                      <a:pt x="162806" y="154853"/>
                    </a:lnTo>
                    <a:cubicBezTo>
                      <a:pt x="161102" y="153879"/>
                      <a:pt x="159235" y="153392"/>
                      <a:pt x="157450" y="153392"/>
                    </a:cubicBezTo>
                    <a:cubicBezTo>
                      <a:pt x="155096" y="153392"/>
                      <a:pt x="153067" y="154285"/>
                      <a:pt x="151444" y="155827"/>
                    </a:cubicBezTo>
                    <a:lnTo>
                      <a:pt x="115490" y="191375"/>
                    </a:lnTo>
                    <a:cubicBezTo>
                      <a:pt x="115490" y="191375"/>
                      <a:pt x="115084" y="191619"/>
                      <a:pt x="114841" y="191619"/>
                    </a:cubicBezTo>
                    <a:cubicBezTo>
                      <a:pt x="114598" y="191619"/>
                      <a:pt x="114354" y="191537"/>
                      <a:pt x="114192" y="191375"/>
                    </a:cubicBezTo>
                    <a:lnTo>
                      <a:pt x="37983" y="114192"/>
                    </a:lnTo>
                    <a:cubicBezTo>
                      <a:pt x="25078" y="101125"/>
                      <a:pt x="18017" y="83676"/>
                      <a:pt x="18017" y="65009"/>
                    </a:cubicBezTo>
                    <a:cubicBezTo>
                      <a:pt x="18017" y="47722"/>
                      <a:pt x="27026" y="32139"/>
                      <a:pt x="41635" y="24348"/>
                    </a:cubicBezTo>
                    <a:cubicBezTo>
                      <a:pt x="48046" y="20777"/>
                      <a:pt x="55351" y="18910"/>
                      <a:pt x="62899" y="18910"/>
                    </a:cubicBezTo>
                    <a:cubicBezTo>
                      <a:pt x="75397" y="18910"/>
                      <a:pt x="87734" y="24105"/>
                      <a:pt x="96661" y="33195"/>
                    </a:cubicBezTo>
                    <a:lnTo>
                      <a:pt x="108673" y="45369"/>
                    </a:lnTo>
                    <a:cubicBezTo>
                      <a:pt x="110134" y="46829"/>
                      <a:pt x="112406" y="47722"/>
                      <a:pt x="114922" y="47722"/>
                    </a:cubicBezTo>
                    <a:cubicBezTo>
                      <a:pt x="117438" y="47722"/>
                      <a:pt x="119711" y="46911"/>
                      <a:pt x="121171" y="45369"/>
                    </a:cubicBezTo>
                    <a:lnTo>
                      <a:pt x="133183" y="33195"/>
                    </a:lnTo>
                    <a:cubicBezTo>
                      <a:pt x="141461" y="24835"/>
                      <a:pt x="151038" y="19884"/>
                      <a:pt x="161102" y="19073"/>
                    </a:cubicBezTo>
                    <a:cubicBezTo>
                      <a:pt x="162969" y="18829"/>
                      <a:pt x="164916" y="18667"/>
                      <a:pt x="166783" y="18667"/>
                    </a:cubicBezTo>
                    <a:cubicBezTo>
                      <a:pt x="191618" y="18667"/>
                      <a:pt x="211746" y="39444"/>
                      <a:pt x="211746" y="65009"/>
                    </a:cubicBezTo>
                    <a:cubicBezTo>
                      <a:pt x="211746" y="82540"/>
                      <a:pt x="204766" y="100151"/>
                      <a:pt x="192673" y="113299"/>
                    </a:cubicBezTo>
                    <a:lnTo>
                      <a:pt x="190969" y="115004"/>
                    </a:lnTo>
                    <a:lnTo>
                      <a:pt x="187560" y="119305"/>
                    </a:lnTo>
                    <a:cubicBezTo>
                      <a:pt x="186180" y="121091"/>
                      <a:pt x="185612" y="123525"/>
                      <a:pt x="186180" y="125879"/>
                    </a:cubicBezTo>
                    <a:cubicBezTo>
                      <a:pt x="186748" y="128476"/>
                      <a:pt x="188453" y="130668"/>
                      <a:pt x="190725" y="131885"/>
                    </a:cubicBezTo>
                    <a:cubicBezTo>
                      <a:pt x="192267" y="132778"/>
                      <a:pt x="193404" y="133183"/>
                      <a:pt x="194621" y="133183"/>
                    </a:cubicBezTo>
                    <a:cubicBezTo>
                      <a:pt x="196406" y="133183"/>
                      <a:pt x="198273" y="132210"/>
                      <a:pt x="201438" y="129531"/>
                    </a:cubicBezTo>
                    <a:lnTo>
                      <a:pt x="201682" y="129369"/>
                    </a:lnTo>
                    <a:lnTo>
                      <a:pt x="201844" y="129125"/>
                    </a:lnTo>
                    <a:cubicBezTo>
                      <a:pt x="201844" y="129125"/>
                      <a:pt x="210204" y="119792"/>
                      <a:pt x="211827" y="117276"/>
                    </a:cubicBezTo>
                    <a:cubicBezTo>
                      <a:pt x="223270" y="102343"/>
                      <a:pt x="229601" y="83432"/>
                      <a:pt x="229601" y="64035"/>
                    </a:cubicBezTo>
                    <a:cubicBezTo>
                      <a:pt x="229601" y="38957"/>
                      <a:pt x="215398" y="16638"/>
                      <a:pt x="192430" y="5844"/>
                    </a:cubicBez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1762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04609 -0.00162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8" dur="250" fill="hold"/>
                                        <p:tgtEl>
                                          <p:spTgt spid="3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4" dur="250" fill="hold"/>
                                        <p:tgtEl>
                                          <p:spTgt spid="3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0" dur="250" fill="hold"/>
                                        <p:tgtEl>
                                          <p:spTgt spid="3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6" dur="250" fill="hold"/>
                                        <p:tgtEl>
                                          <p:spTgt spid="3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3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45" grpId="0"/>
      <p:bldP spid="45" grpId="1"/>
      <p:bldP spid="46" grpId="0"/>
      <p:bldP spid="81" grpId="0"/>
      <p:bldP spid="108" grpId="0"/>
      <p:bldP spid="135" grpId="0"/>
      <p:bldP spid="1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m 55">
            <a:extLst>
              <a:ext uri="{FF2B5EF4-FFF2-40B4-BE49-F238E27FC236}">
                <a16:creationId xmlns:a16="http://schemas.microsoft.com/office/drawing/2014/main" id="{AAD05F2F-3540-49BD-4C7D-C997DC5D0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8" b="53715"/>
          <a:stretch/>
        </p:blipFill>
        <p:spPr>
          <a:xfrm>
            <a:off x="0" y="1077376"/>
            <a:ext cx="12192000" cy="1898780"/>
          </a:xfrm>
          <a:prstGeom prst="rect">
            <a:avLst/>
          </a:prstGeom>
        </p:spPr>
      </p:pic>
      <p:sp>
        <p:nvSpPr>
          <p:cNvPr id="39" name="Retângulo 93">
            <a:extLst>
              <a:ext uri="{FF2B5EF4-FFF2-40B4-BE49-F238E27FC236}">
                <a16:creationId xmlns:a16="http://schemas.microsoft.com/office/drawing/2014/main" id="{204DA948-87BE-0B1E-FD4B-70A6BFFCFC84}"/>
              </a:ext>
            </a:extLst>
          </p:cNvPr>
          <p:cNvSpPr/>
          <p:nvPr/>
        </p:nvSpPr>
        <p:spPr>
          <a:xfrm>
            <a:off x="486839" y="1423685"/>
            <a:ext cx="3604078" cy="4813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tângulo 93">
            <a:extLst>
              <a:ext uri="{FF2B5EF4-FFF2-40B4-BE49-F238E27FC236}">
                <a16:creationId xmlns:a16="http://schemas.microsoft.com/office/drawing/2014/main" id="{D507EAF3-2260-2F14-110A-DBCFD1C9875F}"/>
              </a:ext>
            </a:extLst>
          </p:cNvPr>
          <p:cNvSpPr/>
          <p:nvPr/>
        </p:nvSpPr>
        <p:spPr>
          <a:xfrm>
            <a:off x="4306945" y="1423685"/>
            <a:ext cx="3604078" cy="4813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tângulo 93">
            <a:extLst>
              <a:ext uri="{FF2B5EF4-FFF2-40B4-BE49-F238E27FC236}">
                <a16:creationId xmlns:a16="http://schemas.microsoft.com/office/drawing/2014/main" id="{36E22C7D-7605-9930-7936-D688521271B8}"/>
              </a:ext>
            </a:extLst>
          </p:cNvPr>
          <p:cNvSpPr/>
          <p:nvPr/>
        </p:nvSpPr>
        <p:spPr>
          <a:xfrm>
            <a:off x="8127051" y="1423685"/>
            <a:ext cx="3604078" cy="4813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5E0DEC74-71D1-44D9-C0FF-44738CB22F05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46" name="Retângulo: Cantos Superiores Arredondados 45">
              <a:extLst>
                <a:ext uri="{FF2B5EF4-FFF2-40B4-BE49-F238E27FC236}">
                  <a16:creationId xmlns:a16="http://schemas.microsoft.com/office/drawing/2014/main" id="{A43EB997-2AEF-8AF1-9E42-E69955264659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AAB351B6-0EC7-59CA-64CD-EC18652E99BB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48" name="Gráfico 6">
                <a:extLst>
                  <a:ext uri="{FF2B5EF4-FFF2-40B4-BE49-F238E27FC236}">
                    <a16:creationId xmlns:a16="http://schemas.microsoft.com/office/drawing/2014/main" id="{D48F9056-3756-AA42-A433-78A5487B39BB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244F2B9E-E8A6-C193-6C52-091B71EAF870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1FC8F884-356D-0F2E-9B99-5730FAA5A016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4159D7F4-8FF0-F12B-6137-AD8A0C1E24F1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9D105860-CB2A-A5DC-2F8D-8B5A5233FD03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4F5E1459-82B3-1217-FF76-F9E7CDBEB9DB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07F41016-6B35-9FDF-F1F0-1391FD703581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8" name="Gráfico 6">
                  <a:extLst>
                    <a:ext uri="{FF2B5EF4-FFF2-40B4-BE49-F238E27FC236}">
                      <a16:creationId xmlns:a16="http://schemas.microsoft.com/office/drawing/2014/main" id="{C98D7CE0-9DA7-9187-38A0-FF9EEB852400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80" name="Forma Livre: Forma 79">
                    <a:extLst>
                      <a:ext uri="{FF2B5EF4-FFF2-40B4-BE49-F238E27FC236}">
                        <a16:creationId xmlns:a16="http://schemas.microsoft.com/office/drawing/2014/main" id="{84D16C38-2542-2945-FF9D-D9078ED5C152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orma Livre: Forma 80">
                    <a:extLst>
                      <a:ext uri="{FF2B5EF4-FFF2-40B4-BE49-F238E27FC236}">
                        <a16:creationId xmlns:a16="http://schemas.microsoft.com/office/drawing/2014/main" id="{DEA1A306-C9AE-067C-23A4-3A4016FC85F6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3BBD7D76-64DD-D69E-8820-8417CF1C5D61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áfico 6">
                <a:extLst>
                  <a:ext uri="{FF2B5EF4-FFF2-40B4-BE49-F238E27FC236}">
                    <a16:creationId xmlns:a16="http://schemas.microsoft.com/office/drawing/2014/main" id="{19F8F593-840A-F6B9-74C3-EA4364D6EC18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60" name="Forma Livre: Forma 59">
                  <a:extLst>
                    <a:ext uri="{FF2B5EF4-FFF2-40B4-BE49-F238E27FC236}">
                      <a16:creationId xmlns:a16="http://schemas.microsoft.com/office/drawing/2014/main" id="{9A9B5DF2-7298-4EB5-D398-C55EB23E29F0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ECEBDFDF-11CC-6EE2-BEC5-106A38A42E68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9F904A24-B76B-5873-5AC2-692E017FA076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7C4B623E-B57F-1A96-3709-A7FAE9709DAC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181A39D6-E5C3-BB24-69E0-623532C75DE1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áfico 6">
                  <a:extLst>
                    <a:ext uri="{FF2B5EF4-FFF2-40B4-BE49-F238E27FC236}">
                      <a16:creationId xmlns:a16="http://schemas.microsoft.com/office/drawing/2014/main" id="{2830BD8F-FFF3-2E85-304D-82DED65B726D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70" name="Forma Livre: Forma 69">
                    <a:extLst>
                      <a:ext uri="{FF2B5EF4-FFF2-40B4-BE49-F238E27FC236}">
                        <a16:creationId xmlns:a16="http://schemas.microsoft.com/office/drawing/2014/main" id="{C61C00ED-354B-72E9-1441-2B1AD3EA3B5F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orma Livre: Forma 70">
                    <a:extLst>
                      <a:ext uri="{FF2B5EF4-FFF2-40B4-BE49-F238E27FC236}">
                        <a16:creationId xmlns:a16="http://schemas.microsoft.com/office/drawing/2014/main" id="{3FA61BD3-0FB8-88EF-F3C9-B9BEB8A8EF48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" name="Forma Livre: Forma 65">
                  <a:extLst>
                    <a:ext uri="{FF2B5EF4-FFF2-40B4-BE49-F238E27FC236}">
                      <a16:creationId xmlns:a16="http://schemas.microsoft.com/office/drawing/2014/main" id="{B7233B75-3F62-02CF-6F9A-04E110E8103E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42D45CDB-E4EE-A552-7F6A-4115A84EA9C2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CC90ECAB-26DE-1F92-A481-697600B58419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47F024AD-CC94-5E15-DD16-0B128D70B81A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áfico 6">
                <a:extLst>
                  <a:ext uri="{FF2B5EF4-FFF2-40B4-BE49-F238E27FC236}">
                    <a16:creationId xmlns:a16="http://schemas.microsoft.com/office/drawing/2014/main" id="{9238B37E-4786-8EAA-51F4-B111FF195057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57" name="Forma Livre: Forma 56">
                  <a:extLst>
                    <a:ext uri="{FF2B5EF4-FFF2-40B4-BE49-F238E27FC236}">
                      <a16:creationId xmlns:a16="http://schemas.microsoft.com/office/drawing/2014/main" id="{CCB62A5F-9FBD-A0F2-2340-CF273C41ACA3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orma Livre: Forma 57">
                  <a:extLst>
                    <a:ext uri="{FF2B5EF4-FFF2-40B4-BE49-F238E27FC236}">
                      <a16:creationId xmlns:a16="http://schemas.microsoft.com/office/drawing/2014/main" id="{2FE5E83C-08C3-C943-B48D-CC1DAB823C6A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a Livre: Forma 58">
                  <a:extLst>
                    <a:ext uri="{FF2B5EF4-FFF2-40B4-BE49-F238E27FC236}">
                      <a16:creationId xmlns:a16="http://schemas.microsoft.com/office/drawing/2014/main" id="{2AAAB9A8-A101-80F5-D4EF-CBC26EA1099D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áfico 6">
                <a:extLst>
                  <a:ext uri="{FF2B5EF4-FFF2-40B4-BE49-F238E27FC236}">
                    <a16:creationId xmlns:a16="http://schemas.microsoft.com/office/drawing/2014/main" id="{AEB34006-55B7-7CF4-0A9B-BBC0319A5939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D849C98C-9D7B-2B77-7D43-A2B71FB1C851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C23F67CB-EE85-DE16-1957-8F8EE2533101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9865D9EE-C35D-507D-32D9-EC390C7CDA43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98B6CAA6-0DBA-AF81-7FD5-B6B260AA3BB1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orma Livre: Forma 55">
                  <a:extLst>
                    <a:ext uri="{FF2B5EF4-FFF2-40B4-BE49-F238E27FC236}">
                      <a16:creationId xmlns:a16="http://schemas.microsoft.com/office/drawing/2014/main" id="{C748F358-CD93-3EDB-9CB5-A6D36CCFBF08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5" name="CaixaDeTexto 1">
            <a:extLst>
              <a:ext uri="{FF2B5EF4-FFF2-40B4-BE49-F238E27FC236}">
                <a16:creationId xmlns:a16="http://schemas.microsoft.com/office/drawing/2014/main" id="{05CEF8E2-9AA2-2B8E-C647-003568FF120D}"/>
              </a:ext>
            </a:extLst>
          </p:cNvPr>
          <p:cNvSpPr txBox="1"/>
          <p:nvPr/>
        </p:nvSpPr>
        <p:spPr>
          <a:xfrm>
            <a:off x="1466824" y="298303"/>
            <a:ext cx="9966989" cy="74840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Pesquisa</a:t>
            </a:r>
            <a:r>
              <a:rPr kumimoji="0" lang="pt-PT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pt-PT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Voluntariado</a:t>
            </a:r>
            <a:r>
              <a:rPr kumimoji="0" lang="pt-PT" sz="54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no Brasil</a:t>
            </a: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rgbClr val="660099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88" name="CaixaDeTexto 1">
            <a:extLst>
              <a:ext uri="{FF2B5EF4-FFF2-40B4-BE49-F238E27FC236}">
                <a16:creationId xmlns:a16="http://schemas.microsoft.com/office/drawing/2014/main" id="{BCC791F0-99BA-7EDC-0605-0C699D1CE523}"/>
              </a:ext>
            </a:extLst>
          </p:cNvPr>
          <p:cNvSpPr txBox="1"/>
          <p:nvPr/>
        </p:nvSpPr>
        <p:spPr>
          <a:xfrm>
            <a:off x="1236764" y="1687096"/>
            <a:ext cx="2580030" cy="57001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Raio X do </a:t>
            </a:r>
            <a:b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</a:b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Voluntariado no Brasil</a:t>
            </a:r>
          </a:p>
        </p:txBody>
      </p:sp>
      <p:sp>
        <p:nvSpPr>
          <p:cNvPr id="90" name="CaixaDeTexto 17">
            <a:extLst>
              <a:ext uri="{FF2B5EF4-FFF2-40B4-BE49-F238E27FC236}">
                <a16:creationId xmlns:a16="http://schemas.microsoft.com/office/drawing/2014/main" id="{932BF137-6EA0-3098-7BF4-C21EBB24B1FA}"/>
              </a:ext>
            </a:extLst>
          </p:cNvPr>
          <p:cNvSpPr txBox="1"/>
          <p:nvPr/>
        </p:nvSpPr>
        <p:spPr>
          <a:xfrm>
            <a:off x="755692" y="2537930"/>
            <a:ext cx="2849592" cy="214634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34%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dos brasileiros, com mais de 16 anos </a:t>
            </a: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praticam o voluntariado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51% são mulheres,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com idade média de 43 anos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18 horas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é o tempo médio mensal dedicado à atividade voluntária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 </a:t>
            </a: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solidariedade impulsionou 74%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das pessoas para as ações de voluntariado. </a:t>
            </a:r>
          </a:p>
        </p:txBody>
      </p:sp>
      <p:sp>
        <p:nvSpPr>
          <p:cNvPr id="113" name="CaixaDeTexto 1">
            <a:extLst>
              <a:ext uri="{FF2B5EF4-FFF2-40B4-BE49-F238E27FC236}">
                <a16:creationId xmlns:a16="http://schemas.microsoft.com/office/drawing/2014/main" id="{1CD0A413-7FFF-7841-0DBC-C580C6773D8A}"/>
              </a:ext>
            </a:extLst>
          </p:cNvPr>
          <p:cNvSpPr txBox="1"/>
          <p:nvPr/>
        </p:nvSpPr>
        <p:spPr>
          <a:xfrm>
            <a:off x="5076074" y="1687096"/>
            <a:ext cx="2590106" cy="57001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Impacto da pandemia e situações emergenciais</a:t>
            </a:r>
          </a:p>
        </p:txBody>
      </p:sp>
      <p:sp>
        <p:nvSpPr>
          <p:cNvPr id="114" name="CaixaDeTexto 17">
            <a:extLst>
              <a:ext uri="{FF2B5EF4-FFF2-40B4-BE49-F238E27FC236}">
                <a16:creationId xmlns:a16="http://schemas.microsoft.com/office/drawing/2014/main" id="{3B36BB90-86B5-9F53-2290-CDC7B26F044C}"/>
              </a:ext>
            </a:extLst>
          </p:cNvPr>
          <p:cNvSpPr txBox="1"/>
          <p:nvPr/>
        </p:nvSpPr>
        <p:spPr>
          <a:xfrm>
            <a:off x="4616774" y="2537930"/>
            <a:ext cx="2849592" cy="283756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47%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dos voluntários passaram a fazer </a:t>
            </a: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mais atividades;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As </a:t>
            </a: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principais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atividades que começaram a fazer:</a:t>
            </a:r>
          </a:p>
          <a:p>
            <a:pPr marL="447675" marR="0" lvl="1" indent="-265113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Distribuição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de alimentos/roupas/ cestas básicas;</a:t>
            </a:r>
          </a:p>
          <a:p>
            <a:pPr marL="447675" marR="0" lvl="1" indent="-265113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Apoio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psicológico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(conversa/escuta)</a:t>
            </a:r>
          </a:p>
          <a:p>
            <a:pPr marL="447675" marR="0" lvl="1" indent="-265113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Campanhas de arrecadação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 itens de primeira necessidade</a:t>
            </a:r>
          </a:p>
        </p:txBody>
      </p:sp>
      <p:sp>
        <p:nvSpPr>
          <p:cNvPr id="139" name="CaixaDeTexto 1">
            <a:extLst>
              <a:ext uri="{FF2B5EF4-FFF2-40B4-BE49-F238E27FC236}">
                <a16:creationId xmlns:a16="http://schemas.microsoft.com/office/drawing/2014/main" id="{549F281C-B201-F598-EA31-63C2CC67449B}"/>
              </a:ext>
            </a:extLst>
          </p:cNvPr>
          <p:cNvSpPr txBox="1"/>
          <p:nvPr/>
        </p:nvSpPr>
        <p:spPr>
          <a:xfrm>
            <a:off x="8905688" y="1687096"/>
            <a:ext cx="2449315" cy="57001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Voluntariado Empresarial</a:t>
            </a:r>
          </a:p>
        </p:txBody>
      </p:sp>
      <p:sp>
        <p:nvSpPr>
          <p:cNvPr id="204" name="CaixaDeTexto 17">
            <a:extLst>
              <a:ext uri="{FF2B5EF4-FFF2-40B4-BE49-F238E27FC236}">
                <a16:creationId xmlns:a16="http://schemas.microsoft.com/office/drawing/2014/main" id="{79EB9151-A67F-176D-A7BD-B0CB78F49783}"/>
              </a:ext>
            </a:extLst>
          </p:cNvPr>
          <p:cNvSpPr txBox="1"/>
          <p:nvPr/>
        </p:nvSpPr>
        <p:spPr>
          <a:xfrm>
            <a:off x="160947" y="6581402"/>
            <a:ext cx="9473903" cy="20350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Fonte: pesquisavoluntariado.org.br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46850F-F266-6404-F3EE-DDFB5438262A}"/>
              </a:ext>
            </a:extLst>
          </p:cNvPr>
          <p:cNvGrpSpPr/>
          <p:nvPr/>
        </p:nvGrpSpPr>
        <p:grpSpPr>
          <a:xfrm>
            <a:off x="8002812" y="1627020"/>
            <a:ext cx="728153" cy="717685"/>
            <a:chOff x="8002812" y="2846217"/>
            <a:chExt cx="728153" cy="717685"/>
          </a:xfrm>
        </p:grpSpPr>
        <p:sp>
          <p:nvSpPr>
            <p:cNvPr id="212" name="Retângulo: Cantos Arredondados 44">
              <a:extLst>
                <a:ext uri="{FF2B5EF4-FFF2-40B4-BE49-F238E27FC236}">
                  <a16:creationId xmlns:a16="http://schemas.microsoft.com/office/drawing/2014/main" id="{E27E5052-B90C-159B-B94B-7517B75E3258}"/>
                </a:ext>
              </a:extLst>
            </p:cNvPr>
            <p:cNvSpPr/>
            <p:nvPr/>
          </p:nvSpPr>
          <p:spPr>
            <a:xfrm>
              <a:off x="8002812" y="2846217"/>
              <a:ext cx="728153" cy="717685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48" name="Gráfico 823">
              <a:extLst>
                <a:ext uri="{FF2B5EF4-FFF2-40B4-BE49-F238E27FC236}">
                  <a16:creationId xmlns:a16="http://schemas.microsoft.com/office/drawing/2014/main" id="{E62BAA95-442F-02FB-B903-20B2AF077E42}"/>
                </a:ext>
              </a:extLst>
            </p:cNvPr>
            <p:cNvGrpSpPr/>
            <p:nvPr/>
          </p:nvGrpSpPr>
          <p:grpSpPr>
            <a:xfrm>
              <a:off x="8119832" y="2931071"/>
              <a:ext cx="494113" cy="547976"/>
              <a:chOff x="2317509" y="3833257"/>
              <a:chExt cx="592266" cy="656828"/>
            </a:xfrm>
            <a:solidFill>
              <a:schemeClr val="bg1"/>
            </a:solidFill>
          </p:grpSpPr>
          <p:sp>
            <p:nvSpPr>
              <p:cNvPr id="249" name="Forma Livre: Forma 1589">
                <a:extLst>
                  <a:ext uri="{FF2B5EF4-FFF2-40B4-BE49-F238E27FC236}">
                    <a16:creationId xmlns:a16="http://schemas.microsoft.com/office/drawing/2014/main" id="{EA7CEF15-651E-22DD-F267-2858144B243E}"/>
                  </a:ext>
                </a:extLst>
              </p:cNvPr>
              <p:cNvSpPr/>
              <p:nvPr/>
            </p:nvSpPr>
            <p:spPr>
              <a:xfrm>
                <a:off x="2379197" y="4283189"/>
                <a:ext cx="213946" cy="206897"/>
              </a:xfrm>
              <a:custGeom>
                <a:avLst/>
                <a:gdLst>
                  <a:gd name="connsiteX0" fmla="*/ 161019 w 213946"/>
                  <a:gd name="connsiteY0" fmla="*/ 206897 h 206897"/>
                  <a:gd name="connsiteX1" fmla="*/ 101179 w 213946"/>
                  <a:gd name="connsiteY1" fmla="*/ 121414 h 206897"/>
                  <a:gd name="connsiteX2" fmla="*/ 0 w 213946"/>
                  <a:gd name="connsiteY2" fmla="*/ 138297 h 206897"/>
                  <a:gd name="connsiteX3" fmla="*/ 56646 w 213946"/>
                  <a:gd name="connsiteY3" fmla="*/ 0 h 206897"/>
                  <a:gd name="connsiteX4" fmla="*/ 76951 w 213946"/>
                  <a:gd name="connsiteY4" fmla="*/ 8304 h 206897"/>
                  <a:gd name="connsiteX5" fmla="*/ 35224 w 213946"/>
                  <a:gd name="connsiteY5" fmla="*/ 110167 h 206897"/>
                  <a:gd name="connsiteX6" fmla="*/ 111194 w 213946"/>
                  <a:gd name="connsiteY6" fmla="*/ 97506 h 206897"/>
                  <a:gd name="connsiteX7" fmla="*/ 156023 w 213946"/>
                  <a:gd name="connsiteY7" fmla="*/ 161521 h 206897"/>
                  <a:gd name="connsiteX8" fmla="*/ 193688 w 213946"/>
                  <a:gd name="connsiteY8" fmla="*/ 70335 h 206897"/>
                  <a:gd name="connsiteX9" fmla="*/ 213947 w 213946"/>
                  <a:gd name="connsiteY9" fmla="*/ 78707 h 20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3946" h="206897">
                    <a:moveTo>
                      <a:pt x="161019" y="206897"/>
                    </a:moveTo>
                    <a:lnTo>
                      <a:pt x="101179" y="121414"/>
                    </a:lnTo>
                    <a:lnTo>
                      <a:pt x="0" y="138297"/>
                    </a:lnTo>
                    <a:lnTo>
                      <a:pt x="56646" y="0"/>
                    </a:lnTo>
                    <a:lnTo>
                      <a:pt x="76951" y="8304"/>
                    </a:lnTo>
                    <a:lnTo>
                      <a:pt x="35224" y="110167"/>
                    </a:lnTo>
                    <a:lnTo>
                      <a:pt x="111194" y="97506"/>
                    </a:lnTo>
                    <a:lnTo>
                      <a:pt x="156023" y="161521"/>
                    </a:lnTo>
                    <a:lnTo>
                      <a:pt x="193688" y="70335"/>
                    </a:lnTo>
                    <a:lnTo>
                      <a:pt x="213947" y="78707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Forma Livre: Forma 1590">
                <a:extLst>
                  <a:ext uri="{FF2B5EF4-FFF2-40B4-BE49-F238E27FC236}">
                    <a16:creationId xmlns:a16="http://schemas.microsoft.com/office/drawing/2014/main" id="{83EC9408-1E8C-6B8C-5174-66A1A27F0490}"/>
                  </a:ext>
                </a:extLst>
              </p:cNvPr>
              <p:cNvSpPr/>
              <p:nvPr/>
            </p:nvSpPr>
            <p:spPr>
              <a:xfrm>
                <a:off x="2478825" y="3964846"/>
                <a:ext cx="277414" cy="296167"/>
              </a:xfrm>
              <a:custGeom>
                <a:avLst/>
                <a:gdLst>
                  <a:gd name="connsiteX0" fmla="*/ 180091 w 277414"/>
                  <a:gd name="connsiteY0" fmla="*/ 296167 h 296167"/>
                  <a:gd name="connsiteX1" fmla="*/ 25141 w 277414"/>
                  <a:gd name="connsiteY1" fmla="*/ 296167 h 296167"/>
                  <a:gd name="connsiteX2" fmla="*/ 25141 w 277414"/>
                  <a:gd name="connsiteY2" fmla="*/ 274221 h 296167"/>
                  <a:gd name="connsiteX3" fmla="*/ 180091 w 277414"/>
                  <a:gd name="connsiteY3" fmla="*/ 274221 h 296167"/>
                  <a:gd name="connsiteX4" fmla="*/ 213582 w 277414"/>
                  <a:gd name="connsiteY4" fmla="*/ 251886 h 296167"/>
                  <a:gd name="connsiteX5" fmla="*/ 253506 w 277414"/>
                  <a:gd name="connsiteY5" fmla="*/ 156091 h 296167"/>
                  <a:gd name="connsiteX6" fmla="*/ 255468 w 277414"/>
                  <a:gd name="connsiteY6" fmla="*/ 145916 h 296167"/>
                  <a:gd name="connsiteX7" fmla="*/ 228137 w 277414"/>
                  <a:gd name="connsiteY7" fmla="*/ 120662 h 296167"/>
                  <a:gd name="connsiteX8" fmla="*/ 145779 w 277414"/>
                  <a:gd name="connsiteY8" fmla="*/ 120662 h 296167"/>
                  <a:gd name="connsiteX9" fmla="*/ 145779 w 277414"/>
                  <a:gd name="connsiteY9" fmla="*/ 31095 h 296167"/>
                  <a:gd name="connsiteX10" fmla="*/ 136631 w 277414"/>
                  <a:gd name="connsiteY10" fmla="*/ 21947 h 296167"/>
                  <a:gd name="connsiteX11" fmla="*/ 127460 w 277414"/>
                  <a:gd name="connsiteY11" fmla="*/ 27103 h 296167"/>
                  <a:gd name="connsiteX12" fmla="*/ 14441 w 277414"/>
                  <a:gd name="connsiteY12" fmla="*/ 156890 h 296167"/>
                  <a:gd name="connsiteX13" fmla="*/ 0 w 277414"/>
                  <a:gd name="connsiteY13" fmla="*/ 140373 h 296167"/>
                  <a:gd name="connsiteX14" fmla="*/ 108525 w 277414"/>
                  <a:gd name="connsiteY14" fmla="*/ 16015 h 296167"/>
                  <a:gd name="connsiteX15" fmla="*/ 136631 w 277414"/>
                  <a:gd name="connsiteY15" fmla="*/ 0 h 296167"/>
                  <a:gd name="connsiteX16" fmla="*/ 167726 w 277414"/>
                  <a:gd name="connsiteY16" fmla="*/ 31095 h 296167"/>
                  <a:gd name="connsiteX17" fmla="*/ 167726 w 277414"/>
                  <a:gd name="connsiteY17" fmla="*/ 98715 h 296167"/>
                  <a:gd name="connsiteX18" fmla="*/ 228137 w 277414"/>
                  <a:gd name="connsiteY18" fmla="*/ 98715 h 296167"/>
                  <a:gd name="connsiteX19" fmla="*/ 277414 w 277414"/>
                  <a:gd name="connsiteY19" fmla="*/ 145894 h 296167"/>
                  <a:gd name="connsiteX20" fmla="*/ 273764 w 277414"/>
                  <a:gd name="connsiteY20" fmla="*/ 164510 h 296167"/>
                  <a:gd name="connsiteX21" fmla="*/ 233840 w 277414"/>
                  <a:gd name="connsiteY21" fmla="*/ 260304 h 296167"/>
                  <a:gd name="connsiteX22" fmla="*/ 180091 w 277414"/>
                  <a:gd name="connsiteY22" fmla="*/ 296167 h 296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7414" h="296167">
                    <a:moveTo>
                      <a:pt x="180091" y="296167"/>
                    </a:moveTo>
                    <a:lnTo>
                      <a:pt x="25141" y="296167"/>
                    </a:lnTo>
                    <a:lnTo>
                      <a:pt x="25141" y="274221"/>
                    </a:lnTo>
                    <a:lnTo>
                      <a:pt x="180091" y="274221"/>
                    </a:lnTo>
                    <a:cubicBezTo>
                      <a:pt x="194783" y="274221"/>
                      <a:pt x="207924" y="265460"/>
                      <a:pt x="213582" y="251886"/>
                    </a:cubicBezTo>
                    <a:lnTo>
                      <a:pt x="253506" y="156091"/>
                    </a:lnTo>
                    <a:cubicBezTo>
                      <a:pt x="254806" y="152966"/>
                      <a:pt x="255468" y="149544"/>
                      <a:pt x="255468" y="145916"/>
                    </a:cubicBezTo>
                    <a:cubicBezTo>
                      <a:pt x="255468" y="131521"/>
                      <a:pt x="243719" y="120662"/>
                      <a:pt x="228137" y="120662"/>
                    </a:cubicBezTo>
                    <a:lnTo>
                      <a:pt x="145779" y="120662"/>
                    </a:lnTo>
                    <a:lnTo>
                      <a:pt x="145779" y="31095"/>
                    </a:lnTo>
                    <a:cubicBezTo>
                      <a:pt x="145779" y="26053"/>
                      <a:pt x="141673" y="21947"/>
                      <a:pt x="136631" y="21947"/>
                    </a:cubicBezTo>
                    <a:cubicBezTo>
                      <a:pt x="132821" y="21947"/>
                      <a:pt x="129308" y="23932"/>
                      <a:pt x="127460" y="27103"/>
                    </a:cubicBezTo>
                    <a:cubicBezTo>
                      <a:pt x="113635" y="50669"/>
                      <a:pt x="74304" y="104532"/>
                      <a:pt x="14441" y="156890"/>
                    </a:cubicBezTo>
                    <a:lnTo>
                      <a:pt x="0" y="140373"/>
                    </a:lnTo>
                    <a:cubicBezTo>
                      <a:pt x="57741" y="89863"/>
                      <a:pt x="95384" y="38441"/>
                      <a:pt x="108525" y="16015"/>
                    </a:cubicBezTo>
                    <a:cubicBezTo>
                      <a:pt x="114297" y="6137"/>
                      <a:pt x="125065" y="0"/>
                      <a:pt x="136631" y="0"/>
                    </a:cubicBezTo>
                    <a:cubicBezTo>
                      <a:pt x="153787" y="0"/>
                      <a:pt x="167726" y="13939"/>
                      <a:pt x="167726" y="31095"/>
                    </a:cubicBezTo>
                    <a:lnTo>
                      <a:pt x="167726" y="98715"/>
                    </a:lnTo>
                    <a:lnTo>
                      <a:pt x="228137" y="98715"/>
                    </a:lnTo>
                    <a:cubicBezTo>
                      <a:pt x="255764" y="98715"/>
                      <a:pt x="277414" y="119430"/>
                      <a:pt x="277414" y="145894"/>
                    </a:cubicBezTo>
                    <a:cubicBezTo>
                      <a:pt x="277414" y="152418"/>
                      <a:pt x="276183" y="158692"/>
                      <a:pt x="273764" y="164510"/>
                    </a:cubicBezTo>
                    <a:lnTo>
                      <a:pt x="233840" y="260304"/>
                    </a:lnTo>
                    <a:cubicBezTo>
                      <a:pt x="224760" y="282114"/>
                      <a:pt x="203658" y="296167"/>
                      <a:pt x="180091" y="296167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Forma Livre: Forma 1591">
                <a:extLst>
                  <a:ext uri="{FF2B5EF4-FFF2-40B4-BE49-F238E27FC236}">
                    <a16:creationId xmlns:a16="http://schemas.microsoft.com/office/drawing/2014/main" id="{B2BB7900-32AC-E941-7F0B-C5E8782C5300}"/>
                  </a:ext>
                </a:extLst>
              </p:cNvPr>
              <p:cNvSpPr/>
              <p:nvPr/>
            </p:nvSpPr>
            <p:spPr>
              <a:xfrm>
                <a:off x="2372330" y="3888101"/>
                <a:ext cx="482600" cy="482600"/>
              </a:xfrm>
              <a:custGeom>
                <a:avLst/>
                <a:gdLst>
                  <a:gd name="connsiteX0" fmla="*/ 241300 w 482600"/>
                  <a:gd name="connsiteY0" fmla="*/ 482601 h 482600"/>
                  <a:gd name="connsiteX1" fmla="*/ 0 w 482600"/>
                  <a:gd name="connsiteY1" fmla="*/ 241300 h 482600"/>
                  <a:gd name="connsiteX2" fmla="*/ 241300 w 482600"/>
                  <a:gd name="connsiteY2" fmla="*/ 0 h 482600"/>
                  <a:gd name="connsiteX3" fmla="*/ 482601 w 482600"/>
                  <a:gd name="connsiteY3" fmla="*/ 241300 h 482600"/>
                  <a:gd name="connsiteX4" fmla="*/ 241300 w 482600"/>
                  <a:gd name="connsiteY4" fmla="*/ 482601 h 482600"/>
                  <a:gd name="connsiteX5" fmla="*/ 241300 w 482600"/>
                  <a:gd name="connsiteY5" fmla="*/ 21947 h 482600"/>
                  <a:gd name="connsiteX6" fmla="*/ 21947 w 482600"/>
                  <a:gd name="connsiteY6" fmla="*/ 241300 h 482600"/>
                  <a:gd name="connsiteX7" fmla="*/ 241300 w 482600"/>
                  <a:gd name="connsiteY7" fmla="*/ 460654 h 482600"/>
                  <a:gd name="connsiteX8" fmla="*/ 460654 w 482600"/>
                  <a:gd name="connsiteY8" fmla="*/ 241300 h 482600"/>
                  <a:gd name="connsiteX9" fmla="*/ 241300 w 482600"/>
                  <a:gd name="connsiteY9" fmla="*/ 21947 h 48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2600" h="482600">
                    <a:moveTo>
                      <a:pt x="241300" y="482601"/>
                    </a:moveTo>
                    <a:cubicBezTo>
                      <a:pt x="108251" y="482601"/>
                      <a:pt x="0" y="374350"/>
                      <a:pt x="0" y="241300"/>
                    </a:cubicBezTo>
                    <a:cubicBezTo>
                      <a:pt x="0" y="108251"/>
                      <a:pt x="108251" y="0"/>
                      <a:pt x="241300" y="0"/>
                    </a:cubicBezTo>
                    <a:cubicBezTo>
                      <a:pt x="374350" y="0"/>
                      <a:pt x="482601" y="108251"/>
                      <a:pt x="482601" y="241300"/>
                    </a:cubicBezTo>
                    <a:cubicBezTo>
                      <a:pt x="482601" y="374350"/>
                      <a:pt x="374350" y="482601"/>
                      <a:pt x="241300" y="482601"/>
                    </a:cubicBezTo>
                    <a:close/>
                    <a:moveTo>
                      <a:pt x="241300" y="21947"/>
                    </a:moveTo>
                    <a:cubicBezTo>
                      <a:pt x="120342" y="21947"/>
                      <a:pt x="21947" y="120342"/>
                      <a:pt x="21947" y="241300"/>
                    </a:cubicBezTo>
                    <a:cubicBezTo>
                      <a:pt x="21947" y="362259"/>
                      <a:pt x="120342" y="460654"/>
                      <a:pt x="241300" y="460654"/>
                    </a:cubicBezTo>
                    <a:cubicBezTo>
                      <a:pt x="362259" y="460654"/>
                      <a:pt x="460654" y="362259"/>
                      <a:pt x="460654" y="241300"/>
                    </a:cubicBezTo>
                    <a:cubicBezTo>
                      <a:pt x="460677" y="120342"/>
                      <a:pt x="362259" y="21947"/>
                      <a:pt x="241300" y="21947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Forma Livre: Forma 1592">
                <a:extLst>
                  <a:ext uri="{FF2B5EF4-FFF2-40B4-BE49-F238E27FC236}">
                    <a16:creationId xmlns:a16="http://schemas.microsoft.com/office/drawing/2014/main" id="{46324F5C-25FA-A374-7878-AB503B3C1F45}"/>
                  </a:ext>
                </a:extLst>
              </p:cNvPr>
              <p:cNvSpPr/>
              <p:nvPr/>
            </p:nvSpPr>
            <p:spPr>
              <a:xfrm>
                <a:off x="2634118" y="4283189"/>
                <a:ext cx="213969" cy="206897"/>
              </a:xfrm>
              <a:custGeom>
                <a:avLst/>
                <a:gdLst>
                  <a:gd name="connsiteX0" fmla="*/ 52950 w 213969"/>
                  <a:gd name="connsiteY0" fmla="*/ 206897 h 206897"/>
                  <a:gd name="connsiteX1" fmla="*/ 0 w 213969"/>
                  <a:gd name="connsiteY1" fmla="*/ 78707 h 206897"/>
                  <a:gd name="connsiteX2" fmla="*/ 20281 w 213969"/>
                  <a:gd name="connsiteY2" fmla="*/ 70335 h 206897"/>
                  <a:gd name="connsiteX3" fmla="*/ 57947 w 213969"/>
                  <a:gd name="connsiteY3" fmla="*/ 161521 h 206897"/>
                  <a:gd name="connsiteX4" fmla="*/ 102753 w 213969"/>
                  <a:gd name="connsiteY4" fmla="*/ 97506 h 206897"/>
                  <a:gd name="connsiteX5" fmla="*/ 178745 w 213969"/>
                  <a:gd name="connsiteY5" fmla="*/ 110167 h 206897"/>
                  <a:gd name="connsiteX6" fmla="*/ 137019 w 213969"/>
                  <a:gd name="connsiteY6" fmla="*/ 8304 h 206897"/>
                  <a:gd name="connsiteX7" fmla="*/ 157323 w 213969"/>
                  <a:gd name="connsiteY7" fmla="*/ 0 h 206897"/>
                  <a:gd name="connsiteX8" fmla="*/ 213970 w 213969"/>
                  <a:gd name="connsiteY8" fmla="*/ 138297 h 206897"/>
                  <a:gd name="connsiteX9" fmla="*/ 112791 w 213969"/>
                  <a:gd name="connsiteY9" fmla="*/ 121414 h 20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3969" h="206897">
                    <a:moveTo>
                      <a:pt x="52950" y="206897"/>
                    </a:moveTo>
                    <a:lnTo>
                      <a:pt x="0" y="78707"/>
                    </a:lnTo>
                    <a:lnTo>
                      <a:pt x="20281" y="70335"/>
                    </a:lnTo>
                    <a:lnTo>
                      <a:pt x="57947" y="161521"/>
                    </a:lnTo>
                    <a:lnTo>
                      <a:pt x="102753" y="97506"/>
                    </a:lnTo>
                    <a:lnTo>
                      <a:pt x="178745" y="110167"/>
                    </a:lnTo>
                    <a:lnTo>
                      <a:pt x="137019" y="8304"/>
                    </a:lnTo>
                    <a:lnTo>
                      <a:pt x="157323" y="0"/>
                    </a:lnTo>
                    <a:lnTo>
                      <a:pt x="213970" y="138297"/>
                    </a:lnTo>
                    <a:lnTo>
                      <a:pt x="112791" y="121414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" name="Forma Livre: Forma 1593">
                <a:extLst>
                  <a:ext uri="{FF2B5EF4-FFF2-40B4-BE49-F238E27FC236}">
                    <a16:creationId xmlns:a16="http://schemas.microsoft.com/office/drawing/2014/main" id="{AFABBA61-AAC8-634D-FC1B-78C7FB83A0FE}"/>
                  </a:ext>
                </a:extLst>
              </p:cNvPr>
              <p:cNvSpPr/>
              <p:nvPr/>
            </p:nvSpPr>
            <p:spPr>
              <a:xfrm>
                <a:off x="2602680" y="3833257"/>
                <a:ext cx="21923" cy="21946"/>
              </a:xfrm>
              <a:custGeom>
                <a:avLst/>
                <a:gdLst>
                  <a:gd name="connsiteX0" fmla="*/ 21924 w 21923"/>
                  <a:gd name="connsiteY0" fmla="*/ 0 h 21946"/>
                  <a:gd name="connsiteX1" fmla="*/ 0 w 21923"/>
                  <a:gd name="connsiteY1" fmla="*/ 0 h 21946"/>
                  <a:gd name="connsiteX2" fmla="*/ 0 w 21923"/>
                  <a:gd name="connsiteY2" fmla="*/ 21947 h 21946"/>
                  <a:gd name="connsiteX3" fmla="*/ 21924 w 21923"/>
                  <a:gd name="connsiteY3" fmla="*/ 21947 h 21946"/>
                  <a:gd name="connsiteX4" fmla="*/ 21924 w 21923"/>
                  <a:gd name="connsiteY4" fmla="*/ 0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23" h="21946">
                    <a:moveTo>
                      <a:pt x="21924" y="0"/>
                    </a:moveTo>
                    <a:lnTo>
                      <a:pt x="0" y="0"/>
                    </a:lnTo>
                    <a:lnTo>
                      <a:pt x="0" y="21947"/>
                    </a:lnTo>
                    <a:lnTo>
                      <a:pt x="21924" y="21947"/>
                    </a:lnTo>
                    <a:lnTo>
                      <a:pt x="21924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Forma Livre: Forma 1594">
                <a:extLst>
                  <a:ext uri="{FF2B5EF4-FFF2-40B4-BE49-F238E27FC236}">
                    <a16:creationId xmlns:a16="http://schemas.microsoft.com/office/drawing/2014/main" id="{C46054A5-35BF-87C4-F88E-05B185ECC5E6}"/>
                  </a:ext>
                </a:extLst>
              </p:cNvPr>
              <p:cNvSpPr/>
              <p:nvPr/>
            </p:nvSpPr>
            <p:spPr>
              <a:xfrm>
                <a:off x="2317509" y="4118428"/>
                <a:ext cx="21923" cy="21946"/>
              </a:xfrm>
              <a:custGeom>
                <a:avLst/>
                <a:gdLst>
                  <a:gd name="connsiteX0" fmla="*/ 21924 w 21923"/>
                  <a:gd name="connsiteY0" fmla="*/ 0 h 21946"/>
                  <a:gd name="connsiteX1" fmla="*/ 0 w 21923"/>
                  <a:gd name="connsiteY1" fmla="*/ 0 h 21946"/>
                  <a:gd name="connsiteX2" fmla="*/ 0 w 21923"/>
                  <a:gd name="connsiteY2" fmla="*/ 21947 h 21946"/>
                  <a:gd name="connsiteX3" fmla="*/ 21924 w 21923"/>
                  <a:gd name="connsiteY3" fmla="*/ 21947 h 21946"/>
                  <a:gd name="connsiteX4" fmla="*/ 21924 w 21923"/>
                  <a:gd name="connsiteY4" fmla="*/ 0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23" h="21946">
                    <a:moveTo>
                      <a:pt x="21924" y="0"/>
                    </a:moveTo>
                    <a:lnTo>
                      <a:pt x="0" y="0"/>
                    </a:lnTo>
                    <a:lnTo>
                      <a:pt x="0" y="21947"/>
                    </a:lnTo>
                    <a:lnTo>
                      <a:pt x="21924" y="21947"/>
                    </a:lnTo>
                    <a:lnTo>
                      <a:pt x="21924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Forma Livre: Forma 1595">
                <a:extLst>
                  <a:ext uri="{FF2B5EF4-FFF2-40B4-BE49-F238E27FC236}">
                    <a16:creationId xmlns:a16="http://schemas.microsoft.com/office/drawing/2014/main" id="{F6E648A6-1859-88CD-EA5C-9445C701EB7F}"/>
                  </a:ext>
                </a:extLst>
              </p:cNvPr>
              <p:cNvSpPr/>
              <p:nvPr/>
            </p:nvSpPr>
            <p:spPr>
              <a:xfrm>
                <a:off x="2427175" y="3899074"/>
                <a:ext cx="21946" cy="21946"/>
              </a:xfrm>
              <a:custGeom>
                <a:avLst/>
                <a:gdLst>
                  <a:gd name="connsiteX0" fmla="*/ 21947 w 21946"/>
                  <a:gd name="connsiteY0" fmla="*/ 0 h 21946"/>
                  <a:gd name="connsiteX1" fmla="*/ 0 w 21946"/>
                  <a:gd name="connsiteY1" fmla="*/ 0 h 21946"/>
                  <a:gd name="connsiteX2" fmla="*/ 0 w 21946"/>
                  <a:gd name="connsiteY2" fmla="*/ 21947 h 21946"/>
                  <a:gd name="connsiteX3" fmla="*/ 21947 w 21946"/>
                  <a:gd name="connsiteY3" fmla="*/ 21947 h 21946"/>
                  <a:gd name="connsiteX4" fmla="*/ 21947 w 21946"/>
                  <a:gd name="connsiteY4" fmla="*/ 0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46" h="21946">
                    <a:moveTo>
                      <a:pt x="21947" y="0"/>
                    </a:moveTo>
                    <a:lnTo>
                      <a:pt x="0" y="0"/>
                    </a:lnTo>
                    <a:lnTo>
                      <a:pt x="0" y="21947"/>
                    </a:lnTo>
                    <a:lnTo>
                      <a:pt x="21947" y="21947"/>
                    </a:lnTo>
                    <a:lnTo>
                      <a:pt x="21947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Forma Livre: Forma 1596">
                <a:extLst>
                  <a:ext uri="{FF2B5EF4-FFF2-40B4-BE49-F238E27FC236}">
                    <a16:creationId xmlns:a16="http://schemas.microsoft.com/office/drawing/2014/main" id="{A4E3349C-856C-2AC4-7C84-7FD394A865CD}"/>
                  </a:ext>
                </a:extLst>
              </p:cNvPr>
              <p:cNvSpPr/>
              <p:nvPr/>
            </p:nvSpPr>
            <p:spPr>
              <a:xfrm>
                <a:off x="2482019" y="3866177"/>
                <a:ext cx="21946" cy="21924"/>
              </a:xfrm>
              <a:custGeom>
                <a:avLst/>
                <a:gdLst>
                  <a:gd name="connsiteX0" fmla="*/ 21947 w 21946"/>
                  <a:gd name="connsiteY0" fmla="*/ 0 h 21924"/>
                  <a:gd name="connsiteX1" fmla="*/ 0 w 21946"/>
                  <a:gd name="connsiteY1" fmla="*/ 0 h 21924"/>
                  <a:gd name="connsiteX2" fmla="*/ 0 w 21946"/>
                  <a:gd name="connsiteY2" fmla="*/ 21924 h 21924"/>
                  <a:gd name="connsiteX3" fmla="*/ 21947 w 21946"/>
                  <a:gd name="connsiteY3" fmla="*/ 21924 h 21924"/>
                  <a:gd name="connsiteX4" fmla="*/ 21947 w 21946"/>
                  <a:gd name="connsiteY4" fmla="*/ 0 h 2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46" h="21924">
                    <a:moveTo>
                      <a:pt x="21947" y="0"/>
                    </a:moveTo>
                    <a:lnTo>
                      <a:pt x="0" y="0"/>
                    </a:lnTo>
                    <a:lnTo>
                      <a:pt x="0" y="21924"/>
                    </a:lnTo>
                    <a:lnTo>
                      <a:pt x="21947" y="21924"/>
                    </a:lnTo>
                    <a:lnTo>
                      <a:pt x="21947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Forma Livre: Forma 1597">
                <a:extLst>
                  <a:ext uri="{FF2B5EF4-FFF2-40B4-BE49-F238E27FC236}">
                    <a16:creationId xmlns:a16="http://schemas.microsoft.com/office/drawing/2014/main" id="{AB4C59F9-A605-83FC-FF01-E758B3CBA66B}"/>
                  </a:ext>
                </a:extLst>
              </p:cNvPr>
              <p:cNvSpPr/>
              <p:nvPr/>
            </p:nvSpPr>
            <p:spPr>
              <a:xfrm>
                <a:off x="2536863" y="3844230"/>
                <a:ext cx="21923" cy="21946"/>
              </a:xfrm>
              <a:custGeom>
                <a:avLst/>
                <a:gdLst>
                  <a:gd name="connsiteX0" fmla="*/ 21924 w 21923"/>
                  <a:gd name="connsiteY0" fmla="*/ 0 h 21946"/>
                  <a:gd name="connsiteX1" fmla="*/ 0 w 21923"/>
                  <a:gd name="connsiteY1" fmla="*/ 0 h 21946"/>
                  <a:gd name="connsiteX2" fmla="*/ 0 w 21923"/>
                  <a:gd name="connsiteY2" fmla="*/ 21947 h 21946"/>
                  <a:gd name="connsiteX3" fmla="*/ 21924 w 21923"/>
                  <a:gd name="connsiteY3" fmla="*/ 21947 h 21946"/>
                  <a:gd name="connsiteX4" fmla="*/ 21924 w 21923"/>
                  <a:gd name="connsiteY4" fmla="*/ 0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23" h="21946">
                    <a:moveTo>
                      <a:pt x="21924" y="0"/>
                    </a:moveTo>
                    <a:lnTo>
                      <a:pt x="0" y="0"/>
                    </a:lnTo>
                    <a:lnTo>
                      <a:pt x="0" y="21947"/>
                    </a:lnTo>
                    <a:lnTo>
                      <a:pt x="21924" y="21947"/>
                    </a:lnTo>
                    <a:lnTo>
                      <a:pt x="21924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Forma Livre: Forma 1598">
                <a:extLst>
                  <a:ext uri="{FF2B5EF4-FFF2-40B4-BE49-F238E27FC236}">
                    <a16:creationId xmlns:a16="http://schemas.microsoft.com/office/drawing/2014/main" id="{DDB4FF5C-0DBF-36BA-3719-738652DAAD94}"/>
                  </a:ext>
                </a:extLst>
              </p:cNvPr>
              <p:cNvSpPr/>
              <p:nvPr/>
            </p:nvSpPr>
            <p:spPr>
              <a:xfrm>
                <a:off x="2383304" y="3942945"/>
                <a:ext cx="21946" cy="21946"/>
              </a:xfrm>
              <a:custGeom>
                <a:avLst/>
                <a:gdLst>
                  <a:gd name="connsiteX0" fmla="*/ 21947 w 21946"/>
                  <a:gd name="connsiteY0" fmla="*/ 0 h 21946"/>
                  <a:gd name="connsiteX1" fmla="*/ 0 w 21946"/>
                  <a:gd name="connsiteY1" fmla="*/ 0 h 21946"/>
                  <a:gd name="connsiteX2" fmla="*/ 0 w 21946"/>
                  <a:gd name="connsiteY2" fmla="*/ 21947 h 21946"/>
                  <a:gd name="connsiteX3" fmla="*/ 21947 w 21946"/>
                  <a:gd name="connsiteY3" fmla="*/ 21947 h 21946"/>
                  <a:gd name="connsiteX4" fmla="*/ 21947 w 21946"/>
                  <a:gd name="connsiteY4" fmla="*/ 0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46" h="21946">
                    <a:moveTo>
                      <a:pt x="21947" y="0"/>
                    </a:moveTo>
                    <a:lnTo>
                      <a:pt x="0" y="0"/>
                    </a:lnTo>
                    <a:lnTo>
                      <a:pt x="0" y="21947"/>
                    </a:lnTo>
                    <a:lnTo>
                      <a:pt x="21947" y="21947"/>
                    </a:lnTo>
                    <a:lnTo>
                      <a:pt x="21947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Forma Livre: Forma 1599">
                <a:extLst>
                  <a:ext uri="{FF2B5EF4-FFF2-40B4-BE49-F238E27FC236}">
                    <a16:creationId xmlns:a16="http://schemas.microsoft.com/office/drawing/2014/main" id="{1E8BFD0D-C188-B495-0945-9235AA52C530}"/>
                  </a:ext>
                </a:extLst>
              </p:cNvPr>
              <p:cNvSpPr/>
              <p:nvPr/>
            </p:nvSpPr>
            <p:spPr>
              <a:xfrm>
                <a:off x="2350407" y="3997789"/>
                <a:ext cx="21923" cy="21946"/>
              </a:xfrm>
              <a:custGeom>
                <a:avLst/>
                <a:gdLst>
                  <a:gd name="connsiteX0" fmla="*/ 21924 w 21923"/>
                  <a:gd name="connsiteY0" fmla="*/ 0 h 21946"/>
                  <a:gd name="connsiteX1" fmla="*/ 0 w 21923"/>
                  <a:gd name="connsiteY1" fmla="*/ 0 h 21946"/>
                  <a:gd name="connsiteX2" fmla="*/ 0 w 21923"/>
                  <a:gd name="connsiteY2" fmla="*/ 21947 h 21946"/>
                  <a:gd name="connsiteX3" fmla="*/ 21924 w 21923"/>
                  <a:gd name="connsiteY3" fmla="*/ 21947 h 21946"/>
                  <a:gd name="connsiteX4" fmla="*/ 21924 w 21923"/>
                  <a:gd name="connsiteY4" fmla="*/ 0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23" h="21946">
                    <a:moveTo>
                      <a:pt x="21924" y="0"/>
                    </a:moveTo>
                    <a:lnTo>
                      <a:pt x="0" y="0"/>
                    </a:lnTo>
                    <a:lnTo>
                      <a:pt x="0" y="21947"/>
                    </a:lnTo>
                    <a:lnTo>
                      <a:pt x="21924" y="21947"/>
                    </a:lnTo>
                    <a:lnTo>
                      <a:pt x="21924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Forma Livre: Forma 1600">
                <a:extLst>
                  <a:ext uri="{FF2B5EF4-FFF2-40B4-BE49-F238E27FC236}">
                    <a16:creationId xmlns:a16="http://schemas.microsoft.com/office/drawing/2014/main" id="{4DFAFE92-82F5-7DF3-21F5-F3BEF463ADF7}"/>
                  </a:ext>
                </a:extLst>
              </p:cNvPr>
              <p:cNvSpPr/>
              <p:nvPr/>
            </p:nvSpPr>
            <p:spPr>
              <a:xfrm>
                <a:off x="2328460" y="4052633"/>
                <a:ext cx="21946" cy="21923"/>
              </a:xfrm>
              <a:custGeom>
                <a:avLst/>
                <a:gdLst>
                  <a:gd name="connsiteX0" fmla="*/ 21947 w 21946"/>
                  <a:gd name="connsiteY0" fmla="*/ 0 h 21923"/>
                  <a:gd name="connsiteX1" fmla="*/ 0 w 21946"/>
                  <a:gd name="connsiteY1" fmla="*/ 0 h 21923"/>
                  <a:gd name="connsiteX2" fmla="*/ 0 w 21946"/>
                  <a:gd name="connsiteY2" fmla="*/ 21924 h 21923"/>
                  <a:gd name="connsiteX3" fmla="*/ 21947 w 21946"/>
                  <a:gd name="connsiteY3" fmla="*/ 21924 h 21923"/>
                  <a:gd name="connsiteX4" fmla="*/ 21947 w 21946"/>
                  <a:gd name="connsiteY4" fmla="*/ 0 h 2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46" h="21923">
                    <a:moveTo>
                      <a:pt x="21947" y="0"/>
                    </a:moveTo>
                    <a:lnTo>
                      <a:pt x="0" y="0"/>
                    </a:lnTo>
                    <a:lnTo>
                      <a:pt x="0" y="21924"/>
                    </a:lnTo>
                    <a:lnTo>
                      <a:pt x="21947" y="21924"/>
                    </a:lnTo>
                    <a:lnTo>
                      <a:pt x="21947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" name="Forma Livre: Forma 1601">
                <a:extLst>
                  <a:ext uri="{FF2B5EF4-FFF2-40B4-BE49-F238E27FC236}">
                    <a16:creationId xmlns:a16="http://schemas.microsoft.com/office/drawing/2014/main" id="{B56B3FD2-44A2-71A4-D42E-66D8E9AAC846}"/>
                  </a:ext>
                </a:extLst>
              </p:cNvPr>
              <p:cNvSpPr/>
              <p:nvPr/>
            </p:nvSpPr>
            <p:spPr>
              <a:xfrm>
                <a:off x="2887851" y="4118428"/>
                <a:ext cx="21923" cy="21946"/>
              </a:xfrm>
              <a:custGeom>
                <a:avLst/>
                <a:gdLst>
                  <a:gd name="connsiteX0" fmla="*/ 21924 w 21923"/>
                  <a:gd name="connsiteY0" fmla="*/ 0 h 21946"/>
                  <a:gd name="connsiteX1" fmla="*/ 0 w 21923"/>
                  <a:gd name="connsiteY1" fmla="*/ 0 h 21946"/>
                  <a:gd name="connsiteX2" fmla="*/ 0 w 21923"/>
                  <a:gd name="connsiteY2" fmla="*/ 21947 h 21946"/>
                  <a:gd name="connsiteX3" fmla="*/ 21924 w 21923"/>
                  <a:gd name="connsiteY3" fmla="*/ 21947 h 21946"/>
                  <a:gd name="connsiteX4" fmla="*/ 21924 w 21923"/>
                  <a:gd name="connsiteY4" fmla="*/ 0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23" h="21946">
                    <a:moveTo>
                      <a:pt x="21924" y="0"/>
                    </a:moveTo>
                    <a:lnTo>
                      <a:pt x="0" y="0"/>
                    </a:lnTo>
                    <a:lnTo>
                      <a:pt x="0" y="21947"/>
                    </a:lnTo>
                    <a:lnTo>
                      <a:pt x="21924" y="21947"/>
                    </a:lnTo>
                    <a:lnTo>
                      <a:pt x="21924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Forma Livre: Forma 1602">
                <a:extLst>
                  <a:ext uri="{FF2B5EF4-FFF2-40B4-BE49-F238E27FC236}">
                    <a16:creationId xmlns:a16="http://schemas.microsoft.com/office/drawing/2014/main" id="{A8A76237-E516-C652-3DE6-750D65687520}"/>
                  </a:ext>
                </a:extLst>
              </p:cNvPr>
              <p:cNvSpPr/>
              <p:nvPr/>
            </p:nvSpPr>
            <p:spPr>
              <a:xfrm>
                <a:off x="2822034" y="3942945"/>
                <a:ext cx="21923" cy="21946"/>
              </a:xfrm>
              <a:custGeom>
                <a:avLst/>
                <a:gdLst>
                  <a:gd name="connsiteX0" fmla="*/ 21924 w 21923"/>
                  <a:gd name="connsiteY0" fmla="*/ 0 h 21946"/>
                  <a:gd name="connsiteX1" fmla="*/ 0 w 21923"/>
                  <a:gd name="connsiteY1" fmla="*/ 0 h 21946"/>
                  <a:gd name="connsiteX2" fmla="*/ 0 w 21923"/>
                  <a:gd name="connsiteY2" fmla="*/ 21947 h 21946"/>
                  <a:gd name="connsiteX3" fmla="*/ 21924 w 21923"/>
                  <a:gd name="connsiteY3" fmla="*/ 21947 h 21946"/>
                  <a:gd name="connsiteX4" fmla="*/ 21924 w 21923"/>
                  <a:gd name="connsiteY4" fmla="*/ 0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23" h="21946">
                    <a:moveTo>
                      <a:pt x="21924" y="0"/>
                    </a:moveTo>
                    <a:lnTo>
                      <a:pt x="0" y="0"/>
                    </a:lnTo>
                    <a:lnTo>
                      <a:pt x="0" y="21947"/>
                    </a:lnTo>
                    <a:lnTo>
                      <a:pt x="21924" y="21947"/>
                    </a:lnTo>
                    <a:lnTo>
                      <a:pt x="21924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" name="Forma Livre: Forma 1603">
                <a:extLst>
                  <a:ext uri="{FF2B5EF4-FFF2-40B4-BE49-F238E27FC236}">
                    <a16:creationId xmlns:a16="http://schemas.microsoft.com/office/drawing/2014/main" id="{D01A3D90-B854-A4AE-8E1B-8C7509E5E8FA}"/>
                  </a:ext>
                </a:extLst>
              </p:cNvPr>
              <p:cNvSpPr/>
              <p:nvPr/>
            </p:nvSpPr>
            <p:spPr>
              <a:xfrm>
                <a:off x="2854931" y="3997789"/>
                <a:ext cx="21946" cy="21946"/>
              </a:xfrm>
              <a:custGeom>
                <a:avLst/>
                <a:gdLst>
                  <a:gd name="connsiteX0" fmla="*/ 21947 w 21946"/>
                  <a:gd name="connsiteY0" fmla="*/ 0 h 21946"/>
                  <a:gd name="connsiteX1" fmla="*/ 0 w 21946"/>
                  <a:gd name="connsiteY1" fmla="*/ 0 h 21946"/>
                  <a:gd name="connsiteX2" fmla="*/ 0 w 21946"/>
                  <a:gd name="connsiteY2" fmla="*/ 21947 h 21946"/>
                  <a:gd name="connsiteX3" fmla="*/ 21947 w 21946"/>
                  <a:gd name="connsiteY3" fmla="*/ 21947 h 21946"/>
                  <a:gd name="connsiteX4" fmla="*/ 21947 w 21946"/>
                  <a:gd name="connsiteY4" fmla="*/ 0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46" h="21946">
                    <a:moveTo>
                      <a:pt x="21947" y="0"/>
                    </a:moveTo>
                    <a:lnTo>
                      <a:pt x="0" y="0"/>
                    </a:lnTo>
                    <a:lnTo>
                      <a:pt x="0" y="21947"/>
                    </a:lnTo>
                    <a:lnTo>
                      <a:pt x="21947" y="21947"/>
                    </a:lnTo>
                    <a:lnTo>
                      <a:pt x="21947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" name="Forma Livre: Forma 1604">
                <a:extLst>
                  <a:ext uri="{FF2B5EF4-FFF2-40B4-BE49-F238E27FC236}">
                    <a16:creationId xmlns:a16="http://schemas.microsoft.com/office/drawing/2014/main" id="{93221F69-1684-2E30-F52E-33E72840EDB0}"/>
                  </a:ext>
                </a:extLst>
              </p:cNvPr>
              <p:cNvSpPr/>
              <p:nvPr/>
            </p:nvSpPr>
            <p:spPr>
              <a:xfrm>
                <a:off x="2876878" y="4052633"/>
                <a:ext cx="21923" cy="21923"/>
              </a:xfrm>
              <a:custGeom>
                <a:avLst/>
                <a:gdLst>
                  <a:gd name="connsiteX0" fmla="*/ 21924 w 21923"/>
                  <a:gd name="connsiteY0" fmla="*/ 0 h 21923"/>
                  <a:gd name="connsiteX1" fmla="*/ 0 w 21923"/>
                  <a:gd name="connsiteY1" fmla="*/ 0 h 21923"/>
                  <a:gd name="connsiteX2" fmla="*/ 0 w 21923"/>
                  <a:gd name="connsiteY2" fmla="*/ 21924 h 21923"/>
                  <a:gd name="connsiteX3" fmla="*/ 21924 w 21923"/>
                  <a:gd name="connsiteY3" fmla="*/ 21924 h 21923"/>
                  <a:gd name="connsiteX4" fmla="*/ 21924 w 21923"/>
                  <a:gd name="connsiteY4" fmla="*/ 0 h 2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23" h="21923">
                    <a:moveTo>
                      <a:pt x="21924" y="0"/>
                    </a:moveTo>
                    <a:lnTo>
                      <a:pt x="0" y="0"/>
                    </a:lnTo>
                    <a:lnTo>
                      <a:pt x="0" y="21924"/>
                    </a:lnTo>
                    <a:lnTo>
                      <a:pt x="21924" y="21924"/>
                    </a:lnTo>
                    <a:lnTo>
                      <a:pt x="21924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" name="Forma Livre: Forma 1605">
                <a:extLst>
                  <a:ext uri="{FF2B5EF4-FFF2-40B4-BE49-F238E27FC236}">
                    <a16:creationId xmlns:a16="http://schemas.microsoft.com/office/drawing/2014/main" id="{336BE275-A07F-3344-2D11-CBE07AE38CED}"/>
                  </a:ext>
                </a:extLst>
              </p:cNvPr>
              <p:cNvSpPr/>
              <p:nvPr/>
            </p:nvSpPr>
            <p:spPr>
              <a:xfrm>
                <a:off x="2778163" y="3899074"/>
                <a:ext cx="21924" cy="21946"/>
              </a:xfrm>
              <a:custGeom>
                <a:avLst/>
                <a:gdLst>
                  <a:gd name="connsiteX0" fmla="*/ 21924 w 21924"/>
                  <a:gd name="connsiteY0" fmla="*/ 0 h 21946"/>
                  <a:gd name="connsiteX1" fmla="*/ 0 w 21924"/>
                  <a:gd name="connsiteY1" fmla="*/ 0 h 21946"/>
                  <a:gd name="connsiteX2" fmla="*/ 0 w 21924"/>
                  <a:gd name="connsiteY2" fmla="*/ 21947 h 21946"/>
                  <a:gd name="connsiteX3" fmla="*/ 21924 w 21924"/>
                  <a:gd name="connsiteY3" fmla="*/ 21947 h 21946"/>
                  <a:gd name="connsiteX4" fmla="*/ 21924 w 21924"/>
                  <a:gd name="connsiteY4" fmla="*/ 0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24" h="21946">
                    <a:moveTo>
                      <a:pt x="21924" y="0"/>
                    </a:moveTo>
                    <a:lnTo>
                      <a:pt x="0" y="0"/>
                    </a:lnTo>
                    <a:lnTo>
                      <a:pt x="0" y="21947"/>
                    </a:lnTo>
                    <a:lnTo>
                      <a:pt x="21924" y="21947"/>
                    </a:lnTo>
                    <a:lnTo>
                      <a:pt x="21924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" name="Forma Livre: Forma 1606">
                <a:extLst>
                  <a:ext uri="{FF2B5EF4-FFF2-40B4-BE49-F238E27FC236}">
                    <a16:creationId xmlns:a16="http://schemas.microsoft.com/office/drawing/2014/main" id="{8EA349A4-BA38-8A71-F2FB-11F0182FC79D}"/>
                  </a:ext>
                </a:extLst>
              </p:cNvPr>
              <p:cNvSpPr/>
              <p:nvPr/>
            </p:nvSpPr>
            <p:spPr>
              <a:xfrm>
                <a:off x="2723319" y="3866177"/>
                <a:ext cx="21946" cy="21924"/>
              </a:xfrm>
              <a:custGeom>
                <a:avLst/>
                <a:gdLst>
                  <a:gd name="connsiteX0" fmla="*/ 21947 w 21946"/>
                  <a:gd name="connsiteY0" fmla="*/ 0 h 21924"/>
                  <a:gd name="connsiteX1" fmla="*/ 0 w 21946"/>
                  <a:gd name="connsiteY1" fmla="*/ 0 h 21924"/>
                  <a:gd name="connsiteX2" fmla="*/ 0 w 21946"/>
                  <a:gd name="connsiteY2" fmla="*/ 21924 h 21924"/>
                  <a:gd name="connsiteX3" fmla="*/ 21947 w 21946"/>
                  <a:gd name="connsiteY3" fmla="*/ 21924 h 21924"/>
                  <a:gd name="connsiteX4" fmla="*/ 21947 w 21946"/>
                  <a:gd name="connsiteY4" fmla="*/ 0 h 2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46" h="21924">
                    <a:moveTo>
                      <a:pt x="21947" y="0"/>
                    </a:moveTo>
                    <a:lnTo>
                      <a:pt x="0" y="0"/>
                    </a:lnTo>
                    <a:lnTo>
                      <a:pt x="0" y="21924"/>
                    </a:lnTo>
                    <a:lnTo>
                      <a:pt x="21947" y="21924"/>
                    </a:lnTo>
                    <a:lnTo>
                      <a:pt x="21947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" name="Forma Livre: Forma 1607">
                <a:extLst>
                  <a:ext uri="{FF2B5EF4-FFF2-40B4-BE49-F238E27FC236}">
                    <a16:creationId xmlns:a16="http://schemas.microsoft.com/office/drawing/2014/main" id="{05A0EAB6-C87F-9908-C5E3-ACED214729A0}"/>
                  </a:ext>
                </a:extLst>
              </p:cNvPr>
              <p:cNvSpPr/>
              <p:nvPr/>
            </p:nvSpPr>
            <p:spPr>
              <a:xfrm>
                <a:off x="2668475" y="3844230"/>
                <a:ext cx="21946" cy="21946"/>
              </a:xfrm>
              <a:custGeom>
                <a:avLst/>
                <a:gdLst>
                  <a:gd name="connsiteX0" fmla="*/ 21947 w 21946"/>
                  <a:gd name="connsiteY0" fmla="*/ 0 h 21946"/>
                  <a:gd name="connsiteX1" fmla="*/ 0 w 21946"/>
                  <a:gd name="connsiteY1" fmla="*/ 0 h 21946"/>
                  <a:gd name="connsiteX2" fmla="*/ 0 w 21946"/>
                  <a:gd name="connsiteY2" fmla="*/ 21947 h 21946"/>
                  <a:gd name="connsiteX3" fmla="*/ 21947 w 21946"/>
                  <a:gd name="connsiteY3" fmla="*/ 21947 h 21946"/>
                  <a:gd name="connsiteX4" fmla="*/ 21947 w 21946"/>
                  <a:gd name="connsiteY4" fmla="*/ 0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46" h="21946">
                    <a:moveTo>
                      <a:pt x="21947" y="0"/>
                    </a:moveTo>
                    <a:lnTo>
                      <a:pt x="0" y="0"/>
                    </a:lnTo>
                    <a:lnTo>
                      <a:pt x="0" y="21947"/>
                    </a:lnTo>
                    <a:lnTo>
                      <a:pt x="21947" y="21947"/>
                    </a:lnTo>
                    <a:lnTo>
                      <a:pt x="21947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" name="Forma Livre: Forma 1608">
                <a:extLst>
                  <a:ext uri="{FF2B5EF4-FFF2-40B4-BE49-F238E27FC236}">
                    <a16:creationId xmlns:a16="http://schemas.microsoft.com/office/drawing/2014/main" id="{395F06E9-079E-0BB8-2FFE-C015236BDB49}"/>
                  </a:ext>
                </a:extLst>
              </p:cNvPr>
              <p:cNvSpPr/>
              <p:nvPr/>
            </p:nvSpPr>
            <p:spPr>
              <a:xfrm>
                <a:off x="2822034" y="4293934"/>
                <a:ext cx="21923" cy="21923"/>
              </a:xfrm>
              <a:custGeom>
                <a:avLst/>
                <a:gdLst>
                  <a:gd name="connsiteX0" fmla="*/ 21924 w 21923"/>
                  <a:gd name="connsiteY0" fmla="*/ 0 h 21923"/>
                  <a:gd name="connsiteX1" fmla="*/ 0 w 21923"/>
                  <a:gd name="connsiteY1" fmla="*/ 0 h 21923"/>
                  <a:gd name="connsiteX2" fmla="*/ 0 w 21923"/>
                  <a:gd name="connsiteY2" fmla="*/ 21924 h 21923"/>
                  <a:gd name="connsiteX3" fmla="*/ 21924 w 21923"/>
                  <a:gd name="connsiteY3" fmla="*/ 21924 h 21923"/>
                  <a:gd name="connsiteX4" fmla="*/ 21924 w 21923"/>
                  <a:gd name="connsiteY4" fmla="*/ 0 h 2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23" h="21923">
                    <a:moveTo>
                      <a:pt x="21924" y="0"/>
                    </a:moveTo>
                    <a:lnTo>
                      <a:pt x="0" y="0"/>
                    </a:lnTo>
                    <a:lnTo>
                      <a:pt x="0" y="21924"/>
                    </a:lnTo>
                    <a:lnTo>
                      <a:pt x="21924" y="21924"/>
                    </a:lnTo>
                    <a:lnTo>
                      <a:pt x="21924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" name="Forma Livre: Forma 1609">
                <a:extLst>
                  <a:ext uri="{FF2B5EF4-FFF2-40B4-BE49-F238E27FC236}">
                    <a16:creationId xmlns:a16="http://schemas.microsoft.com/office/drawing/2014/main" id="{955F61A8-1CF1-37FC-40B2-1841C10FFFE6}"/>
                  </a:ext>
                </a:extLst>
              </p:cNvPr>
              <p:cNvSpPr/>
              <p:nvPr/>
            </p:nvSpPr>
            <p:spPr>
              <a:xfrm>
                <a:off x="2854931" y="4239090"/>
                <a:ext cx="21946" cy="21923"/>
              </a:xfrm>
              <a:custGeom>
                <a:avLst/>
                <a:gdLst>
                  <a:gd name="connsiteX0" fmla="*/ 21947 w 21946"/>
                  <a:gd name="connsiteY0" fmla="*/ 0 h 21923"/>
                  <a:gd name="connsiteX1" fmla="*/ 0 w 21946"/>
                  <a:gd name="connsiteY1" fmla="*/ 0 h 21923"/>
                  <a:gd name="connsiteX2" fmla="*/ 0 w 21946"/>
                  <a:gd name="connsiteY2" fmla="*/ 21924 h 21923"/>
                  <a:gd name="connsiteX3" fmla="*/ 21947 w 21946"/>
                  <a:gd name="connsiteY3" fmla="*/ 21924 h 21923"/>
                  <a:gd name="connsiteX4" fmla="*/ 21947 w 21946"/>
                  <a:gd name="connsiteY4" fmla="*/ 0 h 2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46" h="21923">
                    <a:moveTo>
                      <a:pt x="21947" y="0"/>
                    </a:moveTo>
                    <a:lnTo>
                      <a:pt x="0" y="0"/>
                    </a:lnTo>
                    <a:lnTo>
                      <a:pt x="0" y="21924"/>
                    </a:lnTo>
                    <a:lnTo>
                      <a:pt x="21947" y="21924"/>
                    </a:lnTo>
                    <a:lnTo>
                      <a:pt x="21947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" name="Forma Livre: Forma 1610">
                <a:extLst>
                  <a:ext uri="{FF2B5EF4-FFF2-40B4-BE49-F238E27FC236}">
                    <a16:creationId xmlns:a16="http://schemas.microsoft.com/office/drawing/2014/main" id="{FE10F55C-13FE-2D24-5965-C31BEF30CDD3}"/>
                  </a:ext>
                </a:extLst>
              </p:cNvPr>
              <p:cNvSpPr/>
              <p:nvPr/>
            </p:nvSpPr>
            <p:spPr>
              <a:xfrm>
                <a:off x="2876878" y="4184246"/>
                <a:ext cx="21923" cy="21946"/>
              </a:xfrm>
              <a:custGeom>
                <a:avLst/>
                <a:gdLst>
                  <a:gd name="connsiteX0" fmla="*/ 21924 w 21923"/>
                  <a:gd name="connsiteY0" fmla="*/ 0 h 21946"/>
                  <a:gd name="connsiteX1" fmla="*/ 0 w 21923"/>
                  <a:gd name="connsiteY1" fmla="*/ 0 h 21946"/>
                  <a:gd name="connsiteX2" fmla="*/ 0 w 21923"/>
                  <a:gd name="connsiteY2" fmla="*/ 21947 h 21946"/>
                  <a:gd name="connsiteX3" fmla="*/ 21924 w 21923"/>
                  <a:gd name="connsiteY3" fmla="*/ 21947 h 21946"/>
                  <a:gd name="connsiteX4" fmla="*/ 21924 w 21923"/>
                  <a:gd name="connsiteY4" fmla="*/ 0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23" h="21946">
                    <a:moveTo>
                      <a:pt x="21924" y="0"/>
                    </a:moveTo>
                    <a:lnTo>
                      <a:pt x="0" y="0"/>
                    </a:lnTo>
                    <a:lnTo>
                      <a:pt x="0" y="21947"/>
                    </a:lnTo>
                    <a:lnTo>
                      <a:pt x="21924" y="21947"/>
                    </a:lnTo>
                    <a:lnTo>
                      <a:pt x="21924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" name="Forma Livre: Forma 1611">
                <a:extLst>
                  <a:ext uri="{FF2B5EF4-FFF2-40B4-BE49-F238E27FC236}">
                    <a16:creationId xmlns:a16="http://schemas.microsoft.com/office/drawing/2014/main" id="{E45731F7-3DC0-C650-003B-8601191A8091}"/>
                  </a:ext>
                </a:extLst>
              </p:cNvPr>
              <p:cNvSpPr/>
              <p:nvPr/>
            </p:nvSpPr>
            <p:spPr>
              <a:xfrm>
                <a:off x="2383304" y="4293934"/>
                <a:ext cx="21946" cy="21923"/>
              </a:xfrm>
              <a:custGeom>
                <a:avLst/>
                <a:gdLst>
                  <a:gd name="connsiteX0" fmla="*/ 21947 w 21946"/>
                  <a:gd name="connsiteY0" fmla="*/ 0 h 21923"/>
                  <a:gd name="connsiteX1" fmla="*/ 0 w 21946"/>
                  <a:gd name="connsiteY1" fmla="*/ 0 h 21923"/>
                  <a:gd name="connsiteX2" fmla="*/ 0 w 21946"/>
                  <a:gd name="connsiteY2" fmla="*/ 21924 h 21923"/>
                  <a:gd name="connsiteX3" fmla="*/ 21947 w 21946"/>
                  <a:gd name="connsiteY3" fmla="*/ 21924 h 21923"/>
                  <a:gd name="connsiteX4" fmla="*/ 21947 w 21946"/>
                  <a:gd name="connsiteY4" fmla="*/ 0 h 2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46" h="21923">
                    <a:moveTo>
                      <a:pt x="21947" y="0"/>
                    </a:moveTo>
                    <a:lnTo>
                      <a:pt x="0" y="0"/>
                    </a:lnTo>
                    <a:lnTo>
                      <a:pt x="0" y="21924"/>
                    </a:lnTo>
                    <a:lnTo>
                      <a:pt x="21947" y="21924"/>
                    </a:lnTo>
                    <a:lnTo>
                      <a:pt x="21947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" name="Forma Livre: Forma 1612">
                <a:extLst>
                  <a:ext uri="{FF2B5EF4-FFF2-40B4-BE49-F238E27FC236}">
                    <a16:creationId xmlns:a16="http://schemas.microsoft.com/office/drawing/2014/main" id="{9DCB6F01-E0F6-7E1E-80AC-B55C744AD37D}"/>
                  </a:ext>
                </a:extLst>
              </p:cNvPr>
              <p:cNvSpPr/>
              <p:nvPr/>
            </p:nvSpPr>
            <p:spPr>
              <a:xfrm>
                <a:off x="2350407" y="4239090"/>
                <a:ext cx="21923" cy="21923"/>
              </a:xfrm>
              <a:custGeom>
                <a:avLst/>
                <a:gdLst>
                  <a:gd name="connsiteX0" fmla="*/ 21924 w 21923"/>
                  <a:gd name="connsiteY0" fmla="*/ 0 h 21923"/>
                  <a:gd name="connsiteX1" fmla="*/ 0 w 21923"/>
                  <a:gd name="connsiteY1" fmla="*/ 0 h 21923"/>
                  <a:gd name="connsiteX2" fmla="*/ 0 w 21923"/>
                  <a:gd name="connsiteY2" fmla="*/ 21924 h 21923"/>
                  <a:gd name="connsiteX3" fmla="*/ 21924 w 21923"/>
                  <a:gd name="connsiteY3" fmla="*/ 21924 h 21923"/>
                  <a:gd name="connsiteX4" fmla="*/ 21924 w 21923"/>
                  <a:gd name="connsiteY4" fmla="*/ 0 h 2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23" h="21923">
                    <a:moveTo>
                      <a:pt x="21924" y="0"/>
                    </a:moveTo>
                    <a:lnTo>
                      <a:pt x="0" y="0"/>
                    </a:lnTo>
                    <a:lnTo>
                      <a:pt x="0" y="21924"/>
                    </a:lnTo>
                    <a:lnTo>
                      <a:pt x="21924" y="21924"/>
                    </a:lnTo>
                    <a:lnTo>
                      <a:pt x="21924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" name="Forma Livre: Forma 1613">
                <a:extLst>
                  <a:ext uri="{FF2B5EF4-FFF2-40B4-BE49-F238E27FC236}">
                    <a16:creationId xmlns:a16="http://schemas.microsoft.com/office/drawing/2014/main" id="{9593D08A-E618-432F-11E5-CC2ECE8E21C8}"/>
                  </a:ext>
                </a:extLst>
              </p:cNvPr>
              <p:cNvSpPr/>
              <p:nvPr/>
            </p:nvSpPr>
            <p:spPr>
              <a:xfrm>
                <a:off x="2328460" y="4184246"/>
                <a:ext cx="21946" cy="21946"/>
              </a:xfrm>
              <a:custGeom>
                <a:avLst/>
                <a:gdLst>
                  <a:gd name="connsiteX0" fmla="*/ 21947 w 21946"/>
                  <a:gd name="connsiteY0" fmla="*/ 0 h 21946"/>
                  <a:gd name="connsiteX1" fmla="*/ 0 w 21946"/>
                  <a:gd name="connsiteY1" fmla="*/ 0 h 21946"/>
                  <a:gd name="connsiteX2" fmla="*/ 0 w 21946"/>
                  <a:gd name="connsiteY2" fmla="*/ 21947 h 21946"/>
                  <a:gd name="connsiteX3" fmla="*/ 21947 w 21946"/>
                  <a:gd name="connsiteY3" fmla="*/ 21947 h 21946"/>
                  <a:gd name="connsiteX4" fmla="*/ 21947 w 21946"/>
                  <a:gd name="connsiteY4" fmla="*/ 0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46" h="21946">
                    <a:moveTo>
                      <a:pt x="21947" y="0"/>
                    </a:moveTo>
                    <a:lnTo>
                      <a:pt x="0" y="0"/>
                    </a:lnTo>
                    <a:lnTo>
                      <a:pt x="0" y="21947"/>
                    </a:lnTo>
                    <a:lnTo>
                      <a:pt x="21947" y="21947"/>
                    </a:lnTo>
                    <a:lnTo>
                      <a:pt x="21947" y="0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534946C-3101-9AEE-FDF9-10210CA3DB24}"/>
              </a:ext>
            </a:extLst>
          </p:cNvPr>
          <p:cNvGrpSpPr/>
          <p:nvPr/>
        </p:nvGrpSpPr>
        <p:grpSpPr>
          <a:xfrm>
            <a:off x="344757" y="1627020"/>
            <a:ext cx="728153" cy="717685"/>
            <a:chOff x="344757" y="2846217"/>
            <a:chExt cx="728153" cy="717685"/>
          </a:xfrm>
        </p:grpSpPr>
        <p:sp>
          <p:nvSpPr>
            <p:cNvPr id="153" name="Retângulo: Cantos Arredondados 44">
              <a:extLst>
                <a:ext uri="{FF2B5EF4-FFF2-40B4-BE49-F238E27FC236}">
                  <a16:creationId xmlns:a16="http://schemas.microsoft.com/office/drawing/2014/main" id="{0FDF0B83-6AE4-6AAB-6937-BA213EC99DEC}"/>
                </a:ext>
              </a:extLst>
            </p:cNvPr>
            <p:cNvSpPr/>
            <p:nvPr/>
          </p:nvSpPr>
          <p:spPr>
            <a:xfrm>
              <a:off x="344757" y="2846217"/>
              <a:ext cx="728153" cy="717685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6" name="Gráfico 823">
              <a:extLst>
                <a:ext uri="{FF2B5EF4-FFF2-40B4-BE49-F238E27FC236}">
                  <a16:creationId xmlns:a16="http://schemas.microsoft.com/office/drawing/2014/main" id="{51362547-DA13-8999-7CDF-4FBB4101122B}"/>
                </a:ext>
              </a:extLst>
            </p:cNvPr>
            <p:cNvGrpSpPr/>
            <p:nvPr/>
          </p:nvGrpSpPr>
          <p:grpSpPr>
            <a:xfrm>
              <a:off x="465279" y="2946069"/>
              <a:ext cx="487109" cy="517981"/>
              <a:chOff x="1330361" y="3837569"/>
              <a:chExt cx="583870" cy="620874"/>
            </a:xfrm>
            <a:solidFill>
              <a:schemeClr val="bg1"/>
            </a:solidFill>
          </p:grpSpPr>
          <p:sp>
            <p:nvSpPr>
              <p:cNvPr id="307" name="Forma Livre: Forma 1576">
                <a:extLst>
                  <a:ext uri="{FF2B5EF4-FFF2-40B4-BE49-F238E27FC236}">
                    <a16:creationId xmlns:a16="http://schemas.microsoft.com/office/drawing/2014/main" id="{589C2583-75FB-CE93-BE7C-1B0705106E2B}"/>
                  </a:ext>
                </a:extLst>
              </p:cNvPr>
              <p:cNvSpPr/>
              <p:nvPr/>
            </p:nvSpPr>
            <p:spPr>
              <a:xfrm>
                <a:off x="1725220" y="4293911"/>
                <a:ext cx="120684" cy="110783"/>
              </a:xfrm>
              <a:custGeom>
                <a:avLst/>
                <a:gdLst>
                  <a:gd name="connsiteX0" fmla="*/ 60342 w 120684"/>
                  <a:gd name="connsiteY0" fmla="*/ 110783 h 110783"/>
                  <a:gd name="connsiteX1" fmla="*/ 55779 w 120684"/>
                  <a:gd name="connsiteY1" fmla="*/ 108707 h 110783"/>
                  <a:gd name="connsiteX2" fmla="*/ 0 w 120684"/>
                  <a:gd name="connsiteY2" fmla="*/ 38396 h 110783"/>
                  <a:gd name="connsiteX3" fmla="*/ 38395 w 120684"/>
                  <a:gd name="connsiteY3" fmla="*/ 0 h 110783"/>
                  <a:gd name="connsiteX4" fmla="*/ 60342 w 120684"/>
                  <a:gd name="connsiteY4" fmla="*/ 5818 h 110783"/>
                  <a:gd name="connsiteX5" fmla="*/ 82289 w 120684"/>
                  <a:gd name="connsiteY5" fmla="*/ 0 h 110783"/>
                  <a:gd name="connsiteX6" fmla="*/ 120684 w 120684"/>
                  <a:gd name="connsiteY6" fmla="*/ 38396 h 110783"/>
                  <a:gd name="connsiteX7" fmla="*/ 64928 w 120684"/>
                  <a:gd name="connsiteY7" fmla="*/ 108684 h 110783"/>
                  <a:gd name="connsiteX8" fmla="*/ 60342 w 120684"/>
                  <a:gd name="connsiteY8" fmla="*/ 110783 h 110783"/>
                  <a:gd name="connsiteX9" fmla="*/ 38395 w 120684"/>
                  <a:gd name="connsiteY9" fmla="*/ 21947 h 110783"/>
                  <a:gd name="connsiteX10" fmla="*/ 21947 w 120684"/>
                  <a:gd name="connsiteY10" fmla="*/ 38396 h 110783"/>
                  <a:gd name="connsiteX11" fmla="*/ 60342 w 120684"/>
                  <a:gd name="connsiteY11" fmla="*/ 86350 h 110783"/>
                  <a:gd name="connsiteX12" fmla="*/ 98715 w 120684"/>
                  <a:gd name="connsiteY12" fmla="*/ 38396 h 110783"/>
                  <a:gd name="connsiteX13" fmla="*/ 82266 w 120684"/>
                  <a:gd name="connsiteY13" fmla="*/ 21947 h 110783"/>
                  <a:gd name="connsiteX14" fmla="*/ 67049 w 120684"/>
                  <a:gd name="connsiteY14" fmla="*/ 27559 h 110783"/>
                  <a:gd name="connsiteX15" fmla="*/ 60342 w 120684"/>
                  <a:gd name="connsiteY15" fmla="*/ 32760 h 110783"/>
                  <a:gd name="connsiteX16" fmla="*/ 53635 w 120684"/>
                  <a:gd name="connsiteY16" fmla="*/ 27559 h 110783"/>
                  <a:gd name="connsiteX17" fmla="*/ 38395 w 120684"/>
                  <a:gd name="connsiteY17" fmla="*/ 21947 h 110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0684" h="110783">
                    <a:moveTo>
                      <a:pt x="60342" y="110783"/>
                    </a:moveTo>
                    <a:lnTo>
                      <a:pt x="55779" y="108707"/>
                    </a:lnTo>
                    <a:cubicBezTo>
                      <a:pt x="53498" y="107658"/>
                      <a:pt x="0" y="82814"/>
                      <a:pt x="0" y="38396"/>
                    </a:cubicBezTo>
                    <a:cubicBezTo>
                      <a:pt x="0" y="17224"/>
                      <a:pt x="17224" y="0"/>
                      <a:pt x="38395" y="0"/>
                    </a:cubicBezTo>
                    <a:cubicBezTo>
                      <a:pt x="45741" y="0"/>
                      <a:pt x="53430" y="2076"/>
                      <a:pt x="60342" y="5818"/>
                    </a:cubicBezTo>
                    <a:cubicBezTo>
                      <a:pt x="67255" y="2076"/>
                      <a:pt x="74920" y="0"/>
                      <a:pt x="82289" y="0"/>
                    </a:cubicBezTo>
                    <a:cubicBezTo>
                      <a:pt x="103460" y="0"/>
                      <a:pt x="120684" y="17224"/>
                      <a:pt x="120684" y="38396"/>
                    </a:cubicBezTo>
                    <a:cubicBezTo>
                      <a:pt x="120684" y="82631"/>
                      <a:pt x="67209" y="107635"/>
                      <a:pt x="64928" y="108684"/>
                    </a:cubicBezTo>
                    <a:lnTo>
                      <a:pt x="60342" y="110783"/>
                    </a:lnTo>
                    <a:close/>
                    <a:moveTo>
                      <a:pt x="38395" y="21947"/>
                    </a:moveTo>
                    <a:cubicBezTo>
                      <a:pt x="29316" y="21947"/>
                      <a:pt x="21947" y="29316"/>
                      <a:pt x="21947" y="38396"/>
                    </a:cubicBezTo>
                    <a:cubicBezTo>
                      <a:pt x="21947" y="62441"/>
                      <a:pt x="49300" y="80190"/>
                      <a:pt x="60342" y="86350"/>
                    </a:cubicBezTo>
                    <a:cubicBezTo>
                      <a:pt x="71430" y="80167"/>
                      <a:pt x="98715" y="62510"/>
                      <a:pt x="98715" y="38396"/>
                    </a:cubicBezTo>
                    <a:cubicBezTo>
                      <a:pt x="98715" y="29316"/>
                      <a:pt x="91346" y="21947"/>
                      <a:pt x="82266" y="21947"/>
                    </a:cubicBezTo>
                    <a:cubicBezTo>
                      <a:pt x="77361" y="21947"/>
                      <a:pt x="71521" y="24091"/>
                      <a:pt x="67049" y="27559"/>
                    </a:cubicBezTo>
                    <a:lnTo>
                      <a:pt x="60342" y="32760"/>
                    </a:lnTo>
                    <a:lnTo>
                      <a:pt x="53635" y="27559"/>
                    </a:lnTo>
                    <a:cubicBezTo>
                      <a:pt x="49141" y="24114"/>
                      <a:pt x="43300" y="21947"/>
                      <a:pt x="38395" y="21947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" name="Forma Livre: Forma 1577">
                <a:extLst>
                  <a:ext uri="{FF2B5EF4-FFF2-40B4-BE49-F238E27FC236}">
                    <a16:creationId xmlns:a16="http://schemas.microsoft.com/office/drawing/2014/main" id="{51AFAA58-B976-72AB-85CF-53BE676B48FD}"/>
                  </a:ext>
                </a:extLst>
              </p:cNvPr>
              <p:cNvSpPr/>
              <p:nvPr/>
            </p:nvSpPr>
            <p:spPr>
              <a:xfrm>
                <a:off x="1656870" y="4228116"/>
                <a:ext cx="257361" cy="230326"/>
              </a:xfrm>
              <a:custGeom>
                <a:avLst/>
                <a:gdLst>
                  <a:gd name="connsiteX0" fmla="*/ 257361 w 257361"/>
                  <a:gd name="connsiteY0" fmla="*/ 230327 h 230326"/>
                  <a:gd name="connsiteX1" fmla="*/ 0 w 257361"/>
                  <a:gd name="connsiteY1" fmla="*/ 230327 h 230326"/>
                  <a:gd name="connsiteX2" fmla="*/ 48479 w 257361"/>
                  <a:gd name="connsiteY2" fmla="*/ 0 h 230326"/>
                  <a:gd name="connsiteX3" fmla="*/ 208859 w 257361"/>
                  <a:gd name="connsiteY3" fmla="*/ 0 h 230326"/>
                  <a:gd name="connsiteX4" fmla="*/ 257361 w 257361"/>
                  <a:gd name="connsiteY4" fmla="*/ 230327 h 230326"/>
                  <a:gd name="connsiteX5" fmla="*/ 27034 w 257361"/>
                  <a:gd name="connsiteY5" fmla="*/ 208403 h 230326"/>
                  <a:gd name="connsiteX6" fmla="*/ 230327 w 257361"/>
                  <a:gd name="connsiteY6" fmla="*/ 208403 h 230326"/>
                  <a:gd name="connsiteX7" fmla="*/ 191065 w 257361"/>
                  <a:gd name="connsiteY7" fmla="*/ 21947 h 230326"/>
                  <a:gd name="connsiteX8" fmla="*/ 66274 w 257361"/>
                  <a:gd name="connsiteY8" fmla="*/ 21947 h 230326"/>
                  <a:gd name="connsiteX9" fmla="*/ 27034 w 257361"/>
                  <a:gd name="connsiteY9" fmla="*/ 208403 h 23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361" h="230326">
                    <a:moveTo>
                      <a:pt x="257361" y="230327"/>
                    </a:moveTo>
                    <a:lnTo>
                      <a:pt x="0" y="230327"/>
                    </a:lnTo>
                    <a:lnTo>
                      <a:pt x="48479" y="0"/>
                    </a:lnTo>
                    <a:lnTo>
                      <a:pt x="208859" y="0"/>
                    </a:lnTo>
                    <a:lnTo>
                      <a:pt x="257361" y="230327"/>
                    </a:lnTo>
                    <a:close/>
                    <a:moveTo>
                      <a:pt x="27034" y="208403"/>
                    </a:moveTo>
                    <a:lnTo>
                      <a:pt x="230327" y="208403"/>
                    </a:lnTo>
                    <a:lnTo>
                      <a:pt x="191065" y="21947"/>
                    </a:lnTo>
                    <a:lnTo>
                      <a:pt x="66274" y="21947"/>
                    </a:lnTo>
                    <a:lnTo>
                      <a:pt x="27034" y="208403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orma Livre: Forma 1578">
                <a:extLst>
                  <a:ext uri="{FF2B5EF4-FFF2-40B4-BE49-F238E27FC236}">
                    <a16:creationId xmlns:a16="http://schemas.microsoft.com/office/drawing/2014/main" id="{EDC11DDC-7C98-D179-A291-494D88E020E0}"/>
                  </a:ext>
                </a:extLst>
              </p:cNvPr>
              <p:cNvSpPr/>
              <p:nvPr/>
            </p:nvSpPr>
            <p:spPr>
              <a:xfrm>
                <a:off x="1747144" y="4107455"/>
                <a:ext cx="76790" cy="131635"/>
              </a:xfrm>
              <a:custGeom>
                <a:avLst/>
                <a:gdLst>
                  <a:gd name="connsiteX0" fmla="*/ 76791 w 76790"/>
                  <a:gd name="connsiteY0" fmla="*/ 131635 h 131635"/>
                  <a:gd name="connsiteX1" fmla="*/ 54844 w 76790"/>
                  <a:gd name="connsiteY1" fmla="*/ 131635 h 131635"/>
                  <a:gd name="connsiteX2" fmla="*/ 54844 w 76790"/>
                  <a:gd name="connsiteY2" fmla="*/ 38395 h 131635"/>
                  <a:gd name="connsiteX3" fmla="*/ 38395 w 76790"/>
                  <a:gd name="connsiteY3" fmla="*/ 21947 h 131635"/>
                  <a:gd name="connsiteX4" fmla="*/ 21947 w 76790"/>
                  <a:gd name="connsiteY4" fmla="*/ 38395 h 131635"/>
                  <a:gd name="connsiteX5" fmla="*/ 21947 w 76790"/>
                  <a:gd name="connsiteY5" fmla="*/ 131635 h 131635"/>
                  <a:gd name="connsiteX6" fmla="*/ 0 w 76790"/>
                  <a:gd name="connsiteY6" fmla="*/ 131635 h 131635"/>
                  <a:gd name="connsiteX7" fmla="*/ 0 w 76790"/>
                  <a:gd name="connsiteY7" fmla="*/ 38395 h 131635"/>
                  <a:gd name="connsiteX8" fmla="*/ 38395 w 76790"/>
                  <a:gd name="connsiteY8" fmla="*/ 0 h 131635"/>
                  <a:gd name="connsiteX9" fmla="*/ 76791 w 76790"/>
                  <a:gd name="connsiteY9" fmla="*/ 38395 h 131635"/>
                  <a:gd name="connsiteX10" fmla="*/ 76791 w 76790"/>
                  <a:gd name="connsiteY10" fmla="*/ 131635 h 131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790" h="131635">
                    <a:moveTo>
                      <a:pt x="76791" y="131635"/>
                    </a:moveTo>
                    <a:lnTo>
                      <a:pt x="54844" y="131635"/>
                    </a:lnTo>
                    <a:lnTo>
                      <a:pt x="54844" y="38395"/>
                    </a:lnTo>
                    <a:cubicBezTo>
                      <a:pt x="54844" y="29316"/>
                      <a:pt x="47475" y="21947"/>
                      <a:pt x="38395" y="21947"/>
                    </a:cubicBezTo>
                    <a:cubicBezTo>
                      <a:pt x="29316" y="21947"/>
                      <a:pt x="21947" y="29316"/>
                      <a:pt x="21947" y="38395"/>
                    </a:cubicBezTo>
                    <a:lnTo>
                      <a:pt x="21947" y="131635"/>
                    </a:lnTo>
                    <a:lnTo>
                      <a:pt x="0" y="131635"/>
                    </a:lnTo>
                    <a:lnTo>
                      <a:pt x="0" y="38395"/>
                    </a:lnTo>
                    <a:cubicBezTo>
                      <a:pt x="0" y="17224"/>
                      <a:pt x="17224" y="0"/>
                      <a:pt x="38395" y="0"/>
                    </a:cubicBezTo>
                    <a:cubicBezTo>
                      <a:pt x="59567" y="0"/>
                      <a:pt x="76791" y="17224"/>
                      <a:pt x="76791" y="38395"/>
                    </a:cubicBezTo>
                    <a:lnTo>
                      <a:pt x="76791" y="131635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" name="Forma Livre: Forma 1579">
                <a:extLst>
                  <a:ext uri="{FF2B5EF4-FFF2-40B4-BE49-F238E27FC236}">
                    <a16:creationId xmlns:a16="http://schemas.microsoft.com/office/drawing/2014/main" id="{0074CD1E-D5A0-CF20-4EB2-111BB2F0CC15}"/>
                  </a:ext>
                </a:extLst>
              </p:cNvPr>
              <p:cNvSpPr/>
              <p:nvPr/>
            </p:nvSpPr>
            <p:spPr>
              <a:xfrm>
                <a:off x="1439798" y="4109736"/>
                <a:ext cx="89657" cy="30638"/>
              </a:xfrm>
              <a:custGeom>
                <a:avLst/>
                <a:gdLst>
                  <a:gd name="connsiteX0" fmla="*/ 44122 w 89657"/>
                  <a:gd name="connsiteY0" fmla="*/ 30639 h 30638"/>
                  <a:gd name="connsiteX1" fmla="*/ 0 w 89657"/>
                  <a:gd name="connsiteY1" fmla="*/ 19620 h 30638"/>
                  <a:gd name="connsiteX2" fmla="*/ 11179 w 89657"/>
                  <a:gd name="connsiteY2" fmla="*/ 753 h 30638"/>
                  <a:gd name="connsiteX3" fmla="*/ 44122 w 89657"/>
                  <a:gd name="connsiteY3" fmla="*/ 8715 h 30638"/>
                  <a:gd name="connsiteX4" fmla="*/ 78456 w 89657"/>
                  <a:gd name="connsiteY4" fmla="*/ 0 h 30638"/>
                  <a:gd name="connsiteX5" fmla="*/ 89658 w 89657"/>
                  <a:gd name="connsiteY5" fmla="*/ 18867 h 30638"/>
                  <a:gd name="connsiteX6" fmla="*/ 44122 w 89657"/>
                  <a:gd name="connsiteY6" fmla="*/ 30639 h 30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57" h="30638">
                    <a:moveTo>
                      <a:pt x="44122" y="30639"/>
                    </a:moveTo>
                    <a:cubicBezTo>
                      <a:pt x="27650" y="30639"/>
                      <a:pt x="11977" y="26738"/>
                      <a:pt x="0" y="19620"/>
                    </a:cubicBezTo>
                    <a:lnTo>
                      <a:pt x="11179" y="753"/>
                    </a:lnTo>
                    <a:cubicBezTo>
                      <a:pt x="19711" y="5817"/>
                      <a:pt x="31734" y="8715"/>
                      <a:pt x="44122" y="8715"/>
                    </a:cubicBezTo>
                    <a:cubicBezTo>
                      <a:pt x="58631" y="8715"/>
                      <a:pt x="71361" y="4221"/>
                      <a:pt x="78456" y="0"/>
                    </a:cubicBezTo>
                    <a:lnTo>
                      <a:pt x="89658" y="18867"/>
                    </a:lnTo>
                    <a:cubicBezTo>
                      <a:pt x="77224" y="26236"/>
                      <a:pt x="60205" y="30639"/>
                      <a:pt x="44122" y="30639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" name="Forma Livre: Forma 1580">
                <a:extLst>
                  <a:ext uri="{FF2B5EF4-FFF2-40B4-BE49-F238E27FC236}">
                    <a16:creationId xmlns:a16="http://schemas.microsoft.com/office/drawing/2014/main" id="{A0E44481-01A5-52F9-DFD8-8E4067799BBC}"/>
                  </a:ext>
                </a:extLst>
              </p:cNvPr>
              <p:cNvSpPr/>
              <p:nvPr/>
            </p:nvSpPr>
            <p:spPr>
              <a:xfrm>
                <a:off x="1330361" y="4067394"/>
                <a:ext cx="131634" cy="391049"/>
              </a:xfrm>
              <a:custGeom>
                <a:avLst/>
                <a:gdLst>
                  <a:gd name="connsiteX0" fmla="*/ 21947 w 131634"/>
                  <a:gd name="connsiteY0" fmla="*/ 391049 h 391049"/>
                  <a:gd name="connsiteX1" fmla="*/ 0 w 131634"/>
                  <a:gd name="connsiteY1" fmla="*/ 391049 h 391049"/>
                  <a:gd name="connsiteX2" fmla="*/ 0 w 131634"/>
                  <a:gd name="connsiteY2" fmla="*/ 138776 h 391049"/>
                  <a:gd name="connsiteX3" fmla="*/ 47635 w 131634"/>
                  <a:gd name="connsiteY3" fmla="*/ 68418 h 391049"/>
                  <a:gd name="connsiteX4" fmla="*/ 106905 w 131634"/>
                  <a:gd name="connsiteY4" fmla="*/ 44715 h 391049"/>
                  <a:gd name="connsiteX5" fmla="*/ 109688 w 131634"/>
                  <a:gd name="connsiteY5" fmla="*/ 40586 h 391049"/>
                  <a:gd name="connsiteX6" fmla="*/ 109688 w 131634"/>
                  <a:gd name="connsiteY6" fmla="*/ 0 h 391049"/>
                  <a:gd name="connsiteX7" fmla="*/ 131635 w 131634"/>
                  <a:gd name="connsiteY7" fmla="*/ 0 h 391049"/>
                  <a:gd name="connsiteX8" fmla="*/ 131635 w 131634"/>
                  <a:gd name="connsiteY8" fmla="*/ 40586 h 391049"/>
                  <a:gd name="connsiteX9" fmla="*/ 115072 w 131634"/>
                  <a:gd name="connsiteY9" fmla="*/ 65065 h 391049"/>
                  <a:gd name="connsiteX10" fmla="*/ 55802 w 131634"/>
                  <a:gd name="connsiteY10" fmla="*/ 88768 h 391049"/>
                  <a:gd name="connsiteX11" fmla="*/ 21970 w 131634"/>
                  <a:gd name="connsiteY11" fmla="*/ 138753 h 391049"/>
                  <a:gd name="connsiteX12" fmla="*/ 21970 w 131634"/>
                  <a:gd name="connsiteY12" fmla="*/ 391049 h 391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634" h="391049">
                    <a:moveTo>
                      <a:pt x="21947" y="391049"/>
                    </a:moveTo>
                    <a:lnTo>
                      <a:pt x="0" y="391049"/>
                    </a:lnTo>
                    <a:lnTo>
                      <a:pt x="0" y="138776"/>
                    </a:lnTo>
                    <a:cubicBezTo>
                      <a:pt x="0" y="107612"/>
                      <a:pt x="18684" y="80008"/>
                      <a:pt x="47635" y="68418"/>
                    </a:cubicBezTo>
                    <a:lnTo>
                      <a:pt x="106905" y="44715"/>
                    </a:lnTo>
                    <a:cubicBezTo>
                      <a:pt x="108593" y="44030"/>
                      <a:pt x="109688" y="42434"/>
                      <a:pt x="109688" y="40586"/>
                    </a:cubicBezTo>
                    <a:lnTo>
                      <a:pt x="109688" y="0"/>
                    </a:lnTo>
                    <a:lnTo>
                      <a:pt x="131635" y="0"/>
                    </a:lnTo>
                    <a:lnTo>
                      <a:pt x="131635" y="40586"/>
                    </a:lnTo>
                    <a:cubicBezTo>
                      <a:pt x="131635" y="51422"/>
                      <a:pt x="125133" y="61049"/>
                      <a:pt x="115072" y="65065"/>
                    </a:cubicBezTo>
                    <a:lnTo>
                      <a:pt x="55802" y="88768"/>
                    </a:lnTo>
                    <a:cubicBezTo>
                      <a:pt x="35247" y="97004"/>
                      <a:pt x="21970" y="116601"/>
                      <a:pt x="21970" y="138753"/>
                    </a:cubicBezTo>
                    <a:lnTo>
                      <a:pt x="21970" y="391049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orma Livre: Forma 1581">
                <a:extLst>
                  <a:ext uri="{FF2B5EF4-FFF2-40B4-BE49-F238E27FC236}">
                    <a16:creationId xmlns:a16="http://schemas.microsoft.com/office/drawing/2014/main" id="{07D85EB8-10F7-C227-1111-3AFD208305F6}"/>
                  </a:ext>
                </a:extLst>
              </p:cNvPr>
              <p:cNvSpPr/>
              <p:nvPr/>
            </p:nvSpPr>
            <p:spPr>
              <a:xfrm>
                <a:off x="1396178" y="4228116"/>
                <a:ext cx="21946" cy="230326"/>
              </a:xfrm>
              <a:custGeom>
                <a:avLst/>
                <a:gdLst>
                  <a:gd name="connsiteX0" fmla="*/ 0 w 21946"/>
                  <a:gd name="connsiteY0" fmla="*/ 0 h 230326"/>
                  <a:gd name="connsiteX1" fmla="*/ 21947 w 21946"/>
                  <a:gd name="connsiteY1" fmla="*/ 0 h 230326"/>
                  <a:gd name="connsiteX2" fmla="*/ 21947 w 21946"/>
                  <a:gd name="connsiteY2" fmla="*/ 230327 h 230326"/>
                  <a:gd name="connsiteX3" fmla="*/ 0 w 21946"/>
                  <a:gd name="connsiteY3" fmla="*/ 230327 h 23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46" h="230326">
                    <a:moveTo>
                      <a:pt x="0" y="0"/>
                    </a:moveTo>
                    <a:lnTo>
                      <a:pt x="21947" y="0"/>
                    </a:lnTo>
                    <a:lnTo>
                      <a:pt x="21947" y="230327"/>
                    </a:lnTo>
                    <a:lnTo>
                      <a:pt x="0" y="230327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" name="Forma Livre: Forma 1582">
                <a:extLst>
                  <a:ext uri="{FF2B5EF4-FFF2-40B4-BE49-F238E27FC236}">
                    <a16:creationId xmlns:a16="http://schemas.microsoft.com/office/drawing/2014/main" id="{C797BA82-120A-A49B-7BCC-F0155AAE058E}"/>
                  </a:ext>
                </a:extLst>
              </p:cNvPr>
              <p:cNvSpPr/>
              <p:nvPr/>
            </p:nvSpPr>
            <p:spPr>
              <a:xfrm>
                <a:off x="1396178" y="3931630"/>
                <a:ext cx="21946" cy="55186"/>
              </a:xfrm>
              <a:custGeom>
                <a:avLst/>
                <a:gdLst>
                  <a:gd name="connsiteX0" fmla="*/ 0 w 21946"/>
                  <a:gd name="connsiteY0" fmla="*/ 0 h 55186"/>
                  <a:gd name="connsiteX1" fmla="*/ 21947 w 21946"/>
                  <a:gd name="connsiteY1" fmla="*/ 0 h 55186"/>
                  <a:gd name="connsiteX2" fmla="*/ 21947 w 21946"/>
                  <a:gd name="connsiteY2" fmla="*/ 55186 h 55186"/>
                  <a:gd name="connsiteX3" fmla="*/ 0 w 21946"/>
                  <a:gd name="connsiteY3" fmla="*/ 55186 h 55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46" h="55186">
                    <a:moveTo>
                      <a:pt x="0" y="0"/>
                    </a:moveTo>
                    <a:lnTo>
                      <a:pt x="21947" y="0"/>
                    </a:lnTo>
                    <a:lnTo>
                      <a:pt x="21947" y="55186"/>
                    </a:lnTo>
                    <a:lnTo>
                      <a:pt x="0" y="55186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" name="Forma Livre: Forma 1583">
                <a:extLst>
                  <a:ext uri="{FF2B5EF4-FFF2-40B4-BE49-F238E27FC236}">
                    <a16:creationId xmlns:a16="http://schemas.microsoft.com/office/drawing/2014/main" id="{EED795D4-BB63-9BE8-CAC8-7A611AAA6F1F}"/>
                  </a:ext>
                </a:extLst>
              </p:cNvPr>
              <p:cNvSpPr/>
              <p:nvPr/>
            </p:nvSpPr>
            <p:spPr>
              <a:xfrm>
                <a:off x="1374254" y="3837569"/>
                <a:ext cx="197429" cy="247961"/>
              </a:xfrm>
              <a:custGeom>
                <a:avLst/>
                <a:gdLst>
                  <a:gd name="connsiteX0" fmla="*/ 109688 w 197429"/>
                  <a:gd name="connsiteY0" fmla="*/ 247962 h 247961"/>
                  <a:gd name="connsiteX1" fmla="*/ 109688 w 197429"/>
                  <a:gd name="connsiteY1" fmla="*/ 247962 h 247961"/>
                  <a:gd name="connsiteX2" fmla="*/ 21924 w 197429"/>
                  <a:gd name="connsiteY2" fmla="*/ 160220 h 247961"/>
                  <a:gd name="connsiteX3" fmla="*/ 21924 w 197429"/>
                  <a:gd name="connsiteY3" fmla="*/ 138274 h 247961"/>
                  <a:gd name="connsiteX4" fmla="*/ 43871 w 197429"/>
                  <a:gd name="connsiteY4" fmla="*/ 138274 h 247961"/>
                  <a:gd name="connsiteX5" fmla="*/ 43871 w 197429"/>
                  <a:gd name="connsiteY5" fmla="*/ 160220 h 247961"/>
                  <a:gd name="connsiteX6" fmla="*/ 109665 w 197429"/>
                  <a:gd name="connsiteY6" fmla="*/ 226038 h 247961"/>
                  <a:gd name="connsiteX7" fmla="*/ 109688 w 197429"/>
                  <a:gd name="connsiteY7" fmla="*/ 226038 h 247961"/>
                  <a:gd name="connsiteX8" fmla="*/ 156205 w 197429"/>
                  <a:gd name="connsiteY8" fmla="*/ 206760 h 247961"/>
                  <a:gd name="connsiteX9" fmla="*/ 175483 w 197429"/>
                  <a:gd name="connsiteY9" fmla="*/ 160220 h 247961"/>
                  <a:gd name="connsiteX10" fmla="*/ 175483 w 197429"/>
                  <a:gd name="connsiteY10" fmla="*/ 116350 h 247961"/>
                  <a:gd name="connsiteX11" fmla="*/ 109665 w 197429"/>
                  <a:gd name="connsiteY11" fmla="*/ 50532 h 247961"/>
                  <a:gd name="connsiteX12" fmla="*/ 87719 w 197429"/>
                  <a:gd name="connsiteY12" fmla="*/ 50532 h 247961"/>
                  <a:gd name="connsiteX13" fmla="*/ 26167 w 197429"/>
                  <a:gd name="connsiteY13" fmla="*/ 34357 h 247961"/>
                  <a:gd name="connsiteX14" fmla="*/ 21924 w 197429"/>
                  <a:gd name="connsiteY14" fmla="*/ 55004 h 247961"/>
                  <a:gd name="connsiteX15" fmla="*/ 76768 w 197429"/>
                  <a:gd name="connsiteY15" fmla="*/ 94426 h 247961"/>
                  <a:gd name="connsiteX16" fmla="*/ 76768 w 197429"/>
                  <a:gd name="connsiteY16" fmla="*/ 116373 h 247961"/>
                  <a:gd name="connsiteX17" fmla="*/ 0 w 197429"/>
                  <a:gd name="connsiteY17" fmla="*/ 55027 h 247961"/>
                  <a:gd name="connsiteX18" fmla="*/ 12548 w 197429"/>
                  <a:gd name="connsiteY18" fmla="*/ 12000 h 247961"/>
                  <a:gd name="connsiteX19" fmla="*/ 19779 w 197429"/>
                  <a:gd name="connsiteY19" fmla="*/ 0 h 247961"/>
                  <a:gd name="connsiteX20" fmla="*/ 29681 w 197429"/>
                  <a:gd name="connsiteY20" fmla="*/ 9901 h 247961"/>
                  <a:gd name="connsiteX21" fmla="*/ 87741 w 197429"/>
                  <a:gd name="connsiteY21" fmla="*/ 28631 h 247961"/>
                  <a:gd name="connsiteX22" fmla="*/ 109688 w 197429"/>
                  <a:gd name="connsiteY22" fmla="*/ 28631 h 247961"/>
                  <a:gd name="connsiteX23" fmla="*/ 197430 w 197429"/>
                  <a:gd name="connsiteY23" fmla="*/ 116373 h 247961"/>
                  <a:gd name="connsiteX24" fmla="*/ 197430 w 197429"/>
                  <a:gd name="connsiteY24" fmla="*/ 160243 h 247961"/>
                  <a:gd name="connsiteX25" fmla="*/ 171719 w 197429"/>
                  <a:gd name="connsiteY25" fmla="*/ 222297 h 247961"/>
                  <a:gd name="connsiteX26" fmla="*/ 109688 w 197429"/>
                  <a:gd name="connsiteY26" fmla="*/ 247962 h 247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97429" h="247961">
                    <a:moveTo>
                      <a:pt x="109688" y="247962"/>
                    </a:moveTo>
                    <a:cubicBezTo>
                      <a:pt x="109665" y="247962"/>
                      <a:pt x="109665" y="247962"/>
                      <a:pt x="109688" y="247962"/>
                    </a:cubicBezTo>
                    <a:cubicBezTo>
                      <a:pt x="60479" y="247962"/>
                      <a:pt x="21924" y="209407"/>
                      <a:pt x="21924" y="160220"/>
                    </a:cubicBezTo>
                    <a:lnTo>
                      <a:pt x="21924" y="138274"/>
                    </a:lnTo>
                    <a:lnTo>
                      <a:pt x="43871" y="138274"/>
                    </a:lnTo>
                    <a:lnTo>
                      <a:pt x="43871" y="160220"/>
                    </a:lnTo>
                    <a:cubicBezTo>
                      <a:pt x="43871" y="197110"/>
                      <a:pt x="72776" y="226015"/>
                      <a:pt x="109665" y="226038"/>
                    </a:cubicBezTo>
                    <a:cubicBezTo>
                      <a:pt x="109665" y="226038"/>
                      <a:pt x="109665" y="226038"/>
                      <a:pt x="109688" y="226038"/>
                    </a:cubicBezTo>
                    <a:cubicBezTo>
                      <a:pt x="127255" y="226038"/>
                      <a:pt x="143772" y="219194"/>
                      <a:pt x="156205" y="206760"/>
                    </a:cubicBezTo>
                    <a:cubicBezTo>
                      <a:pt x="168639" y="194327"/>
                      <a:pt x="175483" y="177787"/>
                      <a:pt x="175483" y="160220"/>
                    </a:cubicBezTo>
                    <a:lnTo>
                      <a:pt x="175483" y="116350"/>
                    </a:lnTo>
                    <a:cubicBezTo>
                      <a:pt x="175483" y="80053"/>
                      <a:pt x="145962" y="50532"/>
                      <a:pt x="109665" y="50532"/>
                    </a:cubicBezTo>
                    <a:lnTo>
                      <a:pt x="87719" y="50532"/>
                    </a:lnTo>
                    <a:cubicBezTo>
                      <a:pt x="58563" y="50532"/>
                      <a:pt x="38008" y="41567"/>
                      <a:pt x="26167" y="34357"/>
                    </a:cubicBezTo>
                    <a:cubicBezTo>
                      <a:pt x="23977" y="40152"/>
                      <a:pt x="21924" y="47566"/>
                      <a:pt x="21924" y="55004"/>
                    </a:cubicBezTo>
                    <a:cubicBezTo>
                      <a:pt x="21924" y="93308"/>
                      <a:pt x="71156" y="94426"/>
                      <a:pt x="76768" y="94426"/>
                    </a:cubicBezTo>
                    <a:lnTo>
                      <a:pt x="76768" y="116373"/>
                    </a:lnTo>
                    <a:cubicBezTo>
                      <a:pt x="38555" y="116373"/>
                      <a:pt x="0" y="97414"/>
                      <a:pt x="0" y="55027"/>
                    </a:cubicBezTo>
                    <a:cubicBezTo>
                      <a:pt x="0" y="33034"/>
                      <a:pt x="12046" y="12844"/>
                      <a:pt x="12548" y="12000"/>
                    </a:cubicBezTo>
                    <a:lnTo>
                      <a:pt x="19779" y="0"/>
                    </a:lnTo>
                    <a:lnTo>
                      <a:pt x="29681" y="9901"/>
                    </a:lnTo>
                    <a:cubicBezTo>
                      <a:pt x="30411" y="10608"/>
                      <a:pt x="49437" y="28631"/>
                      <a:pt x="87741" y="28631"/>
                    </a:cubicBezTo>
                    <a:lnTo>
                      <a:pt x="109688" y="28631"/>
                    </a:lnTo>
                    <a:cubicBezTo>
                      <a:pt x="158076" y="28631"/>
                      <a:pt x="197430" y="67985"/>
                      <a:pt x="197430" y="116373"/>
                    </a:cubicBezTo>
                    <a:lnTo>
                      <a:pt x="197430" y="160243"/>
                    </a:lnTo>
                    <a:cubicBezTo>
                      <a:pt x="197430" y="183673"/>
                      <a:pt x="188304" y="205711"/>
                      <a:pt x="171719" y="222297"/>
                    </a:cubicBezTo>
                    <a:cubicBezTo>
                      <a:pt x="155133" y="238837"/>
                      <a:pt x="133095" y="247962"/>
                      <a:pt x="109688" y="247962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orma Livre: Forma 1584">
                <a:extLst>
                  <a:ext uri="{FF2B5EF4-FFF2-40B4-BE49-F238E27FC236}">
                    <a16:creationId xmlns:a16="http://schemas.microsoft.com/office/drawing/2014/main" id="{FA938B4B-591D-D3DF-2CC2-C203BD15D083}"/>
                  </a:ext>
                </a:extLst>
              </p:cNvPr>
              <p:cNvSpPr/>
              <p:nvPr/>
            </p:nvSpPr>
            <p:spPr>
              <a:xfrm>
                <a:off x="1505844" y="4067189"/>
                <a:ext cx="275657" cy="94425"/>
              </a:xfrm>
              <a:custGeom>
                <a:avLst/>
                <a:gdLst>
                  <a:gd name="connsiteX0" fmla="*/ 153422 w 275657"/>
                  <a:gd name="connsiteY0" fmla="*/ 94426 h 94425"/>
                  <a:gd name="connsiteX1" fmla="*/ 92167 w 275657"/>
                  <a:gd name="connsiteY1" fmla="*/ 75103 h 94425"/>
                  <a:gd name="connsiteX2" fmla="*/ 78183 w 275657"/>
                  <a:gd name="connsiteY2" fmla="*/ 71931 h 94425"/>
                  <a:gd name="connsiteX3" fmla="*/ 18821 w 275657"/>
                  <a:gd name="connsiteY3" fmla="*/ 63468 h 94425"/>
                  <a:gd name="connsiteX4" fmla="*/ 0 w 275657"/>
                  <a:gd name="connsiteY4" fmla="*/ 41749 h 94425"/>
                  <a:gd name="connsiteX5" fmla="*/ 0 w 275657"/>
                  <a:gd name="connsiteY5" fmla="*/ 0 h 94425"/>
                  <a:gd name="connsiteX6" fmla="*/ 21947 w 275657"/>
                  <a:gd name="connsiteY6" fmla="*/ 0 h 94425"/>
                  <a:gd name="connsiteX7" fmla="*/ 21947 w 275657"/>
                  <a:gd name="connsiteY7" fmla="*/ 41749 h 94425"/>
                  <a:gd name="connsiteX8" fmla="*/ 81285 w 275657"/>
                  <a:gd name="connsiteY8" fmla="*/ 50213 h 94425"/>
                  <a:gd name="connsiteX9" fmla="*/ 98760 w 275657"/>
                  <a:gd name="connsiteY9" fmla="*/ 54183 h 94425"/>
                  <a:gd name="connsiteX10" fmla="*/ 154015 w 275657"/>
                  <a:gd name="connsiteY10" fmla="*/ 71612 h 94425"/>
                  <a:gd name="connsiteX11" fmla="*/ 270160 w 275657"/>
                  <a:gd name="connsiteY11" fmla="*/ 41475 h 94425"/>
                  <a:gd name="connsiteX12" fmla="*/ 275658 w 275657"/>
                  <a:gd name="connsiteY12" fmla="*/ 62715 h 94425"/>
                  <a:gd name="connsiteX13" fmla="*/ 153422 w 275657"/>
                  <a:gd name="connsiteY13" fmla="*/ 94426 h 9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5657" h="94425">
                    <a:moveTo>
                      <a:pt x="153422" y="94426"/>
                    </a:moveTo>
                    <a:lnTo>
                      <a:pt x="92167" y="75103"/>
                    </a:lnTo>
                    <a:cubicBezTo>
                      <a:pt x="87605" y="73665"/>
                      <a:pt x="82905" y="72593"/>
                      <a:pt x="78183" y="71931"/>
                    </a:cubicBezTo>
                    <a:lnTo>
                      <a:pt x="18821" y="63468"/>
                    </a:lnTo>
                    <a:cubicBezTo>
                      <a:pt x="8099" y="61939"/>
                      <a:pt x="0" y="52586"/>
                      <a:pt x="0" y="41749"/>
                    </a:cubicBezTo>
                    <a:lnTo>
                      <a:pt x="0" y="0"/>
                    </a:lnTo>
                    <a:lnTo>
                      <a:pt x="21947" y="0"/>
                    </a:lnTo>
                    <a:lnTo>
                      <a:pt x="21947" y="41749"/>
                    </a:lnTo>
                    <a:lnTo>
                      <a:pt x="81285" y="50213"/>
                    </a:lnTo>
                    <a:cubicBezTo>
                      <a:pt x="87171" y="51057"/>
                      <a:pt x="93057" y="52403"/>
                      <a:pt x="98760" y="54183"/>
                    </a:cubicBezTo>
                    <a:lnTo>
                      <a:pt x="154015" y="71612"/>
                    </a:lnTo>
                    <a:lnTo>
                      <a:pt x="270160" y="41475"/>
                    </a:lnTo>
                    <a:lnTo>
                      <a:pt x="275658" y="62715"/>
                    </a:lnTo>
                    <a:lnTo>
                      <a:pt x="153422" y="94426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" name="Forma Livre: Forma 1585">
                <a:extLst>
                  <a:ext uri="{FF2B5EF4-FFF2-40B4-BE49-F238E27FC236}">
                    <a16:creationId xmlns:a16="http://schemas.microsoft.com/office/drawing/2014/main" id="{EAA3D66E-9B41-4F27-8B82-D9356E08FF8D}"/>
                  </a:ext>
                </a:extLst>
              </p:cNvPr>
              <p:cNvSpPr/>
              <p:nvPr/>
            </p:nvSpPr>
            <p:spPr>
              <a:xfrm>
                <a:off x="1571661" y="4145850"/>
                <a:ext cx="252273" cy="312593"/>
              </a:xfrm>
              <a:custGeom>
                <a:avLst/>
                <a:gdLst>
                  <a:gd name="connsiteX0" fmla="*/ 21947 w 252273"/>
                  <a:gd name="connsiteY0" fmla="*/ 312593 h 312593"/>
                  <a:gd name="connsiteX1" fmla="*/ 0 w 252273"/>
                  <a:gd name="connsiteY1" fmla="*/ 312593 h 312593"/>
                  <a:gd name="connsiteX2" fmla="*/ 0 w 252273"/>
                  <a:gd name="connsiteY2" fmla="*/ 47658 h 312593"/>
                  <a:gd name="connsiteX3" fmla="*/ 86715 w 252273"/>
                  <a:gd name="connsiteY3" fmla="*/ 60205 h 312593"/>
                  <a:gd name="connsiteX4" fmla="*/ 94494 w 252273"/>
                  <a:gd name="connsiteY4" fmla="*/ 59110 h 312593"/>
                  <a:gd name="connsiteX5" fmla="*/ 219285 w 252273"/>
                  <a:gd name="connsiteY5" fmla="*/ 15422 h 312593"/>
                  <a:gd name="connsiteX6" fmla="*/ 230327 w 252273"/>
                  <a:gd name="connsiteY6" fmla="*/ 0 h 312593"/>
                  <a:gd name="connsiteX7" fmla="*/ 252274 w 252273"/>
                  <a:gd name="connsiteY7" fmla="*/ 0 h 312593"/>
                  <a:gd name="connsiteX8" fmla="*/ 226563 w 252273"/>
                  <a:gd name="connsiteY8" fmla="*/ 36114 h 312593"/>
                  <a:gd name="connsiteX9" fmla="*/ 101567 w 252273"/>
                  <a:gd name="connsiteY9" fmla="*/ 79871 h 312593"/>
                  <a:gd name="connsiteX10" fmla="*/ 83772 w 252273"/>
                  <a:gd name="connsiteY10" fmla="*/ 81947 h 312593"/>
                  <a:gd name="connsiteX11" fmla="*/ 82563 w 252273"/>
                  <a:gd name="connsiteY11" fmla="*/ 81787 h 312593"/>
                  <a:gd name="connsiteX12" fmla="*/ 21947 w 252273"/>
                  <a:gd name="connsiteY12" fmla="*/ 73004 h 312593"/>
                  <a:gd name="connsiteX13" fmla="*/ 21947 w 252273"/>
                  <a:gd name="connsiteY13" fmla="*/ 312593 h 31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2273" h="312593">
                    <a:moveTo>
                      <a:pt x="21947" y="312593"/>
                    </a:moveTo>
                    <a:lnTo>
                      <a:pt x="0" y="312593"/>
                    </a:lnTo>
                    <a:lnTo>
                      <a:pt x="0" y="47658"/>
                    </a:lnTo>
                    <a:lnTo>
                      <a:pt x="86715" y="60205"/>
                    </a:lnTo>
                    <a:cubicBezTo>
                      <a:pt x="89817" y="60365"/>
                      <a:pt x="91985" y="59931"/>
                      <a:pt x="94494" y="59110"/>
                    </a:cubicBezTo>
                    <a:lnTo>
                      <a:pt x="219285" y="15422"/>
                    </a:lnTo>
                    <a:cubicBezTo>
                      <a:pt x="225878" y="13118"/>
                      <a:pt x="230327" y="6912"/>
                      <a:pt x="230327" y="0"/>
                    </a:cubicBezTo>
                    <a:lnTo>
                      <a:pt x="252274" y="0"/>
                    </a:lnTo>
                    <a:cubicBezTo>
                      <a:pt x="252274" y="16198"/>
                      <a:pt x="241939" y="30730"/>
                      <a:pt x="226563" y="36114"/>
                    </a:cubicBezTo>
                    <a:lnTo>
                      <a:pt x="101567" y="79871"/>
                    </a:lnTo>
                    <a:cubicBezTo>
                      <a:pt x="95065" y="81992"/>
                      <a:pt x="89316" y="82654"/>
                      <a:pt x="83772" y="81947"/>
                    </a:cubicBezTo>
                    <a:lnTo>
                      <a:pt x="82563" y="81787"/>
                    </a:lnTo>
                    <a:lnTo>
                      <a:pt x="21947" y="73004"/>
                    </a:lnTo>
                    <a:lnTo>
                      <a:pt x="21947" y="312593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" name="Forma Livre: Forma 1586">
                <a:extLst>
                  <a:ext uri="{FF2B5EF4-FFF2-40B4-BE49-F238E27FC236}">
                    <a16:creationId xmlns:a16="http://schemas.microsoft.com/office/drawing/2014/main" id="{CB00DE8B-0C04-1F9F-820B-AEB8C2BE2EFF}"/>
                  </a:ext>
                </a:extLst>
              </p:cNvPr>
              <p:cNvSpPr/>
              <p:nvPr/>
            </p:nvSpPr>
            <p:spPr>
              <a:xfrm rot="-2700000">
                <a:off x="1796756" y="3948421"/>
                <a:ext cx="65292" cy="21923"/>
              </a:xfrm>
              <a:custGeom>
                <a:avLst/>
                <a:gdLst>
                  <a:gd name="connsiteX0" fmla="*/ 0 w 65292"/>
                  <a:gd name="connsiteY0" fmla="*/ 0 h 21923"/>
                  <a:gd name="connsiteX1" fmla="*/ 65292 w 65292"/>
                  <a:gd name="connsiteY1" fmla="*/ 0 h 21923"/>
                  <a:gd name="connsiteX2" fmla="*/ 65292 w 65292"/>
                  <a:gd name="connsiteY2" fmla="*/ 21924 h 21923"/>
                  <a:gd name="connsiteX3" fmla="*/ 0 w 65292"/>
                  <a:gd name="connsiteY3" fmla="*/ 21924 h 2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92" h="21923">
                    <a:moveTo>
                      <a:pt x="0" y="0"/>
                    </a:moveTo>
                    <a:lnTo>
                      <a:pt x="65292" y="0"/>
                    </a:lnTo>
                    <a:lnTo>
                      <a:pt x="65292" y="21924"/>
                    </a:lnTo>
                    <a:lnTo>
                      <a:pt x="0" y="21924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" name="Forma Livre: Forma 1587">
                <a:extLst>
                  <a:ext uri="{FF2B5EF4-FFF2-40B4-BE49-F238E27FC236}">
                    <a16:creationId xmlns:a16="http://schemas.microsoft.com/office/drawing/2014/main" id="{A78F4E3D-665C-3A40-130A-FC4175698CFA}"/>
                  </a:ext>
                </a:extLst>
              </p:cNvPr>
              <p:cNvSpPr/>
              <p:nvPr/>
            </p:nvSpPr>
            <p:spPr>
              <a:xfrm>
                <a:off x="1681349" y="3888101"/>
                <a:ext cx="21946" cy="54844"/>
              </a:xfrm>
              <a:custGeom>
                <a:avLst/>
                <a:gdLst>
                  <a:gd name="connsiteX0" fmla="*/ 0 w 21946"/>
                  <a:gd name="connsiteY0" fmla="*/ 0 h 54844"/>
                  <a:gd name="connsiteX1" fmla="*/ 21947 w 21946"/>
                  <a:gd name="connsiteY1" fmla="*/ 0 h 54844"/>
                  <a:gd name="connsiteX2" fmla="*/ 21947 w 21946"/>
                  <a:gd name="connsiteY2" fmla="*/ 54844 h 54844"/>
                  <a:gd name="connsiteX3" fmla="*/ 0 w 21946"/>
                  <a:gd name="connsiteY3" fmla="*/ 54844 h 5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46" h="54844">
                    <a:moveTo>
                      <a:pt x="0" y="0"/>
                    </a:moveTo>
                    <a:lnTo>
                      <a:pt x="21947" y="0"/>
                    </a:lnTo>
                    <a:lnTo>
                      <a:pt x="21947" y="54844"/>
                    </a:lnTo>
                    <a:lnTo>
                      <a:pt x="0" y="54844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" name="Forma Livre: Forma 1588">
                <a:extLst>
                  <a:ext uri="{FF2B5EF4-FFF2-40B4-BE49-F238E27FC236}">
                    <a16:creationId xmlns:a16="http://schemas.microsoft.com/office/drawing/2014/main" id="{0F693C09-E975-F732-7253-0417BC2C9E0F}"/>
                  </a:ext>
                </a:extLst>
              </p:cNvPr>
              <p:cNvSpPr/>
              <p:nvPr/>
            </p:nvSpPr>
            <p:spPr>
              <a:xfrm>
                <a:off x="1845859" y="4085531"/>
                <a:ext cx="54844" cy="21946"/>
              </a:xfrm>
              <a:custGeom>
                <a:avLst/>
                <a:gdLst>
                  <a:gd name="connsiteX0" fmla="*/ 0 w 54844"/>
                  <a:gd name="connsiteY0" fmla="*/ 0 h 21946"/>
                  <a:gd name="connsiteX1" fmla="*/ 54844 w 54844"/>
                  <a:gd name="connsiteY1" fmla="*/ 0 h 21946"/>
                  <a:gd name="connsiteX2" fmla="*/ 54844 w 54844"/>
                  <a:gd name="connsiteY2" fmla="*/ 21947 h 21946"/>
                  <a:gd name="connsiteX3" fmla="*/ 0 w 54844"/>
                  <a:gd name="connsiteY3" fmla="*/ 21947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844" h="21946">
                    <a:moveTo>
                      <a:pt x="0" y="0"/>
                    </a:moveTo>
                    <a:lnTo>
                      <a:pt x="54844" y="0"/>
                    </a:lnTo>
                    <a:lnTo>
                      <a:pt x="54844" y="21947"/>
                    </a:lnTo>
                    <a:lnTo>
                      <a:pt x="0" y="21947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4F50EF-68FF-19D1-BCD3-7008D86D8B75}"/>
              </a:ext>
            </a:extLst>
          </p:cNvPr>
          <p:cNvGrpSpPr/>
          <p:nvPr/>
        </p:nvGrpSpPr>
        <p:grpSpPr>
          <a:xfrm>
            <a:off x="4173198" y="1627020"/>
            <a:ext cx="728153" cy="717685"/>
            <a:chOff x="4173198" y="2846217"/>
            <a:chExt cx="728153" cy="717685"/>
          </a:xfrm>
        </p:grpSpPr>
        <p:sp>
          <p:nvSpPr>
            <p:cNvPr id="220" name="Retângulo: Cantos Arredondados 44">
              <a:extLst>
                <a:ext uri="{FF2B5EF4-FFF2-40B4-BE49-F238E27FC236}">
                  <a16:creationId xmlns:a16="http://schemas.microsoft.com/office/drawing/2014/main" id="{4F050990-6366-A4F3-A36E-B008BA53B692}"/>
                </a:ext>
              </a:extLst>
            </p:cNvPr>
            <p:cNvSpPr/>
            <p:nvPr/>
          </p:nvSpPr>
          <p:spPr>
            <a:xfrm>
              <a:off x="4173198" y="2846217"/>
              <a:ext cx="728153" cy="717685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0" name="Gráfico 823">
              <a:extLst>
                <a:ext uri="{FF2B5EF4-FFF2-40B4-BE49-F238E27FC236}">
                  <a16:creationId xmlns:a16="http://schemas.microsoft.com/office/drawing/2014/main" id="{7A9B5EAD-D88E-C09E-30B0-715D200B6A22}"/>
                </a:ext>
              </a:extLst>
            </p:cNvPr>
            <p:cNvGrpSpPr/>
            <p:nvPr/>
          </p:nvGrpSpPr>
          <p:grpSpPr>
            <a:xfrm>
              <a:off x="4276476" y="2964969"/>
              <a:ext cx="521597" cy="480181"/>
              <a:chOff x="3282665" y="2895751"/>
              <a:chExt cx="625209" cy="575566"/>
            </a:xfrm>
            <a:solidFill>
              <a:schemeClr val="bg1"/>
            </a:solidFill>
          </p:grpSpPr>
          <p:sp>
            <p:nvSpPr>
              <p:cNvPr id="321" name="Forma Livre: Forma 1531">
                <a:extLst>
                  <a:ext uri="{FF2B5EF4-FFF2-40B4-BE49-F238E27FC236}">
                    <a16:creationId xmlns:a16="http://schemas.microsoft.com/office/drawing/2014/main" id="{48375929-87AE-5931-62E9-045C1613F15D}"/>
                  </a:ext>
                </a:extLst>
              </p:cNvPr>
              <p:cNvSpPr/>
              <p:nvPr/>
            </p:nvSpPr>
            <p:spPr>
              <a:xfrm>
                <a:off x="3382019" y="3243432"/>
                <a:ext cx="207764" cy="227885"/>
              </a:xfrm>
              <a:custGeom>
                <a:avLst/>
                <a:gdLst>
                  <a:gd name="connsiteX0" fmla="*/ 152943 w 207764"/>
                  <a:gd name="connsiteY0" fmla="*/ 227886 h 227885"/>
                  <a:gd name="connsiteX1" fmla="*/ 105171 w 207764"/>
                  <a:gd name="connsiteY1" fmla="*/ 199551 h 227885"/>
                  <a:gd name="connsiteX2" fmla="*/ 0 w 207764"/>
                  <a:gd name="connsiteY2" fmla="*/ 10677 h 227885"/>
                  <a:gd name="connsiteX3" fmla="*/ 19164 w 207764"/>
                  <a:gd name="connsiteY3" fmla="*/ 0 h 227885"/>
                  <a:gd name="connsiteX4" fmla="*/ 124335 w 207764"/>
                  <a:gd name="connsiteY4" fmla="*/ 188897 h 227885"/>
                  <a:gd name="connsiteX5" fmla="*/ 152943 w 207764"/>
                  <a:gd name="connsiteY5" fmla="*/ 205962 h 227885"/>
                  <a:gd name="connsiteX6" fmla="*/ 185840 w 207764"/>
                  <a:gd name="connsiteY6" fmla="*/ 173065 h 227885"/>
                  <a:gd name="connsiteX7" fmla="*/ 181551 w 207764"/>
                  <a:gd name="connsiteY7" fmla="*/ 157232 h 227885"/>
                  <a:gd name="connsiteX8" fmla="*/ 104145 w 207764"/>
                  <a:gd name="connsiteY8" fmla="*/ 17635 h 227885"/>
                  <a:gd name="connsiteX9" fmla="*/ 123331 w 207764"/>
                  <a:gd name="connsiteY9" fmla="*/ 7004 h 227885"/>
                  <a:gd name="connsiteX10" fmla="*/ 200715 w 207764"/>
                  <a:gd name="connsiteY10" fmla="*/ 146578 h 227885"/>
                  <a:gd name="connsiteX11" fmla="*/ 207764 w 207764"/>
                  <a:gd name="connsiteY11" fmla="*/ 173065 h 227885"/>
                  <a:gd name="connsiteX12" fmla="*/ 152943 w 207764"/>
                  <a:gd name="connsiteY12" fmla="*/ 227886 h 227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764" h="227885">
                    <a:moveTo>
                      <a:pt x="152943" y="227886"/>
                    </a:moveTo>
                    <a:cubicBezTo>
                      <a:pt x="133186" y="227886"/>
                      <a:pt x="114867" y="217027"/>
                      <a:pt x="105171" y="199551"/>
                    </a:cubicBezTo>
                    <a:lnTo>
                      <a:pt x="0" y="10677"/>
                    </a:lnTo>
                    <a:lnTo>
                      <a:pt x="19164" y="0"/>
                    </a:lnTo>
                    <a:lnTo>
                      <a:pt x="124335" y="188897"/>
                    </a:lnTo>
                    <a:cubicBezTo>
                      <a:pt x="130175" y="199437"/>
                      <a:pt x="141148" y="205962"/>
                      <a:pt x="152943" y="205962"/>
                    </a:cubicBezTo>
                    <a:cubicBezTo>
                      <a:pt x="171080" y="205962"/>
                      <a:pt x="185840" y="191202"/>
                      <a:pt x="185840" y="173065"/>
                    </a:cubicBezTo>
                    <a:cubicBezTo>
                      <a:pt x="185840" y="167658"/>
                      <a:pt x="184403" y="162342"/>
                      <a:pt x="181551" y="157232"/>
                    </a:cubicBezTo>
                    <a:lnTo>
                      <a:pt x="104145" y="17635"/>
                    </a:lnTo>
                    <a:lnTo>
                      <a:pt x="123331" y="7004"/>
                    </a:lnTo>
                    <a:lnTo>
                      <a:pt x="200715" y="146578"/>
                    </a:lnTo>
                    <a:cubicBezTo>
                      <a:pt x="205392" y="154951"/>
                      <a:pt x="207764" y="163871"/>
                      <a:pt x="207764" y="173065"/>
                    </a:cubicBezTo>
                    <a:cubicBezTo>
                      <a:pt x="207787" y="203293"/>
                      <a:pt x="183171" y="227886"/>
                      <a:pt x="152943" y="227886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" name="Forma Livre: Forma 1532">
                <a:extLst>
                  <a:ext uri="{FF2B5EF4-FFF2-40B4-BE49-F238E27FC236}">
                    <a16:creationId xmlns:a16="http://schemas.microsoft.com/office/drawing/2014/main" id="{A86F080A-DBB5-84B9-5BA1-1C6D7267E645}"/>
                  </a:ext>
                </a:extLst>
              </p:cNvPr>
              <p:cNvSpPr/>
              <p:nvPr/>
            </p:nvSpPr>
            <p:spPr>
              <a:xfrm>
                <a:off x="3282665" y="2895751"/>
                <a:ext cx="515521" cy="460152"/>
              </a:xfrm>
              <a:custGeom>
                <a:avLst/>
                <a:gdLst>
                  <a:gd name="connsiteX0" fmla="*/ 515521 w 515521"/>
                  <a:gd name="connsiteY0" fmla="*/ 460152 h 460152"/>
                  <a:gd name="connsiteX1" fmla="*/ 418586 w 515521"/>
                  <a:gd name="connsiteY1" fmla="*/ 421392 h 460152"/>
                  <a:gd name="connsiteX2" fmla="*/ 137110 w 515521"/>
                  <a:gd name="connsiteY2" fmla="*/ 367186 h 460152"/>
                  <a:gd name="connsiteX3" fmla="*/ 0 w 515521"/>
                  <a:gd name="connsiteY3" fmla="*/ 230076 h 460152"/>
                  <a:gd name="connsiteX4" fmla="*/ 137110 w 515521"/>
                  <a:gd name="connsiteY4" fmla="*/ 92966 h 460152"/>
                  <a:gd name="connsiteX5" fmla="*/ 418586 w 515521"/>
                  <a:gd name="connsiteY5" fmla="*/ 38760 h 460152"/>
                  <a:gd name="connsiteX6" fmla="*/ 515521 w 515521"/>
                  <a:gd name="connsiteY6" fmla="*/ 0 h 460152"/>
                  <a:gd name="connsiteX7" fmla="*/ 515521 w 515521"/>
                  <a:gd name="connsiteY7" fmla="*/ 460152 h 460152"/>
                  <a:gd name="connsiteX8" fmla="*/ 426753 w 515521"/>
                  <a:gd name="connsiteY8" fmla="*/ 59133 h 460152"/>
                  <a:gd name="connsiteX9" fmla="*/ 137133 w 515521"/>
                  <a:gd name="connsiteY9" fmla="*/ 114913 h 460152"/>
                  <a:gd name="connsiteX10" fmla="*/ 21970 w 515521"/>
                  <a:gd name="connsiteY10" fmla="*/ 230076 h 460152"/>
                  <a:gd name="connsiteX11" fmla="*/ 137133 w 515521"/>
                  <a:gd name="connsiteY11" fmla="*/ 345240 h 460152"/>
                  <a:gd name="connsiteX12" fmla="*/ 426753 w 515521"/>
                  <a:gd name="connsiteY12" fmla="*/ 401019 h 460152"/>
                  <a:gd name="connsiteX13" fmla="*/ 493597 w 515521"/>
                  <a:gd name="connsiteY13" fmla="*/ 427757 h 460152"/>
                  <a:gd name="connsiteX14" fmla="*/ 493597 w 515521"/>
                  <a:gd name="connsiteY14" fmla="*/ 32395 h 460152"/>
                  <a:gd name="connsiteX15" fmla="*/ 426753 w 515521"/>
                  <a:gd name="connsiteY15" fmla="*/ 59133 h 460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5521" h="460152">
                    <a:moveTo>
                      <a:pt x="515521" y="460152"/>
                    </a:moveTo>
                    <a:lnTo>
                      <a:pt x="418586" y="421392"/>
                    </a:lnTo>
                    <a:cubicBezTo>
                      <a:pt x="328677" y="385414"/>
                      <a:pt x="233977" y="367186"/>
                      <a:pt x="137110" y="367186"/>
                    </a:cubicBezTo>
                    <a:cubicBezTo>
                      <a:pt x="61506" y="367186"/>
                      <a:pt x="0" y="305681"/>
                      <a:pt x="0" y="230076"/>
                    </a:cubicBezTo>
                    <a:cubicBezTo>
                      <a:pt x="0" y="154471"/>
                      <a:pt x="61506" y="92966"/>
                      <a:pt x="137110" y="92966"/>
                    </a:cubicBezTo>
                    <a:cubicBezTo>
                      <a:pt x="233977" y="92966"/>
                      <a:pt x="328677" y="74715"/>
                      <a:pt x="418586" y="38760"/>
                    </a:cubicBezTo>
                    <a:lnTo>
                      <a:pt x="515521" y="0"/>
                    </a:lnTo>
                    <a:lnTo>
                      <a:pt x="515521" y="460152"/>
                    </a:lnTo>
                    <a:close/>
                    <a:moveTo>
                      <a:pt x="426753" y="59133"/>
                    </a:moveTo>
                    <a:cubicBezTo>
                      <a:pt x="334243" y="96137"/>
                      <a:pt x="236806" y="114913"/>
                      <a:pt x="137133" y="114913"/>
                    </a:cubicBezTo>
                    <a:cubicBezTo>
                      <a:pt x="73620" y="114913"/>
                      <a:pt x="21970" y="166563"/>
                      <a:pt x="21970" y="230076"/>
                    </a:cubicBezTo>
                    <a:cubicBezTo>
                      <a:pt x="21970" y="293589"/>
                      <a:pt x="73620" y="345240"/>
                      <a:pt x="137133" y="345240"/>
                    </a:cubicBezTo>
                    <a:cubicBezTo>
                      <a:pt x="236806" y="345240"/>
                      <a:pt x="334243" y="364015"/>
                      <a:pt x="426753" y="401019"/>
                    </a:cubicBezTo>
                    <a:lnTo>
                      <a:pt x="493597" y="427757"/>
                    </a:lnTo>
                    <a:lnTo>
                      <a:pt x="493597" y="32395"/>
                    </a:lnTo>
                    <a:lnTo>
                      <a:pt x="426753" y="59133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" name="Forma Livre: Forma 1533">
                <a:extLst>
                  <a:ext uri="{FF2B5EF4-FFF2-40B4-BE49-F238E27FC236}">
                    <a16:creationId xmlns:a16="http://schemas.microsoft.com/office/drawing/2014/main" id="{B5C1D99C-C157-B869-0B74-C6F87E6C4E31}"/>
                  </a:ext>
                </a:extLst>
              </p:cNvPr>
              <p:cNvSpPr/>
              <p:nvPr/>
            </p:nvSpPr>
            <p:spPr>
              <a:xfrm>
                <a:off x="3697236" y="2975690"/>
                <a:ext cx="27353" cy="27946"/>
              </a:xfrm>
              <a:custGeom>
                <a:avLst/>
                <a:gdLst>
                  <a:gd name="connsiteX0" fmla="*/ 7574 w 27353"/>
                  <a:gd name="connsiteY0" fmla="*/ 27947 h 27946"/>
                  <a:gd name="connsiteX1" fmla="*/ 0 w 27353"/>
                  <a:gd name="connsiteY1" fmla="*/ 7369 h 27946"/>
                  <a:gd name="connsiteX2" fmla="*/ 19209 w 27353"/>
                  <a:gd name="connsiteY2" fmla="*/ 0 h 27946"/>
                  <a:gd name="connsiteX3" fmla="*/ 27354 w 27353"/>
                  <a:gd name="connsiteY3" fmla="*/ 20373 h 27946"/>
                  <a:gd name="connsiteX4" fmla="*/ 7574 w 27353"/>
                  <a:gd name="connsiteY4" fmla="*/ 27947 h 27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53" h="27946">
                    <a:moveTo>
                      <a:pt x="7574" y="27947"/>
                    </a:moveTo>
                    <a:lnTo>
                      <a:pt x="0" y="7369"/>
                    </a:lnTo>
                    <a:cubicBezTo>
                      <a:pt x="6913" y="4837"/>
                      <a:pt x="12342" y="2738"/>
                      <a:pt x="19209" y="0"/>
                    </a:cubicBezTo>
                    <a:lnTo>
                      <a:pt x="27354" y="20373"/>
                    </a:lnTo>
                    <a:cubicBezTo>
                      <a:pt x="20304" y="23179"/>
                      <a:pt x="14692" y="25323"/>
                      <a:pt x="7574" y="27947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" name="Forma Livre: Forma 1534">
                <a:extLst>
                  <a:ext uri="{FF2B5EF4-FFF2-40B4-BE49-F238E27FC236}">
                    <a16:creationId xmlns:a16="http://schemas.microsoft.com/office/drawing/2014/main" id="{3579322E-8D99-4B8A-C7D2-2191CFA17396}"/>
                  </a:ext>
                </a:extLst>
              </p:cNvPr>
              <p:cNvSpPr/>
              <p:nvPr/>
            </p:nvSpPr>
            <p:spPr>
              <a:xfrm>
                <a:off x="3588688" y="2991660"/>
                <a:ext cx="90729" cy="44463"/>
              </a:xfrm>
              <a:custGeom>
                <a:avLst/>
                <a:gdLst>
                  <a:gd name="connsiteX0" fmla="*/ 4631 w 90729"/>
                  <a:gd name="connsiteY0" fmla="*/ 44464 h 44463"/>
                  <a:gd name="connsiteX1" fmla="*/ 0 w 90729"/>
                  <a:gd name="connsiteY1" fmla="*/ 23019 h 44463"/>
                  <a:gd name="connsiteX2" fmla="*/ 83772 w 90729"/>
                  <a:gd name="connsiteY2" fmla="*/ 0 h 44463"/>
                  <a:gd name="connsiteX3" fmla="*/ 90730 w 90729"/>
                  <a:gd name="connsiteY3" fmla="*/ 20806 h 44463"/>
                  <a:gd name="connsiteX4" fmla="*/ 4631 w 90729"/>
                  <a:gd name="connsiteY4" fmla="*/ 44464 h 44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29" h="44463">
                    <a:moveTo>
                      <a:pt x="4631" y="44464"/>
                    </a:moveTo>
                    <a:lnTo>
                      <a:pt x="0" y="23019"/>
                    </a:lnTo>
                    <a:cubicBezTo>
                      <a:pt x="28380" y="16905"/>
                      <a:pt x="55780" y="9376"/>
                      <a:pt x="83772" y="0"/>
                    </a:cubicBezTo>
                    <a:lnTo>
                      <a:pt x="90730" y="20806"/>
                    </a:lnTo>
                    <a:cubicBezTo>
                      <a:pt x="61962" y="30433"/>
                      <a:pt x="33810" y="38167"/>
                      <a:pt x="4631" y="44464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" name="Forma Livre: Forma 1535">
                <a:extLst>
                  <a:ext uri="{FF2B5EF4-FFF2-40B4-BE49-F238E27FC236}">
                    <a16:creationId xmlns:a16="http://schemas.microsoft.com/office/drawing/2014/main" id="{42691B2D-1B96-91E1-3181-E1250EA92A02}"/>
                  </a:ext>
                </a:extLst>
              </p:cNvPr>
              <p:cNvSpPr/>
              <p:nvPr/>
            </p:nvSpPr>
            <p:spPr>
              <a:xfrm>
                <a:off x="3333334" y="3038998"/>
                <a:ext cx="60501" cy="61140"/>
              </a:xfrm>
              <a:custGeom>
                <a:avLst/>
                <a:gdLst>
                  <a:gd name="connsiteX0" fmla="*/ 20578 w 60501"/>
                  <a:gd name="connsiteY0" fmla="*/ 61141 h 61140"/>
                  <a:gd name="connsiteX1" fmla="*/ 0 w 60501"/>
                  <a:gd name="connsiteY1" fmla="*/ 53544 h 61140"/>
                  <a:gd name="connsiteX2" fmla="*/ 52494 w 60501"/>
                  <a:gd name="connsiteY2" fmla="*/ 0 h 61140"/>
                  <a:gd name="connsiteX3" fmla="*/ 60502 w 60501"/>
                  <a:gd name="connsiteY3" fmla="*/ 20418 h 61140"/>
                  <a:gd name="connsiteX4" fmla="*/ 20578 w 60501"/>
                  <a:gd name="connsiteY4" fmla="*/ 61141 h 61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01" h="61140">
                    <a:moveTo>
                      <a:pt x="20578" y="61141"/>
                    </a:moveTo>
                    <a:lnTo>
                      <a:pt x="0" y="53544"/>
                    </a:lnTo>
                    <a:cubicBezTo>
                      <a:pt x="9171" y="28700"/>
                      <a:pt x="27833" y="9673"/>
                      <a:pt x="52494" y="0"/>
                    </a:cubicBezTo>
                    <a:lnTo>
                      <a:pt x="60502" y="20418"/>
                    </a:lnTo>
                    <a:cubicBezTo>
                      <a:pt x="41452" y="27901"/>
                      <a:pt x="27650" y="41977"/>
                      <a:pt x="20578" y="61141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" name="Forma Livre: Forma 1536">
                <a:extLst>
                  <a:ext uri="{FF2B5EF4-FFF2-40B4-BE49-F238E27FC236}">
                    <a16:creationId xmlns:a16="http://schemas.microsoft.com/office/drawing/2014/main" id="{64F2AE4B-E72D-5F5B-A8F9-328FA34B2AD2}"/>
                  </a:ext>
                </a:extLst>
              </p:cNvPr>
              <p:cNvSpPr/>
              <p:nvPr/>
            </p:nvSpPr>
            <p:spPr>
              <a:xfrm>
                <a:off x="3436247" y="2999188"/>
                <a:ext cx="21946" cy="121140"/>
              </a:xfrm>
              <a:custGeom>
                <a:avLst/>
                <a:gdLst>
                  <a:gd name="connsiteX0" fmla="*/ 0 w 21946"/>
                  <a:gd name="connsiteY0" fmla="*/ 0 h 121140"/>
                  <a:gd name="connsiteX1" fmla="*/ 21947 w 21946"/>
                  <a:gd name="connsiteY1" fmla="*/ 0 h 121140"/>
                  <a:gd name="connsiteX2" fmla="*/ 21947 w 21946"/>
                  <a:gd name="connsiteY2" fmla="*/ 121141 h 121140"/>
                  <a:gd name="connsiteX3" fmla="*/ 0 w 21946"/>
                  <a:gd name="connsiteY3" fmla="*/ 121141 h 121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46" h="121140">
                    <a:moveTo>
                      <a:pt x="0" y="0"/>
                    </a:moveTo>
                    <a:lnTo>
                      <a:pt x="21947" y="0"/>
                    </a:lnTo>
                    <a:lnTo>
                      <a:pt x="21947" y="121141"/>
                    </a:lnTo>
                    <a:lnTo>
                      <a:pt x="0" y="121141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" name="Forma Livre: Forma 1537">
                <a:extLst>
                  <a:ext uri="{FF2B5EF4-FFF2-40B4-BE49-F238E27FC236}">
                    <a16:creationId xmlns:a16="http://schemas.microsoft.com/office/drawing/2014/main" id="{AC6B9DB4-B9CE-44B4-6802-85810ED43CFB}"/>
                  </a:ext>
                </a:extLst>
              </p:cNvPr>
              <p:cNvSpPr/>
              <p:nvPr/>
            </p:nvSpPr>
            <p:spPr>
              <a:xfrm>
                <a:off x="3436247" y="3142276"/>
                <a:ext cx="21946" cy="21946"/>
              </a:xfrm>
              <a:custGeom>
                <a:avLst/>
                <a:gdLst>
                  <a:gd name="connsiteX0" fmla="*/ 0 w 21946"/>
                  <a:gd name="connsiteY0" fmla="*/ 0 h 21946"/>
                  <a:gd name="connsiteX1" fmla="*/ 21947 w 21946"/>
                  <a:gd name="connsiteY1" fmla="*/ 0 h 21946"/>
                  <a:gd name="connsiteX2" fmla="*/ 21947 w 21946"/>
                  <a:gd name="connsiteY2" fmla="*/ 21947 h 21946"/>
                  <a:gd name="connsiteX3" fmla="*/ 0 w 21946"/>
                  <a:gd name="connsiteY3" fmla="*/ 21947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46" h="21946">
                    <a:moveTo>
                      <a:pt x="0" y="0"/>
                    </a:moveTo>
                    <a:lnTo>
                      <a:pt x="21947" y="0"/>
                    </a:lnTo>
                    <a:lnTo>
                      <a:pt x="21947" y="21947"/>
                    </a:lnTo>
                    <a:lnTo>
                      <a:pt x="0" y="21947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" name="Forma Livre: Forma 1538">
                <a:extLst>
                  <a:ext uri="{FF2B5EF4-FFF2-40B4-BE49-F238E27FC236}">
                    <a16:creationId xmlns:a16="http://schemas.microsoft.com/office/drawing/2014/main" id="{03AD6D65-A84D-6A50-ABF5-5B8E95F2BFBE}"/>
                  </a:ext>
                </a:extLst>
              </p:cNvPr>
              <p:cNvSpPr/>
              <p:nvPr/>
            </p:nvSpPr>
            <p:spPr>
              <a:xfrm>
                <a:off x="3436247" y="3186147"/>
                <a:ext cx="21946" cy="66296"/>
              </a:xfrm>
              <a:custGeom>
                <a:avLst/>
                <a:gdLst>
                  <a:gd name="connsiteX0" fmla="*/ 0 w 21946"/>
                  <a:gd name="connsiteY0" fmla="*/ 0 h 66296"/>
                  <a:gd name="connsiteX1" fmla="*/ 21947 w 21946"/>
                  <a:gd name="connsiteY1" fmla="*/ 0 h 66296"/>
                  <a:gd name="connsiteX2" fmla="*/ 21947 w 21946"/>
                  <a:gd name="connsiteY2" fmla="*/ 66297 h 66296"/>
                  <a:gd name="connsiteX3" fmla="*/ 0 w 21946"/>
                  <a:gd name="connsiteY3" fmla="*/ 66297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46" h="66296">
                    <a:moveTo>
                      <a:pt x="0" y="0"/>
                    </a:moveTo>
                    <a:lnTo>
                      <a:pt x="21947" y="0"/>
                    </a:lnTo>
                    <a:lnTo>
                      <a:pt x="21947" y="66297"/>
                    </a:lnTo>
                    <a:lnTo>
                      <a:pt x="0" y="66297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" name="Forma Livre: Forma 1539">
                <a:extLst>
                  <a:ext uri="{FF2B5EF4-FFF2-40B4-BE49-F238E27FC236}">
                    <a16:creationId xmlns:a16="http://schemas.microsoft.com/office/drawing/2014/main" id="{74D25206-8312-277C-9A44-91C2B822CEE6}"/>
                  </a:ext>
                </a:extLst>
              </p:cNvPr>
              <p:cNvSpPr/>
              <p:nvPr/>
            </p:nvSpPr>
            <p:spPr>
              <a:xfrm>
                <a:off x="3853030" y="3120329"/>
                <a:ext cx="54844" cy="21946"/>
              </a:xfrm>
              <a:custGeom>
                <a:avLst/>
                <a:gdLst>
                  <a:gd name="connsiteX0" fmla="*/ 0 w 54844"/>
                  <a:gd name="connsiteY0" fmla="*/ 0 h 21946"/>
                  <a:gd name="connsiteX1" fmla="*/ 54844 w 54844"/>
                  <a:gd name="connsiteY1" fmla="*/ 0 h 21946"/>
                  <a:gd name="connsiteX2" fmla="*/ 54844 w 54844"/>
                  <a:gd name="connsiteY2" fmla="*/ 21947 h 21946"/>
                  <a:gd name="connsiteX3" fmla="*/ 0 w 54844"/>
                  <a:gd name="connsiteY3" fmla="*/ 21947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844" h="21946">
                    <a:moveTo>
                      <a:pt x="0" y="0"/>
                    </a:moveTo>
                    <a:lnTo>
                      <a:pt x="54844" y="0"/>
                    </a:lnTo>
                    <a:lnTo>
                      <a:pt x="54844" y="21947"/>
                    </a:lnTo>
                    <a:lnTo>
                      <a:pt x="0" y="21947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" name="Forma Livre: Forma 1540">
                <a:extLst>
                  <a:ext uri="{FF2B5EF4-FFF2-40B4-BE49-F238E27FC236}">
                    <a16:creationId xmlns:a16="http://schemas.microsoft.com/office/drawing/2014/main" id="{0824D234-CB77-0B25-F905-D7F0B51C26A6}"/>
                  </a:ext>
                </a:extLst>
              </p:cNvPr>
              <p:cNvSpPr/>
              <p:nvPr/>
            </p:nvSpPr>
            <p:spPr>
              <a:xfrm rot="-2700000">
                <a:off x="3847480" y="3247163"/>
                <a:ext cx="21923" cy="64356"/>
              </a:xfrm>
              <a:custGeom>
                <a:avLst/>
                <a:gdLst>
                  <a:gd name="connsiteX0" fmla="*/ 0 w 21923"/>
                  <a:gd name="connsiteY0" fmla="*/ 0 h 64356"/>
                  <a:gd name="connsiteX1" fmla="*/ 21924 w 21923"/>
                  <a:gd name="connsiteY1" fmla="*/ 0 h 64356"/>
                  <a:gd name="connsiteX2" fmla="*/ 21924 w 21923"/>
                  <a:gd name="connsiteY2" fmla="*/ 64357 h 64356"/>
                  <a:gd name="connsiteX3" fmla="*/ 0 w 21923"/>
                  <a:gd name="connsiteY3" fmla="*/ 64357 h 6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23" h="64356">
                    <a:moveTo>
                      <a:pt x="0" y="0"/>
                    </a:moveTo>
                    <a:lnTo>
                      <a:pt x="21924" y="0"/>
                    </a:lnTo>
                    <a:lnTo>
                      <a:pt x="21924" y="64357"/>
                    </a:lnTo>
                    <a:lnTo>
                      <a:pt x="0" y="64357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" name="Forma Livre: Forma 1541">
                <a:extLst>
                  <a:ext uri="{FF2B5EF4-FFF2-40B4-BE49-F238E27FC236}">
                    <a16:creationId xmlns:a16="http://schemas.microsoft.com/office/drawing/2014/main" id="{6109833C-D8FA-9DB9-75DB-DF49B8DFA385}"/>
                  </a:ext>
                </a:extLst>
              </p:cNvPr>
              <p:cNvSpPr/>
              <p:nvPr/>
            </p:nvSpPr>
            <p:spPr>
              <a:xfrm rot="-2700000">
                <a:off x="3827104" y="2972274"/>
                <a:ext cx="62782" cy="21923"/>
              </a:xfrm>
              <a:custGeom>
                <a:avLst/>
                <a:gdLst>
                  <a:gd name="connsiteX0" fmla="*/ 0 w 62782"/>
                  <a:gd name="connsiteY0" fmla="*/ 0 h 21923"/>
                  <a:gd name="connsiteX1" fmla="*/ 62783 w 62782"/>
                  <a:gd name="connsiteY1" fmla="*/ 0 h 21923"/>
                  <a:gd name="connsiteX2" fmla="*/ 62783 w 62782"/>
                  <a:gd name="connsiteY2" fmla="*/ 21924 h 21923"/>
                  <a:gd name="connsiteX3" fmla="*/ 0 w 62782"/>
                  <a:gd name="connsiteY3" fmla="*/ 21924 h 2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782" h="21923">
                    <a:moveTo>
                      <a:pt x="0" y="0"/>
                    </a:moveTo>
                    <a:lnTo>
                      <a:pt x="62783" y="0"/>
                    </a:lnTo>
                    <a:lnTo>
                      <a:pt x="62783" y="21924"/>
                    </a:lnTo>
                    <a:lnTo>
                      <a:pt x="0" y="21924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4" name="CaixaDeTexto 17">
            <a:extLst>
              <a:ext uri="{FF2B5EF4-FFF2-40B4-BE49-F238E27FC236}">
                <a16:creationId xmlns:a16="http://schemas.microsoft.com/office/drawing/2014/main" id="{68D6CCB3-3BD2-5E4A-1AC5-6979A1C5ECBE}"/>
              </a:ext>
            </a:extLst>
          </p:cNvPr>
          <p:cNvSpPr txBox="1"/>
          <p:nvPr/>
        </p:nvSpPr>
        <p:spPr>
          <a:xfrm>
            <a:off x="8325421" y="2537930"/>
            <a:ext cx="2849592" cy="351980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15%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dos voluntários estão engajados em programas de </a:t>
            </a: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voluntariado empresarial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 dedicam, em média, 21h/mês</a:t>
            </a:r>
            <a:endParaRPr kumimoji="0" lang="pt-PT" sz="1500" b="1" i="0" u="none" strike="noStrike" kern="1200" cap="none" spc="0" normalizeH="0" baseline="0" noProof="0" dirty="0">
              <a:ln>
                <a:noFill/>
              </a:ln>
              <a:solidFill>
                <a:srgbClr val="00AADC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 </a:t>
            </a: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média da satisfação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entre os voluntários que participam de programas empresariais é maior  em todos os níveis</a:t>
            </a:r>
          </a:p>
          <a:p>
            <a:pPr marL="358775" marR="0" lvl="1" indent="-176213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Apoio recebido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nas organizações (80% vs 67%)</a:t>
            </a:r>
          </a:p>
          <a:p>
            <a:pPr marL="358775" marR="0" lvl="1" indent="-176213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Cursos e palestras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oferecidos pelas empresas (63% vs 50%)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 voluntariado aparece como parte das </a:t>
            </a: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boas práticas do ESG/ASG 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 as empresas ocupando todos os espaços da comunidade.</a:t>
            </a:r>
          </a:p>
        </p:txBody>
      </p:sp>
    </p:spTree>
    <p:extLst>
      <p:ext uri="{BB962C8B-B14F-4D97-AF65-F5344CB8AC3E}">
        <p14:creationId xmlns:p14="http://schemas.microsoft.com/office/powerpoint/2010/main" val="1015504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8268 3.33333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48000" decel="52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45833E-6 0 L -0.03268 0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48000" decel="52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0 L -0.03269 0 " pathEditMode="relative" rAng="0" ptsTypes="AA">
                                      <p:cBhvr>
                                        <p:cTn id="49" dur="750" spd="-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accel="48000" decel="52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0 L -0.03268 0 " pathEditMode="relative" rAng="0" ptsTypes="AA">
                                      <p:cBhvr>
                                        <p:cTn id="69" dur="750" spd="-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5" grpId="0"/>
      <p:bldP spid="45" grpId="1"/>
      <p:bldP spid="88" grpId="0"/>
      <p:bldP spid="88" grpId="1"/>
      <p:bldP spid="90" grpId="0"/>
      <p:bldP spid="113" grpId="0"/>
      <p:bldP spid="113" grpId="1"/>
      <p:bldP spid="114" grpId="0"/>
      <p:bldP spid="139" grpId="0"/>
      <p:bldP spid="139" grpId="1"/>
      <p:bldP spid="204" grpId="0"/>
      <p:bldP spid="3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m 56">
            <a:extLst>
              <a:ext uri="{FF2B5EF4-FFF2-40B4-BE49-F238E27FC236}">
                <a16:creationId xmlns:a16="http://schemas.microsoft.com/office/drawing/2014/main" id="{652AF68F-67FA-9109-C1D6-2D519B65D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22"/>
          <a:stretch/>
        </p:blipFill>
        <p:spPr>
          <a:xfrm>
            <a:off x="0" y="0"/>
            <a:ext cx="12192000" cy="22479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0220A5F-BB12-A50B-C0BF-A2A67050BE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4" t="8889" r="22356"/>
          <a:stretch/>
        </p:blipFill>
        <p:spPr>
          <a:xfrm>
            <a:off x="1060417" y="609600"/>
            <a:ext cx="5511800" cy="6248400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B0850BE-11E5-A97C-BCDC-55FBC8A4025A}"/>
              </a:ext>
            </a:extLst>
          </p:cNvPr>
          <p:cNvSpPr/>
          <p:nvPr/>
        </p:nvSpPr>
        <p:spPr>
          <a:xfrm>
            <a:off x="5435830" y="4079578"/>
            <a:ext cx="4965700" cy="725663"/>
          </a:xfrm>
          <a:prstGeom prst="roundRect">
            <a:avLst>
              <a:gd name="adj" fmla="val 14726"/>
            </a:avLst>
          </a:prstGeom>
          <a:gradFill>
            <a:gsLst>
              <a:gs pos="0">
                <a:srgbClr val="00AADC"/>
              </a:gs>
              <a:gs pos="100000">
                <a:srgbClr val="6600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836553C-F978-5C4F-D3D2-3BD67B267127}"/>
              </a:ext>
            </a:extLst>
          </p:cNvPr>
          <p:cNvSpPr txBox="1"/>
          <p:nvPr/>
        </p:nvSpPr>
        <p:spPr>
          <a:xfrm>
            <a:off x="8446826" y="4875469"/>
            <a:ext cx="3745174" cy="101828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0" b="1" i="0" u="none" strike="noStrike" kern="1200" cap="none" spc="-15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2022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440D6C4-0671-497C-F1A0-B58941BE9674}"/>
              </a:ext>
            </a:extLst>
          </p:cNvPr>
          <p:cNvSpPr txBox="1"/>
          <p:nvPr/>
        </p:nvSpPr>
        <p:spPr>
          <a:xfrm>
            <a:off x="5599756" y="4253920"/>
            <a:ext cx="4713372" cy="4929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Programa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de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Voluntariado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546D5CA-6315-199A-6A6E-2B33BB81683A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8" name="Retângulo: Cantos Superiores Arredondados 7">
              <a:extLst>
                <a:ext uri="{FF2B5EF4-FFF2-40B4-BE49-F238E27FC236}">
                  <a16:creationId xmlns:a16="http://schemas.microsoft.com/office/drawing/2014/main" id="{0018ACF7-3009-39FA-8DA3-6E07DF1DB3F0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E4A58C60-7D25-01C4-5F28-3FA4FB93E885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10" name="Gráfico 6">
                <a:extLst>
                  <a:ext uri="{FF2B5EF4-FFF2-40B4-BE49-F238E27FC236}">
                    <a16:creationId xmlns:a16="http://schemas.microsoft.com/office/drawing/2014/main" id="{37B4C2AF-1792-F814-4B9F-8DE989E9A0AD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34" name="Forma Livre: Forma 33">
                  <a:extLst>
                    <a:ext uri="{FF2B5EF4-FFF2-40B4-BE49-F238E27FC236}">
                      <a16:creationId xmlns:a16="http://schemas.microsoft.com/office/drawing/2014/main" id="{3CAD9E52-47B5-AA9F-EB5A-D8372B2FF192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orma Livre: Forma 34">
                  <a:extLst>
                    <a:ext uri="{FF2B5EF4-FFF2-40B4-BE49-F238E27FC236}">
                      <a16:creationId xmlns:a16="http://schemas.microsoft.com/office/drawing/2014/main" id="{6EADCD4C-0DA4-2DD4-8CD9-DDD982118B27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orma Livre: Forma 35">
                  <a:extLst>
                    <a:ext uri="{FF2B5EF4-FFF2-40B4-BE49-F238E27FC236}">
                      <a16:creationId xmlns:a16="http://schemas.microsoft.com/office/drawing/2014/main" id="{E1AAEBF9-71DD-08FF-048E-7A7015DC786B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orma Livre: Forma 36">
                  <a:extLst>
                    <a:ext uri="{FF2B5EF4-FFF2-40B4-BE49-F238E27FC236}">
                      <a16:creationId xmlns:a16="http://schemas.microsoft.com/office/drawing/2014/main" id="{68DEB600-7BC6-2C39-29C3-0120F6496698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orma Livre: Forma 37">
                  <a:extLst>
                    <a:ext uri="{FF2B5EF4-FFF2-40B4-BE49-F238E27FC236}">
                      <a16:creationId xmlns:a16="http://schemas.microsoft.com/office/drawing/2014/main" id="{EF3B0C48-AC7B-6E57-53EC-7CCE0641E9A9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orma Livre: Forma 38">
                  <a:extLst>
                    <a:ext uri="{FF2B5EF4-FFF2-40B4-BE49-F238E27FC236}">
                      <a16:creationId xmlns:a16="http://schemas.microsoft.com/office/drawing/2014/main" id="{8E706AD8-F1CC-48C2-92ED-2C298F0B5FD8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" name="Gráfico 6">
                  <a:extLst>
                    <a:ext uri="{FF2B5EF4-FFF2-40B4-BE49-F238E27FC236}">
                      <a16:creationId xmlns:a16="http://schemas.microsoft.com/office/drawing/2014/main" id="{BC5F34D9-630E-4802-FA1C-31EABABB864A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42" name="Forma Livre: Forma 41">
                    <a:extLst>
                      <a:ext uri="{FF2B5EF4-FFF2-40B4-BE49-F238E27FC236}">
                        <a16:creationId xmlns:a16="http://schemas.microsoft.com/office/drawing/2014/main" id="{4F20B654-409F-B5C2-4AC6-E26EBE57333C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orma Livre: Forma 42">
                    <a:extLst>
                      <a:ext uri="{FF2B5EF4-FFF2-40B4-BE49-F238E27FC236}">
                        <a16:creationId xmlns:a16="http://schemas.microsoft.com/office/drawing/2014/main" id="{4FDAEEA3-6139-02B5-DB7E-E1BEB0B17996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1" name="Forma Livre: Forma 40">
                  <a:extLst>
                    <a:ext uri="{FF2B5EF4-FFF2-40B4-BE49-F238E27FC236}">
                      <a16:creationId xmlns:a16="http://schemas.microsoft.com/office/drawing/2014/main" id="{9CD20208-1424-44A1-B542-313570AE3C86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áfico 6">
                <a:extLst>
                  <a:ext uri="{FF2B5EF4-FFF2-40B4-BE49-F238E27FC236}">
                    <a16:creationId xmlns:a16="http://schemas.microsoft.com/office/drawing/2014/main" id="{2AC91A10-B0F3-31EE-84CF-13FBB84034FD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1956697A-216E-7EAB-4CA8-7D26120355E9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3A6342A5-E9EA-56DD-EDB3-B0D5116B81BE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2B49E59D-0293-6EC6-12B8-0B46B2817926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2A820FA6-0342-922C-C7D5-3C387CCA5A61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5E1181DF-5932-4A02-EB81-60ECD532E13C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" name="Gráfico 6">
                  <a:extLst>
                    <a:ext uri="{FF2B5EF4-FFF2-40B4-BE49-F238E27FC236}">
                      <a16:creationId xmlns:a16="http://schemas.microsoft.com/office/drawing/2014/main" id="{752B3F07-5066-D664-FAEC-B18310A7A6E7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32" name="Forma Livre: Forma 31">
                    <a:extLst>
                      <a:ext uri="{FF2B5EF4-FFF2-40B4-BE49-F238E27FC236}">
                        <a16:creationId xmlns:a16="http://schemas.microsoft.com/office/drawing/2014/main" id="{FD5541F5-F33D-BE3D-5340-46098FA9390C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orma Livre: Forma 32">
                    <a:extLst>
                      <a:ext uri="{FF2B5EF4-FFF2-40B4-BE49-F238E27FC236}">
                        <a16:creationId xmlns:a16="http://schemas.microsoft.com/office/drawing/2014/main" id="{B538D10A-FD29-E0BC-F865-468BA19BBFAB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" name="Forma Livre: Forma 27">
                  <a:extLst>
                    <a:ext uri="{FF2B5EF4-FFF2-40B4-BE49-F238E27FC236}">
                      <a16:creationId xmlns:a16="http://schemas.microsoft.com/office/drawing/2014/main" id="{EAF86BE9-A837-81BF-0353-B5DD82CC3BF8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orma Livre: Forma 28">
                  <a:extLst>
                    <a:ext uri="{FF2B5EF4-FFF2-40B4-BE49-F238E27FC236}">
                      <a16:creationId xmlns:a16="http://schemas.microsoft.com/office/drawing/2014/main" id="{10E02060-A116-3EEF-6E4E-6D5C367697B6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orma Livre: Forma 29">
                  <a:extLst>
                    <a:ext uri="{FF2B5EF4-FFF2-40B4-BE49-F238E27FC236}">
                      <a16:creationId xmlns:a16="http://schemas.microsoft.com/office/drawing/2014/main" id="{9A04AE76-ACC3-E7E2-6A4E-8E84938DF4F2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orma Livre: Forma 30">
                  <a:extLst>
                    <a:ext uri="{FF2B5EF4-FFF2-40B4-BE49-F238E27FC236}">
                      <a16:creationId xmlns:a16="http://schemas.microsoft.com/office/drawing/2014/main" id="{65FB3748-BA97-656E-EA0E-06B42772323F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áfico 6">
                <a:extLst>
                  <a:ext uri="{FF2B5EF4-FFF2-40B4-BE49-F238E27FC236}">
                    <a16:creationId xmlns:a16="http://schemas.microsoft.com/office/drawing/2014/main" id="{FD7D50DB-9A23-5AAC-7F06-1AB4E8A7DF1A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19" name="Forma Livre: Forma 18">
                  <a:extLst>
                    <a:ext uri="{FF2B5EF4-FFF2-40B4-BE49-F238E27FC236}">
                      <a16:creationId xmlns:a16="http://schemas.microsoft.com/office/drawing/2014/main" id="{BD0399D6-A99F-552F-A829-71F3F1F9E769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290F5CAA-E906-2CFD-49C8-E943F447AA74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A48EBE27-AC69-A5ED-B12A-212697AAAEBA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áfico 6">
                <a:extLst>
                  <a:ext uri="{FF2B5EF4-FFF2-40B4-BE49-F238E27FC236}">
                    <a16:creationId xmlns:a16="http://schemas.microsoft.com/office/drawing/2014/main" id="{847AB271-93C8-EB15-B7A4-0071465E0267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14" name="Forma Livre: Forma 13">
                  <a:extLst>
                    <a:ext uri="{FF2B5EF4-FFF2-40B4-BE49-F238E27FC236}">
                      <a16:creationId xmlns:a16="http://schemas.microsoft.com/office/drawing/2014/main" id="{FF57900C-2D23-6275-1F47-70A58B79BBBD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orma Livre: Forma 14">
                  <a:extLst>
                    <a:ext uri="{FF2B5EF4-FFF2-40B4-BE49-F238E27FC236}">
                      <a16:creationId xmlns:a16="http://schemas.microsoft.com/office/drawing/2014/main" id="{B6C95BC5-4554-5914-1268-5D41540816E9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orma Livre: Forma 15">
                  <a:extLst>
                    <a:ext uri="{FF2B5EF4-FFF2-40B4-BE49-F238E27FC236}">
                      <a16:creationId xmlns:a16="http://schemas.microsoft.com/office/drawing/2014/main" id="{C1D6DBD1-A6BC-BE54-5A7F-2F4DA1EA483B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orma Livre: Forma 16">
                  <a:extLst>
                    <a:ext uri="{FF2B5EF4-FFF2-40B4-BE49-F238E27FC236}">
                      <a16:creationId xmlns:a16="http://schemas.microsoft.com/office/drawing/2014/main" id="{6FBF2DB8-6070-56F0-D135-025831BE5511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orma Livre: Forma 17">
                  <a:extLst>
                    <a:ext uri="{FF2B5EF4-FFF2-40B4-BE49-F238E27FC236}">
                      <a16:creationId xmlns:a16="http://schemas.microsoft.com/office/drawing/2014/main" id="{15630D61-25BE-647F-C656-81A76A71B501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9" name="Gráfico 1516">
            <a:extLst>
              <a:ext uri="{FF2B5EF4-FFF2-40B4-BE49-F238E27FC236}">
                <a16:creationId xmlns:a16="http://schemas.microsoft.com/office/drawing/2014/main" id="{99ED340D-3427-F289-2A7E-ACD953AA2EED}"/>
              </a:ext>
            </a:extLst>
          </p:cNvPr>
          <p:cNvGrpSpPr/>
          <p:nvPr/>
        </p:nvGrpSpPr>
        <p:grpSpPr>
          <a:xfrm>
            <a:off x="9824540" y="2599382"/>
            <a:ext cx="789563" cy="770934"/>
            <a:chOff x="1190111" y="2994467"/>
            <a:chExt cx="637992" cy="622939"/>
          </a:xfrm>
          <a:solidFill>
            <a:srgbClr val="660099"/>
          </a:solidFill>
        </p:grpSpPr>
        <p:sp>
          <p:nvSpPr>
            <p:cNvPr id="72" name="Forma Livre: Forma 1691">
              <a:extLst>
                <a:ext uri="{FF2B5EF4-FFF2-40B4-BE49-F238E27FC236}">
                  <a16:creationId xmlns:a16="http://schemas.microsoft.com/office/drawing/2014/main" id="{5D437C55-3969-1214-164A-DA7C8FF8B30D}"/>
                </a:ext>
              </a:extLst>
            </p:cNvPr>
            <p:cNvSpPr/>
            <p:nvPr/>
          </p:nvSpPr>
          <p:spPr>
            <a:xfrm>
              <a:off x="1301917" y="3288964"/>
              <a:ext cx="92063" cy="328443"/>
            </a:xfrm>
            <a:custGeom>
              <a:avLst/>
              <a:gdLst>
                <a:gd name="connsiteX0" fmla="*/ 35431 w 92063"/>
                <a:gd name="connsiteY0" fmla="*/ 328443 h 328443"/>
                <a:gd name="connsiteX1" fmla="*/ 12768 w 92063"/>
                <a:gd name="connsiteY1" fmla="*/ 328443 h 328443"/>
                <a:gd name="connsiteX2" fmla="*/ 12768 w 92063"/>
                <a:gd name="connsiteY2" fmla="*/ 283141 h 328443"/>
                <a:gd name="connsiteX3" fmla="*/ 23040 w 92063"/>
                <a:gd name="connsiteY3" fmla="*/ 256262 h 328443"/>
                <a:gd name="connsiteX4" fmla="*/ 58046 w 92063"/>
                <a:gd name="connsiteY4" fmla="*/ 161677 h 328443"/>
                <a:gd name="connsiteX5" fmla="*/ 60685 w 92063"/>
                <a:gd name="connsiteY5" fmla="*/ 112135 h 328443"/>
                <a:gd name="connsiteX6" fmla="*/ 69331 w 92063"/>
                <a:gd name="connsiteY6" fmla="*/ 35407 h 328443"/>
                <a:gd name="connsiteX7" fmla="*/ 69425 w 92063"/>
                <a:gd name="connsiteY7" fmla="*/ 33970 h 328443"/>
                <a:gd name="connsiteX8" fmla="*/ 58094 w 92063"/>
                <a:gd name="connsiteY8" fmla="*/ 22663 h 328443"/>
                <a:gd name="connsiteX9" fmla="*/ 47116 w 92063"/>
                <a:gd name="connsiteY9" fmla="*/ 31355 h 328443"/>
                <a:gd name="connsiteX10" fmla="*/ 22027 w 92063"/>
                <a:gd name="connsiteY10" fmla="*/ 136070 h 328443"/>
                <a:gd name="connsiteX11" fmla="*/ 0 w 92063"/>
                <a:gd name="connsiteY11" fmla="*/ 130793 h 328443"/>
                <a:gd name="connsiteX12" fmla="*/ 25089 w 92063"/>
                <a:gd name="connsiteY12" fmla="*/ 26102 h 328443"/>
                <a:gd name="connsiteX13" fmla="*/ 58094 w 92063"/>
                <a:gd name="connsiteY13" fmla="*/ 0 h 328443"/>
                <a:gd name="connsiteX14" fmla="*/ 92064 w 92063"/>
                <a:gd name="connsiteY14" fmla="*/ 33970 h 328443"/>
                <a:gd name="connsiteX15" fmla="*/ 91875 w 92063"/>
                <a:gd name="connsiteY15" fmla="*/ 37622 h 328443"/>
                <a:gd name="connsiteX16" fmla="*/ 83206 w 92063"/>
                <a:gd name="connsiteY16" fmla="*/ 114656 h 328443"/>
                <a:gd name="connsiteX17" fmla="*/ 80709 w 92063"/>
                <a:gd name="connsiteY17" fmla="*/ 162148 h 328443"/>
                <a:gd name="connsiteX18" fmla="*/ 40331 w 92063"/>
                <a:gd name="connsiteY18" fmla="*/ 270891 h 328443"/>
                <a:gd name="connsiteX19" fmla="*/ 35431 w 92063"/>
                <a:gd name="connsiteY19" fmla="*/ 283118 h 328443"/>
                <a:gd name="connsiteX20" fmla="*/ 35431 w 92063"/>
                <a:gd name="connsiteY20" fmla="*/ 328419 h 328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063" h="328443">
                  <a:moveTo>
                    <a:pt x="35431" y="328443"/>
                  </a:moveTo>
                  <a:lnTo>
                    <a:pt x="12768" y="328443"/>
                  </a:lnTo>
                  <a:lnTo>
                    <a:pt x="12768" y="283141"/>
                  </a:lnTo>
                  <a:cubicBezTo>
                    <a:pt x="12768" y="273059"/>
                    <a:pt x="16043" y="264507"/>
                    <a:pt x="23040" y="256262"/>
                  </a:cubicBezTo>
                  <a:cubicBezTo>
                    <a:pt x="44218" y="231291"/>
                    <a:pt x="57316" y="195930"/>
                    <a:pt x="58046" y="161677"/>
                  </a:cubicBezTo>
                  <a:cubicBezTo>
                    <a:pt x="58423" y="144056"/>
                    <a:pt x="58871" y="128178"/>
                    <a:pt x="60685" y="112135"/>
                  </a:cubicBezTo>
                  <a:lnTo>
                    <a:pt x="69331" y="35407"/>
                  </a:lnTo>
                  <a:cubicBezTo>
                    <a:pt x="69331" y="35407"/>
                    <a:pt x="69401" y="34512"/>
                    <a:pt x="69425" y="33970"/>
                  </a:cubicBezTo>
                  <a:cubicBezTo>
                    <a:pt x="69425" y="27751"/>
                    <a:pt x="64360" y="22663"/>
                    <a:pt x="58094" y="22663"/>
                  </a:cubicBezTo>
                  <a:cubicBezTo>
                    <a:pt x="52840" y="22663"/>
                    <a:pt x="48341" y="26243"/>
                    <a:pt x="47116" y="31355"/>
                  </a:cubicBezTo>
                  <a:lnTo>
                    <a:pt x="22027" y="136070"/>
                  </a:lnTo>
                  <a:lnTo>
                    <a:pt x="0" y="130793"/>
                  </a:lnTo>
                  <a:lnTo>
                    <a:pt x="25089" y="26102"/>
                  </a:lnTo>
                  <a:cubicBezTo>
                    <a:pt x="28741" y="10742"/>
                    <a:pt x="42310" y="0"/>
                    <a:pt x="58094" y="0"/>
                  </a:cubicBezTo>
                  <a:cubicBezTo>
                    <a:pt x="76822" y="0"/>
                    <a:pt x="92064" y="15242"/>
                    <a:pt x="92064" y="33970"/>
                  </a:cubicBezTo>
                  <a:cubicBezTo>
                    <a:pt x="92064" y="35219"/>
                    <a:pt x="91875" y="37622"/>
                    <a:pt x="91875" y="37622"/>
                  </a:cubicBezTo>
                  <a:lnTo>
                    <a:pt x="83206" y="114656"/>
                  </a:lnTo>
                  <a:cubicBezTo>
                    <a:pt x="81510" y="129733"/>
                    <a:pt x="81062" y="145093"/>
                    <a:pt x="80709" y="162148"/>
                  </a:cubicBezTo>
                  <a:cubicBezTo>
                    <a:pt x="79837" y="202032"/>
                    <a:pt x="65114" y="241656"/>
                    <a:pt x="40331" y="270891"/>
                  </a:cubicBezTo>
                  <a:cubicBezTo>
                    <a:pt x="36774" y="275085"/>
                    <a:pt x="35431" y="278406"/>
                    <a:pt x="35431" y="283118"/>
                  </a:cubicBezTo>
                  <a:lnTo>
                    <a:pt x="35431" y="328419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orma Livre: Forma 1692">
              <a:extLst>
                <a:ext uri="{FF2B5EF4-FFF2-40B4-BE49-F238E27FC236}">
                  <a16:creationId xmlns:a16="http://schemas.microsoft.com/office/drawing/2014/main" id="{3B4C2567-77FC-5A1C-8321-4FACF46500C7}"/>
                </a:ext>
              </a:extLst>
            </p:cNvPr>
            <p:cNvSpPr/>
            <p:nvPr/>
          </p:nvSpPr>
          <p:spPr>
            <a:xfrm>
              <a:off x="1212750" y="3254805"/>
              <a:ext cx="74748" cy="362601"/>
            </a:xfrm>
            <a:custGeom>
              <a:avLst/>
              <a:gdLst>
                <a:gd name="connsiteX0" fmla="*/ 22663 w 74748"/>
                <a:gd name="connsiteY0" fmla="*/ 362602 h 362601"/>
                <a:gd name="connsiteX1" fmla="*/ 0 w 74748"/>
                <a:gd name="connsiteY1" fmla="*/ 362602 h 362601"/>
                <a:gd name="connsiteX2" fmla="*/ 0 w 74748"/>
                <a:gd name="connsiteY2" fmla="*/ 79461 h 362601"/>
                <a:gd name="connsiteX3" fmla="*/ 35619 w 74748"/>
                <a:gd name="connsiteY3" fmla="*/ 16938 h 362601"/>
                <a:gd name="connsiteX4" fmla="*/ 62734 w 74748"/>
                <a:gd name="connsiteY4" fmla="*/ 0 h 362601"/>
                <a:gd name="connsiteX5" fmla="*/ 74749 w 74748"/>
                <a:gd name="connsiteY5" fmla="*/ 19200 h 362601"/>
                <a:gd name="connsiteX6" fmla="*/ 47634 w 74748"/>
                <a:gd name="connsiteY6" fmla="*/ 36138 h 362601"/>
                <a:gd name="connsiteX7" fmla="*/ 22663 w 74748"/>
                <a:gd name="connsiteY7" fmla="*/ 79461 h 362601"/>
                <a:gd name="connsiteX8" fmla="*/ 22663 w 74748"/>
                <a:gd name="connsiteY8" fmla="*/ 362602 h 36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748" h="362601">
                  <a:moveTo>
                    <a:pt x="22663" y="362602"/>
                  </a:moveTo>
                  <a:lnTo>
                    <a:pt x="0" y="362602"/>
                  </a:lnTo>
                  <a:lnTo>
                    <a:pt x="0" y="79461"/>
                  </a:lnTo>
                  <a:cubicBezTo>
                    <a:pt x="0" y="53877"/>
                    <a:pt x="12980" y="31096"/>
                    <a:pt x="35619" y="16938"/>
                  </a:cubicBezTo>
                  <a:lnTo>
                    <a:pt x="62734" y="0"/>
                  </a:lnTo>
                  <a:lnTo>
                    <a:pt x="74749" y="19200"/>
                  </a:lnTo>
                  <a:lnTo>
                    <a:pt x="47634" y="36138"/>
                  </a:lnTo>
                  <a:cubicBezTo>
                    <a:pt x="31520" y="46197"/>
                    <a:pt x="22663" y="61580"/>
                    <a:pt x="22663" y="79461"/>
                  </a:cubicBezTo>
                  <a:lnTo>
                    <a:pt x="22663" y="362602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orma Livre: Forma 1693">
              <a:extLst>
                <a:ext uri="{FF2B5EF4-FFF2-40B4-BE49-F238E27FC236}">
                  <a16:creationId xmlns:a16="http://schemas.microsoft.com/office/drawing/2014/main" id="{83A5FF01-BC64-FA3F-9492-E476CE7F37B6}"/>
                </a:ext>
              </a:extLst>
            </p:cNvPr>
            <p:cNvSpPr/>
            <p:nvPr/>
          </p:nvSpPr>
          <p:spPr>
            <a:xfrm>
              <a:off x="1360740" y="3442066"/>
              <a:ext cx="194351" cy="84713"/>
            </a:xfrm>
            <a:custGeom>
              <a:avLst/>
              <a:gdLst>
                <a:gd name="connsiteX0" fmla="*/ 44548 w 194351"/>
                <a:gd name="connsiteY0" fmla="*/ 84714 h 84713"/>
                <a:gd name="connsiteX1" fmla="*/ 24005 w 194351"/>
                <a:gd name="connsiteY1" fmla="*/ 71592 h 84713"/>
                <a:gd name="connsiteX2" fmla="*/ 0 w 194351"/>
                <a:gd name="connsiteY2" fmla="*/ 19906 h 84713"/>
                <a:gd name="connsiteX3" fmla="*/ 20542 w 194351"/>
                <a:gd name="connsiteY3" fmla="*/ 10365 h 84713"/>
                <a:gd name="connsiteX4" fmla="*/ 44548 w 194351"/>
                <a:gd name="connsiteY4" fmla="*/ 62051 h 84713"/>
                <a:gd name="connsiteX5" fmla="*/ 185212 w 194351"/>
                <a:gd name="connsiteY5" fmla="*/ 0 h 84713"/>
                <a:gd name="connsiteX6" fmla="*/ 194352 w 194351"/>
                <a:gd name="connsiteY6" fmla="*/ 20731 h 84713"/>
                <a:gd name="connsiteX7" fmla="*/ 53688 w 194351"/>
                <a:gd name="connsiteY7" fmla="*/ 82782 h 84713"/>
                <a:gd name="connsiteX8" fmla="*/ 44548 w 194351"/>
                <a:gd name="connsiteY8" fmla="*/ 84714 h 8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351" h="84713">
                  <a:moveTo>
                    <a:pt x="44548" y="84714"/>
                  </a:moveTo>
                  <a:cubicBezTo>
                    <a:pt x="35761" y="84714"/>
                    <a:pt x="27680" y="79555"/>
                    <a:pt x="24005" y="71592"/>
                  </a:cubicBezTo>
                  <a:lnTo>
                    <a:pt x="0" y="19906"/>
                  </a:lnTo>
                  <a:lnTo>
                    <a:pt x="20542" y="10365"/>
                  </a:lnTo>
                  <a:lnTo>
                    <a:pt x="44548" y="62051"/>
                  </a:lnTo>
                  <a:lnTo>
                    <a:pt x="185212" y="0"/>
                  </a:lnTo>
                  <a:lnTo>
                    <a:pt x="194352" y="20731"/>
                  </a:lnTo>
                  <a:lnTo>
                    <a:pt x="53688" y="82782"/>
                  </a:lnTo>
                  <a:cubicBezTo>
                    <a:pt x="50814" y="84054"/>
                    <a:pt x="47728" y="84714"/>
                    <a:pt x="44548" y="84714"/>
                  </a:cubicBez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orma Livre: Forma 1694">
              <a:extLst>
                <a:ext uri="{FF2B5EF4-FFF2-40B4-BE49-F238E27FC236}">
                  <a16:creationId xmlns:a16="http://schemas.microsoft.com/office/drawing/2014/main" id="{6C59E87A-9028-C750-B36E-BDEF904CC7DA}"/>
                </a:ext>
              </a:extLst>
            </p:cNvPr>
            <p:cNvSpPr/>
            <p:nvPr/>
          </p:nvSpPr>
          <p:spPr>
            <a:xfrm>
              <a:off x="1235413" y="2994606"/>
              <a:ext cx="546187" cy="373017"/>
            </a:xfrm>
            <a:custGeom>
              <a:avLst/>
              <a:gdLst>
                <a:gd name="connsiteX0" fmla="*/ 81510 w 546187"/>
                <a:gd name="connsiteY0" fmla="*/ 372970 h 373017"/>
                <a:gd name="connsiteX1" fmla="*/ 2097 w 546187"/>
                <a:gd name="connsiteY1" fmla="*/ 201940 h 373017"/>
                <a:gd name="connsiteX2" fmla="*/ 0 w 546187"/>
                <a:gd name="connsiteY2" fmla="*/ 192400 h 373017"/>
                <a:gd name="connsiteX3" fmla="*/ 13522 w 546187"/>
                <a:gd name="connsiteY3" fmla="*/ 171669 h 373017"/>
                <a:gd name="connsiteX4" fmla="*/ 398598 w 546187"/>
                <a:gd name="connsiteY4" fmla="*/ 1793 h 373017"/>
                <a:gd name="connsiteX5" fmla="*/ 428281 w 546187"/>
                <a:gd name="connsiteY5" fmla="*/ 13007 h 373017"/>
                <a:gd name="connsiteX6" fmla="*/ 546188 w 546187"/>
                <a:gd name="connsiteY6" fmla="*/ 266936 h 373017"/>
                <a:gd name="connsiteX7" fmla="*/ 525646 w 546187"/>
                <a:gd name="connsiteY7" fmla="*/ 276477 h 373017"/>
                <a:gd name="connsiteX8" fmla="*/ 407739 w 546187"/>
                <a:gd name="connsiteY8" fmla="*/ 22548 h 373017"/>
                <a:gd name="connsiteX9" fmla="*/ 22663 w 546187"/>
                <a:gd name="connsiteY9" fmla="*/ 192447 h 373017"/>
                <a:gd name="connsiteX10" fmla="*/ 102076 w 546187"/>
                <a:gd name="connsiteY10" fmla="*/ 363476 h 373017"/>
                <a:gd name="connsiteX11" fmla="*/ 81534 w 546187"/>
                <a:gd name="connsiteY11" fmla="*/ 373017 h 373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6187" h="373017">
                  <a:moveTo>
                    <a:pt x="81510" y="372970"/>
                  </a:moveTo>
                  <a:lnTo>
                    <a:pt x="2097" y="201940"/>
                  </a:lnTo>
                  <a:cubicBezTo>
                    <a:pt x="707" y="198949"/>
                    <a:pt x="0" y="195745"/>
                    <a:pt x="0" y="192400"/>
                  </a:cubicBezTo>
                  <a:cubicBezTo>
                    <a:pt x="0" y="183400"/>
                    <a:pt x="5301" y="175273"/>
                    <a:pt x="13522" y="171669"/>
                  </a:cubicBezTo>
                  <a:lnTo>
                    <a:pt x="398598" y="1793"/>
                  </a:lnTo>
                  <a:cubicBezTo>
                    <a:pt x="409364" y="-2989"/>
                    <a:pt x="423263" y="2147"/>
                    <a:pt x="428281" y="13007"/>
                  </a:cubicBezTo>
                  <a:lnTo>
                    <a:pt x="546188" y="266936"/>
                  </a:lnTo>
                  <a:lnTo>
                    <a:pt x="525646" y="276477"/>
                  </a:lnTo>
                  <a:lnTo>
                    <a:pt x="407739" y="22548"/>
                  </a:lnTo>
                  <a:lnTo>
                    <a:pt x="22663" y="192447"/>
                  </a:lnTo>
                  <a:lnTo>
                    <a:pt x="102076" y="363476"/>
                  </a:lnTo>
                  <a:lnTo>
                    <a:pt x="81534" y="373017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orma Livre: Forma 1695">
              <a:extLst>
                <a:ext uri="{FF2B5EF4-FFF2-40B4-BE49-F238E27FC236}">
                  <a16:creationId xmlns:a16="http://schemas.microsoft.com/office/drawing/2014/main" id="{5B9FCB0A-B5EE-BB09-F3C2-0B0FB255F686}"/>
                </a:ext>
              </a:extLst>
            </p:cNvPr>
            <p:cNvSpPr/>
            <p:nvPr/>
          </p:nvSpPr>
          <p:spPr>
            <a:xfrm>
              <a:off x="1484572" y="3221008"/>
              <a:ext cx="343531" cy="363794"/>
            </a:xfrm>
            <a:custGeom>
              <a:avLst/>
              <a:gdLst>
                <a:gd name="connsiteX0" fmla="*/ 258983 w 343531"/>
                <a:gd name="connsiteY0" fmla="*/ 363794 h 363794"/>
                <a:gd name="connsiteX1" fmla="*/ 236344 w 343531"/>
                <a:gd name="connsiteY1" fmla="*/ 341179 h 363794"/>
                <a:gd name="connsiteX2" fmla="*/ 173256 w 343531"/>
                <a:gd name="connsiteY2" fmla="*/ 296301 h 363794"/>
                <a:gd name="connsiteX3" fmla="*/ 21897 w 343531"/>
                <a:gd name="connsiteY3" fmla="*/ 222330 h 363794"/>
                <a:gd name="connsiteX4" fmla="*/ 954 w 343531"/>
                <a:gd name="connsiteY4" fmla="*/ 177994 h 363794"/>
                <a:gd name="connsiteX5" fmla="*/ 26797 w 343531"/>
                <a:gd name="connsiteY5" fmla="*/ 149347 h 363794"/>
                <a:gd name="connsiteX6" fmla="*/ 57257 w 343531"/>
                <a:gd name="connsiteY6" fmla="*/ 151397 h 363794"/>
                <a:gd name="connsiteX7" fmla="*/ 105079 w 343531"/>
                <a:gd name="connsiteY7" fmla="*/ 174484 h 363794"/>
                <a:gd name="connsiteX8" fmla="*/ 27810 w 343531"/>
                <a:gd name="connsiteY8" fmla="*/ 52030 h 363794"/>
                <a:gd name="connsiteX9" fmla="*/ 23522 w 343531"/>
                <a:gd name="connsiteY9" fmla="*/ 26117 h 363794"/>
                <a:gd name="connsiteX10" fmla="*/ 47952 w 343531"/>
                <a:gd name="connsiteY10" fmla="*/ 1098 h 363794"/>
                <a:gd name="connsiteX11" fmla="*/ 85385 w 343531"/>
                <a:gd name="connsiteY11" fmla="*/ 15916 h 363794"/>
                <a:gd name="connsiteX12" fmla="*/ 140275 w 343531"/>
                <a:gd name="connsiteY12" fmla="*/ 99900 h 363794"/>
                <a:gd name="connsiteX13" fmla="*/ 202962 w 343531"/>
                <a:gd name="connsiteY13" fmla="*/ 72667 h 363794"/>
                <a:gd name="connsiteX14" fmla="*/ 274743 w 343531"/>
                <a:gd name="connsiteY14" fmla="*/ 96602 h 363794"/>
                <a:gd name="connsiteX15" fmla="*/ 293377 w 343531"/>
                <a:gd name="connsiteY15" fmla="*/ 129347 h 363794"/>
                <a:gd name="connsiteX16" fmla="*/ 311446 w 343531"/>
                <a:gd name="connsiteY16" fmla="*/ 175992 h 363794"/>
                <a:gd name="connsiteX17" fmla="*/ 323107 w 343531"/>
                <a:gd name="connsiteY17" fmla="*/ 224096 h 363794"/>
                <a:gd name="connsiteX18" fmla="*/ 340139 w 343531"/>
                <a:gd name="connsiteY18" fmla="*/ 254415 h 363794"/>
                <a:gd name="connsiteX19" fmla="*/ 343532 w 343531"/>
                <a:gd name="connsiteY19" fmla="*/ 257808 h 363794"/>
                <a:gd name="connsiteX20" fmla="*/ 327489 w 343531"/>
                <a:gd name="connsiteY20" fmla="*/ 273804 h 363794"/>
                <a:gd name="connsiteX21" fmla="*/ 324120 w 343531"/>
                <a:gd name="connsiteY21" fmla="*/ 270411 h 363794"/>
                <a:gd name="connsiteX22" fmla="*/ 301104 w 343531"/>
                <a:gd name="connsiteY22" fmla="*/ 229420 h 363794"/>
                <a:gd name="connsiteX23" fmla="*/ 289396 w 343531"/>
                <a:gd name="connsiteY23" fmla="*/ 181127 h 363794"/>
                <a:gd name="connsiteX24" fmla="*/ 273706 w 343531"/>
                <a:gd name="connsiteY24" fmla="*/ 140513 h 363794"/>
                <a:gd name="connsiteX25" fmla="*/ 255072 w 343531"/>
                <a:gd name="connsiteY25" fmla="*/ 107792 h 363794"/>
                <a:gd name="connsiteX26" fmla="*/ 212008 w 343531"/>
                <a:gd name="connsiteY26" fmla="*/ 93445 h 363794"/>
                <a:gd name="connsiteX27" fmla="*/ 131865 w 343531"/>
                <a:gd name="connsiteY27" fmla="*/ 128263 h 363794"/>
                <a:gd name="connsiteX28" fmla="*/ 126611 w 343531"/>
                <a:gd name="connsiteY28" fmla="*/ 120301 h 363794"/>
                <a:gd name="connsiteX29" fmla="*/ 66327 w 343531"/>
                <a:gd name="connsiteY29" fmla="*/ 28095 h 363794"/>
                <a:gd name="connsiteX30" fmla="*/ 53535 w 343531"/>
                <a:gd name="connsiteY30" fmla="*/ 23054 h 363794"/>
                <a:gd name="connsiteX31" fmla="*/ 45620 w 343531"/>
                <a:gd name="connsiteY31" fmla="*/ 31182 h 363794"/>
                <a:gd name="connsiteX32" fmla="*/ 47009 w 343531"/>
                <a:gd name="connsiteY32" fmla="*/ 39992 h 363794"/>
                <a:gd name="connsiteX33" fmla="*/ 133090 w 343531"/>
                <a:gd name="connsiteY33" fmla="*/ 176392 h 363794"/>
                <a:gd name="connsiteX34" fmla="*/ 131441 w 343531"/>
                <a:gd name="connsiteY34" fmla="*/ 197759 h 363794"/>
                <a:gd name="connsiteX35" fmla="*/ 110404 w 343531"/>
                <a:gd name="connsiteY35" fmla="*/ 202164 h 363794"/>
                <a:gd name="connsiteX36" fmla="*/ 47292 w 343531"/>
                <a:gd name="connsiteY36" fmla="*/ 171704 h 363794"/>
                <a:gd name="connsiteX37" fmla="*/ 33958 w 343531"/>
                <a:gd name="connsiteY37" fmla="*/ 170832 h 363794"/>
                <a:gd name="connsiteX38" fmla="*/ 23098 w 343531"/>
                <a:gd name="connsiteY38" fmla="*/ 182870 h 363794"/>
                <a:gd name="connsiteX39" fmla="*/ 32050 w 343531"/>
                <a:gd name="connsiteY39" fmla="*/ 202070 h 363794"/>
                <a:gd name="connsiteX40" fmla="*/ 183174 w 343531"/>
                <a:gd name="connsiteY40" fmla="*/ 275924 h 363794"/>
                <a:gd name="connsiteX41" fmla="*/ 252387 w 343531"/>
                <a:gd name="connsiteY41" fmla="*/ 325159 h 363794"/>
                <a:gd name="connsiteX42" fmla="*/ 275026 w 343531"/>
                <a:gd name="connsiteY42" fmla="*/ 347775 h 363794"/>
                <a:gd name="connsiteX43" fmla="*/ 259006 w 343531"/>
                <a:gd name="connsiteY43" fmla="*/ 363794 h 363794"/>
                <a:gd name="connsiteX44" fmla="*/ 113961 w 343531"/>
                <a:gd name="connsiteY44" fmla="*/ 188477 h 363794"/>
                <a:gd name="connsiteX45" fmla="*/ 113961 w 343531"/>
                <a:gd name="connsiteY45" fmla="*/ 188501 h 363794"/>
                <a:gd name="connsiteX46" fmla="*/ 113961 w 343531"/>
                <a:gd name="connsiteY46" fmla="*/ 188501 h 36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43531" h="363794">
                  <a:moveTo>
                    <a:pt x="258983" y="363794"/>
                  </a:moveTo>
                  <a:lnTo>
                    <a:pt x="236344" y="341179"/>
                  </a:lnTo>
                  <a:cubicBezTo>
                    <a:pt x="217921" y="322757"/>
                    <a:pt x="196696" y="307656"/>
                    <a:pt x="173256" y="296301"/>
                  </a:cubicBezTo>
                  <a:cubicBezTo>
                    <a:pt x="131370" y="275994"/>
                    <a:pt x="56009" y="239409"/>
                    <a:pt x="21897" y="222330"/>
                  </a:cubicBezTo>
                  <a:cubicBezTo>
                    <a:pt x="5618" y="214179"/>
                    <a:pt x="-3004" y="195945"/>
                    <a:pt x="954" y="177994"/>
                  </a:cubicBezTo>
                  <a:cubicBezTo>
                    <a:pt x="3922" y="164589"/>
                    <a:pt x="13817" y="153635"/>
                    <a:pt x="26797" y="149347"/>
                  </a:cubicBezTo>
                  <a:cubicBezTo>
                    <a:pt x="36950" y="145979"/>
                    <a:pt x="47763" y="146709"/>
                    <a:pt x="57257" y="151397"/>
                  </a:cubicBezTo>
                  <a:cubicBezTo>
                    <a:pt x="67199" y="156274"/>
                    <a:pt x="89861" y="167181"/>
                    <a:pt x="105079" y="174484"/>
                  </a:cubicBezTo>
                  <a:lnTo>
                    <a:pt x="27810" y="52030"/>
                  </a:lnTo>
                  <a:cubicBezTo>
                    <a:pt x="22980" y="44327"/>
                    <a:pt x="21473" y="35139"/>
                    <a:pt x="23522" y="26117"/>
                  </a:cubicBezTo>
                  <a:cubicBezTo>
                    <a:pt x="26302" y="13961"/>
                    <a:pt x="35890" y="4137"/>
                    <a:pt x="47952" y="1098"/>
                  </a:cubicBezTo>
                  <a:cubicBezTo>
                    <a:pt x="62534" y="-2600"/>
                    <a:pt x="77258" y="3218"/>
                    <a:pt x="85385" y="15916"/>
                  </a:cubicBezTo>
                  <a:cubicBezTo>
                    <a:pt x="96999" y="34079"/>
                    <a:pt x="127883" y="81101"/>
                    <a:pt x="140275" y="99900"/>
                  </a:cubicBezTo>
                  <a:lnTo>
                    <a:pt x="202962" y="72667"/>
                  </a:lnTo>
                  <a:cubicBezTo>
                    <a:pt x="229583" y="61100"/>
                    <a:pt x="260420" y="71395"/>
                    <a:pt x="274743" y="96602"/>
                  </a:cubicBezTo>
                  <a:lnTo>
                    <a:pt x="293377" y="129347"/>
                  </a:lnTo>
                  <a:cubicBezTo>
                    <a:pt x="301693" y="143953"/>
                    <a:pt x="307747" y="159642"/>
                    <a:pt x="311446" y="175992"/>
                  </a:cubicBezTo>
                  <a:lnTo>
                    <a:pt x="323107" y="224096"/>
                  </a:lnTo>
                  <a:cubicBezTo>
                    <a:pt x="325887" y="235569"/>
                    <a:pt x="331800" y="246052"/>
                    <a:pt x="340139" y="254415"/>
                  </a:cubicBezTo>
                  <a:lnTo>
                    <a:pt x="343532" y="257808"/>
                  </a:lnTo>
                  <a:lnTo>
                    <a:pt x="327489" y="273804"/>
                  </a:lnTo>
                  <a:lnTo>
                    <a:pt x="324120" y="270411"/>
                  </a:lnTo>
                  <a:cubicBezTo>
                    <a:pt x="312836" y="259127"/>
                    <a:pt x="304850" y="244945"/>
                    <a:pt x="301104" y="229420"/>
                  </a:cubicBezTo>
                  <a:lnTo>
                    <a:pt x="289396" y="181127"/>
                  </a:lnTo>
                  <a:cubicBezTo>
                    <a:pt x="286145" y="166780"/>
                    <a:pt x="280891" y="153187"/>
                    <a:pt x="273706" y="140513"/>
                  </a:cubicBezTo>
                  <a:lnTo>
                    <a:pt x="255072" y="107792"/>
                  </a:lnTo>
                  <a:cubicBezTo>
                    <a:pt x="246474" y="92691"/>
                    <a:pt x="227933" y="86519"/>
                    <a:pt x="212008" y="93445"/>
                  </a:cubicBezTo>
                  <a:lnTo>
                    <a:pt x="131865" y="128263"/>
                  </a:lnTo>
                  <a:lnTo>
                    <a:pt x="126611" y="120301"/>
                  </a:lnTo>
                  <a:cubicBezTo>
                    <a:pt x="126164" y="119618"/>
                    <a:pt x="81003" y="51064"/>
                    <a:pt x="66327" y="28095"/>
                  </a:cubicBezTo>
                  <a:cubicBezTo>
                    <a:pt x="64136" y="24656"/>
                    <a:pt x="59636" y="21499"/>
                    <a:pt x="53535" y="23054"/>
                  </a:cubicBezTo>
                  <a:cubicBezTo>
                    <a:pt x="49742" y="23996"/>
                    <a:pt x="46491" y="27342"/>
                    <a:pt x="45620" y="31182"/>
                  </a:cubicBezTo>
                  <a:cubicBezTo>
                    <a:pt x="44701" y="35163"/>
                    <a:pt x="45879" y="38178"/>
                    <a:pt x="47009" y="39992"/>
                  </a:cubicBezTo>
                  <a:lnTo>
                    <a:pt x="133090" y="176392"/>
                  </a:lnTo>
                  <a:cubicBezTo>
                    <a:pt x="137377" y="183106"/>
                    <a:pt x="136718" y="191704"/>
                    <a:pt x="131441" y="197759"/>
                  </a:cubicBezTo>
                  <a:cubicBezTo>
                    <a:pt x="126140" y="203790"/>
                    <a:pt x="117683" y="205556"/>
                    <a:pt x="110404" y="202164"/>
                  </a:cubicBezTo>
                  <a:cubicBezTo>
                    <a:pt x="110309" y="202117"/>
                    <a:pt x="62982" y="179431"/>
                    <a:pt x="47292" y="171704"/>
                  </a:cubicBezTo>
                  <a:cubicBezTo>
                    <a:pt x="44371" y="170267"/>
                    <a:pt x="39683" y="168948"/>
                    <a:pt x="33958" y="170832"/>
                  </a:cubicBezTo>
                  <a:cubicBezTo>
                    <a:pt x="28587" y="172623"/>
                    <a:pt x="24323" y="177334"/>
                    <a:pt x="23098" y="182870"/>
                  </a:cubicBezTo>
                  <a:cubicBezTo>
                    <a:pt x="21072" y="192011"/>
                    <a:pt x="26137" y="199102"/>
                    <a:pt x="32050" y="202070"/>
                  </a:cubicBezTo>
                  <a:cubicBezTo>
                    <a:pt x="66068" y="219102"/>
                    <a:pt x="141335" y="255640"/>
                    <a:pt x="183174" y="275924"/>
                  </a:cubicBezTo>
                  <a:cubicBezTo>
                    <a:pt x="208875" y="288386"/>
                    <a:pt x="232150" y="304947"/>
                    <a:pt x="252387" y="325159"/>
                  </a:cubicBezTo>
                  <a:lnTo>
                    <a:pt x="275026" y="347775"/>
                  </a:lnTo>
                  <a:lnTo>
                    <a:pt x="259006" y="363794"/>
                  </a:lnTo>
                  <a:close/>
                  <a:moveTo>
                    <a:pt x="113961" y="188477"/>
                  </a:moveTo>
                  <a:cubicBezTo>
                    <a:pt x="113961" y="188477"/>
                    <a:pt x="113961" y="188477"/>
                    <a:pt x="113961" y="188501"/>
                  </a:cubicBezTo>
                  <a:lnTo>
                    <a:pt x="113961" y="188501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orma Livre: Forma 1696">
              <a:extLst>
                <a:ext uri="{FF2B5EF4-FFF2-40B4-BE49-F238E27FC236}">
                  <a16:creationId xmlns:a16="http://schemas.microsoft.com/office/drawing/2014/main" id="{F294EC96-C044-FC98-9558-42DB195EDC44}"/>
                </a:ext>
              </a:extLst>
            </p:cNvPr>
            <p:cNvSpPr/>
            <p:nvPr/>
          </p:nvSpPr>
          <p:spPr>
            <a:xfrm rot="-1427401">
              <a:off x="1481712" y="3097478"/>
              <a:ext cx="130392" cy="22662"/>
            </a:xfrm>
            <a:custGeom>
              <a:avLst/>
              <a:gdLst>
                <a:gd name="connsiteX0" fmla="*/ 0 w 130392"/>
                <a:gd name="connsiteY0" fmla="*/ 0 h 22662"/>
                <a:gd name="connsiteX1" fmla="*/ 130393 w 130392"/>
                <a:gd name="connsiteY1" fmla="*/ 0 h 22662"/>
                <a:gd name="connsiteX2" fmla="*/ 130393 w 130392"/>
                <a:gd name="connsiteY2" fmla="*/ 22663 h 22662"/>
                <a:gd name="connsiteX3" fmla="*/ 0 w 130392"/>
                <a:gd name="connsiteY3" fmla="*/ 22663 h 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392" h="22662">
                  <a:moveTo>
                    <a:pt x="0" y="0"/>
                  </a:moveTo>
                  <a:lnTo>
                    <a:pt x="130393" y="0"/>
                  </a:lnTo>
                  <a:lnTo>
                    <a:pt x="130393" y="22663"/>
                  </a:lnTo>
                  <a:lnTo>
                    <a:pt x="0" y="22663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orma Livre: Forma 1697">
              <a:extLst>
                <a:ext uri="{FF2B5EF4-FFF2-40B4-BE49-F238E27FC236}">
                  <a16:creationId xmlns:a16="http://schemas.microsoft.com/office/drawing/2014/main" id="{9A3D6492-44F4-03C0-5A53-4E096DBBB83B}"/>
                </a:ext>
              </a:extLst>
            </p:cNvPr>
            <p:cNvSpPr/>
            <p:nvPr/>
          </p:nvSpPr>
          <p:spPr>
            <a:xfrm rot="-1427401">
              <a:off x="1503911" y="3154033"/>
              <a:ext cx="131593" cy="22662"/>
            </a:xfrm>
            <a:custGeom>
              <a:avLst/>
              <a:gdLst>
                <a:gd name="connsiteX0" fmla="*/ 0 w 131593"/>
                <a:gd name="connsiteY0" fmla="*/ 0 h 22662"/>
                <a:gd name="connsiteX1" fmla="*/ 131594 w 131593"/>
                <a:gd name="connsiteY1" fmla="*/ 0 h 22662"/>
                <a:gd name="connsiteX2" fmla="*/ 131594 w 131593"/>
                <a:gd name="connsiteY2" fmla="*/ 22663 h 22662"/>
                <a:gd name="connsiteX3" fmla="*/ 0 w 131593"/>
                <a:gd name="connsiteY3" fmla="*/ 22663 h 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593" h="22662">
                  <a:moveTo>
                    <a:pt x="0" y="0"/>
                  </a:moveTo>
                  <a:lnTo>
                    <a:pt x="131594" y="0"/>
                  </a:lnTo>
                  <a:lnTo>
                    <a:pt x="131594" y="22663"/>
                  </a:lnTo>
                  <a:lnTo>
                    <a:pt x="0" y="22663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orma Livre: Forma 1698">
              <a:extLst>
                <a:ext uri="{FF2B5EF4-FFF2-40B4-BE49-F238E27FC236}">
                  <a16:creationId xmlns:a16="http://schemas.microsoft.com/office/drawing/2014/main" id="{15AF5CBE-AF42-457E-FFA3-9D5FB1B35BC0}"/>
                </a:ext>
              </a:extLst>
            </p:cNvPr>
            <p:cNvSpPr/>
            <p:nvPr/>
          </p:nvSpPr>
          <p:spPr>
            <a:xfrm rot="-1427401">
              <a:off x="1447702" y="3334394"/>
              <a:ext cx="71191" cy="22662"/>
            </a:xfrm>
            <a:custGeom>
              <a:avLst/>
              <a:gdLst>
                <a:gd name="connsiteX0" fmla="*/ 0 w 71191"/>
                <a:gd name="connsiteY0" fmla="*/ 0 h 22662"/>
                <a:gd name="connsiteX1" fmla="*/ 71192 w 71191"/>
                <a:gd name="connsiteY1" fmla="*/ 0 h 22662"/>
                <a:gd name="connsiteX2" fmla="*/ 71192 w 71191"/>
                <a:gd name="connsiteY2" fmla="*/ 22663 h 22662"/>
                <a:gd name="connsiteX3" fmla="*/ 0 w 71191"/>
                <a:gd name="connsiteY3" fmla="*/ 22663 h 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91" h="22662">
                  <a:moveTo>
                    <a:pt x="0" y="0"/>
                  </a:moveTo>
                  <a:lnTo>
                    <a:pt x="71192" y="0"/>
                  </a:lnTo>
                  <a:lnTo>
                    <a:pt x="71192" y="22663"/>
                  </a:lnTo>
                  <a:lnTo>
                    <a:pt x="0" y="22663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orma Livre: Forma 1699">
              <a:extLst>
                <a:ext uri="{FF2B5EF4-FFF2-40B4-BE49-F238E27FC236}">
                  <a16:creationId xmlns:a16="http://schemas.microsoft.com/office/drawing/2014/main" id="{C0DF291C-F586-D211-D83F-F85B0D123219}"/>
                </a:ext>
              </a:extLst>
            </p:cNvPr>
            <p:cNvSpPr/>
            <p:nvPr/>
          </p:nvSpPr>
          <p:spPr>
            <a:xfrm rot="-1494599">
              <a:off x="1425651" y="3388473"/>
              <a:ext cx="22662" cy="109049"/>
            </a:xfrm>
            <a:custGeom>
              <a:avLst/>
              <a:gdLst>
                <a:gd name="connsiteX0" fmla="*/ 0 w 22662"/>
                <a:gd name="connsiteY0" fmla="*/ 0 h 109049"/>
                <a:gd name="connsiteX1" fmla="*/ 22663 w 22662"/>
                <a:gd name="connsiteY1" fmla="*/ 0 h 109049"/>
                <a:gd name="connsiteX2" fmla="*/ 22663 w 22662"/>
                <a:gd name="connsiteY2" fmla="*/ 109049 h 109049"/>
                <a:gd name="connsiteX3" fmla="*/ 0 w 22662"/>
                <a:gd name="connsiteY3" fmla="*/ 109049 h 10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2" h="109049">
                  <a:moveTo>
                    <a:pt x="0" y="0"/>
                  </a:moveTo>
                  <a:lnTo>
                    <a:pt x="22663" y="0"/>
                  </a:lnTo>
                  <a:lnTo>
                    <a:pt x="22663" y="109049"/>
                  </a:lnTo>
                  <a:lnTo>
                    <a:pt x="0" y="109049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orma Livre: Forma 1700">
              <a:extLst>
                <a:ext uri="{FF2B5EF4-FFF2-40B4-BE49-F238E27FC236}">
                  <a16:creationId xmlns:a16="http://schemas.microsoft.com/office/drawing/2014/main" id="{A7C78447-0A8D-AFE2-DBEB-AA458E786FB4}"/>
                </a:ext>
              </a:extLst>
            </p:cNvPr>
            <p:cNvSpPr/>
            <p:nvPr/>
          </p:nvSpPr>
          <p:spPr>
            <a:xfrm rot="-1494001">
              <a:off x="1326134" y="3147225"/>
              <a:ext cx="22662" cy="164362"/>
            </a:xfrm>
            <a:custGeom>
              <a:avLst/>
              <a:gdLst>
                <a:gd name="connsiteX0" fmla="*/ 0 w 22662"/>
                <a:gd name="connsiteY0" fmla="*/ 0 h 164362"/>
                <a:gd name="connsiteX1" fmla="*/ 22663 w 22662"/>
                <a:gd name="connsiteY1" fmla="*/ 0 h 164362"/>
                <a:gd name="connsiteX2" fmla="*/ 22663 w 22662"/>
                <a:gd name="connsiteY2" fmla="*/ 164363 h 164362"/>
                <a:gd name="connsiteX3" fmla="*/ 0 w 22662"/>
                <a:gd name="connsiteY3" fmla="*/ 164363 h 164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2" h="164362">
                  <a:moveTo>
                    <a:pt x="0" y="0"/>
                  </a:moveTo>
                  <a:lnTo>
                    <a:pt x="22663" y="0"/>
                  </a:lnTo>
                  <a:lnTo>
                    <a:pt x="22663" y="164363"/>
                  </a:lnTo>
                  <a:lnTo>
                    <a:pt x="0" y="164363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orma Livre: Forma 1701">
              <a:extLst>
                <a:ext uri="{FF2B5EF4-FFF2-40B4-BE49-F238E27FC236}">
                  <a16:creationId xmlns:a16="http://schemas.microsoft.com/office/drawing/2014/main" id="{C677F510-6A7A-46A0-2732-5F1CF4370F78}"/>
                </a:ext>
              </a:extLst>
            </p:cNvPr>
            <p:cNvSpPr/>
            <p:nvPr/>
          </p:nvSpPr>
          <p:spPr>
            <a:xfrm rot="-1460401">
              <a:off x="1586384" y="3199269"/>
              <a:ext cx="71827" cy="22662"/>
            </a:xfrm>
            <a:custGeom>
              <a:avLst/>
              <a:gdLst>
                <a:gd name="connsiteX0" fmla="*/ 0 w 71827"/>
                <a:gd name="connsiteY0" fmla="*/ 0 h 22662"/>
                <a:gd name="connsiteX1" fmla="*/ 71828 w 71827"/>
                <a:gd name="connsiteY1" fmla="*/ 0 h 22662"/>
                <a:gd name="connsiteX2" fmla="*/ 71828 w 71827"/>
                <a:gd name="connsiteY2" fmla="*/ 22663 h 22662"/>
                <a:gd name="connsiteX3" fmla="*/ 0 w 71827"/>
                <a:gd name="connsiteY3" fmla="*/ 22663 h 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827" h="22662">
                  <a:moveTo>
                    <a:pt x="0" y="0"/>
                  </a:moveTo>
                  <a:lnTo>
                    <a:pt x="71828" y="0"/>
                  </a:lnTo>
                  <a:lnTo>
                    <a:pt x="71828" y="22663"/>
                  </a:lnTo>
                  <a:lnTo>
                    <a:pt x="0" y="22663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orma Livre: Forma 1702">
              <a:extLst>
                <a:ext uri="{FF2B5EF4-FFF2-40B4-BE49-F238E27FC236}">
                  <a16:creationId xmlns:a16="http://schemas.microsoft.com/office/drawing/2014/main" id="{D696F11A-BA03-BCA1-D992-EC8BE3BE9A90}"/>
                </a:ext>
              </a:extLst>
            </p:cNvPr>
            <p:cNvSpPr/>
            <p:nvPr/>
          </p:nvSpPr>
          <p:spPr>
            <a:xfrm rot="-1460401">
              <a:off x="1426585" y="3278011"/>
              <a:ext cx="70272" cy="22662"/>
            </a:xfrm>
            <a:custGeom>
              <a:avLst/>
              <a:gdLst>
                <a:gd name="connsiteX0" fmla="*/ 0 w 70272"/>
                <a:gd name="connsiteY0" fmla="*/ 0 h 22662"/>
                <a:gd name="connsiteX1" fmla="*/ 70273 w 70272"/>
                <a:gd name="connsiteY1" fmla="*/ 0 h 22662"/>
                <a:gd name="connsiteX2" fmla="*/ 70273 w 70272"/>
                <a:gd name="connsiteY2" fmla="*/ 22663 h 22662"/>
                <a:gd name="connsiteX3" fmla="*/ 0 w 70272"/>
                <a:gd name="connsiteY3" fmla="*/ 22663 h 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72" h="22662">
                  <a:moveTo>
                    <a:pt x="0" y="0"/>
                  </a:moveTo>
                  <a:lnTo>
                    <a:pt x="70273" y="0"/>
                  </a:lnTo>
                  <a:lnTo>
                    <a:pt x="70273" y="22663"/>
                  </a:lnTo>
                  <a:lnTo>
                    <a:pt x="0" y="22663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orma Livre: Forma 1703">
              <a:extLst>
                <a:ext uri="{FF2B5EF4-FFF2-40B4-BE49-F238E27FC236}">
                  <a16:creationId xmlns:a16="http://schemas.microsoft.com/office/drawing/2014/main" id="{030A0EDD-A32C-9EA2-7BF3-5949C0675A8F}"/>
                </a:ext>
              </a:extLst>
            </p:cNvPr>
            <p:cNvSpPr/>
            <p:nvPr/>
          </p:nvSpPr>
          <p:spPr>
            <a:xfrm>
              <a:off x="1360013" y="3141731"/>
              <a:ext cx="124584" cy="124569"/>
            </a:xfrm>
            <a:custGeom>
              <a:avLst/>
              <a:gdLst>
                <a:gd name="connsiteX0" fmla="*/ 46688 w 124584"/>
                <a:gd name="connsiteY0" fmla="*/ 124570 h 124569"/>
                <a:gd name="connsiteX1" fmla="*/ 38396 w 124584"/>
                <a:gd name="connsiteY1" fmla="*/ 123015 h 124569"/>
                <a:gd name="connsiteX2" fmla="*/ 25581 w 124584"/>
                <a:gd name="connsiteY2" fmla="*/ 110718 h 124569"/>
                <a:gd name="connsiteX3" fmla="*/ 25581 w 124584"/>
                <a:gd name="connsiteY3" fmla="*/ 110718 h 124569"/>
                <a:gd name="connsiteX4" fmla="*/ 1929 w 124584"/>
                <a:gd name="connsiteY4" fmla="*/ 56488 h 124569"/>
                <a:gd name="connsiteX5" fmla="*/ 13684 w 124584"/>
                <a:gd name="connsiteY5" fmla="*/ 26004 h 124569"/>
                <a:gd name="connsiteX6" fmla="*/ 67514 w 124584"/>
                <a:gd name="connsiteY6" fmla="*/ 1975 h 124569"/>
                <a:gd name="connsiteX7" fmla="*/ 97785 w 124584"/>
                <a:gd name="connsiteY7" fmla="*/ 13448 h 124569"/>
                <a:gd name="connsiteX8" fmla="*/ 122450 w 124584"/>
                <a:gd name="connsiteY8" fmla="*/ 67207 h 124569"/>
                <a:gd name="connsiteX9" fmla="*/ 123086 w 124584"/>
                <a:gd name="connsiteY9" fmla="*/ 85134 h 124569"/>
                <a:gd name="connsiteX10" fmla="*/ 110883 w 124584"/>
                <a:gd name="connsiteY10" fmla="*/ 98091 h 124569"/>
                <a:gd name="connsiteX11" fmla="*/ 56041 w 124584"/>
                <a:gd name="connsiteY11" fmla="*/ 122567 h 124569"/>
                <a:gd name="connsiteX12" fmla="*/ 46712 w 124584"/>
                <a:gd name="connsiteY12" fmla="*/ 124570 h 124569"/>
                <a:gd name="connsiteX13" fmla="*/ 46335 w 124584"/>
                <a:gd name="connsiteY13" fmla="*/ 101625 h 124569"/>
                <a:gd name="connsiteX14" fmla="*/ 46594 w 124584"/>
                <a:gd name="connsiteY14" fmla="*/ 101884 h 124569"/>
                <a:gd name="connsiteX15" fmla="*/ 101649 w 124584"/>
                <a:gd name="connsiteY15" fmla="*/ 77407 h 124569"/>
                <a:gd name="connsiteX16" fmla="*/ 77172 w 124584"/>
                <a:gd name="connsiteY16" fmla="*/ 22894 h 124569"/>
                <a:gd name="connsiteX17" fmla="*/ 22919 w 124584"/>
                <a:gd name="connsiteY17" fmla="*/ 46664 h 124569"/>
                <a:gd name="connsiteX18" fmla="*/ 46335 w 124584"/>
                <a:gd name="connsiteY18" fmla="*/ 101625 h 12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584" h="124569">
                  <a:moveTo>
                    <a:pt x="46688" y="124570"/>
                  </a:moveTo>
                  <a:cubicBezTo>
                    <a:pt x="43885" y="124570"/>
                    <a:pt x="41082" y="124052"/>
                    <a:pt x="38396" y="123015"/>
                  </a:cubicBezTo>
                  <a:cubicBezTo>
                    <a:pt x="32624" y="120777"/>
                    <a:pt x="28078" y="116419"/>
                    <a:pt x="25581" y="110718"/>
                  </a:cubicBezTo>
                  <a:lnTo>
                    <a:pt x="25581" y="110718"/>
                  </a:lnTo>
                  <a:lnTo>
                    <a:pt x="1929" y="56488"/>
                  </a:lnTo>
                  <a:cubicBezTo>
                    <a:pt x="-3136" y="44850"/>
                    <a:pt x="2117" y="31163"/>
                    <a:pt x="13684" y="26004"/>
                  </a:cubicBezTo>
                  <a:lnTo>
                    <a:pt x="67514" y="1975"/>
                  </a:lnTo>
                  <a:cubicBezTo>
                    <a:pt x="78915" y="-3137"/>
                    <a:pt x="92508" y="2022"/>
                    <a:pt x="97785" y="13448"/>
                  </a:cubicBezTo>
                  <a:lnTo>
                    <a:pt x="122450" y="67207"/>
                  </a:lnTo>
                  <a:cubicBezTo>
                    <a:pt x="125065" y="72908"/>
                    <a:pt x="125277" y="79268"/>
                    <a:pt x="123086" y="85134"/>
                  </a:cubicBezTo>
                  <a:cubicBezTo>
                    <a:pt x="120896" y="90953"/>
                    <a:pt x="116561" y="95570"/>
                    <a:pt x="110883" y="98091"/>
                  </a:cubicBezTo>
                  <a:lnTo>
                    <a:pt x="56041" y="122567"/>
                  </a:lnTo>
                  <a:cubicBezTo>
                    <a:pt x="53049" y="123887"/>
                    <a:pt x="49869" y="124570"/>
                    <a:pt x="46712" y="124570"/>
                  </a:cubicBezTo>
                  <a:close/>
                  <a:moveTo>
                    <a:pt x="46335" y="101625"/>
                  </a:moveTo>
                  <a:cubicBezTo>
                    <a:pt x="46335" y="101625"/>
                    <a:pt x="46453" y="101813"/>
                    <a:pt x="46594" y="101884"/>
                  </a:cubicBezTo>
                  <a:lnTo>
                    <a:pt x="101649" y="77407"/>
                  </a:lnTo>
                  <a:lnTo>
                    <a:pt x="77172" y="22894"/>
                  </a:lnTo>
                  <a:lnTo>
                    <a:pt x="22919" y="46664"/>
                  </a:lnTo>
                  <a:lnTo>
                    <a:pt x="46335" y="101625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orma Livre: Forma 1704">
              <a:extLst>
                <a:ext uri="{FF2B5EF4-FFF2-40B4-BE49-F238E27FC236}">
                  <a16:creationId xmlns:a16="http://schemas.microsoft.com/office/drawing/2014/main" id="{80378B88-326B-FBB7-9AB1-4FFD8E5CCBCE}"/>
                </a:ext>
              </a:extLst>
            </p:cNvPr>
            <p:cNvSpPr/>
            <p:nvPr/>
          </p:nvSpPr>
          <p:spPr>
            <a:xfrm rot="-1494001">
              <a:off x="1733354" y="3035515"/>
              <a:ext cx="22662" cy="132088"/>
            </a:xfrm>
            <a:custGeom>
              <a:avLst/>
              <a:gdLst>
                <a:gd name="connsiteX0" fmla="*/ 0 w 22662"/>
                <a:gd name="connsiteY0" fmla="*/ 0 h 132088"/>
                <a:gd name="connsiteX1" fmla="*/ 22663 w 22662"/>
                <a:gd name="connsiteY1" fmla="*/ 0 h 132088"/>
                <a:gd name="connsiteX2" fmla="*/ 22663 w 22662"/>
                <a:gd name="connsiteY2" fmla="*/ 132089 h 132088"/>
                <a:gd name="connsiteX3" fmla="*/ 0 w 22662"/>
                <a:gd name="connsiteY3" fmla="*/ 132089 h 13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2" h="132088">
                  <a:moveTo>
                    <a:pt x="0" y="0"/>
                  </a:moveTo>
                  <a:lnTo>
                    <a:pt x="22663" y="0"/>
                  </a:lnTo>
                  <a:lnTo>
                    <a:pt x="22663" y="132089"/>
                  </a:lnTo>
                  <a:lnTo>
                    <a:pt x="0" y="132089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orma Livre: Forma 1705">
              <a:extLst>
                <a:ext uri="{FF2B5EF4-FFF2-40B4-BE49-F238E27FC236}">
                  <a16:creationId xmlns:a16="http://schemas.microsoft.com/office/drawing/2014/main" id="{32D66E9E-1A59-830F-C6CC-1BBE3168EC35}"/>
                </a:ext>
              </a:extLst>
            </p:cNvPr>
            <p:cNvSpPr/>
            <p:nvPr/>
          </p:nvSpPr>
          <p:spPr>
            <a:xfrm>
              <a:off x="1235413" y="2994467"/>
              <a:ext cx="22662" cy="45301"/>
            </a:xfrm>
            <a:custGeom>
              <a:avLst/>
              <a:gdLst>
                <a:gd name="connsiteX0" fmla="*/ 0 w 22662"/>
                <a:gd name="connsiteY0" fmla="*/ 0 h 45301"/>
                <a:gd name="connsiteX1" fmla="*/ 22663 w 22662"/>
                <a:gd name="connsiteY1" fmla="*/ 0 h 45301"/>
                <a:gd name="connsiteX2" fmla="*/ 22663 w 22662"/>
                <a:gd name="connsiteY2" fmla="*/ 45302 h 45301"/>
                <a:gd name="connsiteX3" fmla="*/ 0 w 22662"/>
                <a:gd name="connsiteY3" fmla="*/ 45302 h 4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2" h="45301">
                  <a:moveTo>
                    <a:pt x="0" y="0"/>
                  </a:moveTo>
                  <a:lnTo>
                    <a:pt x="22663" y="0"/>
                  </a:lnTo>
                  <a:lnTo>
                    <a:pt x="22663" y="45302"/>
                  </a:lnTo>
                  <a:lnTo>
                    <a:pt x="0" y="45302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orma Livre: Forma 1706">
              <a:extLst>
                <a:ext uri="{FF2B5EF4-FFF2-40B4-BE49-F238E27FC236}">
                  <a16:creationId xmlns:a16="http://schemas.microsoft.com/office/drawing/2014/main" id="{0629BF4D-9A46-8456-7160-F976DCAFFA91}"/>
                </a:ext>
              </a:extLst>
            </p:cNvPr>
            <p:cNvSpPr/>
            <p:nvPr/>
          </p:nvSpPr>
          <p:spPr>
            <a:xfrm>
              <a:off x="1235413" y="3085071"/>
              <a:ext cx="22662" cy="45301"/>
            </a:xfrm>
            <a:custGeom>
              <a:avLst/>
              <a:gdLst>
                <a:gd name="connsiteX0" fmla="*/ 0 w 22662"/>
                <a:gd name="connsiteY0" fmla="*/ 0 h 45301"/>
                <a:gd name="connsiteX1" fmla="*/ 22663 w 22662"/>
                <a:gd name="connsiteY1" fmla="*/ 0 h 45301"/>
                <a:gd name="connsiteX2" fmla="*/ 22663 w 22662"/>
                <a:gd name="connsiteY2" fmla="*/ 45302 h 45301"/>
                <a:gd name="connsiteX3" fmla="*/ 0 w 22662"/>
                <a:gd name="connsiteY3" fmla="*/ 45302 h 4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2" h="45301">
                  <a:moveTo>
                    <a:pt x="0" y="0"/>
                  </a:moveTo>
                  <a:lnTo>
                    <a:pt x="22663" y="0"/>
                  </a:lnTo>
                  <a:lnTo>
                    <a:pt x="22663" y="45302"/>
                  </a:lnTo>
                  <a:lnTo>
                    <a:pt x="0" y="45302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orma Livre: Forma 1707">
              <a:extLst>
                <a:ext uri="{FF2B5EF4-FFF2-40B4-BE49-F238E27FC236}">
                  <a16:creationId xmlns:a16="http://schemas.microsoft.com/office/drawing/2014/main" id="{555C3C9F-5E6F-6332-CD0F-2F44E5FB2CB0}"/>
                </a:ext>
              </a:extLst>
            </p:cNvPr>
            <p:cNvSpPr/>
            <p:nvPr/>
          </p:nvSpPr>
          <p:spPr>
            <a:xfrm>
              <a:off x="1269383" y="3051100"/>
              <a:ext cx="33970" cy="22662"/>
            </a:xfrm>
            <a:custGeom>
              <a:avLst/>
              <a:gdLst>
                <a:gd name="connsiteX0" fmla="*/ 0 w 33970"/>
                <a:gd name="connsiteY0" fmla="*/ 0 h 22662"/>
                <a:gd name="connsiteX1" fmla="*/ 33970 w 33970"/>
                <a:gd name="connsiteY1" fmla="*/ 0 h 22662"/>
                <a:gd name="connsiteX2" fmla="*/ 33970 w 33970"/>
                <a:gd name="connsiteY2" fmla="*/ 22663 h 22662"/>
                <a:gd name="connsiteX3" fmla="*/ 0 w 33970"/>
                <a:gd name="connsiteY3" fmla="*/ 22663 h 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70" h="22662">
                  <a:moveTo>
                    <a:pt x="0" y="0"/>
                  </a:moveTo>
                  <a:lnTo>
                    <a:pt x="33970" y="0"/>
                  </a:lnTo>
                  <a:lnTo>
                    <a:pt x="33970" y="22663"/>
                  </a:lnTo>
                  <a:lnTo>
                    <a:pt x="0" y="22663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orma Livre: Forma 1708">
              <a:extLst>
                <a:ext uri="{FF2B5EF4-FFF2-40B4-BE49-F238E27FC236}">
                  <a16:creationId xmlns:a16="http://schemas.microsoft.com/office/drawing/2014/main" id="{28941FA9-75F4-A824-2376-793014D2B146}"/>
                </a:ext>
              </a:extLst>
            </p:cNvPr>
            <p:cNvSpPr/>
            <p:nvPr/>
          </p:nvSpPr>
          <p:spPr>
            <a:xfrm>
              <a:off x="1190111" y="3051100"/>
              <a:ext cx="33970" cy="22662"/>
            </a:xfrm>
            <a:custGeom>
              <a:avLst/>
              <a:gdLst>
                <a:gd name="connsiteX0" fmla="*/ 0 w 33970"/>
                <a:gd name="connsiteY0" fmla="*/ 0 h 22662"/>
                <a:gd name="connsiteX1" fmla="*/ 33970 w 33970"/>
                <a:gd name="connsiteY1" fmla="*/ 0 h 22662"/>
                <a:gd name="connsiteX2" fmla="*/ 33970 w 33970"/>
                <a:gd name="connsiteY2" fmla="*/ 22663 h 22662"/>
                <a:gd name="connsiteX3" fmla="*/ 0 w 33970"/>
                <a:gd name="connsiteY3" fmla="*/ 22663 h 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70" h="22662">
                  <a:moveTo>
                    <a:pt x="0" y="0"/>
                  </a:moveTo>
                  <a:lnTo>
                    <a:pt x="33970" y="0"/>
                  </a:lnTo>
                  <a:lnTo>
                    <a:pt x="33970" y="22663"/>
                  </a:lnTo>
                  <a:lnTo>
                    <a:pt x="0" y="22663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53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48000" decel="52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3.7037E-6 L -0.05495 3.7037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3.33333E-6 L 0.08268 3.33333E-6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3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m 56">
            <a:extLst>
              <a:ext uri="{FF2B5EF4-FFF2-40B4-BE49-F238E27FC236}">
                <a16:creationId xmlns:a16="http://schemas.microsoft.com/office/drawing/2014/main" id="{652AF68F-67FA-9109-C1D6-2D519B65D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22"/>
          <a:stretch/>
        </p:blipFill>
        <p:spPr>
          <a:xfrm>
            <a:off x="0" y="0"/>
            <a:ext cx="12192000" cy="2247900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B546D5CA-6315-199A-6A6E-2B33BB81683A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8" name="Retângulo: Cantos Superiores Arredondados 7">
              <a:extLst>
                <a:ext uri="{FF2B5EF4-FFF2-40B4-BE49-F238E27FC236}">
                  <a16:creationId xmlns:a16="http://schemas.microsoft.com/office/drawing/2014/main" id="{0018ACF7-3009-39FA-8DA3-6E07DF1DB3F0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E4A58C60-7D25-01C4-5F28-3FA4FB93E885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10" name="Gráfico 6">
                <a:extLst>
                  <a:ext uri="{FF2B5EF4-FFF2-40B4-BE49-F238E27FC236}">
                    <a16:creationId xmlns:a16="http://schemas.microsoft.com/office/drawing/2014/main" id="{37B4C2AF-1792-F814-4B9F-8DE989E9A0AD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34" name="Forma Livre: Forma 33">
                  <a:extLst>
                    <a:ext uri="{FF2B5EF4-FFF2-40B4-BE49-F238E27FC236}">
                      <a16:creationId xmlns:a16="http://schemas.microsoft.com/office/drawing/2014/main" id="{3CAD9E52-47B5-AA9F-EB5A-D8372B2FF192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orma Livre: Forma 34">
                  <a:extLst>
                    <a:ext uri="{FF2B5EF4-FFF2-40B4-BE49-F238E27FC236}">
                      <a16:creationId xmlns:a16="http://schemas.microsoft.com/office/drawing/2014/main" id="{6EADCD4C-0DA4-2DD4-8CD9-DDD982118B27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orma Livre: Forma 35">
                  <a:extLst>
                    <a:ext uri="{FF2B5EF4-FFF2-40B4-BE49-F238E27FC236}">
                      <a16:creationId xmlns:a16="http://schemas.microsoft.com/office/drawing/2014/main" id="{E1AAEBF9-71DD-08FF-048E-7A7015DC786B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orma Livre: Forma 36">
                  <a:extLst>
                    <a:ext uri="{FF2B5EF4-FFF2-40B4-BE49-F238E27FC236}">
                      <a16:creationId xmlns:a16="http://schemas.microsoft.com/office/drawing/2014/main" id="{68DEB600-7BC6-2C39-29C3-0120F6496698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orma Livre: Forma 37">
                  <a:extLst>
                    <a:ext uri="{FF2B5EF4-FFF2-40B4-BE49-F238E27FC236}">
                      <a16:creationId xmlns:a16="http://schemas.microsoft.com/office/drawing/2014/main" id="{EF3B0C48-AC7B-6E57-53EC-7CCE0641E9A9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orma Livre: Forma 38">
                  <a:extLst>
                    <a:ext uri="{FF2B5EF4-FFF2-40B4-BE49-F238E27FC236}">
                      <a16:creationId xmlns:a16="http://schemas.microsoft.com/office/drawing/2014/main" id="{8E706AD8-F1CC-48C2-92ED-2C298F0B5FD8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" name="Gráfico 6">
                  <a:extLst>
                    <a:ext uri="{FF2B5EF4-FFF2-40B4-BE49-F238E27FC236}">
                      <a16:creationId xmlns:a16="http://schemas.microsoft.com/office/drawing/2014/main" id="{BC5F34D9-630E-4802-FA1C-31EABABB864A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42" name="Forma Livre: Forma 41">
                    <a:extLst>
                      <a:ext uri="{FF2B5EF4-FFF2-40B4-BE49-F238E27FC236}">
                        <a16:creationId xmlns:a16="http://schemas.microsoft.com/office/drawing/2014/main" id="{4F20B654-409F-B5C2-4AC6-E26EBE57333C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orma Livre: Forma 42">
                    <a:extLst>
                      <a:ext uri="{FF2B5EF4-FFF2-40B4-BE49-F238E27FC236}">
                        <a16:creationId xmlns:a16="http://schemas.microsoft.com/office/drawing/2014/main" id="{4FDAEEA3-6139-02B5-DB7E-E1BEB0B17996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1" name="Forma Livre: Forma 40">
                  <a:extLst>
                    <a:ext uri="{FF2B5EF4-FFF2-40B4-BE49-F238E27FC236}">
                      <a16:creationId xmlns:a16="http://schemas.microsoft.com/office/drawing/2014/main" id="{9CD20208-1424-44A1-B542-313570AE3C86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áfico 6">
                <a:extLst>
                  <a:ext uri="{FF2B5EF4-FFF2-40B4-BE49-F238E27FC236}">
                    <a16:creationId xmlns:a16="http://schemas.microsoft.com/office/drawing/2014/main" id="{2AC91A10-B0F3-31EE-84CF-13FBB84034FD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1956697A-216E-7EAB-4CA8-7D26120355E9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3A6342A5-E9EA-56DD-EDB3-B0D5116B81BE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2B49E59D-0293-6EC6-12B8-0B46B2817926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2A820FA6-0342-922C-C7D5-3C387CCA5A61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5E1181DF-5932-4A02-EB81-60ECD532E13C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" name="Gráfico 6">
                  <a:extLst>
                    <a:ext uri="{FF2B5EF4-FFF2-40B4-BE49-F238E27FC236}">
                      <a16:creationId xmlns:a16="http://schemas.microsoft.com/office/drawing/2014/main" id="{752B3F07-5066-D664-FAEC-B18310A7A6E7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32" name="Forma Livre: Forma 31">
                    <a:extLst>
                      <a:ext uri="{FF2B5EF4-FFF2-40B4-BE49-F238E27FC236}">
                        <a16:creationId xmlns:a16="http://schemas.microsoft.com/office/drawing/2014/main" id="{FD5541F5-F33D-BE3D-5340-46098FA9390C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orma Livre: Forma 32">
                    <a:extLst>
                      <a:ext uri="{FF2B5EF4-FFF2-40B4-BE49-F238E27FC236}">
                        <a16:creationId xmlns:a16="http://schemas.microsoft.com/office/drawing/2014/main" id="{B538D10A-FD29-E0BC-F865-468BA19BBFAB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" name="Forma Livre: Forma 27">
                  <a:extLst>
                    <a:ext uri="{FF2B5EF4-FFF2-40B4-BE49-F238E27FC236}">
                      <a16:creationId xmlns:a16="http://schemas.microsoft.com/office/drawing/2014/main" id="{EAF86BE9-A837-81BF-0353-B5DD82CC3BF8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orma Livre: Forma 28">
                  <a:extLst>
                    <a:ext uri="{FF2B5EF4-FFF2-40B4-BE49-F238E27FC236}">
                      <a16:creationId xmlns:a16="http://schemas.microsoft.com/office/drawing/2014/main" id="{10E02060-A116-3EEF-6E4E-6D5C367697B6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orma Livre: Forma 29">
                  <a:extLst>
                    <a:ext uri="{FF2B5EF4-FFF2-40B4-BE49-F238E27FC236}">
                      <a16:creationId xmlns:a16="http://schemas.microsoft.com/office/drawing/2014/main" id="{9A04AE76-ACC3-E7E2-6A4E-8E84938DF4F2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orma Livre: Forma 30">
                  <a:extLst>
                    <a:ext uri="{FF2B5EF4-FFF2-40B4-BE49-F238E27FC236}">
                      <a16:creationId xmlns:a16="http://schemas.microsoft.com/office/drawing/2014/main" id="{65FB3748-BA97-656E-EA0E-06B42772323F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áfico 6">
                <a:extLst>
                  <a:ext uri="{FF2B5EF4-FFF2-40B4-BE49-F238E27FC236}">
                    <a16:creationId xmlns:a16="http://schemas.microsoft.com/office/drawing/2014/main" id="{FD7D50DB-9A23-5AAC-7F06-1AB4E8A7DF1A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19" name="Forma Livre: Forma 18">
                  <a:extLst>
                    <a:ext uri="{FF2B5EF4-FFF2-40B4-BE49-F238E27FC236}">
                      <a16:creationId xmlns:a16="http://schemas.microsoft.com/office/drawing/2014/main" id="{BD0399D6-A99F-552F-A829-71F3F1F9E769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290F5CAA-E906-2CFD-49C8-E943F447AA74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A48EBE27-AC69-A5ED-B12A-212697AAAEBA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áfico 6">
                <a:extLst>
                  <a:ext uri="{FF2B5EF4-FFF2-40B4-BE49-F238E27FC236}">
                    <a16:creationId xmlns:a16="http://schemas.microsoft.com/office/drawing/2014/main" id="{847AB271-93C8-EB15-B7A4-0071465E0267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14" name="Forma Livre: Forma 13">
                  <a:extLst>
                    <a:ext uri="{FF2B5EF4-FFF2-40B4-BE49-F238E27FC236}">
                      <a16:creationId xmlns:a16="http://schemas.microsoft.com/office/drawing/2014/main" id="{FF57900C-2D23-6275-1F47-70A58B79BBBD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orma Livre: Forma 14">
                  <a:extLst>
                    <a:ext uri="{FF2B5EF4-FFF2-40B4-BE49-F238E27FC236}">
                      <a16:creationId xmlns:a16="http://schemas.microsoft.com/office/drawing/2014/main" id="{B6C95BC5-4554-5914-1268-5D41540816E9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orma Livre: Forma 15">
                  <a:extLst>
                    <a:ext uri="{FF2B5EF4-FFF2-40B4-BE49-F238E27FC236}">
                      <a16:creationId xmlns:a16="http://schemas.microsoft.com/office/drawing/2014/main" id="{C1D6DBD1-A6BC-BE54-5A7F-2F4DA1EA483B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orma Livre: Forma 16">
                  <a:extLst>
                    <a:ext uri="{FF2B5EF4-FFF2-40B4-BE49-F238E27FC236}">
                      <a16:creationId xmlns:a16="http://schemas.microsoft.com/office/drawing/2014/main" id="{6FBF2DB8-6070-56F0-D135-025831BE5511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orma Livre: Forma 17">
                  <a:extLst>
                    <a:ext uri="{FF2B5EF4-FFF2-40B4-BE49-F238E27FC236}">
                      <a16:creationId xmlns:a16="http://schemas.microsoft.com/office/drawing/2014/main" id="{15630D61-25BE-647F-C656-81A76A71B501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F5B6F9CC-A10E-011E-E88D-201AA424F093}"/>
              </a:ext>
            </a:extLst>
          </p:cNvPr>
          <p:cNvCxnSpPr>
            <a:cxnSpLocks/>
          </p:cNvCxnSpPr>
          <p:nvPr/>
        </p:nvCxnSpPr>
        <p:spPr>
          <a:xfrm>
            <a:off x="10870211" y="5258351"/>
            <a:ext cx="622300" cy="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C1BC838E-B574-3FD7-BD0E-86AA24DAEA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8889" r="36690"/>
          <a:stretch/>
        </p:blipFill>
        <p:spPr>
          <a:xfrm>
            <a:off x="1055750" y="609600"/>
            <a:ext cx="5516467" cy="6248400"/>
          </a:xfrm>
          <a:prstGeom prst="rect">
            <a:avLst/>
          </a:prstGeom>
        </p:spPr>
      </p:pic>
      <p:grpSp>
        <p:nvGrpSpPr>
          <p:cNvPr id="74" name="Gráfico 869">
            <a:extLst>
              <a:ext uri="{FF2B5EF4-FFF2-40B4-BE49-F238E27FC236}">
                <a16:creationId xmlns:a16="http://schemas.microsoft.com/office/drawing/2014/main" id="{BE282E1D-470A-40A4-509D-C57F6B7443DC}"/>
              </a:ext>
            </a:extLst>
          </p:cNvPr>
          <p:cNvGrpSpPr/>
          <p:nvPr/>
        </p:nvGrpSpPr>
        <p:grpSpPr>
          <a:xfrm>
            <a:off x="10498495" y="3181413"/>
            <a:ext cx="845820" cy="845820"/>
            <a:chOff x="3247734" y="2960729"/>
            <a:chExt cx="664960" cy="664960"/>
          </a:xfrm>
          <a:solidFill>
            <a:srgbClr val="660099"/>
          </a:solidFill>
        </p:grpSpPr>
        <p:sp>
          <p:nvSpPr>
            <p:cNvPr id="75" name="Forma Livre: Forma 2575">
              <a:extLst>
                <a:ext uri="{FF2B5EF4-FFF2-40B4-BE49-F238E27FC236}">
                  <a16:creationId xmlns:a16="http://schemas.microsoft.com/office/drawing/2014/main" id="{F5F063DC-72CF-6C69-F6AA-B830C80C7433}"/>
                </a:ext>
              </a:extLst>
            </p:cNvPr>
            <p:cNvSpPr/>
            <p:nvPr/>
          </p:nvSpPr>
          <p:spPr>
            <a:xfrm>
              <a:off x="3518227" y="3276304"/>
              <a:ext cx="112705" cy="45082"/>
            </a:xfrm>
            <a:custGeom>
              <a:avLst/>
              <a:gdLst>
                <a:gd name="connsiteX0" fmla="*/ 56353 w 112705"/>
                <a:gd name="connsiteY0" fmla="*/ 45082 h 45082"/>
                <a:gd name="connsiteX1" fmla="*/ 0 w 112705"/>
                <a:gd name="connsiteY1" fmla="*/ 0 h 45082"/>
                <a:gd name="connsiteX2" fmla="*/ 22541 w 112705"/>
                <a:gd name="connsiteY2" fmla="*/ 0 h 45082"/>
                <a:gd name="connsiteX3" fmla="*/ 56353 w 112705"/>
                <a:gd name="connsiteY3" fmla="*/ 22541 h 45082"/>
                <a:gd name="connsiteX4" fmla="*/ 90164 w 112705"/>
                <a:gd name="connsiteY4" fmla="*/ 0 h 45082"/>
                <a:gd name="connsiteX5" fmla="*/ 112705 w 112705"/>
                <a:gd name="connsiteY5" fmla="*/ 0 h 45082"/>
                <a:gd name="connsiteX6" fmla="*/ 56353 w 112705"/>
                <a:gd name="connsiteY6" fmla="*/ 45082 h 4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705" h="45082">
                  <a:moveTo>
                    <a:pt x="56353" y="45082"/>
                  </a:moveTo>
                  <a:cubicBezTo>
                    <a:pt x="25246" y="45082"/>
                    <a:pt x="0" y="24908"/>
                    <a:pt x="0" y="0"/>
                  </a:cubicBezTo>
                  <a:lnTo>
                    <a:pt x="22541" y="0"/>
                  </a:lnTo>
                  <a:cubicBezTo>
                    <a:pt x="22541" y="12172"/>
                    <a:pt x="37982" y="22541"/>
                    <a:pt x="56353" y="22541"/>
                  </a:cubicBezTo>
                  <a:cubicBezTo>
                    <a:pt x="74724" y="22541"/>
                    <a:pt x="90164" y="12172"/>
                    <a:pt x="90164" y="0"/>
                  </a:cubicBezTo>
                  <a:lnTo>
                    <a:pt x="112705" y="0"/>
                  </a:lnTo>
                  <a:cubicBezTo>
                    <a:pt x="112705" y="24908"/>
                    <a:pt x="87459" y="45082"/>
                    <a:pt x="56353" y="45082"/>
                  </a:cubicBez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orma Livre: Forma 2576">
              <a:extLst>
                <a:ext uri="{FF2B5EF4-FFF2-40B4-BE49-F238E27FC236}">
                  <a16:creationId xmlns:a16="http://schemas.microsoft.com/office/drawing/2014/main" id="{C4204539-E6F1-4B5F-672B-F7FCAAD0C883}"/>
                </a:ext>
              </a:extLst>
            </p:cNvPr>
            <p:cNvSpPr/>
            <p:nvPr/>
          </p:nvSpPr>
          <p:spPr>
            <a:xfrm>
              <a:off x="3337898" y="3219951"/>
              <a:ext cx="202869" cy="360656"/>
            </a:xfrm>
            <a:custGeom>
              <a:avLst/>
              <a:gdLst>
                <a:gd name="connsiteX0" fmla="*/ 157787 w 202869"/>
                <a:gd name="connsiteY0" fmla="*/ 360657 h 360656"/>
                <a:gd name="connsiteX1" fmla="*/ 45082 w 202869"/>
                <a:gd name="connsiteY1" fmla="*/ 360657 h 360656"/>
                <a:gd name="connsiteX2" fmla="*/ 0 w 202869"/>
                <a:gd name="connsiteY2" fmla="*/ 315574 h 360656"/>
                <a:gd name="connsiteX3" fmla="*/ 1803 w 202869"/>
                <a:gd name="connsiteY3" fmla="*/ 302839 h 360656"/>
                <a:gd name="connsiteX4" fmla="*/ 58156 w 202869"/>
                <a:gd name="connsiteY4" fmla="*/ 111240 h 360656"/>
                <a:gd name="connsiteX5" fmla="*/ 78443 w 202869"/>
                <a:gd name="connsiteY5" fmla="*/ 85205 h 360656"/>
                <a:gd name="connsiteX6" fmla="*/ 78443 w 202869"/>
                <a:gd name="connsiteY6" fmla="*/ 85205 h 360656"/>
                <a:gd name="connsiteX7" fmla="*/ 81035 w 202869"/>
                <a:gd name="connsiteY7" fmla="*/ 83853 h 360656"/>
                <a:gd name="connsiteX8" fmla="*/ 180328 w 202869"/>
                <a:gd name="connsiteY8" fmla="*/ 48238 h 360656"/>
                <a:gd name="connsiteX9" fmla="*/ 180328 w 202869"/>
                <a:gd name="connsiteY9" fmla="*/ 0 h 360656"/>
                <a:gd name="connsiteX10" fmla="*/ 202869 w 202869"/>
                <a:gd name="connsiteY10" fmla="*/ 0 h 360656"/>
                <a:gd name="connsiteX11" fmla="*/ 202869 w 202869"/>
                <a:gd name="connsiteY11" fmla="*/ 64580 h 360656"/>
                <a:gd name="connsiteX12" fmla="*/ 195093 w 202869"/>
                <a:gd name="connsiteY12" fmla="*/ 67060 h 360656"/>
                <a:gd name="connsiteX13" fmla="*/ 90390 w 202869"/>
                <a:gd name="connsiteY13" fmla="*/ 104252 h 360656"/>
                <a:gd name="connsiteX14" fmla="*/ 79795 w 202869"/>
                <a:gd name="connsiteY14" fmla="*/ 117551 h 360656"/>
                <a:gd name="connsiteX15" fmla="*/ 23443 w 202869"/>
                <a:gd name="connsiteY15" fmla="*/ 309150 h 360656"/>
                <a:gd name="connsiteX16" fmla="*/ 22541 w 202869"/>
                <a:gd name="connsiteY16" fmla="*/ 315574 h 360656"/>
                <a:gd name="connsiteX17" fmla="*/ 45082 w 202869"/>
                <a:gd name="connsiteY17" fmla="*/ 338116 h 360656"/>
                <a:gd name="connsiteX18" fmla="*/ 157787 w 202869"/>
                <a:gd name="connsiteY18" fmla="*/ 338116 h 360656"/>
                <a:gd name="connsiteX19" fmla="*/ 180328 w 202869"/>
                <a:gd name="connsiteY19" fmla="*/ 315574 h 360656"/>
                <a:gd name="connsiteX20" fmla="*/ 157787 w 202869"/>
                <a:gd name="connsiteY20" fmla="*/ 293033 h 360656"/>
                <a:gd name="connsiteX21" fmla="*/ 90164 w 202869"/>
                <a:gd name="connsiteY21" fmla="*/ 293033 h 360656"/>
                <a:gd name="connsiteX22" fmla="*/ 90164 w 202869"/>
                <a:gd name="connsiteY22" fmla="*/ 270492 h 360656"/>
                <a:gd name="connsiteX23" fmla="*/ 157787 w 202869"/>
                <a:gd name="connsiteY23" fmla="*/ 270492 h 360656"/>
                <a:gd name="connsiteX24" fmla="*/ 202869 w 202869"/>
                <a:gd name="connsiteY24" fmla="*/ 315574 h 360656"/>
                <a:gd name="connsiteX25" fmla="*/ 157787 w 202869"/>
                <a:gd name="connsiteY25" fmla="*/ 360657 h 36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2869" h="360656">
                  <a:moveTo>
                    <a:pt x="157787" y="360657"/>
                  </a:moveTo>
                  <a:lnTo>
                    <a:pt x="45082" y="360657"/>
                  </a:lnTo>
                  <a:cubicBezTo>
                    <a:pt x="20174" y="360657"/>
                    <a:pt x="0" y="340482"/>
                    <a:pt x="0" y="315574"/>
                  </a:cubicBezTo>
                  <a:cubicBezTo>
                    <a:pt x="0" y="311179"/>
                    <a:pt x="564" y="306896"/>
                    <a:pt x="1803" y="302839"/>
                  </a:cubicBezTo>
                  <a:lnTo>
                    <a:pt x="58156" y="111240"/>
                  </a:lnTo>
                  <a:cubicBezTo>
                    <a:pt x="61424" y="100308"/>
                    <a:pt x="68525" y="91066"/>
                    <a:pt x="78443" y="85205"/>
                  </a:cubicBezTo>
                  <a:lnTo>
                    <a:pt x="78443" y="85205"/>
                  </a:lnTo>
                  <a:cubicBezTo>
                    <a:pt x="78443" y="85205"/>
                    <a:pt x="80359" y="84078"/>
                    <a:pt x="81035" y="83853"/>
                  </a:cubicBezTo>
                  <a:cubicBezTo>
                    <a:pt x="102449" y="74160"/>
                    <a:pt x="159365" y="55113"/>
                    <a:pt x="180328" y="48238"/>
                  </a:cubicBezTo>
                  <a:lnTo>
                    <a:pt x="180328" y="0"/>
                  </a:lnTo>
                  <a:lnTo>
                    <a:pt x="202869" y="0"/>
                  </a:lnTo>
                  <a:lnTo>
                    <a:pt x="202869" y="64580"/>
                  </a:lnTo>
                  <a:lnTo>
                    <a:pt x="195093" y="67060"/>
                  </a:lnTo>
                  <a:cubicBezTo>
                    <a:pt x="194304" y="67285"/>
                    <a:pt x="115072" y="93094"/>
                    <a:pt x="90390" y="104252"/>
                  </a:cubicBezTo>
                  <a:cubicBezTo>
                    <a:pt x="85092" y="107408"/>
                    <a:pt x="81486" y="112029"/>
                    <a:pt x="79795" y="117551"/>
                  </a:cubicBezTo>
                  <a:lnTo>
                    <a:pt x="23443" y="309150"/>
                  </a:lnTo>
                  <a:cubicBezTo>
                    <a:pt x="22879" y="311179"/>
                    <a:pt x="22541" y="313320"/>
                    <a:pt x="22541" y="315574"/>
                  </a:cubicBezTo>
                  <a:cubicBezTo>
                    <a:pt x="22541" y="327972"/>
                    <a:pt x="32684" y="338116"/>
                    <a:pt x="45082" y="338116"/>
                  </a:cubicBezTo>
                  <a:lnTo>
                    <a:pt x="157787" y="338116"/>
                  </a:lnTo>
                  <a:cubicBezTo>
                    <a:pt x="170185" y="338116"/>
                    <a:pt x="180328" y="327972"/>
                    <a:pt x="180328" y="315574"/>
                  </a:cubicBezTo>
                  <a:cubicBezTo>
                    <a:pt x="180328" y="303177"/>
                    <a:pt x="170185" y="293033"/>
                    <a:pt x="157787" y="293033"/>
                  </a:cubicBezTo>
                  <a:lnTo>
                    <a:pt x="90164" y="293033"/>
                  </a:lnTo>
                  <a:lnTo>
                    <a:pt x="90164" y="270492"/>
                  </a:lnTo>
                  <a:lnTo>
                    <a:pt x="157787" y="270492"/>
                  </a:lnTo>
                  <a:cubicBezTo>
                    <a:pt x="182695" y="270492"/>
                    <a:pt x="202869" y="290667"/>
                    <a:pt x="202869" y="315574"/>
                  </a:cubicBezTo>
                  <a:cubicBezTo>
                    <a:pt x="202869" y="340482"/>
                    <a:pt x="182695" y="360657"/>
                    <a:pt x="157787" y="360657"/>
                  </a:cubicBez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orma Livre: Forma 2577">
              <a:extLst>
                <a:ext uri="{FF2B5EF4-FFF2-40B4-BE49-F238E27FC236}">
                  <a16:creationId xmlns:a16="http://schemas.microsoft.com/office/drawing/2014/main" id="{CCF4678C-774C-1E87-435D-29DE07D065AF}"/>
                </a:ext>
              </a:extLst>
            </p:cNvPr>
            <p:cNvSpPr/>
            <p:nvPr/>
          </p:nvSpPr>
          <p:spPr>
            <a:xfrm>
              <a:off x="3608391" y="3219839"/>
              <a:ext cx="202756" cy="360769"/>
            </a:xfrm>
            <a:custGeom>
              <a:avLst/>
              <a:gdLst>
                <a:gd name="connsiteX0" fmla="*/ 157787 w 202756"/>
                <a:gd name="connsiteY0" fmla="*/ 360769 h 360769"/>
                <a:gd name="connsiteX1" fmla="*/ 45082 w 202756"/>
                <a:gd name="connsiteY1" fmla="*/ 360769 h 360769"/>
                <a:gd name="connsiteX2" fmla="*/ 0 w 202756"/>
                <a:gd name="connsiteY2" fmla="*/ 315687 h 360769"/>
                <a:gd name="connsiteX3" fmla="*/ 45082 w 202756"/>
                <a:gd name="connsiteY3" fmla="*/ 270605 h 360769"/>
                <a:gd name="connsiteX4" fmla="*/ 112705 w 202756"/>
                <a:gd name="connsiteY4" fmla="*/ 270605 h 360769"/>
                <a:gd name="connsiteX5" fmla="*/ 112705 w 202756"/>
                <a:gd name="connsiteY5" fmla="*/ 293146 h 360769"/>
                <a:gd name="connsiteX6" fmla="*/ 45082 w 202756"/>
                <a:gd name="connsiteY6" fmla="*/ 293146 h 360769"/>
                <a:gd name="connsiteX7" fmla="*/ 22541 w 202756"/>
                <a:gd name="connsiteY7" fmla="*/ 315687 h 360769"/>
                <a:gd name="connsiteX8" fmla="*/ 45082 w 202756"/>
                <a:gd name="connsiteY8" fmla="*/ 338228 h 360769"/>
                <a:gd name="connsiteX9" fmla="*/ 157787 w 202756"/>
                <a:gd name="connsiteY9" fmla="*/ 338228 h 360769"/>
                <a:gd name="connsiteX10" fmla="*/ 180328 w 202756"/>
                <a:gd name="connsiteY10" fmla="*/ 315687 h 360769"/>
                <a:gd name="connsiteX11" fmla="*/ 179427 w 202756"/>
                <a:gd name="connsiteY11" fmla="*/ 309263 h 360769"/>
                <a:gd name="connsiteX12" fmla="*/ 123074 w 202756"/>
                <a:gd name="connsiteY12" fmla="*/ 117664 h 360769"/>
                <a:gd name="connsiteX13" fmla="*/ 112931 w 202756"/>
                <a:gd name="connsiteY13" fmla="*/ 104590 h 360769"/>
                <a:gd name="connsiteX14" fmla="*/ 7777 w 202756"/>
                <a:gd name="connsiteY14" fmla="*/ 67060 h 360769"/>
                <a:gd name="connsiteX15" fmla="*/ 0 w 202756"/>
                <a:gd name="connsiteY15" fmla="*/ 64580 h 360769"/>
                <a:gd name="connsiteX16" fmla="*/ 0 w 202756"/>
                <a:gd name="connsiteY16" fmla="*/ 0 h 360769"/>
                <a:gd name="connsiteX17" fmla="*/ 22541 w 202756"/>
                <a:gd name="connsiteY17" fmla="*/ 0 h 360769"/>
                <a:gd name="connsiteX18" fmla="*/ 22541 w 202756"/>
                <a:gd name="connsiteY18" fmla="*/ 48238 h 360769"/>
                <a:gd name="connsiteX19" fmla="*/ 121834 w 202756"/>
                <a:gd name="connsiteY19" fmla="*/ 83853 h 360769"/>
                <a:gd name="connsiteX20" fmla="*/ 124426 w 202756"/>
                <a:gd name="connsiteY20" fmla="*/ 85318 h 360769"/>
                <a:gd name="connsiteX21" fmla="*/ 144601 w 202756"/>
                <a:gd name="connsiteY21" fmla="*/ 111353 h 360769"/>
                <a:gd name="connsiteX22" fmla="*/ 200953 w 202756"/>
                <a:gd name="connsiteY22" fmla="*/ 302952 h 360769"/>
                <a:gd name="connsiteX23" fmla="*/ 202757 w 202756"/>
                <a:gd name="connsiteY23" fmla="*/ 315687 h 360769"/>
                <a:gd name="connsiteX24" fmla="*/ 157675 w 202756"/>
                <a:gd name="connsiteY24" fmla="*/ 360769 h 3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2756" h="360769">
                  <a:moveTo>
                    <a:pt x="157787" y="360769"/>
                  </a:moveTo>
                  <a:lnTo>
                    <a:pt x="45082" y="360769"/>
                  </a:lnTo>
                  <a:cubicBezTo>
                    <a:pt x="20174" y="360769"/>
                    <a:pt x="0" y="340595"/>
                    <a:pt x="0" y="315687"/>
                  </a:cubicBezTo>
                  <a:cubicBezTo>
                    <a:pt x="0" y="290779"/>
                    <a:pt x="20174" y="270605"/>
                    <a:pt x="45082" y="270605"/>
                  </a:cubicBezTo>
                  <a:lnTo>
                    <a:pt x="112705" y="270605"/>
                  </a:lnTo>
                  <a:lnTo>
                    <a:pt x="112705" y="293146"/>
                  </a:lnTo>
                  <a:lnTo>
                    <a:pt x="45082" y="293146"/>
                  </a:lnTo>
                  <a:cubicBezTo>
                    <a:pt x="32684" y="293146"/>
                    <a:pt x="22541" y="303290"/>
                    <a:pt x="22541" y="315687"/>
                  </a:cubicBezTo>
                  <a:cubicBezTo>
                    <a:pt x="22541" y="328085"/>
                    <a:pt x="32684" y="338228"/>
                    <a:pt x="45082" y="338228"/>
                  </a:cubicBezTo>
                  <a:lnTo>
                    <a:pt x="157787" y="338228"/>
                  </a:lnTo>
                  <a:cubicBezTo>
                    <a:pt x="170185" y="338228"/>
                    <a:pt x="180328" y="328085"/>
                    <a:pt x="180328" y="315687"/>
                  </a:cubicBezTo>
                  <a:cubicBezTo>
                    <a:pt x="180328" y="313546"/>
                    <a:pt x="179990" y="311404"/>
                    <a:pt x="179427" y="309263"/>
                  </a:cubicBezTo>
                  <a:lnTo>
                    <a:pt x="123074" y="117664"/>
                  </a:lnTo>
                  <a:cubicBezTo>
                    <a:pt x="121496" y="112142"/>
                    <a:pt x="117890" y="107521"/>
                    <a:pt x="112931" y="104590"/>
                  </a:cubicBezTo>
                  <a:cubicBezTo>
                    <a:pt x="87797" y="93095"/>
                    <a:pt x="8566" y="67285"/>
                    <a:pt x="7777" y="67060"/>
                  </a:cubicBezTo>
                  <a:lnTo>
                    <a:pt x="0" y="64580"/>
                  </a:lnTo>
                  <a:lnTo>
                    <a:pt x="0" y="0"/>
                  </a:lnTo>
                  <a:lnTo>
                    <a:pt x="22541" y="0"/>
                  </a:lnTo>
                  <a:lnTo>
                    <a:pt x="22541" y="48238"/>
                  </a:lnTo>
                  <a:cubicBezTo>
                    <a:pt x="43504" y="55113"/>
                    <a:pt x="100420" y="74160"/>
                    <a:pt x="121834" y="83853"/>
                  </a:cubicBezTo>
                  <a:cubicBezTo>
                    <a:pt x="122510" y="84191"/>
                    <a:pt x="124426" y="85318"/>
                    <a:pt x="124426" y="85318"/>
                  </a:cubicBezTo>
                  <a:cubicBezTo>
                    <a:pt x="134232" y="91066"/>
                    <a:pt x="141445" y="100420"/>
                    <a:pt x="144601" y="111353"/>
                  </a:cubicBezTo>
                  <a:lnTo>
                    <a:pt x="200953" y="302952"/>
                  </a:lnTo>
                  <a:cubicBezTo>
                    <a:pt x="202193" y="307009"/>
                    <a:pt x="202757" y="311292"/>
                    <a:pt x="202757" y="315687"/>
                  </a:cubicBezTo>
                  <a:cubicBezTo>
                    <a:pt x="202757" y="340595"/>
                    <a:pt x="182582" y="360769"/>
                    <a:pt x="157675" y="360769"/>
                  </a:cubicBez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orma Livre: Forma 2578">
              <a:extLst>
                <a:ext uri="{FF2B5EF4-FFF2-40B4-BE49-F238E27FC236}">
                  <a16:creationId xmlns:a16="http://schemas.microsoft.com/office/drawing/2014/main" id="{8704E45A-22A4-D898-010C-E3A0911E1380}"/>
                </a:ext>
              </a:extLst>
            </p:cNvPr>
            <p:cNvSpPr/>
            <p:nvPr/>
          </p:nvSpPr>
          <p:spPr>
            <a:xfrm>
              <a:off x="3484415" y="3092482"/>
              <a:ext cx="22541" cy="48575"/>
            </a:xfrm>
            <a:custGeom>
              <a:avLst/>
              <a:gdLst>
                <a:gd name="connsiteX0" fmla="*/ 0 w 22541"/>
                <a:gd name="connsiteY0" fmla="*/ 0 h 48575"/>
                <a:gd name="connsiteX1" fmla="*/ 22541 w 22541"/>
                <a:gd name="connsiteY1" fmla="*/ 0 h 48575"/>
                <a:gd name="connsiteX2" fmla="*/ 22541 w 22541"/>
                <a:gd name="connsiteY2" fmla="*/ 48576 h 48575"/>
                <a:gd name="connsiteX3" fmla="*/ 0 w 22541"/>
                <a:gd name="connsiteY3" fmla="*/ 48576 h 4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1" h="48575">
                  <a:moveTo>
                    <a:pt x="0" y="0"/>
                  </a:moveTo>
                  <a:lnTo>
                    <a:pt x="22541" y="0"/>
                  </a:lnTo>
                  <a:lnTo>
                    <a:pt x="22541" y="48576"/>
                  </a:lnTo>
                  <a:lnTo>
                    <a:pt x="0" y="48576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orma Livre: Forma 2579">
              <a:extLst>
                <a:ext uri="{FF2B5EF4-FFF2-40B4-BE49-F238E27FC236}">
                  <a16:creationId xmlns:a16="http://schemas.microsoft.com/office/drawing/2014/main" id="{25B99203-22EA-F02B-1C7E-A51EDAE52042}"/>
                </a:ext>
              </a:extLst>
            </p:cNvPr>
            <p:cNvSpPr/>
            <p:nvPr/>
          </p:nvSpPr>
          <p:spPr>
            <a:xfrm>
              <a:off x="3461874" y="2966703"/>
              <a:ext cx="202981" cy="275789"/>
            </a:xfrm>
            <a:custGeom>
              <a:avLst/>
              <a:gdLst>
                <a:gd name="connsiteX0" fmla="*/ 112705 w 202981"/>
                <a:gd name="connsiteY0" fmla="*/ 275790 h 275789"/>
                <a:gd name="connsiteX1" fmla="*/ 22541 w 202981"/>
                <a:gd name="connsiteY1" fmla="*/ 185625 h 275789"/>
                <a:gd name="connsiteX2" fmla="*/ 22541 w 202981"/>
                <a:gd name="connsiteY2" fmla="*/ 163084 h 275789"/>
                <a:gd name="connsiteX3" fmla="*/ 45082 w 202981"/>
                <a:gd name="connsiteY3" fmla="*/ 163084 h 275789"/>
                <a:gd name="connsiteX4" fmla="*/ 45082 w 202981"/>
                <a:gd name="connsiteY4" fmla="*/ 185625 h 275789"/>
                <a:gd name="connsiteX5" fmla="*/ 112705 w 202981"/>
                <a:gd name="connsiteY5" fmla="*/ 253249 h 275789"/>
                <a:gd name="connsiteX6" fmla="*/ 180328 w 202981"/>
                <a:gd name="connsiteY6" fmla="*/ 185625 h 275789"/>
                <a:gd name="connsiteX7" fmla="*/ 180328 w 202981"/>
                <a:gd name="connsiteY7" fmla="*/ 118002 h 275789"/>
                <a:gd name="connsiteX8" fmla="*/ 89826 w 202981"/>
                <a:gd name="connsiteY8" fmla="*/ 62439 h 275789"/>
                <a:gd name="connsiteX9" fmla="*/ 83289 w 202981"/>
                <a:gd name="connsiteY9" fmla="*/ 61537 h 275789"/>
                <a:gd name="connsiteX10" fmla="*/ 29754 w 202981"/>
                <a:gd name="connsiteY10" fmla="*/ 40799 h 275789"/>
                <a:gd name="connsiteX11" fmla="*/ 27838 w 202981"/>
                <a:gd name="connsiteY11" fmla="*/ 49365 h 275789"/>
                <a:gd name="connsiteX12" fmla="*/ 22541 w 202981"/>
                <a:gd name="connsiteY12" fmla="*/ 79232 h 275789"/>
                <a:gd name="connsiteX13" fmla="*/ 51281 w 202981"/>
                <a:gd name="connsiteY13" fmla="*/ 123187 h 275789"/>
                <a:gd name="connsiteX14" fmla="*/ 80359 w 202981"/>
                <a:gd name="connsiteY14" fmla="*/ 135810 h 275789"/>
                <a:gd name="connsiteX15" fmla="*/ 71342 w 202981"/>
                <a:gd name="connsiteY15" fmla="*/ 156435 h 275789"/>
                <a:gd name="connsiteX16" fmla="*/ 42264 w 202981"/>
                <a:gd name="connsiteY16" fmla="*/ 143812 h 275789"/>
                <a:gd name="connsiteX17" fmla="*/ 0 w 202981"/>
                <a:gd name="connsiteY17" fmla="*/ 79232 h 275789"/>
                <a:gd name="connsiteX18" fmla="*/ 5861 w 202981"/>
                <a:gd name="connsiteY18" fmla="*/ 44406 h 275789"/>
                <a:gd name="connsiteX19" fmla="*/ 11496 w 202981"/>
                <a:gd name="connsiteY19" fmla="*/ 18596 h 275789"/>
                <a:gd name="connsiteX20" fmla="*/ 15553 w 202981"/>
                <a:gd name="connsiteY20" fmla="*/ 0 h 275789"/>
                <a:gd name="connsiteX21" fmla="*/ 29980 w 202981"/>
                <a:gd name="connsiteY21" fmla="*/ 12510 h 275789"/>
                <a:gd name="connsiteX22" fmla="*/ 86557 w 202981"/>
                <a:gd name="connsiteY22" fmla="*/ 39221 h 275789"/>
                <a:gd name="connsiteX23" fmla="*/ 93094 w 202981"/>
                <a:gd name="connsiteY23" fmla="*/ 40123 h 275789"/>
                <a:gd name="connsiteX24" fmla="*/ 202982 w 202981"/>
                <a:gd name="connsiteY24" fmla="*/ 118002 h 275789"/>
                <a:gd name="connsiteX25" fmla="*/ 202982 w 202981"/>
                <a:gd name="connsiteY25" fmla="*/ 185625 h 275789"/>
                <a:gd name="connsiteX26" fmla="*/ 112818 w 202981"/>
                <a:gd name="connsiteY26" fmla="*/ 275790 h 275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2981" h="275789">
                  <a:moveTo>
                    <a:pt x="112705" y="275790"/>
                  </a:moveTo>
                  <a:cubicBezTo>
                    <a:pt x="63002" y="275790"/>
                    <a:pt x="22541" y="235328"/>
                    <a:pt x="22541" y="185625"/>
                  </a:cubicBezTo>
                  <a:lnTo>
                    <a:pt x="22541" y="163084"/>
                  </a:lnTo>
                  <a:lnTo>
                    <a:pt x="45082" y="163084"/>
                  </a:lnTo>
                  <a:lnTo>
                    <a:pt x="45082" y="185625"/>
                  </a:lnTo>
                  <a:cubicBezTo>
                    <a:pt x="45082" y="222931"/>
                    <a:pt x="75400" y="253249"/>
                    <a:pt x="112705" y="253249"/>
                  </a:cubicBezTo>
                  <a:cubicBezTo>
                    <a:pt x="150011" y="253249"/>
                    <a:pt x="180328" y="222931"/>
                    <a:pt x="180328" y="185625"/>
                  </a:cubicBezTo>
                  <a:lnTo>
                    <a:pt x="180328" y="118002"/>
                  </a:lnTo>
                  <a:cubicBezTo>
                    <a:pt x="180328" y="77203"/>
                    <a:pt x="145953" y="70328"/>
                    <a:pt x="89826" y="62439"/>
                  </a:cubicBezTo>
                  <a:lnTo>
                    <a:pt x="83289" y="61537"/>
                  </a:lnTo>
                  <a:cubicBezTo>
                    <a:pt x="60072" y="58269"/>
                    <a:pt x="42603" y="49590"/>
                    <a:pt x="29754" y="40799"/>
                  </a:cubicBezTo>
                  <a:cubicBezTo>
                    <a:pt x="29078" y="43955"/>
                    <a:pt x="28402" y="46773"/>
                    <a:pt x="27838" y="49365"/>
                  </a:cubicBezTo>
                  <a:cubicBezTo>
                    <a:pt x="23330" y="69314"/>
                    <a:pt x="22541" y="73258"/>
                    <a:pt x="22541" y="79232"/>
                  </a:cubicBezTo>
                  <a:cubicBezTo>
                    <a:pt x="22541" y="98279"/>
                    <a:pt x="33812" y="115523"/>
                    <a:pt x="51281" y="123187"/>
                  </a:cubicBezTo>
                  <a:lnTo>
                    <a:pt x="80359" y="135810"/>
                  </a:lnTo>
                  <a:lnTo>
                    <a:pt x="71342" y="156435"/>
                  </a:lnTo>
                  <a:lnTo>
                    <a:pt x="42264" y="143812"/>
                  </a:lnTo>
                  <a:cubicBezTo>
                    <a:pt x="16568" y="132541"/>
                    <a:pt x="0" y="107295"/>
                    <a:pt x="0" y="79232"/>
                  </a:cubicBezTo>
                  <a:cubicBezTo>
                    <a:pt x="0" y="70553"/>
                    <a:pt x="1240" y="65031"/>
                    <a:pt x="5861" y="44406"/>
                  </a:cubicBezTo>
                  <a:cubicBezTo>
                    <a:pt x="7326" y="37756"/>
                    <a:pt x="9242" y="29303"/>
                    <a:pt x="11496" y="18596"/>
                  </a:cubicBezTo>
                  <a:lnTo>
                    <a:pt x="15553" y="0"/>
                  </a:lnTo>
                  <a:lnTo>
                    <a:pt x="29980" y="12510"/>
                  </a:lnTo>
                  <a:cubicBezTo>
                    <a:pt x="47787" y="27951"/>
                    <a:pt x="65256" y="36291"/>
                    <a:pt x="86557" y="39221"/>
                  </a:cubicBezTo>
                  <a:lnTo>
                    <a:pt x="93094" y="40123"/>
                  </a:lnTo>
                  <a:cubicBezTo>
                    <a:pt x="144601" y="47336"/>
                    <a:pt x="202982" y="55451"/>
                    <a:pt x="202982" y="118002"/>
                  </a:cubicBezTo>
                  <a:lnTo>
                    <a:pt x="202982" y="185625"/>
                  </a:lnTo>
                  <a:cubicBezTo>
                    <a:pt x="202982" y="235328"/>
                    <a:pt x="162521" y="275790"/>
                    <a:pt x="112818" y="275790"/>
                  </a:cubicBez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orma Livre: Forma 2580">
              <a:extLst>
                <a:ext uri="{FF2B5EF4-FFF2-40B4-BE49-F238E27FC236}">
                  <a16:creationId xmlns:a16="http://schemas.microsoft.com/office/drawing/2014/main" id="{060990E7-AA35-D4C4-FC10-9A1FA994E85D}"/>
                </a:ext>
              </a:extLst>
            </p:cNvPr>
            <p:cNvSpPr/>
            <p:nvPr/>
          </p:nvSpPr>
          <p:spPr>
            <a:xfrm>
              <a:off x="3428062" y="3107246"/>
              <a:ext cx="70891" cy="78893"/>
            </a:xfrm>
            <a:custGeom>
              <a:avLst/>
              <a:gdLst>
                <a:gd name="connsiteX0" fmla="*/ 70891 w 70891"/>
                <a:gd name="connsiteY0" fmla="*/ 78894 h 78893"/>
                <a:gd name="connsiteX1" fmla="*/ 22541 w 70891"/>
                <a:gd name="connsiteY1" fmla="*/ 78894 h 78893"/>
                <a:gd name="connsiteX2" fmla="*/ 0 w 70891"/>
                <a:gd name="connsiteY2" fmla="*/ 56353 h 78893"/>
                <a:gd name="connsiteX3" fmla="*/ 0 w 70891"/>
                <a:gd name="connsiteY3" fmla="*/ 22541 h 78893"/>
                <a:gd name="connsiteX4" fmla="*/ 22541 w 70891"/>
                <a:gd name="connsiteY4" fmla="*/ 0 h 78893"/>
                <a:gd name="connsiteX5" fmla="*/ 67623 w 70891"/>
                <a:gd name="connsiteY5" fmla="*/ 0 h 78893"/>
                <a:gd name="connsiteX6" fmla="*/ 67623 w 70891"/>
                <a:gd name="connsiteY6" fmla="*/ 22541 h 78893"/>
                <a:gd name="connsiteX7" fmla="*/ 22541 w 70891"/>
                <a:gd name="connsiteY7" fmla="*/ 22541 h 78893"/>
                <a:gd name="connsiteX8" fmla="*/ 22541 w 70891"/>
                <a:gd name="connsiteY8" fmla="*/ 56353 h 78893"/>
                <a:gd name="connsiteX9" fmla="*/ 70891 w 70891"/>
                <a:gd name="connsiteY9" fmla="*/ 56353 h 78893"/>
                <a:gd name="connsiteX10" fmla="*/ 70891 w 70891"/>
                <a:gd name="connsiteY10" fmla="*/ 78894 h 7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891" h="78893">
                  <a:moveTo>
                    <a:pt x="70891" y="78894"/>
                  </a:moveTo>
                  <a:lnTo>
                    <a:pt x="22541" y="78894"/>
                  </a:lnTo>
                  <a:cubicBezTo>
                    <a:pt x="10143" y="78894"/>
                    <a:pt x="0" y="68750"/>
                    <a:pt x="0" y="56353"/>
                  </a:cubicBezTo>
                  <a:lnTo>
                    <a:pt x="0" y="22541"/>
                  </a:lnTo>
                  <a:cubicBezTo>
                    <a:pt x="0" y="10143"/>
                    <a:pt x="10143" y="0"/>
                    <a:pt x="22541" y="0"/>
                  </a:cubicBezTo>
                  <a:lnTo>
                    <a:pt x="67623" y="0"/>
                  </a:lnTo>
                  <a:lnTo>
                    <a:pt x="67623" y="22541"/>
                  </a:lnTo>
                  <a:lnTo>
                    <a:pt x="22541" y="22541"/>
                  </a:lnTo>
                  <a:lnTo>
                    <a:pt x="22541" y="56353"/>
                  </a:lnTo>
                  <a:lnTo>
                    <a:pt x="70891" y="56353"/>
                  </a:lnTo>
                  <a:lnTo>
                    <a:pt x="70891" y="78894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orma Livre: Forma 2581">
              <a:extLst>
                <a:ext uri="{FF2B5EF4-FFF2-40B4-BE49-F238E27FC236}">
                  <a16:creationId xmlns:a16="http://schemas.microsoft.com/office/drawing/2014/main" id="{7780AF16-0F35-A616-8151-A77A4B25CAD3}"/>
                </a:ext>
              </a:extLst>
            </p:cNvPr>
            <p:cNvSpPr/>
            <p:nvPr/>
          </p:nvSpPr>
          <p:spPr>
            <a:xfrm>
              <a:off x="3650204" y="3107246"/>
              <a:ext cx="70891" cy="78893"/>
            </a:xfrm>
            <a:custGeom>
              <a:avLst/>
              <a:gdLst>
                <a:gd name="connsiteX0" fmla="*/ 48350 w 70891"/>
                <a:gd name="connsiteY0" fmla="*/ 78894 h 78893"/>
                <a:gd name="connsiteX1" fmla="*/ 0 w 70891"/>
                <a:gd name="connsiteY1" fmla="*/ 78894 h 78893"/>
                <a:gd name="connsiteX2" fmla="*/ 0 w 70891"/>
                <a:gd name="connsiteY2" fmla="*/ 56353 h 78893"/>
                <a:gd name="connsiteX3" fmla="*/ 48350 w 70891"/>
                <a:gd name="connsiteY3" fmla="*/ 56353 h 78893"/>
                <a:gd name="connsiteX4" fmla="*/ 48350 w 70891"/>
                <a:gd name="connsiteY4" fmla="*/ 22541 h 78893"/>
                <a:gd name="connsiteX5" fmla="*/ 3268 w 70891"/>
                <a:gd name="connsiteY5" fmla="*/ 22541 h 78893"/>
                <a:gd name="connsiteX6" fmla="*/ 3268 w 70891"/>
                <a:gd name="connsiteY6" fmla="*/ 0 h 78893"/>
                <a:gd name="connsiteX7" fmla="*/ 48350 w 70891"/>
                <a:gd name="connsiteY7" fmla="*/ 0 h 78893"/>
                <a:gd name="connsiteX8" fmla="*/ 70891 w 70891"/>
                <a:gd name="connsiteY8" fmla="*/ 22541 h 78893"/>
                <a:gd name="connsiteX9" fmla="*/ 70891 w 70891"/>
                <a:gd name="connsiteY9" fmla="*/ 56353 h 78893"/>
                <a:gd name="connsiteX10" fmla="*/ 48350 w 70891"/>
                <a:gd name="connsiteY10" fmla="*/ 78894 h 7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891" h="78893">
                  <a:moveTo>
                    <a:pt x="48350" y="78894"/>
                  </a:moveTo>
                  <a:lnTo>
                    <a:pt x="0" y="78894"/>
                  </a:lnTo>
                  <a:lnTo>
                    <a:pt x="0" y="56353"/>
                  </a:lnTo>
                  <a:lnTo>
                    <a:pt x="48350" y="56353"/>
                  </a:lnTo>
                  <a:lnTo>
                    <a:pt x="48350" y="22541"/>
                  </a:lnTo>
                  <a:lnTo>
                    <a:pt x="3268" y="22541"/>
                  </a:lnTo>
                  <a:lnTo>
                    <a:pt x="3268" y="0"/>
                  </a:lnTo>
                  <a:lnTo>
                    <a:pt x="48350" y="0"/>
                  </a:lnTo>
                  <a:cubicBezTo>
                    <a:pt x="60748" y="0"/>
                    <a:pt x="70891" y="10143"/>
                    <a:pt x="70891" y="22541"/>
                  </a:cubicBezTo>
                  <a:lnTo>
                    <a:pt x="70891" y="56353"/>
                  </a:lnTo>
                  <a:cubicBezTo>
                    <a:pt x="70891" y="68750"/>
                    <a:pt x="60748" y="78894"/>
                    <a:pt x="48350" y="78894"/>
                  </a:cubicBez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orma Livre: Forma 2582">
              <a:extLst>
                <a:ext uri="{FF2B5EF4-FFF2-40B4-BE49-F238E27FC236}">
                  <a16:creationId xmlns:a16="http://schemas.microsoft.com/office/drawing/2014/main" id="{2390B4A9-981F-1BD3-7FC8-7A7E28F37ABE}"/>
                </a:ext>
              </a:extLst>
            </p:cNvPr>
            <p:cNvSpPr/>
            <p:nvPr/>
          </p:nvSpPr>
          <p:spPr>
            <a:xfrm>
              <a:off x="3490501" y="2960729"/>
              <a:ext cx="219324" cy="157787"/>
            </a:xfrm>
            <a:custGeom>
              <a:avLst/>
              <a:gdLst>
                <a:gd name="connsiteX0" fmla="*/ 219324 w 219324"/>
                <a:gd name="connsiteY0" fmla="*/ 157787 h 157787"/>
                <a:gd name="connsiteX1" fmla="*/ 196783 w 219324"/>
                <a:gd name="connsiteY1" fmla="*/ 157787 h 157787"/>
                <a:gd name="connsiteX2" fmla="*/ 196783 w 219324"/>
                <a:gd name="connsiteY2" fmla="*/ 129611 h 157787"/>
                <a:gd name="connsiteX3" fmla="*/ 84078 w 219324"/>
                <a:gd name="connsiteY3" fmla="*/ 22541 h 157787"/>
                <a:gd name="connsiteX4" fmla="*/ 13637 w 219324"/>
                <a:gd name="connsiteY4" fmla="*/ 45984 h 157787"/>
                <a:gd name="connsiteX5" fmla="*/ 0 w 219324"/>
                <a:gd name="connsiteY5" fmla="*/ 28063 h 157787"/>
                <a:gd name="connsiteX6" fmla="*/ 84078 w 219324"/>
                <a:gd name="connsiteY6" fmla="*/ 0 h 157787"/>
                <a:gd name="connsiteX7" fmla="*/ 219324 w 219324"/>
                <a:gd name="connsiteY7" fmla="*/ 129611 h 157787"/>
                <a:gd name="connsiteX8" fmla="*/ 219324 w 219324"/>
                <a:gd name="connsiteY8" fmla="*/ 157787 h 15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24" h="157787">
                  <a:moveTo>
                    <a:pt x="219324" y="157787"/>
                  </a:moveTo>
                  <a:lnTo>
                    <a:pt x="196783" y="157787"/>
                  </a:lnTo>
                  <a:lnTo>
                    <a:pt x="196783" y="129611"/>
                  </a:lnTo>
                  <a:cubicBezTo>
                    <a:pt x="196783" y="70553"/>
                    <a:pt x="146179" y="22541"/>
                    <a:pt x="84078" y="22541"/>
                  </a:cubicBezTo>
                  <a:cubicBezTo>
                    <a:pt x="58156" y="22541"/>
                    <a:pt x="33812" y="30656"/>
                    <a:pt x="13637" y="45984"/>
                  </a:cubicBezTo>
                  <a:lnTo>
                    <a:pt x="0" y="28063"/>
                  </a:lnTo>
                  <a:cubicBezTo>
                    <a:pt x="24119" y="9693"/>
                    <a:pt x="53197" y="0"/>
                    <a:pt x="84078" y="0"/>
                  </a:cubicBezTo>
                  <a:cubicBezTo>
                    <a:pt x="158689" y="0"/>
                    <a:pt x="219324" y="58156"/>
                    <a:pt x="219324" y="129611"/>
                  </a:cubicBezTo>
                  <a:lnTo>
                    <a:pt x="219324" y="157787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orma Livre: Forma 2583">
              <a:extLst>
                <a:ext uri="{FF2B5EF4-FFF2-40B4-BE49-F238E27FC236}">
                  <a16:creationId xmlns:a16="http://schemas.microsoft.com/office/drawing/2014/main" id="{25C97E20-F86F-42BE-83DA-CDC8B6E3BFE5}"/>
                </a:ext>
              </a:extLst>
            </p:cNvPr>
            <p:cNvSpPr/>
            <p:nvPr/>
          </p:nvSpPr>
          <p:spPr>
            <a:xfrm>
              <a:off x="3439333" y="3008629"/>
              <a:ext cx="47448" cy="109887"/>
            </a:xfrm>
            <a:custGeom>
              <a:avLst/>
              <a:gdLst>
                <a:gd name="connsiteX0" fmla="*/ 22541 w 47448"/>
                <a:gd name="connsiteY0" fmla="*/ 109888 h 109887"/>
                <a:gd name="connsiteX1" fmla="*/ 0 w 47448"/>
                <a:gd name="connsiteY1" fmla="*/ 109888 h 109887"/>
                <a:gd name="connsiteX2" fmla="*/ 0 w 47448"/>
                <a:gd name="connsiteY2" fmla="*/ 81711 h 109887"/>
                <a:gd name="connsiteX3" fmla="*/ 30205 w 47448"/>
                <a:gd name="connsiteY3" fmla="*/ 0 h 109887"/>
                <a:gd name="connsiteX4" fmla="*/ 47449 w 47448"/>
                <a:gd name="connsiteY4" fmla="*/ 14539 h 109887"/>
                <a:gd name="connsiteX5" fmla="*/ 22541 w 47448"/>
                <a:gd name="connsiteY5" fmla="*/ 81711 h 109887"/>
                <a:gd name="connsiteX6" fmla="*/ 22541 w 47448"/>
                <a:gd name="connsiteY6" fmla="*/ 109888 h 10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48" h="109887">
                  <a:moveTo>
                    <a:pt x="22541" y="109888"/>
                  </a:moveTo>
                  <a:lnTo>
                    <a:pt x="0" y="109888"/>
                  </a:lnTo>
                  <a:lnTo>
                    <a:pt x="0" y="81711"/>
                  </a:lnTo>
                  <a:cubicBezTo>
                    <a:pt x="0" y="52070"/>
                    <a:pt x="10707" y="22992"/>
                    <a:pt x="30205" y="0"/>
                  </a:cubicBezTo>
                  <a:lnTo>
                    <a:pt x="47449" y="14539"/>
                  </a:lnTo>
                  <a:cubicBezTo>
                    <a:pt x="31107" y="33699"/>
                    <a:pt x="22541" y="56916"/>
                    <a:pt x="22541" y="81711"/>
                  </a:cubicBezTo>
                  <a:lnTo>
                    <a:pt x="22541" y="109888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orma Livre: Forma 2584">
              <a:extLst>
                <a:ext uri="{FF2B5EF4-FFF2-40B4-BE49-F238E27FC236}">
                  <a16:creationId xmlns:a16="http://schemas.microsoft.com/office/drawing/2014/main" id="{BD5AC4F8-DA0A-26B8-A852-9A4E2E89A2C8}"/>
                </a:ext>
              </a:extLst>
            </p:cNvPr>
            <p:cNvSpPr/>
            <p:nvPr/>
          </p:nvSpPr>
          <p:spPr>
            <a:xfrm>
              <a:off x="3450604" y="3400280"/>
              <a:ext cx="247951" cy="103125"/>
            </a:xfrm>
            <a:custGeom>
              <a:avLst/>
              <a:gdLst>
                <a:gd name="connsiteX0" fmla="*/ 238259 w 247951"/>
                <a:gd name="connsiteY0" fmla="*/ 103013 h 103125"/>
                <a:gd name="connsiteX1" fmla="*/ 215943 w 247951"/>
                <a:gd name="connsiteY1" fmla="*/ 99857 h 103125"/>
                <a:gd name="connsiteX2" fmla="*/ 225185 w 247951"/>
                <a:gd name="connsiteY2" fmla="*/ 35389 h 103125"/>
                <a:gd name="connsiteX3" fmla="*/ 225410 w 247951"/>
                <a:gd name="connsiteY3" fmla="*/ 33812 h 103125"/>
                <a:gd name="connsiteX4" fmla="*/ 214140 w 247951"/>
                <a:gd name="connsiteY4" fmla="*/ 22541 h 103125"/>
                <a:gd name="connsiteX5" fmla="*/ 33812 w 247951"/>
                <a:gd name="connsiteY5" fmla="*/ 22541 h 103125"/>
                <a:gd name="connsiteX6" fmla="*/ 22541 w 247951"/>
                <a:gd name="connsiteY6" fmla="*/ 33812 h 103125"/>
                <a:gd name="connsiteX7" fmla="*/ 22766 w 247951"/>
                <a:gd name="connsiteY7" fmla="*/ 35389 h 103125"/>
                <a:gd name="connsiteX8" fmla="*/ 32008 w 247951"/>
                <a:gd name="connsiteY8" fmla="*/ 99857 h 103125"/>
                <a:gd name="connsiteX9" fmla="*/ 9693 w 247951"/>
                <a:gd name="connsiteY9" fmla="*/ 103013 h 103125"/>
                <a:gd name="connsiteX10" fmla="*/ 451 w 247951"/>
                <a:gd name="connsiteY10" fmla="*/ 38545 h 103125"/>
                <a:gd name="connsiteX11" fmla="*/ 0 w 247951"/>
                <a:gd name="connsiteY11" fmla="*/ 33812 h 103125"/>
                <a:gd name="connsiteX12" fmla="*/ 33812 w 247951"/>
                <a:gd name="connsiteY12" fmla="*/ 0 h 103125"/>
                <a:gd name="connsiteX13" fmla="*/ 214140 w 247951"/>
                <a:gd name="connsiteY13" fmla="*/ 0 h 103125"/>
                <a:gd name="connsiteX14" fmla="*/ 247951 w 247951"/>
                <a:gd name="connsiteY14" fmla="*/ 33812 h 103125"/>
                <a:gd name="connsiteX15" fmla="*/ 247613 w 247951"/>
                <a:gd name="connsiteY15" fmla="*/ 38207 h 103125"/>
                <a:gd name="connsiteX16" fmla="*/ 238371 w 247951"/>
                <a:gd name="connsiteY16" fmla="*/ 103125 h 10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951" h="103125">
                  <a:moveTo>
                    <a:pt x="238259" y="103013"/>
                  </a:moveTo>
                  <a:lnTo>
                    <a:pt x="215943" y="99857"/>
                  </a:lnTo>
                  <a:lnTo>
                    <a:pt x="225185" y="35389"/>
                  </a:lnTo>
                  <a:cubicBezTo>
                    <a:pt x="225185" y="34600"/>
                    <a:pt x="225410" y="34262"/>
                    <a:pt x="225410" y="33812"/>
                  </a:cubicBezTo>
                  <a:cubicBezTo>
                    <a:pt x="225410" y="27613"/>
                    <a:pt x="220339" y="22541"/>
                    <a:pt x="214140" y="22541"/>
                  </a:cubicBezTo>
                  <a:lnTo>
                    <a:pt x="33812" y="22541"/>
                  </a:lnTo>
                  <a:cubicBezTo>
                    <a:pt x="27613" y="22541"/>
                    <a:pt x="22541" y="27613"/>
                    <a:pt x="22541" y="33812"/>
                  </a:cubicBezTo>
                  <a:lnTo>
                    <a:pt x="22766" y="35389"/>
                  </a:lnTo>
                  <a:lnTo>
                    <a:pt x="32008" y="99857"/>
                  </a:lnTo>
                  <a:lnTo>
                    <a:pt x="9693" y="103013"/>
                  </a:lnTo>
                  <a:lnTo>
                    <a:pt x="451" y="38545"/>
                  </a:lnTo>
                  <a:cubicBezTo>
                    <a:pt x="225" y="36742"/>
                    <a:pt x="0" y="35277"/>
                    <a:pt x="0" y="33812"/>
                  </a:cubicBezTo>
                  <a:cubicBezTo>
                    <a:pt x="0" y="15215"/>
                    <a:pt x="15215" y="0"/>
                    <a:pt x="33812" y="0"/>
                  </a:cubicBezTo>
                  <a:lnTo>
                    <a:pt x="214140" y="0"/>
                  </a:lnTo>
                  <a:cubicBezTo>
                    <a:pt x="232736" y="0"/>
                    <a:pt x="247951" y="15215"/>
                    <a:pt x="247951" y="33812"/>
                  </a:cubicBezTo>
                  <a:cubicBezTo>
                    <a:pt x="247951" y="35277"/>
                    <a:pt x="247839" y="36742"/>
                    <a:pt x="247613" y="38207"/>
                  </a:cubicBezTo>
                  <a:lnTo>
                    <a:pt x="238371" y="103125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orma Livre: Forma 2585">
              <a:extLst>
                <a:ext uri="{FF2B5EF4-FFF2-40B4-BE49-F238E27FC236}">
                  <a16:creationId xmlns:a16="http://schemas.microsoft.com/office/drawing/2014/main" id="{749825E4-EE3B-205E-3FDE-4D73FFDDF682}"/>
                </a:ext>
              </a:extLst>
            </p:cNvPr>
            <p:cNvSpPr/>
            <p:nvPr/>
          </p:nvSpPr>
          <p:spPr>
            <a:xfrm>
              <a:off x="3469876" y="3567760"/>
              <a:ext cx="209293" cy="57930"/>
            </a:xfrm>
            <a:custGeom>
              <a:avLst/>
              <a:gdLst>
                <a:gd name="connsiteX0" fmla="*/ 172326 w 209293"/>
                <a:gd name="connsiteY0" fmla="*/ 57930 h 57930"/>
                <a:gd name="connsiteX1" fmla="*/ 37080 w 209293"/>
                <a:gd name="connsiteY1" fmla="*/ 57930 h 57930"/>
                <a:gd name="connsiteX2" fmla="*/ 3719 w 209293"/>
                <a:gd name="connsiteY2" fmla="*/ 29078 h 57930"/>
                <a:gd name="connsiteX3" fmla="*/ 0 w 209293"/>
                <a:gd name="connsiteY3" fmla="*/ 3156 h 57930"/>
                <a:gd name="connsiteX4" fmla="*/ 22316 w 209293"/>
                <a:gd name="connsiteY4" fmla="*/ 0 h 57930"/>
                <a:gd name="connsiteX5" fmla="*/ 25922 w 209293"/>
                <a:gd name="connsiteY5" fmla="*/ 25809 h 57930"/>
                <a:gd name="connsiteX6" fmla="*/ 36967 w 209293"/>
                <a:gd name="connsiteY6" fmla="*/ 35389 h 57930"/>
                <a:gd name="connsiteX7" fmla="*/ 172214 w 209293"/>
                <a:gd name="connsiteY7" fmla="*/ 35389 h 57930"/>
                <a:gd name="connsiteX8" fmla="*/ 183259 w 209293"/>
                <a:gd name="connsiteY8" fmla="*/ 25809 h 57930"/>
                <a:gd name="connsiteX9" fmla="*/ 186978 w 209293"/>
                <a:gd name="connsiteY9" fmla="*/ 0 h 57930"/>
                <a:gd name="connsiteX10" fmla="*/ 209293 w 209293"/>
                <a:gd name="connsiteY10" fmla="*/ 3156 h 57930"/>
                <a:gd name="connsiteX11" fmla="*/ 205574 w 209293"/>
                <a:gd name="connsiteY11" fmla="*/ 28965 h 57930"/>
                <a:gd name="connsiteX12" fmla="*/ 172214 w 209293"/>
                <a:gd name="connsiteY12" fmla="*/ 57930 h 5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293" h="57930">
                  <a:moveTo>
                    <a:pt x="172326" y="57930"/>
                  </a:moveTo>
                  <a:lnTo>
                    <a:pt x="37080" y="57930"/>
                  </a:lnTo>
                  <a:cubicBezTo>
                    <a:pt x="20174" y="57930"/>
                    <a:pt x="6199" y="45758"/>
                    <a:pt x="3719" y="29078"/>
                  </a:cubicBezTo>
                  <a:lnTo>
                    <a:pt x="0" y="3156"/>
                  </a:lnTo>
                  <a:lnTo>
                    <a:pt x="22316" y="0"/>
                  </a:lnTo>
                  <a:lnTo>
                    <a:pt x="25922" y="25809"/>
                  </a:lnTo>
                  <a:cubicBezTo>
                    <a:pt x="26711" y="31332"/>
                    <a:pt x="31332" y="35389"/>
                    <a:pt x="36967" y="35389"/>
                  </a:cubicBezTo>
                  <a:lnTo>
                    <a:pt x="172214" y="35389"/>
                  </a:lnTo>
                  <a:cubicBezTo>
                    <a:pt x="177849" y="35389"/>
                    <a:pt x="182470" y="31332"/>
                    <a:pt x="183259" y="25809"/>
                  </a:cubicBezTo>
                  <a:lnTo>
                    <a:pt x="186978" y="0"/>
                  </a:lnTo>
                  <a:lnTo>
                    <a:pt x="209293" y="3156"/>
                  </a:lnTo>
                  <a:lnTo>
                    <a:pt x="205574" y="28965"/>
                  </a:lnTo>
                  <a:cubicBezTo>
                    <a:pt x="203095" y="45758"/>
                    <a:pt x="189006" y="57930"/>
                    <a:pt x="172214" y="57930"/>
                  </a:cubicBez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6" name="Gráfico 869">
              <a:extLst>
                <a:ext uri="{FF2B5EF4-FFF2-40B4-BE49-F238E27FC236}">
                  <a16:creationId xmlns:a16="http://schemas.microsoft.com/office/drawing/2014/main" id="{80392A61-F861-339E-AA5F-BA767E217308}"/>
                </a:ext>
              </a:extLst>
            </p:cNvPr>
            <p:cNvGrpSpPr/>
            <p:nvPr/>
          </p:nvGrpSpPr>
          <p:grpSpPr>
            <a:xfrm>
              <a:off x="3743637" y="3141058"/>
              <a:ext cx="112705" cy="22541"/>
              <a:chOff x="3743637" y="3141058"/>
              <a:chExt cx="112705" cy="22541"/>
            </a:xfrm>
            <a:grpFill/>
          </p:grpSpPr>
          <p:sp>
            <p:nvSpPr>
              <p:cNvPr id="93" name="Forma Livre: Forma 2587">
                <a:extLst>
                  <a:ext uri="{FF2B5EF4-FFF2-40B4-BE49-F238E27FC236}">
                    <a16:creationId xmlns:a16="http://schemas.microsoft.com/office/drawing/2014/main" id="{92D41A47-B26F-C1C3-8D11-455A321C125C}"/>
                  </a:ext>
                </a:extLst>
              </p:cNvPr>
              <p:cNvSpPr/>
              <p:nvPr/>
            </p:nvSpPr>
            <p:spPr>
              <a:xfrm>
                <a:off x="3833801" y="3141058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orma Livre: Forma 2588">
                <a:extLst>
                  <a:ext uri="{FF2B5EF4-FFF2-40B4-BE49-F238E27FC236}">
                    <a16:creationId xmlns:a16="http://schemas.microsoft.com/office/drawing/2014/main" id="{B52E4969-FA0A-9E98-C447-D4E1F11953DD}"/>
                  </a:ext>
                </a:extLst>
              </p:cNvPr>
              <p:cNvSpPr/>
              <p:nvPr/>
            </p:nvSpPr>
            <p:spPr>
              <a:xfrm>
                <a:off x="3788719" y="3141058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orma Livre: Forma 2589">
                <a:extLst>
                  <a:ext uri="{FF2B5EF4-FFF2-40B4-BE49-F238E27FC236}">
                    <a16:creationId xmlns:a16="http://schemas.microsoft.com/office/drawing/2014/main" id="{D519AD64-9DAE-BC0C-9E6B-161C2C3BD23A}"/>
                  </a:ext>
                </a:extLst>
              </p:cNvPr>
              <p:cNvSpPr/>
              <p:nvPr/>
            </p:nvSpPr>
            <p:spPr>
              <a:xfrm>
                <a:off x="3743637" y="3141058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7" name="Forma Livre: Forma 2590">
              <a:extLst>
                <a:ext uri="{FF2B5EF4-FFF2-40B4-BE49-F238E27FC236}">
                  <a16:creationId xmlns:a16="http://schemas.microsoft.com/office/drawing/2014/main" id="{A9D2FB9E-2649-6086-CA9F-5F277A58A074}"/>
                </a:ext>
              </a:extLst>
            </p:cNvPr>
            <p:cNvSpPr/>
            <p:nvPr/>
          </p:nvSpPr>
          <p:spPr>
            <a:xfrm>
              <a:off x="3676014" y="3050894"/>
              <a:ext cx="236680" cy="247951"/>
            </a:xfrm>
            <a:custGeom>
              <a:avLst/>
              <a:gdLst>
                <a:gd name="connsiteX0" fmla="*/ 93883 w 236680"/>
                <a:gd name="connsiteY0" fmla="*/ 247951 h 247951"/>
                <a:gd name="connsiteX1" fmla="*/ 67623 w 236680"/>
                <a:gd name="connsiteY1" fmla="*/ 221691 h 247951"/>
                <a:gd name="connsiteX2" fmla="*/ 67623 w 236680"/>
                <a:gd name="connsiteY2" fmla="*/ 202869 h 247951"/>
                <a:gd name="connsiteX3" fmla="*/ 0 w 236680"/>
                <a:gd name="connsiteY3" fmla="*/ 202869 h 247951"/>
                <a:gd name="connsiteX4" fmla="*/ 0 w 236680"/>
                <a:gd name="connsiteY4" fmla="*/ 180328 h 247951"/>
                <a:gd name="connsiteX5" fmla="*/ 90164 w 236680"/>
                <a:gd name="connsiteY5" fmla="*/ 180328 h 247951"/>
                <a:gd name="connsiteX6" fmla="*/ 90164 w 236680"/>
                <a:gd name="connsiteY6" fmla="*/ 221691 h 247951"/>
                <a:gd name="connsiteX7" fmla="*/ 93883 w 236680"/>
                <a:gd name="connsiteY7" fmla="*/ 225410 h 247951"/>
                <a:gd name="connsiteX8" fmla="*/ 96927 w 236680"/>
                <a:gd name="connsiteY8" fmla="*/ 223945 h 247951"/>
                <a:gd name="connsiteX9" fmla="*/ 129611 w 236680"/>
                <a:gd name="connsiteY9" fmla="*/ 180328 h 247951"/>
                <a:gd name="connsiteX10" fmla="*/ 202869 w 236680"/>
                <a:gd name="connsiteY10" fmla="*/ 180328 h 247951"/>
                <a:gd name="connsiteX11" fmla="*/ 214140 w 236680"/>
                <a:gd name="connsiteY11" fmla="*/ 169058 h 247951"/>
                <a:gd name="connsiteX12" fmla="*/ 214140 w 236680"/>
                <a:gd name="connsiteY12" fmla="*/ 33812 h 247951"/>
                <a:gd name="connsiteX13" fmla="*/ 202869 w 236680"/>
                <a:gd name="connsiteY13" fmla="*/ 22541 h 247951"/>
                <a:gd name="connsiteX14" fmla="*/ 56353 w 236680"/>
                <a:gd name="connsiteY14" fmla="*/ 22541 h 247951"/>
                <a:gd name="connsiteX15" fmla="*/ 56353 w 236680"/>
                <a:gd name="connsiteY15" fmla="*/ 0 h 247951"/>
                <a:gd name="connsiteX16" fmla="*/ 202869 w 236680"/>
                <a:gd name="connsiteY16" fmla="*/ 0 h 247951"/>
                <a:gd name="connsiteX17" fmla="*/ 236681 w 236680"/>
                <a:gd name="connsiteY17" fmla="*/ 33812 h 247951"/>
                <a:gd name="connsiteX18" fmla="*/ 236681 w 236680"/>
                <a:gd name="connsiteY18" fmla="*/ 169058 h 247951"/>
                <a:gd name="connsiteX19" fmla="*/ 202869 w 236680"/>
                <a:gd name="connsiteY19" fmla="*/ 202869 h 247951"/>
                <a:gd name="connsiteX20" fmla="*/ 140881 w 236680"/>
                <a:gd name="connsiteY20" fmla="*/ 202869 h 247951"/>
                <a:gd name="connsiteX21" fmla="*/ 114959 w 236680"/>
                <a:gd name="connsiteY21" fmla="*/ 237470 h 247951"/>
                <a:gd name="connsiteX22" fmla="*/ 93996 w 236680"/>
                <a:gd name="connsiteY22" fmla="*/ 247951 h 24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6680" h="247951">
                  <a:moveTo>
                    <a:pt x="93883" y="247951"/>
                  </a:moveTo>
                  <a:cubicBezTo>
                    <a:pt x="78330" y="247951"/>
                    <a:pt x="67623" y="237132"/>
                    <a:pt x="67623" y="221691"/>
                  </a:cubicBezTo>
                  <a:lnTo>
                    <a:pt x="67623" y="202869"/>
                  </a:lnTo>
                  <a:lnTo>
                    <a:pt x="0" y="202869"/>
                  </a:lnTo>
                  <a:lnTo>
                    <a:pt x="0" y="180328"/>
                  </a:lnTo>
                  <a:lnTo>
                    <a:pt x="90164" y="180328"/>
                  </a:lnTo>
                  <a:lnTo>
                    <a:pt x="90164" y="221691"/>
                  </a:lnTo>
                  <a:cubicBezTo>
                    <a:pt x="90164" y="224959"/>
                    <a:pt x="90953" y="225410"/>
                    <a:pt x="93883" y="225410"/>
                  </a:cubicBezTo>
                  <a:cubicBezTo>
                    <a:pt x="95010" y="225410"/>
                    <a:pt x="96138" y="224847"/>
                    <a:pt x="96927" y="223945"/>
                  </a:cubicBezTo>
                  <a:lnTo>
                    <a:pt x="129611" y="180328"/>
                  </a:lnTo>
                  <a:lnTo>
                    <a:pt x="202869" y="180328"/>
                  </a:lnTo>
                  <a:cubicBezTo>
                    <a:pt x="209068" y="180328"/>
                    <a:pt x="214140" y="175257"/>
                    <a:pt x="214140" y="169058"/>
                  </a:cubicBezTo>
                  <a:lnTo>
                    <a:pt x="214140" y="33812"/>
                  </a:lnTo>
                  <a:cubicBezTo>
                    <a:pt x="214140" y="27613"/>
                    <a:pt x="209068" y="22541"/>
                    <a:pt x="202869" y="22541"/>
                  </a:cubicBezTo>
                  <a:lnTo>
                    <a:pt x="56353" y="22541"/>
                  </a:lnTo>
                  <a:lnTo>
                    <a:pt x="56353" y="0"/>
                  </a:lnTo>
                  <a:lnTo>
                    <a:pt x="202869" y="0"/>
                  </a:lnTo>
                  <a:cubicBezTo>
                    <a:pt x="221466" y="0"/>
                    <a:pt x="236681" y="15215"/>
                    <a:pt x="236681" y="33812"/>
                  </a:cubicBezTo>
                  <a:lnTo>
                    <a:pt x="236681" y="169058"/>
                  </a:lnTo>
                  <a:cubicBezTo>
                    <a:pt x="236681" y="187654"/>
                    <a:pt x="221466" y="202869"/>
                    <a:pt x="202869" y="202869"/>
                  </a:cubicBezTo>
                  <a:lnTo>
                    <a:pt x="140881" y="202869"/>
                  </a:lnTo>
                  <a:lnTo>
                    <a:pt x="114959" y="237470"/>
                  </a:lnTo>
                  <a:cubicBezTo>
                    <a:pt x="110000" y="244007"/>
                    <a:pt x="102111" y="247951"/>
                    <a:pt x="93996" y="247951"/>
                  </a:cubicBez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8" name="Gráfico 869">
              <a:extLst>
                <a:ext uri="{FF2B5EF4-FFF2-40B4-BE49-F238E27FC236}">
                  <a16:creationId xmlns:a16="http://schemas.microsoft.com/office/drawing/2014/main" id="{18303D3B-4357-4F5E-AC0A-5D03839083AE}"/>
                </a:ext>
              </a:extLst>
            </p:cNvPr>
            <p:cNvGrpSpPr/>
            <p:nvPr/>
          </p:nvGrpSpPr>
          <p:grpSpPr>
            <a:xfrm>
              <a:off x="3304087" y="3152328"/>
              <a:ext cx="112705" cy="22541"/>
              <a:chOff x="3304087" y="3152328"/>
              <a:chExt cx="112705" cy="22541"/>
            </a:xfrm>
            <a:grpFill/>
          </p:grpSpPr>
          <p:sp>
            <p:nvSpPr>
              <p:cNvPr id="90" name="Forma Livre: Forma 2592">
                <a:extLst>
                  <a:ext uri="{FF2B5EF4-FFF2-40B4-BE49-F238E27FC236}">
                    <a16:creationId xmlns:a16="http://schemas.microsoft.com/office/drawing/2014/main" id="{7BDC7A20-F0C7-15BE-D842-4342B51A476F}"/>
                  </a:ext>
                </a:extLst>
              </p:cNvPr>
              <p:cNvSpPr/>
              <p:nvPr/>
            </p:nvSpPr>
            <p:spPr>
              <a:xfrm>
                <a:off x="3304087" y="3152328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orma Livre: Forma 2593">
                <a:extLst>
                  <a:ext uri="{FF2B5EF4-FFF2-40B4-BE49-F238E27FC236}">
                    <a16:creationId xmlns:a16="http://schemas.microsoft.com/office/drawing/2014/main" id="{AF72D1C0-FB16-7BE9-3F97-5BB434D1AC1A}"/>
                  </a:ext>
                </a:extLst>
              </p:cNvPr>
              <p:cNvSpPr/>
              <p:nvPr/>
            </p:nvSpPr>
            <p:spPr>
              <a:xfrm>
                <a:off x="3349169" y="3152328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orma Livre: Forma 2594">
                <a:extLst>
                  <a:ext uri="{FF2B5EF4-FFF2-40B4-BE49-F238E27FC236}">
                    <a16:creationId xmlns:a16="http://schemas.microsoft.com/office/drawing/2014/main" id="{6CE1B7C0-45D3-2993-ABC3-3BA7DDCFFA71}"/>
                  </a:ext>
                </a:extLst>
              </p:cNvPr>
              <p:cNvSpPr/>
              <p:nvPr/>
            </p:nvSpPr>
            <p:spPr>
              <a:xfrm>
                <a:off x="3394251" y="3152328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9" name="Forma Livre: Forma 2595">
              <a:extLst>
                <a:ext uri="{FF2B5EF4-FFF2-40B4-BE49-F238E27FC236}">
                  <a16:creationId xmlns:a16="http://schemas.microsoft.com/office/drawing/2014/main" id="{19C0AF3F-DF87-0116-8ABC-4E2ED718C3C5}"/>
                </a:ext>
              </a:extLst>
            </p:cNvPr>
            <p:cNvSpPr/>
            <p:nvPr/>
          </p:nvSpPr>
          <p:spPr>
            <a:xfrm>
              <a:off x="3247734" y="3084705"/>
              <a:ext cx="191598" cy="202869"/>
            </a:xfrm>
            <a:custGeom>
              <a:avLst/>
              <a:gdLst>
                <a:gd name="connsiteX0" fmla="*/ 142685 w 191598"/>
                <a:gd name="connsiteY0" fmla="*/ 202869 h 202869"/>
                <a:gd name="connsiteX1" fmla="*/ 121722 w 191598"/>
                <a:gd name="connsiteY1" fmla="*/ 192388 h 202869"/>
                <a:gd name="connsiteX2" fmla="*/ 95799 w 191598"/>
                <a:gd name="connsiteY2" fmla="*/ 157787 h 202869"/>
                <a:gd name="connsiteX3" fmla="*/ 33812 w 191598"/>
                <a:gd name="connsiteY3" fmla="*/ 157787 h 202869"/>
                <a:gd name="connsiteX4" fmla="*/ 0 w 191598"/>
                <a:gd name="connsiteY4" fmla="*/ 123976 h 202869"/>
                <a:gd name="connsiteX5" fmla="*/ 0 w 191598"/>
                <a:gd name="connsiteY5" fmla="*/ 33812 h 202869"/>
                <a:gd name="connsiteX6" fmla="*/ 33812 w 191598"/>
                <a:gd name="connsiteY6" fmla="*/ 0 h 202869"/>
                <a:gd name="connsiteX7" fmla="*/ 157787 w 191598"/>
                <a:gd name="connsiteY7" fmla="*/ 0 h 202869"/>
                <a:gd name="connsiteX8" fmla="*/ 157787 w 191598"/>
                <a:gd name="connsiteY8" fmla="*/ 22541 h 202869"/>
                <a:gd name="connsiteX9" fmla="*/ 33812 w 191598"/>
                <a:gd name="connsiteY9" fmla="*/ 22541 h 202869"/>
                <a:gd name="connsiteX10" fmla="*/ 22541 w 191598"/>
                <a:gd name="connsiteY10" fmla="*/ 33812 h 202869"/>
                <a:gd name="connsiteX11" fmla="*/ 22541 w 191598"/>
                <a:gd name="connsiteY11" fmla="*/ 123976 h 202869"/>
                <a:gd name="connsiteX12" fmla="*/ 33812 w 191598"/>
                <a:gd name="connsiteY12" fmla="*/ 135246 h 202869"/>
                <a:gd name="connsiteX13" fmla="*/ 107070 w 191598"/>
                <a:gd name="connsiteY13" fmla="*/ 135246 h 202869"/>
                <a:gd name="connsiteX14" fmla="*/ 139754 w 191598"/>
                <a:gd name="connsiteY14" fmla="*/ 178863 h 202869"/>
                <a:gd name="connsiteX15" fmla="*/ 142685 w 191598"/>
                <a:gd name="connsiteY15" fmla="*/ 180328 h 202869"/>
                <a:gd name="connsiteX16" fmla="*/ 146517 w 191598"/>
                <a:gd name="connsiteY16" fmla="*/ 176609 h 202869"/>
                <a:gd name="connsiteX17" fmla="*/ 146517 w 191598"/>
                <a:gd name="connsiteY17" fmla="*/ 135246 h 202869"/>
                <a:gd name="connsiteX18" fmla="*/ 191599 w 191598"/>
                <a:gd name="connsiteY18" fmla="*/ 135246 h 202869"/>
                <a:gd name="connsiteX19" fmla="*/ 191599 w 191598"/>
                <a:gd name="connsiteY19" fmla="*/ 157787 h 202869"/>
                <a:gd name="connsiteX20" fmla="*/ 169058 w 191598"/>
                <a:gd name="connsiteY20" fmla="*/ 157787 h 202869"/>
                <a:gd name="connsiteX21" fmla="*/ 169058 w 191598"/>
                <a:gd name="connsiteY21" fmla="*/ 176609 h 202869"/>
                <a:gd name="connsiteX22" fmla="*/ 142685 w 191598"/>
                <a:gd name="connsiteY22" fmla="*/ 202869 h 20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1598" h="202869">
                  <a:moveTo>
                    <a:pt x="142685" y="202869"/>
                  </a:moveTo>
                  <a:cubicBezTo>
                    <a:pt x="134457" y="202869"/>
                    <a:pt x="126681" y="198925"/>
                    <a:pt x="121722" y="192388"/>
                  </a:cubicBezTo>
                  <a:lnTo>
                    <a:pt x="95799" y="157787"/>
                  </a:lnTo>
                  <a:lnTo>
                    <a:pt x="33812" y="157787"/>
                  </a:lnTo>
                  <a:cubicBezTo>
                    <a:pt x="15215" y="157787"/>
                    <a:pt x="0" y="142572"/>
                    <a:pt x="0" y="123976"/>
                  </a:cubicBezTo>
                  <a:lnTo>
                    <a:pt x="0" y="33812"/>
                  </a:lnTo>
                  <a:cubicBezTo>
                    <a:pt x="0" y="15215"/>
                    <a:pt x="15215" y="0"/>
                    <a:pt x="33812" y="0"/>
                  </a:cubicBezTo>
                  <a:lnTo>
                    <a:pt x="157787" y="0"/>
                  </a:lnTo>
                  <a:lnTo>
                    <a:pt x="157787" y="22541"/>
                  </a:lnTo>
                  <a:lnTo>
                    <a:pt x="33812" y="22541"/>
                  </a:lnTo>
                  <a:cubicBezTo>
                    <a:pt x="27613" y="22541"/>
                    <a:pt x="22541" y="27613"/>
                    <a:pt x="22541" y="33812"/>
                  </a:cubicBezTo>
                  <a:lnTo>
                    <a:pt x="22541" y="123976"/>
                  </a:lnTo>
                  <a:cubicBezTo>
                    <a:pt x="22541" y="130175"/>
                    <a:pt x="27613" y="135246"/>
                    <a:pt x="33812" y="135246"/>
                  </a:cubicBezTo>
                  <a:lnTo>
                    <a:pt x="107070" y="135246"/>
                  </a:lnTo>
                  <a:lnTo>
                    <a:pt x="139754" y="178863"/>
                  </a:lnTo>
                  <a:cubicBezTo>
                    <a:pt x="140431" y="179765"/>
                    <a:pt x="141558" y="180328"/>
                    <a:pt x="142685" y="180328"/>
                  </a:cubicBezTo>
                  <a:cubicBezTo>
                    <a:pt x="145615" y="180328"/>
                    <a:pt x="146517" y="179877"/>
                    <a:pt x="146517" y="176609"/>
                  </a:cubicBezTo>
                  <a:lnTo>
                    <a:pt x="146517" y="135246"/>
                  </a:lnTo>
                  <a:lnTo>
                    <a:pt x="191599" y="135246"/>
                  </a:lnTo>
                  <a:lnTo>
                    <a:pt x="191599" y="157787"/>
                  </a:lnTo>
                  <a:lnTo>
                    <a:pt x="169058" y="157787"/>
                  </a:lnTo>
                  <a:lnTo>
                    <a:pt x="169058" y="176609"/>
                  </a:lnTo>
                  <a:cubicBezTo>
                    <a:pt x="169058" y="192050"/>
                    <a:pt x="158238" y="202869"/>
                    <a:pt x="142685" y="202869"/>
                  </a:cubicBez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5" name="Retângulo: Cantos Arredondados 5">
            <a:extLst>
              <a:ext uri="{FF2B5EF4-FFF2-40B4-BE49-F238E27FC236}">
                <a16:creationId xmlns:a16="http://schemas.microsoft.com/office/drawing/2014/main" id="{41FDB885-AFE7-1D26-B1EB-D80C32E81BF5}"/>
              </a:ext>
            </a:extLst>
          </p:cNvPr>
          <p:cNvSpPr/>
          <p:nvPr/>
        </p:nvSpPr>
        <p:spPr>
          <a:xfrm>
            <a:off x="6294120" y="4544569"/>
            <a:ext cx="5425440" cy="548892"/>
          </a:xfrm>
          <a:prstGeom prst="roundRect">
            <a:avLst>
              <a:gd name="adj" fmla="val 15652"/>
            </a:avLst>
          </a:prstGeom>
          <a:gradFill>
            <a:gsLst>
              <a:gs pos="0">
                <a:srgbClr val="00AADC"/>
              </a:gs>
              <a:gs pos="100000">
                <a:srgbClr val="6600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836553C-F978-5C4F-D3D2-3BD67B267127}"/>
              </a:ext>
            </a:extLst>
          </p:cNvPr>
          <p:cNvSpPr txBox="1"/>
          <p:nvPr/>
        </p:nvSpPr>
        <p:spPr>
          <a:xfrm>
            <a:off x="6408030" y="4031979"/>
            <a:ext cx="5197621" cy="112337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Governança</a:t>
            </a:r>
          </a:p>
        </p:txBody>
      </p:sp>
    </p:spTree>
    <p:extLst>
      <p:ext uri="{BB962C8B-B14F-4D97-AF65-F5344CB8AC3E}">
        <p14:creationId xmlns:p14="http://schemas.microsoft.com/office/powerpoint/2010/main" val="12821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48000" decel="52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4.07407E-6 L -0.05495 4.07407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tângulo 201">
            <a:extLst>
              <a:ext uri="{FF2B5EF4-FFF2-40B4-BE49-F238E27FC236}">
                <a16:creationId xmlns:a16="http://schemas.microsoft.com/office/drawing/2014/main" id="{650540D7-A0E4-2F37-67CB-1AB36FB89D41}"/>
              </a:ext>
            </a:extLst>
          </p:cNvPr>
          <p:cNvSpPr/>
          <p:nvPr/>
        </p:nvSpPr>
        <p:spPr>
          <a:xfrm>
            <a:off x="0" y="3465513"/>
            <a:ext cx="12192000" cy="2103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8" name="Agrupar 357">
            <a:extLst>
              <a:ext uri="{FF2B5EF4-FFF2-40B4-BE49-F238E27FC236}">
                <a16:creationId xmlns:a16="http://schemas.microsoft.com/office/drawing/2014/main" id="{376FC2DC-2008-4F95-E2CB-E3FCEA80A3CF}"/>
              </a:ext>
            </a:extLst>
          </p:cNvPr>
          <p:cNvGrpSpPr/>
          <p:nvPr/>
        </p:nvGrpSpPr>
        <p:grpSpPr>
          <a:xfrm>
            <a:off x="181490" y="3560120"/>
            <a:ext cx="11829020" cy="2003131"/>
            <a:chOff x="181490" y="3560120"/>
            <a:chExt cx="11829020" cy="2003131"/>
          </a:xfrm>
        </p:grpSpPr>
        <p:cxnSp>
          <p:nvCxnSpPr>
            <p:cNvPr id="247" name="Conector reto 246">
              <a:extLst>
                <a:ext uri="{FF2B5EF4-FFF2-40B4-BE49-F238E27FC236}">
                  <a16:creationId xmlns:a16="http://schemas.microsoft.com/office/drawing/2014/main" id="{3D12419E-00F8-A8B1-012E-C6A0C9CB5250}"/>
                </a:ext>
              </a:extLst>
            </p:cNvPr>
            <p:cNvCxnSpPr>
              <a:cxnSpLocks/>
            </p:cNvCxnSpPr>
            <p:nvPr/>
          </p:nvCxnSpPr>
          <p:spPr>
            <a:xfrm>
              <a:off x="4585772" y="3794126"/>
              <a:ext cx="0" cy="1083627"/>
            </a:xfrm>
            <a:prstGeom prst="line">
              <a:avLst/>
            </a:prstGeom>
            <a:noFill/>
            <a:ln w="127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9" name="Conector reto 248">
              <a:extLst>
                <a:ext uri="{FF2B5EF4-FFF2-40B4-BE49-F238E27FC236}">
                  <a16:creationId xmlns:a16="http://schemas.microsoft.com/office/drawing/2014/main" id="{0A6D96EE-2B60-130B-1ED0-A766B9929939}"/>
                </a:ext>
              </a:extLst>
            </p:cNvPr>
            <p:cNvCxnSpPr>
              <a:cxnSpLocks/>
            </p:cNvCxnSpPr>
            <p:nvPr/>
          </p:nvCxnSpPr>
          <p:spPr>
            <a:xfrm>
              <a:off x="7680827" y="3794126"/>
              <a:ext cx="0" cy="1341437"/>
            </a:xfrm>
            <a:prstGeom prst="line">
              <a:avLst/>
            </a:prstGeom>
            <a:noFill/>
            <a:ln w="127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1" name="Conector reto 250">
              <a:extLst>
                <a:ext uri="{FF2B5EF4-FFF2-40B4-BE49-F238E27FC236}">
                  <a16:creationId xmlns:a16="http://schemas.microsoft.com/office/drawing/2014/main" id="{BC216E49-C467-8712-4B9C-523F06F8018D}"/>
                </a:ext>
              </a:extLst>
            </p:cNvPr>
            <p:cNvCxnSpPr>
              <a:cxnSpLocks/>
            </p:cNvCxnSpPr>
            <p:nvPr/>
          </p:nvCxnSpPr>
          <p:spPr>
            <a:xfrm>
              <a:off x="9186412" y="3794126"/>
              <a:ext cx="0" cy="580707"/>
            </a:xfrm>
            <a:prstGeom prst="line">
              <a:avLst/>
            </a:prstGeom>
            <a:noFill/>
            <a:ln w="127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3" name="Conector reto 252">
              <a:extLst>
                <a:ext uri="{FF2B5EF4-FFF2-40B4-BE49-F238E27FC236}">
                  <a16:creationId xmlns:a16="http://schemas.microsoft.com/office/drawing/2014/main" id="{7764B444-39A7-E1EE-7950-5FA6A1B357E6}"/>
                </a:ext>
              </a:extLst>
            </p:cNvPr>
            <p:cNvCxnSpPr>
              <a:cxnSpLocks/>
            </p:cNvCxnSpPr>
            <p:nvPr/>
          </p:nvCxnSpPr>
          <p:spPr>
            <a:xfrm>
              <a:off x="6039352" y="3794126"/>
              <a:ext cx="0" cy="580707"/>
            </a:xfrm>
            <a:prstGeom prst="line">
              <a:avLst/>
            </a:prstGeom>
            <a:noFill/>
            <a:ln w="127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4" name="Conector reto 203">
              <a:extLst>
                <a:ext uri="{FF2B5EF4-FFF2-40B4-BE49-F238E27FC236}">
                  <a16:creationId xmlns:a16="http://schemas.microsoft.com/office/drawing/2014/main" id="{8B16DD99-BA51-F557-682E-1DD3866D55ED}"/>
                </a:ext>
              </a:extLst>
            </p:cNvPr>
            <p:cNvCxnSpPr>
              <a:cxnSpLocks/>
            </p:cNvCxnSpPr>
            <p:nvPr/>
          </p:nvCxnSpPr>
          <p:spPr>
            <a:xfrm>
              <a:off x="336035" y="3794126"/>
              <a:ext cx="0" cy="1214437"/>
            </a:xfrm>
            <a:prstGeom prst="line">
              <a:avLst/>
            </a:prstGeom>
            <a:noFill/>
            <a:ln w="127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0" name="Retângulo 159">
              <a:extLst>
                <a:ext uri="{FF2B5EF4-FFF2-40B4-BE49-F238E27FC236}">
                  <a16:creationId xmlns:a16="http://schemas.microsoft.com/office/drawing/2014/main" id="{D799B1AA-50DA-9AC5-8A1E-42ED3CB331CE}"/>
                </a:ext>
              </a:extLst>
            </p:cNvPr>
            <p:cNvSpPr/>
            <p:nvPr/>
          </p:nvSpPr>
          <p:spPr>
            <a:xfrm>
              <a:off x="213241" y="3975124"/>
              <a:ext cx="1364976" cy="12557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r>
                <a:rPr lang="pt-BR" sz="1200" dirty="0"/>
                <a:t>Encontro de Governança</a:t>
              </a:r>
            </a:p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endParaRPr lang="pt-BR" sz="1200" dirty="0"/>
            </a:p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r>
                <a:rPr lang="pt-BR" sz="1200" dirty="0"/>
                <a:t>Capacitação para uso do Portal dos Voluntários</a:t>
              </a:r>
            </a:p>
          </p:txBody>
        </p:sp>
        <p:sp>
          <p:nvSpPr>
            <p:cNvPr id="162" name="Retângulo 161">
              <a:extLst>
                <a:ext uri="{FF2B5EF4-FFF2-40B4-BE49-F238E27FC236}">
                  <a16:creationId xmlns:a16="http://schemas.microsoft.com/office/drawing/2014/main" id="{8A293125-27ED-CD10-E525-23F9ED7D20F5}"/>
                </a:ext>
              </a:extLst>
            </p:cNvPr>
            <p:cNvSpPr/>
            <p:nvPr/>
          </p:nvSpPr>
          <p:spPr>
            <a:xfrm>
              <a:off x="7554483" y="3975124"/>
              <a:ext cx="1592177" cy="1588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r>
                <a:rPr lang="pt-BR" sz="1200" dirty="0"/>
                <a:t>3º Encontro </a:t>
              </a:r>
              <a:br>
                <a:rPr lang="pt-BR" sz="1200" dirty="0"/>
              </a:br>
              <a:r>
                <a:rPr lang="pt-BR" sz="1200" dirty="0"/>
                <a:t>com </a:t>
              </a:r>
              <a:r>
                <a:rPr lang="pt-BR" sz="1200" dirty="0" err="1"/>
                <a:t>Sponsor</a:t>
              </a:r>
              <a:endParaRPr lang="pt-BR" sz="1200" dirty="0"/>
            </a:p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endParaRPr lang="pt-BR" sz="1200" dirty="0"/>
            </a:p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r>
                <a:rPr lang="pt-BR" sz="1200" dirty="0"/>
                <a:t>Finalização da prestação de contas</a:t>
              </a:r>
            </a:p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endParaRPr lang="pt-BR" sz="1200" dirty="0"/>
            </a:p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r>
                <a:rPr lang="pt-BR" sz="1200" dirty="0"/>
                <a:t>Abertura edital 2023 – instituições e membros</a:t>
              </a:r>
            </a:p>
          </p:txBody>
        </p:sp>
        <p:sp>
          <p:nvSpPr>
            <p:cNvPr id="164" name="Retângulo 163">
              <a:extLst>
                <a:ext uri="{FF2B5EF4-FFF2-40B4-BE49-F238E27FC236}">
                  <a16:creationId xmlns:a16="http://schemas.microsoft.com/office/drawing/2014/main" id="{BFEA637B-3514-2A91-8EBF-17C556AC32AD}"/>
                </a:ext>
              </a:extLst>
            </p:cNvPr>
            <p:cNvSpPr/>
            <p:nvPr/>
          </p:nvSpPr>
          <p:spPr>
            <a:xfrm>
              <a:off x="4463256" y="3975124"/>
              <a:ext cx="1311287" cy="12557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r>
                <a:rPr lang="pt-BR" sz="1200" dirty="0"/>
                <a:t>Esquenta DVT</a:t>
              </a:r>
            </a:p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endParaRPr lang="pt-BR" sz="1200" dirty="0"/>
            </a:p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r>
                <a:rPr lang="pt-BR" sz="1200" dirty="0"/>
                <a:t>2º Encontro com Sponsor</a:t>
              </a:r>
            </a:p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endParaRPr lang="pt-BR" sz="1200" dirty="0"/>
            </a:p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r>
                <a:rPr lang="pt-BR" sz="1200" dirty="0"/>
                <a:t>Capacitação do Hotsite DVT</a:t>
              </a:r>
            </a:p>
          </p:txBody>
        </p:sp>
        <p:sp>
          <p:nvSpPr>
            <p:cNvPr id="165" name="Retângulo 164">
              <a:extLst>
                <a:ext uri="{FF2B5EF4-FFF2-40B4-BE49-F238E27FC236}">
                  <a16:creationId xmlns:a16="http://schemas.microsoft.com/office/drawing/2014/main" id="{F6296FB2-2655-5890-F833-BB388ABAD276}"/>
                </a:ext>
              </a:extLst>
            </p:cNvPr>
            <p:cNvSpPr/>
            <p:nvPr/>
          </p:nvSpPr>
          <p:spPr>
            <a:xfrm>
              <a:off x="9057880" y="3975124"/>
              <a:ext cx="1214736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r>
                <a:rPr lang="pt-BR" sz="1200" dirty="0"/>
                <a:t>Balanço das ações do ano </a:t>
              </a:r>
            </a:p>
          </p:txBody>
        </p:sp>
        <p:sp>
          <p:nvSpPr>
            <p:cNvPr id="198" name="Retângulo 197">
              <a:extLst>
                <a:ext uri="{FF2B5EF4-FFF2-40B4-BE49-F238E27FC236}">
                  <a16:creationId xmlns:a16="http://schemas.microsoft.com/office/drawing/2014/main" id="{7AB4CD5D-A4B6-2CF5-1C09-6FE5070CA86C}"/>
                </a:ext>
              </a:extLst>
            </p:cNvPr>
            <p:cNvSpPr/>
            <p:nvPr/>
          </p:nvSpPr>
          <p:spPr>
            <a:xfrm>
              <a:off x="5913841" y="3975124"/>
              <a:ext cx="1513750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r>
                <a:rPr lang="pt-BR" sz="1200" dirty="0"/>
                <a:t>Realização do DVT e DVT em Lojas</a:t>
              </a:r>
            </a:p>
          </p:txBody>
        </p:sp>
        <p:cxnSp>
          <p:nvCxnSpPr>
            <p:cNvPr id="245" name="Conector reto 244">
              <a:extLst>
                <a:ext uri="{FF2B5EF4-FFF2-40B4-BE49-F238E27FC236}">
                  <a16:creationId xmlns:a16="http://schemas.microsoft.com/office/drawing/2014/main" id="{1B21C1EE-1B97-45A3-3B84-0FED6576E0DA}"/>
                </a:ext>
              </a:extLst>
            </p:cNvPr>
            <p:cNvCxnSpPr>
              <a:cxnSpLocks/>
            </p:cNvCxnSpPr>
            <p:nvPr/>
          </p:nvCxnSpPr>
          <p:spPr>
            <a:xfrm>
              <a:off x="1656835" y="3794126"/>
              <a:ext cx="0" cy="1214437"/>
            </a:xfrm>
            <a:prstGeom prst="line">
              <a:avLst/>
            </a:prstGeom>
            <a:noFill/>
            <a:ln w="127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6" name="Conector reto 245">
              <a:extLst>
                <a:ext uri="{FF2B5EF4-FFF2-40B4-BE49-F238E27FC236}">
                  <a16:creationId xmlns:a16="http://schemas.microsoft.com/office/drawing/2014/main" id="{E3A3E7EC-0C04-9BF2-6DD2-E355A3C97852}"/>
                </a:ext>
              </a:extLst>
            </p:cNvPr>
            <p:cNvCxnSpPr>
              <a:cxnSpLocks/>
            </p:cNvCxnSpPr>
            <p:nvPr/>
          </p:nvCxnSpPr>
          <p:spPr>
            <a:xfrm>
              <a:off x="3093523" y="3794126"/>
              <a:ext cx="0" cy="733107"/>
            </a:xfrm>
            <a:prstGeom prst="line">
              <a:avLst/>
            </a:prstGeom>
            <a:noFill/>
            <a:ln w="127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3" name="Retângulo 162">
              <a:extLst>
                <a:ext uri="{FF2B5EF4-FFF2-40B4-BE49-F238E27FC236}">
                  <a16:creationId xmlns:a16="http://schemas.microsoft.com/office/drawing/2014/main" id="{B4D9B2A6-D52B-0A9B-B700-7FE7681DA86F}"/>
                </a:ext>
              </a:extLst>
            </p:cNvPr>
            <p:cNvSpPr/>
            <p:nvPr/>
          </p:nvSpPr>
          <p:spPr>
            <a:xfrm>
              <a:off x="1530284" y="3975124"/>
              <a:ext cx="1337086" cy="12557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r>
                <a:rPr lang="pt-BR" sz="1200" dirty="0"/>
                <a:t>1º Encontro com </a:t>
              </a:r>
              <a:r>
                <a:rPr lang="pt-BR" sz="1200" dirty="0" err="1"/>
                <a:t>Sponsor</a:t>
              </a:r>
              <a:endParaRPr lang="pt-BR" sz="1200" dirty="0"/>
            </a:p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endParaRPr lang="pt-BR" sz="1200" dirty="0"/>
            </a:p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r>
                <a:rPr lang="pt-BR" sz="1200" dirty="0"/>
                <a:t>Workshop para apresentar as plataformas de educação</a:t>
              </a:r>
            </a:p>
          </p:txBody>
        </p:sp>
        <p:sp>
          <p:nvSpPr>
            <p:cNvPr id="196" name="Retângulo 195">
              <a:extLst>
                <a:ext uri="{FF2B5EF4-FFF2-40B4-BE49-F238E27FC236}">
                  <a16:creationId xmlns:a16="http://schemas.microsoft.com/office/drawing/2014/main" id="{324CBC4E-9CB5-874B-0604-29DE3A9E161C}"/>
                </a:ext>
              </a:extLst>
            </p:cNvPr>
            <p:cNvSpPr/>
            <p:nvPr/>
          </p:nvSpPr>
          <p:spPr>
            <a:xfrm>
              <a:off x="2972090" y="3975124"/>
              <a:ext cx="1345606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000" indent="-180000">
                <a:lnSpc>
                  <a:spcPct val="90000"/>
                </a:lnSpc>
                <a:buClr>
                  <a:srgbClr val="660099"/>
                </a:buClr>
                <a:buFont typeface="Wingdings" panose="05000000000000000000" pitchFamily="2" charset="2"/>
                <a:buChar char="§"/>
              </a:pPr>
              <a:r>
                <a:rPr lang="pt-BR" sz="1200" dirty="0"/>
                <a:t>Capacitação sobre Prestação de contas</a:t>
              </a:r>
            </a:p>
          </p:txBody>
        </p:sp>
        <p:sp>
          <p:nvSpPr>
            <p:cNvPr id="157" name="Google Shape;1703;p28">
              <a:extLst>
                <a:ext uri="{FF2B5EF4-FFF2-40B4-BE49-F238E27FC236}">
                  <a16:creationId xmlns:a16="http://schemas.microsoft.com/office/drawing/2014/main" id="{BEB25CEB-C6ED-5012-24B7-12BF847BAD74}"/>
                </a:ext>
              </a:extLst>
            </p:cNvPr>
            <p:cNvSpPr txBox="1"/>
            <p:nvPr/>
          </p:nvSpPr>
          <p:spPr>
            <a:xfrm>
              <a:off x="181490" y="3560120"/>
              <a:ext cx="817288" cy="313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>
                <a:defRPr sz="1667"/>
              </a:lvl1pPr>
            </a:lstStyle>
            <a:p>
              <a:r>
                <a:rPr lang="pt-BR" sz="2000" b="1" dirty="0">
                  <a:solidFill>
                    <a:srgbClr val="7030A0"/>
                  </a:solidFill>
                  <a:sym typeface="Barlow"/>
                </a:rPr>
                <a:t>Maio </a:t>
              </a:r>
              <a:endParaRPr sz="2000" b="1" dirty="0">
                <a:solidFill>
                  <a:srgbClr val="7030A0"/>
                </a:solidFill>
                <a:sym typeface="Barlow"/>
              </a:endParaRPr>
            </a:p>
          </p:txBody>
        </p:sp>
        <p:sp>
          <p:nvSpPr>
            <p:cNvPr id="167" name="Google Shape;1703;p28">
              <a:extLst>
                <a:ext uri="{FF2B5EF4-FFF2-40B4-BE49-F238E27FC236}">
                  <a16:creationId xmlns:a16="http://schemas.microsoft.com/office/drawing/2014/main" id="{9C6D3C4C-B59E-4108-1248-E1D7AFD1C946}"/>
                </a:ext>
              </a:extLst>
            </p:cNvPr>
            <p:cNvSpPr txBox="1"/>
            <p:nvPr/>
          </p:nvSpPr>
          <p:spPr>
            <a:xfrm>
              <a:off x="1485833" y="3591870"/>
              <a:ext cx="1135733" cy="256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>
                <a:defRPr sz="1667"/>
              </a:lvl1pPr>
            </a:lstStyle>
            <a:p>
              <a:r>
                <a:rPr lang="pt-BR" sz="2000" b="1" dirty="0">
                  <a:solidFill>
                    <a:srgbClr val="7030A0"/>
                  </a:solidFill>
                  <a:sym typeface="Barlow"/>
                </a:rPr>
                <a:t>Junho </a:t>
              </a:r>
              <a:endParaRPr sz="2000" b="1" dirty="0">
                <a:solidFill>
                  <a:srgbClr val="7030A0"/>
                </a:solidFill>
                <a:sym typeface="Barlow"/>
              </a:endParaRPr>
            </a:p>
          </p:txBody>
        </p:sp>
        <p:sp>
          <p:nvSpPr>
            <p:cNvPr id="171" name="Google Shape;1703;p28">
              <a:extLst>
                <a:ext uri="{FF2B5EF4-FFF2-40B4-BE49-F238E27FC236}">
                  <a16:creationId xmlns:a16="http://schemas.microsoft.com/office/drawing/2014/main" id="{201F9362-BF18-74D9-2499-B00DCC3AC15B}"/>
                </a:ext>
              </a:extLst>
            </p:cNvPr>
            <p:cNvSpPr txBox="1"/>
            <p:nvPr/>
          </p:nvSpPr>
          <p:spPr>
            <a:xfrm>
              <a:off x="2924386" y="3629970"/>
              <a:ext cx="1008112" cy="1865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>
                <a:defRPr sz="1667"/>
              </a:lvl1pPr>
            </a:lstStyle>
            <a:p>
              <a:r>
                <a:rPr lang="pt-BR" sz="2000" b="1" dirty="0">
                  <a:solidFill>
                    <a:srgbClr val="7030A0"/>
                  </a:solidFill>
                  <a:sym typeface="Barlow"/>
                </a:rPr>
                <a:t>Julho</a:t>
              </a:r>
              <a:endParaRPr sz="2000" b="1" dirty="0">
                <a:solidFill>
                  <a:srgbClr val="7030A0"/>
                </a:solidFill>
                <a:sym typeface="Barlow"/>
              </a:endParaRPr>
            </a:p>
          </p:txBody>
        </p:sp>
        <p:sp>
          <p:nvSpPr>
            <p:cNvPr id="175" name="Google Shape;1703;p28">
              <a:extLst>
                <a:ext uri="{FF2B5EF4-FFF2-40B4-BE49-F238E27FC236}">
                  <a16:creationId xmlns:a16="http://schemas.microsoft.com/office/drawing/2014/main" id="{82B5F064-7C33-62A5-93C1-83BAB86193CE}"/>
                </a:ext>
              </a:extLst>
            </p:cNvPr>
            <p:cNvSpPr txBox="1"/>
            <p:nvPr/>
          </p:nvSpPr>
          <p:spPr>
            <a:xfrm>
              <a:off x="4434111" y="3598220"/>
              <a:ext cx="1008112" cy="256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>
                <a:defRPr sz="1667"/>
              </a:lvl1pPr>
            </a:lstStyle>
            <a:p>
              <a:r>
                <a:rPr lang="pt-BR" sz="2000" b="1" dirty="0">
                  <a:solidFill>
                    <a:srgbClr val="7030A0"/>
                  </a:solidFill>
                  <a:sym typeface="Barlow"/>
                </a:rPr>
                <a:t>Agosto </a:t>
              </a:r>
              <a:endParaRPr sz="2000" b="1" dirty="0">
                <a:solidFill>
                  <a:srgbClr val="7030A0"/>
                </a:solidFill>
                <a:sym typeface="Barlow"/>
              </a:endParaRPr>
            </a:p>
          </p:txBody>
        </p:sp>
        <p:sp>
          <p:nvSpPr>
            <p:cNvPr id="179" name="Google Shape;1703;p28">
              <a:extLst>
                <a:ext uri="{FF2B5EF4-FFF2-40B4-BE49-F238E27FC236}">
                  <a16:creationId xmlns:a16="http://schemas.microsoft.com/office/drawing/2014/main" id="{287BE59A-25F7-77CA-E54D-8898A88B1E8E}"/>
                </a:ext>
              </a:extLst>
            </p:cNvPr>
            <p:cNvSpPr txBox="1"/>
            <p:nvPr/>
          </p:nvSpPr>
          <p:spPr>
            <a:xfrm>
              <a:off x="5859005" y="3598220"/>
              <a:ext cx="1319277" cy="2495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>
                <a:defRPr sz="1667"/>
              </a:lvl1pPr>
            </a:lstStyle>
            <a:p>
              <a:r>
                <a:rPr lang="pt-BR" sz="2000" b="1" dirty="0">
                  <a:solidFill>
                    <a:srgbClr val="7030A0"/>
                  </a:solidFill>
                  <a:sym typeface="Barlow"/>
                </a:rPr>
                <a:t>Setembro </a:t>
              </a:r>
              <a:endParaRPr sz="2000" b="1" dirty="0">
                <a:solidFill>
                  <a:srgbClr val="7030A0"/>
                </a:solidFill>
                <a:sym typeface="Barlow"/>
              </a:endParaRPr>
            </a:p>
          </p:txBody>
        </p:sp>
        <p:sp>
          <p:nvSpPr>
            <p:cNvPr id="183" name="Google Shape;1703;p28">
              <a:extLst>
                <a:ext uri="{FF2B5EF4-FFF2-40B4-BE49-F238E27FC236}">
                  <a16:creationId xmlns:a16="http://schemas.microsoft.com/office/drawing/2014/main" id="{EA8BB721-A29E-4E3B-E341-F08E432B5854}"/>
                </a:ext>
              </a:extLst>
            </p:cNvPr>
            <p:cNvSpPr txBox="1"/>
            <p:nvPr/>
          </p:nvSpPr>
          <p:spPr>
            <a:xfrm>
              <a:off x="7490462" y="3585520"/>
              <a:ext cx="1426271" cy="282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>
                <a:defRPr sz="1667"/>
              </a:lvl1pPr>
            </a:lstStyle>
            <a:p>
              <a:r>
                <a:rPr lang="pt-BR" sz="2000" b="1" dirty="0">
                  <a:solidFill>
                    <a:srgbClr val="7030A0"/>
                  </a:solidFill>
                  <a:sym typeface="Barlow"/>
                </a:rPr>
                <a:t>Outubro </a:t>
              </a:r>
              <a:endParaRPr sz="2000" b="1" dirty="0">
                <a:solidFill>
                  <a:srgbClr val="7030A0"/>
                </a:solidFill>
                <a:sym typeface="Barlow"/>
              </a:endParaRPr>
            </a:p>
          </p:txBody>
        </p:sp>
        <p:sp>
          <p:nvSpPr>
            <p:cNvPr id="187" name="Google Shape;1703;p28">
              <a:extLst>
                <a:ext uri="{FF2B5EF4-FFF2-40B4-BE49-F238E27FC236}">
                  <a16:creationId xmlns:a16="http://schemas.microsoft.com/office/drawing/2014/main" id="{1F028060-3EF5-3F76-91AB-3C751D94036E}"/>
                </a:ext>
              </a:extLst>
            </p:cNvPr>
            <p:cNvSpPr txBox="1"/>
            <p:nvPr/>
          </p:nvSpPr>
          <p:spPr>
            <a:xfrm>
              <a:off x="9011669" y="3585520"/>
              <a:ext cx="1421511" cy="2788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>
                <a:defRPr sz="1667"/>
              </a:lvl1pPr>
            </a:lstStyle>
            <a:p>
              <a:r>
                <a:rPr lang="pt-BR" sz="2000" b="1" dirty="0">
                  <a:solidFill>
                    <a:srgbClr val="7030A0"/>
                  </a:solidFill>
                  <a:sym typeface="Barlow"/>
                </a:rPr>
                <a:t>Novembro </a:t>
              </a:r>
              <a:endParaRPr sz="2000" b="1" dirty="0">
                <a:solidFill>
                  <a:srgbClr val="7030A0"/>
                </a:solidFill>
                <a:sym typeface="Barlow"/>
              </a:endParaRPr>
            </a:p>
          </p:txBody>
        </p:sp>
        <p:sp>
          <p:nvSpPr>
            <p:cNvPr id="191" name="Google Shape;1703;p28">
              <a:extLst>
                <a:ext uri="{FF2B5EF4-FFF2-40B4-BE49-F238E27FC236}">
                  <a16:creationId xmlns:a16="http://schemas.microsoft.com/office/drawing/2014/main" id="{0CE7D92E-7A6B-BA14-0766-AC34BF23E5E7}"/>
                </a:ext>
              </a:extLst>
            </p:cNvPr>
            <p:cNvSpPr txBox="1"/>
            <p:nvPr/>
          </p:nvSpPr>
          <p:spPr>
            <a:xfrm>
              <a:off x="10672109" y="3623621"/>
              <a:ext cx="1338401" cy="221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>
                <a:defRPr sz="1667"/>
              </a:lvl1pPr>
            </a:lstStyle>
            <a:p>
              <a:r>
                <a:rPr lang="pt-BR" sz="2000" b="1" dirty="0">
                  <a:solidFill>
                    <a:srgbClr val="7030A0"/>
                  </a:solidFill>
                  <a:sym typeface="Barlow"/>
                </a:rPr>
                <a:t>Dezembro </a:t>
              </a:r>
              <a:endParaRPr sz="2000" b="1" dirty="0">
                <a:solidFill>
                  <a:srgbClr val="7030A0"/>
                </a:solidFill>
                <a:sym typeface="Barlow"/>
              </a:endParaRPr>
            </a:p>
          </p:txBody>
        </p:sp>
      </p:grpSp>
      <p:grpSp>
        <p:nvGrpSpPr>
          <p:cNvPr id="209" name="Agrupar 208">
            <a:extLst>
              <a:ext uri="{FF2B5EF4-FFF2-40B4-BE49-F238E27FC236}">
                <a16:creationId xmlns:a16="http://schemas.microsoft.com/office/drawing/2014/main" id="{72E1FF88-7F27-5050-2435-CE9FD33BBD2B}"/>
              </a:ext>
            </a:extLst>
          </p:cNvPr>
          <p:cNvGrpSpPr/>
          <p:nvPr/>
        </p:nvGrpSpPr>
        <p:grpSpPr>
          <a:xfrm>
            <a:off x="1129785" y="3612078"/>
            <a:ext cx="367619" cy="268089"/>
            <a:chOff x="10728631" y="2924691"/>
            <a:chExt cx="230788" cy="169792"/>
          </a:xfrm>
        </p:grpSpPr>
        <p:sp>
          <p:nvSpPr>
            <p:cNvPr id="207" name="Forma Livre: Forma 206">
              <a:extLst>
                <a:ext uri="{FF2B5EF4-FFF2-40B4-BE49-F238E27FC236}">
                  <a16:creationId xmlns:a16="http://schemas.microsoft.com/office/drawing/2014/main" id="{D5FDD938-A0AB-CF49-2C69-3E3890C5D829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orma Livre: Forma 207">
              <a:extLst>
                <a:ext uri="{FF2B5EF4-FFF2-40B4-BE49-F238E27FC236}">
                  <a16:creationId xmlns:a16="http://schemas.microsoft.com/office/drawing/2014/main" id="{506069C6-2D66-34EB-7AF6-78F4EE4FD4D3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2" name="Agrupar 211">
            <a:extLst>
              <a:ext uri="{FF2B5EF4-FFF2-40B4-BE49-F238E27FC236}">
                <a16:creationId xmlns:a16="http://schemas.microsoft.com/office/drawing/2014/main" id="{04886247-7DB5-09CA-61EE-5F3DA2D10DA5}"/>
              </a:ext>
            </a:extLst>
          </p:cNvPr>
          <p:cNvGrpSpPr/>
          <p:nvPr/>
        </p:nvGrpSpPr>
        <p:grpSpPr>
          <a:xfrm>
            <a:off x="2577585" y="3612078"/>
            <a:ext cx="367619" cy="268089"/>
            <a:chOff x="10728631" y="2924691"/>
            <a:chExt cx="230788" cy="169792"/>
          </a:xfrm>
        </p:grpSpPr>
        <p:sp>
          <p:nvSpPr>
            <p:cNvPr id="213" name="Forma Livre: Forma 212">
              <a:extLst>
                <a:ext uri="{FF2B5EF4-FFF2-40B4-BE49-F238E27FC236}">
                  <a16:creationId xmlns:a16="http://schemas.microsoft.com/office/drawing/2014/main" id="{667D351F-281C-A268-448B-C8722408ACE7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orma Livre: Forma 213">
              <a:extLst>
                <a:ext uri="{FF2B5EF4-FFF2-40B4-BE49-F238E27FC236}">
                  <a16:creationId xmlns:a16="http://schemas.microsoft.com/office/drawing/2014/main" id="{952A3B26-7C68-4FE7-78B1-67629B52EFBB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" name="Agrupar 215">
            <a:extLst>
              <a:ext uri="{FF2B5EF4-FFF2-40B4-BE49-F238E27FC236}">
                <a16:creationId xmlns:a16="http://schemas.microsoft.com/office/drawing/2014/main" id="{B8286C5A-C019-8C01-0E3A-F1504B13346C}"/>
              </a:ext>
            </a:extLst>
          </p:cNvPr>
          <p:cNvGrpSpPr/>
          <p:nvPr/>
        </p:nvGrpSpPr>
        <p:grpSpPr>
          <a:xfrm>
            <a:off x="4063485" y="3612078"/>
            <a:ext cx="367619" cy="268089"/>
            <a:chOff x="10728631" y="2924691"/>
            <a:chExt cx="230788" cy="169792"/>
          </a:xfrm>
        </p:grpSpPr>
        <p:sp>
          <p:nvSpPr>
            <p:cNvPr id="217" name="Forma Livre: Forma 216">
              <a:extLst>
                <a:ext uri="{FF2B5EF4-FFF2-40B4-BE49-F238E27FC236}">
                  <a16:creationId xmlns:a16="http://schemas.microsoft.com/office/drawing/2014/main" id="{B6E37E69-6BB3-C7F9-8954-6B74FDC23E0E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orma Livre: Forma 217">
              <a:extLst>
                <a:ext uri="{FF2B5EF4-FFF2-40B4-BE49-F238E27FC236}">
                  <a16:creationId xmlns:a16="http://schemas.microsoft.com/office/drawing/2014/main" id="{1B027308-EC78-E29A-9A61-6422C1F352B7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689C8116-6130-3538-402E-04728A6C7E6F}"/>
              </a:ext>
            </a:extLst>
          </p:cNvPr>
          <p:cNvGrpSpPr/>
          <p:nvPr/>
        </p:nvGrpSpPr>
        <p:grpSpPr>
          <a:xfrm>
            <a:off x="5511285" y="3612078"/>
            <a:ext cx="367619" cy="268089"/>
            <a:chOff x="10728631" y="2924691"/>
            <a:chExt cx="230788" cy="169792"/>
          </a:xfrm>
        </p:grpSpPr>
        <p:sp>
          <p:nvSpPr>
            <p:cNvPr id="221" name="Forma Livre: Forma 220">
              <a:extLst>
                <a:ext uri="{FF2B5EF4-FFF2-40B4-BE49-F238E27FC236}">
                  <a16:creationId xmlns:a16="http://schemas.microsoft.com/office/drawing/2014/main" id="{9BA48DAA-5B09-06C6-85F8-094CDE969DD7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orma Livre: Forma 221">
              <a:extLst>
                <a:ext uri="{FF2B5EF4-FFF2-40B4-BE49-F238E27FC236}">
                  <a16:creationId xmlns:a16="http://schemas.microsoft.com/office/drawing/2014/main" id="{1DBF254E-BBF4-7BEB-4082-8CDB15D92469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4" name="Agrupar 223">
            <a:extLst>
              <a:ext uri="{FF2B5EF4-FFF2-40B4-BE49-F238E27FC236}">
                <a16:creationId xmlns:a16="http://schemas.microsoft.com/office/drawing/2014/main" id="{82E9FEA5-A094-7211-5B99-1B066BE8A565}"/>
              </a:ext>
            </a:extLst>
          </p:cNvPr>
          <p:cNvGrpSpPr/>
          <p:nvPr/>
        </p:nvGrpSpPr>
        <p:grpSpPr>
          <a:xfrm>
            <a:off x="7143235" y="3612078"/>
            <a:ext cx="367619" cy="268089"/>
            <a:chOff x="10728631" y="2924691"/>
            <a:chExt cx="230788" cy="169792"/>
          </a:xfrm>
        </p:grpSpPr>
        <p:sp>
          <p:nvSpPr>
            <p:cNvPr id="225" name="Forma Livre: Forma 224">
              <a:extLst>
                <a:ext uri="{FF2B5EF4-FFF2-40B4-BE49-F238E27FC236}">
                  <a16:creationId xmlns:a16="http://schemas.microsoft.com/office/drawing/2014/main" id="{8858853A-C721-3627-C9A8-5B0B70719C6E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orma Livre: Forma 225">
              <a:extLst>
                <a:ext uri="{FF2B5EF4-FFF2-40B4-BE49-F238E27FC236}">
                  <a16:creationId xmlns:a16="http://schemas.microsoft.com/office/drawing/2014/main" id="{E82C5227-DD63-FD86-D7A0-83EDAF51046B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8" name="Agrupar 227">
            <a:extLst>
              <a:ext uri="{FF2B5EF4-FFF2-40B4-BE49-F238E27FC236}">
                <a16:creationId xmlns:a16="http://schemas.microsoft.com/office/drawing/2014/main" id="{099C663B-1BE4-55B7-CC93-B91FFB602408}"/>
              </a:ext>
            </a:extLst>
          </p:cNvPr>
          <p:cNvGrpSpPr/>
          <p:nvPr/>
        </p:nvGrpSpPr>
        <p:grpSpPr>
          <a:xfrm>
            <a:off x="8667235" y="3624778"/>
            <a:ext cx="367619" cy="268089"/>
            <a:chOff x="10728631" y="2924691"/>
            <a:chExt cx="230788" cy="169792"/>
          </a:xfrm>
        </p:grpSpPr>
        <p:sp>
          <p:nvSpPr>
            <p:cNvPr id="229" name="Forma Livre: Forma 228">
              <a:extLst>
                <a:ext uri="{FF2B5EF4-FFF2-40B4-BE49-F238E27FC236}">
                  <a16:creationId xmlns:a16="http://schemas.microsoft.com/office/drawing/2014/main" id="{C388207A-39E9-66DD-E693-65FEB06CE825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orma Livre: Forma 229">
              <a:extLst>
                <a:ext uri="{FF2B5EF4-FFF2-40B4-BE49-F238E27FC236}">
                  <a16:creationId xmlns:a16="http://schemas.microsoft.com/office/drawing/2014/main" id="{ADA04D38-A518-A7EE-1CDD-36A6CFA43E3E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2" name="Agrupar 231">
            <a:extLst>
              <a:ext uri="{FF2B5EF4-FFF2-40B4-BE49-F238E27FC236}">
                <a16:creationId xmlns:a16="http://schemas.microsoft.com/office/drawing/2014/main" id="{EB525830-879B-2900-5F5C-52FF03D612D7}"/>
              </a:ext>
            </a:extLst>
          </p:cNvPr>
          <p:cNvGrpSpPr/>
          <p:nvPr/>
        </p:nvGrpSpPr>
        <p:grpSpPr>
          <a:xfrm>
            <a:off x="10346810" y="3612078"/>
            <a:ext cx="367619" cy="268089"/>
            <a:chOff x="10728631" y="2924691"/>
            <a:chExt cx="230788" cy="169792"/>
          </a:xfrm>
        </p:grpSpPr>
        <p:sp>
          <p:nvSpPr>
            <p:cNvPr id="233" name="Forma Livre: Forma 232">
              <a:extLst>
                <a:ext uri="{FF2B5EF4-FFF2-40B4-BE49-F238E27FC236}">
                  <a16:creationId xmlns:a16="http://schemas.microsoft.com/office/drawing/2014/main" id="{35791FCC-699D-390B-C847-6367A98017C3}"/>
                </a:ext>
              </a:extLst>
            </p:cNvPr>
            <p:cNvSpPr/>
            <p:nvPr/>
          </p:nvSpPr>
          <p:spPr>
            <a:xfrm>
              <a:off x="10772608" y="2924691"/>
              <a:ext cx="186811" cy="169792"/>
            </a:xfrm>
            <a:custGeom>
              <a:avLst/>
              <a:gdLst>
                <a:gd name="connsiteX0" fmla="*/ 93394 w 186811"/>
                <a:gd name="connsiteY0" fmla="*/ 164846 h 164845"/>
                <a:gd name="connsiteX1" fmla="*/ 76914 w 186811"/>
                <a:gd name="connsiteY1" fmla="*/ 148366 h 164845"/>
                <a:gd name="connsiteX2" fmla="*/ 76914 w 186811"/>
                <a:gd name="connsiteY2" fmla="*/ 120891 h 164845"/>
                <a:gd name="connsiteX3" fmla="*/ 43954 w 186811"/>
                <a:gd name="connsiteY3" fmla="*/ 120891 h 164845"/>
                <a:gd name="connsiteX4" fmla="*/ 43954 w 186811"/>
                <a:gd name="connsiteY4" fmla="*/ 98903 h 164845"/>
                <a:gd name="connsiteX5" fmla="*/ 98903 w 186811"/>
                <a:gd name="connsiteY5" fmla="*/ 98903 h 164845"/>
                <a:gd name="connsiteX6" fmla="*/ 98903 w 186811"/>
                <a:gd name="connsiteY6" fmla="*/ 136320 h 164845"/>
                <a:gd name="connsiteX7" fmla="*/ 161806 w 186811"/>
                <a:gd name="connsiteY7" fmla="*/ 82423 h 164845"/>
                <a:gd name="connsiteX8" fmla="*/ 98903 w 186811"/>
                <a:gd name="connsiteY8" fmla="*/ 28526 h 164845"/>
                <a:gd name="connsiteX9" fmla="*/ 98903 w 186811"/>
                <a:gd name="connsiteY9" fmla="*/ 65943 h 164845"/>
                <a:gd name="connsiteX10" fmla="*/ 0 w 186811"/>
                <a:gd name="connsiteY10" fmla="*/ 65943 h 164845"/>
                <a:gd name="connsiteX11" fmla="*/ 0 w 186811"/>
                <a:gd name="connsiteY11" fmla="*/ 43954 h 164845"/>
                <a:gd name="connsiteX12" fmla="*/ 76914 w 186811"/>
                <a:gd name="connsiteY12" fmla="*/ 43954 h 164845"/>
                <a:gd name="connsiteX13" fmla="*/ 76914 w 186811"/>
                <a:gd name="connsiteY13" fmla="*/ 16480 h 164845"/>
                <a:gd name="connsiteX14" fmla="*/ 93394 w 186811"/>
                <a:gd name="connsiteY14" fmla="*/ 0 h 164845"/>
                <a:gd name="connsiteX15" fmla="*/ 104023 w 186811"/>
                <a:gd name="connsiteY15" fmla="*/ 3977 h 164845"/>
                <a:gd name="connsiteX16" fmla="*/ 181051 w 186811"/>
                <a:gd name="connsiteY16" fmla="*/ 69966 h 164845"/>
                <a:gd name="connsiteX17" fmla="*/ 186811 w 186811"/>
                <a:gd name="connsiteY17" fmla="*/ 82423 h 164845"/>
                <a:gd name="connsiteX18" fmla="*/ 181166 w 186811"/>
                <a:gd name="connsiteY18" fmla="*/ 94766 h 164845"/>
                <a:gd name="connsiteX19" fmla="*/ 104068 w 186811"/>
                <a:gd name="connsiteY19" fmla="*/ 160846 h 164845"/>
                <a:gd name="connsiteX20" fmla="*/ 93394 w 186811"/>
                <a:gd name="connsiteY20" fmla="*/ 164846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811" h="164845">
                  <a:moveTo>
                    <a:pt x="93394" y="164846"/>
                  </a:moveTo>
                  <a:cubicBezTo>
                    <a:pt x="84297" y="164846"/>
                    <a:pt x="76914" y="157463"/>
                    <a:pt x="76914" y="148366"/>
                  </a:cubicBezTo>
                  <a:lnTo>
                    <a:pt x="76914" y="120891"/>
                  </a:lnTo>
                  <a:lnTo>
                    <a:pt x="43954" y="120891"/>
                  </a:lnTo>
                  <a:lnTo>
                    <a:pt x="43954" y="98903"/>
                  </a:lnTo>
                  <a:lnTo>
                    <a:pt x="98903" y="98903"/>
                  </a:lnTo>
                  <a:lnTo>
                    <a:pt x="98903" y="136320"/>
                  </a:lnTo>
                  <a:lnTo>
                    <a:pt x="161806" y="82423"/>
                  </a:lnTo>
                  <a:lnTo>
                    <a:pt x="98903" y="28526"/>
                  </a:lnTo>
                  <a:lnTo>
                    <a:pt x="98903" y="65943"/>
                  </a:lnTo>
                  <a:lnTo>
                    <a:pt x="0" y="65943"/>
                  </a:lnTo>
                  <a:lnTo>
                    <a:pt x="0" y="43954"/>
                  </a:lnTo>
                  <a:lnTo>
                    <a:pt x="76914" y="43954"/>
                  </a:lnTo>
                  <a:lnTo>
                    <a:pt x="76914" y="16480"/>
                  </a:lnTo>
                  <a:cubicBezTo>
                    <a:pt x="76914" y="7383"/>
                    <a:pt x="84297" y="0"/>
                    <a:pt x="93394" y="0"/>
                  </a:cubicBezTo>
                  <a:cubicBezTo>
                    <a:pt x="97234" y="0"/>
                    <a:pt x="101006" y="1417"/>
                    <a:pt x="104023" y="3977"/>
                  </a:cubicBezTo>
                  <a:lnTo>
                    <a:pt x="181051" y="69966"/>
                  </a:lnTo>
                  <a:cubicBezTo>
                    <a:pt x="184754" y="73211"/>
                    <a:pt x="186811" y="77714"/>
                    <a:pt x="186811" y="82423"/>
                  </a:cubicBezTo>
                  <a:cubicBezTo>
                    <a:pt x="186811" y="87109"/>
                    <a:pt x="184754" y="91611"/>
                    <a:pt x="181166" y="94766"/>
                  </a:cubicBezTo>
                  <a:lnTo>
                    <a:pt x="104068" y="160846"/>
                  </a:lnTo>
                  <a:cubicBezTo>
                    <a:pt x="101006" y="163429"/>
                    <a:pt x="97234" y="164846"/>
                    <a:pt x="93394" y="164846"/>
                  </a:cubicBez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orma Livre: Forma 233">
              <a:extLst>
                <a:ext uri="{FF2B5EF4-FFF2-40B4-BE49-F238E27FC236}">
                  <a16:creationId xmlns:a16="http://schemas.microsoft.com/office/drawing/2014/main" id="{B4470F7B-6D2D-A8F4-D8A7-46036A7D0F40}"/>
                </a:ext>
              </a:extLst>
            </p:cNvPr>
            <p:cNvSpPr/>
            <p:nvPr/>
          </p:nvSpPr>
          <p:spPr>
            <a:xfrm>
              <a:off x="10728631" y="2969988"/>
              <a:ext cx="21988" cy="22648"/>
            </a:xfrm>
            <a:custGeom>
              <a:avLst/>
              <a:gdLst>
                <a:gd name="connsiteX0" fmla="*/ 0 w 21988"/>
                <a:gd name="connsiteY0" fmla="*/ 0 h 21988"/>
                <a:gd name="connsiteX1" fmla="*/ 21989 w 21988"/>
                <a:gd name="connsiteY1" fmla="*/ 0 h 21988"/>
                <a:gd name="connsiteX2" fmla="*/ 21989 w 21988"/>
                <a:gd name="connsiteY2" fmla="*/ 21989 h 21988"/>
                <a:gd name="connsiteX3" fmla="*/ 0 w 21988"/>
                <a:gd name="connsiteY3" fmla="*/ 21989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" h="21988">
                  <a:moveTo>
                    <a:pt x="0" y="0"/>
                  </a:moveTo>
                  <a:lnTo>
                    <a:pt x="21989" y="0"/>
                  </a:lnTo>
                  <a:lnTo>
                    <a:pt x="21989" y="21989"/>
                  </a:lnTo>
                  <a:lnTo>
                    <a:pt x="0" y="21989"/>
                  </a:lnTo>
                  <a:close/>
                </a:path>
              </a:pathLst>
            </a:custGeom>
            <a:gradFill>
              <a:gsLst>
                <a:gs pos="0">
                  <a:srgbClr val="660099"/>
                </a:gs>
                <a:gs pos="100000">
                  <a:srgbClr val="00AADC"/>
                </a:gs>
              </a:gsLst>
              <a:lin ang="2700000" scaled="0"/>
            </a:gradFill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59374CE-9841-D24F-4671-1A100B9E9CD6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3" name="Retângulo: Cantos Superiores Arredondados 2">
              <a:extLst>
                <a:ext uri="{FF2B5EF4-FFF2-40B4-BE49-F238E27FC236}">
                  <a16:creationId xmlns:a16="http://schemas.microsoft.com/office/drawing/2014/main" id="{41824EF0-45B5-5078-126D-131EA1C18F59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910119C7-32D5-A4AA-D3A3-863CA73660CD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5" name="Gráfico 6">
                <a:extLst>
                  <a:ext uri="{FF2B5EF4-FFF2-40B4-BE49-F238E27FC236}">
                    <a16:creationId xmlns:a16="http://schemas.microsoft.com/office/drawing/2014/main" id="{F3C79F44-1C4E-06A5-BAED-7BC62A56E7AE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29" name="Forma Livre: Forma 28">
                  <a:extLst>
                    <a:ext uri="{FF2B5EF4-FFF2-40B4-BE49-F238E27FC236}">
                      <a16:creationId xmlns:a16="http://schemas.microsoft.com/office/drawing/2014/main" id="{AED4F88F-9E6C-F9BC-6076-942B23EB2CC4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orma Livre: Forma 29">
                  <a:extLst>
                    <a:ext uri="{FF2B5EF4-FFF2-40B4-BE49-F238E27FC236}">
                      <a16:creationId xmlns:a16="http://schemas.microsoft.com/office/drawing/2014/main" id="{188D1C03-6E54-D314-42A9-2151449A818B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orma Livre: Forma 30">
                  <a:extLst>
                    <a:ext uri="{FF2B5EF4-FFF2-40B4-BE49-F238E27FC236}">
                      <a16:creationId xmlns:a16="http://schemas.microsoft.com/office/drawing/2014/main" id="{51C79ECC-FEAA-9D01-C7DD-4B489624BFAC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orma Livre: Forma 31">
                  <a:extLst>
                    <a:ext uri="{FF2B5EF4-FFF2-40B4-BE49-F238E27FC236}">
                      <a16:creationId xmlns:a16="http://schemas.microsoft.com/office/drawing/2014/main" id="{77FDAE09-4932-A936-CCCC-42C4E8B15B8F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orma Livre: Forma 32">
                  <a:extLst>
                    <a:ext uri="{FF2B5EF4-FFF2-40B4-BE49-F238E27FC236}">
                      <a16:creationId xmlns:a16="http://schemas.microsoft.com/office/drawing/2014/main" id="{6BEAF717-2426-9B73-21F2-D747BFD16FEE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orma Livre: Forma 33">
                  <a:extLst>
                    <a:ext uri="{FF2B5EF4-FFF2-40B4-BE49-F238E27FC236}">
                      <a16:creationId xmlns:a16="http://schemas.microsoft.com/office/drawing/2014/main" id="{E34830C7-5AB7-488B-DB4E-736302080EBF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" name="Gráfico 6">
                  <a:extLst>
                    <a:ext uri="{FF2B5EF4-FFF2-40B4-BE49-F238E27FC236}">
                      <a16:creationId xmlns:a16="http://schemas.microsoft.com/office/drawing/2014/main" id="{D8B9266C-33E8-C799-4382-39026F416218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37" name="Forma Livre: Forma 36">
                    <a:extLst>
                      <a:ext uri="{FF2B5EF4-FFF2-40B4-BE49-F238E27FC236}">
                        <a16:creationId xmlns:a16="http://schemas.microsoft.com/office/drawing/2014/main" id="{D9D6B243-6C82-C474-17F9-FBF9F01D20EC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orma Livre: Forma 37">
                    <a:extLst>
                      <a:ext uri="{FF2B5EF4-FFF2-40B4-BE49-F238E27FC236}">
                        <a16:creationId xmlns:a16="http://schemas.microsoft.com/office/drawing/2014/main" id="{31D52514-AC12-2E71-7C8E-B08B49AEFF94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6" name="Forma Livre: Forma 35">
                  <a:extLst>
                    <a:ext uri="{FF2B5EF4-FFF2-40B4-BE49-F238E27FC236}">
                      <a16:creationId xmlns:a16="http://schemas.microsoft.com/office/drawing/2014/main" id="{E7AAF155-5AD7-7A7B-2178-DB7A97A60BC7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" name="Gráfico 6">
                <a:extLst>
                  <a:ext uri="{FF2B5EF4-FFF2-40B4-BE49-F238E27FC236}">
                    <a16:creationId xmlns:a16="http://schemas.microsoft.com/office/drawing/2014/main" id="{AAE9D58F-7724-08E0-8714-0ECED9B112FF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17" name="Forma Livre: Forma 16">
                  <a:extLst>
                    <a:ext uri="{FF2B5EF4-FFF2-40B4-BE49-F238E27FC236}">
                      <a16:creationId xmlns:a16="http://schemas.microsoft.com/office/drawing/2014/main" id="{B53DE09A-C385-A5D5-B5AD-5583572118B0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orma Livre: Forma 17">
                  <a:extLst>
                    <a:ext uri="{FF2B5EF4-FFF2-40B4-BE49-F238E27FC236}">
                      <a16:creationId xmlns:a16="http://schemas.microsoft.com/office/drawing/2014/main" id="{9D9123AE-A869-B98E-ABE8-475623C68036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orma Livre: Forma 18">
                  <a:extLst>
                    <a:ext uri="{FF2B5EF4-FFF2-40B4-BE49-F238E27FC236}">
                      <a16:creationId xmlns:a16="http://schemas.microsoft.com/office/drawing/2014/main" id="{382E03CE-BD42-BF20-1706-1F10267C3FB9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66F78C39-FD28-1F2C-C9AA-6AB6036470BF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A0BD91A2-EF24-E633-0B6D-377DE19471B3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" name="Gráfico 6">
                  <a:extLst>
                    <a:ext uri="{FF2B5EF4-FFF2-40B4-BE49-F238E27FC236}">
                      <a16:creationId xmlns:a16="http://schemas.microsoft.com/office/drawing/2014/main" id="{C238B86F-2975-2FD7-D593-1448EA3EFEDC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27" name="Forma Livre: Forma 26">
                    <a:extLst>
                      <a:ext uri="{FF2B5EF4-FFF2-40B4-BE49-F238E27FC236}">
                        <a16:creationId xmlns:a16="http://schemas.microsoft.com/office/drawing/2014/main" id="{A3994B90-6BCC-00EB-9162-11CCFA68000C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orma Livre: Forma 27">
                    <a:extLst>
                      <a:ext uri="{FF2B5EF4-FFF2-40B4-BE49-F238E27FC236}">
                        <a16:creationId xmlns:a16="http://schemas.microsoft.com/office/drawing/2014/main" id="{2C32F3DD-E6FC-EC6C-C40D-0751381A7779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64CAF24B-87F1-E813-E56F-24234C73AA1D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DCB47E28-D236-B26E-5291-F7CBF58C89DA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34B12603-2DFD-0A86-0FA2-27959D5814E6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8286E76B-747E-BAA0-EEF8-E5F9E2C1854C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" name="Gráfico 6">
                <a:extLst>
                  <a:ext uri="{FF2B5EF4-FFF2-40B4-BE49-F238E27FC236}">
                    <a16:creationId xmlns:a16="http://schemas.microsoft.com/office/drawing/2014/main" id="{70C135EF-45C0-8466-F362-DC41C87325FE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14" name="Forma Livre: Forma 13">
                  <a:extLst>
                    <a:ext uri="{FF2B5EF4-FFF2-40B4-BE49-F238E27FC236}">
                      <a16:creationId xmlns:a16="http://schemas.microsoft.com/office/drawing/2014/main" id="{2920A7E6-F09E-DA80-F4A9-C08BF167B99A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orma Livre: Forma 14">
                  <a:extLst>
                    <a:ext uri="{FF2B5EF4-FFF2-40B4-BE49-F238E27FC236}">
                      <a16:creationId xmlns:a16="http://schemas.microsoft.com/office/drawing/2014/main" id="{76AF29E2-7BD4-32B5-185A-BA220964B06C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orma Livre: Forma 15">
                  <a:extLst>
                    <a:ext uri="{FF2B5EF4-FFF2-40B4-BE49-F238E27FC236}">
                      <a16:creationId xmlns:a16="http://schemas.microsoft.com/office/drawing/2014/main" id="{F9F8B28E-0441-91C3-AF67-40AFFA495278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áfico 6">
                <a:extLst>
                  <a:ext uri="{FF2B5EF4-FFF2-40B4-BE49-F238E27FC236}">
                    <a16:creationId xmlns:a16="http://schemas.microsoft.com/office/drawing/2014/main" id="{DABD7920-D187-173A-E212-CE8D69402FFA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9" name="Forma Livre: Forma 8">
                  <a:extLst>
                    <a:ext uri="{FF2B5EF4-FFF2-40B4-BE49-F238E27FC236}">
                      <a16:creationId xmlns:a16="http://schemas.microsoft.com/office/drawing/2014/main" id="{E0998EBF-5E66-BA29-F53E-EDA09D628D5B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orma Livre: Forma 9">
                  <a:extLst>
                    <a:ext uri="{FF2B5EF4-FFF2-40B4-BE49-F238E27FC236}">
                      <a16:creationId xmlns:a16="http://schemas.microsoft.com/office/drawing/2014/main" id="{A42E2B2A-8548-3CCE-F135-8AFF15F2ADFD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orma Livre: Forma 10">
                  <a:extLst>
                    <a:ext uri="{FF2B5EF4-FFF2-40B4-BE49-F238E27FC236}">
                      <a16:creationId xmlns:a16="http://schemas.microsoft.com/office/drawing/2014/main" id="{F2678B19-B0F9-AFF2-E5BF-B8FEF3145EC2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orma Livre: Forma 11">
                  <a:extLst>
                    <a:ext uri="{FF2B5EF4-FFF2-40B4-BE49-F238E27FC236}">
                      <a16:creationId xmlns:a16="http://schemas.microsoft.com/office/drawing/2014/main" id="{EADEB90C-3AC5-E9F8-328A-E1CA67E51A75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orma Livre: Forma 12">
                  <a:extLst>
                    <a:ext uri="{FF2B5EF4-FFF2-40B4-BE49-F238E27FC236}">
                      <a16:creationId xmlns:a16="http://schemas.microsoft.com/office/drawing/2014/main" id="{B17F08E3-3688-6A77-ABBC-2148F5BCBE5C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48F63A5-2078-18D4-D972-C180D3E438B2}"/>
              </a:ext>
            </a:extLst>
          </p:cNvPr>
          <p:cNvSpPr txBox="1"/>
          <p:nvPr/>
        </p:nvSpPr>
        <p:spPr>
          <a:xfrm>
            <a:off x="501834" y="507399"/>
            <a:ext cx="4501920" cy="86067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GOVERNANÇA 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1A30337C-2FEB-83CD-F3DD-1D68DF51C091}"/>
              </a:ext>
            </a:extLst>
          </p:cNvPr>
          <p:cNvSpPr txBox="1"/>
          <p:nvPr/>
        </p:nvSpPr>
        <p:spPr>
          <a:xfrm>
            <a:off x="550863" y="1267975"/>
            <a:ext cx="3703381" cy="49127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GESTÃO EM NÚMEROS</a:t>
            </a:r>
          </a:p>
        </p:txBody>
      </p:sp>
      <p:grpSp>
        <p:nvGrpSpPr>
          <p:cNvPr id="78" name="Agrupar 77">
            <a:extLst>
              <a:ext uri="{FF2B5EF4-FFF2-40B4-BE49-F238E27FC236}">
                <a16:creationId xmlns:a16="http://schemas.microsoft.com/office/drawing/2014/main" id="{8B5D934A-C87E-6090-D2E8-BD04261147B0}"/>
              </a:ext>
            </a:extLst>
          </p:cNvPr>
          <p:cNvGrpSpPr/>
          <p:nvPr/>
        </p:nvGrpSpPr>
        <p:grpSpPr>
          <a:xfrm>
            <a:off x="1485434" y="2262777"/>
            <a:ext cx="1373324" cy="934514"/>
            <a:chOff x="1695419" y="1648180"/>
            <a:chExt cx="1373324" cy="934514"/>
          </a:xfrm>
        </p:grpSpPr>
        <p:sp>
          <p:nvSpPr>
            <p:cNvPr id="75" name="CaixaDeTexto 74">
              <a:extLst>
                <a:ext uri="{FF2B5EF4-FFF2-40B4-BE49-F238E27FC236}">
                  <a16:creationId xmlns:a16="http://schemas.microsoft.com/office/drawing/2014/main" id="{A0D41BC5-30E2-F197-468A-80C2D918F9BC}"/>
                </a:ext>
              </a:extLst>
            </p:cNvPr>
            <p:cNvSpPr txBox="1"/>
            <p:nvPr/>
          </p:nvSpPr>
          <p:spPr>
            <a:xfrm>
              <a:off x="1695419" y="1648180"/>
              <a:ext cx="701706" cy="59804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1" dirty="0">
                  <a:solidFill>
                    <a:schemeClr val="bg1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61</a:t>
              </a:r>
            </a:p>
          </p:txBody>
        </p:sp>
        <p:sp>
          <p:nvSpPr>
            <p:cNvPr id="77" name="CaixaDeTexto 76">
              <a:extLst>
                <a:ext uri="{FF2B5EF4-FFF2-40B4-BE49-F238E27FC236}">
                  <a16:creationId xmlns:a16="http://schemas.microsoft.com/office/drawing/2014/main" id="{A7EC9C41-ACFE-7EC3-519A-5D303D4D4DD2}"/>
                </a:ext>
              </a:extLst>
            </p:cNvPr>
            <p:cNvSpPr txBox="1"/>
            <p:nvPr/>
          </p:nvSpPr>
          <p:spPr>
            <a:xfrm>
              <a:off x="1707943" y="2143480"/>
              <a:ext cx="1360800" cy="4392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Projetos</a:t>
              </a:r>
              <a:endParaRPr lang="pt-BR" sz="2800" b="1" dirty="0">
                <a:solidFill>
                  <a:srgbClr val="660099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0059F8BE-193B-9F24-3B7A-B03D6D91378F}"/>
              </a:ext>
            </a:extLst>
          </p:cNvPr>
          <p:cNvGrpSpPr/>
          <p:nvPr/>
        </p:nvGrpSpPr>
        <p:grpSpPr>
          <a:xfrm>
            <a:off x="4444187" y="2262777"/>
            <a:ext cx="1236330" cy="934514"/>
            <a:chOff x="1695419" y="1648180"/>
            <a:chExt cx="1236330" cy="934514"/>
          </a:xfrm>
        </p:grpSpPr>
        <p:sp>
          <p:nvSpPr>
            <p:cNvPr id="101" name="CaixaDeTexto 100">
              <a:extLst>
                <a:ext uri="{FF2B5EF4-FFF2-40B4-BE49-F238E27FC236}">
                  <a16:creationId xmlns:a16="http://schemas.microsoft.com/office/drawing/2014/main" id="{D02E2469-B3B9-A6C5-7697-550BB285B468}"/>
                </a:ext>
              </a:extLst>
            </p:cNvPr>
            <p:cNvSpPr txBox="1"/>
            <p:nvPr/>
          </p:nvSpPr>
          <p:spPr>
            <a:xfrm>
              <a:off x="1695419" y="1648180"/>
              <a:ext cx="701706" cy="59804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1" dirty="0">
                  <a:solidFill>
                    <a:schemeClr val="bg1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58</a:t>
              </a:r>
            </a:p>
          </p:txBody>
        </p:sp>
        <p:sp>
          <p:nvSpPr>
            <p:cNvPr id="102" name="CaixaDeTexto 101">
              <a:extLst>
                <a:ext uri="{FF2B5EF4-FFF2-40B4-BE49-F238E27FC236}">
                  <a16:creationId xmlns:a16="http://schemas.microsoft.com/office/drawing/2014/main" id="{DAABBC8C-E5E7-22F0-3CDA-11F2D2F58DB5}"/>
                </a:ext>
              </a:extLst>
            </p:cNvPr>
            <p:cNvSpPr txBox="1"/>
            <p:nvPr/>
          </p:nvSpPr>
          <p:spPr>
            <a:xfrm>
              <a:off x="1707942" y="2143480"/>
              <a:ext cx="1223807" cy="4392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800" dirty="0">
                  <a:solidFill>
                    <a:srgbClr val="3C3C3C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Comitês</a:t>
              </a:r>
              <a:endParaRPr lang="pt-BR" sz="2800" b="1" dirty="0">
                <a:solidFill>
                  <a:srgbClr val="3C3C3C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7CECF13E-30F2-6DA7-B4BD-BBDF78CD19D0}"/>
              </a:ext>
            </a:extLst>
          </p:cNvPr>
          <p:cNvGrpSpPr/>
          <p:nvPr/>
        </p:nvGrpSpPr>
        <p:grpSpPr>
          <a:xfrm>
            <a:off x="7265946" y="2262777"/>
            <a:ext cx="1313364" cy="934514"/>
            <a:chOff x="1695419" y="1648180"/>
            <a:chExt cx="1313364" cy="934514"/>
          </a:xfrm>
        </p:grpSpPr>
        <p:sp>
          <p:nvSpPr>
            <p:cNvPr id="125" name="CaixaDeTexto 124">
              <a:extLst>
                <a:ext uri="{FF2B5EF4-FFF2-40B4-BE49-F238E27FC236}">
                  <a16:creationId xmlns:a16="http://schemas.microsoft.com/office/drawing/2014/main" id="{F3714463-7FD9-8DD2-8506-1E82486D6B09}"/>
                </a:ext>
              </a:extLst>
            </p:cNvPr>
            <p:cNvSpPr txBox="1"/>
            <p:nvPr/>
          </p:nvSpPr>
          <p:spPr>
            <a:xfrm>
              <a:off x="1695419" y="1648180"/>
              <a:ext cx="701706" cy="59804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1" dirty="0">
                  <a:solidFill>
                    <a:schemeClr val="bg1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47</a:t>
              </a:r>
            </a:p>
          </p:txBody>
        </p:sp>
        <p:sp>
          <p:nvSpPr>
            <p:cNvPr id="126" name="CaixaDeTexto 125">
              <a:extLst>
                <a:ext uri="{FF2B5EF4-FFF2-40B4-BE49-F238E27FC236}">
                  <a16:creationId xmlns:a16="http://schemas.microsoft.com/office/drawing/2014/main" id="{533F10C5-F86D-A996-0C25-2144D5A4BA06}"/>
                </a:ext>
              </a:extLst>
            </p:cNvPr>
            <p:cNvSpPr txBox="1"/>
            <p:nvPr/>
          </p:nvSpPr>
          <p:spPr>
            <a:xfrm>
              <a:off x="1707943" y="2143480"/>
              <a:ext cx="1300840" cy="4392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Cidades</a:t>
              </a:r>
              <a:endParaRPr lang="pt-BR" sz="2800" b="1" dirty="0">
                <a:solidFill>
                  <a:srgbClr val="660099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48" name="Agrupar 147">
            <a:extLst>
              <a:ext uri="{FF2B5EF4-FFF2-40B4-BE49-F238E27FC236}">
                <a16:creationId xmlns:a16="http://schemas.microsoft.com/office/drawing/2014/main" id="{7B9893E8-A6F1-E57B-FB37-4E4A182AEEBA}"/>
              </a:ext>
            </a:extLst>
          </p:cNvPr>
          <p:cNvGrpSpPr/>
          <p:nvPr/>
        </p:nvGrpSpPr>
        <p:grpSpPr>
          <a:xfrm>
            <a:off x="10164737" y="2262777"/>
            <a:ext cx="1523227" cy="934514"/>
            <a:chOff x="1695418" y="1648180"/>
            <a:chExt cx="1523227" cy="934514"/>
          </a:xfrm>
        </p:grpSpPr>
        <p:sp>
          <p:nvSpPr>
            <p:cNvPr id="149" name="CaixaDeTexto 148">
              <a:extLst>
                <a:ext uri="{FF2B5EF4-FFF2-40B4-BE49-F238E27FC236}">
                  <a16:creationId xmlns:a16="http://schemas.microsoft.com/office/drawing/2014/main" id="{429946DE-8117-0A0E-38D3-695D7398E939}"/>
                </a:ext>
              </a:extLst>
            </p:cNvPr>
            <p:cNvSpPr txBox="1"/>
            <p:nvPr/>
          </p:nvSpPr>
          <p:spPr>
            <a:xfrm>
              <a:off x="1695418" y="1648180"/>
              <a:ext cx="938609" cy="59804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1" dirty="0">
                  <a:solidFill>
                    <a:schemeClr val="bg1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491</a:t>
              </a:r>
            </a:p>
          </p:txBody>
        </p:sp>
        <p:sp>
          <p:nvSpPr>
            <p:cNvPr id="150" name="CaixaDeTexto 149">
              <a:extLst>
                <a:ext uri="{FF2B5EF4-FFF2-40B4-BE49-F238E27FC236}">
                  <a16:creationId xmlns:a16="http://schemas.microsoft.com/office/drawing/2014/main" id="{8FA2C7DC-1CCA-EB7A-3495-065FF1BAA257}"/>
                </a:ext>
              </a:extLst>
            </p:cNvPr>
            <p:cNvSpPr txBox="1"/>
            <p:nvPr/>
          </p:nvSpPr>
          <p:spPr>
            <a:xfrm>
              <a:off x="1707942" y="2143480"/>
              <a:ext cx="1510703" cy="4392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800" dirty="0">
                  <a:solidFill>
                    <a:srgbClr val="3C3C3C"/>
                  </a:solidFill>
                  <a:latin typeface="Officina Serif ITC TT" panose="00000400000000000000" pitchFamily="2" charset="0"/>
                  <a:cs typeface="Segoe UI Light" panose="020B0502040204020203" pitchFamily="34" charset="0"/>
                </a:rPr>
                <a:t>Membros</a:t>
              </a:r>
              <a:endParaRPr lang="pt-BR" sz="2800" b="1" dirty="0">
                <a:solidFill>
                  <a:srgbClr val="3C3C3C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59" name="Agrupar 258">
            <a:extLst>
              <a:ext uri="{FF2B5EF4-FFF2-40B4-BE49-F238E27FC236}">
                <a16:creationId xmlns:a16="http://schemas.microsoft.com/office/drawing/2014/main" id="{B048A61E-A460-5762-22B7-364121E03539}"/>
              </a:ext>
            </a:extLst>
          </p:cNvPr>
          <p:cNvGrpSpPr/>
          <p:nvPr/>
        </p:nvGrpSpPr>
        <p:grpSpPr>
          <a:xfrm>
            <a:off x="345059" y="5331808"/>
            <a:ext cx="2251381" cy="507321"/>
            <a:chOff x="535362" y="4912404"/>
            <a:chExt cx="2251381" cy="507321"/>
          </a:xfrm>
        </p:grpSpPr>
        <p:sp>
          <p:nvSpPr>
            <p:cNvPr id="257" name="Retângulo: Cantos Arredondados 256">
              <a:extLst>
                <a:ext uri="{FF2B5EF4-FFF2-40B4-BE49-F238E27FC236}">
                  <a16:creationId xmlns:a16="http://schemas.microsoft.com/office/drawing/2014/main" id="{76C5DFDC-D2D2-F9B6-D360-34F62351303C}"/>
                </a:ext>
              </a:extLst>
            </p:cNvPr>
            <p:cNvSpPr/>
            <p:nvPr/>
          </p:nvSpPr>
          <p:spPr>
            <a:xfrm>
              <a:off x="535362" y="4912404"/>
              <a:ext cx="2251381" cy="507321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Google Shape;1703;p28">
              <a:extLst>
                <a:ext uri="{FF2B5EF4-FFF2-40B4-BE49-F238E27FC236}">
                  <a16:creationId xmlns:a16="http://schemas.microsoft.com/office/drawing/2014/main" id="{957351E0-E63B-37F7-B904-55733D9D6062}"/>
                </a:ext>
              </a:extLst>
            </p:cNvPr>
            <p:cNvSpPr txBox="1"/>
            <p:nvPr/>
          </p:nvSpPr>
          <p:spPr>
            <a:xfrm>
              <a:off x="584377" y="5012682"/>
              <a:ext cx="2153350" cy="285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>
                <a:defRPr sz="1667"/>
              </a:lvl1pPr>
            </a:lstStyle>
            <a:p>
              <a:pPr algn="ctr"/>
              <a:r>
                <a:rPr lang="pt-BR" sz="2000" b="1" dirty="0">
                  <a:solidFill>
                    <a:schemeClr val="bg1"/>
                  </a:solidFill>
                  <a:sym typeface="Barlow"/>
                </a:rPr>
                <a:t>Reconhecimentos</a:t>
              </a:r>
            </a:p>
          </p:txBody>
        </p:sp>
      </p:grpSp>
      <p:sp>
        <p:nvSpPr>
          <p:cNvPr id="268" name="CaixaDeTexto 267">
            <a:extLst>
              <a:ext uri="{FF2B5EF4-FFF2-40B4-BE49-F238E27FC236}">
                <a16:creationId xmlns:a16="http://schemas.microsoft.com/office/drawing/2014/main" id="{3F7A512D-BDF9-7AB5-EC2D-A41609972549}"/>
              </a:ext>
            </a:extLst>
          </p:cNvPr>
          <p:cNvSpPr txBox="1"/>
          <p:nvPr/>
        </p:nvSpPr>
        <p:spPr>
          <a:xfrm>
            <a:off x="5520919" y="5638336"/>
            <a:ext cx="1702820" cy="30815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Game do Bem</a:t>
            </a:r>
          </a:p>
        </p:txBody>
      </p:sp>
      <p:sp>
        <p:nvSpPr>
          <p:cNvPr id="269" name="Retângulo 268">
            <a:extLst>
              <a:ext uri="{FF2B5EF4-FFF2-40B4-BE49-F238E27FC236}">
                <a16:creationId xmlns:a16="http://schemas.microsoft.com/office/drawing/2014/main" id="{DED7262C-36BB-9123-B000-4232CDEE7F7F}"/>
              </a:ext>
            </a:extLst>
          </p:cNvPr>
          <p:cNvSpPr/>
          <p:nvPr/>
        </p:nvSpPr>
        <p:spPr>
          <a:xfrm>
            <a:off x="5558515" y="5925836"/>
            <a:ext cx="3344121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Premiação anual – melhores jogadores</a:t>
            </a:r>
          </a:p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Reconhecimentos sazonais de acordo com as campanhas temáticas do game</a:t>
            </a:r>
          </a:p>
        </p:txBody>
      </p:sp>
      <p:sp>
        <p:nvSpPr>
          <p:cNvPr id="270" name="CaixaDeTexto 269">
            <a:extLst>
              <a:ext uri="{FF2B5EF4-FFF2-40B4-BE49-F238E27FC236}">
                <a16:creationId xmlns:a16="http://schemas.microsoft.com/office/drawing/2014/main" id="{FF889D89-D53C-9B8B-0508-CAB92971B04C}"/>
              </a:ext>
            </a:extLst>
          </p:cNvPr>
          <p:cNvSpPr txBox="1"/>
          <p:nvPr/>
        </p:nvSpPr>
        <p:spPr>
          <a:xfrm>
            <a:off x="3062297" y="5668812"/>
            <a:ext cx="2602229" cy="30815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Gente de Valor</a:t>
            </a:r>
          </a:p>
        </p:txBody>
      </p:sp>
      <p:sp>
        <p:nvSpPr>
          <p:cNvPr id="271" name="Retângulo 270">
            <a:extLst>
              <a:ext uri="{FF2B5EF4-FFF2-40B4-BE49-F238E27FC236}">
                <a16:creationId xmlns:a16="http://schemas.microsoft.com/office/drawing/2014/main" id="{56C778F0-E859-84B2-3345-D03F2A6CF872}"/>
              </a:ext>
            </a:extLst>
          </p:cNvPr>
          <p:cNvSpPr/>
          <p:nvPr/>
        </p:nvSpPr>
        <p:spPr>
          <a:xfrm>
            <a:off x="3099894" y="5956312"/>
            <a:ext cx="2174889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Atividades no portal</a:t>
            </a:r>
          </a:p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Prestação de contas</a:t>
            </a:r>
          </a:p>
          <a:p>
            <a:pPr marL="180000" indent="-180000">
              <a:lnSpc>
                <a:spcPct val="90000"/>
              </a:lnSpc>
              <a:buClr>
                <a:srgbClr val="660099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Atingimento das metas</a:t>
            </a:r>
          </a:p>
        </p:txBody>
      </p:sp>
      <p:cxnSp>
        <p:nvCxnSpPr>
          <p:cNvPr id="273" name="Conector reto 272">
            <a:extLst>
              <a:ext uri="{FF2B5EF4-FFF2-40B4-BE49-F238E27FC236}">
                <a16:creationId xmlns:a16="http://schemas.microsoft.com/office/drawing/2014/main" id="{874635F8-9A90-5DEC-A23C-8CE4E3055242}"/>
              </a:ext>
            </a:extLst>
          </p:cNvPr>
          <p:cNvCxnSpPr>
            <a:cxnSpLocks/>
          </p:cNvCxnSpPr>
          <p:nvPr/>
        </p:nvCxnSpPr>
        <p:spPr>
          <a:xfrm>
            <a:off x="2968157" y="5486504"/>
            <a:ext cx="0" cy="32968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5" name="Conector reto 274">
            <a:extLst>
              <a:ext uri="{FF2B5EF4-FFF2-40B4-BE49-F238E27FC236}">
                <a16:creationId xmlns:a16="http://schemas.microsoft.com/office/drawing/2014/main" id="{6656B204-F7B4-F20F-2F40-76DDD1A869D3}"/>
              </a:ext>
            </a:extLst>
          </p:cNvPr>
          <p:cNvCxnSpPr>
            <a:cxnSpLocks/>
          </p:cNvCxnSpPr>
          <p:nvPr/>
        </p:nvCxnSpPr>
        <p:spPr>
          <a:xfrm>
            <a:off x="5250366" y="5486504"/>
            <a:ext cx="0" cy="929286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56" name="Agrupar 355">
            <a:extLst>
              <a:ext uri="{FF2B5EF4-FFF2-40B4-BE49-F238E27FC236}">
                <a16:creationId xmlns:a16="http://schemas.microsoft.com/office/drawing/2014/main" id="{F504FD61-EEF0-9995-C304-9D81851F42FE}"/>
              </a:ext>
            </a:extLst>
          </p:cNvPr>
          <p:cNvGrpSpPr/>
          <p:nvPr/>
        </p:nvGrpSpPr>
        <p:grpSpPr>
          <a:xfrm>
            <a:off x="6284549" y="2258387"/>
            <a:ext cx="917729" cy="904538"/>
            <a:chOff x="6284549" y="2258387"/>
            <a:chExt cx="917729" cy="904538"/>
          </a:xfrm>
        </p:grpSpPr>
        <p:sp>
          <p:nvSpPr>
            <p:cNvPr id="104" name="Retângulo: Cantos Arredondados 103">
              <a:extLst>
                <a:ext uri="{FF2B5EF4-FFF2-40B4-BE49-F238E27FC236}">
                  <a16:creationId xmlns:a16="http://schemas.microsoft.com/office/drawing/2014/main" id="{E4782EBF-5691-4119-04D9-C2068E3EB1E1}"/>
                </a:ext>
              </a:extLst>
            </p:cNvPr>
            <p:cNvSpPr/>
            <p:nvPr/>
          </p:nvSpPr>
          <p:spPr>
            <a:xfrm>
              <a:off x="6284549" y="2258387"/>
              <a:ext cx="917729" cy="904538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0" name="Gráfico 768">
              <a:extLst>
                <a:ext uri="{FF2B5EF4-FFF2-40B4-BE49-F238E27FC236}">
                  <a16:creationId xmlns:a16="http://schemas.microsoft.com/office/drawing/2014/main" id="{1325AB5A-6089-4DC9-7DD9-9F6887AD06CF}"/>
                </a:ext>
              </a:extLst>
            </p:cNvPr>
            <p:cNvGrpSpPr/>
            <p:nvPr/>
          </p:nvGrpSpPr>
          <p:grpSpPr>
            <a:xfrm>
              <a:off x="6433519" y="2395125"/>
              <a:ext cx="619789" cy="631063"/>
              <a:chOff x="6349135" y="1903168"/>
              <a:chExt cx="619789" cy="631063"/>
            </a:xfrm>
            <a:solidFill>
              <a:schemeClr val="bg1"/>
            </a:solidFill>
          </p:grpSpPr>
          <p:sp>
            <p:nvSpPr>
              <p:cNvPr id="291" name="Forma Livre: Forma 290">
                <a:extLst>
                  <a:ext uri="{FF2B5EF4-FFF2-40B4-BE49-F238E27FC236}">
                    <a16:creationId xmlns:a16="http://schemas.microsoft.com/office/drawing/2014/main" id="{7F303817-D099-1E28-0947-07D883133514}"/>
                  </a:ext>
                </a:extLst>
              </p:cNvPr>
              <p:cNvSpPr/>
              <p:nvPr/>
            </p:nvSpPr>
            <p:spPr>
              <a:xfrm>
                <a:off x="6856231" y="2218700"/>
                <a:ext cx="112693" cy="247911"/>
              </a:xfrm>
              <a:custGeom>
                <a:avLst/>
                <a:gdLst>
                  <a:gd name="connsiteX0" fmla="*/ 56347 w 112693"/>
                  <a:gd name="connsiteY0" fmla="*/ 247911 h 247911"/>
                  <a:gd name="connsiteX1" fmla="*/ 0 w 112693"/>
                  <a:gd name="connsiteY1" fmla="*/ 191564 h 247911"/>
                  <a:gd name="connsiteX2" fmla="*/ 0 w 112693"/>
                  <a:gd name="connsiteY2" fmla="*/ 56347 h 247911"/>
                  <a:gd name="connsiteX3" fmla="*/ 56347 w 112693"/>
                  <a:gd name="connsiteY3" fmla="*/ 0 h 247911"/>
                  <a:gd name="connsiteX4" fmla="*/ 112693 w 112693"/>
                  <a:gd name="connsiteY4" fmla="*/ 56347 h 247911"/>
                  <a:gd name="connsiteX5" fmla="*/ 112693 w 112693"/>
                  <a:gd name="connsiteY5" fmla="*/ 191564 h 247911"/>
                  <a:gd name="connsiteX6" fmla="*/ 56347 w 112693"/>
                  <a:gd name="connsiteY6" fmla="*/ 247911 h 247911"/>
                  <a:gd name="connsiteX7" fmla="*/ 56347 w 112693"/>
                  <a:gd name="connsiteY7" fmla="*/ 22548 h 247911"/>
                  <a:gd name="connsiteX8" fmla="*/ 22548 w 112693"/>
                  <a:gd name="connsiteY8" fmla="*/ 56347 h 247911"/>
                  <a:gd name="connsiteX9" fmla="*/ 22548 w 112693"/>
                  <a:gd name="connsiteY9" fmla="*/ 191564 h 247911"/>
                  <a:gd name="connsiteX10" fmla="*/ 56347 w 112693"/>
                  <a:gd name="connsiteY10" fmla="*/ 225363 h 247911"/>
                  <a:gd name="connsiteX11" fmla="*/ 90145 w 112693"/>
                  <a:gd name="connsiteY11" fmla="*/ 191564 h 247911"/>
                  <a:gd name="connsiteX12" fmla="*/ 90145 w 112693"/>
                  <a:gd name="connsiteY12" fmla="*/ 56347 h 247911"/>
                  <a:gd name="connsiteX13" fmla="*/ 56347 w 112693"/>
                  <a:gd name="connsiteY13" fmla="*/ 22548 h 2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2693" h="247911">
                    <a:moveTo>
                      <a:pt x="56347" y="247911"/>
                    </a:moveTo>
                    <a:cubicBezTo>
                      <a:pt x="25290" y="247911"/>
                      <a:pt x="0" y="222644"/>
                      <a:pt x="0" y="191564"/>
                    </a:cubicBezTo>
                    <a:lnTo>
                      <a:pt x="0" y="56347"/>
                    </a:lnTo>
                    <a:cubicBezTo>
                      <a:pt x="0" y="25290"/>
                      <a:pt x="25267" y="0"/>
                      <a:pt x="56347" y="0"/>
                    </a:cubicBezTo>
                    <a:cubicBezTo>
                      <a:pt x="87426" y="0"/>
                      <a:pt x="112693" y="25267"/>
                      <a:pt x="112693" y="56347"/>
                    </a:cubicBezTo>
                    <a:lnTo>
                      <a:pt x="112693" y="191564"/>
                    </a:lnTo>
                    <a:cubicBezTo>
                      <a:pt x="112693" y="222621"/>
                      <a:pt x="87426" y="247911"/>
                      <a:pt x="56347" y="247911"/>
                    </a:cubicBezTo>
                    <a:close/>
                    <a:moveTo>
                      <a:pt x="56347" y="22548"/>
                    </a:moveTo>
                    <a:cubicBezTo>
                      <a:pt x="37713" y="22548"/>
                      <a:pt x="22548" y="37713"/>
                      <a:pt x="22548" y="56347"/>
                    </a:cubicBezTo>
                    <a:lnTo>
                      <a:pt x="22548" y="191564"/>
                    </a:lnTo>
                    <a:cubicBezTo>
                      <a:pt x="22548" y="210198"/>
                      <a:pt x="37713" y="225363"/>
                      <a:pt x="56347" y="225363"/>
                    </a:cubicBezTo>
                    <a:cubicBezTo>
                      <a:pt x="74980" y="225363"/>
                      <a:pt x="90145" y="210198"/>
                      <a:pt x="90145" y="191564"/>
                    </a:cubicBezTo>
                    <a:lnTo>
                      <a:pt x="90145" y="56347"/>
                    </a:lnTo>
                    <a:cubicBezTo>
                      <a:pt x="90145" y="37713"/>
                      <a:pt x="74980" y="22548"/>
                      <a:pt x="56347" y="22548"/>
                    </a:cubicBez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Forma Livre: Forma 291">
                <a:extLst>
                  <a:ext uri="{FF2B5EF4-FFF2-40B4-BE49-F238E27FC236}">
                    <a16:creationId xmlns:a16="http://schemas.microsoft.com/office/drawing/2014/main" id="{1570332D-D26D-28EB-462C-8E61FA637B02}"/>
                  </a:ext>
                </a:extLst>
              </p:cNvPr>
              <p:cNvSpPr/>
              <p:nvPr/>
            </p:nvSpPr>
            <p:spPr>
              <a:xfrm>
                <a:off x="6901304" y="2455337"/>
                <a:ext cx="22548" cy="67620"/>
              </a:xfrm>
              <a:custGeom>
                <a:avLst/>
                <a:gdLst>
                  <a:gd name="connsiteX0" fmla="*/ 0 w 22548"/>
                  <a:gd name="connsiteY0" fmla="*/ 0 h 67620"/>
                  <a:gd name="connsiteX1" fmla="*/ 22548 w 22548"/>
                  <a:gd name="connsiteY1" fmla="*/ 0 h 67620"/>
                  <a:gd name="connsiteX2" fmla="*/ 22548 w 22548"/>
                  <a:gd name="connsiteY2" fmla="*/ 67621 h 67620"/>
                  <a:gd name="connsiteX3" fmla="*/ 0 w 22548"/>
                  <a:gd name="connsiteY3" fmla="*/ 67621 h 6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8" h="67620">
                    <a:moveTo>
                      <a:pt x="0" y="0"/>
                    </a:moveTo>
                    <a:lnTo>
                      <a:pt x="22548" y="0"/>
                    </a:lnTo>
                    <a:lnTo>
                      <a:pt x="22548" y="67621"/>
                    </a:lnTo>
                    <a:lnTo>
                      <a:pt x="0" y="67621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" name="Forma Livre: Forma 292">
                <a:extLst>
                  <a:ext uri="{FF2B5EF4-FFF2-40B4-BE49-F238E27FC236}">
                    <a16:creationId xmlns:a16="http://schemas.microsoft.com/office/drawing/2014/main" id="{EB0D5DD7-C5D5-3201-58F7-375CC9D2501E}"/>
                  </a:ext>
                </a:extLst>
              </p:cNvPr>
              <p:cNvSpPr/>
              <p:nvPr/>
            </p:nvSpPr>
            <p:spPr>
              <a:xfrm>
                <a:off x="6349135" y="2511683"/>
                <a:ext cx="608515" cy="22548"/>
              </a:xfrm>
              <a:custGeom>
                <a:avLst/>
                <a:gdLst>
                  <a:gd name="connsiteX0" fmla="*/ 0 w 608515"/>
                  <a:gd name="connsiteY0" fmla="*/ 0 h 22548"/>
                  <a:gd name="connsiteX1" fmla="*/ 608515 w 608515"/>
                  <a:gd name="connsiteY1" fmla="*/ 0 h 22548"/>
                  <a:gd name="connsiteX2" fmla="*/ 608515 w 608515"/>
                  <a:gd name="connsiteY2" fmla="*/ 22548 h 22548"/>
                  <a:gd name="connsiteX3" fmla="*/ 0 w 608515"/>
                  <a:gd name="connsiteY3" fmla="*/ 22548 h 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8515" h="22548">
                    <a:moveTo>
                      <a:pt x="0" y="0"/>
                    </a:moveTo>
                    <a:lnTo>
                      <a:pt x="608515" y="0"/>
                    </a:lnTo>
                    <a:lnTo>
                      <a:pt x="608515" y="22548"/>
                    </a:lnTo>
                    <a:lnTo>
                      <a:pt x="0" y="22548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Forma Livre: Forma 293">
                <a:extLst>
                  <a:ext uri="{FF2B5EF4-FFF2-40B4-BE49-F238E27FC236}">
                    <a16:creationId xmlns:a16="http://schemas.microsoft.com/office/drawing/2014/main" id="{B98B6869-B94C-6628-40EE-523776892251}"/>
                  </a:ext>
                </a:extLst>
              </p:cNvPr>
              <p:cNvSpPr/>
              <p:nvPr/>
            </p:nvSpPr>
            <p:spPr>
              <a:xfrm rot="-1282801">
                <a:off x="6530329" y="2218935"/>
                <a:ext cx="21399" cy="22524"/>
              </a:xfrm>
              <a:custGeom>
                <a:avLst/>
                <a:gdLst>
                  <a:gd name="connsiteX0" fmla="*/ 0 w 21399"/>
                  <a:gd name="connsiteY0" fmla="*/ 0 h 22524"/>
                  <a:gd name="connsiteX1" fmla="*/ 21400 w 21399"/>
                  <a:gd name="connsiteY1" fmla="*/ 0 h 22524"/>
                  <a:gd name="connsiteX2" fmla="*/ 21400 w 21399"/>
                  <a:gd name="connsiteY2" fmla="*/ 22525 h 22524"/>
                  <a:gd name="connsiteX3" fmla="*/ 0 w 21399"/>
                  <a:gd name="connsiteY3" fmla="*/ 22525 h 22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99" h="22524">
                    <a:moveTo>
                      <a:pt x="0" y="0"/>
                    </a:moveTo>
                    <a:lnTo>
                      <a:pt x="21400" y="0"/>
                    </a:lnTo>
                    <a:lnTo>
                      <a:pt x="21400" y="22525"/>
                    </a:lnTo>
                    <a:lnTo>
                      <a:pt x="0" y="22525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" name="Forma Livre: Forma 294">
                <a:extLst>
                  <a:ext uri="{FF2B5EF4-FFF2-40B4-BE49-F238E27FC236}">
                    <a16:creationId xmlns:a16="http://schemas.microsoft.com/office/drawing/2014/main" id="{0A23A6FA-6436-954D-0479-DD1CAE081ADF}"/>
                  </a:ext>
                </a:extLst>
              </p:cNvPr>
              <p:cNvSpPr/>
              <p:nvPr/>
            </p:nvSpPr>
            <p:spPr>
              <a:xfrm>
                <a:off x="6349135" y="2140578"/>
                <a:ext cx="274560" cy="176821"/>
              </a:xfrm>
              <a:custGeom>
                <a:avLst/>
                <a:gdLst>
                  <a:gd name="connsiteX0" fmla="*/ 0 w 274560"/>
                  <a:gd name="connsiteY0" fmla="*/ 176821 h 176821"/>
                  <a:gd name="connsiteX1" fmla="*/ 0 w 274560"/>
                  <a:gd name="connsiteY1" fmla="*/ 104232 h 176821"/>
                  <a:gd name="connsiteX2" fmla="*/ 266357 w 274560"/>
                  <a:gd name="connsiteY2" fmla="*/ 0 h 176821"/>
                  <a:gd name="connsiteX3" fmla="*/ 274561 w 274560"/>
                  <a:gd name="connsiteY3" fmla="*/ 21001 h 176821"/>
                  <a:gd name="connsiteX4" fmla="*/ 22548 w 274560"/>
                  <a:gd name="connsiteY4" fmla="*/ 119608 h 176821"/>
                  <a:gd name="connsiteX5" fmla="*/ 22548 w 274560"/>
                  <a:gd name="connsiteY5" fmla="*/ 143820 h 176821"/>
                  <a:gd name="connsiteX6" fmla="*/ 152000 w 274560"/>
                  <a:gd name="connsiteY6" fmla="*/ 93145 h 176821"/>
                  <a:gd name="connsiteX7" fmla="*/ 160203 w 274560"/>
                  <a:gd name="connsiteY7" fmla="*/ 114146 h 176821"/>
                  <a:gd name="connsiteX8" fmla="*/ 0 w 274560"/>
                  <a:gd name="connsiteY8" fmla="*/ 176821 h 17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560" h="176821">
                    <a:moveTo>
                      <a:pt x="0" y="176821"/>
                    </a:moveTo>
                    <a:lnTo>
                      <a:pt x="0" y="104232"/>
                    </a:lnTo>
                    <a:lnTo>
                      <a:pt x="266357" y="0"/>
                    </a:lnTo>
                    <a:lnTo>
                      <a:pt x="274561" y="21001"/>
                    </a:lnTo>
                    <a:lnTo>
                      <a:pt x="22548" y="119608"/>
                    </a:lnTo>
                    <a:lnTo>
                      <a:pt x="22548" y="143820"/>
                    </a:lnTo>
                    <a:lnTo>
                      <a:pt x="152000" y="93145"/>
                    </a:lnTo>
                    <a:lnTo>
                      <a:pt x="160203" y="114146"/>
                    </a:lnTo>
                    <a:lnTo>
                      <a:pt x="0" y="176821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" name="Forma Livre: Forma 295">
                <a:extLst>
                  <a:ext uri="{FF2B5EF4-FFF2-40B4-BE49-F238E27FC236}">
                    <a16:creationId xmlns:a16="http://schemas.microsoft.com/office/drawing/2014/main" id="{FD5C5EF8-A3FF-DD5C-317E-555864C9E43C}"/>
                  </a:ext>
                </a:extLst>
              </p:cNvPr>
              <p:cNvSpPr/>
              <p:nvPr/>
            </p:nvSpPr>
            <p:spPr>
              <a:xfrm>
                <a:off x="6382957" y="2287680"/>
                <a:ext cx="22548" cy="235277"/>
              </a:xfrm>
              <a:custGeom>
                <a:avLst/>
                <a:gdLst>
                  <a:gd name="connsiteX0" fmla="*/ 0 w 22548"/>
                  <a:gd name="connsiteY0" fmla="*/ 0 h 235277"/>
                  <a:gd name="connsiteX1" fmla="*/ 22548 w 22548"/>
                  <a:gd name="connsiteY1" fmla="*/ 0 h 235277"/>
                  <a:gd name="connsiteX2" fmla="*/ 22548 w 22548"/>
                  <a:gd name="connsiteY2" fmla="*/ 235278 h 235277"/>
                  <a:gd name="connsiteX3" fmla="*/ 0 w 22548"/>
                  <a:gd name="connsiteY3" fmla="*/ 235278 h 23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8" h="235277">
                    <a:moveTo>
                      <a:pt x="0" y="0"/>
                    </a:moveTo>
                    <a:lnTo>
                      <a:pt x="22548" y="0"/>
                    </a:lnTo>
                    <a:lnTo>
                      <a:pt x="22548" y="235278"/>
                    </a:lnTo>
                    <a:lnTo>
                      <a:pt x="0" y="235278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" name="Forma Livre: Forma 296">
                <a:extLst>
                  <a:ext uri="{FF2B5EF4-FFF2-40B4-BE49-F238E27FC236}">
                    <a16:creationId xmlns:a16="http://schemas.microsoft.com/office/drawing/2014/main" id="{6E9F7C84-C2B1-2E6A-7CAD-DCAF063D5555}"/>
                  </a:ext>
                </a:extLst>
              </p:cNvPr>
              <p:cNvSpPr/>
              <p:nvPr/>
            </p:nvSpPr>
            <p:spPr>
              <a:xfrm>
                <a:off x="6574521" y="2021885"/>
                <a:ext cx="281709" cy="179516"/>
              </a:xfrm>
              <a:custGeom>
                <a:avLst/>
                <a:gdLst>
                  <a:gd name="connsiteX0" fmla="*/ 281710 w 281709"/>
                  <a:gd name="connsiteY0" fmla="*/ 179517 h 179516"/>
                  <a:gd name="connsiteX1" fmla="*/ 154859 w 281709"/>
                  <a:gd name="connsiteY1" fmla="*/ 129874 h 179516"/>
                  <a:gd name="connsiteX2" fmla="*/ 163086 w 281709"/>
                  <a:gd name="connsiteY2" fmla="*/ 108873 h 179516"/>
                  <a:gd name="connsiteX3" fmla="*/ 259162 w 281709"/>
                  <a:gd name="connsiteY3" fmla="*/ 146492 h 179516"/>
                  <a:gd name="connsiteX4" fmla="*/ 259162 w 281709"/>
                  <a:gd name="connsiteY4" fmla="*/ 125631 h 179516"/>
                  <a:gd name="connsiteX5" fmla="*/ 22525 w 281709"/>
                  <a:gd name="connsiteY5" fmla="*/ 33025 h 179516"/>
                  <a:gd name="connsiteX6" fmla="*/ 22525 w 281709"/>
                  <a:gd name="connsiteY6" fmla="*/ 53886 h 179516"/>
                  <a:gd name="connsiteX7" fmla="*/ 93614 w 281709"/>
                  <a:gd name="connsiteY7" fmla="*/ 81707 h 179516"/>
                  <a:gd name="connsiteX8" fmla="*/ 85387 w 281709"/>
                  <a:gd name="connsiteY8" fmla="*/ 102708 h 179516"/>
                  <a:gd name="connsiteX9" fmla="*/ 0 w 281709"/>
                  <a:gd name="connsiteY9" fmla="*/ 69285 h 179516"/>
                  <a:gd name="connsiteX10" fmla="*/ 0 w 281709"/>
                  <a:gd name="connsiteY10" fmla="*/ 0 h 179516"/>
                  <a:gd name="connsiteX11" fmla="*/ 281710 w 281709"/>
                  <a:gd name="connsiteY11" fmla="*/ 110232 h 179516"/>
                  <a:gd name="connsiteX12" fmla="*/ 281710 w 281709"/>
                  <a:gd name="connsiteY12" fmla="*/ 179517 h 179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1709" h="179516">
                    <a:moveTo>
                      <a:pt x="281710" y="179517"/>
                    </a:moveTo>
                    <a:lnTo>
                      <a:pt x="154859" y="129874"/>
                    </a:lnTo>
                    <a:lnTo>
                      <a:pt x="163086" y="108873"/>
                    </a:lnTo>
                    <a:lnTo>
                      <a:pt x="259162" y="146492"/>
                    </a:lnTo>
                    <a:lnTo>
                      <a:pt x="259162" y="125631"/>
                    </a:lnTo>
                    <a:lnTo>
                      <a:pt x="22525" y="33025"/>
                    </a:lnTo>
                    <a:lnTo>
                      <a:pt x="22525" y="53886"/>
                    </a:lnTo>
                    <a:lnTo>
                      <a:pt x="93614" y="81707"/>
                    </a:lnTo>
                    <a:lnTo>
                      <a:pt x="85387" y="102708"/>
                    </a:lnTo>
                    <a:lnTo>
                      <a:pt x="0" y="69285"/>
                    </a:lnTo>
                    <a:lnTo>
                      <a:pt x="0" y="0"/>
                    </a:lnTo>
                    <a:lnTo>
                      <a:pt x="281710" y="110232"/>
                    </a:lnTo>
                    <a:lnTo>
                      <a:pt x="281710" y="179517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" name="Forma Livre: Forma 297">
                <a:extLst>
                  <a:ext uri="{FF2B5EF4-FFF2-40B4-BE49-F238E27FC236}">
                    <a16:creationId xmlns:a16="http://schemas.microsoft.com/office/drawing/2014/main" id="{56F853EF-05E6-8A7E-2CF7-0AA0648D84DC}"/>
                  </a:ext>
                </a:extLst>
              </p:cNvPr>
              <p:cNvSpPr/>
              <p:nvPr/>
            </p:nvSpPr>
            <p:spPr>
              <a:xfrm rot="-4117801">
                <a:off x="6687385" y="2117068"/>
                <a:ext cx="22548" cy="21282"/>
              </a:xfrm>
              <a:custGeom>
                <a:avLst/>
                <a:gdLst>
                  <a:gd name="connsiteX0" fmla="*/ 0 w 22548"/>
                  <a:gd name="connsiteY0" fmla="*/ 0 h 21282"/>
                  <a:gd name="connsiteX1" fmla="*/ 22548 w 22548"/>
                  <a:gd name="connsiteY1" fmla="*/ 0 h 21282"/>
                  <a:gd name="connsiteX2" fmla="*/ 22548 w 22548"/>
                  <a:gd name="connsiteY2" fmla="*/ 21282 h 21282"/>
                  <a:gd name="connsiteX3" fmla="*/ 0 w 22548"/>
                  <a:gd name="connsiteY3" fmla="*/ 21282 h 21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8" h="21282">
                    <a:moveTo>
                      <a:pt x="0" y="0"/>
                    </a:moveTo>
                    <a:lnTo>
                      <a:pt x="22548" y="0"/>
                    </a:lnTo>
                    <a:lnTo>
                      <a:pt x="22548" y="21282"/>
                    </a:lnTo>
                    <a:lnTo>
                      <a:pt x="0" y="21282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" name="Forma Livre: Forma 298">
                <a:extLst>
                  <a:ext uri="{FF2B5EF4-FFF2-40B4-BE49-F238E27FC236}">
                    <a16:creationId xmlns:a16="http://schemas.microsoft.com/office/drawing/2014/main" id="{4C65633D-C28E-C086-B80B-83114F86F736}"/>
                  </a:ext>
                </a:extLst>
              </p:cNvPr>
              <p:cNvSpPr/>
              <p:nvPr/>
            </p:nvSpPr>
            <p:spPr>
              <a:xfrm>
                <a:off x="6608320" y="2096701"/>
                <a:ext cx="22548" cy="167070"/>
              </a:xfrm>
              <a:custGeom>
                <a:avLst/>
                <a:gdLst>
                  <a:gd name="connsiteX0" fmla="*/ 0 w 22548"/>
                  <a:gd name="connsiteY0" fmla="*/ 0 h 167070"/>
                  <a:gd name="connsiteX1" fmla="*/ 22548 w 22548"/>
                  <a:gd name="connsiteY1" fmla="*/ 0 h 167070"/>
                  <a:gd name="connsiteX2" fmla="*/ 22548 w 22548"/>
                  <a:gd name="connsiteY2" fmla="*/ 167071 h 167070"/>
                  <a:gd name="connsiteX3" fmla="*/ 0 w 22548"/>
                  <a:gd name="connsiteY3" fmla="*/ 167071 h 16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8" h="167070">
                    <a:moveTo>
                      <a:pt x="0" y="0"/>
                    </a:moveTo>
                    <a:lnTo>
                      <a:pt x="22548" y="0"/>
                    </a:lnTo>
                    <a:lnTo>
                      <a:pt x="22548" y="167071"/>
                    </a:lnTo>
                    <a:lnTo>
                      <a:pt x="0" y="167071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" name="Forma Livre: Forma 299">
                <a:extLst>
                  <a:ext uri="{FF2B5EF4-FFF2-40B4-BE49-F238E27FC236}">
                    <a16:creationId xmlns:a16="http://schemas.microsoft.com/office/drawing/2014/main" id="{34BD92B9-166D-B7D9-C8EA-1CBE015633FA}"/>
                  </a:ext>
                </a:extLst>
              </p:cNvPr>
              <p:cNvSpPr/>
              <p:nvPr/>
            </p:nvSpPr>
            <p:spPr>
              <a:xfrm>
                <a:off x="6811158" y="2176065"/>
                <a:ext cx="22548" cy="346869"/>
              </a:xfrm>
              <a:custGeom>
                <a:avLst/>
                <a:gdLst>
                  <a:gd name="connsiteX0" fmla="*/ 0 w 22548"/>
                  <a:gd name="connsiteY0" fmla="*/ 0 h 346869"/>
                  <a:gd name="connsiteX1" fmla="*/ 22548 w 22548"/>
                  <a:gd name="connsiteY1" fmla="*/ 0 h 346869"/>
                  <a:gd name="connsiteX2" fmla="*/ 22548 w 22548"/>
                  <a:gd name="connsiteY2" fmla="*/ 346869 h 346869"/>
                  <a:gd name="connsiteX3" fmla="*/ 0 w 22548"/>
                  <a:gd name="connsiteY3" fmla="*/ 346869 h 34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8" h="346869">
                    <a:moveTo>
                      <a:pt x="0" y="0"/>
                    </a:moveTo>
                    <a:lnTo>
                      <a:pt x="22548" y="0"/>
                    </a:lnTo>
                    <a:lnTo>
                      <a:pt x="22548" y="346869"/>
                    </a:lnTo>
                    <a:lnTo>
                      <a:pt x="0" y="346869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" name="Forma Livre: Forma 300">
                <a:extLst>
                  <a:ext uri="{FF2B5EF4-FFF2-40B4-BE49-F238E27FC236}">
                    <a16:creationId xmlns:a16="http://schemas.microsoft.com/office/drawing/2014/main" id="{2E5AF2CA-AACC-A911-E7C6-A468D4127365}"/>
                  </a:ext>
                </a:extLst>
              </p:cNvPr>
              <p:cNvSpPr/>
              <p:nvPr/>
            </p:nvSpPr>
            <p:spPr>
              <a:xfrm>
                <a:off x="6608320" y="2004587"/>
                <a:ext cx="22548" cy="47041"/>
              </a:xfrm>
              <a:custGeom>
                <a:avLst/>
                <a:gdLst>
                  <a:gd name="connsiteX0" fmla="*/ 0 w 22548"/>
                  <a:gd name="connsiteY0" fmla="*/ 0 h 47041"/>
                  <a:gd name="connsiteX1" fmla="*/ 22548 w 22548"/>
                  <a:gd name="connsiteY1" fmla="*/ 0 h 47041"/>
                  <a:gd name="connsiteX2" fmla="*/ 22548 w 22548"/>
                  <a:gd name="connsiteY2" fmla="*/ 47041 h 47041"/>
                  <a:gd name="connsiteX3" fmla="*/ 0 w 22548"/>
                  <a:gd name="connsiteY3" fmla="*/ 47041 h 47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8" h="47041">
                    <a:moveTo>
                      <a:pt x="0" y="0"/>
                    </a:moveTo>
                    <a:lnTo>
                      <a:pt x="22548" y="0"/>
                    </a:lnTo>
                    <a:lnTo>
                      <a:pt x="22548" y="47041"/>
                    </a:lnTo>
                    <a:lnTo>
                      <a:pt x="0" y="47041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" name="Forma Livre: Forma 301">
                <a:extLst>
                  <a:ext uri="{FF2B5EF4-FFF2-40B4-BE49-F238E27FC236}">
                    <a16:creationId xmlns:a16="http://schemas.microsoft.com/office/drawing/2014/main" id="{CB60A18F-24CB-127A-9E7C-8F6E5A685FC3}"/>
                  </a:ext>
                </a:extLst>
              </p:cNvPr>
              <p:cNvSpPr/>
              <p:nvPr/>
            </p:nvSpPr>
            <p:spPr>
              <a:xfrm>
                <a:off x="6664667" y="2196152"/>
                <a:ext cx="22548" cy="45072"/>
              </a:xfrm>
              <a:custGeom>
                <a:avLst/>
                <a:gdLst>
                  <a:gd name="connsiteX0" fmla="*/ 0 w 22548"/>
                  <a:gd name="connsiteY0" fmla="*/ 0 h 45072"/>
                  <a:gd name="connsiteX1" fmla="*/ 22548 w 22548"/>
                  <a:gd name="connsiteY1" fmla="*/ 0 h 45072"/>
                  <a:gd name="connsiteX2" fmla="*/ 22548 w 22548"/>
                  <a:gd name="connsiteY2" fmla="*/ 45073 h 45072"/>
                  <a:gd name="connsiteX3" fmla="*/ 0 w 22548"/>
                  <a:gd name="connsiteY3" fmla="*/ 45073 h 45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8" h="45072">
                    <a:moveTo>
                      <a:pt x="0" y="0"/>
                    </a:moveTo>
                    <a:lnTo>
                      <a:pt x="22548" y="0"/>
                    </a:lnTo>
                    <a:lnTo>
                      <a:pt x="22548" y="45073"/>
                    </a:lnTo>
                    <a:lnTo>
                      <a:pt x="0" y="45073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" name="Forma Livre: Forma 302">
                <a:extLst>
                  <a:ext uri="{FF2B5EF4-FFF2-40B4-BE49-F238E27FC236}">
                    <a16:creationId xmlns:a16="http://schemas.microsoft.com/office/drawing/2014/main" id="{3E7176A1-1D8F-5C15-EECC-740DC6D2214C}"/>
                  </a:ext>
                </a:extLst>
              </p:cNvPr>
              <p:cNvSpPr/>
              <p:nvPr/>
            </p:nvSpPr>
            <p:spPr>
              <a:xfrm>
                <a:off x="6754812" y="2196152"/>
                <a:ext cx="22548" cy="45072"/>
              </a:xfrm>
              <a:custGeom>
                <a:avLst/>
                <a:gdLst>
                  <a:gd name="connsiteX0" fmla="*/ 0 w 22548"/>
                  <a:gd name="connsiteY0" fmla="*/ 0 h 45072"/>
                  <a:gd name="connsiteX1" fmla="*/ 22548 w 22548"/>
                  <a:gd name="connsiteY1" fmla="*/ 0 h 45072"/>
                  <a:gd name="connsiteX2" fmla="*/ 22548 w 22548"/>
                  <a:gd name="connsiteY2" fmla="*/ 45073 h 45072"/>
                  <a:gd name="connsiteX3" fmla="*/ 0 w 22548"/>
                  <a:gd name="connsiteY3" fmla="*/ 45073 h 45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8" h="45072">
                    <a:moveTo>
                      <a:pt x="0" y="0"/>
                    </a:moveTo>
                    <a:lnTo>
                      <a:pt x="22548" y="0"/>
                    </a:lnTo>
                    <a:lnTo>
                      <a:pt x="22548" y="45073"/>
                    </a:lnTo>
                    <a:lnTo>
                      <a:pt x="0" y="45073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" name="Forma Livre: Forma 303">
                <a:extLst>
                  <a:ext uri="{FF2B5EF4-FFF2-40B4-BE49-F238E27FC236}">
                    <a16:creationId xmlns:a16="http://schemas.microsoft.com/office/drawing/2014/main" id="{7589001D-EBEA-10CD-3B51-00C5780EEFC1}"/>
                  </a:ext>
                </a:extLst>
              </p:cNvPr>
              <p:cNvSpPr/>
              <p:nvPr/>
            </p:nvSpPr>
            <p:spPr>
              <a:xfrm>
                <a:off x="6585772" y="2387716"/>
                <a:ext cx="90168" cy="135241"/>
              </a:xfrm>
              <a:custGeom>
                <a:avLst/>
                <a:gdLst>
                  <a:gd name="connsiteX0" fmla="*/ 90169 w 90168"/>
                  <a:gd name="connsiteY0" fmla="*/ 135241 h 135241"/>
                  <a:gd name="connsiteX1" fmla="*/ 67621 w 90168"/>
                  <a:gd name="connsiteY1" fmla="*/ 135241 h 135241"/>
                  <a:gd name="connsiteX2" fmla="*/ 67621 w 90168"/>
                  <a:gd name="connsiteY2" fmla="*/ 22548 h 135241"/>
                  <a:gd name="connsiteX3" fmla="*/ 22548 w 90168"/>
                  <a:gd name="connsiteY3" fmla="*/ 22548 h 135241"/>
                  <a:gd name="connsiteX4" fmla="*/ 22548 w 90168"/>
                  <a:gd name="connsiteY4" fmla="*/ 135241 h 135241"/>
                  <a:gd name="connsiteX5" fmla="*/ 0 w 90168"/>
                  <a:gd name="connsiteY5" fmla="*/ 135241 h 135241"/>
                  <a:gd name="connsiteX6" fmla="*/ 0 w 90168"/>
                  <a:gd name="connsiteY6" fmla="*/ 0 h 135241"/>
                  <a:gd name="connsiteX7" fmla="*/ 90169 w 90168"/>
                  <a:gd name="connsiteY7" fmla="*/ 0 h 135241"/>
                  <a:gd name="connsiteX8" fmla="*/ 90169 w 90168"/>
                  <a:gd name="connsiteY8" fmla="*/ 135241 h 135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68" h="135241">
                    <a:moveTo>
                      <a:pt x="90169" y="135241"/>
                    </a:moveTo>
                    <a:lnTo>
                      <a:pt x="67621" y="135241"/>
                    </a:lnTo>
                    <a:lnTo>
                      <a:pt x="67621" y="22548"/>
                    </a:lnTo>
                    <a:lnTo>
                      <a:pt x="22548" y="22548"/>
                    </a:lnTo>
                    <a:lnTo>
                      <a:pt x="22548" y="135241"/>
                    </a:lnTo>
                    <a:lnTo>
                      <a:pt x="0" y="135241"/>
                    </a:lnTo>
                    <a:lnTo>
                      <a:pt x="0" y="0"/>
                    </a:lnTo>
                    <a:lnTo>
                      <a:pt x="90169" y="0"/>
                    </a:lnTo>
                    <a:lnTo>
                      <a:pt x="90169" y="135241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" name="Forma Livre: Forma 304">
                <a:extLst>
                  <a:ext uri="{FF2B5EF4-FFF2-40B4-BE49-F238E27FC236}">
                    <a16:creationId xmlns:a16="http://schemas.microsoft.com/office/drawing/2014/main" id="{C6CEC228-6763-E493-1352-3E68D08F1753}"/>
                  </a:ext>
                </a:extLst>
              </p:cNvPr>
              <p:cNvSpPr/>
              <p:nvPr/>
            </p:nvSpPr>
            <p:spPr>
              <a:xfrm>
                <a:off x="6698465" y="2376465"/>
                <a:ext cx="22548" cy="146491"/>
              </a:xfrm>
              <a:custGeom>
                <a:avLst/>
                <a:gdLst>
                  <a:gd name="connsiteX0" fmla="*/ 0 w 22548"/>
                  <a:gd name="connsiteY0" fmla="*/ 0 h 146491"/>
                  <a:gd name="connsiteX1" fmla="*/ 22548 w 22548"/>
                  <a:gd name="connsiteY1" fmla="*/ 0 h 146491"/>
                  <a:gd name="connsiteX2" fmla="*/ 22548 w 22548"/>
                  <a:gd name="connsiteY2" fmla="*/ 146492 h 146491"/>
                  <a:gd name="connsiteX3" fmla="*/ 0 w 22548"/>
                  <a:gd name="connsiteY3" fmla="*/ 146492 h 146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8" h="146491">
                    <a:moveTo>
                      <a:pt x="0" y="0"/>
                    </a:moveTo>
                    <a:lnTo>
                      <a:pt x="22548" y="0"/>
                    </a:lnTo>
                    <a:lnTo>
                      <a:pt x="22548" y="146492"/>
                    </a:lnTo>
                    <a:lnTo>
                      <a:pt x="0" y="146492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" name="Forma Livre: Forma 305">
                <a:extLst>
                  <a:ext uri="{FF2B5EF4-FFF2-40B4-BE49-F238E27FC236}">
                    <a16:creationId xmlns:a16="http://schemas.microsoft.com/office/drawing/2014/main" id="{1C04C7E5-6FF3-E225-918C-9A24B1D31148}"/>
                  </a:ext>
                </a:extLst>
              </p:cNvPr>
              <p:cNvSpPr/>
              <p:nvPr/>
            </p:nvSpPr>
            <p:spPr>
              <a:xfrm>
                <a:off x="6540699" y="2376465"/>
                <a:ext cx="22548" cy="146491"/>
              </a:xfrm>
              <a:custGeom>
                <a:avLst/>
                <a:gdLst>
                  <a:gd name="connsiteX0" fmla="*/ 0 w 22548"/>
                  <a:gd name="connsiteY0" fmla="*/ 0 h 146491"/>
                  <a:gd name="connsiteX1" fmla="*/ 22548 w 22548"/>
                  <a:gd name="connsiteY1" fmla="*/ 0 h 146491"/>
                  <a:gd name="connsiteX2" fmla="*/ 22548 w 22548"/>
                  <a:gd name="connsiteY2" fmla="*/ 146492 h 146491"/>
                  <a:gd name="connsiteX3" fmla="*/ 0 w 22548"/>
                  <a:gd name="connsiteY3" fmla="*/ 146492 h 146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8" h="146491">
                    <a:moveTo>
                      <a:pt x="0" y="0"/>
                    </a:moveTo>
                    <a:lnTo>
                      <a:pt x="22548" y="0"/>
                    </a:lnTo>
                    <a:lnTo>
                      <a:pt x="22548" y="146492"/>
                    </a:lnTo>
                    <a:lnTo>
                      <a:pt x="0" y="146492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" name="Forma Livre: Forma 306">
                <a:extLst>
                  <a:ext uri="{FF2B5EF4-FFF2-40B4-BE49-F238E27FC236}">
                    <a16:creationId xmlns:a16="http://schemas.microsoft.com/office/drawing/2014/main" id="{7A5D24B4-4FEF-12B3-58CB-661DA3B2CC0C}"/>
                  </a:ext>
                </a:extLst>
              </p:cNvPr>
              <p:cNvSpPr/>
              <p:nvPr/>
            </p:nvSpPr>
            <p:spPr>
              <a:xfrm>
                <a:off x="6515058" y="2281632"/>
                <a:ext cx="231621" cy="131748"/>
              </a:xfrm>
              <a:custGeom>
                <a:avLst/>
                <a:gdLst>
                  <a:gd name="connsiteX0" fmla="*/ 215683 w 231621"/>
                  <a:gd name="connsiteY0" fmla="*/ 131749 h 131748"/>
                  <a:gd name="connsiteX1" fmla="*/ 115811 w 231621"/>
                  <a:gd name="connsiteY1" fmla="*/ 31877 h 131748"/>
                  <a:gd name="connsiteX2" fmla="*/ 15915 w 231621"/>
                  <a:gd name="connsiteY2" fmla="*/ 131749 h 131748"/>
                  <a:gd name="connsiteX3" fmla="*/ 0 w 231621"/>
                  <a:gd name="connsiteY3" fmla="*/ 115811 h 131748"/>
                  <a:gd name="connsiteX4" fmla="*/ 115811 w 231621"/>
                  <a:gd name="connsiteY4" fmla="*/ 0 h 131748"/>
                  <a:gd name="connsiteX5" fmla="*/ 231621 w 231621"/>
                  <a:gd name="connsiteY5" fmla="*/ 115811 h 131748"/>
                  <a:gd name="connsiteX6" fmla="*/ 215683 w 231621"/>
                  <a:gd name="connsiteY6" fmla="*/ 131749 h 131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621" h="131748">
                    <a:moveTo>
                      <a:pt x="215683" y="131749"/>
                    </a:moveTo>
                    <a:lnTo>
                      <a:pt x="115811" y="31877"/>
                    </a:lnTo>
                    <a:lnTo>
                      <a:pt x="15915" y="131749"/>
                    </a:lnTo>
                    <a:lnTo>
                      <a:pt x="0" y="115811"/>
                    </a:lnTo>
                    <a:lnTo>
                      <a:pt x="115811" y="0"/>
                    </a:lnTo>
                    <a:lnTo>
                      <a:pt x="231621" y="115811"/>
                    </a:lnTo>
                    <a:lnTo>
                      <a:pt x="215683" y="131749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" name="Forma Livre: Forma 307">
                <a:extLst>
                  <a:ext uri="{FF2B5EF4-FFF2-40B4-BE49-F238E27FC236}">
                    <a16:creationId xmlns:a16="http://schemas.microsoft.com/office/drawing/2014/main" id="{6FAAD346-68C8-BD3A-BC65-7FE49D6F7E83}"/>
                  </a:ext>
                </a:extLst>
              </p:cNvPr>
              <p:cNvSpPr/>
              <p:nvPr/>
            </p:nvSpPr>
            <p:spPr>
              <a:xfrm>
                <a:off x="6579725" y="1948241"/>
                <a:ext cx="79691" cy="32439"/>
              </a:xfrm>
              <a:custGeom>
                <a:avLst/>
                <a:gdLst>
                  <a:gd name="connsiteX0" fmla="*/ 63753 w 79691"/>
                  <a:gd name="connsiteY0" fmla="*/ 32439 h 32439"/>
                  <a:gd name="connsiteX1" fmla="*/ 15962 w 79691"/>
                  <a:gd name="connsiteY1" fmla="*/ 32439 h 32439"/>
                  <a:gd name="connsiteX2" fmla="*/ 0 w 79691"/>
                  <a:gd name="connsiteY2" fmla="*/ 16501 h 32439"/>
                  <a:gd name="connsiteX3" fmla="*/ 39846 w 79691"/>
                  <a:gd name="connsiteY3" fmla="*/ 0 h 32439"/>
                  <a:gd name="connsiteX4" fmla="*/ 79692 w 79691"/>
                  <a:gd name="connsiteY4" fmla="*/ 16501 h 32439"/>
                  <a:gd name="connsiteX5" fmla="*/ 63730 w 79691"/>
                  <a:gd name="connsiteY5" fmla="*/ 32439 h 32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691" h="32439">
                    <a:moveTo>
                      <a:pt x="63753" y="32439"/>
                    </a:moveTo>
                    <a:cubicBezTo>
                      <a:pt x="51003" y="19642"/>
                      <a:pt x="28712" y="19642"/>
                      <a:pt x="15962" y="32439"/>
                    </a:cubicBezTo>
                    <a:lnTo>
                      <a:pt x="0" y="16501"/>
                    </a:lnTo>
                    <a:cubicBezTo>
                      <a:pt x="10641" y="5860"/>
                      <a:pt x="24775" y="0"/>
                      <a:pt x="39846" y="0"/>
                    </a:cubicBezTo>
                    <a:cubicBezTo>
                      <a:pt x="54917" y="0"/>
                      <a:pt x="69050" y="5860"/>
                      <a:pt x="79692" y="16501"/>
                    </a:cubicBezTo>
                    <a:lnTo>
                      <a:pt x="63730" y="32439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orma Livre: Forma 308">
                <a:extLst>
                  <a:ext uri="{FF2B5EF4-FFF2-40B4-BE49-F238E27FC236}">
                    <a16:creationId xmlns:a16="http://schemas.microsoft.com/office/drawing/2014/main" id="{D4FD2DC2-83CA-2DE8-DE88-E1EE4BDB5EE3}"/>
                  </a:ext>
                </a:extLst>
              </p:cNvPr>
              <p:cNvSpPr/>
              <p:nvPr/>
            </p:nvSpPr>
            <p:spPr>
              <a:xfrm>
                <a:off x="6547872" y="1903168"/>
                <a:ext cx="143444" cy="45635"/>
              </a:xfrm>
              <a:custGeom>
                <a:avLst/>
                <a:gdLst>
                  <a:gd name="connsiteX0" fmla="*/ 127506 w 143444"/>
                  <a:gd name="connsiteY0" fmla="*/ 45635 h 45635"/>
                  <a:gd name="connsiteX1" fmla="*/ 71722 w 143444"/>
                  <a:gd name="connsiteY1" fmla="*/ 22548 h 45635"/>
                  <a:gd name="connsiteX2" fmla="*/ 15938 w 143444"/>
                  <a:gd name="connsiteY2" fmla="*/ 45635 h 45635"/>
                  <a:gd name="connsiteX3" fmla="*/ 0 w 143444"/>
                  <a:gd name="connsiteY3" fmla="*/ 29697 h 45635"/>
                  <a:gd name="connsiteX4" fmla="*/ 71722 w 143444"/>
                  <a:gd name="connsiteY4" fmla="*/ 0 h 45635"/>
                  <a:gd name="connsiteX5" fmla="*/ 143445 w 143444"/>
                  <a:gd name="connsiteY5" fmla="*/ 29697 h 45635"/>
                  <a:gd name="connsiteX6" fmla="*/ 127506 w 143444"/>
                  <a:gd name="connsiteY6" fmla="*/ 45635 h 45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444" h="45635">
                    <a:moveTo>
                      <a:pt x="127506" y="45635"/>
                    </a:moveTo>
                    <a:cubicBezTo>
                      <a:pt x="112599" y="30752"/>
                      <a:pt x="92794" y="22548"/>
                      <a:pt x="71722" y="22548"/>
                    </a:cubicBezTo>
                    <a:cubicBezTo>
                      <a:pt x="50651" y="22548"/>
                      <a:pt x="30845" y="30752"/>
                      <a:pt x="15938" y="45635"/>
                    </a:cubicBezTo>
                    <a:lnTo>
                      <a:pt x="0" y="29697"/>
                    </a:lnTo>
                    <a:cubicBezTo>
                      <a:pt x="19173" y="10547"/>
                      <a:pt x="44627" y="0"/>
                      <a:pt x="71722" y="0"/>
                    </a:cubicBezTo>
                    <a:cubicBezTo>
                      <a:pt x="98817" y="0"/>
                      <a:pt x="124272" y="10547"/>
                      <a:pt x="143445" y="29697"/>
                    </a:cubicBezTo>
                    <a:lnTo>
                      <a:pt x="127506" y="45635"/>
                    </a:lnTo>
                    <a:close/>
                  </a:path>
                </a:pathLst>
              </a:custGeom>
              <a:grpFill/>
              <a:ln w="2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4" name="Agrupar 353">
            <a:extLst>
              <a:ext uri="{FF2B5EF4-FFF2-40B4-BE49-F238E27FC236}">
                <a16:creationId xmlns:a16="http://schemas.microsoft.com/office/drawing/2014/main" id="{FB843F7D-665B-3579-0F56-084B394E6B64}"/>
              </a:ext>
            </a:extLst>
          </p:cNvPr>
          <p:cNvGrpSpPr/>
          <p:nvPr/>
        </p:nvGrpSpPr>
        <p:grpSpPr>
          <a:xfrm>
            <a:off x="504037" y="2258387"/>
            <a:ext cx="917729" cy="904538"/>
            <a:chOff x="504037" y="2258387"/>
            <a:chExt cx="917729" cy="904538"/>
          </a:xfrm>
        </p:grpSpPr>
        <p:sp>
          <p:nvSpPr>
            <p:cNvPr id="54" name="Retângulo: Cantos Arredondados 53">
              <a:extLst>
                <a:ext uri="{FF2B5EF4-FFF2-40B4-BE49-F238E27FC236}">
                  <a16:creationId xmlns:a16="http://schemas.microsoft.com/office/drawing/2014/main" id="{E8291A13-F98F-5A6F-03BC-C6F06D817FC1}"/>
                </a:ext>
              </a:extLst>
            </p:cNvPr>
            <p:cNvSpPr/>
            <p:nvPr/>
          </p:nvSpPr>
          <p:spPr>
            <a:xfrm>
              <a:off x="504037" y="2258387"/>
              <a:ext cx="917729" cy="904538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10" name="Gráfico 823">
              <a:extLst>
                <a:ext uri="{FF2B5EF4-FFF2-40B4-BE49-F238E27FC236}">
                  <a16:creationId xmlns:a16="http://schemas.microsoft.com/office/drawing/2014/main" id="{FE1E49DA-E07E-759F-8158-041ADF4C6407}"/>
                </a:ext>
              </a:extLst>
            </p:cNvPr>
            <p:cNvGrpSpPr/>
            <p:nvPr/>
          </p:nvGrpSpPr>
          <p:grpSpPr>
            <a:xfrm>
              <a:off x="679410" y="2414228"/>
              <a:ext cx="566983" cy="592857"/>
              <a:chOff x="1337912" y="3891234"/>
              <a:chExt cx="550511" cy="575633"/>
            </a:xfrm>
            <a:solidFill>
              <a:schemeClr val="bg1"/>
            </a:solidFill>
          </p:grpSpPr>
          <p:sp>
            <p:nvSpPr>
              <p:cNvPr id="311" name="Forma Livre: Forma 310">
                <a:extLst>
                  <a:ext uri="{FF2B5EF4-FFF2-40B4-BE49-F238E27FC236}">
                    <a16:creationId xmlns:a16="http://schemas.microsoft.com/office/drawing/2014/main" id="{C76B7894-DFEB-C236-ACC8-BC2B0A3AAA68}"/>
                  </a:ext>
                </a:extLst>
              </p:cNvPr>
              <p:cNvSpPr/>
              <p:nvPr/>
            </p:nvSpPr>
            <p:spPr>
              <a:xfrm>
                <a:off x="1403980" y="4111447"/>
                <a:ext cx="176152" cy="176152"/>
              </a:xfrm>
              <a:custGeom>
                <a:avLst/>
                <a:gdLst>
                  <a:gd name="connsiteX0" fmla="*/ 88076 w 176152"/>
                  <a:gd name="connsiteY0" fmla="*/ 176153 h 176152"/>
                  <a:gd name="connsiteX1" fmla="*/ 0 w 176152"/>
                  <a:gd name="connsiteY1" fmla="*/ 88076 h 176152"/>
                  <a:gd name="connsiteX2" fmla="*/ 88076 w 176152"/>
                  <a:gd name="connsiteY2" fmla="*/ 0 h 176152"/>
                  <a:gd name="connsiteX3" fmla="*/ 176153 w 176152"/>
                  <a:gd name="connsiteY3" fmla="*/ 88076 h 176152"/>
                  <a:gd name="connsiteX4" fmla="*/ 88076 w 176152"/>
                  <a:gd name="connsiteY4" fmla="*/ 176153 h 176152"/>
                  <a:gd name="connsiteX5" fmla="*/ 88076 w 176152"/>
                  <a:gd name="connsiteY5" fmla="*/ 22031 h 176152"/>
                  <a:gd name="connsiteX6" fmla="*/ 22008 w 176152"/>
                  <a:gd name="connsiteY6" fmla="*/ 88099 h 176152"/>
                  <a:gd name="connsiteX7" fmla="*/ 88076 w 176152"/>
                  <a:gd name="connsiteY7" fmla="*/ 154168 h 176152"/>
                  <a:gd name="connsiteX8" fmla="*/ 154145 w 176152"/>
                  <a:gd name="connsiteY8" fmla="*/ 88099 h 176152"/>
                  <a:gd name="connsiteX9" fmla="*/ 88076 w 176152"/>
                  <a:gd name="connsiteY9" fmla="*/ 22031 h 176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152" h="176152">
                    <a:moveTo>
                      <a:pt x="88076" y="176153"/>
                    </a:moveTo>
                    <a:cubicBezTo>
                      <a:pt x="39504" y="176153"/>
                      <a:pt x="0" y="136649"/>
                      <a:pt x="0" y="88076"/>
                    </a:cubicBezTo>
                    <a:cubicBezTo>
                      <a:pt x="0" y="39504"/>
                      <a:pt x="39504" y="0"/>
                      <a:pt x="88076" y="0"/>
                    </a:cubicBezTo>
                    <a:cubicBezTo>
                      <a:pt x="136649" y="0"/>
                      <a:pt x="176153" y="39504"/>
                      <a:pt x="176153" y="88076"/>
                    </a:cubicBezTo>
                    <a:cubicBezTo>
                      <a:pt x="176153" y="136649"/>
                      <a:pt x="136649" y="176153"/>
                      <a:pt x="88076" y="176153"/>
                    </a:cubicBezTo>
                    <a:close/>
                    <a:moveTo>
                      <a:pt x="88076" y="22031"/>
                    </a:moveTo>
                    <a:cubicBezTo>
                      <a:pt x="51641" y="22031"/>
                      <a:pt x="22008" y="51664"/>
                      <a:pt x="22008" y="88099"/>
                    </a:cubicBezTo>
                    <a:cubicBezTo>
                      <a:pt x="22008" y="124534"/>
                      <a:pt x="51641" y="154168"/>
                      <a:pt x="88076" y="154168"/>
                    </a:cubicBezTo>
                    <a:cubicBezTo>
                      <a:pt x="124511" y="154168"/>
                      <a:pt x="154145" y="124534"/>
                      <a:pt x="154145" y="88099"/>
                    </a:cubicBezTo>
                    <a:cubicBezTo>
                      <a:pt x="154122" y="51664"/>
                      <a:pt x="124511" y="22031"/>
                      <a:pt x="88076" y="22031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orma Livre: Forma 311">
                <a:extLst>
                  <a:ext uri="{FF2B5EF4-FFF2-40B4-BE49-F238E27FC236}">
                    <a16:creationId xmlns:a16="http://schemas.microsoft.com/office/drawing/2014/main" id="{31470FFD-B614-B613-6927-F08BEA0D087A}"/>
                  </a:ext>
                </a:extLst>
              </p:cNvPr>
              <p:cNvSpPr/>
              <p:nvPr/>
            </p:nvSpPr>
            <p:spPr>
              <a:xfrm>
                <a:off x="1481041" y="4122463"/>
                <a:ext cx="88076" cy="88076"/>
              </a:xfrm>
              <a:custGeom>
                <a:avLst/>
                <a:gdLst>
                  <a:gd name="connsiteX0" fmla="*/ 88076 w 88076"/>
                  <a:gd name="connsiteY0" fmla="*/ 88076 h 88076"/>
                  <a:gd name="connsiteX1" fmla="*/ 0 w 88076"/>
                  <a:gd name="connsiteY1" fmla="*/ 88076 h 88076"/>
                  <a:gd name="connsiteX2" fmla="*/ 0 w 88076"/>
                  <a:gd name="connsiteY2" fmla="*/ 0 h 88076"/>
                  <a:gd name="connsiteX3" fmla="*/ 22031 w 88076"/>
                  <a:gd name="connsiteY3" fmla="*/ 0 h 88076"/>
                  <a:gd name="connsiteX4" fmla="*/ 22031 w 88076"/>
                  <a:gd name="connsiteY4" fmla="*/ 66069 h 88076"/>
                  <a:gd name="connsiteX5" fmla="*/ 88076 w 88076"/>
                  <a:gd name="connsiteY5" fmla="*/ 66069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076" h="88076">
                    <a:moveTo>
                      <a:pt x="88076" y="88076"/>
                    </a:moveTo>
                    <a:lnTo>
                      <a:pt x="0" y="88076"/>
                    </a:lnTo>
                    <a:lnTo>
                      <a:pt x="0" y="0"/>
                    </a:lnTo>
                    <a:lnTo>
                      <a:pt x="22031" y="0"/>
                    </a:lnTo>
                    <a:lnTo>
                      <a:pt x="22031" y="66069"/>
                    </a:lnTo>
                    <a:lnTo>
                      <a:pt x="88076" y="66069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" name="Forma Livre: Forma 312">
                <a:extLst>
                  <a:ext uri="{FF2B5EF4-FFF2-40B4-BE49-F238E27FC236}">
                    <a16:creationId xmlns:a16="http://schemas.microsoft.com/office/drawing/2014/main" id="{B203E3C6-378E-CA89-B194-2A172B7394DF}"/>
                  </a:ext>
                </a:extLst>
              </p:cNvPr>
              <p:cNvSpPr/>
              <p:nvPr/>
            </p:nvSpPr>
            <p:spPr>
              <a:xfrm rot="-2700000">
                <a:off x="1426250" y="4215766"/>
                <a:ext cx="77083" cy="22007"/>
              </a:xfrm>
              <a:custGeom>
                <a:avLst/>
                <a:gdLst>
                  <a:gd name="connsiteX0" fmla="*/ 0 w 77083"/>
                  <a:gd name="connsiteY0" fmla="*/ 0 h 22007"/>
                  <a:gd name="connsiteX1" fmla="*/ 77083 w 77083"/>
                  <a:gd name="connsiteY1" fmla="*/ 0 h 22007"/>
                  <a:gd name="connsiteX2" fmla="*/ 77083 w 77083"/>
                  <a:gd name="connsiteY2" fmla="*/ 22007 h 22007"/>
                  <a:gd name="connsiteX3" fmla="*/ 0 w 77083"/>
                  <a:gd name="connsiteY3" fmla="*/ 22007 h 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83" h="22007">
                    <a:moveTo>
                      <a:pt x="0" y="0"/>
                    </a:moveTo>
                    <a:lnTo>
                      <a:pt x="77083" y="0"/>
                    </a:lnTo>
                    <a:lnTo>
                      <a:pt x="77083" y="22007"/>
                    </a:lnTo>
                    <a:lnTo>
                      <a:pt x="0" y="22007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" name="Forma Livre: Forma 313">
                <a:extLst>
                  <a:ext uri="{FF2B5EF4-FFF2-40B4-BE49-F238E27FC236}">
                    <a16:creationId xmlns:a16="http://schemas.microsoft.com/office/drawing/2014/main" id="{D083D774-3F65-9E72-A63C-9939A0F8BC66}"/>
                  </a:ext>
                </a:extLst>
              </p:cNvPr>
              <p:cNvSpPr/>
              <p:nvPr/>
            </p:nvSpPr>
            <p:spPr>
              <a:xfrm>
                <a:off x="1657194" y="4232570"/>
                <a:ext cx="154145" cy="22030"/>
              </a:xfrm>
              <a:custGeom>
                <a:avLst/>
                <a:gdLst>
                  <a:gd name="connsiteX0" fmla="*/ 0 w 154145"/>
                  <a:gd name="connsiteY0" fmla="*/ 0 h 22030"/>
                  <a:gd name="connsiteX1" fmla="*/ 154145 w 154145"/>
                  <a:gd name="connsiteY1" fmla="*/ 0 h 22030"/>
                  <a:gd name="connsiteX2" fmla="*/ 154145 w 154145"/>
                  <a:gd name="connsiteY2" fmla="*/ 22030 h 22030"/>
                  <a:gd name="connsiteX3" fmla="*/ 0 w 154145"/>
                  <a:gd name="connsiteY3" fmla="*/ 22030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45" h="22030">
                    <a:moveTo>
                      <a:pt x="0" y="0"/>
                    </a:moveTo>
                    <a:lnTo>
                      <a:pt x="154145" y="0"/>
                    </a:lnTo>
                    <a:lnTo>
                      <a:pt x="154145" y="22030"/>
                    </a:lnTo>
                    <a:lnTo>
                      <a:pt x="0" y="2203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orma Livre: Forma 314">
                <a:extLst>
                  <a:ext uri="{FF2B5EF4-FFF2-40B4-BE49-F238E27FC236}">
                    <a16:creationId xmlns:a16="http://schemas.microsoft.com/office/drawing/2014/main" id="{D7D66A59-B8D9-A79F-654E-634E90247D30}"/>
                  </a:ext>
                </a:extLst>
              </p:cNvPr>
              <p:cNvSpPr/>
              <p:nvPr/>
            </p:nvSpPr>
            <p:spPr>
              <a:xfrm>
                <a:off x="1657194" y="4177516"/>
                <a:ext cx="110106" cy="22030"/>
              </a:xfrm>
              <a:custGeom>
                <a:avLst/>
                <a:gdLst>
                  <a:gd name="connsiteX0" fmla="*/ 0 w 110106"/>
                  <a:gd name="connsiteY0" fmla="*/ 0 h 22030"/>
                  <a:gd name="connsiteX1" fmla="*/ 110107 w 110106"/>
                  <a:gd name="connsiteY1" fmla="*/ 0 h 22030"/>
                  <a:gd name="connsiteX2" fmla="*/ 110107 w 110106"/>
                  <a:gd name="connsiteY2" fmla="*/ 22031 h 22030"/>
                  <a:gd name="connsiteX3" fmla="*/ 0 w 110106"/>
                  <a:gd name="connsiteY3" fmla="*/ 22031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106" h="22030">
                    <a:moveTo>
                      <a:pt x="0" y="0"/>
                    </a:moveTo>
                    <a:lnTo>
                      <a:pt x="110107" y="0"/>
                    </a:lnTo>
                    <a:lnTo>
                      <a:pt x="110107" y="22031"/>
                    </a:lnTo>
                    <a:lnTo>
                      <a:pt x="0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" name="Forma Livre: Forma 315">
                <a:extLst>
                  <a:ext uri="{FF2B5EF4-FFF2-40B4-BE49-F238E27FC236}">
                    <a16:creationId xmlns:a16="http://schemas.microsoft.com/office/drawing/2014/main" id="{4F38A59F-E259-2B65-D88C-0C8F5BB97C5D}"/>
                  </a:ext>
                </a:extLst>
              </p:cNvPr>
              <p:cNvSpPr/>
              <p:nvPr/>
            </p:nvSpPr>
            <p:spPr>
              <a:xfrm>
                <a:off x="1789332" y="4177516"/>
                <a:ext cx="22030" cy="22030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1 w 22030"/>
                  <a:gd name="connsiteY1" fmla="*/ 0 h 22030"/>
                  <a:gd name="connsiteX2" fmla="*/ 22031 w 22030"/>
                  <a:gd name="connsiteY2" fmla="*/ 22031 h 22030"/>
                  <a:gd name="connsiteX3" fmla="*/ 0 w 22030"/>
                  <a:gd name="connsiteY3" fmla="*/ 22031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1" y="0"/>
                    </a:lnTo>
                    <a:lnTo>
                      <a:pt x="22031" y="22031"/>
                    </a:lnTo>
                    <a:lnTo>
                      <a:pt x="0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" name="Forma Livre: Forma 316">
                <a:extLst>
                  <a:ext uri="{FF2B5EF4-FFF2-40B4-BE49-F238E27FC236}">
                    <a16:creationId xmlns:a16="http://schemas.microsoft.com/office/drawing/2014/main" id="{86079003-D924-F809-714A-E815F3DFA07F}"/>
                  </a:ext>
                </a:extLst>
              </p:cNvPr>
              <p:cNvSpPr/>
              <p:nvPr/>
            </p:nvSpPr>
            <p:spPr>
              <a:xfrm>
                <a:off x="1410736" y="4008806"/>
                <a:ext cx="342045" cy="105549"/>
              </a:xfrm>
              <a:custGeom>
                <a:avLst/>
                <a:gdLst>
                  <a:gd name="connsiteX0" fmla="*/ 176817 w 342045"/>
                  <a:gd name="connsiteY0" fmla="*/ 105550 h 105549"/>
                  <a:gd name="connsiteX1" fmla="*/ 122221 w 342045"/>
                  <a:gd name="connsiteY1" fmla="*/ 29130 h 105549"/>
                  <a:gd name="connsiteX2" fmla="*/ 11107 w 342045"/>
                  <a:gd name="connsiteY2" fmla="*/ 93962 h 105549"/>
                  <a:gd name="connsiteX3" fmla="*/ 0 w 342045"/>
                  <a:gd name="connsiteY3" fmla="*/ 74931 h 105549"/>
                  <a:gd name="connsiteX4" fmla="*/ 128496 w 342045"/>
                  <a:gd name="connsiteY4" fmla="*/ 0 h 105549"/>
                  <a:gd name="connsiteX5" fmla="*/ 184008 w 342045"/>
                  <a:gd name="connsiteY5" fmla="*/ 77702 h 105549"/>
                  <a:gd name="connsiteX6" fmla="*/ 332542 w 342045"/>
                  <a:gd name="connsiteY6" fmla="*/ 6687 h 105549"/>
                  <a:gd name="connsiteX7" fmla="*/ 342046 w 342045"/>
                  <a:gd name="connsiteY7" fmla="*/ 26565 h 105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2045" h="105549">
                    <a:moveTo>
                      <a:pt x="176817" y="105550"/>
                    </a:moveTo>
                    <a:lnTo>
                      <a:pt x="122221" y="29130"/>
                    </a:lnTo>
                    <a:lnTo>
                      <a:pt x="11107" y="93962"/>
                    </a:lnTo>
                    <a:lnTo>
                      <a:pt x="0" y="74931"/>
                    </a:lnTo>
                    <a:lnTo>
                      <a:pt x="128496" y="0"/>
                    </a:lnTo>
                    <a:lnTo>
                      <a:pt x="184008" y="77702"/>
                    </a:lnTo>
                    <a:lnTo>
                      <a:pt x="332542" y="6687"/>
                    </a:lnTo>
                    <a:lnTo>
                      <a:pt x="342046" y="26565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" name="Forma Livre: Forma 317">
                <a:extLst>
                  <a:ext uri="{FF2B5EF4-FFF2-40B4-BE49-F238E27FC236}">
                    <a16:creationId xmlns:a16="http://schemas.microsoft.com/office/drawing/2014/main" id="{01CC8BB7-204C-1CEE-0E24-14935F37BA76}"/>
                  </a:ext>
                </a:extLst>
              </p:cNvPr>
              <p:cNvSpPr/>
              <p:nvPr/>
            </p:nvSpPr>
            <p:spPr>
              <a:xfrm>
                <a:off x="1696950" y="3989020"/>
                <a:ext cx="64328" cy="91328"/>
              </a:xfrm>
              <a:custGeom>
                <a:avLst/>
                <a:gdLst>
                  <a:gd name="connsiteX0" fmla="*/ 44542 w 64328"/>
                  <a:gd name="connsiteY0" fmla="*/ 91328 h 91328"/>
                  <a:gd name="connsiteX1" fmla="*/ 23634 w 64328"/>
                  <a:gd name="connsiteY1" fmla="*/ 84435 h 91328"/>
                  <a:gd name="connsiteX2" fmla="*/ 37855 w 64328"/>
                  <a:gd name="connsiteY2" fmla="*/ 41382 h 91328"/>
                  <a:gd name="connsiteX3" fmla="*/ 0 w 64328"/>
                  <a:gd name="connsiteY3" fmla="*/ 18939 h 91328"/>
                  <a:gd name="connsiteX4" fmla="*/ 11221 w 64328"/>
                  <a:gd name="connsiteY4" fmla="*/ 0 h 91328"/>
                  <a:gd name="connsiteX5" fmla="*/ 64328 w 64328"/>
                  <a:gd name="connsiteY5" fmla="*/ 31466 h 9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328" h="91328">
                    <a:moveTo>
                      <a:pt x="44542" y="91328"/>
                    </a:moveTo>
                    <a:lnTo>
                      <a:pt x="23634" y="84435"/>
                    </a:lnTo>
                    <a:lnTo>
                      <a:pt x="37855" y="41382"/>
                    </a:lnTo>
                    <a:lnTo>
                      <a:pt x="0" y="18939"/>
                    </a:lnTo>
                    <a:lnTo>
                      <a:pt x="11221" y="0"/>
                    </a:lnTo>
                    <a:lnTo>
                      <a:pt x="64328" y="31466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" name="Forma Livre: Forma 318">
                <a:extLst>
                  <a:ext uri="{FF2B5EF4-FFF2-40B4-BE49-F238E27FC236}">
                    <a16:creationId xmlns:a16="http://schemas.microsoft.com/office/drawing/2014/main" id="{A70966C6-1050-0F25-DA86-16B5E61829D4}"/>
                  </a:ext>
                </a:extLst>
              </p:cNvPr>
              <p:cNvSpPr/>
              <p:nvPr/>
            </p:nvSpPr>
            <p:spPr>
              <a:xfrm>
                <a:off x="1359942" y="3957302"/>
                <a:ext cx="506450" cy="385351"/>
              </a:xfrm>
              <a:custGeom>
                <a:avLst/>
                <a:gdLst>
                  <a:gd name="connsiteX0" fmla="*/ 462412 w 506450"/>
                  <a:gd name="connsiteY0" fmla="*/ 385351 h 385351"/>
                  <a:gd name="connsiteX1" fmla="*/ 44038 w 506450"/>
                  <a:gd name="connsiteY1" fmla="*/ 385351 h 385351"/>
                  <a:gd name="connsiteX2" fmla="*/ 0 w 506450"/>
                  <a:gd name="connsiteY2" fmla="*/ 341313 h 385351"/>
                  <a:gd name="connsiteX3" fmla="*/ 0 w 506450"/>
                  <a:gd name="connsiteY3" fmla="*/ 0 h 385351"/>
                  <a:gd name="connsiteX4" fmla="*/ 22031 w 506450"/>
                  <a:gd name="connsiteY4" fmla="*/ 0 h 385351"/>
                  <a:gd name="connsiteX5" fmla="*/ 22031 w 506450"/>
                  <a:gd name="connsiteY5" fmla="*/ 341313 h 385351"/>
                  <a:gd name="connsiteX6" fmla="*/ 44061 w 506450"/>
                  <a:gd name="connsiteY6" fmla="*/ 363344 h 385351"/>
                  <a:gd name="connsiteX7" fmla="*/ 462435 w 506450"/>
                  <a:gd name="connsiteY7" fmla="*/ 363344 h 385351"/>
                  <a:gd name="connsiteX8" fmla="*/ 484466 w 506450"/>
                  <a:gd name="connsiteY8" fmla="*/ 341313 h 385351"/>
                  <a:gd name="connsiteX9" fmla="*/ 484466 w 506450"/>
                  <a:gd name="connsiteY9" fmla="*/ 0 h 385351"/>
                  <a:gd name="connsiteX10" fmla="*/ 506450 w 506450"/>
                  <a:gd name="connsiteY10" fmla="*/ 0 h 385351"/>
                  <a:gd name="connsiteX11" fmla="*/ 506450 w 506450"/>
                  <a:gd name="connsiteY11" fmla="*/ 341313 h 385351"/>
                  <a:gd name="connsiteX12" fmla="*/ 462412 w 506450"/>
                  <a:gd name="connsiteY12" fmla="*/ 385351 h 38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6450" h="385351">
                    <a:moveTo>
                      <a:pt x="462412" y="385351"/>
                    </a:moveTo>
                    <a:lnTo>
                      <a:pt x="44038" y="385351"/>
                    </a:lnTo>
                    <a:cubicBezTo>
                      <a:pt x="19740" y="385351"/>
                      <a:pt x="0" y="365611"/>
                      <a:pt x="0" y="341313"/>
                    </a:cubicBezTo>
                    <a:lnTo>
                      <a:pt x="0" y="0"/>
                    </a:lnTo>
                    <a:lnTo>
                      <a:pt x="22031" y="0"/>
                    </a:lnTo>
                    <a:lnTo>
                      <a:pt x="22031" y="341313"/>
                    </a:lnTo>
                    <a:cubicBezTo>
                      <a:pt x="22031" y="353450"/>
                      <a:pt x="31901" y="363344"/>
                      <a:pt x="44061" y="363344"/>
                    </a:cubicBezTo>
                    <a:lnTo>
                      <a:pt x="462435" y="363344"/>
                    </a:lnTo>
                    <a:cubicBezTo>
                      <a:pt x="474573" y="363344"/>
                      <a:pt x="484466" y="353473"/>
                      <a:pt x="484466" y="341313"/>
                    </a:cubicBezTo>
                    <a:lnTo>
                      <a:pt x="484466" y="0"/>
                    </a:lnTo>
                    <a:lnTo>
                      <a:pt x="506450" y="0"/>
                    </a:lnTo>
                    <a:lnTo>
                      <a:pt x="506450" y="341313"/>
                    </a:lnTo>
                    <a:cubicBezTo>
                      <a:pt x="506450" y="365611"/>
                      <a:pt x="486710" y="385351"/>
                      <a:pt x="462412" y="385351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" name="Forma Livre: Forma 319">
                <a:extLst>
                  <a:ext uri="{FF2B5EF4-FFF2-40B4-BE49-F238E27FC236}">
                    <a16:creationId xmlns:a16="http://schemas.microsoft.com/office/drawing/2014/main" id="{8708B64F-37A9-01B3-CA50-44375D2BAC9F}"/>
                  </a:ext>
                </a:extLst>
              </p:cNvPr>
              <p:cNvSpPr/>
              <p:nvPr/>
            </p:nvSpPr>
            <p:spPr>
              <a:xfrm>
                <a:off x="1337912" y="3891234"/>
                <a:ext cx="550511" cy="77084"/>
              </a:xfrm>
              <a:custGeom>
                <a:avLst/>
                <a:gdLst>
                  <a:gd name="connsiteX0" fmla="*/ 528481 w 550511"/>
                  <a:gd name="connsiteY0" fmla="*/ 77084 h 77084"/>
                  <a:gd name="connsiteX1" fmla="*/ 264252 w 550511"/>
                  <a:gd name="connsiteY1" fmla="*/ 77084 h 77084"/>
                  <a:gd name="connsiteX2" fmla="*/ 264252 w 550511"/>
                  <a:gd name="connsiteY2" fmla="*/ 55054 h 77084"/>
                  <a:gd name="connsiteX3" fmla="*/ 528481 w 550511"/>
                  <a:gd name="connsiteY3" fmla="*/ 55054 h 77084"/>
                  <a:gd name="connsiteX4" fmla="*/ 528481 w 550511"/>
                  <a:gd name="connsiteY4" fmla="*/ 22031 h 77084"/>
                  <a:gd name="connsiteX5" fmla="*/ 22031 w 550511"/>
                  <a:gd name="connsiteY5" fmla="*/ 22031 h 77084"/>
                  <a:gd name="connsiteX6" fmla="*/ 22031 w 550511"/>
                  <a:gd name="connsiteY6" fmla="*/ 55054 h 77084"/>
                  <a:gd name="connsiteX7" fmla="*/ 176176 w 550511"/>
                  <a:gd name="connsiteY7" fmla="*/ 55054 h 77084"/>
                  <a:gd name="connsiteX8" fmla="*/ 176176 w 550511"/>
                  <a:gd name="connsiteY8" fmla="*/ 77084 h 77084"/>
                  <a:gd name="connsiteX9" fmla="*/ 22031 w 550511"/>
                  <a:gd name="connsiteY9" fmla="*/ 77084 h 77084"/>
                  <a:gd name="connsiteX10" fmla="*/ 0 w 550511"/>
                  <a:gd name="connsiteY10" fmla="*/ 55054 h 77084"/>
                  <a:gd name="connsiteX11" fmla="*/ 0 w 550511"/>
                  <a:gd name="connsiteY11" fmla="*/ 22031 h 77084"/>
                  <a:gd name="connsiteX12" fmla="*/ 22031 w 550511"/>
                  <a:gd name="connsiteY12" fmla="*/ 0 h 77084"/>
                  <a:gd name="connsiteX13" fmla="*/ 528481 w 550511"/>
                  <a:gd name="connsiteY13" fmla="*/ 0 h 77084"/>
                  <a:gd name="connsiteX14" fmla="*/ 550511 w 550511"/>
                  <a:gd name="connsiteY14" fmla="*/ 22031 h 77084"/>
                  <a:gd name="connsiteX15" fmla="*/ 550511 w 550511"/>
                  <a:gd name="connsiteY15" fmla="*/ 55054 h 77084"/>
                  <a:gd name="connsiteX16" fmla="*/ 528481 w 550511"/>
                  <a:gd name="connsiteY16" fmla="*/ 77084 h 77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0511" h="77084">
                    <a:moveTo>
                      <a:pt x="528481" y="77084"/>
                    </a:moveTo>
                    <a:lnTo>
                      <a:pt x="264252" y="77084"/>
                    </a:lnTo>
                    <a:lnTo>
                      <a:pt x="264252" y="55054"/>
                    </a:lnTo>
                    <a:lnTo>
                      <a:pt x="528481" y="55054"/>
                    </a:lnTo>
                    <a:lnTo>
                      <a:pt x="528481" y="22031"/>
                    </a:lnTo>
                    <a:lnTo>
                      <a:pt x="22031" y="22031"/>
                    </a:lnTo>
                    <a:lnTo>
                      <a:pt x="22031" y="55054"/>
                    </a:lnTo>
                    <a:lnTo>
                      <a:pt x="176176" y="55054"/>
                    </a:lnTo>
                    <a:lnTo>
                      <a:pt x="176176" y="77084"/>
                    </a:lnTo>
                    <a:lnTo>
                      <a:pt x="22031" y="77084"/>
                    </a:lnTo>
                    <a:cubicBezTo>
                      <a:pt x="9893" y="77084"/>
                      <a:pt x="0" y="67214"/>
                      <a:pt x="0" y="55054"/>
                    </a:cubicBezTo>
                    <a:lnTo>
                      <a:pt x="0" y="22031"/>
                    </a:lnTo>
                    <a:cubicBezTo>
                      <a:pt x="0" y="9893"/>
                      <a:pt x="9870" y="0"/>
                      <a:pt x="22031" y="0"/>
                    </a:cubicBezTo>
                    <a:lnTo>
                      <a:pt x="528481" y="0"/>
                    </a:lnTo>
                    <a:cubicBezTo>
                      <a:pt x="540618" y="0"/>
                      <a:pt x="550511" y="9870"/>
                      <a:pt x="550511" y="22031"/>
                    </a:cubicBezTo>
                    <a:lnTo>
                      <a:pt x="550511" y="55054"/>
                    </a:lnTo>
                    <a:cubicBezTo>
                      <a:pt x="550511" y="67214"/>
                      <a:pt x="540618" y="77084"/>
                      <a:pt x="528481" y="77084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" name="Forma Livre: Forma 320">
                <a:extLst>
                  <a:ext uri="{FF2B5EF4-FFF2-40B4-BE49-F238E27FC236}">
                    <a16:creationId xmlns:a16="http://schemas.microsoft.com/office/drawing/2014/main" id="{66EABCE1-6538-A155-AE47-3F3319654E26}"/>
                  </a:ext>
                </a:extLst>
              </p:cNvPr>
              <p:cNvSpPr/>
              <p:nvPr/>
            </p:nvSpPr>
            <p:spPr>
              <a:xfrm>
                <a:off x="1536095" y="3946310"/>
                <a:ext cx="22030" cy="22030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1 w 22030"/>
                  <a:gd name="connsiteY1" fmla="*/ 0 h 22030"/>
                  <a:gd name="connsiteX2" fmla="*/ 22031 w 22030"/>
                  <a:gd name="connsiteY2" fmla="*/ 22030 h 22030"/>
                  <a:gd name="connsiteX3" fmla="*/ 0 w 22030"/>
                  <a:gd name="connsiteY3" fmla="*/ 22030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1" y="0"/>
                    </a:lnTo>
                    <a:lnTo>
                      <a:pt x="22031" y="22030"/>
                    </a:lnTo>
                    <a:lnTo>
                      <a:pt x="0" y="2203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" name="Forma Livre: Forma 321">
                <a:extLst>
                  <a:ext uri="{FF2B5EF4-FFF2-40B4-BE49-F238E27FC236}">
                    <a16:creationId xmlns:a16="http://schemas.microsoft.com/office/drawing/2014/main" id="{561345C0-C0EC-60EB-CF0A-23A1ED08ED51}"/>
                  </a:ext>
                </a:extLst>
              </p:cNvPr>
              <p:cNvSpPr/>
              <p:nvPr/>
            </p:nvSpPr>
            <p:spPr>
              <a:xfrm>
                <a:off x="1602164" y="4331661"/>
                <a:ext cx="22030" cy="132114"/>
              </a:xfrm>
              <a:custGeom>
                <a:avLst/>
                <a:gdLst>
                  <a:gd name="connsiteX0" fmla="*/ 0 w 22030"/>
                  <a:gd name="connsiteY0" fmla="*/ 0 h 132114"/>
                  <a:gd name="connsiteX1" fmla="*/ 22031 w 22030"/>
                  <a:gd name="connsiteY1" fmla="*/ 0 h 132114"/>
                  <a:gd name="connsiteX2" fmla="*/ 22031 w 22030"/>
                  <a:gd name="connsiteY2" fmla="*/ 132114 h 132114"/>
                  <a:gd name="connsiteX3" fmla="*/ 0 w 22030"/>
                  <a:gd name="connsiteY3" fmla="*/ 132114 h 132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132114">
                    <a:moveTo>
                      <a:pt x="0" y="0"/>
                    </a:moveTo>
                    <a:lnTo>
                      <a:pt x="22031" y="0"/>
                    </a:lnTo>
                    <a:lnTo>
                      <a:pt x="22031" y="132114"/>
                    </a:lnTo>
                    <a:lnTo>
                      <a:pt x="0" y="132114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" name="Forma Livre: Forma 322">
                <a:extLst>
                  <a:ext uri="{FF2B5EF4-FFF2-40B4-BE49-F238E27FC236}">
                    <a16:creationId xmlns:a16="http://schemas.microsoft.com/office/drawing/2014/main" id="{CD71E8D2-696D-77F9-5D18-98D43ED708C4}"/>
                  </a:ext>
                </a:extLst>
              </p:cNvPr>
              <p:cNvSpPr/>
              <p:nvPr/>
            </p:nvSpPr>
            <p:spPr>
              <a:xfrm>
                <a:off x="1511385" y="4384722"/>
                <a:ext cx="203564" cy="82145"/>
              </a:xfrm>
              <a:custGeom>
                <a:avLst/>
                <a:gdLst>
                  <a:gd name="connsiteX0" fmla="*/ 191908 w 203564"/>
                  <a:gd name="connsiteY0" fmla="*/ 82145 h 82145"/>
                  <a:gd name="connsiteX1" fmla="*/ 101771 w 203564"/>
                  <a:gd name="connsiteY1" fmla="*/ 25969 h 82145"/>
                  <a:gd name="connsiteX2" fmla="*/ 11634 w 203564"/>
                  <a:gd name="connsiteY2" fmla="*/ 82145 h 82145"/>
                  <a:gd name="connsiteX3" fmla="*/ 0 w 203564"/>
                  <a:gd name="connsiteY3" fmla="*/ 63458 h 82145"/>
                  <a:gd name="connsiteX4" fmla="*/ 101771 w 203564"/>
                  <a:gd name="connsiteY4" fmla="*/ 0 h 82145"/>
                  <a:gd name="connsiteX5" fmla="*/ 203565 w 203564"/>
                  <a:gd name="connsiteY5" fmla="*/ 63458 h 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564" h="82145">
                    <a:moveTo>
                      <a:pt x="191908" y="82145"/>
                    </a:moveTo>
                    <a:lnTo>
                      <a:pt x="101771" y="25969"/>
                    </a:lnTo>
                    <a:lnTo>
                      <a:pt x="11634" y="82145"/>
                    </a:lnTo>
                    <a:lnTo>
                      <a:pt x="0" y="63458"/>
                    </a:lnTo>
                    <a:lnTo>
                      <a:pt x="101771" y="0"/>
                    </a:lnTo>
                    <a:lnTo>
                      <a:pt x="203565" y="63458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5" name="Agrupar 354">
            <a:extLst>
              <a:ext uri="{FF2B5EF4-FFF2-40B4-BE49-F238E27FC236}">
                <a16:creationId xmlns:a16="http://schemas.microsoft.com/office/drawing/2014/main" id="{BDAA427F-E900-1958-D4B6-68A49E4AF54C}"/>
              </a:ext>
            </a:extLst>
          </p:cNvPr>
          <p:cNvGrpSpPr/>
          <p:nvPr/>
        </p:nvGrpSpPr>
        <p:grpSpPr>
          <a:xfrm>
            <a:off x="3462790" y="2258387"/>
            <a:ext cx="917729" cy="904538"/>
            <a:chOff x="3462790" y="2258387"/>
            <a:chExt cx="917729" cy="904538"/>
          </a:xfrm>
        </p:grpSpPr>
        <p:sp>
          <p:nvSpPr>
            <p:cNvPr id="80" name="Retângulo: Cantos Arredondados 79">
              <a:extLst>
                <a:ext uri="{FF2B5EF4-FFF2-40B4-BE49-F238E27FC236}">
                  <a16:creationId xmlns:a16="http://schemas.microsoft.com/office/drawing/2014/main" id="{206D53EA-5922-1AA7-FE68-5FE316471778}"/>
                </a:ext>
              </a:extLst>
            </p:cNvPr>
            <p:cNvSpPr/>
            <p:nvPr/>
          </p:nvSpPr>
          <p:spPr>
            <a:xfrm>
              <a:off x="3462790" y="2258387"/>
              <a:ext cx="917729" cy="904538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4" name="Gráfico 823">
              <a:extLst>
                <a:ext uri="{FF2B5EF4-FFF2-40B4-BE49-F238E27FC236}">
                  <a16:creationId xmlns:a16="http://schemas.microsoft.com/office/drawing/2014/main" id="{2BA68BFB-E6B7-09CF-0DE2-509F90514517}"/>
                </a:ext>
              </a:extLst>
            </p:cNvPr>
            <p:cNvGrpSpPr/>
            <p:nvPr/>
          </p:nvGrpSpPr>
          <p:grpSpPr>
            <a:xfrm>
              <a:off x="3582785" y="2445218"/>
              <a:ext cx="677738" cy="530876"/>
              <a:chOff x="1297464" y="2922922"/>
              <a:chExt cx="658106" cy="515498"/>
            </a:xfrm>
            <a:solidFill>
              <a:schemeClr val="bg1"/>
            </a:solidFill>
          </p:grpSpPr>
          <p:sp>
            <p:nvSpPr>
              <p:cNvPr id="325" name="Forma Livre: Forma 324">
                <a:extLst>
                  <a:ext uri="{FF2B5EF4-FFF2-40B4-BE49-F238E27FC236}">
                    <a16:creationId xmlns:a16="http://schemas.microsoft.com/office/drawing/2014/main" id="{F4F02CB6-9F4F-B547-3D8F-E72F67E54457}"/>
                  </a:ext>
                </a:extLst>
              </p:cNvPr>
              <p:cNvSpPr/>
              <p:nvPr/>
            </p:nvSpPr>
            <p:spPr>
              <a:xfrm>
                <a:off x="1494893" y="3295835"/>
                <a:ext cx="164532" cy="142585"/>
              </a:xfrm>
              <a:custGeom>
                <a:avLst/>
                <a:gdLst>
                  <a:gd name="connsiteX0" fmla="*/ 112266 w 164532"/>
                  <a:gd name="connsiteY0" fmla="*/ 142586 h 142585"/>
                  <a:gd name="connsiteX1" fmla="*/ 89954 w 164532"/>
                  <a:gd name="connsiteY1" fmla="*/ 136700 h 142585"/>
                  <a:gd name="connsiteX2" fmla="*/ 89909 w 164532"/>
                  <a:gd name="connsiteY2" fmla="*/ 136677 h 142585"/>
                  <a:gd name="connsiteX3" fmla="*/ 21901 w 164532"/>
                  <a:gd name="connsiteY3" fmla="*/ 97027 h 142585"/>
                  <a:gd name="connsiteX4" fmla="*/ 0 w 164532"/>
                  <a:gd name="connsiteY4" fmla="*/ 58928 h 142585"/>
                  <a:gd name="connsiteX5" fmla="*/ 5886 w 164532"/>
                  <a:gd name="connsiteY5" fmla="*/ 37141 h 142585"/>
                  <a:gd name="connsiteX6" fmla="*/ 14646 w 164532"/>
                  <a:gd name="connsiteY6" fmla="*/ 21947 h 142585"/>
                  <a:gd name="connsiteX7" fmla="*/ 52243 w 164532"/>
                  <a:gd name="connsiteY7" fmla="*/ 0 h 142585"/>
                  <a:gd name="connsiteX8" fmla="*/ 74578 w 164532"/>
                  <a:gd name="connsiteY8" fmla="*/ 5886 h 142585"/>
                  <a:gd name="connsiteX9" fmla="*/ 142631 w 164532"/>
                  <a:gd name="connsiteY9" fmla="*/ 45559 h 142585"/>
                  <a:gd name="connsiteX10" fmla="*/ 164532 w 164532"/>
                  <a:gd name="connsiteY10" fmla="*/ 83270 h 142585"/>
                  <a:gd name="connsiteX11" fmla="*/ 158646 w 164532"/>
                  <a:gd name="connsiteY11" fmla="*/ 105468 h 142585"/>
                  <a:gd name="connsiteX12" fmla="*/ 149886 w 164532"/>
                  <a:gd name="connsiteY12" fmla="*/ 120662 h 142585"/>
                  <a:gd name="connsiteX13" fmla="*/ 112266 w 164532"/>
                  <a:gd name="connsiteY13" fmla="*/ 142586 h 142585"/>
                  <a:gd name="connsiteX14" fmla="*/ 100905 w 164532"/>
                  <a:gd name="connsiteY14" fmla="*/ 117719 h 142585"/>
                  <a:gd name="connsiteX15" fmla="*/ 112243 w 164532"/>
                  <a:gd name="connsiteY15" fmla="*/ 120662 h 142585"/>
                  <a:gd name="connsiteX16" fmla="*/ 130859 w 164532"/>
                  <a:gd name="connsiteY16" fmla="*/ 109688 h 142585"/>
                  <a:gd name="connsiteX17" fmla="*/ 139620 w 164532"/>
                  <a:gd name="connsiteY17" fmla="*/ 94517 h 142585"/>
                  <a:gd name="connsiteX18" fmla="*/ 142563 w 164532"/>
                  <a:gd name="connsiteY18" fmla="*/ 83270 h 142585"/>
                  <a:gd name="connsiteX19" fmla="*/ 131589 w 164532"/>
                  <a:gd name="connsiteY19" fmla="*/ 64540 h 142585"/>
                  <a:gd name="connsiteX20" fmla="*/ 63536 w 164532"/>
                  <a:gd name="connsiteY20" fmla="*/ 24867 h 142585"/>
                  <a:gd name="connsiteX21" fmla="*/ 52198 w 164532"/>
                  <a:gd name="connsiteY21" fmla="*/ 21947 h 142585"/>
                  <a:gd name="connsiteX22" fmla="*/ 33605 w 164532"/>
                  <a:gd name="connsiteY22" fmla="*/ 32920 h 142585"/>
                  <a:gd name="connsiteX23" fmla="*/ 24844 w 164532"/>
                  <a:gd name="connsiteY23" fmla="*/ 48091 h 142585"/>
                  <a:gd name="connsiteX24" fmla="*/ 21901 w 164532"/>
                  <a:gd name="connsiteY24" fmla="*/ 58928 h 142585"/>
                  <a:gd name="connsiteX25" fmla="*/ 32875 w 164532"/>
                  <a:gd name="connsiteY25" fmla="*/ 78069 h 142585"/>
                  <a:gd name="connsiteX26" fmla="*/ 100905 w 164532"/>
                  <a:gd name="connsiteY26" fmla="*/ 117719 h 14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4532" h="142585">
                    <a:moveTo>
                      <a:pt x="112266" y="142586"/>
                    </a:moveTo>
                    <a:cubicBezTo>
                      <a:pt x="104350" y="142586"/>
                      <a:pt x="96616" y="140555"/>
                      <a:pt x="89954" y="136700"/>
                    </a:cubicBezTo>
                    <a:lnTo>
                      <a:pt x="89909" y="136677"/>
                    </a:lnTo>
                    <a:lnTo>
                      <a:pt x="21901" y="97027"/>
                    </a:lnTo>
                    <a:cubicBezTo>
                      <a:pt x="8418" y="89224"/>
                      <a:pt x="0" y="74624"/>
                      <a:pt x="0" y="58928"/>
                    </a:cubicBezTo>
                    <a:cubicBezTo>
                      <a:pt x="0" y="51354"/>
                      <a:pt x="2030" y="43802"/>
                      <a:pt x="5886" y="37141"/>
                    </a:cubicBezTo>
                    <a:lnTo>
                      <a:pt x="14646" y="21947"/>
                    </a:lnTo>
                    <a:cubicBezTo>
                      <a:pt x="22471" y="8418"/>
                      <a:pt x="36867" y="0"/>
                      <a:pt x="52243" y="0"/>
                    </a:cubicBezTo>
                    <a:cubicBezTo>
                      <a:pt x="60183" y="0"/>
                      <a:pt x="67916" y="2030"/>
                      <a:pt x="74578" y="5886"/>
                    </a:cubicBezTo>
                    <a:lnTo>
                      <a:pt x="142631" y="45559"/>
                    </a:lnTo>
                    <a:cubicBezTo>
                      <a:pt x="156114" y="53338"/>
                      <a:pt x="164532" y="67802"/>
                      <a:pt x="164532" y="83270"/>
                    </a:cubicBezTo>
                    <a:cubicBezTo>
                      <a:pt x="164532" y="91118"/>
                      <a:pt x="162502" y="98783"/>
                      <a:pt x="158646" y="105468"/>
                    </a:cubicBezTo>
                    <a:lnTo>
                      <a:pt x="149886" y="120662"/>
                    </a:lnTo>
                    <a:cubicBezTo>
                      <a:pt x="142061" y="134167"/>
                      <a:pt x="127643" y="142586"/>
                      <a:pt x="112266" y="142586"/>
                    </a:cubicBezTo>
                    <a:close/>
                    <a:moveTo>
                      <a:pt x="100905" y="117719"/>
                    </a:moveTo>
                    <a:cubicBezTo>
                      <a:pt x="104281" y="119658"/>
                      <a:pt x="108114" y="120662"/>
                      <a:pt x="112243" y="120662"/>
                    </a:cubicBezTo>
                    <a:cubicBezTo>
                      <a:pt x="119817" y="120662"/>
                      <a:pt x="126958" y="116464"/>
                      <a:pt x="130859" y="109688"/>
                    </a:cubicBezTo>
                    <a:lnTo>
                      <a:pt x="139620" y="94517"/>
                    </a:lnTo>
                    <a:cubicBezTo>
                      <a:pt x="141559" y="91141"/>
                      <a:pt x="142563" y="87354"/>
                      <a:pt x="142563" y="83270"/>
                    </a:cubicBezTo>
                    <a:cubicBezTo>
                      <a:pt x="142563" y="75627"/>
                      <a:pt x="138365" y="68441"/>
                      <a:pt x="131589" y="64540"/>
                    </a:cubicBezTo>
                    <a:lnTo>
                      <a:pt x="63536" y="24867"/>
                    </a:lnTo>
                    <a:cubicBezTo>
                      <a:pt x="60205" y="22928"/>
                      <a:pt x="56373" y="21947"/>
                      <a:pt x="52198" y="21947"/>
                    </a:cubicBezTo>
                    <a:cubicBezTo>
                      <a:pt x="44646" y="21947"/>
                      <a:pt x="37506" y="26145"/>
                      <a:pt x="33605" y="32920"/>
                    </a:cubicBezTo>
                    <a:lnTo>
                      <a:pt x="24844" y="48091"/>
                    </a:lnTo>
                    <a:cubicBezTo>
                      <a:pt x="22905" y="51422"/>
                      <a:pt x="21901" y="55186"/>
                      <a:pt x="21901" y="58928"/>
                    </a:cubicBezTo>
                    <a:cubicBezTo>
                      <a:pt x="21901" y="66821"/>
                      <a:pt x="26122" y="74144"/>
                      <a:pt x="32875" y="78069"/>
                    </a:cubicBezTo>
                    <a:lnTo>
                      <a:pt x="100905" y="117719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" name="Forma Livre: Forma 325">
                <a:extLst>
                  <a:ext uri="{FF2B5EF4-FFF2-40B4-BE49-F238E27FC236}">
                    <a16:creationId xmlns:a16="http://schemas.microsoft.com/office/drawing/2014/main" id="{F4356E6B-C621-A48A-F922-2B212FD7784E}"/>
                  </a:ext>
                </a:extLst>
              </p:cNvPr>
              <p:cNvSpPr/>
              <p:nvPr/>
            </p:nvSpPr>
            <p:spPr>
              <a:xfrm>
                <a:off x="1297464" y="3153227"/>
                <a:ext cx="304060" cy="43893"/>
              </a:xfrm>
              <a:custGeom>
                <a:avLst/>
                <a:gdLst>
                  <a:gd name="connsiteX0" fmla="*/ 144365 w 304060"/>
                  <a:gd name="connsiteY0" fmla="*/ 43894 h 43893"/>
                  <a:gd name="connsiteX1" fmla="*/ 0 w 304060"/>
                  <a:gd name="connsiteY1" fmla="*/ 43894 h 43893"/>
                  <a:gd name="connsiteX2" fmla="*/ 0 w 304060"/>
                  <a:gd name="connsiteY2" fmla="*/ 21947 h 43893"/>
                  <a:gd name="connsiteX3" fmla="*/ 140806 w 304060"/>
                  <a:gd name="connsiteY3" fmla="*/ 21947 h 43893"/>
                  <a:gd name="connsiteX4" fmla="*/ 184882 w 304060"/>
                  <a:gd name="connsiteY4" fmla="*/ 7255 h 43893"/>
                  <a:gd name="connsiteX5" fmla="*/ 229529 w 304060"/>
                  <a:gd name="connsiteY5" fmla="*/ 0 h 43893"/>
                  <a:gd name="connsiteX6" fmla="*/ 304061 w 304060"/>
                  <a:gd name="connsiteY6" fmla="*/ 21285 h 43893"/>
                  <a:gd name="connsiteX7" fmla="*/ 292175 w 304060"/>
                  <a:gd name="connsiteY7" fmla="*/ 39719 h 43893"/>
                  <a:gd name="connsiteX8" fmla="*/ 229529 w 304060"/>
                  <a:gd name="connsiteY8" fmla="*/ 21924 h 43893"/>
                  <a:gd name="connsiteX9" fmla="*/ 191818 w 304060"/>
                  <a:gd name="connsiteY9" fmla="*/ 28061 h 43893"/>
                  <a:gd name="connsiteX10" fmla="*/ 144365 w 304060"/>
                  <a:gd name="connsiteY10" fmla="*/ 43894 h 43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060" h="43893">
                    <a:moveTo>
                      <a:pt x="144365" y="43894"/>
                    </a:moveTo>
                    <a:lnTo>
                      <a:pt x="0" y="43894"/>
                    </a:lnTo>
                    <a:lnTo>
                      <a:pt x="0" y="21947"/>
                    </a:lnTo>
                    <a:lnTo>
                      <a:pt x="140806" y="21947"/>
                    </a:lnTo>
                    <a:lnTo>
                      <a:pt x="184882" y="7255"/>
                    </a:lnTo>
                    <a:cubicBezTo>
                      <a:pt x="199323" y="2441"/>
                      <a:pt x="214357" y="0"/>
                      <a:pt x="229529" y="0"/>
                    </a:cubicBezTo>
                    <a:cubicBezTo>
                      <a:pt x="257475" y="0"/>
                      <a:pt x="281863" y="6958"/>
                      <a:pt x="304061" y="21285"/>
                    </a:cubicBezTo>
                    <a:lnTo>
                      <a:pt x="292175" y="39719"/>
                    </a:lnTo>
                    <a:cubicBezTo>
                      <a:pt x="273605" y="27741"/>
                      <a:pt x="253118" y="21924"/>
                      <a:pt x="229529" y="21924"/>
                    </a:cubicBezTo>
                    <a:cubicBezTo>
                      <a:pt x="216707" y="21924"/>
                      <a:pt x="204000" y="23977"/>
                      <a:pt x="191818" y="28061"/>
                    </a:cubicBezTo>
                    <a:lnTo>
                      <a:pt x="144365" y="43894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" name="Forma Livre: Forma 326">
                <a:extLst>
                  <a:ext uri="{FF2B5EF4-FFF2-40B4-BE49-F238E27FC236}">
                    <a16:creationId xmlns:a16="http://schemas.microsoft.com/office/drawing/2014/main" id="{C2A58C8D-4D36-D75F-B4A6-D1E359E7B10A}"/>
                  </a:ext>
                </a:extLst>
              </p:cNvPr>
              <p:cNvSpPr/>
              <p:nvPr/>
            </p:nvSpPr>
            <p:spPr>
              <a:xfrm>
                <a:off x="1636771" y="3211447"/>
                <a:ext cx="143269" cy="205026"/>
              </a:xfrm>
              <a:custGeom>
                <a:avLst/>
                <a:gdLst>
                  <a:gd name="connsiteX0" fmla="*/ 30046 w 143269"/>
                  <a:gd name="connsiteY0" fmla="*/ 205027 h 205026"/>
                  <a:gd name="connsiteX1" fmla="*/ 456 w 143269"/>
                  <a:gd name="connsiteY1" fmla="*/ 200646 h 205026"/>
                  <a:gd name="connsiteX2" fmla="*/ 7300 w 143269"/>
                  <a:gd name="connsiteY2" fmla="*/ 179795 h 205026"/>
                  <a:gd name="connsiteX3" fmla="*/ 30046 w 143269"/>
                  <a:gd name="connsiteY3" fmla="*/ 183103 h 205026"/>
                  <a:gd name="connsiteX4" fmla="*/ 60091 w 143269"/>
                  <a:gd name="connsiteY4" fmla="*/ 177308 h 205026"/>
                  <a:gd name="connsiteX5" fmla="*/ 114068 w 143269"/>
                  <a:gd name="connsiteY5" fmla="*/ 143612 h 205026"/>
                  <a:gd name="connsiteX6" fmla="*/ 121346 w 143269"/>
                  <a:gd name="connsiteY6" fmla="*/ 125042 h 205026"/>
                  <a:gd name="connsiteX7" fmla="*/ 110806 w 143269"/>
                  <a:gd name="connsiteY7" fmla="*/ 103506 h 205026"/>
                  <a:gd name="connsiteX8" fmla="*/ 0 w 143269"/>
                  <a:gd name="connsiteY8" fmla="*/ 17316 h 205026"/>
                  <a:gd name="connsiteX9" fmla="*/ 13483 w 143269"/>
                  <a:gd name="connsiteY9" fmla="*/ 0 h 205026"/>
                  <a:gd name="connsiteX10" fmla="*/ 124266 w 143269"/>
                  <a:gd name="connsiteY10" fmla="*/ 86167 h 205026"/>
                  <a:gd name="connsiteX11" fmla="*/ 143270 w 143269"/>
                  <a:gd name="connsiteY11" fmla="*/ 125019 h 205026"/>
                  <a:gd name="connsiteX12" fmla="*/ 130015 w 143269"/>
                  <a:gd name="connsiteY12" fmla="*/ 158624 h 205026"/>
                  <a:gd name="connsiteX13" fmla="*/ 68441 w 143269"/>
                  <a:gd name="connsiteY13" fmla="*/ 197567 h 205026"/>
                  <a:gd name="connsiteX14" fmla="*/ 30046 w 143269"/>
                  <a:gd name="connsiteY14" fmla="*/ 205027 h 205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269" h="205026">
                    <a:moveTo>
                      <a:pt x="30046" y="205027"/>
                    </a:moveTo>
                    <a:cubicBezTo>
                      <a:pt x="20304" y="205027"/>
                      <a:pt x="11544" y="204274"/>
                      <a:pt x="456" y="200646"/>
                    </a:cubicBezTo>
                    <a:lnTo>
                      <a:pt x="7300" y="179795"/>
                    </a:lnTo>
                    <a:cubicBezTo>
                      <a:pt x="14692" y="182236"/>
                      <a:pt x="20646" y="183103"/>
                      <a:pt x="30046" y="183103"/>
                    </a:cubicBezTo>
                    <a:cubicBezTo>
                      <a:pt x="40654" y="183103"/>
                      <a:pt x="50760" y="181164"/>
                      <a:pt x="60091" y="177308"/>
                    </a:cubicBezTo>
                    <a:cubicBezTo>
                      <a:pt x="83703" y="167567"/>
                      <a:pt x="105513" y="152692"/>
                      <a:pt x="114068" y="143612"/>
                    </a:cubicBezTo>
                    <a:cubicBezTo>
                      <a:pt x="118768" y="138616"/>
                      <a:pt x="121346" y="132023"/>
                      <a:pt x="121346" y="125042"/>
                    </a:cubicBezTo>
                    <a:cubicBezTo>
                      <a:pt x="121346" y="116692"/>
                      <a:pt x="117399" y="108639"/>
                      <a:pt x="110806" y="103506"/>
                    </a:cubicBezTo>
                    <a:lnTo>
                      <a:pt x="0" y="17316"/>
                    </a:lnTo>
                    <a:lnTo>
                      <a:pt x="13483" y="0"/>
                    </a:lnTo>
                    <a:lnTo>
                      <a:pt x="124266" y="86167"/>
                    </a:lnTo>
                    <a:cubicBezTo>
                      <a:pt x="136175" y="95407"/>
                      <a:pt x="143270" y="109939"/>
                      <a:pt x="143270" y="125019"/>
                    </a:cubicBezTo>
                    <a:cubicBezTo>
                      <a:pt x="143270" y="137635"/>
                      <a:pt x="138548" y="149567"/>
                      <a:pt x="130015" y="158624"/>
                    </a:cubicBezTo>
                    <a:cubicBezTo>
                      <a:pt x="117924" y="171445"/>
                      <a:pt x="92030" y="187825"/>
                      <a:pt x="68441" y="197567"/>
                    </a:cubicBezTo>
                    <a:cubicBezTo>
                      <a:pt x="56487" y="202517"/>
                      <a:pt x="43551" y="205027"/>
                      <a:pt x="30046" y="205027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" name="Forma Livre: Forma 327">
                <a:extLst>
                  <a:ext uri="{FF2B5EF4-FFF2-40B4-BE49-F238E27FC236}">
                    <a16:creationId xmlns:a16="http://schemas.microsoft.com/office/drawing/2014/main" id="{62A9482A-77E0-421B-E9FC-BA470CA34E20}"/>
                  </a:ext>
                </a:extLst>
              </p:cNvPr>
              <p:cNvSpPr/>
              <p:nvPr/>
            </p:nvSpPr>
            <p:spPr>
              <a:xfrm>
                <a:off x="1385616" y="3295835"/>
                <a:ext cx="127140" cy="56783"/>
              </a:xfrm>
              <a:custGeom>
                <a:avLst/>
                <a:gdLst>
                  <a:gd name="connsiteX0" fmla="*/ 118106 w 127140"/>
                  <a:gd name="connsiteY0" fmla="*/ 56783 h 56783"/>
                  <a:gd name="connsiteX1" fmla="*/ 41087 w 127140"/>
                  <a:gd name="connsiteY1" fmla="*/ 21924 h 56783"/>
                  <a:gd name="connsiteX2" fmla="*/ 0 w 127140"/>
                  <a:gd name="connsiteY2" fmla="*/ 21924 h 56783"/>
                  <a:gd name="connsiteX3" fmla="*/ 0 w 127140"/>
                  <a:gd name="connsiteY3" fmla="*/ 0 h 56783"/>
                  <a:gd name="connsiteX4" fmla="*/ 45833 w 127140"/>
                  <a:gd name="connsiteY4" fmla="*/ 0 h 56783"/>
                  <a:gd name="connsiteX5" fmla="*/ 127141 w 127140"/>
                  <a:gd name="connsiteY5" fmla="*/ 36776 h 5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140" h="56783">
                    <a:moveTo>
                      <a:pt x="118106" y="56783"/>
                    </a:moveTo>
                    <a:lnTo>
                      <a:pt x="41087" y="21924"/>
                    </a:lnTo>
                    <a:lnTo>
                      <a:pt x="0" y="21924"/>
                    </a:lnTo>
                    <a:lnTo>
                      <a:pt x="0" y="0"/>
                    </a:lnTo>
                    <a:lnTo>
                      <a:pt x="45833" y="0"/>
                    </a:lnTo>
                    <a:lnTo>
                      <a:pt x="127141" y="36776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" name="Forma Livre: Forma 328">
                <a:extLst>
                  <a:ext uri="{FF2B5EF4-FFF2-40B4-BE49-F238E27FC236}">
                    <a16:creationId xmlns:a16="http://schemas.microsoft.com/office/drawing/2014/main" id="{C4255DF3-70F3-81C3-8780-2BDEE4FB5287}"/>
                  </a:ext>
                </a:extLst>
              </p:cNvPr>
              <p:cNvSpPr/>
              <p:nvPr/>
            </p:nvSpPr>
            <p:spPr>
              <a:xfrm>
                <a:off x="1374232" y="3175173"/>
                <a:ext cx="86532" cy="230326"/>
              </a:xfrm>
              <a:custGeom>
                <a:avLst/>
                <a:gdLst>
                  <a:gd name="connsiteX0" fmla="*/ 43871 w 86532"/>
                  <a:gd name="connsiteY0" fmla="*/ 230327 h 230326"/>
                  <a:gd name="connsiteX1" fmla="*/ 0 w 86532"/>
                  <a:gd name="connsiteY1" fmla="*/ 115163 h 230326"/>
                  <a:gd name="connsiteX2" fmla="*/ 43871 w 86532"/>
                  <a:gd name="connsiteY2" fmla="*/ 0 h 230326"/>
                  <a:gd name="connsiteX3" fmla="*/ 43871 w 86532"/>
                  <a:gd name="connsiteY3" fmla="*/ 21947 h 230326"/>
                  <a:gd name="connsiteX4" fmla="*/ 21924 w 86532"/>
                  <a:gd name="connsiteY4" fmla="*/ 115186 h 230326"/>
                  <a:gd name="connsiteX5" fmla="*/ 43894 w 86532"/>
                  <a:gd name="connsiteY5" fmla="*/ 208426 h 230326"/>
                  <a:gd name="connsiteX6" fmla="*/ 64677 w 86532"/>
                  <a:gd name="connsiteY6" fmla="*/ 140122 h 230326"/>
                  <a:gd name="connsiteX7" fmla="*/ 86532 w 86532"/>
                  <a:gd name="connsiteY7" fmla="*/ 142015 h 230326"/>
                  <a:gd name="connsiteX8" fmla="*/ 43871 w 86532"/>
                  <a:gd name="connsiteY8" fmla="*/ 230327 h 23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532" h="230326">
                    <a:moveTo>
                      <a:pt x="43871" y="230327"/>
                    </a:moveTo>
                    <a:cubicBezTo>
                      <a:pt x="13734" y="230327"/>
                      <a:pt x="0" y="170624"/>
                      <a:pt x="0" y="115163"/>
                    </a:cubicBezTo>
                    <a:cubicBezTo>
                      <a:pt x="0" y="59703"/>
                      <a:pt x="13734" y="0"/>
                      <a:pt x="43871" y="0"/>
                    </a:cubicBezTo>
                    <a:lnTo>
                      <a:pt x="43871" y="21947"/>
                    </a:lnTo>
                    <a:cubicBezTo>
                      <a:pt x="37346" y="23133"/>
                      <a:pt x="21924" y="56281"/>
                      <a:pt x="21924" y="115186"/>
                    </a:cubicBezTo>
                    <a:cubicBezTo>
                      <a:pt x="21924" y="174068"/>
                      <a:pt x="37323" y="207217"/>
                      <a:pt x="43894" y="208426"/>
                    </a:cubicBezTo>
                    <a:cubicBezTo>
                      <a:pt x="48251" y="207239"/>
                      <a:pt x="60753" y="185909"/>
                      <a:pt x="64677" y="140122"/>
                    </a:cubicBezTo>
                    <a:lnTo>
                      <a:pt x="86532" y="142015"/>
                    </a:lnTo>
                    <a:cubicBezTo>
                      <a:pt x="84776" y="162707"/>
                      <a:pt x="76449" y="230327"/>
                      <a:pt x="43871" y="230327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" name="Forma Livre: Forma 329">
                <a:extLst>
                  <a:ext uri="{FF2B5EF4-FFF2-40B4-BE49-F238E27FC236}">
                    <a16:creationId xmlns:a16="http://schemas.microsoft.com/office/drawing/2014/main" id="{CD46A02F-134F-0780-11C3-BEB7310CF5BB}"/>
                  </a:ext>
                </a:extLst>
              </p:cNvPr>
              <p:cNvSpPr/>
              <p:nvPr/>
            </p:nvSpPr>
            <p:spPr>
              <a:xfrm>
                <a:off x="1297464" y="3383576"/>
                <a:ext cx="120638" cy="21946"/>
              </a:xfrm>
              <a:custGeom>
                <a:avLst/>
                <a:gdLst>
                  <a:gd name="connsiteX0" fmla="*/ 0 w 120638"/>
                  <a:gd name="connsiteY0" fmla="*/ 0 h 21946"/>
                  <a:gd name="connsiteX1" fmla="*/ 120639 w 120638"/>
                  <a:gd name="connsiteY1" fmla="*/ 0 h 21946"/>
                  <a:gd name="connsiteX2" fmla="*/ 120639 w 120638"/>
                  <a:gd name="connsiteY2" fmla="*/ 21947 h 21946"/>
                  <a:gd name="connsiteX3" fmla="*/ 0 w 120638"/>
                  <a:gd name="connsiteY3" fmla="*/ 21947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638" h="21946">
                    <a:moveTo>
                      <a:pt x="0" y="0"/>
                    </a:moveTo>
                    <a:lnTo>
                      <a:pt x="120639" y="0"/>
                    </a:lnTo>
                    <a:lnTo>
                      <a:pt x="120639" y="21947"/>
                    </a:lnTo>
                    <a:lnTo>
                      <a:pt x="0" y="21947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" name="Forma Livre: Forma 330">
                <a:extLst>
                  <a:ext uri="{FF2B5EF4-FFF2-40B4-BE49-F238E27FC236}">
                    <a16:creationId xmlns:a16="http://schemas.microsoft.com/office/drawing/2014/main" id="{0052FAA6-DB1A-66C0-FF15-2C8E2367BBB5}"/>
                  </a:ext>
                </a:extLst>
              </p:cNvPr>
              <p:cNvSpPr/>
              <p:nvPr/>
            </p:nvSpPr>
            <p:spPr>
              <a:xfrm>
                <a:off x="1538764" y="3153342"/>
                <a:ext cx="416806" cy="98621"/>
              </a:xfrm>
              <a:custGeom>
                <a:avLst/>
                <a:gdLst>
                  <a:gd name="connsiteX0" fmla="*/ 197430 w 416806"/>
                  <a:gd name="connsiteY0" fmla="*/ 98622 h 98621"/>
                  <a:gd name="connsiteX1" fmla="*/ 168456 w 416806"/>
                  <a:gd name="connsiteY1" fmla="*/ 98622 h 98621"/>
                  <a:gd name="connsiteX2" fmla="*/ 103369 w 416806"/>
                  <a:gd name="connsiteY2" fmla="*/ 78660 h 98621"/>
                  <a:gd name="connsiteX3" fmla="*/ 42433 w 416806"/>
                  <a:gd name="connsiteY3" fmla="*/ 97094 h 98621"/>
                  <a:gd name="connsiteX4" fmla="*/ 32897 w 416806"/>
                  <a:gd name="connsiteY4" fmla="*/ 98622 h 98621"/>
                  <a:gd name="connsiteX5" fmla="*/ 0 w 416806"/>
                  <a:gd name="connsiteY5" fmla="*/ 65725 h 98621"/>
                  <a:gd name="connsiteX6" fmla="*/ 18935 w 416806"/>
                  <a:gd name="connsiteY6" fmla="*/ 35998 h 98621"/>
                  <a:gd name="connsiteX7" fmla="*/ 70152 w 416806"/>
                  <a:gd name="connsiteY7" fmla="*/ 12113 h 98621"/>
                  <a:gd name="connsiteX8" fmla="*/ 162479 w 416806"/>
                  <a:gd name="connsiteY8" fmla="*/ 5405 h 98621"/>
                  <a:gd name="connsiteX9" fmla="*/ 253894 w 416806"/>
                  <a:gd name="connsiteY9" fmla="*/ 32827 h 98621"/>
                  <a:gd name="connsiteX10" fmla="*/ 416806 w 416806"/>
                  <a:gd name="connsiteY10" fmla="*/ 32827 h 98621"/>
                  <a:gd name="connsiteX11" fmla="*/ 416806 w 416806"/>
                  <a:gd name="connsiteY11" fmla="*/ 54774 h 98621"/>
                  <a:gd name="connsiteX12" fmla="*/ 249126 w 416806"/>
                  <a:gd name="connsiteY12" fmla="*/ 54318 h 98621"/>
                  <a:gd name="connsiteX13" fmla="*/ 156183 w 416806"/>
                  <a:gd name="connsiteY13" fmla="*/ 26439 h 98621"/>
                  <a:gd name="connsiteX14" fmla="*/ 79437 w 416806"/>
                  <a:gd name="connsiteY14" fmla="*/ 32006 h 98621"/>
                  <a:gd name="connsiteX15" fmla="*/ 28266 w 416806"/>
                  <a:gd name="connsiteY15" fmla="*/ 55892 h 98621"/>
                  <a:gd name="connsiteX16" fmla="*/ 21947 w 416806"/>
                  <a:gd name="connsiteY16" fmla="*/ 65748 h 98621"/>
                  <a:gd name="connsiteX17" fmla="*/ 32920 w 416806"/>
                  <a:gd name="connsiteY17" fmla="*/ 76721 h 98621"/>
                  <a:gd name="connsiteX18" fmla="*/ 36091 w 416806"/>
                  <a:gd name="connsiteY18" fmla="*/ 76151 h 98621"/>
                  <a:gd name="connsiteX19" fmla="*/ 106198 w 416806"/>
                  <a:gd name="connsiteY19" fmla="*/ 54934 h 98621"/>
                  <a:gd name="connsiteX20" fmla="*/ 111764 w 416806"/>
                  <a:gd name="connsiteY20" fmla="*/ 58173 h 98621"/>
                  <a:gd name="connsiteX21" fmla="*/ 168479 w 416806"/>
                  <a:gd name="connsiteY21" fmla="*/ 76721 h 98621"/>
                  <a:gd name="connsiteX22" fmla="*/ 197453 w 416806"/>
                  <a:gd name="connsiteY22" fmla="*/ 76721 h 98621"/>
                  <a:gd name="connsiteX23" fmla="*/ 197453 w 416806"/>
                  <a:gd name="connsiteY23" fmla="*/ 98622 h 98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16806" h="98621">
                    <a:moveTo>
                      <a:pt x="197430" y="98622"/>
                    </a:moveTo>
                    <a:lnTo>
                      <a:pt x="168456" y="98622"/>
                    </a:lnTo>
                    <a:cubicBezTo>
                      <a:pt x="139049" y="98622"/>
                      <a:pt x="120684" y="88744"/>
                      <a:pt x="103369" y="78660"/>
                    </a:cubicBezTo>
                    <a:lnTo>
                      <a:pt x="42433" y="97094"/>
                    </a:lnTo>
                    <a:cubicBezTo>
                      <a:pt x="39103" y="98120"/>
                      <a:pt x="35954" y="98622"/>
                      <a:pt x="32897" y="98622"/>
                    </a:cubicBezTo>
                    <a:cubicBezTo>
                      <a:pt x="14760" y="98622"/>
                      <a:pt x="0" y="83862"/>
                      <a:pt x="0" y="65725"/>
                    </a:cubicBezTo>
                    <a:cubicBezTo>
                      <a:pt x="0" y="53086"/>
                      <a:pt x="7437" y="41405"/>
                      <a:pt x="18935" y="35998"/>
                    </a:cubicBezTo>
                    <a:lnTo>
                      <a:pt x="70152" y="12113"/>
                    </a:lnTo>
                    <a:cubicBezTo>
                      <a:pt x="98760" y="-1234"/>
                      <a:pt x="132274" y="-3675"/>
                      <a:pt x="162479" y="5405"/>
                    </a:cubicBezTo>
                    <a:lnTo>
                      <a:pt x="253894" y="32827"/>
                    </a:lnTo>
                    <a:lnTo>
                      <a:pt x="416806" y="32827"/>
                    </a:lnTo>
                    <a:lnTo>
                      <a:pt x="416806" y="54774"/>
                    </a:lnTo>
                    <a:lnTo>
                      <a:pt x="249126" y="54318"/>
                    </a:lnTo>
                    <a:lnTo>
                      <a:pt x="156183" y="26439"/>
                    </a:lnTo>
                    <a:cubicBezTo>
                      <a:pt x="131065" y="18888"/>
                      <a:pt x="103209" y="20941"/>
                      <a:pt x="79437" y="32006"/>
                    </a:cubicBezTo>
                    <a:lnTo>
                      <a:pt x="28266" y="55892"/>
                    </a:lnTo>
                    <a:cubicBezTo>
                      <a:pt x="24388" y="57717"/>
                      <a:pt x="21947" y="61504"/>
                      <a:pt x="21947" y="65748"/>
                    </a:cubicBezTo>
                    <a:cubicBezTo>
                      <a:pt x="21947" y="71793"/>
                      <a:pt x="26852" y="76721"/>
                      <a:pt x="32920" y="76721"/>
                    </a:cubicBezTo>
                    <a:cubicBezTo>
                      <a:pt x="33810" y="76721"/>
                      <a:pt x="34814" y="76538"/>
                      <a:pt x="36091" y="76151"/>
                    </a:cubicBezTo>
                    <a:lnTo>
                      <a:pt x="106198" y="54934"/>
                    </a:lnTo>
                    <a:lnTo>
                      <a:pt x="111764" y="58173"/>
                    </a:lnTo>
                    <a:cubicBezTo>
                      <a:pt x="129491" y="68531"/>
                      <a:pt x="143475" y="76721"/>
                      <a:pt x="168479" y="76721"/>
                    </a:cubicBezTo>
                    <a:lnTo>
                      <a:pt x="197453" y="76721"/>
                    </a:lnTo>
                    <a:lnTo>
                      <a:pt x="197453" y="98622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" name="Forma Livre: Forma 331">
                <a:extLst>
                  <a:ext uri="{FF2B5EF4-FFF2-40B4-BE49-F238E27FC236}">
                    <a16:creationId xmlns:a16="http://schemas.microsoft.com/office/drawing/2014/main" id="{527C2916-92BF-8C0E-514E-BD11574D60B8}"/>
                  </a:ext>
                </a:extLst>
              </p:cNvPr>
              <p:cNvSpPr/>
              <p:nvPr/>
            </p:nvSpPr>
            <p:spPr>
              <a:xfrm>
                <a:off x="1762315" y="3306808"/>
                <a:ext cx="116053" cy="58425"/>
              </a:xfrm>
              <a:custGeom>
                <a:avLst/>
                <a:gdLst>
                  <a:gd name="connsiteX0" fmla="*/ 4540 w 116053"/>
                  <a:gd name="connsiteY0" fmla="*/ 58426 h 58425"/>
                  <a:gd name="connsiteX1" fmla="*/ 0 w 116053"/>
                  <a:gd name="connsiteY1" fmla="*/ 36958 h 58425"/>
                  <a:gd name="connsiteX2" fmla="*/ 52563 w 116053"/>
                  <a:gd name="connsiteY2" fmla="*/ 4791 h 58425"/>
                  <a:gd name="connsiteX3" fmla="*/ 55848 w 116053"/>
                  <a:gd name="connsiteY3" fmla="*/ 46 h 58425"/>
                  <a:gd name="connsiteX4" fmla="*/ 116053 w 116053"/>
                  <a:gd name="connsiteY4" fmla="*/ 0 h 58425"/>
                  <a:gd name="connsiteX5" fmla="*/ 116053 w 116053"/>
                  <a:gd name="connsiteY5" fmla="*/ 21947 h 58425"/>
                  <a:gd name="connsiteX6" fmla="*/ 66958 w 116053"/>
                  <a:gd name="connsiteY6" fmla="*/ 21947 h 58425"/>
                  <a:gd name="connsiteX7" fmla="*/ 4540 w 116053"/>
                  <a:gd name="connsiteY7" fmla="*/ 58426 h 5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053" h="58425">
                    <a:moveTo>
                      <a:pt x="4540" y="58426"/>
                    </a:moveTo>
                    <a:lnTo>
                      <a:pt x="0" y="36958"/>
                    </a:lnTo>
                    <a:cubicBezTo>
                      <a:pt x="35110" y="29544"/>
                      <a:pt x="52380" y="5019"/>
                      <a:pt x="52563" y="4791"/>
                    </a:cubicBezTo>
                    <a:lnTo>
                      <a:pt x="55848" y="46"/>
                    </a:lnTo>
                    <a:lnTo>
                      <a:pt x="116053" y="0"/>
                    </a:lnTo>
                    <a:lnTo>
                      <a:pt x="116053" y="21947"/>
                    </a:lnTo>
                    <a:lnTo>
                      <a:pt x="66958" y="21947"/>
                    </a:lnTo>
                    <a:cubicBezTo>
                      <a:pt x="59042" y="31232"/>
                      <a:pt x="38646" y="51217"/>
                      <a:pt x="4540" y="58426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" name="Forma Livre: Forma 332">
                <a:extLst>
                  <a:ext uri="{FF2B5EF4-FFF2-40B4-BE49-F238E27FC236}">
                    <a16:creationId xmlns:a16="http://schemas.microsoft.com/office/drawing/2014/main" id="{15819CD4-79F7-E197-42A5-468F6B0BC9A0}"/>
                  </a:ext>
                </a:extLst>
              </p:cNvPr>
              <p:cNvSpPr/>
              <p:nvPr/>
            </p:nvSpPr>
            <p:spPr>
              <a:xfrm>
                <a:off x="1803175" y="3186101"/>
                <a:ext cx="86577" cy="230372"/>
              </a:xfrm>
              <a:custGeom>
                <a:avLst/>
                <a:gdLst>
                  <a:gd name="connsiteX0" fmla="*/ 42684 w 86577"/>
                  <a:gd name="connsiteY0" fmla="*/ 230373 h 230372"/>
                  <a:gd name="connsiteX1" fmla="*/ 0 w 86577"/>
                  <a:gd name="connsiteY1" fmla="*/ 143567 h 230372"/>
                  <a:gd name="connsiteX2" fmla="*/ 21856 w 86577"/>
                  <a:gd name="connsiteY2" fmla="*/ 141673 h 230372"/>
                  <a:gd name="connsiteX3" fmla="*/ 42730 w 86577"/>
                  <a:gd name="connsiteY3" fmla="*/ 208426 h 230372"/>
                  <a:gd name="connsiteX4" fmla="*/ 64631 w 86577"/>
                  <a:gd name="connsiteY4" fmla="*/ 115186 h 230372"/>
                  <a:gd name="connsiteX5" fmla="*/ 42662 w 86577"/>
                  <a:gd name="connsiteY5" fmla="*/ 21947 h 230372"/>
                  <a:gd name="connsiteX6" fmla="*/ 42707 w 86577"/>
                  <a:gd name="connsiteY6" fmla="*/ 0 h 230372"/>
                  <a:gd name="connsiteX7" fmla="*/ 86578 w 86577"/>
                  <a:gd name="connsiteY7" fmla="*/ 115163 h 230372"/>
                  <a:gd name="connsiteX8" fmla="*/ 42684 w 86577"/>
                  <a:gd name="connsiteY8" fmla="*/ 230373 h 23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577" h="230372">
                    <a:moveTo>
                      <a:pt x="42684" y="230373"/>
                    </a:moveTo>
                    <a:cubicBezTo>
                      <a:pt x="9992" y="230373"/>
                      <a:pt x="1757" y="163939"/>
                      <a:pt x="0" y="143567"/>
                    </a:cubicBezTo>
                    <a:lnTo>
                      <a:pt x="21856" y="141673"/>
                    </a:lnTo>
                    <a:cubicBezTo>
                      <a:pt x="25779" y="187232"/>
                      <a:pt x="38213" y="207605"/>
                      <a:pt x="42730" y="208426"/>
                    </a:cubicBezTo>
                    <a:cubicBezTo>
                      <a:pt x="49232" y="207240"/>
                      <a:pt x="64631" y="174091"/>
                      <a:pt x="64631" y="115186"/>
                    </a:cubicBezTo>
                    <a:cubicBezTo>
                      <a:pt x="64631" y="56304"/>
                      <a:pt x="49232" y="23156"/>
                      <a:pt x="42662" y="21947"/>
                    </a:cubicBezTo>
                    <a:lnTo>
                      <a:pt x="42707" y="0"/>
                    </a:lnTo>
                    <a:cubicBezTo>
                      <a:pt x="72844" y="0"/>
                      <a:pt x="86578" y="59703"/>
                      <a:pt x="86578" y="115163"/>
                    </a:cubicBezTo>
                    <a:cubicBezTo>
                      <a:pt x="86578" y="170624"/>
                      <a:pt x="72844" y="230373"/>
                      <a:pt x="42684" y="230373"/>
                    </a:cubicBez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" name="Forma Livre: Forma 333">
                <a:extLst>
                  <a:ext uri="{FF2B5EF4-FFF2-40B4-BE49-F238E27FC236}">
                    <a16:creationId xmlns:a16="http://schemas.microsoft.com/office/drawing/2014/main" id="{1A8FD4BF-90CF-4697-F502-5E272E74E477}"/>
                  </a:ext>
                </a:extLst>
              </p:cNvPr>
              <p:cNvSpPr/>
              <p:nvPr/>
            </p:nvSpPr>
            <p:spPr>
              <a:xfrm>
                <a:off x="1845859" y="3394550"/>
                <a:ext cx="109688" cy="21946"/>
              </a:xfrm>
              <a:custGeom>
                <a:avLst/>
                <a:gdLst>
                  <a:gd name="connsiteX0" fmla="*/ 0 w 109688"/>
                  <a:gd name="connsiteY0" fmla="*/ 0 h 21946"/>
                  <a:gd name="connsiteX1" fmla="*/ 109688 w 109688"/>
                  <a:gd name="connsiteY1" fmla="*/ 0 h 21946"/>
                  <a:gd name="connsiteX2" fmla="*/ 109688 w 109688"/>
                  <a:gd name="connsiteY2" fmla="*/ 21947 h 21946"/>
                  <a:gd name="connsiteX3" fmla="*/ 0 w 109688"/>
                  <a:gd name="connsiteY3" fmla="*/ 21947 h 2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688" h="21946">
                    <a:moveTo>
                      <a:pt x="0" y="0"/>
                    </a:moveTo>
                    <a:lnTo>
                      <a:pt x="109688" y="0"/>
                    </a:lnTo>
                    <a:lnTo>
                      <a:pt x="109688" y="21947"/>
                    </a:lnTo>
                    <a:lnTo>
                      <a:pt x="0" y="21947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" name="Forma Livre: Forma 334">
                <a:extLst>
                  <a:ext uri="{FF2B5EF4-FFF2-40B4-BE49-F238E27FC236}">
                    <a16:creationId xmlns:a16="http://schemas.microsoft.com/office/drawing/2014/main" id="{0741F3A4-9D88-A234-6494-E3447B6C6A80}"/>
                  </a:ext>
                </a:extLst>
              </p:cNvPr>
              <p:cNvSpPr/>
              <p:nvPr/>
            </p:nvSpPr>
            <p:spPr>
              <a:xfrm>
                <a:off x="1615486" y="2922922"/>
                <a:ext cx="21946" cy="54844"/>
              </a:xfrm>
              <a:custGeom>
                <a:avLst/>
                <a:gdLst>
                  <a:gd name="connsiteX0" fmla="*/ 0 w 21946"/>
                  <a:gd name="connsiteY0" fmla="*/ 0 h 54844"/>
                  <a:gd name="connsiteX1" fmla="*/ 21947 w 21946"/>
                  <a:gd name="connsiteY1" fmla="*/ 0 h 54844"/>
                  <a:gd name="connsiteX2" fmla="*/ 21947 w 21946"/>
                  <a:gd name="connsiteY2" fmla="*/ 54844 h 54844"/>
                  <a:gd name="connsiteX3" fmla="*/ 0 w 21946"/>
                  <a:gd name="connsiteY3" fmla="*/ 54844 h 5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46" h="54844">
                    <a:moveTo>
                      <a:pt x="0" y="0"/>
                    </a:moveTo>
                    <a:lnTo>
                      <a:pt x="21947" y="0"/>
                    </a:lnTo>
                    <a:lnTo>
                      <a:pt x="21947" y="54844"/>
                    </a:lnTo>
                    <a:lnTo>
                      <a:pt x="0" y="54844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" name="Forma Livre: Forma 335">
                <a:extLst>
                  <a:ext uri="{FF2B5EF4-FFF2-40B4-BE49-F238E27FC236}">
                    <a16:creationId xmlns:a16="http://schemas.microsoft.com/office/drawing/2014/main" id="{6225A0BF-73EF-6CBB-937B-025CD9D65435}"/>
                  </a:ext>
                </a:extLst>
              </p:cNvPr>
              <p:cNvSpPr/>
              <p:nvPr/>
            </p:nvSpPr>
            <p:spPr>
              <a:xfrm rot="-4292925">
                <a:off x="1703690" y="2961152"/>
                <a:ext cx="54137" cy="21924"/>
              </a:xfrm>
              <a:custGeom>
                <a:avLst/>
                <a:gdLst>
                  <a:gd name="connsiteX0" fmla="*/ 0 w 54137"/>
                  <a:gd name="connsiteY0" fmla="*/ 0 h 21924"/>
                  <a:gd name="connsiteX1" fmla="*/ 54137 w 54137"/>
                  <a:gd name="connsiteY1" fmla="*/ 0 h 21924"/>
                  <a:gd name="connsiteX2" fmla="*/ 54137 w 54137"/>
                  <a:gd name="connsiteY2" fmla="*/ 21924 h 21924"/>
                  <a:gd name="connsiteX3" fmla="*/ 0 w 54137"/>
                  <a:gd name="connsiteY3" fmla="*/ 21924 h 2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37" h="21924">
                    <a:moveTo>
                      <a:pt x="0" y="0"/>
                    </a:moveTo>
                    <a:lnTo>
                      <a:pt x="54137" y="0"/>
                    </a:lnTo>
                    <a:lnTo>
                      <a:pt x="54137" y="21924"/>
                    </a:lnTo>
                    <a:lnTo>
                      <a:pt x="0" y="21924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" name="Forma Livre: Forma 336">
                <a:extLst>
                  <a:ext uri="{FF2B5EF4-FFF2-40B4-BE49-F238E27FC236}">
                    <a16:creationId xmlns:a16="http://schemas.microsoft.com/office/drawing/2014/main" id="{D0BCC042-6A7F-8B40-C00C-5F7FF551E8EB}"/>
                  </a:ext>
                </a:extLst>
              </p:cNvPr>
              <p:cNvSpPr/>
              <p:nvPr/>
            </p:nvSpPr>
            <p:spPr>
              <a:xfrm rot="-2700000">
                <a:off x="1800267" y="3032541"/>
                <a:ext cx="47337" cy="21923"/>
              </a:xfrm>
              <a:custGeom>
                <a:avLst/>
                <a:gdLst>
                  <a:gd name="connsiteX0" fmla="*/ 0 w 47337"/>
                  <a:gd name="connsiteY0" fmla="*/ 0 h 21923"/>
                  <a:gd name="connsiteX1" fmla="*/ 47338 w 47337"/>
                  <a:gd name="connsiteY1" fmla="*/ 0 h 21923"/>
                  <a:gd name="connsiteX2" fmla="*/ 47338 w 47337"/>
                  <a:gd name="connsiteY2" fmla="*/ 21924 h 21923"/>
                  <a:gd name="connsiteX3" fmla="*/ 0 w 47337"/>
                  <a:gd name="connsiteY3" fmla="*/ 21924 h 2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337" h="21923">
                    <a:moveTo>
                      <a:pt x="0" y="0"/>
                    </a:moveTo>
                    <a:lnTo>
                      <a:pt x="47338" y="0"/>
                    </a:lnTo>
                    <a:lnTo>
                      <a:pt x="47338" y="21924"/>
                    </a:lnTo>
                    <a:lnTo>
                      <a:pt x="0" y="21924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" name="Forma Livre: Forma 337">
                <a:extLst>
                  <a:ext uri="{FF2B5EF4-FFF2-40B4-BE49-F238E27FC236}">
                    <a16:creationId xmlns:a16="http://schemas.microsoft.com/office/drawing/2014/main" id="{F82E8A37-CBEA-21DF-F3B2-F3FEA4722592}"/>
                  </a:ext>
                </a:extLst>
              </p:cNvPr>
              <p:cNvSpPr/>
              <p:nvPr/>
            </p:nvSpPr>
            <p:spPr>
              <a:xfrm rot="-1105988">
                <a:off x="1511225" y="2945102"/>
                <a:ext cx="21924" cy="54137"/>
              </a:xfrm>
              <a:custGeom>
                <a:avLst/>
                <a:gdLst>
                  <a:gd name="connsiteX0" fmla="*/ 0 w 21924"/>
                  <a:gd name="connsiteY0" fmla="*/ 0 h 54137"/>
                  <a:gd name="connsiteX1" fmla="*/ 21924 w 21924"/>
                  <a:gd name="connsiteY1" fmla="*/ 0 h 54137"/>
                  <a:gd name="connsiteX2" fmla="*/ 21924 w 21924"/>
                  <a:gd name="connsiteY2" fmla="*/ 54137 h 54137"/>
                  <a:gd name="connsiteX3" fmla="*/ 0 w 21924"/>
                  <a:gd name="connsiteY3" fmla="*/ 54137 h 54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24" h="54137">
                    <a:moveTo>
                      <a:pt x="0" y="0"/>
                    </a:moveTo>
                    <a:lnTo>
                      <a:pt x="21924" y="0"/>
                    </a:lnTo>
                    <a:lnTo>
                      <a:pt x="21924" y="54137"/>
                    </a:lnTo>
                    <a:lnTo>
                      <a:pt x="0" y="54137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" name="Forma Livre: Forma 338">
                <a:extLst>
                  <a:ext uri="{FF2B5EF4-FFF2-40B4-BE49-F238E27FC236}">
                    <a16:creationId xmlns:a16="http://schemas.microsoft.com/office/drawing/2014/main" id="{8E0392B8-C841-006D-1DA6-FFDAFF842F11}"/>
                  </a:ext>
                </a:extLst>
              </p:cNvPr>
              <p:cNvSpPr/>
              <p:nvPr/>
            </p:nvSpPr>
            <p:spPr>
              <a:xfrm rot="-2700000">
                <a:off x="1418053" y="3019827"/>
                <a:ext cx="21923" cy="47337"/>
              </a:xfrm>
              <a:custGeom>
                <a:avLst/>
                <a:gdLst>
                  <a:gd name="connsiteX0" fmla="*/ 0 w 21923"/>
                  <a:gd name="connsiteY0" fmla="*/ 0 h 47337"/>
                  <a:gd name="connsiteX1" fmla="*/ 21924 w 21923"/>
                  <a:gd name="connsiteY1" fmla="*/ 0 h 47337"/>
                  <a:gd name="connsiteX2" fmla="*/ 21924 w 21923"/>
                  <a:gd name="connsiteY2" fmla="*/ 47338 h 47337"/>
                  <a:gd name="connsiteX3" fmla="*/ 0 w 21923"/>
                  <a:gd name="connsiteY3" fmla="*/ 47338 h 47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23" h="47337">
                    <a:moveTo>
                      <a:pt x="0" y="0"/>
                    </a:moveTo>
                    <a:lnTo>
                      <a:pt x="21924" y="0"/>
                    </a:lnTo>
                    <a:lnTo>
                      <a:pt x="21924" y="47338"/>
                    </a:lnTo>
                    <a:lnTo>
                      <a:pt x="0" y="47338"/>
                    </a:lnTo>
                    <a:close/>
                  </a:path>
                </a:pathLst>
              </a:custGeom>
              <a:grpFill/>
              <a:ln w="2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7" name="Agrupar 356">
            <a:extLst>
              <a:ext uri="{FF2B5EF4-FFF2-40B4-BE49-F238E27FC236}">
                <a16:creationId xmlns:a16="http://schemas.microsoft.com/office/drawing/2014/main" id="{35D4218A-2CF4-672B-16A3-9B618A1E2E4A}"/>
              </a:ext>
            </a:extLst>
          </p:cNvPr>
          <p:cNvGrpSpPr/>
          <p:nvPr/>
        </p:nvGrpSpPr>
        <p:grpSpPr>
          <a:xfrm>
            <a:off x="9183341" y="2258387"/>
            <a:ext cx="917729" cy="904538"/>
            <a:chOff x="9183341" y="2258387"/>
            <a:chExt cx="917729" cy="904538"/>
          </a:xfrm>
        </p:grpSpPr>
        <p:sp>
          <p:nvSpPr>
            <p:cNvPr id="128" name="Retângulo: Cantos Arredondados 127">
              <a:extLst>
                <a:ext uri="{FF2B5EF4-FFF2-40B4-BE49-F238E27FC236}">
                  <a16:creationId xmlns:a16="http://schemas.microsoft.com/office/drawing/2014/main" id="{B07505D4-ED23-CFB4-D17E-E2B3769F82B9}"/>
                </a:ext>
              </a:extLst>
            </p:cNvPr>
            <p:cNvSpPr/>
            <p:nvPr/>
          </p:nvSpPr>
          <p:spPr>
            <a:xfrm>
              <a:off x="9183341" y="2258387"/>
              <a:ext cx="917729" cy="904538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40" name="Gráfico 824">
              <a:extLst>
                <a:ext uri="{FF2B5EF4-FFF2-40B4-BE49-F238E27FC236}">
                  <a16:creationId xmlns:a16="http://schemas.microsoft.com/office/drawing/2014/main" id="{2B41AC55-27A6-AA76-F7EB-42EFE2FE9643}"/>
                </a:ext>
              </a:extLst>
            </p:cNvPr>
            <p:cNvGrpSpPr/>
            <p:nvPr/>
          </p:nvGrpSpPr>
          <p:grpSpPr>
            <a:xfrm>
              <a:off x="9345508" y="2411224"/>
              <a:ext cx="593394" cy="598864"/>
              <a:chOff x="6328410" y="1889871"/>
              <a:chExt cx="593394" cy="581417"/>
            </a:xfrm>
            <a:solidFill>
              <a:schemeClr val="bg1"/>
            </a:solidFill>
          </p:grpSpPr>
          <p:sp>
            <p:nvSpPr>
              <p:cNvPr id="341" name="Forma Livre: Forma 340">
                <a:extLst>
                  <a:ext uri="{FF2B5EF4-FFF2-40B4-BE49-F238E27FC236}">
                    <a16:creationId xmlns:a16="http://schemas.microsoft.com/office/drawing/2014/main" id="{9769AA0E-2F5D-CD6F-1E79-67B2FF8AF993}"/>
                  </a:ext>
                </a:extLst>
              </p:cNvPr>
              <p:cNvSpPr/>
              <p:nvPr/>
            </p:nvSpPr>
            <p:spPr>
              <a:xfrm>
                <a:off x="6328410" y="2075677"/>
                <a:ext cx="593394" cy="395611"/>
              </a:xfrm>
              <a:custGeom>
                <a:avLst/>
                <a:gdLst>
                  <a:gd name="connsiteX0" fmla="*/ 549440 w 593394"/>
                  <a:gd name="connsiteY0" fmla="*/ 395611 h 395611"/>
                  <a:gd name="connsiteX1" fmla="*/ 43954 w 593394"/>
                  <a:gd name="connsiteY1" fmla="*/ 395611 h 395611"/>
                  <a:gd name="connsiteX2" fmla="*/ 0 w 593394"/>
                  <a:gd name="connsiteY2" fmla="*/ 351657 h 395611"/>
                  <a:gd name="connsiteX3" fmla="*/ 0 w 593394"/>
                  <a:gd name="connsiteY3" fmla="*/ 43977 h 395611"/>
                  <a:gd name="connsiteX4" fmla="*/ 43954 w 593394"/>
                  <a:gd name="connsiteY4" fmla="*/ 23 h 395611"/>
                  <a:gd name="connsiteX5" fmla="*/ 316091 w 593394"/>
                  <a:gd name="connsiteY5" fmla="*/ 23 h 395611"/>
                  <a:gd name="connsiteX6" fmla="*/ 316091 w 593394"/>
                  <a:gd name="connsiteY6" fmla="*/ 22011 h 395611"/>
                  <a:gd name="connsiteX7" fmla="*/ 43954 w 593394"/>
                  <a:gd name="connsiteY7" fmla="*/ 22011 h 395611"/>
                  <a:gd name="connsiteX8" fmla="*/ 21966 w 593394"/>
                  <a:gd name="connsiteY8" fmla="*/ 44000 h 395611"/>
                  <a:gd name="connsiteX9" fmla="*/ 21966 w 593394"/>
                  <a:gd name="connsiteY9" fmla="*/ 351703 h 395611"/>
                  <a:gd name="connsiteX10" fmla="*/ 43954 w 593394"/>
                  <a:gd name="connsiteY10" fmla="*/ 373691 h 395611"/>
                  <a:gd name="connsiteX11" fmla="*/ 549440 w 593394"/>
                  <a:gd name="connsiteY11" fmla="*/ 373691 h 395611"/>
                  <a:gd name="connsiteX12" fmla="*/ 571429 w 593394"/>
                  <a:gd name="connsiteY12" fmla="*/ 351703 h 395611"/>
                  <a:gd name="connsiteX13" fmla="*/ 571429 w 593394"/>
                  <a:gd name="connsiteY13" fmla="*/ 43977 h 395611"/>
                  <a:gd name="connsiteX14" fmla="*/ 549440 w 593394"/>
                  <a:gd name="connsiteY14" fmla="*/ 21989 h 395611"/>
                  <a:gd name="connsiteX15" fmla="*/ 541029 w 593394"/>
                  <a:gd name="connsiteY15" fmla="*/ 21989 h 395611"/>
                  <a:gd name="connsiteX16" fmla="*/ 541029 w 593394"/>
                  <a:gd name="connsiteY16" fmla="*/ 0 h 395611"/>
                  <a:gd name="connsiteX17" fmla="*/ 549440 w 593394"/>
                  <a:gd name="connsiteY17" fmla="*/ 0 h 395611"/>
                  <a:gd name="connsiteX18" fmla="*/ 593394 w 593394"/>
                  <a:gd name="connsiteY18" fmla="*/ 43954 h 395611"/>
                  <a:gd name="connsiteX19" fmla="*/ 593394 w 593394"/>
                  <a:gd name="connsiteY19" fmla="*/ 351657 h 395611"/>
                  <a:gd name="connsiteX20" fmla="*/ 549440 w 593394"/>
                  <a:gd name="connsiteY20" fmla="*/ 395611 h 39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93394" h="395611">
                    <a:moveTo>
                      <a:pt x="549440" y="395611"/>
                    </a:moveTo>
                    <a:lnTo>
                      <a:pt x="43954" y="395611"/>
                    </a:lnTo>
                    <a:cubicBezTo>
                      <a:pt x="19703" y="395611"/>
                      <a:pt x="0" y="375909"/>
                      <a:pt x="0" y="351657"/>
                    </a:cubicBezTo>
                    <a:lnTo>
                      <a:pt x="0" y="43977"/>
                    </a:lnTo>
                    <a:cubicBezTo>
                      <a:pt x="0" y="19726"/>
                      <a:pt x="19703" y="23"/>
                      <a:pt x="43954" y="23"/>
                    </a:cubicBezTo>
                    <a:lnTo>
                      <a:pt x="316091" y="23"/>
                    </a:lnTo>
                    <a:lnTo>
                      <a:pt x="316091" y="22011"/>
                    </a:lnTo>
                    <a:lnTo>
                      <a:pt x="43954" y="22011"/>
                    </a:lnTo>
                    <a:cubicBezTo>
                      <a:pt x="31840" y="22011"/>
                      <a:pt x="21966" y="31863"/>
                      <a:pt x="21966" y="44000"/>
                    </a:cubicBezTo>
                    <a:lnTo>
                      <a:pt x="21966" y="351703"/>
                    </a:lnTo>
                    <a:cubicBezTo>
                      <a:pt x="21966" y="363817"/>
                      <a:pt x="31817" y="373691"/>
                      <a:pt x="43954" y="373691"/>
                    </a:cubicBezTo>
                    <a:lnTo>
                      <a:pt x="549440" y="373691"/>
                    </a:lnTo>
                    <a:cubicBezTo>
                      <a:pt x="561554" y="373691"/>
                      <a:pt x="571429" y="363840"/>
                      <a:pt x="571429" y="351703"/>
                    </a:cubicBezTo>
                    <a:lnTo>
                      <a:pt x="571429" y="43977"/>
                    </a:lnTo>
                    <a:cubicBezTo>
                      <a:pt x="571429" y="31863"/>
                      <a:pt x="561577" y="21989"/>
                      <a:pt x="549440" y="21989"/>
                    </a:cubicBezTo>
                    <a:lnTo>
                      <a:pt x="541029" y="21989"/>
                    </a:lnTo>
                    <a:lnTo>
                      <a:pt x="541029" y="0"/>
                    </a:lnTo>
                    <a:lnTo>
                      <a:pt x="549440" y="0"/>
                    </a:lnTo>
                    <a:cubicBezTo>
                      <a:pt x="573691" y="0"/>
                      <a:pt x="593394" y="19703"/>
                      <a:pt x="593394" y="43954"/>
                    </a:cubicBezTo>
                    <a:lnTo>
                      <a:pt x="593394" y="351657"/>
                    </a:lnTo>
                    <a:cubicBezTo>
                      <a:pt x="593417" y="375909"/>
                      <a:pt x="573691" y="395611"/>
                      <a:pt x="549440" y="395611"/>
                    </a:cubicBez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" name="Forma Livre: Forma 341">
                <a:extLst>
                  <a:ext uri="{FF2B5EF4-FFF2-40B4-BE49-F238E27FC236}">
                    <a16:creationId xmlns:a16="http://schemas.microsoft.com/office/drawing/2014/main" id="{057177E1-1BC3-A155-BFFE-80FD238CB050}"/>
                  </a:ext>
                </a:extLst>
              </p:cNvPr>
              <p:cNvSpPr/>
              <p:nvPr/>
            </p:nvSpPr>
            <p:spPr>
              <a:xfrm>
                <a:off x="6372364" y="2152614"/>
                <a:ext cx="87908" cy="21988"/>
              </a:xfrm>
              <a:custGeom>
                <a:avLst/>
                <a:gdLst>
                  <a:gd name="connsiteX0" fmla="*/ 0 w 87908"/>
                  <a:gd name="connsiteY0" fmla="*/ 0 h 21988"/>
                  <a:gd name="connsiteX1" fmla="*/ 87909 w 87908"/>
                  <a:gd name="connsiteY1" fmla="*/ 0 h 21988"/>
                  <a:gd name="connsiteX2" fmla="*/ 87909 w 87908"/>
                  <a:gd name="connsiteY2" fmla="*/ 21989 h 21988"/>
                  <a:gd name="connsiteX3" fmla="*/ 0 w 87908"/>
                  <a:gd name="connsiteY3" fmla="*/ 21989 h 21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908" h="21988">
                    <a:moveTo>
                      <a:pt x="0" y="0"/>
                    </a:moveTo>
                    <a:lnTo>
                      <a:pt x="87909" y="0"/>
                    </a:lnTo>
                    <a:lnTo>
                      <a:pt x="87909" y="21989"/>
                    </a:lnTo>
                    <a:lnTo>
                      <a:pt x="0" y="21989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3" name="Forma Livre: Forma 342">
                <a:extLst>
                  <a:ext uri="{FF2B5EF4-FFF2-40B4-BE49-F238E27FC236}">
                    <a16:creationId xmlns:a16="http://schemas.microsoft.com/office/drawing/2014/main" id="{BE9F35FC-E492-754A-ADC7-5292E6C2545C}"/>
                  </a:ext>
                </a:extLst>
              </p:cNvPr>
              <p:cNvSpPr/>
              <p:nvPr/>
            </p:nvSpPr>
            <p:spPr>
              <a:xfrm>
                <a:off x="6482261" y="2152614"/>
                <a:ext cx="21988" cy="21988"/>
              </a:xfrm>
              <a:custGeom>
                <a:avLst/>
                <a:gdLst>
                  <a:gd name="connsiteX0" fmla="*/ 0 w 21988"/>
                  <a:gd name="connsiteY0" fmla="*/ 0 h 21988"/>
                  <a:gd name="connsiteX1" fmla="*/ 21989 w 21988"/>
                  <a:gd name="connsiteY1" fmla="*/ 0 h 21988"/>
                  <a:gd name="connsiteX2" fmla="*/ 21989 w 21988"/>
                  <a:gd name="connsiteY2" fmla="*/ 21989 h 21988"/>
                  <a:gd name="connsiteX3" fmla="*/ 0 w 21988"/>
                  <a:gd name="connsiteY3" fmla="*/ 21989 h 21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88" h="21988">
                    <a:moveTo>
                      <a:pt x="0" y="0"/>
                    </a:moveTo>
                    <a:lnTo>
                      <a:pt x="21989" y="0"/>
                    </a:lnTo>
                    <a:lnTo>
                      <a:pt x="21989" y="21989"/>
                    </a:lnTo>
                    <a:lnTo>
                      <a:pt x="0" y="21989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4" name="Forma Livre: Forma 343">
                <a:extLst>
                  <a:ext uri="{FF2B5EF4-FFF2-40B4-BE49-F238E27FC236}">
                    <a16:creationId xmlns:a16="http://schemas.microsoft.com/office/drawing/2014/main" id="{6CC317D1-C4C8-A55A-554C-29F3955F9BF7}"/>
                  </a:ext>
                </a:extLst>
              </p:cNvPr>
              <p:cNvSpPr/>
              <p:nvPr/>
            </p:nvSpPr>
            <p:spPr>
              <a:xfrm>
                <a:off x="6372364" y="2196568"/>
                <a:ext cx="131862" cy="21988"/>
              </a:xfrm>
              <a:custGeom>
                <a:avLst/>
                <a:gdLst>
                  <a:gd name="connsiteX0" fmla="*/ 0 w 131862"/>
                  <a:gd name="connsiteY0" fmla="*/ 0 h 21988"/>
                  <a:gd name="connsiteX1" fmla="*/ 131863 w 131862"/>
                  <a:gd name="connsiteY1" fmla="*/ 0 h 21988"/>
                  <a:gd name="connsiteX2" fmla="*/ 131863 w 131862"/>
                  <a:gd name="connsiteY2" fmla="*/ 21989 h 21988"/>
                  <a:gd name="connsiteX3" fmla="*/ 0 w 131862"/>
                  <a:gd name="connsiteY3" fmla="*/ 21989 h 21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862" h="21988">
                    <a:moveTo>
                      <a:pt x="0" y="0"/>
                    </a:moveTo>
                    <a:lnTo>
                      <a:pt x="131863" y="0"/>
                    </a:lnTo>
                    <a:lnTo>
                      <a:pt x="131863" y="21989"/>
                    </a:lnTo>
                    <a:lnTo>
                      <a:pt x="0" y="21989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5" name="Forma Livre: Forma 344">
                <a:extLst>
                  <a:ext uri="{FF2B5EF4-FFF2-40B4-BE49-F238E27FC236}">
                    <a16:creationId xmlns:a16="http://schemas.microsoft.com/office/drawing/2014/main" id="{43AD7807-F277-4ED6-824D-16D678BF9F70}"/>
                  </a:ext>
                </a:extLst>
              </p:cNvPr>
              <p:cNvSpPr/>
              <p:nvPr/>
            </p:nvSpPr>
            <p:spPr>
              <a:xfrm>
                <a:off x="6350398" y="2383380"/>
                <a:ext cx="560434" cy="21988"/>
              </a:xfrm>
              <a:custGeom>
                <a:avLst/>
                <a:gdLst>
                  <a:gd name="connsiteX0" fmla="*/ 0 w 560434"/>
                  <a:gd name="connsiteY0" fmla="*/ 0 h 21988"/>
                  <a:gd name="connsiteX1" fmla="*/ 560434 w 560434"/>
                  <a:gd name="connsiteY1" fmla="*/ 0 h 21988"/>
                  <a:gd name="connsiteX2" fmla="*/ 560434 w 560434"/>
                  <a:gd name="connsiteY2" fmla="*/ 21989 h 21988"/>
                  <a:gd name="connsiteX3" fmla="*/ 0 w 560434"/>
                  <a:gd name="connsiteY3" fmla="*/ 21989 h 21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434" h="21988">
                    <a:moveTo>
                      <a:pt x="0" y="0"/>
                    </a:moveTo>
                    <a:lnTo>
                      <a:pt x="560434" y="0"/>
                    </a:lnTo>
                    <a:lnTo>
                      <a:pt x="560434" y="21989"/>
                    </a:lnTo>
                    <a:lnTo>
                      <a:pt x="0" y="21989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" name="Forma Livre: Forma 345">
                <a:extLst>
                  <a:ext uri="{FF2B5EF4-FFF2-40B4-BE49-F238E27FC236}">
                    <a16:creationId xmlns:a16="http://schemas.microsoft.com/office/drawing/2014/main" id="{6CDB5CC3-B820-A058-4B5A-82462C88B051}"/>
                  </a:ext>
                </a:extLst>
              </p:cNvPr>
              <p:cNvSpPr/>
              <p:nvPr/>
            </p:nvSpPr>
            <p:spPr>
              <a:xfrm>
                <a:off x="6339404" y="2317460"/>
                <a:ext cx="450560" cy="21988"/>
              </a:xfrm>
              <a:custGeom>
                <a:avLst/>
                <a:gdLst>
                  <a:gd name="connsiteX0" fmla="*/ 0 w 450560"/>
                  <a:gd name="connsiteY0" fmla="*/ 0 h 21988"/>
                  <a:gd name="connsiteX1" fmla="*/ 450560 w 450560"/>
                  <a:gd name="connsiteY1" fmla="*/ 0 h 21988"/>
                  <a:gd name="connsiteX2" fmla="*/ 450560 w 450560"/>
                  <a:gd name="connsiteY2" fmla="*/ 21989 h 21988"/>
                  <a:gd name="connsiteX3" fmla="*/ 0 w 450560"/>
                  <a:gd name="connsiteY3" fmla="*/ 21989 h 21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0560" h="21988">
                    <a:moveTo>
                      <a:pt x="0" y="0"/>
                    </a:moveTo>
                    <a:lnTo>
                      <a:pt x="450560" y="0"/>
                    </a:lnTo>
                    <a:lnTo>
                      <a:pt x="450560" y="21989"/>
                    </a:lnTo>
                    <a:lnTo>
                      <a:pt x="0" y="21989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" name="Forma Livre: Forma 346">
                <a:extLst>
                  <a:ext uri="{FF2B5EF4-FFF2-40B4-BE49-F238E27FC236}">
                    <a16:creationId xmlns:a16="http://schemas.microsoft.com/office/drawing/2014/main" id="{2FFBEB73-13D0-6FE8-7A76-1298D9321E30}"/>
                  </a:ext>
                </a:extLst>
              </p:cNvPr>
              <p:cNvSpPr/>
              <p:nvPr/>
            </p:nvSpPr>
            <p:spPr>
              <a:xfrm>
                <a:off x="6833895" y="2317460"/>
                <a:ext cx="76914" cy="21988"/>
              </a:xfrm>
              <a:custGeom>
                <a:avLst/>
                <a:gdLst>
                  <a:gd name="connsiteX0" fmla="*/ 0 w 76914"/>
                  <a:gd name="connsiteY0" fmla="*/ 0 h 21988"/>
                  <a:gd name="connsiteX1" fmla="*/ 76914 w 76914"/>
                  <a:gd name="connsiteY1" fmla="*/ 0 h 21988"/>
                  <a:gd name="connsiteX2" fmla="*/ 76914 w 76914"/>
                  <a:gd name="connsiteY2" fmla="*/ 21989 h 21988"/>
                  <a:gd name="connsiteX3" fmla="*/ 0 w 76914"/>
                  <a:gd name="connsiteY3" fmla="*/ 21989 h 21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914" h="21988">
                    <a:moveTo>
                      <a:pt x="0" y="0"/>
                    </a:moveTo>
                    <a:lnTo>
                      <a:pt x="76914" y="0"/>
                    </a:lnTo>
                    <a:lnTo>
                      <a:pt x="76914" y="21989"/>
                    </a:lnTo>
                    <a:lnTo>
                      <a:pt x="0" y="21989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" name="Forma Livre: Forma 347">
                <a:extLst>
                  <a:ext uri="{FF2B5EF4-FFF2-40B4-BE49-F238E27FC236}">
                    <a16:creationId xmlns:a16="http://schemas.microsoft.com/office/drawing/2014/main" id="{0697B2CD-A62C-9E6B-0168-91E6DE30DF01}"/>
                  </a:ext>
                </a:extLst>
              </p:cNvPr>
              <p:cNvSpPr/>
              <p:nvPr/>
            </p:nvSpPr>
            <p:spPr>
              <a:xfrm>
                <a:off x="6614947" y="1889871"/>
                <a:ext cx="284114" cy="284731"/>
              </a:xfrm>
              <a:custGeom>
                <a:avLst/>
                <a:gdLst>
                  <a:gd name="connsiteX0" fmla="*/ 250149 w 284114"/>
                  <a:gd name="connsiteY0" fmla="*/ 284731 h 284731"/>
                  <a:gd name="connsiteX1" fmla="*/ 33920 w 284114"/>
                  <a:gd name="connsiteY1" fmla="*/ 284731 h 284731"/>
                  <a:gd name="connsiteX2" fmla="*/ 0 w 284114"/>
                  <a:gd name="connsiteY2" fmla="*/ 92457 h 284731"/>
                  <a:gd name="connsiteX3" fmla="*/ 22034 w 284114"/>
                  <a:gd name="connsiteY3" fmla="*/ 108549 h 284731"/>
                  <a:gd name="connsiteX4" fmla="*/ 54126 w 284114"/>
                  <a:gd name="connsiteY4" fmla="*/ 119886 h 284731"/>
                  <a:gd name="connsiteX5" fmla="*/ 131520 w 284114"/>
                  <a:gd name="connsiteY5" fmla="*/ 35200 h 284731"/>
                  <a:gd name="connsiteX6" fmla="*/ 142057 w 284114"/>
                  <a:gd name="connsiteY6" fmla="*/ 0 h 284731"/>
                  <a:gd name="connsiteX7" fmla="*/ 152594 w 284114"/>
                  <a:gd name="connsiteY7" fmla="*/ 35200 h 284731"/>
                  <a:gd name="connsiteX8" fmla="*/ 229989 w 284114"/>
                  <a:gd name="connsiteY8" fmla="*/ 119886 h 284731"/>
                  <a:gd name="connsiteX9" fmla="*/ 262080 w 284114"/>
                  <a:gd name="connsiteY9" fmla="*/ 108549 h 284731"/>
                  <a:gd name="connsiteX10" fmla="*/ 284114 w 284114"/>
                  <a:gd name="connsiteY10" fmla="*/ 92457 h 284731"/>
                  <a:gd name="connsiteX11" fmla="*/ 250149 w 284114"/>
                  <a:gd name="connsiteY11" fmla="*/ 284731 h 284731"/>
                  <a:gd name="connsiteX12" fmla="*/ 52343 w 284114"/>
                  <a:gd name="connsiteY12" fmla="*/ 262743 h 284731"/>
                  <a:gd name="connsiteX13" fmla="*/ 231703 w 284114"/>
                  <a:gd name="connsiteY13" fmla="*/ 262743 h 284731"/>
                  <a:gd name="connsiteX14" fmla="*/ 253760 w 284114"/>
                  <a:gd name="connsiteY14" fmla="*/ 137714 h 284731"/>
                  <a:gd name="connsiteX15" fmla="*/ 229920 w 284114"/>
                  <a:gd name="connsiteY15" fmla="*/ 141874 h 284731"/>
                  <a:gd name="connsiteX16" fmla="*/ 142011 w 284114"/>
                  <a:gd name="connsiteY16" fmla="*/ 69874 h 284731"/>
                  <a:gd name="connsiteX17" fmla="*/ 54103 w 284114"/>
                  <a:gd name="connsiteY17" fmla="*/ 141874 h 284731"/>
                  <a:gd name="connsiteX18" fmla="*/ 30263 w 284114"/>
                  <a:gd name="connsiteY18" fmla="*/ 137714 h 284731"/>
                  <a:gd name="connsiteX19" fmla="*/ 52343 w 284114"/>
                  <a:gd name="connsiteY19" fmla="*/ 262743 h 28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4114" h="284731">
                    <a:moveTo>
                      <a:pt x="250149" y="284731"/>
                    </a:moveTo>
                    <a:lnTo>
                      <a:pt x="33920" y="284731"/>
                    </a:lnTo>
                    <a:lnTo>
                      <a:pt x="0" y="92457"/>
                    </a:lnTo>
                    <a:lnTo>
                      <a:pt x="22034" y="108549"/>
                    </a:lnTo>
                    <a:cubicBezTo>
                      <a:pt x="32343" y="116069"/>
                      <a:pt x="43131" y="119886"/>
                      <a:pt x="54126" y="119886"/>
                    </a:cubicBezTo>
                    <a:cubicBezTo>
                      <a:pt x="85760" y="119886"/>
                      <a:pt x="116114" y="86629"/>
                      <a:pt x="131520" y="35200"/>
                    </a:cubicBezTo>
                    <a:lnTo>
                      <a:pt x="142057" y="0"/>
                    </a:lnTo>
                    <a:lnTo>
                      <a:pt x="152594" y="35200"/>
                    </a:lnTo>
                    <a:cubicBezTo>
                      <a:pt x="167977" y="86629"/>
                      <a:pt x="198354" y="119886"/>
                      <a:pt x="229989" y="119886"/>
                    </a:cubicBezTo>
                    <a:cubicBezTo>
                      <a:pt x="240983" y="119886"/>
                      <a:pt x="251771" y="116069"/>
                      <a:pt x="262080" y="108549"/>
                    </a:cubicBezTo>
                    <a:lnTo>
                      <a:pt x="284114" y="92457"/>
                    </a:lnTo>
                    <a:lnTo>
                      <a:pt x="250149" y="284731"/>
                    </a:lnTo>
                    <a:close/>
                    <a:moveTo>
                      <a:pt x="52343" y="262743"/>
                    </a:moveTo>
                    <a:lnTo>
                      <a:pt x="231703" y="262743"/>
                    </a:lnTo>
                    <a:lnTo>
                      <a:pt x="253760" y="137714"/>
                    </a:lnTo>
                    <a:cubicBezTo>
                      <a:pt x="246011" y="140480"/>
                      <a:pt x="238057" y="141874"/>
                      <a:pt x="229920" y="141874"/>
                    </a:cubicBezTo>
                    <a:cubicBezTo>
                      <a:pt x="194606" y="141874"/>
                      <a:pt x="162423" y="114949"/>
                      <a:pt x="142011" y="69874"/>
                    </a:cubicBezTo>
                    <a:cubicBezTo>
                      <a:pt x="121600" y="114949"/>
                      <a:pt x="89417" y="141874"/>
                      <a:pt x="54103" y="141874"/>
                    </a:cubicBezTo>
                    <a:cubicBezTo>
                      <a:pt x="45989" y="141874"/>
                      <a:pt x="38011" y="140480"/>
                      <a:pt x="30263" y="137714"/>
                    </a:cubicBezTo>
                    <a:lnTo>
                      <a:pt x="52343" y="262743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" name="Forma Livre: Forma 348">
                <a:extLst>
                  <a:ext uri="{FF2B5EF4-FFF2-40B4-BE49-F238E27FC236}">
                    <a16:creationId xmlns:a16="http://schemas.microsoft.com/office/drawing/2014/main" id="{7809400A-1228-F43B-A8BF-5681BA2F8FBF}"/>
                  </a:ext>
                </a:extLst>
              </p:cNvPr>
              <p:cNvSpPr/>
              <p:nvPr/>
            </p:nvSpPr>
            <p:spPr>
              <a:xfrm>
                <a:off x="6650330" y="2108660"/>
                <a:ext cx="128640" cy="21988"/>
              </a:xfrm>
              <a:custGeom>
                <a:avLst/>
                <a:gdLst>
                  <a:gd name="connsiteX0" fmla="*/ 0 w 128640"/>
                  <a:gd name="connsiteY0" fmla="*/ 0 h 21988"/>
                  <a:gd name="connsiteX1" fmla="*/ 128640 w 128640"/>
                  <a:gd name="connsiteY1" fmla="*/ 0 h 21988"/>
                  <a:gd name="connsiteX2" fmla="*/ 128640 w 128640"/>
                  <a:gd name="connsiteY2" fmla="*/ 21989 h 21988"/>
                  <a:gd name="connsiteX3" fmla="*/ 0 w 128640"/>
                  <a:gd name="connsiteY3" fmla="*/ 21989 h 21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640" h="21988">
                    <a:moveTo>
                      <a:pt x="0" y="0"/>
                    </a:moveTo>
                    <a:lnTo>
                      <a:pt x="128640" y="0"/>
                    </a:lnTo>
                    <a:lnTo>
                      <a:pt x="128640" y="21989"/>
                    </a:lnTo>
                    <a:lnTo>
                      <a:pt x="0" y="21989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" name="Forma Livre: Forma 349">
                <a:extLst>
                  <a:ext uri="{FF2B5EF4-FFF2-40B4-BE49-F238E27FC236}">
                    <a16:creationId xmlns:a16="http://schemas.microsoft.com/office/drawing/2014/main" id="{668AADDC-1A59-EEBB-27EB-61387ECE7AC3}"/>
                  </a:ext>
                </a:extLst>
              </p:cNvPr>
              <p:cNvSpPr/>
              <p:nvPr/>
            </p:nvSpPr>
            <p:spPr>
              <a:xfrm>
                <a:off x="6800935" y="2108660"/>
                <a:ext cx="62697" cy="21988"/>
              </a:xfrm>
              <a:custGeom>
                <a:avLst/>
                <a:gdLst>
                  <a:gd name="connsiteX0" fmla="*/ 0 w 62697"/>
                  <a:gd name="connsiteY0" fmla="*/ 0 h 21988"/>
                  <a:gd name="connsiteX1" fmla="*/ 62697 w 62697"/>
                  <a:gd name="connsiteY1" fmla="*/ 0 h 21988"/>
                  <a:gd name="connsiteX2" fmla="*/ 62697 w 62697"/>
                  <a:gd name="connsiteY2" fmla="*/ 21989 h 21988"/>
                  <a:gd name="connsiteX3" fmla="*/ 0 w 62697"/>
                  <a:gd name="connsiteY3" fmla="*/ 21989 h 21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97" h="21988">
                    <a:moveTo>
                      <a:pt x="0" y="0"/>
                    </a:moveTo>
                    <a:lnTo>
                      <a:pt x="62697" y="0"/>
                    </a:lnTo>
                    <a:lnTo>
                      <a:pt x="62697" y="21989"/>
                    </a:lnTo>
                    <a:lnTo>
                      <a:pt x="0" y="21989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" name="Forma Livre: Forma 350">
                <a:extLst>
                  <a:ext uri="{FF2B5EF4-FFF2-40B4-BE49-F238E27FC236}">
                    <a16:creationId xmlns:a16="http://schemas.microsoft.com/office/drawing/2014/main" id="{D8BD16B4-899F-660B-0915-02D2315B266C}"/>
                  </a:ext>
                </a:extLst>
              </p:cNvPr>
              <p:cNvSpPr/>
              <p:nvPr/>
            </p:nvSpPr>
            <p:spPr>
              <a:xfrm>
                <a:off x="6745987" y="2031745"/>
                <a:ext cx="21988" cy="43954"/>
              </a:xfrm>
              <a:custGeom>
                <a:avLst/>
                <a:gdLst>
                  <a:gd name="connsiteX0" fmla="*/ 0 w 21988"/>
                  <a:gd name="connsiteY0" fmla="*/ 0 h 43954"/>
                  <a:gd name="connsiteX1" fmla="*/ 21989 w 21988"/>
                  <a:gd name="connsiteY1" fmla="*/ 0 h 43954"/>
                  <a:gd name="connsiteX2" fmla="*/ 21989 w 21988"/>
                  <a:gd name="connsiteY2" fmla="*/ 43954 h 43954"/>
                  <a:gd name="connsiteX3" fmla="*/ 0 w 21988"/>
                  <a:gd name="connsiteY3" fmla="*/ 43954 h 43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88" h="43954">
                    <a:moveTo>
                      <a:pt x="0" y="0"/>
                    </a:moveTo>
                    <a:lnTo>
                      <a:pt x="21989" y="0"/>
                    </a:lnTo>
                    <a:lnTo>
                      <a:pt x="21989" y="43954"/>
                    </a:lnTo>
                    <a:lnTo>
                      <a:pt x="0" y="43954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" name="Forma Livre: Forma 351">
                <a:extLst>
                  <a:ext uri="{FF2B5EF4-FFF2-40B4-BE49-F238E27FC236}">
                    <a16:creationId xmlns:a16="http://schemas.microsoft.com/office/drawing/2014/main" id="{11FA3B29-757D-29F3-53A6-00BB31CF41F1}"/>
                  </a:ext>
                </a:extLst>
              </p:cNvPr>
              <p:cNvSpPr/>
              <p:nvPr/>
            </p:nvSpPr>
            <p:spPr>
              <a:xfrm>
                <a:off x="6680067" y="2053711"/>
                <a:ext cx="21965" cy="21988"/>
              </a:xfrm>
              <a:custGeom>
                <a:avLst/>
                <a:gdLst>
                  <a:gd name="connsiteX0" fmla="*/ 21966 w 21965"/>
                  <a:gd name="connsiteY0" fmla="*/ 0 h 21988"/>
                  <a:gd name="connsiteX1" fmla="*/ 0 w 21965"/>
                  <a:gd name="connsiteY1" fmla="*/ 0 h 21988"/>
                  <a:gd name="connsiteX2" fmla="*/ 0 w 21965"/>
                  <a:gd name="connsiteY2" fmla="*/ 21989 h 21988"/>
                  <a:gd name="connsiteX3" fmla="*/ 21966 w 21965"/>
                  <a:gd name="connsiteY3" fmla="*/ 21989 h 21988"/>
                  <a:gd name="connsiteX4" fmla="*/ 21966 w 21965"/>
                  <a:gd name="connsiteY4" fmla="*/ 0 h 21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65" h="21988">
                    <a:moveTo>
                      <a:pt x="21966" y="0"/>
                    </a:moveTo>
                    <a:lnTo>
                      <a:pt x="0" y="0"/>
                    </a:lnTo>
                    <a:lnTo>
                      <a:pt x="0" y="21989"/>
                    </a:lnTo>
                    <a:lnTo>
                      <a:pt x="21966" y="21989"/>
                    </a:lnTo>
                    <a:lnTo>
                      <a:pt x="21966" y="0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" name="Forma Livre: Forma 352">
                <a:extLst>
                  <a:ext uri="{FF2B5EF4-FFF2-40B4-BE49-F238E27FC236}">
                    <a16:creationId xmlns:a16="http://schemas.microsoft.com/office/drawing/2014/main" id="{AC2CCAA0-F9FD-6788-FE59-E735050F649D}"/>
                  </a:ext>
                </a:extLst>
              </p:cNvPr>
              <p:cNvSpPr/>
              <p:nvPr/>
            </p:nvSpPr>
            <p:spPr>
              <a:xfrm>
                <a:off x="6811929" y="2053711"/>
                <a:ext cx="21965" cy="21988"/>
              </a:xfrm>
              <a:custGeom>
                <a:avLst/>
                <a:gdLst>
                  <a:gd name="connsiteX0" fmla="*/ 21966 w 21965"/>
                  <a:gd name="connsiteY0" fmla="*/ 0 h 21988"/>
                  <a:gd name="connsiteX1" fmla="*/ 0 w 21965"/>
                  <a:gd name="connsiteY1" fmla="*/ 0 h 21988"/>
                  <a:gd name="connsiteX2" fmla="*/ 0 w 21965"/>
                  <a:gd name="connsiteY2" fmla="*/ 21989 h 21988"/>
                  <a:gd name="connsiteX3" fmla="*/ 21966 w 21965"/>
                  <a:gd name="connsiteY3" fmla="*/ 21989 h 21988"/>
                  <a:gd name="connsiteX4" fmla="*/ 21966 w 21965"/>
                  <a:gd name="connsiteY4" fmla="*/ 0 h 21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65" h="21988">
                    <a:moveTo>
                      <a:pt x="21966" y="0"/>
                    </a:moveTo>
                    <a:lnTo>
                      <a:pt x="0" y="0"/>
                    </a:lnTo>
                    <a:lnTo>
                      <a:pt x="0" y="21989"/>
                    </a:lnTo>
                    <a:lnTo>
                      <a:pt x="21966" y="21989"/>
                    </a:lnTo>
                    <a:lnTo>
                      <a:pt x="21966" y="0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0" name="Imagem 39" descr="Mulher ao lado de homem&#10;&#10;Descrição gerada automaticamente com confiança média">
            <a:extLst>
              <a:ext uri="{FF2B5EF4-FFF2-40B4-BE49-F238E27FC236}">
                <a16:creationId xmlns:a16="http://schemas.microsoft.com/office/drawing/2014/main" id="{7F9444FD-7369-BFE8-82A2-F16D7BA817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" t="18623" b="25508"/>
          <a:stretch/>
        </p:blipFill>
        <p:spPr>
          <a:xfrm>
            <a:off x="6048375" y="1"/>
            <a:ext cx="5584825" cy="2095500"/>
          </a:xfrm>
          <a:prstGeom prst="rect">
            <a:avLst/>
          </a:prstGeom>
        </p:spPr>
      </p:pic>
      <p:pic>
        <p:nvPicPr>
          <p:cNvPr id="185" name="Gráfico 184">
            <a:extLst>
              <a:ext uri="{FF2B5EF4-FFF2-40B4-BE49-F238E27FC236}">
                <a16:creationId xmlns:a16="http://schemas.microsoft.com/office/drawing/2014/main" id="{4BBCE7C0-A2DB-C3FD-0DE3-36DEC7E0D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152898" y="-34273"/>
            <a:ext cx="3327401" cy="22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4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11022E-16 -3.7037E-7 L 1.11022E-16 0.070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022E-16 -3.7037E-7 L 1.11022E-16 0.0706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11022E-16 -3.7037E-7 L 1.11022E-16 0.0706 " pathEditMode="relative" rAng="0" ptsTypes="AA">
                                      <p:cBhvr>
                                        <p:cTn id="38" dur="500" spd="-100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11022E-16 -3.7037E-7 L 1.11022E-16 0.0706 " pathEditMode="relative" rAng="0" ptsTypes="AA">
                                      <p:cBhvr>
                                        <p:cTn id="46" dur="500" spd="-100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3" presetClass="path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79167E-6 4.07407E-6 L 0.06342 4.07407E-6 " pathEditMode="relative" rAng="0" ptsTypes="AA">
                                      <p:cBhvr>
                                        <p:cTn id="82" dur="750" spd="-100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animBg="1"/>
      <p:bldP spid="42" grpId="0"/>
      <p:bldP spid="43" grpId="0"/>
      <p:bldP spid="268" grpId="0"/>
      <p:bldP spid="269" grpId="0"/>
      <p:bldP spid="270" grpId="0"/>
      <p:bldP spid="2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m 56">
            <a:extLst>
              <a:ext uri="{FF2B5EF4-FFF2-40B4-BE49-F238E27FC236}">
                <a16:creationId xmlns:a16="http://schemas.microsoft.com/office/drawing/2014/main" id="{652AF68F-67FA-9109-C1D6-2D519B65D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22"/>
          <a:stretch/>
        </p:blipFill>
        <p:spPr>
          <a:xfrm>
            <a:off x="0" y="0"/>
            <a:ext cx="12192000" cy="22479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4CEB7B7-D9EA-6BBE-D38A-5CB78CFF4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3" r="20523"/>
          <a:stretch/>
        </p:blipFill>
        <p:spPr>
          <a:xfrm>
            <a:off x="1060417" y="609600"/>
            <a:ext cx="5525469" cy="6248400"/>
          </a:xfrm>
          <a:prstGeom prst="rect">
            <a:avLst/>
          </a:prstGeom>
        </p:spPr>
      </p:pic>
      <p:sp>
        <p:nvSpPr>
          <p:cNvPr id="79" name="Retângulo: Cantos Arredondados 5">
            <a:extLst>
              <a:ext uri="{FF2B5EF4-FFF2-40B4-BE49-F238E27FC236}">
                <a16:creationId xmlns:a16="http://schemas.microsoft.com/office/drawing/2014/main" id="{F6188EB1-8AA1-3C5E-618D-0A5399F7C2A6}"/>
              </a:ext>
            </a:extLst>
          </p:cNvPr>
          <p:cNvSpPr/>
          <p:nvPr/>
        </p:nvSpPr>
        <p:spPr>
          <a:xfrm>
            <a:off x="6260123" y="3458047"/>
            <a:ext cx="4367237" cy="594730"/>
          </a:xfrm>
          <a:prstGeom prst="roundRect">
            <a:avLst>
              <a:gd name="adj" fmla="val 15652"/>
            </a:avLst>
          </a:prstGeom>
          <a:gradFill>
            <a:gsLst>
              <a:gs pos="0">
                <a:srgbClr val="00AADC"/>
              </a:gs>
              <a:gs pos="100000">
                <a:srgbClr val="6600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1335CBB-0C37-7D2F-2785-CCAD1FBDBC90}"/>
              </a:ext>
            </a:extLst>
          </p:cNvPr>
          <p:cNvSpPr txBox="1"/>
          <p:nvPr/>
        </p:nvSpPr>
        <p:spPr>
          <a:xfrm>
            <a:off x="6730716" y="3406029"/>
            <a:ext cx="4211898" cy="7534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Planejamento</a:t>
            </a:r>
            <a:endParaRPr kumimoji="0" lang="pt-BR" sz="5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836553C-F978-5C4F-D3D2-3BD67B267127}"/>
              </a:ext>
            </a:extLst>
          </p:cNvPr>
          <p:cNvSpPr txBox="1"/>
          <p:nvPr/>
        </p:nvSpPr>
        <p:spPr>
          <a:xfrm>
            <a:off x="6671482" y="4059062"/>
            <a:ext cx="4828435" cy="112337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0" u="none" strike="noStrike" kern="1200" cap="none" spc="-15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Estratégico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546D5CA-6315-199A-6A6E-2B33BB81683A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8" name="Retângulo: Cantos Superiores Arredondados 7">
              <a:extLst>
                <a:ext uri="{FF2B5EF4-FFF2-40B4-BE49-F238E27FC236}">
                  <a16:creationId xmlns:a16="http://schemas.microsoft.com/office/drawing/2014/main" id="{0018ACF7-3009-39FA-8DA3-6E07DF1DB3F0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E4A58C60-7D25-01C4-5F28-3FA4FB93E885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10" name="Gráfico 6">
                <a:extLst>
                  <a:ext uri="{FF2B5EF4-FFF2-40B4-BE49-F238E27FC236}">
                    <a16:creationId xmlns:a16="http://schemas.microsoft.com/office/drawing/2014/main" id="{37B4C2AF-1792-F814-4B9F-8DE989E9A0AD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34" name="Forma Livre: Forma 33">
                  <a:extLst>
                    <a:ext uri="{FF2B5EF4-FFF2-40B4-BE49-F238E27FC236}">
                      <a16:creationId xmlns:a16="http://schemas.microsoft.com/office/drawing/2014/main" id="{3CAD9E52-47B5-AA9F-EB5A-D8372B2FF192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orma Livre: Forma 34">
                  <a:extLst>
                    <a:ext uri="{FF2B5EF4-FFF2-40B4-BE49-F238E27FC236}">
                      <a16:creationId xmlns:a16="http://schemas.microsoft.com/office/drawing/2014/main" id="{6EADCD4C-0DA4-2DD4-8CD9-DDD982118B27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orma Livre: Forma 35">
                  <a:extLst>
                    <a:ext uri="{FF2B5EF4-FFF2-40B4-BE49-F238E27FC236}">
                      <a16:creationId xmlns:a16="http://schemas.microsoft.com/office/drawing/2014/main" id="{E1AAEBF9-71DD-08FF-048E-7A7015DC786B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orma Livre: Forma 36">
                  <a:extLst>
                    <a:ext uri="{FF2B5EF4-FFF2-40B4-BE49-F238E27FC236}">
                      <a16:creationId xmlns:a16="http://schemas.microsoft.com/office/drawing/2014/main" id="{68DEB600-7BC6-2C39-29C3-0120F6496698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orma Livre: Forma 37">
                  <a:extLst>
                    <a:ext uri="{FF2B5EF4-FFF2-40B4-BE49-F238E27FC236}">
                      <a16:creationId xmlns:a16="http://schemas.microsoft.com/office/drawing/2014/main" id="{EF3B0C48-AC7B-6E57-53EC-7CCE0641E9A9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orma Livre: Forma 38">
                  <a:extLst>
                    <a:ext uri="{FF2B5EF4-FFF2-40B4-BE49-F238E27FC236}">
                      <a16:creationId xmlns:a16="http://schemas.microsoft.com/office/drawing/2014/main" id="{8E706AD8-F1CC-48C2-92ED-2C298F0B5FD8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" name="Gráfico 6">
                  <a:extLst>
                    <a:ext uri="{FF2B5EF4-FFF2-40B4-BE49-F238E27FC236}">
                      <a16:creationId xmlns:a16="http://schemas.microsoft.com/office/drawing/2014/main" id="{BC5F34D9-630E-4802-FA1C-31EABABB864A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42" name="Forma Livre: Forma 41">
                    <a:extLst>
                      <a:ext uri="{FF2B5EF4-FFF2-40B4-BE49-F238E27FC236}">
                        <a16:creationId xmlns:a16="http://schemas.microsoft.com/office/drawing/2014/main" id="{4F20B654-409F-B5C2-4AC6-E26EBE57333C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orma Livre: Forma 42">
                    <a:extLst>
                      <a:ext uri="{FF2B5EF4-FFF2-40B4-BE49-F238E27FC236}">
                        <a16:creationId xmlns:a16="http://schemas.microsoft.com/office/drawing/2014/main" id="{4FDAEEA3-6139-02B5-DB7E-E1BEB0B17996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1" name="Forma Livre: Forma 40">
                  <a:extLst>
                    <a:ext uri="{FF2B5EF4-FFF2-40B4-BE49-F238E27FC236}">
                      <a16:creationId xmlns:a16="http://schemas.microsoft.com/office/drawing/2014/main" id="{9CD20208-1424-44A1-B542-313570AE3C86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áfico 6">
                <a:extLst>
                  <a:ext uri="{FF2B5EF4-FFF2-40B4-BE49-F238E27FC236}">
                    <a16:creationId xmlns:a16="http://schemas.microsoft.com/office/drawing/2014/main" id="{2AC91A10-B0F3-31EE-84CF-13FBB84034FD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1956697A-216E-7EAB-4CA8-7D26120355E9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3A6342A5-E9EA-56DD-EDB3-B0D5116B81BE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2B49E59D-0293-6EC6-12B8-0B46B2817926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2A820FA6-0342-922C-C7D5-3C387CCA5A61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5E1181DF-5932-4A02-EB81-60ECD532E13C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" name="Gráfico 6">
                  <a:extLst>
                    <a:ext uri="{FF2B5EF4-FFF2-40B4-BE49-F238E27FC236}">
                      <a16:creationId xmlns:a16="http://schemas.microsoft.com/office/drawing/2014/main" id="{752B3F07-5066-D664-FAEC-B18310A7A6E7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32" name="Forma Livre: Forma 31">
                    <a:extLst>
                      <a:ext uri="{FF2B5EF4-FFF2-40B4-BE49-F238E27FC236}">
                        <a16:creationId xmlns:a16="http://schemas.microsoft.com/office/drawing/2014/main" id="{FD5541F5-F33D-BE3D-5340-46098FA9390C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orma Livre: Forma 32">
                    <a:extLst>
                      <a:ext uri="{FF2B5EF4-FFF2-40B4-BE49-F238E27FC236}">
                        <a16:creationId xmlns:a16="http://schemas.microsoft.com/office/drawing/2014/main" id="{B538D10A-FD29-E0BC-F865-468BA19BBFAB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" name="Forma Livre: Forma 27">
                  <a:extLst>
                    <a:ext uri="{FF2B5EF4-FFF2-40B4-BE49-F238E27FC236}">
                      <a16:creationId xmlns:a16="http://schemas.microsoft.com/office/drawing/2014/main" id="{EAF86BE9-A837-81BF-0353-B5DD82CC3BF8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orma Livre: Forma 28">
                  <a:extLst>
                    <a:ext uri="{FF2B5EF4-FFF2-40B4-BE49-F238E27FC236}">
                      <a16:creationId xmlns:a16="http://schemas.microsoft.com/office/drawing/2014/main" id="{10E02060-A116-3EEF-6E4E-6D5C367697B6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orma Livre: Forma 29">
                  <a:extLst>
                    <a:ext uri="{FF2B5EF4-FFF2-40B4-BE49-F238E27FC236}">
                      <a16:creationId xmlns:a16="http://schemas.microsoft.com/office/drawing/2014/main" id="{9A04AE76-ACC3-E7E2-6A4E-8E84938DF4F2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orma Livre: Forma 30">
                  <a:extLst>
                    <a:ext uri="{FF2B5EF4-FFF2-40B4-BE49-F238E27FC236}">
                      <a16:creationId xmlns:a16="http://schemas.microsoft.com/office/drawing/2014/main" id="{65FB3748-BA97-656E-EA0E-06B42772323F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áfico 6">
                <a:extLst>
                  <a:ext uri="{FF2B5EF4-FFF2-40B4-BE49-F238E27FC236}">
                    <a16:creationId xmlns:a16="http://schemas.microsoft.com/office/drawing/2014/main" id="{FD7D50DB-9A23-5AAC-7F06-1AB4E8A7DF1A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19" name="Forma Livre: Forma 18">
                  <a:extLst>
                    <a:ext uri="{FF2B5EF4-FFF2-40B4-BE49-F238E27FC236}">
                      <a16:creationId xmlns:a16="http://schemas.microsoft.com/office/drawing/2014/main" id="{BD0399D6-A99F-552F-A829-71F3F1F9E769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290F5CAA-E906-2CFD-49C8-E943F447AA74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A48EBE27-AC69-A5ED-B12A-212697AAAEBA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áfico 6">
                <a:extLst>
                  <a:ext uri="{FF2B5EF4-FFF2-40B4-BE49-F238E27FC236}">
                    <a16:creationId xmlns:a16="http://schemas.microsoft.com/office/drawing/2014/main" id="{847AB271-93C8-EB15-B7A4-0071465E0267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14" name="Forma Livre: Forma 13">
                  <a:extLst>
                    <a:ext uri="{FF2B5EF4-FFF2-40B4-BE49-F238E27FC236}">
                      <a16:creationId xmlns:a16="http://schemas.microsoft.com/office/drawing/2014/main" id="{FF57900C-2D23-6275-1F47-70A58B79BBBD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orma Livre: Forma 14">
                  <a:extLst>
                    <a:ext uri="{FF2B5EF4-FFF2-40B4-BE49-F238E27FC236}">
                      <a16:creationId xmlns:a16="http://schemas.microsoft.com/office/drawing/2014/main" id="{B6C95BC5-4554-5914-1268-5D41540816E9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orma Livre: Forma 15">
                  <a:extLst>
                    <a:ext uri="{FF2B5EF4-FFF2-40B4-BE49-F238E27FC236}">
                      <a16:creationId xmlns:a16="http://schemas.microsoft.com/office/drawing/2014/main" id="{C1D6DBD1-A6BC-BE54-5A7F-2F4DA1EA483B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orma Livre: Forma 16">
                  <a:extLst>
                    <a:ext uri="{FF2B5EF4-FFF2-40B4-BE49-F238E27FC236}">
                      <a16:creationId xmlns:a16="http://schemas.microsoft.com/office/drawing/2014/main" id="{6FBF2DB8-6070-56F0-D135-025831BE5511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orma Livre: Forma 17">
                  <a:extLst>
                    <a:ext uri="{FF2B5EF4-FFF2-40B4-BE49-F238E27FC236}">
                      <a16:creationId xmlns:a16="http://schemas.microsoft.com/office/drawing/2014/main" id="{15630D61-25BE-647F-C656-81A76A71B501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F5B6F9CC-A10E-011E-E88D-201AA424F093}"/>
              </a:ext>
            </a:extLst>
          </p:cNvPr>
          <p:cNvCxnSpPr>
            <a:cxnSpLocks/>
          </p:cNvCxnSpPr>
          <p:nvPr/>
        </p:nvCxnSpPr>
        <p:spPr>
          <a:xfrm>
            <a:off x="10502366" y="4923313"/>
            <a:ext cx="534850" cy="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92" name="Gráfico 767">
            <a:extLst>
              <a:ext uri="{FF2B5EF4-FFF2-40B4-BE49-F238E27FC236}">
                <a16:creationId xmlns:a16="http://schemas.microsoft.com/office/drawing/2014/main" id="{7B5AF73B-A61B-9554-0CF1-9569743D2B09}"/>
              </a:ext>
            </a:extLst>
          </p:cNvPr>
          <p:cNvGrpSpPr/>
          <p:nvPr/>
        </p:nvGrpSpPr>
        <p:grpSpPr>
          <a:xfrm>
            <a:off x="9794680" y="2539550"/>
            <a:ext cx="707687" cy="714344"/>
            <a:chOff x="5253893" y="889000"/>
            <a:chExt cx="656878" cy="663057"/>
          </a:xfrm>
          <a:solidFill>
            <a:srgbClr val="660099"/>
          </a:solidFill>
        </p:grpSpPr>
        <p:sp>
          <p:nvSpPr>
            <p:cNvPr id="93" name="Forma Livre: Forma 1954">
              <a:extLst>
                <a:ext uri="{FF2B5EF4-FFF2-40B4-BE49-F238E27FC236}">
                  <a16:creationId xmlns:a16="http://schemas.microsoft.com/office/drawing/2014/main" id="{DF7A39F4-3AA4-C5BC-25FA-8AE8D20BDD40}"/>
                </a:ext>
              </a:extLst>
            </p:cNvPr>
            <p:cNvSpPr/>
            <p:nvPr/>
          </p:nvSpPr>
          <p:spPr>
            <a:xfrm>
              <a:off x="5492441" y="1260249"/>
              <a:ext cx="294055" cy="145623"/>
            </a:xfrm>
            <a:custGeom>
              <a:avLst/>
              <a:gdLst>
                <a:gd name="connsiteX0" fmla="*/ 34046 w 294055"/>
                <a:gd name="connsiteY0" fmla="*/ 145623 h 145623"/>
                <a:gd name="connsiteX1" fmla="*/ 0 w 294055"/>
                <a:gd name="connsiteY1" fmla="*/ 111577 h 145623"/>
                <a:gd name="connsiteX2" fmla="*/ 12810 w 294055"/>
                <a:gd name="connsiteY2" fmla="*/ 84947 h 145623"/>
                <a:gd name="connsiteX3" fmla="*/ 147196 w 294055"/>
                <a:gd name="connsiteY3" fmla="*/ 10787 h 145623"/>
                <a:gd name="connsiteX4" fmla="*/ 184613 w 294055"/>
                <a:gd name="connsiteY4" fmla="*/ 16967 h 145623"/>
                <a:gd name="connsiteX5" fmla="*/ 213378 w 294055"/>
                <a:gd name="connsiteY5" fmla="*/ 22023 h 145623"/>
                <a:gd name="connsiteX6" fmla="*/ 282482 w 294055"/>
                <a:gd name="connsiteY6" fmla="*/ 0 h 145623"/>
                <a:gd name="connsiteX7" fmla="*/ 294056 w 294055"/>
                <a:gd name="connsiteY7" fmla="*/ 19214 h 145623"/>
                <a:gd name="connsiteX8" fmla="*/ 213378 w 294055"/>
                <a:gd name="connsiteY8" fmla="*/ 44496 h 145623"/>
                <a:gd name="connsiteX9" fmla="*/ 178658 w 294055"/>
                <a:gd name="connsiteY9" fmla="*/ 38653 h 145623"/>
                <a:gd name="connsiteX10" fmla="*/ 147196 w 294055"/>
                <a:gd name="connsiteY10" fmla="*/ 33260 h 145623"/>
                <a:gd name="connsiteX11" fmla="*/ 26743 w 294055"/>
                <a:gd name="connsiteY11" fmla="*/ 102588 h 145623"/>
                <a:gd name="connsiteX12" fmla="*/ 22473 w 294055"/>
                <a:gd name="connsiteY12" fmla="*/ 111577 h 145623"/>
                <a:gd name="connsiteX13" fmla="*/ 34046 w 294055"/>
                <a:gd name="connsiteY13" fmla="*/ 123151 h 145623"/>
                <a:gd name="connsiteX14" fmla="*/ 69890 w 294055"/>
                <a:gd name="connsiteY14" fmla="*/ 113712 h 145623"/>
                <a:gd name="connsiteX15" fmla="*/ 136297 w 294055"/>
                <a:gd name="connsiteY15" fmla="*/ 76183 h 145623"/>
                <a:gd name="connsiteX16" fmla="*/ 147309 w 294055"/>
                <a:gd name="connsiteY16" fmla="*/ 95734 h 145623"/>
                <a:gd name="connsiteX17" fmla="*/ 80902 w 294055"/>
                <a:gd name="connsiteY17" fmla="*/ 133263 h 145623"/>
                <a:gd name="connsiteX18" fmla="*/ 33934 w 294055"/>
                <a:gd name="connsiteY18" fmla="*/ 145623 h 14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4055" h="145623">
                  <a:moveTo>
                    <a:pt x="34046" y="145623"/>
                  </a:moveTo>
                  <a:cubicBezTo>
                    <a:pt x="15281" y="145623"/>
                    <a:pt x="0" y="130342"/>
                    <a:pt x="0" y="111577"/>
                  </a:cubicBezTo>
                  <a:cubicBezTo>
                    <a:pt x="0" y="101127"/>
                    <a:pt x="4719" y="91464"/>
                    <a:pt x="12810" y="84947"/>
                  </a:cubicBezTo>
                  <a:cubicBezTo>
                    <a:pt x="47755" y="57305"/>
                    <a:pt x="111577" y="10787"/>
                    <a:pt x="147196" y="10787"/>
                  </a:cubicBezTo>
                  <a:cubicBezTo>
                    <a:pt x="162366" y="10787"/>
                    <a:pt x="174164" y="14045"/>
                    <a:pt x="184613" y="16967"/>
                  </a:cubicBezTo>
                  <a:cubicBezTo>
                    <a:pt x="193940" y="19551"/>
                    <a:pt x="202816" y="22023"/>
                    <a:pt x="213378" y="22023"/>
                  </a:cubicBezTo>
                  <a:cubicBezTo>
                    <a:pt x="241469" y="22023"/>
                    <a:pt x="268774" y="8203"/>
                    <a:pt x="282482" y="0"/>
                  </a:cubicBezTo>
                  <a:lnTo>
                    <a:pt x="294056" y="19214"/>
                  </a:lnTo>
                  <a:cubicBezTo>
                    <a:pt x="274841" y="30788"/>
                    <a:pt x="245290" y="44496"/>
                    <a:pt x="213378" y="44496"/>
                  </a:cubicBezTo>
                  <a:cubicBezTo>
                    <a:pt x="199783" y="44496"/>
                    <a:pt x="188996" y="41462"/>
                    <a:pt x="178658" y="38653"/>
                  </a:cubicBezTo>
                  <a:cubicBezTo>
                    <a:pt x="168658" y="35844"/>
                    <a:pt x="159332" y="33260"/>
                    <a:pt x="147196" y="33260"/>
                  </a:cubicBezTo>
                  <a:cubicBezTo>
                    <a:pt x="126746" y="33260"/>
                    <a:pt x="80565" y="59777"/>
                    <a:pt x="26743" y="102588"/>
                  </a:cubicBezTo>
                  <a:cubicBezTo>
                    <a:pt x="24046" y="104723"/>
                    <a:pt x="22473" y="108094"/>
                    <a:pt x="22473" y="111577"/>
                  </a:cubicBezTo>
                  <a:cubicBezTo>
                    <a:pt x="22473" y="117982"/>
                    <a:pt x="27641" y="123151"/>
                    <a:pt x="34046" y="123151"/>
                  </a:cubicBezTo>
                  <a:cubicBezTo>
                    <a:pt x="46631" y="123151"/>
                    <a:pt x="58991" y="119892"/>
                    <a:pt x="69890" y="113712"/>
                  </a:cubicBezTo>
                  <a:lnTo>
                    <a:pt x="136297" y="76183"/>
                  </a:lnTo>
                  <a:lnTo>
                    <a:pt x="147309" y="95734"/>
                  </a:lnTo>
                  <a:lnTo>
                    <a:pt x="80902" y="133263"/>
                  </a:lnTo>
                  <a:cubicBezTo>
                    <a:pt x="66632" y="141353"/>
                    <a:pt x="50339" y="145623"/>
                    <a:pt x="33934" y="145623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orma Livre: Forma 1955">
              <a:extLst>
                <a:ext uri="{FF2B5EF4-FFF2-40B4-BE49-F238E27FC236}">
                  <a16:creationId xmlns:a16="http://schemas.microsoft.com/office/drawing/2014/main" id="{CC144D65-44CD-04AF-EA6B-233AD9A40A50}"/>
                </a:ext>
              </a:extLst>
            </p:cNvPr>
            <p:cNvSpPr/>
            <p:nvPr/>
          </p:nvSpPr>
          <p:spPr>
            <a:xfrm>
              <a:off x="5680987" y="1358792"/>
              <a:ext cx="143488" cy="107531"/>
            </a:xfrm>
            <a:custGeom>
              <a:avLst/>
              <a:gdLst>
                <a:gd name="connsiteX0" fmla="*/ 4944 w 143488"/>
                <a:gd name="connsiteY0" fmla="*/ 107532 h 107531"/>
                <a:gd name="connsiteX1" fmla="*/ 0 w 143488"/>
                <a:gd name="connsiteY1" fmla="*/ 85621 h 107531"/>
                <a:gd name="connsiteX2" fmla="*/ 74273 w 143488"/>
                <a:gd name="connsiteY2" fmla="*/ 42473 h 107531"/>
                <a:gd name="connsiteX3" fmla="*/ 132926 w 143488"/>
                <a:gd name="connsiteY3" fmla="*/ 0 h 107531"/>
                <a:gd name="connsiteX4" fmla="*/ 143488 w 143488"/>
                <a:gd name="connsiteY4" fmla="*/ 19888 h 107531"/>
                <a:gd name="connsiteX5" fmla="*/ 89104 w 143488"/>
                <a:gd name="connsiteY5" fmla="*/ 59440 h 107531"/>
                <a:gd name="connsiteX6" fmla="*/ 5057 w 143488"/>
                <a:gd name="connsiteY6" fmla="*/ 107532 h 10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488" h="107531">
                  <a:moveTo>
                    <a:pt x="4944" y="107532"/>
                  </a:moveTo>
                  <a:lnTo>
                    <a:pt x="0" y="85621"/>
                  </a:lnTo>
                  <a:cubicBezTo>
                    <a:pt x="33147" y="78205"/>
                    <a:pt x="52137" y="61688"/>
                    <a:pt x="74273" y="42473"/>
                  </a:cubicBezTo>
                  <a:cubicBezTo>
                    <a:pt x="90116" y="28765"/>
                    <a:pt x="107982" y="13259"/>
                    <a:pt x="132926" y="0"/>
                  </a:cubicBezTo>
                  <a:lnTo>
                    <a:pt x="143488" y="19888"/>
                  </a:lnTo>
                  <a:cubicBezTo>
                    <a:pt x="120903" y="31911"/>
                    <a:pt x="104723" y="45844"/>
                    <a:pt x="89104" y="59440"/>
                  </a:cubicBezTo>
                  <a:cubicBezTo>
                    <a:pt x="65733" y="79666"/>
                    <a:pt x="43710" y="98768"/>
                    <a:pt x="5057" y="107532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orma Livre: Forma 1956">
              <a:extLst>
                <a:ext uri="{FF2B5EF4-FFF2-40B4-BE49-F238E27FC236}">
                  <a16:creationId xmlns:a16="http://schemas.microsoft.com/office/drawing/2014/main" id="{204C4B02-9FA4-DFAB-6DE7-29DC1DD8AD89}"/>
                </a:ext>
              </a:extLst>
            </p:cNvPr>
            <p:cNvSpPr/>
            <p:nvPr/>
          </p:nvSpPr>
          <p:spPr>
            <a:xfrm>
              <a:off x="5341648" y="1369017"/>
              <a:ext cx="117420" cy="93823"/>
            </a:xfrm>
            <a:custGeom>
              <a:avLst/>
              <a:gdLst>
                <a:gd name="connsiteX0" fmla="*/ 102026 w 117420"/>
                <a:gd name="connsiteY0" fmla="*/ 93824 h 93823"/>
                <a:gd name="connsiteX1" fmla="*/ 67531 w 117420"/>
                <a:gd name="connsiteY1" fmla="*/ 52699 h 93823"/>
                <a:gd name="connsiteX2" fmla="*/ 56070 w 117420"/>
                <a:gd name="connsiteY2" fmla="*/ 42698 h 93823"/>
                <a:gd name="connsiteX3" fmla="*/ 0 w 117420"/>
                <a:gd name="connsiteY3" fmla="*/ 21012 h 93823"/>
                <a:gd name="connsiteX4" fmla="*/ 8090 w 117420"/>
                <a:gd name="connsiteY4" fmla="*/ 0 h 93823"/>
                <a:gd name="connsiteX5" fmla="*/ 64160 w 117420"/>
                <a:gd name="connsiteY5" fmla="*/ 21686 h 93823"/>
                <a:gd name="connsiteX6" fmla="*/ 86857 w 117420"/>
                <a:gd name="connsiteY6" fmla="*/ 41237 h 93823"/>
                <a:gd name="connsiteX7" fmla="*/ 117420 w 117420"/>
                <a:gd name="connsiteY7" fmla="*/ 77419 h 93823"/>
                <a:gd name="connsiteX8" fmla="*/ 101914 w 117420"/>
                <a:gd name="connsiteY8" fmla="*/ 93711 h 9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420" h="93823">
                  <a:moveTo>
                    <a:pt x="102026" y="93824"/>
                  </a:moveTo>
                  <a:cubicBezTo>
                    <a:pt x="86520" y="79104"/>
                    <a:pt x="74947" y="65283"/>
                    <a:pt x="67531" y="52699"/>
                  </a:cubicBezTo>
                  <a:cubicBezTo>
                    <a:pt x="64722" y="47979"/>
                    <a:pt x="60789" y="44496"/>
                    <a:pt x="56070" y="42698"/>
                  </a:cubicBezTo>
                  <a:lnTo>
                    <a:pt x="0" y="21012"/>
                  </a:lnTo>
                  <a:lnTo>
                    <a:pt x="8090" y="0"/>
                  </a:lnTo>
                  <a:lnTo>
                    <a:pt x="64160" y="21686"/>
                  </a:lnTo>
                  <a:cubicBezTo>
                    <a:pt x="73711" y="25394"/>
                    <a:pt x="81576" y="32136"/>
                    <a:pt x="86857" y="41237"/>
                  </a:cubicBezTo>
                  <a:cubicBezTo>
                    <a:pt x="93150" y="52024"/>
                    <a:pt x="103487" y="64160"/>
                    <a:pt x="117420" y="77419"/>
                  </a:cubicBezTo>
                  <a:lnTo>
                    <a:pt x="101914" y="93711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orma Livre: Forma 1957">
              <a:extLst>
                <a:ext uri="{FF2B5EF4-FFF2-40B4-BE49-F238E27FC236}">
                  <a16:creationId xmlns:a16="http://schemas.microsoft.com/office/drawing/2014/main" id="{68F29027-F686-7DEC-BCD6-FD627B80B06A}"/>
                </a:ext>
              </a:extLst>
            </p:cNvPr>
            <p:cNvSpPr/>
            <p:nvPr/>
          </p:nvSpPr>
          <p:spPr>
            <a:xfrm>
              <a:off x="5567837" y="1349353"/>
              <a:ext cx="126746" cy="202591"/>
            </a:xfrm>
            <a:custGeom>
              <a:avLst/>
              <a:gdLst>
                <a:gd name="connsiteX0" fmla="*/ 22698 w 126746"/>
                <a:gd name="connsiteY0" fmla="*/ 202592 h 202591"/>
                <a:gd name="connsiteX1" fmla="*/ 0 w 126746"/>
                <a:gd name="connsiteY1" fmla="*/ 199333 h 202591"/>
                <a:gd name="connsiteX2" fmla="*/ 6068 w 126746"/>
                <a:gd name="connsiteY2" fmla="*/ 177759 h 202591"/>
                <a:gd name="connsiteX3" fmla="*/ 60676 w 126746"/>
                <a:gd name="connsiteY3" fmla="*/ 166411 h 202591"/>
                <a:gd name="connsiteX4" fmla="*/ 84610 w 126746"/>
                <a:gd name="connsiteY4" fmla="*/ 146410 h 202591"/>
                <a:gd name="connsiteX5" fmla="*/ 104386 w 126746"/>
                <a:gd name="connsiteY5" fmla="*/ 104049 h 202591"/>
                <a:gd name="connsiteX6" fmla="*/ 89779 w 126746"/>
                <a:gd name="connsiteY6" fmla="*/ 66744 h 202591"/>
                <a:gd name="connsiteX7" fmla="*/ 38204 w 126746"/>
                <a:gd name="connsiteY7" fmla="*/ 17192 h 202591"/>
                <a:gd name="connsiteX8" fmla="*/ 52699 w 126746"/>
                <a:gd name="connsiteY8" fmla="*/ 0 h 202591"/>
                <a:gd name="connsiteX9" fmla="*/ 106184 w 126746"/>
                <a:gd name="connsiteY9" fmla="*/ 51350 h 202591"/>
                <a:gd name="connsiteX10" fmla="*/ 126746 w 126746"/>
                <a:gd name="connsiteY10" fmla="*/ 104049 h 202591"/>
                <a:gd name="connsiteX11" fmla="*/ 98880 w 126746"/>
                <a:gd name="connsiteY11" fmla="*/ 163601 h 202591"/>
                <a:gd name="connsiteX12" fmla="*/ 74947 w 126746"/>
                <a:gd name="connsiteY12" fmla="*/ 183602 h 202591"/>
                <a:gd name="connsiteX13" fmla="*/ 22585 w 126746"/>
                <a:gd name="connsiteY13" fmla="*/ 202592 h 202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746" h="202591">
                  <a:moveTo>
                    <a:pt x="22698" y="202592"/>
                  </a:moveTo>
                  <a:cubicBezTo>
                    <a:pt x="15394" y="202592"/>
                    <a:pt x="7529" y="201468"/>
                    <a:pt x="0" y="199333"/>
                  </a:cubicBezTo>
                  <a:lnTo>
                    <a:pt x="6068" y="177759"/>
                  </a:lnTo>
                  <a:cubicBezTo>
                    <a:pt x="26518" y="183490"/>
                    <a:pt x="45957" y="178658"/>
                    <a:pt x="60676" y="166411"/>
                  </a:cubicBezTo>
                  <a:lnTo>
                    <a:pt x="84610" y="146410"/>
                  </a:lnTo>
                  <a:cubicBezTo>
                    <a:pt x="97194" y="135960"/>
                    <a:pt x="104386" y="120454"/>
                    <a:pt x="104386" y="104049"/>
                  </a:cubicBezTo>
                  <a:cubicBezTo>
                    <a:pt x="104386" y="90116"/>
                    <a:pt x="99217" y="76857"/>
                    <a:pt x="89779" y="66744"/>
                  </a:cubicBezTo>
                  <a:cubicBezTo>
                    <a:pt x="78205" y="54272"/>
                    <a:pt x="59890" y="35619"/>
                    <a:pt x="38204" y="17192"/>
                  </a:cubicBezTo>
                  <a:lnTo>
                    <a:pt x="52699" y="0"/>
                  </a:lnTo>
                  <a:cubicBezTo>
                    <a:pt x="75284" y="19102"/>
                    <a:pt x="94273" y="38541"/>
                    <a:pt x="106184" y="51350"/>
                  </a:cubicBezTo>
                  <a:cubicBezTo>
                    <a:pt x="119443" y="65620"/>
                    <a:pt x="126746" y="84385"/>
                    <a:pt x="126746" y="104049"/>
                  </a:cubicBezTo>
                  <a:cubicBezTo>
                    <a:pt x="126746" y="127083"/>
                    <a:pt x="116521" y="148882"/>
                    <a:pt x="98880" y="163601"/>
                  </a:cubicBezTo>
                  <a:lnTo>
                    <a:pt x="74947" y="183602"/>
                  </a:lnTo>
                  <a:cubicBezTo>
                    <a:pt x="60227" y="195850"/>
                    <a:pt x="41687" y="202592"/>
                    <a:pt x="22585" y="202592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orma Livre: Forma 2118">
              <a:extLst>
                <a:ext uri="{FF2B5EF4-FFF2-40B4-BE49-F238E27FC236}">
                  <a16:creationId xmlns:a16="http://schemas.microsoft.com/office/drawing/2014/main" id="{0222EFC1-62D1-1ADC-5020-4706900D4471}"/>
                </a:ext>
              </a:extLst>
            </p:cNvPr>
            <p:cNvSpPr/>
            <p:nvPr/>
          </p:nvSpPr>
          <p:spPr>
            <a:xfrm>
              <a:off x="5382662" y="1264182"/>
              <a:ext cx="182703" cy="64721"/>
            </a:xfrm>
            <a:custGeom>
              <a:avLst/>
              <a:gdLst>
                <a:gd name="connsiteX0" fmla="*/ 171242 w 182703"/>
                <a:gd name="connsiteY0" fmla="*/ 64721 h 64721"/>
                <a:gd name="connsiteX1" fmla="*/ 98543 w 182703"/>
                <a:gd name="connsiteY1" fmla="*/ 40563 h 64721"/>
                <a:gd name="connsiteX2" fmla="*/ 0 w 182703"/>
                <a:gd name="connsiteY2" fmla="*/ 21237 h 64721"/>
                <a:gd name="connsiteX3" fmla="*/ 7304 w 182703"/>
                <a:gd name="connsiteY3" fmla="*/ 0 h 64721"/>
                <a:gd name="connsiteX4" fmla="*/ 98543 w 182703"/>
                <a:gd name="connsiteY4" fmla="*/ 18091 h 64721"/>
                <a:gd name="connsiteX5" fmla="*/ 182703 w 182703"/>
                <a:gd name="connsiteY5" fmla="*/ 45283 h 64721"/>
                <a:gd name="connsiteX6" fmla="*/ 171242 w 182703"/>
                <a:gd name="connsiteY6" fmla="*/ 64609 h 6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703" h="64721">
                  <a:moveTo>
                    <a:pt x="171242" y="64721"/>
                  </a:moveTo>
                  <a:cubicBezTo>
                    <a:pt x="144050" y="48766"/>
                    <a:pt x="119667" y="40563"/>
                    <a:pt x="98543" y="40563"/>
                  </a:cubicBezTo>
                  <a:cubicBezTo>
                    <a:pt x="63485" y="40563"/>
                    <a:pt x="25619" y="30001"/>
                    <a:pt x="0" y="21237"/>
                  </a:cubicBezTo>
                  <a:lnTo>
                    <a:pt x="7304" y="0"/>
                  </a:lnTo>
                  <a:cubicBezTo>
                    <a:pt x="31349" y="8315"/>
                    <a:pt x="66632" y="18091"/>
                    <a:pt x="98543" y="18091"/>
                  </a:cubicBezTo>
                  <a:cubicBezTo>
                    <a:pt x="123712" y="18091"/>
                    <a:pt x="152028" y="27304"/>
                    <a:pt x="182703" y="45283"/>
                  </a:cubicBezTo>
                  <a:lnTo>
                    <a:pt x="171242" y="64609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orma Livre: Forma 2567">
              <a:extLst>
                <a:ext uri="{FF2B5EF4-FFF2-40B4-BE49-F238E27FC236}">
                  <a16:creationId xmlns:a16="http://schemas.microsoft.com/office/drawing/2014/main" id="{D0D2F7AF-F5DB-5FF3-07FB-0B70C99EFF37}"/>
                </a:ext>
              </a:extLst>
            </p:cNvPr>
            <p:cNvSpPr/>
            <p:nvPr/>
          </p:nvSpPr>
          <p:spPr>
            <a:xfrm>
              <a:off x="5436259" y="1428345"/>
              <a:ext cx="157309" cy="123712"/>
            </a:xfrm>
            <a:custGeom>
              <a:avLst/>
              <a:gdLst>
                <a:gd name="connsiteX0" fmla="*/ 123600 w 157309"/>
                <a:gd name="connsiteY0" fmla="*/ 123600 h 123712"/>
                <a:gd name="connsiteX1" fmla="*/ 0 w 157309"/>
                <a:gd name="connsiteY1" fmla="*/ 40900 h 123712"/>
                <a:gd name="connsiteX2" fmla="*/ 40901 w 157309"/>
                <a:gd name="connsiteY2" fmla="*/ 0 h 123712"/>
                <a:gd name="connsiteX3" fmla="*/ 75171 w 157309"/>
                <a:gd name="connsiteY3" fmla="*/ 11461 h 123712"/>
                <a:gd name="connsiteX4" fmla="*/ 143825 w 157309"/>
                <a:gd name="connsiteY4" fmla="*/ 63036 h 123712"/>
                <a:gd name="connsiteX5" fmla="*/ 157309 w 157309"/>
                <a:gd name="connsiteY5" fmla="*/ 90003 h 123712"/>
                <a:gd name="connsiteX6" fmla="*/ 123600 w 157309"/>
                <a:gd name="connsiteY6" fmla="*/ 123712 h 123712"/>
                <a:gd name="connsiteX7" fmla="*/ 40901 w 157309"/>
                <a:gd name="connsiteY7" fmla="*/ 22473 h 123712"/>
                <a:gd name="connsiteX8" fmla="*/ 22473 w 157309"/>
                <a:gd name="connsiteY8" fmla="*/ 40900 h 123712"/>
                <a:gd name="connsiteX9" fmla="*/ 123600 w 157309"/>
                <a:gd name="connsiteY9" fmla="*/ 101127 h 123712"/>
                <a:gd name="connsiteX10" fmla="*/ 134836 w 157309"/>
                <a:gd name="connsiteY10" fmla="*/ 89891 h 123712"/>
                <a:gd name="connsiteX11" fmla="*/ 130342 w 157309"/>
                <a:gd name="connsiteY11" fmla="*/ 80902 h 123712"/>
                <a:gd name="connsiteX12" fmla="*/ 61688 w 157309"/>
                <a:gd name="connsiteY12" fmla="*/ 29327 h 123712"/>
                <a:gd name="connsiteX13" fmla="*/ 40901 w 157309"/>
                <a:gd name="connsiteY13" fmla="*/ 22360 h 12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09" h="123712">
                  <a:moveTo>
                    <a:pt x="123600" y="123600"/>
                  </a:moveTo>
                  <a:cubicBezTo>
                    <a:pt x="75958" y="123600"/>
                    <a:pt x="0" y="78430"/>
                    <a:pt x="0" y="40900"/>
                  </a:cubicBezTo>
                  <a:cubicBezTo>
                    <a:pt x="0" y="18315"/>
                    <a:pt x="18315" y="0"/>
                    <a:pt x="40901" y="0"/>
                  </a:cubicBezTo>
                  <a:cubicBezTo>
                    <a:pt x="53148" y="0"/>
                    <a:pt x="65283" y="4045"/>
                    <a:pt x="75171" y="11461"/>
                  </a:cubicBezTo>
                  <a:lnTo>
                    <a:pt x="143825" y="63036"/>
                  </a:lnTo>
                  <a:cubicBezTo>
                    <a:pt x="152253" y="69328"/>
                    <a:pt x="157309" y="79441"/>
                    <a:pt x="157309" y="90003"/>
                  </a:cubicBezTo>
                  <a:cubicBezTo>
                    <a:pt x="157309" y="108543"/>
                    <a:pt x="142140" y="123712"/>
                    <a:pt x="123600" y="123712"/>
                  </a:cubicBezTo>
                  <a:close/>
                  <a:moveTo>
                    <a:pt x="40901" y="22473"/>
                  </a:moveTo>
                  <a:cubicBezTo>
                    <a:pt x="30788" y="22473"/>
                    <a:pt x="22473" y="30788"/>
                    <a:pt x="22473" y="40900"/>
                  </a:cubicBezTo>
                  <a:cubicBezTo>
                    <a:pt x="22473" y="59777"/>
                    <a:pt x="80228" y="101127"/>
                    <a:pt x="123600" y="101127"/>
                  </a:cubicBezTo>
                  <a:cubicBezTo>
                    <a:pt x="129780" y="101127"/>
                    <a:pt x="134836" y="96071"/>
                    <a:pt x="134836" y="89891"/>
                  </a:cubicBezTo>
                  <a:cubicBezTo>
                    <a:pt x="134836" y="86408"/>
                    <a:pt x="133151" y="83037"/>
                    <a:pt x="130342" y="80902"/>
                  </a:cubicBezTo>
                  <a:lnTo>
                    <a:pt x="61688" y="29327"/>
                  </a:lnTo>
                  <a:cubicBezTo>
                    <a:pt x="55732" y="24832"/>
                    <a:pt x="48429" y="22360"/>
                    <a:pt x="40901" y="22360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orma Livre: Forma 2568">
              <a:extLst>
                <a:ext uri="{FF2B5EF4-FFF2-40B4-BE49-F238E27FC236}">
                  <a16:creationId xmlns:a16="http://schemas.microsoft.com/office/drawing/2014/main" id="{B10F23BA-5895-4078-D4EA-465F7FA9564E}"/>
                </a:ext>
              </a:extLst>
            </p:cNvPr>
            <p:cNvSpPr/>
            <p:nvPr/>
          </p:nvSpPr>
          <p:spPr>
            <a:xfrm>
              <a:off x="5762175" y="1177999"/>
              <a:ext cx="148595" cy="227873"/>
            </a:xfrm>
            <a:custGeom>
              <a:avLst/>
              <a:gdLst>
                <a:gd name="connsiteX0" fmla="*/ 82301 w 148595"/>
                <a:gd name="connsiteY0" fmla="*/ 227873 h 227873"/>
                <a:gd name="connsiteX1" fmla="*/ 68705 w 148595"/>
                <a:gd name="connsiteY1" fmla="*/ 224952 h 227873"/>
                <a:gd name="connsiteX2" fmla="*/ 50951 w 148595"/>
                <a:gd name="connsiteY2" fmla="*/ 206300 h 227873"/>
                <a:gd name="connsiteX3" fmla="*/ 2298 w 148595"/>
                <a:gd name="connsiteY3" fmla="*/ 80565 h 227873"/>
                <a:gd name="connsiteX4" fmla="*/ 2860 w 148595"/>
                <a:gd name="connsiteY4" fmla="*/ 54833 h 227873"/>
                <a:gd name="connsiteX5" fmla="*/ 21512 w 148595"/>
                <a:gd name="connsiteY5" fmla="*/ 36968 h 227873"/>
                <a:gd name="connsiteX6" fmla="*/ 117133 w 148595"/>
                <a:gd name="connsiteY6" fmla="*/ 0 h 227873"/>
                <a:gd name="connsiteX7" fmla="*/ 125224 w 148595"/>
                <a:gd name="connsiteY7" fmla="*/ 21012 h 227873"/>
                <a:gd name="connsiteX8" fmla="*/ 29602 w 148595"/>
                <a:gd name="connsiteY8" fmla="*/ 57980 h 227873"/>
                <a:gd name="connsiteX9" fmla="*/ 23422 w 148595"/>
                <a:gd name="connsiteY9" fmla="*/ 63935 h 227873"/>
                <a:gd name="connsiteX10" fmla="*/ 23198 w 148595"/>
                <a:gd name="connsiteY10" fmla="*/ 72475 h 227873"/>
                <a:gd name="connsiteX11" fmla="*/ 71851 w 148595"/>
                <a:gd name="connsiteY11" fmla="*/ 198209 h 227873"/>
                <a:gd name="connsiteX12" fmla="*/ 77806 w 148595"/>
                <a:gd name="connsiteY12" fmla="*/ 204389 h 227873"/>
                <a:gd name="connsiteX13" fmla="*/ 86346 w 148595"/>
                <a:gd name="connsiteY13" fmla="*/ 204614 h 227873"/>
                <a:gd name="connsiteX14" fmla="*/ 140505 w 148595"/>
                <a:gd name="connsiteY14" fmla="*/ 183715 h 227873"/>
                <a:gd name="connsiteX15" fmla="*/ 148595 w 148595"/>
                <a:gd name="connsiteY15" fmla="*/ 204727 h 227873"/>
                <a:gd name="connsiteX16" fmla="*/ 94436 w 148595"/>
                <a:gd name="connsiteY16" fmla="*/ 225626 h 227873"/>
                <a:gd name="connsiteX17" fmla="*/ 82301 w 148595"/>
                <a:gd name="connsiteY17" fmla="*/ 227873 h 22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8595" h="227873">
                  <a:moveTo>
                    <a:pt x="82301" y="227873"/>
                  </a:moveTo>
                  <a:cubicBezTo>
                    <a:pt x="77694" y="227873"/>
                    <a:pt x="73087" y="226862"/>
                    <a:pt x="68705" y="224952"/>
                  </a:cubicBezTo>
                  <a:cubicBezTo>
                    <a:pt x="60502" y="221356"/>
                    <a:pt x="54098" y="214727"/>
                    <a:pt x="50951" y="206300"/>
                  </a:cubicBezTo>
                  <a:lnTo>
                    <a:pt x="2298" y="80565"/>
                  </a:lnTo>
                  <a:cubicBezTo>
                    <a:pt x="-961" y="72137"/>
                    <a:pt x="-736" y="63036"/>
                    <a:pt x="2860" y="54833"/>
                  </a:cubicBezTo>
                  <a:cubicBezTo>
                    <a:pt x="6455" y="46631"/>
                    <a:pt x="13085" y="40226"/>
                    <a:pt x="21512" y="36968"/>
                  </a:cubicBezTo>
                  <a:lnTo>
                    <a:pt x="117133" y="0"/>
                  </a:lnTo>
                  <a:lnTo>
                    <a:pt x="125224" y="21012"/>
                  </a:lnTo>
                  <a:lnTo>
                    <a:pt x="29602" y="57980"/>
                  </a:lnTo>
                  <a:cubicBezTo>
                    <a:pt x="26793" y="59103"/>
                    <a:pt x="24546" y="61126"/>
                    <a:pt x="23422" y="63935"/>
                  </a:cubicBezTo>
                  <a:cubicBezTo>
                    <a:pt x="22186" y="66632"/>
                    <a:pt x="22186" y="69778"/>
                    <a:pt x="23198" y="72475"/>
                  </a:cubicBezTo>
                  <a:lnTo>
                    <a:pt x="71851" y="198209"/>
                  </a:lnTo>
                  <a:cubicBezTo>
                    <a:pt x="72975" y="201019"/>
                    <a:pt x="74997" y="203266"/>
                    <a:pt x="77806" y="204389"/>
                  </a:cubicBezTo>
                  <a:cubicBezTo>
                    <a:pt x="80503" y="205625"/>
                    <a:pt x="83649" y="205738"/>
                    <a:pt x="86346" y="204614"/>
                  </a:cubicBezTo>
                  <a:lnTo>
                    <a:pt x="140505" y="183715"/>
                  </a:lnTo>
                  <a:lnTo>
                    <a:pt x="148595" y="204727"/>
                  </a:lnTo>
                  <a:lnTo>
                    <a:pt x="94436" y="225626"/>
                  </a:lnTo>
                  <a:cubicBezTo>
                    <a:pt x="90503" y="227199"/>
                    <a:pt x="86346" y="227873"/>
                    <a:pt x="82301" y="227873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orma Livre: Forma 2569">
              <a:extLst>
                <a:ext uri="{FF2B5EF4-FFF2-40B4-BE49-F238E27FC236}">
                  <a16:creationId xmlns:a16="http://schemas.microsoft.com/office/drawing/2014/main" id="{213F2826-405F-38D9-6759-923604E9AE46}"/>
                </a:ext>
              </a:extLst>
            </p:cNvPr>
            <p:cNvSpPr/>
            <p:nvPr/>
          </p:nvSpPr>
          <p:spPr>
            <a:xfrm>
              <a:off x="5253893" y="1189235"/>
              <a:ext cx="148595" cy="227873"/>
            </a:xfrm>
            <a:custGeom>
              <a:avLst/>
              <a:gdLst>
                <a:gd name="connsiteX0" fmla="*/ 66295 w 148595"/>
                <a:gd name="connsiteY0" fmla="*/ 227873 h 227873"/>
                <a:gd name="connsiteX1" fmla="*/ 54159 w 148595"/>
                <a:gd name="connsiteY1" fmla="*/ 225626 h 227873"/>
                <a:gd name="connsiteX2" fmla="*/ 0 w 148595"/>
                <a:gd name="connsiteY2" fmla="*/ 204727 h 227873"/>
                <a:gd name="connsiteX3" fmla="*/ 8090 w 148595"/>
                <a:gd name="connsiteY3" fmla="*/ 183715 h 227873"/>
                <a:gd name="connsiteX4" fmla="*/ 62250 w 148595"/>
                <a:gd name="connsiteY4" fmla="*/ 204614 h 227873"/>
                <a:gd name="connsiteX5" fmla="*/ 70789 w 148595"/>
                <a:gd name="connsiteY5" fmla="*/ 204389 h 227873"/>
                <a:gd name="connsiteX6" fmla="*/ 76745 w 148595"/>
                <a:gd name="connsiteY6" fmla="*/ 198209 h 227873"/>
                <a:gd name="connsiteX7" fmla="*/ 125398 w 148595"/>
                <a:gd name="connsiteY7" fmla="*/ 72475 h 227873"/>
                <a:gd name="connsiteX8" fmla="*/ 125173 w 148595"/>
                <a:gd name="connsiteY8" fmla="*/ 63935 h 227873"/>
                <a:gd name="connsiteX9" fmla="*/ 118993 w 148595"/>
                <a:gd name="connsiteY9" fmla="*/ 57980 h 227873"/>
                <a:gd name="connsiteX10" fmla="*/ 23372 w 148595"/>
                <a:gd name="connsiteY10" fmla="*/ 21012 h 227873"/>
                <a:gd name="connsiteX11" fmla="*/ 31462 w 148595"/>
                <a:gd name="connsiteY11" fmla="*/ 0 h 227873"/>
                <a:gd name="connsiteX12" fmla="*/ 127083 w 148595"/>
                <a:gd name="connsiteY12" fmla="*/ 36968 h 227873"/>
                <a:gd name="connsiteX13" fmla="*/ 145736 w 148595"/>
                <a:gd name="connsiteY13" fmla="*/ 54833 h 227873"/>
                <a:gd name="connsiteX14" fmla="*/ 146298 w 148595"/>
                <a:gd name="connsiteY14" fmla="*/ 80565 h 227873"/>
                <a:gd name="connsiteX15" fmla="*/ 97644 w 148595"/>
                <a:gd name="connsiteY15" fmla="*/ 206300 h 227873"/>
                <a:gd name="connsiteX16" fmla="*/ 79891 w 148595"/>
                <a:gd name="connsiteY16" fmla="*/ 224952 h 227873"/>
                <a:gd name="connsiteX17" fmla="*/ 66295 w 148595"/>
                <a:gd name="connsiteY17" fmla="*/ 227873 h 22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8595" h="227873">
                  <a:moveTo>
                    <a:pt x="66295" y="227873"/>
                  </a:moveTo>
                  <a:cubicBezTo>
                    <a:pt x="62137" y="227873"/>
                    <a:pt x="58092" y="227087"/>
                    <a:pt x="54159" y="225626"/>
                  </a:cubicBezTo>
                  <a:lnTo>
                    <a:pt x="0" y="204727"/>
                  </a:lnTo>
                  <a:lnTo>
                    <a:pt x="8090" y="183715"/>
                  </a:lnTo>
                  <a:lnTo>
                    <a:pt x="62250" y="204614"/>
                  </a:lnTo>
                  <a:cubicBezTo>
                    <a:pt x="65059" y="205738"/>
                    <a:pt x="68092" y="205625"/>
                    <a:pt x="70789" y="204389"/>
                  </a:cubicBezTo>
                  <a:cubicBezTo>
                    <a:pt x="73486" y="203153"/>
                    <a:pt x="75621" y="201019"/>
                    <a:pt x="76745" y="198209"/>
                  </a:cubicBezTo>
                  <a:lnTo>
                    <a:pt x="125398" y="72475"/>
                  </a:lnTo>
                  <a:cubicBezTo>
                    <a:pt x="126522" y="69665"/>
                    <a:pt x="126409" y="66632"/>
                    <a:pt x="125173" y="63935"/>
                  </a:cubicBezTo>
                  <a:cubicBezTo>
                    <a:pt x="123937" y="61238"/>
                    <a:pt x="121802" y="59103"/>
                    <a:pt x="118993" y="57980"/>
                  </a:cubicBezTo>
                  <a:lnTo>
                    <a:pt x="23372" y="21012"/>
                  </a:lnTo>
                  <a:lnTo>
                    <a:pt x="31462" y="0"/>
                  </a:lnTo>
                  <a:lnTo>
                    <a:pt x="127083" y="36968"/>
                  </a:lnTo>
                  <a:cubicBezTo>
                    <a:pt x="135511" y="40226"/>
                    <a:pt x="142140" y="46519"/>
                    <a:pt x="145736" y="54833"/>
                  </a:cubicBezTo>
                  <a:cubicBezTo>
                    <a:pt x="149331" y="63036"/>
                    <a:pt x="149556" y="72250"/>
                    <a:pt x="146298" y="80565"/>
                  </a:cubicBezTo>
                  <a:lnTo>
                    <a:pt x="97644" y="206300"/>
                  </a:lnTo>
                  <a:cubicBezTo>
                    <a:pt x="94386" y="214727"/>
                    <a:pt x="88093" y="221356"/>
                    <a:pt x="79891" y="224952"/>
                  </a:cubicBezTo>
                  <a:cubicBezTo>
                    <a:pt x="75508" y="226862"/>
                    <a:pt x="70901" y="227873"/>
                    <a:pt x="66295" y="227873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orma Livre: Forma 2570">
              <a:extLst>
                <a:ext uri="{FF2B5EF4-FFF2-40B4-BE49-F238E27FC236}">
                  <a16:creationId xmlns:a16="http://schemas.microsoft.com/office/drawing/2014/main" id="{659C394F-8D50-1985-964D-93B5B2DAF303}"/>
                </a:ext>
              </a:extLst>
            </p:cNvPr>
            <p:cNvSpPr/>
            <p:nvPr/>
          </p:nvSpPr>
          <p:spPr>
            <a:xfrm>
              <a:off x="5346368" y="1102490"/>
              <a:ext cx="89890" cy="89890"/>
            </a:xfrm>
            <a:custGeom>
              <a:avLst/>
              <a:gdLst>
                <a:gd name="connsiteX0" fmla="*/ 44945 w 89890"/>
                <a:gd name="connsiteY0" fmla="*/ 89891 h 89890"/>
                <a:gd name="connsiteX1" fmla="*/ 0 w 89890"/>
                <a:gd name="connsiteY1" fmla="*/ 44945 h 89890"/>
                <a:gd name="connsiteX2" fmla="*/ 44945 w 89890"/>
                <a:gd name="connsiteY2" fmla="*/ 0 h 89890"/>
                <a:gd name="connsiteX3" fmla="*/ 89891 w 89890"/>
                <a:gd name="connsiteY3" fmla="*/ 44945 h 89890"/>
                <a:gd name="connsiteX4" fmla="*/ 44945 w 89890"/>
                <a:gd name="connsiteY4" fmla="*/ 89891 h 89890"/>
                <a:gd name="connsiteX5" fmla="*/ 44945 w 89890"/>
                <a:gd name="connsiteY5" fmla="*/ 22473 h 89890"/>
                <a:gd name="connsiteX6" fmla="*/ 22473 w 89890"/>
                <a:gd name="connsiteY6" fmla="*/ 44945 h 89890"/>
                <a:gd name="connsiteX7" fmla="*/ 44945 w 89890"/>
                <a:gd name="connsiteY7" fmla="*/ 67418 h 89890"/>
                <a:gd name="connsiteX8" fmla="*/ 67418 w 89890"/>
                <a:gd name="connsiteY8" fmla="*/ 44945 h 89890"/>
                <a:gd name="connsiteX9" fmla="*/ 44945 w 89890"/>
                <a:gd name="connsiteY9" fmla="*/ 22473 h 8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890" h="89890">
                  <a:moveTo>
                    <a:pt x="44945" y="89891"/>
                  </a:moveTo>
                  <a:cubicBezTo>
                    <a:pt x="20113" y="89891"/>
                    <a:pt x="0" y="69778"/>
                    <a:pt x="0" y="44945"/>
                  </a:cubicBezTo>
                  <a:cubicBezTo>
                    <a:pt x="0" y="20113"/>
                    <a:pt x="20113" y="0"/>
                    <a:pt x="44945" y="0"/>
                  </a:cubicBezTo>
                  <a:cubicBezTo>
                    <a:pt x="69778" y="0"/>
                    <a:pt x="89891" y="20113"/>
                    <a:pt x="89891" y="44945"/>
                  </a:cubicBezTo>
                  <a:cubicBezTo>
                    <a:pt x="89891" y="69778"/>
                    <a:pt x="69778" y="89891"/>
                    <a:pt x="44945" y="89891"/>
                  </a:cubicBezTo>
                  <a:close/>
                  <a:moveTo>
                    <a:pt x="44945" y="22473"/>
                  </a:moveTo>
                  <a:cubicBezTo>
                    <a:pt x="32585" y="22473"/>
                    <a:pt x="22473" y="32585"/>
                    <a:pt x="22473" y="44945"/>
                  </a:cubicBezTo>
                  <a:cubicBezTo>
                    <a:pt x="22473" y="57305"/>
                    <a:pt x="32585" y="67418"/>
                    <a:pt x="44945" y="67418"/>
                  </a:cubicBezTo>
                  <a:cubicBezTo>
                    <a:pt x="57306" y="67418"/>
                    <a:pt x="67418" y="57305"/>
                    <a:pt x="67418" y="44945"/>
                  </a:cubicBezTo>
                  <a:cubicBezTo>
                    <a:pt x="67418" y="32585"/>
                    <a:pt x="57306" y="22473"/>
                    <a:pt x="44945" y="22473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orma Livre: Forma 2571">
              <a:extLst>
                <a:ext uri="{FF2B5EF4-FFF2-40B4-BE49-F238E27FC236}">
                  <a16:creationId xmlns:a16="http://schemas.microsoft.com/office/drawing/2014/main" id="{DBE9B33E-94DD-64E8-091F-C107C6AB16F9}"/>
                </a:ext>
              </a:extLst>
            </p:cNvPr>
            <p:cNvSpPr/>
            <p:nvPr/>
          </p:nvSpPr>
          <p:spPr>
            <a:xfrm>
              <a:off x="5582332" y="1080018"/>
              <a:ext cx="89890" cy="89890"/>
            </a:xfrm>
            <a:custGeom>
              <a:avLst/>
              <a:gdLst>
                <a:gd name="connsiteX0" fmla="*/ 44945 w 89890"/>
                <a:gd name="connsiteY0" fmla="*/ 89891 h 89890"/>
                <a:gd name="connsiteX1" fmla="*/ 0 w 89890"/>
                <a:gd name="connsiteY1" fmla="*/ 44945 h 89890"/>
                <a:gd name="connsiteX2" fmla="*/ 44945 w 89890"/>
                <a:gd name="connsiteY2" fmla="*/ 0 h 89890"/>
                <a:gd name="connsiteX3" fmla="*/ 89891 w 89890"/>
                <a:gd name="connsiteY3" fmla="*/ 44945 h 89890"/>
                <a:gd name="connsiteX4" fmla="*/ 44945 w 89890"/>
                <a:gd name="connsiteY4" fmla="*/ 89891 h 89890"/>
                <a:gd name="connsiteX5" fmla="*/ 44945 w 89890"/>
                <a:gd name="connsiteY5" fmla="*/ 22473 h 89890"/>
                <a:gd name="connsiteX6" fmla="*/ 22473 w 89890"/>
                <a:gd name="connsiteY6" fmla="*/ 44945 h 89890"/>
                <a:gd name="connsiteX7" fmla="*/ 44945 w 89890"/>
                <a:gd name="connsiteY7" fmla="*/ 67418 h 89890"/>
                <a:gd name="connsiteX8" fmla="*/ 67418 w 89890"/>
                <a:gd name="connsiteY8" fmla="*/ 44945 h 89890"/>
                <a:gd name="connsiteX9" fmla="*/ 44945 w 89890"/>
                <a:gd name="connsiteY9" fmla="*/ 22473 h 8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890" h="89890">
                  <a:moveTo>
                    <a:pt x="44945" y="89891"/>
                  </a:moveTo>
                  <a:cubicBezTo>
                    <a:pt x="20113" y="89891"/>
                    <a:pt x="0" y="69778"/>
                    <a:pt x="0" y="44945"/>
                  </a:cubicBezTo>
                  <a:cubicBezTo>
                    <a:pt x="0" y="20113"/>
                    <a:pt x="20113" y="0"/>
                    <a:pt x="44945" y="0"/>
                  </a:cubicBezTo>
                  <a:cubicBezTo>
                    <a:pt x="69778" y="0"/>
                    <a:pt x="89891" y="20113"/>
                    <a:pt x="89891" y="44945"/>
                  </a:cubicBezTo>
                  <a:cubicBezTo>
                    <a:pt x="89891" y="69778"/>
                    <a:pt x="69778" y="89891"/>
                    <a:pt x="44945" y="89891"/>
                  </a:cubicBezTo>
                  <a:close/>
                  <a:moveTo>
                    <a:pt x="44945" y="22473"/>
                  </a:moveTo>
                  <a:cubicBezTo>
                    <a:pt x="32585" y="22473"/>
                    <a:pt x="22473" y="32585"/>
                    <a:pt x="22473" y="44945"/>
                  </a:cubicBezTo>
                  <a:cubicBezTo>
                    <a:pt x="22473" y="57305"/>
                    <a:pt x="32585" y="67418"/>
                    <a:pt x="44945" y="67418"/>
                  </a:cubicBezTo>
                  <a:cubicBezTo>
                    <a:pt x="57306" y="67418"/>
                    <a:pt x="67418" y="57305"/>
                    <a:pt x="67418" y="44945"/>
                  </a:cubicBezTo>
                  <a:cubicBezTo>
                    <a:pt x="67418" y="32585"/>
                    <a:pt x="57306" y="22473"/>
                    <a:pt x="44945" y="22473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orma Livre: Forma 2572">
              <a:extLst>
                <a:ext uri="{FF2B5EF4-FFF2-40B4-BE49-F238E27FC236}">
                  <a16:creationId xmlns:a16="http://schemas.microsoft.com/office/drawing/2014/main" id="{16D21C74-FD0C-7152-F634-4575D38231AB}"/>
                </a:ext>
              </a:extLst>
            </p:cNvPr>
            <p:cNvSpPr/>
            <p:nvPr/>
          </p:nvSpPr>
          <p:spPr>
            <a:xfrm>
              <a:off x="5458732" y="967654"/>
              <a:ext cx="89890" cy="89890"/>
            </a:xfrm>
            <a:custGeom>
              <a:avLst/>
              <a:gdLst>
                <a:gd name="connsiteX0" fmla="*/ 44945 w 89890"/>
                <a:gd name="connsiteY0" fmla="*/ 89891 h 89890"/>
                <a:gd name="connsiteX1" fmla="*/ 0 w 89890"/>
                <a:gd name="connsiteY1" fmla="*/ 44945 h 89890"/>
                <a:gd name="connsiteX2" fmla="*/ 44945 w 89890"/>
                <a:gd name="connsiteY2" fmla="*/ 0 h 89890"/>
                <a:gd name="connsiteX3" fmla="*/ 89891 w 89890"/>
                <a:gd name="connsiteY3" fmla="*/ 44945 h 89890"/>
                <a:gd name="connsiteX4" fmla="*/ 44945 w 89890"/>
                <a:gd name="connsiteY4" fmla="*/ 89891 h 89890"/>
                <a:gd name="connsiteX5" fmla="*/ 44945 w 89890"/>
                <a:gd name="connsiteY5" fmla="*/ 22473 h 89890"/>
                <a:gd name="connsiteX6" fmla="*/ 22473 w 89890"/>
                <a:gd name="connsiteY6" fmla="*/ 44945 h 89890"/>
                <a:gd name="connsiteX7" fmla="*/ 44945 w 89890"/>
                <a:gd name="connsiteY7" fmla="*/ 67418 h 89890"/>
                <a:gd name="connsiteX8" fmla="*/ 67418 w 89890"/>
                <a:gd name="connsiteY8" fmla="*/ 44945 h 89890"/>
                <a:gd name="connsiteX9" fmla="*/ 44945 w 89890"/>
                <a:gd name="connsiteY9" fmla="*/ 22473 h 8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890" h="89890">
                  <a:moveTo>
                    <a:pt x="44945" y="89891"/>
                  </a:moveTo>
                  <a:cubicBezTo>
                    <a:pt x="20113" y="89891"/>
                    <a:pt x="0" y="69778"/>
                    <a:pt x="0" y="44945"/>
                  </a:cubicBezTo>
                  <a:cubicBezTo>
                    <a:pt x="0" y="20113"/>
                    <a:pt x="20113" y="0"/>
                    <a:pt x="44945" y="0"/>
                  </a:cubicBezTo>
                  <a:cubicBezTo>
                    <a:pt x="69778" y="0"/>
                    <a:pt x="89891" y="20113"/>
                    <a:pt x="89891" y="44945"/>
                  </a:cubicBezTo>
                  <a:cubicBezTo>
                    <a:pt x="89891" y="69778"/>
                    <a:pt x="69778" y="89891"/>
                    <a:pt x="44945" y="89891"/>
                  </a:cubicBezTo>
                  <a:close/>
                  <a:moveTo>
                    <a:pt x="44945" y="22473"/>
                  </a:moveTo>
                  <a:cubicBezTo>
                    <a:pt x="32585" y="22473"/>
                    <a:pt x="22473" y="32585"/>
                    <a:pt x="22473" y="44945"/>
                  </a:cubicBezTo>
                  <a:cubicBezTo>
                    <a:pt x="22473" y="57305"/>
                    <a:pt x="32585" y="67418"/>
                    <a:pt x="44945" y="67418"/>
                  </a:cubicBezTo>
                  <a:cubicBezTo>
                    <a:pt x="57306" y="67418"/>
                    <a:pt x="67418" y="57305"/>
                    <a:pt x="67418" y="44945"/>
                  </a:cubicBezTo>
                  <a:cubicBezTo>
                    <a:pt x="67418" y="32585"/>
                    <a:pt x="57306" y="22473"/>
                    <a:pt x="44945" y="22473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orma Livre: Forma 2573">
              <a:extLst>
                <a:ext uri="{FF2B5EF4-FFF2-40B4-BE49-F238E27FC236}">
                  <a16:creationId xmlns:a16="http://schemas.microsoft.com/office/drawing/2014/main" id="{95B01A1C-D68F-73F6-2C38-BC3BED38F03F}"/>
                </a:ext>
              </a:extLst>
            </p:cNvPr>
            <p:cNvSpPr/>
            <p:nvPr/>
          </p:nvSpPr>
          <p:spPr>
            <a:xfrm>
              <a:off x="5683459" y="889000"/>
              <a:ext cx="89890" cy="89890"/>
            </a:xfrm>
            <a:custGeom>
              <a:avLst/>
              <a:gdLst>
                <a:gd name="connsiteX0" fmla="*/ 44945 w 89890"/>
                <a:gd name="connsiteY0" fmla="*/ 89891 h 89890"/>
                <a:gd name="connsiteX1" fmla="*/ 0 w 89890"/>
                <a:gd name="connsiteY1" fmla="*/ 44945 h 89890"/>
                <a:gd name="connsiteX2" fmla="*/ 44945 w 89890"/>
                <a:gd name="connsiteY2" fmla="*/ 0 h 89890"/>
                <a:gd name="connsiteX3" fmla="*/ 89891 w 89890"/>
                <a:gd name="connsiteY3" fmla="*/ 44945 h 89890"/>
                <a:gd name="connsiteX4" fmla="*/ 44945 w 89890"/>
                <a:gd name="connsiteY4" fmla="*/ 89891 h 89890"/>
                <a:gd name="connsiteX5" fmla="*/ 44945 w 89890"/>
                <a:gd name="connsiteY5" fmla="*/ 22473 h 89890"/>
                <a:gd name="connsiteX6" fmla="*/ 22473 w 89890"/>
                <a:gd name="connsiteY6" fmla="*/ 44945 h 89890"/>
                <a:gd name="connsiteX7" fmla="*/ 44945 w 89890"/>
                <a:gd name="connsiteY7" fmla="*/ 67418 h 89890"/>
                <a:gd name="connsiteX8" fmla="*/ 67418 w 89890"/>
                <a:gd name="connsiteY8" fmla="*/ 44945 h 89890"/>
                <a:gd name="connsiteX9" fmla="*/ 44945 w 89890"/>
                <a:gd name="connsiteY9" fmla="*/ 22473 h 8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890" h="89890">
                  <a:moveTo>
                    <a:pt x="44945" y="89891"/>
                  </a:moveTo>
                  <a:cubicBezTo>
                    <a:pt x="20113" y="89891"/>
                    <a:pt x="0" y="69778"/>
                    <a:pt x="0" y="44945"/>
                  </a:cubicBezTo>
                  <a:cubicBezTo>
                    <a:pt x="0" y="20113"/>
                    <a:pt x="20113" y="0"/>
                    <a:pt x="44945" y="0"/>
                  </a:cubicBezTo>
                  <a:cubicBezTo>
                    <a:pt x="69778" y="0"/>
                    <a:pt x="89891" y="20113"/>
                    <a:pt x="89891" y="44945"/>
                  </a:cubicBezTo>
                  <a:cubicBezTo>
                    <a:pt x="89891" y="69778"/>
                    <a:pt x="69778" y="89891"/>
                    <a:pt x="44945" y="89891"/>
                  </a:cubicBezTo>
                  <a:close/>
                  <a:moveTo>
                    <a:pt x="44945" y="22473"/>
                  </a:moveTo>
                  <a:cubicBezTo>
                    <a:pt x="32585" y="22473"/>
                    <a:pt x="22473" y="32585"/>
                    <a:pt x="22473" y="44945"/>
                  </a:cubicBezTo>
                  <a:cubicBezTo>
                    <a:pt x="22473" y="57305"/>
                    <a:pt x="32585" y="67418"/>
                    <a:pt x="44945" y="67418"/>
                  </a:cubicBezTo>
                  <a:cubicBezTo>
                    <a:pt x="57306" y="67418"/>
                    <a:pt x="67418" y="57305"/>
                    <a:pt x="67418" y="44945"/>
                  </a:cubicBezTo>
                  <a:cubicBezTo>
                    <a:pt x="67418" y="32585"/>
                    <a:pt x="57306" y="22473"/>
                    <a:pt x="44945" y="22473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orma Livre: Forma 2574">
              <a:extLst>
                <a:ext uri="{FF2B5EF4-FFF2-40B4-BE49-F238E27FC236}">
                  <a16:creationId xmlns:a16="http://schemas.microsoft.com/office/drawing/2014/main" id="{5DD72D42-2CB5-BEB8-60E2-FBAD4228EE7D}"/>
                </a:ext>
              </a:extLst>
            </p:cNvPr>
            <p:cNvSpPr/>
            <p:nvPr/>
          </p:nvSpPr>
          <p:spPr>
            <a:xfrm>
              <a:off x="5795822" y="1046309"/>
              <a:ext cx="89890" cy="89890"/>
            </a:xfrm>
            <a:custGeom>
              <a:avLst/>
              <a:gdLst>
                <a:gd name="connsiteX0" fmla="*/ 44945 w 89890"/>
                <a:gd name="connsiteY0" fmla="*/ 89891 h 89890"/>
                <a:gd name="connsiteX1" fmla="*/ 0 w 89890"/>
                <a:gd name="connsiteY1" fmla="*/ 44945 h 89890"/>
                <a:gd name="connsiteX2" fmla="*/ 44945 w 89890"/>
                <a:gd name="connsiteY2" fmla="*/ 0 h 89890"/>
                <a:gd name="connsiteX3" fmla="*/ 89891 w 89890"/>
                <a:gd name="connsiteY3" fmla="*/ 44945 h 89890"/>
                <a:gd name="connsiteX4" fmla="*/ 44945 w 89890"/>
                <a:gd name="connsiteY4" fmla="*/ 89891 h 89890"/>
                <a:gd name="connsiteX5" fmla="*/ 44945 w 89890"/>
                <a:gd name="connsiteY5" fmla="*/ 22473 h 89890"/>
                <a:gd name="connsiteX6" fmla="*/ 22473 w 89890"/>
                <a:gd name="connsiteY6" fmla="*/ 44945 h 89890"/>
                <a:gd name="connsiteX7" fmla="*/ 44945 w 89890"/>
                <a:gd name="connsiteY7" fmla="*/ 67418 h 89890"/>
                <a:gd name="connsiteX8" fmla="*/ 67418 w 89890"/>
                <a:gd name="connsiteY8" fmla="*/ 44945 h 89890"/>
                <a:gd name="connsiteX9" fmla="*/ 44945 w 89890"/>
                <a:gd name="connsiteY9" fmla="*/ 22473 h 8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890" h="89890">
                  <a:moveTo>
                    <a:pt x="44945" y="89891"/>
                  </a:moveTo>
                  <a:cubicBezTo>
                    <a:pt x="20113" y="89891"/>
                    <a:pt x="0" y="69778"/>
                    <a:pt x="0" y="44945"/>
                  </a:cubicBezTo>
                  <a:cubicBezTo>
                    <a:pt x="0" y="20113"/>
                    <a:pt x="20113" y="0"/>
                    <a:pt x="44945" y="0"/>
                  </a:cubicBezTo>
                  <a:cubicBezTo>
                    <a:pt x="69778" y="0"/>
                    <a:pt x="89891" y="20113"/>
                    <a:pt x="89891" y="44945"/>
                  </a:cubicBezTo>
                  <a:cubicBezTo>
                    <a:pt x="89891" y="69778"/>
                    <a:pt x="69778" y="89891"/>
                    <a:pt x="44945" y="89891"/>
                  </a:cubicBezTo>
                  <a:close/>
                  <a:moveTo>
                    <a:pt x="44945" y="22473"/>
                  </a:moveTo>
                  <a:cubicBezTo>
                    <a:pt x="32585" y="22473"/>
                    <a:pt x="22473" y="32585"/>
                    <a:pt x="22473" y="44945"/>
                  </a:cubicBezTo>
                  <a:cubicBezTo>
                    <a:pt x="22473" y="57305"/>
                    <a:pt x="32585" y="67418"/>
                    <a:pt x="44945" y="67418"/>
                  </a:cubicBezTo>
                  <a:cubicBezTo>
                    <a:pt x="57306" y="67418"/>
                    <a:pt x="67418" y="57305"/>
                    <a:pt x="67418" y="44945"/>
                  </a:cubicBezTo>
                  <a:cubicBezTo>
                    <a:pt x="67418" y="32585"/>
                    <a:pt x="57306" y="22473"/>
                    <a:pt x="44945" y="22473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orma Livre: Forma 2575">
              <a:extLst>
                <a:ext uri="{FF2B5EF4-FFF2-40B4-BE49-F238E27FC236}">
                  <a16:creationId xmlns:a16="http://schemas.microsoft.com/office/drawing/2014/main" id="{FE03E0C1-857A-D325-88DB-3D2309A6F447}"/>
                </a:ext>
              </a:extLst>
            </p:cNvPr>
            <p:cNvSpPr/>
            <p:nvPr/>
          </p:nvSpPr>
          <p:spPr>
            <a:xfrm>
              <a:off x="5660986" y="1226090"/>
              <a:ext cx="89890" cy="70114"/>
            </a:xfrm>
            <a:custGeom>
              <a:avLst/>
              <a:gdLst>
                <a:gd name="connsiteX0" fmla="*/ 82250 w 89890"/>
                <a:gd name="connsiteY0" fmla="*/ 70115 h 70114"/>
                <a:gd name="connsiteX1" fmla="*/ 63598 w 89890"/>
                <a:gd name="connsiteY1" fmla="*/ 57530 h 70114"/>
                <a:gd name="connsiteX2" fmla="*/ 67418 w 89890"/>
                <a:gd name="connsiteY2" fmla="*/ 44945 h 70114"/>
                <a:gd name="connsiteX3" fmla="*/ 44945 w 89890"/>
                <a:gd name="connsiteY3" fmla="*/ 22473 h 70114"/>
                <a:gd name="connsiteX4" fmla="*/ 22473 w 89890"/>
                <a:gd name="connsiteY4" fmla="*/ 44945 h 70114"/>
                <a:gd name="connsiteX5" fmla="*/ 25956 w 89890"/>
                <a:gd name="connsiteY5" fmla="*/ 56856 h 70114"/>
                <a:gd name="connsiteX6" fmla="*/ 6966 w 89890"/>
                <a:gd name="connsiteY6" fmla="*/ 68879 h 70114"/>
                <a:gd name="connsiteX7" fmla="*/ 0 w 89890"/>
                <a:gd name="connsiteY7" fmla="*/ 44945 h 70114"/>
                <a:gd name="connsiteX8" fmla="*/ 44945 w 89890"/>
                <a:gd name="connsiteY8" fmla="*/ 0 h 70114"/>
                <a:gd name="connsiteX9" fmla="*/ 89891 w 89890"/>
                <a:gd name="connsiteY9" fmla="*/ 44945 h 70114"/>
                <a:gd name="connsiteX10" fmla="*/ 82250 w 89890"/>
                <a:gd name="connsiteY10" fmla="*/ 70115 h 7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890" h="70114">
                  <a:moveTo>
                    <a:pt x="82250" y="70115"/>
                  </a:moveTo>
                  <a:lnTo>
                    <a:pt x="63598" y="57530"/>
                  </a:lnTo>
                  <a:cubicBezTo>
                    <a:pt x="66070" y="53822"/>
                    <a:pt x="67418" y="49440"/>
                    <a:pt x="67418" y="44945"/>
                  </a:cubicBezTo>
                  <a:cubicBezTo>
                    <a:pt x="67418" y="32585"/>
                    <a:pt x="57306" y="22473"/>
                    <a:pt x="44945" y="22473"/>
                  </a:cubicBezTo>
                  <a:cubicBezTo>
                    <a:pt x="32585" y="22473"/>
                    <a:pt x="22473" y="32585"/>
                    <a:pt x="22473" y="44945"/>
                  </a:cubicBezTo>
                  <a:cubicBezTo>
                    <a:pt x="22473" y="49215"/>
                    <a:pt x="23709" y="53373"/>
                    <a:pt x="25956" y="56856"/>
                  </a:cubicBezTo>
                  <a:lnTo>
                    <a:pt x="6966" y="68879"/>
                  </a:lnTo>
                  <a:cubicBezTo>
                    <a:pt x="2472" y="61688"/>
                    <a:pt x="0" y="53485"/>
                    <a:pt x="0" y="44945"/>
                  </a:cubicBezTo>
                  <a:cubicBezTo>
                    <a:pt x="0" y="20113"/>
                    <a:pt x="20113" y="0"/>
                    <a:pt x="44945" y="0"/>
                  </a:cubicBezTo>
                  <a:cubicBezTo>
                    <a:pt x="69778" y="0"/>
                    <a:pt x="89891" y="20113"/>
                    <a:pt x="89891" y="44945"/>
                  </a:cubicBezTo>
                  <a:cubicBezTo>
                    <a:pt x="89891" y="53935"/>
                    <a:pt x="87194" y="62699"/>
                    <a:pt x="82250" y="70115"/>
                  </a:cubicBez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Forma Livre: Forma 2576">
              <a:extLst>
                <a:ext uri="{FF2B5EF4-FFF2-40B4-BE49-F238E27FC236}">
                  <a16:creationId xmlns:a16="http://schemas.microsoft.com/office/drawing/2014/main" id="{ACD60544-60E6-8260-0B44-CD74DA6342F7}"/>
                </a:ext>
              </a:extLst>
            </p:cNvPr>
            <p:cNvSpPr/>
            <p:nvPr/>
          </p:nvSpPr>
          <p:spPr>
            <a:xfrm rot="-326400">
              <a:off x="5424443" y="1124894"/>
              <a:ext cx="169669" cy="22472"/>
            </a:xfrm>
            <a:custGeom>
              <a:avLst/>
              <a:gdLst>
                <a:gd name="connsiteX0" fmla="*/ 0 w 169669"/>
                <a:gd name="connsiteY0" fmla="*/ 0 h 22472"/>
                <a:gd name="connsiteX1" fmla="*/ 169669 w 169669"/>
                <a:gd name="connsiteY1" fmla="*/ 0 h 22472"/>
                <a:gd name="connsiteX2" fmla="*/ 169669 w 169669"/>
                <a:gd name="connsiteY2" fmla="*/ 22473 h 22472"/>
                <a:gd name="connsiteX3" fmla="*/ 0 w 169669"/>
                <a:gd name="connsiteY3" fmla="*/ 22473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69" h="22472">
                  <a:moveTo>
                    <a:pt x="0" y="0"/>
                  </a:moveTo>
                  <a:lnTo>
                    <a:pt x="169669" y="0"/>
                  </a:lnTo>
                  <a:lnTo>
                    <a:pt x="169669" y="22473"/>
                  </a:lnTo>
                  <a:lnTo>
                    <a:pt x="0" y="22473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Forma Livre: Forma 2577">
              <a:extLst>
                <a:ext uri="{FF2B5EF4-FFF2-40B4-BE49-F238E27FC236}">
                  <a16:creationId xmlns:a16="http://schemas.microsoft.com/office/drawing/2014/main" id="{59B4077A-D9CD-1EDD-CC2E-10303B02AF29}"/>
                </a:ext>
              </a:extLst>
            </p:cNvPr>
            <p:cNvSpPr/>
            <p:nvPr/>
          </p:nvSpPr>
          <p:spPr>
            <a:xfrm rot="-2863799">
              <a:off x="5554109" y="1018858"/>
              <a:ext cx="22472" cy="99666"/>
            </a:xfrm>
            <a:custGeom>
              <a:avLst/>
              <a:gdLst>
                <a:gd name="connsiteX0" fmla="*/ 0 w 22472"/>
                <a:gd name="connsiteY0" fmla="*/ 0 h 99666"/>
                <a:gd name="connsiteX1" fmla="*/ 22473 w 22472"/>
                <a:gd name="connsiteY1" fmla="*/ 0 h 99666"/>
                <a:gd name="connsiteX2" fmla="*/ 22473 w 22472"/>
                <a:gd name="connsiteY2" fmla="*/ 99667 h 99666"/>
                <a:gd name="connsiteX3" fmla="*/ 0 w 22472"/>
                <a:gd name="connsiteY3" fmla="*/ 99667 h 9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2" h="99666">
                  <a:moveTo>
                    <a:pt x="0" y="0"/>
                  </a:moveTo>
                  <a:lnTo>
                    <a:pt x="22473" y="0"/>
                  </a:lnTo>
                  <a:lnTo>
                    <a:pt x="22473" y="99667"/>
                  </a:lnTo>
                  <a:lnTo>
                    <a:pt x="0" y="99667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Forma Livre: Forma 2578">
              <a:extLst>
                <a:ext uri="{FF2B5EF4-FFF2-40B4-BE49-F238E27FC236}">
                  <a16:creationId xmlns:a16="http://schemas.microsoft.com/office/drawing/2014/main" id="{F93DFEA3-D9F8-EBB5-6D87-AE378E62BD64}"/>
                </a:ext>
              </a:extLst>
            </p:cNvPr>
            <p:cNvSpPr/>
            <p:nvPr/>
          </p:nvSpPr>
          <p:spPr>
            <a:xfrm rot="-3726598">
              <a:off x="5603308" y="1018152"/>
              <a:ext cx="148769" cy="22472"/>
            </a:xfrm>
            <a:custGeom>
              <a:avLst/>
              <a:gdLst>
                <a:gd name="connsiteX0" fmla="*/ 0 w 148769"/>
                <a:gd name="connsiteY0" fmla="*/ 0 h 22472"/>
                <a:gd name="connsiteX1" fmla="*/ 148769 w 148769"/>
                <a:gd name="connsiteY1" fmla="*/ 0 h 22472"/>
                <a:gd name="connsiteX2" fmla="*/ 148769 w 148769"/>
                <a:gd name="connsiteY2" fmla="*/ 22473 h 22472"/>
                <a:gd name="connsiteX3" fmla="*/ 0 w 148769"/>
                <a:gd name="connsiteY3" fmla="*/ 22473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769" h="22472">
                  <a:moveTo>
                    <a:pt x="0" y="0"/>
                  </a:moveTo>
                  <a:lnTo>
                    <a:pt x="148769" y="0"/>
                  </a:lnTo>
                  <a:lnTo>
                    <a:pt x="148769" y="22473"/>
                  </a:lnTo>
                  <a:lnTo>
                    <a:pt x="0" y="22473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orma Livre: Forma 2579">
              <a:extLst>
                <a:ext uri="{FF2B5EF4-FFF2-40B4-BE49-F238E27FC236}">
                  <a16:creationId xmlns:a16="http://schemas.microsoft.com/office/drawing/2014/main" id="{3F0B4A5D-BA8C-7806-EACA-8BC22746A8AE}"/>
                </a:ext>
              </a:extLst>
            </p:cNvPr>
            <p:cNvSpPr/>
            <p:nvPr/>
          </p:nvSpPr>
          <p:spPr>
            <a:xfrm rot="-2131800">
              <a:off x="5773577" y="950017"/>
              <a:ext cx="22472" cy="125959"/>
            </a:xfrm>
            <a:custGeom>
              <a:avLst/>
              <a:gdLst>
                <a:gd name="connsiteX0" fmla="*/ 0 w 22472"/>
                <a:gd name="connsiteY0" fmla="*/ 0 h 125959"/>
                <a:gd name="connsiteX1" fmla="*/ 22473 w 22472"/>
                <a:gd name="connsiteY1" fmla="*/ 0 h 125959"/>
                <a:gd name="connsiteX2" fmla="*/ 22473 w 22472"/>
                <a:gd name="connsiteY2" fmla="*/ 125960 h 125959"/>
                <a:gd name="connsiteX3" fmla="*/ 0 w 22472"/>
                <a:gd name="connsiteY3" fmla="*/ 125960 h 12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2" h="125959">
                  <a:moveTo>
                    <a:pt x="0" y="0"/>
                  </a:moveTo>
                  <a:lnTo>
                    <a:pt x="22473" y="0"/>
                  </a:lnTo>
                  <a:lnTo>
                    <a:pt x="22473" y="125960"/>
                  </a:lnTo>
                  <a:lnTo>
                    <a:pt x="0" y="12596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orma Livre: Forma 2580">
              <a:extLst>
                <a:ext uri="{FF2B5EF4-FFF2-40B4-BE49-F238E27FC236}">
                  <a16:creationId xmlns:a16="http://schemas.microsoft.com/office/drawing/2014/main" id="{2B6BE231-0244-154F-DF42-44AE85557C88}"/>
                </a:ext>
              </a:extLst>
            </p:cNvPr>
            <p:cNvSpPr/>
            <p:nvPr/>
          </p:nvSpPr>
          <p:spPr>
            <a:xfrm rot="-539400">
              <a:off x="5659644" y="1097083"/>
              <a:ext cx="148769" cy="22472"/>
            </a:xfrm>
            <a:custGeom>
              <a:avLst/>
              <a:gdLst>
                <a:gd name="connsiteX0" fmla="*/ 0 w 148769"/>
                <a:gd name="connsiteY0" fmla="*/ 0 h 22472"/>
                <a:gd name="connsiteX1" fmla="*/ 148769 w 148769"/>
                <a:gd name="connsiteY1" fmla="*/ 0 h 22472"/>
                <a:gd name="connsiteX2" fmla="*/ 148769 w 148769"/>
                <a:gd name="connsiteY2" fmla="*/ 22473 h 22472"/>
                <a:gd name="connsiteX3" fmla="*/ 0 w 148769"/>
                <a:gd name="connsiteY3" fmla="*/ 22473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769" h="22472">
                  <a:moveTo>
                    <a:pt x="0" y="0"/>
                  </a:moveTo>
                  <a:lnTo>
                    <a:pt x="148769" y="0"/>
                  </a:lnTo>
                  <a:lnTo>
                    <a:pt x="148769" y="22473"/>
                  </a:lnTo>
                  <a:lnTo>
                    <a:pt x="0" y="22473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orma Livre: Forma 2581">
              <a:extLst>
                <a:ext uri="{FF2B5EF4-FFF2-40B4-BE49-F238E27FC236}">
                  <a16:creationId xmlns:a16="http://schemas.microsoft.com/office/drawing/2014/main" id="{6BC95637-8DFD-5549-4773-EB56309DA75F}"/>
                </a:ext>
              </a:extLst>
            </p:cNvPr>
            <p:cNvSpPr/>
            <p:nvPr/>
          </p:nvSpPr>
          <p:spPr>
            <a:xfrm rot="-1698000">
              <a:off x="5655474" y="1148813"/>
              <a:ext cx="22472" cy="98542"/>
            </a:xfrm>
            <a:custGeom>
              <a:avLst/>
              <a:gdLst>
                <a:gd name="connsiteX0" fmla="*/ 0 w 22472"/>
                <a:gd name="connsiteY0" fmla="*/ 0 h 98542"/>
                <a:gd name="connsiteX1" fmla="*/ 22473 w 22472"/>
                <a:gd name="connsiteY1" fmla="*/ 0 h 98542"/>
                <a:gd name="connsiteX2" fmla="*/ 22473 w 22472"/>
                <a:gd name="connsiteY2" fmla="*/ 98543 h 98542"/>
                <a:gd name="connsiteX3" fmla="*/ 0 w 22472"/>
                <a:gd name="connsiteY3" fmla="*/ 98543 h 9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2" h="98542">
                  <a:moveTo>
                    <a:pt x="0" y="0"/>
                  </a:moveTo>
                  <a:lnTo>
                    <a:pt x="22473" y="0"/>
                  </a:lnTo>
                  <a:lnTo>
                    <a:pt x="22473" y="98543"/>
                  </a:lnTo>
                  <a:lnTo>
                    <a:pt x="0" y="98543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orma Livre: Forma 2582">
              <a:extLst>
                <a:ext uri="{FF2B5EF4-FFF2-40B4-BE49-F238E27FC236}">
                  <a16:creationId xmlns:a16="http://schemas.microsoft.com/office/drawing/2014/main" id="{D8E71B75-CB0F-3D9D-0BD2-5209551158DF}"/>
                </a:ext>
              </a:extLst>
            </p:cNvPr>
            <p:cNvSpPr/>
            <p:nvPr/>
          </p:nvSpPr>
          <p:spPr>
            <a:xfrm rot="-3463200">
              <a:off x="5476780" y="1215349"/>
              <a:ext cx="172815" cy="22472"/>
            </a:xfrm>
            <a:custGeom>
              <a:avLst/>
              <a:gdLst>
                <a:gd name="connsiteX0" fmla="*/ 0 w 172815"/>
                <a:gd name="connsiteY0" fmla="*/ 0 h 22472"/>
                <a:gd name="connsiteX1" fmla="*/ 172815 w 172815"/>
                <a:gd name="connsiteY1" fmla="*/ 0 h 22472"/>
                <a:gd name="connsiteX2" fmla="*/ 172815 w 172815"/>
                <a:gd name="connsiteY2" fmla="*/ 22473 h 22472"/>
                <a:gd name="connsiteX3" fmla="*/ 0 w 172815"/>
                <a:gd name="connsiteY3" fmla="*/ 22473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815" h="22472">
                  <a:moveTo>
                    <a:pt x="0" y="0"/>
                  </a:moveTo>
                  <a:lnTo>
                    <a:pt x="172815" y="0"/>
                  </a:lnTo>
                  <a:lnTo>
                    <a:pt x="172815" y="22473"/>
                  </a:lnTo>
                  <a:lnTo>
                    <a:pt x="0" y="22473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orma Livre: Forma 2583">
              <a:extLst>
                <a:ext uri="{FF2B5EF4-FFF2-40B4-BE49-F238E27FC236}">
                  <a16:creationId xmlns:a16="http://schemas.microsoft.com/office/drawing/2014/main" id="{9AC8341D-013E-FCE5-DCCD-CB2A65BB6116}"/>
                </a:ext>
              </a:extLst>
            </p:cNvPr>
            <p:cNvSpPr/>
            <p:nvPr/>
          </p:nvSpPr>
          <p:spPr>
            <a:xfrm rot="-1674000">
              <a:off x="5426336" y="1169229"/>
              <a:ext cx="22472" cy="131016"/>
            </a:xfrm>
            <a:custGeom>
              <a:avLst/>
              <a:gdLst>
                <a:gd name="connsiteX0" fmla="*/ 0 w 22472"/>
                <a:gd name="connsiteY0" fmla="*/ 0 h 131016"/>
                <a:gd name="connsiteX1" fmla="*/ 22473 w 22472"/>
                <a:gd name="connsiteY1" fmla="*/ 0 h 131016"/>
                <a:gd name="connsiteX2" fmla="*/ 22473 w 22472"/>
                <a:gd name="connsiteY2" fmla="*/ 131016 h 131016"/>
                <a:gd name="connsiteX3" fmla="*/ 0 w 22472"/>
                <a:gd name="connsiteY3" fmla="*/ 131016 h 13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2" h="131016">
                  <a:moveTo>
                    <a:pt x="0" y="0"/>
                  </a:moveTo>
                  <a:lnTo>
                    <a:pt x="22473" y="0"/>
                  </a:lnTo>
                  <a:lnTo>
                    <a:pt x="22473" y="131016"/>
                  </a:lnTo>
                  <a:lnTo>
                    <a:pt x="0" y="131016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orma Livre: Forma 2584">
              <a:extLst>
                <a:ext uri="{FF2B5EF4-FFF2-40B4-BE49-F238E27FC236}">
                  <a16:creationId xmlns:a16="http://schemas.microsoft.com/office/drawing/2014/main" id="{FDF93014-F037-9D5B-FDEC-9F1CAB0705A9}"/>
                </a:ext>
              </a:extLst>
            </p:cNvPr>
            <p:cNvSpPr/>
            <p:nvPr/>
          </p:nvSpPr>
          <p:spPr>
            <a:xfrm rot="-3011400">
              <a:off x="5393237" y="1068614"/>
              <a:ext cx="108093" cy="22472"/>
            </a:xfrm>
            <a:custGeom>
              <a:avLst/>
              <a:gdLst>
                <a:gd name="connsiteX0" fmla="*/ 0 w 108093"/>
                <a:gd name="connsiteY0" fmla="*/ 0 h 22472"/>
                <a:gd name="connsiteX1" fmla="*/ 108094 w 108093"/>
                <a:gd name="connsiteY1" fmla="*/ 0 h 22472"/>
                <a:gd name="connsiteX2" fmla="*/ 108094 w 108093"/>
                <a:gd name="connsiteY2" fmla="*/ 22473 h 22472"/>
                <a:gd name="connsiteX3" fmla="*/ 0 w 108093"/>
                <a:gd name="connsiteY3" fmla="*/ 22473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93" h="22472">
                  <a:moveTo>
                    <a:pt x="0" y="0"/>
                  </a:moveTo>
                  <a:lnTo>
                    <a:pt x="108094" y="0"/>
                  </a:lnTo>
                  <a:lnTo>
                    <a:pt x="108094" y="22473"/>
                  </a:lnTo>
                  <a:lnTo>
                    <a:pt x="0" y="22473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orma Livre: Forma 2585">
              <a:extLst>
                <a:ext uri="{FF2B5EF4-FFF2-40B4-BE49-F238E27FC236}">
                  <a16:creationId xmlns:a16="http://schemas.microsoft.com/office/drawing/2014/main" id="{5927542D-A58A-C491-AAA2-1F960684CD98}"/>
                </a:ext>
              </a:extLst>
            </p:cNvPr>
            <p:cNvSpPr/>
            <p:nvPr/>
          </p:nvSpPr>
          <p:spPr>
            <a:xfrm rot="-1156199">
              <a:off x="5530501" y="961739"/>
              <a:ext cx="170680" cy="22472"/>
            </a:xfrm>
            <a:custGeom>
              <a:avLst/>
              <a:gdLst>
                <a:gd name="connsiteX0" fmla="*/ 0 w 170680"/>
                <a:gd name="connsiteY0" fmla="*/ 0 h 22472"/>
                <a:gd name="connsiteX1" fmla="*/ 170680 w 170680"/>
                <a:gd name="connsiteY1" fmla="*/ 0 h 22472"/>
                <a:gd name="connsiteX2" fmla="*/ 170680 w 170680"/>
                <a:gd name="connsiteY2" fmla="*/ 22473 h 22472"/>
                <a:gd name="connsiteX3" fmla="*/ 0 w 170680"/>
                <a:gd name="connsiteY3" fmla="*/ 22473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80" h="22472">
                  <a:moveTo>
                    <a:pt x="0" y="0"/>
                  </a:moveTo>
                  <a:lnTo>
                    <a:pt x="170680" y="0"/>
                  </a:lnTo>
                  <a:lnTo>
                    <a:pt x="170680" y="22473"/>
                  </a:lnTo>
                  <a:lnTo>
                    <a:pt x="0" y="22473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orma Livre: Forma 2586">
              <a:extLst>
                <a:ext uri="{FF2B5EF4-FFF2-40B4-BE49-F238E27FC236}">
                  <a16:creationId xmlns:a16="http://schemas.microsoft.com/office/drawing/2014/main" id="{A754A0AE-47BB-268B-8DAA-20D6487F4CEC}"/>
                </a:ext>
              </a:extLst>
            </p:cNvPr>
            <p:cNvSpPr/>
            <p:nvPr/>
          </p:nvSpPr>
          <p:spPr>
            <a:xfrm rot="-3188400">
              <a:off x="5694769" y="1169954"/>
              <a:ext cx="157309" cy="22472"/>
            </a:xfrm>
            <a:custGeom>
              <a:avLst/>
              <a:gdLst>
                <a:gd name="connsiteX0" fmla="*/ 0 w 157309"/>
                <a:gd name="connsiteY0" fmla="*/ 0 h 22472"/>
                <a:gd name="connsiteX1" fmla="*/ 157309 w 157309"/>
                <a:gd name="connsiteY1" fmla="*/ 0 h 22472"/>
                <a:gd name="connsiteX2" fmla="*/ 157309 w 157309"/>
                <a:gd name="connsiteY2" fmla="*/ 22473 h 22472"/>
                <a:gd name="connsiteX3" fmla="*/ 0 w 157309"/>
                <a:gd name="connsiteY3" fmla="*/ 22473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09" h="22472">
                  <a:moveTo>
                    <a:pt x="0" y="0"/>
                  </a:moveTo>
                  <a:lnTo>
                    <a:pt x="157309" y="0"/>
                  </a:lnTo>
                  <a:lnTo>
                    <a:pt x="157309" y="22473"/>
                  </a:lnTo>
                  <a:lnTo>
                    <a:pt x="0" y="22473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orma Livre: Forma 2587">
              <a:extLst>
                <a:ext uri="{FF2B5EF4-FFF2-40B4-BE49-F238E27FC236}">
                  <a16:creationId xmlns:a16="http://schemas.microsoft.com/office/drawing/2014/main" id="{046519D0-08FA-4FE4-9FF9-6E3DC62F1D31}"/>
                </a:ext>
              </a:extLst>
            </p:cNvPr>
            <p:cNvSpPr/>
            <p:nvPr/>
          </p:nvSpPr>
          <p:spPr>
            <a:xfrm>
              <a:off x="5278950" y="1091254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orma Livre: Forma 2588">
              <a:extLst>
                <a:ext uri="{FF2B5EF4-FFF2-40B4-BE49-F238E27FC236}">
                  <a16:creationId xmlns:a16="http://schemas.microsoft.com/office/drawing/2014/main" id="{DB9C60D0-5C41-F502-35EE-15DAEE642EEA}"/>
                </a:ext>
              </a:extLst>
            </p:cNvPr>
            <p:cNvSpPr/>
            <p:nvPr/>
          </p:nvSpPr>
          <p:spPr>
            <a:xfrm>
              <a:off x="5312659" y="1057545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Forma Livre: Forma 2589">
              <a:extLst>
                <a:ext uri="{FF2B5EF4-FFF2-40B4-BE49-F238E27FC236}">
                  <a16:creationId xmlns:a16="http://schemas.microsoft.com/office/drawing/2014/main" id="{4FEF6369-425D-CAF1-336F-57A025817A8E}"/>
                </a:ext>
              </a:extLst>
            </p:cNvPr>
            <p:cNvSpPr/>
            <p:nvPr/>
          </p:nvSpPr>
          <p:spPr>
            <a:xfrm>
              <a:off x="5346368" y="1023836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orma Livre: Forma 2590">
              <a:extLst>
                <a:ext uri="{FF2B5EF4-FFF2-40B4-BE49-F238E27FC236}">
                  <a16:creationId xmlns:a16="http://schemas.microsoft.com/office/drawing/2014/main" id="{37751446-1BA3-B0AA-291A-83FF959FA7C4}"/>
                </a:ext>
              </a:extLst>
            </p:cNvPr>
            <p:cNvSpPr/>
            <p:nvPr/>
          </p:nvSpPr>
          <p:spPr>
            <a:xfrm>
              <a:off x="5301422" y="967654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orma Livre: Forma 2591">
              <a:extLst>
                <a:ext uri="{FF2B5EF4-FFF2-40B4-BE49-F238E27FC236}">
                  <a16:creationId xmlns:a16="http://schemas.microsoft.com/office/drawing/2014/main" id="{3DD16515-32B6-5196-116C-E25E0692DB36}"/>
                </a:ext>
              </a:extLst>
            </p:cNvPr>
            <p:cNvSpPr/>
            <p:nvPr/>
          </p:nvSpPr>
          <p:spPr>
            <a:xfrm>
              <a:off x="5335132" y="933945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orma Livre: Forma 2592">
              <a:extLst>
                <a:ext uri="{FF2B5EF4-FFF2-40B4-BE49-F238E27FC236}">
                  <a16:creationId xmlns:a16="http://schemas.microsoft.com/office/drawing/2014/main" id="{770CC50F-69FB-2799-D68A-4DF251441DB7}"/>
                </a:ext>
              </a:extLst>
            </p:cNvPr>
            <p:cNvSpPr/>
            <p:nvPr/>
          </p:nvSpPr>
          <p:spPr>
            <a:xfrm>
              <a:off x="5368841" y="900236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orma Livre: Forma 2593">
              <a:extLst>
                <a:ext uri="{FF2B5EF4-FFF2-40B4-BE49-F238E27FC236}">
                  <a16:creationId xmlns:a16="http://schemas.microsoft.com/office/drawing/2014/main" id="{9E8DD7C3-A0F5-C6EA-3EEE-7AEFFEFB95C5}"/>
                </a:ext>
              </a:extLst>
            </p:cNvPr>
            <p:cNvSpPr/>
            <p:nvPr/>
          </p:nvSpPr>
          <p:spPr>
            <a:xfrm>
              <a:off x="5739641" y="1507000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orma Livre: Forma 2594">
              <a:extLst>
                <a:ext uri="{FF2B5EF4-FFF2-40B4-BE49-F238E27FC236}">
                  <a16:creationId xmlns:a16="http://schemas.microsoft.com/office/drawing/2014/main" id="{40372CCE-2174-A445-F635-E3BAD2EC2A2A}"/>
                </a:ext>
              </a:extLst>
            </p:cNvPr>
            <p:cNvSpPr/>
            <p:nvPr/>
          </p:nvSpPr>
          <p:spPr>
            <a:xfrm>
              <a:off x="5773350" y="1473290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orma Livre: Forma 2595">
              <a:extLst>
                <a:ext uri="{FF2B5EF4-FFF2-40B4-BE49-F238E27FC236}">
                  <a16:creationId xmlns:a16="http://schemas.microsoft.com/office/drawing/2014/main" id="{EB0AE7B0-20FD-6B76-7366-C9FB9D20B527}"/>
                </a:ext>
              </a:extLst>
            </p:cNvPr>
            <p:cNvSpPr/>
            <p:nvPr/>
          </p:nvSpPr>
          <p:spPr>
            <a:xfrm>
              <a:off x="5807059" y="1439581"/>
              <a:ext cx="22472" cy="22472"/>
            </a:xfrm>
            <a:custGeom>
              <a:avLst/>
              <a:gdLst>
                <a:gd name="connsiteX0" fmla="*/ 22473 w 22472"/>
                <a:gd name="connsiteY0" fmla="*/ 0 h 22472"/>
                <a:gd name="connsiteX1" fmla="*/ 0 w 22472"/>
                <a:gd name="connsiteY1" fmla="*/ 0 h 22472"/>
                <a:gd name="connsiteX2" fmla="*/ 0 w 22472"/>
                <a:gd name="connsiteY2" fmla="*/ 22473 h 22472"/>
                <a:gd name="connsiteX3" fmla="*/ 22473 w 22472"/>
                <a:gd name="connsiteY3" fmla="*/ 22473 h 22472"/>
                <a:gd name="connsiteX4" fmla="*/ 22473 w 22472"/>
                <a:gd name="connsiteY4" fmla="*/ 0 h 22472"/>
                <a:gd name="connsiteX5" fmla="*/ 22473 w 22472"/>
                <a:gd name="connsiteY5" fmla="*/ 0 h 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2" h="22472">
                  <a:moveTo>
                    <a:pt x="22473" y="0"/>
                  </a:moveTo>
                  <a:lnTo>
                    <a:pt x="0" y="0"/>
                  </a:lnTo>
                  <a:lnTo>
                    <a:pt x="0" y="22473"/>
                  </a:lnTo>
                  <a:lnTo>
                    <a:pt x="22473" y="22473"/>
                  </a:lnTo>
                  <a:lnTo>
                    <a:pt x="22473" y="0"/>
                  </a:lnTo>
                  <a:lnTo>
                    <a:pt x="22473" y="0"/>
                  </a:lnTo>
                  <a:close/>
                </a:path>
              </a:pathLst>
            </a:custGeom>
            <a:grpFill/>
            <a:ln w="11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25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48000" decel="52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022E-16 -2.59259E-6 L 0.08268 -2.59259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-3.7037E-6 L -0.05495 -3.7037E-6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2" grpId="0"/>
      <p:bldP spid="2" grpId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036F58FC-A2B7-2014-2242-41F85A4EFC7E}"/>
              </a:ext>
            </a:extLst>
          </p:cNvPr>
          <p:cNvSpPr/>
          <p:nvPr/>
        </p:nvSpPr>
        <p:spPr>
          <a:xfrm>
            <a:off x="0" y="3001436"/>
            <a:ext cx="12192000" cy="3108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4" name="Imagem 176">
            <a:extLst>
              <a:ext uri="{FF2B5EF4-FFF2-40B4-BE49-F238E27FC236}">
                <a16:creationId xmlns:a16="http://schemas.microsoft.com/office/drawing/2014/main" id="{AE9CFDAE-9AAA-CB03-3FA0-4E0593659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" t="23879" r="969" b="53761"/>
          <a:stretch/>
        </p:blipFill>
        <p:spPr>
          <a:xfrm>
            <a:off x="-9811" y="1432560"/>
            <a:ext cx="12185630" cy="1569720"/>
          </a:xfrm>
          <a:prstGeom prst="rect">
            <a:avLst/>
          </a:prstGeom>
        </p:spPr>
      </p:pic>
      <p:grpSp>
        <p:nvGrpSpPr>
          <p:cNvPr id="61" name="Agrupar 6">
            <a:extLst>
              <a:ext uri="{FF2B5EF4-FFF2-40B4-BE49-F238E27FC236}">
                <a16:creationId xmlns:a16="http://schemas.microsoft.com/office/drawing/2014/main" id="{D65F3D0A-8BC3-8A1F-8E92-2C4038EB3246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62" name="Retângulo: Cantos Superiores Arredondados 7">
              <a:extLst>
                <a:ext uri="{FF2B5EF4-FFF2-40B4-BE49-F238E27FC236}">
                  <a16:creationId xmlns:a16="http://schemas.microsoft.com/office/drawing/2014/main" id="{37856603-3303-7122-9768-F478045A1B97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3" name="Agrupar 8">
              <a:extLst>
                <a:ext uri="{FF2B5EF4-FFF2-40B4-BE49-F238E27FC236}">
                  <a16:creationId xmlns:a16="http://schemas.microsoft.com/office/drawing/2014/main" id="{F96CAAC2-0A76-8489-C1A5-C771B1A8ABA4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64" name="Gráfico 6">
                <a:extLst>
                  <a:ext uri="{FF2B5EF4-FFF2-40B4-BE49-F238E27FC236}">
                    <a16:creationId xmlns:a16="http://schemas.microsoft.com/office/drawing/2014/main" id="{3F953EE6-E66B-ADEB-D3DC-288293AF99A7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88" name="Forma Livre: Forma 33">
                  <a:extLst>
                    <a:ext uri="{FF2B5EF4-FFF2-40B4-BE49-F238E27FC236}">
                      <a16:creationId xmlns:a16="http://schemas.microsoft.com/office/drawing/2014/main" id="{5DC12785-74DA-5810-FEF3-BEF9B77C479A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orma Livre: Forma 34">
                  <a:extLst>
                    <a:ext uri="{FF2B5EF4-FFF2-40B4-BE49-F238E27FC236}">
                      <a16:creationId xmlns:a16="http://schemas.microsoft.com/office/drawing/2014/main" id="{296DE881-C4E2-A56C-A147-36210EB3426B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orma Livre: Forma 35">
                  <a:extLst>
                    <a:ext uri="{FF2B5EF4-FFF2-40B4-BE49-F238E27FC236}">
                      <a16:creationId xmlns:a16="http://schemas.microsoft.com/office/drawing/2014/main" id="{CA619B62-3DA9-8329-BA62-02FF7B6DD86B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orma Livre: Forma 36">
                  <a:extLst>
                    <a:ext uri="{FF2B5EF4-FFF2-40B4-BE49-F238E27FC236}">
                      <a16:creationId xmlns:a16="http://schemas.microsoft.com/office/drawing/2014/main" id="{9661BF72-C0F4-1297-A4E6-0FFD5E489EF8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orma Livre: Forma 37">
                  <a:extLst>
                    <a:ext uri="{FF2B5EF4-FFF2-40B4-BE49-F238E27FC236}">
                      <a16:creationId xmlns:a16="http://schemas.microsoft.com/office/drawing/2014/main" id="{93524531-8491-BE49-7B7D-BA052215233F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orma Livre: Forma 38">
                  <a:extLst>
                    <a:ext uri="{FF2B5EF4-FFF2-40B4-BE49-F238E27FC236}">
                      <a16:creationId xmlns:a16="http://schemas.microsoft.com/office/drawing/2014/main" id="{CCB913C6-8FD1-C0AF-66F2-E1F3B14F8ED8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4" name="Gráfico 6">
                  <a:extLst>
                    <a:ext uri="{FF2B5EF4-FFF2-40B4-BE49-F238E27FC236}">
                      <a16:creationId xmlns:a16="http://schemas.microsoft.com/office/drawing/2014/main" id="{868E197E-2CAD-BA09-D649-3106135890DB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96" name="Forma Livre: Forma 41">
                    <a:extLst>
                      <a:ext uri="{FF2B5EF4-FFF2-40B4-BE49-F238E27FC236}">
                        <a16:creationId xmlns:a16="http://schemas.microsoft.com/office/drawing/2014/main" id="{68E60695-5893-ED80-C4A9-7923481D5EEA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orma Livre: Forma 42">
                    <a:extLst>
                      <a:ext uri="{FF2B5EF4-FFF2-40B4-BE49-F238E27FC236}">
                        <a16:creationId xmlns:a16="http://schemas.microsoft.com/office/drawing/2014/main" id="{BA176E57-7420-C854-5535-1FD45C4599B7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5" name="Forma Livre: Forma 40">
                  <a:extLst>
                    <a:ext uri="{FF2B5EF4-FFF2-40B4-BE49-F238E27FC236}">
                      <a16:creationId xmlns:a16="http://schemas.microsoft.com/office/drawing/2014/main" id="{05AD93B2-752F-9A44-8527-99FA8E0790EB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5" name="Gráfico 6">
                <a:extLst>
                  <a:ext uri="{FF2B5EF4-FFF2-40B4-BE49-F238E27FC236}">
                    <a16:creationId xmlns:a16="http://schemas.microsoft.com/office/drawing/2014/main" id="{2748F350-C23B-C222-174B-AC5D3EEDCE64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76" name="Forma Livre: Forma 21">
                  <a:extLst>
                    <a:ext uri="{FF2B5EF4-FFF2-40B4-BE49-F238E27FC236}">
                      <a16:creationId xmlns:a16="http://schemas.microsoft.com/office/drawing/2014/main" id="{CF934792-13F4-A46D-F844-5C14D8C104E5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22">
                  <a:extLst>
                    <a:ext uri="{FF2B5EF4-FFF2-40B4-BE49-F238E27FC236}">
                      <a16:creationId xmlns:a16="http://schemas.microsoft.com/office/drawing/2014/main" id="{AFFFB97A-54BF-ECD5-8D4E-B5EE9B0ADD7E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orma Livre: Forma 23">
                  <a:extLst>
                    <a:ext uri="{FF2B5EF4-FFF2-40B4-BE49-F238E27FC236}">
                      <a16:creationId xmlns:a16="http://schemas.microsoft.com/office/drawing/2014/main" id="{8D49F958-597E-4B04-BA79-2F48AC9C7981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orma Livre: Forma 24">
                  <a:extLst>
                    <a:ext uri="{FF2B5EF4-FFF2-40B4-BE49-F238E27FC236}">
                      <a16:creationId xmlns:a16="http://schemas.microsoft.com/office/drawing/2014/main" id="{0E1D6283-716E-643E-1037-6A320B08203D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orma Livre: Forma 25">
                  <a:extLst>
                    <a:ext uri="{FF2B5EF4-FFF2-40B4-BE49-F238E27FC236}">
                      <a16:creationId xmlns:a16="http://schemas.microsoft.com/office/drawing/2014/main" id="{FE17FB9A-FB93-7D47-9DDE-A251B55F80B1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81" name="Gráfico 6">
                  <a:extLst>
                    <a:ext uri="{FF2B5EF4-FFF2-40B4-BE49-F238E27FC236}">
                      <a16:creationId xmlns:a16="http://schemas.microsoft.com/office/drawing/2014/main" id="{EDC5B185-366E-29D7-6AE9-DEFDB6198780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86" name="Forma Livre: Forma 31">
                    <a:extLst>
                      <a:ext uri="{FF2B5EF4-FFF2-40B4-BE49-F238E27FC236}">
                        <a16:creationId xmlns:a16="http://schemas.microsoft.com/office/drawing/2014/main" id="{999E93BA-B6B7-508E-F4CF-C500C9538865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orma Livre: Forma 32">
                    <a:extLst>
                      <a:ext uri="{FF2B5EF4-FFF2-40B4-BE49-F238E27FC236}">
                        <a16:creationId xmlns:a16="http://schemas.microsoft.com/office/drawing/2014/main" id="{B85E195B-959D-F11F-1FC8-30D88F35C9FC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2" name="Forma Livre: Forma 27">
                  <a:extLst>
                    <a:ext uri="{FF2B5EF4-FFF2-40B4-BE49-F238E27FC236}">
                      <a16:creationId xmlns:a16="http://schemas.microsoft.com/office/drawing/2014/main" id="{3211C425-45B5-01FD-3F19-9656457659A7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orma Livre: Forma 28">
                  <a:extLst>
                    <a:ext uri="{FF2B5EF4-FFF2-40B4-BE49-F238E27FC236}">
                      <a16:creationId xmlns:a16="http://schemas.microsoft.com/office/drawing/2014/main" id="{609F2AD3-BD85-FABF-3FD7-E162EA38F04C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orma Livre: Forma 29">
                  <a:extLst>
                    <a:ext uri="{FF2B5EF4-FFF2-40B4-BE49-F238E27FC236}">
                      <a16:creationId xmlns:a16="http://schemas.microsoft.com/office/drawing/2014/main" id="{6957CEEE-FDAA-4932-0531-3B8A023C1989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orma Livre: Forma 30">
                  <a:extLst>
                    <a:ext uri="{FF2B5EF4-FFF2-40B4-BE49-F238E27FC236}">
                      <a16:creationId xmlns:a16="http://schemas.microsoft.com/office/drawing/2014/main" id="{C8EEF52E-719B-C0D8-B0AB-A0C9B3B42884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6" name="Gráfico 6">
                <a:extLst>
                  <a:ext uri="{FF2B5EF4-FFF2-40B4-BE49-F238E27FC236}">
                    <a16:creationId xmlns:a16="http://schemas.microsoft.com/office/drawing/2014/main" id="{FC51450F-CE93-FC75-4ED5-546DD07CC2CF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73" name="Forma Livre: Forma 18">
                  <a:extLst>
                    <a:ext uri="{FF2B5EF4-FFF2-40B4-BE49-F238E27FC236}">
                      <a16:creationId xmlns:a16="http://schemas.microsoft.com/office/drawing/2014/main" id="{323F3650-C22B-2DCD-9454-956072E9C255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orma Livre: Forma 19">
                  <a:extLst>
                    <a:ext uri="{FF2B5EF4-FFF2-40B4-BE49-F238E27FC236}">
                      <a16:creationId xmlns:a16="http://schemas.microsoft.com/office/drawing/2014/main" id="{50ABE133-7C3A-E2D2-9CD4-7F1DE34ED12D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vre: Forma 20">
                  <a:extLst>
                    <a:ext uri="{FF2B5EF4-FFF2-40B4-BE49-F238E27FC236}">
                      <a16:creationId xmlns:a16="http://schemas.microsoft.com/office/drawing/2014/main" id="{4C52737A-3D09-8575-828F-FCB06F32B8D0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7" name="Gráfico 6">
                <a:extLst>
                  <a:ext uri="{FF2B5EF4-FFF2-40B4-BE49-F238E27FC236}">
                    <a16:creationId xmlns:a16="http://schemas.microsoft.com/office/drawing/2014/main" id="{C2D14FB2-558C-CA8E-4617-402E4970091E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68" name="Forma Livre: Forma 13">
                  <a:extLst>
                    <a:ext uri="{FF2B5EF4-FFF2-40B4-BE49-F238E27FC236}">
                      <a16:creationId xmlns:a16="http://schemas.microsoft.com/office/drawing/2014/main" id="{DB48FDB0-377B-DAC5-DD41-8BAA2F4C772D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orma Livre: Forma 14">
                  <a:extLst>
                    <a:ext uri="{FF2B5EF4-FFF2-40B4-BE49-F238E27FC236}">
                      <a16:creationId xmlns:a16="http://schemas.microsoft.com/office/drawing/2014/main" id="{87114D2F-ED11-A21C-C456-9EA96B471155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orma Livre: Forma 15">
                  <a:extLst>
                    <a:ext uri="{FF2B5EF4-FFF2-40B4-BE49-F238E27FC236}">
                      <a16:creationId xmlns:a16="http://schemas.microsoft.com/office/drawing/2014/main" id="{283EDE22-D370-0522-49B1-00F54FDA2A26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orma Livre: Forma 16">
                  <a:extLst>
                    <a:ext uri="{FF2B5EF4-FFF2-40B4-BE49-F238E27FC236}">
                      <a16:creationId xmlns:a16="http://schemas.microsoft.com/office/drawing/2014/main" id="{8BAC3042-15A1-5F54-B62E-CD98FDB2E315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orma Livre: Forma 17">
                  <a:extLst>
                    <a:ext uri="{FF2B5EF4-FFF2-40B4-BE49-F238E27FC236}">
                      <a16:creationId xmlns:a16="http://schemas.microsoft.com/office/drawing/2014/main" id="{0013C057-23EF-9E0D-0964-9E04197F25B4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35" name="CaixaDeTexto 1">
            <a:extLst>
              <a:ext uri="{FF2B5EF4-FFF2-40B4-BE49-F238E27FC236}">
                <a16:creationId xmlns:a16="http://schemas.microsoft.com/office/drawing/2014/main" id="{92480FFB-ABA4-404E-8DAD-461D964F9D39}"/>
              </a:ext>
            </a:extLst>
          </p:cNvPr>
          <p:cNvSpPr txBox="1"/>
          <p:nvPr/>
        </p:nvSpPr>
        <p:spPr>
          <a:xfrm>
            <a:off x="538447" y="379729"/>
            <a:ext cx="9463916" cy="7534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2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Objetivos </a:t>
            </a:r>
            <a:r>
              <a:rPr kumimoji="0" lang="pt-BR" sz="52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Estratégicos</a:t>
            </a:r>
          </a:p>
        </p:txBody>
      </p:sp>
      <p:sp>
        <p:nvSpPr>
          <p:cNvPr id="136" name="Retângulo: Cantos Arredondados 5">
            <a:extLst>
              <a:ext uri="{FF2B5EF4-FFF2-40B4-BE49-F238E27FC236}">
                <a16:creationId xmlns:a16="http://schemas.microsoft.com/office/drawing/2014/main" id="{DC726D11-B169-FB87-36A1-B38F454BE6EF}"/>
              </a:ext>
            </a:extLst>
          </p:cNvPr>
          <p:cNvSpPr/>
          <p:nvPr/>
        </p:nvSpPr>
        <p:spPr>
          <a:xfrm>
            <a:off x="538446" y="1189598"/>
            <a:ext cx="11224575" cy="548892"/>
          </a:xfrm>
          <a:prstGeom prst="roundRect">
            <a:avLst>
              <a:gd name="adj" fmla="val 15652"/>
            </a:avLst>
          </a:prstGeom>
          <a:gradFill>
            <a:gsLst>
              <a:gs pos="0">
                <a:srgbClr val="00AADC"/>
              </a:gs>
              <a:gs pos="100000">
                <a:srgbClr val="6600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CaixaDeTexto 4">
            <a:extLst>
              <a:ext uri="{FF2B5EF4-FFF2-40B4-BE49-F238E27FC236}">
                <a16:creationId xmlns:a16="http://schemas.microsoft.com/office/drawing/2014/main" id="{0449BFA2-3408-997E-408C-67D4338638FD}"/>
              </a:ext>
            </a:extLst>
          </p:cNvPr>
          <p:cNvSpPr txBox="1"/>
          <p:nvPr/>
        </p:nvSpPr>
        <p:spPr>
          <a:xfrm>
            <a:off x="679058" y="1296888"/>
            <a:ext cx="11224575" cy="33431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Há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4 macro objetivos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que foram base para o Planejamento Estratégico do Programa de Voluntariado</a:t>
            </a:r>
          </a:p>
        </p:txBody>
      </p:sp>
      <p:pic>
        <p:nvPicPr>
          <p:cNvPr id="138" name="Espaço Reservado para Conteúdo 12">
            <a:extLst>
              <a:ext uri="{FF2B5EF4-FFF2-40B4-BE49-F238E27FC236}">
                <a16:creationId xmlns:a16="http://schemas.microsoft.com/office/drawing/2014/main" id="{60AA33D2-CFA5-5C86-FECB-5E1CE0926B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36" y="2178524"/>
            <a:ext cx="2464646" cy="1643919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139" name="Espaço Reservado para Conteúdo 12">
            <a:extLst>
              <a:ext uri="{FF2B5EF4-FFF2-40B4-BE49-F238E27FC236}">
                <a16:creationId xmlns:a16="http://schemas.microsoft.com/office/drawing/2014/main" id="{541623A7-154B-5FDA-DBC4-8BDC3DBD3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7748" y="2178524"/>
            <a:ext cx="2464646" cy="1643919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140" name="Espaço Reservado para Conteúdo 12">
            <a:extLst>
              <a:ext uri="{FF2B5EF4-FFF2-40B4-BE49-F238E27FC236}">
                <a16:creationId xmlns:a16="http://schemas.microsoft.com/office/drawing/2014/main" id="{514DEE8D-9179-D7BD-EC8C-67C3572E31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3960" y="2178524"/>
            <a:ext cx="2464646" cy="1643919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141" name="Espaço Reservado para Conteúdo 12">
            <a:extLst>
              <a:ext uri="{FF2B5EF4-FFF2-40B4-BE49-F238E27FC236}">
                <a16:creationId xmlns:a16="http://schemas.microsoft.com/office/drawing/2014/main" id="{8183F809-73C9-CC2D-81A5-9E06FA763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173" y="2178524"/>
            <a:ext cx="2460956" cy="1643919"/>
          </a:xfrm>
          <a:prstGeom prst="round2DiagRect">
            <a:avLst>
              <a:gd name="adj1" fmla="val 0"/>
              <a:gd name="adj2" fmla="val 0"/>
            </a:avLst>
          </a:prstGeom>
        </p:spPr>
      </p:pic>
      <p:sp>
        <p:nvSpPr>
          <p:cNvPr id="142" name="CaixaDeTexto 19">
            <a:extLst>
              <a:ext uri="{FF2B5EF4-FFF2-40B4-BE49-F238E27FC236}">
                <a16:creationId xmlns:a16="http://schemas.microsoft.com/office/drawing/2014/main" id="{9315CFB9-DB2D-EF17-7C5D-A86650156238}"/>
              </a:ext>
            </a:extLst>
          </p:cNvPr>
          <p:cNvSpPr txBox="1"/>
          <p:nvPr/>
        </p:nvSpPr>
        <p:spPr>
          <a:xfrm>
            <a:off x="576162" y="4041343"/>
            <a:ext cx="2178327" cy="173856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Voluntariado a serviço da 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educação pública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Conectar o Programa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 Voluntariado aos projetos de educação da Fundação.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45" name="CaixaDeTexto 19">
            <a:extLst>
              <a:ext uri="{FF2B5EF4-FFF2-40B4-BE49-F238E27FC236}">
                <a16:creationId xmlns:a16="http://schemas.microsoft.com/office/drawing/2014/main" id="{FA90A7B6-E16B-C0A6-B308-B73E6B484470}"/>
              </a:ext>
            </a:extLst>
          </p:cNvPr>
          <p:cNvSpPr txBox="1"/>
          <p:nvPr/>
        </p:nvSpPr>
        <p:spPr>
          <a:xfrm>
            <a:off x="3564673" y="4041343"/>
            <a:ext cx="2250796" cy="174700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Oferecer um 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calendário contínuo de ações diversificadas,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pautadas no pilar #VivoSustentável: educação, sustentabilidade </a:t>
            </a:r>
            <a:b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</a:b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 diversidade</a:t>
            </a:r>
          </a:p>
        </p:txBody>
      </p:sp>
      <p:sp>
        <p:nvSpPr>
          <p:cNvPr id="149" name="CaixaDeTexto 19">
            <a:extLst>
              <a:ext uri="{FF2B5EF4-FFF2-40B4-BE49-F238E27FC236}">
                <a16:creationId xmlns:a16="http://schemas.microsoft.com/office/drawing/2014/main" id="{33A11FB5-92DB-9D70-8F45-C54AED02F410}"/>
              </a:ext>
            </a:extLst>
          </p:cNvPr>
          <p:cNvSpPr txBox="1"/>
          <p:nvPr/>
        </p:nvSpPr>
        <p:spPr>
          <a:xfrm>
            <a:off x="6470885" y="4041343"/>
            <a:ext cx="2250796" cy="174700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Concretizar o retorno das ações presenciais,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valorizando a interação de voluntários com beneficiários e proporcionando uma experiência social completa.</a:t>
            </a:r>
          </a:p>
        </p:txBody>
      </p:sp>
      <p:sp>
        <p:nvSpPr>
          <p:cNvPr id="150" name="CaixaDeTexto 19">
            <a:extLst>
              <a:ext uri="{FF2B5EF4-FFF2-40B4-BE49-F238E27FC236}">
                <a16:creationId xmlns:a16="http://schemas.microsoft.com/office/drawing/2014/main" id="{694B8DD5-2019-6E27-1382-B200706B4ED4}"/>
              </a:ext>
            </a:extLst>
          </p:cNvPr>
          <p:cNvSpPr txBox="1"/>
          <p:nvPr/>
        </p:nvSpPr>
        <p:spPr>
          <a:xfrm>
            <a:off x="9365042" y="4041343"/>
            <a:ext cx="2250796" cy="111914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Fortalecer a relação com a Vivo para 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novas parcerias em Ações Cross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– Vivo Valoriza, Recicle com Vivo etc.</a:t>
            </a:r>
          </a:p>
        </p:txBody>
      </p:sp>
    </p:spTree>
    <p:extLst>
      <p:ext uri="{BB962C8B-B14F-4D97-AF65-F5344CB8AC3E}">
        <p14:creationId xmlns:p14="http://schemas.microsoft.com/office/powerpoint/2010/main" val="380603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8268 4.81481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4.07407E-6 L 0.08268 4.07407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95833E-6 5.55112E-17 L -3.95833E-6 0.07894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3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5.55112E-17 L -3.95833E-6 0.07894 " pathEditMode="relative" rAng="0" ptsTypes="AA">
                                      <p:cBhvr>
                                        <p:cTn id="37" dur="750" spd="-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3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3.95833E-6 5.55112E-17 L -3.95833E-6 0.07894 " pathEditMode="relative" rAng="0" ptsTypes="AA">
                                      <p:cBhvr>
                                        <p:cTn id="45" dur="750" spd="-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3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3.95833E-6 5.55112E-17 L -3.95833E-6 0.07894 " pathEditMode="relative" rAng="0" ptsTypes="AA">
                                      <p:cBhvr>
                                        <p:cTn id="53" dur="750" spd="-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3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5" grpId="0"/>
      <p:bldP spid="135" grpId="1"/>
      <p:bldP spid="136" grpId="0" animBg="1"/>
      <p:bldP spid="137" grpId="0"/>
      <p:bldP spid="137" grpId="1"/>
      <p:bldP spid="142" grpId="0"/>
      <p:bldP spid="145" grpId="0"/>
      <p:bldP spid="149" grpId="0"/>
      <p:bldP spid="150" grpId="0"/>
    </p:bldLst>
  </p:timing>
</p:sld>
</file>

<file path=ppt/theme/theme1.xml><?xml version="1.0" encoding="utf-8"?>
<a:theme xmlns:a="http://schemas.openxmlformats.org/drawingml/2006/main" name="Tema do Office">
  <a:themeElements>
    <a:clrScheme name="Personalizada 1">
      <a:dk1>
        <a:srgbClr val="3C3C3C"/>
      </a:dk1>
      <a:lt1>
        <a:srgbClr val="FFFFFF"/>
      </a:lt1>
      <a:dk2>
        <a:srgbClr val="E7E0F0"/>
      </a:dk2>
      <a:lt2>
        <a:srgbClr val="FFFFFF"/>
      </a:lt2>
      <a:accent1>
        <a:srgbClr val="660099"/>
      </a:accent1>
      <a:accent2>
        <a:srgbClr val="EB3C7D"/>
      </a:accent2>
      <a:accent3>
        <a:srgbClr val="0066CC"/>
      </a:accent3>
      <a:accent4>
        <a:srgbClr val="FF9900"/>
      </a:accent4>
      <a:accent5>
        <a:srgbClr val="99CC33"/>
      </a:accent5>
      <a:accent6>
        <a:srgbClr val="3C3C3C"/>
      </a:accent6>
      <a:hlink>
        <a:srgbClr val="660099"/>
      </a:hlink>
      <a:folHlink>
        <a:srgbClr val="B9BDCB"/>
      </a:folHlink>
    </a:clrScheme>
    <a:fontScheme name="Personalizada 7">
      <a:majorFont>
        <a:latin typeface="Officina Serif ITC TT"/>
        <a:ea typeface=""/>
        <a:cs typeface=""/>
      </a:majorFont>
      <a:minorFont>
        <a:latin typeface="Officina Serif ITC 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8640</TotalTime>
  <Words>1697</Words>
  <Application>Microsoft Office PowerPoint</Application>
  <PresentationFormat>Widescreen</PresentationFormat>
  <Paragraphs>276</Paragraphs>
  <Slides>19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Arial</vt:lpstr>
      <vt:lpstr>Calibri</vt:lpstr>
      <vt:lpstr>Officina Serif ITC Pro</vt:lpstr>
      <vt:lpstr>Officina Serif ITC TT</vt:lpstr>
      <vt:lpstr>Officina Serif ITC TT (Corpo)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Evandro Luiz</dc:creator>
  <cp:lastModifiedBy>Oseias Dutra De Morais Filho</cp:lastModifiedBy>
  <cp:revision>749</cp:revision>
  <dcterms:created xsi:type="dcterms:W3CDTF">2019-02-05T16:53:48Z</dcterms:created>
  <dcterms:modified xsi:type="dcterms:W3CDTF">2022-05-16T17:50:18Z</dcterms:modified>
</cp:coreProperties>
</file>